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8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8" r:id="rId24"/>
    <p:sldId id="27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19:14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714 923 1648,'1'-12'697,"-1"-25"885,-9 16 5508,9 21-6618,0 0-202,2 18 482,90 734 3957,-78-615-4291,-2-15 892,-3 57-1310,-8-169-298,0 16 1082,-1-25-918,0-1 0,0 1 0,0-1 0,0 1 0,0-1 0,0 1 1,0-1-1,0 1 0,0-1 0,-1 1 0,1-1 0,0 1 0,0-1 0,0 1 1,-1-1-1,1 1 0,0-1 0,-1 0 0,1 1 0,0-1 0,-1 1 0,1-1 1,0 0-1,-1 1 0,1-1 0,-1 0 0,1 0 0,-1 1 0,1-1 0,-1 0 0,1 0 1,-1 0-1,1 1 0,-1-1 134,0 0-3216</inkml:trace>
  <inkml:trace contextRef="#ctx0" brushRef="#br0" timeOffset="696.69">555 944 1280,'-1'-1'201,"0"-1"-1,1 1 0,-1-1 1,1 1-1,-1-1 1,1 0-1,0 1 0,-1-1 1,1 1-1,0-1 1,0 0-1,1 1 0,-1-1 1,0 0-1,0 1 1,1-1-1,-1 0 1,1 1-1,-1-1 0,1 1 1,0-1-1,-1 1 1,1-1-1,0 1 0,0 0 1,0-1-1,0 1 1,1 0-1,-1 0 0,0 0 1,0 0-1,1 0 1,-1 0-1,0 0 0,1 0 1,-1 1-1,1-1 1,-1 0-1,2 0-200,5-3 169,0 1 0,1 0 0,-1 0 0,1 0 0,-1 1 0,1 0 1,0 1-170,50-4 247,0 3 1,1 3 0,-1 2 0,0 2 0,0 3 0,30 10-248,-73-14 104,0 0 0,0 1 1,0 1-1,0 1 1,-1 0-1,0 1 0,0 1 1,-1 0-1,0 1 1,-1 0-1,0 1 0,-1 0 1,2 4-105,-1 0 153,-1 1 0,-1 0 0,0 0-1,-1 1 1,-1 1 0,-1 0 0,0 0 0,-2 1 0,0 0 0,0 0 0,-2 2-153,13 78 981,4 89-981,-10-73 593,-7-86-375,-2 0 0,-1 1 0,-1-1 0,-3 11-218,2-29 58,-1 1 0,-1-1 0,0 0-1,0 0 1,-1 0 0,-1 0-1,0-1 1,0 1 0,-1-1 0,0 0-1,-1-1 1,-2 3-58,-11 10 158,-2 0 0,0-1-1,-1-2 1,-1 0 0,0-1-1,-15 6-157,-51 28 864,-24 6-864,72-38 203,26-11-138,-73 30 265,82-36-324,-1-1-1,0 0 0,1 0 0,-1 0 1,0-1-1,0-1 0,0 1 0,0-1 0,-1-1 1,-3 0-6,11 1-133,0-1 0,0 1 1,1 0-1,-1 0 1,0-1-1,0 1 0,1 0 1,-1-1-1,0 1 0,1-1 1,-1 1-1,0-1 0,1 1 1,-1-1-1,1 0 1,-1 1-1,1-1 0,-1 0 1,1 1-1,-1-1 0,1 0 1,0 1-1,-1-1 0,1 0 1,0 0-1,0 0 1,0 1-1,-1-1 0,1 0 1,0 0-1,0 0 0,0 1 1,0-1-1,0 0 0,1 0 1,-1 0-1,0 0 1,0 1-1,0-1 0,1 0 1,-1 0-1,0 1 0,1-1 1,-1 0-1,1 1 0,0-2 133,8-20-4046</inkml:trace>
  <inkml:trace contextRef="#ctx0" brushRef="#br0" timeOffset="3129.4">4288 1450 8090,'-37'-29'3176,"-15"1"553,-2 10-2328,-10 3 143,0 11-672,1 4-240,14 4-408,7 7-112,21 0-112,13 5-3953,18 0 1305</inkml:trace>
  <inkml:trace contextRef="#ctx0" brushRef="#br0" timeOffset="1497.61">2241 1612 3513,'-10'-2'862,"-1"1"0,0 0 0,1 1 0,-1 0 0,0 0 0,0 1 1,1 1-1,-1 0 0,0 0 0,-6 3-862,2 1 465,1 1 1,0 0-1,0 1 0,1 0 1,0 1-1,0 0 0,0 3-465,-16 11 759,1 2 0,2 1-1,0 1 1,-12 19-759,29-34 80,0 0 0,1 0 0,1 1 0,0 0 0,1 0 0,0 1 0,1 0 0,1 0 0,0 0 0,1 0 0,0 1 0,1-1-1,1 3-79,0-14 7,1 1 0,0-1 0,0 0 0,1 0-1,-1 1 1,1-1 0,0 0 0,0 0-1,0 0 1,0 1 0,0-1 0,1 0-1,-1-1 1,1 1 0,0 0 0,0 0 0,0-1-1,0 1 1,0-1 0,0 0 0,1 1-7,2 0 7,-1 0 1,0-1 0,1 0-1,0 0 1,-1 0 0,1 0-1,0-1 1,0 0 0,0 0-1,0 0 1,0 0 0,5-1-8,6 0 17,0-1 1,0 0 0,0-1 0,0-1-1,-1-1 1,1 0 0,-1-1 0,7-3-18,0-2 20,-1-1 0,0 0 0,-1-2 0,-1 0 0,16-15-20,-27 22 16,0-1 0,0-1 0,-1 1 0,0-1 0,-1 0 0,1-1 0,-2 1 0,1-1 0,-1-1 0,-1 1 0,1-1 0,-2 1 0,1-1 0,0-5-16,-4 11 7,1 1 0,-1-1 0,0 0 1,0 0-1,0 1 0,0-1 0,0 0 1,-1 0-1,0 1 0,0-1 0,0 1 1,0-1-1,-1 0 0,1 1 0,-1 0 1,0-1-1,0 1 0,0 0 0,0 0-7,-3-2 10,0 0 0,0 1-1,0-1 1,0 1 0,-1 0 0,0 1-1,1-1 1,-1 1 0,-1 0 0,-1 0-10,-17-6-45,0 2-1,0 1 1,-1 1 0,1 1 0,-4 2 45,25 1-259,-16-2-599,16 0-5063,10-3 1514</inkml:trace>
  <inkml:trace contextRef="#ctx0" brushRef="#br0" timeOffset="1863.12">2508 1761 4897,'63'-2'0</inkml:trace>
  <inkml:trace contextRef="#ctx0" brushRef="#br0" timeOffset="2196.69">2585 1795 5353,'5'25'5183,"-1"1"0,0 19-5183,-4-26 419,2-1 1,1 1-1,0-1 0,1 0 0,1 0 1,1 2-420,-2-19 363,-1-12 7,4-22 85,-5 22-482,1-8 96,1 0-1,2 1 1,0-1-1,2-2-68,-5 14 14,0 0 0,1 0-1,0 0 1,0 1 0,0 0-1,1 0 1,0 0 0,0 0-1,0 1 1,1-1 0,0 2 0,0-1-1,2-1-13,-3 3 4,0 0 1,0 0-1,0 1 0,0-1 0,1 1 1,-1 0-1,1 1 0,-1-1 0,1 1 1,0 0-1,-1 1 0,1-1 0,0 1 0,-1 0 1,1 0-1,0 1 0,3 1-4,-4-1 8,0 1 0,0 1 0,-1-1-1,1 1 1,-1-1 0,0 1 0,1 1 0,-1-1-1,-1 0 1,1 1 0,0 0 0,-1 0 0,0 0-1,0 0 1,0 1 0,-1-1 0,1 1 0,-1 0-1,0 1-7,5 11-118,-1 0 0,-1 1-1,-1-1 1,0 1-1,-1 0 1,-1 1 0,-1 1 118,1 5-1747,2-13-1826,1-2-393</inkml:trace>
  <inkml:trace contextRef="#ctx0" brushRef="#br0" timeOffset="2783.57">3218 1741 5345,'0'-1'336,"0"-1"0,0 1 0,1 0 0,-1-1 0,0 1 0,1-1 0,-1 1 0,0-1 0,1 1 0,0 0 1,-1-1-1,1 1 0,0 0 0,0-1 0,-1 1 0,1 0 0,0 0 0,0 0 0,1 0-336,-1 0 153,-1 1 1,1 0-1,0 0 0,-1 0 1,1 0-1,0 0 0,0 0 1,-1 0-1,1 0 0,0 0 1,0 0-1,-1 0 0,1 0 1,0 0-1,-1 1 1,1-1-1,0 0 0,-1 1 1,1-1-1,0 0 0,-1 1 1,1-1-1,0 1 0,-1-1 1,1 1-154,3 3 280,0 0 1,-1 0-1,1 0 1,-1 0-1,0 1 1,0-1-1,0 1 0,-1 0 1,0 0-281,2 4 86,0 0 1,-1 0-1,0 1 0,0-1 1,-1 1-1,-1 0 0,0 0 1,0 0-1,0 0 0,-2 0 1,1-1-1,-1 1 0,0 0 0,-1 0 1,-1 1-87,-3 9 61,1-1 19,4-15 61,2-8 116,4-8-250,0-1 1,1 1-1,1 0 1,0 1 0,0-1-1,7-6-7,-6 7 1,-1 1-2,2 0 0,-1 0-1,1 1 1,1 0 0,0 1-1,0 0 1,1 0 0,-1 1-1,2 1 1,-1-1 0,1 2-1,0 0 1,0 0 0,11-2 1,-19 6 2,0 0 0,0 1 0,1-1 0,-1 1 1,1-1-1,-1 2 0,0-1 0,1 0 0,-1 1 0,0 0 1,1 0-1,-1 0 0,0 0 0,0 1 0,0-1 1,0 1-1,0 0 0,0 0 0,0 1 0,-1-1 1,1 1-1,-1 0 0,0 0 0,0 0 0,0 0 0,0 1 1,1 1-3,4 9 8,0 0 1,-1 1-1,0 0 1,-2 1 0,1-1-1,1 12-8,5 13 16,-11-37-13,0 1-1,1-1 1,-1 1-1,1-1 0,-1 0 1,1 0-1,0 0 1,0 0-1,0 0 0,1 0 1,-1-1-1,1 1 1,0-1-1,-1 0 0,1 1 1,0-1-1,0-1 1,0 1-1,1 0 0,0 0-2,1-1 6,0 0 0,0 0-1,-1 0 1,1-1 0,0 0-1,0 0 1,0 0-1,0 0 1,0-1 0,0 0-1,-1 0 1,1 0 0,3-2-6,8-3 17,-1-1 1,0 0 0,0-1 0,0-1 0,-1 0 0,0-1 0,-1-1-1,3-4-17,-11 11 5,40-38 150,36-44-155,-79 85 6,-1-1-1,0 1 0,1-1 0,-1 0 1,0 0-1,0 0 0,0 0 1,0 0-1,0 0 0,0 0 0,-1 0 1,1 0-1,0 0 0,-1 0 0,0 0 1,0-1-1,1 1 0,-1 0 1,-1 0-1,1 0 0,0 0 0,0-1 1,-1 1-1,1 0 0,-1 0 0,0 0 1,0 0-1,0 0 0,0 0 1,0 0-1,0 0 0,0 0 0,-1 0-5,0 0 9,1 1 0,-1 0 0,0 0-1,1 0 1,-1 0 0,0 0-1,0 0 1,1 1 0,-1-1 0,0 1-1,0-1 1,0 1 0,0 0-1,0-1 1,0 1 0,0 0 0,0 0-1,0 1 1,0-1 0,1 0 0,-1 1-1,0-1 1,0 1 0,0-1-1,0 1 1,0 0 0,1 0 0,-1 0-1,0 0 1,1 0 0,-1 0 0,1 0-1,-1 1 1,1-1 0,0 0-1,-1 1-8,-2 3 12,0 0-1,1 0 1,-1 1-1,1-1 1,0 1-1,0 0 1,1 0-1,0 0 1,0 0-1,0 0 1,1 0-1,0 1 1,0-1-1,1 0 0,-1 1 1,2-1-1,-1 0 1,0 1-1,1-1 1,0 0-1,2 6-11,-1-2 12,1 1 0,0-1 0,1 0 0,0 0 0,0 0 0,1-1 0,0 0 0,1 0 0,0 0 0,0 0 0,1-1 0,7 7-12,-6-8-5,-1-1 1,2 0-1,-1 0 1,0-1-1,1 0 1,0-1-1,1 0 1,-1 0-1,1-1 0,-1 0 1,1-1-1,0 0 1,0 0-1,0-1 1,0-1-1,6 1 5,-8-2-574,0 0-1,0 0 0,1-1 1,-1 0-1,-1 0 0,1-1 1,0 0-1,-1 0 0,1-1 1,-1 0-1,0-1 0,0 1 1,3-4 574,19-18-4636</inkml:trace>
  <inkml:trace contextRef="#ctx0" brushRef="#br0" timeOffset="3919.23">4334 1928 9306,'28'-6'6964,"65"-29"-6348,-93 35-600,19-7 37,0-1-1,-1 0 0,0-1 1,-1-1-1,0 0 0,-1-2 0,0 0 1,0 0-1,10-13-52,-34 23 307,-17 6-126,-29 10 18,48-12-155,-1 1 0,0 0 0,1 0 0,-1 1 1,1 0-1,0 0 0,0 0 0,1 1 0,-1-1 0,1 1 0,0 1 0,-2 2-44,5-5 22,0 0-1,0 0 0,0 0 0,1 1 1,-1-1-1,1 1 0,0-1 0,0 1 0,0 0 1,0-1-1,1 1 0,0 0 0,-1 0 1,1-1-1,0 1 0,1 0 0,-1 0 1,1-1-1,0 1 0,0 0 0,0-1 0,0 1 1,0-1-1,1 1 0,0-1-21,1 3 68,0 0 0,0 0-1,1-1 1,0 0 0,0 1-1,0-1 1,1-1 0,-1 1 0,1-1-1,0 1 1,1-2 0,-1 1-1,1 0 1,-1-1 0,3 0-68,1 1 67,1 0 1,0-1 0,0-1-1,0 1 1,0-2-1,0 1 1,0-2-1,0 1 1,5-1-68,10-2 55,0-1 1,0-1-1,0-2 0,-1 0 1,0-1-1,0-1 0,13-8-55,-19 8 31,0-1 0,0-1 0,-1 0-1,0-1 1,-1-1 0,0-1 0,-1-1-1,0 0 1,-1 0 0,-1-1 0,-1-1 0,0-1-1,9-16-30,-19 28 8,0 1-1,-1-1 0,1 0 0,-1 0 0,-1 0 1,1-1-1,-1 1 0,0 0 0,0 0 1,0 0-1,-1 0 0,1 0 0,-1 0 1,-1 0-1,1 0 0,-1 0 0,1 0 1,-1 0-1,-1 1 0,1-1 0,-1 1 0,0 0 1,0 0-1,-2-3-7,2 3-5,1 1-1,-1 0 1,1 0 0,-1 0 0,0 0-1,0 1 1,-1-1 0,1 1 0,0 0-1,-1 0 1,1 0 0,-1 0 0,0 0-1,1 1 1,-1 0 0,0 0 0,0 0-1,0 0 1,0 1 0,0-1 0,0 1-1,0 0 1,0 0 0,0 0 0,0 1-1,0 0 1,0-1 0,0 1-1,0 1 1,0-1 0,0 1 5,4-2-2,0 0 1,-1 0-1,1 0 0,0 1 1,-1-1-1,1 0 0,0 0 1,-1 0-1,1 1 0,0-1 0,0 0 1,0 1-1,-1-1 0,1 0 1,0 1-1,0-1 0,0 0 1,0 1-1,-1-1 0,1 0 1,0 1-1,0-1 0,0 0 1,0 1-1,0-1 0,0 0 1,0 1-1,0-1 0,0 1 1,0-1-1,0 0 0,0 1 1,1-1-1,-1 0 0,0 1 1,0-1-1,0 0 0,0 1 1,0-1-1,1 0 0,-1 1 0,0-1 1,0 0-1,1 0 0,-1 1 1,0-1-1,0 0 0,1 0 1,-1 0-1,0 1 0,1-1 1,-1 0-1,0 0 0,1 0 1,-1 0-1,0 0 0,1 1 1,-1-1-1,0 0 0,1 0 1,-1 0-1,1 0 0,-1 0 1,0 0-1,1 0 2,27 11-30,-28-11 30,38 10-23,1-2 0,7-1 23,-6 0 18,1 1-1,9 5-17,-38-9-102,1 1 0,-2-1-1,1 2 1,-1 0 0,0 0-1,0 1 1,0 0-1,-1 1 1,3 3 102,-10-8 12,0 0-1,0 1 1,0-1 0,-1 0 0,1 1-1,-1 0 1,0-1 0,0 1-1,0 0 1,-1 0 0,1 0-1,-1 0 1,0 0 0,0 0 0,-1 1-1,1 2-11,-1 0 56,0 1-1,-1 0 1,0 0-1,0-1 0,0 1 1,-1-1-1,-1 1 1,1-1-1,-1 2-55,-5 8 178,-1 0 1,0-1-1,-1 0 0,-1 0 0,0-1 1,-1-1-1,-7 7-178,12-15 152,-1 1 0,0-1 0,0-1 0,-1 1 0,1-1 0,-1-1 0,0 0 1,-1 0-1,1 0 0,-1-1 0,0-1 0,1 0 0,-1 0 0,-4 0-152,-25 1 328,1-2 0,-1-1 1,-6-3-329,8 2-215,15-1-3774,1-3 262</inkml:trace>
  <inkml:trace contextRef="#ctx0" brushRef="#br0" timeOffset="11061.07">12 508 6593,'-11'-28'2307,"10"41"305,10 55-24,-7-55-3333,66 748 2552,-62-659-1331,23 291 477,-14-254-407,30 114-546,-35-212 85,5 21 258,-3 1 0,-3 0 0,-2 2-343,-8-32 243,-1 0 1,-2 0 0,-1 0-1,-8 26-243,0 5 236,13-64-288,0 0-1,0 0 1,0 0-1,0 0 1,0 0-1,0 0 0,-1 0 1,1 0-1,0 0 1,0 0-1,0 0 0,0 0 1,0 0-1,0 0 1,0 0-1,0 0 0,0 0 1,0 0-1,0 0 1,0 0-1,-1 0 0,1 0 1,0 0-1,0 0 1,0 0-1,0 0 0,0 0 1,0 0-1,0 0 1,0 0-1,0 0 0,0 0 1,0 0-1,0 0 1,0 0-1,0 1 0,0-1 1,-1 0 52,0-4-1609,-8-5-1154</inkml:trace>
  <inkml:trace contextRef="#ctx0" brushRef="#br0" timeOffset="12862.83">70 461 4441,'13'-7'4359,"19"-1"-3045,-10 3-754,25-6-303,0 2 0,1 3 1,-1 1-1,23 3-257,32-5 65,451-62 189,-106 11 48,760-45 1629,9 34-2247,-779 46 549,12-7-153,236-10 94,-563 36-152,317-1 276,-435 5-262,-1 0 1,1 0-1,0 1 0,-1-1 1,1 1-1,-1 0 1,1 0-1,-1 0 0,0 0 1,1 0-1,-1 1 1,0 0-1,0-1 0,0 1 1,0 0-1,0 1 1,0-1-1,-1 0 0,1 1 1,-1-1-1,0 1 1,1 0-1,0 3-36,2 4 57,-1 0 0,-1 0 0,0 1 0,0-1 0,-1 1 0,0 0-1,-1 2-56,0-8-11,19 117 237,0-9-68,-6 1 0,-4 1 0,-4 62-158,-16 279 1381,29 187-1381,7-189 256,-25-419-323,-1-1 1,-2 0 0,-2 0 0,-1 0 0,-9 30 66,14-64 53,0 1 0,0-1 0,0 1 1,0-1-1,0 1 0,0-1 0,0 1 0,0-1 1,-1 1-1,1-1 0,0 1 0,0-1 0,0 1 1,-1-1-1,1 1 0,0-1 0,-1 1 0,1-1 1,0 0-1,-1 1 0,1-1 0,0 0 0,-1 1 0,1-1 1,-1 0-1,1 1 0,-1-1 0,1 0 0,-1 0 1,1 0-1,-1 1 0,1-1 0,-1 0 0,1 0 1,-1 0-1,1 0 0,-1 0 0,1 0 0,-1 0 1,0 0-54,-19-15 934,4 2-1088,7 6 156,-1 1-1,0 0 0,0 1 1,-1 0-1,1 1 0,-1 0 1,0 0-1,0 1 0,0 0 1,0 1-1,-1 1 0,1 0 1,-1 0-1,1 1 0,-1 0 1,1 1-1,-1 1 0,-1 0-1,-174 19-46,-44-7 46,-38 4-34,-458 60-51,24-3 90,-694 27-2,-158-27 33,1333-64-242,131-5-3585,55-6-538,17-7-858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26:04.3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688 560 3337,'-8'-5'881,"0"-1"0,-1 2 0,0-1 0,0 1 0,0 0 0,-1 1 0,1 0 0,-11-1-881,4 1 631,-1 1 0,0 1 0,0 1 0,1 0-1,-4 1-630,-16 3 648,0 2-1,1 2 0,0 1 1,-23 9-648,23-5 427,0 1 1,1 2-1,-9 6-427,26-12 105,1 0-1,0 1 1,1 1-1,1 0 1,-1 1-1,2 0 1,-4 6-105,15-17 4,0 0-1,0 1 1,-1-1 0,2 1 0,-1-1 0,0 1 0,0 0 0,1 0 0,0 0 0,0 0 0,0 0 0,0 0 0,0 0 0,0 1 0,1-1 0,-1 0 0,1 0 0,0 1 0,0-1 0,0 0 0,1 0 0,-1 0 0,1 1 0,0-1 0,0 0 0,0 0 0,0 0 0,0 0 0,1 0 0,-1 0 0,2 2-4,1 0 1,1-1 1,0 0 0,0 1-1,0-1 1,0-1-1,0 1 1,1-1 0,-1 0-1,1 0 1,0-1 0,0 1-1,0-2 1,0 1 0,1 0-1,-1-1 1,2 0-2,12 1 26,0-1 0,-1-1 1,1-1-1,-1-1 0,1 0 1,-1-1-1,0-1 0,0-1 1,0-1-1,0-1 0,-1 0 0,0-1 1,-1-1-1,0-1 0,0-1 1,-1 0-1,-1-1 0,0 0 0,0-1 1,-1-1-1,6-8-26,-16 17 22,0 0-1,0-1 1,-1 0-1,0 0 1,0 0-1,0 0 0,0 0 1,-1 0-1,0-1 1,-1 1-1,1-1 1,-1 1-1,-1-1 1,1 0-1,-1 0 1,0 1-1,0-2-21,-2-7 914,14 43-433,-11-26-529,38 113-430,4 36 478,-43-149-425,0 0 1,0 0 0,1 0-1,-1 1 1,0-1 0,-1 0-1,1 0 1,0 0 0,-1 0-1,1 0 1,-1 0 0,0 2 424,-2 4-2590,0 4-1500</inkml:trace>
  <inkml:trace contextRef="#ctx0" brushRef="#br0" timeOffset="469.76">897 676 7001,'-6'-47'5375,"2"11"-655,11 67-2972,6 46-1542,-4 2 0,-1 57-206,-8 162 122,-1-258-87,-3 12 112,-1-40 171,-2-35 284,2-10-443,2-1 0,2 1 0,1-1-1,2 1 1,1-1 0,1 1-1,2 0 1,8-25-159,1 7-6,2 0 0,3 1 0,2 1-1,2 1 1,6-6 6,15-12-33,-42 63 25,0-1-1,0 1 1,0 0 0,0 0-1,0 0 1,1 1 0,-1-1-1,1 1 1,-1 0 0,1 0-1,0 0 1,0 0 0,0 1 0,0-1-1,0 1 1,1 0 0,-1 0 8,-3 1-5,0 1 1,0-1-1,1 0 1,-1 0-1,0 0 1,0 1-1,0-1 1,0 0-1,0 1 1,0-1 0,0 1-1,0 0 1,0-1-1,0 1 1,0 0-1,-1-1 1,1 1-1,0 0 1,0 0-1,-1 0 1,1 0-1,0-1 1,-1 1 0,1 0-1,-1 0 1,1 0-1,-1 0 1,1 1-1,-1-1 1,0 0-1,0 0 1,0 0-1,1 0 1,-1 0-1,0 0 1,0 0 0,0 1-1,-1-1 1,1 0-1,0 0 1,0 1 4,-10 51-32,9-50 31,-8 20-63,0-1 1,-2-1 0,0 0 0,-1-1-1,-1 0 1,-1 0 0,-13 12 63,-15 25-4386,28-38 1001</inkml:trace>
  <inkml:trace contextRef="#ctx0" brushRef="#br0" timeOffset="1003.22">1428 592 8602,'1'13'5839,"1"15"-4018,1 42-1138,15 59 717,9 11-1400,-4-21 767,-1 42-767,-21-158 67,-1-1 0,0 0 0,1 1 0,-1-1 0,0 1 1,0-1-1,-1 0 0,1 1 0,0-1 0,-1 0 0,0 1 0,1-1 0,-1 0 0,0 0 0,-1 1-67,2-2 41,-1-1-1,1 0 0,-1 1 1,1-1-1,-1 0 0,1 1 1,-1-1-1,0 0 0,1 0 1,-1 0-1,1 0 0,-1 0 1,0 0-1,1 0 1,-1 0-1,1 0 0,-1 0 1,0 0-1,1 0 0,-1 0 1,1 0-1,-1-1 0,0 1 1,1 0-1,-1 0 0,1-1 1,-1 1-1,1 0 0,-1-1 1,1 1-1,-1-1 1,1 1-1,-1-1-40,-5-4 168,1 0 0,-1-1 0,1 0 0,0 0 0,1 0 0,0 0 0,-4-8-168,-1-5 52,1-1 1,1 0-1,0 0 0,2-1 1,0 0-1,1 0 0,2 0 1,0 0-1,1-1 0,1 1 1,1 0-1,1-1 0,1 1 1,0 0-1,6-13-52,-4 14 2,1 1-1,0 1 1,2-1-1,0 1 1,1 1-1,1-1 1,1 2-1,0-1 1,1 1-1,1 1 1,0 0 0,1 1-1,1 1 1,0 0-1,1 1 1,13-8-2,-20 15-12,-1 1 1,0 0 0,1 1-1,0-1 1,0 2 0,0-1 0,0 2-1,1-1 1,-1 1 0,0 0-1,1 1 1,-1 0 0,8 2 11,-14-2-5,1 1 1,-1-1 0,0 1-1,1 0 1,-1 0 0,0 0-1,0 1 1,0-1 0,0 1-1,0 0 1,0 0 0,0 0-1,-1 0 1,1 0 0,-1 1-1,0-1 1,1 1 0,-1-1-1,0 1 1,0 0-1,-1 0 1,1 0 0,-1 0-1,1 0 1,-1 0 0,0 0-1,0 1 1,0-1 0,-1 0-1,1 1 1,-1-1 0,0 0-1,1 1 1,-2-1 0,1 1-1,0-1 1,-1 0 0,0 1 4,0 9 7,-2 0 1,0 0-1,-1 0 1,0-1-1,-1 1 1,0-1 0,-1 0-1,0-1 1,-1 1-1,0-1 1,-1-1 0,0 1-1,-1-1 1,0-1-1,-4 4-7,-10 6-224,0 0-1,0-2 1,-2 0-1,0-2 1,-1-1-1,-11 4 225,20-11-3773,11 0-93</inkml:trace>
  <inkml:trace contextRef="#ctx0" brushRef="#br0" timeOffset="1737.77">1943 694 4377,'11'-5'5822,"-3"3"-355,-5 12-3700,3 16-1980,53 196 1553,-53-199-825,-6-23-450,0 0 1,-1 0-1,1 0 0,0 0 0,0 0 0,0 0 1,0 0-1,0 0 0,0 0 0,0 0 0,0 0 0,0 0 1,0 0-1,0 0 0,0 0 0,0 0 0,-1 0 1,1 0-1,0 0 0,0 0 0,0 0 0,0 0 0,0 0 1,0 0-1,0 0 0,0 0 0,0 0 0,0 0 0,0 0 1,0 0-66,-16-46 1715,14 42-1703,-2-9 29,1 0 1,0 0-1,1 0 0,0 0 0,1 0 0,0-4-41,1 12-4,0 1 0,1-1-1,0 1 1,0-1 0,0 1 0,0 0-1,1-1 1,-1 1 0,1 0 0,0 0-1,0 0 1,1 0 0,-1 1 0,1-1-1,0 0 1,0 1 0,0 0 0,0 0-1,1 0 1,-1 0 0,1 1 0,2-2 4,8-4-432,1 1 0,-1 0 1,2 1-1,-1 1 0,0 0 1,1 1-1,0 1 0,0 1 1,4-1 431,40-1-4586,55 3 4586,-25 1-213,-56 4 631,-34-4-392,0 0 0,1 0-1,-1 0 1,0 1-1,0-1 1,0 0-1,0 0 1,0 0-1,1 0 1,-1 0-1,0 0 1,0 1-1,0-1 1,0 0 0,0 0-1,0 0 1,0 0-1,0 1 1,0-1-1,1 0 1,-1 0-1,0 0 1,0 1-1,0-1 1,0 0-1,0 0 1,0 0 0,0 0-1,0 1 1,0-1-1,-1 0 1,1 0-1,0 0 1,0 1-1,0-1 1,0 0-1,0 0 1,0 0-1,0 0 1,0 1 0,0-1-1,0 0 1,-1 0-1,1 0 1,0 0-1,0 0-25,-19 13 1469,8-7-868,-97 54 2794,96-52-3167,0 1 1,0 0 0,0 1-1,2 0 1,-1 1 0,1 0-1,0 2-228,8-12 18,1 1-1,0-1 1,-1 1-1,1 0 0,0-1 1,0 1-1,0 0 1,0 0-1,1 0 1,-1 0-1,1 0 0,-1 0 1,1 0-1,-1 0 1,1 0-1,0 0 1,0 0-1,0 0 0,0 0 1,0 0-1,1 0 1,-1 0-18,1 0 6,0 0 1,0-1 0,0 1 0,1 0 0,-1-1-1,0 1 1,1-1 0,-1 0 0,1 1 0,-1-1-1,1 0 1,0 0 0,-1 0 0,1 0 0,0 0-1,0 0 1,0-1 0,0 1-7,9 2 10,0-1 0,0 0 1,0 0-1,0-1 0,0 0 0,0-1 1,1-1-11,7 0 34,-1-2 0,1 0-1,-1 0 1,17-7-34,-29 8 15,0 0 0,0 0 0,0 0-1,-1-1 1,1 0 0,-1 0 0,0 0 0,0-1-1,0 0 1,0 0 0,0 0 0,-1 0-1,0-1 1,0 0 0,0 0 0,2-3-15,-5 6 8,0 1 0,0-1 0,-1 1 0,1-1 0,0 0 0,-1 1 0,1-1 1,-1 0-1,0 1 0,0-1 0,1 0 0,-1 0 0,0 1 0,0-1 0,0 0 0,-1 0 1,1 1-1,0-1 0,-1 0 0,1 1 0,-1-1 0,0 0 0,1 1 0,-1-1 0,0 1 0,-1-2-8,0 1 0,0 0-1,0 1 0,-1-1 0,1 0 1,-1 1-1,1 0 0,-1-1 1,0 1-1,0 0 0,1 0 0,-1 1 1,0-1-1,0 1 0,-3-1 1,-4 0-153,1 0 1,-1 1-1,0 1 0,0-1 1,0 1-1,1 1 0,-1 0 1,1 0-1,-3 2 153,-9 8-62,12-2-3091,10 0 734</inkml:trace>
  <inkml:trace contextRef="#ctx0" brushRef="#br0" timeOffset="2068.29">2874 703 6489,'-1'-5'2179,"-5"-25"3396,6 29-5373,0 1 0,0-1 0,-1 0-1,1 1 1,0-1 0,0 0 0,0 1-1,0-1 1,0 0 0,0 1 0,0-1 0,0 0-1,0 1 1,0-1 0,0 0 0,0 1-1,1-1 1,-1 1 0,0-1 0,0 0-1,1 1 1,-1-1 0,0 1 0,1-1-1,-1 0 1,1 1 0,-1-1 0,1 1 0,-1 0-1,1-1-201,0 1 838,7 3 756,1 0-1526,-1 2 1,0-1 0,0 1-1,-1 0 1,1 1 0,-1-1-1,0 2 1,-1-1 0,2 2-69,35 31 239,-3-9 186,2-3 1,23 11-426,7 4-789,-4 5-4127,-63-42 940</inkml:trace>
  <inkml:trace contextRef="#ctx0" brushRef="#br0" timeOffset="2480.59">3283 823 7842,'-17'-68'3680,"5"64"241,-7 9-1816,-7 5-393,-5 6-424,2 8-503,-1 3-225,2 1-288,2 1-80,9 0-112,4-3-40,9-3-16,8-2 48,11-3 40,13-1-4617,6-2 1608</inkml:trace>
  <inkml:trace contextRef="#ctx0" brushRef="#br0" timeOffset="2481.59">3473 680 9802,'-20'3'2665,"-2"2"887,7-3-2711,4 11 23,0 6-168,6 9-120,2-2-168,6 5-152,1-7-160,3 8-32,1-12 0,4 1 264,1-6 2265,7-4-6562,0-16 3209</inkml:trace>
  <inkml:trace contextRef="#ctx0" brushRef="#br0" timeOffset="2824.09">3497 578 10802,'-22'-27'2321,"5"0"1008,11 3-3225,6 13-64,9 9-56,10 4-1625,3 7-1688,7 2 33</inkml:trace>
  <inkml:trace contextRef="#ctx0" brushRef="#br0" timeOffset="3173.82">3614 571 1624,'83'52'2654,"-78"-48"-2125,0 0-1,-1 1 1,1-1-1,-1 1 1,0 0-1,-1 1 1,1-1-1,-1 0 0,0 1 1,0 0-1,-1 0 1,0 0-1,0 0 1,0 0-1,-1 0 1,0 0-1,0 1 1,0-1-1,-1 0 1,0 1-1,0-1 1,-1 2-529,1 2 386,-6 61 1661,4-55-1408,0 0-1,1 0 1,1 16-639,0-32 20,1 1 0,-1-1 0,0 1 1,1-1-1,-1 1 0,1-1 1,-1 1-1,1-1 0,-1 0 0,1 1 1,-1-1-1,1 0 0,-1 1 0,1-1 1,0 0-1,-1 1 0,1-1 1,0 0-1,-1 0 0,1 0 0,0 0 1,-1 0-1,1 0 0,-1 0 0,1 0 1,0 0-1,-1 0 0,1 0 0,0 0 1,-1 0-1,1-1 0,0 1 1,-1 0-1,1 0 0,-1-1 0,1 1 1,0 0-1,-1-1 0,1 1 0,-1-1 1,1 1-1,-1-1-20,29-14 216,-10 0-143,0-2 1,-1 0-1,-1-1 1,-1-1-1,11-15-73,-8 9 27,1 1 0,1 1 0,12-8-27,-25 24 4,37-28-4,-44 35-1,0-1 1,0 0-1,0 1 1,-1 0-1,1-1 1,0 1-1,0-1 1,0 1 0,0 0-1,0 0 1,0 0-1,-1-1 1,1 1-1,0 0 1,0 0-1,0 0 1,0 0-1,0 0 1,0 1-1,0-1 1,0 0-1,0 0 1,0 1-1,-1-1 1,1 0-1,0 1 1,0-1 0,0 1-1,0-1 1,-1 1-1,1-1 1,0 1-1,-1 0 1,1-1-1,0 1 1,-1 0-1,1 0 1,-1-1-1,1 1 1,-1 0-1,1 0 1,-1 0-1,0 0 1,1-1 0,-1 1-1,0 0 1,0 0-1,0 0 1,0 0-1,0 0 1,0 0 0,2 17 20,-2 0 0,0 0 0,-1-1 1,-1 1-1,-1 0 0,0-1 1,-1 1-1,-1-1 0,-3 6-20,7-22 2,1 0 1,0-1 1,-1 1 0,1-1-1,0 1 1,0-1-1,-1 1 1,1 0 0,0-1-1,0 1 1,0-1-1,0 1 1,-1-1 0,1 1-1,0 0 1,0-1 0,0 1-1,0-1 1,1 1-1,-1 0 1,0-1 0,0 1-1,0-1 1,0 1-1,1 0 1,-1-1 0,0 1-1,0-1 1,1 1 0,-1-1-1,0 1 1,1-1-1,-1 1 1,1-1 0,-1 0-1,0 1 1,1-1 0,-1 0-1,1 1 1,-1-1-1,1 1-3,2-1 11,-1-1 0,0 1 0,0 0 1,0 0-1,0-1 0,1 0 0,-1 1 0,0-1 0,0 0 0,0 0 0,0 0 0,0 0-11,53-36 153,-10-2-87,-24 20-30,1 0 1,20-12-37,-41 31 4,-1-1 0,1 1 1,0-1-1,0 1 0,0 0 0,0-1 0,0 1 0,0 0 0,0 0 0,0 0 0,0-1 1,0 1-1,0 0 0,0 0 0,0 1 0,0-1 0,0 0 0,0 0 0,0 0 1,0 1-1,0-1 0,0 0 0,-1 1 0,1-1 0,0 1 0,0-1 0,0 1 1,0-1-1,-1 1 0,1 0 0,0-1 0,-1 1 0,1 0 0,0 0 0,-1-1 0,1 1 1,-1 0-1,1 0 0,-1 0 0,1 0 0,-1 0 0,0 0 0,0 0 0,1 0 1,-1 0-1,0 0-4,15 63 92,-10-35-107,-3-23-185,0-1 0,1 1 0,0 0 0,0 0 0,0-1 1,1 0-1,-1 0 0,4 3 200,25 19-5167,-6-10 854</inkml:trace>
  <inkml:trace contextRef="#ctx0" brushRef="#br0" timeOffset="3551.62">4720 855 2336,'7'-13'1631,"-1"0"0,-1-1-1,0 1 1,-1-1-1,0 0 1,-1 0-1,-1-1 1,1-6-1631,-3 18 132,0 0 1,0-1-1,0 1 0,0-1 0,-1 1 1,1 0-1,-1-1 0,0 1 1,0 0-1,0 0 0,0-1 1,-1 1-1,1 0 0,-1 0 0,0 0 1,0 1-1,0-1 0,0 0 1,-1 1-1,1-1 0,0 1 1,-1 0-1,0 0 0,0 0 0,1 0 1,-1 0-1,0 1 0,-1-1 1,1 1-1,0 0 0,0 0 1,0 0-1,-1 0 0,1 0 0,-1 1 1,1 0-1,0-1 0,-2 1-132,1 0 21,-1 0-1,1 0 1,-1 0-1,0 1 0,1 0 1,-1 0-1,1 0 1,-1 0-1,1 0 0,0 1 1,0 0-1,-1 0 0,1 0 1,1 0-1,-1 1 1,0 0-1,0 0 0,0 0-20,2-1 7,1 0-1,-1 0 0,1 0 1,-1 0-1,1 0 0,0 0 1,0 0-1,0 0 0,0 1 1,0-1-1,0 0 0,0 1 1,1-1-1,0 0 0,-1 1 1,1-1-1,0 1 0,0-1 0,0 1 1,0-1-1,1 1 0,-1-1 1,0 0-1,1 1 0,0-1 1,0 0-1,0 1 0,0-1 1,0 0-1,0 0 0,0 0 1,1 0-1,-1 0 0,1 0 1,0 1-8,1 0 5,0 0 0,-1 0-1,1-1 1,0 1-1,1-1 1,-1 1-1,0-1 1,1 0 0,0 0-1,-1-1 1,1 1-1,0-1 1,0 1 0,0-1-1,0-1 1,3 2-4,8-1 31,0 0 1,0-1 0,14-1-32,6-1 26,-35 12 44,-1-6-67,0 0 0,1-1-1,0 1 1,0 0 0,0 0 0,0 0-1,0 0 1,1 0 0,0-1-1,0 1 1,0 0 0,0 0 0,1 0-3,0-1-8,0 1 1,0-1 0,1 0-1,-1 0 1,1 0 0,0 0-1,0 0 1,0 0 0,0-1 0,0 1-1,1-1 1,-1 0 0,1 0-1,0 0 1,-1-1 0,1 1-1,0-1 1,0 0 0,0 0-1,0 0 1,0-1 0,0 1 0,0-1-1,0 0 8,2 0-462,0-1-1,0 0 1,0 0-1,0 0 1,0-1-1,0 1 1,-1-2-1,1 1 463,34-21-3162</inkml:trace>
  <inkml:trace contextRef="#ctx0" brushRef="#br0" timeOffset="3957.78">5148 183 6561,'-1'-15'1709,"0"0"0,-1 0-1,0 1 1,-1-1-1,-1 1 1,-5-14-1709,3 25 2332,3 14-1452,1 19-238,19 480 2335,-7-457-2893,0 4 276,-11-26-3383,-6-21 538</inkml:trace>
  <inkml:trace contextRef="#ctx0" brushRef="#br0" timeOffset="3958.78">5083 668 10154,'-39'-87'3945,"42"69"456,-6 0-2841,12 7-231,2 5-665,6 3-312,8 4-240,6 3-72,0 0-24,18 3-24,-5-1-16,6-2-4489,-2 0 1472</inkml:trace>
  <inkml:trace contextRef="#ctx0" brushRef="#br0" timeOffset="4300.7">5487 545 2593,'82'-8'3880,"-87"8"-647,-4 4 24,0 4-705,5 3-839,-7 7-369,9 1-536,2 4-264,9 2-336,4 2-80,2-7-48,10-2 112,5-7 2313,-2-7-6570,0-12 3081</inkml:trace>
  <inkml:trace contextRef="#ctx0" brushRef="#br0" timeOffset="4301.7">5697 394 7954,'-30'-35'2232,"6"9"505,2 15-2113,20 5-368,15 9-2881,10 9-111,12 2-737</inkml:trace>
  <inkml:trace contextRef="#ctx0" brushRef="#br0" timeOffset="4705.95">5987 296 4673,'-6'13'5871,"0"24"-4108,4-27-879,-11 62 3792,-1 37-4676,9-51 630,3 0-1,2 1 0,7 38-629,-4-86 967,1-26-384,0-26-66,-3-11-453,-1-25 238,4 1 1,2-1 0,11-34-303,-13 88 50,2 1 0,0 0 0,1 0 0,2 1 1,0 0-1,1 0 0,1 1 0,1 1 0,1 0 0,0 0 0,2 1 0,0 1 0,14-12-50,-18 20 37,0 0 0,0 2 0,1-1 0,0 2-1,0-1 1,1 2 0,0 0 0,0 0 0,0 1 0,0 1 0,1 0 0,1 0-37,-6 2-14,0 0 0,0 0 0,0 1-1,1 0 1,-1 1 0,0-1 0,0 2 0,0-1 0,-1 2 0,1-1 0,0 1 0,-1 0 0,1 1 0,-1 0 0,0 0 0,0 1-1,-1 0 1,5 3 14,9 18-3178,-13-4 494</inkml:trace>
  <inkml:trace contextRef="#ctx0" brushRef="#br0" timeOffset="5051.15">6036 568 11947,'-20'-1'4657,"16"-4"568,11-1-3385,19 1-208,8 1-879,30 0-257,13 4-368,21 4 1120,-1 2-2912,30 3-3682,-22-7 1458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44:03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33 133 328,'4'-6'382,"-1"-1"0,0 0 0,-1 0 1,0 0-1,0 0 0,0 0 0,-1 0 0,0-1-382,-1 4 538,0 0 0,0 0 0,-1 0 0,1 0 0,-1 0 0,0 0 0,0 0 0,0 0-1,-1 0 1,1 1 0,-1-1 0,0 0 0,0 1 0,0 0 0,-1-1 0,0 0-538,2 4 54,1-1 1,0 1-1,0 0 1,0 0-1,0-1 1,0 1-1,-1 0 0,1 0 1,0 0-1,0-1 1,0 1-1,-1 0 1,1 0-1,0 0 0,0 0 1,0-1-1,-1 1 1,1 0-1,0 0 1,0 0-1,-1 0 1,1 0-1,0 0 0,-1 0 1,1 0-1,0 0 1,0 0-1,-1 0 1,1 0-1,0 0 1,-1 0-1,1 0 0,0 0 1,0 0-1,-1 0 1,1 0-1,0 0 1,0 0-1,-1 1 0,1-1 1,0 0-1,0 0 1,-1 0-1,1 0-54,-7 16 1046,0 28-713,7-43-321,-4 54 245,2 0 0,3 1 0,6 38-257,31 176 692,-19-149-479,-12-90-131,-4-25-33,-1 0 1,-1 0-1,1 0 1,-1 0-1,0 0 1,-1 0-1,1 0 1,-1 0-1,-1 6-49,0-12 69,1 0 0,-1 0 0,0 0 0,0 0 0,1-1 0,-1 1 1,0 0-1,1 0 0,-1-1 0,0 1 0,1 0 0,-1-1 0,0 1 0,1-1 0,-1 1 0,1-1 0,-1 1 0,1-1 0,-1 1 0,1-1 0,0 0 0,-1 1 0,1-1 0,-1 0 0,1 1 1,0-1-1,0 0 0,-1 0-69,-13-23-63,8 15 79,0-3-100,6 12 83,0-1-1,1 1 1,-1 0-1,0 0 1,0 0-1,1 0 1,-1-1 0,0 1-1,1 0 1,-1 0-1,0 0 1,1 0-1,-1 0 1,0 0 0,1 0-1,-1 0 1,0 0-1,1 0 1,-1 0-1,0 0 1,1 0 0,-1 0-1,0 0 1,1 0-1,-1 1 1,0-1 0,1 0-1,-1 0 1,0 0-1,1 0 1,-1 1-1,0-1 1,0 0 0,1 0-1,-1 1 1,0-1-1,0 0 1,1 0-1,-1 1 1,0-1 0,0 0-1,0 1 2,14 7-8,-1 1 1,0 1-1,-1 0 0,10 10 8,24 20-22,-42-37 26,-1 0 1,1 0-1,0-1 0,1 0 1,-1 1-1,0-1 1,1-1-1,-1 1 0,1-1 1,-1 0-1,1 0 1,0 0-1,0 0 0,-1-1 1,1 0-1,0 0 1,0 0-1,-1-1 0,1 1 1,0-1-1,-1 0 1,1-1-1,0 1 0,-1-1 1,0 0-1,1 0 1,0 0-5,5-5 62,0 0 1,-1 0-1,1 0 1,-1-1-1,-1-1 1,0 1-1,0-2 1,0 1-1,-2-1 1,4-4-63,12-17 328,-18 26-283,0 0 0,0-1-1,0 1 1,-1-1 0,0 0 0,0 0 0,0 0-1,-1-1 1,0 1 0,0-1 0,0 1 0,0-6-45,2-20 145,0-1 1,-3 1-1,0 0 1,-2 0-1,-2-1 1,-1 1-1,-1 0 1,-6-18-146,4 28 38,1 0 1,1 0-1,0 0 1,2-1-1,1 1 1,1-1-1,2-21-38,-2 43-2,1-1 0,0 1-1,1 0 1,-1 0 0,0 0-1,0-1 1,0 1 0,1 0-1,-1 0 1,1 0 0,-1 0-1,1 0 1,-1-1 0,1 1-1,0 0 1,-1 0 0,1 0-1,0 1 1,0-1 0,0 0-1,0 0 1,0 0 0,0 1 0,0-1-1,0 0 1,0 1 0,0-1-1,0 1 1,0-1 0,0 1-1,1 0 1,-1-1 0,0 1-1,0 0 1,0 0 0,1 0-1,-1 0 3,4 0-574,0 1-1,0 1 0,0-1 0,0 1 0,0 0 1,0 0-1,3 2 575,-2-2-1227,17 8-2604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44:03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25 223 5369,'1'-18'2661,"2"-12"4169,3 34-4605,4 22-2086,14 62 258,-4 1-1,-5 1 1,-3 0 0,-4 1 0,-3 29-397,-13-78 392,-1-26 462,9-16-803,-1 0 0,1 1 0,-1-1 0,1 0 0,0 0 0,-1 0 0,1 0 0,-1 0-1,1-1 1,0 1 0,-1 0 0,1 0 0,-1 0 0,1 0 0,0 0 0,-1-1 0,1 1 0,-1 0 0,1 0 0,0 0 0,-1-1 0,1 1 0,0 0 0,0-1 0,-1 1-1,1 0 1,0-1 0,0 1 0,-1 0 0,1-1 0,0 1 0,0 0 0,0-1 0,0 1 0,-1-1 0,1 1 0,0 0 0,0-1 0,0 1-51,-13-27 206,2 0 1,1-1 0,-3-13-207,-4-11 129,8 25-63,1-1 1,2 1-1,1-1 0,-1-15-66,5 27 16,0-1 0,2 0-1,0 1 1,1-1 0,0 1 0,1 0-1,1 0 1,3-7-16,1 2-3,1 0-1,0 1 1,1 1-1,1-1 1,1 2-1,1 0 1,1 0-1,0 1 1,1 1-1,17-15 4,-20 21-1,1-1-1,0 2 1,0 0 0,1 0 0,0 2-1,1 0 1,0 0 0,0 1-1,0 1 1,1 0 0,-1 2-1,1-1 1,0 2 0,0 0-1,8 1 2,-18 1-68,0 0 0,0 1 0,0 0 0,0 0-1,0 0 1,0 1 0,0 0 0,0 0-1,0 0 1,-1 1 0,1 0 0,1 1 68,-4-2-584,1 1 1,-1 0-1,1 0 0,-1 0 1,0 0-1,0 1 0,0-1 1,-1 1-1,1 0 1,1 3 583,5 20-4437</inkml:trace>
  <inkml:trace contextRef="#ctx0" brushRef="#br0" timeOffset="380.13">289 502 11450,'-20'6'2601,"10"-7"1072,11-6-3313,13 2-40,9 8-88,11-6 8,6 5-64,9-1 144,-5 6 0,2-3-4137,-14 9 1601</inkml:trace>
  <inkml:trace contextRef="#ctx0" brushRef="#br0" timeOffset="381.13">287 876 11266,'-25'12'2977,"1"-9"1168,39-13-3089,-15 1-48,7 2-159,12-1-145,8-1-328,7 2-160,7 0-176,11 0 24,-4 0 104,10 0 816,-4 2-1648,3 3-3873,-19 0 1528</inkml:trace>
  <inkml:trace contextRef="#ctx0" brushRef="#br0" timeOffset="844.22">1255 127 5329,'-3'-4'607,"-1"0"0,1 0 0,-1 1 0,0-1 0,0 1 0,0 0 0,0 0 0,0 0 0,-1 1 0,1-1 0,-1 1 1,0 0-1,-3 0-607,-1-1 488,0 1 0,0 1 1,0 0-1,0 0 1,0 1-1,-1 0 1,-3 0-489,-16 4 477,0 1 0,1 2 0,0 0 1,-8 5-478,33-11 83,-4 1-48,0 1 1,0-1-1,1 1 0,0 1 1,-1-1-1,1 1 1,0 0-1,1 1 0,-1-1 1,0 2-36,4-4 1,1 0 0,-1-1 0,1 1 0,0 0 0,0-1 0,0 1 1,0 0-1,0 0 0,0 0 0,0 0 0,1 0 0,-1 0 1,1 0-1,0 0 0,-1 0 0,1 1 0,0-1 0,0 0 0,0 0 1,0 0-1,1 0 0,-1 0 0,1 0 0,-1 0 0,1 0 0,-1 0 1,1 0-1,0 0 0,0 0 0,0 0 0,0 0 0,1-1 0,-1 1 1,0 0-1,1-1 0,-1 1 0,1-1-1,9 10-3,1 0 0,0-1 0,1-1 0,-1 0 0,2-1-1,11 6 4,91 39 23,-78-37-19,8 3 31,-22-10-41,0 1-1,0 1 1,-1 1 0,-1 1-1,0 2 1,1 1 6,-18-12 30,0 0-1,0 0 1,-1 1 0,0 0-1,0 0 1,0 0 0,0 1-1,-1-1 1,0 1 0,0 0-1,-1 0 1,1 0 0,-1 0-1,-1 0 1,1 0 0,-1 1-1,0-1 1,0 1 0,-1-1-1,0 0 1,0 1 0,0-1-1,-1 1 1,0-1 0,0 0-1,-2 3-29,0 2 105,0 0 0,-1-1 0,-1 1-1,0-1 1,0 0 0,-1-1 0,0 1 0,-1-1-1,0 0 1,0-1 0,-1 0 0,0 0-1,-1 0 1,1-1 0,-1 0 0,-1-1 0,1 0-1,-7 2-104,-22 11 252,-1-3 0,0-1-1,-2-1 1,-13 0-252,12-1 169,16-7-553,21-8-3542,12-9 677</inkml:trace>
  <inkml:trace contextRef="#ctx0" brushRef="#br0" timeOffset="1486.26">1659 266 7450,'-39'-3'5138,"39"3"-5052,1 0 0,-1 0 0,1 0 0,-1-1 0,1 1 0,-1 0 0,1-1 0,-1 1 1,0 0-1,1-1 0,-1 1 0,1 0 0,-1-1 0,0 1 0,1-1 0,-1 1 1,0-1-1,0 1 0,1-1 0,-1 1 0,0-1 0,0 1 0,0-1 0,0 1 1,0-1-1,0 1 0,0-1 0,1 1 0,-2-1 0,1 1 0,0-1 0,0 0 1,0 1-1,0-1 0,0 1 0,0-1 0,0 1 0,-1-1 0,1 1 0,0-1 0,0 1 1,-1-1-1,1 1 0,0 0 0,-1-1 0,1 1 0,0-1 0,-1 1 0,1 0 1,-1-1-1,1 1 0,-1 0 0,1 0 0,-1-1 0,1 1 0,-1 0 0,1 0 1,-1 0-1,1 0 0,-1-1 0,1 1 0,-1 0 0,1 0 0,-1 0 0,1 0 0,-1 0 1,1 0-1,-1 0 0,1 0 0,-1 1-86,17-12 297,0 2 0,1 0 0,1 1 0,-1 1 0,1 0 0,1 1 0,5 0-297,7-4 176,163-42 641,193-25-817,-376 75-1,-1 0-659,1 0-1,-1 1 1,0 0-1,1 0 1,-1 1-1,0 1 1,11 1 660,0 8-3597</inkml:trace>
  <inkml:trace contextRef="#ctx0" brushRef="#br0" timeOffset="1820.73">2270 150 6841,'-4'3'580,"0"1"-1,1 0 0,0 1 1,0-1-1,0 1 1,0-1-1,1 1 0,-1 0 1,1 0-1,1 0 0,-1 0 1,1 0-1,-1 3-579,-11 72 3451,12-76-3322,-9 117 1972,5 1-1,6 0-2100,-1-111 133,0 0 0,1 0-1,1 0 1,-1 0 0,2-1-1,-1 1 1,2 0 0,3 7-133,-6-14-73,1-1 1,0 0 0,0 0-1,0 0 1,0 0-1,1 0 1,-1 0-1,1-1 1,0 1-1,0-1 1,0 0-1,0 0 1,0 0 0,0 0-1,0 0 1,1-1-1,-1 0 1,1 1-1,-1-1 1,1 0-1,-1-1 1,1 1-1,0-1 1,0 1 0,-1-1-1,1 0 1,0-1-1,-1 1 73,40-4-2167</inkml:trace>
  <inkml:trace contextRef="#ctx0" brushRef="#br0" timeOffset="2199.29">2605 320 11266,'-15'-5'3945,"0"2"127,14 4-4015,1-1 1,0 1-1,-1 0 0,1 0 0,0-1 1,0 1-1,-1 0 0,1 0 0,0 0 1,0 0-1,0-1 0,0 1 1,0 0-1,0 0 0,0 0 0,1 0 1,-1-1-1,0 1 0,0 0 1,0 0-1,1 0 0,-1-1 0,1 1 1,-1 0-58,16 55 585,-5-20-419,-2 0 0,-1 0 1,-1 0-1,-3 1 0,0 8-166,-5-7 90,0-24-57,1-1 1,0 0-1,1 1 1,0-1-1,1 1 1,0-1-1,2 4-33,-4-17-112,1 1 1,-1 0-1,0-1 0,0 1 0,0-1 1,1 1-1,-1-1 0,0 1 1,1-1-1,-1 1 0,0-1 0,1 1 1,-1-1-1,1 0 0,-1 1 0,1-1 1,-1 1-1,1-1 0,-1 0 1,1 0-1,-1 1 0,1-1 0,-1 0 1,1 0-1,-1 0 0,1 1 0,0-1 1,-1 0-1,1 0 0,-1 0 0,1 0 1,0 0-1,-1 0 0,1 0 1,-1 0-1,1-1 0,0 1 0,-1 0 1,1 0-1,-1 0 0,1-1 112,13-4-3630</inkml:trace>
  <inkml:trace contextRef="#ctx0" brushRef="#br0" timeOffset="2200.29">2852 184 6793,'-23'-36'2593,"-1"-5"648,-10 4-1841,9 6-168,9 11-296,6 5-439,9 12-385,12 7-200,8 9 232,12 9-3537,-9 1 1208</inkml:trace>
  <inkml:trace contextRef="#ctx0" brushRef="#br0" timeOffset="2565.08">3151 295 9002,'-22'7'2359,"-3"1"364,0 0 0,1 2 0,-12 7-2723,28-12 263,-1 0-1,1 0 1,0 1-1,0 1 1,1-1 0,0 1-1,0 0 1,1 1-1,0 0 1,0 0-1,0 2-262,-4 6 109,1 1 0,0 1 1,2 0-1,0 0 0,1 0 0,1 1 0,-1 8-109,4-15 20,0 1 1,1 0-1,0 0 0,1-1 0,0 1 0,1 0 0,1 0 0,0 0 0,0-1 1,1 1-1,4 6-20,-6-15 9,1 0 1,-1-1 0,1 1 0,0-1-1,0 1 1,1-1 0,-1 0 0,1 0-1,0 0 1,-1 0 0,1 0 0,0-1-1,1 1 1,-1-1 0,0 0 0,1 0-1,-1 0 1,2 0-10,0 0 18,1 0-1,0-1 1,0 0-1,1 0 1,-1 0-1,0 0 1,0-1-1,0 0 1,0-1-1,1 0 1,-1 0-18,14-3 53,-2 0 0,1-2 0,0 0-1,-1-2 1,-1 0 0,15-8-53,-14 5 42,-1 0-1,0-1 0,-1 0 1,0-2-1,-1 0 0,0 0 1,-1-2-1,-1 1 0,-1-2 1,0 0-1,-1 0 0,6-14-41,-15 26 14,1 0-1,-1 0 0,0-1 1,0 1-1,-1-1 1,0 1-1,0-1 0,0 0 1,0 1-1,-1-1 1,0 0-1,0 1 0,-1-1 1,1 0-1,-1 1 1,-1-1-1,1 0 0,-1 1 1,0 0-1,0-1 1,0 1-1,-1 0 0,0 0 1,0 0-1,0 1 1,0-1-1,-1 1 0,0-1 1,0 1-1,0 0 1,0 1-1,-1-1 0,0 1 1,1 0-1,-3-1-13,-7-5-2,-1 1-1,0 1 1,0 0 0,0 1-1,-1 1 1,0 0 0,0 1-1,0 0 1,-1 2-1,1 0 1,-13 0 2,3 5-182,26-3 165,0 0 0,-1 0 0,1 0 0,0 0 0,0 0 0,0 0 1,0 0-1,0 0 0,0 0 0,0 0 0,-1 0 0,1 1 0,0-1 0,0 0 0,0 0 0,0 0 0,0 0 0,0 0 0,0 0 0,0 0 0,0 0 0,0 0 1,-1 1-1,1-1 0,0 0 0,0 0 0,0 0 0,0 0 0,0 0 0,0 0 0,0 0 0,0 1 0,0-1 0,0 0 0,0 0 0,0 0 0,0 0 0,0 0 1,0 0-1,0 1 0,0-1 0,0 0 0,0 0 0,0 0 0,0 0 0,1 0 0,-1 0 0,0 0 0,0 1 0,0-1 0,0 0 0,0 0 0,0 0 0,0 0 0,0 0 1,0 0-1,0 0 0,1 0 0,-1 0 0,0 0 0,0 0 0,0 0 0,0 1 0,0-1 0,0 0 0,1 0 0,-1 0 0,0 0 0,0 0 17,4 1-584,0 1-1,0-1 0,1 0 1,-1 0-1,0 0 0,1-1 1,-1 1-1,4-1 585,38-4-3885</inkml:trace>
  <inkml:trace contextRef="#ctx0" brushRef="#br0" timeOffset="3204.21">3607 205 8202,'0'-1'282,"-1"1"1,1-1-1,-1 1 0,1 0 1,-1-1-1,1 1 1,-1 0-1,1-1 0,-1 1 1,1 0-1,-1 0 1,0 0-1,1-1 0,-1 1 1,1 0-1,-1 0 1,0 0-1,1 0 0,-1 0 1,0 0-1,1 0 1,-1 0-1,1 0 0,-1 1 1,0-1-1,1 0 1,-1 0-1,1 0 0,-1 1 1,0-1-283,0 24 2099,1-20-2135,6 56 828,3 0 1,5 13-793,-3-17 286,-2 1 1,1 45-287,-8-77 84,-1-13 12,0 0 0,-1 0 0,-1 0 0,0 0 0,0-1 0,-2 9-96,-11-76 679,-9-124-322,12 83 134,-4 1 0,-15-47-491,30 143 8,0 0 1,0 0-1,0 0 1,1 0-1,-1 1 0,0-1 1,0 0-1,0 0 1,0 0-1,0 0 0,0 0 1,1 0-1,-1 0 0,0 0 1,0 0-1,0 0 1,0 0-1,0 0 0,1 0 1,-1 0-1,0 0 1,0 0-1,0 0 0,0 0 1,0-1-1,0 1 1,1 0-1,-1 0 0,0 0 1,0 0-1,0 0 0,0 0 1,0 0-1,0 0 1,0 0-1,0 0 0,0-1 1,1 1-1,-1 0 1,0 0-1,0 0 0,0 0 1,0 0-1,0 0 1,0-1-1,0 1 0,0 0 1,0 0-1,0 0 0,0 0 1,0 0-1,0-1 1,0 1-1,0 0 0,0 0 1,0 0-1,0 0 1,0 0-1,0 0 0,0-1 1,0 1-9,16 15 141,18 21-102,10 13 71,175 185 203,-181-198-241,2-2 0,1-1 1,1-3-1,2-1 0,7 1-72,-47-28 20,0 0 0,0 1-1,1-1 1,-1-1 0,0 1-1,1-1 1,-1 1 0,1-1-1,0-1 1,-1 1 0,1-1-1,0 1 1,0-1 0,-1-1-1,1 1 1,2-1-20,-3-1 21,0 1 0,-1-1 0,1 0 0,-1 0 0,0 0 0,0-1 0,0 1 0,0-1 0,0 0 0,0 0 0,0 0 0,-1 0 0,0 0 0,1-1 0,-1 1 0,-1-1 0,1 1 0,0-1 0,-1 0 0,1-1-21,6-18 79,-1 1 0,-1-2 1,-1 1-1,-1-1 0,-1 1 0,-1-1 0,-1 0 1,-2-21-80,-6-32 625,-3 0 0,-6-8-625,10 49 314,5 34-294,0-1-1,1 0 1,-1 1-1,1-1 1,0 0-1,0 0 1,0 1 0,0-1-1,0 0 1,0 1-1,1-1 1,0 0-1,-1 0 1,1 1 0,0-1-1,0 1 1,0-1-1,1 1 1,-1-1-1,0 1 1,1 0 0,0 0-1,-1 0 1,1 0-1,0 0 1,0 0-1,0 0 1,1 0 0,-1 1-1,0-1 1,2 0-20,1 0-113,0 0 0,0 1 0,0 0 0,0 0 0,0 0 0,0 0 0,0 1 0,0-1 0,3 2 113,31 3-3680,3 6 216</inkml:trace>
  <inkml:trace contextRef="#ctx0" brushRef="#br0" timeOffset="3684.23">4878 83 7202,'1'-1'291,"0"-1"0,0 1 1,-1-1-1,1 1 1,0 0-1,-1-1 1,0 1-1,1-1 1,-1 0-1,0 1 1,0-1-1,0 1 1,0-1-1,0 1 1,0-1-1,0 1 1,0-1-1,0 1 1,-1-1-1,1 1 0,-1-1 1,1 1-1,-1-1 1,0 0-292,-1 0 251,1 1 0,-1-1-1,0 0 1,0 1 0,1 0 0,-1-1 0,0 1 0,0 0 0,0 0 0,-1 0-1,1 0 1,0 0 0,0 1 0,-3-1-251,-5-1 417,0 0 0,0 1 0,0 0 0,0 1 0,0 0 0,-10 2-417,3 1 191,1 1 0,0 0 0,0 1 0,0 1 0,-7 4-191,14-7 39,1 1-1,0 1 0,1-1 0,-1 1 0,1 0 1,0 1-1,0 0 0,0 0 0,1 1 1,-5 6-39,9-11 4,1 0 1,0 0 0,0 0-1,1 0 1,-1 0-1,0 0 1,1 0 0,-1 1-1,1-1 1,0 0 0,-1 0-1,1 1 1,0-1 0,1 0-1,-1 0 1,0 1-1,1-1 1,-1 0 0,1 0-1,-1 0 1,1 0 0,0 0-1,0 0 1,0 0 0,0 0-1,1 0 1,-1 0-1,0 0 1,1-1 0,-1 1-1,1 0 1,0-1 0,-1 0-1,1 1 1,0-1 0,0 0-6,11 9 7,0-2 1,0 1-1,1-2 0,13 6-6,-14-7 15,77 36 27,-18-10 19,41 28-61,-92-48 9,-1 2-1,-1 0 1,0 0-1,-1 2 1,0 1-1,-2 0 1,8 9-9,-21-21 4,0-1-1,0 0 1,0 1-1,-1 0 1,1 0-1,-1-1 1,0 1-1,0 0 1,-1 1 0,1-1-1,-1 0 1,0 0-1,-1 1 1,1-1-1,-1 0 1,0 1-1,-1-1 1,1 1-4,-2 1 43,0 1-1,0-1 1,0 0 0,-1 0 0,0 0-1,-1 0 1,1 0 0,-1-1 0,-1 0-1,1 0 1,-1 0 0,0 0-43,-6 5 158,0 0 0,0-1 0,-1 0 1,0-1-1,-1 0 0,0-1 0,0-1 0,-1 0 1,0-1-1,0 0 0,0-1 0,-7 1-158,-20 0 402,0-2 1,0-1-1,0-3 0,0-1 1,-12-3-403,10 2 549,42 2-545,-20 0 194,6 2-4012,5 1 948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44:08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7514,'-20'11'3237,"18"-10"-3118,0-1 0,0 1-1,0 0 1,0 0 0,0 1 0,1-1-1,-1 0 1,0 0 0,1 1-1,-1-1 1,1 1 0,-1 0-1,1-1 1,0 1 0,0 0 0,0 0-1,0 0 1,0-1 0,0 1-1,0 0 1,0 1 0,1-1 0,-1 0-119,-4 23 603,0 0 1,2 0 0,1-1 0,1 2 0,1-1 0,1 2-604,6 63 1834,5 0-1834,-10-71 124,8 48 632,16 60-756,-18-98 111,1-1 0,2 0 0,0 0 1,2-1-1,8 13-111,-3-17 543,-17-23-639,-1 1 0,1-1 0,-1 1 0,1-1 0,-1 1 0,1-1 0,-1 1 0,1-1 0,0 0 0,-1 1 0,1-1 0,0 0 0,-1 0 0,1 0 0,0 1 0,-1-1 0,1 0 0,0 0 0,-1 0 0,1 0 0,0 0 0,-1 0 0,1 0 0,0 0 0,0-1 0,-1 1 0,1 0 0,0 0 0,-1 0 0,1-1 0,-1 1 0,1 0 0,0-1 0,-1 1 0,1-1 0,0 1 96,7-14-2555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44:08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109 103 9906,'-39'-39'2297,"9"7"871,6 13-2928,12 11-104,9 4-88,8 8 216,12 3-224,13 13-3216,4 0 1303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44:09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96 6313,'-1'0'270,"0"0"-1,1 0 1,-1 1-1,0-1 0,1 0 1,-1 0-1,0 0 1,1 1-1,-1-1 1,0 0-1,1 0 0,-1 1 1,1-1-1,-1 1 1,1-1-1,-1 1 1,1-1-1,-1 1 0,1-1 1,-1 1-1,1-1 1,0 1-1,-1 0-269,-6 19 2733,6 24-783,7 26-1055,4 0-1,4 0 1,6 16-895,3 13 595,-3 15-595,-16-88 61,0 0 30,0 0 0,-2 1 0,-1-1 0,-1 1 0,-2 10-91,2-36 12,0 0 0,0-1-1,0 1 1,0-1 0,0 1-1,0-1 1,0 1 0,0-1-1,0 1 1,0-1 0,0 1-1,-1-1 1,1 1 0,0-1-1,0 1 1,-1-1-1,1 1 1,0-1 0,0 0-1,-1 1 1,1-1 0,-1 1-1,1-1 1,0 0 0,-1 1-1,1-1 1,-1 0 0,1 0-1,-1 1 1,1-1-1,-1 0-11,-10-11 366,-9-32 243,19 40-554,-8-24 140,1 1 0,1-1 0,1 0 0,1-1-1,2 1 1,-1-29-195,5-30 307,8-51-307,-1 5 492,-8 132-488,0 0 0,1 0 0,-1 0 0,0 0 0,0 0 1,0 0-1,0 0 0,0 0 0,0 0 0,0 0 1,0 0-1,1 0 0,-1 0 0,0 0 0,0 0 1,0 0-1,0 0 0,0 0 0,0 0 0,0 0 0,0 0 1,1 0-1,-1 0 0,0 0 0,0 0 0,0 0 1,0 0-1,0 0 0,0 0 0,0-1 0,0 1 1,0 0-1,0 0-4,7 24-15,4 32-74,-8-36 81,1 1-1,0-1 0,2 0 1,1-1-1,0 1 1,1-1-1,3 3 9,-8-16 3,1 0 0,0 0 0,0 0 0,0 0-1,1-1 1,0 0 0,0 0 0,0 0 0,1 0 0,0-1 0,0 0-1,0 0 1,0-1 0,0 0 0,1 0 0,-1 0 0,1-1-1,0 0 1,0 0 0,0 0 0,0-1 0,2 0-3,-1-1 11,-1 1 0,1-1 1,0-1-1,-1 0 0,1 0 1,-1 0-1,1-1 0,-1 0 1,0 0-1,0-1 0,0 0 1,0 0-1,0-1 0,0 1 1,1-3-12,1-1 17,-1 0 0,1-1 0,-1 0 0,-1 0 0,0-1 0,0 0 0,0-1 0,-1 1 1,3-9-18,5-11 40,-2-1 0,-2 0 0,0-1 0,-2 0 0,-2-1 0,3-28-40,-8-5 71,-2 53-36,1 1 0,0-1 0,1 1-1,0-1 1,2-4-35,-3 16 1,0 0 0,0-1 0,0 1 0,1 0 0,-1 0 0,0 0 0,0-1 0,0 1 0,0 0 0,1 0 0,-1 0 0,0-1 0,0 1 0,1 0 0,-1 0 0,0 0 0,0 0 0,1 0 0,-1 0 0,0-1 0,0 1 0,1 0 0,-1 0 0,0 0 0,0 0 0,1 0 0,-1 0 0,0 0 0,1 0 0,-1 0 0,0 0 0,0 0 0,1 0 0,-1 1 0,0-1 0,0 0 0,1 0 0,-1 0 0,0 0 0,0 0 0,1 0 0,-1 1 0,0-1 0,0 0 0,0 0 0,1 0 0,-1 1 0,0-1 0,0 0 0,0 0 0,0 1 0,1-1 0,-1 0 0,0 0 0,0 1 0,0-1 0,0 0 0,0 0 0,0 1 0,0-1 0,0 0 0,0 1-1,12 17 8,22 52-3,-4 2 1,21 73-6,-27-71 152,3-2 1,35 66-153,-60-134-180,26 40 1308,-10-27-1872,3-13-3830,-10-11 993</inkml:trace>
  <inkml:trace contextRef="#ctx0" brushRef="#br0" timeOffset="544.13">1068 210 9274,'-13'-20'3260,"13"19"-3141,-1 1 0,1 0-1,0-1 1,-1 1 0,1 0 0,0-1 0,-1 1 0,1 0 0,0-1 0,-1 1 0,1-1 0,0 1 0,0 0-1,0-1 1,-1 1 0,1-1 0,0 1 0,0-1 0,0 1 0,0-1 0,0 1 0,0-1 0,0 1 0,0-1-1,0 1 1,0-1 0,0 1 0,0-1 0,0 1 0,0-1 0,0 1 0,1 0 0,-1-1 0,0 1 0,0-1-1,0 1 1,1-1 0,-1 1 0,0 0 0,1-1 0,-1 1-119,2 4 265,0 0 0,0 0 0,0 1 0,-1-1 0,1 0 0,-1 1 0,0-1 0,-1 1-265,2 4 154,62 291 1290,-48-212-757,3 86-687,-8-52 361,-12-109 170,-8-26-150,-8-29-20,4-12-262,3 0 1,1 0 0,4-1 0,1 0 0,4-43-100,1 76-6,1 0 1,0 1 0,2-1 0,0 1-1,2 0 1,0 0 0,1 1 0,1 0-1,1 0 1,1 1 0,1 0 0,0 1-1,2 0 1,0 0 0,14-14 5,-22 27-10,0 0 0,0 1 0,0-1 0,1 1 0,0 0 0,0 1 1,0-1-1,0 1 0,0 0 0,0 1 0,1 0 0,0 0 0,-1 0 0,1 0 0,0 1 0,0 1 1,0-1-1,0 1 0,0 0 0,-1 0 0,1 1 0,0 0 0,0 0 0,0 1 0,-1 0 1,1 0 9,4 2-13,-1 1 0,1 1 1,-1 0-1,-1 0 1,1 1-1,-1 0 1,0 1-1,0 0 1,-1 0-1,0 1 1,-1 0-1,0 0 0,0 1 1,-1 0-1,0 1 13,0 0-4,0 1 0,0 0 0,-1 0-1,-1 1 1,0-1 0,-1 1 0,0 0-1,-1 0 1,0 0 0,0 10 4,-2-18 3,-1 1 0,1-1 1,-1 1-1,0-1 1,0 1-1,0-1 0,-1 1 1,0-1-1,0 0 1,-1 0-1,1 0 0,-1 0 1,0 0-1,0-1 0,0 1 1,-1-1-1,0 0 1,0 0-1,0 0 0,0-1 1,-1 1-1,1-1 1,-1 0-1,0 0 0,0-1 1,-3 2-4,-14 5 47,0-2 0,0 0 0,0-2 0,-1 0 0,0-2 0,0 0 1,0-1-1,-6-2-47,-59-7-3763,85 7 3367,0 0-1,0-1 1,0 0 0,1 0 0,-1 0 0,0 0 0,1 0 0,-1 0 0,0-1 0,1 1 0,0-1 0,-2-1 396,-13-28-5567</inkml:trace>
  <inkml:trace contextRef="#ctx0" brushRef="#br0" timeOffset="949.77">2008 258 9850,'-4'-3'752,"0"1"-1,0 0 0,0 0 1,-1 0-1,1 0 1,0 1-1,-1 0 1,1 0-1,-1 0 1,0 0-752,1 1 219,-1 0 0,1 1 1,0 0-1,0-1 1,0 1-1,0 1 1,-1-1-1,2 0 0,-1 1 1,0 0-1,0 0 1,0 0-1,1 1 0,0-1 1,-1 1-1,-1 2-219,-8 6 142,1 1 0,0 1 0,1 0 0,0 1 0,2 0 1,-1 0-1,2 1 0,0 0 0,0 1 0,2 0 0,0 0 0,-2 7-142,-2 14 74,2 0 0,1 0-1,2 1 1,2 0 0,1 3-74,2-40 2,2 96 238,-2-92-216,1 0 0,-1 0 1,1 0-1,0 0 0,1 0 1,-1 0-1,1 0 0,0 0 1,0-1-1,1 1 0,-1-1 0,1 0 1,0 1-1,0-1 0,0 0 1,4 2-25,-4-4 19,0 0 0,0-1 1,0 1-1,0-1 0,0 0 1,1 0-1,-1 0 0,0 0 0,1-1 1,-1 1-1,1-1 0,-1 0 1,0 0-1,1 0 0,-1-1 1,1 1-1,-1-1 0,3 0-19,61-24 238,-62 23-222,22-11 65,0-1 0,-1-2 0,0-1 0,-1-1 0,10-10-81,-19 14 41,0-1 0,-1 0 1,0-1-1,-2-1 0,0-1 0,0 1 1,-2-2-1,1-2-41,-9 14 16,0 0 0,-1 0 1,1 0-1,-2-1 0,1 1 0,-1 0 1,0-1-1,0 1 0,-1-1 0,0 1 1,0-1-1,-1 1 0,0 0 0,-1-1 1,1 1-1,-1 0 0,-1-1 0,1 1 1,-1 1-1,0-1 0,-1 0 0,0 1 1,0-1-1,0 1 0,-1 0 0,1 1 1,-2-1-1,1 1 0,0 0 0,-1 0 1,0 1-1,0-1 0,-1 1 0,1 1 1,-1-1-1,0 1 0,0 0 0,0 1 1,0 0-1,0 0 0,-1 0 0,1 1 1,0 0-1,-1 1 0,1-1 0,-1 1 1,1 1-1,-1-1 0,1 2-16,-25 9 3,32-11-166,-1 1 0,0-1-1,1 1 1,-1-1 0,1 1 0,-1-1 0,0 1 0,1-1 0,-1 1-1,1 0 1,0 0 0,-1-1 0,1 1 0,0 0 0,-1-1 0,1 1-1,0 0 1,0 0 0,-1 0 0,1-1 0,0 1 163,7 8-2965</inkml:trace>
  <inkml:trace contextRef="#ctx0" brushRef="#br0" timeOffset="1543.37">2436 265 9962,'-10'-20'6123,"7"23"-3706,5 11-1674,52 265 2012,-45-219-2506,-4 1 0,-1 0-1,-5 39-248,0-92 31,2-2 6,-1 1 0,-1-1 0,1 0 0,-1 0 0,0 0 1,0 0-1,-1 0 0,0 0 0,0 0 0,0-1 0,-1 1 0,-2 3-37,5-8 15,-1-1-1,0 1 1,0-1-1,1 0 0,-1 1 1,0-1-1,0 0 1,0 1-1,1-1 1,-1 0-1,0 0 0,0 0 1,0 1-1,0-1 1,0 0-1,1 0 0,-1 0 1,0-1-1,0 1 1,0 0-1,0 0 1,0 0-1,1-1 0,-1 1 1,0 0-1,0-1 1,0 1-1,1-1 1,-1 1-1,0-1 0,1 1 1,-1-1-1,0 1 1,1-1-1,-1 0 0,1 1 1,-1-1-1,1 0 1,-1 1-1,1-1 1,-1 0-1,1 0 0,0 0 1,-1 1-15,-22-43 289,21 39-255,-6-13-15,1-1 0,1 0 0,1-1 0,0 1 1,1-1-1,2 0 0,0 0 0,0 0 0,2-1 0,0 1 0,2 0 1,0 0-1,1 0 0,1 0 0,0 1 0,2-1 0,0 1 0,1 0 1,1 1-1,0 0 0,7-10-19,-5 11-11,1 0 1,0 0-1,1 1 0,0 0 1,2 1-1,-1 0 0,2 2 1,0-1-1,0 2 1,1 0-1,1 1 0,0 0 1,0 2-1,1 0 0,-1 0 1,2 2-1,-1 0 0,1 2 1,0 0-1,0 1 1,6 0 10,-19 2-7,0 1 1,1 0 0,-1 1-1,1-1 1,-1 1 0,1 0-1,-1 1 1,0-1 0,0 1-1,0 1 1,0-1 0,0 1-1,0 0 1,0 0 0,-1 1-1,0 0 1,0 0 0,0 0-1,0 0 1,0 2 6,-2-3-1,-1 0 0,1 1-1,-1 0 1,0-1 0,-1 1 0,1 0 0,-1 0 0,1 0-1,-1 0 1,0 0 0,-1 1 0,1-1 0,-1 0 0,0 0 0,0 0-1,0 1 1,0-1 0,-1 0 0,0 0 0,0 0 0,0 0-1,0 0 1,-1 0 0,1 0 0,-1 0 0,0 0 0,0-1-1,0 1 1,-1-1 0,-2 4 1,-5 6 3,-1-1 1,0-1-1,-1 1 0,0-2 1,-1 1-1,0-2 0,-1 0 0,0 0 1,0-2-1,0 0 0,-1 0 1,-8 1-4,-18 6 8,-1-2 1,0-1 0,-1-3 0,-1-1-9,43-7 5,-1 0 0,1 0 0,-1 0 0,1 0 0,0 0 0,-1 1 0,1-1 0,0 0 0,0 1 0,-1-1 0,1 1 0,0 0 0,0-1 0,-1 1 0,1 0 0,0 0 0,0-1 0,0 1 0,0 0 0,0 1-5,1-1 10,0-1 0,0 1 0,0 0 0,0 0 0,0-1 0,1 1 0,-1 0-1,0-1 1,1 1 0,-1 0 0,0-1 0,1 1 0,-1 0 0,1-1 0,-1 1 0,0-1 0,1 1 0,0-1 0,-1 1 0,1-1 0,-1 1-1,1-1 1,0 1 0,-1-1 0,1 1-10,59 28 626,-51-25-508,128 52 1164,-80-35-740,0 3 1,-2 2 0,-1 2 0,28 21-543,-80-47 121,27 20-293,-9 3-3778,-16-6 979</inkml:trace>
  <inkml:trace contextRef="#ctx0" brushRef="#br0" timeOffset="2127.76">3144 231 11779,'-1'-7'2840,"11"-7"1217,5 2-3417,25 4 192,8-15-184,25 9 49,5 0-265,26 0-104,-4 1-168,7 1-24,-9 3 336,-3 3-264,-27 2 1840,-13 8-6569,-26 0 2521</inkml:trace>
  <inkml:trace contextRef="#ctx0" brushRef="#br0" timeOffset="2471">3833 191 8026,'-7'55'6047,"6"31"-1907,-1 12-1583,-32 284 901,33-371-3390,1 1-1,0-1 1,0 0 0,1 1 0,2 4-68,-3-14 8,0 1 0,1-1 1,0 0-1,-1 1 0,1-1 1,0 0-1,0 0 1,0 0-1,0 0 0,1 0 1,-1 0-1,1 0 0,-1 0 1,1 0-1,-1-1 1,1 1-1,0-1 0,0 1 1,0-1-1,0 0 0,0 0 1,0 1-1,0-1 0,1-1 1,-1 1-1,0 0 1,0-1-1,1 1 0,0 0-8,33-1-3631,13-4 417</inkml:trace>
  <inkml:trace contextRef="#ctx0" brushRef="#br0" timeOffset="2837.12">4434 397 9874,'0'-1'173,"0"1"0,0-1 0,0 1 0,0-1-1,0 1 1,0 0 0,0-1 0,0 1 0,0-1 0,0 1 0,0-1-1,0 1 1,0-1 0,0 1 0,0 0 0,0-1 0,0 1 0,-1-1-1,1 1 1,0 0 0,0-1 0,-1 1 0,1 0 0,0-1 0,-1 1-1,1 0 1,0-1 0,-1 1 0,1 0 0,0-1 0,-1 1 0,1 0-1,0 0 1,-1-1-173,0 1 116,0 0-1,1-1 1,-1 1-1,0 0 1,0 0 0,1-1-1,-1 1 1,0 0-1,0 0 1,1 0-1,-1 0 1,0 0 0,0 0-1,0 0 1,1 0-1,-1 0 1,0 0-1,0 1 1,1-1-1,-1 0 1,0 0 0,0 1-1,1-1 1,-1 0-1,0 1 1,1-1-1,-1 1 1,1-1 0,-1 1-1,0-1 1,1 1-1,-1-1 1,1 1-1,-1 0 1,1-1-1,0 1 1,-1 0 0,1-1-1,0 1 1,-1 0-116,-5 21 391,1 1 0,1 0 1,0 0-1,2 0 0,1 0 1,0 1-392,-1 27 374,-3 0-110,-2-1 0,-3 0 1,-1 0-1,-11 24-264,22-73 13,0 0 0,0 1-1,-1-1 1,1 0 0,0 0-1,-1 0 1,1 0 0,0 0-1,-1 0 1,1 0 0,-1 0-1,0-1 1,1 1 0,-1 0-1,0 0 1,1 0 0,-1 0-1,0-1 1,0 1 0,0 0 0,0-1-1,0 1 1,0-1 0,0 1-13,0-2 15,1 1 1,-1-1-1,0 1 1,0-1-1,1 1 1,-1-1-1,0 1 1,1-1-1,-1 0 1,0 1-1,1-1 1,-1 0-1,1 0 1,-1 0-1,1 1 1,-1-1-1,1 0 1,0 0-1,0 0 1,-1 0-1,1 0-15,-13-58 366,12 18-333,1 0 0,2-1-1,2 2 1,1-1 0,3 0-1,1 1 1,2 1 0,2 0-1,1 0 1,2 1 0,2 1-1,11-18-32,-26 51 2,0-1-1,-1 1 0,2 0 0,-1-1 0,0 1 0,1 1 0,0-1 0,0 0 0,0 1 0,0 0 0,1 0 0,1-1-1,-4 3 0,1 1 0,-1-1 1,0 0-1,1 1 0,-1 0 0,1-1 0,-1 1 1,1 0-1,-1 0 0,0 1 0,1-1 0,-1 0 0,1 1 1,-1 0-1,0-1 0,1 1 0,-1 0 0,0 0 0,0 0 1,0 0-1,1 1 0,-1-1 0,0 1 0,-1-1 0,1 1 1,0 0-1,1 1 0,11 12 5,-1 0 1,0 1 0,-1 0-1,0 1 1,-2 0-1,0 1 1,2 6-6,18 45 87,6 27-87,-20-55 26,13 43 34,0-1 872,17 28-932,-43-101-3686,-2-9 553</inkml:trace>
  <inkml:trace contextRef="#ctx0" brushRef="#br0" timeOffset="3168.32">4306 550 11434,'9'11'2785,"2"-17"904,19 6-3185,12 7-216,18 1-96,5 1-24,19-4 544,-5-1 1217,9-7-5770,-13-11 2889</inkml:trace>
  <inkml:trace contextRef="#ctx0" brushRef="#br0" timeOffset="3586.68">5006 246 10610,'0'-1'379,"0"0"1,-1-1-1,1 1 0,-1 0 0,1-1 0,-1 1 0,0 0 0,0 0 0,0-1 1,1 1-1,-1 0 0,0 0 0,0 0 0,0 0 0,0 0 0,-1 0 1,1 1-1,0-1 0,-1 0-379,2 1 114,-1 1 0,1-1 0,-1 0 0,0 1 0,1-1 0,-1 0 0,1 1 0,-1-1 0,1 1 0,-1-1 0,1 1-1,0-1 1,-1 1 0,1-1 0,0 1 0,-1 0 0,1-1 0,0 1 0,0-1 0,-1 1 0,1 0 0,0-1 0,0 1 0,0 0 0,0-1 0,0 1-114,-5 58 1462,15 26-903,3-1-1,4-1 0,3-1 0,4 0 1,22 44-559,-33-99 241,-12-46-202,-11-49-225,-9-24 235,-4 1 1,-5 0-1,-3 2 0,-3 2 0,-22-33-49,86 176 298,19 40 214,43 58-512,-75-128 44,1 0 0,2-2-1,0 0 1,2-1 0,0-1 0,2-1-1,0-1 1,7 3-44,-21-17 27,0 0 0,0 0 0,0-2 0,1 1 0,0-1 0,0 0 0,0-1 0,0-1 0,0 0 0,1 0-1,-1-1 1,1 0 0,8-2-27,-11 0 29,0 0 0,0-1-1,0 0 1,0 0 0,-1-1 0,1 0-1,-1-1 1,0 0 0,0 0-1,0-1 1,-1 0 0,1 0-1,-1-1 1,0 0 0,-1 0-1,0-1 1,0 1 0,2-3-29,3-8 37,0-1 0,0 1 0,-2-2 1,0 1-1,-1-1 0,-1-1 0,-1 1 0,0-1 0,-2 0 1,0-1-1,-2 1 0,0-1 0,-1 1 0,-1-14-37,-3-19 47,-1-1-1,-4 1 0,-1 0 0,-17-50-46,24 71 412,2 32-473,0-1 0,0 1 0,0-1 1,0 1-1,1 0 0,-1-1 1,0 1-1,0-1 0,1 1 1,-1 0-1,0-1 0,1 1 1,-1 0-1,0-1 0,1 1 0,-1 0 1,1 0-1,-1-1 0,1 1 1,-1 0-1,0 0 0,1 0 1,-1 0-1,1 0 0,-1-1 0,1 1 1,-1 0-1,1 0 0,-1 0 1,1 0-1,-1 0 0,1 0 1,-1 0 59,5 2-1009,0-1 0,0 1 0,0 0 0,-1 1 0,1-1-1,-1 1 1,1 0 0,-1 0 0,1 0 1010,26 20-6610</inkml:trace>
  <inkml:trace contextRef="#ctx0" brushRef="#br0" timeOffset="3989.3">5903 164 9706,'-55'16'3481,"59"-22"400,-9-2-2681,27 2 120,9 0-576,25-1-280,3 2-39,15-4-185,-5 3-168,6 4 224,-16 0-128,-3-2 0,-15 0 2056,-15 1-6545,-18 0 2625</inkml:trace>
  <inkml:trace contextRef="#ctx0" brushRef="#br0" timeOffset="3990.3">6331 127 5353,'-115'74'3529,"106"-44"32,3 12-777,3 4-615,0 10-113,2-2-776,-1 9-207,-2-12-417,3 5-136,-1-12-280,2 0-56,3-11-72,6 4 448,1-18-296,8-2 528,5-11-760,4-5-4785,-5-5 1425</inkml:trace>
  <inkml:trace contextRef="#ctx0" brushRef="#br0" timeOffset="4358.04">6643 331 9250,'-16'-19'4787,"6"8"911,11 37-3711,16 78-544,-5-39-1126,-3 0 0,-3 1 0,-3 24-317,2-50 124,-2-27 61,-2-26 229,-5-34-140,-1 0 0,-5-10-274,-9-68 105,14 75-61,1 17-6,0-1 1,3 0-1,0 1 1,3-1-1,0 0 1,4-13-39,-3 38 31,0 1 0,1 0-1,0 0 1,0 0 0,0 1 0,1-1 0,0 1 0,1 0-1,0 1 1,0-1 0,0 1 0,1 0 0,-1 0 0,1 1-1,1 0 1,-1 1 0,1-1 0,0 1 0,0 1 0,0-1 0,0 2-1,4-2-30,24-6 19,1 0-1,0 3 1,1 1-1,22 0-18,-21 2 139,0 2 1,0 2-1,28 4-139,-56-4-251,0 2-1,0-1 0,-1 1 1,1 1-1,0 0 1,-1 1-1,1 0 1,-1 0-1,0 1 0,-1 0 1,1 1-1,-1 0 1,0 1-1,-1 0 1,6 5 251,2 12-3232</inkml:trace>
  <inkml:trace contextRef="#ctx0" brushRef="#br0" timeOffset="4700.81">6754 363 10826,'-13'18'3353,"31"-7"1024,15-4-2953,23 1-384,7-8-279,15 4-145,-5 6-288,-2 0 256,-17 5 1464,-6 5-6569,-18 3 3025</inkml:trace>
  <inkml:trace contextRef="#ctx0" brushRef="#br0" timeOffset="5040.51">6661 993 15059,'-15'9'4409,"47"-15"1464,1 3-4208,22-4-265,9-4-384,21-2-160,0 0-543,6 1-113,-18 3-104,3 5-24,-14 0-40,3 4 144,-11 1 160,5 5 16,-15-1-6562,-15 1 2378</inkml:trace>
  <inkml:trace contextRef="#ctx0" brushRef="#br0" timeOffset="5844.16">8154 187 9410,'-10'-9'1681,"0"0"0,-1 1 1,0 0-1,-11-5-1681,15 9 294,0 1 0,-1 0 0,0 0 0,0 1 1,1 0-1,-1 0 0,0 1 0,-1 0 0,1 0 0,0 1 1,0 0-1,0 1 0,-1 0-294,-12 1 240,1 2-1,-1 0 1,1 1 0,0 1-1,0 1 1,-9 6-240,19-9 47,-1 1 0,1 1-1,1 0 1,-1 0 0,1 1 0,0 0-1,1 0 1,-1 1 0,2 0 0,-1 1-1,1 0 1,-3 4-47,8-10 11,0 1-1,0 0 1,1 0 0,-1 0-1,1-1 1,0 1 0,0 0 0,0 1-1,0-1 1,1 0 0,0 0-1,0 0 1,0 0 0,0 0-1,0 1 1,1-1 0,0 0-1,1 3-10,1 1 12,0-1 0,0 1 0,1-1 0,0 0 0,1 0 0,-1-1 0,1 1 0,1-1 0,3 3-12,13 11 32,0-1 0,2-1 0,0-1 0,22 12-32,94 47 80,-66-37-11,51 35-69,-103-59 3,-1 1 0,0 1 0,-1 1 0,-1 0 0,-1 2 0,0 0-1,6 12-2,-18-24 48,-1 0 0,0 0 0,0 1 0,0 0 0,-2 0 0,1 0 0,-1 1-1,0-1 1,-1 1 0,0-1 0,0 1 0,-1 0 0,0 0 0,-1 0-1,0 0 1,-1-1 0,0 1 0,-1 0 0,1 0 0,-2-1 0,0 1-1,0-1 1,0 0 0,-1 0 0,-1 0 0,1 0 0,-2-1 0,1 1-1,-1-1 1,0-1 0,-1 1 0,1-1 0,-2 0 0,1-1 0,-1 1 0,0-1-48,-11 5 214,1-1 0,-2-1 0,1-1 0,-1 0 0,0-1 0,-1-2 0,0 0 0,0-1 0,0-1 0,-4 0-214,-6-1 278,-1-1 0,0-2-1,1 0 1,-1-3 0,1 0 0,-20-6-278,46 8-186,-13-2 416,1-1-1,-1-1 0,1 0 1,-2-2-230,-11-13-4534,13 1 966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54:33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605 678 4929,'1'-44'2988,"-2"39"-2119,0 0 0,-1 0 1,0 0-1,0 0 0,0 1 1,0-1-1,-1 0 0,-1-1-869,3 4 221,0 0 0,-1 0 0,1-1 0,0 1 0,0 0 0,1-1 1,-1 1-1,0-1 0,1 1 0,0-1 0,-1 1 0,1-1 0,0 0 0,0 1 0,1-1 0,-1 1 0,0-1 0,1 1 0,-1-1 0,2-1-221,0 0 149,0-1 0,0 1 0,1 0 0,0 0 0,0 0 0,0 0 0,0 0 1,0 1-1,1-1 0,2-1-149,4-3 44,1 0 1,-1 2 0,1-1 0,0 1-1,1 1 1,-1 0 0,1 0 0,6 0-45,9-2 26,1 1 0,0 1 0,0 1 0,13 1-26,-33 3 3,0 1 0,0-1 0,0 1 0,0 0 0,0 1 0,0 0 1,0 0-1,4 3-3,-9-3 1,1-1 0,-1 1 1,1 0-1,-1 1 0,0-1 0,0 1 1,0-1-1,0 1 0,-1 0 0,1 0 1,-1 0-1,1 0 0,-1 0 0,0 1 1,0-1-1,0 1 0,-1 1-1,1 0-2,-1 1 0,0 0 0,0 0 0,-1 0 0,0 0-1,0-1 1,-1 1 0,1 0 0,-1 0 0,0 0 0,-1-1 0,1 1-1,-1 0 1,0-1 0,-1 0 0,1 1 0,-4 4 2,1-1 78,-1 1 1,0-1-1,0-1 1,-1 1-1,0-1 0,-1 0 1,1 0-1,-1-1 1,-4 2-79,-23 9 797,33-17-759,1-1-1,0 1 1,0-1-1,-1 1 1,1-1-1,0 1 1,-1-1-1,1 1 1,0-1-1,-1 0 1,1 0-1,-1 0 1,1 0-1,0 0 1,-1 0-1,1 0 1,-1 0-1,1-1 1,0 1-1,-1-1 1,1 1-1,0-1 1,0 1-1,-1-1 1,0 0-38,3 0 11,0 0 0,1 1 0,-1-1 1,0 1-1,0-1 0,1 1 0,-1 0 1,0-1-1,1 1 0,-1 0 1,0 0-1,1 0 0,-1 0 0,0 0 1,1 0-1,0 1-11,17-1-1,-1 2-1,0 1 1,0 0 0,0 1 0,0 1-1,-1 1 1,0 0 0,0 1 0,0 1-1,-1 1 1,7 4 1,-14-7 0,0 0 1,-1 1-1,0-1 0,0 1 0,-1 1 1,0 0-1,0 0 0,-1 0 1,0 1-1,0 0 0,-1 0 0,0 0 1,-1 1-1,0-1 0,0 1 0,-1 0 1,0 0-1,-1 1 0,0-1 1,-1 0-1,0 6 0,0-10 31,-1 0 1,0 0-1,-1 0 1,1 1 0,-1-1-1,0 0 1,-1 0-1,0 0 1,0 0-1,0-1 1,0 1 0,-1 0-1,0-1 1,0 0-1,-1 1 1,1-1-1,-1-1 1,0 1-1,0 0 1,-1-1 0,0 0-1,-1 1-31,-2 0 120,0-1 0,0 1 0,0-2 0,-1 1 0,1-1-1,-1 0 1,0-1 0,0 0 0,0-1 0,0 1 0,0-2 0,0 1-1,0-2 1,-8 0-120,-11 0-142,-62-8 965,36-7-4152,50 13 125</inkml:trace>
  <inkml:trace contextRef="#ctx0" brushRef="#br0" timeOffset="707.64">1264 229 8466,'-19'-12'1210,"1"0"0,-2 1 0,1 1 0,-16-5-1210,13 8 355,0 0 0,0 2-1,-1 0 1,1 2-1,-1 0 1,0 1 0,-8 2-355,-27 1 465,1 2 0,-1 3 0,1 2 0,1 3 0,0 3 0,-40 15-465,55-15 271,1 2 0,0 2 0,2 2 0,0 1 0,1 2 0,1 2 0,2 1 0,0 2 0,-7 9-271,27-23 35,0 1 0,1 0 0,0 0 0,1 2 0,1-1 0,1 2 0,1-1 0,0 1 0,1 1 0,1-1 0,0 1 0,2 1 0,0-1 0,1 1 0,2 0 0,-1-1 0,2 1 0,1 1 0,0-1 1,2 0-1,0-1 0,1 1 0,1 0 0,1-1 0,1 0 0,6 14-35,5 9 60,3 0 0,1-2 1,2 0-1,2-1 1,1-2-1,2 0 0,29 28-60,-30-39 62,0 0 0,2-1 0,0-2-1,2-1 1,0-2 0,1 0 0,1-3 0,1 0 0,31 9-62,-19-11 81,1-1 1,0-3 0,1-2 0,-1-2 0,2-2 0,22-2-82,-36-3 93,0-2-1,0-1 1,-1-2-1,1-1 1,-1-2-1,0-2 1,-1 0-1,0-3 1,10-6-93,-11 4 103,-2-2-1,0-1 1,-1-1 0,-1-2 0,-1 0 0,0-2-1,-2-1 1,-1-1 0,-1-2 0,-1 0 0,12-20-103,-19 22 48,-1 0 0,-1 0 0,-1-1 1,-2-1-1,0 0 0,-2-1 0,-1 1 0,-1-1 1,-1-1-1,-2 1 0,-1-1 0,-1 0 0,-1 1 1,-3-14-49,0 10 30,-1 0 0,-2 1 0,-1-1 0,-2 1 0,-1 1 0,-1 0 0,-2 0 0,0 1 0,-3 1 1,0 0-1,-1 1 0,-2 1 0,-1 0 0,-19-18-30,-2 5-16,-2 2-1,-1 2 1,-2 2-1,-48-26 17,55 37 221,-1 1 0,-2 3 0,1 1 0,-2 2 0,0 1 0,-20-1-221,39 11 146,0 1-1,-24 0-145,16 3-1252,-1 2 0,1 1 1,-7 3 1251,-86 20-2410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55:07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 15523,'38'-23'3465,"-37"-5"1384,18 0-4505,28 9-304,26 5-32,14 6 400,33 5 552,1 10 201,15 7-6010,-13 6 2632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48:19.547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31548 745 6897,'-18'-10'1441,"11"12"887,12 8-4368,12 8 784</inkml:trace>
  <inkml:trace contextRef="#ctx0" brushRef="#br0" timeOffset="45767.35">27987 1566 10298,'-2'-1'409,"1"1"1,-1-1-1,0 1 0,1-1 0,-1 1 1,0-1-1,1 0 0,-1 0 0,1 0 1,-1 0-1,1 0 0,0 0 0,-1 0 1,1-1-1,0 1 0,0 0 0,0-1 1,0 1-1,-1-2-409,2 2 159,0 0-1,0 0 1,0 0 0,0 1-1,1-1 1,-1 0 0,0 0-1,1 0 1,-1 0 0,0 0-1,1 0 1,-1 1 0,1-1 0,-1 0-1,1 0 1,0 1 0,-1-1-1,1 0 1,0 1 0,-1-1-1,1 1 1,0-1 0,0 1-1,0-1 1,0 1-159,13-7 457,-1 0 0,1 1 1,0 1-1,5-1-457,-5 2 156,36-13 87,12-4-108,-1-2 1,12-10-136,-70 32 10,0 0 1,0-1-1,0 1 1,-1-1-1,1 0 1,-1 0-1,1 0 0,-1 0 1,0-1-1,0 1 1,0 0-1,0-1 1,0 1-1,0-1 0,-1 0 1,1 0-1,-1 0-10,0 2 9,-1 0-1,0 0 0,0 0 0,0 0 1,0 1-1,0-1 0,0 0 1,0 0-1,0 0 0,-1 0 0,1 0 1,0 1-1,0-1 0,-1 0 1,1 0-1,0 0 0,-1 1 0,1-1 1,-1 0-1,1 1 0,-1-1 1,0 0-1,0 0-8,-1 0 20,0-1 1,0 0-1,-1 1 1,1 0-1,-1-1 1,0 1-1,1 0 1,-1 0-1,0 1 1,1-1-1,-2 0-20,-12-1 110,1 0 0,-1 1 0,0 1 0,0 0 0,1 2 0,-1-1-1,1 2 1,-1 0 0,1 1 0,0 0 0,-2 2-110,8-3 61,-1 1 0,0-1 0,1 2 0,0 0 0,0 0 0,0 0-1,1 1 1,0 0 0,0 1 0,0 0 0,1 0 0,0 1 0,0 0 0,1 0 0,0 0 0,1 1 0,-3 4-61,6-8 15,0 1 0,0 0 0,0 0 1,1-1-1,0 1 0,0 1 0,0-1 0,1 0 1,0 0-1,0 0 0,0 0 0,1 0 0,0 0 1,0 0-1,1 0 0,0 1-15,1 2 20,1-1 0,0 0 0,0-1 0,1 1 0,0-1 0,0 0 0,1 0 0,0 0 0,0-1 0,4 4-20,7 3 29,-1-1-1,1 0 1,1-1-1,0-1 1,1-1-1,0 0 1,0-2-1,1 0 1,3 0-29,-5-3-21,1 0 0,-1-1 0,1-1-1,0 0 1,-1-2 0,1 0 0,0-1 0,0-1 0,-1-1 0,1 0-1,-1-2 1,0 0 0,0-1 0,-1 0 0,10-6 21,-17 6-45,0 1 0,0-2-1,0 0 1,0 0 0,-1 0 0,0-1 0,-1-1 0,0 1 0,0-1 0,-1-1-1,0 0 1,-1 1 0,0-2 0,0 1 0,-1-1 0,-1 0 0,1 0-1,-2 0 1,0-1 0,0 1 0,-1-1 0,0 0 0,-1 0 0,-1-6 45,0 9 124,-1 0 1,0 1 0,0-1-1,-1 1 1,0-1 0,0 1 0,-1 0-1,-2-5-124,6 14 16,3 2 11,72 43 80,-59-35-24,-1-1 1,2 0-1,-1-1 0,1-1 1,1 0-1,-1-2 1,6 1-84,21 3-4025,-1-5 645</inkml:trace>
  <inkml:trace contextRef="#ctx0" brushRef="#br0" timeOffset="46120.4">29020 1428 8194,'40'-71'3897,"-53"66"424,-5 10-2097,-8 7 152,-1 9-751,-12 9-169,2 2-488,-4 8-215,2 1-353,0 4-88,8-4-152,2 5-72,9-7-32,8 0 528,10-8 232,13-4-6185,11-20 2680</inkml:trace>
  <inkml:trace contextRef="#ctx0" brushRef="#br0" timeOffset="46558.82">29112 1401 11178,'3'-3'399,"0"0"437,0-1 0,0 1 0,0 0 0,1 0 0,0 0 0,-1 1 1,1-1-1,0 1-836,-3 1 120,0 1 0,0 0 0,0 0 1,0 0-1,0 0 0,0 0 0,0 0 1,0 0-1,0 0 0,0 0 0,0 0 1,0 0-1,0 0 0,0 1 0,0-1 1,0 1-1,0-1 0,-1 0 0,1 1 0,0-1 1,0 1-1,0 0 0,-1-1 0,1 1 1,0 0-1,-1-1 0,1 1 0,0 0 1,-1 0-1,1-1 0,-1 1 0,1 0 1,-1 0-1,1 0 0,-1 0 0,0 0 1,0 0-1,1 0 0,-1 0 0,0 0 1,0 0-121,9 27 503,-1 1 1,-2-1 0,-1 1-1,-1 0 1,-1 0 0,-1 1-1,-2-1 1,-3 17-504,-2 10 175,-3 0 0,-2 0 1,-3-1-1,-2 0-175,9-33 36,-16 48 47,20-64-61,0-1 1,0 0-1,-1 0 0,1 0 1,-1-1-1,-1 1 1,1 0-1,-1-1 0,1 0 1,-5 4-23,6-8 11,1 1 0,0 0 0,-1-1 1,1 1-1,-1-1 0,1 1 0,0-1 0,-1 0 1,1 0-1,-1 1 0,0-1 0,1 0 0,-1-1 1,1 1-1,-1 0 0,1 0 0,-1 0 0,1-1 1,0 1-1,-1-1 0,1 1 0,-1-1 0,1 0 1,0 0-1,-1 1 0,1-1 0,0 0 1,0 0-1,0 0 0,0 0 0,0 0 0,0-1 1,-1 1-12,-34-47 210,33 43-187,-4-4-10,2-1 1,-1 0 0,1 0-1,1-1 1,0 1 0,0-1 0,1 0-1,1 0 1,-1 0 0,2 0-1,0 0 1,0-1 0,1 1 0,0-3-14,2-4-7,1 1 0,1 0 0,0 1 0,1-1 1,1 1-1,0 0 0,1 0 0,1 1 0,3-4 7,5-10-26,1 1 0,2 1 0,1 1 0,1 0 0,1 2 0,22-19 26,-35 35-7,1 0 0,0 0-1,0 1 1,0 0 0,1 1 0,0 0 0,0 1 0,1 0 0,0 1-1,-1 0 1,1 0 0,1 2 0,-1-1 0,0 2 0,1 0 0,-1 0-1,1 1 1,-1 1 0,10 1 7,-18-2-2,-1 1-1,1-1 1,0 1 0,-1 0-1,1 0 1,-1 0 0,0 1-1,1-1 1,-1 1 0,0 0-1,0 0 1,0 0-1,0 0 1,0 0 0,-1 1-1,1-1 1,-1 1 0,1 0-1,-1 0 1,0 0 0,0 0-1,0 0 1,-1 0 0,1 0-1,-1 1 1,1-1-1,-1 1 1,0-1 0,0 3 2,-1 0 0,0 0 1,0-1 0,-1 1-1,0 0 1,0 0-1,0 0 1,0-1 0,-1 1-1,0 0 1,0-1-1,-1 0 1,1 1 0,-1-1-1,-1 0 1,1 0 0,0-1-1,-1 1 1,-3 2-1,-9 9 221,-1 0-1,-1-1 1,0-1 0,-1-1 0,-2 1-221,7-6-151,-1 0 1,0-1-1,0 0 0,-6 1 151,-29 1-4014,15-14 303</inkml:trace>
  <inkml:trace contextRef="#ctx0" brushRef="#br0" timeOffset="46896.85">29590 910 11290,'2'-3'611,"0"1"-1,0 0 1,0 0-1,0 0 0,0 0 1,1 1-1,-1-1 1,1 1-1,-1-1 0,1 1 1,-1 0-1,1 0 1,0 0-611,-1 1 214,-1-1 1,1 1 0,0 0 0,-1 0-1,1 0 1,0 0 0,-1 0-1,1 1 1,-1-1 0,1 0-1,0 1 1,-1-1 0,1 1 0,-1 0-1,1 0 1,-1-1 0,1 2-215,3 2 239,0 0 0,0 1 0,-1 0 0,1 0 0,-1 1 0,-1-1 0,1 1 1,-1-1-1,0 1 0,1 2-239,6 14 322,0 1 0,-2 0 0,0 1 0,-2 0 0,0 0 0,-2 0 0,0 0 0,-2 1 0,-1 0 0,-1 7-322,-4 39 359,-4-1-1,-14 61-358,-7 58 694,27-171-857,-3 44 1204,11-26-6078,-2-33 1143</inkml:trace>
  <inkml:trace contextRef="#ctx0" brushRef="#br0" timeOffset="47241.03">29979 1523 13091,'-18'2'3529,"11"-4"1112,1 5-3601,6 4-160,-1-7-112,1 1-376,0 2-40,10 16 32,1-1 112,40 35 1105,-21-51-6570,3-6 2712</inkml:trace>
  <inkml:trace contextRef="#ctx0" brushRef="#br0" timeOffset="47242.03">30023 1279 9146,'-31'-19'2040,"11"3"801,12 15-2705,6 10 2681,14 8-5658,15 6 2753</inkml:trace>
  <inkml:trace contextRef="#ctx0" brushRef="#br0" timeOffset="47586.75">30457 1466 9202,'-14'-10'6926,"-7"8"-3851,-21 10-1213,38-7-1417,-22 5 374,1 2 1,0 1-1,0 1 1,-2 2-820,19-8 117,0 0 1,0 1 0,0 0 0,0 0 0,1 1-1,0 0 1,0 0 0,0 1 0,1 0 0,0 0-1,0 0 1,1 1 0,-1 2-118,4-8 10,1-1 0,0 1 0,0 0 0,0 0 0,0 0 0,0 0 0,1 0 0,-1 0 0,1 0 0,-1 1 0,1-1 0,0 0 0,0 0 0,0 0 0,0 0 0,0 1 0,0-1 0,0 0 0,1 0 0,-1 0 0,1 0 0,0 0 0,-1 0 0,1 0 0,0 0 0,0 0 0,0 0 0,1 0 0,-1-1 0,0 1 0,1 0 0,-1-1 0,1 1 0,-1-1 0,1 1 0,0-1 0,0 0 0,0 0 0,-1 0 0,1 0 0,0 0 0,0 0 0,0 0 0,1-1 0,-1 1 0,0-1-10,8 3 18,-1-1 0,1-1 0,-1 0 0,1 0 0,-1-1 0,1 0 0,-1 0 0,1-1-1,7-2-17,-3-1 13,-1 0 0,0 0 0,0-2 0,0 1 0,0-2 0,-1 0 0,0 0 0,0-1 0,1-2-13,-8 6 82,0 0 0,0 0-1,0 0 1,-1-1-1,0 0 1,0 0 0,0 0-1,0-1 1,-1 1 0,0-1-1,0 0 1,0 1 0,-1-1-1,0-1 1,0 1 0,-1 0-1,1 0 1,-2-1 0,1 1-1,0-6-81,-1 12 19,0 0-1,0 0 1,0-1 0,0 1-1,0 0 1,0 0 0,0-1 0,0 1-1,0 0 1,0 0 0,0 0-1,0-1 1,0 1 0,0 0-1,0 0 1,0-1 0,0 1-1,0 0 1,0 0 0,0 0-1,0-1 1,0 1 0,0 0-1,0 0 1,-1 0 0,1-1-1,0 1 1,0 0 0,0 0-1,0 0 1,-1 0 0,1-1-1,0 1 1,0 0 0,0 0-1,0 0 1,-1 0 0,1 0-1,0 0 1,0 0 0,-1 0-1,1 0 1,0 0 0,0-1-1,0 1 1,-1 0 0,1 0-19,-9 10 360,-6 18-180,2 3-78,2 1 0,1 0 0,1 0 0,2 1 0,1 0-1,2 1-101,-3 39 149,3 0-1,4 19-148,0-81 64,1 0-1,0-1 1,0 1-1,1 0 1,0-1-1,2 5-63,-3-14-48,0 1-1,-1-1 0,1 1 0,0-1 1,-1 1-1,1-1 0,0 0 0,0 1 1,0-1-1,0 0 0,1 0 0,-1 0 1,0 1-1,0-1 0,1-1 0,-1 1 1,1 0-1,-1 0 0,1 0 49,0-1-249,0 0 0,0 0-1,0 0 1,0 0 0,0 0 0,0 0 0,0 0-1,0-1 1,0 1 0,0-1 0,0 1-1,0-1 1,-1 0 0,1 0 0,0 0 0,0 0-1,-1 0 1,1 0 0,0 0 0,0-1 249,15-11-3642</inkml:trace>
  <inkml:trace contextRef="#ctx0" brushRef="#br0" timeOffset="48649.66">30772 1546 10738,'-13'-11'2388,"4"4"-453,0-1 0,0 2 0,0-1 0,-1 1 0,-10-5-1935,19 11 99,-1-1 0,1 1 0,0-1 0,-1 1 0,1 0 0,0-1 0,-1 1 0,1 0 1,-1 0-1,1 0 0,-1 0 0,1 0 0,0 0 0,-1 0 0,1 0 0,-1 1 0,1-1 0,0 1 0,-1-1 0,1 1 0,0-1 1,-1 1-1,1 0 0,0 0 0,0-1 0,0 1 0,0 0 0,0 0 0,0 0 0,0 0 0,0 1 0,0-1 0,0 0 0,0 0 1,1 0-1,-1 1 0,1-1 0,-1 0 0,1 1 0,-1-1 0,1 0 0,0 1 0,-1-1 0,1 1 0,0-1 0,0 0 0,0 1 1,0 0-100,0 4 45,-1-1 1,1 0-1,1 1 1,-1-1 0,1 1-1,0-1 1,0 0 0,0 0-1,1 1 1,0-1-1,0 0 1,0 0 0,1-1-1,-1 1 1,1 0-1,0-1 1,1 0 0,-1 1-1,1-1 1,0-1 0,0 1-1,0 0 1,0-1-1,0 0 1,1 0 0,0 0-1,2 0-45,4 3 16,-1 0 1,1-1-1,0 0 0,0-1 0,1-1 0,-1 0 0,1 0 1,0-1-1,-1-1 0,1 0 0,0 0 0,1-1-16,-3-2 8,-1 0-1,1-1 1,-1 0 0,0 0-1,0-1 1,0 0-1,0-1 1,-1 0-1,0 0 1,0-1 0,0 0-1,-1 0 1,0-1-1,0 0 1,0 0 0,-1-1-8,1 1 3,-1-1 1,0 0-1,0 0 1,-1 0 0,0-1-1,0 0 1,-1 0 0,-1 0-1,1 0 1,-1-1 0,-1 1-1,0-1 1,0 0 0,-1 1-1,1-10-3,-5 11 14,-1 15 85,-1 28 67,5-30-152,1 1-1,-1-1 1,1 1-1,0-1 1,0 0-1,0 0 1,1 1-1,-1-1 1,2 0-1,-1 0 1,0 0-1,1-1 1,0 1-1,0-1 1,0 1 0,1-1-1,-1 0 1,1 0-1,0-1 1,2 2-14,4 3 19,2-1 0,-1-1 0,1 0 0,0 0 1,0-1-1,0-1 0,1 0 0,0 0 0,0-1 0,1-1-19,-6-1 6,-1 0-1,1 0 0,0-1 0,0 0 0,-1 0 1,1-1-1,0 0 0,0 0 0,-1-1 0,1 0 1,-1-1-1,0 1 0,1-1 0,-1-1 0,-1 1 1,1-1-1,6-5-5,1-2-64,1-2 1,-2 0-1,0 0 0,0-1 1,-1-1-1,-1 0 0,-1-1 1,0 0-1,-1-1 1,5-12 63,-13 24 1,0-1-1,0 0 1,-1 0 0,0 1 0,0-1 0,-1 0 0,0 1 0,0-1 0,-1-2-1,2 6 1,0 0 0,0 0 1,-1 1-1,1-1 0,-1 0 1,1 0-1,-1 0 0,0 1 0,0-1 1,0 0-1,0 1 0,0-1 0,0 0 1,0 1-1,0 0 0,-1-1 1,1 1-1,-1 0 0,1-1 0,-1 1 1,1 0-1,-1 0 0,0 0 1,1 1-1,-1-1 0,0 0 0,0 1 1,-1-1-2,1 1-3,0 1 0,0 0 1,-1 0-1,1 0 1,0 0-1,0 0 0,0 1 1,0-1-1,0 0 0,1 1 1,-1-1-1,0 1 1,1 0-1,-1 0 0,1 0 1,0 0-1,-1 0 3,-21 34 25,16-23-10,1-1 0,1 1 0,0 0 0,1 0 0,1 0 1,0 0-1,0 1 0,2 0 0,-1-1 0,2 1 0,0 0 0,0 0-15,1-7 6,-1-1-1,1 0 0,0 0 1,1 0-1,-1 0 0,1 0 1,1 0-1,-1 0 0,1 0 1,0-1-1,0 1 0,0-1 1,1 0-1,0 0 0,0 0 1,0-1-1,1 1 0,-1-1 0,1 0 1,0 0-1,0-1 0,1 1 1,-1-1-1,1 0 0,0-1 1,-1 1-1,3-1-5,2 1 2,1 0-1,0-1 1,0 0 0,1 0 0,-1-2-1,0 1 1,0-1 0,1-1-1,-1 0 1,0-1 0,6-1-2,-4-1-251,-1 1 1,0-2 0,0 0-1,0 0 1,0-1 0,-1-1-1,0 0 1,-1 0 0,1-1-1,-1 0 1,-1-1 0,0 0-1,0-1 1,-1 1 0,0-2-1,0 1 1,-1-1 0,-1 0-1,0-1 1,0 0 0,-1 0-1,-1 0 1,0 0 0,0-3 250,-1 4-20,7-42-130,-10 50 207,1-1 1,-1 1-1,0 0 0,0-1 0,0 1 0,0 0 0,-1 0 0,1-1 1,-1 1-1,0 0 0,0 0 0,0 0 0,-1-3-57,1 6 20,1 0-1,0 0 1,0 0-1,0-1 1,0 1-1,-1 0 1,1 0-1,0 0 1,0 0-1,0 0 1,-1 0-1,1 0 1,0-1 0,0 1-1,-1 0 1,1 0-1,0 0 1,0 0-1,0 0 1,-1 0-1,1 0 1,0 0-1,0 0 1,-1 0-1,1 0 1,0 0-1,0 0 1,-1 1-1,1-1 1,0 0-1,0 0 1,0 0-1,-1 0 1,1 0-1,0 0 1,0 0 0,0 1-1,-1-1 1,1 0-1,0 0 1,0 0-1,0 1 1,0-1-1,0 0 1,-1 0-1,1 0 1,0 1-1,0-1 1,0 0-1,0 0 1,0 0-1,0 1 1,0-1-1,0 0 1,0 0-1,0 1 1,0-1 0,0 0-1,0 0 1,0 1-1,0-1 1,0 0-1,0 0 1,0 1-1,0-1 1,0 0-1,1 0-19,-5 20 411,1 22 392,2 0 1,2 0-1,1 0 0,8 36-803,-10-87 133,1 0 1,-1 0-1,2 0 1,-1 1-1,1-1 1,1 0-1,-1 0 1,2 1-1,-1 0 0,1-1 1,4-6-134,-3 6 124,0-1-84,0-1-1,1 1 1,0 0-1,1 1 1,0 0-1,1 0 0,0 0 1,0 1-1,1 0 1,-1 1-1,2 0 1,-1 0-1,1 1 1,0 0-1,1 1 0,-1 0 1,1 1-1,0 0 1,0 0-1,3 1-39,5-2-178,1 2-1,0 0 0,0 1 1,0 1-1,0 1 1,4 1 178,69 12-4520,-42 1 278</inkml:trace>
  <inkml:trace contextRef="#ctx0" brushRef="#br0" timeOffset="43377.11">25374 1481 8642,'-82'-7'2748,"82"7"-2614,-1 0 0,0 0 0,1-1-1,-1 1 1,0 0 0,1 0 0,-1 0 0,1 0-1,-1 0 1,0 0 0,1 1 0,-1-1-1,0 0 1,1 0 0,-1 0 0,1 1-1,-1-1 1,0 0 0,1 1 0,-1-1-1,1 0 1,-1 1 0,1-1 0,-1 1 0,1-1-1,-1 0 1,1 1 0,0 0 0,-1-1-1,1 1 1,0-1 0,-1 1 0,1-1-1,0 1 1,0 0 0,0-1 0,-1 1-1,1-1 1,0 1 0,0 0 0,0-1 0,0 1-1,0 0-133,7 23 814,-6-21-249,6 47 887,-3 1 0,-1-1 0,-3 0 0,-2 1 0,-8 47-1452,2-2 653,6 18-231,2-65-219,-2 0 0,-4 22-203,6-68 21,0 0 0,-1 0 1,1 0-1,-1 0 0,0 0 1,0-1-1,0 1 0,0 0 1,-1-1-1,0 2-21,2-3 18,-1-1 1,0 0-1,1 1 1,-1-1-1,0 0 1,1 1-1,-1-1 1,0 0-1,1 0 1,-1 0-1,0 0 1,1 0-1,-1 0 1,0 0-1,1 0 1,-1 0-1,0 0 1,0 0 0,1 0-1,-1 0 1,0 0-1,1-1 1,-1 1-1,0 0 1,1 0-1,-1-1 1,1 1-1,-1 0 1,0-1-1,1 1 1,-1-1-1,1 1 1,-1-1-1,1 1 1,0-1-1,-1 1 1,1-1-1,-1 0 1,1 0-19,-7-8 124,0-1 0,1 0 1,0 0-1,1-1 0,0 1 1,1-1-1,0 0 0,1-1 1,0 1-1,-1-11-124,-1 2 78,-2-10-56,2 0 0,1-1 0,1 0 0,2 1 0,1-1 0,1 0 0,2 0 0,1 0 0,2 1 0,0 0 0,8-19-22,-7 28-13,0 1-1,1 1 1,1-1-1,1 1 1,0 1-1,2 0 1,0 1-1,1 0 0,0 0 1,2 2-1,0 0 1,1 0-1,0 1 1,1 1-1,0 1 1,1 1-1,6-3 14,-11 8-15,-1 1 0,1 1 0,0 0 0,0 1 0,0 0 0,0 1 0,1 0 0,-1 1 0,0 1 0,1 0 0,11 2 15,-14 0-9,0-1 1,0 1-1,0 1 1,-1 0-1,1 1 1,-1 0-1,0 0 0,0 1 1,-1 1-1,1-1 1,-1 2-1,0-1 0,-1 1 1,8 7 8,-14-11 0,1-1-1,-1 1 1,0 0-1,1-1 1,-1 1 0,-1 1-1,1-1 1,0 0-1,-1 0 1,0 0 0,1 1-1,-1-1 1,-1 1 0,1-1-1,0 1 1,-1-1-1,0 1 1,0 0 0,0-1-1,0 3 1,-1-1 2,-1 0 1,1 0-1,-1 0 0,0 0 0,0 0 0,-1-1 1,1 1-1,-1-1 0,0 1 0,-1-1 0,1 0 1,-4 3-3,-8 7 29,-1-1-1,0 0 1,-1-1 0,0-1 0,-1-1 0,-12 5-29,25-12-175,-89 39 1159,45-26-1572,4-9-3998,33-11 791</inkml:trace>
  <inkml:trace contextRef="#ctx0" brushRef="#br0" timeOffset="43765.28">26154 1513 11234,'3'-8'1413,"-1"0"0,1 0 0,-1 0 0,-1-1 0,0 1 0,0-2-1413,0 9 111,-1 0 1,0 0-1,0 0 0,0 0 1,0-1-1,0 1 0,0 0 1,0 0-1,0 0 0,0 0 1,-1-1-1,1 1 0,0 0 1,-1 0-1,1 0 0,-1 0 0,1 0 1,-1 0-1,0 0 0,1 0 1,-1 0-1,0 0 0,0 0 1,1 1-1,-1-1 0,0 0 1,0 0-1,0 1 0,0-1 1,0 1-1,0-1 0,0 1 1,0-1-1,0 1 0,-1 0 1,1-1-1,0 1 0,0 0 1,0 0-1,0 0 0,0 0 0,-1 0 1,1 0-1,0 0 0,0 0 1,0 0-1,0 1 0,-1-1 1,1 1-112,-11 2 196,0 1 0,0 0-1,1 1 1,0 0 0,0 1 0,0 0 0,1 1 0,0 0 0,0 1 0,1 0 0,0 0 0,0 1 0,-1 4-196,4-7 49,0 0 1,1 1-1,0 0 1,0 0-1,1 1 1,0-1-1,0 1 1,1 0-1,0 0 1,1 0-1,-1 0 1,1 0-1,1 1 1,0-1-1,0 1 1,0-1-1,1 1 1,1-1-1,0 6-49,0-9 8,0-1 0,0 0 0,1 0 0,-1 0 0,1 0 0,0-1 0,0 1 0,0 0 0,1-1 0,-1 1 0,1-1 0,0 0 0,0 0 0,0 0 0,0 0 0,1 0 0,1 1-8,2-1 9,-1 1 1,1-1-1,0 0 1,0 0-1,0-1 0,1 0 1,-1-1-1,0 1 1,8-1-10,-1 0 16,1 0 0,-1-2 0,0 0-1,1 0 1,-1-1 0,0-1 0,0 0 0,0-1 0,-1-1 0,6-3-16,-15 6 13,1 0 0,-1 0 0,0 0 0,-1-1 0,1 0 0,0 0 0,-1 0 0,1 0 0,-1-1 0,0 1 0,0-1 0,0 0 1,-1 0-1,1 0 0,-1 0 0,0 0 0,0-2-13,-1 2 12,0 1 0,0 0 0,-1-1 0,0 1 0,0 0 0,0-1 0,0 1 0,0 0 0,-1-1 0,1 1 0,-1 0 0,0 0 0,0-1 0,0 1 0,0 0 0,-1 0 0,1 0 0,-1 0 0,0 0 0,0 1 0,0-1 0,0 0 0,0 1 0,-3-2-12,-2-2 21,0 0-1,0 0 1,-1 1 0,0 0 0,0 0 0,0 1 0,0 0 0,-1 0 0,1 1 0,-3 0-21,-82-17-509,63 15-808,51 9-3120,10-1 567</inkml:trace>
  <inkml:trace contextRef="#ctx0" brushRef="#br0" timeOffset="44185.45">26343 1505 8626,'15'-9'6135,"-7"12"-941,-5 29 303,-2-12-6105,-1-14 692,1 11 161,0 0 0,1-1 0,1 1 0,1-1 0,0 0 0,1 2-245,-3-14 27,-1 0-1,1 0 0,-1 0 1,1-1-1,0 1 1,0-1-1,1 0 0,-1 1 1,1-1-1,0 0 0,-1 0 1,1-1-1,1 1 1,-1-1-1,0 1 0,1-1 1,-1 0-1,1 0 1,-1-1-1,1 1 0,0-1 1,0 0-1,0 1 1,0-2-1,0 1 0,0 0 1,0-1-1,0 0 0,0 0 1,3 0-27,0-1 17,-1 0 1,1-1 0,-1 1-1,1-1 1,-1 0 0,0-1-1,0 0 1,0 0 0,0 0-1,0 0 1,-1-1 0,1 0-1,-1 0 1,0-1 0,0 1-1,-1-1 1,1 0 0,-1-1-1,2-2-17,-3 4 93,0-1 0,0 0 0,-1 0 0,1-1 0,-1 1 0,0 0 0,-1-1-1,1 1 1,-1-1 0,0 0 0,0 1 0,-1-1 0,0 0 0,0 1 0,0-1 0,-1 0 0,0 0-1,0 1 1,0-1 0,0 1 0,-1-1 0,-2-3-93,-3 0 457,2 16-347,5 18-137,1-17 51,1 0 1,0 0-1,1 0 0,0-1 1,0 1-1,1-1 0,-1 1 0,2-1 1,-1 0-1,1-1 0,0 1 1,0-1-1,1 0 0,0 0 0,0-1 1,1 1-1,-1-1 0,1-1 1,2 2-25,-5-4-578,1-1 0,-1 0 1,1 1-1,0-2 1,-1 1-1,1 0 0,0-1 1,-1 0-1,2 0 578,20-4-4199</inkml:trace>
  <inkml:trace contextRef="#ctx0" brushRef="#br0" timeOffset="44554.86">26868 1612 6529,'64'-38'4581,"-56"30"-877,-10 6-857,2 3-2647,0-1 1,-1 0-1,1 0 1,-1 0-1,1 0 1,-1 1-1,1-1 1,0 0-1,-1 0 1,1 1-1,-1-1 1,1 0-1,0 1 1,0-1-1,-1 1 1,1-1-1,0 0 1,-1 1-1,1-1 1,0 1-1,0-1 1,0 0 0,0 1-1,-1-1 1,1 1-1,0-1 1,0 1-1,0-1 1,0 1-201,1 9 306,0 1 0,1 0 1,0-1-1,0 0 0,1 1 1,1-1-1,3 8-306,-6-17 59,-1 0 0,1 0 1,-1 1-1,1-1 0,0 0 0,0 0 0,-1 1 0,1-1 1,0 0-1,0 0 0,0 0 0,0 0 0,0 0 0,0-1 1,1 1-1,-1 0 0,0 0 0,0-1 0,1 1 0,-1-1 1,0 1-1,1-1 0,-1 1 0,0-1 0,1 0 0,0 0-59,0 0 99,0 0 0,0-1 0,1 0 0,-1 1 0,0-1 0,0 0 0,0 0-1,0 0 1,0 0 0,0-1 0,0 1 0,0 0 0,-1-1 0,2-1-99,6-6 332,-2 1 1,1-2-1,-1 1 1,-1-1-1,2-2-332,12-28 476,-12 24-380,0 0-1,0 1 1,2 1-1,0-1 1,8-8-96,-16 20-11,1 1-1,0-1 1,0 0-1,0 1 1,0 0-1,0-1 1,0 1-1,1 1 1,-1-1-1,1 0 1,0 1-1,-1 0 1,1-1-1,0 2 1,0-1-1,-1 0 1,1 1 0,0 0-1,0-1 1,0 2-1,0-1 1,0 0-1,0 1 1,-1 0-1,1-1 1,0 2-1,0-1 12,23 9-4729,4 0 454</inkml:trace>
  <inkml:trace contextRef="#ctx0" brushRef="#br0" timeOffset="72443.05">25966 2882 11634,'-7'14'1464,"-10"10"686,-6-12 4417,21-10-2927,11-2-2995,21-6-874,-16 2 264,0-2 1,0 0-1,0 0 0,-1-1 1,12-9-36,-21 13 15,0 0 1,0 0 0,0-1 0,0 0 0,0 0-1,-1 0 1,0 0 0,0 0 0,3-5-16,-5 7 8,0 0 1,-1 0 0,1 0 0,0 0 0,-1 0 0,1-1 0,-1 1 0,0 0 0,1 0 0,-1-1 0,0 1 0,-1 0-1,1 0 1,0-1 0,-1 1 0,1 0 0,-1 0 0,0 0 0,1 0 0,-1 0 0,0 0 0,-1-2-9,-1 1 16,1 0 0,-1 0 0,1 1 0,-1-1 1,0 1-1,0-1 0,0 1 0,0 0 0,0 0 0,-1 1 1,1-1-1,-1 0 0,1 1 0,-1 0 0,0 0 0,1 0 1,-1 1-1,0-1 0,1 1 0,-1 0 0,-1 0-16,-5-1 56,0 1-1,-1 1 1,1 0-1,1 0 1,-1 1-1,0 1 1,-4 1-56,7-1 29,-1 1 0,1 0 0,1 0 0,-1 1 0,1-1 0,-1 2 0,1-1 0,1 1 0,-1 0-1,1 0 1,0 0 0,0 1 0,1-1 0,0 1 0,0 1 0,1-1 0,0 0 0,0 1 0,0-1 0,0 5-29,0-1 17,0 0 0,1 0 0,0 0 0,1 0 0,0 1 0,1-1 0,0 0 0,1 1 0,0-1 0,1 0 0,0 0 0,1 0 0,0 0 0,2 5-17,-2-11 2,0 1 0,0-2-1,0 1 1,0 0 0,1 0-1,0-1 1,0 0 0,0 0-1,1 0 1,-1 0 0,1-1-1,0 0 1,0 0 0,0 0-1,0-1 1,0 1-1,1-1 1,-1 0 0,1-1-1,0 1 1,-1-1 0,1 0-1,0-1 1,0 1 0,0-1-1,-1 0 1,1-1 0,0 0-1,0 1 1,4-3-2,5 0-337,0 0-1,-1-1 1,0-1 0,0 0-1,0-1 1,-1-1 0,1 0-1,-2-1 1,1 0 0,-1-1 0,5-5 337,-1-1-700,-1-2 1,0 0 0,-1-1 0,-2 0-1,1-1 1,6-15 699,-9 14 323,-1-1-1,0 0 1,5-23-323,-13 62 4130,5 59-3577,-6-45-238,0-22-220,-1 1 0,2 0 0,-1-1-1,1 1 1,1-1 0,0 1-1,0-1 1,1 0 0,1 0-1,-1 0 1,3 4-95,-5-14 10,-1 1 1,1-1-1,0 1 0,-1-1 0,1 1 0,-1-1 0,1 1 1,0-1-1,0 0 0,-1 1 0,1-1 0,0 0 1,0 1-1,-1-1 0,1 0 0,0 0 0,0 0 1,-1 0-1,1 0 0,0 0 0,0 0 0,0 0 1,-1 0-1,1 0 0,0 0 0,0 0 0,-1-1 1,1 1-1,0 0 0,0-1 0,-1 1 0,1 0 0,0-1 1,-1 1-1,1-1 0,0 1 0,-1-1 0,1 1 1,-1-1-1,1 0 0,-1 1 0,1-1 0,0 0-10,25-33 294,-24 31-263,32-68 340,-4 5-123,-29 64-247,0 1-1,0-1 1,0 0 0,0 1 0,0-1-1,0 1 1,0-1 0,0 1 0,1 0 0,-1 0-1,1-1 1,-1 1 0,1 0 0,-1 0-1,1 0 1,0 0 0,-1 1 0,1-1 0,0 0-1,0 1 1,-1 0 0,1-1 0,0 1-1,0 0 1,0 0 0,0-1 0,1 2-1,0 0 1,1 0 0,-1 0 0,0 0 0,0 1 0,0 0-1,0 0 1,0 0 0,0 0 0,0 0 0,-1 0 0,1 1 0,-1-1 0,1 1 0,-1 0-1,7 8 75,-1 1 0,0 0 0,-1 0 1,0 0-1,-1 1 0,-1 0 0,0 1-75,-4-14 11,6 18-789,3-11-3398,3-9 74</inkml:trace>
  <inkml:trace contextRef="#ctx0" brushRef="#br0" timeOffset="72798.19">26795 2325 11242,'-19'-27'10170,"27"60"-6246,-2-14-4112,18 61 1397,-8-31-834,-1 2 1,-2 0-1,-3 1 0,-2 0 1,-2 0-1,-2 23-375,-5-67 8,1 33 59,-2 1 0,-2 0 0,-1 0 0,-5 7-67,5-35-4393,2-12 417</inkml:trace>
  <inkml:trace contextRef="#ctx0" brushRef="#br0" timeOffset="73370.3">26693 2777 7610,'-3'-5'1392,"-1"0"0,1 0 0,0 0 1,0-1-1,1 1 0,0-1 0,-2-6-1392,4 12 198,0-1 0,0 0 0,-1 0 0,1 0 0,0 0-1,1 1 1,-1-1 0,0 0 0,0 0 0,0 0 0,0 0-1,1 1 1,-1-1 0,0 0 0,1 0 0,-1 1 0,1-1-1,-1 0 1,1 1 0,-1-1 0,1 0 0,-1 1 0,1-1-198,1 0 62,0 0 0,0 0 0,0 0 1,0 0-1,0 0 0,0 1 1,0-1-1,0 1 0,0-1 1,0 1-1,0 0 0,0 0 1,2 0-63,28-1 72,1 2 1,-2 2 0,1 0 0,0 3-1,-1 0 1,0 2 0,4 3-73,-23-8-10,0 1 0,-1 1 0,1 0 0,-1 1 0,0 0 0,-1 1 1,1 0-1,-2 1 0,1-1 0,-1 2 0,0 0 0,0 0 0,-1 0 0,-1 1 0,1 0 1,-2 1-1,1 0 0,-2 0 0,3 6 10,-7-17-1,3 11-13,1 1-1,-2-1 1,1 1-1,-2-1 1,0 1-1,0 0 1,-1 0 0,0 0-1,-1 3 15,0-15 3,0 1 0,0-1 0,0 0 0,0 1 0,0-1 0,0 0-1,0 1 1,0-1 0,0 0 0,0 1 0,0-1 0,0 1 0,0-1 0,0 0-1,0 1 1,0-1 0,-1 0 0,1 1 0,0-1 0,0 0 0,0 1 0,-1-1 0,1 0-1,0 0 1,0 1 0,-1-1 0,1 0 0,0 0 0,-1 0 0,1 1 0,0-1-1,-1 0 1,1 0 0,0 0 0,-1 0-3,-11-7 548,-7-18 626,14 17-936,1 0 0,0 0 0,1-1 0,0 1-1,0-1 1,1 1 0,0-1 0,1 0 0,0 0 0,0 0-1,1 0 1,0-1-238,0 6 23,0 1 0,1-1-1,0 1 1,-1 0-1,1 0 1,0-1 0,1 1-1,-1 0 1,0 0 0,1 0-1,0 0 1,0 0-1,0 1 1,0-1 0,0 0-1,0 1 1,1 0 0,-1-1-1,1 1 1,0 0-1,0 0 1,0 0 0,0 1-1,0-1 1,0 1 0,0 0-1,0 0 1,0 0 0,1 0-1,-1 0 1,0 1-1,1-1 1,-1 1-23,25-2-2,-1 1 1,26 2 1,-36 0 9,-1 0 0,1-1 0,-1 0-1,0-2 1,1 0 0,-1-1 0,0 0 0,14-6-9,-8-6 41,-22 15-38,0-1 1,1 1 0,-1-1-1,0 1 1,0-1 0,1 0-1,-1 1 1,0-1-1,0 1 1,0-1 0,0 1-1,0-1 1,1 0 0,-1 1-1,0-1 1,0 0-1,-1 1 1,1-1 0,0 1-1,0-1 1,0 1 0,0-1-1,0 0 1,-1 1-1,1-1-3,-1 0 6,0-1-1,-1 1 1,1 0-1,-1 0 1,1 0-1,-1 0 0,1 0 1,-1 0-1,1 0 1,-1 0-1,0 1 0,0-1 1,1 0-1,-1 1 1,0 0-1,0-1 1,0 1-1,1 0 0,-1 0 1,0 0-1,0 0 1,0 0-1,0 1-5,-4-1 10,1 1 1,-1 0-1,1 0 0,-1 0 0,0 1 1,1-1-1,0 1 0,-1 1 0,1-1 1,0 1-1,0 0 0,1 0 0,-1 1 1,1-1-1,-1 1 0,1 0 0,0 0 0,0 0 1,1 1-1,-1-1 0,1 1 0,0 0 1,1 0-1,-1 0 0,1 0 0,0 0 1,0 1-1,0-1 0,1 1 0,0 0 1,0-1-1,0 1 0,1 0 0,0-1 1,0 5-11,0-2 15,0 1 1,1-1 0,-1 0 0,2 0 0,-1 0 0,1 0 0,1 0-1,-1 0 1,1 0 0,1 0 0,-1-1 0,2 0 0,-1 0-1,0 0 1,1 0 0,1-1 0,-1 0 0,1 0 0,0 0 0,0 0-1,1-1 1,-1 0 0,1-1 0,7 4-16,-5-4 15,-1-1 1,1-1-1,0 0 1,0 0-1,0-1 0,0 0 1,0 0-1,0-1 0,0 0 1,0-1-1,0 0 1,0 0-1,0-1 0,4-1-15,-8 1-658,1 0-1,0 0 0,-1-1 0,1 0 0,-1 0 0,0 0 0,0 0 0,3-3 659,14-20-4293</inkml:trace>
  <inkml:trace contextRef="#ctx0" brushRef="#br0" timeOffset="73701.01">27571 2618 3825,'-42'-34'4913,"-7"6"-936,2 13-184,-1 6-1809,18 3-912,6 6 1241,11 10 263,20 4-6601,6 2 4137</inkml:trace>
  <inkml:trace contextRef="#ctx0" brushRef="#br0" timeOffset="74087.67">27687 2916 12531,'3'-2'10133,"16"-1"-7659,18-5-3025,-22 4 596,0-1 0,-1 0 0,1-1 0,-1-1 0,4-3-45,-11 7 39,-1-1 0,0 0 0,0-1 0,0 0 0,0 0 0,-1 0 0,0 0 0,0-1 0,0 0 0,-1 0 0,1 0 0,-2-1 0,3-2-39,-5 7 44,-1 0 0,1 0-1,0 1 1,-1-1 0,1 0 0,-1 0 0,1 0 0,-1 0 0,0 0 0,0 0-1,1 1 1,-2-1 0,1 0 0,0 0 0,0 0 0,-1 0 0,1 0 0,-1 0-1,1 0 1,-1 1 0,0-1 0,1 0 0,-1 0 0,0 1 0,0-1 0,-1 1-1,1-1 1,0 1 0,0-1 0,-1 1 0,1 0 0,-1-1 0,1 1 0,-1 0-1,0 0 1,1 0 0,-1 0 0,0 1 0,0-1 0,1 0 0,-1 1 0,0-1-44,-4-1 83,1 1 0,-1 0 1,0 0-1,0 0 1,0 1-1,1-1 1,-1 1-1,0 1 0,0-1 1,0 1-1,1 0 1,-1 1-1,-4 1-83,3-1 30,1 1 1,0 1-1,-1-1 1,1 1-1,1 0 1,-1 1-1,1-1 1,0 1-1,0 0 1,0 1-1,0-1 0,1 1 1,0 0-1,0 0 1,1 0-1,0 0 1,0 1-1,0-1 1,1 1-1,0 0 0,0 0 1,0-1-1,1 1 1,0 1-1,1 4-30,-1-4 21,1 0 0,1 1 0,-1-1 0,1 1 0,1-1 1,-1 0-1,2 0 0,-1 0 0,1 0 0,0 0 0,1-1 0,-1 1 0,2-1 0,-1 0 0,1 0 0,0 0 0,0-1 0,1 1 0,0-1 0,0-1 0,1 1 0,0-1-21,6 4 105,1-1 0,0-1 0,0-1 0,1 0 0,0 0 0,0-1 0,0-1 0,1-1 0,-1 0-1,1-1 1,3-1-105,3 0-190,-1 0-1,1-2 0,0-1 0,7-2 191,42-13-4397,-23-3 306</inkml:trace>
  <inkml:trace contextRef="#ctx0" brushRef="#br0" timeOffset="74906.24">29081 2993 13003,'22'-3'9868,"3"-2"-5869,42-19-5902,-55 20 3048,-5 0-1130,0 1 0,0-1 0,0 0-1,-1 0 1,1-1 0,-1 0 0,0 0-1,0 0 1,-1-1 0,0 0 0,0 0-1,0 0 1,-1-1 0,0 0 0,3-5-15,-6 10 14,0 0 0,0-1 1,0 1-1,0 0 1,0-1-1,0 1 0,-1-1 1,1 1-1,-1-1 0,0 0 1,1 1-1,-1-1 0,-1 1 1,1-1-1,0 0 1,0 1-1,-1-1 0,0 1 1,1-1-1,-1 1 0,0 0 1,0-1-1,0 1 0,-1 0 1,1 0-1,-1-1 1,1 1-1,-1 0 0,0 0 1,1 1-1,-1-1 0,0 0 1,0 1-1,0-1 1,0 1-1,-1-1 0,1 1 1,0 0-1,-1 0 0,1 0 1,-1 0-1,1 1 0,-1-1 1,-1 0-15,2 1 29,-1-1 0,1 0 0,-1 1 0,0-1 0,0 1-1,1 0 1,-1 0 0,0 0 0,0 0 0,1 1 0,-1-1 0,0 1 0,1-1 0,-1 1 0,0 0 0,1 0 0,-1 0 0,1 1 0,0-1 0,-1 0 0,1 1 0,0 0 0,0-1 0,0 1-1,0 0 1,0 0 0,0 0 0,1 0 0,-1 1 0,0-1 0,1 0 0,0 1 0,0-1 0,0 1 0,-1 0-29,1 2 22,-1-1 0,0 1-1,1 0 1,0 0 0,0 0 0,1 1 0,-1-1-1,1 0 1,0 0 0,0 0 0,1 0 0,0 0-1,-1 0 1,2 0 0,-1 0 0,1 0 0,-1 0-1,3 2-21,-2-2 18,2 0-1,-1 0 0,0 0 1,1-1-1,0 0 0,0 1 1,0-1-1,1-1 0,0 1 1,-1-1-1,1 1 0,0-1 1,0-1-1,1 1 0,2 0-17,1 0 22,0 0-1,1-1 0,-1 0 0,0-1 0,1 0 0,-1 0 0,1-1 0,0-1 0,3 0-21,3-1-64,0 0 1,0-2-1,0 0 0,0-1 0,0 0 1,-1-1-1,0-1 0,0-1 0,-1 0 0,13-9 64,-17 8-196,-2 1 0,1-1 0,-1 0-1,0-1 1,-1 0 0,0 0 0,0 0 0,-1-1-1,-1 0 1,1 0 0,-2-1 0,0 0 196,10-31-1352,-3 0 1,4-31 1351,-3 15-695,11-29-169,-14 64 973,-2-1 1,-1 0 0,-1 0-1,-1 0 1,-1-1 0,-2 1-1,0-12-109,-1 35 92,0 0 1,0 0-1,-1 1 0,1-1 0,0 0 0,-1 0 0,1 1 1,-1-1-1,0 0 0,0 1 0,1-1 0,-1 1 1,0-1-1,0 1 0,-1-1-92,1 1 61,1 1-1,-1-1 1,1 1 0,-1 0-1,0-1 1,1 1-1,-1 0 1,0 0 0,1-1-1,-1 1 1,0 0 0,1 0-1,-1 0 1,0 0-1,1 0 1,-1 0 0,0 0-1,1 0 1,-1 0 0,0 0-1,0 1 1,1-1-1,-1 0 1,1 0 0,-2 1-61,-1 1 128,0 0 1,-1 0-1,1 1 1,0-1 0,0 1-1,0 0 1,0 0-1,1 0 1,-1 0-1,1 0 1,-2 3-129,-5 11 232,1 1 1,0 0-1,1 0 1,1 1-1,1-1 0,0 2-232,-19 118 1051,21-113-950,1 1 1,1-1 0,1 1 0,1-1 0,2 1-1,0-1 1,6 20-102,-6-35 12,0 0 1,1 0-1,0 0 0,0 0 0,1-1 0,1 0 0,-1 0 1,2 0-1,2 2-12,-5-5-11,1-1 1,0-1 0,1 1-1,-1-1 1,1 0 0,0 0-1,0-1 1,0 1 0,0-1-1,1-1 1,-1 1 0,1-1-1,0 0 1,6 0 10,-10-1-45,0-1 1,1 1-1,-1-1 0,0 0 1,0 0-1,1 0 1,-1 0-1,0-1 0,0 0 1,0 1-1,1-1 0,0-1 45,-2 2-61,-1-1 0,0 0 0,1 0 0,-1 1 0,0-1-1,0 0 1,0 0 0,0 0 0,0 0 0,0-1 0,0 1-1,0 0 1,0 0 0,0-1 0,0 1 0,-1 0 0,1-1 0,-1 1-1,1-1 62,0-2-110,-1 0 0,0 1-1,0-1 1,0 1 0,-1-1 0,1 0-1,-1 1 1,1-1 0,-1 1-1,0-1 1,-1 1 0,1 0 0,-1-1-1,1 1 1,-1 0 0,0 0-1,0 0 1,0 0 0,-1 0 0,-2-2 110,-9-9-234,-1 0 1,0 1-1,-1 1 1,-1 0-1,0 1 1,-6-3 233,-117-56-357,101 52 485,-21-11 1055,60 29-1154,0 0 1,0 0 0,0 0-1,1 0 1,-1 0 0,0 0-1,0 0 1,0 0 0,1 0-1,-1 0 1,0 0 0,0 0-1,0 0 1,0 0 0,1 0-1,-1 0 1,0-1 0,0 1-1,0 0 1,0 0-1,1 0 1,-1 0 0,0 0-1,0 0 1,0-1 0,0 1-1,0 0 1,0 0 0,0 0-1,1-1 1,-1 1 0,0 0-1,0 0 1,0 0 0,0 0-1,0-1 1,0 1 0,0 0-1,0 0 1,0 0 0,0-1-1,0 1 1,0 0 0,0 0-1,0 0 1,0-1-1,0 1 1,0 0 0,-1 0-1,1 0 1,0-1 0,0 1-1,0 0 1,0 0 0,0 0-1,0 0 1,0-1 0,-1 1-1,1 0 1,0 0 0,0 0-1,0 0-29,24-1 754,-20 1-659,528 19 1745,-464-18-6190,-5-4 599</inkml:trace>
  <inkml:trace contextRef="#ctx0" brushRef="#br0" timeOffset="75579.51">30865 2107 10562,'-1'-1'377,"0"-1"0,0 1 0,-1 0 0,1 0 0,0 0 0,-1 0 0,1 0 0,-1 1 0,1-1 0,-1 0 0,0 1 0,1-1 0,-1 1 0,1-1 0,-1 1 0,0 0 0,1 0 0,-1 0 0,0 0 0,0 0 0,1 0-1,-1 0 1,0 0 0,1 1-377,-3 0 345,0 0-1,1 1 0,-1 0 0,1 0 0,0 0 0,-1 0 0,1 0 0,0 1 1,0-1-1,0 1 0,1 0-344,-12 13 479,1 0-1,1 1 1,0 0-1,0 4-478,4-8 893,-9 16-381,1 0 0,1 2 1,2-1-1,1 2 0,1 0 1,-3 19-513,9-29 63,1-1 1,1 1-1,1 0 1,1 0 0,0 1-1,2-1 1,1 0 0,0 0-1,2 0 1,3 11-64,-4-25 12,0-1 0,0 1 1,1 0-1,0-1 0,0 0 0,1 0 1,0 0-1,0 0 0,1-1 0,-1 0 1,1 0-1,1-1 0,-1 1 1,1-1-1,4 2-12,0 0 20,1-1 1,-1 0-1,1-1 0,0-1 1,1 0-1,-1 0 1,1-1-1,0-1 0,0 0 1,3 0-21,-3-2 17,0 1 0,-1-2 0,1 1 1,0-2-1,0 0 0,-1 0 0,1-1 0,-1-1 1,0 0-1,5-3-17,-9 4 6,-1-1 0,1 0-1,-1-1 1,0 0 0,0 0 0,-1 0 0,1-1 0,-1 0 0,0 0-1,-1-1 1,0 1 0,0-1 0,0 0 0,-1-1 0,3-4-6,-6 9-7,0 1 0,0-1 0,0 0 0,0 1 1,0-1-1,0 0 0,0 0 0,-1 0 0,0 0 0,0 1 1,1-1-1,-1 0 0,-1 0 0,1 0 0,0 0 0,-1 0 1,0 0-1,1 1 0,-1-1 0,0 0 0,-1 0 0,1 1 1,0-1-1,-1 1 0,1-1 0,-1 1 0,0 0 0,0 0 1,0-1-1,0 1 0,0 0 7,-2 0-10,1 0 1,-1 0-1,1 0 1,-1 0-1,0 0 0,0 1 1,0-1-1,0 1 1,0 0-1,0 0 0,0 1 1,0-1-1,0 1 1,0 0-1,0 0 0,0 0 1,-1 1-1,1 0 1,0-1-1,0 1 0,0 1 10,-5 0-6,1 1-1,0 1 0,0-1 1,0 1-1,1 1 0,0-1 1,-1 1-1,1 1 0,1-1 1,-1 1-1,-3 4 7,8-7 9,0-1-1,0 1 1,0 0-1,1-1 1,-1 1-1,1 0 1,-1 0-1,1 0 1,0 0-1,0 0 1,0 0-1,1 0 1,-1 1-1,1-1 1,0 0-1,0 0 1,0 0-1,0 1 1,0-1-1,1 0 1,-1 0-1,1 0 1,0 0-1,0 0 1,0 0-1,0 0 1,1 0-1,-1 0 1,1 0-1,0-1 1,0 1-1,0 0-8,7 8 45,1-1 0,-1-1 0,2 0 0,-1 0 0,1-1-1,0 0 1,1-1 0,0 0 0,0-1 0,1 0 0,0-1-45,37 14 142,0-3 0,12 1-142,-45-12 29,11 2-183,17 6 243,-1-3 1,3-1-90,-32-7-1745,0-1 1,0 0-1,0-1 0,16-2 1745,21-9-5354</inkml:trace>
  <inkml:trace contextRef="#ctx0" brushRef="#br0" timeOffset="37690.26">20886 1537 10770,'2'2'387,"-1"0"-1,0 0 1,1 1-1,-1-1 1,0 0 0,-1 0-1,1 1 1,0-1-1,-1 0 1,1 1-1,-1-1 1,0 1-1,0-1 1,0 0-1,0 1 1,0-1 0,0 1-1,-1 0-386,-15 44 2450,1 0-1107,6 34-314,5 0 0,3-1 0,3 1 1,7 28-1030,-1 21 329,-5 8-329,-9-95 151,6-43-136,0 1 0,-1 0 0,1-1 1,0 1-1,-1-1 0,1 1 1,0-1-1,-1 1 0,1-1 0,-1 1 1,1-1-1,-1 1 0,1-1 0,-1 1 1,1-1-1,-1 0 0,1 1 0,-1-1 1,1 0-1,-1 1 0,0-1 1,1 0-1,-1 0 0,1 0-15,-2 0 26,1 0 0,0 0 0,0-1 0,-1 1-1,1 0 1,0-1 0,0 1 0,0-1 0,-1 1 0,1-1 0,0 0 0,0 1-1,0-1 1,0 0 0,0 0 0,0 0 0,1 0 0,-1 0-26,-14-14 165,2-1-1,0-1 1,0 0 0,2-1 0,0 0 0,1-1-1,1 0 1,1-1 0,-1-4-165,0-2 24,1 0 0,2 0 1,0-1-1,2 0 0,1 0 0,1-26-24,3 29-10,1 0-1,1 0 1,1 1 0,2 0 0,0 0-1,1 0 1,1 0 0,2 1-1,0 1 1,1 0 0,1 0-1,1 1 1,1 0 0,0 2-1,2-1 1,0 2 0,1 0-1,0 1 1,3 0 10,-13 11-11,1 0-1,-1 1 1,1 0-1,0 0 0,0 1 1,1 0-1,-1 0 1,1 1-1,-1 0 1,1 1-1,0 0 1,0 0-1,-1 1 1,1 0-1,0 0 1,0 1-1,-1 1 1,1-1-1,0 1 1,3 2 11,-3-2-9,1 2 1,0 0 0,-1 0-1,0 0 1,0 1-1,0 1 1,0-1-1,-1 2 1,0-1 0,0 1-1,-1 0 1,0 1-1,0-1 1,0 1-1,-1 1 1,-1-1 0,1 2 8,-4-6 0,0 0 1,0 0 0,0 0 0,-1 0-1,0 0 1,0 1 0,0-1-1,0 0 1,-1 1 0,1-1 0,-1 1-1,0-1 1,-1 1 0,1-1 0,-1 0-1,0 1 1,0-1 0,0 0-1,0 0 1,-1 1 0,0-1 0,0 0-1,0-1 1,0 1 0,0 0-1,-1-1 1,0 1 0,0-1 0,0 0-1,0 0 1,0 0 0,-1 0 0,-3 2-2,-8 6 14,-1-1-1,0-1 0,0 0 0,-1-1 1,0-1-1,-1-1 0,-13 3-12,-12 4 196,0-3 0,-1-2-1,0-1 1,-1-3 0,-34 0-196,26-11-4053,15-12 854</inkml:trace>
  <inkml:trace contextRef="#ctx0" brushRef="#br0" timeOffset="38058.57">21150 1016 9458,'8'-16'1513,"-6"10"-846,1 0 1,0 0-1,0 1 1,0-1-1,1 1 1,-1 0-1,1-1 1,0 2-1,1-1 1,0 1-1,0-1-667,-4 5 64,-1 0 0,1-1-1,0 1 1,0 0 0,-1 0-1,1 0 1,0 0-1,0 0 1,-1 0 0,1 0-1,0 1 1,0-1 0,-1 0-1,1 0 1,0 1 0,-1-1-1,1 0 1,0 1 0,-1-1-1,1 0 1,0 1 0,-1-1-1,1 1 1,-1-1 0,1 1-1,0-1 1,-1 1-1,0 0 1,1-1 0,-1 1-1,1 0 1,-1-1 0,0 1-1,1 0 1,-1 0 0,0-1-1,0 1 1,0 0 0,0 0-1,1-1 1,-1 1-64,10 39 1097,-9-37-934,20 146 3189,-6 0-1,-4 122-3351,-11-237 42,1-18 10,0 22 4,1-1 1,2 1 0,2 4-57,-4-33 78,0 0 1,0 0-1,1 0 1,0-1 0,0 0-1,1 1 1,0-1 0,1 0-1,0-1 1,0 1 0,0-1-1,1 0 1,0-1-1,0 1 1,4 2-79,-6-6-418,1-1 0,-1 1 0,1-1 0,0 0 0,0 0-1,-1-1 1,1 1 0,0-1 0,1 0 0,-1 0 418,-2-1-615,23 6-3361</inkml:trace>
  <inkml:trace contextRef="#ctx0" brushRef="#br0" timeOffset="38487.37">21969 1642 9482,'-8'-8'2049,"0"1"0,-1 0-1,0 0 1,0 1 0,-9-5-2049,10 7 707,0 1-1,0-1 1,0 2 0,-1-1 0,1 1 0,-9-1-707,6 2 234,-1 0 0,0 1 0,0 1 0,0 0 1,1 0-1,-1 1 0,0 1 0,1 0 1,0 0-1,0 1 0,-7 3-234,0 2 239,1-1-1,0 2 1,1 1-1,-1 0 1,-7 8-239,16-13 46,1 0 0,0 0 1,1 1-1,0 0 0,0 1 0,0-1 0,1 1 0,0 1 1,0-1-1,1 0 0,0 1 0,-2 6-46,5-12 4,1 0 0,-1-1 0,1 1-1,-1 0 1,1 0 0,0 0 0,0 0 0,0-1-1,0 1 1,1 0 0,-1 0 0,1 0 0,0 0 0,-1-1-1,1 1 1,1 0 0,-1-1 0,0 1 0,1-1-1,-1 1 1,1-1 0,-1 0 0,2 1-4,1 1 3,1 0 1,-1-1 0,1 0-1,0 1 1,0-2-1,0 1 1,0-1 0,1 1-1,-1-1 1,1-1-1,2 2-3,12 1 16,-1-1-1,0-1 0,1 0 0,-1-2 1,1 0-1,11-2-15,-21 1 16,-1-1-1,1 0 1,0 0 0,-1-1 0,1 0-1,-1-1 1,0 0 0,0 0 0,0-1-1,5-4-15,-9 5 13,0 0 0,0 0 0,0-1 0,-1 1 0,0-1 0,0 0 0,0-1 0,0 1 0,-1 0 0,0-1 0,0 0 0,0 0 0,-1 0 0,0 0 0,0 0 0,0-4-13,-1 4 28,7-47 327,-8 50-295,1 1 1,-1-1 0,0 0-1,0 1 1,-1-1-1,1 0 1,-1 0-1,1 1 1,-1-1-1,0 1 1,0-1 0,0 0-1,0 1 1,0 0-1,-1-1 1,1 1-1,-1-1-60,2 3 8,-1 0 0,0-1-1,0 1 1,1 0 0,-1-1-1,0 1 1,0 0-1,0 0 1,1-1 0,-1 1-1,0 0 1,0 0 0,0 0-1,1 0 1,-1 0-1,0 0 1,0 1 0,0-1-1,0 0 1,1 0 0,-1 0-1,0 1 1,0-1-1,1 0 1,-1 1 0,0-1-1,1 1 1,-1-1 0,0 1-1,1-1 1,-1 1-1,0-1 1,1 1 0,-1 0-1,1-1 1,0 1 0,-1 0-1,1 0 1,-1-1-1,1 1 1,0 0 0,-1 0-1,1-1 1,0 1 0,0 0-1,0 0-7,-16 37 183,14-29-485,1 1-1,0-1 1,0 0 0,1 0 0,0 0-1,1 0 1,0 1 0,0-1 0,1 0-1,0 0 1,0-1 0,1 1-1,1 0 1,-1-1 0,4 5 302,-5-8-274,0-1 1,1 0-1,-1 0 0,1 0 1,0 0-1,0 0 0,0 0 1,0-1-1,1 0 0,0 0 0,-1 0 1,1 0-1,0 0 0,1-1 1,-1 1-1,0-1 0,1 0 1,-1-1-1,1 1 0,-1-1 1,1 0-1,0 0 0,0 0 1,0 0-1,-1-1 0,1 0 1,0 0-1,0-1 0,4 0 274,16-6-7203</inkml:trace>
  <inkml:trace contextRef="#ctx0" brushRef="#br0" timeOffset="38954.19">22244 1649 7378,'0'-1'229,"1"1"1,-1-1-1,0 0 1,1 0 0,-1 0-1,0 0 1,0 0-1,0 0 1,0 0-1,0 0 1,0 0 0,0 0-1,0 0 1,0 1-1,0-1 1,-1 0 0,1 0-1,0 0 1,-1 0-1,1 0 1,-1 0 0,1 1-1,-1-1 1,1 0-1,-1 0 1,1 1 0,-1-1-1,0 0 1,1 0-230,-10-14 3756,10 15-3644,-1-1 0,1 1 0,0 0 0,0 0 0,0-1 0,-1 1 0,1 0 0,0 0 0,0-1 0,-1 1 0,1 0 0,0 0 0,-1 0 0,1 0 0,0 0 0,-1 0 0,1-1 0,0 1 0,-1 0 0,1 0 0,0 0 0,-1 0 0,1 0 0,0 0 0,-1 0 0,1 0 0,0 0 0,-1 0 0,1 1 1,0-1-1,-1 0 0,1 0 0,0 0 0,-1 0 0,1 0 0,0 1 0,0-1 0,-1 0 0,1 0 0,0 0 0,0 1 0,-1-1 0,1 0 0,0 0 0,0 1 0,0-1 0,-1 0 0,1 1 0,0-1 0,0 0 0,0 1-112,-14 17 2426,10-9-2273,-1 0 1,2 1 0,-1 0-1,1-1 1,1 1 0,-1 2-154,-1 6 158,3-14-119,0 0 1,0 1-1,1-1 0,-1 1 0,1 0 0,0-1 1,0 1-1,0-1 0,1 1 0,-1-1 0,1 1 1,0-1-1,1 1 0,-1-1 0,2 4-39,-1-5 15,0 0 0,0 0-1,0-1 1,0 1 0,1-1-1,-1 1 1,0-1 0,1 0 0,0 0-1,0 0 1,-1 0 0,1 0-1,0 0 1,0-1 0,1 0-1,2 1-14,-1 0 10,0-1 0,0 0 0,0 0 0,1-1 0,-1 0-1,0 0 1,0 0 0,1 0 0,-1-1 0,0 0 0,0 0-1,0 0 1,0-1 0,0 0 0,0 0 0,0 0 0,0 0-1,-1-1 1,1 0 0,-1 0 0,0 0 0,0 0 0,4-4-10,-1-1 24,-1 0 1,0 0 0,0-1-1,-1 0 1,0 0 0,-1 0-1,0 0 1,0-1 0,-1 0-1,0 1 1,-1-1 0,0 0-1,0-1 1,-1-5-25,-1 15 10,0 1 1,1-1-1,-1 1 1,0-1-1,0 0 0,0 1 1,0-1-1,0 1 0,0-1 1,0 0-1,0 1 1,0-1-1,0 1 0,-1-1 1,1 0-1,0 1 0,0-1 1,0 1-1,-1-1 1,1 1-1,0-1 0,-1 1 1,1-1-1,0 1 0,-1-1 1,1 1-1,-1-1 1,1 1-1,-1 0 0,1-1 1,-1 1-1,1 0 0,-1-1 1,1 1-1,-1 0 1,1 0-1,-1-1 0,1 1-10,-1 1 30,0-1-1,0 1 1,0-1-1,1 1 1,-1-1-1,0 1 1,0 0-1,1-1 1,-1 1-1,1 0 0,-1 0 1,1-1-1,-1 1 1,1 0-1,-1 0 1,1 0-1,-1 0 1,1-1-1,0 1 1,0 0-1,0 0 1,-1 0-1,1 0 1,0 1-30,-2 10 37,0 1 1,1 0-1,1 0 1,-1 0-1,2-1 1,0 1-1,1 0 1,2 11-38,-2-20 0,-1 0 0,0 0 0,1 0-1,0 0 1,0-1 0,0 1 0,0 0 0,1-1 0,-1 0 0,1 0 0,0 0 0,0 0 0,0 0-1,0 0 1,1-1 0,-1 1 0,1-1 0,-1 0 0,1 0 0,0-1 0,0 1 0,0-1 0,0 1 0,0-1-1,0-1 1,0 1 0,0 0 0,1-1 0,2 0 0,14 2-167,32-1-2199,-19-8-4456,-7-6 1071</inkml:trace>
  <inkml:trace contextRef="#ctx0" brushRef="#br0" timeOffset="39358.35">22907 1617 6017,'5'-8'1511,"0"1"-1,-1-1 1,0 0-1,-1 0 1,0 0-1,0-1 1,1-3-1511,-4 10 170,0 0-1,1 1 1,-1-1 0,0 0 0,0 0 0,0 1 0,0-1 0,0 0 0,0 1 0,0-1 0,-1 0 0,1 1 0,-1-1-1,1 1 1,-1-1 0,0 0 0,1 1 0,-1-1 0,0 1 0,0 0 0,0-1 0,0 1 0,0 0 0,0-1-1,-1 1 1,1 0 0,0 0 0,-1 0 0,1 0 0,0 0 0,-1 1 0,0-1 0,1 0 0,-1 1 0,1-1-1,-1 1 1,0-1 0,1 1 0,-1 0 0,0-1 0,0 1-170,-6 0 137,1-1-1,0 1 1,0 1 0,0-1-1,0 1 1,0 0 0,0 1-1,0 0 1,0 0 0,0 0-1,-3 3-136,8-4 4,0-1 0,1 1 0,-1 0 0,1 0 0,-1-1 0,1 1 0,-1 1-1,1-1 1,-1 0 0,1 0 0,0 0 0,0 1 0,0-1 0,0 1 0,0-1-1,0 1 1,0-1 0,0 1 0,0-1 0,1 1 0,-1 0 0,1-1 0,-1 1 0,1 0-1,0 0 1,-1-1 0,1 1 0,0 0 0,0 0 0,0 0 0,1-1 0,-1 1-1,0 0 1,1 0 0,-1-1 0,1 1 0,-1 0 0,1-1 0,0 1 0,0-1-1,0 1 1,0-1 0,0 1 0,0-1 0,0 1 0,0-1 0,2 1-4,6 8-3,1-1 0,0-1 1,1 0-1,0 0 0,0-1 1,0 0-1,1-1 0,0 0 1,1-1-1,-1 0 0,3-1 3,-2 0 0,-1 1 0,0 0 0,0 0 0,0 2 0,0-1 0,-1 1 0,0 1 0,0 0 0,-1 0 0,0 1 0,4 6 0,-12-13 2,0 0 0,0 1 0,-1-1 0,1 0 0,-1 1 0,1-1 0,-1 1 0,0 0 0,0-1 0,0 1 0,0 0 0,-1 0 0,1-1 1,-1 1-1,0 0 0,0 0 0,0 0 0,0 0 0,0 0 0,0-1 0,-1 1 0,1 0 0,-1 0 0,0-1 0,0 1 0,0 0 0,0-1 0,-1 1 0,1-1 0,-1 1 0,1-1 0,-1 0 0,0 1 0,0-1 0,0 0 0,0 0 0,0-1 0,-2 2-2,-2 2 21,0-1-1,-1 0 1,0 0 0,0 0 0,0-1 0,0 0-1,0 0 1,-1-1 0,1 0 0,-1-1 0,0 1-1,1-1 1,-7 0-21,-3 0 623,9-1-2703,17-8-4310,14-11 520</inkml:trace>
  <inkml:trace contextRef="#ctx0" brushRef="#br0" timeOffset="39706.2">23249 1584 8666,'-5'0'3745,"3"3"496,3 7-2017,-1-10-336,0 1-439,1 22-49,2 8-456,7 44-224,-7-46-280,3-1-111,-4-8-201,4-2 8,-2-4 280,5-4 80,-1-11 800,7-12-6569,-3-11 2504</inkml:trace>
  <inkml:trace contextRef="#ctx0" brushRef="#br0" timeOffset="39707.2">23210 1033 2457,'-15'-6'1496,"9"-4"-1496,20-3 184</inkml:trace>
  <inkml:trace contextRef="#ctx0" brushRef="#br0" timeOffset="40078.91">23473 853 5193,'12'-23'7430,"-11"21"2857,-11 126-8372,5-1 0,5 1 0,10 48-1915,-7-78 339,-5 2-339,1-6 134,1-89-135,4 36 171,-4-37-162,1 1-1,-1-1 1,1 1 0,-1-1-1,1 1 1,-1-1-1,1 1 1,-1-1-1,1 1 1,-1-1-1,1 1 1,-1-1-1,1 0 1,0 1-1,-1-1 1,1 0 0,0 0-1,-1 0 1,1 1-1,0-1 1,-1 0-1,1 0 1,0 0-1,0 0 1,-1 0-1,1 0 1,0 0-1,-1 0 1,1-1 0,0 1-1,-1 0 1,1 0-1,0 0 1,-1-1-1,1 1 1,0 0-1,-1-1 1,1 1-1,-1-1 1,1 1-1,-1-1 1,1 1 0,-1-1-1,1 1 1,-1-1-1,1 1 1,-1-1-8,5-3 20,16-11 14,-1 1 0,2 1-1,0 1 1,0 1-1,21-8-33,-37 17-1,-1 1-1,0-1 0,0 1 0,1 0 0,-1 0 0,0 1 0,1-1 0,-1 1 0,1 0 0,-1 1 0,1-1 0,-1 1 0,0 0 0,1 1 0,-1-1 0,0 1 0,0 0 0,0 0 0,0 1 0,0-1 0,-1 1 0,1 0 0,-1 1 1,0-1-1,1 1 0,-2-1 0,1 1 0,0 1 0,2 3 2,0-1-2,-1 1 0,-1-1 1,0 1-1,0 0 1,0 0-1,-1 1 0,0-1 1,0 1-1,-1-1 1,0 1-1,-1 0 0,0 0 1,0-1-1,-1 1 1,0 0-1,-2 7 2,1-10 2,0-1 0,0 1-1,-1 0 1,0-1 0,0 1 0,0-1 0,-1 0 0,0 0-1,0 0 1,0 0 0,-1 0 0,1-1 0,-1 1 0,0-1-1,-1 0 1,1 0 0,-1-1 0,1 1 0,-1-1 0,0 0-1,0 0 1,-1-1 0,1 1 0,-1-1 0,-2 0-2,-7 3 83,-1-1 1,0-1 0,0 0-1,0-2 1,0 0 0,0 0-1,0-2-83,6 1-138,-1-1-1,1 0 0,0-1 0,-1 0 0,1 0 0,0-1 1,1-1-1,-1 0 0,0 0 0,1-1 0,-1-1 139,8 5-510,0-1-1,-1 1 1,1-1 0,0 0-1,0 0 1,0 0 0,1 0-1,-1 0 1,0-1-1,0-1 511,-14-36-4994</inkml:trace>
  <inkml:trace contextRef="#ctx0" brushRef="#br0" timeOffset="40547.5">23745 955 7746,'0'-1'135,"3"-8"1129,1 0 0,-1 0-1,2 0 1,-1 1 0,4-5-1264,-7 12 113,-1 0 1,1 0 0,0 0-1,-1 0 1,1 0-1,0 1 1,0-1-1,-1 0 1,1 0 0,0 1-1,0-1 1,0 0-1,0 1 1,0-1 0,0 1-1,0-1 1,0 1-1,0 0 1,0-1-1,1 1 1,-1 0 0,0 0-1,0 0 1,0-1-1,0 1 1,0 1 0,1-1-1,-1 0 1,0 0-1,0 0 1,0 1-1,0-1 1,0 0 0,0 1-1,0-1 1,0 1-1,0-1 1,0 1 0,0 0-1,0-1 1,0 1-1,0 0 1,0 0-1,0-1 1,-1 1 0,1 0-1,0 0 1,-1 0-1,1 0 1,0 1-114,10 13 554,-1 2 1,-1-1-1,0 1 0,-1 0 1,-1 1-1,0 0 1,-1 0-1,-1 1 0,2 18-554,3 33 1313,-3-1-1,-3 5-1312,-3-62 110,2 62 322,-2-16-208,3 1-1,4 6-223,-6-50 17,1 0 0,1 0-1,0 0 1,1 0 0,1-1 0,0 1 0,1-2-1,0 1 1,1-1 0,2 3-17,-4-9 15,0-1 1,0 0-1,0 0 0,1 0 0,-1-1 1,1 0-1,1 0 0,-1-1 0,1 0 0,-1 0 1,1-1-1,0 0 0,1 0 0,2 0-15,2 0 22,0-1 0,0 0 0,1-1 1,-1-1-1,0 0 0,0 0 0,1-2 0,-1 0 0,6-1-22,-5-1 19,0 1 1,0-2-1,0 0 1,-1-1-1,0 0 0,0-1 1,0 0-1,7-7-19,-13 8 7,1 0 1,-1 0-1,0-1 0,0 0 0,-1 0 0,0-1 0,0 1 0,-1-1 0,0-1 0,0 1 0,-1-1 0,2-5-7,-5 12 1,0 0 0,-1 0 0,1 0 0,-1 0 0,1 0 0,-1 0 0,1 0 0,-1 0 0,0 0 0,0 0 0,0 0 0,-1 0-1,1 0 1,0 0 0,-1 0 0,1 0 0,-1 0 0,1 0 0,-1 0 0,0 0 0,0 1 0,0-1 0,-1-1-1,0 1 0,0 0 0,-1 0 1,1 0-1,0 1 0,-1-1 1,1 1-1,-1-1 0,0 1 1,0 0-1,1 0 0,-1 0 1,0 0-1,0 1 0,-2-1 0,-6 0-1,0 0-1,0 0 1,-1 1 0,1 1-1,0 0 1,0 0-1,-9 4 2,12-3-3,1 0 1,-1 1-1,1 0 0,0 0 0,0 1 0,0 0 0,1 0 1,-1 1-1,1 0 0,0 0 0,-2 2 3,6-5-1,1 0-1,-1 0 1,0 0 0,1 0-1,-1 1 1,1-1-1,-1 1 1,1-1 0,0 1-1,0-1 1,1 1-1,-1-1 1,0 1 0,1 0-1,-1 0 1,1-1-1,0 1 1,0 0 0,0 0-1,1-1 1,-1 1-1,0 0 1,1-1 0,0 1-1,0 0 1,0-1-1,0 1 1,0-1 0,0 1-1,0-1 1,1 0-1,-1 1 1,3 0 1,2 5 24,1 0 0,0-1 0,1 0 1,0 0-1,0-1 0,0 0 0,1 0 0,0-1 0,0 0 0,1-1 1,-1 0-1,1 0 0,3 0-24,26 7 314,0-2 0,35 3-314,-26-5 409,5 1-1100,-3-5-3610,-7-6 546</inkml:trace>
  <inkml:trace contextRef="#ctx0" brushRef="#br0" timeOffset="-117976.6">464 2183 9714,'-19'-6'5185,"15"-2"-862,26-19 337,-1 6-5132,60-73 926,-3-3 1,0-10-455,-71 96 22,-1 0 0,-1 0 0,1 0 0,-2-1 1,0 0-1,3-9-22,-6 18 29,0 0 0,-1-1 0,1 1 0,0 0 0,-1 0 1,0-1-1,1 1 0,-1 0 0,-1-1 0,1 1 0,0 0 0,-1 0 0,0-1 0,0 1 0,0 0 0,0 0 0,0 0 1,0 0-1,-1 0 0,0 0 0,1 0 0,-1 0 0,0 1 0,-1-1 0,1 1 0,0 0 0,-3-2-29,4 3 30,0 0 0,1 0 0,-1 1 0,0-1 0,0 1 0,-1-1-1,1 1 1,0-1 0,0 1 0,0-1 0,0 1 0,0 0 0,0 0 0,-1 0-1,1-1 1,0 1 0,0 0 0,0 1 0,0-1 0,-1 0 0,1 0-1,0 0 1,0 1 0,0-1 0,0 0 0,0 1 0,0-1 0,-1 1-30,1 1 27,-1-1-1,1 1 1,-1 0 0,1-1 0,0 1 0,0 0 0,0 0 0,0 0-1,0 0 1,0 0 0,0 0 0,1 0 0,-1 1 0,0-1-27,-1 10 66,0 0 0,1 0 1,1 0-1,0 12-66,1 5 131,1 0-1,2 1 1,0-1 0,5 10-131,-6-28 39,0-1 0,1 1 0,1-1 0,-1 0 0,2 0 0,-1 0 0,1 0 1,1-1-1,0 0 0,0-1 0,1 0 0,0 0 0,0 0-39,-2 0-4118,-6 3 318</inkml:trace>
  <inkml:trace contextRef="#ctx0" brushRef="#br0" timeOffset="-117398.07">768 1411 3457,'-6'-4'365,"0"1"1,0-1 0,0 1-1,-1 0 1,1 1 0,-1 0-1,0 0 1,1 0 0,-1 1-1,0 0 1,0 0 0,0 1-1,0-1 1,0 2 0,0-1-1,0 1 1,1 0 0,-1 0-1,0 1 1,0 0-1,1 0 1,-3 2-366,-19 7 1070,0 2-1,1 1 0,1 2 1,-14 10-1070,15-10 487,7-3-276,0 0 0,1 1 0,1 1 0,0 0-1,1 1 1,0 1 0,2 0 0,0 1 0,1 1 0,0 0-1,2 0 1,0 1 0,2 1 0,0-1 0,1 1 0,-3 15-211,3-3 93,2 1 1,1-1 0,1 1-1,2 0 1,1 0 0,2 0-1,1 0 1,2 0 0,1-1-1,6 15-93,-6-28 13,1 0 0,0 0 0,2-1 0,0 0-1,1 0 1,1-1 0,1-1 0,1 1-1,0-2 1,1 0 0,1-1 0,0 0 0,1-1-1,0-1 1,1 0 0,1-2 0,16 9-13,-16-11 15,-1-1 0,1-1 1,1 0-1,-1-1 0,1-2 1,0 0-1,0 0 0,0-2 0,1-1 1,-1 0-1,0-1 0,1-1 1,-1-1-1,0-1 0,0 0 1,0-2-1,0 0 0,-1-1 0,11-5-14,0-3 114,-2-1 1,0-2 0,-1 0-1,0-2 1,-2-1 0,0 0-1,-1-2 1,-1-1 0,-1-1-1,-2 0 1,0-2 0,-1 0-1,-2-1 1,9-21-116,-12 23 163,-1 0-1,-2 0 1,-1-2-1,-1 1 1,-1-1-1,-1 0 1,-2 0-1,0-1 1,-2 1-1,-1-1 1,-1 0-1,-2 1 1,0-1-1,-2 1 1,-1 0-1,-8-25-162,9 41 50,0-1 1,0 1-1,-1 1 0,-1-1 0,1 1 1,-2 0-1,1 0 0,-1 0 0,-1 1 1,0 0-1,0 1 0,-1 0 0,0 0 1,0 1-1,-1 0 0,0 1 0,0-1 1,0 2-1,-1 0 0,0 0 0,0 1 0,0 0 1,-1 1-1,1 0 0,-1 1 0,0 1 1,1-1-1,-1 2 0,0 0 0,0 0 1,-11 2-51,1 1-39,0 1 0,1 1-1,0 0 1,-1 2 0,2 1 0,-6 3 39,-15 4-2923,-19 3-209</inkml:trace>
  <inkml:trace contextRef="#ctx0" brushRef="#br0" timeOffset="-7014.07">1026 256 5977,'-1'0'28,"-4"2"367,1 0 0,-1-1 1,0 1-1,0-1 0,0-1 0,0 1 0,0-1 0,0 0 0,0 0 1,0 0-1,1-1 0,-1 1 0,0-1 0,-1-1-395,42-2 1556,362-17-1087,338-5 1362,738 3 1035,-910-5-2536,52-5-204,21 1-64,28 2 176,21 18 270,31 15-143,13-1-190,7 6-83,-7-3-43,16-2-1,-38-8-5,-34 3-22,-45-3 250,1287 3 675,-470 2 610,-1289-10 347,121-26-1903,-253 32 205,-1 0-1,1 1 1,0 2 0,0 0 0,0 2-1,11 2-204,-35-3-158,1 0 0,-1 1 0,1-1-1,-1 0 1,1 1 0,-1-1 0,1 1 0,-1 0-1,1-1 1,-1 1 0,0 0 0,1 0-1,-1 0 1,0 0 0,0 0 0,0 0 0,0 0-1,0 0 1,0 1 0,0-1 0,0 0-1,0 1 1,0-1 0,-1 0 0,1 1 158,5 19-2973</inkml:trace>
  <inkml:trace contextRef="#ctx0" brushRef="#br0" timeOffset="16918.31">2950 1379 5105,'-4'-5'857,"0"1"0,0-1 0,0 1 0,0 0 0,-1 1 1,0-1-1,0 1 0,0 0 0,-1 0-857,-3-2 858,-1 1 0,1 0 0,-1 1-1,0 0 1,-1 1-858,-22-4 1811,1 2-1,-34 0-1810,27 2 1168,10 0-532,-17-2 1362,-38 3-1998,72 1 134,1 1-1,0 0 1,0 1 0,1 0-1,-1 1 1,0 0-1,1 0 1,-1 1-1,1 1 1,-2 1-134,11-6 4,0 1 0,-1-1 0,1 1 0,0 0 0,0 0 0,0-1 0,0 1 0,0 0 1,0 0-1,0 0 0,0 0 0,0 0 0,0 0 0,0 0 0,1 1 0,-1-1 0,0 0 0,1 0 0,-1 1 0,1-1 0,-1 0 1,1 0-1,0 1 0,0-1 0,-1 1 0,1-1 0,0 0 0,0 1 0,0-1 0,1 0 0,-1 1 0,0-1 0,0 0 1,1 1-1,-1-1 0,1 0 0,-1 1 0,1-1 0,-1 0 0,1 0 0,0 0 0,0 0 0,0 0 0,-1 0 0,1 0 0,0 0 1,0 0-1,1 0 0,-1 0 0,0 0 0,0-1 0,1 2-4,11 7-22,1 1 0,0-2 1,0 0-1,10 4 22,-2-1 15,11 8-17,0 3 0,-1 0 1,-2 2-1,0 2 0,-2 0 1,0 2-1,0 4 2,-12-13 2,-2 1 1,0 0-1,-1 1 1,-1 0-1,-1 1 0,-1 0 1,-1 1-1,-1 0 1,-1 1-1,0 0 1,0 17-3,-5-36 8,-2 0 0,1 0 1,0 1-1,-1-1 0,0 0 1,-1 1-1,1-1 0,-1 0 1,0 0-1,0 1 1,0-1-1,-1 0 0,0 0 1,0 0-1,0-1 0,-1 1 1,1 0-1,-1-1 0,0 1 1,-1-1-1,1 0 1,-1 0-1,1-1 0,-1 1 1,0-1-1,-2 2-8,-4 0 84,1 0 0,-1-1 0,0 0 1,0 0-1,-1-1 0,1-1 0,-1 1 0,1-2 0,-1 0 0,0 0 0,0 0 1,-6-2-86,-1 1 122,-1 0 0,0-2 0,1 0 0,-1-1-1,1-1 1,0 0 0,-14-7-121,17 0 410,24 5-584,29 4-3989,3 11 584</inkml:trace>
  <inkml:trace contextRef="#ctx0" brushRef="#br0" timeOffset="17516.22">3709 1659 7346,'-9'-4'1310,"0"0"0,0 1-1,-1 0 1,1 0 0,-1 1 0,0 0 0,1 1 0,-1 0 0,0 1 0,-6 0-1310,2 1 611,0 1 0,0 0-1,0 1 1,0 0 0,0 1-1,1 1 1,-4 2-611,0 1 144,-1 1-1,1 0 1,0 2-1,1 0 1,1 1-1,0 0 0,0 1 1,1 1-1,1 0 1,-11 15-144,22-26 7,-1 0 0,1 0 0,0 1 0,0-1 1,0 0-1,0 1 0,0 0 0,1-1 0,0 1 0,0 0 0,0 0 1,0 0-1,1 0 0,-1 0 0,1 0 0,0 0 0,0 0 0,0-1 1,1 1-1,0 2-7,0-3 0,1 0 1,-1 0 0,1-1-1,0 1 1,0-1-1,0 1 1,0-1 0,0 0-1,0 0 1,1 0-1,-1 0 1,1 0 0,0-1-1,-1 1 1,1-1 0,0 1-1,0-1 1,0 0-1,0 0 1,0-1 0,0 1-1,0 0 1,0-1-1,0 0 1,0 0 0,0 0-1,12 1 15,0-1 1,-1-1 0,1 0-1,-1-1 1,1-1 0,-1 0-1,0-1 1,0 0 0,0-1-1,-1-1 1,1 0 0,-1-1-16,-6 3 16,1-1 0,-1 0 0,0 0 1,0 0-1,-1-1 0,1 0 0,-1-1 1,-1 1-1,5-7-16,-7 8 14,0 0 0,-1 0 0,1 0 1,-1 0-1,0 0 0,-1 0 0,1 0 0,-1 0 1,0-1-1,0 1 0,-1-1 0,0 1 0,0-1 1,0 1-1,0 0 0,-1-2-14,-7-14 78,5 15 109,5 14 335,34 129-287,-33-127-110,0-1 1,1 1 0,0-1 0,0 0 0,1 0 0,0 0 0,1 0-126,16 14-4197,-4-14 652</inkml:trace>
  <inkml:trace contextRef="#ctx0" brushRef="#br0" timeOffset="17869.46">3836 1652 10682,'-7'-1'862,"5"0"-362,-1 1-1,0 0 1,1-1 0,-1 0-1,0 0 1,1 1-1,-1-1 1,1-1 0,-1 1-1,1 0 1,0-1 0,0 1-1,-1-1 1,1 1-1,0-1 1,1 0 0,-1 0-1,0 0 1,0 0 0,0-2-500,8 17 1842,51 99 1709,-50-99-3546,2 0 1,-1-1-1,2 0 1,0-1-1,0 1 1,1-2-1,0 0 1,4 2-6,-14-11 37,0 0 1,0 0-1,1 0 0,-1 0 1,0-1-1,1 1 0,-1-1 1,0 1-1,1-1 1,-1 1-1,0-1 0,1 0 1,-1 0-1,1 1 0,-1-1 1,1 0-1,-1 0 1,1-1-1,-1 1 0,1 0 1,-1 0-1,0-1 0,1 1 1,-1-1-1,0 1 1,1-1-1,-1 1 0,0-1 1,1 0-1,-1 0 0,0 0 1,0 0-1,0 0 1,0 0-1,0 0 0,0 0 1,0 0-1,0 0 0,0 0 1,-1-1-1,2 0-37,3-8 253,0-1 0,0 0 0,-1 0-1,0 0 1,0-4-253,3-6 44,-7 20-34,7-19 72,1 1 0,1 0 0,6-10-82,-13 25 12,0 1 0,0-1 0,0 1 0,1-1-1,-1 1 1,1 0 0,0-1 0,0 2 0,0-1-1,0 0 1,1 0 0,-1 1 0,1 0 0,0 0 0,-1 0-1,1 0 1,0 1 0,0-1 0,0 1 0,0 0-1,2 0-11,23 8-113,-12 3-2987,-12-8 1106,8 6-2249</inkml:trace>
  <inkml:trace contextRef="#ctx0" brushRef="#br0" timeOffset="18255.85">4292 1663 7234,'41'37'2418,"-15"-14"1842,-25-22-4009,1 0-1,-1-1 0,1 1 1,-1-1-1,1 1 1,0-1-1,-1 1 0,1-1 1,-1 0-1,1 0 0,0 0 1,-1 0-1,1 0 1,0 0-1,-1 0 0,1-1 1,-1 1-1,1-1 0,0 1 1,-1-1-1,1 1 1,-1-1-1,1 0-250,39-22 1206,-32 18-805,3-2 5,0-1-1,-1 0 1,0-1-1,5-4-405,-13 10 138,1 0-1,-1-1 0,0 1 1,-1 0-1,1-1 0,0 0 1,-1 0-1,0 1 0,0-1 0,0-1 1,-1 1-1,1 0 0,-1 0 1,0 0-1,1-5-137,-2 8 35,0 1 0,0-1 0,0 0 0,1 0 0,-1 0-1,0 1 1,0-1 0,-1 0 0,1 0 0,0 0 0,0 1 0,0-1 0,0 0 0,-1 0 0,1 0 0,0 1 0,-1-1-1,1 0 1,0 1 0,-1-1 0,1 0 0,-1 1 0,1-1 0,-1 0 0,0 1 0,1-1 0,-1 1 0,0-1-1,1 1 1,-1-1 0,0 1 0,1 0 0,-1-1-35,-1 1 41,0 0 0,0 0-1,0 0 1,0 0 0,0 1 0,0-1-1,0 1 1,0-1 0,0 1 0,0 0-1,0-1 1,0 1 0,-1 1-41,-5 3 82,0 0 1,1 0-1,-1 0 0,1 1 1,-4 5-83,3 0 67,1 0 0,0 1 1,1 0-1,1 0 1,-1 1-1,2-1 0,0 1 1,1 0-1,0 0 0,0 0 1,2 1-1,0-1 0,0 0 1,1 1-1,1-1 0,0 1 1,1-1-1,3 11-67,-4-20 17,1-1 1,0 0-1,0 0 1,0-1-1,0 1 0,0 0 1,1-1-1,-1 1 0,1-1 1,0 0-1,0 0 1,-1 0-1,1 0 0,1 0 1,-1-1-1,0 1 1,0-1-1,0 0 0,1 0 1,-1 0-1,1 0 0,-1-1 1,1 1-1,-1-1 1,1 0-1,-1 0 0,1 0 1,-1-1-1,2 1-17,16-2 70,0-1-1,0 0 1,0-2 0,5-2-70,-18 5-4,27-10-1326,-30 10 202,0 0 0,0-1 0,0 0 0,0 0 0,-1-1 1,0 1-1,1-1 0,1-2 1128,14-19-6561</inkml:trace>
  <inkml:trace contextRef="#ctx0" brushRef="#br0" timeOffset="18702.51">4769 1682 3657,'36'-42'3727,"-35"41"-3473,0 1 0,-1-1-1,1 0 1,-1 0 0,1 0 0,-1 1-1,1-1 1,-1 0 0,0 0 0,1 0-1,-1 0 1,0 0 0,0 0 0,0 0-1,0 0 1,0 0 0,0 0 0,0 0-1,0 0 1,0 0 0,0 0 0,0 1-1,-1-1 1,1 0 0,0 0 0,-1 0-1,1 0 1,0 0 0,-1 0-254,-20-16 5746,20 16-5444,0 1-1,0-1 1,0 1-1,0-1 1,0 0 0,0 1-1,0-1 1,0 0-1,0 0 1,1 0 0,-1 0-1,0 0 1,1 1-1,-1-1 1,0 0 0,1 0-1,-1-1-301,3 1 26,-1 0 1,1 0-1,-1 0 0,1 1 1,-1-1-1,1 0 0,0 1 0,-1-1 1,1 1-1,0-1 0,-1 1 0,1 0 1,0 0-1,0 0-26,8-2 28,5-2-22,7-2 1,0 1 1,0 1 0,0 2-1,0 0 1,3 0-8,-20 2 1,0 1 1,0-1-1,-1 1 0,1 0 0,0 0 1,0 0-1,-1 0 0,1 1 1,-1 0-1,1 0 0,-1 0 1,2 2-2,-4-2 0,1 0 0,-1 0 1,0 0-1,-1 0 0,1 0 0,0 1 1,-1-1-1,1 0 0,-1 1 0,0 0 1,1-1-1,-1 1 0,0 0 0,-1-1 1,1 1-1,-1 0 0,1 0 1,-1 0-1,0-1 0,0 1 0,0 0 1,0 1-1,-2 15 5,-1 1 0,0-1 1,-2 0-1,0 0 0,-1 0 1,-1-1-1,-1 0 0,-1 0 1,0-1-1,-1 0 0,-1 0 1,-3 2-6,9-13-13,-1 0 1,1-1 0,-1 1 0,0-1 0,0-1 0,-3 2 12,3-2 142,0 0 0,1 0 0,-1 1 0,1-1 0,0 1 0,1 0 0,-4 5-142,8-10 45,-1 1-1,1-1 1,0 1 0,0-1-1,-1 0 1,1 1-1,0-1 1,0 1 0,0-1-1,0 1 1,-1-1 0,1 1-1,0-1 1,0 0 0,0 1-1,0-1 1,0 1-1,0-1 1,0 1 0,0-1-1,1 1 1,-1-1 0,0 0-1,0 1 1,0-1-1,0 1 1,1-1 0,-1 1-1,0-1 1,0 0 0,1 1-1,-1-1 1,0 0-1,1 1 1,-1-1 0,0 0-1,1 1 1,-1-1 0,0 0-1,1 0 1,-1 1-1,1-1 1,-1 0 0,0 0-1,1 0 1,-1 0 0,1 0-1,-1 0 1,1 1-1,-1-1 1,1 0 0,-1 0-1,1 0 1,-1 0 0,0-1-1,1 1 1,0 0-45,40 1 668,-27-2-703,20 1-439,81 2 1835,-39 11-6734,-32 0 1464</inkml:trace>
  <inkml:trace contextRef="#ctx0" brushRef="#br0" timeOffset="19561.51">5433 1693 7162,'1'2'3784,"3"6"441,-2-7-1472,-1 1-457,0-2-551,7 0-369,10 0-688,9-2-296,47-6-272,-38 1 680,-3 3 849,9-1-6562,-13 0 3200</inkml:trace>
  <inkml:trace contextRef="#ctx0" brushRef="#br0" timeOffset="19992.81">5924 1590 10346,'4'-4'7910,"3"8"-3280,12 18-2198,15 28-3848,-34-49 1894,35 73-16,-32-65-409,-1-1 1,2 0-1,-1 0 1,1 0-1,1 0 0,-1-1 1,1 1-1,0-1 1,1 0-1,0-1 0,6 6-53,-11-11 46,1 0-1,-1 0 0,1-1 0,0 1 0,-1-1 0,1 1 1,-1-1-1,1 0 0,0 1 0,-1-1 0,1 0 1,0 0-1,0 0 0,-1 0 0,1 0 0,0-1 0,-1 1 1,1 0-1,-1-1 0,1 0 0,0 1 0,-1-1 0,1 0 1,-1 1-1,0-1 0,1 0 0,-1 0 0,1 0 0,-1-1 1,0 1-1,0 0 0,0 0 0,0-1 0,1 0-45,4-6 261,1 1 0,-1-1-1,-1-1 1,0 1 0,1-2-261,3-12 422,0 0 1,-1-1 0,-1 1-1,3-21-422,-5 20 211,1 0-1,1 0 1,1 1-1,6-12-210,-13 32 14,-1 0 1,1 1-1,0-1 0,-1 0 0,1 1 0,0-1 1,0 1-1,0-1 0,0 1 0,1-1 0,-1 1 1,0 0-1,0 0 0,1-1 0,-1 1 0,1 0 0,-1 0 1,1 1-1,0-1 0,-1 0 0,1 0 0,0 1 1,-1-1-1,1 1 0,0-1 0,0 1 0,0 0 1,-1 0-1,1 0 0,0 0 0,0 0 0,0 0 0,-1 0 1,1 1-1,1-1-14,25 16-1895,-1 9-5658,-7-7 1378</inkml:trace>
  <inkml:trace contextRef="#ctx0" brushRef="#br0" timeOffset="20345.97">6716 1547 10018,'-6'-1'918,"-1"-1"-1,0 1 1,0 1-1,1-1 1,-1 1-1,0 0 1,0 1-1,0-1 1,1 2-1,-1-1 1,0 1-1,1 0 1,-1 0-1,1 0 1,-3 2-918,0 1 391,1 0 0,0 1 0,0-1 0,0 1 1,1 1-1,0 0 0,0 0 0,1 0 0,0 1 1,-2 3-392,0 1 30,0 0 1,1 1-1,1-1 1,0 1-1,1 1 1,0-1-1,1 1 0,1 0 1,0 0-1,1 0 1,0 0-1,1 0 1,1 1-1,1 11-30,-1-24 8,0 1-1,0-1 0,0 1 0,1-1 0,-1 1 1,1-1-1,-1 0 0,1 1 0,0-1 1,0 0-1,0 0 0,1 1 0,-1-1 1,0 0-1,1 0 0,-1 0 0,1-1 0,0 1 1,0 0-1,0-1 0,-1 1 0,1-1 1,1 1-1,-1-1 0,0 0 0,0 0 0,0 0 1,1 0-1,-1 0 0,0-1 0,1 1 1,-1-1-1,1 1 0,-1-1 0,1 0 0,-1 0 1,1 0-1,-1 0 0,1-1 0,-1 1 1,0-1-1,1 1 0,-1-1-7,12-2 45,-1-1 0,0-1 1,0 0-1,-1-1 0,1-1 0,-1 1 0,0-2-45,2-1 45,0-1-1,-1-1 1,0 0 0,-1 0 0,0-2-1,-1 1 1,0-1 0,3-6-45,-9 12 23,-1 0 0,0 0 0,0 0 0,0 0 0,-1 0 0,0-1 0,-1 0 0,1 1 1,-2-1-1,1 0 0,-1 0 0,0 0 0,-1 0 0,0 0 0,0 0 0,0 0 1,-1 0-1,-1-2-23,1 7 26,0-1 0,0 1 1,0 1-1,0-1 1,-1 0-1,0 0 0,1 0 1,-1 1-1,0-1 0,0 1 1,0 0-1,-1-1 1,1 1-1,0 0 0,-1 0 1,1 0-1,-1 1 1,0-1-1,0 1 0,0-1 1,0 1-1,0 0 0,0 0 1,0 0-1,0 1 1,0-1-1,0 1 0,0-1 1,0 1-1,-1 0 0,0 1-26,1-1-50,0 0-1,1 0 1,-1 1-1,0 0 0,0-1 1,0 1-1,0 0 0,1 0 1,-1 1-1,0-1 0,1 1 1,-1-1-1,1 1 1,0 0-1,-1 0 0,1 0 1,0 0-1,0 0 51,0 0-298,1 1 1,-1-1-1,1 0 1,0 0-1,0 1 1,0-1-1,0 1 0,0-1 1,1 1-1,-1-1 1,1 1-1,-1-1 1,1 1-1,0 1 298,6 17-3935</inkml:trace>
  <inkml:trace contextRef="#ctx0" brushRef="#br0" timeOffset="21138.29">6920 1564 8658,'1'0'305,"-1"0"0,0 0 1,0 0-1,1 0 0,-1 0 0,0 0 1,0 0-1,1-1 0,-1 1 0,0 0 1,0 0-1,1 0 0,-1 0 0,0 1 1,0-1-1,1 0 0,-1 0 0,0 0 1,0 0-1,1 0 0,-1 0 1,0 0-1,0 0 0,1 0 0,-1 1 1,0-1-1,0 0 0,0 0 0,1 0 1,-1 0-1,0 1 0,0-1 0,0 0 1,0 0-1,1 1 0,-1-1 0,0 0 1,0 0-1,0 0 0,0 1 0,0-1 1,0 0-1,0 0 0,0 1 0,0-1-305,7 22 3867,0 31-5884,-6-46 3413,1 11-1068,-1-5-139,1 1 0,0-1-1,1 0 1,0 0 0,1 0-1,0 0 1,2 0-189,-5-10 17,1-1-1,-1 0 1,1 1 0,0-1 0,0 0-1,0 0 1,0 0 0,0 0 0,0-1-1,0 1 1,1-1 0,-1 1-1,1-1 1,-1 0 0,1 0 0,-1 0-1,1 0 1,0 0 0,-1 0 0,1-1-1,0 1 1,0-1 0,0 0 0,-1 0-1,1 0 1,0 0 0,0-1 0,0 1-1,-1-1 1,1 0 0,0 1-1,-1-1 1,1 0 0,0-1-17,6-1 25,-1 0 0,0-1 0,0 1 1,-1-2-1,1 1 0,-1-1 0,0 0 0,0-1 0,0 0 1,-1 0-1,0 0 0,0-1 0,0 0 0,-1 0 0,1-2-25,1-3 46,0-1 1,0 0-1,-1-1 0,-1 0 0,0 1 0,-1-2 1,-1 1-1,2-11-46,-6 25 2,1 1 1,0-1 0,0 0-1,0 0 1,0 0 0,0 0-1,0 0 1,0 0 0,0 0-1,-1 0 1,1 0 0,0 0-1,0 0 1,0 0-1,0 0 1,0 0 0,-1 0-1,1 0 1,0 0 0,0 0-1,0 0 1,0 0 0,0 0-1,-1 0 1,1 0 0,0 0-1,0 0 1,0 0 0,0 0-1,0 0 1,0 0-1,-1 0 1,1 0 0,0 0-1,0 0 1,0 0 0,0 0-1,0-1 1,0 1 0,0 0-1,0 0 1,0 0 0,-1 0-1,1 0 1,0 0 0,0 0-1,0-1 1,0 1-1,0 0 1,0 0 0,0 0-1,0 0-2,-7 16 90,9 52-44,0-54-39,-2-8-3,1-1 0,0 0 0,0 0-1,0 1 1,1-1 0,-1 0 0,1 0 0,1-1 0,-1 1 0,1 0 0,-1-1 0,1 1-1,1-1 1,-1 0 0,0 0 0,1 0 0,0-1 0,0 1 0,0-1 0,1 0 0,-1 0 0,1 0-1,-1-1 1,1 1 0,0-1 0,0-1 0,0 1 0,5 1-4,1-1 13,1 0 1,0-1-1,-1 0 1,1-1-1,0 0 1,0-1-1,-1 0 1,1-1-1,-1 0 1,1-1-1,9-4-13,1-1 9,1 0 1,-2-2-1,0-1 0,0-1 0,8-6-9,-24 14-2,1 0 1,0 0-1,-1 0 0,0-1 0,0 0 1,0 0-1,-1 0 0,0 0 0,0-1 1,0 0-1,-1 0 0,1 0 0,-1 0 1,-1 0-1,1-1 0,-1 1 1,-1-1-1,1 0 0,-1 0 0,0 1 1,0-1 1,-1 4-1,0 0 1,-1 0-1,1 0 1,-1 0-1,1 0 1,-1 0-1,0 0 1,0 0-1,0 1 1,-1-1-1,1 0 1,-1 1-1,1-1 1,-1 1 0,0-1-1,0 1 1,0 0-1,0 0 1,0 0-1,0 0 1,-1 0-1,1 1 1,-1-1-1,1 1 1,-1-1-1,0 1 1,0 0-1,0 0 1,-3-1-8,-1 0-1,1 0 1,-1 1-1,1 0 1,-1 0-1,0 0 1,1 1-1,-1 0 1,0 1-1,0-1 1,-4 2 8,10-2-3,0 0 0,0 0 0,1 0 0,-1 0 0,0 0 0,1 0 1,-1 0-1,0 0 0,0 0 0,1 1 0,-1-1 0,0 0 0,1 0 0,-1 1 0,0-1 0,1 0 1,-1 1-1,1-1 0,-1 0 0,1 1 0,-1-1 0,1 1 0,-1-1 0,1 1 0,-1 0 0,1-1 1,-1 1-1,1-1 0,0 1 0,-1 0 0,1-1 0,0 1 0,0 0 0,-1-1 0,1 1 0,0 0 1,0 0 2,1 0-5,0 1-1,0 0 1,1-1 0,-1 0 0,0 1 0,1-1 0,-1 0 0,1 1 0,-1-1 0,1 0 0,0 0 0,-1 0 0,2 0 5,58 25-41,24-3 38,31 10 6,-104-29-5,-1 1 0,0 0 0,0 1 0,0 0 0,-1 1 0,1 0 0,-2 1 1,4 3 1,-10-9-1,0 0 1,-1 1 0,1-1 0,-1 1-1,0 0 1,1 0 0,-1-1 0,0 2 0,-1-1-1,1 0 1,0 0 0,-1 0 0,0 1 0,0-1-1,0 1 1,0-1 0,-1 1 0,1-1 0,-1 1-1,0-1 1,0 1 0,0 0 0,0-1-1,-1 1 1,1-1 0,-1 1 0,0-1 0,0 1-1,0-1 1,-1 0 0,1 1 0,-1-1 0,0 0-1,0 0 1,0 0 0,-4 4 10,0 0 0,0 0 0,-1-1 0,0 0 0,0-1 0,-1 1-1,1-1 1,-1-1 0,0 1 0,-1-1 0,1-1 0,-1 1 0,-1-1-10,-79 20 1007,10-2-1899,29-4-3211,6 3 54</inkml:trace>
  <inkml:trace contextRef="#ctx0" brushRef="#br0" timeOffset="21727.14">9127 1369 9778,'-1'-1'317,"0"0"0,1 0 0,-1 0 0,0 0 0,1 0 0,-1 1 0,0-1 0,0 0 0,0 1 0,0-1 0,0 0 0,0 1-1,0-1 1,0 1 0,0 0 0,0-1 0,0 1 0,0 0 0,0-1 0,0 1 0,0 0 0,0 0 0,0 0 0,-1 0-317,1 1 142,0 0 1,1-1-1,-1 1 0,0 0 0,1 0 1,-1 0-1,1 0 0,-1-1 1,1 1-1,0 0 0,-1 0 0,1 0 1,0 0-1,0 0 0,0 0 0,0 0 1,-1 0-1,1 0 0,1 0 1,-1 0-1,0 0-142,8 60 1252,-8-61-1218,91 374 3563,-84-352-3498,-5-17-36,0 0 0,0 1 0,0-1 0,-1 0 1,0 1-1,0-1 0,0 0 0,0 1 0,-1 2-63,-1-8 33,1 1-1,-1-1 1,1 0 0,-1 0 0,1 1-1,-1-1 1,0 0 0,1 0 0,-1 0-1,1 0 1,-1 0 0,1 0 0,-1 0 0,0 0-1,1 0 1,-1 0 0,1 0 0,-1 0-1,1 0 1,-1-1 0,1 1 0,-1 0-1,0 0 1,1-1 0,-1 1 0,1 0-1,0-1 1,-1 1 0,1 0 0,-1-1-1,1 1 1,-1-1 0,1 1 0,0 0-1,-1-1 1,1 0-33,-20-18 518,19 19-488,-38-44 395,2 0 0,1-3-1,-16-30-424,33 45 19,0-1-1,2-1 0,2 0 1,1-1-1,2-1 0,1 0-18,8 22 1,0 0 0,0 0-1,2 0 1,0 0 0,0 0 0,1 0-1,1 0 1,0 0 0,1 0 0,1 0-1,0 0 1,1 0 0,0 1 0,1 0-1,1 0 1,0 0 0,1 1 0,0-1-1,1 2 1,0-1 0,0 1 0,2 0-1,-1 1 1,1 0 0,1 1 0,0 0-1,0 0 1,1 1 0,0 1 0,0 0-1,1 0 1,-1 1 0,2 1 0,1 0-1,-1 1-18,0 1 1,0 0-1,0 2 1,0-1 0,0 2-1,1 0 1,-1 0 0,0 1-1,0 1 1,0 1-1,11 3 18,50 17-4592,-20-5 496</inkml:trace>
  <inkml:trace contextRef="#ctx0" brushRef="#br0" timeOffset="22077.98">9318 1444 8850,'-28'-6'3889,"5"0"216,19 4-2513,7 0-304,2 4-760,-5-2-296,6 0-192,38 4 513,45 6 1911,-35 0-6553,-6-2 3321</inkml:trace>
  <inkml:trace contextRef="#ctx0" brushRef="#br0" timeOffset="22414.18">9647 1493 9146,'41'18'2327,"-28"-10"-565,-13-8-1703,0 0 0,0 0 0,0 0 0,0 0 0,-1 0 0,1 0 0,0 0 0,0 0 0,0 0 0,0 0 0,0 0 0,0 0 0,0 0 0,-1 0 0,1 0 0,0 0 0,0 0 0,0 0 0,0 0 0,0 0 0,0 0 0,0 0 0,-1 0 0,1 0 0,0 0 0,0 0 0,0 0 0,0 0 0,0 0 0,0 0 0,0 0 0,0 0 0,-1 0 0,1 0 0,0 0 0,0 1 0,0-1 0,0 0 0,0 0 0,0 0 0,0 0 0,0 0 0,0 0 0,0 0 0,0 0 0,0 1 0,0-1 0,0 0 0,0 0 0,0 0 0,0 0 0,0 0 0,0 0 0,0 0 0,0 1 0,0-1 0,0 0 0,0 0 0,0 0 0,0 0 0,0 0 0,0 0 0,0 0 0,0 1 0,0-1 0,0 0 0,0 0 0,0 0 0,0 0 0,0 0-59,-8 1 734,0 0 0,-1 1 0,1 0 0,0 0 0,0 1 1,0 0-1,0 1 0,-5 2-734,2 1 451,-1 0 0,1 1 1,1 0-1,-1 0 1,-4 7-452,5-5 129,0 1 1,0 0-1,1 1 1,1 0-1,0 1 1,1-1-1,0 1 1,1 1-1,1-1 1,-3 9-130,7-18 13,0-1 1,0 1 0,0-1-1,0 1 1,1-1 0,0 1-1,0 0 1,0-1 0,0 1-1,0 0 1,1-1 0,-1 1-1,1-1 1,0 1 0,0-1-1,0 1 1,1-1 0,-1 0-1,1 1 1,0-1 0,0 0-1,0 0 1,0 0 0,0 0-1,1 0-13,1-1 10,0 1 0,1 0-1,-1-1 1,1 1 0,-1-1-1,1-1 1,0 1 0,-1-1 0,1 1-1,0-1 1,0-1 0,0 1-1,0-1 1,0 0 0,0 0-1,0 0 1,0 0 0,3-2-10,7 0 33,1-1 0,-1-1 1,0-1-1,-1 0 0,1 0 1,-1-2-1,0 0 0,0 0 1,11-10-34,-18 13 45,-1 0 0,-1-1 1,1 0-1,0 0 0,-1 0 1,0 0-1,-1-1 0,1 0 1,-1 0-1,0 0 1,0-1-1,-1 1 0,0-1 1,0 0-1,-1 0 0,1 0 1,-1 0-1,-1 0 0,0-1 1,0 1-1,0 0 0,-1-1-45,0 4 40,-1-1-1,0 1 1,0-1-1,0 1 0,-1-1 1,1 1-1,-1 0 1,0-1-1,0 1 0,-1 0 1,1 1-1,-1-1 1,0 0-1,0 1 1,0-1-1,0 1 0,-1 0 1,1 0-1,-1 0 1,0 1-1,0-1-39,-1 0 18,0 0 0,0 1 1,0-1-1,-1 1 0,1 0 0,0 0 0,-1 1 1,0-1-1,1 1 0,-1 1 0,0-1 1,0 1-1,1 0 0,-1 0 0,0 1 0,-1 0-18,6-1-11,-1 0 0,1 0-1,0 1 1,0-1 0,0 1-1,-1-1 1,1 1 0,0-1 0,0 1-1,0 0 1,0 0 0,0 0-1,0-1 1,0 1 0,0 0-1,1 0 1,-1 0 0,0 0-1,0 0 1,1 0 0,-1 1-1,1-1 1,-1 0 0,1 0-1,-1 0 1,1 1 0,0-1 0,-1 0-1,1 1 12,0 0-423,0-1 0,0 0 0,0 1 0,1-1 0,-1 0-1,0 0 1,0 1 0,1-1 0,-1 0 0,1 0 0,-1 1 0,1-1 0,0 0-1,0 0 1,-1 0 0,1 0 0,0 0 0,0 1 423,10 4-5703</inkml:trace>
  <inkml:trace contextRef="#ctx0" brushRef="#br0" timeOffset="22749.43">9978 1673 4761,'34'101'12981,"-29"-64"-10222,-5-25-382,-6-24 3056,-1-9-5162,1 0 0,1 0 0,0-1 0,2 1 0,1-1 0,0-11-271,2 26 32,0 1 0,1 0-1,0-1 1,0 1 0,0 0 0,1 0-1,0 0 1,0 0 0,0 0 0,1 0-1,3-5-31,-4 8 20,1 0 0,-1 0 0,1 1 0,0-1 0,-1 0 0,2 1 0,-1 0 0,0 0 0,0 0 0,1 0 0,-1 0 0,1 0 0,-1 1 0,1 0-1,0 0 1,-1 0 0,1 0 0,0 0 0,0 1 0,2 0-20,50 4-554,-20 5-4236,-7 1 189</inkml:trace>
  <inkml:trace contextRef="#ctx0" brushRef="#br0" timeOffset="29968.12">10589 1466 6265,'1'0'407,"0"0"0,0 0 0,0 0 0,0 0 0,1 0 0,-1 0 0,0 0 0,0 0 0,0 1 0,0-1 0,0 0 0,0 1 0,0-1 0,0 1 0,0-1 0,0 1 0,0-1 0,0 1 0,-1 0 0,1-1 0,0 1 0,0 0 0,0 0-407,14 28 3904,-12-22-3531,-1 1 0,-1 0-1,0 0 1,0-1 0,0 1 0,-1 0-1,0 4-372,-2 17 642,2-1 0,1 1-1,3 10-641,-2-15 173,0 0 0,-2 0 0,0 0 0,-2 0 0,-1 6-173,-1-19 742,3-23-111,2-34-355,0 33-268,1 1 0,0-1 0,1 1 1,0-1-1,1 1 0,0 0 0,1 0 1,0 1-1,1 0 0,0 0 0,3-4-8,8-12 12,21-34 7,-36 59-20,-1 0 1,1 1 0,-1-1 0,1 0-1,0 0 1,0 1 0,0-1 0,0 1-1,0-1 1,0 1 0,0 0-1,1 0 1,-1 0 0,0 0 0,0 0-1,1 0 1,-1 1 0,1-1-1,-1 1 1,1 0 0,-1-1 0,1 1-1,-1 1 1,1-1-2,-1 1 1,0 0-1,0 1 0,0-1 0,0 0 0,0 1 0,0-1 0,-1 1 0,1 0 0,0-1 0,-1 1 0,1 0 1,-1 0-1,0 0 0,1 0 0,-1 0 0,0 0 0,0 0 0,0 2 2,18 50-15,-15-41 12,8 29-6,-9-28 13,1 1-1,1-1 0,0 0 0,1-1 0,0 1 0,2 1-3,2-69 159,-7 43-157,0-1-1,1 0 1,1 1-1,0 0 1,0 0 0,1 0-1,0 1 1,1 0-1,0 0 1,1 1 0,0 0-1,0 0 1,1 1-1,1 0 1,9-7-2,-16 12-1,1 1 0,0 0 1,0 0-1,0 0 0,0 0 0,0 0 0,1 1 0,-1 0 0,0 0 1,1 0-1,-1 0 0,1 1 0,-1 0 0,1-1 0,-1 2 0,1-1 1,3 1 0,-3 1 4,-1 0 0,1 0 0,0 0 0,-1 1 0,1-1 0,-1 1 0,0 0 0,0 1-1,0-1 1,0 1 0,0-1 0,-1 1 0,0 0 0,0 1 0,1 0-4,4 7 25,0 1 0,-1-1 0,-1 1-1,0 1 1,0-1 0,-2 1-1,0 0 1,0 0 0,-1 1 0,-1-1-1,0 1 1,-1-1 0,-1 12-25,4-1 545,-2-16-4448,-3-11 339</inkml:trace>
  <inkml:trace contextRef="#ctx0" brushRef="#br0" timeOffset="30430.69">11443 1549 9458,'-3'-8'4099,"-1"-1"2441,-4 26-911,4-2-5476,0 1 0,1 1 1,0-1-1,1 0 0,1 1 0,1-1 1,0 0-1,3 12-153,-3-24 10,1 1 1,-1-1-1,1 0 0,0 1 0,1-1 0,-1 0 0,1 0 1,0 0-1,0 0 0,0-1 0,1 1 0,-1 0 1,1-1-1,0 0 0,-1 0 0,2 1 0,-1-2 0,0 1 1,1 0-1,-1-1 0,1 1 0,0-1 0,0 0 1,0 0-1,0-1 0,0 1 0,0-1 0,0 0 0,0 0 1,1 0-1,-1-1 0,0 1 0,1-1 0,-1 0 1,4-1-11,-1 0 16,0 0 1,0-1 0,1 0 0,-1 0 0,0 0 0,0-1 0,-1 0-1,1-1 1,-1 0 0,1 0 0,-1 0 0,0 0 0,-1-1 0,1 0 0,-1 0-1,0-1 1,0 0 0,-1 0 0,3-3-17,1-3 44,0 0 0,-1 0 0,0 0-1,-1-1 1,-1 0 0,0 0 0,0-1 0,-1 0 0,-1 1-1,-1-2-43,-2-16 585,0 28-210,1 11-106,1 3-208,0 1-53,1 0 0,0-1-1,1 0 1,1 0 0,-1 0 0,2 0 0,-1-1-1,2 0 1,-1 0 0,1 0 0,1-1 0,-1 0-1,2 0 1,0 0-8,-6-7-40,0 0 0,0 0-1,0 0 1,0 0 0,0 0-1,0-1 1,1 1 0,-1-1-1,1 0 1,-1 0 0,1 0-1,-1-1 1,1 1 0,-1-1-1,3 0 41,16-8-4617,-10-8 481</inkml:trace>
  <inkml:trace contextRef="#ctx0" brushRef="#br0" timeOffset="31258.26">11928 1116 8170,'-1'-9'1498,"-1"0"0,0 1 0,0-1 0,-1 0-1,0 1 1,-1-1 0,0 1 0,0 0 0,-4-5-1498,8 13 52,0 0 0,0 0 1,0 0-1,0-1 0,0 1 0,0 0 0,0 0 0,0 0 0,0 0 0,-1-1 0,1 1 0,0 0 0,0 0 1,0 0-1,0 0 0,0 0 0,-1 0 0,1-1 0,0 1 0,0 0 0,0 0 0,0 0 0,-1 0 0,1 0 1,0 0-1,0 0 0,0 0 0,0 0 0,-1 0 0,1 0 0,0 0 0,0 0 0,0 0 0,-1 0 0,1 0 1,0 0-1,0 0 0,0 0 0,0 0 0,-1 0 0,1 0 0,0 0 0,0 1 0,0-1 0,0 0 0,-1 0 1,1 0-1,0 0 0,0 0 0,0 0 0,0 0 0,0 1 0,0-1-52,-4 15 1091,2 24-489,2-37-376,3 72 407,2-1 0,4-1 0,3 0 0,3 0 0,22 61-633,-33-120 13,0 0 0,1-1 0,1 1 0,0-1 0,1 0 0,0 0 0,1-1 0,1 1-13,-6-8 12,1-1-1,-1 1 0,1-1 0,0 0 1,0 0-1,0 0 0,0-1 0,0 1 1,1-1-1,-1 0 0,1 0 0,0-1 1,-1 0-1,1 1 0,0-1 0,0-1 1,0 1-1,-1-1 0,1 0 0,0 0 1,0 0-1,0-1 0,0 1 0,2-2-11,9-2 24,-1-1-1,1-1 0,-1 0 1,0-1-1,-1-1 0,1 0 1,-2-1-1,1 0 0,-1-1 1,-1-1-1,1 0 0,-2 0 1,0-1-1,0-1 0,-1 0 1,7-13-24,-15 24 4,-1 0 0,0 0 0,0 0 0,1 0 0,-1 0 0,-1 0 0,1 0 0,0 0 0,0-1 0,-1 1 0,1 0 0,-1-1 0,0 1 0,0 0 0,0-1 0,0 1-1,0-1 1,0 1 0,-1 0 0,1 0 0,-1-1 0,0 1 0,1 0 0,-1 0 0,0-1 0,0 1 0,-1 0 0,1 0 0,0 0 0,-1 0 0,1 1 0,-1-1 0,1 0 0,-1 1 0,0-1 0,0 1 0,0-1 0,0 1 0,0 0 0,0 0 0,0 0 0,0 0-4,-4-1 3,1 0 0,-1 0 1,0 1-1,0 0 0,1 0 0,-1 1 1,0-1-1,0 1 0,0 0 0,0 1 0,0 0 1,1 0-1,-1 0 0,0 0 0,0 1 0,-3 1-2,3 0-4,0-1 1,0 1-1,1 0 0,-1 1 1,1-1-1,-1 1 1,1 0-1,0 0 1,1 1-1,-1-1 1,1 1-1,0 0 1,0 0-1,-2 4 3,4-5-2,1 0-1,0 0 1,0 0-1,0 0 0,0 0 1,1 1-1,0-1 0,0 0 1,0 0-1,0 0 0,0 0 1,1 1-1,0-1 0,0 0 1,0 0-1,0 0 0,1 0 1,-1-1-1,1 1 0,0 0 1,0-1-1,1 1 0,0 1 3,4 4 4,1 0-1,0 0 1,0 0-1,1-1 1,0 0-1,1-1 1,0 0-1,0 0 1,0-1-1,1 0 1,-1-1-1,1 0 1,1-1-1,-1 0 1,1-1-1,-1 0 1,10 0-4,-7 0-61,1-1 0,0-1 0,-1 0 0,1-1 0,0 0 0,0-2 0,-1 1 1,1-2-1,0 0 0,-1-1 0,0 0 0,0-1 0,0-1 0,3-2 61,-12 5-64,0 0-1,0-1 1,-1 0-1,0 0 1,0 0 0,0-1-1,0 1 1,-1-1-1,1 0 1,-1 0 0,0 0-1,-1 0 1,1 0-1,-1-1 1,0 1 0,-1-1-1,1 0 1,-1 1-1,0-1 1,0 0 0,-1 0-1,0 0 1,0 0-1,0-3 65,2 2 14,2 16 7,3 13 3,16 105 21,-25-141 86,1 1 0,1 0-1,0 0 1,1-1 0,1 1 0,0 0-1,0 0 1,1 0 0,1 0-1,0 1 1,2-2-131,-4 10 40,1 0 0,0 0-1,0 0 1,0 1 0,0 0 0,1-1 0,0 1-1,-1 0 1,1 1 0,0-1 0,0 1 0,0 0-1,1 0 1,-1 0 0,1 0 0,-1 1 0,1-1-1,-1 1 1,1 1 0,0-1 0,-1 1 0,3-1-40,62 3-862,-27 5-3258,-7 0 502</inkml:trace>
  <inkml:trace contextRef="#ctx0" brushRef="#br0" timeOffset="32043.37">13885 1500 9994,'-38'-29'4776,"-2"5"-2585,36 22-1852,3 1-202,-1 0 1,1 0 0,-1 0-1,0 1 1,1-1 0,-1 0-1,0 1 1,0-1-1,0 1 1,1 0 0,-1 0-1,0-1 1,0 1 0,0 0-1,0 0 1,0 1 0,1-1-1,-1 0 1,0 1-1,0-1 1,1 1 0,-1-1-1,0 1 1,0 0 0,1 0-1,-1 0 1,1 0 0,-1 0-1,1 0 1,-1 0-1,1 1 1,0-1 0,-1 0-1,1 1 1,0-1 0,0 1-1,0-1 1,0 1 0,0 0-1,1-1 1,-1 1 0,0 0-139,-2 7 343,-1 0-1,2 1 0,-1-1 0,1 1 0,1 0 0,-1 5-341,1 5 253,0 1 1,1 0 0,2-1-1,0 1 1,1-1-1,6 19-253,-7-29 35,1 0 0,0 0 0,1 0 0,0-1 0,0 1 0,1-1 0,0 0 0,1 0 0,0-1 0,1 1 0,-1-1 0,2-1 0,-1 1 0,5 2-35,-8-7 13,1-1 0,0 1 0,-1-1 0,1 0 0,0 0 0,0-1 0,1 1 0,-1-1 0,0 0 0,0-1 0,1 1 0,-1-1 0,0 0 0,0 0 0,1-1 0,-1 0 0,0 0 0,0 0 0,0 0 0,0-1 0,0 0 0,0 0 0,0 0-1,0 0 1,-1-1 0,1 0 0,-1 0 0,4-4-13,1 1 30,-1-1-1,1-1 0,-1 0 0,-1 0 0,0 0 0,0-1 0,-1 0 0,0-1 0,0 1 0,-1-1 0,0 0 0,-1 0 0,2-7-29,12-66 177,-17 76-77,0 1-1,0-1 1,-1 1 0,0-1 0,0 0 0,-1 1 0,0-1 0,0 1 0,0-1-1,-1 1 1,-2-6-100,4 63 348,1-36-310,1 0-1,1 1 0,0-1 0,1 0 1,1 0-1,0-1 0,4 7-37,-7-17-207,0 1 0,0-1 0,1 0 1,0 0-1,-1 0 0,1-1 0,1 1 0,-1-1 0,1 0 0,-1 0 0,1 0 0,0 0 0,1 0 207,-2-1-432,0-1-1,0 0 0,0 0 1,0-1-1,0 1 0,0 0 1,0-1-1,0 0 1,0 0-1,1 0 0,-1 0 1,0-1-1,0 1 1,0-1-1,0 1 0,0-1 1,0 0-1,0 0 1,0-1-1,0 1 0,0-1 1,-1 1 432,24-16-5617</inkml:trace>
  <inkml:trace contextRef="#ctx0" brushRef="#br0" timeOffset="32725.62">14275 1665 2697,'4'-10'543,"34"-84"2759,-21 25 5385,-13 58-5457,1 14-328,7 23-606,-10-21-2627,10 27 833,-1 1 1,-2 1-1,-1-1 0,0 15-502,-8-46 16,0 1 1,0-1-1,1 1 1,-1-1-1,1 0 1,-1 1-1,1-1 1,0 0-1,0 1 1,0-1-1,0 0 1,1 0-1,-1 0 1,0 0-1,1 0 0,-1 0 1,1 0-1,0 0 1,1 0-17,-2-2 10,-1 1-1,1-1 1,0 0 0,-1 0-1,1 1 1,0-1 0,0 0-1,-1 0 1,1 0 0,0 0-1,0 0 1,-1 0 0,1 0-1,0-1 1,0 1 0,-1 0 0,1 0-1,0-1 1,0 1 0,-1 0-1,1-1 1,0 1 0,-1 0-10,20-23 237,-3-6-64,-5 6-109,2 1 0,0 0-1,1 1 1,5-3-64,-17 20 1,1 0 0,-1 0 0,1 0 0,-1 1 0,1 0 0,0 0-1,1 0 1,-1 0 0,0 1 0,1-1 0,0 1 0,-1 0 0,1 1 0,0-1 0,0 1 0,0 0 0,0 0 0,0 1 0,0-1 0,0 1 0,0 0 0,0 0 0,3 1-1,-6 0 0,0 0-1,1 0 1,-1 0 0,0 0 0,0 1 0,0-1 0,0 0-1,-1 1 1,1 0 0,0-1 0,-1 1 0,1 0 0,-1 0 0,1 0-1,-1 0 1,0 0 0,0 0 0,1 2 0,19 49 93,-7-16 31,-13-33-112,1 0-1,0 0 0,0 0 1,1 0-1,-1 0 0,1-1 1,-1 1-1,1-1 0,1 0 1,-1 1-1,0-1 0,1-1 1,-1 1-1,1-1 0,0 1 0,0-1 1,0 0-1,0 0 0,0-1 1,0 1-1,1-1 0,-1 0 1,0 0-1,1 0 0,-1-1 1,1 0-1,-1 1 0,1-2 1,-1 1-1,1 0 0,-1-1 1,0 0-1,1 0 0,-1 0 0,0-1-11,15-2 42,0-2 0,-1 0 0,0-1 0,9-5-42,-23 10 10,0 0-1,0 0 0,0 0 1,-1-1-1,1 1 0,-1-1 1,1 0-1,-1 0 0,0 0 1,0 0-1,0-1 0,0 1 1,-1-1-1,1 0 0,-1 0 1,0 0-1,0 0 0,0 0 1,-1 0-1,0 0 1,0-1-1,1 0-9,-2 4 3,0-1 0,0 1 0,0 0 0,0 0 0,0-1 0,0 1 0,0 0 1,0-1-1,-1 1 0,1 0 0,0 0 0,-1-1 0,1 1 0,-1 0 0,1 0 0,-1 0 0,0 0 0,1 0 0,-1 0 1,0 0-1,0 0 0,0 0 0,0 0 0,0 0 0,0 0 0,0 0 0,0 1 0,0-1 0,0 0 0,0 1 0,0-1 1,0 1-1,-1-1 0,1 1 0,0 0 0,0 0 0,-1-1 0,1 1 0,0 0 0,-1 0 0,1 0 0,0 0 0,0 0 1,-1 1-1,1-1 0,0 0 0,-1 1 0,1-1 0,0 0 0,-1 2-3,-6-1 1,1 2 0,0-1 0,0 1 0,1 0 0,-1 0-1,0 1 1,1 0 0,-2 2-1,4-4 4,1 1 0,1-1 0,-1 1-1,0-1 1,0 1 0,1 0 0,0 0 0,-1 0-1,1 0 1,1 1 0,-1-1 0,0 0 0,1 1 0,-1-1-1,1 1 1,0 0 0,0 0 0,1-1 0,-1 1-1,1 0 1,0 0 0,0-1 0,0 1 0,0 0-1,1 0 1,-1-1 0,1 1 0,0 0 0,0 0-1,1 0-3,1 2 20,1 0 0,-1 0 0,1 0 0,0-1 0,1 0 0,-1 0 0,1 0-1,0 0 1,0-1 0,1 0 0,-1 0 0,1 0 0,0-1 0,0 0 0,0 0-1,0 0 1,1 0-20,27 7-70,1-1 0,-1-2 0,1-1 0,2-2 70,0 1-3312,2 2-38</inkml:trace>
  <inkml:trace contextRef="#ctx0" brushRef="#br0" timeOffset="33557.27">15886 1023 6753,'8'-19'5431,"-8"19"-5369,0 0 0,0 0 0,0 0 0,0 0 0,0 1 0,0-1 0,0 0 0,0 0 0,0 0 0,0 0-1,0 0 1,0 0 0,0 0 0,0 0 0,0 0 0,0 0 0,0 1 0,0-1 0,0 0 0,0 0 0,0 0 0,0 0-1,0 0 1,0 0 0,0 0 0,1 0 0,-1 0 0,0 0 0,0 0 0,0 0 0,0 0 0,0 0 0,0 0-1,0 0 1,0 0 0,0 0 0,0 1 0,0-1 0,1 0 0,-1 0 0,0 0 0,0 0 0,0 0 0,0 0 0,0 0-1,0-1 1,0 1 0,0 0 0,0 0 0,1 0 0,-1 0 0,0 0 0,0 0 0,0 0 0,0 0 0,0 0 0,0 0-1,0 0 1,0 0 0,0 0 0,0 0 0,0 0 0,0 0 0,0 0 0,0 0 0,1-1 0,-1 1 0,0 0-62,1 35 4547,-2-16-4327,2 174 5805,-14 74-6025,11-245 74,-1 2-12,0 1 0,2-1 1,1 1-1,1-1 0,1 1 1,1-1-1,1 1 0,4 9-62,-8-32 14,0-1-1,0 1 0,1-1 0,-1 0 1,1 1-1,-1-1 0,1 0 0,0 1 1,-1-1-1,1 0 0,0 0 0,0 0 1,0 1-1,0-1 0,0 0 0,0 0 1,0-1-1,0 1 0,0 0 0,0 0 1,1 0-1,-1-1 0,0 1 0,1-1 1,0 1-14,0-1 16,-1 0 0,1-1 0,0 1 0,-1-1 0,1 1 0,-1-1 0,1 0 0,-1 0 0,0 0 0,1 1 0,-1-1 0,0 0 0,1-1 0,-1 1 0,0 0 0,0 0 0,0 0 0,0-1 0,0 1-16,9-14 88,-1 0-1,-1 0 1,0-1-1,0-2-87,-3 8 5,27-64 104,-21 45-82,2 1 0,0 0-1,2 1 1,1 0 0,13-15-27,-29 41 2,1 0-1,0 0 1,0 0 0,0 0 0,-1 1-1,1-1 1,0 0 0,0 0 0,0 0 0,0 1-1,1-1 1,-1 1 0,0-1 0,0 1-1,0-1 1,0 1 0,0 0 0,1-1-1,-1 1 1,0 0 0,0 0 0,1 0 0,-1 0-1,0 0 1,0 0 0,1 0 0,-1 0-1,0 1 1,0-1 0,0 0-2,2 2 9,0 0 0,0-1 1,0 1-1,-1 0 0,1 1 0,-1-1 1,0 0-1,1 1 0,-1-1 0,0 1 1,0-1-1,-1 1-9,9 14 99,-1 0 1,0 0-1,4 17-99,-11-29 33,15 44 230,-3 1 0,-2 1 0,2 24-263,-6-34 140,-9-22 918,-2-13-3545,3-7-6162,0-1 1777</inkml:trace>
  <inkml:trace contextRef="#ctx0" brushRef="#br0" timeOffset="33920.33">16521 1615 10458,'0'-16'7393,"1"2"-1158,7 27-3287,3 16-2411,2 0 1,1-1-1,1 0 1,2-1-538,-13-21 22,-1 0-1,1 0 1,1-1 0,-1 1 0,1-1 0,0 0 0,0-1-1,0 1 1,0-1 0,1 0 0,0 0 0,0-1 0,0 0-1,0 0 1,1 0 0,-1-1 0,1 1 0,0-2 0,-1 1-1,1-1 1,2 0-22,-5-1-499,0 0 0,0 0-1,0 0 1,0-1 0,0 0-1,0 0 1,0 0 0,-1 0 0,1 0-1,3-3 500,17-9-4149</inkml:trace>
  <inkml:trace contextRef="#ctx0" brushRef="#br0" timeOffset="34263.32">16881 1689 6841,'22'-89'4392,"-21"88"-4233,-1 0 1,0 0-1,1 0 1,-1 0-1,0 0 0,0 1 1,0-1-1,0 0 0,0 0 1,0 0-1,0 0 0,0 0 1,0 0-1,0 0 1,0 0-1,0 1 0,-1-1 1,1 0-1,0 0 0,-1 0 1,1 0-1,-1 1 1,1-1-1,-1 0 0,1 0 1,-1 1-1,1-1 0,-1 0 1,0 1-1,1-1 0,-1 1 1,0-1-1,0 1 1,1-1-1,-1 1 0,0-1 1,0 1-1,0 0 0,0-1 1,1 1-1,-2 0-159,1 0 276,-1 0 1,0 1-1,1-1 0,-1 0 1,1 1-1,-1-1 0,1 1 1,-1 0-1,1 0 0,-1-1 1,1 1-1,0 0 0,-1 0 1,1 0-1,0 0 0,0 1 1,-1 0-277,-7 12 441,1 1 1,1 0-1,0 0 1,1 1-1,0 0 1,2 0-1,0 1 1,0-1-1,1 10-441,-6 17 404,-46 173 497,42-173-686,-3-1 0,-1-1 1,-20 35-216,34-71-345,-9 20 1646,11-12-6081,3-13 1203</inkml:trace>
  <inkml:trace contextRef="#ctx0" brushRef="#br0" timeOffset="34603.78">17106 1629 12187,'-15'-11'7639,"19"26"-3706,5 9-3520,5 34 29,-2 0 1,-3 1-1,-2 0 1,-3 0-1,-3 0 1,-2 1-1,-2-1 1,-4 0-1,-6 26-442,13-85 0,-36 158 140,30-135-95,-1-1 0,-1-1 0,-2 1 0,0-1 0,-10 15-45,19-34 10,1-1 0,-1 0 0,0 0 0,1-1 0,-1 1 0,0 0 0,0 0 0,1 0 0,-1 0 0,0-1 0,0 1 0,0 0 0,0-1 0,0 1 0,0 0 0,0-1 0,0 1 0,0-1 0,0 0 0,0 1 0,-1-1 0,1 0 0,0 0 0,0 0 0,0 0 0,0 0 0,-1 0 0,1 0 0,0 0-10,-2-1 17,1 0 0,-1 0 0,1-1 1,0 1-1,-1 0 0,1-1 0,0 0 0,0 1 0,0-1 0,0 0 1,0 0-1,-1-2-17,-5-8 48,0 0 0,0-1-1,1 0 1,-2-5-48,1-3-4,0 0 1,2 0-1,0-1 0,1 0 0,1 0 0,1 0 0,2 0 1,0-1-1,1 1 0,1-1 0,1 1 0,1 0 0,1 0 0,1 0 1,1 0-1,1 1 0,0 0 0,2 0 0,0 1 0,2 0 1,0 1-1,1 0 0,1 1 0,1 0 0,10-10 4,-14 19-7,-1 0 0,1 1-1,1 0 1,0 1 0,0 0 0,0 1-1,1 0 1,0 1 0,0 0 0,0 1-1,1 1 1,2-1 7,2 0-35,1 1 0,0 1 0,0 1 0,0 0 0,0 1 0,0 1 0,0 1 0,10 2 35,-28-4-16,1 0 0,0 0-1,0 1 1,0-1-1,0 0 1,0 0-1,0 0 1,0 1-1,0-1 1,0 0 0,-1 1-1,1-1 1,0 1-1,0-1 1,0 1-1,-1-1 1,1 1-1,0 0 1,-1-1-1,1 1 1,0 0 0,-1 0-1,1-1 1,-1 1-1,1 0 1,-1 0-1,1 0 17,-2 0-46,1 1 0,0-1 1,0 0-1,0 0 0,-1 1 0,1-1 0,-1 0 0,1 0 0,-1 0 0,1 1 0,-1-1 0,0 0 0,0 0 1,1 0-1,-1 0 0,0 0 0,-1 0 46,-51 41-3810,43-36 1696,-26 25-2285</inkml:trace>
  <inkml:trace contextRef="#ctx0" brushRef="#br0" timeOffset="34979.73">17649 1726 4361,'4'-10'3136,"0"0"1,0 0-1,-1 0 0,1-10-3136,3-6 4010,-7 13-1177,-9 19-1618,-13 23-703,20-25-471,-52 97 690,49-90-664,1-1-1,1 1 0,0 0 0,0 0 0,1 0 1,0 0-1,1 0 0,0 0 0,1 4-66,0-12 12,0 0 0,1-1 0,-1 1 0,1 0 0,-1-1 0,1 1 0,0-1-1,0 1 1,0-1 0,1 1 0,-1-1 0,0 0 0,1 0 0,0 1 0,-1-1 0,1 0-1,0-1 1,0 1 0,0 0 0,0 0 0,0-1 0,1 1 0,-1-1 0,0 0 0,1 0-1,-1 0 1,1 0 0,-1 0 0,1 0 0,0 0 0,-1-1 0,1 0 0,0 1-1,-1-1 1,1 0 0,0 0 0,1-1-12,10 1 51,1-1 0,-1-1-1,0-1 1,1 0 0,-1 0 0,6-4-51,-6 2 43,0 0 1,0-1 0,-1-1 0,0 0-1,0-1 1,-1 0 0,10-10-44,-19 17 11,-1-1 0,1 0 0,-1 0 0,0 0 0,0-1 0,0 1 0,0-1 0,0 1 0,0-1 0,0 0-1,-1 1 1,0-1 0,1 0 0,-1 0 0,0 0 0,0 0 0,-1 0 0,1 0 0,-1 0 0,1-1 0,-1 1 0,0 0 0,0 0 0,0 0 0,-1 0 0,1 0 0,-1 0 0,0-1 0,0 1 0,0 0-1,0 1 1,0-1 0,-1 0 0,1 0 0,-1 0 0,0 1 0,1-1 0,-1 1 0,-3-3-11,-1 0 100,0-1 0,0 1-1,-1 0 1,0 0 0,0 1 0,-1 0-1,1 0 1,-1 1 0,0 0 0,1 0-1,-2 1 1,1 0 0,0 0 0,-8 0-100,1 0-543,0 1 0,0 1 0,0 0 0,-7 1 543,-26 8-8675,66-13 1485</inkml:trace>
  <inkml:trace contextRef="#ctx0" brushRef="#br0" timeOffset="35330.24">17949 965 9842,'-5'5'6862,"2"7"-4563,2 15-1876,2-24 225,14 268 5607,-2-96-5103,-11-149-1042,2 59 193,8 23-303,-8-83 91,0-1 0,2 1 1,1-1-1,1-1 1,1 1-1,8 15-91,-15-36-44,-1-1 44,0 1 0,1 0 0,-1-1 1,1 1-1,-1-1 0,1 0 0,0 1 1,0-1-1,0 0 0,0 0 0,0 0 1,1 0-1,1 1 0,2-5-4169,-8-10 325</inkml:trace>
  <inkml:trace contextRef="#ctx0" brushRef="#br0" timeOffset="35998.32">17816 1557 9890,'-1'0'283,"1"-1"-1,-1 0 1,1 1-1,-1-1 1,1 1-1,-1-1 1,1 0-1,0 1 1,-1-1-1,1 0 1,0 0-1,0 1 1,-1-1-1,1 0 1,0 0-1,0 1 1,0-1-1,0 0 1,0 0 0,0 1-1,0-1 1,0 0-1,0 0 1,1 1-1,-1-1-282,15-10 2977,41 3-2813,-33 6 310,-5-1-451,0 0 0,-1-2-1,0 0 1,0-1-1,0-1 1,-1-1-1,0 0 1,0-1-23,-7 3-151,0 0 0,-1-1 0,1 0-1,-1 0 1,-1-1 0,1 0 0,-1 0 0,-1-1 0,0 0-1,0 0 1,-1-1 0,0 1 0,4-10 151,12-38-1075,39-92-184,-48 126 2860,1-1 0,15-19-1601,-28 42 45,0 1 0,1 0 0,-1 0 0,0 0 0,0 0 0,1 0 0,-1 0 0,0-1 0,0 1 1,1 0-1,-1 0 0,0 0 0,1 0 0,-1 0 0,0 0 0,0 0 0,1 0 0,-1 0 0,0 0 0,1 1 0,-1-1 0,0 0 0,0 0 0,1 0 0,-1 0 0,0 0 0,0 0 0,1 1 0,-1-1 0,0 0 0,0 0 0,0 0 0,1 0 0,-1 1 0,0-1 0,0 0 0,0 0 0,0 1 0,1-1 0,-1 0 0,0 0 0,0 1 0,0-1 1,0 0-1,0 1 0,0-1 0,0 0 0,0 0 0,0 1 0,0-1 0,0 0 0,0 0 0,0 1 0,0-1 0,0 0 0,0 1 0,0-1-45,6 22 649,-6-19-452,7 28 652,-2 0 1,-2 1-1,-1 0 1,-2 29-850,-15 129 1695,8-136-1521,2 0-1,3 0 0,2 0 1,2 1-1,4 10-173,-5-60 18,-1-1-1,1 0 1,0 0 0,0 0 0,0 1-1,1-1 1,-1 0 0,1-1-1,0 1 1,1 2-18,-2-6 8,-1 1 1,1-1-1,-1 1 0,1-1 0,-1 0 1,1 1-1,-1-1 0,1 0 0,0 1 0,-1-1 1,1 0-1,0 0 0,-1 1 0,1-1 0,0 0 1,-1 0-1,1 0 0,0 0 0,0 0 1,-1 0-1,1 0 0,0 0 0,0 0-8,24-15 157,24-27-42,-16 13-85,1 2 1,13-7-31,-46 32 0,1 1-1,0 0 1,-1-1 0,1 1 0,0 0 0,0 0 0,0 0-1,0 0 1,0 0 0,0 0 0,1 1 0,-1-1 0,0 1 0,0-1-1,0 1 1,1 0 0,-1 0 0,0 0 0,0 0 0,1 0 0,-1 1-1,0-1 1,0 1 0,0-1 0,0 1 0,1 0 0,-1 0 0,0 0-1,0 0 1,-1 0 0,1 0 0,0 0 0,0 1 0,2 3-2,-1-1 0,0 1 0,0 0 0,-1 0 0,1 0 0,-1 0 0,0 1-1,-1-1 1,1 1 0,-1-1 0,0 1 0,0 4 2,-1-3 0,1-1-1,0 1 1,1 0-1,0-1 1,0 1-1,0-1 1,1 0-1,-1 0 1,2 0-1,-1 0 1,1 0-1,-1-1 1,5 4 0,-4-5 2,1 0 0,0 0-1,0 0 1,1-1 0,-1 0 0,1 0 0,-1-1 0,1 0 0,0 0 0,0 0 0,0 0 0,0-1 0,0 0 0,1 0 0,-1-1-2,5 1 3,0-1 1,0 0-1,0-1 0,0 0 0,0 0 1,-1-1-1,1-1 0,-1 1 0,1-2 1,-1 0-1,0 0 0,7-5-3,-11 6-2,0 0 0,-1 0-1,1-1 1,-1 0 0,0 0 0,0-1-1,-1 1 1,1-1 0,-1 0 0,0 0-1,-1-1 1,1 1 0,-1-1 0,0 0-1,0 0 1,0 0 0,-1 0 0,0 0 0,-1 0-1,1-1 1,-1-2 2,-1 5-3,0 0-1,0 1 1,0-1-1,-1 0 1,0 1-1,1-1 1,-1 1-1,-1-1 1,1 1-1,0 0 1,-1-1-1,0 1 1,0 0-1,0 0 1,0 0-1,0 0 1,-1 0 0,1 1-1,-1-1 1,0 1-1,1-1 1,-1 1-1,0 0 1,-1 0-1,1 1 1,0-1-1,0 1 1,-1-1-1,1 1 1,-1 0-1,1 0 1,-1 0-1,0 1 1,1 0-1,-1-1 1,0 1 0,1 0-1,-1 1 1,0-1-1,1 1 1,-1-1-1,1 1 1,-1 0-1,1 0 1,-1 1-1,1-1 1,0 1-1,-1 0 1,1-1-1,0 1 1,0 1-1,1-1 1,-2 1 3,0 2 3,0 0 0,0 0 1,1 0-1,0 1 0,0 0 0,0-1 1,0 1-1,1 0 0,0 1 0,0-1 1,1 0-1,0 0 0,0 1 0,0-1 1,1 1-1,0-1 0,0 1 0,0-1 1,1 0-1,0 1 0,1-1 0,-1 0 1,1 0-1,0 1 0,1-1 0,-1-1 1,1 1-1,0 0 0,1-1 0,-1 1 1,1-1-1,0 0 0,1 0 0,-1-1 1,1 1-1,0-1 0,0 0 0,0 0 0,0-1 1,1 0-1,0 0 0,0 0 0,-1 0 1,2-1-4,10 3 239,0 0-1,1-1 1,0-1 0,4-1-239,-13-1-135,0-1-1,0 0 0,0 0 0,0-1 1,4-1 135,20-10-4237,-14-4 238</inkml:trace>
  <inkml:trace contextRef="#ctx0" brushRef="#br0" timeOffset="36345.14">18854 1388 13051,'-22'-29'3008,"3"-1"1145,1 17-3793,28 9-256,5 7-72,8 10-40,7 2-8,5 5 465,2 0 615,9 7-5201,-5-5 2400</inkml:trace>
  <inkml:trace contextRef="#ctx0" brushRef="#br0" timeOffset="36792.92">19367 1556 7578,'-6'4'6390,"-17"4"-3042,13-5-1896,6-2-1195,-40 14 4699,-41 21-4956,75-32 101,0 2 0,0-1-1,0 1 1,1 1 0,0-1 0,0 2 0,1-1 0,-1 1-1,2 0 1,-7 9-101,12-15 4,1 1-1,0-1 0,-1 0 0,1 0 1,0 1-1,0-1 0,0 1 0,0-1 1,1 1-1,-1 0 0,1-1 1,0 1-1,-1-1 0,1 1 0,0 0 1,1-1-1,-1 1 0,0 0 0,1-1 1,-1 1-1,1-1 0,0 1-3,1 1 4,0 0-1,1 0 1,-1-1 0,1 1-1,0-1 1,0 0 0,0 0-1,0 0 1,0 0 0,1 0-1,0-1 1,2 2-4,13 7 15,0-2 0,1 0-1,0-2 1,0 0 0,2-1-15,-14-3 10,25 7 29,1-2 0,0-1-1,0-1 1,3-2-39,-33 0 84,-13 4-36,-20 7 27,-22 1-8,33-11-43,0 1 0,0 0 0,1 1 1,0 1-1,-2 2-24,19-10 0,-1 0 0,1 0 0,-1 0 0,1 1 0,-1-1 0,1 0 0,-1 1 0,1-1 0,-1 0 0,1 1 0,-1-1 0,1 0 0,-1 1 0,1-1 0,0 1 0,-1-1 0,1 1 0,0-1 0,-1 1 0,1 0 0,0-1 1,0 1-1,-1-1 0,1 1 0,0-1 0,0 1 0,0 0 0,0-1 0,0 1 0,0 0 0,15 7 2,28-4 6,-15-6 2,-1-1 0,0-1 0,0-2 1,0 0-1,-1-2 0,0-1 0,0-1 1,17-10-11,-5 0 17,0-2 0,-1-1 0,-1-2 0,-2-2 1,3-4-18,-33 29 4,-1-1 1,0 0 0,0-1 0,0 1 0,0 0 0,0-1 0,-1 0 0,1 1-1,-1-1 1,0 0 0,0 0 0,-1-1 0,1 1 0,-1 0 0,0 0 0,0-2-5,-1 4 2,0 0 1,0 0 0,-1-1-1,1 1 1,-1 0 0,0 0-1,0 0 1,0 0 0,0 0-1,0 0 1,0 0 0,0 1 0,0-1-1,-1 0 1,1 0 0,-1 1-1,1-1 1,-1 1 0,0 0-1,0-1 1,1 1 0,-1 0-1,0 0 1,0 0 0,0 0-1,0 0 1,0 1 0,0-1 0,-1 1-1,1-1 1,0 1 0,0 0-1,-2 0-2,-6-2 40,0 0 0,0 1 0,0 0 0,0 1 0,0 0 0,0 0 0,0 1 0,0 1 0,0 0 0,0 0 0,0 1 0,1 0 1,-1 1-1,-7 3-40,13-4 73,0-1 0,0 1 1,0-1-1,0 1 0,0 1 1,1-1-1,-1 0 0,1 1 1,0 0-1,0 0 0,0 0 1,0 0-1,1 0 0,0 0 1,0 1-1,0-1 0,0 1 1,1-1-1,-1 1 0,1 0 1,1 0-1,-1 0 0,1-1 1,-1 1-1,1 0 0,1 0 1,-1 0-1,1 0 0,0 0 1,0-1-1,1 5-73,0-3 94,0-1 1,0 0-1,1 0 0,-1 0 1,1 0-1,0 0 0,1-1 1,-1 1-1,1-1 0,-1 0 1,2 0-1,-1 0 0,0 0 1,1-1-1,-1 0 0,1 0 1,0 0-1,0-1 0,0 1 1,0-1-1,1 0 0,-1-1 1,3 1-95,18 5 144,0-2-1,1-2 1,-1 0 0,15-1-144,-9 0 146,34 4-1091,-4 4-3761,-10 4 393</inkml:trace>
  <inkml:trace contextRef="#ctx0" brushRef="#br0" timeOffset="53539.25">2671 2756 3105,'12'-51'1521,"-1"-5"-76,-9 30 3707,-2-9 4267,0 34-8448,0 1-253,1 5 432,11 90 194,-4 0-1,-4 22-1343,-2-36 447,3 0 1,4-1-1,15 61-447,-21-126 76,2 0-1,0 0 1,0 0 0,7 11-76,-9-21-35,-1 0-1,1 0 1,1-1-1,-1 0 1,1 1 0,-1-1-1,1 0 1,0-1-1,1 1 1,-1-1-1,0 0 1,1 0 0,0 0-1,0 0 1,3 0 35,2 4-4747,-5 4-32</inkml:trace>
  <inkml:trace contextRef="#ctx0" brushRef="#br0" timeOffset="53991.55">3097 3316 8754,'-42'-13'9265,"13"1"-6336,29 11-2881,0 1-1,-1-1 0,1 1 0,0-1 1,0 1-1,0-1 0,0 1 1,0-1-1,0 1 0,0 0 0,0-1 1,0 1-1,0-1 0,0 1 0,0-1 1,0 1-1,0-1 0,0 1 0,1-1 1,-1 1-1,0-1 0,0 1 0,0 0 1,1-1-1,-1 1 0,0 0 0,1-1 1,-1 1-1,0-1 0,1 1 0,-1 0 1,0 0-1,1-1 0,-1 1 0,1 0 1,-1 0-1,1-1 0,-1 1 0,0 0 1,1 0-1,-1 0 0,1 0 0,-1 0 1,1 0-1,-1 0 0,1 0-47,24-13 420,35-8-74,-45 17-311,0-1 0,0 0 1,-1-1-1,0 0 0,0-2 0,0 1 1,-1-2-1,0 1 0,9-10-35,-21 17 10,0 1-1,0-1 1,1 0-1,-1 0 1,0 0-1,0 0 1,0-1-1,-1 1 1,1 0-1,0 0 1,0 0-1,-1-1 1,1 1-1,0 0 1,-1-1-1,0 1 1,1-1-1,-1 1 1,0-1-1,1 1 1,-1 0-1,0-1 1,0 1-1,0-1 1,-1 1-1,1-1 1,0 1-1,0-1 1,-1 1-1,1 0 0,-1-1 1,1 1-1,-1 0 1,0-1-1,1 1 1,-1 0-10,-1-1 16,0 1 1,0 0-1,0 0 0,-1 0 1,1 0-1,0 0 0,0 0 1,-1 1-1,1-1 0,0 1 1,-1 0-1,1-1 1,-1 1-1,1 0 0,0 0 1,-1 1-1,1-1 0,-1 0 1,1 1-1,0 0 0,0-1 1,-2 2-17,-9 2 97,0 2 0,0 0 0,0 1 1,1 0-1,0 1 0,0 0 1,1 0-1,0 2 0,0-1 0,1 1 1,1 1-1,-8 9-97,12-14 103,0 1-1,1 0 1,-1-1 0,1 2-1,0-1 1,1 0 0,0 1-1,0 0 1,1-1 0,0 1-1,0 0 1,0 0 0,1 1-1,1-1 1,-1 0 0,1 0-1,1 0 1,-1 0 0,2 1-1,-1-1 1,1 0 0,2 7-103,-2-12 38,0-1 0,0 1 0,0 0 0,0 0 0,0-1 0,1 1 0,-1-1 0,1 0 0,0 0 0,0 0 0,0 0 0,-1 0 0,2-1-1,-1 1 1,0-1 0,0 0 0,0 0 0,1 0 0,-1 0 0,0-1 0,1 1 0,-1-1 0,1 0 0,0 0-38,13 1 86,-1-1-1,0-1 1,1 0-1,7-3-85,83-19 618,-12 2-564,-34 13-4680,-31 9 839</inkml:trace>
  <inkml:trace contextRef="#ctx0" brushRef="#br0" timeOffset="54814.01">4380 2658 7450,'-5'-23'2534,"2"0"1,1 0-1,0 0 1,2 0-1,1 0 1,3-21-2535,-3 32 2069,-2 14-507,4 32-996,29 157 102,-17-86-241,5 0 0,4-1-1,35 94-426,-57-194 20,1 7 73,1 0 0,0-1 0,1 1 0,0-1 1,1 0-1,0-1 0,1 1 0,0-1 0,0-1 0,6 6-93,-12-13-296,0 0 1,1 0-1,-1 0 0,0-1 1,1 1-1,-1-1 0,0 1 1,1-1-1,-1 1 1,1-1-1,-1 0 0,1 0 1,-1 1-1,1-1 0,-1 0 1,1-1 295,12-2-3810</inkml:trace>
  <inkml:trace contextRef="#ctx0" brushRef="#br0" timeOffset="55205.34">4721 3092 11859,'0'-3'3592,"0"1"1105,0 2-3352,0 2-105,0 1-400,4 24-160,15 39-424,-4-43-80,1-9 152,10-5 216,-4-9 1073,4-16-6570,-8-7 2768</inkml:trace>
  <inkml:trace contextRef="#ctx0" brushRef="#br0" timeOffset="55206.34">4849 2879 10290,'-20'-15'2705,"-8"5"800,12 1-2345,15 8 72,8 2-4561,4 5 2041</inkml:trace>
  <inkml:trace contextRef="#ctx0" brushRef="#br0" timeOffset="55591.52">5075 3139 10738,'-7'9'7298,"16"-12"-4206,26-18-1774,-26 15-1255,33-20 43,-40 24-59,1 0 0,-1 0 1,1 0-1,-1 0 0,0-1 1,1 1-1,-1-1 0,0 1 0,-1-1 1,1 1-1,0-1 0,-1 0 1,0 0-1,1 0-47,-2 2 48,0-1 1,0 1-1,0 0 0,0 0 1,0-1-1,0 1 0,0 0 1,-1 0-1,1-1 1,0 1-1,-1 0 0,1 0 1,-1 0-1,1-1 0,-1 1 1,0 0-1,1 0 0,-1 0 1,0 0-1,0 0 0,0 0 1,1 0-1,-1 0 1,0 1-1,0-1 0,0 0 1,-1 1-1,1-1 0,0 0 1,0 1-1,0-1 0,0 1 1,-1 0-1,1-1 1,0 1-1,0 0 0,-1 0 1,1 0-1,0 0 0,0 0 1,-1 0-1,0 0-48,-4 0 150,-1 0-1,1 0 1,0 0 0,-1 1 0,1 0-1,0 1 1,0-1 0,-4 2-150,4 0 51,0 0 0,0 1 0,0-1 0,1 1 1,-1 0-1,1 1 0,0-1 0,0 1 0,1 0 1,-1 0-1,1 1 0,0-1 0,1 1 0,-1 0 0,1 0 1,0 0-1,1 0 0,-1 1 0,1-1 0,0 1 1,1-1-1,0 1 0,0 0 0,0-1 0,1 1 0,0 0 1,0 0-1,1 0 0,0 0-51,-1 0 13,1 0-1,1 0 0,-1-1 1,1 1-1,0 0 1,0-1-1,1 0 1,0 1-1,0-1 1,1 0-1,-1-1 1,1 1-1,1-1 0,-1 1 1,1-1-1,0-1 1,0 1-1,0 0 1,0-1-1,1 0 1,0-1-1,0 1 1,0-1-1,0 0 1,1-1-1,-1 1 0,1-1 1,-1-1-1,3 1-12,1-1-66,0 0 0,1 0 0,-1-2 0,0 1 0,1-1 0,-1-1 0,0 0 0,0 0 0,0-1 0,1 0 66,60-29-8017,-39 12 2394</inkml:trace>
  <inkml:trace contextRef="#ctx0" brushRef="#br0" timeOffset="55979.23">5386 3188 6241,'10'-19'1262,"5"-10"445,-2-1 3146,-13 30-4732,0-1 1,0 1-1,0 0 1,0 0-1,0 0 1,0-1-1,1 1 1,-1 0-1,0 0 1,0 0-1,0 0 1,0 0-1,0-1 1,1 1-1,-1 0 1,0 0-1,0 0 1,0 0-1,0 0 1,1 0-1,-1 0 1,0 0-1,0 0 1,0 0-1,1 0 1,-1 0-1,0 0 0,0 0 1,0 0-1,1 0 1,-1 0-1,0 0 1,0 0-1,0 0 1,0 0-1,1 0 1,-1 0-1,0 0 1,0 0-1,0 0 1,1 0-1,-1 0 1,0 1-1,0-1 1,0 0-1,0 0 1,0 0-1,1 0 1,-1 0-1,0 1 1,0-1-1,0 0 0,0 0 1,0 0-122,12 18 2304,-9-13-2010,0 1 1,-1 0-1,0 0 1,0 0-1,0 0 0,0 6-294,-4 15 801,1-22-657,0 0-1,0 0 0,1 0 0,0 0 1,0 1-1,0-1 0,1 0 0,0 5-143,0-10 25,-1 0 0,1 1-1,-1-1 1,1 0 0,-1 1 0,1-1-1,-1 0 1,1 0 0,-1 0-1,1 1 1,-1-1 0,1 0-1,0 0 1,-1 0 0,1 0-1,-1 0 1,1 0 0,0 0-1,-1 0 1,1 0 0,-1 0 0,1 0-1,-1-1 1,1 1 0,-1 0-1,1 0 1,0 0 0,-1-1-1,1 1 1,-1 0 0,0-1-1,1 1 1,-1 0 0,1-1 0,-1 1-1,1-1 1,-1 1-25,30-23 263,-6 0-220,39-34 44,-57 53-81,0-1 1,0 1-1,0 1 1,0-1 0,1 1-1,-1 0 1,1 0-1,0 1 1,0 0 0,3-1-7,-6 3 8,0 1 1,-1-1 0,1 1 0,-1-1-1,1 1 1,-1 0 0,1 0-1,-1 1 1,0-1 0,1 1 0,-1 0-1,0 0 1,0 0 0,0 0 0,-1 0-1,1 0 1,0 1 0,-1 0-1,0-1 1,1 1 0,-1 0 0,0 0-1,0 0 1,-1 0 0,1 1 0,-1-1-1,1 0 1,-1 1-9,6 12 80,-1 1 0,0-1 0,-2 1 0,0 0 0,1 5-80,-4-16 95,0 0 0,-1 1 0,0-1 0,0 1 0,0-1 0,0 1 0,-1-1 0,0 1 0,-2 5-95,-10 17-4380,-3-1 781</inkml:trace>
  <inkml:trace contextRef="#ctx0" brushRef="#br0" timeOffset="56904.77">7226 3151 10578,'-3'-6'7547,"-5"1"-4274,-27-11-2624,30 14 80,-6-2-446,-1 0 0,0 1 0,0 0 1,0 1-1,0 0 0,0 1 1,0 0-1,-1 1 0,1 1 0,0 0 1,-1 0-1,-8 3-283,0 1 214,1 1 0,0 1 1,1 1-1,-1 1 0,-13 8-214,25-12 20,1-1-1,0 1 0,0 1 1,0-1-1,1 1 0,0 1 1,0-1-1,0 1 0,1 0 1,0 0-1,0 0 0,1 1 1,0 0-1,0 0 1,1 0-20,2-5-2,-1 0 0,1 1 0,0-1 0,1 0 0,-1 1 1,1-1-1,-1 1 0,1-1 0,0 1 0,0-1 1,0 0-1,1 1 0,-1-1 0,1 1 0,0-1 0,0 0 1,0 1-1,0-1 0,1 0 0,-1 0 0,1 0 0,0 0 1,0 0-1,0 0 0,0-1 0,1 1 0,-1 0 1,1-1-1,-1 0 0,1 0 0,0 0 0,0 1 2,4 0-3,-1 1 0,1-1-1,-1-1 1,1 1 0,0-1 0,0 0-1,0-1 1,0 0 0,1 0 0,-1 0-1,0-1 1,0 0 0,0 0 0,5-1 3,0-1 5,0 0 0,0-1 1,0 0-1,0-1 1,-1-1-1,0 1 1,0-2-1,0 1 0,0-2 1,-1 1-1,0-1 1,-1-1-1,1 0 0,-1 0 1,-1-1-1,0 0 1,0-1-1,0 0 1,-2 0-1,1 0 0,-1-1 1,-1 0-1,1 0 1,-2 0-1,0-1 1,0 1-1,-1-1 0,-1 0 1,1-8-6,2-38 62,-3 0 0,-2 0 1,-3 0-1,-2 1 0,-11-49-62,-2-23 162,18 119-2,4 24-116,5 33-16,25 256 508,-32-283-504,2 0 0,0 0 0,1-1-1,1 1 1,1-1 0,0 0-1,2-1 1,4 7-32,-10-19 10,0-1 1,0 0-1,1 0 1,0-1-1,0 1 1,0-1-1,0 1 0,1-1 1,0-1-1,-1 1 1,1-1-1,1 0 1,-1 0-1,0 0 1,1-1-1,0 1 0,-1-1 1,1-1-1,0 1 1,0-1-1,0 0 1,0-1-1,0 1 0,0-1 1,0 0-1,0-1 1,0 1-1,0-1 1,3-1-11,-1 0 15,0 0 0,0-1 0,0 0 0,0 0 0,-1-1 0,1 1 0,-1-2 0,0 1 0,0-1 0,-1 0 0,1-1 0,-1 1 0,-1-1 0,1 0 0,-1-1 0,0 0 0,0 1 0,-1-1 0,1-1 0,-2 1 0,1-1 0,-1 1 0,2-9-15,-4 15 3,-1-1 1,0 1-1,1-1 0,-1 1 1,0-1-1,0 1 0,0-1 1,0 1-1,0-1 0,0 1 1,0-1-1,0 1 0,-1 0 0,1-1 1,0 1-1,-1-1 0,1 1 1,-1 0-1,0-1 0,1 1 1,-1 0-1,0-1 0,0 1 1,0 0-1,0 0 0,0 0 1,0 0-1,0 0 0,0 0 1,-1 0-1,1 0 0,0 1 1,0-1-1,-1 0 0,1 1 0,-1-1 1,1 1-1,0-1 0,-1 1 1,1 0-1,-1 0 0,1-1 1,-1 1-1,1 0 0,-1 0 1,1 1-1,-1-1 0,1 0 1,-1 0-1,1 1 0,-1-1-3,-6 1-1,0 1 0,0 0 0,1 0 0,-1 1 0,0-1-1,1 2 1,0-1 0,-6 4 1,7-2-7,1-1-1,-1 1 1,1 0 0,0 0-1,0 1 1,0-1 0,1 1-1,0 0 1,0 1 0,0-1-1,1 0 1,0 1 0,1 0 0,-1 0-1,1 0 1,0 2 7,1-5-2,1 0 1,-1-1-1,1 1 0,0-1 1,0 1-1,0 0 0,1-1 1,0 1-1,-1-1 0,1 1 1,0-1-1,0 1 0,1-1 1,-1 1-1,1-1 0,0 0 1,0 0-1,0 0 0,0 0 1,0 0-1,1 0 0,-1-1 1,1 1-1,0-1 0,-1 0 1,1 0-1,0 0 0,1 0 1,-1 0-1,0 0 0,0-1 1,1 0-1,1 1 2,23 6 163,0-2 1,0-1-1,0-1 1,1-1-1,-1-2 1,1 0-1,11-3-163,88 5-5137,-92 0 1254</inkml:trace>
  <inkml:trace contextRef="#ctx0" brushRef="#br0" timeOffset="57578.52">9132 2800 3873,'-3'-2'882,"0"-1"0,0 1 0,0 0 0,0 1 0,0-1 0,-1 1 0,1-1 0,-1 1 0,1 0 0,-1 0 0,-2 0-882,-48 0 4884,25 5-3092,0 1 0,-19 7-1792,34-9 671,-33 9 493,1 2 0,1 2 0,-2 3-1164,34-13 177,-1 0 1,1 1-1,0 0 0,0 2 1,1-1-1,0 1 0,1 1 1,0 0-1,1 1 0,-1 0 1,-5 10-178,12-15 23,0 0-1,1 0 1,0 0 0,1 1 0,-1-1 0,1 1-1,0 0 1,1 0 0,0-1 0,0 1 0,0 0-1,1 0 1,0 0 0,0 0 0,1 3-23,0-6 2,0 1 1,0 0 0,0-1-1,1 1 1,0-1-1,-1 1 1,2-1-1,-1 0 1,0 0 0,1 0-1,0 0 1,0 0-1,0-1 1,0 1-1,1-1 1,-1 0 0,1 0-1,0 0 1,0 0-1,0-1 1,0 0-1,4 2-2,9 3 81,1-2-1,0 1 0,1-2 0,-1-1 1,1 0-1,8 0-80,20-1-5175,44-3 5175,-32-5-4066</inkml:trace>
  <inkml:trace contextRef="#ctx0" brushRef="#br0" timeOffset="58585.74">9519 2980 8834,'-5'-6'1867,"0"1"0,0 0 0,0 0 0,-1 1 1,0-1-1,-5-2-1867,5 4 416,0 1 0,0 0 1,0 0-1,0 0 0,0 1 0,-1-1 1,1 2-1,0-1 0,-1 1 0,1 0 1,-1 0-1,1 0-416,-7 1 227,0 1 0,0 0 1,0 0-1,1 1 0,-1 1 0,1 0 0,0 1 1,0 0-1,1 1 0,-1 1 0,1-1 0,-4 4-227,8-4 44,0 0 0,0 0 0,0 0 0,1 1 0,0-1-1,0 2 1,0-1 0,1 1 0,0-1 0,1 1 0,0 1-1,0-1 1,1 1 0,0-1 0,0 1 0,1 0 0,0 0-1,1 1-43,0-7 1,1-1-1,0 1 1,0 0-1,0-1 1,0 1-1,0 0 1,0-1-1,1 1 1,0 0-1,-1-1 0,1 1 1,0-1-1,0 1 1,0-1-1,1 1 1,-1-1-1,0 0 1,1 0-1,0 0 1,-1 0-1,1 0 0,0 0 1,0 0-1,3 1 1,-1 0-1,0-1 1,1 1 0,-1-1-1,1-1 1,0 1 0,-1 0-1,1-1 1,0 0 0,0 0-1,0-1 1,1 1-1,8-1 6,0 1-1,0-2 1,0 0-1,-1-1 0,1 0 1,-1-1-1,1 0 1,-1-2-1,0 1-5,-3-1 12,-1 1-1,-1-1 0,1-1 0,-1 0 1,0 0-1,0-1 0,0 0 0,-1 0 1,4-6-12,-8 10 15,0-1 0,0 0-1,0 0 1,-1 0 0,1 0 0,-1 0 0,0-1 0,-1 1 0,1-1 0,-1 0 0,1 1 0,-2-1 0,1 0 0,0 1 0,-1-1 0,0 0-1,0 0 1,0 0 0,-1 1 0,1-1 0,-2-4-15,1 8 10,1 0-1,0 0 0,0 0 1,0 0-1,0 0 1,-1 1-1,1-1 0,0 0 1,-1 0-1,1 0 0,-1 1 1,1-1-1,-1 0 1,1 0-1,-1 1 0,0-1 1,1 1-1,-1-1 1,0 0-1,1 1 0,-2-1-9,-7 12 152,-1 38-86,9-36-61,0 0-1,1 0 1,0 0 0,1 0-1,1 0 1,0 0 0,1 2-5,-3-12 2,1 0 1,0-1-1,-1 1 1,1 0-1,1 0 0,-1-1 1,0 1-1,1 0 1,-1-1-1,1 0 1,0 1-1,0-1 0,0 0 1,0 0-1,0 0 1,0 0-1,0 0 1,1 0-1,-1-1 0,1 1 1,-1-1-1,1 0 1,0 0-1,0 0 1,-1 0-1,1 0 0,0 0 1,0-1-1,0 0 1,0 1-1,0-1 0,0 0 1,0 0-1,0-1 1,-1 1-1,1-1 1,3 0-3,9-3-10,-1 0 0,1-1 0,-1-1 0,0 0 0,0-1 0,-1 0 0,0-1 0,0-1 0,-1 0 0,0-1 1,-1 0-1,7-7 10,-11 10-1,-1 0 0,1-1 0,-1 0-1,0 0 1,-1 0 0,0 0 0,0-1 0,-1 0 0,0 0 0,-1 0 0,0-1 0,0 1 0,-1-1 0,0 0 0,-1 0 0,0 1 0,0-1 0,-1 0 0,-1-9 1,1 19 4,0 0 0,-1 1-1,1-1 1,0 0 0,0 0 0,0 0 0,0 0-1,0 0 1,-1 1 0,1-1 0,0 0 0,0 0 0,0 0-1,0 0 1,-1 0 0,1 0 0,0 0 0,0 0-1,0 0 1,0 0 0,-1 0 0,1 0 0,0 0 0,0 0-1,0 0 1,-1 0 0,1 0 0,0 0 0,0 0-1,0 0 1,-1 0 0,1 0 0,0 0 0,0 0 0,0 0-1,0 0 1,-1 0 0,1 0 0,0 0 0,0-1-1,0 1 1,0 0 0,-1 0 0,1 0 0,0 0 0,0 0-1,0-1-3,-6 21 81,4-6-62,0-1 0,1 1 1,0-1-1,1 1 0,1 0 0,0-1 1,1 1-1,1-1 0,0 0 0,1 1-19,-3-10 5,0-1 0,0 0 0,0 1 0,0-1 0,1 0 0,0 0 0,0 0 0,-1 0 0,2 0 0,-1-1 0,0 1 0,0 0 0,1-1 0,0 0 0,-1 1 0,1-1 0,0 0 0,0-1 0,0 1 0,0 0 0,1-1 0,-1 0 0,0 0 0,0 0 0,1 0 0,-1 0 0,1-1 0,-1 1 0,1-1 0,-1 0 0,1 0 0,-1 0 0,1-1 0,-1 1 0,1-1 0,-1 0 0,0 0 0,1 0 0,-1 0 0,0 0 0,2-2-5,0 1 6,-1 0 0,1 0 0,-1-1 0,0 1-1,0-1 1,0 0 0,0 0 0,-1 0 0,1-1-1,-1 1 1,0-1 0,0 0 0,0 0 0,-1 0-1,1 0 1,-1 0 0,2-4-6,1-8 21,0 1 1,-1 0-1,0-1 1,0-11-22,7-30 75,-12 68-80,-1 1-1,1-1 0,1 1 1,0-1-1,0 0 0,1 1 1,1-1-1,0 0 0,1 1 1,0-1-1,0-1 0,3 5 6,-3-7-147,1-1 0,0 1-1,1 0 1,0-1 0,0 0-1,0 0 1,1-1-1,0 0 1,0 0 0,1 0-1,0 0 1,1 0 147,-3-3-245,0 1-1,1-1 1,-1 0 0,0 0 0,1-1 0,0 1 0,0-1 0,0-1 0,0 1-1,0-1 1,0 0 0,0 0 0,0-1 0,0 0 0,0 0 0,1 0 0,5-2 245,10-6-3995</inkml:trace>
  <inkml:trace contextRef="#ctx0" brushRef="#br0" timeOffset="58972.09">10586 2845 10618,'-1'-3'620,"-1"1"-1,1-1 1,-1 1-1,0-1 1,0 1 0,0 0-1,0-1 1,0 1-1,0 0 1,-1 0-1,1 1 1,-1-1-1,1 0 1,-2 1-620,0-1 446,0 0 0,-1 0 0,1 1 1,-1-1-1,0 1 0,1 1 0,-1-1 0,0 1 0,0-1-446,-1 1 139,0 0-1,1 0 1,-1 1 0,1 0-1,-1 0 1,1 0-1,-1 1 1,1-1-1,0 1 1,0 1-1,0-1 1,0 1-1,0 0 1,0 0 0,1 0-1,-3 2-138,6-4 9,0 0 1,-1 0-1,1 1 0,0-1 1,0 0-1,0 1 0,0-1 1,0 0-1,0 1 0,1-1 1,-1 1-1,0 0 0,1-1 1,-1 1-1,1 0 0,0-1 1,-1 1-1,1 0 0,0-1 1,0 1-1,0 0 0,0-1 1,0 3-10,1-2 3,0 1 0,0-1 1,1 1-1,-1-1 0,0 1 0,1-1 1,0 0-1,-1 0 0,1 0 1,0 0-1,0 0 0,0 0 0,2 1-3,9 6-2,0-1-1,0-1 0,0 0 0,15 5 3,-26-11 5,8 4-1,0 0-1,0 1 1,0 0 0,-1 0-1,0 1 1,-1 0 0,1 1 0,-1-1-1,-1 2 1,1-1 0,-2 1-1,3 3-3,-7-9 5,0 0-1,0 1 1,0-1-1,-1 1 0,1-1 1,-1 1-1,0-1 1,0 1-1,0 0 0,0-1 1,-1 1-1,1 0 0,-1 0 1,0 0-1,0-1 1,-1 1-1,1 0 0,-1 0 1,0-1-1,0 1 0,0 0 1,0-1-1,-1 1 1,1-1-1,-1 1 0,0-1 1,0 0-1,0 0 1,0 0-1,-1 0 0,1 0 1,-1 0-1,0-1 0,0 1 1,0-1-1,0 0 1,-1 1-5,-23 15 532,0-2 0,-15 6-532,-1 1-3849,33-18 680</inkml:trace>
  <inkml:trace contextRef="#ctx0" brushRef="#br0" timeOffset="59347.94">10989 2956 7017,'1'-1'555,"0"0"0,0 0-1,0 0 1,0 0-1,0 0 1,0 0 0,0 0-1,0-1 1,-1 1-1,1 0 1,0 0-1,-1-1 1,1 1 0,-1 0-1,1-1 1,-1 1-1,0-1 1,0 0-555,0 1 226,0 1-1,0-1 1,-1 1 0,1-1 0,0 1-1,-1-1 1,1 1 0,-1-1-1,1 1 1,-1-1 0,1 1 0,-1 0-1,1-1 1,-1 1 0,1-1-1,-1 1 1,0 0 0,1 0 0,-1 0-1,1-1 1,-1 1 0,0 0 0,1 0-1,-1 0 1,0 0 0,1 0-1,-1 0-225,-56 3 3412,53-2-3530,-12 1 372,0 1 0,0 1-1,0 1 1,1 0 0,-3 2-254,14-5 29,-1-1 1,0 2 0,1-1-1,0 0 1,0 1-1,-1 0 1,1 0 0,1 0-1,-1 0 1,0 1 0,1 0-1,0-1 1,0 1 0,0 0-1,0 1 1,1-1-1,0 0 1,-2 5-30,3-8 1,1 0-1,0 1 1,0-1-1,0 0 1,0 1-1,0-1 1,0 0-1,0 1 1,0-1-1,0 0 1,1 0-1,-1 1 1,0-1 0,1 0-1,-1 0 1,1 1-1,-1-1 1,1 0-1,0 0 1,0 0-1,-1 0 1,1 0-1,0 0 1,0 0-1,0 0 1,0 0-1,0 0 1,0-1 0,0 1-1,1 0 1,-1-1-1,0 1 1,0-1-1,0 1 1,1-1-1,-1 1 1,0-1-1,1 0 1,-1 0-1,0 0 1,1 0-1,-1 0 1,1 0-1,7 1 3,0-1 1,-1 0-1,1 0 0,0 0 0,-1-2 1,4 0-4,6-2 11,-1-1-1,0-1 1,0 0 0,0-1 0,1-2-11,-9 4 14,-1 1 0,1-2 0,-1 1 1,0-1-1,0-1 0,-1 1 0,1-1 0,-2-1 1,1 1-1,0-2-14,-15 23 46,1 0 1,0 1-1,1 0 0,1 0 1,0 0-1,1 1 1,0 4-47,3-15 11,1 0 0,-1 0 1,1 0-1,0 0 0,0 0 1,0 0-1,1 0 1,0 0-1,0 0 0,0 0 1,0-1-1,1 1 0,1 2-11,-2-5 16,1 1 0,0-1 0,0 1 0,0-1 0,0 0 0,1 0-1,-1 0 1,0 0 0,1 0 0,-1-1 0,1 1 0,0-1 0,-1 0 0,1 1-1,0-1 1,0 0 0,0-1 0,0 1 0,0 0 0,0-1 0,0 0-1,0 0 1,3 0-16,1 1-83,1-2 0,-1 1-1,1-1 1,-1 0 0,1 0 0,-1-1-1,0 0 1,0 0 0,4-3 83,-6 3-992,0-1-1,0 0 1,0 0-1,0 0 1,-1 0 0,1-1-1,-1 0 1,2-2 992,12-19-6127</inkml:trace>
  <inkml:trace contextRef="#ctx0" brushRef="#br0" timeOffset="59770.99">11295 2317 7714,'0'-12'2067,"-1"4"-490,1 0 0,0 1 0,0-1 0,1 0 0,0 0 0,0 0 0,1 1 0,2-7-1577,1 27 3635,14 265-783,-10-111-1684,13 48-1168,-19-196 31,0 0 0,2 0 0,0-1 0,1 1 0,1-1 0,4 8-31,-9-23-18,-1 0 0,0 0 0,1 1 0,0-1-1,0 0 1,0 0 0,0-1 0,1 1 0,-1 0 0,1-1 0,-1 1 0,1-1 0,0 0 0,0 0 0,0 0 0,0-1 0,0 1-1,0 0 1,1-1 0,-1 0 0,0 0 0,1 0 0,-1 0 0,1-1 0,-1 1 0,1-1 0,0 0 0,-1 0 0,1 0 0,-1-1-1,1 1 1,-1-1 0,1 0 0,-1 0 0,1 0 0,-1 0 0,1-1 18,37-22-1863,12-26-7971,-28 19 3028</inkml:trace>
  <inkml:trace contextRef="#ctx0" brushRef="#br0" timeOffset="60152.66">11674 2905 7330,'42'-71'4497,"-48"68"-297,-1 10-1047,3 7-1232,1 5-345,1 3-392,2 10-176,2-6-448,3 3-127,4-2-249,1-2-24,4-9 168,3-6-32,0-9-128,4-8 1128,-4-9-6577,-8-15 2216</inkml:trace>
  <inkml:trace contextRef="#ctx0" brushRef="#br0" timeOffset="60153.66">11812 2399 9402,'-10'-13'2224,"0"0"793,7 2-2769,7 5 168,8 6 640,2 0-4072,3-3 1856</inkml:trace>
  <inkml:trace contextRef="#ctx0" brushRef="#br0" timeOffset="60549.44">12053 2234 5657,'0'0'148,"0"0"0,0 0-1,0 0 1,0 0 0,0 0-1,-1-1 1,1 1 0,0 0-1,0 0 1,0 0 0,0 0-1,0 0 1,0-1 0,0 1 0,0 0-1,0 0 1,-1 0 0,1 0-1,0 0 1,0 0 0,0 0-1,0 0 1,0 0 0,-1 0-1,1-1 1,0 1 0,0 0-1,0 0 1,0 0 0,-1 0 0,1 0-1,0 0 1,0 0 0,0 0-1,0 0 1,0 0 0,-1 0-1,1 0 1,0 1 0,0-1-1,0 0 1,0 0 0,0 0-1,-1 0 1,1 0 0,0 0 0,0 0-1,0 0 1,0 0 0,0 0-1,0 1 1,-1-1 0,1 0-1,0 0 1,0 0-148,-5 14 4483,1 27-2062,3-36-2391,-16 206 7761,9 129-7791,8-332 32,0 0 0,1 0 0,0 1-1,1-1 1,0 0 0,0 0 0,0 0 0,1 0 0,0-1 0,1 1 0,0-1 0,0 1 0,1-1 0,0-1 0,0 2-32,0-4 15,0 1 0,0-1 0,0 0 0,0-1 0,0 1 0,1-1 0,0 0 0,0 0 0,0-1 0,0 1 1,0-2-1,0 1 0,1 0 0,-1-1 0,0 0 0,1-1 0,-1 0 0,1 0 0,2 0-15,6-1 23,0-1 0,0 0-1,0-2 1,-1 1 0,0-2-1,1 0 1,5-3-23,-14 6 10,-1 0 0,0-1 0,1 0 0,-1 0 0,0 0 1,0 0-1,-1-1 0,1 0 0,-1 0 0,0 0 0,0 0 0,0-1 0,0 0 0,-1 0 0,0 0 0,0 0 0,0 0 0,0-1 0,-1 1 0,0-2-10,-2 5 3,0 1-1,0-1 1,0 1 0,0-1-1,0 0 1,-1 1-1,1-1 1,-1 1-1,1-1 1,-1 1-1,1-1 1,-1 1-1,0 0 1,0-1 0,0 1-1,0 0 1,0 0-1,0-1 1,0 1-1,0 0 1,0 0-1,0 0 1,-1 0 0,1 0-1,0 1 1,-1-1-1,1 0 1,-1 1-1,1-1 1,-1 1-1,1-1 1,-1 1 0,1 0-1,-1-1 1,0 1-1,1 0 1,-1 0-1,0 0-2,-5-1-1,0 0-1,0 1 1,0 0-1,0 0 1,0 0-1,-1 1 1,-5 1 1,10-1-4,-1-1 0,1 1 0,0 0 1,0 1-1,-1-1 0,1 0 0,0 1 0,0 0 0,1-1 0,-1 1 0,0 0 1,1 1-1,-1-1 0,1 0 0,-1 1 0,1-1 0,0 1 0,0 0 0,0 0 1,1 0-1,-1 0 0,1 0 0,-1 0 0,1 0 0,0 0 0,0 1 0,0-1 1,1 0-1,-1 1 0,1 0 4,1 2 11,-1-1-1,1 1 1,1-1 0,-1 1 0,1-1 0,0 0 0,0 0-1,0 0 1,1 0 0,0 0 0,0 0 0,0-1 0,0 0-1,1 1 1,0-1 0,0 0 0,0-1 0,1 2-11,5 2 52,0 0 1,1 0-1,0-1 1,0-1-1,1 0 1,-1 0-1,1-1 1,0-1-1,0 0 1,1 0-1,-1-1 1,11 0-53,-3-1 62,0 0 0,0-2 0,-1 0 1,1-1-1,-1-1 0,1-1 0,15-5-62,-27 7 30,-1-1 0,0 0 0,0 0-1,0-1 1,0 0 0,-1 0 0,5-4-30,-8 6-513,0-1 0,0 0 0,-1 0 0,1 0 1,-1 0-1,1 0 0,-1 0 0,0-1 0,0 1 1,0-2 512,5-26-4097</inkml:trace>
  <inkml:trace contextRef="#ctx0" brushRef="#br0" timeOffset="60887.43">11901 2703 13707,'-18'-22'3641,"15"-2"968,17 5-3785,23 11-624,15-2 16,8-1 8,12 1 216,-5 3 1489,5-6-6554,-14 6 2792</inkml:trace>
  <inkml:trace contextRef="#ctx0" brushRef="#br0" timeOffset="61308.62">12685 2400 4945,'-10'17'5153,"-7"9"-808,-3-8-120,4 12-1857,-6 0-775,-5-1-313,0-2-592,1 0 985,4-11-49,0 21-6609,3-6 3505</inkml:trace>
  <inkml:trace contextRef="#ctx0" brushRef="#br0" timeOffset="62589.32">13437 3073 9826,'-10'5'1214,"-21"8"2957,10-9 2760,35-6-6614,-1 1 1,1-2-1,-1 0 0,0 0 0,0-1 1,9-5-318,0 1 155,-3 2-130,-1 0-1,0-2 1,0 0-1,-1-1 0,0-1 1,0-1-1,-2 0 1,1-1-1,0-2-24,-14 13 7,-1 0 0,0 0 0,1 0 0,-1 0 0,0-1 0,0 1 0,0 0 0,0-1 0,0 1 0,0-1 0,0 1 0,-1-1 0,1 1 0,0-1 0,-1 1 0,0-1 0,1 0 0,-1 0 0,0 1 0,0-1 0,1 0 0,-2 0-7,1 0 8,-1 1 0,1-1 0,-1 1 0,0-1-1,0 1 1,0-1 0,0 1 0,0 0-1,0 0 1,0 0 0,0-1 0,0 1 0,-1 0-1,1 0 1,0 0 0,-1 1 0,1-1-1,-1 0 1,1 0-8,-7-2 36,0 0 0,0 1 0,-1-1 0,1 1 0,0 1 0,-1 0 0,1 0 0,-4 0-36,-1 1 161,-1 1-1,1 0 1,0 1 0,1 0 0,-1 1 0,0 1 0,1 0 0,-1 0-1,1 1 1,-5 3-161,14-6 41,-1 0 1,1 0-1,0 1 0,-1-1 0,1 1 0,0 0 0,0-1 0,1 1 1,-1 1-1,1-1 0,-1 0 0,1 1 0,0-1 0,0 1 0,0-1 1,1 1-1,0 0 0,-1 0 0,1 0 0,0 0 0,1 0 0,-1 0 1,1 0-1,0 0 0,0 0 0,0 0 0,0 0 0,1 0 0,-1 0 1,1 0-1,0 0 0,1 0 0,-1 0 0,1-1 0,-1 1-41,3 5 23,0 0 0,1 0 0,0-1 1,0 0-1,1 0 0,0 0 0,0 0 0,1-1 0,0 0 0,0-1 0,1 1 0,0-1 0,0-1 0,0 0 0,1 0 0,0 0 0,0-1 0,0-1 0,0 1 0,0-1 0,1-1 1,8 2-25,1-1-51,1-1-1,-1-1 0,1 0 0,0-1 0,-1-2 0,1 0 0,-1 0 0,0-2 0,0-1 1,0 0-1,0-1 53,-2 0-403,0-1 1,0-1 0,-1 0-1,1-2 1,-2 1 0,0-2-1,0 0 1,-1-1 0,0 0-1,1-3 403,-9 8-38,0 1-1,-1-1 0,0 0 0,-1 0 1,0 0-1,0-1 0,0 1 0,-1-1 1,0 0-1,-1 0 0,1 0 0,-2 0 1,1-1-1,-1 1 0,0 0 0,-1-1 1,0 1-1,0-1 0,-1 1 0,0 0 1,-1-1-1,1 1 0,-3-3 39,-2-7 1291,3 21 294,5 42-817,2 10-658,-3-22 19,1 0 0,2 0 0,6 21-129,5-24 103,-15-30-95,1 1-1,-1-1 0,1 1 1,-1-1-1,1 0 0,-1 1 0,1-1 1,-1 0-1,1 1 0,0-1 1,-1 0-1,1 0 0,0 0 0,-1 0 1,1 1-1,-1-1 0,1 0 1,0 0-1,-1 0 0,1 0 1,0 0-1,-1-1 0,1 1 0,0 0 1,-1 0-1,1 0-7,3-3 28,-1 1 1,1-1-1,-1 1 1,0-1-1,0 0 0,0 0 1,0-1-1,-1 1 1,1-1-1,-1 1 1,1-2-29,26-46 77,-16 27 3,1 0 1,17-20-81,-28 39 5,1 1 1,-1 0 0,1-1-1,1 1 1,-1 1 0,0-1-1,1 1 1,0-1-1,0 1 1,0 1 0,0-1-1,0 1 1,1 0 0,-1 0-1,6-1-5,-9 3 3,1 0-1,0 0 0,0 1 1,0-1-1,0 1 0,0-1 1,0 1-1,-1 0 1,1 0-1,0 1 0,-1-1 1,1 0-1,-1 1 0,1-1 1,-1 1-1,0 0 0,1 0 1,-1 0-1,0 0 0,0 0 1,-1 1-1,1-1 1,0 1-1,-1-1 0,1 1 1,-1-1-1,0 1 0,0 0 1,0 0-1,0 1-2,5 12 58,0 1-1,-1 0 1,-1 1 0,0 5-58,-2-2 191,2 11-386,3-16-4514,2-15-1293,1-12-1402</inkml:trace>
  <inkml:trace contextRef="#ctx0" brushRef="#br0" timeOffset="62917.57">14507 2368 9922,'1'-3'1088,"6"-10"7945,-3 23-4578,3 19-4321,13 49 792,-3 1 0,-3 0 0,-4 2 0,-3-1 0,-3 3-926,-5-3 95,0-35 3,1-1 0,3 1 1,6 34-99,1-59-80,-10-20 93,1 1 1,-1-1-1,0 0 1,1 0 0,-1 1-1,1-1 1,-1 0-1,0 0 1,1 0-1,-1 0 1,1 1-1,-1-1 1,1 0 0,-1 0-1,1 0 1,-1 0-1,1 0 1,-1 0-1,1 0 1,-1 0-1,1 0 1,-1-1 0,1 1-1,-1 0 1,1 0-1,-1 0 1,1-1-14,0 0-267,1 0 1,-1 0 0,1-1-1,-1 1 1,0-1-1,1 1 1,-1-1-1,0 0 1,0 1 0,0-1-1,0 0 1,0 0-1,-1 0 1,1 0 0,0 0-1,-1 0 1,0 0-1,1 0 1,-1-1 266,0-30-3775</inkml:trace>
  <inkml:trace contextRef="#ctx0" brushRef="#br0" timeOffset="63237.73">14510 2929 11090,'-75'-122'4273,"63"105"632,8 7-3128,10 0-225,11 3-768,15 6-280,11-1-408,14 2 0,-3 4 304,4 4 1153,-7-3-1,-3 9-6561,-13-2 3281</inkml:trace>
  <inkml:trace contextRef="#ctx0" brushRef="#br0" timeOffset="63770.73">14969 2976 10690,'-4'5'1620,"0"1"-1,0 1 1,0-1-1,1 0 1,0 1-1,-2 7-1619,3-9 499,0 1 0,-1-1-1,1 0 1,-1 0-1,0 0 1,0 0-1,0 0 1,-1 0 0,-3 2-499,7-6 77,-1-1-1,1 0 1,0 0 0,-1 0 0,1 0 0,-1 0 0,1 1 0,0-1-1,-1 0 1,1 0 0,-1 0 0,1 0 0,-1 0 0,1 0 0,-1-1-1,1 1 1,0 0 0,-1 0 0,1 0 0,-1 0 0,1 0 0,0-1-1,-1 1 1,1 0 0,0 0 0,-1 0 0,1-1 0,-1 1 0,1 0-1,0-1 1,0 1 0,-1 0 0,1-1 0,0 1 0,0 0 0,-1-1-1,1 1 1,0-1 0,0 1 0,0 0 0,0-1 0,0 1-1,-1-1 1,1 1 0,0-1 0,0 1 0,0 0 0,0-1 0,0 1-1,0-1 1,1 1 0,-1-1-77,-5-26 369,5 26-303,-1-6-39,1 0 0,-1 0-1,1 1 1,1-1 0,-1 0-1,1 0 1,0 0 0,1-1-27,0-1 25,-1 7-23,-1-1 1,1 1-1,0 0 1,-1 0-1,1 0 1,0 0-1,1 0 1,-1 0-1,0 0 1,1 0-1,-1 0 1,1 1-1,-1-1 1,1 1-1,0-1 1,-1 1-1,1-1 1,0 1-1,0 0 1,0 0-1,0 0 1,0 0-1,1 0 1,-1 1-1,0-1 1,2 0-3,5 0-11,1-1 1,0 1 0,-1 1 0,1 0 0,5 1 10,1 0-2,39 0-2,-16 0 6,-1-1-1,0-2 1,5-2-2,-35 3 6,1 0-1,0-1 1,0 0 0,-1-1-1,0 0 1,1 0 0,-1-1 0,0 1-1,-1-2 1,1 1 0,-1-1-1,1-1 1,-2 1 0,1-1 0,2-3-6,-7 7 5,0 0 0,-1 0-1,1 0 1,-1 1 0,0-1 0,0-1 0,1 1 0,-1 0 0,0 0 0,-1 0 0,1-1 0,0 1 0,-1 0 0,1 0 0,-1-1-1,0 1 1,0-1 0,0 1 0,0 0 0,0-1-5,-1 1 2,1 1 0,-1 0-1,0 0 1,1 0 0,-1 0-1,0 0 1,0 0 0,0 0-1,0 1 1,0-1 0,0 0-1,0 0 1,0 1 0,0-1-1,0 0 1,0 1 0,-1-1-1,1 1 1,0 0 0,0-1 0,0 1-1,-1 0 1,1 0 0,0 0-1,0 0 1,-1 0 0,1 0-1,0 0 1,-1 0 0,1 0-1,0 1 1,0-1 0,0 0-1,-1 1 1,0 0-2,-6 1-6,0 0 0,1 0 0,-1 1 0,0 0 0,1 1 0,0 0 0,-1 0 0,2 0 0,-1 1 0,0 0 0,1 1 0,0-1 0,0 1 0,1 0 0,0 1 0,0-1 0,0 1 0,1 0 0,0 0 1,0 1-1,1-1 0,-3 6 6,4-6 3,1-1 0,-1 0 0,1 0-1,0 1 1,1-1 0,-1 1 0,1-1 0,1 1 0,-1-1 0,1 0 0,0 1 0,0-1 0,1 0 0,0 0 0,0 1 0,0-1 0,1-1 0,0 1 0,0 0 0,1-1 0,-1 1 0,1-1 0,0 0 0,1-1 0,-1 1 0,1-1 0,0 1 0,5 2-3,-1-1 18,1 0 0,0-1-1,0 0 1,1-1 0,-1 0 0,1-1-1,0 0 1,0 0 0,0-1 0,0-1 0,1 0-1,-1 0 1,0-1 0,1-1 0,5 0-18,-4-1-1433,-1 0 1,0-1 0,0 0 0,0 0-1,3-3 1433,25-13-5666</inkml:trace>
  <inkml:trace contextRef="#ctx0" brushRef="#br0" timeOffset="64629.08">16827 2905 10154,'-16'1'1008,"0"2"0,1 0 0,-1 1 0,1 0 0,0 1 0,0 1 0,-5 3-1008,-3 1 1549,0-1-1,-23 5-1548,21-7 857,-1 1 0,1 2-1,0 0 1,1 2 0,-12 7-857,24-12 195,1 0 1,0 1-1,1 0 1,0 0-1,0 1 1,0 1-1,1-1 1,1 1-1,0 1 1,0 0-1,1 0 0,-1 3-195,6-11 18,1 0-1,-1 0 0,1 0 0,0 0 1,0 1-1,0-1 0,0 0 0,1 1 1,-1-1-1,1 1 0,0-1 0,0 1 1,0-1-1,0 0 0,1 1 0,0-1 1,-1 0-1,1 1 0,0-1 0,1 0 1,-1 0-1,0 0 0,1 1 0,0-2 1,0 1-1,0 0 0,0 0 0,0-1 1,0 1-1,1-1 0,-1 1 0,1-1 1,0 0-1,0 0 0,-1 0 0,1-1 1,3 2-18,7 3 20,-1 0 1,1-2 0,0 1 0,1-2-1,-1 1 1,0-2 0,1 0 0,13 0-21,-11-1 11,-1-1 1,1-1 0,0 0 0,-1-1-1,1 0 1,-1-2 0,0 0 0,0 0-1,0-2 1,8-3-12,-13 4-12,-2 0 0,1-1 0,0 1 0,-1-2 1,0 1-1,-1-1 0,1 0 0,-2-1 0,1 0 0,-1 0 0,0 0 0,0-1 0,-1 1 0,0-2 0,-1 1 0,2-6 12,2-8-39,-1-1-1,-2 0 0,0 0 0,-2-1 1,-1 1-1,0-7 40,-2-43-199,-5-32 199,4 80 1,-1 0 1,-2 1-1,-1-1 1,-1 1-1,-1 0 1,-1 0-1,-1 1 1,-1 0-1,-11-18-1,21 42 3,0 0 0,-1 0-1,1 0 1,0 0 0,0 1 0,0-1-1,0 0 1,0 0 0,0 0 0,0 0 0,0 0-1,0 0 1,0 0 0,0 1 0,0-1-1,0 0 1,0 0 0,-1 0 0,1 0-1,0 0 1,0 0 0,0 0 0,0 0-1,0 0 1,0 0 0,0 0 0,-1 0 0,1 0-1,0 0 1,0 0 0,0 0 0,0 0-1,0 0 1,0 0 0,0 0 0,-1 0-1,1 0 1,0 0 0,0 0 0,0 0-1,0 0 1,0 0 0,0 0 0,-1 0 0,1 0-1,0 0 1,0 0 0,0 0 0,0 0-1,0 0 1,0 0 0,0 0 0,0-1-1,0 1 1,-1 0 0,1 0 0,0 0-1,0 0 1,0 0 0,0 0 0,0 0-1,0 0 1,0-1 0,0 1 0,0 0 0,0 0-1,0 0 1,0 0-3,-2 17 78,3 28-25,26 132 386,12 124 307,-36-267-697,-3-8-10,2 0 0,1-1 0,2 1 0,0-1 0,1 0 0,2 2-39,8 0 170,-7-24 44,-4-19 42,-2-1-215,1 0-1,0 0 1,1 1-1,1-1 0,0 1 1,1 0-1,5-7-40,-8 16-4,0 0 0,0 0 0,1 0 0,0 1 1,0 0-1,0 0 0,1 0 0,0 1 0,0 0 0,0 0 0,1 0 0,-1 1 0,1 0 0,0 0 0,0 1 0,1-1 0,3 0 4,-7 4-4,1-1-1,-1 0 1,0 1-1,0 0 1,0 0-1,0 1 1,1-1-1,-1 1 1,0 0-1,0 0 1,0 0 0,0 0-1,0 1 1,0-1-1,-1 1 1,1 0-1,0 0 1,1 2 4,10 7-9,-2 1 1,0 0 0,0 0 0,0 2 8,-4-3 165,1-1 1,0 0-1,1-1 0,9 7-165,-10-11 99,15 10-2858,-23-14 2125,0-1-1,-1 1 1,1 0-1,0-1 1,0 0-1,-1 1 1,1-1-1,0 0 0,0 0 1,-1 0-1,1 0 1,0 0-1,0 0 1,1-1 634,14-8-7625</inkml:trace>
  <inkml:trace contextRef="#ctx0" brushRef="#br0" timeOffset="65043.74">17684 3045 11715,'1'-2'331,"0"0"0,0 0 0,0-1 1,0 1-1,0 0 0,-1-1 0,1 1 1,-1 0-1,0-1 0,0 1 1,0 0-1,0-1 0,0 1 0,0-1 1,0 1-1,-1 0 0,1-1 0,-1 1 1,0 0-1,0 0 0,0-1 1,0 1-1,-1-2-331,-1 2 303,1 0 1,-1 0-1,0 0 0,0 0 1,0 0-1,0 1 0,0-1 1,0 1-1,0 0 1,0 0-1,-1 0 0,1 0 1,0 0-1,-1 1 0,1 0 1,0-1-1,-1 1 1,1 1-304,-5-1 197,0 1 1,0 0 0,0 0 0,1 1 0,-1 0 0,1 0-1,-1 1 1,1 0 0,0 0 0,0 1 0,0-1 0,0 2 0,1-1-1,0 1 1,0 0 0,-5 5-198,-1 2 115,1 0 0,0 0-1,1 1 1,0 0 0,1 1 0,0 0-1,-3 10-114,10-21 4,1 0 0,-1 0 0,1 1 0,-1-1 0,1 0 0,0 1 0,0-1 0,1 1 0,-1-1 0,1 1 0,0-1 0,0 1 0,0-1 0,0 1 0,0-1 0,1 1 0,0-1 0,-1 1 0,1-1 0,1 1 0,-1-1 0,0 0 0,1 0 0,0 1 0,0-1 0,0 0 0,0-1 0,0 1 0,0 0 0,1-1 0,-1 1 0,1-1 0,0 0 0,0 0 0,0 0-1,0 0 1,0 0 0,0-1 0,0 1 0,1-1 0,-1 0 0,0 0 0,1 0 0,-1 0 0,1-1 0,-1 1 0,4-1-4,3 0 10,1 0 0,-1-1 0,0 0 0,1 0 0,-1-1-1,0-1 1,0 0 0,0 0 0,0-1 0,0 0 0,-1-1 0,0 0 0,0 0-1,0-1 1,0 0 0,6-6-10,-10 8 21,0 0 1,0-1-1,0 1 0,-1-1 0,1 0 1,-1 0-1,0 0 0,-1 0 0,1-1 0,-1 0 1,0 0-1,0 1 0,-1-2 0,0 1 0,0 0 1,0 0-1,-1-1 0,0 1 0,0-1 1,-1 1-1,0-1 0,0 1 0,0-1 0,-1 1 1,0-1-1,0 1 0,-1-5-21,-5-2 172,6 26-115,7 24-86,-2-24 32,-1 1 0,2-1 1,0 0-1,0 0 0,2-1 0,-1 1 1,1-1-1,1-1 0,0 1 0,1-2 1,0 1-1,6 4-3,-2-7-4651,2-6 507</inkml:trace>
  <inkml:trace contextRef="#ctx0" brushRef="#br0" timeOffset="66086.65">17970 2959 6529,'37'-42'3851,"-36"41"-3458,0-1 1,0 1 0,-1 0 0,1-1 0,-1 1 0,1-1-1,-1 1 1,0 0 0,1-1 0,-1 1 0,0-1 0,0 1-1,0-1 1,0 1 0,0-1 0,0 1 0,-1-1-1,1 1 1,0 0 0,-1-2-394,1-16 4173,2 14 387,-1 5-1878,-2 0-2667,1 1 0,0 0 1,-1 0-1,1 0 0,0 0 1,0 0-1,0 0 0,0 0 0,0 0 1,0 0-1,0 0 0,0 0 1,0 0-1,0 0 0,1 0 1,-1 0-1,0 0 0,1 0 1,-1 0-1,1-1 0,-1 1 1,1 0-1,-1 0 0,1 0 1,-1-1-1,1 1-15,0-1 12,-1 1-1,0-1 1,1 0-1,-1 0 1,0 0-1,0 0 0,1 1 1,-1-1-1,0 0 1,1 0-1,-1 0 1,0 1-1,0-1 1,1 0-1,-1 1 1,0-1-1,0 0 1,0 0-1,0 1 1,1-1-1,-1 0 1,0 1-1,0-1 1,0 0-1,0 1 1,0-1-1,0 1 1,0-1-1,0 0 1,0 1-1,0-1 1,0 0-1,0 1 1,0-1-1,0 0 1,0 1-1,0-1 0,0 0 1,-1 1-1,1-1 1,0 0-1,0 1 1,0-1-1,-1 0 1,1 0-1,0 1 1,0-1-1,-1 0 1,1 0-1,0 1 1,0-1-1,-1 0 1,1 0-1,0 0 1,-1 1-1,1-1 1,0 0-1,-1 0 1,1 0-1,0 0-11,-29 11 38,17-7-34,-2 3-9,1 1 1,0 1 0,0 0-1,1 0 1,0 2-1,1-1 1,0 2-1,1-1 1,-1 3 4,6-8-4,1 1 0,-1-1 0,1 1 0,1 0 0,0 0 0,0 0 0,0 1-1,1-1 1,-1 5 4,2-8-2,0 0 0,1 0-1,0-1 1,0 1-1,0 0 1,0 0 0,1 0-1,0 0 1,-1 0-1,1-1 1,1 1-1,-1 0 1,0-1 0,1 1-1,0-1 1,0 1-1,0-1 1,2 3 2,0-2 0,0 0 0,0-1 0,0 1 0,0-1 0,1 0 0,0 0 0,-1-1 0,1 1 1,0-1-1,0 0 0,0-1 0,0 1 0,1-1 0,-1 0 0,0 0 0,1 0 0,-1-1 0,0 0 0,1 0 0,-1 0 0,1-1 0,-1 0 0,0 0 1,4-1-1,-2 0 4,1 1 1,0-2 0,-1 1-1,0-1 1,0 0-1,0 0 1,0-1 0,0 0-1,-1-1 1,1 1 0,-1-1-1,0 0 1,-1-1 0,1 1-1,-1-1 1,4-6-5,-4 3-2,-1 0 1,0 0-1,-1 0 0,0-1 1,-1 1-1,0-1 0,0 0 0,-1 0 1,0 0-1,0 0 2,-6-103-86,3 89 77,1 20-40,0 6 1,-2 15-37,0 26-8,17 150 47,-2-61 104,-4-62-154,1 22 510,-9-62-4030,-3-1-3405,-3-13-94</inkml:trace>
  <inkml:trace contextRef="#ctx0" brushRef="#br0" timeOffset="67180.74">18373 2993 7362,'6'-55'1775,"0"7"573,1-2 4224,-7 63 1429,0 33-6059,1 2-1899,-2-32 145,1 11 37,1 0 1,1 0 0,2 5-226,-3-26 15,0 0 1,0 0 0,1-1 0,-1 1 0,2-1 0,-1 1-1,0-1 1,1 0 0,0 0 0,0 0 0,1 0 0,-1-1-1,1 1 1,0-1 0,0 0 0,3 2-16,-4-4 11,0 0 0,0-1-1,1 1 1,-1-1 0,0 0 0,1 0 0,-1 0 0,1-1 0,-1 1 0,1-1-1,0 0 1,-1 0 0,1 0 0,-1 0 0,1-1 0,-1 1 0,1-1-1,-1 0 1,1 0 0,-1 0 0,0-1 0,1 1 0,-1-1 0,0 0-1,0 1 1,0-1 0,0-1 0,0 1 0,-1 0 0,2-3-11,6-3 20,-1-1 0,0 0 1,-1-1-1,0 1 0,0-2 0,-1 1 1,0-1-1,0-2-20,-4 5 15,1 1 1,-1-1-1,0 0 1,-1 0-1,0 0 1,0 0-1,-1-1 1,0 1-1,0 0 1,-1-1-1,0 1 1,0-1-1,-2-4-15,-6 32-65,7-9 66,1 0 0,1 0 0,-1 0 1,1 1-1,1-2 0,0 1 0,1 0 0,-1 0 0,4 7-1,-4-13 3,1 0 1,-1-1-1,0 1 0,1 0 0,0-1 0,0 1 1,0-1-1,0 0 0,1 0 0,-1 0 0,1 0 1,-1-1-1,1 0 0,0 1 0,0-1 1,0-1-1,0 1 0,1-1 0,-1 1 0,0-1 1,1 0-1,-1-1 0,3 1-3,3 0 7,0-1 0,0 0 0,0 0 0,1-1 0,-1 0 0,0-1 0,0 0 0,-1-1 0,1 0 0,0 0 0,-1-1 0,0 0 0,0-1 0,6-4-7,-8 4 5,0 1-1,-1-1 0,0 0 0,0-1 0,0 1 0,-1-1 0,0 0 0,0-1 0,-1 1 0,1-1 0,-1 0 0,-1 0 1,1 0-1,-1-1 0,-1 1 0,1-1 0,-1 0 0,0 0 0,-1-1-4,-1 8-1,1-1-1,-1 1 1,0-1 0,0 1-1,0-1 1,0 1 0,0-1-1,0 1 1,0-1-1,-1 1 1,1 0 0,0-1-1,-1 1 1,1-1 0,-1 1-1,0 0 1,1-1 0,-2 0 1,1 2-2,1-1 0,-1 1 1,1-1-1,-1 1 1,0-1-1,0 1 0,1 0 1,-1 0-1,0-1 1,1 1-1,-1 0 0,0 0 1,0 0-1,1 0 1,-1 0-1,0 0 0,0 0 1,0 0-1,1 0 0,-1 0 1,0 0-1,0 0 1,1 0-1,-1 1 0,0-1 2,-1 1-4,-1 0 0,1 0 0,0 1 0,0-1-1,-1 1 1,1-1 0,0 1 0,0 0-1,1 0 1,-1-1 0,0 1 0,1 1-1,-1-1 1,1 0 0,-1 0 0,1 0-1,0 1 1,0-1 0,0 1 0,0 1 4,-1 2 10,1 0-1,0 0 1,0 0 0,0 0 0,1 0 0,0 1-1,0-1 1,0 0 0,1 0 0,0 0 0,0 0-1,1 0 1,0 0 0,0 0 0,0 0 0,1-1-1,-1 1 1,1-1 0,1 1 0,-1-1 0,1 0-1,0 0 1,0-1 0,0 1 0,1-1 0,-1 0-1,1 0 1,0-1 0,0 1 0,1-1 0,-1 0 0,1 0-1,0-1 1,0 1-10,9 3 63,-1 0 0,1-1 0,0 0 0,4-1-63,-13-2-672,1-2 0,0 1-1,-1 0 1,1-1 0,0-1-1,-1 1 1,2-1 672,33-10-3930</inkml:trace>
  <inkml:trace contextRef="#ctx0" brushRef="#br0" timeOffset="67979.81">20263 2934 10986,'0'0'5439,"-13"-1"-2717,-7 0-2145,0 0 0,0 2 0,0 0 1,0 2-1,1 0 0,-1 1 0,0 1 1,1 0-1,0 2 0,0 0 0,-2 3-577,10-5 86,1 1 0,-1 0 0,1 0 0,0 1 0,0 1 0,1 0 0,0 0 0,1 0-1,0 1 1,0 1 0,0-1 0,2 1 0,-1 0 0,1 1 0,1 0 0,-1 0 0,2 0 0,0 0-1,-3 11-85,7-19 2,-1-1-1,0 1 0,1 0 0,0-1 0,-1 1 1,1 0-1,0-1 0,1 1 0,-1-1 0,0 1 1,1 0-1,-1-1 0,1 1 0,0-1 0,0 1 1,0-1-1,0 1 0,0-1 0,1 0 0,-1 0 0,1 1-1,0-2 2,0 1-1,-1-1 0,1 0 0,0 0 0,0 0 0,0 0 1,0 0-1,0-1 0,0 1 0,0-1 0,0 1 0,0-1 0,0 0 1,0 1-1,1-1 0,-1 0 0,0-1 0,0 1 0,0 0 0,0-1 1,0 1-1,0-1 0,0 1 0,0-1 0,0 0 0,0 0 0,0 0-1,10-4 11,0-1-1,-1 0 1,0 0-1,0-1 1,-1-1-1,1 0 1,-2 0-1,1-1 1,-1 0-1,-1 0 1,0-1-1,4-6-10,-1-1 18,-1 0 0,-1-1 0,-1 0 0,0 0 1,-1-1-1,-1 0 0,3-17-18,-2-5 35,-1-1 1,-3 0-1,-1 0 0,-2-1 1,-2 1-1,-1 0 1,-6-20-36,4 33 24,2 5 23,-1 1 0,-1 0 0,-1 0 0,-5-9-47,11 32 1,0 0 1,0 0 0,0 0 0,0 0-1,0 0 1,0 0 0,0 1 0,0-1-1,0 0 1,0 0 0,0 0 0,0 0-1,0 0 1,-1 0 0,1 0 0,0 0-1,0 0 1,0 0 0,0 0 0,0 0-1,0 0 1,0 0 0,0 0-1,-1 0 1,1 0 0,0 0 0,0 0-1,0 0 1,0 0 0,0 0 0,0 0-1,0 0 1,0 0 0,0 0 0,-1 0-1,1 0 1,0 0 0,0 0 0,0 0-1,0 0 1,0 0 0,0 0 0,0 0-1,0 0 1,0 0 0,0-1 0,-1 1-1,1 0 1,0 0 0,0 0 0,0 0-1,0 0 1,0 0 0,0 0 0,0 0-1,0 0 1,0 0 0,0-1 0,0 1-2,-3 17 54,3 26-53,8 14 2,3-1 0,2 0 0,10 25-3,-2-8 142,5 38-142,-23-87-277,-1-9 395,1-1-1,0 1 0,0-1 0,1 0 1,1 0-1,2 3-117,-5-14-155,0 0 0,0 0 0,0 0 0,0 0 0,0-1 0,0 1 0,0-1 0,1 1-1,0-1 1,-1 0 0,1 0 0,2 1 155,-2-2-421,0 0 0,0 1 0,1-1 1,-1 0-1,0-1 0,1 1 0,-1-1 0,1 1 0,-1-1 0,1 0 0,-1 0 0,0-1 0,1 1 0,1-1 421,32-9-4940</inkml:trace>
  <inkml:trace contextRef="#ctx0" brushRef="#br0" timeOffset="68348.78">20585 2893 4745,'0'-2'470,"1"1"-1,0-1 1,-1 0-1,0 0 1,1 0-1,-1 0 1,0 0-1,0-1 1,0 1-1,0 0 1,0 0 0,-1 0-1,1 0 1,-1 0-1,1 0 1,-1 1-1,0-1 1,0 0-1,0 0 1,0 0-1,0 1 1,0-1-1,0 0 1,0 1 0,-1-1-1,1 1-469,-1 0 266,-1 0-1,1 0 0,0 1 1,0-1-1,0 1 1,-1 0-1,1-1 1,0 1-1,-1 0 1,1 0-1,0 1 0,-1-1 1,1 0-1,0 1 1,0 0-1,0-1 1,-1 1-1,1 0 1,0 0-1,0 0 0,0 0 1,-1 1-266,-11 7 396,1-1 0,0 2 0,0 0 0,1 0 0,0 1 0,1 0 0,1 1 0,-1 1 0,-4 8-396,12-16 48,0 0-1,0 0 1,0 0 0,1 1-1,0-1 1,0 1 0,0-1 0,1 1-1,-1 0 1,2 0 0,-1-1-1,0 6-47,2-7 13,-1 0 1,1-1-1,0 1 0,0 0 0,0 0 0,0-1 0,1 1 0,-1-1 0,1 0 0,0 1 0,0-1 0,0 0 1,1 0-1,-1 0 0,1 0 0,0-1 0,-1 1 0,1-1 0,0 1 0,4 1-13,0 0 14,0 0-1,1-1 1,-1 0-1,1 0 1,0 0-1,0-1 1,0 0-1,0-1 1,0 0 0,0 0-1,1-1 1,-1 0-1,0 0 1,0-1-1,1 0 1,-1 0-1,0-1 1,0 0-1,2-2-13,-4 3 17,0-1 1,-1 0-1,1-1 0,-1 1 0,1-1 0,-1 0 0,0-1 0,0 1 1,0-1-1,-1 0 0,1 0 0,-1 0 0,0-1 0,0 1 0,0-1 1,-1 0-1,0 0 0,0-1 0,0 1 0,-1 0 0,1-1 0,-1 0 1,-1 0-1,1 1 0,-1-1 0,1-5-17,-2 8 14,0-1-1,0 1 1,0-1 0,-1 1 0,1 0 0,-1-1-1,0 1 1,0 0 0,0-1 0,0 1-1,-1 0 1,1 0 0,-1 0 0,0 0-1,0 0 1,0 1 0,0-1 0,0 0-1,-1 1 1,1 0 0,-1-1 0,1 1 0,-1 0-1,0 0 1,0 1 0,0-1 0,-3-1-14,0 1 0,0-1-1,0 1 1,0 1 0,0-1 0,0 1 0,-1 0 0,1 1 0,0-1 0,-1 1 0,1 0 0,0 1 0,-1-1 0,1 1 0,-5 2 0,7 0-4189,9-4 373</inkml:trace>
  <inkml:trace contextRef="#ctx0" brushRef="#br0" timeOffset="68687.48">20656 2893 7714,'107'-24'3471,"-104"23"-3127,0 0 0,0 1 0,0-1-1,0 1 1,0 0 0,0 0 0,0 0 0,0 0 0,0 0-1,0 1 1,0 0 0,0-1 0,0 1 0,0 0 0,-1 0-1,1 1 1,0-1 0,-1 1 0,1-1 0,0 1 0,-1 0-1,0 0 1,1 0 0,0 2-344,2 1 306,-1 1 1,-1 0-1,1 0 0,-1 0 1,0 0-1,-1 1 0,3 6-306,-3-7 341,4 13 53,0 0 0,-1 1-1,-2 0 1,0 0 0,0 0 0,-2 0-1,-1 1 1,-1 4-394,2-13 672,2-11-74,8-21 353,9-35-207,-14 34-667,1 0 0,1 0 0,1 1 0,5-7-77,-10 20 45,0 0 0,0 0 1,0 0-1,1 1 0,0 0 1,0 0-1,1 1 0,0-1 1,0 1-1,0 0 1,0 1-1,1-1 0,6-2-45,-11 6 9,0 1 0,0-1 0,1 1 0,-1-1 0,0 1 0,0 0-1,1 0 1,-1 0 0,0 0 0,0 1 0,1-1 0,-1 1 0,0-1 0,0 1 0,0 0-1,0-1 1,0 1 0,0 0 0,0 0 0,0 1 0,0-1 0,0 0 0,0 1 0,-1-1-1,1 1 1,0 0 0,-1-1 0,0 1 0,1 0 0,-1 0-9,3 3 6,-1 0 1,0 0-1,0 0 1,0 1-1,-1-1 0,0 1 1,0 0-1,0-1 1,0 1-1,-1 0 1,0 1-7,-1 3 44,0-1 0,-1 0 0,0 1 0,-1-1 0,0 0 0,0 0-44,-1 0 157,1 0-1,1 0 0,0 1 1,0-1-1,1 8-156,0-17-126,0 1-1,-1 0 0,2-1 0,-1 1 0,0-1 0,0 1 0,0 0 0,0-1 0,0 1 0,0-1 0,1 1 0,-1-1 0,0 1 0,0 0 0,1-1 0,-1 1 0,0-1 0,1 1 0,-1-1 0,1 0 0,-1 1 0,1-1 0,-1 1 0,1-1 0,-1 0 0,1 1 0,-1-1 0,1 0 0,-1 0 0,1 1 1,-1-1-1,1 0 0,0 0 0,-1 0 0,1 0 0,-1 0 0,1 0 0,0 0 0,-1 0 0,1 0 0,-1 0 0,1 0 0,0 0 0,-1 0 0,1 0 0,-1 0 0,1-1 0,-1 1 0,1 0 127,22-8-4549</inkml:trace>
  <inkml:trace contextRef="#ctx0" brushRef="#br0" timeOffset="69314.83">21272 2993 9162,'31'-30'1501,"1"0"362,0 7 2579,-32 23-4283,1-1 0,0 1 1,-1 0-1,1 0 0,0 0 1,-1-1-1,1 1 0,0 0 1,-1 0-1,1 0 0,0 0 1,0 0-1,-1 1 0,1-1 1,0 0-1,-1 0 0,1 0 1,0 1-1,-1-1 0,1 0 1,0 0-1,-1 1 0,1-1 1,-1 1-1,1-1 0,-1 1 1,1-1-1,-1 1 0,1-1 1,-1 1-1,1-1 0,-1 1 1,1-1-1,-1 1 0,0 0 1,1-1-1,-1 1 0,0 0 1,0-1-1,0 1 0,1 0 1,-1-1-1,0 1 0,0 0-159,10 40 1134,-3 69-212,-7-109-912,0-1 1,-1 1 0,1-1 0,0 1 0,0 0 0,0-1 0,0 1-1,0-1 1,1 1 0,-1-1 0,0 1 0,0-1 0,0 1 0,0-1 0,0 1-1,1-1 1,-1 0 0,0 1 0,0-1 0,1 1 0,-1-1 0,0 1 0,1-1-1,-1 0 1,1 1 0,-1-1 0,0 0 0,1 1 0,-1-1 0,1 0-1,-1 0 1,1 1 0,-1-1 0,1 0-11,15-9 291,20-34 43,-31 36-306,8-10 35,-3 1-38,1 2 0,1-1 0,0 1 0,1 1 0,0 0 0,1 1 0,1 0 0,10-6-25,-24 18 11,1 0-1,-1-1 1,0 1 0,0 0-1,0 0 1,0 0-1,1 0 1,-1 0-1,0 0 1,0 0 0,0 0-1,1 0 1,-1 0-1,0 1 1,0-1 0,0 0-1,0 1 1,0-1-1,0 1 1,1-1 0,-1 1-1,0 0 1,-1-1-1,1 1 1,0 0-1,0 0 1,0 0 0,0 0-1,-1 0 1,1 0-1,0 0 1,-1 0 0,1 0-1,-1 0 1,1 0-11,20 48 404,-16-34-265,-3-11-109,0 1 0,0 0 0,1 0 0,-1-1 0,1 0 0,0 1 1,0-1-1,1 0 0,-1 0 0,1-1 0,0 1 0,0-1 0,0 0 0,0 0 1,0 0-1,2 0-30,1 0 19,0-1 1,0 0 0,0 0 0,0 0-1,0-1 1,0 0 0,0-1 0,1 0-1,-1 0 1,0 0 0,0-1 0,1 0-20,7-1 26,1-1 1,-1-1 0,0 0 0,0-1 0,0-1 0,-1 0 0,6-4-27,-13 7 15,0-1 0,-1 0 0,1 0 0,-1-1 0,0 0 0,-1 0 0,1 0 1,-1-1-1,0 1 0,0-1 0,-1-1 0,0 1 0,0-1 0,0 1 0,-1-1 0,2-4-15,-5 10 4,1-1 1,0 0-1,-1 1 1,1-1-1,-1 0 1,0 0-1,1 0 1,-1 1-1,0-1 1,0 0-1,0 0 1,-1 0-1,1 0 1,0 1-1,-1-1 1,1 0-1,-1 0 1,1 1-1,-1-1 1,0 0-1,0 1 1,0-1-1,0 1 1,0-1-1,0 1 1,0-1-1,0 1 1,-1 0-1,1-1 1,0 1-1,-1 0 1,1 0-1,-2 0-4,1 0 1,-1 0-1,1 0 0,-1 0 0,1 1 0,-1-1 0,0 1 1,1-1-1,-1 1 0,0 0 0,1 0 0,-1 0 0,0 1 1,1-1-1,-1 1 0,0-1 0,1 1 0,-1 0 0,1 0 1,-1 0-1,1 0 0,-2 2 0,-2 1-4,0 0-1,1 0 1,-1 1 0,1 0 0,0 0-1,0 0 1,1 1 0,0 0-1,0-1 1,0 1 0,0 1 0,1-1-1,0 1 1,1-1 0,-1 1-1,1 0 1,1 0 0,-1 0-1,1 0 1,0 0 0,1 3 4,-1-5 3,1 1 0,1-1 0,-1 0 0,1 1 0,0-1-1,0 0 1,0 1 0,1-1 0,-1 0 0,2 0 0,-1 0 0,0 0 0,1 0 0,0-1 0,0 1 0,0-1 0,1 0 0,-1 0 0,1 0 0,0 0-1,0-1 1,1 1 0,-1-1 0,1 0 0,-1-1 0,1 1 0,0-1 0,0 1-3,5 0 47,0 0 0,0-1 0,-1 0 1,1 0-1,0-1 0,1 0 0,-1-1 0,0 0 0,0-1 1,0 0-1,0 0 0,0-1 0,8-3-47,-10 3-266,-1-1-1,0 0 1,1 0-1,-1-1 1,0 0 0,0 0-1,-1-1 1,3-1 266,-5 2-866,0 0 0,0 0 0,0 0 0,0-1 0,-1 0 0,1 1 0,-1-1 0,-1 0 0,1 0 0,-1-1 0,2-4 866,6-28-6518</inkml:trace>
  <inkml:trace contextRef="#ctx0" brushRef="#br0" timeOffset="69679.78">22046 2618 9266,'-58'-31'3833,"-16"10"208,16 13-2633,-3 2-192,25 12 233,18 5-5330,28 4 1960</inkml:trace>
  <inkml:trace contextRef="#ctx0" brushRef="#br0" timeOffset="70017.77">22333 2956 6537,'-1'0'405,"1"1"-1,-1-1 0,0 1 0,0 0 1,1-1-1,-1 1 0,0 0 0,1 0 1,-1 0-1,1-1 0,-1 1 0,1 0 0,-1 0 1,1 0-1,-1 0 0,1 0 0,0 0 1,0 0-1,-1 0 0,1 0 0,0 0 1,0 0-1,0 0 0,0 0 0,0 0 1,0 0-1,1 0 0,-1 0 0,0 0 0,0 0 1,1 0-405,0 0 294,1 0 1,-1 0-1,0 0 1,1 0-1,-1 0 1,1 0-1,0-1 1,-1 1-1,1-1 1,0 1-1,-1-1 1,1 0 0,0 1-1,0-1 1,-1 0-1,2 0-294,10 0 346,0 0 0,0-1 0,0 0 0,8-2-346,8-4 227,-1-1 0,1-1 0,23-12-227,-42 17 32,0-1 1,0 0 0,-1 0-1,0-1 1,0 0-1,0-1 1,-1 0 0,0-1-1,-1 1 1,1-1-1,5-9-32,-12 15 18,0 1 0,1-1 0,-1 1 0,0-1-1,-1 1 1,1-1 0,0 0 0,0 1 0,-1-1-1,1 0 1,-1 0 0,1 1 0,-1-1 0,0 0-1,0 0 1,0 0 0,0 1 0,0-1 0,0 0-1,0 0 1,-1 0 0,1 1 0,0-1 0,-1 0 0,0 0-1,1 1 1,-1-1 0,0 0 0,0 1 0,0-1-1,0 1 1,0-1 0,0 1 0,-1 0 0,1-1-1,0 1 1,-1 0 0,1 0 0,-1 0 0,1 0-1,-1 0 1,1 0 0,-1 0 0,0 1 0,0-1 0,1 1-1,-3-1-17,-6-2 65,0 0 0,0 1 0,-1 0 0,1 1 0,-1 0-1,1 1 1,-8 0-65,9 1 21,-1-1 1,1 2-1,-1 0 0,1 0 0,-1 1 0,1 0 1,0 0-1,1 1 0,-1 0 0,0 1 0,1 0 0,0 0 1,0 1-1,1 0 0,0 0 0,0 0 0,0 1 1,0 1-1,1-1 0,1 1 0,-1 0 0,1 0 0,1 0 1,-1 1-1,1 0 0,1 0 0,0 0 0,0 0 1,1 0-1,0 1 0,0-1 0,1 1 0,0-1 0,1 1 1,0 3-22,0-4 63,0 0 1,1 0 0,-1-1-1,2 1 1,-1 0 0,1 0-1,1-1 1,0 3-64,-1-8 20,0 1 0,0 0 1,1 0-1,-1-1 0,1 0 0,0 1 0,-1-1 0,2 0 1,-1 0-1,0-1 0,1 1 0,-1-1 0,1 1 0,-1-1 0,1 0 1,0-1-1,0 1 0,3 0-20,22 6 88,0-1 1,0-2-1,0-1 1,1-2-1,-1 0 1,1-2-1,-1-1 1,1-2-1,24-5-88,-25 2-484,-4-7-3970,-10-3 580</inkml:trace>
  <inkml:trace contextRef="#ctx0" brushRef="#br0" timeOffset="71171.32">23883 3063 13147,'-52'-3'8470,"68"5"-8034,0-1 1,0 0-1,1-2 1,-1 0-1,0 0 1,0-2-1,0 0 1,0 0-1,11-5-436,-14 4 3,0-1-1,0 0 0,-1 0 0,0-1 1,0-1-1,0 0 0,-1-1 0,0 0 1,-1 0-1,1-1 0,-2-1 1,1 0-1,1-3-2,-9 11 25,0-1-1,0 1 1,-1-1 0,1 0-1,0 1 1,-1-1 0,0 0 0,0 0-1,0 0 1,0 0 0,0 0 0,0 0-1,-1 0 1,0 0 0,1-1 0,-1 1-1,0 0 1,-1 0 0,1 0-1,-1-1-24,0 2 45,0-1-1,0 1 0,0 0 0,-1-1 0,1 1 0,-1 0 0,0 0 0,1 0 0,-1 0 0,0 0 0,0 0 1,0 1-1,-1-1 0,1 1 0,0-1 0,-1 1 0,1 0 0,-3-1-44,-4-1 96,0 0 1,-1 0-1,0 1 0,0 0 0,0 1 1,1 0-1,-1 1 0,0 0 0,0 0 1,0 1-1,-9 2-96,6 0 37,0 0 0,0 1 0,0 1 0,0 0 0,1 1 0,0 1 0,0-1 0,1 2 0,0 0 0,0 0-1,0 1 1,1 0 0,1 0 0,-7 9-37,11-10 13,-1-1 1,1 2-1,0-1 0,0 1 0,1-1 0,1 1 0,-1 0 0,1 1 0,1-1 0,0 0 0,0 1 0,1-1 0,0 1 0,0 0 0,1-1 1,1 1-1,-1 0 0,2-1 0,-1 1 0,3 7-13,-2-12 7,0 0-1,0 0 1,1-1 0,-1 1 0,1 0 0,0-1-1,0 0 1,0 0 0,1 0 0,0 0 0,-1 0-1,2-1 1,-1 1 0,0-1 0,0 0 0,1-1-1,0 1 1,-1-1 0,1 0 0,0 0-1,0 0 1,0 0 0,1-1 0,-1 0 0,0 0-1,3-1-6,12 3 17,0-2 0,0-1-1,-1 0 1,1-1-1,0-1 1,6-3-17,-4 1-70,0-1 0,-1-2 0,0 0 0,0-1 0,0-1 0,-1-1 0,-1-1 0,0 0 0,15-13 70,-22 15-46,0 0 0,-2-1 0,1 0 0,-1-1 0,0 0 0,-1-1 0,-1 0 0,0 0 0,0-1 0,-1 0 0,-1 0 0,0 0 0,-1-1 0,-1 0 0,1-5 46,-2 1 135,-9 51 12,5-22-135,-3 12 29,1 1 1,1-1-1,1 1 1,1-1-1,1 1 0,2 12-41,-2-34 5,-1 1-1,1-1 0,-1 0 1,1 0-1,0 0 0,0 0 1,0 0-1,0-1 0,0 1 1,0 0-1,0 0 0,1-1 0,-1 1 1,1 0-1,-1-1 0,1 0 1,0 1-5,-1-2 6,0 1 0,1-1 0,-1 1-1,0-1 1,1 1 0,-1-1 0,0 0 0,1 0 0,-1 0 0,0 0 0,1 0 0,-1 0 0,0 0 0,1 0 0,-1-1 0,0 1-1,0 0 1,1-1 0,-1 1 0,1-1-6,3-2 19,0 0 0,0-1-1,0 1 1,0-1 0,0 0-1,-1 0 1,1-1 0,-1 1-1,0-1 1,0-1-19,10-13 11,0 1-1,1 1 1,1 0-1,1 1 1,0 1 0,1 0-1,3 0-10,-16 12-2,0 0-1,0 1 0,0-1 0,0 1 1,0 0-1,0 0 0,1 1 0,-1-1 1,1 1-1,-1 0 0,1 1 0,-1-1 1,1 1-1,1 1 3,-3-1-4,1 1 1,-1 1-1,0-1 1,0 1-1,0-1 0,0 1 1,0 0-1,0 1 1,0-1-1,-1 1 0,1 0 1,-1-1-1,0 2 1,0-1-1,0 0 0,0 0 1,0 1-1,-1 0 1,0-1-1,1 2 4,3 7 39,-1-1 0,0 1 1,-1-1-1,0 1 0,-1 1 0,0-1 0,-1 0 0,0 1 0,0 11-39,2 12 258,-4-36-347,0 0 1,0-1 0,0 1 0,0 0-1,0 0 1,1 0 0,-1 0 0,0 0 0,0 0-1,0 0 1,0 0 0,0 0 0,0 0 0,0 0-1,0 0 1,1 0 0,-1 0 0,0 0 0,0 0-1,0 0 1,0 1 0,0-1 0,0 0-1,0 0 1,0 0 0,0 0 0,1 0 0,-1 0-1,0 0 1,0 0 0,0 0 0,0 0 0,0 0-1,0 0 1,0 0 0,0 1 0,0-1-1,0 0 1,0 0 0,0 0 0,0 0 0,0 0-1,0 0 1,0 0 0,0 0 0,0 1 0,0-1-1,0 0 1,0 0 0,0 0 0,0 0 0,0 0-1,0 0 1,0 0 0,0 0 0,0 1 88,4-11-4117,-4 10 4072,6-21-6082</inkml:trace>
  <inkml:trace contextRef="#ctx0" brushRef="#br0" timeOffset="90238.25">11340 4157 9306,'22'-49'4326,"-22"48"-3991,1-1-1,-1 1 1,0-1-1,0 0 1,0 1 0,0-1-1,0 1 1,0-1-1,0 0 1,0 1-1,0-1 1,-1 1 0,1-1-1,-1 0 1,1 1-1,-1-1 1,0 1-1,0 0 1,1-1-1,-1 1 1,0 0 0,0-1-1,0 1 1,-1 0-1,1 0 1,0 0-1,0 0 1,-1 0 0,1 0-1,-1 0-334,-47-28 2074,37 24-1454,6 1-509,-14-6 176,1 0 0,0-2 0,1 0 1,1-2-1,0 0 0,-2-2-287,16 13 24,0 0 0,0-1 0,0 1 0,0-1 0,1 0 0,-1 0 0,1 0 1,0 0-1,0 0 0,1 0 0,-1 0 0,1 0 0,0-1 0,0 1 0,0-1 0,1 1 0,-1-1 0,1 1 0,0-1 1,1 1-1,-1-1 0,1 1 0,0-1 0,0 1 0,0 0 0,0-1 0,1 1 0,0 0 0,0 0 0,0 0 0,0 0 1,3-2-25,0-2-9,1 0 1,1 0 0,-1 1 0,1 0-1,0 0 1,1 1 0,0 0 0,0 0-1,0 0 1,1 1 0,0 1 0,0 0 0,0 0-1,0 0 1,9-1 8,-13 4 0,0 0-1,0 0 1,-1 0 0,1 1-1,0 0 1,0 0-1,0 0 1,0 0 0,-1 1-1,1 0 1,0 0-1,0 0 1,-1 1 0,1 0-1,-1-1 1,1 2 0,-1-1-1,0 0 1,0 1-1,0 0 1,0 0 0,0 0-1,-1 0 1,1 1 0,-1-1-1,0 1 1,0 0-1,0 0 1,-1 0 0,1 0-1,-1 1 1,0-1-1,0 2 1,3 6 33,-1 1-1,-1 0 1,0-1-1,-1 1 1,0 0-1,-1 0 1,-1 1-1,0-1 1,0 0-1,-2 0 0,1 0 1,-2 0-1,0 0 1,-3 8-33,-8 24-344,-2-2 1,-2 0-1,-14 21 344,6-18-4905,-3 0-97</inkml:trace>
  <inkml:trace contextRef="#ctx0" brushRef="#br0" timeOffset="90578.54">11367 4517 11058,'-17'20'5297,"6"-7"561,11-9-2538,4 3-807,-3-3-633,-1-4-399,0 0-785,0 0-232,0 0-296,0 0-136,0 0-32,2 0 0,-1 0 0,1 0-32,-1 0-6521,-1-1 2168</inkml:trace>
  <inkml:trace contextRef="#ctx0" brushRef="#br0" timeOffset="87514.51">8013 4333 10114,'-24'-6'1721,"-1"0"0,0 2 0,0 1 0,0 1 0,-1 1-1721,-1 0 901,0 2 0,0 2 0,1 0 0,-1 1-1,-1 3-900,10-3 298,1 1 0,-1 1 0,1 1-1,0 1 1,1 0 0,0 1 0,-9 7-298,15-9 122,1 1 0,0-1 1,0 2-1,1-1 1,0 1-1,1 0 0,-1 1 1,2 0-1,0 0 0,0 0 1,-4 11-123,9-18 13,-1 0 0,1 0 0,0 0 0,0 0 0,1 0 0,-1 1 0,0-1 0,1 0 0,0 1 0,0-1 0,0 0 1,0 1-1,0-1 0,1 0 0,0 0 0,-1 1 0,1-1 0,1 0 0,-1 0 0,1 2-13,0-3 6,0 0 0,-1 0 0,1 0 0,0 0 0,0 0 0,1 0 0,-1-1-1,0 1 1,1-1 0,-1 0 0,1 0 0,-1 0 0,1 0 0,-1 0 0,1 0 0,0-1 0,-1 1 0,1-1 0,0 1 0,-1-1-1,1 0 1,0 0 0,0-1 0,-1 1 0,3-1-6,13-2 23,-1-1 0,1 0 0,-1-1 1,1-2-1,-2 1 0,1-2 0,-1 0 0,0-1 0,-1-1 0,11-7-23,-13 7 39,0 0 0,-1-1 0,0-1 0,-1 1 0,0-2 0,-1 0 0,0 0 0,-1-1 0,-1 0 0,0 0 0,0-1 0,-1-1-39,-5 12 99,-1-1 0,1 0 0,-1 1 0,1-1 0,-1 0 0,-1 0 0,1 0 1,-1 0-1,1 1 0,-2-1 0,1 0 0,0 0 0,-1 0 0,0 0 0,0 0 0,0 0 0,-3-3-99,4 7 4,0 1 0,0 0 0,0 0 0,0 0 0,0 0 0,0-1 1,-1 1-1,1 0 0,0 0 0,0 0 0,0 0 0,0 0 0,-1 0 0,1-1 0,0 1 0,0 0 0,0 0 0,-1 0 0,1 0 0,0 0 0,0 0 0,0 0 0,-1 0 0,1 0 0,0 0 0,0 0 0,0 0 0,-1 0 0,1 0 0,0 0 0,0 0 0,0 0 0,-1 0 0,1 0 0,0 1 0,0-1 1,0 0-1,-1 0 0,1 0 0,0 0 0,0 0 0,0 0 0,0 1 0,0-1 0,-1 0 0,1 0 0,0 0 0,0 0 0,0 1-4,-8 15 185,-1 18 6,8-17-183,0 0 1,1 0 0,1 1 0,0-1-1,1 0 1,2 6-9,-2-16-1,-1 0-1,1 0 1,1 0-1,-1-1 1,1 1-1,0-1 1,1 1 0,0-1-1,0 0 1,0 0-1,0 0 1,1-1-1,0 0 1,0 0-1,5 4 2,-7-7-75,0-1-1,0 1 0,0-1 0,0 0 1,0 1-1,0-1 0,0 0 0,0-1 1,0 1-1,1-1 0,-1 1 0,0-1 0,0 0 1,1 0-1,-1 0 0,0-1 0,0 1 1,1-1-1,-1 0 0,0 0 0,0 0 1,0 0-1,0 0 0,0-1 0,0 0 1,0 1-1,-1-1 0,1 0 0,0 0 0,-1 0 1,1-2 75,5-3-787,0-1 1,-1 0-1,0 0 1,0-1-1,-1 0 1,0 0-1,-1-1 1,4-9 786,13-40-5453,-6-1-662</inkml:trace>
  <inkml:trace contextRef="#ctx0" brushRef="#br0" timeOffset="87849.11">8099 3924 1848,'-2'-50'3013,"-1"4"2076,2 0 0,2 0 0,6-30-5089,-5 75 2193,2 8-763,7 23-172,11 36-368,0 12-27,-4 1 1,-3 1-1,-3 0 0,-4 0 1,-3 29-864,-4-65 93,-2-4 142,3 1-1,1-1 1,1 0 0,3 0 0,9 33-235,-8-59 305,-4-10-1386,-3-8-3492,-5-18 284</inkml:trace>
  <inkml:trace contextRef="#ctx0" brushRef="#br0" timeOffset="88178.04">8159 4183 9226,'-14'-23'4801,"2"3"-80,5 12-1728,13-1-1753,5 2-376,19 3-368,8-2-280,15 5-104,-1-9 200,10 1-360,-16-3-64,-6-10-96,-12 1-2168,-8-6-2849,-10-8 408</inkml:trace>
  <inkml:trace contextRef="#ctx0" brushRef="#br0" timeOffset="88179.04">8568 3700 6385,'8'-22'7159,"-8"22"-7061,0 0 0,0 0 1,0 0-1,0 0 0,0 0 1,0 0-1,0 0 0,0 0 0,0 0 1,0 0-1,0 0 0,0 0 1,0 1-1,0-1 0,0 0 1,0 0-1,0 0 0,0 0 1,0 0-1,0 0 0,1 0 0,-1 0 1,0 0-1,0 0 0,0 0 1,0 0-1,0 0 0,0 0 1,0 0-1,0 0 0,0 0 1,0 0-1,0 0 0,0 0 1,1 0-1,-1 0 0,0 0 0,0 0 1,0 0-1,0 0 0,0 0 1,0 0-1,0 0 0,0 0 1,0 0-1,0 0 0,0 0 1,0 0-1,0 0 0,1 0-98,-3 39 4836,1-4-3836,4 105 2601,-2-20-1982,6 1-1,12 57-1618,-18-169 26,0 0 0,1 0 0,0 0 0,1 0 0,0-1 0,0 1-1,0-1 1,1 1 0,1-1 0,-1-1 0,1 1 0,1 0 0,-1-1 0,1 0-1,1 0-25,11 0-817,-16-7 342,-1 0 0,1-1 1,0 1-1,0 0 1,-1-1-1,1 0 0,0 1 1,-1-1-1,1 0 0,0 0 1,-1 1-1,1-1 0,-1 0 1,1-1-1,-1 1 1,0 0-1,0 0 0,1-1 1,-1 1-1,0 0 0,0-1 1,0-1 474,11-25-7203</inkml:trace>
  <inkml:trace contextRef="#ctx0" brushRef="#br0" timeOffset="88931.13">8659 4278 11130,'-93'-40'3626,"82"32"676,15 4-2731,16 0-1181,-19 4 21,121-15 1455,-70 10-1762,-1-2-1,0-2 1,-1-3-1,3-2-103,-51 13 5,36-15 49,-37 16-49,1-1 0,-1 1 0,0-1 0,1 0 0,-1 1 0,0-1 0,0 0 0,0 0 0,1 0 0,-1 0 0,0 0 0,0 0 0,0 0 0,-1 0 0,1-1 0,0 1 0,0 0 0,-1-1 0,1 1 0,0 0 0,-1-1 0,1 1 0,-1-1-5,-1 1 3,1 0 0,-1 0 0,0 0 0,1 1 0,-1-1 0,0 0 0,0 0 0,0 1 0,0-1 0,0 0 0,0 1 1,0-1-1,0 1 0,0 0 0,0-1 0,0 1 0,0 0 0,0-1 0,0 1 0,0 0 0,0 0 0,-1 0 0,1 0 0,0 0 0,0 0 0,0 0 0,0 1 0,0-1 1,0 0-1,0 1 0,0-1 0,0 0 0,0 1 0,-1 0-3,-39 11-4,30-7 133,-1 1 1,0 0-1,1 1 1,1 0-1,-1 1 1,1 0-1,0 1 1,1 0-1,0 0 0,0 1 1,1 0-1,-5 8-129,10-14 70,1-1-1,0 1 0,0 0 1,0-1-1,0 1 1,0 0-1,1 0 0,0 0 1,0 0-1,0 1 0,0-1 1,1 0-1,-1 0 0,1 1 1,0-1-1,1 0 0,-1 0 1,1 1-1,0-1 0,0 0 1,0 0-1,0 0 0,1 0 1,-1 0-1,1 0 1,0 0-1,0-1 0,1 1 1,-1-1-1,1 0 0,0 1 1,0-1-1,0 0 0,0 0 1,0-1-1,1 1 0,-1-1 1,1 0-1,2 2-69,2 0 23,0 0-1,0-1 1,0 1-1,0-2 1,1 1 0,-1-1-1,1 0 1,0-1-1,-1 0 1,1 0-1,0-1 1,0 0 0,-1-1-1,1 0 1,4-1-23,3-1 12,0-1 1,0 0 0,0-1 0,0-1 0,-1-1-1,0 0 1,9-6-13,-17 8-44,-1 1 0,1-2 0,-1 1 0,0-1 0,0 0 0,-1 0 0,1 0 0,-1-1 0,-1 0 0,0 0 0,1 0 0,-2-1 0,1 1 0,-1-1 0,-1 0 0,1 0 0,-1 0 0,0-4 44,-1 33-5,2 1 0,0-1 0,2 5 5,7 54 56,-9-70 15,3-21 37,13-23-65,-7 21-39,0 0 0,1 0 0,0 2 1,1-1-1,0 2 0,8-4-4,-18 11 5,1 0 0,0 1-1,1 0 1,-1 0 0,0 0-1,0 0 1,1 1 0,-1 0 0,1 0-1,0 1 1,2 0-5,-4 0 5,-1 0 1,1 1-1,0 0 0,-1-1 0,1 2 0,-1-1 0,0 0 1,1 1-1,-1-1 0,0 1 0,0 0 0,0 0 1,0 0-1,0 0 0,-1 1 0,1-1 0,0 1 1,-1 0-1,1 1-5,4 6 112,-1 0 0,0 0 1,-1 1-1,0 0 0,0 0 0,-1 0 1,0 4-113,18 42 554,-9-40-4732,0-10 544</inkml:trace>
  <inkml:trace contextRef="#ctx0" brushRef="#br0" timeOffset="89827.21">9961 4225 11370,'-1'-2'717,"1"1"0,-1-1 0,-1 0-1,1 0 1,0 1 0,0-1-1,-1 0 1,1 1 0,-1-1-1,1 1 1,-1 0 0,1 0 0,-1-1-1,0 1 1,0 0 0,0 0-1,1 1 1,-1-1 0,-1 0-717,-1 1 290,1 0 0,-1 0 0,0 1 0,0-1 0,1 1-1,-1 0 1,1 0 0,-1 1 0,1-1 0,-3 2-290,-3 1 79,0 0-1,0 1 1,0 1-1,1-1 1,-1 1-1,2 1 1,-1-1-1,1 1 1,0 1-1,0 0 0,1-1 1,0 2-1,-5 7-78,7-9 2,1-1 0,0 1 0,0-1 0,0 1 0,1 0-1,0 0 1,0 0 0,0 0 0,1 1 0,1-1 0,-1 0-1,1 1 1,0-1 0,1 0 0,-1 0 0,2 1 0,-1-1-1,1 0 1,1 4-2,-2-9 1,-1 0-1,1 0 0,0 0 0,0 0 1,0 0-1,0-1 0,0 1 1,0 0-1,0 0 0,1-1 1,-1 1-1,1-1 0,-1 1 1,1-1-1,0 0 0,-1 1 1,1-1-1,0 0 0,0 0 1,0 0-1,0-1 0,0 1 1,0 0-1,0-1 0,1 1 0,1-1 2,0 0 1,-1 0-1,1-1 0,0 0 0,-1 1 1,1-1-1,0 0 0,-1-1 1,1 1-1,-1-1 0,0 1 0,1-1 1,1-2-3,7-4 4,-1 0 1,0-2-1,0 1 1,-1-1-1,0-1 1,-1 1 0,0-2-5,5-10-42,-1-1 1,-2-1 0,0 0-1,-1 0 1,-2-1-1,0 0 1,-2 0 0,-1-1-1,0 0 1,-2 0 0,-2 0-1,0 0 1,-1-6 41,-1 19 10,0 1 0,-1 0 0,-1 0 0,1 0 0,-2 0 0,0 0 0,0 1 0,-1-1 0,0 1 0,-1 0 0,-1 1 0,1 0 0,-2 0 0,-6-8-10,14 18 3,-1-1 1,1 1-1,0 0 0,0 0 0,-1 0 0,1-1 1,0 1-1,0 0 0,-1 0 0,1 0 0,0 0 1,-1 0-1,1-1 0,0 1 0,0 0 0,-1 0 1,1 0-1,0 0 0,-1 0 0,1 0 0,0 0 1,-1 0-1,1 0 0,0 0 0,-1 0 0,1 0 1,0 0-1,0 1 0,-1-1 0,1 0 0,0 0 1,-1 0-1,1 0 0,0 0 0,0 1 0,-1-1 1,1 0-1,0 0 0,0 0 0,-1 1 0,1-1 1,0 0-1,0 0 0,0 1 0,0-1 0,-1 0-3,-5 22 107,3 28 157,5 23 337,-1-20-225,2 0 1,9 47-377,-10-86 14,1 0 0,1 0 1,0 0-1,1 0 1,1-1-1,0 0 1,0 0-1,2-1 0,-1 1 1,2-1-1,-1-1 1,9 8-15,-12-14-55,-1-1 0,1-1 0,0 1 1,0-1-1,0 0 0,1 0 1,-1-1-1,1 1 0,0-1 0,0 0 1,0-1-1,0 1 0,0-1 1,0-1-1,0 1 0,0-1 0,0 0 1,0 0-1,0-1 0,0 1 0,0-2 1,0 1-1,0 0 0,0-1 1,0 0-1,-1-1 0,4-1 55,5-3-211,-1 1-1,0-2 1,-1 0 0,0 0-1,0-2 1,-1 1-1,0-1 1,0-1 0,-1 0-1,8-11 212,-16 17-4,1 0-1,-1 0 1,0-1-1,-1 1 1,1 0 0,-1-1-1,0 0 1,0 1-1,0-3 5,-1 6 44,0 1 0,0-1 0,0 0-1,0 0 1,0 1 0,-1-1 0,1 0 0,0 1-1,-1-1 1,1 0 0,-1 1 0,0-1 0,1 1-1,-2-2-43,2 3 48,-1-1-1,0 1 0,1-1 0,-1 1 1,0-1-1,1 1 0,-1 0 0,0-1 1,0 1-1,0 0 0,1-1 1,-1 1-1,0 0 0,0 0 0,0 0 1,1 0-1,-1 0 0,0 0 0,0 0 1,0 0-1,0 0 0,1 0 0,-1 0 1,0 0-1,0 1 0,0-1 0,1 0 1,-1 1-1,0-1 0,0 1-47,-1 0 42,0 0-1,-1 0 0,1 0 1,0 1-1,0 0 1,0-1-1,0 1 0,0 0 1,0 0-1,0 0 1,1 0-1,-1 0 0,1 0 1,0 0-1,-1 1 1,1-1-1,0 0 0,0 1 1,0-1-1,1 1 0,-1-1 1,1 1-1,-1 0 1,1-1-1,0 1 0,0-1 1,0 1-1,0 0 1,0-1-1,1 1 0,-1-1 1,1 2-42,1 2 16,-1 0 1,1 0 0,0 0-1,0 0 1,0 0-1,1 0 1,0-1 0,0 0-1,1 1 1,-1-1-1,1 0 1,0-1 0,2 3-17,-1-4 7,-1 0 0,1 0 0,0 0 0,0 0 1,0-1-1,0 0 0,1 0 0,-1 0 0,1 0 1,-1-1-1,1 0 0,-1 0 0,1-1 0,-1 0 1,1 0-1,0 0 0,-1 0 0,1-1 0,-1 0 1,1 0-1,4-2-7,5-2 16,0 0 0,-1-1 1,0 0-1,0-1 0,-1-1 1,1 0-1,4-5-16,-14 10 11,-1 1 1,1-1-1,-1 0 1,0 0-1,0 0 1,0 0 0,0 0-1,-1-1 1,1 1-1,-1-1 1,0 0-1,0 0 1,0 0-1,0 0 1,-1 0-1,0 0 1,1 0-1,-2-1 1,1 1-12,-2 4-1,1 1 1,-1-1-1,0 1 1,1-1-1,-1 1 1,0-1-1,1 1 1,-1 0-1,0-1 1,1 1-1,-1 0 1,1-1-1,-1 1 1,1 0-1,0 0 1,-1-1-1,1 1 1,0 0-1,-1 0 1,1 0-1,0 0 1,0 0-1,0-1 1,0 2 0,-1 6 32,0 1 0,1-1 0,0 1 0,1 0 0,0-1 0,0 1 0,0-1 0,1 0 0,1 1 0,0-1 0,0 0 0,0 0 0,4 5-32,-6-12-20,0 1-1,1 0 1,-1 0 0,1-1 0,-1 1 0,1-1 0,0 1 0,0-1 0,-1 0-1,1 1 1,0-1 0,0 0 0,0 0 0,1-1 0,-1 1 0,0 0-1,1-1 21,37 1-4976,-2-7 653</inkml:trace>
  <inkml:trace contextRef="#ctx0" brushRef="#br0" timeOffset="79597.3">2974 4451 8594,'1'-1'11143,"2"6"-9354,2 6-1556,-1 1 0,-1-1 0,0 1 0,-1 0 0,0 0 1,0 0-1,-1 0 0,-1 0 0,0 0 0,-1 6-233,2 50 1262,-5-116 1554,-2-5-2421,3-1 0,2 0 1,3 0-1,2-6-395,-3 54 21,0 1 0,0-1 0,1 0 0,-1 1 1,1-1-1,1 1 0,-1 0 0,1 0 1,-1 0-1,4-4-21,-4 7-35,-1 0 0,1 0 0,0 1 0,0-1 0,-1 1 0,1-1 0,0 1 0,0 0 0,1 0 1,-1 0-1,0 0 0,0 0 0,0 0 0,1 0 0,-1 1 0,0-1 0,1 1 0,-1 0 0,0 0 0,1 0 0,-1 0 0,0 0 1,1 0-1,-1 0 0,1 1 0,-1 0 0,2 0 35,63 24-8783,-25-9 2616</inkml:trace>
  <inkml:trace contextRef="#ctx0" brushRef="#br0" timeOffset="81080.35">4368 4316 7482,'-4'-3'2824,"0"0"497,4 1-2233,0 2 272,0 0-503,0 0 119,0 0-296,0 0 96,0 0-256,0 0-104,0 0-216,0 0-64,1 0-56,1 0 176,-1 0-103,1 0-4282,-2 0 1592</inkml:trace>
  <inkml:trace contextRef="#ctx0" brushRef="#br0" timeOffset="80010.55">3456 4415 9802,'-14'11'6736,"17"-11"-3673,0 0-2949,21-4 57,0-1 0,0-1 0,0-1 0,-1-1 0,0-1 0,-1-1 0,0-1 0,0-1 0,0-1-171,-16 9 58,-1 0-1,1-1 1,-1 1 0,0-1-1,-1 0 1,1 0 0,1-3-58,-5 8 38,-1-1 1,1 0-1,0 0 0,-1 1 1,1-1-1,0 0 1,-1 0-1,1 0 0,-1 1 1,1-1-1,-1 0 1,1 0-1,-1 0 0,0 0 1,0 0-1,1 0 1,-1 0-1,0 0 0,0 0 1,0 0-1,0 0 1,0 0-1,0 0 1,0 0-1,0 0 0,-1 0 1,1 0-1,0 0 1,-1 0-1,1 0 0,0 0 1,-1 1-1,1-1 1,-1 0-1,1 0 0,-1 0 1,0 0-1,1 1 1,-1-1-1,0 0 0,0 1 1,1-1-1,-1 1 1,0-1-1,0 1 0,0-1 1,0 1-1,0-1 1,0 1-1,0 0 0,0-1 1,0 1-1,0 0 1,0 0-39,-3 0 74,0-1 1,-1 2-1,1-1 1,0 0-1,0 1 1,0 0-1,-1 0 1,1 0-1,0 0 1,0 1-1,-2 1-74,-45 22 374,44-22-301,1 1 0,-1 0 0,1 1 0,0 0-1,0 0 1,0 0 0,1 0 0,0 1 0,0 0 0,0 0-1,1 1 1,0-1 0,0 1 0,0 0 0,0 4-73,2-7 32,1 1 1,0 0-1,0 0 1,0 0-1,1-1 1,-1 1 0,1 0-1,0 0 1,1 0-1,-1 0 1,1 0-1,0-1 1,0 1-1,1 0 1,0-1 0,-1 1-1,1-1 1,1 1-1,-1-1 1,1 0-1,-1 0 1,1 0 0,0 0-1,4 2-32,3 5 71,0-1 0,1-1 0,0 0 0,1 0 0,0-1 0,1-1 0,-1 0-1,1-1 1,1 0 0,7 2-71,-14-5-15,0-1-1,-1-1 1,1 1-1,0-1 0,0 0 1,0 0-1,0-1 1,0 0-1,0 0 1,0-1-1,0 0 0,0 0 1,0-1-1,0 1 1,0-2-1,-1 1 1,1-1-1,-1 0 1,0 0-1,0 0 0,0-1 1,6-4 15,20-24-4671,-3-3-36</inkml:trace>
  <inkml:trace contextRef="#ctx0" brushRef="#br0" timeOffset="80361.61">3879 4041 9618,'-51'-25'4137,"-7"10"304,12 13-2737,-7 2-167,13 11-889,5 7-248,11 5-320,7 5-32,17 4 456,10-3-416,8-5 280,12-1-4881,7-7 1264</inkml:trace>
  <inkml:trace contextRef="#ctx0" brushRef="#br0" timeOffset="84382.23">4353 4248 3873,'6'-9'1196,"-4"6"-102,0 1 1,0-1-1,-1 1 1,1-1-1,-1 0 1,1 0-1,-1 1 1,0-1-1,0 0 1,0-1-1095,-1 3 241,0 1 0,0-1 1,0 1-1,-1-1 0,1 0 1,0 1-1,0-1 1,0 0-1,-1 1 0,1-1 1,0 1-1,0-1 0,-1 0 1,1 1-1,-1-1 0,1 1 1,0-1-1,-1 1 0,1 0 1,-1-1-1,1 1 1,-1-1-1,0 1-241,-15-7 696,6 4-514,1 0 0,-1 1 1,1 1-1,-1-1 1,0 2-1,-9-1-182,4 1 170,11 0-123,0 0 1,-1 0-1,1 0 1,0 0-1,0 1 0,-1 0 1,1 0-1,0 0 1,0 0-1,0 1 0,0 0 1,0-1-1,0 1 1,1 1-1,-1-1 0,1 0 1,-1 1-1,1 0 1,0 0-1,0 0 0,-1 2-47,3-4 4,0 0-1,0 1 1,1-1 0,-1 1-1,0-1 1,1 1-1,-1-1 1,1 1-1,0 0 1,-1-1-1,1 1 1,0 0-1,0-1 1,0 1-1,0-1 1,1 1-1,-1 0 1,0-1-1,0 1 1,1 1-4,1-1-2,-1 1 0,1-1 0,-1 1 0,1-1-1,0 1 1,0-1 0,0 0 0,0 0 0,0 0 0,0 0 0,1 0 0,-1 0 0,1-1 0,-1 1 0,2-1 2,63 28-2,-52-25 6,-1 2 1,0 0-1,0 0 0,-1 1 0,10 7-4,-19-11 2,0 0 1,-1 1-1,1-1 0,-1 1 1,1 0-1,-1 0 0,0 0 0,-1 0 1,1 0-1,-1 1 0,0-1 1,0 1-1,0 0 0,0 0 0,-1-1 1,0 1-1,0 0 0,0 0 1,-1 4-3,1-5 12,-1-1 0,1 1 1,-1 0-1,0 0 1,0-1-1,-1 1 1,1 0-1,-1-1 1,0 1-1,0 0 0,0-1 1,0 1-1,-1-1 1,1 1-1,-1-1 1,0 0-1,0 0 0,0 0 1,0 0-1,-1 0 1,1 0-1,-1 0 1,0-1-1,0 0 1,1 1-1,-2-1 0,1 0 1,0 0-1,0-1 1,-1 1-1,1-1 1,-1 1-13,-13 2 142,-1 0 1,0-1 0,1-1 0,-1-1-1,0 0 1,-10-2-143,10 1 152,0 0-1,-1 2 1,1 0-1,-5 1-151,20-1 804,8-3-1345,11-4-2816,7-9 212</inkml:trace>
  <inkml:trace contextRef="#ctx0" brushRef="#br0" timeOffset="85067.17">4605 4337 5449,'1'-18'14975,"1"33"-9641,4 20-5085,-4-24-184,0 1 41,0 0 1,1 0 0,1 0-1,0 0 1,0-1 0,4 7-107,-6-15 16,-1-1 0,1 1 0,0 0 0,0-1 0,0 0 0,0 1 0,0-1 0,0 0 0,1 0 0,-1 0 0,1 0 0,-1-1 0,1 1 0,0-1 0,-1 0 0,1 1 0,0-1 0,0 0 0,0-1 0,0 1 0,0 0 0,0-1 0,0 0 0,0 0 0,1 0 0,-1 0 0,0 0 0,0 0 0,0-1 0,2 0-16,1-1 21,0 0 0,0 0 0,-1 0 0,1-1-1,-1 1 1,1-1 0,-1-1 0,0 1 0,0-1-1,0 0 1,-1 0 0,1 0 0,-1-1 0,0 1-1,-1-1 1,1 0 0,2-6-21,-3 7 19,-1 0 0,0 0-1,0-1 1,0 1 0,-1-1 0,0 1 0,0-1 0,0 0-1,0 1 1,-1-1 0,0 0 0,0 0 0,0 1 0,0-1 0,-1 0-1,0 1 1,0-1 0,0 0 0,0 1 0,-1-1 0,0 1-1,0 0 1,-1-4-19,3 9 4,0-1 1,0 0-1,-1 1 0,1-1 0,0 0 0,0 0 0,0 1 1,0-1-1,0 0 0,0 0 0,0 1 0,0-1 0,0 0 1,-1 0-1,1 1 0,0-1 0,0 0 0,0 0 0,0 0 1,-1 0-1,1 1 0,0-1 0,0 0 0,0 0 0,-1 0 1,1 0-1,0 0 0,0 1 0,-1-1 0,1 0 0,0 0 1,0 0-1,-1 0 0,1 0 0,0 0 0,-1 0 0,1 0 1,0 0-1,0 0 0,-1 0 0,1 0 0,0 0 0,0 0 1,-1 0-1,1 0 0,0-1 0,0 1 0,-1 0 0,1 0 0,0 0 1,0 0-1,0 0 0,-1-1 0,1 1 0,0 0 0,0 0 1,-1-1-5,1 35 181,1-16-64,2 0 0,0 0 0,0 0 0,5 10-117,-7-23 50,1 1 0,0-1 0,0 1 0,0-1 0,1 0 0,0 0 1,0 0-1,0 0 0,1 0 0,-1-1 0,1 1 0,0-1 0,1 0 0,-1 0 0,1-1 0,-1 1 1,1-1-1,1 0-50,11-1-426,-3-10-3536,-5-11 427</inkml:trace>
  <inkml:trace contextRef="#ctx0" brushRef="#br0" timeOffset="85446.59">5007 3830 9914,'-6'-4'3380,"-1"0"1576,9 6-2356,15 26-776,-2 13-593,-2 1 0,-1 1 0,-3-1 0,0 7-1231,15 175 1003,-23-219-983,25 176 314,-22-156-276,-2-18 50,-1 0 0,1 0 0,1 1 0,-1-2 0,1 1 0,0 0 0,3 3-108,-5-8-65,0 0-1,0 0 1,1-1-1,-1 1 1,1-1 0,-1 1-1,1-1 1,-1 1-1,1-1 1,0 0-1,0 0 1,0 1-1,-1-2 1,1 1 0,1 0 65,-2 0-269,1-1 0,-1 0 1,1 0-1,-1 1 1,1-1-1,-1 0 0,1-1 1,-1 1-1,1 0 1,-1 0-1,1-1 0,-1 1 1,0-1-1,1 1 1,0-1 268,16-11-3650</inkml:trace>
  <inkml:trace contextRef="#ctx0" brushRef="#br0" timeOffset="85835.95">5349 3949 4729,'-9'-18'12004,"13"32"-6227,12 26-4741,-6 3-374,-1 1 1,-2-1-1,-2 1 0,-2 1-662,-1-5 256,2 1-1,2-1 1,2 0 0,1 0 0,11 27-256,-17-60 107,-1-1 1,1 0 0,1-1-1,-1 1 1,1 0-1,0-1 1,0 0-1,1 0 1,1 1-108,-4-4-52,-1-1 0,1 0 0,-1 0 0,1 1 0,0-1 0,0-1 0,0 1 0,-1 0 0,1 0 0,0-1 1,0 1-1,0-1 0,0 1 0,0-1 0,0 0 0,0 0 0,1 0 52,0 0-349,-1-1-1,0 1 1,0-1 0,0 1 0,0-1-1,0 0 1,0 0 0,-1 0-1,1 0 1,0 0 0,0-1 0,1 0 349,9-18-5902,-9-11-1242</inkml:trace>
  <inkml:trace contextRef="#ctx0" brushRef="#br0" timeOffset="86200.18">5474 4361 11562,'-66'-73'4521,"61"64"264,9 2-3352,13 1-225,10 4-904,14-1 64,7 0-80,7 4-64,-1 2 624,0-1-5641,-10 2 1801</inkml:trace>
  <inkml:trace contextRef="#ctx0" brushRef="#br0" timeOffset="86559.91">5998 4255 7866,'-30'2'10608,"-19"16"-6925,28-10-2439,7-3-748,0 0-1,0 2 1,1 0-1,0 0 1,-6 5-496,15-9 71,0 0 0,0 0 0,0 0 0,0 1 1,0-1-1,0 1 0,1 0 0,0 1 0,0-1 1,0 0-1,0 1 0,1-1 0,0 1 0,0 0 1,0 0-1,-1 3-71,3-7 3,0 0 0,0-1 0,0 1 0,0 0 0,0-1 0,0 1 0,0 0 0,0-1 0,0 1 0,0 0 0,0-1 0,0 1 0,0-1 0,1 1 0,-1 0 0,0-1 0,0 1 0,1-1 0,-1 1 0,0-1 0,1 1 0,-1 0 0,1-1 0,-1 0 0,0 1 0,1-1 0,-1 1 0,1-1 0,-1 1 0,1-1 0,0 0 0,-1 1-3,25 0 37,27-15 4,71-40 85,-122 53-123,0 0 0,0 1 1,0 0-1,0-1 0,1 1 0,-1-1 1,0 1-1,0 0 0,0 0 0,1 0 1,-1 0-1,0 0 0,0 0 0,1 0 1,-1 0-1,0 1 0,0-1 1,0 0-1,1 1 0,-1-1 0,0 0 1,0 1-1,0 0 0,0-1 0,0 1 1,0 0-1,0-1 0,0 1 0,0 0 1,0 0-1,-1 0 0,1 0 0,0 0-3,20 43 149,-6-12-82,-12-27-39,0 0 1,1 0 0,0 0-1,0-1 1,0 1 0,0-1-1,1 0 1,0-1 0,0 1-1,0-1 1,0 0 0,0 0-1,0 0 1,1-1 0,0 0-1,-1 0 1,1 0 0,0-1-1,0 0 1,0 0 0,0-1-1,0 1 1,0-1 0,0 0-1,0-1 1,0 1 0,0-1-1,-1-1 1,1 1 0,0-1-1,0 0 1,-1 0 0,1-1-1,2-1-28,15-19-3996,-9-9 1222</inkml:trace>
  <inkml:trace contextRef="#ctx0" brushRef="#br0" timeOffset="86560.91">6393 3695 6881,'0'-2'531,"0"0"0,0 0 0,0 0-1,-1 1 1,1-1 0,-1 0-1,1 0 1,-1 0 0,0 0 0,0 0-1,0 1 1,0-1 0,0 0-1,0 1 1,0-1 0,-1 1-1,1-1 1,0 1 0,-1 0 0,1-1-1,-1 1 1,0 0-531,1 1 138,-1 0 1,1 0-1,0 0 1,0 0-1,-1 0 1,1 0-1,0 1 1,0-1-1,0 0 1,0 1-1,-1-1 1,1 1-1,0 0 1,0-1-1,0 1 1,0 0-1,0 0 1,0-1-1,0 1 1,1 0-1,-1 0 0,0 0 1,0 0-1,1 0 1,-1 0-1,0 0 1,1 0-1,-1 1 1,1-1-1,0 0 1,-1 0-1,1 0 1,0 1-1,0-1 1,0 0-139,-10 27 599,2 1 0,1 0 1,2 0-1,0 0 1,2 1-1,1 17-599,3 50 1625,6 35-1625,-6-113 77,14 126 260,-12-129-285,0 0 0,1 0 1,1 0-1,0-1 0,1 0 1,1 0-1,6 10-52,-11-22 68,0 1 1,0-1-1,1 0 0,-1 0 1,1 0-1,0 0 0,0-1 1,0 1-1,0-1 0,1 0 1,-1 1-1,1-2 0,-1 1 1,1 0-69,22-1-552,-24-1 196,0-1 0,1 0 1,-1 0-1,0 0 0,0 0 1,-1 0-1,1 0 0,0 0 1,0-1-1,-1 1 0,1-1 0,0 0 356,12-22-3696</inkml:trace>
  <inkml:trace contextRef="#ctx0" brushRef="#br0" timeOffset="86898.09">6259 4186 12379,'-15'-22'4817,"10"3"552,5 4-3273,18 1-687,13 9-641,15 5-312,6-2 432,20 5 216,2 11-6585,4 2 3025</inkml:trace>
  <inkml:trace contextRef="#ctx0" brushRef="#br0" timeOffset="92307.07">1084 5882 4569,'10'-1'3591,"-21"2"-1045,-31 2 1344,-24-5-4,30 2-2102,0-1 0,-11-4-1784,38 4 201,0-1 1,-1 0-1,1-1 1,0 1-1,0-2 0,1 1 1,-1-1-1,1-1 0,0 0 1,-7-5-202,12 9 27,1-1 0,0 0 1,-1 0-1,1 0 0,0 0 0,1 0 1,-1-1-1,0 1 0,1-1 0,-1 1 1,1-1-1,-1 1 0,1-1 0,0 0 1,0 1-1,1-1 0,-1 0 0,1 0 1,-1 0-1,1 0 0,0 0 0,0 0-27,0-1 8,1 0 1,0 0-1,0 0 0,1 0 0,-1 0 0,1 0 0,0 1 0,0-1 0,0 1 1,0-1-1,0 1 0,1 0 0,0 0 0,2-2-8,1-1-10,0 0 0,0 1 1,1 0-1,0 0 0,0 0 0,0 1 0,0 0 0,1 1 0,0 0 1,0 0-1,0 0 0,0 1 0,0 0 0,0 1 0,7-1 10,-9 2-4,0 0 0,0 1 0,0-1 0,0 1 0,0 0 0,0 0 0,-1 1 0,1 0 0,0 0 0,-1 0 0,1 1 0,-1 0 0,0 0 0,0 0 0,0 1 0,0-1 0,-1 1 0,1 0 0,-1 1 0,0-1 0,0 1 0,-1 0 0,1 0 0,-1 0 0,0 0 0,0 0 0,-1 1 0,0-1 0,0 1 0,0 0 0,0 0 0,-1-1 0,0 1 0,0 0 0,-1 0 0,0 0 0,0 0 0,0 0 0,-1 2 4,-1 9 6,-2 1-1,0-1 0,-1 0 0,0 0 1,-2 0-1,0-1 0,-1 0 1,0 0-1,-1-1 0,-1 0 1,-1-1-1,0 0 0,0 0 1,-2-2-1,-9 10-5,-28 20 492,-2-1 0,-1-3 0,-39 19-492,63-39 394,26-16-351,0-1 1,0 1-1,1 0 1,-1 0-1,1 0 1,-1 0-1,1 0 1,0 1-1,0-1 1,0 1-1,0-1 1,0 1-1,0 0 1,1-1-1,0 1 0,-1 0 1,1 0-1,0 0 1,0 0-1,0 1 1,1-1-44,0 0 7,0 1 1,1-1-1,0 0 1,0 0-1,-1 0 1,2 0-1,-1 0 1,0-1-1,0 1 0,1 0 1,0 0-1,0-1 1,-1 1-1,1-1 1,1 0-1,-1 1 1,0-1-1,1 0 1,-1 0-1,1-1 1,0 2-8,7 3 13,0 0 1,0-1-1,1 0 1,0-1 0,-1 0-1,1-1 1,1 0-1,-1 0 1,0-1 0,1-1-1,-1 0 1,9 0-14,15-2 189,0 0-1,0-3 1,16-3-189,22-8-772,-2-3-4241,-23 5 157,10-1-2147</inkml:trace>
  <inkml:trace contextRef="#ctx0" brushRef="#br0" timeOffset="93064.35">1526 5620 9650,'-8'-12'719,"-1"1"-1,0 0 1,0 1-1,-1 0 0,0 1 1,-1 0-1,0 0 1,0 1-1,-1 1 1,0 0-1,0 0 1,-7-1-719,7 2 266,-1 2 1,0-1-1,0 2 1,-1 0-1,1 0 1,-1 1-1,1 1 1,-1 0-1,0 1 0,0 1 1,1 0-1,-1 0 1,-9 4-267,-29 6 613,2 3 0,-48 19-613,55-18 263,-67 25 373,2 5 0,-51 31-636,95-41 325,1 3 0,2 2 0,2 3 1,-31 31-326,67-54 93,2 1 0,1 1 0,1 1 0,1 0 0,1 2 0,0 0 0,2 1 0,2 0 0,0 1 0,1 0 0,2 1 0,-1 7-93,5-11 30,2 0-1,0 0 0,1 0 1,1 0-1,2 0 1,0 0-1,2 1 0,0-1 1,2 0-1,0 0 1,2-1-1,1 1 0,1-1 1,10 21-30,-2-9 53,1-1 0,2-1 0,2 0 1,1-2-1,1 0 0,2-2 0,20 19-53,-30-33 38,1-1 1,0-1-1,1 0 1,1-2-1,0 0 0,1-1 1,0 0-1,0-2 0,1 0 1,0-1-1,0-1 1,1-1-1,0-1 0,15 1-38,-2-4 42,-1-1 0,1-2-1,0-1 1,-1-2-1,1-1 1,-1-1 0,-1-2-1,0-2 1,3-1-42,29-15 73,-1-2 0,-1-4 0,49-34-73,-76 44 32,-1-3 1,-2 0-1,0-2 1,-2-2-1,-1 0 1,-2-2-1,0-1 1,-3-1-1,-1-1 1,-1-2-1,-2 0-32,-4 4 38,-1-1-1,-1 0 0,-3-1 1,0 0-1,-2-1 0,-2 0 1,-2 0-1,-1-1 0,-1 0 1,-2 1-1,-2-1 0,-4-25-37,2 42 15,0 1 0,-2 0 0,0 0 0,-1 0 0,-1 1 0,-1-1 0,-1 2 0,0-1 0,-1 1 0,-1 1 0,-1 0 0,0 0 0,-1 1 0,0 1-1,-1 0 1,-1 1 0,0 1 0,-1 0 0,0 1 0,-1 0 0,0 2 0,-1 0 0,-10-3-15,-1 0 15,0 2 0,-1 1 0,-1 2 0,1 1 0,-1 1 0,0 1 1,0 2-1,0 1 0,-1 2 0,1 1 0,0 1 0,0 2 0,1 1 0,-16 6-15,-41 16-4468,14-1 592</inkml:trace>
  <inkml:trace contextRef="#ctx0" brushRef="#br0" timeOffset="149817.73">23558 5343 11779,'-12'13'3992,"-3"-14"849,-5 16-3080,8 1-353,0 9-264,7 5-528,7 4-199,6-3-249,7 1-32,4-11-72,5-3 400,5-9-168,1-9-192,1-9 1168,-7-12-6553,3-2 1976</inkml:trace>
  <inkml:trace contextRef="#ctx0" brushRef="#br0" timeOffset="149818.73">23651 5139 7009,'-17'-1'1801,"-7"1"527,15 4-1936,8 5 3905,10 5-6577,-1-8 3552</inkml:trace>
  <inkml:trace contextRef="#ctx0" brushRef="#br0" timeOffset="150160.21">23876 5274 6809,'-28'95'11424,"23"-67"-10073,0 0 1,2 0 0,0 0 0,3 7-1352,0-35 44,0 1 0,0-1 0,0 0 1,0 1-1,0-1 0,0 1 0,1-1 1,-1 1-1,0-1 0,0 1 0,1-1 0,-1 0 1,0 1-1,0-1 0,1 0 0,-1 1 1,1-1-1,-1 0 0,0 1 0,1-1 1,-1 0-1,1 0 0,-1 1 0,0-1 0,1 0 1,-1 0-1,1 0 0,-1 0 0,1 0 1,-1 1-1,1-1 0,-1 0 0,1 0 1,-1 0-1,1 0 0,-1-1 0,1 1 0,-1 0 1,1 0-1,-1 0 0,1 0 0,-1 0 1,0-1-1,1 1 0,-1 0 0,1 0 0,-1 0 1,0-1-1,1 1 0,-1 0 0,1-1 1,-1 1-45,37-22 475,-2-8-377,-13 10 31,1 1 0,21-15-129,-39 31 58,-1 0 0,1 0 0,0 0 0,0 1 0,0-1 0,0 1 0,1 1-1,-1-1 1,0 1 0,1-1 0,-1 1 0,1 1 0,-1-1 0,1 1 0,0 0-1,-1 1 1,5 0-58,-8 0 22,1 0-1,0 0 0,-1 1 0,1-1 0,-1 1 1,1 0-1,-1 0 0,0 0 0,0 0 1,0 0-1,0 0 0,0 0 0,0 1 1,-1-1-1,1 1 0,-1-1 0,0 1 0,0 0 1,0-1-1,0 1 0,0 0 0,0 0 1,0 1-22,2 13 148,-1-1 0,0 1 1,0 13-149,-1-8 479,2-1-870,3 0-3913,1-3 411</inkml:trace>
  <inkml:trace contextRef="#ctx0" brushRef="#br0" timeOffset="150510.03">24462 5231 10098,'-5'-6'5116,"14"16"2228,-8-9-7301,17 33 976,-1 0-1,8 24-1018,-21-45 97,0 0 0,0 1 1,-1-1-1,-1 1 0,-1 0 0,0 0 0,0-1 0,-1 1 0,-2 7-97,1-12 38,1-3-12,0 0-1,0 1 0,-1-1 0,0 0 0,-1 0 0,1 0 0,-1 0 0,0-1 0,0 1 0,-1 0 0,0-1 0,0 1 0,0-1 1,-2 2-26,4-7 12,1 0 1,-1 1 0,0-1 0,0 0-1,1 0 1,-1 0 0,0 1-1,0-1 1,0 0 0,1 0 0,-1 0-1,0 0 1,0 0 0,1-1 0,-1 1-1,0 0 1,0 0 0,1 0 0,-1-1-1,0 1 1,0 0 0,1-1 0,-1 1-1,0-1 1,1 1 0,-1-1 0,1 1-1,-1-1 1,0 1 0,1-1 0,-1 1-1,1-1 1,0 0 0,-1 1-1,1-1 1,-1 0 0,1 1 0,0-1-1,0 0 1,-1 0 0,1 1 0,0-2-13,-17-38 462,16 38-433,-9-34 49,1 0-1,1 0 1,2-1-1,2 0 1,1 0-1,2 0 0,2 0 1,1 0-1,2 0 1,1 0-1,2 1 1,1 0-1,3 0 0,0 1 1,2 0-1,2 1 1,17-29-78,-23 50-4,0 1 1,1-1 0,0 1-1,1 1 1,1 0-1,-1 1 1,2 0 0,-1 1-1,2 0 1,-1 1 0,1 0-1,10-4 4,-13 8 30,1-1-1,-1 1 0,1 1 1,0 0-1,0 0 0,0 1 1,0 1-1,0 0 1,1 1-1,-1 0 0,0 1 1,0 0-1,0 1 0,0 0 1,0 1-1,5 2-29,-13-4-37,-1 1 0,0-1 0,0 1 0,0 0 0,0 0 0,0 0 0,0 0 0,0 0 0,0 1 37,-1-1-296,-1 0 0,1 0 0,-1 0 0,0 0 0,1 0 0,-1 0 1,0 0-1,0 0 0,-1 0 0,1 1 0,0-1 0,-1 0 0,1 0 1,-1 3 295,-4 39-3747</inkml:trace>
  <inkml:trace contextRef="#ctx0" brushRef="#br0" timeOffset="150835.8">24596 5352 10442,'-28'20'5001,"8"-22"-24,16 4-2088,7-4-1985,16 2-136,15 0-648,16 0-40,7-7 633,12 6 383,-8-8 424,-3-11-6553,-21-8 2689</inkml:trace>
  <inkml:trace contextRef="#ctx0" brushRef="#br0" timeOffset="151203.2">25106 4934 10682,'0'-1'440,"-1"-1"0,0 1-1,0 0 1,0-1 0,0 1-1,0 0 1,-1 0 0,1 0-1,0 0 1,0 0-1,-1 0 1,1 1 0,-1-1-1,1 0 1,0 1 0,-1-1-1,1 1 1,-1-1 0,0 1-1,1 0 1,-1 0 0,1-1-1,-1 1-439,1 1 232,0 0 0,0-1 0,0 1 0,0 0 0,0 0-1,0 0 1,0 0 0,0 0 0,0 0 0,1 0 0,-1 0-1,1 0 1,-1 0 0,0 0 0,1 0 0,0 0 0,-1 1 0,1-1-1,0 0 1,-1 0 0,1 0 0,0 1-232,-2 13 686,1-1 0,0 1 0,1 0 0,1 6-686,2 121 1347,-4-80-1183,3-1 0,3 0 1,7 30-165,-12-86-7,1 0 0,0 0 0,0-1 0,1 1 0,-1-1 0,1 1 1,0-1-1,0 1 0,1-1 0,-1 0 0,1 0 0,0 0 0,0 0 1,0-1-1,1 1 0,-1-1 0,1 0 0,1 1 7,-1-2-235,1 0-1,0 0 1,0-1-1,0 1 1,0-1-1,0 0 1,0-1-1,0 1 1,0-1 0,0 0-1,0 0 1,1-1-1,-1 1 1,0-1-1,0 0 1,0-1-1,1 0 236,32-8-5269,-1-2 53</inkml:trace>
  <inkml:trace contextRef="#ctx0" brushRef="#br0" timeOffset="151872.96">25360 5424 6697,'39'-69'4820,"-38"68"-4613,-1 0-1,0 0 1,1 0-1,-1 0 1,0 0-1,0 0 1,0 0-1,0 0 1,0 0-1,0-1 1,0 1-1,0 0 1,0 0-1,0 0 1,-1 0-1,1 0 1,0 0-1,-1 0 1,1 0-1,-1 0 1,1 0-1,-1 1 1,0-1-1,1 0 1,-1 0-1,0 0 1,1 1-1,-1-1 1,0 0-1,0 1 1,0-1-1,0 0 1,0 1-1,0-1 1,0 1-1,0 0 1,0-1-1,0 1 1,0 0-1,0-1 1,0 1-207,-36-6 4356,35 6-4212,0 0 1,0 0-1,0 0 0,0 0 1,1 0-1,-1 1 0,0-1 1,0 1-1,1-1 0,-1 1 1,0 0-1,1-1 0,-1 1 1,0 0-1,1 0 0,-1 0 1,1 0-1,0 1 0,-1-1 1,0 1-145,2-1 62,-1 1 0,0-1 1,1 0-1,-1 1 0,1-1 0,0 0 1,-1 1-1,1-1 0,0 1 0,0-1 1,0 1-1,0-1 0,0 1 0,0-1 1,1 0-1,-1 1 0,0-1 0,1 1 1,-1-1-1,1 1-62,1 2 32,-1 0 1,2 0-1,-1 0 0,0 0 1,1 0-1,0-1 0,-1 1 1,2-1-1,-1 1 0,0-1 1,1 0-1,-1 0 0,1-1 1,0 1-1,2 0-32,6 2 12,1-1 0,0-1-1,0 1 1,0-2 0,0 0 0,0-1 0,1 0 0,-1-1 0,0 0 0,1-1-1,-1-1 1,0 0 0,0-1 0,0 0 0,0-1 0,-1 0 0,1-1 0,-1-1 0,0 0-1,-1-1 1,8-4-12,-18 10 3,-1 1 0,1 0-1,0-1 1,-1 1-1,1-1 1,-1 1 0,1-1-1,-1 1 1,1-1 0,-1 1-1,1-1 1,-1 1 0,1-1-1,-1 0 1,0 1 0,1-1-1,-1 0 1,0 1-1,1-1 1,-1 0 0,0 0-1,0 1 1,0-1 0,0 0-1,0 0 1,0 1 0,0-1-1,0 0 1,0 0 0,0 1-1,0-1 1,0 0 0,-1 0-1,1 1 1,0-1-1,0 0 1,-1 1 0,1-1-1,-1 0 1,1 1 0,0-1-1,-1 1 1,1-1 0,-1 1-1,1-1-2,-1 1 2,0-1-1,0 1 0,1 0 1,-1 0-1,0 0 0,1 0 1,-1 0-1,0 0 0,0 0 1,1 0-1,-1 0 0,0 0 1,0 0-1,1 0 0,-1 0 0,0 0 1,1 1-1,-1-1 0,0 0 1,1 1-1,-1-1 0,0 0 1,1 1-1,-1-1 0,1 1 1,-1-1-1,1 1 0,-1-1 1,1 1-1,-1-1 0,1 1 1,-1 0-1,1-1 0,0 1 1,-1-1-1,1 1 0,0 0 1,0 0-1,-1-1 0,1 1 1,0 0-1,0-1 0,0 1 1,0 0-1,0 0 0,0-1 1,0 2-2,0 2 0,0 0 0,0 0 0,0 1 0,1-1 1,-1 0-1,1 0 0,0 0 0,0 0 1,1 0-1,-1 0 0,1 0 0,0 0 0,0-1 1,0 1-1,0 0 0,1-1 0,-1 0 0,1 0 1,0 0-1,0 0 0,0 0 0,1 0 0,-1-1 1,1 1-1,-1-1 0,1 0 0,7 5 4,0 0 0,0-1 0,0-1 0,1 1 0,0-2 0,0 0 0,13 3-4,-12-6 6,0 0 0,0-1-1,0-1 1,0 0 0,0-1 0,-1 0-1,1-1 1,0 0 0,-1-1 0,1 0 0,-1-1-1,-1-1 1,1 0 0,-1 0 0,0-1-1,0-1 1,-1 0 0,0 0 0,0-1 0,-1 0-1,8-9-5,-16 17 1,0 0-1,0 0 1,0 0-1,0 0 1,0 0-1,0-1 1,-1 1-1,1 0 1,0 0-1,0-1 1,-1 1-1,1 0 1,-1-1-1,1 1 1,-1 0-1,0-1 1,0 1-1,1-1 1,-1 1-1,0-1 1,0 1-1,0-1 1,-1 1-1,1 0 1,0-1-1,0 1 1,-1-1-1,1 1 1,-1 0-1,1-1 1,-1 1-1,0 0 1,1-1-1,-1 1 1,0 0-1,0 0 1,0 0-1,0 0 1,0 0-1,0 0 1,0 0-1,0 0 1,0 0-1,-1 0 1,1 1-1,0-1 1,-2 0-1,-2-1-2,0 0 1,0 1 0,0-1-1,0 1 1,0 0-1,-1 0 1,1 1 0,0 0-1,-1 0 1,1 0-1,0 0 1,-4 2 1,6-2-2,0 1 0,0-1 0,0 1 0,0 0 0,0 0 0,0 0 0,0 0 0,0 0 0,0 1 0,1-1 0,-1 1 0,0 0 0,1 0 0,0 0 0,-1 0-1,1 0 1,0 1 0,0-1 0,0 0 0,1 1 0,-1 0 0,0-1 0,1 1 0,0 0 0,0 0 0,0 0 0,0 0 0,0 0 0,0 0 0,1 0 0,-1 0 0,1 0 0,0 0 0,0 0 0,0 0 0,1 0 0,-1 1 0,1 1 2,1 0 0,-1 0 0,1 0 1,0 0-1,0-1 0,1 1 0,-1 0 1,1-1-1,0 0 0,0 1 1,1-1-1,-1-1 0,1 1 0,0 0 1,0-1-1,0 0 0,0 0 1,1 0-1,-1 0 0,1-1 0,0 0 1,0 0-1,0 0 0,2 0 0,3 1-17,0-1 1,-1-1-1,1 1 0,0-2 0,-1 1 0,1-2 1,0 1-1,0-1 0,-1-1 0,1 1 0,-1-2 0,1 1 1,6-4 16,-2 0-358,-1-1 1,0 0 0,-1-1 0,0 0-1,0-1 1,0-1 0,-1 0 0,7-8 357,67-50-1531,-87 95 2974,3-8-1369,-2-11-59,1 44 61,0-49-71,1 0-1,-1 0 0,0 0 1,1 0-1,0 0 1,-1 0-1,1 0 0,0-1 1,1 1-1,-1 0 1,0-1-1,1 1 0,-1-1 1,1 1-1,0-1 1,2 2-5,-3-4 2,0 1 1,0-1 0,0 1-1,0-1 1,0 0 0,0 0-1,0 0 1,0 1 0,0-1-1,1 0 1,-1 0 0,0-1-1,0 1 1,0 0 0,0 0-1,0-1 1,0 1 0,0 0-1,0-1 1,0 1 0,0-1-1,0 1 1,0-1 0,0 0-1,0 1 1,0-1 0,0 0-1,0 0 1,-1 1 0,1-1-1,0 0 1,-1 0 0,1 0-1,-1 0 1,1-1-3,27-42 52,-21 32-40,5-5-3,1 1-1,0 1 1,14-13-9,-20 21 2,-6 6-3,0 0 0,0 0 1,0 1-1,0-1 0,0 0 0,-1 0 0,1 0 1,0 1-1,1-1 0,-1 0 0,0 1 0,0-1 1,0 1-1,0 0 0,0-1 0,1 1 0,-1 0 0,0 0 1,0-1-1,1 1 0,-1 0 0,0 0 0,0 0 1,0 1-1,1-1 0,-1 0 0,0 0 0,1 1 1,0 0-2,0 0 0,-1 1 0,1-1 0,0 1 0,0-1 0,-1 1 0,1 0 0,-1 0 0,0-1 0,1 1 0,-1 0 0,0 0 0,0 0 0,0 2 2,3 5 65,0 1-1,-1 0 1,0 1 0,-1-1 0,0 0-1,-1 4-64,0-4-136,9 65 1290,-10-71-1340,1-1-1,0 1 0,0-1 1,1 0-1,-1 1 1,1-1-1,0 0 1,0 0-1,0 0 0,0 0 1,0 0-1,0 0 1,1 0-1,0-1 1,-1 0-1,1 1 1,0-1-1,3 2 187,15 3-3311</inkml:trace>
  <inkml:trace contextRef="#ctx0" brushRef="#br0" timeOffset="152614.13">26980 5325 5425,'2'-2'664,"0"0"0,1 0 0,-1 0 0,0-1 0,0 1 0,0-1 0,-1 1 0,1-1 0,0 0 0,-1 1 0,0-1 0,0 0 0,0 0 0,0 0-1,0 0 1,0 0 0,-1 0 0,1-3-664,-2 5 197,1 0 0,0 0 0,0 0-1,0 1 1,-1-1 0,1 0 0,0 0 0,-1 1-1,1-1 1,-1 0 0,1 1 0,-1-1-1,1 0 1,-1 1 0,1-1 0,-1 0-1,0 1 1,1-1 0,-1 1 0,0 0 0,1-1-1,-1 1 1,0-1 0,0 1 0,0 0-197,-2-1 141,0 0 1,0 1-1,0 0 1,0 0 0,0 0-1,0 0 1,0 0-1,0 0 1,0 1-1,0-1 1,-1 2-142,-5 0 220,0 1 0,1 1 1,-1-1-1,1 1 0,0 1 0,0 0 0,1 0 0,0 0 0,0 1 1,0 0-1,0 0 0,1 1 0,0 0 0,-5 7-220,9-12 32,0 1 0,1 0 1,-1 0-1,1 0 0,-1 0 0,1 0 0,0 0 0,0 0 0,0 0 0,1 0 0,-1 1 0,1-1 1,0 0-1,-1 0 0,1 1 0,1-1 0,-1 0 0,0 0 0,1 1 0,0-1 0,0 0 0,0 0 1,0 0-1,0 0 0,1 0 0,-1 0 0,1 0 0,0-1 0,0 1 0,0 0 0,0-1 0,0 0 1,0 1-1,1-1 0,-1 0 0,1 0 0,0 0 0,-1-1 0,1 1 0,0 0 0,0-1 0,2 1-32,10 5 22,0-1-1,0 0 1,1-1-1,0-1 1,0 0 0,0-1-1,1 0 1,-1-2-1,1 0 1,-1-1-1,1 0 1,0-2-1,7-1-21,-14 2 9,0-1 0,0 0 0,0 0 0,-1-1 0,1 0 0,-1-1 0,1 0 0,-1-1 0,0 0 0,-1 0 0,1-1 0,-1 0 0,0 0 0,-1-1 0,0 0 0,0 0 0,0-1 0,-1 1 0,0-2 0,0 1 0,-1-1 0,3-7-9,-7 16 2,-1-1 0,1 0 0,-1 0 0,1 0 0,-1 0 0,1 0 0,-1 0 0,0 0 0,0 0 0,1 0 0,-1 0 0,0 0 0,0 0 0,0 0-1,0 0 1,0 0 0,0 0 0,0 0 0,-1 0 0,1 0 0,0 0 0,-1 0 0,1 0 0,0 0 0,-1 0 0,1 0 0,-1 0 0,0 1 0,1-1 0,-1 0 0,0 0 0,1 1 0,-1-1 0,0 0 0,0 1 0,1-1 0,-1 0 0,0 1 0,0-1 0,0 1 0,0 0 0,0-1 0,0 1 0,0 0 0,0-1 0,0 1 0,0 0 0,0 0 0,0 0 0,0 0-2,-3 0 3,-1 0 0,1 0-1,0 0 1,0 0 0,0 1 0,0 0 0,0 0 0,1 0 0,-1 0-1,0 0 1,0 1 0,-1 1-3,1-1 13,0 0 1,0 1-1,0 0 0,0 0 0,1 0 0,-1 0 1,1 0-1,0 1 0,0-1 0,0 1 0,1 0 0,-1 0 1,1 0-1,0 0 0,0 1 0,1-1 0,-1 0 1,1 1-1,0-1 0,0 1 0,0 0 0,0 2-13,2-3 21,-1 1 0,1-1 0,0 1-1,0-1 1,1 1 0,-1-1 0,1 0 0,0 0-1,0 0 1,0 0 0,1 0 0,-1 0 0,1 0-1,0-1 1,0 0 0,0 1 0,1-1-1,-1 0 1,1 0 0,0-1 0,-1 1 0,1-1-1,2 1-20,10 4 12,0-1 0,0-1 0,0-1 0,0 0 0,1 0 0,0-2 0,0 0 0,0-1 0,-1-1 0,1-1 0,0 0 0,11-3-12,-23 4 3,0-1 0,-1 0 0,1-1 0,-1 1-1,1-1 1,-1 0 0,0 0 0,1 0 0,-1 0 0,0-1-1,-1 0 1,1 0 0,0 0 0,-1 0 0,0 0 0,2-2-3,-4 3 2,0 0 0,1 0 0,-1 0 0,0 0 0,0 0 0,0 0 0,0 0 0,-1 0 0,1 0 0,-1 0 0,1 0 0,-1 0 0,0-1 0,1 1 0,-1 0 0,0 0 0,-1-1 0,1 1 0,0 0 0,-1 0 0,1 0 0,-1 0 0,0 0 0,1-1 0,-1 1 0,0 0 0,0 1 0,0-1 0,-1 0 0,1 0 0,0 0 0,-1 1 0,1-1 0,-1 0-2,-3-3 8,0 0 0,1-1 0,-1 1 0,1-1 0,1 0 0,-1 0 0,1 0 0,0-1 0,0 1 0,1-1 0,0 0 0,0 0 1,1 0-1,0 0 0,-1-5-8,2 7 22,1 0 0,-1 0 0,1 0 0,0 0 0,0 0 0,1 0 0,0 1 0,-1-1 0,1 0 0,1 1 1,-1-1-1,1 1 0,0 0 0,0 0 0,0 0 0,0 0 0,1 1 0,-1-1 0,1 1 0,0 0 0,0 0 1,3-2-23,1 0 43,1 0 1,0 0 0,0 1 0,0 0-1,1 1 1,-1 0 0,1 0 0,0 1-1,0 0 1,0 1 0,0 0 0,0 1-1,0 0 1,0 0 0,0 1 0,-1 1-1,1-1 1,7 3-44,-3 0-1340,0 1 0,0 0 1,-1 0-1,10 7 1340,-12-5-4110</inkml:trace>
  <inkml:trace contextRef="#ctx0" brushRef="#br0" timeOffset="149124.38">22822 5227 7474,'12'7'785,"15"10"1702,-28-10-789,-18-4 560,-11 0-1140,1 1 0,1 1 0,-1 2 0,1 0 1,0 2-1,1 1 0,0 2 0,-7 4-1118,21-10 149,1 1 0,0 0-1,0 1 1,1 0 0,0 1 0,0 0 0,1 1-1,0 0 1,0 0 0,2 1 0,-1 1 0,1-1 0,1 1-1,0 0 1,1 1 0,0 0 0,1 0 0,-2 6-149,6-14 6,0 0 1,0 0 0,0 1 0,0-1-1,1 0 1,0 0 0,0 1-1,1-1 1,-1 0 0,1 1 0,0-1-1,0 0 1,1 0 0,0 0 0,0 0-1,0 0 1,0-1 0,1 1 0,0-1-1,-1 1 1,2-1 0,-1 0-1,0 0 1,1 0 0,0 0 0,0-1-1,0 0 1,0 0 0,1 0 0,-1 0-1,1 0 1,0-1 0,0 0-1,0 0 1,0 0 0,0-1 0,0 0-1,0 0 1,0 0 0,1 0 0,-1-1-1,4 0-6,3-1 15,-1 1 0,0-2 0,0 1 0,1-2 0,-1 1 0,-1-2 0,1 1-1,0-2 1,-1 1 0,0-1 0,0-1 0,0 0 0,2-2-15,1-2 28,-1-1 1,0 0-1,-1-1 0,0 0 1,0-1-1,-2 0 0,1 0 1,4-13-29,3-7 48,-2-1 1,-1 0-1,-2-1 1,-2-1-1,-1 1 1,-1-2 0,1-30-49,-3 3 59,-2 1 1,-3 0 0,-3-1 0,-3 1 0,-3 0-1,-2 0 1,-6-11-60,37 174 892,4 71-892,-14 153 397,-9-163-15,11 51-382,-11-207-1058,-1-12-2846,-2-10-92</inkml:trace>
  <inkml:trace contextRef="#ctx0" brushRef="#br0" timeOffset="149468.3">23196 4815 10994,'-15'-37'4089,"0"7"720,8 26-3240,0 15 87,-3 11-824,0 14-256,5 10-432,1 6 848,4-1-343,12 13-1354,8-12-4248,13-5 680</inkml:trace>
  <inkml:trace contextRef="#ctx0" brushRef="#br0" timeOffset="140940.25">16858 5312 8178,'-4'3'4027,"-3"-1"-2390,1 0-693,-21 3 313,0-1 0,1-1 0,-4-1-1257,7-1 793,-1 2 0,0 0 0,1 1 0,0 1 0,-12 5-793,34-10 26,0 1 0,0-1 0,0 0 0,0 0 0,0 1-1,0-1 1,0 1 0,0-1 0,0 1 0,0-1 0,1 1 0,-1 0 0,0-1 0,0 1-1,1 0 1,-1-1 0,1 1 0,-1 0 0,0 0 0,1 0 0,-1 0 0,1 0-26,0-1 8,0 1 1,0 0-1,1-1 1,-1 1 0,0 0-1,1-1 1,-1 1 0,0 0-1,1-1 1,-1 1-1,1-1 1,-1 1 0,0-1-1,1 1 1,0-1-1,-1 1 1,1-1 0,-1 1-1,1-1 1,-1 0 0,1 1-1,0-1 1,0 0-9,54 21-49,-39-17 92,37 14-35,-1 3 1,-1 1 0,-2 3-1,47 30-8,-92-52 0,1 0-1,-1 0 1,0 0 0,0 1-1,0 0 1,0 0-1,-1 0 1,0 0 0,0 1-1,0-1 1,0 1-1,-1 0 1,1 0-1,0 3 1,-2-4 11,0 0 0,-1 0 0,0 0-1,1 0 1,-1 0 0,-1 0 0,1 0 0,-1 0-1,1 0 1,-1 0 0,0 0 0,0 0-1,-1 0 1,1 0 0,-1-1 0,0 1-1,0-1 1,0 1 0,-2 1-11,-5 7 217,-1 0 0,0-1 1,0 0-1,-1 0 0,-1-1 0,0-1 0,0 0 1,-1-1-1,0 0 0,0-1 0,-1 0 0,-5 1-217,12-5 55,0 0 0,0-1 1,0 1-1,0-2 0,-1 1 0,1-1 0,-1 0 0,0 0 0,1-1 0,-1 0 0,1-1 0,-1 1 0,1-1 1,-1-1-1,1 0 0,-1 0 0,1 0 0,0-1 0,0 0 0,0 0 0,1-1 0,-1 1 0,1-2 0,-1 1 1,-1-3-56,-3-11 186,11 8-4251,-1 2 519</inkml:trace>
  <inkml:trace contextRef="#ctx0" brushRef="#br0" timeOffset="144089.83">17260 5448 7794,'40'-44'3170,"-34"36"2719,-10 8-1737,-11 14-1684,-24 50-1265,32-56-1103,1 1 0,0-1 0,0 1-1,1 1 1,0-1 0,1 1 0,0-1 0,1 1-1,0 1 1,0-1 0,1 0 0,0 1 0,1 4-100,0-11 12,1 0 1,0 0 0,0 0 0,1 0 0,-1 0 0,1 0 0,0 0 0,0 0-1,0 0 1,1 0 0,-1 0 0,1-1 0,0 1 0,0-1 0,0 1 0,0-1-1,1 0 1,-1 0 0,1 0 0,2 2-13,-1-2 10,0-1 0,0 1 0,1-1 0,0 0 0,-1 0 0,1 0 0,0-1 0,0 1 0,0-1 0,-1-1 0,1 1 0,0-1 0,1 1 0,2-2-10,6 1 20,-1-2 1,0 0 0,1 0-1,-1-1 1,0-1 0,-1 0-1,1-1 1,-1 0-1,0-1 1,0-1 0,8-5-21,-13 7 21,-1-1 1,0 0 0,0 0-1,0-1 1,-1 0-1,0 0 1,0 0 0,0 0-1,-1-1 1,0 0 0,2-6-22,-5 10 66,1 0 1,-1 0-1,0 0 1,0 0-1,0 0 1,0 0-1,-1 0 1,0 0 0,0 0-1,0 0 1,0 0-1,0 0 1,-1 0-1,0 0 1,0 0-1,0 0 1,0 0 0,-1 0-1,1 1 1,-1-1-1,0 0 1,0 1-1,-1 0 1,1-1-1,-3-1-66,5 4 21,-1 0 0,0 0-1,1 0 1,-1 1 0,0-1-1,1 0 1,-1 1-1,0-1 1,0 0 0,0 1-1,0-1 1,0 1 0,0-1-1,0 1 1,0 0-1,0-1 1,0 1 0,0 0-1,0 0 1,0 0-1,0 0 1,0 0 0,0 0-1,0 0 1,0 0 0,0 0-1,0 0 1,0 0-1,0 1 1,0-1 0,0 0-1,0 1 1,0-1 0,0 1-1,1-1 1,-1 1-1,0-1 1,0 1 0,0 0-1,1-1 1,-1 1 0,0 0-1,0 0 1,1 0-1,-1-1 1,1 1 0,-1 0-1,1 1-20,-2 0 6,1 1 0,-1 0 0,1 0-1,0 0 1,0 0 0,0 0-1,1 0 1,-1 0 0,1 0 0,0 0-1,0 1 1,0-1 0,0 0 0,0 0-1,1 0 1,-1 0-6,4 9-36,1-1-1,0-1 1,0 1-1,1 0 1,1-1-1,0-1 1,0 1 0,1-1-1,0 0 1,0 0-1,1-1 1,0-1-1,1 1 1,0-1 0,0-1-1,0 0 1,3 1 36,-3-2-900,1-1 0,-1 0 0,1 0 0,0-1 0,0 0 0,0-1 0,2 0 900,31-1-4730</inkml:trace>
  <inkml:trace contextRef="#ctx0" brushRef="#br0" timeOffset="144447.07">17984 5502 4641,'1'-2'160,"3"-11"1730,-1 0 0,0-1-1,0 1 1,-2-1 0,1-12-1890,-2 24 188,0 0 0,0 0 0,0 0 0,0 0 0,-1 1 0,1-1 0,0 0 0,-1 0 0,1 0 0,-1 0 0,0 0 0,0 1 0,0-1 0,0 0 0,0 1 0,0-1 0,0 0 0,0 1 1,0 0-1,-1-1 0,1 1 0,-1 0 0,1-1 0,-1 1 0,0 0 0,1 0 0,-1 0 0,0 1 0,1-1 0,-1 0 0,0 1 0,0-1 0,0 1 0,0-1 0,0 1 0,0 0 0,0 0 0,0 0 0,0 0 0,1 0 0,-1 0 0,0 1 0,0-1 0,0 1 1,0-1-189,0 0 50,0 1 1,-1-1-1,1 0 1,0 1-1,0-1 1,0 1 0,0 0-1,0 0 1,0 0-1,0 0 1,0 0-1,1 0 1,-1 0 0,0 0-1,0 1 1,1-1-1,-1 1 1,1-1 0,-2 3-51,3-3 19,-1 1-1,1-1 1,-1 1 0,1 0 0,-1-1 0,1 1 0,0 0 0,0-1 0,0 1 0,0 0 0,0-1 0,0 1 0,1 0 0,-1-1 0,0 1 0,1 0 0,-1-1 0,1 1 0,0 0-19,3 6 5,0-1 1,1 1-1,0-1 1,0 0-1,1 0 1,0-1 0,0 0-1,3 3-5,64 44 7,-56-42 2,0 0-1,-1 1 0,0 1 0,9 10-8,-24-22 2,0 0 0,0 0 0,0 0 0,0 0 1,0 1-1,0-1 0,0 0 0,-1 1 0,1-1 0,0 1 0,-1-1 0,1 0 0,-1 1 0,1 0 0,-1-1 0,0 1 1,0-1-1,1 1 0,-1-1 0,0 1 0,-1-1 0,1 1 0,0 0 0,0-1 0,-1 1 0,1-1-2,-2 2 7,1 0-1,-1-1 0,0 1 0,1-1 0,-1 1 1,0-1-1,-1 0 0,1 0 0,0 0 1,-1 0-1,1 0 0,-1 0 0,0 0-6,-14 6 38,0 0 0,0 0 0,-1-2 0,-7 2-38,14-4 15,-37 10 25,33-11 44,0 1 0,1 1 0,-1 0 0,1 2 0,-13 6-84,22-7-3521,14-4 663</inkml:trace>
  <inkml:trace contextRef="#ctx0" brushRef="#br0" timeOffset="145492.69">18521 5477 9194,'0'-6'773,"-1"1"1,0-1-1,-1 1 1,1-1-1,-1 1 1,-1 0-1,1 0 0,-1-2-773,1 6 192,1-1 0,-1 0-1,1 1 1,-1-1-1,0 1 1,0 0 0,0 0-1,0-1 1,1 1-1,-1 0 1,-1 1 0,1-1-1,0 0 1,0 1-1,0-1 1,0 1 0,0-1-1,-1 1 1,1 0-1,0 0 1,0 0 0,-1 0-1,1 1-191,-12 0 406,0 0 0,0 2 0,1-1 0,-1 2 0,1 0 1,0 0-1,0 1 0,0 1 0,0 0 0,1 1 0,-3 3-406,11-8 69,0 1 1,0 0-1,0 0 1,0 0 0,0 0-1,1 1 1,-1 0-1,1-1 1,0 1-1,0 0 1,0 1-1,1-1 1,-1 0-1,1 1 1,0 0 0,1-1-1,-1 1 1,1 0-1,0 0 1,0 0-1,0 0 1,1 0-1,0 0 1,0 0-1,0 0 1,0 0 0,1 0-1,0-1 1,0 1-1,0 0 1,1 0-1,1 4-69,-1-4 10,0 0-1,1-1 1,0 1-1,0-1 1,0 1 0,0-1-1,0 0 1,1 0-1,0 0 1,0-1-1,0 1 1,0-1-1,1 0 1,-1 0-1,1-1 1,0 1-10,3 0 8,1 1 0,0-2 0,-1 1 0,1-1 0,0-1 0,0 0 0,0 0 0,0 0 0,3-1-8,12-2 20,0 0 0,0-2-1,0-1 1,0 0-1,-1-2 1,18-7-20,-18 5 38,-1-1-1,0-1 1,11-7-38,-28 15 10,0-1 0,0 1 0,1-1 0,-2 0-1,1 0 1,0 0 0,-1-1 0,0 1 0,0-1 0,-1 0 0,1 0-1,-1-1 1,0 1 0,0-1 0,-1 1 0,2-4-10,-4 7 4,1 0 1,-1 0-1,1 0 1,-1-1-1,0 1 1,0 0-1,0 0 1,0-1-1,0 1 1,-1 0 0,1 0-1,-1 0 1,1 0-1,-1 0 1,0-1-1,1 1 1,-1 0-1,0 0 1,-1 1-1,1-1 1,0 0-1,0 0 1,-1 1-1,1-1 1,-1 0-1,0 1 1,1-1-1,-1 1 1,0 0-1,0 0 1,0 0 0,0 0-1,0 0 1,0 0-1,0 0 1,0 1-1,0-1 1,0 1-1,0-1 1,-1 1-1,1 0 1,-2 0-5,-4-1 9,-1 0 0,1 1 0,-1 1 0,1-1 0,-1 1 0,1 1 0,0-1 0,0 1 0,-1 1 0,-2 1-9,6-2 6,-1 1 0,1 0 1,0 0-1,0 0 0,1 1 0,-1-1 1,1 1-1,-1 0 0,1 0 0,0 1 1,1-1-1,-1 1 0,1 0 0,-1 2-6,2-4 5,1 0 0,0-1 0,0 1 0,1 0 0,-1 0 0,1 0 0,-1 0 0,1 0 0,0 0 0,0 0 0,0 0 0,0 0 0,1 0 0,-1 0 0,1 0 0,0-1 0,0 1 0,0 0 0,0 0 0,0-1 0,1 1 0,-1 0 0,1-1 0,0 1 0,-1-1 0,1 0 0,0 0 0,1 0 0,0 1-5,8 7 30,0-1 0,0-1 0,1 0 0,0-1 0,0 0 1,1-1-1,0 0 0,0-1 0,0-1 0,1 0 0,0 0 0,-1-1 0,11 0-30,-13-2-130,0 1 0,1-2-1,-1 0 1,0 0 0,1-1-1,-1 0 1,0-1 0,0 0-1,0-1 1,0-1 0,0 1-1,-1-2 1,1 1 0,-1-1-1,0-1 1,-1 0 0,3-2 130,-3 0-765,-1-1 1,0 0-1,0-1 1,0 0-1,-1 0 1,-1 0-1,0-1 1,0 0-1,-1-1 1,-1 1-1,2-5 765,2-11-1175,-1-1 0,-1 0-1,-1-1 1,0-7 1175,-5 7 1110,-1 11 669,4 14 3244,-1 17-1685,42 237-960,1 2-1834,-43-238-519,5 58 54,-7-66-58,0 0-1,0 0 0,0 0 0,-1 0 0,0 0 0,0 0 0,-1 0 0,0-1 0,1 1 0,-2 1-20,2-6 9,0 0 0,1 0 0,-1 0-1,0 0 1,0-1 0,0 1 0,1 0-1,-1 0 1,0-1 0,0 1 0,0-1-1,0 1 1,0-1 0,0 1 0,0-1-1,-1 0 1,1 1 0,0-1 0,0 0-1,0 0 1,0 0 0,0 0 0,0 0-1,-1 0 1,1 0 0,0 0 0,0 0-1,0 0 1,0-1 0,0 1 0,0 0-1,0-1 1,0 1 0,0-1 0,0 0-1,0 1 1,0-1 0,0 0 0,-1 0-9,-39-32 213,41 33-209,-10-10 23,0 0-1,1 0 0,0 0 0,1-1 1,0-1-1,1 1 0,0-1 1,1-1-1,0 1 0,1-1 1,1 0-1,0 0 0,1 0 0,-2-12-26,4 12 2,0 0 0,1 0 0,1 0 0,0 1 0,1-1 0,0 0 0,1 1 0,0-1 0,1 1 0,1 0-1,0 0 1,0 1 0,1-1 0,1 1 0,0 0 0,2-2-2,3-3-9,1 0-1,1 0 1,0 2 0,1-1 0,1 2-1,0 0 1,1 1 0,0 0 0,11-4 9,-14 9-7,0 1 0,0 0 0,0 0 1,1 2-1,0 0 0,0 0 1,0 1-1,0 1 0,0 1 0,1 0 1,-1 1-1,0 1 0,5 0 7,-17-1-1,0 0-1,0 1 0,0-1 1,0 0-1,0 1 1,-1 0-1,1-1 0,0 1 1,0 0-1,-1 1 0,1-1 1,-1 0-1,1 1 0,-1 0 1,1-1-1,-1 1 1,0 0-1,0 0 0,0 0 1,0 0-1,0 1 0,0-1 1,-1 0-1,1 1 1,-1-1-1,1 1 0,-1 0 1,0-1-1,0 1 0,-1 0 1,1 0-1,0 0 1,-1 1 1,0 1 3,-1-1 1,1 1 0,-1 0 0,0-1 0,-1 1 0,1-1 0,-1 1 0,0-1-1,0 1 1,0-1 0,0 0 0,-1 0 0,0 0 0,0 0 0,0-1 0,0 1 0,-1-1-1,1 0 1,-4 2-4,-7 6 76,0-2 0,-1 0-1,0 0 1,0-1-1,-1-1 1,0-1 0,-1 0-1,1-2 1,-10 2-76,-49 3-5344,36-9 832</inkml:trace>
  <inkml:trace contextRef="#ctx0" brushRef="#br0" timeOffset="145916.21">19393 4721 10882,'3'-6'508,"2"-2"785,0-1 0,0 1 0,1 0 0,0 0 0,2-2-1293,-7 9 101,-1 0 0,1 1 0,0-1 1,0 0-1,-1 0 0,1 1 0,0-1 0,0 0 1,0 1-1,-1-1 0,1 1 0,0 0 1,0-1-1,0 1 0,0-1 0,0 1 1,0 0-1,0 0 0,0 0 0,0 0 0,0 0 1,0-1-1,0 2 0,0-1 0,0 0 1,0 0-1,0 0 0,0 0 0,0 1 1,0-1-1,0 0 0,0 1 0,0-1 0,0 1 1,0-1-1,-1 1 0,1 0 0,0-1 1,0 1-1,0 0 0,-1-1 0,1 1 1,0 0-1,-1 0 0,1 0 0,-1 0 0,1-1 1,-1 1-1,0 0 0,1 0 0,-1 0 1,0 0-1,1 0 0,-1 0 0,0 0-101,9 22 528,-1 1-1,0 0 0,-2 0 1,-1 0-1,-1 1 0,1 22-527,-2 41 1540,-4 31-1540,-1-33 669,6 23-669,-4-101 17,16 141 189,-12-129-173,0 0 0,1-1 0,0 0 0,2 0 0,1 0 0,4 8-33,-10-23 42,0 0 1,0-1 0,1 1 0,0-1 0,0 1 0,0-1 0,0 0 0,0 0 0,0 0 0,1 0-1,0-1 1,-1 0 0,1 1 0,0-1 0,0-1 0,0 1 0,0 0 0,0-1 0,1 0-1,3 1-42,39-1-1837,2-9-7283,-24 3 2631</inkml:trace>
  <inkml:trace contextRef="#ctx0" brushRef="#br0" timeOffset="146301.51">19836 5509 9218,'12'-82'3641,"-21"71"560,8 26-2217,1-11-160,6 8-359,3 5-265,6 6-296,6-2-304,3-1-280,4-2-96,2-7-120,3-2 361,-8-8-105,1-2-16,-9-5 1056,-9 1-6569,-11-1 2136</inkml:trace>
  <inkml:trace contextRef="#ctx0" brushRef="#br0" timeOffset="146302.51">19974 5094 12235,'-10'-18'4104,"-7"-4"970,1-5-3522,6 6-152,5 10-512,2 4-488,11 7-320,7 4 281,-1 3 39,3 3-1937,-3-2-3608,-5-2 608</inkml:trace>
  <inkml:trace contextRef="#ctx0" brushRef="#br0" timeOffset="146879.1">20165 4669 8418,'5'-8'2163,"-5"7"-1840,0 0 0,0 0-1,1 0 1,-1 0 0,1 0-1,-1 0 1,1 0 0,-1 1-1,1-1 1,-1 0 0,1 0 0,0 0-1,-1 0 1,1 1 0,0-1-1,0 0 1,0 1 0,-1-1-1,1 1 1,0-1 0,0 1-1,0-1 1,0 1 0,0 0-1,0-1 1,0 1 0,0 0-1,0 0 1,0 0 0,0-1-1,0 1 1,1 0-323,-1 1 1259,1 4 758,7 18-1688,0 1 1,-2 0 0,-1 1 0,0 0 0,-2-1 0,-1 1 0,-1 1 0,-1-1 0,-2 2-330,-1 165 778,1-45-406,-7 8-372,2 53 308,16-229-141,1 1 0,0 1-1,1 0 1,8-9-167,-14 20-1,1-1 0,0 1 1,1 0-1,0 1 0,0 0 0,1 0 1,0 1-1,0 0 0,0 0 0,1 1 1,-1 0-1,1 1 0,0 0 0,1 1 0,-1 0 1,1 1-1,-1-1 0,1 2 0,0 0 1,0 0-1,8 1 1,-13 2-2,0 0-1,0 0 1,-1 0 0,1 1-1,-1 0 1,0 0 0,0 0-1,0 0 1,0 1 0,0 0-1,-1 0 1,0 0 0,0 1-1,0-1 1,0 1 0,-1 0 0,0 0-1,0 0 1,0 1 0,0-1-1,-1 1 1,0-1 0,0 1-1,0 2 3,0-3 2,0 0 0,-1 0-1,0-1 1,0 1 0,0 0-1,0 0 1,-1 0 0,0 0-1,0 0 1,0 0 0,-1 0 0,1 0-1,-1 0 1,0 0 0,-1 0-1,1-1 1,-1 1 0,0 0-1,0-1 1,0 0 0,-1 1-1,0-1 1,0 0 0,0 0-1,0 0 1,0-1 0,-1 1 0,0-1-1,-1 2-1,-13 4 142,-1 0 0,0-1 0,0-1 0,-1-1 0,0-1 0,0 0 0,-13 0-142,-78 5-1988,42-10-4942,19-2 779</inkml:trace>
  <inkml:trace contextRef="#ctx0" brushRef="#br0" timeOffset="147290.73">19219 5401 9874,'-13'-12'3289,"6"0"896,7 12-2625,15-4-248,9 3-231,19-4-289,7-3-376,15-3-152,-1 9 784,-1 1 977,2 2-6610,2-11 3408</inkml:trace>
  <inkml:trace contextRef="#ctx0" brushRef="#br0" timeOffset="148209.38">20736 4679 6041,'4'-7'2043,"1"0"0,-1 0-1,1 1 1,0 0 0,6-6-2043,-10 12 195,-1-1-1,1 1 1,-1-1 0,1 1 0,-1-1 0,1 1-1,0 0 1,-1-1 0,1 1 0,0 0 0,-1 0-1,1-1 1,0 1 0,-1 0 0,1 0 0,0 0-1,-1 0 1,1 0 0,0 0 0,0 0 0,-1 0-1,1 0 1,0 0 0,-1 0 0,1 0 0,0 1-1,-1-1-194,2 1 120,-1 0 0,0 1 0,0-1 0,0 0 0,0 1 0,0-1 0,0 1 0,0-1 0,-1 1 0,1-1-1,0 1 1,-1 0 0,0-1 0,1 1 0,-1 0 0,0-1 0,0 2-120,6 36 906,-2 0-1,-2 0 1,-2 0-1,-3 25-905,-25 156 1571,12-114-1106,2 29-465,13-100 68,0 1 0,3-1 0,1 1-1,1-1 1,8 29-68,-11-59 10,1 0-1,-1 1 1,1-1 0,0 0-1,0 0 1,0 0-1,1 0 1,0-1-1,0 1 1,0-1 0,1 1-1,-1-1 1,1 0-1,0-1 1,0 1-1,0-1 1,1 1 0,-1-1-1,1 0 1,0-1-1,1 1-9,0-1 11,0 0-1,0-1 1,0 0-1,1 0 1,-1 0 0,1-1-1,-1 0 1,0 0-1,1-1 1,-1 1-1,0-1 1,1-1-1,-1 1 1,0-1-1,0 0 1,0-1 0,0 1-1,0-2-10,20-9 19,-1-2 0,0-2 0,-2 0 1,0-1-1,0-1 0,16-19-19,-36 34 4,1 0 1,-1 0 0,0-1 0,0 1-1,0-1 1,-1 1 0,1-1-1,-1 0 1,0 0 0,-1 0 0,1 0-1,-1-1 1,0 1 0,0 0-1,-1-3-4,0 6 3,0-1 0,0 0 0,-1 0 0,1 1 1,-1-1-1,0 1 0,0-1 0,0 0 0,0 1 0,0 0 0,0-1 0,-1 1 0,1 0 0,-1-1 0,0 1 0,1 0 0,-1 0 0,0 0 0,0 1 0,0-1 0,-1 0 0,1 1 0,0-1 0,-1 1 0,1 0 0,-1 0 0,1 0 0,-1 0 0,-1 0-3,-6-3 5,0 1 0,-1 1-1,1 0 1,-1 0-1,1 1 1,-11 0-5,18 1-2,1 0-1,0 0 1,-1 0 0,1 0 0,0 1-1,-1-1 1,1 0 0,0 1-1,0 0 1,-1 0 0,1-1 0,0 1-1,0 1 1,0-1 0,0 0-1,0 0 1,0 1 0,1-1 0,-1 1-1,0 0 1,1-1 0,-1 1-1,1 0 1,-1 0 0,1 0-1,0 0 1,0 0 0,0 0 0,0 0-1,0 0 1,1 1 0,-1-1-1,0 1 3,0 3-2,0 0 0,0 0-1,1 0 1,0 0-1,0-1 1,0 1-1,1 0 1,0 0 0,0 0-1,0-1 1,1 1-1,0 0 1,0-1-1,0 0 1,1 1 0,0-1-1,0 0 1,0 0-1,3 2 3,-1-1 0,1-1 0,0 1 0,0-1 0,1-1 0,0 1 0,0-1 0,0-1-1,0 1 1,0-1 0,1 0 0,-1-1 0,1 1 0,2-1 0,9 1 4,0 0 1,1-1-1,-1-1 0,0 0 1,1-2-1,-1 0 0,0-2 0,0 0 1,0-1-1,0 0 0,13-7-4,-23 8 6,-1-1-1,0 0 1,-1-1-1,1 0 1,-1 0-1,0-1 0,0 1 1,0-2-1,-1 1 1,0-1-1,0 0 1,-1 0-1,0 0 0,3-6-5,-7 10 3,1 0 0,-1 0 0,0 0 0,0 0-1,0 0 1,-1 0 0,1 0 0,-1 0-1,1-1 1,-1 1 0,0 0 0,0 0-1,-1 0 1,1-1 0,-1 1 0,1 0-1,-2-3-2,0 2 2,0 1-1,0-1 0,-1 1 0,1-1 1,-1 1-1,0 0 0,1 0 0,-2 0 1,1 0-1,0 0 0,0 1 0,-1-1 1,0 1-1,1 0 0,-1 0 0,0 1 0,-1-1 0,-11-4-9,0 0 0,0 1 0,0 1 1,-7 0 7,17 4-36,11 4 7,17 5-5,5-1 18,0 2 0,0 0 1,-1 2-1,0 1 0,-1 1 0,21 17 16,-32-22 0,0 2 0,-1 0 0,-1 1 0,0 0 0,0 0 0,-1 2 0,-1-1 0,0 1 0,-1 1 0,-1 0 0,0 0 0,2 6 0,-8-16 3,-1-1-1,1 0 0,-1 1 0,0-1 0,0 1 0,-1-1 0,1 1 0,-1-1 0,0 1 0,0 0 1,0-1-1,-1 1 0,0-1 0,0 1 0,0-1 0,0 1 0,-1-1 0,0 0 0,1 0 0,-2 0 0,1 0 1,0 0-1,-1 0 0,0 0 0,0-1 0,0 1 0,0-1 0,0 0 0,-1 0 0,1 0 0,-1-1 1,0 1-1,0-1 0,0 0 0,0 0 0,-1 0-2,-18 9 121,-1-2 0,0-1 0,-1-1 0,1-1 0,-23 3-121,34-7 128,-59 10-784,4-6-3791,16-6 500</inkml:trace>
  <inkml:trace contextRef="#ctx0" brushRef="#br0" timeOffset="153733.49">28619 4570 10258,'-2'-25'5996,"2"25"-5916,0 0 0,0 0 0,0-1 1,-1 1-1,1 0 0,0 0 0,0 0 0,0 0 0,0-1 0,0 1 1,0 0-1,0 0 0,0 0 0,0 0 0,0-1 0,-1 1 1,1 0-1,0 0 0,0 0 0,0 0 0,0 0 0,0 0 0,-1 0 1,1-1-1,0 1 0,0 0 0,0 0 0,0 0 0,-1 0 1,1 0-1,0 0 0,0 0 0,0 0 0,-1 0 0,1 0 1,0 0-1,0 0 0,0 0 0,0 0 0,-1 0 0,1 0 0,0 0 1,0 0-1,0 0 0,0 1 0,-1-1 0,1 0 0,0 0 1,0 0-81,-22 31 3250,10-10-3122,-2 0 39,2 1 1,0 1-1,1 0 1,1 1 0,1 0-1,2 0 1,0 1-1,1 0 1,2 0-1,0 0 1,2 1-1,1-1 1,1 1 0,1 0-1,1-1 1,2 1-1,4 15-167,-2-12 80,1-1 0,2 0 0,0-1 0,2 0 0,1-1 0,12 19-80,-19-37 19,0 0 0,0-1 0,1 0 0,0 0 0,0 0 0,1-1 0,-1 0 1,1 0-1,1-1 0,-1 0 0,1 0 0,0 0 0,0-1 0,0-1 0,1 1 0,-1-1 1,1-1-1,0 1 0,0-2 0,0 1 0,0-1 0,0 0 0,5-1-19,-5 0 20,0-1-1,0 0 1,0-1-1,-1 1 0,1-1 1,0-1-1,-1 0 1,0 0-1,1-1 1,-1 0-1,-1 0 1,1-1-1,-1 0 1,0 0-1,0-1 1,5-4-20,-9 6 10,1 0 0,-1-1 0,1 1 0,-1 0 1,-1-1-1,1 0 0,-1 0 0,0 0 1,0 0-1,0 0 0,0 0 0,-1 0 0,0-1 1,0 1-1,-1-1 0,1 1 0,-1 0 0,-1-1 1,1 1-1,-1-1 0,1 1 0,-2 0 1,1-1-1,0 1 0,-1 0 0,0 0 0,0 0 1,-1 0-11,1 0 8,-1 1-1,1-1 1,-1 1 0,0 0 0,0 0 0,-1 0 0,1 0 0,-1 0 0,0 1 0,0-1 0,0 1 0,0 0 0,0 1 0,-1-1-1,1 1 1,-1-1 0,0 1 0,0 1 0,-1-1-8,-2 0 6,1 1 0,0 0 0,-1 0 0,1 0 0,0 1 0,-1 1 0,1-1 0,-1 1 0,1 0-1,0 1 1,0 0 0,-1 0 0,1 1-6,1-2 9,0 1 0,0 1 0,0-1 0,0 1-1,1 0 1,-1 1 0,1-1 0,0 1 0,0 0 0,0 1 0,0-1-1,1 1 1,0-1 0,0 1 0,0 1 0,1-1 0,-1 0 0,1 1-1,1 0 1,-1 0 0,1 0 0,0 0 0,0 0 0,1 0-1,-1 0 1,2 1 0,-1-1 0,1 0 0,-1 1 0,2-1 0,-1 1-1,1 2-8,2 1 13,0 0-1,1-1 1,0 1-1,1-1 1,0 0-1,0 0 1,1-1-1,0 0 1,0 0-1,1 0 1,0 0-1,0-1 1,1 0-1,0-1 0,0 0 1,1 0-1,0-1 1,0 0-1,0 0 1,0-1-1,5 1-12,17 7 206,1-2-1,1-1 1,-1-1-1,1-2 1,29 2-206,0-5-130,21-12-4306,-18-5 770</inkml:trace>
  <inkml:trace contextRef="#ctx0" brushRef="#br0" timeOffset="154082.38">29542 5166 10178,'-1'5'794,"1"0"1,-1 0-1,1 0 0,1-1 1,-1 1-1,1 0 0,0 0 1,0 0-1,0-1 0,0 1 1,1 0-1,0-1 0,0 1-794,36 61 2894,-13-23-1201,-19-29-1324,-5-11-259,0 1 0,0-1 0,1 0 0,-1 1 0,1-1-1,0 0 1,0 0 0,0 0 0,1 0 0,1 1-110,-2-28 2534,-2 3-2449,1-1 1,2 1 0,0 0-1,1 0 1,1 0-1,1 0 1,1 1 0,1 0-1,2-3-85,-7 15 7,1 0 1,0 1-1,1-1 0,0 1 0,0 0 1,1 0-1,-1 0 0,1 1 0,1 0 1,-1 0-1,1 0 0,0 1 0,1 0 1,-1 1-1,1 0 0,0 0 0,0 0 1,0 1-1,1 0 0,-1 1 0,1 0 1,-1 0-1,1 1 0,1 0-7,-5 0-60,-1 1-1,1 1 0,-1-1 1,1 1-1,-1-1 1,0 1-1,1 0 1,0 1 60,20 10-5262,-5 0 1095</inkml:trace>
  <inkml:trace contextRef="#ctx0" brushRef="#br0" timeOffset="154442.59">30148 5233 8826,'-34'4'5773,"18"-4"-1714,12-4 1591,7 2-5570,0 1 1,0-1 0,0 1-1,0 0 1,0 0-1,0 1 1,0-1-1,0 0 1,1 1 0,0 0-81,25-6 50,-24 5-30,84-32 48,-82 30-32,0 0-1,-1-1 1,1 0 0,-1 0-1,0 0 1,0-1-1,0 0 1,-1 0-1,1 0 1,-1-1-1,-1 1 1,2-4-36,-5 8 29,0-1 0,0 0 1,0 1-1,-1-1 0,1 0 0,0 0 1,-1 1-1,0-1 0,1 0 0,-1 0 1,0 0-1,0 0 0,0 0 0,0 1 1,-1-1-1,1 0 0,0 0 0,-1 0 1,1 1-1,-1-1 0,0 0 0,1 0 1,-1 1-1,0-1 0,0 0 0,0 1 0,0-1 1,0 1-1,-1 0 0,1-1 0,0 1 1,-1 0-1,1 0 0,-1 0 0,1 0 1,-1 0-1,0 0 0,1 0 0,-1 0 1,0 1-1,0-1-29,-4-2 66,-1 0 0,0 1 1,0 0-1,1 0 0,-1 0 1,0 1-1,-1 0 0,1 0 0,0 1 1,-6 0-67,7 1 31,-1 0 1,1 0-1,-1 1 1,1 0-1,0 0 0,-1 0 1,1 1-1,0 0 1,1 0-1,-1 1 1,0-1-1,1 1 1,0 1-1,0-1 1,0 1-1,0-1 1,-2 5-32,1 0 60,0-1 0,1 1 1,0 0-1,1 0 0,-1 1 0,2-1 1,-1 1-1,2 0 0,-1 0 0,1 0 1,0 4-61,1-1 72,0 1 1,1-1-1,0 0 0,1 0 1,0 0-1,1 0 1,1 0-1,0 0 0,1 1-72,-1-5 39,0-1-1,0 0 1,1 0 0,0 0-1,1 0 1,0-1-1,0 0 1,0 0-1,1 0 1,0 0 0,1-1-1,-1 0 1,2 0-39,2 1 80,0-2 1,1 1 0,-1-1 0,1-1 0,0 0-1,0-1 1,0 0 0,1 0 0,-1-1-1,1-1 1,-1 0 0,1 0 0,2-1-81,-5-1-730,-1 1 0,0-1 0,1-1 0,-1 0 0,0 0 0,0 0 0,1-1 730,25-17-3987</inkml:trace>
  <inkml:trace contextRef="#ctx0" brushRef="#br0" timeOffset="154926.32">30318 4802 12619,'-52'-38'3841,"-1"36"896,9-13-3729,16 15-112,15 5-376,13 10-480,17 4 128,7 1-320,16 7-688,1-4 2584,6 2-6481,-9-2 2145</inkml:trace>
  <inkml:trace contextRef="#ctx0" brushRef="#br0" timeOffset="154927.32">30587 4998 6217,'2'7'11190,"-2"8"-5745,1 35-3900,6-29-1526,0 0 0,1-1-1,1 1 1,1-2 0,0 1-1,2-1 1,0-1 0,2 0-1,13 14-18,-22-26 14,1 0-13,1 2-1,-2-1 1,1 1 0,-1 0 0,2 4-1,-6-10 19,0-1 1,-1 0-1,1 0 0,-1 1 1,1-1-1,-1 0 1,1 1-1,-1-1 1,0 0-1,0 1 0,0-1 1,1 0-1,-2 1 1,1-1-1,0 1 0,0-1 1,0 0-1,0 1 1,-1-1-1,1 0 1,-1 1-1,1-1 0,-1 0 1,0 0-1,1 1 1,-1-1-1,0 0 0,0 0 1,0 0-1,0 0 1,0 0-1,0 0 1,0 0-1,0 0 0,0-1 1,0 1-1,0 0 1,-1 0-1,0-1-19,-14 7 259,-1-1 0,0-1-1,-1 0 1,1-1 0,-1-1-1,0-1 1,1-1 0,-1 0 0,-2-1-259,16 1 440,5-1-1808,1 0-3824,1-2 431</inkml:trace>
  <inkml:trace contextRef="#ctx0" brushRef="#br0" timeOffset="155325.09">30960 5101 9882,'-6'-3'9394,"0"4"-3818,-5 11-2405,-8 23-4427,18-33 1800,-1 3-506,-2 2 25,1 0 0,0 0 1,1 1-1,-1-1 0,0 8-63,3-12 13,-1 0 0,1-1 0,0 1 0,0 0 0,0 0 0,0 0 0,1-1 0,-1 1 1,1 0-1,0 0 0,0-1 0,0 1 0,0-1 0,0 1 0,0-1 0,1 1 0,-1-1 0,1 0 0,0 1 0,0-1 0,1 1-13,4 3 11,1-1 1,0 0-1,1 0 0,-1-1 0,1 0 0,0 0 0,-1-1 0,2 0 0,-1-1 0,0 0 0,0 0 1,1-1-1,-1 0 0,1-1 0,-1 0 0,1 0 0,-1-1 0,1 0 0,2-2-11,-3 2 32,0 0-1,-1-1 1,1 0-1,-1-1 1,1 0-1,-1 0 1,0 0-1,0-1 0,0-1 1,0 1-1,-1-1 1,0-1-1,0 1 1,0-1-1,-1-1 1,0 1-1,0-1 1,0 0-1,-1 0 0,3-6-31,-2-4 424,-8 17 97,1 3-494,0 0 0,0-1 0,0 1 0,0 0 0,1-1 0,-1 1 0,1 0 0,0 0 0,0 0 0,0-1 0,0 3-27,1 2 41,0 1 0,0 0 0,1-1 1,0 1-1,0-1 0,1 0 0,0 1 0,0-1 0,1-1 0,0 1 1,0 0-1,0-1 0,6 6-41,-7-9-99,0 0 0,0 1 1,1-2-1,-1 1 0,1 0 0,0-1 1,0 1-1,0-1 0,0 0 1,0-1-1,1 1 0,-1-1 0,4 1 99,-3-1-445,-1 0-1,0-1 0,0 0 0,1 0 1,-1-1-1,0 1 0,0-1 0,1 0 0,-1 0 1,2-1 445,17-8-4243</inkml:trace>
  <inkml:trace contextRef="#ctx0" brushRef="#br0" timeOffset="155661.38">31520 4435 7586,'-6'-11'1508,"0"0"1,1 0-1,1 0 0,0-1 1,0 0-1,1 0 1,0 0-1,2 0 1,-1-3-1509,-1-5 2487,17 144 2830,-7 6-3094,-8 56-2223,2 0 427,10 17-427,1 32 199,-9-196-363,-2-35-5208,-3-7 938</inkml:trace>
  <inkml:trace contextRef="#ctx0" brushRef="#br0" timeOffset="156000.69">31816 4350 11378,'0'-1'283,"0"1"-1,0-1 0,0 0 0,0 1 0,0-1 0,0 0 0,0 0 0,0 1 1,0-1-1,1 0 0,-1 1 0,0-1 0,0 1 0,1-1 0,-1 0 1,1 1-1,-1-1 0,0 1 0,1-1 0,-1 1 0,1-1 0,-1 1 0,1-1 1,-1 1-1,1-1 0,0 1 0,-1 0 0,1-1 0,-1 1 0,1 0 0,0-1 1,0 1-283,7 22 3294,0 57-2471,-7-71-162,1 87 745,-4-1-1,-4 0 0,-4 1-1405,1-8 229,3 2-1,4-1 0,5 27-228,-2-101 53,-1-6-4,0 0 1,1 0-1,0-1 1,0 1-1,1 0 1,0-1-1,0 1 1,0-1 0,1 1-1,0-1 1,1 0-1,2 4-49,-5-11-18,-1 1-1,0-1 0,1 1 1,-1-1-1,1 0 1,-1 1-1,1-1 1,-1 0-1,1 1 0,-1-1 1,1 0-1,-1 1 1,1-1-1,-1 0 1,1 0-1,-1 0 0,1 1 1,0-1-1,-1 0 1,1 0-1,-1 0 0,1 0 1,0 0-1,-1 0 1,1 0-1,-1 0 1,1-1-1,0 1 0,-1 0 1,1 0-1,-1 0 1,1-1-1,-1 1 1,1 0-1,-1 0 0,1-1 1,-1 1-1,1-1 1,-1 1-1,1 0 0,0-1 19,11-24-5798,-9-5 797</inkml:trace>
  <inkml:trace contextRef="#ctx0" brushRef="#br0" timeOffset="156345.38">31771 4934 10042,'-6'-20'3369,"3"4"776,4 9-2897,15 7-208,7 7-344,15 8 145,7-1-273,9 6 816,4-5-5545,17 2 2073</inkml:trace>
  <inkml:trace contextRef="#ctx0" brushRef="#br0" timeOffset="156689.51">32388 5012 5897,'-1'0'8257,"-18"5"-5705,8-2-1644,-141 45 5245,130-40-5681,-1 2 0,2 0-1,-1 2 1,1 0 0,-8 7-472,26-17 34,1 0 1,-1 0 0,1 0 0,0 0 0,-1 0 0,1 1 0,0-1 0,0 1 0,1-1 0,-1 1-1,0 0 1,1-1 0,0 1 0,-1 0 0,1 0 0,0 0 0,1 0 0,-1 0 0,1 0-1,-1 1-34,1-2 9,1 0 0,-1 0 0,1 0-1,0 0 1,0-1 0,-1 1-1,1 0 1,0 0 0,0-1-1,1 1 1,-1-1 0,0 1 0,0-1-1,1 1 1,-1-1 0,1 0-1,-1 0 1,1 0 0,0 0-1,-1 0 1,1 0 0,0 0 0,0 0-1,0 0 1,0-1 0,0 1-1,-1-1 1,1 0 0,0 1-1,0-1 1,0 0 0,0 0-9,17 2 26,1-1 0,-1 0 1,0-1-1,0-1 0,0-1 1,0-1-1,-1 0 1,1-2-1,-1 0 0,1-1 1,-1-1-1,-1 0 0,0-1 1,0-1-1,0-1 0,6-6-26,-10 2 176,-16 8 211,2 6-357,-1 0 0,0 0-1,1 1 1,-1-1 0,1 1 0,-1-1-1,0 1 1,1-1 0,-1 1 0,1 0 0,0 0-1,-1 0 1,1 0 0,0 0 0,-1 0 0,1 0-1,0 0 1,-1 1-30,0 1 8,-1-1-1,0 1 1,0 0-1,1 0 1,-1 0 0,1 1-1,0-1 1,0 0-1,0 1 1,1 0 0,-1-1-1,1 1 1,0 0-1,0 0 1,0-1 0,1 1-1,-1 0 1,1 0-1,0 0 1,0 0 0,0 0-1,1 0 1,-1 0-1,1 0 1,0 0 0,0-1-1,0 1 1,0 0-1,1-1 1,0 1 0,0-1-1,0 1 1,0-1-1,0 0 1,1 0-1,0 1-7,2 1 1,0 0-1,0 0 0,1-1 0,-1 0 0,1 0 0,0-1 0,0 1 0,1-1 0,-1-1 0,1 1 0,-1-1 0,1 0 0,0 0 0,-1-1 1,1 0-1,0 0 0,0-1 0,0 0 0,0 0 0,5-1 0,27-11-879,-7-11-3431,-6-10 94</inkml:trace>
  <inkml:trace contextRef="#ctx0" brushRef="#br0" timeOffset="157033.35">32832 4402 9642,'-1'-1'354,"0"0"1,0 0-1,0-1 0,0 1 0,0 0 1,0 0-1,0 0 0,0 0 0,-1 0 1,1 0-1,0 1 0,-1-1 0,1 0 1,0 1-1,-1-1 0,1 1 0,-1-1 1,1 1-1,-1 0 0,1-1 1,-1 1-355,0 1 199,1 0 0,-1 0 1,1 1-1,-1-1 1,1 0-1,0 0 0,0 1 1,0-1-1,0 1 1,0-1-1,0 1 1,0 0-1,0-1 0,0 1 1,1 0-1,-1 0 1,1-1-1,0 1 0,-1 0 1,1 0-200,-26 108 3327,5 0 0,-1 49-3327,8-58 622,2-26-337,4-33-197,1 0 1,3 1-1,1 0 1,2 0 0,2-1-1,4 27-88,6-40-856,-21-47-2345,-18-18-615,-1 1-1,-13-11 3817,16 19-427,2 0 0,1-2 0,1 0 1,1-3 426,20 30 165,-1 0 1,1 0-1,0 0 1,0 0-1,0 0 0,0 0 1,1-1-1,-1 1 1,1 0-1,-1-1 1,1 1-1,0 0 1,0-1-1,0 1 0,0 0 1,0-1-1,0 1 1,1 0-1,-1-1 1,1 1-1,0 0 1,-1-1-1,2 0-165,0 0 270,0 0 0,0 0 0,1 0 0,0 0 0,-1 1 0,1-1-1,0 1 1,0 0 0,1-1 0,-1 1 0,0 1 0,1-1 0,2-1-270,14-4 1118,1 0-1,0 1 1,1 2 0,19-3-1118,-24 5 253,255-37 1928,-231 36-2165,0 1 0,0 2 1,0 2-1,0 2 0,25 5-16,-14 7-4465,-25-1 710</inkml:trace>
  <inkml:trace contextRef="#ctx0" brushRef="#br0" timeOffset="-197065.68">17187 7023 10434,'-10'-7'1135,"1"1"-1,-1 0 1,0 0-1,-1 1 1,1 1-1,-1 0 1,-3-1-1135,-4 0 818,0 1 0,-1 1 0,1 1-1,-11-1-817,9 3 333,0 0 0,-1 1 0,1 1 0,0 0 0,0 2 0,1 0 0,-1 2 0,-15 6-333,27-8 58,-1 1 0,1 1 1,1-1-1,-1 1 1,1 1-1,0-1 1,0 1-1,1 0 1,0 1-1,0 0 1,0 0-1,1 0 1,-3 9-59,5-13 3,2 0 0,-1 0 0,0 1 1,1-1-1,0 1 0,0-1 0,0 1 0,1-1 0,-1 1 1,1 0-1,0-1 0,1 1 0,0 2-3,-1-4 3,1 0 0,0 0-1,0 0 1,1 0-1,-1-1 1,1 1 0,-1 0-1,1-1 1,0 1 0,0-1-1,0 0 1,0 0 0,0 0-1,1 0 1,-1 0 0,1 0-1,-1 0 1,1-1 0,0 1-1,-1-1 1,3 1-3,1 0 9,-1-1 0,1 0 0,0 0 0,-1 0 0,1 0-1,0-1 1,0 0 0,-1 0 0,1-1 0,0 1 0,0-1 0,-1-1 0,1 1 0,-1-1 0,1 0 0,-1 0 0,1 0-1,-1-1 1,0 0 0,0 0 0,4-4-9,4-2 27,0-1 0,0-1 0,-1 0 0,0-1 0,-1 0 0,0-1 0,1-3-27,-1-1 29,-1 0-1,-1 0 1,-1-1 0,0 0-1,-2-1 1,0 0 0,0 0-1,-2 0 1,-1 0 0,0-1-1,-1 1 1,-1-1 0,-2-15-29,-3-32 95,-4 1 1,-2-1 0,-9-23-96,16 78 15,0-7 50,2 10 7,-1 1-1,0-1 0,0 1 1,0 0-1,-1 0 0,0 0 1,-1 0-1,-2-3-71,1 10 296,3 11-158,1 13-24,4 108 253,-3-61-282,3 0 0,3 0 0,4 7-85,-7-60 121,1 0 1,1 0-1,1 0 0,0-1 1,8 14-122,-10-21-186,1-1 0,1 0-1,0-1 1,0 1 0,1 0 186,-1-2-708,-1-1 1,1 0-1,0-1 0,0 1 0,1-1 0,-1 0 0,1-1 708,35 14-4422</inkml:trace>
  <inkml:trace contextRef="#ctx0" brushRef="#br0" timeOffset="-196656.1">17528 6953 7978,'0'-4'572,"0"1"1,0-1 0,0 0-1,0 0 1,-1 1 0,0-1-1,0 0 1,0 1-1,0-1 1,0 1 0,-1-1-1,1 1 1,-1 0 0,0-1-1,0 1 1,0 0 0,-1 0-1,1 1 1,-1-1 0,0 0-573,0 1 335,-1-1 1,0 1 0,0 0-1,0 0 1,0 1-1,0-1 1,0 1 0,-1 0-1,1 0 1,0 0 0,-1 1-1,1-1 1,0 1 0,-1 0-1,1 0-335,-10 2 243,1-1-1,0 2 1,0-1 0,0 2-1,0 0 1,0 0-1,1 1 1,0 1 0,0 0-1,-8 6-242,12-6 39,1 0-1,-1 0 1,1 0 0,0 1 0,1 0-1,0 1 1,0-1 0,0 1-1,1 1 1,1-1 0,-1 1-1,1-1 1,0 1-39,3-6 4,0 1-1,0-1 1,0 0 0,1 0 0,-1 1-1,1-1 1,0 1 0,-1-1-1,2 0 1,-1 1 0,0-1 0,1 0-1,-1 1 1,1-1 0,0 0 0,0 1-1,0-1 1,1 0 0,-1 0-1,1 0 1,0 0 0,-1-1 0,1 1-1,1 0 1,-1-1 0,0 1-1,1-1 1,-1 0 0,1 1 0,-1-1-1,1-1 1,0 1 0,0 0-1,0-1 1,0 1 0,0-1 0,1 0-1,0 0-3,6 2 14,1 0 0,-1-1 0,1 0-1,-1-1 1,1 0 0,0 0 0,0-1-1,-1-1 1,1 0 0,0-1 0,-1 0-1,1 0 1,-1-1 0,1 0 0,7-4-14,-12 4 11,1 1 1,-1-1-1,1 0 1,-1-1-1,0 0 0,0 0 1,0 0-1,-1-1 1,1 1-1,-1-1 1,0-1-1,-1 1 0,1-1 1,-1 1-1,0-1 1,-1-1-1,1 1 1,-1 0-1,0-1 0,-1 0 1,0 1-1,0-1 1,1-7-12,-2 11-10,-1 0 1,0 0 0,0 0 0,0 0-1,-1 0 1,1 0 0,-1 0 0,1 0-1,-1 0 1,0 1 0,0-1 0,0 0-1,-1 0 1,1 1 0,-1-1 0,1 1-1,-1-1 1,0 1 0,0-1 0,0 1-1,0 0 1,0 0 0,-1 0 0,1 0-1,-1 1 1,1-1 0,-1 1 0,0-1-1,1 1 1,-1 0 0,0 0 0,0 0-1,0 0 1,0 1 0,0-1 0,0 1-1,0 0 1,0 0 0,0 0 0,0 0-1,0 0 1,0 1 0,0-1-1,0 1 1,0 0 0,1 0 0,-1 0-1,0 0 1,-2 1 9,4-1-39,0 0 1,0 0-1,0 0 0,0 0 0,0 0 0,0 0 0,0 0 1,0 0-1,0 0 0,0 0 0,0 0 0,1 1 0,-1-1 1,1 0-1,-1 0 0,1 1 0,-1-1 0,1 1 0,0-1 1,-1 0-1,1 1 39,0-1-267,0 0 0,0 1 0,1-1 0,-1 0 0,0 1 0,0-1 0,1 0 0,-1 0 0,1 0 0,-1 1 0,1-1 0,0 0 0,-1 0 0,1 0-1,0 0 1,0 0 267,18 16-3523</inkml:trace>
  <inkml:trace contextRef="#ctx0" brushRef="#br0" timeOffset="-196266.78">17542 6962 4241,'34'-14'1318,"10"-5"322,-12-6 2234,-31 24-3667,-1 1 0,1-1 0,0 0 0,0 0 0,0 0 0,0 1 0,0-1 1,-1 1-1,1-1 0,0 1 0,1-1 0,-1 1 0,0-1 0,0 1 0,0 0 0,0 0 0,0-1 0,0 1 0,0 0 0,0 0 0,0 0 0,1 0 0,-1 0 1,0 1-1,0-1 0,0 0 0,1 1-207,-1 0 174,1 0-1,0 0 1,-1 1 0,1-1 0,-1 0 0,1 1 0,-1-1 0,0 1-1,1 0 1,-1 0 0,0-1 0,0 1 0,0 0 0,0 1-174,4 10 356,-1 0 1,0 1 0,0-1-1,-1 6-356,-2-13 355,2 16 187,0-1 0,-2 1 0,-1 7-542,2 32 1081,1-62-989,0-1-1,-1 1 0,1-1 0,-1 0 0,1 0 1,-1 0-1,1 0 0,-1 0 0,0 0 0,0 0 1,0-1-1,1-1-91,-2 2 58,44-51 233,-26 29-42,1 1 0,1 0 0,1 2-1,1 0 1,0 2 0,5-2-249,-25 19 20,-1 1-1,0-1 1,1 1 0,-1 0 0,1 0-1,-1 0 1,1 0 0,-1 0 0,1 1-1,0-1 1,-1 1 0,1-1 0,0 1-1,0 0 1,-1 0 0,1 1 0,0-1-1,0 0 1,-1 1 0,1 0 0,0-1-1,-1 1 1,1 0 0,-1 0 0,1 1-1,-1-1 1,0 0 0,1 1 0,-1 0-1,0-1 1,0 1 0,0 0 0,0 0-1,0 0 1,-1 0 0,1 1 0,-1-1-1,1 0 1,-1 1 0,1 1-20,3 5 14,-1 0-1,0 0 1,-1 0 0,0 0-1,0 1 1,-1-1 0,0 1-1,-1 0 1,0 0 0,0 7-14,-2-11-299,3 40 1196,2-28-5292,-3-14-1253,-3-5-1123</inkml:trace>
  <inkml:trace contextRef="#ctx0" brushRef="#br0" timeOffset="-195689.16">18259 6963 11058,'0'-2'407,"-1"0"64,0 1 1,0-1 0,0 1-1,1-1 1,-1 1-1,1-1 1,0 0 0,-1 1-1,1-1 1,0 0 0,0 1-1,0-1 1,0 0 0,0 1-1,0-1 1,0 0 0,1 1-1,-1-1 1,1 0 0,0 0-472,2 13 3537,2 13-2663,-4-9-789,1 0-1,-2 0 1,0 0-1,-1 0 1,0 0 0,-1 0-1,-1 0 1,-2 6-85,10-29 56,-1 0 1,2 0-1,-1 0 1,1 1-1,0 0 1,0 0-1,1 0 1,0 1-1,0 0 1,4-3-57,7-6 45,2-5-29,33-30 21,-49 47-37,-1 0 0,1 0 0,1 1 0,-1-1 0,0 1 0,0 0 0,1 0 0,0 0 0,-1 1-1,1 0 1,4-1 0,-8 2 1,1 0-1,0 1 1,0-1-1,0 1 1,-1-1 0,1 1-1,0-1 1,0 1-1,-1 0 1,1 0-1,-1 0 1,1 0-1,-1 0 1,1 0-1,-1 0 1,0 0-1,1 1 1,-1-1-1,0 1 1,0-1-1,0 1 1,0-1-1,0 1 1,0-1 0,0 1-1,-1 0 1,1-1-1,-1 1 1,1 1-1,16 65 132,-11-40-65,-4-22-56,0 0 0,1-1-1,0 0 1,0 1 0,0-1 0,1 0 0,0-1 0,0 1-1,0-1 1,0 1 0,1-1 0,-1-1 0,1 1-1,0-1 1,0 1 0,1-1 0,-1-1 0,1 1-1,-1-1 1,1 0 0,0 0 0,0-1 0,0 0-1,-1 0 1,2 0 0,-1 0 0,4-1-11,5 0 23,-1 0-1,1 0 1,-1-1 0,1-1 0,-1-1 0,0 0 0,0 0-1,0-2 1,0 0 0,-1 0 0,2-2-23,-9 3 14,0 1 0,0-2 0,0 1 0,-1-1 0,0 1 0,0-1 0,0-1 0,0 1 0,-1-1 0,0 0 0,0 0 0,1-3-14,-3 5 7,0 0 0,0 1 0,-1-1 0,1 0 0,-1 0 1,0 0-1,0 0 0,-1 0 0,1-1 0,-1 1 0,0 0 1,0 0-1,0 0 0,-1 0 0,1-1 0,-1 1 0,0 0 1,0 0-1,-1 0 0,1 0 0,-1 1 0,0-2-7,1 4-1,0 0 1,0-1-1,0 1 0,0 0 0,0 0 0,0-1 0,0 1 1,-1 0-1,1 0 0,0 0 0,-1 1 0,1-1 0,-1 0 0,1 1 1,0-1-1,-1 0 0,0 1 0,1 0 0,-1-1 0,1 1 1,-1 0-1,0 0 0,1 0 0,-1 0 0,1 0 0,-1 0 1,0 0-1,1 1 0,-1-1 0,1 0 0,-1 1 0,1-1 0,-1 1 1,0 0 0,-1 0-5,1 0 0,0 0 1,0 1-1,0-1 0,0 1 0,0-1 1,0 1-1,0-1 0,0 1 1,0 0-1,1 0 0,-1 0 1,1 0-1,0 0 0,-1 0 0,1 0 1,0 1-1,0-1 0,0 0 1,1 1-1,-1-1 0,0 1 5,1 3-10,-1-1-1,1 0 0,1 1 0,-1-1 1,1 0-1,-1 0 0,2 1 0,-1-1 1,0 0-1,1 0 0,0 0 1,0 0-1,1-1 0,-1 1 0,1-1 1,0 1-1,4 3 11,-2-3 34,0 1 0,1-1 0,0-1 0,0 1 0,0-1 0,1 0 0,-1 0 0,1-1 0,0 0 0,0 0 0,0-1 0,1 1-34,2-1-141,-1 1 1,1-1-1,-1-1 0,1 0 1,0 0-1,-1-1 0,1 0 1,0-1-1,-1 0 0,1 0 1,-1-1-1,1 0 0,-1-1 0,0 0 1,0-1-1,0 1 0,0-2 1,0 1-1,7-7 141,-12 8-606,0-1 1,-1 0-1,1 0 1,-1 0-1,0 0 1,0-1-1,0 1 1,-1-1-1,1 1 0,-1-1 1,0 0-1,-1 0 1,1-3 605,6-34-5541</inkml:trace>
  <inkml:trace contextRef="#ctx0" brushRef="#br0" timeOffset="-195351.9">19043 6758 5225,'-62'-46'3905,"-1"14"-288,-3-1-817,15 17-1279,2 4 63,13 7 104,10 15-5304,13-7 2327</inkml:trace>
  <inkml:trace contextRef="#ctx0" brushRef="#br0" timeOffset="-194929.8">19270 7006 12611,'0'-1'160,"-1"1"0,1 0 0,0 0 1,0 0-1,0 0 0,0-1 0,0 1 1,0 0-1,0 0 0,0 0 0,0 0 0,0-1 1,0 1-1,0 0 0,0 0 0,0 0 1,0-1-1,0 1 0,0 0 0,0 0 1,0 0-1,0 0 0,0-1 0,0 1 0,0 0 1,0 0-1,0 0 0,0 0 0,0-1 1,0 1-1,0 0 0,0 0 0,1 0 1,-1 0-1,0 0 0,0-1 0,0 1 0,0 0 1,0 0-1,1 0 0,-1 0 0,0 0 1,0 0-1,0 0 0,0 0 0,1 0 1,-1-1-1,0 1 0,0 0 0,0 0 0,1 0 1,-1 0-1,0 0 0,0 0-160,23-11 3469,46-15-4095,-31 11 1185,20-14-478,-55 27-72,0 0 0,0 0 0,0 0 0,0 0 0,0 0 0,-1-1 0,1 1 0,-1-1 0,0 0 0,1 1 0,-1-1 0,-1 0 0,1 0 1,0-1-1,-1 1 0,1-1-9,-2 3 8,0 0 1,0 0 0,0 0 0,1 0 0,-1 0 0,-1 0 0,1 0-1,0 0 1,0 0 0,0 0 0,-1-1 0,1 1 0,0 0-1,-1 0 1,1 0 0,-1 0 0,1 1 0,-1-1 0,1 0-1,-1 0 1,0 0 0,0 0 0,1 0 0,-1 1 0,0-1-1,-1 0-7,0-1 25,-1 1 0,0-1 0,0 1 1,0 0-1,0 0 0,0 0 0,-1 0 1,1 0-1,-3 0-26,-1 0 48,1 1 0,-1 0 0,0 0 0,0 0 0,1 1 0,-1-1 0,0 2 0,1-1 1,-3 2-49,1 1 30,1 0 0,-1 1 1,1 0-1,1 0 1,-1 1-1,1 0 1,0 0-1,0 0 1,0 1-1,1 0 1,0 0-1,1 0 1,0 1-1,0-1 1,0 1-1,1 0 1,0 0-1,1 1 1,-1-1-1,2 0 1,-1 1-1,1-1 1,1 1-1,-1 0 1,1-1-1,1 1 1,0-1-1,0 1 0,2 5-30,-2-6 13,0 0-1,1 0 1,0 0-1,1 0 0,0-1 1,0 1-1,0-1 0,1 0 1,0 0-1,1 0 0,-1 0 1,1-1-1,1 0 0,-1 0 1,1 0-1,0-1 0,0 0 1,0 0-1,1 0 1,0-1-1,0 0 0,0 0 1,1-1-1,-1 0 0,1 0 1,-1-1-1,1 0 0,0 0 1,0-1-1,0 0 0,7 0-12,2-2 29,0-2 0,-1 0-1,1 0 1,-1-2-1,0 0 1,0-1-1,0 0 1,-1-1-1,0-1 1,0 0-1,-1-2 1,0 1-1,-1-2 1,0 0 0,-1 0-1,0-1 1,0 0-1,-1-1 1,-1-1-1,8-13-28,-15 22 9,0-1-1,-1 0 1,0 1 0,0-1-1,0 0 1,0-1-1,-1 1 1,0 0-1,-1 0 1,1-1 0,-1 1-1,0 0 1,-1 0-1,1-1 1,-1 1-1,-1 0 1,1 0 0,-1 0-1,0 0 1,0 0-1,-1 0 1,0 1 0,0-1-1,0 1 1,-1-2-9,-1 0-1,0 1-1,-1-1 1,1 0 0,-1 1 0,-1 0 0,1 1 0,-1 0 0,0 0 0,0 0 0,-1 0 0,1 1 0,-1 1-1,0-1 1,0 1 0,0 1 0,-1-1 0,1 1 0,-1 1 1,8 0-2,1 1 0,0 0 0,-1 0 0,1 0 0,0 0 1,-1-1-1,1 1 0,-1 0 0,1 0 0,0 0 0,-1 0 0,1 0 0,-1 0 0,1 0 0,0 0 0,-1 0 1,1 0-1,-1 0 0,1 0 0,0 1 0,-1-1 0,1 0 0,-1 0 0,1 0 0,0 0 0,-1 1 1,1-1-1,0 0 0,-1 0 0,1 1 0,0-1 0,0 0 0,-1 1 0,1-1 0,0 0 0,0 1 0,-1-1 1,1 0-1,0 1 0,0-1 0,0 1 2,10 15-47,23 15 3,89 39 29,-89-53 21,-1 1-1,0 1 1,-2 2-1,0 1 1,-1 3-6,-26-23 8,-1 0-1,1 0 1,-1 0 0,0 0 0,0 1 0,0-1-1,0 1 1,0 0 0,-1-1 0,1 1 0,-1 0-1,0 0 1,1 0 0,-1 0 0,-1 0 0,1 1-1,0-1 1,-1 0 0,0 0 0,1 0 0,-1 1-1,0-1 1,-1 0 0,1 0 0,-1 3-8,-1-2 11,0 0 1,0 0 0,-1 0 0,1 0-1,-1 0 1,0-1 0,0 1-1,0-1 1,0 0 0,-1 0-1,1 0 1,-1 0 0,0-1-1,0 1 1,0-1 0,0 0-1,-1 0-11,-18 9 246,-1-2-1,0-1 1,0-1-1,0-1 0,-3-1-245,-71 8-4246,27-11 1051</inkml:trace>
  <inkml:trace contextRef="#ctx0" brushRef="#br0" timeOffset="135454.91">10622 5359 7114,'3'-24'7502,"-3"24"-7388,0 0 0,0 1 0,0-1 0,0 0-1,0 0 1,1 0 0,-1 0 0,0 0 0,0 0 0,0 0 0,0 0 0,0 0 0,0 0 0,0 0-1,0 0 1,0 0 0,1 0 0,-1 0 0,0 0 0,0 0 0,0 0 0,0 0 0,0 0 0,0 0-1,0 0 1,0 0 0,0 0 0,1 0 0,-1 0 0,0 0 0,0 0 0,0 0 0,0 0 0,0 0-1,0 0 1,0 0 0,0 0 0,0 0 0,0 0 0,1 0 0,-1-1 0,0 1 0,0 0 0,0 0-1,0 0 1,0 0 0,0 0 0,0 0 0,0 0 0,0 0 0,0 0 0,0 0 0,0-1 0,0 1-1,0 0 1,0 0 0,0 0 0,0 0 0,0 0 0,0 0 0,0 0 0,0 0 0,0-1 0,0 1-1,0 0 1,0 0-114,4 15 4631,1 13-5787,0 23 2005,-3 1 0,-2 26-849,-1-11 716,6 30-716,-3-71 59,1-1 1,1 1-1,2-1 1,0 0-1,2-1 0,3 9-59,-7-26 10,-1 0-1,1 0 0,0 0 0,0 0 1,1-1-1,-1 1 0,2-1 0,-1 0 1,1-1-1,0 1 0,0-1 1,0-1-1,1 1 0,-1-1 0,1 0 1,0 0-1,1-1 0,-1 0 0,1 0 1,-1-1-1,1 0 0,1 0-9,2-1 13,0-1-1,0 0 1,1-1-1,-1 0 1,0-1-1,0 0 0,0-1 1,-1 0-1,1 0 1,-1-1-1,1-1 1,-1 0-1,-1 0 1,1-1-1,-1 0 1,5-5-13,-5 5 11,-1-1 0,0 0 0,-1 0 0,0-1 0,0 0 1,0 0-1,-1 0 0,3-8-11,-6 11 5,-1 0-1,1 0 1,-1 0 0,0-1 0,-1 1 0,1-1 0,-1 0 0,0 1-1,0-1 1,-1 0 0,0 0 0,0 0 0,0 1 0,-1-1 0,0-1-5,1 4 1,-1 0 0,1 0 0,-1 0 0,1 1 0,-1-1 0,0 0 0,0 0 0,-1 1 0,1-1 0,0 1 0,-1-1 1,0 1-1,1-1 0,-1 1 0,0 0 0,0 0 0,0 0 0,-1 0 0,1 0 0,0 1 0,-1-1 0,1 1 0,-1-1 0,1 1 1,-1 0-1,0 0 0,0 0 0,1 0 0,-1 1 0,0-1 0,0 1 0,0 0 0,0-1 0,0 1 0,0 0 0,0 1 1,1-1-1,-1 1 0,0-1 0,0 1 0,0 0 0,1 0 0,-1 0 0,0 0 0,0 1-1,-5 1-1,-1 1 0,1 0 0,0 0-1,0 1 1,1 0 0,-1 1 0,1 0 0,0 0-1,1 0 1,0 1 0,0 0 0,0 0 0,0 1 0,0 1 1,4-4-2,-1 0 1,1 0 0,0 0 0,0 1 0,1-1 0,0 1 0,0-1 0,0 1 0,0-1 0,1 1 0,0-1 0,0 1 0,0-1 0,1 1 0,0-1 0,0 1 0,2 4 1,0-3-1,0 0 0,0 0 0,1-1 0,0 1 0,0-1 0,1 0 0,-1 0 0,1 0 1,1-1-1,-1 0 0,1 0 0,2 2 1,2 0 1,0 0 0,1 0 0,0-1 1,0-1-1,0 0 0,0 0 0,1-1 0,0 0 1,0-1-1,0-1 0,0 0 0,1 0 1,-1-1-1,0-1 0,1 0 0,0-1-1,-1-1 3,0-1-1,-1 0 1,0 0-1,0-1 1,0-1-1,0 0 1,-1 0-1,1-1 1,-1-1-1,-1 1 1,1-2-1,-1 1 1,-1-1-1,3-3-2,-5 5 3,-1 0 0,0-1 0,0 0 0,0 0 0,-1 0 0,0 0 1,0-1-1,-1 1 0,0-1 0,0 0 0,-1 0 0,0 0 0,0-1 0,-1 1 0,0 0 0,0-1 0,-1 1 0,0 0 0,-1-1 0,-1-4-3,-13-22 11,14 34-11,1 0-1,0 1 1,-1-1 0,1 0 0,-1 0-1,1 0 1,-1 0 0,1 1-1,-1-1 1,0 0 0,1 0 0,-1 1-1,0-1 1,1 1 0,-1-1-1,0 0 1,0 1 0,0 0 0,0-1-1,0 1 1,1-1 0,-1 1-1,0 0 1,0 0 0,0-1 0,0 1-1,0 0 1,0 0 0,0 0-1,0 0 1,0 0 0,0 0 0,0 1-1,0-1 1,0 0 0,0 0-1,0 1 1,0-1 0,1 0 0,0 0-1,0 1 0,0-1 1,-1 0-1,1 0 0,0 1 1,0-1-1,0 0 0,0 0 1,0 1-1,0-1 0,0 0 1,-1 1-1,1-1 0,0 0 1,0 0-1,0 1 0,0-1 1,0 0-1,0 1 0,0-1 1,1 0-1,-1 1 0,0-1 1,0 0-1,0 0 0,0 1 1,0-1-1,0 0 0,0 0 1,1 1-1,-1-1 0,0 0 1,0 0-1,0 1 0,0-1 1,1 0-1,-1 0 0,0 0 1,0 0-1,1 1 0,-1-1 1,0 0-1,0 0 0,1 0 1,-1 0-1,0 0 0,1 0 1,21 13-17,-12-7 20,55 24-5,44 23 2,-98-47 0,-1 0 0,1 1 0,-1 0 0,0 1 0,-1 0 0,0 1 0,0 0 0,0 0 0,-7-6 1,0-1-1,0 0 0,-1 1 0,1-1 1,-1 1-1,1 0 0,-1-1 1,0 1-1,0 0 0,0 0 0,0 0 1,0 0-1,-1 0 0,1 0 1,-1 0-1,0 0 0,0 0 1,0 0-1,-1 3 0,0-3 1,0-1-1,0 1 1,0-1 0,-1 1 0,1-1-1,-1 0 1,1 0 0,-1 1 0,0-1-1,0 0 1,0-1 0,0 1 0,0 0-1,-1 0 1,1-1 0,0 0 0,-2 1-1,-11 5 3,1-1 0,-1-1 1,-1-1-1,1 0 0,0-1 1,-8 1-4,-123 24-68,50-2-7580,39-12 1898</inkml:trace>
  <inkml:trace contextRef="#ctx0" brushRef="#br0" timeOffset="136255.54">12416 5516 11731,'-10'-59'1235,"0"0"398,-3 5 2413,21 72 714,33 81-3528,-21-31-991,-7-28-187,-1 0 0,-2 1 1,-2 0-1,-2 0 0,0 17-54,-6-57-2,0 0-1,0 0 0,0 0 1,0 0-1,0 0 1,0 0-1,0 0 0,0 0 1,0 0-1,-1 0 0,1 0 1,0 0-1,-1 0 0,1 0 1,0 0-1,-1 0 1,1 0-1,-1 0 0,0 0 1,1-1-1,-1 1 0,0 1 3,0-2 27,0 0-1,0 0 0,1 0 0,-1 0 1,0 0-1,0 0 0,1 0 1,-1 0-1,0 0 0,0-1 1,1 1-1,-1 0 0,0 0 0,1-1 1,-1 1-1,0-1 0,1 1 1,-1 0-1,0-1 0,1 1 0,-1-1 1,1 1-1,-1-1-26,-30-37 1212,23 22-1089,0-1-1,1-1 1,0 1-1,2-1 0,0 0 1,1-1-1,1 1 1,0-1-1,2 1 0,0-1 1,1 0-1,1 0 1,0 1-1,2-1 0,0 1 1,1-1-1,6-14-122,-1 6-6,2 1-1,0 1 1,2 0-1,1 0 1,1 1-1,1 1 1,1 0 0,1 2-1,0 0 1,2 0-1,12-7 7,-23 20 40,1 1 0,0 0 0,1 1-1,-1 0 1,1 1 0,0 0 0,1 0 0,-1 2-1,1-1 1,0 1 0,0 1 0,10-1-40,-14 2-200,0 0-1,0 1 1,-1 0 0,1 1 0,0 0-1,0 0 1,0 0 0,-1 1-1,1 0 1,-1 0 0,1 1 0,-1 0-1,0 1 1,0-1 0,0 1 0,-1 1-1,0-1 1,1 1 0,4 5 200,6 16-5643,-11 1-638</inkml:trace>
  <inkml:trace contextRef="#ctx0" brushRef="#br0" timeOffset="136594.81">12404 5603 9370,'3'-6'3369,"8"-2"592,5 2-2569,14-3-104,2 4-512,14-1-264,5 5-264,12-1 649,1 2-89,11 4-5009,-8 4 2457</inkml:trace>
  <inkml:trace contextRef="#ctx0" brushRef="#br0" timeOffset="136934.61">13220 5596 6993,'0'-2'497,"-1"1"-1,0-1 0,0 1 0,0 0 1,0-1-1,0 1 0,0 0 0,0 0 1,0 0-1,-1 0 0,1 0 0,0 0 0,-1 0 1,1 0-1,-1 0 0,1 1 0,-1-1-496,-32-5 3573,-35 12-576,68-6-2993,-19 4 551,0 1 1,0 0-1,1 2 0,-1 0 0,1 1 0,-15 9-555,25-12 81,0 0 0,1 1 1,0-1-1,0 2 0,1-1 0,0 1 0,0 0 0,0 0 0,1 1 0,0 0 1,0 0-1,1 1 0,0 0 0,1-1 0,-1 4-81,4-10 4,0 0 0,0 1 0,0-1 0,1 0 0,-1 0 0,1 1 0,-1-1 0,1 0 0,0 1 0,0-1 0,0 0 0,0 1 0,0-1 0,1 0 0,-1 1 0,1-1 0,0 0 0,-1 0 0,1 0 0,0 1 1,0-1-1,0 0 0,1 0 0,0 1-4,0-1 2,1 0 0,0 0 0,0 0 1,0 0-1,0 0 0,0 0 0,0-1 1,0 0-1,0 0 0,1 0 0,-1 0 1,0 0-1,1 0 0,-1-1 0,1 0-2,11 1 5,-1 0-1,1-2 0,0 0 0,-1 0 1,1-1-1,-1-1 0,1-1-4,6-2 11,0-2 0,0 0-1,-1-1 1,18-11-11,-28 14 56,-1-1 0,1 0 0,-1 0 0,0 0 0,0-1 0,-1-1 0,0 1 0,-1-1 0,7-10-56,-13 17 32,0 0 0,0 0 1,0 1-1,0-1 0,0 0 0,-1 0 1,1 0-1,-1 0 0,1 0 0,-1 0 1,0 0-1,0 0 0,0-1-32,0 2 25,0 1 0,0-1 0,0 0 0,0 1-1,0-1 1,-1 0 0,1 1 0,0-1 0,0 0 0,-1 1 0,1-1-1,-1 1 1,1-1 0,0 1 0,-1-1 0,1 0 0,-1 1 0,1 0-1,-1-1 1,1 1 0,-1-1 0,0 1 0,1 0 0,-1-1-25,-1 1 17,0 0 0,1 0-1,-1 0 1,1 0 0,-1 0 0,0 0 0,1 0 0,-1 0 0,1 1-1,-1-1 1,1 1 0,-1 0 0,1-1 0,-1 1 0,1 0 0,-1 0-1,1-1 1,0 1 0,0 0 0,-1 1 0,1-1 0,0 0-1,0 0 1,0 0 0,0 1 0,0-1 0,0 0 0,1 1 0,-1-1-1,0 1-16,-1 3 38,-1 0-1,1 0 0,0 0 0,0 0 1,1 0-1,0 0 0,-1 0 0,2 1 1,-1-1-1,1 0 0,0 1 0,0-1 1,0 1-1,1-1 0,-1 0 0,1 1 1,1-1-1,-1 0 0,1 0 0,0 0 1,0 0-1,0 0 0,1 0 0,0-1 1,0 1-1,1 0-37,0 2-74,2-1 0,-1 0 0,1 0 0,0 0 0,0-1 1,0 0-1,1 0 0,-1-1 0,1 1 0,1-1 74,-1-1-592,0 0 0,-1 0 0,1-1-1,0 0 1,0-1 0,0 1 0,2-1 592,42 0-4156</inkml:trace>
  <inkml:trace contextRef="#ctx0" brushRef="#br0" timeOffset="137305.29">13759 5638 5257,'0'-3'606,"0"1"-1,0-1 1,0 0-1,0 1 0,-1-1 1,1 1-1,-1-1 1,1 0-1,-1 1 1,0-1-1,0 1 1,0-1-1,-1 1 1,1 0-1,-1 0 1,1-1-1,-1 1 1,0 0-1,0-1-605,0 2 321,-1-1 0,1 1 0,0 0 0,0 0 0,-1 0 0,1 0 0,0 0 0,-1 1 0,1-1-1,-1 1 1,1-1 0,-1 1 0,1 0 0,-1 0 0,0 0 0,1 0 0,-1 1-321,-4 0 206,-1 0 0,1 1 0,-1 1 1,1-1-1,0 1 0,0 0 0,0 1 0,1-1 0,-1 1 0,1 1 0,0-1 1,-5 6-207,6-6 45,1 0 0,0 1 0,0-1 0,0 1 0,1 0 0,-1 0 0,1 0 0,0 1 0,1-1 0,-1 1 0,1 0 0,0-1 0,1 1 0,0 0 0,-1 0 0,2 0 0,-1 0 0,1 0 0,0 5-45,1-7 8,0 0 0,0 1 0,0-1 0,1 0 0,0 0 0,0 0 0,0-1-1,0 1 1,0 0 0,1-1 0,-1 1 0,1-1 0,0 0 0,0 0-1,1 0 1,-1 0 0,0-1 0,1 1 0,0-1 0,0 0 0,-1 0 0,1 0-1,0 0 1,1-1 0,-1 0 0,0 0 0,0 0 0,1 0-8,7 2 54,0-1 0,1-1 0,-1 0 0,1 0 0,-1-1 0,1-1 0,-1 0 0,1-1 0,-1 0 0,0-1 0,0 0-1,0-1 1,2-1-54,-5 1-293,1 0 0,-1-1 0,0 0 0,0-1 0,-1 1 0,0-2 0,0 1 0,0-1 0,-1 0 0,0-1 0,0 0 0,0 0 0,-1-1-1,-1 1 1,0-1 0,2-5 293,13-43-3351</inkml:trace>
  <inkml:trace contextRef="#ctx0" brushRef="#br0" timeOffset="137306.29">13929 5202 2665,'-5'-26'2703,"-2"1"1,0 0 0,-2 0 0,-1 1 0,-1 0 0,-9-14-2704,20 37 127,0 1-1,-1-1 1,1 0-1,0 1 1,0-1-1,0 1 1,-1-1-1,1 1 1,0 0-1,-1-1 1,1 1-1,-1-1 1,1 1-1,0 0 1,-1-1-1,1 1 1,-1 0-1,1-1 1,-1 1-1,1 0 1,-1 0-1,1-1 1,-1 1-1,1 0 1,-1 0-1,0 0 1,1 0-1,-1 0 1,1 0 0,-1 0-1,1 0 1,-1 0-127,-8 16 1713,4 41-840,4-48-413,-4 76 788,3 0-1,9 75-1247,-4-130 66,1 0 1,2 0-1,1-1 0,1 0 0,1 0 0,2-1 0,0 0 0,2 0 0,16 23-66,8-4 493,-14-29-1371,5-9-3330,-7-12 156</inkml:trace>
  <inkml:trace contextRef="#ctx0" brushRef="#br0" timeOffset="139180.95">13950 5674 10650,'-39'-47'1533,"0"2"386,-1 6 2639,38 32-1637,13 5-1777,22 3-995,-27 0 102,79 1-111,1-3-1,-1-4 1,34-9-140,-22 11-550,-73 4 287,1-2 1,-1 0-1,2-2 263,-26 3 11,0 0 1,0 0-1,0 0 1,0 0-1,0 0 0,-1 0 1,1 0-1,0 0 1,0 0-1,0 0 0,0 0 1,-1 0-1,1 0 1,0 0-1,0 0 0,0 0 1,0 0-1,0 0 1,-1 0-1,1 0 0,0 0 1,0 0-1,0 0 1,0 0-1,0 0 0,-1 0 1,1 0-1,0-1 1,0 1-1,0 0 0,0 0 1,0 0-1,0 0 0,0 0 1,0 0-1,-1-1 1,1 1-1,0 0 0,0 0 1,0 0-1,0 0 1,0 0-1,0-1 0,0 1 1,0 0-1,0 0 1,0 0-1,0 0 0,0 0 1,0-1-1,0 1 1,0 0-1,0 0 0,0 0 1,0 0-1,0 0 1,0-1-1,0 1 0,0 0 1,1 0-1,-1 0 1,0 0-1,0 0 0,0-1 1,0 1-1,0 0 0,0 0 1,0 0-1,0 0-11,-16-6 953,2 5-729,-1 1 0,1 0 0,-1 0 1,1 1-1,0 1 0,-1 1 0,1 0 0,0 1 0,1 0 0,-1 1 0,-12 6-224,21-8 38,-1-1-1,1 2 1,0-1 0,0 0-1,0 1 1,0 0-1,1 0 1,-1 1-1,1-1 1,0 1-1,0 0 1,1 0-1,0 0 1,-1 0 0,2 1-1,-1-1 1,1 1-1,0 0 1,0 0-1,0-1 1,1 1-1,0 1 1,0-1-1,0 0 1,1 0 0,0 0-1,0 0 1,1 0-1,0 3-37,0-3 4,1 0 0,0 0 0,0 0-1,1 0 1,-1-1 0,1 1 0,0-1-1,1 0 1,-1 0 0,1 0 0,0 0-1,1 0 1,-1-1 0,1 0 0,-1 0 0,1 0-1,0-1 1,1 0 0,-1 0 0,1 0-1,-1 0 1,1-1 0,0 0 0,2 0-4,7 3 6,1 0 0,0-2 0,0 0 0,0-1 1,0 0-1,0-1 0,0-1 0,12-2-6,-17 1 8,1-1-1,-1-1 1,0 0 0,0-1-1,0 0 1,0-1-1,-1 0 1,0 0-1,0-1 1,0 0 0,-1-1-1,2-2-7,-4 4 10,0-1 0,-1 0-1,0-1 1,0 1 0,-1-1 0,1 0-1,-2 0 1,1-1 0,-1 1 0,0-1-1,0 0 1,-1 0 0,0-1-1,-1 1 1,0-1 0,0-1-10,-2 6 9,0-1 1,0 1 0,-1-1-1,1 0 1,-1 1-1,0 0 1,-1-1-1,0-1-9,2 5 2,0 0 0,-1 0 0,1 0-1,0 0 1,0 0 0,-1 0-1,1 0 1,-1 0 0,1 0 0,-1 0-1,1 0 1,-1 1 0,0-1 0,1 0-1,-1 0 1,0 1 0,0-1 0,1 0-1,-1 1 1,0-1 0,0 1 0,0-1-1,0 1 1,0-1 0,0 1 0,0 0-1,0-1 1,0 1 0,0 0 0,0 0-1,0 0 1,0 0 0,0 0 0,0 0-1,0 0 1,0 0 0,0 0 0,-1 1-2,1 0 0,0 0 0,0 0 0,0 0 0,0 0 0,0 0 0,0 0 1,0 1-1,0-1 0,0 0 0,1 1 0,-1-1 0,0 0 0,1 1 1,-1-1-1,1 1 0,0-1 0,-1 1 0,1-1 0,0 1 0,0 0 0,-2 39 16,1-28-2,1-4-1,0 1 1,1-1 0,0 0 0,0 1-1,1-1 1,0 0 0,1 0-1,0 0 1,0 0 0,1-1 0,0 1-1,0-1 1,1 0 0,3 3-14,-5-7-47,-1-1 1,1 0-1,0 0 0,0 0 1,0-1-1,0 1 1,0-1-1,1 1 1,-1-1-1,1 0 1,0-1-1,-1 1 0,1-1 1,0 1-1,0-1 1,0 0-1,0-1 1,0 1-1,0-1 1,0 1-1,0-1 0,1 0 1,-1-1-1,0 1 1,0-1-1,0 0 1,0 0-1,0 0 1,0 0-1,-1-1 0,1 0 1,0 1-1,-1-1 1,2-2 46,8-3-1010,-1-1 1,0 0-1,-1-1 0,0-1 1,0 0-1,-1 0 1,0-1-1,6-9 1010,-10 11-416,0 0 0,-1 0 0,0 0 0,0-1-1,2-8 417,-5 12 139,0 0 0,-1 0-1,0-1 1,0 1-1,0-1 1,0 1 0,-1 0-1,-1-1 1,1-3-139,-1 9 160,-1-27 1645,2 27-1671,0 1 1,-1-1-1,1 0 0,0 0 1,0 1-1,0-1 1,0 0-1,0 0 1,0 1-1,0-1 1,0 0-1,1 0 1,-1 1-1,0-1 1,0 0-1,1 1 1,-1-1-1,0 0 1,1 1-1,-1-1 1,0 0-1,1 1 1,-1-1-1,1 1 1,-1-1-1,1 1 1,0-1-135,0 1 578,8 25 602,-1-9-1082,18 43 39,6 13 49,13 18-186,-44-89 3,-1 0 0,0 0 1,1-1-1,-1 1 0,1 0 0,-1 0 1,1-1-1,-1 1 0,1 0 1,-1-1-1,1 1 0,0 0 0,-1-1 1,1 1-1,0-1 0,0 1 0,-1-1 1,1 1-1,0-1 0,0 0 1,0 0-1,-1 1 0,2-1-3,8-12 83,2-38 41,-11 40-113,1 0-8,1 0 0,0 0 0,1 0 0,0 1 0,1-1 0,0 1 0,0 0 0,1 0 0,5-6-3,9-9-7,1 2 0,17-14 7,-30 29-1,6-12 11,-12 16-8,-1 0 0,1 1 0,0-1 0,-1 1 0,1 0 0,1-1 0,-1 1 0,0 0 0,0 0 0,3-2-2,1 27 14,7 35-25,12 64 1320,-4 6-1309,-16-102 112,-1-22 76,4-52-35,-9-4-127,1-33 27,0 78-44,1-1 0,0 1 0,0-1-1,0 1 1,1-1 0,0 1 0,1 0 0,2-6-9,-2 9 4,0 0 1,0 0-1,0 1 1,0-1-1,0 1 1,1 0-1,-1 0 1,1 0-1,0 0 1,0 1-1,0-1 1,0 1 0,1 0-1,-1 0 1,1 1-1,-1-1 1,1 1-1,-1 0 1,1 0-1,3 1-4,15-2-17,-1 1-1,0 1 1,1 1-1,1 2 18,51 0-52,-58-5 39,-1 0 1,1-1 0,-1-1-1,12-4 13,-23 7 3,-1 0-1,0-1 0,1 0 0,-1 0 0,0 0 0,0 0 0,0-1 1,0 0-1,0 0 0,-1 0 0,1 0 0,-1 0 0,0-1 0,0 1 1,0-1-1,0 0 0,-1 0 0,2-3-2,-3 6 1,-1 1 0,0-1 0,1 1 0,-1-1 0,0 1 0,0-1 0,0 1 0,0-1 0,1 0 0,-1 1 0,0-1 0,0 1 0,0-1 0,0 0 0,0 1 0,0-1 0,0 1 0,-1-1 0,1 0 0,0 1 0,0-1 0,0 1 0,-1-1 0,1 1 0,0-1 0,0 1 0,-1-1 0,1 1 0,0-1 0,-1 1 0,1-1 0,-1 1 0,1 0 0,-1-1 0,1 1 0,-1-1 0,1 1 0,-1 0-1,-27-1 21,-28 17-7,48-13-13,0 1 0,0 0-1,0 0 1,1 1-1,0 0 1,0 1 0,0-1-1,1 1 1,-1 1-1,5-5-1,0 0 0,1 0 1,-1-1-1,1 1 0,0 0 1,-1 1-1,1-1 0,0 0 1,0 0-1,0 0 0,0 1 1,1-1-1,-1 0 0,1 1 1,-1-1-1,1 0 0,0 1 1,0-1-1,0 1 0,0-1 1,1 1-1,-1-1 0,0 0 1,1 1-1,0-1 0,0 0 1,-1 1-1,1-1 0,1 0 1,-1 0-1,0 0 0,0 0 1,1 0-1,0 0 1,11 13 0,2-1-1,0 0 1,1-1 0,0-1-1,1 0 1,7 2 0,-3 0 1,-1 0-1,0 1 1,14 14-1,-32-27 5,0-1 0,-1 0 0,1 1 0,-1-1 0,1 1 0,-1 0-1,0 0 1,0-1 0,1 1 0,-1 0 0,-1 0 0,1 0 0,0 0 0,0 0 0,-1 0 0,1 0 0,-1 0 0,0 0 0,1 1 0,-1-1 0,0 0-1,0 0 1,-1 1-5,0-1 17,0 0 1,0 0-1,0 0 0,0 0 0,-1 0 0,1 0 0,-1 0 0,1 0 0,-1 0 0,0-1 0,0 1 0,0-1 0,0 1 0,0-1 0,0 0 1,0 0-1,-1 1-17,-14 5 162,0-1 0,0-1 0,0 0 0,-1-1 0,-3 0-162,12-3 98,-1 1 319,-27 4-2393,34-6 1273,0 0 0,0 0 0,0 0 0,0 0 0,0-1 0,0 1 1,0-1-1,0 0 0,1 0 0,-1 0 0,0 0 703,-14-10-6904</inkml:trace>
  <inkml:trace contextRef="#ctx0" brushRef="#br0" timeOffset="139858.84">14107 5705 4657,'-32'14'4418,"32"-14"-4318,0 0-1,0 0 0,-1 0 0,1 0 1,0 0-1,0 1 0,0-1 0,0 0 1,0 0-1,0 0 0,0 0 0,0 1 1,0-1-1,0 0 0,0 0 0,-1 0 1,1 1-1,0-1 0,0 0 0,0 0 1,0 0-1,0 0 0,1 1 0,-1-1 1,0 0-1,0 0 0,0 0 0,0 0 1,0 1-1,0-1 0,0 0 0,0 0 1,0 0-1,0 0 0,0 1 0,1-1 1,-1 0-1,0 0 0,0 0 0,0 0 1,0 0-1,0 0 0,1 1 0,-1-1 0,0 0 1,0 0-1,0 0 0,0 0-99,23 5 3887,-13-4-3334,-1-1 0,0-1 0,1 0 0,-1 0 0,0-1 0,0 0 0,0-1 0,0 0 0,1-1-553,76-35 1093,-77 34-1004,0 0 1,0-1-1,-1 0 1,0-1-1,0 0 1,0 0 0,5-8-90,-10 13 26,-1-1 1,0 1 0,0-1 0,0 0 0,0 0 0,-1 0 0,1 0 0,-1 0 0,0 0 0,0 0 0,0 0 0,0-1 0,0 1 0,-1 0 0,1-1 0,-1 1 0,0-1-1,0 1 1,0 0 0,-1-1 0,1 1 0,-1-1 0,0 1 0,0 0 0,0-2-27,1 4 8,-1 1-1,1-1 1,0 0 0,-1 1 0,1-1-1,0 1 1,-1-1 0,1 1-1,0-1 1,-1 1 0,1-1 0,-1 1-1,1-1 1,-1 1 0,1 0-1,-1-1 1,0 1 0,1 0 0,-1-1-1,1 1 1,-1 0 0,0 0-1,1-1 1,-1 1 0,0 0 0,1 0-1,-1 0 1,0 0 0,1 0-1,-1 0 1,0 0 0,1 0 0,-1 0-1,0 0 1,1 1 0,-1-1-1,0 0-7,-20 17-4746,7 3 1227</inkml:trace>
  <inkml:trace contextRef="#ctx0" brushRef="#br0" timeOffset="132738.97">8289 5407 1520,'8'-10'552,"25"-41"1966,-19 9 3425,-14 40-5433,1-1 1,-1 0-1,1 0 1,0 0-1,0 0 1,0 1-1,0-1 0,0 0 1,0 1-1,1-1 1,-1 1-1,1-1 1,0 1-1,0 0 1,-1 0-1,2-1-510,-2 3 748,-1 0-128,-5 15 983,-3 17-1288,-3 10 5,1 0 0,2 1 0,3 0 0,0 17-320,-2 99 608,0 79-134,8-193-406,2 1 1,2-1-1,2 0 0,4 7-68,-10-50 30,10 34-7,-11-34 59,1-1-1,-1 0 1,0 1-1,1-1 0,0 0 1,-1 0-1,1 1 1,0-1-1,-1 0 1,1 0-1,0 0 0,0 0 1,0 0-1,0 0 1,0 0-1,0 0 1,0-1-1,0 1 0,1 0 1,-1 0-1,0-1 1,1 1-82,-1-1-3501,-1-1 380</inkml:trace>
  <inkml:trace contextRef="#ctx0" brushRef="#br0" timeOffset="133086.68">8292 5924 11666,'-11'-14'3641,"1"-10"952,4-1-3408,13 2 87,7 7-544,10 2-224,5 6-328,12-1-88,-1 5-72,4 2 304,-9 5-88,9 4 432,-4 3-5449,5-3 1889</inkml:trace>
  <inkml:trace contextRef="#ctx0" brushRef="#br0" timeOffset="133445.41">8931 5975 9690,'-2'0'457,"-1"-1"0,1 1 0,-1-1 0,1 0 0,0 0 0,0 0 0,-1 0 0,1 0 0,0-1 0,0 1 1,0 0-1,0-1 0,0 0 0,0-1-457,0 2 188,0-1 0,1 0 0,-1 1 0,0 0 0,0-1 0,0 1 0,1 0 0,-1 0 0,-1 0-1,1 0 1,0 0 0,0 0 0,0 1 0,0-1 0,-1 1 0,1-1 0,0 1 0,0 0 0,-1 0 0,1 0 0,-2 0-188,-2 2 260,-1-1-1,1 1 1,0 0-1,-1 1 1,1 0-1,0 0 1,1 0-1,-1 0 1,0 1-1,-4 4-259,-49 48 929,34-31-511,23-24-390,0 1 0,0 0 0,0 1 0,0-1 0,0 0 0,0 0 0,1 1 0,-1-1 0,1 1 0,0 0 0,0-1 0,-1 1 0,2 0 0,-1 0 0,0 0 0,0 2-28,1-3 9,0-1 0,1 1-1,-1-1 1,0 1 0,1 0 0,-1-1 0,1 1 0,-1-1 0,1 1 0,0-1 0,0 1 0,0-1 0,0 0 0,0 1 0,0-1 0,0 0 0,0 0 0,0 0-1,0 0 1,1 0 0,0 1-9,3 1 7,0-1 0,0 1-1,0-1 1,1 0 0,-1 0-1,1 0 1,-1-1 0,1 0-1,0 0 1,-1-1 0,1 1-1,0-1 1,0 0 0,4-1-7,4-2 17,0 1 0,0-2 0,0 0 0,0 0 0,4-3-17,-12 4 13,0 1 0,-1-1 1,1-1-1,-1 1 0,1-1 0,-1 0 0,0 0 0,-1-1 0,1 1 0,-1-1 0,0 0 0,3-4-13,-7 8 9,1 0 0,0 0 0,0 0 0,-1 0 0,1-1 0,-1 1 0,1 0 0,-1 0 0,1-1 0,-1 1 0,0 0 0,0-1 1,1 1-1,-1 0 0,0-1 0,0 1 0,0 0 0,-1-1 0,1 1 0,0 0 0,0-1 0,-1 1 0,1 0 0,-1-1 0,1 1 0,-1 0 0,1 0 0,-1 0 0,0 0 0,0-1-9,-2-1 13,0 0 1,0 1-1,-1 0 0,1 0 1,0 0-1,-1 0 1,1 0-1,-1 1 1,1 0-1,-1-1 0,-2 1-13,-8-3 88,0 2 0,-1 0-1,1 0 1,-1 1 0,-13 1-88,-12 8 842,24 1-955,16-8 21,-1-1 1,1 0-1,0 1 1,0-1-1,0 0 0,0 1 1,0-1-1,0 1 1,0-1-1,0 0 1,0 1-1,0-1 0,0 0 1,0 1-1,0-1 1,0 0-1,0 1 1,0-1-1,0 1 0,0-1 1,0 0-1,1 1 1,-1-1-1,0 0 1,0 0-1,0 1 0,1-1 1,-1 0-1,0 1 1,0-1-1,1 0 1,-1 0-1,0 1 0,0-1 1,1 0-1,-1 0 1,0 0-1,1 0 1,-1 1 91,17 6-3192</inkml:trace>
  <inkml:trace contextRef="#ctx0" brushRef="#br0" timeOffset="133912.07">9200 5890 8498,'-10'3'6790,"8"-3"-6441,0 0 0,0 0 0,0 1 0,1-1 0,-1 0-1,0 1 1,0 0 0,0-1 0,1 1 0,-1 0 0,0 0 0,1 0-1,-1 0 1,0 1-349,-6 8 429,1 1 0,1 1 0,0-1 0,1 1-1,0 0 1,1 0 0,0 1 0,1 0 0,0-1 0,1 1-1,0 6-428,2-16 9,0 0 0,0 0 0,0 0-1,0 0 1,0 0 0,0 0 0,1 0-1,0 0 1,-1 0 0,1 0 0,0 0-1,1 0 1,-1 0 0,0 0 0,1-1-1,0 1 1,-1-1 0,1 1 0,0-1-1,0 0 1,1 1 0,-1-1 0,0 0-1,1 0 1,-1-1 0,1 1 0,0-1-1,-1 1 1,1-1 0,0 0 0,0 0-1,0 0 1,0 0 0,0 0 0,0-1-1,0 1 1,3-1-9,2 1 13,1-1-1,-1 0 0,0 0 1,1-1-1,-1 0 1,0-1-1,0 0 1,1 0-1,-1 0 0,0-1 1,-1-1-1,1 1 1,3-3-13,-4 1 39,-1 0 1,0 1 0,0-2 0,0 1-1,-1-1 1,0 0 0,0 0 0,-1 0-1,1-1 1,0-2-40,-3 7 68,-1-1-1,1 0 1,-1 0-1,0 0 0,0 0 1,0 0-1,0 0 1,-1 0-1,1 0 1,-1 0-1,0 0 1,0 0-1,0 0 1,0 0-1,0 0 1,-1-1-1,1 1 1,-1 0-1,0 0 1,0 0-1,0 0 1,0 1-1,0-1 0,-1 0 1,1 0-1,-1 1 1,0-1-68,2 3 11,0-1 0,0 1 0,-1 0 1,1 0-1,0-1 0,0 1 0,0 0 0,0 0 1,0-1-1,-1 1 0,1 0 0,0 0 0,0-1 1,0 1-1,-1 0 0,1 0 0,0 0 0,0 0 1,-1-1-1,1 1 0,0 0 0,0 0 0,-1 0 1,1 0-1,0 0 0,0 0 0,-1 0 0,1 0 1,0 0-1,-1 0 0,1 0 0,0 0 0,0 0 1,-1 0-1,1 0 0,0 0 0,-1 0 0,1 0 1,0 0-1,0 0 0,-1 0 0,1 0 0,0 1 1,0-1-1,-1 0 0,1 0 0,0 0-11,-4 18 154,8 25-126,-1-37 3,-1 0 0,1 1 1,1-1-1,-1-1 0,1 1 0,0 0 0,0-1 0,1 0 1,0 0-1,0 0 0,0 0 0,0-1 0,1 0 0,-1 0 1,1-1-1,4 3-31,-1-2-133,-1-1-1,0 0 1,1 0 0,-1-1 0,1 0 0,0-1 0,1 1 133,41-2-3570,-29-3-117</inkml:trace>
  <inkml:trace contextRef="#ctx0" brushRef="#br0" timeOffset="134318.46">9804 5895 9538,'-1'-5'933,"0"1"0,0 0-1,0-1 1,0 1 0,-1 0 0,0 0-1,0 0 1,0 0 0,0 0-1,-1 1-932,2 1 173,0 1-1,0-1 0,0 1 0,0-1 0,0 1 0,-1 0 0,1 0 0,0-1 0,-1 1 0,1 0 0,-1 0 1,1 1-1,-1-1 0,1 0 0,-1 0 0,0 1 0,1-1 0,-1 1 0,0-1 0,0 1 0,1 0 0,-1 0 0,0 0 1,0 0-1,-1 0-172,3 0 16,-1 0 1,0 0 0,1 0 0,-1 0 0,1 0-1,-1 1 1,0-1 0,1 0 0,-1 0 0,1 1 0,-1-1-1,1 0 1,-1 1 0,1-1 0,-1 1 0,1-1-1,-1 1 1,1-1 0,0 1 0,-1-1 0,1 1-1,0-1 1,-1 1 0,1-1 0,0 1 0,0-1-1,-1 1 1,1 0 0,0-1 0,0 1 0,0 0-17,6 21 150,22 18-136,31 8 1,-41-36-10,-1 1 1,-1 1-1,0 1 1,3 3-6,-16-15 3,0 1-1,-1-1 1,1 1 0,-1-1 0,1 1-1,-1 0 1,0 0 0,0 0 0,-1 0-1,1 0 1,-1 1 0,0-1 0,0 0 0,0 1-1,-1-1 1,0 1 0,0-1 0,0 0-1,0 1 1,0-1 0,-2 3-3,1-2 34,-1-1-1,-1 0 1,1 0 0,0 0 0,-1 0-1,0-1 1,0 1 0,0-1 0,0 0-1,-1 0 1,1 0 0,-1 0 0,0 0-1,0-1 1,0 1 0,0-1 0,0 0-1,0-1 1,-1 1 0,1-1 0,-3 1-34,-14 4 316,0-1-1,-1 0 1,-17 0-316,20-3-22,7-1-2050,0 1-4677,10-4 774</inkml:trace>
  <inkml:trace contextRef="#ctx0" brushRef="#br0" timeOffset="103650.41">6175 6130 5449,'0'-3'542,"-1"0"0,1 0 0,-1 0 1,1 1-1,-1-1 0,0 0 0,0 0 0,0 1 0,-1-1 0,1 1 0,-1-1 0,1 1 1,-1 0-1,0-1 0,0 1 0,0 0 0,0 0 0,0 0 0,0 1 0,-1-1 0,0 0-542,-3-1 525,0 0-1,0 0 0,0 1 0,0 0 0,0 0 0,-1 1 1,1 0-1,-1 0 0,-4 0-524,-12 0 573,1 2 0,-1 0 0,1 2 0,0 0 0,-8 3-573,18-3 125,1 0 1,-1 1-1,1 0 1,0 0-1,0 1 0,1 1 1,0 0-1,0 0 1,0 1-1,0 0 1,1 1-1,1 0 1,-1 0-1,-5 9-125,9-10 12,0 0 0,1 0 1,0 0-1,0 1 0,1 0 0,0-1 0,0 1 1,1 0-1,0 1 0,0-1 0,1 0 0,0 0 1,1 1-1,0-1 0,0 1 0,0-1 0,1 0 1,1 0-1,-1 1 0,1-1 0,2 5-12,-2-9 0,-1 0 0,1 0 0,0 1 0,0-1 0,0 0 0,0-1 0,1 1 0,0 0 0,-1-1 0,1 1 0,1-1 0,-1 0 0,0 0 0,1 0 0,0-1 0,-1 1 0,1-1 0,0 0 0,2 1 0,1 0 2,1-1 0,-1 0 0,0 0 0,0-1-1,1 0 1,-1-1 0,1 1 0,-1-1 0,1-1 0,-1 1 0,5-2-2,1 0 9,-1-1 0,0 0 0,0-1 0,0 0 1,0-1-1,-1 0 0,0-1 0,0 0 1,0 0-1,-1-1 0,0-1 0,0 0 0,-1 0 1,5-6-10,-8 5 22,1 0 1,-2-1-1,1 0 1,-1 0 0,0 0-1,2-9-22,-6 15 19,1 0 0,-1-1 0,0 1-1,0-1 1,0 0 0,-1 1 0,1-1-1,-1 1 1,0-1 0,-1 0 0,1 1-1,-1-1 1,0 1 0,0-1 0,0 1 0,-1-1-1,1 1 1,-2-1-19,3 4 20,0 0-1,-1 0 0,0 0 1,1-1-1,-1 1 1,0 0-1,0 0 1,0 0-1,1 0 0,-1 0 1,0 1-1,0-1 1,0 0-1,-1 0 1,1 0-1,0 1 0,0-1 1,0 1-1,0-1 1,-1 1-1,1-1 1,0 1-1,0 0 0,-1 0 1,1-1-1,0 1 1,-2 0-20,1 1 26,0 0 1,0-1-1,0 1 0,1 0 1,-1 0-1,0 0 0,0 1 1,1-1-1,-1 0 0,0 1 1,1-1-1,-1 1 1,1-1-1,0 1 0,-1 1-26,-4 5 50,1 1 0,0 0 0,1 0 0,0 0 0,0 0 0,-1 7-50,-5 40 75,3 0 0,3 1-1,2-1 1,3 33-75,-1 30 100,-1-82-62,-1-2 35,2 0 0,1-1 0,2 1 0,4 20-73,-6-52 1,-1 0 1,1-1-1,0 1 1,0 0-1,0 0 1,1 0-1,-1-1 1,0 1 0,1-1-1,0 1 1,0-1-1,0 0 1,0 1-1,0-1-1,0-1-227,-1 0 0,1 0 0,-1 0 0,1-1 0,0 1 0,-1 0 0,1-1 0,0 1 0,0-1 1,-1 1-1,1-1 0,0 0 0,0 0 0,0 0 0,0 0 0,-1 0 0,1 0 0,0-1 0,0 1 0,0-1 0,-1 1 0,1-1 227,23-9-4160</inkml:trace>
  <inkml:trace contextRef="#ctx0" brushRef="#br0" timeOffset="104418.31">6278 6208 8194,'0'-3'565,"-8"-40"5461,8 42-5787,-1 0 1,1-1 0,0 1 0,-1 0-1,1 0 1,-1 0 0,1 0 0,-1-1 0,1 1-1,-1 0 1,0 0 0,0 0 0,1 0 0,-1 0-1,0 0 1,0 1 0,0-1 0,0 0-1,0 0 1,0 1 0,0-1 0,0 1 0,0-1-1,-1 1 1,1-1 0,0 1 0,0-1-1,0 1 1,-1 0 0,0 0-240,2 0 80,-1 1-1,0-1 1,1 1-1,-1-1 1,0 1-1,1-1 1,-1 1-1,1 0 1,-1-1-1,1 1 1,0 0-1,-1 0 1,1-1-1,0 1 1,-1 0-1,1 0 1,0 0-1,0-1 1,0 1-1,0 0 1,-1 0-1,1 0 1,0 0-1,1-1 1,-1 1-1,0 0 1,0 0-1,0 0 1,0-1-1,1 1 1,-1 0-1,0 0 1,1 0-80,7 30 409,-4-23-371,-1 0 1,1 0 0,0-1 0,1 1-1,0-1 1,0 0 0,0 0 0,1-1-1,0 0 1,1 0 0,-1 0-1,1-1 1,0 0 0,0 0 0,1 0-1,-1-1 1,1 0 0,0-1 0,0 0-1,1 0 1,2 0-39,-1-1 15,0 0 0,1-1 0,-1-1 0,0 0 0,1 0 0,-1 0 0,0-2 1,0 1-1,1-1 0,-1-1 0,-1 0 0,1 0 0,0-1 0,-1 0 0,1 0 0,-1-1 0,8-6-15,-8 4 23,0 1-1,-1-2 1,1 1-1,-1-1 1,-1 0 0,0-1-1,0 0 1,2-3-23,-7 10 37,-1-1 0,1 0 0,0 0 0,-1 0 0,0 0 0,1 0 0,-1 0 0,0 0-1,-1 0 1,1 0 0,0 0 0,-1-1 0,0 1 0,0 0 0,0 0 0,0-1 0,0 1 0,-1 0 0,1 0 0,-1 0 0,0-1 0,0 1 0,0 0 0,-1 0 0,1 0 0,-1 1 0,1-1 0,-1 0 0,0 0 0,-2-2-37,4 5 13,0 0-1,0 0 1,-1-1-1,1 1 1,0 0 0,0 0-1,0 0 1,-1-1 0,1 1-1,0 0 1,0 0 0,-1 0-1,1 0 1,0 0 0,0-1-1,-1 1 1,1 0 0,0 0-1,-1 0 1,1 0 0,0 0-1,0 0 1,-1 0 0,1 0-1,0 0 1,-1 0 0,1 0-1,0 0 1,0 0 0,-1 0-1,1 0 1,0 0-1,-1 0 1,1 1 0,0-1-1,0 0 1,-1 0 0,1 0-1,0 0-12,-7 13 263,2 17-111,4-22-126,2 1-1,-1-1 1,1 0-1,1 1 1,0-1-1,0 0 1,0 0-1,1 0 1,0 0-1,1-1 1,-1 1 0,1-1-1,1 0 1,0 0-1,0 0 1,1 1-26,-1-4 12,0 1 0,0-1 0,0 0 0,1 0 0,-1 0 0,1-1 0,0 0 0,0 0-1,0-1 1,0 1 0,1-1 0,-1 0 0,1-1 0,-1 0 0,1 0 0,0 0 0,-1-1 0,1 0 0,0 0 0,2-1-12,8-2 19,0 0 0,1-1-1,-2 0 1,1-2 0,0 0 0,-1-1 0,0 0-1,-1-2 1,14-9-19,-20 13 9,-1 0 0,-1-1 0,1 0-1,-1 0 1,0-1 0,0 1 0,-1-2 0,0 1 0,0-1 0,-1 0-1,0 0 1,0-1 0,-1 1 0,0-1 0,0 0 0,-1 0-1,0 0 1,0-7-9,-3 16 1,1-1-1,-1 0 1,0 0 0,0 1-1,0-1 1,0 0 0,1 0-1,-1 0 1,0 1-1,-1-1 1,1 0 0,0 0-1,0 1 1,0-1 0,0 0-1,-1 0 1,1 1-1,0-1 1,-1 0 0,1 0-1,0 1 1,-1-1 0,1 0-1,-1 1 1,1-1-1,-1 1 1,0-1 0,1 1-1,-1-1 1,1 1-1,-1-1 1,0 1 0,1-1-1,-2 1 0,0 0-1,0 0-1,0 0 0,0 0 0,0 0 0,0 0 1,-1 1-1,1-1 0,0 1 0,0 0 1,0-1-1,0 1 0,1 0 0,-2 1 2,-6 3-14,0 0 0,0 1-1,1 0 1,0 0 0,-5 6 14,7-6-5,1 1 1,0 0 0,1-1-1,0 2 1,0-1 0,0 0-1,1 1 1,0-1-1,1 1 1,-1 0 0,1 0-1,1 0 1,0 1-1,0-1 1,1 0 0,0 5 4,0-8 4,0 1 1,1-1 0,0 0-1,0 0 1,0 0-1,1 0 1,0 0 0,0 0-1,0 0 1,0 0 0,1-1-1,0 1 1,0-1 0,0 0-1,0 0 1,1 0 0,0 0-1,0 0 1,0-1 0,0 0-1,0 0 1,1 0 0,-1 0-1,1-1 1,0 1 0,2-1-5,4 2 24,0-1 1,1 0 0,-1-1-1,1 0 1,0-1-1,0 0 1,10-1-25,89-10 454,-50 3-307,73 3-7630,-84 5 2093</inkml:trace>
  <inkml:trace contextRef="#ctx0" brushRef="#br0" timeOffset="102047.63">3949 6250 11955,'-60'33'4160,"50"-40"665,10 1-3480,13 3-145,4 0-704,17 1 280,3 0-96,14-1 1009,-4 3-6546,-6 5 2688</inkml:trace>
  <inkml:trace contextRef="#ctx0" brushRef="#br0" timeOffset="102483.2">4472 6104 6705,'-3'-2'645,"1"0"1,-1 1-1,1-1 0,-1 0 0,0 1 0,0 0 0,1-1 0,-1 1 0,0 0 0,0 1 0,0-1 0,0 0 0,-1 1 0,1 0 0,0 0 0,0 0 0,0 0 1,-2 0-646,-1 1 417,1 1 0,0-1 1,0 1-1,-1 0 1,2 0-1,-1 1 1,0 0-1,0-1 0,1 1 1,-3 2-418,-8 9 474,-1 1 1,2 0-1,0 1 0,1 0 1,-3 6-475,10-15 160,1 2 0,0-1 1,0 0-1,1 1 1,0 0-1,1 0 1,0 0-1,0 1 0,1-1 1,0 0-1,0 5-160,1-9 21,1-1 1,0 1-1,0-1 0,1 1 0,-1-1 0,1 0 0,0 1 1,0-1-1,0 0 0,1 0 0,0 1 0,-1-1 0,1 0 1,1-1-1,-1 1 0,1 0 0,-1-1 0,1 1 0,0-1 1,0 0-1,0 0 0,1 0 0,-1 0 0,1 0 0,2 0-21,7 4 3,1-2-1,-1 1 0,1-2 1,0 0-1,0-1 0,0 0 0,1-1 1,-1-1-1,0 0 0,1-1 1,-1 0-1,1-1 0,-1-1 0,1 0 1,7-4-3,7 0-103,0-2 0,-1-1 0,-1-1 0,1-1 1,-2-2-1,0-1 0,6-5 103,-16 8-19,0-1 1,-1 0-1,-1-2 0,0 0 1,-1 0-1,-1-1 0,0 0 1,-1-1-1,5-10 19,-15 25 3,-1 0-1,1 0 1,-1 1 0,1-1 0,-1 0-1,1 0 1,-1 0 0,0 0 0,1 0-1,-1 0 1,0 0 0,0 0-1,1 0 1,-1 0 0,0 0 0,0 0-1,0 0 1,0 0 0,-1 0 0,1 0-1,0 0 1,0 0 0,-1 0-1,1 0 1,0 0 0,-1 0 0,1 0-1,-1 0 1,1 0 0,-1 1 0,0-1-1,1 0 1,-1 0 0,0 1 0,1-1-1,-1 0 1,0 1 0,0-1-1,0 0 1,0 1 0,0-1 0,1 1-1,-1 0 1,0-1 0,0 1 0,0 0-1,0 0 1,0-1 0,0 1-1,-1 0-2,-2-1 22,0 0-1,-1 1 0,1-1 1,0 1-1,-1 0 0,1 0 1,0 0-1,-1 1 0,1-1 0,0 1 1,-4 1-22,-1 2 67,0 1 0,0 0 0,1 0-1,0 0 1,0 1 0,0 1 0,0-1 0,1 1 0,0 0 0,0 1 0,1 0 0,0 0 0,1 0 0,-1 1-67,3-4 61,1 0 0,-1 1 0,1-1 0,-1 1 0,2-1 0,-1 1 0,1 0 0,0 0 0,0 0-1,0 0 1,1-1 0,0 1 0,0 0 0,0 0 0,1 0 0,0 0 0,0 0 0,1 0 0,-1-1 0,1 1 0,1-1 0,-1 1 0,2 2-61,-1-5 47,0 1 1,-1-1-1,1 0 1,1 0-1,-1 0 1,0 0-1,1-1 0,-1 1 1,1-1-1,0 0 1,0 0-1,0 0 1,0-1-1,0 1 1,0-1-1,0 0 1,0 0-1,4 0-47,11 1 90,0 0 0,1-1 0,10-1-90,-27 0 9,50-3 420,-1-2 0,33-8-429,-5-3-5149,-32 6 1139</inkml:trace>
  <inkml:trace contextRef="#ctx0" brushRef="#br0" timeOffset="100266.93">2349 5956 8362,'-10'-11'10173,"16"32"-6672,2 6-3630,3 30 644,-1 0 0,-3 1-1,-2 24-514,-4 184 710,-7-222-474,1-36 333,1-28 102,-25-227 1449,11 118-1725,6 0-1,5-46-394,7 160 15,1-1 0,0 0 0,1 1 0,1-1 0,1 1 0,0 0 0,0 0-1,8-14-14,-9 23-3,0 0-1,1 0 0,-1 0 0,2 0 0,-1 1 0,0 0 0,1 0 0,0 0 0,0 0 0,1 1 1,-1 0-1,1 0 0,0 1 0,0-1 0,0 1 0,0 0 0,1 1 0,-1 0 0,1 0 0,0 0 0,4 0 4,5 0 42,0 1 0,-1 0 0,1 1 0,0 1-1,0 0 1,0 1 0,-1 1 0,1 1 0,-1 0-1,0 1 1,0 0 0,-1 2 0,11 4-42,-15-5-657,0 0 0,-1 1 0,0 0 1,0 0-1,0 1 0,-1 0 0,3 3 657,9 18-3725</inkml:trace>
  <inkml:trace contextRef="#ctx0" brushRef="#br0" timeOffset="100624.48">2431 6188 13875,'-15'-16'3305,"19"1"1304,14 6-4161,18 1 72,3 1-280,5 0 256,6 4-152,5 3 1569,-14 0-1978,-7 21-4600,-10 9 2225</inkml:trace>
  <inkml:trace contextRef="#ctx0" brushRef="#br0" timeOffset="101021.58">2484 6559 12147,'-27'19'3552,"4"-5"1233,17-16-3424,8 2 55,4 0-376,-6-1-184,1 0-440,32-2-175,49-9-113,-31 4 128,-3-2 152,9-3 768,-9 0 168,1-2-6569,-13-1 2865</inkml:trace>
  <inkml:trace contextRef="#ctx0" brushRef="#br0" timeOffset="101364.77">3233 6215 11458,'-16'-10'1843,"0"1"-1,0 1 1,-1 0-1,-1 1 1,-8-1-1843,23 6 118,-1 1 1,0 0-1,1 0 1,-1 0-1,0 1 1,0-1-1,0 1 1,0 0-1,1 0 1,-1 1-1,0-1 1,0 1-1,0-1 1,1 1-1,-1 0 1,0 1 0,1-1-1,-1 1 1,1-1-1,-1 1 1,1 0-1,0 1 1,0-1-1,0 0 1,0 1-1,0 0 1,0-1-1,1 1 1,-1 2-119,1-3 6,0 0 0,1 1 1,0-1-1,-1 1 0,1 0 0,0 0 1,0-1-1,1 1 0,-1 0 0,1 0 1,-1 0-1,1 0 0,0 0 0,0-1 1,0 1-1,0 0 0,1 0 0,-1 0 1,1 0-1,0 0 0,0-1 1,0 1-1,0 0 0,0-1 0,0 1 1,1-1-1,-1 1 0,1-1 0,0 1 1,0-1-1,0 0 0,0 0 0,0 0 1,0 0-1,0 0 0,3 0-6,10 9 3,1 0 0,0-2 1,1 0-1,0-1 0,8 2-3,-2 0 31,-15-6-25,-1-1-1,0 1 1,0 0 0,0 1-1,-1-1 1,1 1 0,-1 1-1,0-1 1,0 1 0,0 1-6,-4-4 7,-1 0 0,1-1 0,-1 1 0,1 0 1,-1 0-1,0 0 0,0 0 0,0 0 1,-1 0-1,1 0 0,-1 0 0,0 0 0,1 0 1,-1 0-1,-1 0 0,1 1 0,0-1 0,-1 0 1,1 0-1,-1 0 0,0 0 0,0 0 1,0 0-1,-1-1 0,1 1 0,-1 0 0,0-1 1,0 2-8,-7 9 51,0-1 0,-1 0 0,0-1 0,0 0 0,-1-1 0,-3 2-51,8-7 102,1 0 0,-1-1 0,0 0 0,-1 0 0,1 0 0,-1-1 1,1 0-1,-1 0 0,0-1 0,0 0 0,0 0 0,-1 0 0,-5-1-102,-8-6-3442,8-10 736</inkml:trace>
  <inkml:trace contextRef="#ctx0" brushRef="#br0" timeOffset="101365.77">3215 5600 10642,'0'-8'816,"1"0"0,0 0 0,0 0 0,1 0-1,0 0 1,1 0 0,-1 1 0,1-1 0,1 1 0,-1 0 0,1 0-1,2-2-815,-5 9 46,-1-1 0,0 1 0,1 0 0,-1 0 0,0-1 0,1 1 0,-1 0 0,1 0 0,-1 0 0,0-1 0,1 1 0,-1 0 0,1 0 0,-1 0 0,0 0 0,1 0 0,-1 0 0,1 0 0,-1 0 0,1 0 0,-1 0 0,1 0 0,-1 0 0,0 0 0,1 1 0,-1-1 0,1 0 0,-1 0 0,0 0 0,1 0 0,-1 1 0,1-1 0,-1 0 0,0 1 0,1-1 0,-1 0 0,0 1 0,0-1 0,1 0 0,-1 1 0,0-1 0,0 0 0,1 1 0,-1-1 0,0 1 0,0-1 0,0 0 0,0 1 0,0-1 0,1 1 0,-1-1 0,0 1 0,0-1 0,0 1-46,11 29 672,-11-28-587,15 51 867,-4 1 1,-1 1-1,1 41-952,0 168 1588,0 2-913,3-185-43,-13-76-856,0-1 1,1 1-1,0 0 1,-1-1-1,2 0 1,-1 1-1,0-1 0,1 0 1,0 0-1,0 0 1,0-1-1,0 1 1,1-1-1,2 3 224,5-3-5320,-4-12-564</inkml:trace>
  <inkml:trace contextRef="#ctx0" brushRef="#br0" timeOffset="101704.25">3324 6331 12779,'-112'-132'3681,"108"118"984,11 1-3833,16 1 40,6 0-472,18-2-64,7 3 160,11 1 1369,-7 11-6554,2 6 2976</inkml:trace>
  <inkml:trace contextRef="#ctx0" brushRef="#br0" timeOffset="-209594.24">2649 7380 6233,'0'-2'326,"0"0"-1,0 0 1,0 0-1,-1 0 0,1 0 1,-1 1-1,1-1 1,-1 0-1,0 0 0,0 1 1,0-1-1,0 0 1,0 1-1,0-1 0,0 1 1,0-1-1,-1 1-325,-29-19 1825,-28 4-1214,57 15-458,-11 0 160,-1 1 0,0 0-1,0 1 1,1 0 0,-1 2 0,1-1 0,-1 1 0,1 1 0,0 0 0,-1 2-313,-15 3 588,25-8-516,0 0 0,-1 1 0,1-1 0,0 1 1,0 0-1,0 0 0,0 0 0,1 1 1,-1-1-1,1 1 0,-1 0-72,4-2 5,-1-1 0,1 1 0,-1-1 0,1 1 0,0-1 0,0 1 0,-1 0 0,1-1 0,0 1 0,0-1 0,0 1 0,0-1 0,-1 1 0,1 0 0,0-1 0,0 1 0,0 0 0,0-1 0,1 1 0,-1-1 1,0 1-1,0 0 0,0-1 0,0 1 0,1-1 0,-1 1 0,0-1 0,1 1-5,0 1-7,1 0 0,0 0 1,0 0-1,0 0 0,0 0 1,0-1-1,0 1 0,1-1 0,-1 0 1,0 1-1,2-1 7,20 9-16,0-2 1,1 0-1,-1-1 1,18 1 15,-21-5-4,0 2 1,-1 0-1,1 2 1,-1 0-1,0 1 1,-1 1-1,8 5 4,-15-7-1,-1 0 0,-1 1 0,0 1 0,0 0 0,0 0 0,4 7 1,-13-14 6,1-1 0,-1 1 0,1 0-1,-1 0 1,0 0 0,1 0 0,-1 0-1,0 0 1,0 0 0,0 0 0,-1 0-1,1 1 1,-1-1 0,1 0 0,-1 1-1,0-1 1,0 0 0,1 1 0,-2-1-1,1 0 1,0 1 0,0-1 0,-1 0-1,1 0 1,-1 1 0,0-1 0,0 0-1,0 0 1,0 0 0,0 0 0,0 0-1,-1 0 1,1 0 0,0 0 0,-1-1-1,0 1 1,1 0 0,-1-1 0,0 1-1,-1 0-5,-18 11 195,-1-1 0,0-1-1,-1-1 1,0-1 0,-1-1-1,0 0 1,0-2 0,-5-1-195,-53 17 319,68-15-75,15-2-1062,27-1-3064,7-6 323</inkml:trace>
  <inkml:trace contextRef="#ctx0" brushRef="#br0" timeOffset="-209211.63">3168 7550 7698,'-3'-3'377,"-1"1"1,1 0 0,-1 0 0,0 0-1,1 0 1,-1 1 0,0-1-1,0 1 1,0 0 0,0 0 0,0 1-1,-1-1 1,1 1 0,0 0 0,0 0-1,0 0 1,-4 1-378,0 1 391,0 0 1,1 0-1,-1 1 0,1 0 1,0 0-1,0 1 0,0 0 1,0 0-1,-2 3-391,-8 5 421,2 2 0,0 0 0,0 0-1,1 2 1,1 0 0,1 0 0,-2 4-421,11-15 61,0 1 1,0 0-1,0 0 0,1 0 1,0 0-1,0 0 0,0 1 1,1-1-1,0 0 0,0 1 0,0 3-61,1-8 7,0 0 0,0-1 0,1 1 0,-1 0 0,0 0 0,1-1 0,-1 1 0,1 0 0,-1-1 0,1 1 0,0-1 0,-1 1-1,1-1 1,0 1 0,0-1 0,0 1 0,1-1 0,-1 0 0,0 0 0,0 0 0,1 1 0,-1-1 0,0 0 0,1-1-1,-1 1 1,1 0 0,0 0 0,-1-1 0,1 1 0,-1-1 0,1 1 0,0-1 0,0 0 0,-1 1 0,1-1 0,0 0 0,-1 0-1,1 0 1,0 0 0,0-1 0,-1 1 0,1 0 0,0-1 0,0 0-7,9-1 27,-1-1 0,1-1 0,0 0 0,-1 0 0,0-1 0,0 0 0,-1-1 0,1 0 0,-1 0-1,0-1 1,-1-1 0,4-3-27,0-1 46,0 0 0,-1-1 0,0 0 0,-1-1 0,0 0 0,-1-1 0,5-11-46,-13 24 18,1-1-1,-1 0 0,0 0 0,1 0 0,-1 0 0,-1-1 0,1 1 0,0 0 0,-1 0 0,1 0 0,-1-1 1,0 1-1,0 0 0,-1 0 0,1-1 0,-1 1 0,1 0 0,-1 0 0,0 0 0,0 0 0,0-1 1,-1 2-1,1-1 0,-1 0 0,1 0 0,-1 0 0,0 1 0,0-1 0,-1 1 0,1-1 0,0 1 1,-1 0-1,1 0 0,-1 0 0,0 0 0,1 1-17,-3-1 12,1 0 0,0 0 0,-1 1 1,1-1-1,-1 1 0,0 0 0,1 1 0,-1-1 0,0 1 0,0 0 0,1 0 1,-1 0-1,0 1 0,1 0 0,-1-1 0,0 2 0,1-1 0,-1 1 1,1-1-1,0 1 0,0 0 0,-1 1 0,1-1 0,-1 2-12,3-3 37,0 0-1,0 1 1,1-1-1,-1 1 1,0-1-1,1 1 1,-1 0-1,1-1 1,0 1-1,0 0 1,0 0-1,-1 0 0,2 0 1,-1 0-1,0 0 1,0 0-1,1 0 1,-1 1-1,1 0-36,3 18-3061,10 2 715</inkml:trace>
  <inkml:trace contextRef="#ctx0" brushRef="#br0" timeOffset="-208801.87">3388 7484 5969,'-5'8'6995,"-10"14"-4148,12-12-2544,0 0 0,1 1 0,0-1 0,0 1 0,1 0 0,1-1 0,0 1-1,0 0 1,1-1 0,1 1 0,-1-1 0,2 1 0,-1-1 0,2 0 0,-1 0 0,1 0-1,2 3-302,-5-12 33,-1-1-1,0 0 0,0 0 0,0 1 0,1-1 1,-1 0-1,0 0 0,0 0 0,1 1 0,-1-1 0,0 0 1,0 0-1,1 0 0,-1 0 0,0 0 0,1 1 0,-1-1 1,0 0-1,0 0 0,1 0 0,-1 0 0,0 0 0,1 0 1,-1 0-1,0 0 0,1 0 0,-1 0 0,0 0 0,1 0 1,-1-1-1,0 1 0,0 0 0,1 0 0,-1 0 1,0 0-1,1 0 0,-1-1 0,0 1 0,0 0 0,1 0 1,-1 0-1,0-1 0,0 1 0,0 0 0,1 0 0,-1-1 1,0 1-1,0 0 0,0 0 0,0-1 0,0 1 0,0 0 1,1-1-1,-1 1 0,0 0 0,0-1 0,0 1 1,0 0-33,16-32 922,-6 11-930,0 1 53,31-54 115,-38 69-136,1 0 0,-1 0-1,1 1 1,0-1 0,0 1-1,0 0 1,1 0 0,-1 0-1,1 0 1,0 1 0,0 0 0,5-2-24,-8 4 4,0 1 0,1 0 0,-1 0 0,0 0 1,0 0-1,0 0 0,1 1 0,-1-1 1,0 0-1,0 1 0,0 0 0,0 0 1,0-1-1,0 1 0,0 0 0,0 1 0,0-1 1,-1 0-1,1 0 0,0 1 0,-1-1 1,1 1-1,-1 0 0,1-1 0,-1 1 1,0 0-1,0 0 0,1 0 0,-1 0 0,0 1-4,4 6 0,0 1-1,0 0 1,-1 0-1,0 0 1,0 6 0,5 20 34,-5-16 157,1 0 0,1-1 1,5 10-192,-1-14-3345,5-7 659</inkml:trace>
  <inkml:trace contextRef="#ctx0" brushRef="#br0" timeOffset="-208437.35">3714 7054 7322,'-6'-33'3030,"5"24"-1799,0-1 0,-1 1 0,0 0 0,0 0-1,-1 0 1,-2-4-1231,2 31 2795,4 11-1997,4 21-339,2 0 0,3-1 0,2-1 0,2 0 0,2 0 0,2-2 0,2 0 0,2-1 0,2 0-459,-13-28 171,0 0 0,1-1 0,8 8-171,-15-19-365,0 1 0,1-1 0,0 0 0,0 0 0,0-1 1,1 1-1,-1-2 0,1 1 0,0-1 0,2 1 365,2-1-2793</inkml:trace>
  <inkml:trace contextRef="#ctx0" brushRef="#br0" timeOffset="-208099.57">3904 7536 7450,'-136'-76'3864,"100"58"257,13-2-1552,16 9-593,13-9-503,17 10-753,22-6-320,12 8 176,22 1-4345,6 4-752,-11-21-648</inkml:trace>
  <inkml:trace contextRef="#ctx0" brushRef="#br0" timeOffset="-207350.08">4772 6933 4961,'-1'-4'962,"-1"-1"1,0 0-1,-1 1 0,1-1 0,-1 1 1,1 0-1,-1 0 0,0 0 0,-1 0 1,1 0-1,-1 1-962,3 3 95,1 0 0,-1 0 0,1 0 0,-1 1 0,1-1 0,0 0 0,-1 1 0,1-1 1,0 0-1,-1 1 0,1-1 0,0 1 0,-1-1 0,1 0 0,0 1 0,0-1 0,0 1 0,-1-1 0,1 1 0,0-1 0,0 1 0,0-1 0,0 1 1,0-1-1,0 1 0,0-1 0,0 1 0,0-1 0,0 1 0,0-1 0,0 1 0,0-1 0,0 1 0,1-1-95,-2 23 629,5 21 74,2 1 0,2-1 0,2 0 0,13 37-703,71 166 1431,-89-233-1353,7 17 128,2 0 0,1-1 0,1-1 0,15 21-206,-31-50 15,1 0-1,-1 0 1,1 0 0,-1 0 0,1 0-1,-1 0 1,1 0 0,-1 0 0,1 0 0,-1 0-1,1-1 1,-1 1 0,1 0 0,-1 0-1,1-1 1,-1 1 0,1 0 0,-1 0-1,1-1 1,-1 1 0,1-1 0,-1 1-1,0 0 1,1-1 0,-1 1 0,0-1-1,0 1 1,1-1 0,-1 1 0,0-1 0,0 1-1,1-1 1,-1 1 0,0-1 0,0 1-1,0-1 1,0 1 0,0-1 0,0 1-1,0-1-14,10-25 168,-10 26-155,2-5 15,3-11 24,1-1 1,0 2 0,2-1 0,0 1 0,6-10-53,-11 21-6,-1 1 1,1-1-1,0 1 0,0 0 0,0 0 1,1 0-1,-1 0 0,1 0 0,0 1 1,0 0-1,0 0 0,0 0 0,0 0 1,0 0-1,0 1 0,0 0 1,1 0-1,-1 0 0,1 0 0,-1 1 1,1 0-1,-1-1 0,1 2 0,0-1 6,9 2-19,0 0 0,-1 1 0,1 1 0,-1 0 0,1 1 0,-1 1 0,0 0-1,-1 0 1,0 1 0,0 1 0,3 2 19,-9-6 2,0 0 0,-1 1 0,1 0 0,-1 0 0,0 0 0,-1 0 0,1 1 0,-1-1 0,0 1 0,0 1 1,-1-1-1,1 0 0,-2 1 0,1 0 0,-1-1 0,0 1 0,0 0 0,-1 0 0,1 0 0,-2 0 0,1 1 0,-1 5-2,0-10 8,-1 0-1,1 0 1,-1 0-1,0-1 1,1 1 0,-1 0-1,0 0 1,-1-1-1,1 1 1,0-1-1,-1 1 1,1-1 0,-1 0-1,0 1 1,0-1-1,0 0 1,0 0 0,0 0-1,0-1 1,-3 2-8,0 0 25,0-1 1,0 0 0,0 0 0,0 0 0,0-1-1,0 0 1,-1 0 0,1 0 0,-1-1-1,-4 1-25,-13-2 115,1-1 0,-1-1 0,1-1 0,0-1 0,0-1-115,8 3 79,-33-10 73,44 13-136,1-1-1,-1 0 1,1 0-1,0 0 1,-1 0-1,1 0 1,0 0-1,0-1 1,0 1-1,0-1 1,0 0-1,0 1 1,0-1-1,0-1-15,2 3-3,0-1-1,0 1 0,1-1 1,-1 1-1,0-1 0,0 1 1,1 0-1,-1-1 0,0 1 0,1-1 1,-1 1-1,0 0 0,1-1 1,-1 1-1,1 0 0,-1-1 1,1 1-1,-1 0 0,0 0 0,1 0 1,-1-1-1,1 1 0,-1 0 1,1 0-1,-1 0 0,1 0 1,-1 0-1,1 0 0,-1 0 0,1 0 1,-1 0-1,1 0 0,-1 0 4,26-3-3034,-24 3 2584,43-3-2804</inkml:trace>
  <inkml:trace contextRef="#ctx0" brushRef="#br0" timeOffset="-206985.52">5595 7422 9874,'8'10'3321,"-10"-14"784,1 14-2617,1 0-72,-5 9-335,5-3-377,0 10-256,0-4-272,6 7-48,1-5-48,6 3 208,0-13-160,7-7-208,4-7 56,1-14-4569,-1-8 1104</inkml:trace>
  <inkml:trace contextRef="#ctx0" brushRef="#br0" timeOffset="-206984.52">5751 7254 6609,'-29'-30'3257,"-7"-3"152,4 8-1809,2 9-256,6 9-671,7 10 103,17 10-96,15 2-4137,4-2 1881</inkml:trace>
  <inkml:trace contextRef="#ctx0" brushRef="#br0" timeOffset="-206318.17">5859 7459 9506,'-23'7'5371,"34"-3"-1887,39-6-1930,-32-2-1480,1 0 1,-1-1-1,0-1 0,0-1 0,0 0 1,-1-1-1,10-7-74,-27 14 12,0 1 0,0 0 0,-1 0 0,1 0 0,0 0 0,0 0 0,0 0-1,-1 0 1,1 0 0,0 0 0,0-1 0,0 1 0,0 0 0,-1 0 0,1 0 0,0 0 0,0-1 0,0 1 0,0 0 0,0 0 0,0 0-1,0-1 1,-1 1 0,1 0 0,0 0 0,0 0 0,0-1 0,0 1 0,0 0 0,0 0 0,0 0 0,0-1 0,0 1 0,0 0-1,0 0 1,0-1 0,0 1 0,0 0 0,0 0 0,0 0 0,1-1 0,-1 1 0,0 0 0,0 0 0,0 0 0,0-1 0,0 1 0,0 0-1,1 0 1,-1 0 0,0 0 0,0 0 0,0-1 0,0 1 0,1 0 0,-1 0 0,0 0 0,0 0 0,0 0 0,1 0 0,-1 0 0,0 0-1,0 0 1,0 0 0,1-1 0,-1 1 0,0 0 0,0 0 0,1 0 0,-1 1-12,-28-4 766,-39 9 590,63-6-1277,-72 17 1223,72-15-1247,-1-1-1,1 0 1,0 1 0,0 0 0,0 0 0,0 0-1,0 0 1,1 1 0,-1-1 0,1 1 0,-1 0-1,1 0 1,0 0 0,0 1 0,1-1 0,-1 1-56,2-2 5,0 1-1,1-1 1,-1 0-1,1 0 1,0 1-1,0-1 1,0 0-1,0 0 1,0 1-1,0-1 1,1 0-1,-1 0 0,1 1 1,-1-1-1,1 0 1,0 0-1,0 0 1,0 0-1,0 0 1,0 0-1,1 0 1,-1 0-1,0 0 0,1-1 1,0 1-1,-1-1 1,1 1-1,0-1 1,0 1-1,0-1-3,7 6 2,1 1-1,0-2 1,0 1 0,0-2-1,2 1-1,5 2 192,0-2 0,1 0 0,0 0 0,0-2-1,10 1-191,-10-2-574,1-1-1,-1-1 0,1-1 0,0-1 1,-1 0-1,1-1 575,-9 0-634,1 0 1,-1 0-1,0-1 0,0 0 1,0-1-1,-1 0 0,0-1 1,1 0-1,-1 0 1,6-6 633,-9 7-514,-1-1 0,0 0 0,1-1 1,-2 0-1,1 1 0,-1-1 1,0-1-1,0 1 0,-1-1 0,1 1 1,-1-1-1,-1 0 0,0 0 1,0 0-1,1-8 514,-1-11 2316,-2 26-2089,0-1-1,0 0 0,0 1 1,0-1-1,0 0 1,0 1-1,0-1 0,0 0 1,0 1-1,0-1 1,-1 0-1,1 1 0,0-1 1,-1 1-1,1-1 1,0 0-1,-1 1 1,1-1-1,0 1 0,-1-1 1,1 1-1,-1-1 1,1 1-1,-1-1 0,1 1 1,-1 0-1,0-1 1,1 1-1,-1 0 0,1-1 1,-1 1-1,0 0 1,1 0-1,-1 0-226,0 7 2620,6 36-2090,-1-17-400,0 2 97,1 0 1,2-1-1,8 25-227,-15-51 11,0-1 0,1 1 0,-1-1 0,0 0 0,0 1 0,0-1 0,1 1 0,-1-1 0,0 0 0,0 1 0,1-1 0,-1 0 0,0 1 0,1-1 0,-1 0 0,0 0 0,1 1 0,-1-1 0,1 0 0,-1 0 0,1 0 0,-1 1 0,0-1 0,1 0 0,-1 0 0,1 0 0,-1 0-1,1 0 1,-1 0 0,0 0 0,1 0 0,-1 0 0,1 0 0,-1 0 0,1 0 0,-1-1 0,1 1 0,-1 0 0,0 0 0,1 0 0,-1 0 0,1-1 0,-1 1 0,0 0 0,1 0 0,-1-1 0,0 1 0,1 0 0,-1-1 0,0 1 0,0 0 0,1-1 0,-1 1 0,0-1 0,0 1-11,21-28 443,-16 20-315,-3 5-95,13-20 108,2 1 1,0 1-1,1 1 1,1 0-1,13-9-141,-29 25 33,2 1 1,-1-1-1,0 1 0,1 0 0,0 0 0,-1 1 0,1 0 0,0-1 0,0 2 0,1-1 0,-1 0 0,0 1 0,0 0 1,1 1-1,-1-1 0,1 1 0,-1 0 0,0 0 0,1 0 0,-1 1 0,1 0 0,-1 0 0,0 1 0,0-1 0,0 1 1,0 0-1,0 0 0,0 1 0,0-1 0,0 1 0,1 2-33,-3-2 41,1 0 1,0 1-1,-1-1 1,1 1-1,-1 0 1,0 0-1,0 1 1,-1-1-1,1 0 1,-1 1-1,0 0 1,0-1-1,0 4-41,14 70 950,-2-7-4920,-3-43 876</inkml:trace>
  <inkml:trace contextRef="#ctx0" brushRef="#br0" timeOffset="-204459.32">7516 7262 7090,'-1'-21'6722,"0"33"-2457,1 43-2424,1-39-1731,8 99 826,-8-105-875,1 0-1,0 0 0,1 0 0,0 0 0,0-1 0,1 1 0,0-1 1,1 0-1,0 0 0,4 4-60,-9-12 9,0-1 0,1 1 0,-1-1 0,1 1 0,-1-1 0,1 1 0,-1-1 0,1 0 0,-1 1 0,1-1 0,-1 1 1,1-1-1,0 0 0,-1 0 0,1 1 0,-1-1 0,1 0 0,0 0 0,-1 0 0,1 0 0,0 0 0,-1 0 0,1 0 0,0 0 0,-1 0 0,1 0 0,0 0 0,-1 0 0,1 0 0,0 0 0,-1-1 0,1 1 0,-1 0 1,1 0-1,0-1 0,-1 1 0,1 0 0,-1-1 0,1 1 0,-1-1 0,1 1 0,-1-1 0,1 1 0,-1-1 0,0 1 0,1-1 0,-1 1 0,0-1 0,1 0 0,-1 1 0,0-1-9,19-40 322,-14 29-270,5-10 8,1-4-25,2 1 0,0 1 0,7-7-35,-16 25-5,0 0-1,1 0 1,0 0 0,0 1 0,0 0 0,0 0 0,1 0 0,0 1 0,0 0 0,0 0-1,1 1 1,-1-1 0,1 1 0,7-2 5,-11 5-3,0-1-1,0 0 0,0 1 1,0-1-1,0 1 1,0 0-1,1 0 1,-1 0-1,0 0 1,0 1-1,0-1 0,0 1 1,0 0-1,0 0 1,0 0-1,0 0 1,0 1-1,0-1 0,-1 1 1,1-1-1,0 1 1,-1 0-1,1 0 1,-1 0-1,0 1 1,0-1-1,0 0 0,0 1 1,0 0-1,0-1 1,-1 1-1,1 0 1,-1 0-1,0 0 1,0 0-1,0 0 4,5 14 5,-1 0-1,-1 0 1,-1 1-1,0-1 1,0 14-5,-2-22 10,4-8 72,6-10-11,18-22-14,-26 27-63,9-10 8,3-5 0,2 1 0,0 0 0,1 2 0,6-4-2,-24 19-2,1 0 1,-1 1-1,1-1 1,0 1-1,-1-1 1,1 1-1,-1 0 1,1-1-1,0 1 1,-1-1 0,1 1-1,0 0 1,-1 0-1,1-1 1,0 1-1,0 0 1,-1 0-1,1 0 1,0 0-1,0 0 1,-1 0-1,1 0 1,0 0-1,0 0 1,-1 0-1,1 0 1,0 1-1,0-1 1,-1 0-1,1 0 1,0 1-1,-1-1 1,1 1-1,-1-1 1,1 0 0,0 1-1,-1-1 1,1 1-1,-1-1 1,1 1-1,-1 0 1,1-1-1,-1 1 1,1-1-1,-1 1 1,0 0-1,1 0 2,8 43-47,-3-14 42,-4-26 7,0 0 0,0-1 0,1 1-1,-1-1 1,1 1 0,0-1-1,0 0 1,0 0 0,1 0-1,-1-1 1,1 1 0,-1-1 0,1 0-1,0 0 1,0 0 0,4 1-2,-1 0 4,0-2 0,1 1 0,-1-1 1,1 0-1,0 0 0,-1-1 1,1 0-1,0 0 0,3-2-4,4 0 14,-1-1 0,0 0 0,0-1-1,0-1 1,-1 0 0,0-1 0,0 0 0,0-1 0,0 0 0,-1-2-14,-7 5 14,0-1 1,0 1-1,-1-1 1,0 0-1,0 0 1,0-1 0,0 1-1,-1-1 1,0 0-1,0 0 1,0-2-15,-3 7 5,1 0-1,-1 0 1,0 0-1,1-1 1,-1 1-1,0 0 1,0 0-1,0-1 1,0 1-1,0 0 1,0 0 0,0 0-1,0-1 1,0 1-1,-1 0 1,1 0-1,0 0 1,-1-1-1,1 1 1,-1 0-1,1 0 1,-1 0 0,0 0-5,0 0 2,-1 0 0,0 0 1,1 0-1,-1 0 1,0 1-1,0-1 1,1 0-1,-1 1 0,0 0 1,0-1-1,0 1 1,0 0-1,1 0 1,-1 0-1,0 0 0,0 0 1,0 1-1,0-1 1,1 1-1,-1-1 1,0 1-3,-6 1 8,0 1 0,0 0 0,0 0 0,1 1 0,0 0 1,-1 0-1,1 1 0,1-1 0,-1 2 0,-3 3-8,7-7 8,0 1 0,0-1 0,0 1 0,0 0 0,1 0 0,-1 0-1,1 0 1,0 1 0,0-1 0,0 1 0,1-1 0,-1 1 0,1 0-1,0-1 1,0 1 0,0 0 0,0 0 0,0 0 0,1 0 0,0 0-1,0 0 1,0 3-8,2-3 1,-1-1 0,1 0-1,0 0 1,0 1 0,0-1 0,0 0-1,0-1 1,1 1 0,-1 0-1,1-1 1,0 1 0,0-1 0,0 0-1,0 0 1,0 0 0,0 0-1,0-1 1,1 1 0,2 0-1,72 21 21,-64-19-10,6 0-27,0-1 1,0 0 0,0-2 0,0 0 0,0-1 0,0-1 0,0-1-1,0-1 1,7-2 15,-15 2-35,-1 1 0,1-2-1,-1 0 1,0 0 0,0-1 0,-1 0 0,0-1-1,0 0 1,0-1 0,0 0 0,-1-1-1,0 0 1,-1 0 0,0-1 0,0 0 0,2-4 35,-7 10 3,-1 0 0,0 0 1,0-1-1,-1 1 0,1 0 1,-1-1-1,1 1 0,-1-1 1,0 0-1,-1 1 0,1-1 1,-1 0-1,1 0 0,-1 1 1,0-1-1,0 0 0,-1 0 1,1 1-1,-1-1 0,0-2-3,-1 2 6,0 0 1,0 0-1,-1 0 0,1 0 0,-1 0 0,0 0 0,0 1 0,0 0 0,0-1 0,-1 1 0,1 0 0,-1 0 0,0 1 0,-3-2-6,-5-3 29,-1 1-1,0 0 0,-1 1 1,1 0-1,-1 1 0,0 1 1,0 0-1,-1 1 0,-13-1-28,-2 8 68,23 0-44,21 2-36,29 3-17,1-2-1,2-1 30,3-1-1,43 13 1,-78-15 2,-1 0 0,1 1 0,-1 1 0,0 0 0,0 0 0,0 2 0,-1-1 0,7 7-2,-16-12 1,1 1 1,-1 0-1,1 1 0,-1-1 0,0 0 0,0 1 0,-1 0 1,1 0-1,-1 0 0,0 0 0,0 0 0,0 0 1,0 0-1,-1 1-1,0-3 2,-1 1 0,0-1 1,0 0-1,0 0 0,0 0 1,0 1-1,-1-1 0,1 0 1,-1 0-1,1 0 0,-1 0 1,0 0-1,0 0 0,0 0 0,0 0 1,0 0-1,0 0 0,-1 0 1,1 0-1,-1-1 0,1 1 1,-1-1-1,0 1 0,1-1 1,-1 0-1,0 1 0,0-1 1,-2 1-3,-79 42 70,55-30 280,0 1 0,-13 10-350,39-24 78,-13 12-116,12-2-3045,9-3 440</inkml:trace>
  <inkml:trace contextRef="#ctx0" brushRef="#br0" timeOffset="-204078.57">9203 7259 4865,'1'-1'450,"-1"0"-1,0 0 1,0-1 0,1 1-1,-1 0 1,0-1 0,0 1-1,0 0 1,0 0 0,0-1-1,-1 1 1,1 0 0,0 0-1,-1-1 1,1 1 0,-1 0-1,1 0 1,-1 0 0,1 0 0,-1 0-1,0-1 1,1 1 0,-1 0-1,0 1 1,0-1 0,0 0-1,-1-1-449,2 2 97,-1-1-1,1 1 0,-1-1 1,0 1-1,1-1 0,-1 1 1,0-1-1,1 1 0,-1 0 1,0-1-1,0 1 0,1 0 1,-1 0-1,0 0 0,0-1 1,1 1-1,-1 0 0,0 0 1,0 0-1,0 0 0,1 0 1,-1 1-1,0-1 0,0 0 1,1 0-1,-1 0 0,0 1 1,0-1-1,1 0 1,-1 1-1,0-1 0,1 0 1,-1 1-1,0-1 0,1 1 1,-1 0-1,1-1 0,-1 1 1,1-1-1,-1 1 0,1 0 1,-1-1-1,1 1 0,-1 0 1,1-1-1,0 1 0,0 0 1,-1 0-1,1-1 0,0 2-96,-7 13 124,0 0-1,1 1 1,1 0-1,0 0 1,2 1-1,0-1 1,0 1-1,2 0 1,0-1-1,1 4-123,0-17 6,0 0 0,1 0-1,-1 0 1,1-1 0,0 1 0,0 0-1,0-1 1,0 1 0,1 0 0,-1-1-1,1 1 1,-1-1 0,1 0 0,0 0-1,0 0 1,0 0 0,0 0 0,0 0-1,0 0 1,1 0 0,-1-1 0,1 1-1,-1-1 1,1 0 0,-1 0-1,1 0 1,0 0 0,0 0 0,0 0-1,-1-1 1,1 0 0,0 1 0,0-1-1,0 0 1,0 0 0,0-1-6,5 1 21,0-1 1,1 0 0,-1 0-1,0-1 1,-1 0-1,1-1 1,0 1-1,-1-1 1,1-1 0,-1 0-1,0 0 1,4-3-22,-1-1 32,1 0 0,-1-1 1,-1-1-1,0 0 0,0 0 1,3-6-33,-10 14 50,0-1 0,0 1 0,0-1 1,-1 0-1,1 1 0,-1-1 0,0 0 1,0 0-1,0 0 0,0 0 0,-1 0 1,1 0-1,-1 0 0,1 0 1,-1 0-1,0 0 0,0 0 0,-1 0 1,1 0-1,-1 0 0,1 0 0,-1 0 1,0 0-1,0 0 0,0 0 0,-1 0 1,1 1-1,-1-1 0,1 0 0,-3-1-50,4 3 31,-1 0-1,1 1 0,0-1 0,-1 0 0,1 1 0,-1-1 1,1 1-1,-1-1 0,0 1 0,1-1 0,-1 1 0,0 0 1,1-1-1,-1 1 0,0 0 0,1-1 0,-1 1 0,0 0 1,1 0-1,-1 0 0,0-1 0,0 1 0,1 0 1,-1 0-1,0 0-30,-6 13 358,6-9-352,1 0 0,0 0 0,0 0 0,0-1 0,1 1 1,-1 0-1,1 0 0,0 0 0,0-1 0,0 1-6,5 7 36,0 0 0,1 0 0,0-1 0,0 0 0,1-1 0,1 0 0,0 0 0,0 0 0,0-1 0,10 5-36,-13-8-658,1-1 1,0 0-1,1-1 0,-1 0 1,1 0-1,4 1 658,14-1-3177</inkml:trace>
  <inkml:trace contextRef="#ctx0" brushRef="#br0" timeOffset="-197614.06">14928 6503 5097,'-9'-44'3446,"8"33"-2500,-1 1 0,0 0 1,0 0-1,-1 0 0,-1 0 0,1 0 0,-1 1 0,-1-1 0,-3-4-946,7 12 132,-1 1 0,1 0 0,0-1 0,-1 1 0,1 0 0,-1 0-1,1 0 1,-1 0 0,1 0 0,-1 0 0,0 0 0,1 0 0,-1 1 0,0-1 0,0 1-1,0-1 1,1 1 0,-1 0 0,0-1 0,0 1 0,0 0 0,0 0 0,0 1-1,0-1 1,1 0 0,-1 0 0,0 1 0,0 0 0,0-1 0,1 1 0,-1 0 0,0 0-1,1 0 1,-1 0 0,0 0 0,1 0 0,0 0 0,-1 0 0,1 1 0,0-1-1,-1 0 1,0 2-132,-3 3 203,-1 0 0,1 1 0,1 0 0,-1-1-1,1 2 1,0-1 0,0 0 0,1 1 0,-2 5-203,-2 25 292,2 1 1,1-1-1,2 0 1,2 1-1,1 0 1,6 30-293,-4-40 45,2 0 0,1 0 1,1 0-1,2-1 1,0 0-1,2-1 0,1 0 1,12 19-46,-18-35 16,1-1-1,0 1 1,0-1 0,1-1-1,0 1 1,1-1 0,0-1 0,0 0-1,1 0 1,0-1 0,0 0 0,1 0-1,-1-1 1,2-1 0,-1 0-1,1 0 1,-1-1 0,1-1 0,0 0-1,1 0 1,11 0-16,-14-4 19,0 0 1,1 0-1,-1-1 0,-1 0 0,1-1 1,0 0-1,-1-1 0,1 0 0,-1 0 1,0-1-1,0 0 0,-1-1 0,1 0 1,-1 0-1,-1-1 0,1 0 1,4-6-20,-7 8 11,-1 0 1,1-1 0,-1 0 0,0 0 0,-1 0 0,0 0 0,0 0 0,0-1-1,-1 1 1,0-1 0,0 0 0,0-2-12,-1 5 8,-1-1-1,0 0 1,0 0-1,0 1 1,0-1-1,-1 0 1,0 1-1,0-1 1,0 0-1,-1 1 1,1 0-1,-1-1 1,0 1-1,-1 0 1,1 0-1,-1 0 1,1 0 0,-4-3-8,3 3 1,0 1 1,-1 0-1,1 0 1,-1 0 0,1 1-1,-1-1 1,0 1 0,0 0-1,0 0 1,-1 0 0,1 1-1,0-1 1,-1 1 0,1 0-1,-1 0 1,1 0 0,-1 1-1,1 0 1,-1 0-1,1 0 1,-1 0 0,0 1-1,1 0 1,-1 0 0,1 0-2,1 0-2,0 0 0,0 0 1,0 0-1,1 0 0,-1 1 0,1-1 1,-1 1-1,1 0 0,-1 0 1,1 0-1,0 0 0,0 0 0,0 0 1,0 1-1,0-1 0,1 0 1,-1 1-1,1 0 0,-1-1 0,1 1 1,0 0-1,0 0 0,0 0 1,0-1-1,1 1 0,-1 0 0,1 0 1,0 0-1,0 0 0,0 0 1,0 0-1,0 0 0,1 0 0,-1 0 1,1 0-1,0 0 0,0 0 1,1 1 1,1 5 1,1-1 0,0 0 0,0-1 0,1 1 0,0-1 0,0 0 0,1 0 1,0 0-1,0-1 0,1 0 0,-1 0 0,1-1 0,1 1 0,-1-2 0,1 1 1,0-1-1,0 0 0,0-1 0,0 0 0,0 0 0,3 0-1,5 2 5,0-1 0,0-1 0,0 0-1,0-2 1,1 1 0,-1-2 0,0 0-1,1-1 1,-1-1 0,0 0 0,5-2-5,-3-2 13,-1 1 1,1-2-1,-1-1 1,-1 0-1,0-1 1,11-7-14,-22 13 7,0 0 0,0 0 0,-1-1 0,1 0 1,-1 1-1,0-1 0,0-1 0,0 1 0,-1-1 0,1 1 0,-1-1 1,0 0-1,-1 0 0,1 0 0,-1-1 0,0 1 0,0-1 0,-1 1 0,0-1 1,0 1-1,0-1 0,0 0 0,-1-2-7,-1 5 4,1 0 1,-1-1-1,0 1 1,0 0-1,-1 0 0,1 0 1,-1 0-1,0 0 0,1 0 1,-1 0-1,0 0 1,-1 1-1,1-1 0,0 1 1,-1-1-1,0 1 1,1 0-1,-1 0 0,0 0 1,0 1-1,0-1 1,0 1-1,0-1 0,-1 1 1,0 0-5,-3-2 0,-1 1 0,1 1 0,0-1 0,0 1 0,-1 0 0,1 1-1,0 0 1,-1 0 0,1 0 0,-1 1 0,-3 1 0,10-2-1,0 0 0,0 0-1,1 0 1,-1 0 0,0 0-1,0 0 1,0 0 0,0 1-1,0-1 1,0 0-1,0 0 1,0 1 0,1-1-1,-1 1 1,0-1 0,0 1-1,0-1 1,1 1 0,-1-1-1,0 1 1,1 0 0,-1-1-1,1 1 1,-1 0 0,0-1-1,1 1 1,-1 0 0,1 0-1,0 0 1,-1 0 0,1-1-1,0 1 1,-1 0 0,1 0-1,0 0 1,0 0 0,0 0-1,0 0 1,0 0-1,0 0 1,0 0 0,0-1-1,0 1 1,1 0 0,-1 0-1,0 0 1,0 0 0,1 0-1,-1 0 1,1-1 0,-1 1-1,1 0 1,-1 0 0,1-1-1,-1 1 1,1 0 0,0 0-1,-1-1 1,1 1 0,0-1-1,-1 1 1,1-1 0,0 1-1,0-1 2,7 7-7,-1 0 0,1-1-1,1-1 1,-1 1 0,5 1 7,74 28 0,-56-24 4,-1 1 0,20 11-4,-43-19 0,1 1 1,-1-1-1,0 1 1,-1 0-1,1 1 0,-1-1 1,0 2-1,0-1 1,-1 0-1,0 1 1,0 0-1,1 2 0,-5-7 2,0 0 0,0 0-1,0 0 1,-1 1 0,1-1 0,0 0 0,-1 0 0,1 0 0,-1 1-1,0-1 1,0 0 0,0 0 0,0 1 0,0-1 0,0 0 0,-1 0-1,1 1 1,-1-1 0,0 0 0,1 0 0,-1 0 0,0 0 0,0 0-1,0 0 1,-1 0 0,1 0 0,0 0 0,-1 0 0,1-1-1,-1 1 1,1 0 0,-1-1 0,0 0 0,0 1 0,0-1 0,0 0-1,0 0 1,0 0 0,0 0 0,0 0-2,-14 6 40,0-1 1,0 0-1,-1-1 1,1-1-1,-4 0-40,-1 1 73,-34 14 965,44-15-4345,4-1-4492,23-9 714</inkml:trace>
  <inkml:trace contextRef="#ctx0" brushRef="#br0" timeOffset="-200010.7">12373 7041 9178,'-22'-2'2003,"0"1"-1,0 1 1,0 1-1,0 1 1,0 1-2003,-2 1 961,1 1 0,0 1 0,0 1 0,-18 9-961,27-11 111,0 1 1,0 1-1,1 1 0,0 0 1,1 0-1,0 2 1,0-1-1,1 1 1,0 1-1,0 0 0,1 1 1,1-1-1,0 2 1,1 0-1,0 0 0,-4 10-111,10-20 2,1 1 0,-1 0-1,1 0 1,0-1 0,0 1 0,0 0-1,0 0 1,1 0 0,0 0-1,0 0 1,0 0 0,0 0 0,0 0-1,1 0 1,0 0 0,0 0-1,0-1 1,0 1 0,0 0 0,1 0-1,0-1 1,0 1 0,0-1 0,0 0-1,0 1 1,1-1 0,-1 0-1,1 0 1,0-1 0,1 2-2,1 0 3,1 0 0,0-1 0,0 0 0,0 0 0,0 0 0,0-1 0,1 0 0,-1 0 0,1 0 0,0-1 0,0 0 0,-1 0 0,1-1 0,0 0 0,0 0 0,0-1 0,0 1-3,7-3 7,0 0 1,0 0-1,-1-1 0,1-1 1,-1 0-1,0-1 0,0 0 1,-1-1-1,0-1 0,0 1 1,-1-2-1,0 0 1,0 0-1,-1-1 0,0-1 1,-1 1-1,3-6-7,-1 1 11,-1 0-1,-1-1 1,0 0 0,-2 0-1,1-1 1,-2 0 0,0 0 0,-2-1-1,1 0 1,-2 1 0,-1-1-1,0-1 1,-1-7-11,-2-2 82,-1 0 0,-2 0 0,0 1 0,-2 0 0,-1 0 0,-1 0 0,-2 1 0,0 0 0,-2 1 0,-1 0 0,-1 1 0,0 1 0,-13-14-82,29 40 184,17 21-27,-1 2 1,-2 0 0,13 26-158,-1 26 111,6 36-111,-22-65-107,3-1 0,1-1 0,3-1 0,1 0 0,22 33 107,-39-74-888,1 0 0,-1-1 0,1 1 0,0-1 0,0 1 0,0-1 0,1-1 0,0 2 888,13 4-5144</inkml:trace>
  <inkml:trace contextRef="#ctx0" brushRef="#br0" timeOffset="-199633.17">12930 7119 7810,'-1'-5'630,"0"1"0,0 0 0,0-1 0,-1 1 1,0 0-1,0 0 0,0 0 0,0 0 0,-1 0 0,1 0 1,-1 1-1,0-1 0,0 1 0,0 0 0,-1 0 1,1 0-1,-1 0 0,1 1 0,-1-1 0,-2 0-630,0 0 341,-1 1-1,1 0 0,0 0 1,-1 1-1,0 0 0,1 0 1,-1 0-1,0 1 0,1 0 1,-1 0-1,0 1 0,1 0 1,-2 0-341,-3 1 119,0 1 1,0 0-1,0 0 0,1 1 1,0 0-1,0 1 1,0 0-1,0 1 1,1 0-1,-1 1 0,2-1 1,-1 2-1,1-1 1,0 1-1,1 1 0,-6 6-119,10-11 9,1 0-1,-1 1 0,1-1 1,0 0-1,1 1 0,-1 0 1,1-1-1,-1 1 0,1 0 1,1-1-1,-1 1 1,1 0-1,0 0 0,0 0 1,0 0-1,1-1 0,-1 1 1,1 0-1,0 0 0,1-1 1,-1 1-1,1 0 0,0 0-8,1-1 3,0 0 0,0 0-1,1 0 1,-1 0 0,1 0-1,-1-1 1,1 0 0,0 0-1,1 0 1,-1 0 0,0-1-1,1 1 1,0-1 0,-1 0-1,1 0 1,0-1 0,0 0-1,0 0 1,0 0 0,0 0-1,0-1 1,1 0-3,9 1 14,0-2-1,-1 1 1,1-2-1,-1 0 1,1-1-1,-1-1 1,0 0-1,11-5-13,-14 5 11,-1 0-1,1-1 1,-1-1-1,0 0 0,0 0 1,0-1-1,-1 0 1,0-1-1,-1 0 0,0 0 1,3-5-11,-9 11 3,-1 0-1,1 0 1,-1-1 0,0 1 0,0 0 0,0-1 0,-1 1-1,1-1 1,0 1 0,-1-1 0,0 1 0,1-1 0,-1 0-1,0 1 1,-1-1 0,1 1 0,0-1 0,-1 1 0,1-1-1,-1 1 1,0-1 0,0 1 0,0-1 0,0 1 0,-1-2-3,1 3 6,0-1 1,0 1 0,0 0 0,0 0 0,0 0-1,0-1 1,0 1 0,0 0 0,-1 1 0,1-1-1,0 0 1,-1 0 0,1 0 0,0 1 0,-1-1-1,1 1 1,-1-1 0,1 1 0,-1 0 0,0 0-1,1-1 1,-1 1 0,1 0 0,-1 0-1,1 0 1,-1 1 0,1-1 0,-1 0 0,1 1-1,-1-1 1,1 1 0,-1-1 0,1 1 0,-1-1-1,1 1 1,0 0 0,-1 0 0,1 0 0,0 0-1,0 0 1,-1 1-7,1-2-3,1 0 0,-1 1 0,1-1 0,-1 1 0,1-1 0,0 1-1,-1-1 1,1 1 0,-1-1 0,1 1 0,0-1 0,-1 1 0,1-1 0,0 1-1,0 0 1,0-1 0,-1 1 0,1 0 0,0-1 0,0 1 0,0-1 0,0 1 0,0 0-1,0-1 1,0 1 0,0 0 0,0-1 0,0 1 0,1 0 0,-1-1 0,0 1 0,0-1-1,1 1 1,-1 0 0,0-1 0,1 1 0,-1-1 0,0 1 0,1-1 0,-1 1 0,1-1-1,-1 1 1,1-1 0,-1 0 0,1 1 0,-1-1 0,1 0 0,0 1 0,-1-1-1,1 0 1,-1 0 0,1 1 0,0-1 0,-1 0 0,1 0 3,38 13-5689,-16-13 1902</inkml:trace>
  <inkml:trace contextRef="#ctx0" brushRef="#br0" timeOffset="-199082.82">13053 7140 5481,'45'-38'2727,"-44"38"-2509,1-1-1,-1 0 0,0 0 0,0 1 0,0-1 0,1 1 0,-1-1 0,0 1 0,1-1 0,-1 1 1,0 0-1,1 0 0,-1 0 0,1 0 0,-1 0 0,0 0 0,1 0 0,-1 0 0,0 0 0,1 0 0,-1 1 1,0-1-1,1 1 0,-1-1 0,0 1 0,0 0 0,1-1 0,0 2-217,23 22 2177,-22-21-1661,1 2-170,-1 1 0,1-1 0,-1 1 0,0 0 1,-1 0-1,1 0 0,-1 0 0,0 0 1,-1 0-1,1 1 0,-1-1 0,-1 0 0,1 1 1,-1-1-1,0 1 0,-1-1 0,1 1 0,-1-1 1,0 1-1,-1 0-346,5-16 163,0 0 1,1 1 0,0-1-1,1 1 1,-1 0-1,2 1 1,-1-1-1,3-2-163,7-10 100,9-19-16,-12 19-58,0 1 0,2 0 0,0 1 0,5-4-26,-19 21 1,1 0-1,0 0 1,0 0-1,0 0 1,1-1-1,-1 2 1,0-1-1,0 0 1,1 0-1,-1 0 1,0 0-1,1 1 1,-1-1-1,1 1 1,-1-1-1,0 1 1,1 0-1,-1-1 1,1 1-1,0 0 1,-1 0-1,1 0 1,-1 0-1,1 0 1,-1 0-1,1 1 1,-1-1-1,1 0 1,-1 1-1,1-1 1,-1 1-1,0 0 1,1-1 0,-1 1-1,0 0 1,1 0-1,-1 0 1,0 0-1,0 0 1,0 0-1,0 0 1,0 0-1,0 1 1,0-1-1,0 0 1,-1 0-1,1 1 1,0 0-1,6 10 4,0 0 1,-1 1-1,0 0 0,-1 0 1,-1 3-5,1-3 12,3 8 32,-1 0 1,-1 0-1,-1 0 1,-1 1 0,1 19-45,9 9 144,-14-49-113,0 0 1,0 0-1,1 1 1,-1-1 0,0 0-1,1 0 1,-1 0-1,1 0 1,-1 0 0,1 0-1,0 0 1,-1 0-1,1 0 1,0 0 0,0-1-1,-1 1 1,1 0-1,0 0 1,0-1 0,0 1-1,0 0 1,0-1-1,0 1 1,0-1 0,0 1-1,1-1-31,21 5-4067,-3-7 527</inkml:trace>
  <inkml:trace contextRef="#ctx0" brushRef="#br0" timeOffset="-198588.47">13901 7041 7674,'3'-4'764,"-1"0"0,1 0 0,0 0 1,-1 0-1,0 0 0,0-1 0,0 1 1,-1-1-1,1 1 0,-1-1 0,1-4-764,-2 8 171,0-1-1,0 1 0,0-1 0,0 1 1,0-1-1,-1 0 0,1 1 0,0-1 0,-1 1 1,1-1-1,-1 1 0,1-1 0,-1 1 1,0-1-1,0 1 0,1 0 0,-1-1 0,0 1 1,0 0-1,0 0 0,-1 0 0,1 0 1,0 0-1,0 0 0,-1 0 0,1 0 0,0 0 1,-1 0-1,1 1 0,-1-1 0,1 1 0,-1-1 1,1 1-1,-1 0 0,1-1 0,-1 1 1,0 0-1,0 0-170,-13-1 289,0 1 1,0 0 0,0 1-1,1 0 1,-1 2 0,0-1-1,1 2 1,-1 0-1,1 1 1,0 0 0,0 1-1,0 1-289,13-6 8,0-1-1,0 1 1,0-1-1,0 1 1,0-1-1,1 1 1,-1 0-1,0-1 1,0 1-1,1 0 1,-1 0-1,0-1 1,1 1-1,-1 0 1,1 0-1,-1 0 1,1 0-1,-1 0 1,1 0-1,-1 0 1,1 0-1,0 0 0,0 0-6,0 0 1,0 0 1,1 0 0,-1 0 0,0 0 0,1-1-1,-1 1 1,1 0 0,-1 0 0,1-1 0,-1 1 0,1 0-1,0-1 1,-1 1 0,1-1 0,0 1 0,-1 0 0,1-1-1,0 0 1,0 1 0,0 0-3,46 13 25,2-6 5,-24-5-20,-1 1-1,0 1 1,-1 1 0,1 0-1,-1 2 1,6 4-10,-25-10 0,1 0 0,-1 1 1,1 0-1,-1 0 0,0 0 0,0 0 0,0 1 1,0-1-1,-1 1 0,1 0 0,-1 0 0,0 1 1,0-1-1,-1 0 0,1 1 0,-1 0 0,0 0 1,0-1-1,-1 1 0,1 0 0,-1 0 0,0 1 1,-1-1-1,1 0 0,-1 0 0,0 0 1,0 0-1,-1 1 0,1-1 0,-1 0 0,-1 3 0,0 5 0,-1 0-1,-1 0 0,0 0 0,0-1 0,-2 0 1,1 1-1,-2-2 0,-4 8 1,7-14 19,0 1 1,0-1-1,-1 0 0,0 0 1,0 0-1,0-1 1,0 1-1,-1-1 0,0 0 1,0-1-1,0 0 0,0 0 1,-1 0-1,1-1 0,-1 0 1,0 0-1,-1 0-19,-8 2 763,-18 2-662,12-7-3431,1-7 834</inkml:trace>
  <inkml:trace contextRef="#ctx0" brushRef="#br0" timeOffset="-192728.42">22910 6912 7426,'0'-2'342,"0"1"0,-1-1 0,1 0 0,-1 1 0,1-1-1,-1 0 1,1 1 0,-1-1 0,0 1 0,0-1 0,0 1 0,0 0 0,0-1 0,0 1 0,0 0 0,0 0 0,-1-1 0,1 1 0,0 0 0,-1 0 0,1 0 0,-1 1 0,1-1 0,-1 0 0,1 0 0,-1 1 0,1-1 0,-1 1 0,0 0 0,1-1 0,-1 1 0,0 0 0,0 0 0,1 0 0,-1 0 0,0 0 0,0 1-342,94-9 1732,-84 6-1619,-1 0 1,1-1-1,-1 0 0,1 0 0,-1 0 0,0-1 0,0 0 1,0 0-1,-1-1 0,1 0 0,0-2-113,-5 6 25,0 0 0,-1-1 0,0 1 0,1 0 0,-1-1 0,0 1 0,1-1 0,-1 1 0,0-1 0,0 0 0,0 0 0,-1 1 0,1-1 0,0 0 0,-1 0 0,1 0 0,-1 0 0,0 0 0,1 0 0,-1 0 0,0 0 0,0 1 0,0-1 0,0 0 0,-1 0 0,1 0 0,-1 0 0,1 0 0,-1 0 0,1 0 0,-1 0 0,0 1 0,0-1 0,0 0 0,0 1 0,0-1 0,0 0 0,-1 1 0,1 0 0,0-1 0,-1 1 0,-1-1-25,0-1 49,-1 1-1,0-1 0,0 1 1,0 0-1,0 1 0,-1-1 0,1 1 1,0 0-1,-1 0 0,1 0 0,-1 0 1,1 1-1,-1 0 0,1 0 0,-4 0-48,-71 11 662,69-9-569,-5 1-4,1 1 0,0 0 0,0 1 0,0 0-1,0 1 1,1 1 0,0 0 0,0 1 0,0 1-89,9-7 12,1 0 0,1 0 0,-1 0 0,0 1 0,1 0 0,-1-1 0,1 1 0,0 0 0,0 0 0,0 0 0,0 0 0,0 1 0,1-1 1,-1 0-1,1 1 0,0-1 0,0 1 0,1-1 0,-1 1 0,1 0 0,-1-1 0,1 1 0,0 0 0,0-1 0,1 1 0,-1 0 0,1-1 0,0 1 0,0-1 0,0 1 1,0-1-1,1 0 0,-1 1 0,1-1 0,0 0 0,0 0 0,0 0 0,0 0 0,1 0 0,-1 0-12,6 5 17,0 0 0,0-1 0,1 0 0,0 0 0,0-1 1,0 0-1,1-1 0,0 0 0,0 0 0,0-1 0,1 0 0,0-1 0,-1 0 0,1-1 0,0 0 0,0 0 0,0-2 0,6 1-17,0 0 18,0-1 0,0-1 0,0 0 0,0-1 0,0-1 0,0-1 0,-1 0 0,1-1-1,-1-1 1,0-1 0,12-6-18,-9 1-85,-1-1 0,0 0 0,-1-2 0,-1 1 0,0-2 0,-1 0 0,-1-1 0,-1-1 0,0 0 0,-1 0 0,3-8 85,-14 24-4,-1 1 0,1 0 1,-1 0-1,1-1 0,-1 1 0,1 0 0,-1-1 0,0 1 0,0 0 0,1-1 0,-1 1 0,0 0 0,0-1 0,-1 1 0,1 0 0,0-1 0,0 1 4,-5 1-85,-2 13 59,-2 9 41,2 0 0,0 0 0,2 1 1,0-1-1,1 1 0,2 0 0,0 4-15,2-25 4,-1-1 0,1 1 0,0-1 0,0 1 0,0-1 0,1 1 0,-1-1 0,0 1 0,0-1 0,1 0 0,-1 1 0,1-1 0,0 1 0,-1-1 0,1 0 0,0 1 0,-1-1 0,1 0 0,0 0 0,0 0-4,0 0 4,0-1-1,0 0 1,0 1-1,0-1 1,0 0 0,0 0-1,-1 0 1,1 0 0,0 0-1,0 0 1,0 0-1,0 0 1,0 0 0,0 0-1,0-1 1,0 1-1,-1 0 1,1-1 0,0 1-1,0 0 1,0-1 0,-1 1-1,1-1 1,0 1-4,9-8 31,0 1 1,-1-2 0,0 1-1,6-8-31,-1 2 10,6-6-4,0 2-1,2 0 1,0 1-1,1 1 1,24-11-6,-42 24 1,0 0 1,1 1-1,0 0 1,0 0-1,0 1 1,-1 0-1,1 0 1,0 0-1,1 1 0,-1-1 1,0 2-1,0-1 1,5 1-2,-7 1 8,1-1 0,-1 1 0,1 0 0,-1 0 0,0 0 0,0 1 0,0-1 0,0 1 0,0 0 0,-1 0 0,1 1 0,-1-1 0,0 1 0,0-1 0,0 1 0,-1 0 0,1 0 0,-1 1 0,2 3-8,-2-5 25,4 7 50,-1 1 1,0-1-1,-1 1 1,0 0 0,0 0-1,-1 1 1,0-1-1,-1 3-75,-5-7-1123,-4-8-6656,5 0 1597</inkml:trace>
  <inkml:trace contextRef="#ctx0" brushRef="#br0" timeOffset="-192379.7">23817 6208 12235,'-48'-87'10234,"47"89"-9982,-1 0 0,1 0 1,0 0-1,1 0 1,-1 0-1,0 0 0,1 1 1,-1-1-1,1 0 0,0 0 1,0 1-1,0-1 0,0 0 1,0 2-253,39 670 3358,-36-630-3268,-2-31-124,0 5 154,0-1-1,1 0 1,1 0-1,1 0 1,0 0-1,6 13-119,-4-22-4440,1-10 592</inkml:trace>
  <inkml:trace contextRef="#ctx0" brushRef="#br0" timeOffset="-192378.7">23661 6588 13675,'-17'-25'3809,"21"-4"856,8 13-4033,10 3-120,14 5-456,13 4 392,4 5-200,6 2-208,-2 4 560,-5 4-5281,-13-2 1313</inkml:trace>
  <inkml:trace contextRef="#ctx0" brushRef="#br0" timeOffset="-191794.9">24180 6867 6737,'-4'49'7563,"9"24"-488,-7-86-4509,-4-67-256,6 72-2296,0-1 0,0 0 0,1 1 0,0-1 1,1 1-1,0 0 0,0-1 0,1 1 0,1-1-14,-1 5 5,0 0 0,0 0 0,1 0 0,-1 0 1,1 1-1,0 0 0,0-1 0,0 1 0,1 1 1,-1-1-1,1 1 0,-1 0 0,1 0 0,0 0 0,0 0 1,0 1-1,0 0 0,0 0 0,0 0 0,0 1 1,1 0-1,-1 0 0,1 0-5,14 0-4,0 1 0,0 1 0,0 0-1,0 2 1,7 2 4,0 1-1,-15-3 4,1 0-1,0-1 1,0-1-1,1 0 1,-1-1-1,0 0 1,1-1-1,9-1-2,-8-1 11,0 0-1,0-1 1,0 0 0,-1-1-1,12-5-10,-25 9 1,-1 0 0,1 0-1,0-1 1,-1 1 0,1 0-1,0 0 1,-1-1 0,1 1-1,-1 0 1,1-1 0,-1 1 0,1-1-1,-1 1 1,1 0 0,-1-1-1,1 1 1,-1-1 0,1 0-1,-1 1 1,0-1 0,1 1-1,-1-1 1,0 0 0,0 1-1,1-1 1,-1 1 0,0-1-1,0 0 1,0 1 0,0-1-1,0 0 1,0 1 0,0-1 0,0 0-1,0 1 1,0-1 0,0 0-1,0 1 1,-1-1 0,1 0-1,0 1 1,0-1 0,-1 0-1,1 1 1,0-1 0,-1 1-1,1-1 1,-1 1 0,1-1-1,0 1 1,-1-1 0,1 1-1,-1-1 1,0 1 0,1 0 0,-1-1-1,1 1 1,-1 0 0,0-1-1,1 1 1,-1 0-1,-40-18 48,34 16-25,0 1 1,0 0 0,-1 1-1,1-1 1,0 2 0,-1-1-1,1 1 1,0 0 0,0 0-1,-1 1 1,1 0-1,0 0 1,1 1 0,-1 0-1,0 0 1,1 0 0,-1 1-1,1 0 1,0 1 0,0 0-24,2-2 13,1 0 1,-1 0-1,1 0 1,0 1-1,0-1 1,1 1-1,-1 0 0,1 0 1,0 0-1,0 0 1,0 0-1,0 1 1,1-1-1,0 1 1,-1-1-1,2 1 1,-1-1-1,0 1 1,1-1-1,0 1 1,0 0-1,1-1 1,-1 1-1,1-1 1,0 1-1,0-1 1,0 1-1,1-1 0,-1 0 1,1 0-1,0 1 1,3 2-14,0 0 10,0 0 0,0 0-1,1-1 1,0 0 0,1 0 0,-1 0 0,1-1 0,0 0 0,1 0-1,-1-1 1,1 0 0,0 0 0,0-1 0,0 0 0,0 0-1,0-1 1,8 1-10,5 2 20,1-2 0,0 0 0,1-2 0,-1 0 0,0-2 0,12-1-20,-24 1-85,-1 0 0,1-1-1,-1 0 1,0-1 0,1 0 0,-1 0 0,0-1 0,-1 0 0,1-1 0,-1 0 0,0 0 0,0 0 0,0-1 0,-1-1 0,5-4 85,-5 3-838,-1 0 0,0 0 1,0-1-1,0 0 0,-1-1 1,-1 1-1,1-1 0,-2 0 0,2-5 838,11-50-4682</inkml:trace>
  <inkml:trace contextRef="#ctx0" brushRef="#br0" timeOffset="-191435.23">24902 6450 6185,'-48'-31'3793,"-11"4"-88,2 9-1369,-3 6-623,14 9-777,-3 6 0,20 7 176,10 7-4960,22 3 2047</inkml:trace>
  <inkml:trace contextRef="#ctx0" brushRef="#br0" timeOffset="-191083.74">24979 6867 12875,'-6'-7'7268,"0"13"-4745,10 5-1966,20-3 812,-11-9-1277,-1 0 1,0 0-1,0-1 0,0-1 1,0 0-1,0-1 0,0 0 1,-1-1-1,0 0 0,0-1 1,0 0-1,-1 0 0,0-1 1,0-1-1,0 0 0,-1 0 1,1-3-93,-9 10 27,0 0 1,0 0 0,1 0 0,-2 0-1,1 0 1,0-1 0,0 1 0,0 0-1,0-1 1,-1 1 0,1 0 0,-1-1 0,1 1-1,-1-1 1,0 1 0,1-1 0,-1 1-1,0-1 1,0 1 0,0-1 0,0 1-1,0-1 1,0 1 0,-1-1 0,1 1-1,0-1 1,-1 1 0,1-1 0,-1 1-28,-1-2 36,0 0 0,-1 0 0,1 0 0,0 1 0,-1-1 0,0 1 0,0 0 0,1 0 0,-1 0 0,-1 0 0,1 0 0,-3 0-36,-5-3 44,-1 0 0,1 1-1,-1 0 1,0 1 0,-1 1 0,1 0 0,-3 0-44,5 3 25,0-1 1,1 2-1,-1-1 1,0 1-1,1 1 1,0 0-1,-1 0 1,1 1-1,1 0 1,-1 0-1,0 1 1,1 0-1,0 1 1,0-1-1,1 2 1,-1-1-1,0 2-25,4-4 21,1 0-1,-1 0 0,1 0 0,0 0 0,0 1 0,1-1 1,-1 1-1,1 0 0,0 0 0,0 0 0,1 0 0,-1 0 1,1 0-1,0 0 0,0 0 0,1 1 0,0-1 0,0 0 1,0 0-1,0 1 0,1-1 0,0 0 0,0 0 0,0 0 1,1 0-1,0 0 0,0 0 0,0 0 0,0 0 0,1-1 1,0 1-1,1 1-20,4 3 38,0 0 0,0-1 0,0 0 0,1-1 1,0 0-1,1 0 0,0-1 0,0 0 0,0 0 0,1-1 1,-1-1-1,1 0 0,0 0 0,1-1 0,8 1-38,30 5 63,0-2 0,0-2 0,5-3-63,-20 0 35,60 3 727,-18-2-1697,-26 1-6943,-45-4 1775</inkml:trace>
  <inkml:trace contextRef="#ctx0" brushRef="#br0" timeOffset="-189658.45">26387 6724 6441,'-14'-3'1012,"1"-1"-1,-1 0 0,1-1 0,0 0 0,0-1 0,0 0 0,1-1 1,0-1-1,-2-1-1011,-5-5 724,0-1 1,1 0 0,0-2 0,2 0-1,-2-3-724,14 16 124,0-1-1,0 0 0,0 0 1,1 0-1,0-1 0,0 1 1,0-1-1,1 0 0,0 0 1,0 0-1,0 0 0,1 0 1,0 0-1,0 0 0,0-1 1,1 1-1,0-1-123,1 1 30,0 1 0,0 1-1,1-1 1,0 0 0,0 0 0,0 0 0,1 1 0,-1-1 0,1 1-1,0 0 1,0 0 0,1 0 0,-1 0 0,1 1 0,0-1-1,0 1 1,0 0 0,0 0 0,0 0 0,1 1 0,4-3-30,21-8 3,0 1 0,1 1 0,0 2 0,0 1 0,1 1 0,0 2 0,0 1 0,1 1 0,-1 2 0,6 2-3,-34-2-2,-1 1-1,0 1 1,0-1-1,0 0 0,0 1 1,1-1-1,-1 1 1,0 0-1,0 0 1,0 0-1,-1 1 0,1-1 1,0 1-1,1 1 3,-3-2 6,0 0 0,0 0 0,-1 1 0,1-1 0,-1 0 0,1 1 0,-1-1 0,1 1 0,-1-1 0,0 1 0,0-1 0,0 0 0,0 1 0,0-1 0,0 1 0,0-1 0,0 1 0,-1-1 0,1 1 0,0-1 0,-1 0 0,1 1 0,-1-1 0,0 1 0,1-1 0,-1 0 0,0 0 0,0 0 0,0 1 0,0-1 0,-1 1-6,-28 41 305,-2-2 0,-29 28-305,21-23 145,-34 48-145,63-78 267,0 1 0,1 1-1,1 0 1,1 1-1,0 0 1,1 0 0,-3 18-267,0 17-2969,2-4 915</inkml:trace>
  <inkml:trace contextRef="#ctx0" brushRef="#br0" timeOffset="-189310.07">26458 7285 12163,'12'10'3976,"-22"-12"1042,12 2-2986,-3 2-240,1-2 9,-1 0-553,-1 0-168,1 0-440,-1 0-160,1 0-255,0 0-65,-1 0-104,2 0 152,0 0 216,0 0-8,0-2-6562,0 1 2418</inkml:trace>
  <inkml:trace contextRef="#ctx0" brushRef="#br0" timeOffset="-193780.74">21174 6950 11514,'0'1'84,"0"-1"-1,0 1 1,0-1-1,0 1 1,0-1-1,0 1 0,0-1 1,0 1-1,0-1 1,0 1-1,0-1 1,0 1-1,0-1 0,-1 1 1,1-1-1,0 1 1,0-1-1,0 1 0,-1-1 1,1 0-1,0 1 1,-1-1-1,1 1 1,0-1-1,-1 0 0,1 1 1,-1-1-1,1 0 1,-1 0-1,1 1 0,0-1 1,-1 0-1,1 0 1,-1 0-1,1 0 1,-1 1-1,1-1 0,-1 0 1,1 0-1,-1 0 1,1 0-1,-1 0 1,1 0-1,-1 0 0,1 0 1,-1-1-1,1 1 1,-1 0-1,1 0 0,-1 0 1,1 0-1,-1-1 1,1 1-1,-1 0 1,1 0-1,-1-1 0,1 1 1,0 0-1,-1-1 1,1 1-1,0-1 1,-1 1-1,1 0 0,0-1 1,0 1-1,-1-1 1,1 1-1,0-1-83,-28-37 2951,28 36-2887,-1 1 1,1 0-1,0-1 1,0 1-1,0-1 1,0 1-1,0-1 1,0 1-1,1 0 1,-1-1-1,0 1 1,1-1 0,-1 1-1,1 0 1,-1-1-1,1 1 1,0 0-1,-1-1 1,1 1-1,0 0 1,0 0-1,0 0 1,0 0-1,0 0 1,0 0-1,0 0 1,1 0-65,38-32 56,-24 21 27,4-12-52,-20 24-23,0-1 0,0 1 0,0 0 0,0 0 0,0-1 0,0 1 0,0 0 0,0 0 0,0-1 0,-1 1 0,1 0 0,0-1 0,0 1 0,0 0 0,0 0 0,0-1 0,0 1 0,0 0 0,-1 0 0,1 0 0,0-1 0,0 1 0,0 0 0,-1 0 0,1 0 1,0 0-1,0-1 0,0 1 0,-1 0 0,1 0 0,0 0 0,0 0 0,-1 0 0,1 0 0,0 0 0,0-1 0,-1 1 0,1 0 0,0 0 0,0 0 0,-1 0 0,1 0 0,0 0 0,-1 0 0,1 1 0,0-1 0,0 0-8,-7 0 162,-1 1 1,1 1-1,0-1 0,1 1 1,-1 1-1,-2 0-162,-5 3 230,-1 1 1,2 0-1,-1 2 0,1-1 1,0 1-1,0 1 0,2 0 1,-1 1-1,1 0 0,0 2-230,6-7 58,0 0 0,1 0-1,-1 1 1,2 0 0,-1 0-1,1 0 1,0 0 0,0 1 0,1-1-1,0 1-57,1-3 16,0 0 0,0 0-1,1 0 1,0 0 0,0 0-1,1 0 1,-1-1 0,1 1-1,0 0 1,0 0 0,1-1 0,-1 1-1,1 0 1,0-1 0,0 0-1,2 3-15,0-2 9,0-1 0,0 0 0,0 0 0,1 0 0,-1 0 0,1-1-1,0 0 1,0 0 0,0 0 0,0-1 0,1 1 0,-1-1 0,1-1 0,-1 1-1,1-1 1,0 0 0,-1 0 0,1 0 0,0-1 0,0 0 0,0 0 0,4-1-9,15-1 31,1-1 1,-1 0-1,1-2 1,13-5-32,-13 2 28,0 0 1,0-2-1,-1-1 0,12-7-28,-30 14 12,1 0 0,-1 0-1,0-1 1,0 0-1,-1 0 1,0 0 0,0-1-1,0 0 1,0 0-1,-1-1 1,0 0 0,0 1-1,-1-2 1,0 1-1,0 0 1,-1-1-1,0 0-11,-2 4 12,-1-1-1,0 1 0,0-1 0,0 1 0,-1-1 0,1 1 0,-1 0 1,0-1-1,0 1 0,-1 0 0,0-3-11,1 6 2,1-1 0,0 1 0,-1-1 0,1 1 0,-1 0 0,0 0 0,1-1 0,-1 1 1,0 0-1,0 0 0,0 0 0,0-1 0,0 1 0,0 0 0,0 0 0,0 1 0,0-1 0,0 0 0,-1 0 0,1 0 0,0 1 0,0-1 0,-1 1 0,1-1 0,-1 1 1,1 0-1,0-1 0,-1 1 0,1 0 0,-1 0 0,1 0 0,-1 0 0,1 0 0,-1 0 0,1 0 0,0 1 0,-1-1-2,1 1-2,0 0-1,0 0 1,0 0 0,0 0-1,0 0 1,1 0 0,-1 0-1,0 0 1,1 0-1,-1 0 1,1 0 0,-1 0-1,1 0 1,0 1 0,0-1-1,-1 0 1,1 0-1,0 0 1,0 1 0,0-1-1,0 0 1,0 0 0,0 1-1,0-1 1,1 0-1,-1 0 1,0 0 0,1 1-1,-1-1 1,1 0 0,-1 0-1,1 1 3,21 48-29,-18-40 26,2 1 6,0 1 0,0-1 0,1 0 0,0 0 0,1-1 0,0 0 0,1 0-1,6 4-1,-13-12 1,0 0 1,0 0 0,0 0-1,1 0 1,-1-1 0,1 1 0,-1-1-1,1 0 1,-1 0 0,1 1-1,0-2 1,0 1 0,-1 0 0,1-1-1,0 1 1,0-1 0,0 0-1,0 0 1,0 0 0,0 0 0,-1 0-1,1-1 1,0 1 0,0-1-1,0 0 1,-1 0 0,1 0 0,0 0-1,-1-1 1,1 1 0,-1 0-1,1-1 1,-1 0 0,0 0 0,0 0-1,0 0 1,0 0 0,0 0-1,0 0 1,0 0 0,0-2-3,29-39 42,-24 31-35,1 1-1,0 1 1,0-1 0,1 1 0,1 1-1,-1 0-6,-4 6-1,-1 0-1,1 0 0,-1 0 1,1 1-1,0 0 0,-1 0 1,1 0-1,0 1 1,1-1-1,-1 1 0,0 0 1,0 1-1,0 0 0,1-1 1,-1 1-1,0 1 1,5 0 1,-2 1 0,-1 0 0,1 0 0,0 1 1,-1 0-1,1 0 0,-1 1 1,0 0-1,0 0 0,0 1 1,-1 0-1,1 0 0,-1 1 1,-1-1-1,1 1 0,-1 1 1,0-1-1,0 1 0,-1 0 1,0 0-1,0 0 0,0 0 1,-1 1-1,0-1 0,-1 1 1,1 3-1,-11 22 1073,7-28-4154,0-3-3521,2-2-334</inkml:trace>
  <inkml:trace contextRef="#ctx0" brushRef="#br0" timeOffset="-175044.09">21098 6875 1552,'-11'-37'1423,"11"35"-975,-1 1 0,1-1-1,0 1 1,0-1 0,0 0-1,0 1 1,0-1 0,0 1-1,0-1 1,0 1 0,0-1-1,1 1 1,-1-1 0,1 1-1,-1-1 1,1 1 0,0-1-1,-1 1 1,1 0 0,0-1-1,0 1 1,0 0-448,1-1 194,-1 1 0,1-1 0,0 1-1,0 0 1,0-1 0,0 1 0,0 0 0,0 0 0,1 1 0,-1-1 0,0 0 0,0 1-1,2-1-193,1 0 43,0 1 0,0-1 0,0 1 0,0 0 0,-1 1 0,1-1 0,0 1 0,0 0 0,0 0 0,-1 0 0,1 1 0,-1-1 0,3 2-43,-6-2 12,1 0 0,-1 0-1,0 0 1,0 0-1,0 0 1,0 1-1,0-1 1,0 0-1,0 0 1,-1 1 0,1-1-1,0 0 1,-1 1-1,1 0-11,4 8 45,-2-4-3,-1-1-1,1 1 0,-1 0 1,-1 0-1,1 0 1,-1 0-1,0 0 1,-1 0-1,1 0 1,-1 1-1,0-1 0,-1 0 1,1 0-1,-1 0 1,-1 0-1,1 0 1,-1 0-1,0 0 0,0 0 1,0-1-1,-1 1 1,0-1-1,0 0 1,-1 0-1,0 0 1,1 0-1,-3 1-41,-4 6 233,-1-1 1,-1 0-1,0-1 0,0 0 1,-1-1-1,0 0 0,-3 1-233,9-7 124,0 1 0,0-1 0,0-1 0,0 1 0,-1-1 0,1 0 0,-1-1 0,1 0 0,-1 0 0,1 0 0,-1-1 0,0 0 0,1-1 0,-1 0 0,-5-1-124,-22-8 48,-20-5 433,20 13-6085,27 1 1736</inkml:trace>
  <inkml:trace contextRef="#ctx0" brushRef="#br0" timeOffset="-115179.89">2668 8296 1000,'32'-75'1877,"-32"75"-1808,0 0 0,0-1 0,0 1 0,1 0 0,-1 0 0,0-1 1,0 1-1,0 0 0,0 0 0,0 0 0,0-1 0,0 1 0,0 0 1,0 0-1,0-1 0,0 1 0,0 0 0,0 0 0,0-1 0,0 1 0,0 0 1,0 0-1,0-1 0,0 1 0,0 0 0,0 0 0,0-1 0,0 1 1,0 0-1,-1 0 0,1 0 0,0-1 0,0 1 0,0 0 0,0 0 1,0 0-1,-1 0 0,1-1 0,0 1 0,0 0 0,0 0 0,-1 0 0,1 0 1,0 0-1,-1 0-69,-13 3 2291,-12 13 211,15-6-2070,0 1 0,2 0 0,-1 0-1,1 1 1,1 0 0,0 1 0,1 0 0,0 0 0,-2 8-432,-9 25 863,2 1 0,0 8-863,5-13 532,3 1-1,1 1 1,2-1-1,2 35-531,3 2 941,4 0 0,5 13-941,-7-77 233,1 0 0,0 0 1,1 0-1,7 14-233,-9-24 97,0-1 1,1 1-1,0-1 0,0 1 1,0-1-1,1 0 0,-1 0 1,1 0-1,0-1 1,1 1-1,-1-1 0,1 0 1,0-1-1,1 1-97,-4-3 26,0 0-1,0-1 0,1 1 1,-1-1-1,0 0 0,0 0 1,1 1-1,-1-2 0,0 1 1,0 0-1,1 0 0,-1-1 1,0 1-1,0-1 0,0 0 1,0 0-1,0 1 0,0-1 1,0-1-1,0 1 0,0 0 1,0 0-1,0-1 0,-1 1 1,1-1-1,0 1 0,0-2-25,13-8-3348,-9 7 518</inkml:trace>
  <inkml:trace contextRef="#ctx0" brushRef="#br0" timeOffset="-103915.65">7115 8493 9386,'-10'16'1144,"1"0"0,0 0 1,2 1-1,0 0 0,0 0 0,2 1 1,-3 17-1145,2 17 2172,3-1 1,3 42-2173,1-41 746,-1-51-712,0 0 0,0 0 0,1 0 0,-1 0 0,0 0 0,0 0 0,0 0 0,0 0 0,-1 1 0,1-1 0,0 0 0,0 0 0,-1 0 0,1 0 0,0 0 0,-1 0 0,1 0 0,-1 0 0,0 0 0,1 0 0,-1 0 0,0 0 0,1-1 0,-1 1 0,0 0 0,0 0 0,0-1 0,0 2-34,-1-3 60,1 1 0,-1 0 0,1 0 0,-1-1 0,1 1 0,-1 0 0,1-1 0,0 0 0,-1 1 0,1-1 0,0 0 0,0 0 0,-1 1 0,1-1 0,0 0 0,0 0 0,0 0 0,0-1-60,-9-8 288,0-1-1,1 0 1,1-1-1,-1 0-287,5 6 61,0-1-1,0-1 0,1 1 0,0 0 0,0-1 0,1 0 0,0 1 1,0-1-1,1 0 0,0 0 0,0 0 0,1 0 0,0-2-60,0 6 5,1 1 0,-1-1 0,1 1 0,0-1 0,-1 1 0,2-1 0,-1 1 0,0 0 0,1 0-1,0 0 1,-1 0 0,1 0 0,0 0 0,1 0 0,-1 0 0,0 1 0,1-1 0,-1 1 0,1 0 0,0 0 0,0 0 0,0 0 0,0 0-1,0 1 1,0-1 0,1 1 0,-1 0 0,0 0 0,1 0 0,1 0-5,12-2 0,0 1-1,0 1 1,0 1 0,0 1-1,8 1 1,-4-1 0,0 0 1,-1-1-1,12-2 0,-15-1 0,83-14 11,-92 15-10,-1 0 0,1 0 1,-1-1-1,0 0 0,0 0 1,0-1-1,-1 0 0,1 0 0,-1 0 1,0-1-1,3-3-1,-9 8 1,1 0-1,-1 0 1,1-1-1,-1 1 1,0 0-1,1-1 1,-1 1-1,0-1 1,1 1 0,-1 0-1,0-1 1,1 1-1,-1-1 1,0 1-1,0-1 1,0 1-1,1-1 1,-1 1-1,0-1 1,0 1 0,0-1-1,0 1 1,0-1-1,0 1 1,0-1-1,0 1 1,0-1-1,0 1 1,0-1-1,0 1 1,0-1 0,-1 1-1,1-1 1,0 1-1,0-1 1,-1 1-1,1-1 1,0 1-1,0 0 1,-1-1-1,1 1 1,0-1 0,-1 1-1,1 0 1,-1-1-1,1 1 1,-1 0-1,0-1 0,0 1-1,-1-1 1,1 1 0,-1-1 0,1 1 0,0 0-1,-1 0 1,1 0 0,-1 0 0,1 0 0,0 0 0,-1 0-1,1 0 1,-1 0 0,1 1 0,0-1 0,-2 1 0,-3 2-2,-1-1-1,1 2 1,-1-1 0,1 1 0,1 0 0,-1 0 0,0 1 0,1-1 0,-3 4 2,-4 4-5,9-10 2,0 0 0,0 1 0,0-1 1,0 1-1,1 0 0,-1 0 0,1 0 1,0 0-1,0 1 0,0-1 0,0 0 1,0 1-1,1-1 0,-1 1 0,1 0 1,0 0-1,0-1 0,1 1 0,-1 0 1,1 0-1,0 0 0,0 0 0,0 0 1,0-1-1,1 1 0,-1 0 0,1 0 1,0 0-1,0-1 0,1 1 0,-1 0 1,1 0 2,1 1 11,0-1 0,0 0 0,1 0 0,0 0 0,-1 0 0,1-1 0,0 0 0,1 1 1,-1-1-1,1-1 0,-1 1 0,1-1 0,0 1 0,0-1 0,0-1 0,0 1 1,0-1-1,0 0 0,0 0 0,1 0 0,3-1-11,8 0-154,0 0 0,0-1 0,0-1 0,-1-1 0,1-1 0,0 0 0,-1-1 0,7-3 154,-12 4-1192,-1-1 1,0 0-1,-1-1 1,1 0-1,-1 0 0,0-1 1,0 0-1,2-3 1192,15-23-6104</inkml:trace>
  <inkml:trace contextRef="#ctx0" brushRef="#br0" timeOffset="-103574.47">7647 8608 3745,'-20'-140'3505,"-6"114"-369,-6 8-623,-3 5-441,1 6-928,-1 6-247,9 4-513,1 2-184,9 2-176,7 2 24,8-1-248,7 2-704,8-4 1240,7-2-3865,5-1 960</inkml:trace>
  <inkml:trace contextRef="#ctx0" brushRef="#br0" timeOffset="-103229.17">7554 8461 2040,'98'13'2122,"-94"-12"-1718,1 0 0,0 0 0,0 1-1,-1-1 1,1 1 0,-1 0 0,1 1 0,-1-1 0,0 1-1,0-1 1,0 1 0,0 1 0,0-1 0,-1 0-1,2 3-403,7 5 859,0 1-128,1 0-1,-2 0 1,0 2-1,0-1 0,-1 1 1,-1 1-1,0 0 1,3 7-731,-8-12 384,0-1 0,-1 1 0,0 0 0,-1 0 0,0 0 0,0 0 0,-1 0 0,0 0 0,-1 0 0,0 1 0,-1-1 0,0 0 0,0 0 0,-1 0 0,-1 0-384,3-6 71,-1-1-1,0 0 1,0 1 0,-1-1-1,1 0 1,-1 0 0,1 0-1,-1 0 1,0 0 0,0 0-1,-1-1 1,1 1 0,0-1-1,-1 1 1,0-1 0,1 0-1,-1 0 1,0 0 0,0 0-1,0-1 1,0 1-1,-1-1 1,1 0 0,0 0-1,0 0 1,-1 0 0,1 0-1,-1-1 1,1 0 0,-1 1-1,1-1 1,-1 0 0,1-1-1,-1 1 1,1-1 0,0 0-1,-1 1 1,1-1-1,0-1 1,-1 1-71,6 0-1018,1 0-980,-2 0-3224,0-1-350</inkml:trace>
  <inkml:trace contextRef="#ctx0" brushRef="#br0" timeOffset="-102863.88">8074 8603 10026,'-2'-1'712,"0"0"0,-1 0 0,1 0 0,0 0-1,0 1 1,-1 0 0,1-1 0,0 1 0,-1 0 0,1 0-1,0 0 1,-1 0 0,1 1 0,0-1 0,-1 1-712,1 0 229,-1 0 0,1 0 0,0 1-1,0-1 1,0 1 0,0 0 0,0 0 0,0 0 0,0 0 0,0 0 0,1 0 0,-1 0 0,0 2-229,-1 1 90,0-1 1,1 1-1,-1 0 1,1 0-1,0-1 1,0 1-1,1 1 1,-1-1-1,1 0 1,0 0-1,1 0 1,-1 1-1,1-1 0,0 0 1,1 1-1,-1-1 1,1 0-1,0 1-90,0-3 9,0 1 0,1-1-1,-1 0 1,1 0 0,0 0-1,0-1 1,0 1 0,0 0-1,0-1 1,0 1 0,1-1-1,-1 0 1,1 1 0,0-1-1,0-1 1,0 1 0,0 0-1,0-1 1,0 1 0,0-1-1,0 0 1,0 0-1,1 0 1,-1-1 0,0 1-1,1-1 1,-1 1 0,3-1-9,3-1 16,1 1 0,-1-1 0,0 0 0,0-1 1,1 0-1,-1-1 0,-1 0 0,1 0 0,0-1 0,-1 0 0,0 0 1,0-1-1,0 0 0,1-1-16,3-3 15,-1 0 0,0 0 0,0-1 0,-1-1-1,0 1 1,-1-2 0,0 1 0,4-9-15,-7 10 16,-5 7 299,-1 5 141,0 2-386,0 1-1,0-1 1,0 1 0,0-1-1,1 0 1,0 1 0,0-1-1,0 0 1,1 3-70,4 8 130,0 0 0,1 0 0,1-1 0,5 9-130,-10-20-25,-1 0 0,0 0 1,1 0-1,-1 0 0,1 0 1,0 0-1,0-1 0,0 0 1,1 1-1,-1-1 0,0 0 1,1 0 24,-3-2-132,1 1-1,0-1 1,0 0 0,-1 0 0,1 1-1,0-1 1,-1 0 0,1 0 0,0 0 0,0-1-1,-1 1 1,1 0 0,0-1 0,-1 1-1,1-1 1,0 1 0,-1-1 0,1 0 0,-1 0-1,1 0 1,-1 0 0,0 0 0,1 0-1,-1 0 1,0 0 0,0 0 0,1-1 132,10-14-3664</inkml:trace>
  <inkml:trace contextRef="#ctx0" brushRef="#br0" timeOffset="-102509.05">8547 8111 3585,'-5'-40'12785,"5"36"-6815,6 18-3546,-3-8-2607,7 18 623,-1 0 0,-1 1 0,-1 0 0,-2 1 0,0 0 0,0 15-440,0 39 680,-5 39-680,0-47 118,2 0 1,4 3-119,-4-66 81,-1-1 1,2 1-1,-1-1 0,1 1 0,0-1 1,0 0-1,1 0 0,3 3-81,-6-9-32,-1 0 1,1-1-1,1 0 0,-1 1 0,0-1 0,0 0 0,0 1 1,1-1-1,-1 0 0,1 0 0,-1 0 0,1 0 0,-1 0 1,1 0-1,-1-1 0,1 1 0,0 0 0,-1-1 0,1 0 0,0 1 1,0-1-1,-1 0 0,2 0 32,-1 0-240,0 0 0,1-1 1,-1 0-1,0 1 0,0-1 1,0 0-1,0 0 0,0 0 0,0-1 1,0 1-1,-1 0 0,1-1 0,0 1 1,-1-1-1,1 0 240,19-23-3560</inkml:trace>
  <inkml:trace contextRef="#ctx0" brushRef="#br0" timeOffset="-102158.97">8852 8180 10610,'-3'-7'701,"3"3"-119,-1 1 0,0-1 0,0 1 0,-1-1 0,1 1 0,-1-1 0,0 1-1,1 0 1,-2 0 0,1 0 0,0 0 0,0 0 0,-1 1 0,0-1 0,-2-1-582,5 4 55,0 0-1,-1 0 1,1 0 0,0 0-1,0-1 1,-1 1-1,1 1 1,0-1-1,0 0 1,-1 0 0,1 0-1,0 0 1,-1 0-1,1 0 1,0 0 0,0 0-1,-1 0 1,1 0-1,0 1 1,0-1-1,0 0 1,-1 0 0,1 0-1,0 0 1,0 1-1,0-1 1,-1 0-1,1 0 1,0 1 0,0-1-1,0 0 1,0 0-1,0 1 1,-1-1 0,1 0-1,0 0 1,0 1-1,0-1 1,0 0-1,0 0 1,0 1 0,0-1-1,0 0 1,0 1-1,0-1 1,0 0-1,0 0 1,0 1 0,1-1-1,-1 0 1,0 0-1,0 1 1,0-1 0,0 0-1,0 0 1,0 1-1,1-1 1,-1 0-1,0 0 1,0 0 0,0 1-1,1-1 1,-1 0-55,8 27 593,-6-23-316,94 330 2393,-20-65-2227,-63-236 205,-5-20-1098,-8-13 381,1 0 0,-1 0 1,0 0-1,0 0 1,0 0-1,0 0 0,0 0 1,1 0-1,-1 0 1,0 0-1,0 0 0,0 0 1,0 0-1,0 0 1,1 1-1,-1-1 0,0 0 1,0 0-1,0 0 1,0-1-1,1 1 0,-1 0 1,0 0-1,0 0 0,0 0 1,0 0-1,0 0 1,1 0-1,-1 0 0,0 0 1,0 0-1,0 0 1,0 0-1,0 0 0,0-1 1,1 1-1,-1 0 1,0 0-1,0 0 0,0 0 1,0 0-1,0 0 0,0-1 1,0 1-1,0 0 1,0 0-1,0 0 0,0 0 1,0 0-1,0-1 1,0 1-1,0 0 0,0 0 1,0 0-1,0 0 1,0-1-1,0 1 0,0 0 1,0 0 68,1-14-3552</inkml:trace>
  <inkml:trace contextRef="#ctx0" brushRef="#br0" timeOffset="-102157.97">8889 8564 9914,'-16'-8'3561,"3"1"568,5-3-2737,8 4-288,8 6-464,14 2-311,7-2-209,14 1-56,4 3 296,8-4-456,-1 3-377,-2-2-1311,-8-1-2481,3-1-320</inkml:trace>
  <inkml:trace contextRef="#ctx0" brushRef="#br0" timeOffset="-101777.16">9321 8539 3705,'74'1'3942,"-74"-1"-3835,0 0 0,0 0-1,0 0 1,0 1 0,0-1 0,0 0 0,0 0 0,0 0 0,0 0-1,0 0 1,0 0 0,0 0 0,0 0 0,0 0 0,0 0-1,0 1 1,0-1 0,0 0 0,0 0 0,0 0 0,0 0 0,0 0-1,0 0 1,0 0 0,0 0 0,0 0 0,0 1 0,0-1-1,0 0 1,0 0 0,0 0 0,0 0 0,0 0 0,0 0-1,0 0 1,0 0 0,0 0 0,0 0 0,0 0 0,0 1 0,1-1-1,-1 0 1,0 0 0,0 0 0,0 0 0,0 0 0,0 0-1,0 0 1,0 0 0,0 0 0,0 0 0,0 0 0,1 0 0,-1 0-1,0 0 1,0 0 0,0 0 0,0 0 0,0 0 0,0 0-1,0 0 1,0 0 0,0 0 0,1 0 0,-1 0 0,0 0-107,-11 7 2670,-17 6-907,27-12-1519,-22 9 1089,1 2 0,0 0-1,-2 3-1332,17-10 200,-1 0 0,2 1-1,-1 0 1,0 0 0,1 1-1,0-1 1,1 1 0,-1 1-1,1-1 1,-1 4-200,5-10 10,0 0 0,1 0 0,-1 0 0,0 0 1,1 0-1,-1 1 0,1-1 0,-1 0 0,1 1 0,0-1 0,0 0 1,-1 1-1,1-1 0,0 0 0,0 1 0,0-1 0,0 0 0,1 1 1,-1-1-1,0 0 0,1 1 0,-1-1 0,0 0 0,1 0 1,0 1-1,-1-1 0,1 0 0,0 0 0,0 1-10,1-1 7,0 0 0,0 1 0,0-1 1,0 0-1,1 0 0,-1 0 0,0-1 0,1 1 0,-1 0 0,1-1 0,-1 0 0,0 1 0,1-1 0,-1 0 1,1 0-8,11-1 19,-1 0 1,0-1-1,1 0 1,-1-1 0,8-2-20,-1-3 33,0 0 1,-1-1 0,0-1-1,13-9-33,-33 24 2,0 1 0,1-1 0,-1 1 0,1-1 0,0 0 0,1 1 0,-1-1 0,1 1 0,1 1-2,-2-4-78,0 0 1,1-1 0,-1 1 0,1 0 0,0 0 0,0-1 0,0 1 0,0-1 0,0 1-1,1-1 1,-1 1 0,1-1 0,-1 0 0,1 0 0,0 0 0,0 0 0,0 0 0,0 0-1,0 0 1,1-1 0,-1 1 0,0-1 0,1 1 0,-1-1 0,1 0 0,0 0 0,-1 0-1,1-1 1,0 1 0,-1 0 0,1-1 0,0 0 0,0 0 0,0 0 0,-1 0 0,1 0-1,0 0 1,0-1 0,-1 1 0,1-1 0,0 0 0,-1 0 0,1 0 0,0 0 0,-1 0-1,0-1 1,1 1 0,-1-1 0,0 1 0,1-1 0,-1 0 0,0 0 0,0 0 0,-1 0-1,1 0 1,0-1 77,17-21-4075</inkml:trace>
  <inkml:trace contextRef="#ctx0" brushRef="#br0" timeOffset="-101441.22">9628 8016 11002,'-1'-1'318,"1"0"-1,-1 0 0,0 0 1,0 0-1,0 0 0,0 0 0,0 0 1,-1 0-1,1 0 0,0 1 1,0-1-1,-1 1 0,1-1 1,0 1-1,-1-1 0,1 1 1,0 0-1,-1-1 0,1 1 0,0 0 1,-1 0-1,1 0 0,-1 0 1,1 0-318,-1 1 197,1 0 0,0-1 1,0 1-1,0 0 0,0 0 1,-1 0-1,1 0 0,0 0 0,0 0 1,1 0-1,-1 1 0,0-1 1,0 0-1,1 0 0,-1 1 1,0-1-1,1 0 0,-1 2-197,-2 7 411,1-1 0,0 1-1,1 0 1,0-1 0,0 1-1,1 2-410,3 50 1732,3 0 0,11 44-1732,1 9 557,-10-31-376,-3-30 69,2 0 1,3-1-1,5 13-250,-14-60-4253,-3-9 765</inkml:trace>
  <inkml:trace contextRef="#ctx0" brushRef="#br0" timeOffset="-101099.41">9572 8556 12123,'-1'0'154,"1"0"0,0 0 0,-1-1 0,1 1 1,0 0-1,0 0 0,-1 0 0,1 0 1,0-1-1,0 1 0,-1 0 0,1 0 0,0 0 1,0-1-1,-1 1 0,1 0 0,0 0 0,0-1 1,0 1-1,0 0 0,-1 0 0,1-1 0,0 1 1,0 0-1,0-1 0,0 1 0,0 0 1,0-1-1,0 1 0,0 0 0,0-1 0,0 1 1,0 0-1,0 0 0,0-1 0,0 1 0,0 0-154,0-1 106,1 0 0,-1 0 0,1 0 0,-1 0-1,1 0 1,-1 1 0,1-1 0,-1 0-1,1 1 1,-1-1 0,1 0 0,0 1-1,0-1 1,-1 1 0,1-1 0,0 1 0,0-1-1,0 1 1,-1-1 0,1 1 0,0 0-106,17-3 216,1 1 1,-1 0-1,0 2 1,0 0-1,1 1-216,57-2 138,-37-2-84,-1-3 0,13-3-54,-41 6 9,1 1 0,-1-1 0,0-1 0,0 0 0,-1 0 0,1-1 0,-1 0 0,0-1 0,0 0 0,-1 0 0,1-1-9,-8 6 1,0 0 1,0 1 0,0-1 0,0 0-1,0 0 1,-1 0 0,1 1 0,0-1-1,-1 0 1,1 0 0,0 0 0,-1 0 0,1 0-1,-1-1 1,1 1 0,-1 0 0,0 0-1,0 0 1,1 0 0,-1 0 0,0-2-2,-1 3 1,1-1 1,-1 1 0,1 0-1,-1-1 1,1 1-1,-1-1 1,0 1 0,1 0-1,-1-1 1,0 1-1,1 0 1,-1 0 0,0 0-1,0-1 1,1 1 0,-1 0-1,0 0 1,0 0-1,1 0 1,-1 0 0,0 0-1,1 0 1,-1 1 0,0-1-2,-51 13 34,48-11-33,-1-1 0,1 2 0,0-1-1,0 0 1,0 1 0,0 0 0,0 0 0,1 0-1,-1 0 1,1 0 0,0 1 0,-1 0-1,3-2 1,1 0 0,-1-1 1,1 1-1,-1 0 0,1-1 0,0 1 0,0 0 1,-1-1-1,1 1 0,0 0 0,1 0 0,-1-1 1,0 1-1,0 0 0,1-1 0,-1 1 0,1 0 1,-1-1-1,1 1 0,0 0 0,0-1 1,0 1-1,0-1 0,0 0 0,0 1 0,0-1 1,0 0-1,0 0 0,1 1 0,-1-1 0,0 0 1,1 0-1,-1 0 0,1-1 0,0 1-1,20 15 11,0-1-1,2-2 1,24 12-11,-29-17 55,0 2 0,-1 0 0,0 1 0,-1 1 0,0 0 0,14 15-55,-29-25 39,1 0-1,-1 0 1,0 0 0,0 0 0,-1 0 0,1 0-1,0 1 1,-1-1 0,1 1 0,-1-1 0,0 1-1,0 0 1,0 0 0,0-1 0,0 1 0,-1 0-1,1 0 1,-1 0 0,0 0 0,0 0 0,0-1-1,0 1 1,0 0 0,-1 0 0,1 0 0,-1 0-1,0 0 1,0 0-39,-2 2 77,0-1-1,0 1 1,0-1 0,0 0-1,-1-1 1,0 1 0,1 0-1,-2-1 1,1 0-1,0 0 1,-1 0 0,1-1-1,-1 0 1,-2 2-77,-49 19 635,6-2-994,19-5-2771,-3 4 228</inkml:trace>
  <inkml:trace contextRef="#ctx0" brushRef="#br0" timeOffset="-108810.06">3046 8913 1448,'0'-19'1039,"-1"-5"36,-6 3 4782,9 29-769,-1 9-3585,2 12-1210,10 74 782,0 5-248,5-1 1,4 0-1,8 6-827,-19-76 73,-1 1 1,0 5-74,-8-32 25,0 1 1,-1-1 0,0 0 0,-1 0 0,-1 1 0,1-1-1,-2 0 1,1 0 0,-3 7-26,4-18 15,0 1 0,0 0 0,0-1 0,0 1-1,-1-1 1,1 1 0,0-1 0,0 1 0,0 0 0,-1-1 0,1 1 0,0-1 0,-1 1 0,1-1-1,0 1 1,-1-1 0,1 0 0,-1 1 0,1-1 0,-1 1 0,1-1 0,-1 0 0,1 1 0,-1-1-1,1 0 1,-1 0 0,0 0 0,1 1 0,-1-1 0,1 0 0,-1 0 0,1 0 0,-1 0 0,0 0-1,0 0-14,-19-15 560,-17-40 301,33 49-775,-9-14-2,0 0-1,2-1 1,0-1-1,1 0 1,2 0-1,0 0 1,1-1-1,1 0 1,2-1-1,0 1 1,1-1-1,1-22-83,3 15 6,2 0 0,1 0 0,2 0 1,1 1-1,1 0 0,1 0 0,13-27-6,-14 39-2,1 0 1,1 0-1,0 1 0,2 1 1,-1 0-1,2 0 0,0 1 0,1 1 1,0 0-1,1 1 0,1 0 1,14-8 1,-23 17-7,-1 0 1,1 1-1,0 0 0,1 0 1,-1 1-1,0 0 1,1 0-1,-1 0 1,1 1-1,0 0 1,-1 1-1,1 0 0,5 0 7,-10 1-4,0-1 0,1 1-1,-1 0 1,0-1-1,0 2 1,0-1 0,0 0-1,0 1 1,0-1 0,0 1-1,0 0 1,0 0-1,-1 0 1,1 0 0,-1 0-1,0 1 1,1-1-1,-1 1 1,0 0 0,-1-1-1,1 1 1,0 0-1,-1 0 1,1 0 0,-1 0-1,0 1 1,0-1-1,0 0 1,-1 0 0,1 1-1,-1 1 5,1 6-3,-1 1 0,0 0-1,-1 0 1,0-1-1,-1 1 1,0-1 0,-1 1-1,-1-1 1,1 0 0,-2 0-1,0 0 1,0 0 0,-1-1-1,0 0 1,-2 2 3,-6 9 30,-1-2 0,0 0 0,-2-1 0,0-1 0,0 0 0,-19 12-30,25-21-68,-1 0 0,0 0 0,0-2 1,-1 1-1,0-2 0,0 1 0,-12 2 68,-24-4-4384,24-9 646</inkml:trace>
  <inkml:trace contextRef="#ctx0" brushRef="#br0" timeOffset="-107794.81">3276 8512 5265,'1'-5'576,"18"-53"3842,-18 57-4261,-1-1-1,1 0 0,0 1 0,0-1 0,0 0 0,0 1 1,0-1-1,0 1 0,0 0 0,0-1 0,0 1 0,1 0 1,-1 0-1,1-1 0,-1 1 0,1 0 0,-1 1 0,1-1 1,-1 0-1,1 0 0,0 1 0,-1-1 0,1 1 0,0-1 1,0 1-1,0 0 0,-1-1 0,1 1 0,0 0 1,0 0-157,0 1 130,0 0 1,-1 0-1,1 0 1,0 0 0,-1 0-1,1 1 1,0-1 0,-1 0-1,1 1 1,-1-1-1,0 1 1,0-1 0,1 1-1,-1 0 1,0-1 0,0 1-1,-1 0 1,1 0-1,0 0 1,0 1-131,12 42 1318,-12-41-1146,23 126 2321,-15-72-1594,3 0 1,6 13-900,-12-51 57,1 0 0,1-1 0,1-1 0,1 1 0,0-1 0,1-1 1,1 0-1,6 6-57,-15-19 13,1 0 0,-1 0 0,1 0 1,0-1-1,0 0 0,0 0 0,1 0 1,-1 0-1,1 0 0,0-1 0,-1 0 1,1 0-1,0 0 0,0-1 0,4 1-13,-6-1 14,1-1 0,0 0 0,-1 0-1,1-1 1,-1 1 0,1-1 0,0 0 0,-1 0-1,1 0 1,-1 0 0,0 0 0,1-1-1,-1 0 1,0 0 0,0 0 0,0 0-1,0 0 1,0 0 0,-1-1 0,1 1-1,-1-1 1,1 0-14,8-9 43,3-3 17,0-1 0,-1-1 0,3-4-60,-14 17 4,0 1 0,1-1 0,-1 0 0,0 0 0,-1 0-1,1 0 1,-1 0 0,1 0 0,-1 0 0,-1-1 0,1 1 0,0 0 0,-1-1 0,0 1 0,0 0 0,-1-1 0,1 1 0,-1-2-4,1 5 13,0 0 1,0 0 0,-1 0-1,1 0 1,0 1-1,-1-1 1,1 0 0,0 0-1,-1 0 1,1 0 0,-1 1-1,1-1 1,-1 0 0,0 0-1,1 1 1,-1-1-1,0 1 1,1-1 0,-1 0-1,0 1 1,0-1 0,0 1-1,1 0 1,-1-1 0,0 1-1,0 0 1,0-1 0,0 1-1,0 0 1,0 0-1,0 0 1,1 0 0,-1 0-1,0 0 1,0 0 0,0 0-1,0 0 1,0 0 0,0 0-1,-1 1-13,1 0 59,-1-1-1,1 1 1,0 0-1,-1 0 0,1 0 1,0 0-1,0 0 1,0 0-1,0 1 1,-1-1-1,2 0 1,-1 0-1,0 1 1,0-1-1,0 1 0,1-1 1,-1 1-1,0-1 1,1 1-1,0-1 1,-1 1-1,1-1 1,0 1-1,0 1-58,-1 12 74,1 0 0,1 0 0,1 0 0,0 0 0,0 0 0,2 0 0,0 0 0,1 0-74,-3-11 0,-1-2 0,1 1 1,0 0-1,0 0 0,1-1 0,-1 1 0,1-1 0,-1 0 1,1 1-1,-1-1 0,1 0 0,0-1 0,0 1 0,0 0 1,0-1-1,1 0 0,-1 0 0,0 0 0,2 1 0,1-1 38,1-1-1,-1 1 0,1-1 1,-1 0-1,1 0 0,-1-1 1,1 0-1,-1 0 1,1 0-1,2-2-37,0 0-166,0 0 1,0 0-1,-1-1 1,1 0-1,-1-1 1,0 0-1,0 0 1,0-1-1,0 0 1,-1 0-1,0 0 1,-1-1-1,1 0 1,1-4 165,-5 6-648,0-1 0,0 1 0,-1-1 0,1 0 1,-1 0-1,-1 1 0,1-1 0,-1-1 0,0 1 0,0 0 1,-1 0-1,0-2 648,-1-6-340,-1 0 1,0 0-1,-2 1 0,-2-9 340,1 1 1347,-4-19 2062,9 39-2753,0 1-20,4 17 963,8 23-1023,-3-10-33,-1 0-1,-2 1 0,3 27-542,-8-44 79,1-1 1,0 1-1,1-1 0,0 0 0,3 6-79,-5-17 9,-1 0 0,1 0 1,0-1-1,0 1 0,0 0 0,0 0 0,0-1 0,0 1 0,1-1 0,-1 1 0,0-1 0,1 0 0,-1 0 0,1 1 1,-1-1-1,1 0 0,0 0 0,0 0-9,0-1 9,0 0 1,-1 0 0,1 0-1,0 0 1,0 0 0,0 0-1,0 0 1,-1-1 0,1 1-1,0-1 1,0 1 0,0-1-1,-1 0 1,1 0 0,-1 1-1,1-1 1,0 0-1,-1-1 1,1 1 0,-1 0-1,0 0 1,1-1 0,-1 0-10,10-10 446,-2 2-613,-3 5-3574,-5 4 421</inkml:trace>
  <inkml:trace contextRef="#ctx0" brushRef="#br0" timeOffset="-107323.79">4438 8716 9130,'-17'-11'6012,"16"10"-5749,0 0 0,0 0 0,0 0 0,0 0 0,-1 0 0,1 0 0,0 0 0,-1 1 0,1-1 0,0 0 0,-1 1 0,1-1 0,-1 1 0,1 0 0,-1-1 0,1 1 0,-1 0 0,1 0-1,-1 0 1,1 0 0,-2 0-263,-7 2 421,-1-1 0,1 2 0,0 0 0,0 0 0,0 0 0,0 2-1,-5 2-420,11-5 50,0 0 1,1 0-1,-1 1 0,0 0 0,1 0 0,-1 0 0,1 0 0,0 0 0,0 2-50,2-4 9,0 1 0,0-1 0,0 1 0,0-1 0,0 1 0,1 0 0,-1-1 0,1 1 0,-1 0 0,1-1 0,-1 1 0,1 0 0,0 0-1,0 0 1,0-1 0,0 1 0,0 0 0,1 0 0,-1-1 0,0 1 0,2 1-9,-1 1 1,1-1-1,0 0 1,0 0 0,0 0-1,0 0 1,1-1-1,-1 1 1,1-1 0,-1 1-1,1-1 1,0 0 0,0 0-1,0 0 1,1 0-1,53 26 13,-35-19-5,11 5 2,-19-8-4,-1-1 0,0 2 0,0 0 0,0 0 0,-1 1 0,9 8-6,-20-15 2,0 0 0,0 1-1,0-1 1,0 1 0,0-1 0,-1 1-1,1-1 1,0 1 0,-1-1 0,1 1-1,-1 0 1,0-1 0,1 1 0,-1 0-1,0 0 1,0-1 0,0 1 0,0 0-1,0-1 1,-1 1 0,1 0-1,0-1 1,-1 1 0,1 0 0,-1-1-1,0 1 1,0-1 0,1 1 0,-1-1-1,0 1 1,0-1 0,0 0 0,0 1-1,-1-1 1,1 0 0,0 0 0,-1 0-1,0 1-1,-5 5 35,0-1-1,0 0 0,-1 0 1,0-1-1,0 0 0,-3 1-34,8-4-253,-35 15 422,15-15-6206,23-6 1668</inkml:trace>
  <inkml:trace contextRef="#ctx0" brushRef="#br0" timeOffset="-106961.92">4609 8770 9090,'-11'5'3577,"5"-19"456,3 20-2217,6 8-320,1 0-343,2 2-361,1 4-208,2 1-296,1 0-80,-3 0-136,5 6 0,-2-10 96,2-1-16,0-9-104,4-7 1864,-2-10-6585,2-5 2593</inkml:trace>
  <inkml:trace contextRef="#ctx0" brushRef="#br0" timeOffset="-106960.92">4707 8627 3841,'-20'-13'3809,"-4"2"-889,6-2-343,5 6-1625,7 8-144,10 5 849,9 2-4570,7 1 2281</inkml:trace>
  <inkml:trace contextRef="#ctx0" brushRef="#br0" timeOffset="-106457.3">4796 8676 9514,'70'99'3389,"-56"-73"686,-13-25-2377,9-6-60,7 0-1431,-10 3-187,0 1-1,0-2 1,0 1 0,0-1 0,0 0 0,-1 0-1,0-1 1,1 0 0,-1 0 0,0 0-1,-1-1 1,1 0 0,-1 0 0,0-1-20,-4 5 10,0 0 1,0 0-1,0 0 1,0 0-1,-1 0 1,1 0-1,0 0 1,-1-1-1,1 1 1,-1 0-1,1 0 1,-1 0-1,0-1 1,0 1-1,1 0 1,-1-1-1,0 1 1,0 0-1,0-1 1,0 1-1,-1 0 1,1 0 0,0-1-1,0 1 1,-1-2-11,0 2 44,0 0 1,-1 0 0,1 0-1,0 1 1,0-1 0,0 0-1,-1 0 1,1 1 0,-1-1-1,1 0 1,0 1 0,-1 0 0,1-1-1,-1 1 1,1 0 0,-1 0-1,1-1 1,-2 1-45,-6 0 235,0 1 1,0-1-1,0 1 1,0 1-1,0 0 1,1 0-1,-2 1-235,2 0 152,0 0 1,1 0-1,0 1 0,-1 0 1,2 0-1,-1 1 1,0 0-1,1 0 0,0 0 1,0 1-1,0 0 0,-2 4-152,6-7 23,0 0-1,1 0 1,-1 0-1,1 0 1,0 0-1,0 1 1,0-1-1,0 0 1,1 0-1,-1 1 1,1-1-1,0 0 1,0 1-1,0-1 1,0 0-1,0 1 1,1-1 0,0 0-1,-1 1 1,1-1-1,1 0 1,-1 0-1,0 0 1,1 0-1,-1 0 1,1 0-1,0 0 1,0-1-1,0 1 1,0-1-1,1 1 1,0-1-23,4 6 0,1 0 1,1 0 0,-1-1-1,1-1 1,0 0 0,1 0 0,0-1-1,0 0 1,0 0 0,0-1-1,1 0 1,-1-1 0,1-1-1,0 1 1,0-2 0,0 1 0,0-2-1,0 1 1,0-2 0,0 1-1,0-1 1,0-1 0,0 0 0,0-1-1,0 0 1,-1 0 0,1-1-1,-1-1 1,0 0 0,-1 0 0,1-1-1,7-5 0,-6 2-284,-1 0 0,0-1 0,-1 0 0,0 0 0,0-1 0,-1 0 0,4-7 284,-10 16-17,-1-1 1,1 1 0,-1-1 0,0 1 0,1-1 0,-1 0 0,0 0-1,-1 1 1,1-1 0,0 0 0,-1 0 0,0 0 0,1 0 0,-1 0-1,0 0 1,-1 0 0,1 0 0,0 0 0,-1 0 0,0 1 0,0-1 0,0 0-1,0 0 1,0 1 0,0-1 0,-1 0 0,1 1 0,-1-1 0,0 1-1,1 0 1,-1 0 0,0-1 0,-1 1 0,1 1 0,0-1 0,0 0-1,-1 0 1,-1 0 16,4 2 23,0-1 0,-1 1 0,1 0 0,0 0 0,-1-1 0,1 1 0,0 0 0,-1 0 0,1-1 0,0 1 0,-1 0 0,1 0 0,0 0 0,-1 0 0,1-1 0,0 1 0,-1 0 0,1 0-1,-1 0 1,1 0 0,0 0 0,-1 0 0,1 0 0,-1 0 0,1 0 0,0 0 0,-1 1 0,1-1 0,-1 0 0,1 0 0,0 0 0,-1 0 0,1 0 0,-1 1-23,3 13 912,19 29-358,-15-32-521,0-1 0,1 0-1,0 0 1,1-1-1,2 3-32,-6-9 3,0 1 0,0-1 0,0 0-1,0 0 1,1 0 0,-1-1 0,1 1-1,0-1 1,0 0 0,0-1 0,0 1-1,0-1 1,0 0 0,0 0 0,3 0-3,29-2-7630,-20 4 2193</inkml:trace>
  <inkml:trace contextRef="#ctx0" brushRef="#br0" timeOffset="-105610.86">5475 8780 8890,'36'-37'3450,"-35"36"-3148,0 1 0,-1-1 0,1 0 0,-1 0 0,1 0 0,-1 0 0,1 0 1,-1 0-1,0 0 0,1 0 0,-1 0 0,0 0 0,0 0 0,0 0 0,0 0 0,0 0 0,0 0 0,0 0 0,0 0-302,0 1 2736,2 4 449,97 227-1118,-86-214-1977,-13-17-84,1 1 0,-1-1 0,0 0 0,1 0 0,-1 0 0,1 0 0,-1 0 0,0 0 0,1 0 0,-1 0 0,1 0 0,-1-1 0,0 1 0,1 0 0,-1 0-1,0 0 1,1 0 0,-1 0 0,0-1 0,1 1 0,-1 0 0,0 0 0,1-1 0,-1 1 0,0 0 0,1-1 0,-1 1 0,0 0 0,0 0 0,1-1-6,0-1 23,0 0 1,0-1-1,0 1 1,0 0-1,0-1 0,0 1 1,-1-1-1,1 1 0,-1-1 1,1 1-1,-1-1 0,0-1-23,-10-45 174,8 39-156,-1 1-1,1-1 1,1 0 0,-1 0 0,2-3-18,0 10 0,0 1 1,0-1 0,0 1-1,1-1 1,-1 1-1,1 0 1,0-1 0,-1 1-1,1 0 1,0 0 0,0-1-1,1 1 1,-1 0 0,0 0-1,1 0 1,-1 0 0,1 1-1,0-1 1,0 0 0,-1 1-1,1-1 1,0 1 0,1-1-1,80-47 3,-36 22 1,-1-1 1,-1-3-1,5-7-4,-38 29-2,-18 18-3,-8 15-1,14-24 6,0 1 0,-1-1 0,1 1-1,0-1 1,0 1 0,-1-1 0,1 1 0,0-1 0,0 1 0,0 0 0,-1-1 0,1 1 0,0-1 0,0 1-1,0 0 1,0-1 0,0 1 0,0-1 0,0 1 0,1-1 0,-1 1 0,0 0 0,0-1 0,0 1-1,1-1 1,-1 1 0,0-1 0,0 1 0,1-1 0,-1 1 0,0-1 0,1 1 0,-1-1 0,59 27 3,-42-21-13,-1 2 0,0 0 0,0 0 0,-1 2 1,7 5 9,-17-12-2,-1 1 1,0 0 0,-1 0-1,1 0 1,-1 0 0,1 1 0,-1-1-1,0 1 1,-1 0 0,1 0-1,-1 0 1,0 0 0,-1 0 0,1 0-1,-1 0 1,0 1 0,0-1-1,0 1 1,-1-1 0,0 3 1,0-3 4,0 0 1,0 1-1,0-1 0,-1 0 1,0 0-1,0 0 1,0 0-1,-1 0 0,0 0 1,0-1-1,0 1 1,0 0-1,-1-1 0,1 0 1,-1 1-1,-1-1 1,1 0-5,-1 0 50,-1-1-1,0 1 1,0-1 0,0 0 0,0 0 0,0 0 0,-1-1 0,1 1 0,-1-1 0,0-1 0,0 1-1,1-1 1,-1 0 0,-3 0-50,-42 4 1206,-47 0-1206,98-8 636,1 3-5193,0 0 930</inkml:trace>
  <inkml:trace contextRef="#ctx0" brushRef="#br0" timeOffset="-105031.63">5355 8731 5337,'2'3'975,"1"0"0,0 0 0,-1 1-1,0-1 1,1 0 0,-1 1 0,-1 0 0,1-1-1,0 1 1,-1 0 0,0 0 0,0 0 0,0 0-1,0 0 1,0 2-975,-1 6 1170,0-1 0,-1 1 0,0-1 0,-3 9-1170,2-12 145,1-1 0,0 1-1,0 0 1,0 0 0,1 0 0,0 0-1,1 0 1,0 0 0,0 0-1,1 0 1,1 5-145,15 13 286,-7-13-3465,-1 4 413</inkml:trace>
  <inkml:trace contextRef="#ctx0" brushRef="#br0" timeOffset="-94270.87">14389 8099 7258,'-17'-79'11113,"18"79"-11076,-1 0 1,0 0-1,0 0 1,0-1-1,0 1 1,0 0-1,0 0 1,0 0-1,0 0 1,0-1-1,0 1 1,-1 0-1,1 0 1,0 0-1,0 0 1,0 0 0,0-1-1,0 1 1,0 0-1,0 0 1,0 0-1,0 0 1,0 0-1,-1 0 1,1-1-1,0 1 1,0 0-1,0 0 1,0 0-1,0 0 1,0 0-1,-1 0 1,1 0-1,0 0 1,0 0-1,0 0 1,0 0 0,0 0-1,-1 0 1,1 0-1,0 0 1,0 0-1,0 0 1,0 0-1,-1 0 1,1 0-1,0 0 1,0 0-1,0 0 1,0 0-1,0 0 1,-1 0-1,1 0 1,0 0-1,0 0 1,0 0-1,0 0 1,0 0 0,0 1-1,-1-1 1,1 0-1,0 0 1,0 0-1,0 0 1,0 0-1,0 0 1,0 1-1,0-1 1,0 0-1,0 0-37,-7 18 2701,1 21-2066,1 0-1,2 0 0,2 0 0,1 0 0,5 25-634,-4-50 36,1 1-1,0-1 1,1 0-1,1 0 1,1 0-1,0 0 1,0-1-1,1 1 1,1-2 0,0 1-1,1-1 1,1 0-1,-1 0 1,2-1-1,0 0 1,9 8-36,-10-14 18,-1 0-1,1 0 1,0-1 0,0 0 0,0 0 0,0-1 0,1-1-1,0 1 1,-1-2 0,1 1 0,0-1 0,0-1-1,0 0 1,-1 0 0,1-1 0,7-1-18,-9 1 12,-1 0 1,1 0-1,-1-1 0,1 0 1,-1 0-1,0-1 0,0 0 1,0 0-1,0-1 0,0 0 1,-1 0-1,0-1 0,0 1 1,0-1-1,0-1 0,-1 1 1,0-1-1,0 0 0,0 0 1,-1 0-1,4-7-12,-8 11 6,1-1-1,0 1 1,0 0-1,-1 0 1,1 0-1,-1-1 1,1 1-1,-1 0 1,0-1-1,0 1 1,0 0-1,-1-1 1,1 1-1,0 0 1,-1-1-1,1 1 1,-1 0-1,-1-2-5,2 4 1,0-1 1,0 1-1,-1-1 0,1 1 0,0 0 0,-1-1 0,1 1 0,0-1 1,-1 1-1,1 0 0,-1 0 0,1-1 0,0 1 0,-1 0 0,1 0 0,-1-1 1,1 1-1,-1 0 0,1 0 0,-1 0 0,1 0 0,-1 0 0,1 0 0,-1 0 1,1 0-1,-1 0 0,1 0 0,-1 0 0,1 0 0,-1 0-1,0 1-1,-1-1 0,1 1 0,-1 0 0,1 0 0,-1 0 0,1 0 0,0 0 0,-1 0 0,1 1 0,0-1 0,0 0 0,0 1 0,0-1 0,-1 1 1,-1 2 0,0 1 0,0-1 0,1 1 0,-1 0 1,1 0-1,0 0 0,0 0 0,1 0 0,-1 0 1,1 1-1,0-1 0,1 0 0,-1 1 0,1-1 1,0 0-1,0 1 0,1-1 0,0 0 0,0 1 1,0-1-1,0 0 0,1 0 0,0 0 1,0 0-1,0 0 0,1 0 0,0-1 0,0 1 1,0-1-1,0 1 0,1-1 0,-1 0 0,1-1 1,0 1-1,0-1 0,1 1 0,-1-1 0,1-1 1,-1 1-1,1 0 0,0-1 0,0 0 0,0 0 1,0-1-1,0 0 0,1 1 0,-1-2 0,0 1 1,1-1-1,-1 1 0,0-1 0,1-1 0,4 0 0,6-2 11,-1-2 0,1 0-1,-1 0 1,0-2 0,0 1-1,-1-2 1,0 0-1,3-3-10,-9 6 9,-1-1 0,1 1-1,-1-1 1,0-1 0,0 0 0,-1 1-1,0-2 1,0 1 0,0-1-1,-1 0 1,0 0 0,-1-1-1,0 1 1,2-8-9,-5 12 4,-1 0 0,1 0 0,-1 0 0,0 0 0,0 0 0,-1 0 0,1 0 0,-1 1 0,0-1-1,0 0 1,0 0 0,-1 0 0,1 1 0,-1-1 0,0 1 0,0-1 0,0 1 0,0-1 0,-1 1 0,1 0 0,-1 0 0,-2-1-4,-1-3-11,-1 1 0,0 0 0,0 1 0,0 0 0,-7-4 11,53 27-22,1 0 4,-2 2 0,0 1 0,-1 2 18,-28-18-2,0 1 0,-1 1 0,0 0 0,0 0 0,0 1 0,-1 0-1,0 0 1,-1 0 0,0 1 0,0 0 0,-1 0 0,0 1 0,0-1 0,1 8 2,-5-14 6,0 0 0,-1-1 1,1 1-1,-1 0 0,0 0 0,0 0 1,0 0-1,0 0 0,0 0 0,-1 0 1,1 0-1,-1 0 0,0 0 0,0-1 1,0 1-1,0 0 0,0 0 1,-1-1-1,1 1 0,-1-1 0,0 0 1,0 1-1,0-1 0,0 0 0,0 0 1,0 0-1,0 0 0,-1 0 1,1-1-1,-1 1 0,1-1 0,-1 1 1,0-1-1,-1 0-6,-12 6 84,-1-1 1,0-1-1,0 0 0,-1-1 1,-5 0-85,8-2-135,-47 8-4009,-7-7 587</inkml:trace>
  <inkml:trace contextRef="#ctx0" brushRef="#br0" timeOffset="-95308.32">13257 8489 9626,'16'-9'7839,"-11"21"-2932,3 18-4720,27 112 1599,-35-140-1763,1 1 0,-1-1 0,1 1 0,0-1 0,0 0-1,0 1 1,0-1 0,0 0 0,0 0 0,1 0 0,-1 1 0,1-2 0,0 2-23,-1-2 11,-1-1 1,1 1-1,0 0 1,0-1-1,0 1 1,0-1-1,0 0 1,0 1-1,0-1 1,0 0-1,0 0 1,0 1-1,0-1 1,0 0-1,0 0 1,0 0-1,0 0 1,0 0-1,0 0 1,0 0 0,0-1-1,0 1-11,4-2 25,-1 0 1,0-1-1,1 1 1,-1-1-1,0 0 1,-1 0-1,1 0 1,0 0-1,-1-1 0,0 1 1,1-1-1,-2 0-25,5-5 25,-2 0 0,0 0-1,0-1 1,0 0 0,0-4-25,-3 7 14,1 0 0,0-1 1,1 1-1,0 0 0,0 1 1,0-1-1,1 1 0,0 0 0,5-6-14,8 34 530,-16-21-626,0 1 1,0-1-1,0 1 1,0-1-1,0 0 1,0 0-1,0 0 1,1 0-1,-1 0 1,0 0 0,1 0 95,22 8-2452,39 28-657</inkml:trace>
  <inkml:trace contextRef="#ctx0" brushRef="#br0" timeOffset="-94922.8">13706 8621 5089,'24'30'2444,"-23"-26"-1947,0-1 1,-1 0-1,1 0 1,-1 0 0,0 0-1,0 0 1,0 1-1,0-1 1,0 0-1,-1 0 1,1 0 0,-1 0-1,0 0 1,0 0-1,0 0 1,-2 3-498,-6 15 2607,1-18 1706,0-21-390,2-5-4056,4 13 232,1-1 0,0 0 0,0 0 0,1 0 0,0 0 0,1 0 0,1 0 1,0-5-100,0 10 21,0-1 1,0 1-1,0 0 1,1-1-1,0 1 1,0 1 0,0-1-1,1 0 1,0 1-1,0-1 1,0 1 0,0 0-1,1 1 1,0-1-1,0 1 1,2-1-22,0 1-24,0 0 1,1 0-1,0 1 1,-1 0-1,1 0 1,0 1-1,0 0 1,1 0-1,-1 1 1,0 0-1,1 0 1,-1 1-1,0 1 1,1-1-1,6 2 24,43 12-8874,-36-6 2714</inkml:trace>
  <inkml:trace contextRef="#ctx0" brushRef="#br0" timeOffset="-96117.61">12220 8440 11883,'0'-1'151,"0"1"0,-1 0 0,1-1 0,0 1 0,0 0 0,0-1 1,0 1-1,0 0 0,0-1 0,0 1 0,0-1 0,0 1 1,0 0-1,0-1 0,0 1 0,0 0 0,0-1 0,0 1 0,0 0 1,0-1-1,0 1 0,0-1 0,1 1 0,-1 0 0,0 0 0,0-1 1,0 1-1,1 0 0,-1-1 0,0 1 0,0 0 0,1 0 1,-1-1-1,0 1 0,1 0 0,-1 0 0,0 0 0,0-1 0,1 1 1,-1 0-1,1 0-151,9 14 1572,9 32-1292,16 66 883,-6 2-1,-4 1 1,-4 15-1163,-17-97 114,-2 0 0,-1 0 0,-3 28-114,2-51 31,-1-1 1,-1 1 0,1-1-1,-1 0 1,-1 0 0,0 0 0,0 0-1,0 0 1,-1-1 0,-1 1-1,0-1 1,0 0 0,0 0-1,-1-1 1,-5 6-32,9-11 21,0 0-1,0-1 1,-1 1-1,1-1 1,0 1-1,-1-1 1,1 0-1,-1 0 1,1 0-1,-1 0 1,1 0-1,-1-1 1,0 1-1,1-1 1,-1 1-1,0-1 1,1 0-1,-1 0 1,0-1-1,0 1 1,1 0-1,-1-1 0,0 0 1,1 1-1,-1-1 1,1 0-1,-1-1 1,1 1-1,0 0 1,-1-1-1,1 1 1,0-1-1,0 1 1,0-1-1,0 0 1,-2-2-21,-2-3 37,0 0 0,0 0 0,0-1 1,1 1-1,0-1 0,1-1 0,0 1 0,0 0 1,1-1-1,-1-3-37,-1-9 18,1 0 0,1-1 0,1 1 0,1-1 0,1 1 0,1 0 0,1-1 0,0 1 0,2 0 0,1 0 0,0 0 0,1 0 0,2 1 0,8-17-18,-2 7 0,2 0 1,1 0-1,2 2 1,1 0-1,1 2 0,1 0 1,1 1-1,1 1 1,6-3-1,-19 18-8,1 1 0,1 0 0,-1 0 0,1 1-1,0 1 1,1 0 0,10-2 8,-20 7-4,0-1 0,0 2 0,0-1 0,0 0-1,0 1 1,0 0 0,0 0 0,0 0 0,1 0-1,-1 1 1,0 0 0,0-1 0,2 2 4,-3-1-3,-1 1 0,0-1 1,0 0-1,0 1 0,0-1 0,0 1 1,0 0-1,0 0 0,0-1 1,-1 1-1,1 1 0,-1-1 0,0 0 1,1 0-1,-1 0 0,0 1 1,0-1-1,0 0 0,-1 1 1,1-1-1,0 1 0,-1-1 0,0 2 3,1 1 3,-1 0 0,0 1 0,-1-1 0,1 0 0,-1 0 0,0 1 0,0-1 0,-1 0 0,1 0 0,-1 0 0,0 0 0,-1 0 0,1-1-1,-1 1 1,0-1 0,0 0 0,0 1 0,-1-1-3,-12 14 142,0-1 0,-1 0 0,-7 4-142,22-19 10,-75 59 401,45-36-3372,29-23 2326,-22 15-2678</inkml:trace>
  <inkml:trace contextRef="#ctx0" brushRef="#br0" timeOffset="-95713.03">12970 8485 11330,'-1'-2'371,"0"0"0,-1 0-1,1 0 1,0 0-1,-1 1 1,1-1 0,-1 0-1,1 1 1,-1-1-1,0 1 1,1 0 0,-1 0-1,0-1 1,0 1-1,0 0 1,0 1 0,0-1-1,0 0 1,-1 0-1,1 1 1,0-1 0,0 1-1,0 0 1,-1 0-371,-1 0 245,0 1 0,0-1 0,-1 1 0,1 0 0,0 1 0,0-1 0,0 1 0,0-1 0,0 1 0,0 1 0,1-1 0,-2 1-245,-8 7 190,1 0 0,0 0 0,0 1-1,1 1 1,1 0 0,-5 8-190,5-6 158,0 0 0,1 1 0,1 0-1,-2 6-157,8-16 27,0 1 1,0-1-1,1 0 0,-1 1 0,1-1 0,0 0 0,1 1 0,0 0 0,-1-1 0,2 1 0,-1-1 0,0 1 0,1-1 0,0 1 0,1 1-27,-1-5 7,0 0 0,0 0 0,-1 0 0,2 0 0,-1 0 0,0 0 0,0 0 0,1 0-1,-1-1 1,0 1 0,1 0 0,0-1 0,-1 1 0,1-1 0,0 0 0,0 0 0,0 1 0,0-1-1,0 0 1,0-1 0,1 1-7,1 0 12,1 0 0,-1 0-1,1 0 1,-1-1 0,1 0-1,0 0 1,-1 0 0,1 0 0,-1-1-1,3 0-11,5-2 29,0-1 0,0 0-1,0 0 1,-1-1 0,0 0-1,0-1 1,7-5-29,-11 6 18,-1 0-1,1-1 0,-1 0 1,-1 0-1,1 0 1,-1 0-1,0-1 0,0 0 1,-1 0-1,0 0 1,0-1-1,-1 0-17,-2 6 5,0 0 0,0-1 1,-1 1-1,1 0 0,-1-1 0,1 1 1,-1-1-1,0 1 0,0-1 0,0 1 0,0-1 1,0 1-1,-1-1 0,1 1 0,-1-1 1,0 1-1,0 0 0,0-1 0,0 1 0,0 0 1,0 0-1,0 0 0,-1 0 0,1 0 0,-1 0 1,0 0-1,1 0 0,-1 0 0,0 1 1,0-1-1,0 1 0,0 0 0,0-1 0,-1 1 1,1 0-1,0 0 0,0 0 0,-1 1 1,1-1-1,-1 0 0,1 1-5,-5-2 1,0 1 1,1 1-1,-1-1 0,1 1 1,-1 0-1,0 0 0,1 1 1,-5 1-2,-18 10 48,28-12-41,0 1 1,0 0-1,1 0 0,-1-1 1,0 1-1,1 0 1,-1 0-1,1-1 0,-1 1 1,1 0-1,0 0 0,-1 0 1,1 0-1,0 0 0,-1 0 1,1 0-1,0 0 0,0 0 1,0 0-1,0 0 0,0 0 1,0 0-1,0 0 0,0 0 1,1 0-1,-1-1 0,0 1-7,1 1 17,0 0-1,0 0 1,0 0-1,0 0 1,0 0-1,1-1 1,-1 1-1,0 0 1,1-1-1,-1 1 1,1-1-1,0 0 1,-1 1-1,1-1 1,0 0-1,0 0 1,0 0-1,0-1 1,1 2-17,40 8-3713,-1-9 512</inkml:trace>
  <inkml:trace contextRef="#ctx0" brushRef="#br0" timeOffset="-97256.97">11103 8566 9802,'-3'-2'668,"0"0"0,0 0-1,0 0 1,0 0 0,0 0 0,0-1-1,1 0 1,-1 1 0,1-1 0,-1-1-668,-27-44 449,29 45-100,0 2-320,1 1 0,0-1-1,-1 1 1,1-1 0,0 1 0,0-1-1,0 0 1,-1 1 0,1-1-1,0 0 1,0 1 0,0-1 0,0 0-1,0 1 1,0-1 0,0 1-1,0-1 1,1 0 0,-1 1 0,0-1-1,0 0 1,0 1 0,1-1-1,-1 1 1,0-1 0,1 1-1,-1-1 1,0 1 0,1-1 0,-1 1-1,1-1 1,-1 1 0,1-1-1,-1 1 1,1 0 0,-1-1 0,1 1-1,-1 0 1,1-1 0,0 1-1,-1 0 1,1 0 0,-1 0 0,1-1-1,0 1-28,30-5 365,-28 5-348,38-2 72,1 2 0,0 2 0,-1 2-1,1 1 1,34 10-89,-38-1-397,-15-1-2728,-7 1 262</inkml:trace>
  <inkml:trace contextRef="#ctx0" brushRef="#br0" timeOffset="-96864.51">11040 8737 11170,'-24'-3'5846,"23"3"-5768,1 0 0,0-1 0,0 1 1,0 0-1,0 0 0,0 0 0,0-1 0,0 1 1,0 0-1,0 0 0,0 0 0,0-1 0,0 1 1,0 0-1,0 0 0,0 0 0,0-1 0,0 1 1,0 0-1,0 0 0,0 0 0,0-1 0,0 1 1,0 0-1,0 0 0,0 0 0,0-1 0,1 1 1,-1 0-1,0 0 0,0 0 0,0 0 0,0-1 1,0 1-1,1 0 0,-1 0 0,0 0 1,0 0-1,0 0 0,0 0 0,1 0 0,-1 0 1,0-1-1,0 1 0,0 0 0,1 0 0,-1 0 1,0 0-79,41-16 2074,86-12-493,99-8-1581,8-2 972,-226 37-747,17-5-314,-13-3-3139,-10-2 439</inkml:trace>
  <inkml:trace contextRef="#ctx0" brushRef="#br0" timeOffset="-96526.33">11421 8251 10698,'-2'-1'236,"0"0"0,-1 0-1,1 0 1,0 0 0,0 1-1,-1-1 1,1 0 0,-1 1 0,1 0-1,0 0 1,-1 0 0,1 0-1,-1 0 1,1 0 0,0 0-1,-1 1 1,1-1 0,0 1 0,-1 0-1,1 0 1,0 0 0,0 0-1,0 0 1,-2 1-236,-1 2 308,1 0-1,-1 0 1,1 1-1,-1-1 1,1 1 0,1 0-1,-1 1 1,1-1-1,0 1 1,0-1-308,-13 30 632,1 0 0,2 0 1,2 2-1,1-1 0,1 1 1,3 1-1,1-1 0,1 8-632,3-35 118,0 0-1,1 0 1,0 0-1,1 0 1,0 0-1,0-1 1,1 1-1,3 8-117,-3-14-125,-1 0 0,1-1-1,0 1 1,0-1 0,1 1 0,-1-1 0,1 0 0,-1 0-1,1 0 1,0 0 0,0-1 0,1 1 0,-1-1 0,0 0 0,1 0-1,-1 0 1,1 0 0,0 0 0,0-1 0,0 0 0,0 0-1,-1 0 1,3 0 125,33 6-2866</inkml:trace>
  <inkml:trace contextRef="#ctx0" brushRef="#br0" timeOffset="-93033.27">16198 8413 7770,'-30'-9'1618,"0"0"308,2 5 2133,28 4-3977,-1 0 0,1 0 0,0 0 0,0 0 1,-1 0-1,1 0 0,0 0 0,0 0 0,-1 1 0,1-1 1,0 0-1,0 0 0,-1 0 0,1 0 0,0 0 1,0 0-1,0 1 0,-1-1 0,1 0 0,0 0 1,0 0-1,0 1 0,0-1 0,-1 0 0,1 0 0,0 1 1,0-1-1,0 0 0,0 0 0,0 1 0,0-1 1,0 0-1,0 0 0,0 1 0,0-1 0,0 0 1,0 0-1,0 1 0,0-1-82,2 18 1407,13 25-726,-11-31-44,15 53 457,-13-41-703,2 0-1,0 0 1,8 14-391,-16-37 9,0-1 0,0 1 0,0-1 0,0 1 0,1-1 0,-1 0 0,0 1 0,1-1 0,-1 1 0,0-1 0,1 0 0,-1 1 0,0-1 0,1 0 1,-1 1-1,0-1 0,1 0 0,-1 0 0,1 0 0,-1 1 0,1-1 0,-1 0 0,1 0 0,-1 0 0,1 0 0,-1 0 0,1 0 0,-1 0 0,1 0 0,-1 0 0,0 0 0,1 0 0,-1 0 0,1 0 0,-1 0 0,1 0 0,-1 0 0,1-1 0,-1 1 0,1 0 0,-1 0 0,0-1 0,1 1 0,-1 0 0,1-1 0,-1 1 1,0 0-1,1-1 0,-1 1 0,0 0 0,0-1 0,1 1 0,-1-1 0,0 1 0,0 0 0,1-1 0,-1 1 0,0-1 0,0 1 0,0-1-9,19-35 251,-16 28-193,4-7-40,1 0 0,1 1 0,0 0 0,0 0 0,2 1 0,-1 0 0,2 1 0,0 1 0,0-1 0,1 2 0,0 0 0,1 0 0,0 2 0,0-1 0,1 2 0,15-6-18,-28 12-1,0 0 0,0 0 0,1 0 0,-1 0 0,0 1 0,0-1-1,0 1 1,1-1 0,-1 1 0,0 0 0,0 0 0,1 0 0,-1 0 0,0 1 0,1-1 0,-1 0 0,0 1 0,0 0 0,0-1 0,0 1 0,1 0-1,-1 0 1,0 0 0,-1 1 0,1-1 0,0 0 0,0 1 0,0-1 0,-1 1 0,1-1 0,-1 1 0,1 0 0,-1 0 0,1 1 1,0 1 3,-1 1 0,0-1 0,0 1 1,0 0-1,0 0 0,0-1 0,-1 1 0,0 0 1,0 0-1,-1 0 0,1-1 0,-1 1 1,0 0-1,0 0 0,-2 2-3,-1 6 43,-9 30 74,13-42-108,-1 1 1,1-1-1,0 1 0,-1-1 1,1 1-1,0-1 0,0 0 1,0 1-1,0-1 0,0 1 1,0-1-1,1 1 0,-1-1 1,0 1-1,1-1 0,-1 1 1,1-1-1,-1 0 0,1 1 1,0-1-1,0 0 0,0 1-9,1-1 7,0-1 0,-1 1-1,1-1 1,0 1-1,-1-1 1,1 0 0,0 0-1,0 0 1,-1 0 0,1 0-1,0-1 1,0 1-1,-1 0 1,1-1 0,0 1-1,-1-1 1,1 0 0,0 1-1,0-2-6,38-19 64,-33 17-46,43-25 28,-19 10-6,-1 2 0,2 2 0,10-4-40,-41 19 1,-1 0 1,0 0-1,1 0 0,-1 0 1,0 0-1,1 0 0,-1 1 1,0-1-1,1 0 1,-1 0-1,0 0 0,1 0 1,-1 1-1,0-1 0,1 0 1,-1 0-1,0 0 1,0 1-1,1-1 0,-1 0 1,0 1-1,0-1 0,0 0 1,1 0-1,-1 1 1,0-1-1,0 0 0,0 1 1,0-1-1,0 0 0,0 1 1,0-1-1,1 0 1,-1 1-1,0-1 0,0 0 1,0 1-1,-1-1 0,1 1 1,0-1-1,0 0 1,0 1-1,0-1 0,0 0 1,0 1-1,0-1 0,-1 0 1,1 1-1,0-1 1,0 0-1,0 0-1,-7 30 135,5-21-79,1-6-42,0 1 1,1-1-1,-1 0 0,1 1 0,0-1 1,0 0-1,0 0 0,1 1 0,-1-1 1,1 0-1,-1 0 0,1 1 0,0-1 0,0 0 1,1 0-1,-1 0 0,1 0 0,-1 0 1,1-1-1,0 1 0,1 1-14,0-1 9,1-1-1,-1 0 1,0 0 0,1 0-1,-1 0 1,1 0-1,0-1 1,0 1 0,0-1-1,-1 0 1,1 0-1,0-1 1,0 1 0,0-1-1,2 0-8,13 0 20,1-1 1,-1-1-1,0-1 0,0-1 0,0 0 1,11-5-21,-18 6 16,1-1-1,-1 0 1,0-1 0,-1 0 0,1-1 0,-1-1 0,0 1 0,0-2 0,-1 1 0,0-1-1,-1-1 1,7-7-16,-15 15 3,0 0 1,0 1-1,-1-1 0,1 0 0,0 0 0,-1 0 1,1 0-1,-1 0 0,1 0 0,-1 0 0,1 0 0,-1 0 1,0 0-1,1-1 0,-1 1 0,0 0 0,0 0 0,0 0 1,0 0-1,0 0 0,0 0 0,0-1 0,0 1 0,-1 0 1,1 0-1,0 0 0,-1 0 0,1 0 0,0 0 1,-1-1-4,-1 1 6,1 0 0,-1 0 0,0-1 0,0 1 0,1 0 0,-1 0 0,0 1 0,0-1 0,0 0 0,0 1 0,0-1 0,0 1 0,0-1 0,0 1 0,-2 0-6,-5-1 31,-1 1-1,0 0 1,0 1 0,0 0-1,0 0 1,-5 2-31,12-2 7,0 0 0,0-1 1,0 1-1,0 0 1,0 1-1,0-1 0,1 1 1,-1-1-1,0 1 1,1 0-1,-1 0 0,1 0 1,-1 0-1,1 0 0,0 0 1,0 1-1,0-1 1,0 1-1,1 0 0,-1-1 1,1 1-1,0 0 0,-1 0 1,1 0-1,0 0 1,1 0-1,-1 0 0,0 0 1,1 0-1,0 0 0,0 0 1,0 1-1,0 0-7,1 2 4,1 0-1,-1-1 1,1 1-1,1-1 0,-1 0 1,1 0-1,0 0 1,0 0-1,0 0 1,1 0-1,-1-1 0,1 0 1,0 1-1,1-1 1,-1-1-1,1 1 1,-1-1-1,3 1-3,7 4 18,0 0 0,1-2 0,0 0 1,0 0-1,1-1 0,-1-1 0,1-1 0,6 1-18,-11-3 56,0 1 0,0-1-1,0-1 1,0 0 0,0-1 0,0 0 0,0 0 0,0-1-1,0-1 1,-1 0 0,1 0 0,6-3-56,-17 5-199,1 1 0,0 0 1,0-1-1,-1 1 0,1-1 0,0 1 1,-1-1-1,1 1 0,-1-1 0,1 1 0,-1-1 1,1 1-1,-1-1 0,1 0 0,-1 1 1,1-1-1,-1 0 0,0 0 0,1 1 0,-1-2 199,-2-19-3498</inkml:trace>
  <inkml:trace contextRef="#ctx0" brushRef="#br0" timeOffset="-92652.89">16837 8299 10682,'-2'-1'222,"-43"-48"5200,43 48-5210,1-2 0,-1 1-1,0 0 1,1 0 0,-1 0-1,1-1 1,0 1 0,0-1-1,0 1 1,0-1 0,0 1-1,0-1 1,1 0 0,-1 1-1,1-1 1,0 0-1,0 1 1,0-1 0,0 0-1,0 0 1,0 0-212,2 1 58,-1 0 1,1 0-1,0 0 0,-1 0 1,1 0-1,0 0 0,0 0 0,0 1 1,1-1-1,-1 1 0,0 0 1,0-1-1,1 1 0,-1 0 0,1 0 1,2 0-59,49-13 17,-32 10 39,89-28 173,83-35-229,-191 66 62,-1-1 1,1 1-1,0 0 1,-1 0-1,1 0 1,0 1-1,0-1 0,0 1 1,-1-1-1,1 1 1,0 0-1,0 0 0,0 0 1,0 0-1,0 1 1,0-1-1,-1 1 1,1 0-1,0 0 0,0 0 1,1 0-63,-1 3 134,1-1-1,0 1 1,-1-1 0,0 1 0,0 0 0,0 0 0,-1 1-1,1-1 1,-1 0 0,0 1 0,0 0 0,0-1-134,22 60 885,-1 1 1,-3 5-886,3 9-2798,-17-59-422</inkml:trace>
  <inkml:trace contextRef="#ctx0" brushRef="#br0" timeOffset="-91218.5">17561 8403 8994,'30'-12'3839,"-30"12"-3593,1 0-1,-1-1 0,1 1 0,-1 0 0,1 0 1,-1 0-1,1 0 0,-1 0 0,1 0 0,-1 0 0,1 0 1,-1 0-1,1 0 0,0 1 0,-1-1 0,1 0 1,-1 0-1,0 0 0,1 1 0,-1-1 0,1 0 0,-1 1 1,1-1-1,-1 0 0,0 1 0,1-1 0,-1 0 1,1 1-1,-1-1 0,0 1 0,0-1 0,1 0 0,-1 1 1,0-1-1,0 1 0,1-1 0,-1 1 0,0-1 1,0 1-1,0-1 0,0 1 0,0 0-245,3 28 2154,-2-22-2286,-1 55 1011,-2 0-1,-9 58-878,13-114 152,8-12-41,12-17 31,-19 19-116,49-60 53,16-18 44,-61 75-116,1 0 0,-1 0 0,1 1 0,0 0 0,0 1 0,1-1 0,0 2 0,-1-1 0,2 1-7,-8 3 0,0 0-1,0 0 1,0 1 0,0-1 0,-1 1-1,1-1 1,0 1 0,0 0-1,0 0 1,0-1 0,0 2 0,0-1-1,0 0 1,0 0 0,0 0-1,0 1 1,0-1 0,1 2 0,-2-2-1,0 1 1,0 0-1,0 0 1,0 0-1,0 0 0,0 0 1,0 0-1,-1 0 1,1 0-1,-1 0 1,1 0-1,-1 1 1,1-1-1,-1 0 0,1 0 1,-1 1-1,0-1 1,0 0-1,0 0 1,0 1-1,0 0 1,0 10-5,-2 1 0,0-1 0,0 0-1,-1 1 1,-3 7 5,-3 13-4,9-32 5,0 0 0,0 0-1,0 0 1,0 0 0,0 0-1,0 0 1,0 0 0,0 0-1,0 0 1,0 0 0,1 0-1,-1 0 1,0 0 0,1 0-1,-1 0 1,1 0 0,-1 0-1,1 0 1,-1 0 0,1-1-1,0 1 1,-1 0 0,1 0-1,0-1 1,0 1 0,0 0-1,-1-1 1,1 1 0,0-1-1,0 1 1,0-1 0,0 1-1,0-1 1,0 0 0,0 1-1,0-1 1,0 0 0,0 0-1,0 0 1,0 0 0,0 0 0,0 0-1,0 0 1,0 0 0,0 0-1,0-1 1,0 1 0,0 0-1,1-1 0,54-16 21,-52 16-20,30-14 10,0-1 1,-2-2-1,0-1 1,0-2-1,2-4-11,-14 2 16,-20 23-16,-1 1 0,1-1 0,0 0 0,-1 0 0,1 0 0,0 0 0,0 0 0,-1 0 0,1 0 0,0 0 0,-1 0 0,1 0-1,0 0 1,-1 0 0,1 0 0,0 0 0,-1 0 0,1 0 0,0 0 0,0 0 0,-1 0 0,1 0 0,0 0 0,0-1 0,-1 1 0,1 0 0,0 0 0,0 0-1,-1 0 1,1-1 0,0 1 0,0 0 0,-1 0 0,1-1 0,0 1 0,0 0 0,0 0 0,0-1 0,0 1 0,-1 0 0,1 0 0,0-1 0,0 1-1,0 0 1,0-1 0,0 1 0,0 0 0,0-1 0,0 1 0,0 0 0,0-1 0,0 1 0,0 0 0,0 0 0,0-1 0,0 1 0,1 0 0,-1-1 0,0 1-1,0 0 1,0 0 0,0-1 0,0 1 0,1 0 0,-3 1 4,0 1 0,1 0 0,-1-1 0,1 1 0,-1 0 0,1 0 0,0 0 0,0 0 0,-1 0 0,2 0 0,-1 0 0,0 1 0,0-1 0,1 0 0,-1 0 0,1 1-1,0-1 1,-1 0 0,1 3-4,-1 1 9,0-1-2,0 0-1,1 1 1,-1-1-1,1 0 1,0 0 0,0 1-1,0-1 1,1 0-1,0 0 1,0 0-1,0 0 1,1 1-1,0-2 1,0 1-1,0 0 1,0 0 0,1-1-1,0 1 1,0-1-1,0 0 1,0 0-1,1 0 1,0 0-1,-1-1 1,1 1-1,1-1 1,-1 0 0,0 0-1,1 0 1,0-1-1,-1 0 1,1 0-1,0 0-6,7 1 15,1-1-1,-1 0 0,0-1 0,1 0 1,-1-1-1,1-1 0,-1 0 0,0 0 1,1-1-1,-1-1 0,0 0 0,0-1 1,-1 0-1,1 0 0,-1-2 1,0 1-1,0-1 0,0-1 0,-1 0 1,0 0-1,-1-1 0,1-1 0,2-3-14,-10 10 5,0-1-1,0 0 0,0 0 0,0 1 0,0-1 0,-1-1 1,1 1-1,-1 0 0,0 0 0,0 0 0,0-1 0,0 1 1,-1-1-1,1 1 0,-1 0 0,0-1 0,0 1 0,0-1 0,-1 1 1,1-1-5,-1 2 1,0-1 0,0 1 1,0 0-1,0-1 0,0 1 1,0 0-1,-1 0 0,1 0 0,-1 0 1,0 0-1,1 0 0,-1 0 1,0 1-1,0-1 0,0 1 1,0-1-1,0 1 0,0 0 1,-1 0-1,1 0 0,0 0 1,-1 0-1,1 0 0,-1 1 0,1-1 1,-1 1-1,-1-1-1,0 1 2,-8-2 3,-1 0 0,0 1 0,0 0 0,0 1 0,-6 2-5,16-2-2,1 0 1,-1 0-1,1 1 1,-1-1 0,1 1-1,-1 0 1,1 0-1,0 0 1,-1 0-1,1 0 1,0 1 0,0-1-1,0 1 1,0-1-1,0 1 1,0 0 0,0-1-1,1 1 1,-1 0-1,0 0 1,1 1-1,0-1 1,-1 0 0,1 0-1,0 1 1,0-1-1,1 0 1,-1 1 0,0-1-1,1 2 2,-2 3 0,1 1-1,0-1 1,1 1 0,0-1-1,0 1 1,0-1 0,1 1-1,0-1 1,1 1-1,0-1 1,0 0 0,0 0-1,1 0 1,3 5 0,-2-4 2,2 0 0,-1-1 0,1 0-1,0 0 1,1-1 0,-1 1 0,1-1 0,0-1 0,1 1 0,0-1 0,0-1-1,1 1-1,2 1 4,2-1-1,-1 0 0,0 0 0,1-1 0,0-1 1,0 0-1,0-1 0,1 0 0,-1-1 0,0-1 1,5 0-4,-10 0 4,-1-1 0,1 0 0,0 0 0,0 0-1,0-1 1,0-1 0,-1 1 0,1-1 0,-1 0 0,0-1 0,0 0 0,0 0 0,-1 0 0,1-1 0,-1 0 0,0 0 0,0-1 0,-1 1 0,1-2-4,2-5 10,-1 1 0,0-1 0,-1-1 0,-1 1-1,0-1 1,0 0 0,-1 0 0,-1 0 0,0-4-10,-2 11 2,0 0 0,-1 1 1,1-1-1,-1 0 0,-1 0 0,1 0 1,-1 1-1,0-1 0,0 0 0,-2-4-2,1 7 0,1 0 0,0 1 0,-1-1 0,0 0 0,1 1 0,-1-1 0,0 1 0,0 0 0,0 0 0,-1 0 0,1 0 0,0 0 0,-1 0 0,0 0 0,1 1 0,-1-1 0,0 1 0,0 0 0,1 0 0,-3-1 0,-4 2-14,13 6-7,20 15-7,-16-14 35,20 16-10,3 2-3,-2 1 0,8 9 6,-30-28 0,-1 0-1,0 0 0,0 1 1,0-1-1,-1 1 0,0 0 1,-1 1-1,0 0 0,0-1 1,-1 1-1,0 0 0,1 5 1,-4-11 2,1 0 0,-1-1 0,0 1 0,0 0 0,0 0 0,0-1 0,-1 1 0,1 0-1,-1 0 1,0-1 0,0 1 0,1-1 0,-2 1 0,1 0 0,0-1 0,0 0 0,-1 1 0,0-1 0,-1 2-2,0-1-4,-1 1 0,0-1 1,0 0-1,0 0 0,0-1 1,-1 1-1,1-1 0,-1 0 1,1 0-1,-5 0 4,-12 4 91,0-2-1,-1-1 1,1 0-1,-19-1-90,26-2 166,12 1-143,-1-1-1,0 0 0,1 0 0,-1 0 1,1 0-1,-1-1 0,1 1 1,-1 0-1,0-1 0,1 0 1,0 0-1,-1 0 0,1 0 0,-1 0 1,1 0-1,-2-2-22,-10-12-5222,5 2 989</inkml:trace>
  <inkml:trace contextRef="#ctx0" brushRef="#br0" timeOffset="-89833.55">20229 8444 10282,'-71'7'5892,"25"-3"-3992,1 2 0,1 2 0,-12 4-1900,43-8 143,1 0 1,-1 1-1,1 0 1,0 1-1,0 0 1,0 1-1,1 0 1,0 1 0,1 0-1,0 0 1,0 1-1,0 1 1,0 2-144,7-9 12,0 1 1,0 0-1,0 0 1,0 0-1,1 0 1,0 0-1,0 0 0,0 0 1,0 1-1,1-1 1,0 1-1,0 0 1,0-1-1,0 1 1,1 0-1,0-1 1,0 1-1,0 0 1,0-1-1,1 1 0,0 0 1,0-1-1,0 1 1,0-1-1,2 3-12,-1-4 5,0 1-1,1 0 0,0-1 1,0 0-1,0 0 1,0 0-1,0 0 0,1 0 1,-1 0-1,1-1 0,0 0 1,-1 0-1,1 0 0,0 0 1,0 0-1,1-1 1,-1 0-1,0 0 0,0 0 1,1 0-1,-1-1 0,0 1 1,1-1-1,-1 0 0,1-1 1,-1 1-1,2-1-4,4 0 16,-1-1 1,1 1-1,-1-2 0,0 1 1,0-1-1,0-1 0,0 0 0,-1 0 1,1 0-1,-1-1 0,0-1 0,-1 1 1,1-1-1,5-6-16,-3 1 23,0 0 0,-1-1-1,0 0 1,-1-1 0,0 0 0,-1 0 0,0-1 0,-2 1-1,1-3-22,5-20 38,-1 0 0,-2-1 0,-1 0 0,-2 0 0,-2 0 0,-2-1 0,-1-10-38,0 14 37,-4-66-32,4 91 29,-1 0 0,-1 1-1,0-1 1,0 1 0,0 0-1,-1-1 1,-1 1 0,1 0-1,-3-3-33,5 10 11,1 0 0,0 0 0,-1 0 0,1 1 0,-1-1 0,1 0 0,-1 0-1,0 1 1,1-1 0,-1 1 0,0-1 0,1 0 0,-1 1 0,0-1 0,0 1-1,1-1 1,-1 1 0,0 0 0,0-1 0,0 1 0,0 0 0,1 0 0,-1-1-1,0 1 1,0 0 0,0 0 0,0 0 0,0 0 0,0 0 0,0 0-1,0 1-10,0-1 13,-1 1-1,1 0 1,-1 1-1,1-1 1,-1 0-1,1 0 1,0 1-1,-1-1 1,1 0-1,0 1 1,0-1-1,0 1 1,0 0-1,0 1-12,-4 7 14,1 0 0,0 0-1,1 1 1,-2 8-14,0 17 2,1-1-1,2 1 0,2 0 1,2 26-2,8 35 29,5 9-29,-13-94-88,0 5 163,1 1 1,1-1-1,1 0 1,0 0-1,1 1-75,-4-15-94,-1 0 0,0 1-1,1-1 1,0 0-1,0 0 1,0 0 0,0-1-1,0 1 1,0 0-1,1-1 1,-1 0 0,1 1-1,0-1 1,-1 0-1,1 0 1,0 0 0,1-1-1,-1 1 1,0-1-1,0 0 1,0 0 0,1 0-1,-1 0 1,1 0-1,-1-1 1,1 0 0,2 1 94,8-3-1161,1 0 0,-1 0 1,0-2-1,0 0 0,0 0 0,0-1 1,-1-1-1,0 0 0,3-3 1161,18-10-2642,-1-2-1,26-22 2643,-14 4 1017,-43 37-701,1-1-1,-1 1 1,0-1 0,1 0-1,-1 0 1,-1 0 0,1 0-1,0 0 1,-1 0 0,1 0-1,-1 0 1,0-1 0,0 1 0,-1-1-1,1-1-315,-1 5 156,0-1-1,0 0 0,0 0 1,0 0-1,0 0 0,0 0 1,0 1-1,-1-1 0,1 0 1,0 0-1,0 0 0,-1 1 1,1-1-1,-1 0 0,1 0 1,-1 1-1,1-1 0,-1 0 1,1 1-1,-1-1 0,0 1 1,1-1-1,-1 0 0,0 1 1,1 0-1,-1-1 0,0 1 1,0-1-1,1 1 0,-2 0-155,-30 0 2350,21 3-1873,0 0 1,0 1-1,0 1 0,-6 3-477,9-3 182,0 0-1,0 1 0,0 0 1,1 0-1,-1 1 0,2 0 0,-1 0 1,1 1-1,0 0 0,-3 6-181,6-10 27,1 0 1,-1 0-1,1 0 0,0 0 0,1 1 0,-1-1 0,1 1 0,-1-1 1,1 1-1,1 0 0,-1-1 0,1 1 0,0 0 0,0-1 0,0 1 0,0 0 1,1 0-1,0-1 0,0 1 0,0-1 0,1 1 0,1 3-27,-1-5 6,0 0-1,1 0 0,-1-1 1,1 1-1,-1-1 1,1 0-1,0 1 0,0-1 1,0-1-1,0 1 0,0 0 1,0-1-1,0 1 1,1-1-1,-1 0 0,0 0 1,1-1-1,-1 1 0,1-1 1,-1 1-1,1-1 0,-1 0 1,1 0-1,0-1 1,-1 1-1,2-1-5,9-1 24,0 0 0,0-1 0,0-1 0,0 0 0,10-6-24,-14 6 17,1-1 0,-1-1 0,-1 0 0,1 0 0,-1-1 0,0 0 0,-1-1-1,2-2-16,-6 6 11,0 0 0,0 0 0,-1-1 0,1 1 0,-1-1 0,0 0 0,-1 0 0,1 0-1,-1 0 1,0-1 0,-1 1 0,1-1 0,-1 1 0,0-1 0,0 1 0,0-1-1,-1-3-10,0 7 5,0 0 0,-1 0-1,1 0 1,-1 0 0,1 0-1,-1 0 1,1 0 0,-1 0-1,0 0 1,0 0-1,0 0 1,0 0 0,-1 0-1,1 1 1,0-1 0,-1 1-1,1-1 1,-1 1-1,0-1 1,-1 0-5,-1 0 25,0-1 1,0 1-1,0 1 0,0-1 0,-1 0 1,1 1-1,0 0 0,-1 0 0,-4 0-25,-2 0 114,-1 1 0,0 0 0,0 0 0,1 1 0,-1 1 0,1 0 0,-5 2-114,-8 6-182,18 3-3361,12 3 141</inkml:trace>
  <inkml:trace contextRef="#ctx0" brushRef="#br0" timeOffset="-89413.28">20763 8437 9570,'1'0'272,"0"0"-1,-1 0 1,1 0-1,0 0 1,-1 0-1,1 0 1,0 0-1,-1 0 1,1 1-1,-1-1 1,1 0-1,0 0 1,-1 1 0,1-1-1,-1 1 1,1-1-1,0 0 1,-1 1-1,1-1 1,-1 1-1,0-1 1,1 1-1,-1-1 1,1 1-1,-1 0 1,0-1-1,1 1 1,-1 0-272,12 29 2513,0 31-1154,0 82 972,67-231-492,-39 37-1711,-34 42-98,0 2-1,0-1 1,0 0 0,1 1 0,0 0-1,7-4-29,-13 10 8,0 0-1,0 0 0,0 0 1,1 0-1,-1 0 0,0 1 1,0-1-1,1 0 0,-1 1 1,0-1-1,1 1 0,-1-1 1,1 1-1,-1 0 0,0 0 0,1-1 1,-1 1-1,1 0 0,-1 0 1,1 1-1,-1-1 0,1 0 1,-1 0-1,0 1 0,1-1 1,0 1-8,0 0 8,0 1 0,-1-1 0,1 1 1,-1-1-1,1 1 0,-1 0 0,1 0 0,-1 0 1,0 0-1,0 0 0,0 0 0,0 0 1,0 0-1,-1 0 0,1 1-8,2 7 15,-1-1 1,0 1-1,-1-1 0,0 1 0,-1 0 0,0-1 1,-1 5-16,-2 1-409,-2 29 1871,5-43-1559,0-1 0,0 1 0,0 0 1,0 0-1,0 0 0,0-1 0,0 1 0,0 0 0,1 0 0,-1-1 1,0 1-1,1 0 0,-1 0 0,0-1 0,1 1 0,-1 0 0,1-1 1,-1 1-1,1 0 0,0-1 0,-1 1 0,1-1 0,-1 1 0,1-1 1,0 1-1,0-1 0,-1 0 0,1 1 0,0-1 0,0 0 0,-1 0 1,1 1-1,0-1 0,0 0 0,0 0 0,-1 0 0,1 0 0,0 0 1,0 0-1,0 0 0,-1 0 0,1 0 0,0-1 97,22-4-3426</inkml:trace>
  <inkml:trace contextRef="#ctx0" brushRef="#br0" timeOffset="-88791.36">21295 8472 9298,'-3'1'11351,"3"8"-7831,5 24-5001,-3-19 2706,0 6-1106,-2-10-51,1 0 1,0 1-1,1-1 0,0 0 0,1 0 0,0 0 0,2 4-68,-5-13 6,1 0 0,-1-1 1,0 1-1,1-1 0,-1 1 0,1-1 0,-1 0 0,0 1 0,1-1 0,-1 1 0,1-1 1,0 0-1,-1 1 0,1-1 0,-1 0 0,1 0 0,-1 1 0,1-1 0,0 0 0,-1 0 1,1 0-1,-1 0 0,1 0 0,0 0 0,-1 0 0,1 0 0,0 0 0,-1 0 1,1 0-1,0 0 0,-1 0-6,24-12 138,16-23 22,-40 34-157,4-3 8,16-18 15,1 1 1,1 1-1,0 1 1,2 1-1,0 0 0,2 2-26,-26 15 4,1 1-1,0-1 0,0 1 0,-1 0 0,1-1 1,0 1-1,0 0 0,0-1 0,-1 1 0,1 0 0,0 0 1,0 0-1,0 0 0,0-1 0,0 1 0,-1 1 1,1-1-1,0 0 0,0 0 0,0 0 0,0 0 1,-1 1-1,1-1 0,0 0 0,0 1 0,0-1 0,-1 0 1,1 1-1,0-1 0,0 1 0,-1-1 0,1 1 1,-1 0-1,1-1 0,0 1 0,-1 0 0,1-1 1,-1 1-1,0 0 0,1 0 0,-1-1 0,1 1 1,-1 0-1,0 0 0,0 0 0,1 0-3,6 52 492,-4-23-182,-2-26-276,0 1 1,0-1-1,1 1 1,-1-1-1,1 0 1,0 0 0,0 0-1,1 0 1,-1 0-1,1 0 1,0-1 0,0 1-1,0-1 1,1 0-1,-1 0 1,1 0-1,-1 0 1,1-1 0,0 1-1,1-1-34,2 1 21,-1-1 0,1 0 0,-1 0 0,1-1 0,0 0 0,0 0 0,0-1 0,-1 0 0,1 0 0,0 0 0,0-1 0,5-1-21,4-1 20,0-2 0,0 1-1,0-2 1,-1 0 0,0-1-1,0 0 1,0-2 0,-1 1-1,-1-2 1,1 0 0,-1-1-20,-6 4 18,0-1-1,-1 0 1,0 0 0,0 0 0,-1-1 0,0 0 0,4-9-18,-8 16 4,-1 0 0,1 0 0,0 0 0,-1-1 1,1 1-1,-1 0 0,1 0 0,-1-1 0,0 1 1,0 0-1,0-1 0,0 1 0,-1 0 0,1-1 1,-1 1-1,1 0-4,-1 1 1,0-1 0,0 1 0,0 0 0,0 0 1,0-1-1,0 1 0,0 0 0,-1 0 0,1 0 0,0 0 0,0 1 0,-1-1 1,1 0-1,-1 1 0,1-1 0,-1 0 0,1 1 0,-1 0 0,1-1 0,-1 1 1,1 0-1,-1 0 0,1 0 0,-1 0 0,0 0 0,1 0-1,-4 0 1,1 0 0,0 1-1,-1-1 1,1 1-1,0 0 1,0 0 0,-1 1-1,1-1 1,0 1 0,0 0-1,0 0 1,1 0 0,-1 1-1,0-1 1,1 1 0,0 0-1,-1 0 1,0 2-1,-1 0 3,0 1 1,1 0-1,0 0 1,0 1-1,0-1 1,1 1-1,0 0 1,0 0-1,0 0 1,1 0-1,0 2-3,1-4 6,0 1-1,0 0 0,0 0 1,1 0-1,0 0 0,0 0 1,0 0-1,1 0 0,0 0 1,0 0-1,1 0 0,0-1 0,1 4-5,-1-5 5,-1-1 0,1 0 0,0 1 0,1-1 0,-1 0 0,0 0 0,1 0 0,0-1 0,0 1 0,0-1 0,0 1 0,0-1 0,0 0 0,0 0 0,1-1 0,-1 1 0,1 0 0,0-1 0,-1 0 0,1 0 0,2 0-5,2 0 17,-1 0 0,1 0 0,-1-1 0,1 0 0,0-1 0,1 0-17,26-8-4127,-8-6 545</inkml:trace>
  <inkml:trace contextRef="#ctx0" brushRef="#br0" timeOffset="-88440.72">21938 8194 10378,'-60'-61'2985,"5"46"800,-4-9-2937,13 5-312,5 19 784,17 9 1489,10 5-6594,13 0 3681</inkml:trace>
  <inkml:trace contextRef="#ctx0" brushRef="#br0" timeOffset="-87939.42">22226 8526 12763,'-17'14'8165,"10"-8"-7573,22-2 786,-6-4-1293,0 0-1,0-1 0,-1 0 1,1 0-1,0-1 0,-1 0 1,1-1-1,-1 0 0,0 0 1,0-1-1,0 0 0,0 0 1,-1 0-1,1-1 0,-1-1 1,0 1-1,-1-1 0,0 0 1,1-1-1,-2 1 0,5-7-84,-9 12 3,-1 0-1,1-1 1,-1 1 0,0 0-1,1 0 1,-1 0-1,0 0 1,0-1 0,0 1-1,0 0 1,0 0-1,0 0 1,0 0 0,0-1-1,0 1 1,0 0-1,-1 0 1,1 0-1,-1 0 1,1 0 0,0-1-1,-1 1 1,0 0-1,1 0 1,-1 0 0,0 0-1,1 1 1,-1-1-1,0 0 1,0 0-1,0 0 1,0 1 0,0-1-1,0 0 1,0 1-1,0-1 1,0 1 0,0-1-1,0 1 1,0-1-1,-1 1 1,1 0 0,0 0-1,0 0 1,0-1-1,0 1 1,-1 0-1,1 1-2,-6-3 20,0 1-1,0 0 0,0 1 0,0 0 1,0 0-1,0 1 0,-6 0-19,5 2 49,0-1 0,1 1 0,-1 0 1,1 1-1,0 0 0,0 0 0,0 1 0,1-1 0,0 1 0,-1 1 1,2-1-1,-1 1 0,1 0 0,0 1 0,0-1 0,0 1 0,1 0 1,0 0-1,1 0 0,0 0 0,0 1 0,0 0 0,0 2-49,2-5 11,-1 0 0,1 1 0,0-1 1,0 1-1,1-1 0,0 1 0,0 0 0,0-1 0,1 1 0,-1-1 0,2 1 0,-1-1 0,0 1 0,1-1 0,0 0 0,0 0 0,1 0 0,-1 0 0,1 0 0,0 0 0,0-1 0,1 1 0,-1-1 1,1 0-1,0 0 0,0 0 0,1-1 0,-1 0 0,1 1 0,-1-1 0,1-1 0,0 1 0,3 0-11,6 2 18,-1-1 0,1 0 0,0-1 0,0-1 0,0-1 1,0 1-1,0-2 0,0 0 0,0-1 0,0 0 0,0-1 0,0-1 0,1-1-18,12-2 33,-1-2-1,0-1 0,0-1 1,-1-1-1,0-1 0,6-6-32,-13 7 27,-1-1-1,-1-1 0,0 0 1,-1-1-1,0-1 0,-1-1 0,5-7-26,-15 17 11,0 0-1,0-1 1,0 1 0,0-1-1,-1 0 1,-1 0-1,1-1 1,-1 1-1,0 0 1,0-4-11,-2 7 5,1 0-1,-1 0 1,0 0 0,-1 0 0,1 0 0,-1 0 0,0 0 0,0 1-1,0-1 1,0 0 0,0 0 0,-1 1 0,0-1 0,0 1-1,0-1 1,0 1 0,-1 0 0,1 0 0,-3-3-5,-1 1-3,0 1 0,1 0 0,-2 0-1,1 1 1,0 0 0,-1 0 0,1 0 0,-1 1 0,0 0 0,0 0 0,0 1 0,0-1 0,0 2 0,0-1-1,0 1 1,-1 0 0,1 0 0,0 1 0,0 0 0,0 0 0,0 1 0,0 0 0,0 0 0,1 1-1,-2 0 4,7-2-2,-1 0 0,1 0 0,0 0 0,0 0 0,0 0 0,0 0-1,0 0 1,0 0 0,0 0 0,0 1 0,1-1 0,-1 0 0,0 1-1,1-1 1,-1 0 0,1 1 0,-1-1 0,1 1 0,0-1 0,-1 1-1,1-1 1,0 1 0,0-1 0,0 1 0,0-1 0,1 1 0,-1-1-1,0 0 1,0 1 0,1-1 0,-1 1 0,1-1 0,0 0-1,-1 1 1,1-1 0,0 0 0,0 1 0,-1-1 0,1 0 0,0 0-1,0 0 1,1 0 0,-1 0 0,0 0 0,1 1 2,8 7-5,1 1 0,0-1 0,0-1 0,9 4 5,-13-7-1,89 52 2,25 16 6,-108-64-9,0 1 1,-1 0-1,0 1 1,-1 1-1,0 0 1,0 0-1,1 4 2,-10-13 6,0-1-1,0 1 0,0 0 0,-1 0 0,1-1 0,-1 1 0,0 0 0,0 0 0,0 1 0,0-1 0,-1 0 0,1 0 0,-1 0 0,0 0 0,0 1 1,0-1-1,0 0 0,0 0 0,-1 0 0,0 0 0,1 1 0,-1-1 0,0 0 0,0 0 0,-1 0 0,1-1 0,-1 1 0,1 0 0,-1 0 1,0-1-1,0 1 0,0-1 0,0 0 0,-1 1 0,1-1 0,-1 0 0,1 0 0,-1-1 0,0 1 0,-1 0-5,-11 7 106,0-1-1,0-1 0,-1 0 1,0-1-1,-1-1 0,-15 3-105,-51 7 276,62-12-52,-1 1 0,1 0 0,0 1 0,0 2 0,0 0 1,-5 4-225,8 0-82,3 9-4163,8-4 925</inkml:trace>
  <inkml:trace contextRef="#ctx0" brushRef="#br0" timeOffset="-72126.84">23933 8723 7330,'-24'-10'7807,"3"10"-4458,17 1-3158,0 0-1,0 1 0,0 0 0,1 0 0,-1 0 1,1 1-1,-1-1 0,1 1 0,0-1 0,0 1 1,0 0-1,1 1 0,-2 1-190,-14 15 392,1 2-1,1 0 0,1 1 1,0 1-392,11-16 141,-17 35 51,21-41-160,-1 0 0,0-1 0,1 1-1,-1 0 1,1 0 0,-1 0 0,1 0-1,0-1 1,0 1 0,0 0 0,0 0-1,0 0 1,0 0 0,1 0 0,-1-1-1,1 1 1,-1 0 0,1 0 0,0-1 0,-1 1-1,1 0 1,0-1-32,3 3 174,1-3-3378,-4-2 617</inkml:trace>
  <inkml:trace contextRef="#ctx0" brushRef="#br0" timeOffset="-71613.5">24999 8228 9266,'-3'-2'342,"-1"-1"-1,1 1 1,0 0-1,-1 0 1,1 0 0,-1 0-1,1 0 1,-1 1-1,0 0 1,0 0 0,0 0-1,0 0 1,0 0-1,0 1 1,0 0 0,0 0-1,0 0 1,-2 0-342,-12-1 806,7 1-485,1 0-1,-1 0 1,1 1 0,0 1 0,-1 0-1,1 0 1,0 1 0,0 0 0,0 1-1,1 0 1,-1 0 0,1 1 0,0 0-1,-4 4-320,1 0 206,-1 0-1,2 0 1,-1 1-1,1 1 1,1 0-1,0 1 1,0 0-1,1 0 1,-3 8-206,8-14 23,1 0 0,0 0-1,1 0 1,-1 1 0,1-1 0,1 1 0,-1-1 0,1 1 0,0 0-1,0 0 1,1 0 0,0-1 0,1 1 0,-1 0 0,1 0 0,0 0-1,1-1 1,0 1 0,1 4-23,0-6-14,-1 0 0,1-1 0,-1 1 0,1-1 0,0 0 0,1 0 0,-1 0 0,1 0 0,0-1 0,0 1 0,0-1 0,0 0 0,0 0 0,1-1 0,-1 1 0,1-1 0,0 0 0,0 0 0,0-1 0,0 1 0,0-1 0,0 0 0,0 0 0,0-1 1,0 0-1,2 0 14,16 0-673,0-1 0,1-1 1,-1-2-1,0 0 1,2-2 672,69-20-5671,-26 3 1195</inkml:trace>
  <inkml:trace contextRef="#ctx0" brushRef="#br0" timeOffset="-71244.99">25327 8389 1456,'1'-1'237,"0"-1"-1,-1 1 0,1 0 0,-1 0 1,1 0-1,-1 0 0,1 0 0,-1-1 1,0 1-1,0 0 0,0 0 0,1-1 1,-1 1-1,-1 0 0,1 0 0,0 0 0,0-1 1,0 1-1,0 0 0,-1 0 0,1 0 1,-1-1-1,1 1 0,-1 0 0,1 0 1,-1 0-1,0 0 0,1 0 0,-1 0 1,0 0-1,0 0 0,0 0 0,0 0 1,0 1-1,0-1 0,0 0 0,0 1 1,0-1-1,0 1 0,0-1 0,0 1 1,0-1-1,-1 1 0,1 0 0,0-1 1,0 1-1,0 0 0,-1 0 0,1 0 1,0 0-1,0 0 0,-1 0-236,-6-1 574,1 1 0,-1 0 0,1 0 0,-1 1-1,1-1 1,-1 2 0,1-1 0,-3 2-574,-1 1 334,0 1 0,0 1 0,0 0 1,1 1-1,0 0 0,0 0 0,1 1 0,0 0 1,0 1-1,1 0 0,0 0 0,-1 3-334,3-5 69,1 0 0,1 0 0,-1 0 0,1 1 0,0 0-1,1 0 1,0 0 0,0 0 0,1 0 0,0 1 0,0-1 0,1 1 0,0 0-1,1-1 1,0 1 0,0-1 0,1 7-69,0-12 6,0 1-1,0-1 1,0 0-1,1 0 1,-1 0-1,1 0 1,0 0-1,0 0 1,0 0-1,0 0 1,0-1 0,1 1-1,-1-1 1,1 1-1,-1-1 1,1 0-1,0 0 1,0 0-1,0-1 1,0 1 0,1-1-1,-1 1 1,0-1-1,0 0 1,1 0-1,-1-1 1,1 1-1,-1-1 1,1 0-1,-1 0 1,1 0 0,-1 0-1,1 0-5,12-1 19,0 0 0,0-1 0,0-1 0,0-1 0,0 0 0,4-2-19,2-2 32,0 0-1,-1-2 1,0 0-1,13-9-31,-26 14 29,-1 0-1,1-1 1,-1 0-1,0 0 1,-1-1-1,1 1 1,-1-1-1,0-1 1,-1 1-1,0-1 1,0 0 0,3-8-29,-7 14 24,0 0 1,0 0 0,0 0 0,0 0 0,-1 0-1,1 0 1,-1 0 0,0 0 0,1-1 0,-1 1 0,0 0-1,0 0 1,0 0 0,-1-1 0,1 1 0,-1 0-1,1 0 1,-1 0 0,1 0 0,-1 0 0,0 0 0,0 0-1,0 0 1,0 0 0,-1 0-25,0-1 30,-1 1-1,0 0 1,0 0-1,0-1 1,0 2-1,-1-1 1,1 0 0,0 1-1,-1-1 1,1 1-1,-1 0 1,1 0-1,-1 1 1,0-1-30,-15-1 42,0 0 0,1 1 1,-1 1-1,0 1 0,-6 2-42,13-2-6,7-1-75,0 0 0,1 0 0,-1 1 0,0-1 0,1 1 0,-1 0 0,1 1 0,-1-1 0,1 1 0,0 0 1,-1 0-1,-2 2 81,8-3-92,-1-1 1,1 1 0,0-1-1,-1 1 1,1 0 0,0-1 0,0 1-1,-1-1 1,1 1 0,0-1 0,0 0-1,0 1 1,0-1 0,0 0-1,0 0 1,-1 0 0,1 1 0,0-1-1,0 0 1,0 0 0,0 0 0,0 0-1,0-1 1,0 1 0,0 0 91,37 1-4116,7-1 362</inkml:trace>
  <inkml:trace contextRef="#ctx0" brushRef="#br0" timeOffset="-70867.91">25740 8350 7106,'7'-7'2066,"-10"4"914,3 4-2810,-1-1 0,1 1 0,-1-1 0,0 1 0,1-1 1,-1 1-1,1 0 0,0-1 0,-1 1 0,1 0 0,-1-1 0,1 1 0,0 0 0,0 0 0,-1-1 0,1 1 0,0 0 0,0 0 1,0-1-1,0 1 0,0 0 0,0 0 0,0 0 0,0-1 0,0 1 0,0 0 0,1 0 0,-1-1 0,0 1 0,1 0-170,13 64 3065,-10-48-2310,0 1 1,0-1-1,-2 1 1,1 15-756,-4-33 54,1 1 0,0 0 0,-1 0 0,1-1 0,0 1 0,0 0 0,0 0 0,0 0 0,0-1 0,0 1 0,0 0 0,0 0 0,0 0 0,0-1 0,1 1-1,-1 0 1,0 0 0,0 0 0,1-1 0,-1 1 0,1 0 0,-1-1 0,1 1 0,-1 0 0,1-1 0,0 1-54,13-22 1124,-8 11-1265,6-12 173,-5 8-19,0 1 1,1-1 0,0 1-1,1 1 1,0-1 0,1 2-1,1-1 1,0 1 0,0 1-14,-10 9-2,0 1 1,0-1 0,0 1 0,0 0 0,0-1 0,0 1 0,0 0 0,0-1 0,0 1 0,0 0 0,0 0 0,0 0 0,0 0 0,0 0 0,0 0 0,0 0 0,0 1 0,0-1 0,0 0 0,0 0 0,0 1 0,0-1 0,0 1 0,0-1-1,0 1 1,0-1 0,-1 1 0,1-1 0,0 1 0,0 0 0,0 0 0,-1-1 0,1 1 0,0 0 0,-1 0 0,1 0 0,-1 0 0,1 0 0,-1-1 0,0 1 0,1 0 0,-1 0 0,0 0 0,1 0 0,-1 0 0,0 0 0,0 0 0,0 1 0,0-1 1,7 60-6,-7-55 11,1 15-15,-2-15 50,1 0 0,-1 0 0,2-1 0,-1 1 0,1 0 0,-1-1 0,1 1 0,1 0 0,-1-1 0,1 1 0,0-1 0,1 0 0,1 3-40,-4-7-104,0-1 0,1 0 0,-1 0 0,1 1 0,-1-1 0,1 0 0,-1 0 0,1 0 0,-1 1 0,1-1 0,-1 0 0,1 0 0,-1 0-1,1 0 1,-1 0 0,1 0 0,-1 0 0,1 0 0,-1 0 0,1 0 0,-1 0 0,1-1 0,-1 1 0,1 0 0,-1 0 0,1 0 0,-1-1 0,1 1 0,-1 0 0,0-1 0,1 1-1,-1 0 1,1-1 0,-1 1 0,0 0 0,1-1 0,-1 1 104,12-12-3390</inkml:trace>
  <inkml:trace contextRef="#ctx0" brushRef="#br0" timeOffset="-70514.9">26125 7786 11891,'0'-1'248,"1"-5"756,-1 1 0,1-1 0,1 0 0,-1 1 0,1 0-1,-1-1 1,2-1-1004,-2 6 69,0 1 0,-1-1-1,1 0 1,-1 0 0,1 1 0,0-1-1,0 0 1,-1 1 0,1-1-1,0 1 1,0-1 0,0 1-1,0-1 1,0 1 0,0 0-1,0-1 1,0 1 0,-1 0-1,1 0 1,0 0 0,0 0-1,0 0 1,0 0 0,0 0-1,0 0 1,0 0 0,0 0-1,0 0 1,0 1 0,0-1-1,0 0 1,0 1 0,0-1-1,0 1 1,0-1 0,-1 1-1,1-1 1,0 1 0,0-1-1,-1 1 1,1 0 0,0 0-1,0 0-68,7 6 171,0 0 0,0 1 0,-1 0-1,0 0 1,0 1 0,-1-1-1,0 1 1,0 1 0,-1-1 0,0 1-1,-1 0 1,0 0 0,-1 1-1,0-1 1,-1 1 0,0 0 0,0-1-1,-1 1 1,-1 10-171,1 23 297,-3 1 0,-1-1 0,-2 1 0,-4 6-297,3-17 74,-9 68 95,14-93-128,1 0 1,0 0 0,0 0-1,1 0 1,0 0 0,1 0-1,0 0 1,0 0-1,4 7-41,1-3-5,0-8-4020,-5-6 547</inkml:trace>
  <inkml:trace contextRef="#ctx0" brushRef="#br0" timeOffset="-69767.5">26213 8158 8266,'-16'-37'12897,"22"38"-12579,-1-1 0,0 0 0,0-1-1,1 1 1,-1-1 0,0 0 0,3-1-318,19-3 302,56 2 92,1 3-1,29 5-393,58 2 135,-158-9-59,-21-3 290,-21-2 416,20 7-623,-2-1-38,0 1 0,-1 0 0,1 1-1,0 0 1,0 1 0,0 0 0,0 1 0,1 0-1,-1 1 1,0 0-121,7-1 33,-1 0-1,1 0 1,0 1 0,0-1-1,0 1 1,1 0 0,-1 0-1,1 1 1,0-1-1,0 1 1,1-1 0,-1 1-1,1 0 1,0 0 0,0 0-1,1 0 1,-1 0 0,1 0-1,0 1 1,1-1-1,-1 0 1,1 1 0,0 3-33,0-3 7,0-1 1,1 1-1,-1 0 0,1 0 1,0-1-1,1 1 1,-1-1-1,1 1 0,0-1 1,0 0-1,1 0 1,0 1-1,-1-2 0,2 1 1,-1 0-1,1-1 1,-1 1-1,1-1 0,0 0 1,1 0-1,-1-1 1,2 1-8,9 4 18,1-1 0,0 0 0,0-1 0,1-1 0,-1-1 0,1 0 0,0-2 0,1 0 0,9 0-18,-2-1 19,0-1 1,0-1-1,-1-1 0,1-2 1,0 0-1,8-4-19,-23 5-16,0 0-1,0-1 0,0 0 0,0-1 0,-1 0 0,0 0 0,0-1 0,0 0 0,-1-1 0,0 1 1,8-9 15,-14 12-33,1-1-1,-1 1 0,1-1 1,-1 1-1,0-1 0,0 0 1,-1 1-1,1-1 0,-1 0 0,0 0 1,0 0-1,0-1 0,0 1 1,-1 0-1,1 0 0,-1 0 1,-1 0-1,1-1 0,0 1 0,-1 0 1,0 0-1,0 0 0,0 0 1,0 0-1,-1 0 0,0 0 1,1 0-1,-1 1 0,-1-1 0,1 1 1,-1-1 34,1 1-3,0-1 1,-1 1-1,1 0 0,-1 0 1,0 1-1,0-1 1,0 1-1,0-1 0,0 1 1,-1 0-1,1 0 1,-1 0-1,1 1 0,-1-1 1,0 1-1,1 0 1,-1 0-1,0 0 0,-1 0 3,5 1 3,0 0 0,-1 0 0,1 0 0,0 0 0,-1 1 0,1-1-1,0 0 1,0 0 0,-1 0 0,1 0 0,0 0 0,0 0 0,-1 0-1,1 0 1,0 1 0,0-1 0,-1 0 0,1 0 0,0 0-1,0 0 1,0 1 0,-1-1 0,1 0 0,0 0 0,0 1 0,0-1-1,0 0 1,0 0 0,-1 1 0,1-1 0,0 0 0,0 0 0,0 1-1,0-1 1,0 0 0,0 0 0,0 1 0,0-1 0,0 0 0,0 1-1,0-1-2,8 15 123,21 17 20,-14-18-128,89 78 273,-91-81-280,1-1 0,0 0 0,0-1 0,1-1 0,1 0 0,-1-1 0,10 2-8,-19-6-489,-6 0-3918,-1-2 769</inkml:trace>
  <inkml:trace contextRef="#ctx0" brushRef="#br0" timeOffset="-69398.34">27284 8125 2304,'-15'19'16029,"-13"10"-14590,-2 0-1,-2-2 1,0-2 0,-1-1-1,-30 17-1438,-35 25 884,97-66-874,-36 31 139,35-29-142,1-1 0,-1 1 1,1 0-1,-1 0 0,1-1 0,-1 1 0,1 0 0,0 0 0,0 1 1,0-1-1,0 0 0,0 0 0,1 0 0,-1 1 0,0-1 0,1 0 1,0 1-1,0 0-7,0-2 11,0 0 0,0-1-1,1 1 1,-1 0 0,1 0 0,-1-1 0,0 1 0,1 0 0,-1-1 0,1 1 0,0 0 0,-1-1-1,1 1 1,0-1 0,-1 1 0,1-1 0,0 0 0,-1 1 0,1-1 0,0 1 0,0-1 0,-1 0-1,1 0 1,0 0 0,0 1 0,0-1 0,-1 0 0,1 0 0,0 0 0,0 0 0,0 0 0,0 0-1,-1 0 1,1-1 0,0 1 0,0 0 0,0 0 0,-1-1-11,34-9-3972,-9-3 636</inkml:trace>
  <inkml:trace contextRef="#ctx0" brushRef="#br0" timeOffset="-68791.62">27546 7659 11482,'0'-15'1988,"-1"0"0,-1 1 0,-1-1-1,-1-2-1987,3 8 2054,5 14-351,4 26-737,-4 49 279,-3 1 0,-4 2-1245,1 108 1096,3-127-837,-1-34-186,0 0 0,1 0 0,2 0 0,2 0 0,0 0 1,2-1-1,8 21-73,-14-48 8,0 0-1,0 0 1,0 0 0,0 1 0,0-1 0,1 0 0,-1-1 0,1 1-1,-1 0 1,1 0 0,0-1 0,-1 1 0,1-1 0,0 1-1,0-1 1,0 0 0,1 0 0,-1 0 0,0 0 0,0 0 0,0 0-1,2-1-7,0 1 11,0-1 1,1 0-1,-1 0 0,0 0 0,0-1 0,0 0 0,0 1 1,0-2-1,0 1 0,0 0 0,0-1 0,2-1-11,7-4 25,0 0 0,-1-1 0,1-1 0,-1 0 0,-1-1 0,10-10-25,-15 12 13,1-1 1,-2 1-1,1-1 0,-1 0 1,0 0-1,-1-1 0,1-2-13,-4 10 6,-1-1-1,1 1 1,0 0-1,-1-1 1,1 1-1,-1-1 1,0 1-1,0-1 1,0 1-1,0-1 1,0 1-1,-1-1 0,1 1 1,-1-2-6,0 2 3,1 1 0,-1 0 0,0 0 0,0 0 0,0 0 0,0 0 0,0 0 0,0 0 1,0 0-1,0 1 0,0-1 0,0 0 0,0 1 0,-1-1 0,1 1 0,0-1 0,0 1 0,-1-1 0,1 1 0,0 0 0,-1 0 0,1 0 1,0-1-1,-1 1 0,1 0 0,0 1 0,-1-1 0,0 0-3,-1 0-2,-1 0 0,0 0 0,0 1 0,1-1 0,-1 1 0,1 0 0,-1 0 0,0 0 0,1 0-1,0 1 1,-1-1 0,1 1 0,0 0 0,0 0 0,0 0 0,0 0 0,0 1 0,0-1 0,1 1 0,-1 0 0,1-1 0,0 1 0,0 0 0,0 1 0,0-1 0,0 0 0,1 0 0,-1 1 0,1-1 0,0 1 0,0 0 0,0 2 2,0 0-4,1-1 1,0 0 0,0 0 0,0 1 0,1-1-1,0 0 1,0 0 0,0 0 0,1 0 0,-1 0-1,1 0 1,0 0 0,1 0 0,-1-1 0,1 1 0,0-1-1,0 0 1,1 0 0,-1 0 0,1 0 0,0 0-1,0-1 1,0 0 3,7 4 32,0 0-1,1-2 0,0 1 1,0-1-1,0-1 0,0 0 1,1-1-1,0 0 1,0-1-1,0-1 0,0 0 1,0 0-1,0-2 0,0 1 1,0-2-1,0 1 1,-1-2-1,1 0 0,0 0 1,-1-1-1,7-4-31,2-8-388,-12-4-3986,-13 0 884</inkml:trace>
  <inkml:trace contextRef="#ctx0" brushRef="#br0" timeOffset="-68448.71">27232 8085 12147,'-37'6'3272,"17"-10"1273,19-3-3457,16 4-295,15 3-89,28-4-320,12 4-304,33-2 40,-1-1 488,16 3 1344,-13-1-6568,8-8 3135</inkml:trace>
  <inkml:trace contextRef="#ctx0" brushRef="#br0" timeOffset="-66049.25">28609 8243 11426,'68'-56'2273,"-56"52"1496,-3 8-3297,7 6 104,-6-1 136,3 8 8,-3 0-296,0 3-88,-3-2-152,1 6-56,1-7-55,-2 2-1,1-10 24,2 3 48,-6-11-64,6 1-4321,-4-5 1456</inkml:trace>
  <inkml:trace contextRef="#ctx0" brushRef="#br0" timeOffset="-65687.11">28830 7962 11378,'-24'-18'2705,"-10"-9"952,4-7-3313,3 7-184,8 14-120,6 7-8,7 3 40,10 5-464,13 2-3273,13-1 1008</inkml:trace>
  <inkml:trace contextRef="#ctx0" brushRef="#br0" timeOffset="-65297.04">29058 8016 6905,'0'22'2583,"-1"1"0,-1-1-1,-1 5-2582,0-7 1264,0 0 0,2 1 1,1-1-1,0 2-1264,3 1 967,-2-16-589,0-1 0,0 1 1,-1 0-1,0 0 1,0 0-1,-1 0 1,1 0-1,-2 0 0,1 0-378,4-38 1615,0 23-1611,1 1 0,0 0 1,0 0-1,0 0 0,1 0 0,0 1 0,0 0 0,1 0 0,0 0 0,0 1 0,0-1 0,0 1 0,3 0-4,4-3 1,0 0 0,1 1 1,-1 1-1,2 1 0,-1-1 0,9 0 0,-22 5-2,1 1 0,0 0 1,-1 0-1,1-1 0,-1 1 1,1 0-1,-1 0 1,1 0-1,0 1 0,-1-1 1,1 0-1,-1 1 0,1-1 1,-1 1-1,1-1 1,-1 1-1,0 0 0,1-1 1,-1 1-1,0 0 1,1 0-1,-1 0 0,0 0 1,0 0-1,0 0 0,0 0 1,0 1-1,0-1 1,0 0-1,0 1 0,0-1 1,-1 0-1,1 1 1,0-1-1,-1 1 0,0-1 1,1 1-1,-1 0 1,3 10 6,0 1 1,-1 0-1,0 0 0,-1 11-6,2 7 13,-2-25 19,0-1-1,0 1 1,0-1-1,1 0 1,0 0-1,0 0 1,0 0-1,1 0 1,0 0-1,0-1 1,0 1 0,1 0-32,-1-2-349,1 0 1,-1-1 0,1 1 0,-1-1-1,1 0 1,0 0 0,0 0 0,0-1 0,0 1-1,0-1 1,1 0 0,-1 0 0,0-1-1,0 1 1,3-1 348,32 3-4027</inkml:trace>
  <inkml:trace contextRef="#ctx0" brushRef="#br0" timeOffset="-64951.39">29911 8040 9842,'-2'-2'616,"-2"-1"1,1 1-1,0 0 0,0 1 1,-1-1-1,1 1 0,0-1 1,-1 1-1,0 0 0,1 0 1,-4 0-617,0 0 384,0 1 1,0 0 0,0 0-1,-1 0 1,1 1 0,-1 0-385,-7 2 325,1 1 0,0 0 1,0 1-1,1 0 0,-10 6-325,11-5 215,0 1 0,0 0 0,1 1 0,0 0 0,0 1 0,-8 10-215,17-17 13,0 0-1,0 0 1,0 0-1,0 0 1,0 0-1,1 0 1,-1 1-1,1-1 1,-1 1 0,1-1-1,0 1 1,0-1-1,0 1 1,1 0-1,-1 0 1,1-1-1,-1 1 1,1 0-1,0 0 1,0-1-1,0 1 1,0 0-1,1 0 1,-1-1-1,1 1 1,0 0-1,-1 0 1,1-1-1,1 1 1,-1-1-1,0 1 1,0-1-1,1 1 1,0-1-1,-1 0 1,2 1-13,6 5 35,0 0 0,0 0 0,1-1 0,0-1 0,0 0 0,1 0 0,0-1 0,0 0 0,0-1 1,1 0-1,-1 0 0,4-1-35,51 8-2826,-13-8 354</inkml:trace>
  <inkml:trace contextRef="#ctx0" brushRef="#br0" timeOffset="-64549.76">30135 8172 5209,'-1'-3'654,"-1"0"0,0 0 0,0 0 0,0 0-1,0 0 1,-1 0 0,1 1 0,-1-1 0,1 1 0,-1 0-1,0 0 1,0 0 0,0 0 0,0 1 0,0-1 0,0 1 0,-1-1-1,1 1 1,-2 0-654,-1 0 411,0 0-1,1 0 1,-1 1 0,0 0-1,0 0 1,0 1-1,1-1 1,-1 1 0,0 0-1,1 1 1,-6 1-411,5-1 96,0 0 0,0 0 0,1 1 1,-1 0-1,1 0 0,-1 0 0,1 1 0,0 0 1,0 0-1,0 0 0,1 0 0,0 1 0,0 0 0,0-1 1,0 2-1,1-1 0,-1 0 0,1 1 0,1-1 1,-1 1-1,1 0 0,0 0 0,0 0-96,2-4 16,-1 0 0,1 0 0,0 0 0,0 0 0,0 0-1,0 0 1,0 0 0,0 0 0,1 0 0,-1 0 0,1 0 0,-1 0 0,1 0-1,0 0 1,0 0 0,0 0 0,0-1 0,0 1 0,0 0 0,0-1 0,0 1-1,1-1 1,-1 1 0,1-1 0,0 1-16,2 0 15,-1 0 0,1 0 0,0-1-1,0 1 1,-1-1 0,1 0 0,0 0 0,0-1 0,0 1 0,0-1-1,0 0 1,3 0-15,9-1 30,0-1-1,0 0 1,0-1-1,0-1 1,-1 0-1,2-2-29,-4 3 29,-1-2 1,1 0-1,-1 0 0,0-1 0,-1-1 0,1 0 0,-1-1 0,-1 0 0,1 0 0,4-6-29,-15 13 7,1 1-1,0-1 1,-1 0-1,1 1 1,-1-1-1,1 0 1,-1 0-1,1 0 1,-1 0-1,0 0 1,1 0-1,-1 1 1,0-1-1,0 0 1,1 0-1,-1 0 1,0 0-1,0 0 1,0 0-1,0 0 1,0 0-1,-1 0 1,1 0-1,0 0 1,0 0-1,-1 0 1,1 0-1,0 0 1,-1 1-1,1-1 1,-1 0-1,1 0 1,-1 0-7,-2-1 9,1-1 0,-1 1 1,0 0-1,1 0 1,-1 0-1,0 0 1,0 1-1,-1-1 1,1 1-1,-2-1-9,-12-4 26,0 1 0,-1 1 0,-7-1-26,24 5 3,-5-1-34,0 0 1,0 0 0,0 0 0,0 1 0,0 0 0,0 0 0,0 1 0,0 0 0,1 0 0,-1 0 0,-4 1 30,10-2-32,0 0-1,-1 0 1,1 0 0,0 0 0,0 1-1,-1-1 1,1 0 0,0 0 0,-1 0-1,1 0 1,0 0 0,0 0 0,-1 0 0,1 0-1,0 1 1,0-1 0,0 0 0,-1 0-1,1 0 1,0 1 0,0-1 0,0 0-1,-1 0 1,1 0 0,0 1 0,0-1 0,0 0-1,0 0 1,0 1 0,0-1 0,0 0-1,-1 1 1,1-1 0,0 0 0,0 0-1,0 1 1,0-1 0,0 0 0,0 1 0,0-1-1,0 0 1,1 0 0,-1 1 0,0-1-1,0 0 1,0 0 0,0 1 0,0-1-1,0 0 1,0 0 0,1 1 0,-1-1 0,0 0-1,0 0 1,0 0 0,1 1 0,-1-1-1,0 0 1,0 0 0,0 0 0,1 0-1,-1 1 1,0-1 0,0 0 0,1 0-1,-1 0 1,0 0 0,1 0 32,18 8-4619,5-4 562</inkml:trace>
  <inkml:trace contextRef="#ctx0" brushRef="#br0" timeOffset="-64179.52">30359 8068 8082,'17'69'10763,"-13"-52"-10055,-1 0 0,-1 1 0,-1-1 0,-1 1 0,0-1 0,-2 9-708,7-36 127,0 0 0,1 0-1,0 0 1,1 1 0,0 0 0,0 0 0,1 0-1,0 1 1,1 0 0,0 1 0,0 0 0,7-4-127,-12 9 1,8-6 2,-1 1 0,2 0 1,-1 1-1,1 1 0,0 0 0,3 0-3,-14 4 1,0 0-1,0 1 0,0-1 0,0 1 0,0 0 1,0 0-1,0 0 0,0 0 0,0 0 1,0 0-1,0 0 0,0 1 0,0-1 0,0 1 1,0-1-1,0 1 0,0 0 0,0 0 0,-1 0 1,1 0-1,0 0 0,0 0 0,-1 1 1,1-1-1,-1 0 0,1 1 0,-1-1 0,0 1 1,1 0-1,-1-1 0,0 1 0,0 0 0,0 0 1,-1 0-1,1 0 0,0 0 0,-1 0 1,1 0-1,-1 0 0,1 0 0,-1 0 0,0 0 1,0 0-1,0 0 0,0 0 0,0 0 0,-1 4-322,1 0 0,-1 0 0,0-1 0,0 1 0,0 0 0,-1-1 0,0 1 0,0-1 0,-3 5 322,3-6-475,0 1 0,0-1 0,0 1-1,0-1 1,1 1 0,0 0 0,0 0 0,0-1-1,1 1 1,0 0 0,-1 0 0,2 0 475,3 5-5107</inkml:trace>
  <inkml:trace contextRef="#ctx0" brushRef="#br0" timeOffset="-63708.17">30804 8090 8354,'-9'-6'8334,"13"15"-2921,9 20-4674,-9-21-660,-2-3 2,0 0 0,1 0 1,-2 1-1,1-1 0,-1 0 1,1 1-1,-2-1 0,1 1 1,0-1-1,-1 1 0,0-1 1,-1 1-1,1 0 0,-1-1 1,0 1-1,0 0-81,-2-1 168,-5 16 211,6-16-56,7-11 203,24-23-461,-23 24-64,31-28 46,34-24-47,-60 49 2,0 0 0,0 1 0,0 0 0,1 1 0,0 1 0,0 0-1,1 0 1,-1 1 0,1 1 0,6-1-2,-15 4 10,1 1-1,-1-1 0,1 1 1,-1 0-1,0 0 1,1 1-1,-1-1 1,0 1-1,0 0 0,0 0 1,0 0-1,0 1 1,0-1-1,-1 1 0,1 0 1,-1 0-1,0 0 1,0 0-1,0 1 1,0-1-1,0 3-9,2-1 82,-1 1 0,0 0-1,0 1 1,-1-1 0,0 1 0,0-1-1,0 1 1,-1 0 0,0 0 0,-1 0-1,1 0 1,-1 7-82,-1 1 91,-1 1-1,0-1 1,-2 0 0,0 0 0,0 0-1,-3 6-90,5-20 22,1-1-5,0 0 3,1 3-913,1-2-3578,-2-1 1349</inkml:trace>
  <inkml:trace contextRef="#ctx0" brushRef="#br0" timeOffset="-63143.85">31344 8149 4449,'33'-70'3190,"-23"37"2102,-11 29 254,-14 47-255,10-17-4614,0 1-1,-1 24-676,5-48 21,1-1 0,-1 1-1,1 0 1,0 0 0,0 0-1,0 0 1,0-1 0,0 1-1,1 0 1,-1 0 0,1-1-1,0 1 1,0 0 0,0-1 0,0 1-1,0-1 1,0 1 0,1-1-1,0 1 1,-1-1 0,1 0-1,0 0 1,0 0 0,0 0-1,0 0 1,0 0 0,1-1-1,-1 1 1,0-1 0,1 1-1,-1-1 1,1 0 0,0 0-1,-1 0 1,1 0 0,0-1-1,-1 1 1,1-1 0,0 1-1,0-1 1,0 0 0,-1 0-1,1 0 1,3-1-21,5 0 28,0-1 0,0 1 0,1-2 0,-1 0 0,0 0 0,-1-1 0,1 0 0,-1-1 0,0 0 0,7-5-28,33-31 112,-47 39-98,0-1-1,-1 0 1,1 0 0,-1 0-1,0 0 1,0 0 0,0 0-1,0-1 1,0 1 0,-1-1 0,1 1-1,-1-1 1,0 1 0,0-1-1,0-2-13,-1 6 4,0-1-1,0 1 0,0-1 1,-1 1-1,1-1 0,0 1 1,0-1-1,-1 1 1,1-1-1,0 1 0,0 0 1,-1-1-1,1 1 0,0 0 1,-1-1-1,1 1 0,-1 0 1,1-1-1,-1 1 0,1 0 1,0 0-1,-1 0 0,1-1 1,-1 1-1,1 0 0,-1 0 1,1 0-1,-1 0 0,1 0 1,-1 0-1,1 0 1,-1 0-1,1 0 0,-1 0 1,1 0-1,-1 0 0,1 0 1,-1 0-1,1 0 0,-1 1 1,1-1-4,-2 3-1,0 0 1,1 0 0,0 0 0,-1 0-1,1 0 1,1 0 0,-1 0 0,0 0-1,1 1 1,-1-1 0,1 0-1,0 0 1,0 1 0,1 42 1,0-42 2,-1 6 38,2 0 0,-1 0 1,1 0-1,1-1 0,0 1 1,0-1-1,4 9-41,19 30-7067,-14-31 1994</inkml:trace>
  <inkml:trace contextRef="#ctx0" brushRef="#br0" timeOffset="-62765.86">31972 8213 9570,'5'-20'3089,"-16"17"768,8 0-2593,6 3-504,0 2-32,-4-2-592,1 0 272,0 0 2265,1 0-6554,0 1 3313</inkml:trace>
  <inkml:trace contextRef="#ctx0" brushRef="#br0" timeOffset="-62431.97">32092 8231 7642,'0'0'2616,"-1"-1"545,-1-1-2161,1 1-240,0 0-264,-1-1 337,2 1-3034,11 1-976,25 3 33</inkml:trace>
  <inkml:trace contextRef="#ctx0" brushRef="#br0" timeOffset="-62430.97">32400 8226 7162,'-6'-10'2640,"-2"13"433,0-3-1937,8 5-360,0-5-96,0 0-520,2 0-48,-1 2-16,21 8 144,40 14-552,-41-23-2816,0 5-57,-1-2-1432</inkml:trace>
  <inkml:trace contextRef="#ctx0" brushRef="#br0" timeOffset="-62429.97">32566 8264 3089,'49'-7'2432,"-46"3"-471,-2 2 511,-3 1-3856,0 1 984</inkml:trace>
  <inkml:trace contextRef="#ctx0" brushRef="#br0" timeOffset="-61539.39">32456 6942 4497,'2'-11'674,"-1"1"340,1-1 0,1 0 0,-1 1 0,2-1 0,-1 1 0,3-4-1014,-5 13 156,0-1 0,0 0 0,0 0 0,0 0 1,0 1-1,0-1 0,1 1 0,-1-1 0,1 1 0,-1 0 0,1-1 1,0 1-1,-1 0 0,1 0 0,0 0 0,0 0 0,0 0 0,0 1 0,0-1 1,0 0-1,0 1 0,0 0 0,0-1 0,0 1 0,0 0 0,0 0 0,0 0 1,0 0-1,0 1 0,0-1 0,0 0 0,0 1 0,0 0 0,0-1 0,0 1 1,0 0-157,14 6 308,0 1 0,-1 1 1,0 0-1,0 1 0,-1 1 1,-1 0-1,1 1 1,-2 0-1,0 1 0,0 1 1,-1 0-1,-1 0 0,0 1 1,-1 0-1,5 13-308,12 27 630,-2 1 1,-2 2-1,11 52-630,5 40 861,-6 1-1,-6 2 1,-8 0 0,-4 35-861,-12-125 223,-2 1 0,-3-1 0,-3 1 0,-2-1 0,-3-1 1,-3 0-1,-3-1 0,-2 0 0,-3-2 0,-3 0 0,-8 11-223,-4 10 451,21-42-210,-2-1 0,-1-1 0,-21 29-241,34-56 75,0-1 0,-1 0 0,0 0 0,0 0 0,-1-1 0,0 0 0,0-1 0,-1 0 0,0 0 0,0-1 0,0 0 0,-1 0 0,1-1 0,-1 0 0,0-1 0,-10 2-75,-27-5 511,46 0-498,0 0 0,-1 0 0,1 0 0,0 0 0,-1 0 0,1-1 0,0 1 0,0 0 0,-1-1 0,1 1 0,0-1 0,0 1 0,0-1 0,-1 0 0,1 1 0,0-1 0,0 0 0,0 0 0,0 0 0,1 0 0,-1 0 0,0 0 0,0 0 0,0 0 0,1 0 0,-1 0 1,1-1-1,-1 1 0,1 0 0,-1 0 0,1-1-13,0 0 30,1-1-6083,-1 1 1343</inkml:trace>
  <inkml:trace contextRef="#ctx0" brushRef="#br1" timeOffset="56126.7">13079 3775 5321,'-2'1'355,"1"1"0,-1-1 0,1 1 0,-1-1 0,1 0 0,-1 1 0,0-1 0,0 0 0,1 0 0,-1 0 0,0-1 0,0 1 0,-1 0-355,-17 10 1006,6 2-422,0 1 1,1 1-1,0 0 0,1 0 0,1 1 0,0 1 0,-2 8-584,-3 5 797,2 1 0,1 1 0,-8 30-797,17-47 174,2 1-1,0-1 1,0 0-1,1 0 0,1 1 1,1-1-1,0 0 1,1 1-1,1-1 0,0 0 1,1 0-1,0-1 1,2 3-174,15 33 289,1 0 1,3-2-1,3 2-289,-21-36 26,1-3-446,-1-1 0,2 0-1,-1 0 1,5 3 420,-9-8-1348,8 7-1367</inkml:trace>
  <inkml:trace contextRef="#ctx0" brushRef="#br1" timeOffset="56743.82">13760 4230 7210,'-2'-3'330,"0"0"1,0 0 0,-1 1 0,1-1 0,-1 1 0,0 0-1,0 0 1,0 0 0,0 0 0,0 0 0,0 1 0,0-1-1,-1 1 1,1 0 0,0 0 0,-4 0-331,-1 0 367,0 0 1,0 0-1,1 1 0,-1 0 1,0 1-1,0 0 0,-7 2-367,-5 2 528,-1 1 0,2 1 0,-1 1-1,1 0 1,-11 8-528,12-6 350,0 0-1,1 2 1,0 0 0,-3 4-350,17-14 29,0 1 0,0-1 1,0 1-1,1-1 1,-1 1-1,1 0 0,-1 0 1,1 0-1,0 0 1,0 1-1,0-1 1,1 1-1,-1-1 0,1 1 1,0-1-1,0 1 1,0 0-1,0 0 0,1-1 1,0 1-1,-1 0 1,1 0-1,0 0 0,1 0 1,-1-1-1,2 4-29,-2-5 3,1-1-1,0 0 1,-1 1 0,1-1-1,0 0 1,0 1-1,0-1 1,0 0 0,0 0-1,0 0 1,0 0 0,1 0-1,-1 0 1,0 0-1,0 0 1,1-1 0,-1 1-1,1 0 1,-1-1-1,1 1 1,-1-1 0,2 1-3,1-1 5,1 1 1,0-1 0,0 1 0,0-1 0,0-1-1,0 1 1,-1-1 0,2 0-6,13-3 26,1-2-1,-1 0 1,9-5-26,-24 10 6,18-8 25,-1 0 0,-1-2 1,4-2-32,-18 9 23,0 0 1,0 0 0,-1 0-1,1-1 1,-1 1-1,0-1 1,0-1 0,-1 1-1,1-1 1,-1 0 0,0 0-1,1-2-23,-5 7 28,1 0-1,-1 0 0,0 0 1,1 0-1,-1 0 0,0 0 1,0 0-1,1 0 0,-1-1 1,0 1-1,0 0 0,0 0 1,0 0-1,-1 0 0,1 0 0,0 0 1,0 0-1,-1 0 0,1 0 1,0 0-1,-1 0 0,1 0 1,-1 0-1,1 0 0,-1 0 1,1 1-1,-1-1 0,0 0 1,0 0-1,1 0 0,-1 1 1,0-1-1,0 1 0,0-1 1,0 0-1,0 1 0,0-1 1,0 1-1,0 0 0,0-1 0,0 1 1,0 0-1,0 0 0,0-1 1,0 1-1,0 0 0,0 0 1,0 0-1,0 0 0,0 0 1,0 1-1,0-1 0,0 0 1,-1 1-28,0-1 22,0 0 0,0 0 0,0 0 0,0 1 1,0-1-1,0 1 0,0-1 0,0 1 0,0 0 1,0 0-1,1 0 0,-1 0 0,0 0 0,1 0 1,-1 0-1,1 1 0,-1-1 0,1 0 1,-1 1-1,1-1 0,0 1 0,0 0 0,0-1 1,0 1-1,0 0 0,0 0 0,0 0 0,1 0 1,-1 0-1,0-1 0,1 1 0,0 2-22,0 1 8,0 1-1,1-1 1,0 0-1,0 1 0,1-1 1,0 0-1,0 0 1,0 0-1,0 0 1,1-1-1,-1 1 0,1-1 1,0 1-1,1-1 1,-1 0-1,1 0 1,0 0-1,0-1 1,0 1-1,0-1 0,5 2-7,-2 0-81,0-1 0,0-1 0,1 1 0,-1-1 0,1 0 0,0-1 0,0 1 0,0-2 0,0 1 0,0-1 0,1 0-1,-1-1 1,0 0 0,1 0 81,2-2-995,0 1 0,0-2 0,-1 1-1,1-2 1,-1 1 0,0-1 0,0-1 0,5-3 995,19-13-4340</inkml:trace>
  <inkml:trace contextRef="#ctx0" brushRef="#br1" timeOffset="57140.56">14141 4184 3849,'1'-1'323,"0"-1"1,-1 1 0,0-1-1,1 0 1,-1 1 0,0-1-1,0 0 1,0 1 0,0-1-1,0 0 1,0 1 0,-1-1-1,1 0 1,-1 1 0,1-1-1,-1 1 1,1-1 0,-1 1-1,0-1 1,0 1 0,1-1-1,-1 1 1,0 0 0,-1-1-1,1 1 1,0 0 0,0 0-1,0 0 1,-2-1-324,0 0 325,-1 1-1,1-1 1,-1 1-1,0 0 1,0 0-1,1 1 1,-1-1-1,0 1 1,0 0 0,0 0-1,0 0 1,0 0-1,-1 1-324,-2 0 157,-1-1-1,1 2 1,0-1-1,0 1 1,0 0-1,0 1 1,0 0-1,0 0 1,1 0-1,0 1 1,-1 0-1,1 0 1,0 1 0,-5 4-157,11-7 2,-1-1 1,0 0-1,1 1 1,-1-1-1,1 1 1,-1-1-1,1 1 1,0-1-1,0 1 1,-1-1-1,1 1 1,0-1-1,1 1 1,-1-1-1,0 1 1,0-1 0,0 1-1,1-1 1,-1 1-1,1-1 1,-1 0-1,1 1 1,0-1-1,0 1 1,-1-1-1,1 0 1,0 0-1,0 0 1,0 1-1,0-1 1,0 0-1,1 0 1,-1 0-1,0-1 1,0 1 0,1 0-1,-1 0 1,2 0-3,4 3-3,1 1 1,-1-1-1,1-1 1,0 0-1,0 0 1,5 1 2,54 10 22,-41-10-10,0 1 0,-1 2-1,0 0 1,15 8-12,-38-15 2,0 1 0,-1 0-1,1-1 1,-1 1 0,1 0-1,-1 0 1,1 0 0,-1 0-1,0 0 1,1 0 0,-1 0-1,0 0 1,0 1 0,0-1-1,0 0 1,0 1 0,0-1-1,0 1 1,0-1 0,-1 1 0,1 0-1,-1-1 1,1 1 0,-1-1-1,1 1 1,-1 0 0,0 1-2,-1 0 3,1 0 1,-1 0 0,0 0 0,0-1 0,0 1 0,-1 0-1,1 0 1,-1-1 0,0 1 0,1-1 0,-1 1 0,0-1-1,0 0 1,-2 2-4,-10 8 27,1-1 0,-2 0 0,0-1 0,-14 7-27,-96 51 17,125-68-129,0 0 0,0-1 0,0 1 0,0 0 0,0 0 0,0 0 0,1 0 0,-1-1 0,0 1 0,0 0 1,0 0-1,0 0 0,0-1 0,0 1 0,0 0 0,0 0 0,0 0 0,0-1 0,0 1 0,0 0 0,0 0 0,0 0 0,0-1 0,0 1 0,0 0 0,-1 0 0,1 0 0,0-1 0,0 1 0,0 0 0,0 0 0,0 0 0,0 0 0,0 0 0,-1-1 0,1 1 0,0 0 0,0 0 0,0 0 0,0 0 0,-1 0 0,1 0 0,0 0 0,0-1 0,0 1 0,0 0 0,-1 0 0,1 0 0,0 0 0,0 0 0,0 0 0,-1 0 0,1 0 0,0 0 0,0 0 0,0 0 0,-1 0 0,1 0 1,0 0-1,0 1 112,9-17-4772</inkml:trace>
  <inkml:trace contextRef="#ctx0" brushRef="#br1" timeOffset="57472.95">14292 3738 6105,'-2'-1'317,"0"0"0,0 0 1,1 0-1,-1 0 0,0 0 0,0 0 0,0 0 0,0 1 0,0-1 0,0 1 0,-1 0 0,1 0 0,-1-1-317,2 2 78,0 1-1,0-1 1,0 0-1,1 0 0,-1 0 1,0 0-1,1 1 1,-1-1-1,1 0 0,-1 0 1,1 1-1,0-1 1,-1 0-1,1 1 1,0-1-1,0 0 0,0 1 1,0-1-1,0 1 1,1-1-1,-1 0 0,0 1 1,1-1-78,5 91 2368,5-1 1,6 10-2369,3 28 849,-18-115-823,1 19 91,2 1 1,1-1-1,2 0 1,1-1 0,2 0-1,9 20-117,-12-42-2816,-1-9 78</inkml:trace>
  <inkml:trace contextRef="#ctx0" brushRef="#br1" timeOffset="57832.53">14309 4305 9978,'-95'-104'2241,"78"89"991,15 6-2952,12 2-72,4 1-56,22 5-72,8-2-80,14 0 184,-1 3 17,6 5-3434,-6 2 1344</inkml:trace>
  <inkml:trace contextRef="#ctx0" brushRef="#br1" timeOffset="58246.13">14710 4428 7530,'-2'0'391,"0"-1"0,0 1 1,0-1-1,0 0 0,0 0 0,0 1 1,0-1-1,1 0 0,-1 0 1,0-1-1,1 1 0,-1 0 1,1-1-1,-1 1 0,1-1 1,0 1-1,-1-1 0,1 1 0,0-1 1,0 0-1,0 0-391,-1-3 470,0 1 0,0-1 0,1 0 0,0 0 1,0 0-1,0 0 0,0-1 0,1-3-470,0-5 358,0 0 0,1 0 0,1 0-1,1 0 1,-1 0 0,3-3-358,-2 8 25,0 0-1,1 0 1,0 1 0,0-1-1,1 1 1,3-5-25,-7 12-15,0-1 0,1 0 1,-1 1-1,0-1 0,0 1 0,1-1 1,-1 1-1,1 0 0,0 0 0,-1-1 1,1 1-1,0 0 0,0 0 0,-1 1 1,1-1-1,0 0 0,0 1 0,0-1 1,0 1-1,0-1 0,0 1 1,0 0-1,0 0 0,0 0 0,0 0 1,0 0-1,0 0 0,0 1 0,0-1 1,0 1-1,0-1 0,1 2 15,75 29-4715,-61-26 1965,0-1 0,-1 0 0,15 1 2750,1-2-4197</inkml:trace>
  <inkml:trace contextRef="#ctx0" brushRef="#br1" timeOffset="58247.13">15020 4210 1928,'58'-16'2876,"-41"4"-162,-18 1 745,0 10-3260,1 0 0,-1 1 0,0-1 0,0 0 0,0 0 0,0 1 0,-1-1-1,1 1 1,0-1 0,0 1 0,0-1 0,0 1 0,-1 0 0,1-1 0,0 1 0,0 0 0,0 0 0,-1 0 0,1 0 0,0 0 0,-1 0-199,-7 3 321,0 0 0,0 0 0,0 1 0,0 0 0,0 1 0,1-1 0,0 2 0,0-1 1,0 1-1,1 0 0,0 1 0,0 0 0,-2 3-321,6-6 25,-1 0 0,1 0 0,0 0 0,0 1 0,1-1 1,-1 1-1,1 0 0,0 0 0,0 0 0,1 0 0,-1 0 0,1 0 1,0 0-1,1 0 0,-1 1 0,1-1 0,0 0 0,0 0 1,1 1-1,-1-1 0,1 0 0,1 0 0,-1 0 0,1 3-25,0-5 7,-1 0-1,1 0 1,0 0-1,0 0 1,0 0-1,0 0 1,0 0-1,1-1 1,-1 1-1,1-1 1,-1 0-1,1 0 1,0 0-1,0 0 1,0 0-1,0-1 1,0 1-1,4 0-6,-1 0 15,0 0 0,1-1 1,-1 0-1,0 0 0,1-1 0,-1 0 0,0 0 0,1-1 1,-1 1-1,4-2-15,-2 1 27,0-1 0,-1 0 0,1 0 0,-1-1 0,1 0 0,-1 0 1,0 0-1,0-1 0,-1 0 0,1-1 0,-1 0 0,0 0 0,0 0 0,0 0 0,-1-1 1,1 0-1,0-3-27,-5 8 5,0-1 0,0 1 0,0-1 0,0 0 0,-1 1 0,1-1 0,-1 0 0,1 1 0,-1-1 0,0 0 0,0 1 0,0-1 0,0 0-1,0 0 1,0 1 0,0-1 0,0 0 0,-1 1 0,1-1 0,-1 0 0,1 1 0,-1-1 0,0 0 0,1 1 0,-1-1 0,0 0-5,-1 0 30,0 0 0,0 0-1,-1 0 1,1 0-1,0 0 1,-1 0 0,1 1-1,-1-1 1,0 1 0,0 0-1,1 0 1,-1 0 0,0 0-1,-2 0-29,0-1-10,1 2 0,-1-1 0,0 0 0,0 1 0,0 0 1,1 0-1,-1 1 0,0-1 0,-3 1 10,6 0-69,0-1-1,0 1 1,0-1 0,0 1 0,0 0 0,1 0 0,-1 0-1,0 0 1,0 0 0,1 0 0,-1 0 0,0 0 0,1 1 0,0-1-1,-1 1 1,1-1 0,0 1 0,-1-1 0,1 1 0,0 0 69,0 7-1930</inkml:trace>
  <inkml:trace contextRef="#ctx0" brushRef="#br1" timeOffset="63921.69">15350 3820 2425,'3'-8'953,"0"0"1,-1 0 0,0-1 0,0 1-1,-1-1 1,0 1 0,0-1 0,-1 0-1,0 1 1,-1-1 0,0 1 0,0-2-954,1 10 85,-1 0 0,1 0 0,0-1 0,0 1 0,-1 0 1,1 0-1,0 0 0,-1 0 0,1-1 0,0 1 0,-1 0 1,1 0-1,0 0 0,-1 0 0,1 0 0,0 0 0,0 0 1,-1 0-1,1 0 0,0 0 0,-1 0 0,1 0 0,0 0 1,-1 0-1,1 0 0,0 0 0,-1 1 0,1-1 0,0 0 1,-1 0-1,1 0 0,0 0 0,0 1 0,-1-1 0,1 0 1,0 0-1,0 0 0,-1 1 0,1-1 0,0 0 0,0 0 1,0 1-1,0-1 0,-1 0 0,1 1 0,0-1 0,0 0 1,0 1-1,0-1 0,0 0 0,0 1 0,0-1 0,0 0 1,0 1-1,0-1 0,0 0 0,0 1-85,-9 18 236,2 0 0,0 1 0,1 0 0,1 1 1,0-1-1,2 1 0,1 0 0,0 0 0,2 0 0,0 0 0,2 10-236,7 38 488,3 1 0,16 53-488,-3-17 50,-22-76 47,-3-26-65,0 0-1,0-1 1,1 1-1,-1 0 0,1-1 1,0 1-1,0-1 1,0 1-1,0-1 1,0 1-1,1-1 0,0 1 1,0-1-32,-1-3 722,-1-2-3727,0 0 655</inkml:trace>
  <inkml:trace contextRef="#ctx0" brushRef="#br1" timeOffset="64392.32">15863 4177 6049,'0'-1'263,"0"0"-1,0 0 1,0 0-1,0 0 1,0 0-1,-1 0 1,1 0-1,0 1 1,-1-1-1,1 0 0,-1 0 1,1 0-1,-1 0 1,1 0-1,-1 1 1,1-1-1,-1 0 1,0 0-1,1 1 1,-1-1-1,0 1 1,0-1-1,0 0 1,1 1-1,-1 0 0,0-1 1,0 1-1,0-1 1,0 1-1,0 0 1,0 0-1,0-1 1,0 1-263,-3 0 338,0 0 0,1 1 1,-1-1-1,0 1 0,1 0 0,-1 0 1,0 0-1,1 0 0,-1 0 0,0 1-338,-10 6 580,0-1-1,0 2 1,1-1-1,-6 6-579,14-9 103,0-1 1,0 1-1,0 0 0,1 1 1,-1-1-1,1 1 0,1 0 1,-1 0-1,1 0 0,0 1 0,0-1 1,1 1-1,0-1 0,-1 5-103,3-8 6,-1 0 0,1 0 0,0-1 0,0 1-1,0 0 1,1 0 0,-1-1 0,1 1-1,-1 0 1,1-1 0,0 1 0,0-1-1,0 1 1,0-1 0,0 1 0,1-1 0,-1 1-1,1-1 1,0 0 0,0 0 0,-1 0-1,1 0 1,0 0 0,1-1 0,-1 1-1,0 0 1,0-1 0,1 0 0,-1 1 0,1-1-1,-1 0 1,1 0 0,0-1 0,-1 1-1,1 0 1,0-1 0,-1 0 0,2 1-6,3 0 20,1-1 0,0 1 0,-1-1 1,1-1-1,-1 1 0,1-2 0,0 1 0,-1-1 1,1 0-1,-1 0 0,0-1 0,0 1 0,5-4-20,-10 5 15,1-1-1,-1 1 0,0 0 0,0-1 0,0 0 1,-1 1-1,1-1 0,0 0 0,0 0 0,-1 0 1,1 0-1,-1 0 0,0 0 0,0 0 0,1 0 1,-2-1-1,1 1 0,0-1-14,0 0 14,-1 0 0,0 1 0,-1-1 0,1 1 0,0-1 0,-1 0 0,1 1 0,-1-1 0,0 1 0,0-1 0,0 1 0,0 0 0,0-1 0,-1 1 0,1 0 0,-1 0 0,1 0 0,-1 0 0,0 0 0,0 0 0,-1 0-14,-1-3-3,-1 1 0,0-1 0,0 1 0,0 1 0,0-1 0,-1 1 0,1 0 0,-1 0-1,0 0 1,0 1 0,0 0 0,-1 0 0,1 1 0,-5-1 3,10 5-2275,11 3-593,10 6-2138,2-3-281</inkml:trace>
  <inkml:trace contextRef="#ctx0" brushRef="#br1" timeOffset="65401.96">16209 4207 4113,'1'-4'1065,"-1"1"0,1-1 0,-1 0 0,0 1 1,0-1-1,0 0 0,0 1 0,-1-1 0,0 0-1065,1 3 254,0 1-1,0-1 1,-1 1 0,1-1-1,0 1 1,-1-1 0,1 0-1,-1 1 1,1 0-1,-1-1 1,1 1 0,-1-1-1,1 1 1,-1-1 0,1 1-1,-1 0 1,1-1-1,-1 1 1,1 0 0,-1 0-1,0-1 1,1 1 0,-1 0-254,-15 0 571,8 1-488,1 0-1,-1 0 1,1 1-1,0 0 0,-1 0 1,1 1-1,0 0 1,0 0-1,1 1 0,-1-1 1,1 1-1,0 1 1,0-1-1,0 1 1,-1 2-83,6-7 1,1 1 0,-1-1 1,1 1-1,-1-1 1,1 1-1,0-1 0,-1 1 1,1-1-1,0 1 1,-1-1-1,1 1 0,0 0 1,0-1-1,-1 1 1,1-1-1,0 1 0,0 0 1,0-1-1,0 1 1,0 0-1,0-1 0,0 1 1,0 0-1,0-1 1,0 1-1,0 0 0,1-1 1,-1 1-1,0-1 1,0 1-1,1 0 0,-1-1 1,0 1-1,1-1 1,-1 1-1,0-1 0,1 1 1,-1-1-1,1 1 1,-1-1-1,1 1 0,-1-1 1,1 0-1,-1 1 1,1-1-1,0 0 0,-1 0 1,1 1-1,-1-1 1,1 0-1,0 0 0,-1 0 1,1 0-1,0 1 1,-1-1-1,1 0 0,0 0 1,0-1-2,0 2 6,1-1 0,-1 1 0,0 0 0,1-1 0,-1 1 0,0 0 0,0 0 0,1-1 0,-1 1 1,0 0-1,0 0 0,0 1 0,0-1 0,0 0 0,0 0 0,-1 0 0,1 1 0,0-1 0,-1 0 0,1 2-6,0-1 3,0 0 0,0-1 0,1 1 0,-1 0 0,0 0 0,1 0 0,-1-1 0,1 1-1,-1-1 1,1 1 0,0-1 0,0 1 0,0-1 0,0 0 0,-1 0 0,3 0-3,2 1 7,1 0 0,0-1 0,0 0 0,0-1 0,0 0 0,0 0 0,0 0 0,0-1 1,0 0-1,3-1-7,-7 1 6,0 0 1,0 0-1,0 0 0,0 0 1,0-1-1,0 0 1,-1 1-1,1-1 1,-1 0-1,1 0 1,-1 0-1,0-1 0,0 1 1,0 0-1,0-1 1,0 0-1,0 1 1,-1-1-1,1 0 1,-1 0-1,0 0 0,0 0 1,0 0-1,0 0 1,0 0-1,-1 0 1,1 0-1,-1 0 1,0-1-1,0 1 0,0 0 1,0 0-1,-1 0 1,1 0-1,-1 0 1,0 0-1,0-1 1,0 2-1,0-1 0,-1 0 1,1 0-1,-3-2-6,4 4 9,0 1 0,0 0-1,0 0 1,0-1 0,0 1-1,0 0 1,0 0 0,-1-1-1,1 1 1,0 0 0,0 0-1,0 0 1,0-1-1,-1 1 1,1 0 0,0 0-1,0 0 1,0 0 0,-1 0-1,1-1 1,0 1 0,0 0-1,-1 0 1,1 0 0,0 0-1,-1 0 1,1 0 0,0 0-1,0 0 1,-1 0 0,1 0-1,0 0 1,0 0 0,-1 0-1,1 0 1,0 0-1,0 0 1,-1 0 0,1 0-1,0 1 1,0-1 0,-1 0-1,1 0 1,0 0 0,0 0-1,0 0 1,-1 1 0,1-1-9,0 17 134,10 30-82,5 11 0,-3 1 0,-3 1 0,-2 0 0,-1 61-52,-5-111 10,-2 0 1,1 1-1,-2-1 1,1 1-1,-1-1 1,-4 10-11,5-17 15,0 1 0,-1-1 0,1 0 0,-1 0 0,0 0 0,0 0 0,0 0 0,0 0 0,-1-1 0,1 1 0,-1-1 0,1 0 0,-1 1 0,0-1 0,0-1 0,0 1 0,0 0 0,0-1 1,-1 1-1,1-1 0,-2 1-15,-5-1 55,0 0 1,0 0 0,0-1 0,0 0 0,0 0-1,0-1 1,0-1 0,0 0 0,1 0 0,-1-1-1,0 0 1,1 0 0,-7-5-56,14 7 176,-8-4-44,8-3-3176,4-10 643</inkml:trace>
  <inkml:trace contextRef="#ctx0" brushRef="#br1" timeOffset="65750.66">16485 4155 8370,'0'-11'1892,"-1"1"1,0-1-1,0 1 0,-1 0 1,-1-2-1893,2 20 3679,-4 27-3492,5-17-102,1 1 0,1-1-1,0 0 1,2 0 0,3 11-85,-6-24-12,1 0-1,-1 0 1,1-1 0,1 1 0,-1 0-1,1-1 1,0 0 0,0 0 0,0 0 0,0 0-1,3 2 13,-4-4-72,0-1-1,0 1 1,1-1-1,-1 1 1,0-1-1,1 0 1,-1 0 0,1 0-1,-1-1 1,1 1-1,0-1 1,-1 1-1,1-1 1,0 0-1,-1 0 1,1 0-1,-1 0 1,1 0-1,0-1 1,-1 1-1,1-1 1,-1 0-1,1 0 73,12-6-2076</inkml:trace>
  <inkml:trace contextRef="#ctx0" brushRef="#br1" timeOffset="65751.66">16593 4224 3441,'-16'-111'2496,"-1"97"-479,3 7-393,4 4-1280,7 6-232,6 0-248,-3-3-1552,0 0-329,3 0-543</inkml:trace>
  <inkml:trace contextRef="#ctx0" brushRef="#br1" timeOffset="66191.94">16652 4153 3393,'76'44'2783,"-74"-42"-2358,0-1 0,0 0 0,0 1 0,0 0 0,0-1 0,0 1 0,-1 0 0,1 0 0,-1 0 0,1 0 0,-1 0 0,0 0 0,0 1 0,0-1 0,1 3-425,-2-4 83,0-1 0,1 1 0,-1 0 0,0 0 0,1 0 0,-1-1 0,0 1 0,1 0 0,-1 0 0,1-1-1,-1 1 1,1 0 0,0-1 0,-1 1 0,1-1 0,0 1 0,-1-1 0,1 1 0,0-1 0,0 1 0,-1-1 0,1 0-1,0 1 1,0-1 0,0 0 0,0 0 0,-1 0 0,1 1 0,0-1 0,0 0 0,0 0 0,0 0 0,0-1 0,-1 1 0,1 0-1,0 0 1,0 0-83,7-1 168,-1 0-1,1 0 1,-1 0-1,0-1 1,0 0-1,1 0 1,5-4-168,-10 5 84,0 0 1,0 0 0,-1-1 0,1 1 0,0-1 0,0 0 0,-1 0-1,0 0 1,1 0 0,-1 0 0,0-1 0,0 1 0,0-1 0,0 1-1,0-1 1,-1 0 0,1 1 0,-1-1 0,1-2-85,-2 4 37,1 0 0,-1 1 1,0-1-1,0 1 0,0-1 0,0 0 0,0 1 1,0-1-1,0 1 0,0-1 0,-1 0 0,1 1 1,0-1-1,0 1 0,0-1 0,-1 1 0,1-1 1,0 1-1,-1-1 0,1 1 0,0-1 0,-1 1 1,1-1-1,-1 1 0,1-1 0,0 1 0,-1 0 1,1-1-1,-1 1 0,1 0 0,-1-1 0,0 1 1,0 0-38,-26-4 927,-22 13 141,45-8-1024,1 0 1,0 0-1,0 0 0,-1 1 0,1-1 0,0 1 1,0 0-1,0 0 0,1 0 0,-1 0 0,0 0 0,1 1 1,-1-1-1,1 1 0,0-1 0,0 1 0,0 0 0,0 0 1,1 0-1,-1 0 0,1 0 0,-1 1 0,1-1 1,0 0-1,1 1 0,-1-1 0,0 1 0,1-1 0,0 0 1,0 1-1,0-1 0,0 1 0,0 0-44,2 2 43,0-1-1,0 0 1,0 0 0,0 0-1,1 0 1,-1 0 0,1 0-1,1 0 1,-1-1 0,1 0-1,0 0 1,-1 0 0,2 0-1,-1 0 1,0-1 0,1 0-1,0 0 1,0 0 0,0 0-1,2 0-42,8 3 39,1-1 0,0-1 0,0 0-1,0-1 1,1-1 0,-1 0 0,1-1-1,-1-1 1,1-1 0,2-1-39,5 0 79,0-1-1,0-1 1,0-2 0,-1 0 0,0-2 0,16-7-79,-7-2 286,-2-5-3681,-12 2 629</inkml:trace>
  <inkml:trace contextRef="#ctx0" brushRef="#br1" timeOffset="66577.95">17080 3589 4857,'39'31'4379,"-1"2"0,13 17-4379,-9-6 560,-1 3 0,-3 1 0,-2 1 0,-2 2-1,-2 2 1,5 16-560,-26-43 279,-2 0 0,-1 1-1,-1 0 1,-1 0 0,-1 0-1,-1 1 1,-2 0 0,-1-1-1,-1 1 1,-1 0 0,-2 0-1,0-1 1,-2 1 0,-1-1-1,-2 0 1,0-1 0,-2 1-1,0-2 1,-2 1-1,-4 3-278,10-19 268,-1 0-1,0 0 0,-1-1 0,-7 7-267,12-13 90,1 0 0,-1 0 1,-1 0-1,1-1 0,0 1 1,-1-1-1,1 0 0,-1 0 1,0 0-1,0 0 0,1-1 1,-1 1-1,0-1 0,0 0 1,-3 0-91,-5-7 1305,10 2-3783,0-1 461</inkml:trace>
  <inkml:trace contextRef="#ctx0" brushRef="#br1" timeOffset="78850.41">27702 6191 4585,'32'-97'2358,"-31"96"-2159,0 0 0,-1-1 1,1 1-1,-1-1 0,0 1 1,1-1-1,-1 0 0,0 1 1,0-1-1,0 1 0,0-1 0,0 1 1,-1-1-1,1 1 0,0-1 1,-1 1-1,1-1 0,-1 1 1,0-2-200,0 2 93,1 1 1,-1 0 0,0-1 0,1 1 0,-1-1 0,0 1-1,0 0 1,1 0 0,-1-1 0,0 1 0,0 0-1,1 0 1,-1 0 0,0 0 0,0 0 0,0 0-1,1 0 1,-1 0 0,0 0 0,0 0 0,0 1 0,1-1-1,-1 0 1,0 0 0,0 1-94,-4 1 278,0 0 1,1 0 0,-1 1-1,0-1 1,1 1-1,0 1 1,-2 0-279,-9 14 423,1-1 1,1 2-1,0 0 1,2 0 0,0 1-1,0 5-423,-11 26 1250,-14 53-1250,27-76 175,1 1-1,2 0 1,1 0-1,1 1 1,1-1 0,2 1-1,1-1 1,2 1 0,0 0-1,2-1 1,2 0-1,0 0 1,2 0 0,1-1-1,12 27-174,-3-7 99,-14-33-82,1-1 0,0 0 0,1 0-1,1 0 1,0-1 0,3 4-17,-9-17-81,0 1 0,0-1 0,-1 1 0,1-1 0,0 0 0,0 0 0,-1 1 0,1-1 0,0 0 0,0 0 0,-1 0 0,1 0 0,0 0 0,0 0 0,0 0 0,-1 0 0,1 0 0,0 0 0,0-1 0,0 1 0,-1 0 0,1 0 0,0-1 0,0 1 0,-1 0 0,1-1 0,0 1 0,-1-1 0,1 1 0,-1-1 0,2 0 81,9-8-2056</inkml:trace>
  <inkml:trace contextRef="#ctx0" brushRef="#br1" timeOffset="79569.7">27909 6158 4737,'-8'-21'1563,"-5"-6"5741,12 30-7018,0 0-1,0 0 1,1 0 0,0 0 0,0 1 0,0-1 0,0 0 0,0 0 0,0 0 0,1 1-1,0-1 1,0 1-286,23 179 1517,9-2 0,10 12-1517,-42-188 41,8 42 98,-8-46-122,-1 0 0,0 0 0,1 1 0,-1-1 0,0 0 0,0 0-1,0 1 1,0-1 0,0 0 0,0 0 0,0 1 0,-1-1 0,1 0 0,0 0 0,-1 1 0,1-1 0,-1 0 0,1 0 0,-1 0 0,1 0 0,-1 0 0,0 0 0,0 0 0,1 0 0,-1 0 0,0 0 0,0 0 0,0 0-1,0-1 1,-1 2-17,1-3 21,1 0 0,-1 0-1,0 1 1,1-1-1,-1 0 1,1 0 0,-1 0-1,1 0 1,-1 0-1,1 0 1,0 0 0,-1 0-1,1 0 1,0 0-1,0 0 1,0 0 0,0 0-1,0 0 1,0 0-1,0 0 1,0 0 0,0 0-1,0 0 1,1 0 0,-1 0-1,0 1 1,1-2-21,-1-1 36,1-5-35,-1 1 0,1 0-1,1 0 1,-1-1 0,1 1 0,0 0 0,1 0 0,0 1 0,1-3-1,1-2 0,-2 5-4,0 0 0,1 0 1,0 0-1,0 0 1,0 1-1,1-1 0,0 1 1,0 0-1,0 1 1,0-1-1,1 1 1,0 0-1,0 1 0,2-2 4,3 0-8,0 0-1,0 1 0,0 0 1,0 1-1,0 0 1,1 1-1,4-1 9,-8 3-7,1 0 1,-1 0-1,1 1 1,-1 0-1,1 1 1,-1-1-1,0 1 1,0 1-1,0 0 1,0 0-1,0 1 1,-1 0-1,1 0 1,-1 0-1,6 6 7,-10-8 1,0 0-1,0 0 1,0 1-1,-1 0 1,1-1-1,-1 1 0,1 0 1,-1 0-1,0 0 1,0 0-1,0 1 1,-1-1-1,1 0 1,-1 1-1,0 0 1,0-1-1,0 1 0,0-1 1,-1 1-1,1 0 1,-1 0-1,0-1 1,0 1-1,-1 0 1,1-1-1,-1 1 0,1 0 1,-1-1-1,0 1 1,-1-1-1,1 1 1,-1-1-1,1 1 1,-1-1-1,0 0 1,-2 2-1,-3 4 12,0 0 0,-1-1 0,0 0 0,-1 0 1,0-1-1,0-1 0,0 1 0,-6 2-12,-8 4 37,0-2 0,-1 0 0,-3 0-37,15-7 16,0-1 0,-1 0 0,0-1 0,0 0 0,1 0 0,-1-2 0,-7 0-16,20 0-3,-1 1 1,1-1 0,-1 0-1,1 0 1,-1 0-1,1 0 1,-1 0 0,0 0-1,1 0 1,-1 0 0,1 0-1,-1 0 1,1 0 0,-1 0-1,1 0 1,-1-1-1,1 1 1,-1 0 0,1 0-1,-1-1 1,1 1 0,-1 0-1,1 0 1,-1-1 0,1 1-1,0-1 1,-1 1-1,1 0 1,0-1 0,-1 1-1,1-1 1,0 1 0,-1-1-1,1 1 1,0-1 0,0 1-1,0-1 1,-1 1 0,1-1 2,1 0-70,-1 0 1,1 0 0,-1 0 0,1 1 0,-1-1 0,1 0 0,0 0 0,-1 0 0,1 1 0,0-1 0,0 0 0,0 1 0,-1-1 0,1 1 0,0-1 0,0 1 0,0-1 0,0 1 0,0 0 0,0-1 0,0 1 69,66-22-8253,-22 8 2852</inkml:trace>
  <inkml:trace contextRef="#ctx0" brushRef="#br1" timeOffset="80007.03">28670 6580 5217,'-16'-8'7605,"3"4"-3113,-6 21-2525,4 0-1045,-40 53 711,52-66-1586,0 1-1,1-1 1,-1 1 0,1-1 0,0 1-1,1 0 1,-1 0 0,1 0-1,0 0 1,0 0 0,1 0 0,-1 0-1,1 1 1,0-1 0,1 1-47,-1-4 7,0-1 1,0 1 0,1-1-1,-1 1 1,1-1 0,-1 1-1,1-1 1,0 0 0,0 1-1,-1-1 1,1 0-1,0 0 1,0 0 0,0 1-1,0-1 1,0 0 0,1 0-1,-1 0 1,0-1-1,0 1 1,1 0 0,-1 0-1,0-1 1,1 1-8,2 0 10,-1 0-1,1 0 1,0-1 0,-1 1-1,1-1 1,0 0 0,0 0-1,0 0 1,-1 0-1,2-1-9,7-1 26,1-1-1,0-1 0,-1 1 0,0-2 0,4-2-25,-10 5 28,0-1-1,0-1 0,0 1 1,-1-1-1,0 0 0,1 0 1,-1 0-1,-1-1 0,5-4-27,-8 7 10,0 1 0,-1 0 0,1-1 0,0 1 0,-1 0 0,1-1-1,-1 1 1,1-1 0,-1 1 0,0-1 0,1 1 0,-1-1 0,0 1 0,0-1 0,0 1 0,0-1-1,0 1 1,-1-1 0,1 1 0,0-1 0,-1 1 0,1-1 0,-1 1 0,1-1 0,-1 1 0,0 0-1,0-1 1,0 1 0,1 0 0,-1 0 0,0 0 0,-1 0 0,1-1 0,0 1 0,0 1 0,0-1-1,0 0 1,-1 0 0,1 0 0,-1 1 0,1-1 0,0 0 0,-1 1 0,0-1-10,-6-3 28,-1 0 1,0 0-1,0 1 1,-1 0-1,1 0 1,-4 0-29,9 2-12,0 1 1,0-1-1,0 1 1,-1 0-1,1-1 1,0 2 0,0-1-1,0 0 1,0 1-1,0 0 1,0 0-1,0 0 1,0 1 0,0-1-1,0 1 1,0 0 11,4-2-23,0 1 0,-1-1 0,1 0 0,0 1 0,0-1 0,0 0 0,0 1 0,0-1 0,0 0 1,-1 1-1,1-1 0,0 0 0,0 1 0,0-1 0,0 1 0,0-1 0,1 0 0,-1 1 0,0-1 0,0 0 0,0 1 0,0-1 1,0 0-1,0 1 0,0-1 0,1 0 0,-1 1 0,0-1 0,0 0 0,1 1 0,-1-1 0,0 0 0,0 0 0,1 1 1,-1-1-1,0 0 0,0 0 0,1 0 0,-1 0 0,0 1 0,1-1 0,-1 0 0,0 0 0,1 0 0,-1 0 0,1 0 1,-1 0 21,20 10-1520,6-8-2412,4-2-64</inkml:trace>
  <inkml:trace contextRef="#ctx0" brushRef="#br1" timeOffset="80444.33">28932 6585 6313,'1'16'8081,"-7"3"-4450,-3 6-2956,7-18-589,-9 42 729,11-48-789,0 1 1,0-1-1,0 0 0,0 1 1,0-1-1,0 0 0,0 0 0,0 1 1,0-1-1,0 0 0,1 1 1,-1-1-1,1 0 0,-1 0 1,1 1-1,-1-1 0,1 0 1,0 0-1,-1 0 0,1 0 0,0 0 1,0 0-1,0 0 0,0 0 1,0 0-1,0-1 0,0 1 1,0 0-1,0 0 0,0-1 1,1 1-1,-1-1 0,0 1 0,0-1 1,2 1-27,13 1 32,0-1 1,0 0-1,1-1 1,-1-1 0,0-1-1,6-1-32,-15 2 20,0 0 0,0-1 0,0 0 0,0 0 0,0 0 0,0-1 1,-1 0-1,1-1 0,-1 1 0,0-1 0,0-1 0,0 1 0,-1-1 0,1 0 0,0 0-20,-5 3 97,0 1 0,0 0-1,0-1 1,0 1 0,0-1 0,0 1 0,0-1 0,0 1 0,0-1 0,-1 0-1,1 1 1,-1-1 0,1 0 0,-1 0 0,0 1 0,0-1 0,0 0 0,0 0 0,0 0-1,0 1 1,0-1 0,0 0 0,-1 0 0,1 1 0,-1-1 0,1 0 0,-1 1-1,0-1-96,1 1 21,0 1-1,0 0 0,-1 0 0,1 0 1,0 0-1,0 0 0,-1 0 0,1 0 0,0-1 1,0 1-1,-1 0 0,1 0 0,0 0 0,0 0 1,-1 0-1,1 0 0,0 0 0,0 0 1,-1 0-1,1 0 0,0 0 0,0 0 0,-1 1 1,1-1-1,0 0 0,0 0 0,-1 0 1,1 0-1,0 0 0,0 0 0,0 1 0,-1-1 1,1 0-1,0 0 0,0 0 0,0 0 1,0 1-1,-1-1 0,1 0 0,0 0 0,0 1 1,0-1-1,0 0 0,0 0 0,0 1 1,0-1-1,-1 0 0,1 0 0,0 1 0,0-1 1,0 0-1,0 0 0,0 1 0,0-1 1,0 0-1,1 0 0,-1 1 0,0-1 0,0 0 1,0 0-1,0 1 0,0-1 0,0 0 0,0 0 1,1 1-21,-2 18-9,1-13 11,1-1 0,0 0-1,1 0 1,-1 1 0,1-1 0,0 0 0,1-1-1,-1 1 1,1 0 0,2 2-2,1 3 11,-5-7-21,1-1 1,-1 0-1,1 0 0,-1 0 0,1 0 0,0 0 0,0 0 0,0 0 0,0 0 0,0-1 0,0 1 1,1-1-1,-1 0 0,0 0 0,1 1 0,-1-2 0,1 1 0,-1 0 0,1 0 0,0-1 0,-1 1 1,1-1-1,-1 0 0,3 0 10,21-8-5213,-11-4 1121</inkml:trace>
  <inkml:trace contextRef="#ctx0" brushRef="#br1" timeOffset="81143.86">29408 6092 8602,'-22'-53'8194,"39"123"-2488,-14-45-5401,0 1 0,-2 0 0,0 0 0,-2-1-1,-4 24-304,-2 5 348,0-3 112,0 41-460,7-76 27,0 0-1,1 0 1,1 0 0,1 0 0,0-1 0,1 1-1,5 14-26,-7-26 10,-1 0-1,1 1 0,0-1 1,0 0-1,1 0 1,-1-1-1,1 1 0,0 0 1,0-1-1,0 0 1,1 1-1,-1-1 0,1-1 1,0 1-1,-1 0 0,1-1 1,0 0-1,1 0 1,1 1-10,0-1 10,1-1 1,-1 0 0,1 0-1,0 0 1,-1-1 0,1 0-1,0 0 1,-1-1 0,1 0 0,0 0-1,-1 0 1,4-2-11,8-3 22,0 0-1,0-2 1,-1 0 0,0-1-1,0-1 1,-1-1 0,0 0-1,10-10-21,-18 13 17,0 0-1,0 0 0,-1 0 1,0-1-1,-1 0 0,0 0 1,0-2-17,-5 9 3,0 1 1,0 0-1,0-1 0,0 1 1,-1-1-1,1 1 0,0-1 1,-1 0-1,1 1 0,-1-1 1,0 0-1,0 1 1,0-1-1,0 0 0,0 1 1,0-1-1,0 0 0,0 1 1,0-1-1,-1 1 1,1-1-1,-1 0 0,1 1 1,-1-1-1,0 1 0,0-1 1,1 1-1,-1-1 1,0 1-1,0 0 0,0-1 1,-1 1-1,1 0 0,0 0 1,0 0-1,-1 0 0,1 0 1,0 0-1,-1 0 1,1 1-1,-1-1 0,0 0 1,1 1-1,-1-1 0,1 1 1,-1-1-1,0 1 1,-1 0-4,-2-1-3,1 0 1,-1 1 0,0-1-1,0 1 1,0 0 0,0 1-1,0-1 1,1 1 0,-1 0-1,0 0 1,0 0 0,1 1-1,-1 0 1,1 0 0,-1 0-1,1 0 1,0 1 0,0 0-1,0-1 1,0 2 0,0-1-1,1 0 1,0 1 0,-1-1-1,1 1 1,0 0 0,1 0-1,-1 0 1,1 1 0,0-1 0,0 0-1,0 1 1,0 2 2,0-2-4,0 0 0,0 0 0,1 0 0,0 0 0,0 0 0,0 0 0,1 0 0,-1 1 0,1-1 0,1 0 0,-1 0 0,1 0 0,0 0 0,0 1 0,0-1-1,0 0 1,1-1 0,0 1 0,0 0 0,1 0 0,-1-1 0,1 1 0,0-1 0,0 0 0,1 0 0,-1 0 0,1 0 0,0-1 0,0 1 0,0-1 0,2 1 4,5 2 6,0 0 1,1-1-1,0-1 0,0 1 1,1-2-1,-1 0 0,1 0 1,-1-1-1,1-1 0,0 0 0,0-1 1,0 0-1,0-1 0,-1-1 1,1 0-1,0 0 0,2-2-6,-6 2 10,-1-1-1,0 0 1,1 0-1,-1-1 0,0 0 1,-1-1-1,1 0 1,-1 0-1,0 0 1,0-1-1,-1 0 0,1 0 1,-2-1-1,1 0 1,0 0-1,-1 0 1,-1-1-1,1 1 0,-1-1 1,0 0-1,-1 0 1,0-1-1,0 1 1,1-8-10,-4 9 14,1 0 0,-1-1 0,0 1 0,0 0 0,-1 0 0,1 0 0,-3-5-14,3 11 0,0 0-1,0-1 1,0 1 0,0 0-1,0 0 1,-1-1-1,1 1 1,0 0-1,-1 0 1,0-1 0,1 1-1,-1 0 1,1 0-1,-1 0 1,0 0-1,0 0 1,0 0 0,0 0-1,0 0 1,0 0-1,0 0 1,0 1-1,0-1 1,0 0 0,0 1-1,0-1 1,0 1-1,-1-1 1,1 1-1,0-1 1,0 1 0,-1 0-1,1 0 1,0 0-1,-1-1 1,1 1 0,0 0-1,-1 1 1,1-1-1,0 0 1,0 0-1,-1 1 1,1-1 0,-1 1 0,1-1-3,1 0 1,-1 0-1,1 1 1,-1-1 0,1 0-1,0 1 1,-1-1 0,1 0-1,0 0 1,-1 1-1,1-1 1,0 1 0,-1-1-1,1 0 1,0 1 0,0-1-1,-1 1 1,1-1-1,0 1 1,0-1 0,0 0-1,0 1 1,0-1 0,0 1-1,-1-1 1,1 1-1,0-1 1,0 1 0,0-1-1,1 1 1,-1-1 0,0 1-1,0-1 1,0 1 0,0-1-1,0 1 1,1-1-1,-1 0 1,0 1 0,0-1-1,0 1 1,1-1 0,-1 0-1,0 1 1,1-1-1,-1 0 1,0 1 0,1-1-1,-1 0 1,1 1 0,-1-1-1,1 0 3,20 18-47,-20-17 46,27 19-19,-2 0 0,-1 2 1,10 11 19,-26-24 0,-1 0 1,-1 1-1,0 0 1,0 0 0,-1 0-1,0 1 1,-1 0 0,0 0-1,0 0 1,-2 1 0,1 1-1,-3-11 4,-1 0 1,0 0 0,1 0 0,-1 0 0,0 0 0,0 0 0,0 0 0,0 0 0,-1 0 0,1 0 0,0 0 0,-1 0 0,0 0 0,1 0 0,-1 0 0,0 0 0,0 0 0,0-1 0,0 1 0,0 0 0,0-1 0,-1 1 0,1-1 0,-1 1 0,1-1 0,-1 0 0,1 1 0,-1-1 0,0 0 0,1 0 0,-3 0-5,-7 4 80,0 0 0,-1-1-1,0 0 1,1-1 0,-6 0-80,-39 14-5551,38-9 1307</inkml:trace>
  <inkml:trace contextRef="#ctx0" brushRef="#br1" timeOffset="82046.16">30922 5980 5705,'-4'-29'4786,"3"21"-1529,2 20 919,4 72-2286,-5 1 1,-3-1-1,-13 81-1890,-3 40 724,19-192-711,-1 79 188,1-87-191,0 0 0,1 1-1,0-1 1,0 0 0,0 0 0,1 0 0,-1 0-1,1 0 1,1 0 0,-1-1 0,0 1 0,1-1-1,0 1 1,0-1 0,2 2-10,-3-5-273,1 1 0,-1-1 1,0 1-1,1-1 0,-1 0 0,1 0 1,0 0-1,-1 0 0,1 0 0,0-1 0,0 1 1,-1-1-1,1 0 0,0 1 0,2-1 273,25 0-3464</inkml:trace>
  <inkml:trace contextRef="#ctx0" brushRef="#br1" timeOffset="82526.87">31384 6480 10322,'-5'-3'1047,"0"1"1,0-1-1,-1 1 0,1 1 0,0-1 0,-1 1 0,1 0 0,-4 0-1047,2 0 324,1 2 0,0-1 0,-1 1 0,1 0 0,-1 0 0,1 1 0,0 0 0,0 0 0,0 0 0,0 1 0,-1 0-324,-3 2 174,0 1 0,0-1-1,0 2 1,1-1-1,0 1 1,1 1-1,-1-1 1,1 1-1,1 1 1,-7 8-174,12-14 10,0 0 0,1 0 0,-1 0 0,1 0 1,-1 0-1,1 1 0,0-1 0,0 0 0,0 1 0,1-1 1,-1 0-1,1 1 0,0-1 0,0 1 0,0-1 0,0 0 0,1 1 1,-1-1-1,1 1 0,0-1 0,0 0 0,0 1 0,0-1 1,1 0-1,-1 0 0,1 0 0,0 0 0,0 0 0,0-1 0,0 1 1,0 0-1,1-1 0,-1 0 0,1 1 0,0-1 0,0 0 1,1 1-11,6 4 8,1-1 1,0 0 0,0 0 0,0-1 0,1 0-1,-1-1 1,1 0 0,0-1 0,1 0 0,-1-1-1,0 0 1,8-1-9,-10 0 17,-1-1-1,0 0 1,1-1 0,-1 0-1,0-1 1,0 1-1,0-2 1,0 1 0,0-1-1,0-1 1,-1 1 0,1-1-1,-1-1 1,0 0-1,0 0 1,-1 0 0,1-2-17,-6 6 10,0-1-1,-1 1 1,1 0 0,-1-1 0,1 0 0,-1 1 0,0-1 0,0 0 0,0 0 0,0 1 0,0-1 0,0 0 0,0 0-1,0 0 1,-1 0 0,1 0 0,-1 0 0,1 0 0,-1-1 0,0 1 0,0 0 0,0 0 0,0 0 0,0 0 0,-1 0 0,1-2-10,-2 1 14,0 0 1,0-1-1,0 1 1,0 0 0,0 0-1,0 0 1,-1 1-1,0-1 1,1 1 0,-1-1-1,0 1 1,0 0-1,0 0 1,-2-1-15,-8-4-32,-1 0 1,0 1-1,-1 1 0,1 0 0,-1 1 1,-14-3 31,24 7-412,-7-2 1290,11 2-939,1 0 1,0-1 0,0 1 0,0 0 0,0 0-1,0 0 1,0 0 0,-1 0 0,1 0 0,0 0-1,0 0 1,0 0 0,0 0 0,0 0-1,0-1 1,0 1 0,-1 0 0,1 0 0,0 0-1,0 0 1,0 0 0,0 0 0,0-1 0,0 1-1,0 0 1,0 0 0,0 0 0,0 0 0,0 0-1,0-1 1,0 1 0,0 0 0,0 0-1,0 0 1,0 0 0,0 0 0,0-1 0,0 1-1,0 0 1,0 0 0,0 0 0,0 0 0,0 0-1,0 0 1,1-1 0,-1 1 0,0 0 0,0 0-1,0 0 1,0 0 0,0 0 0,0 0-1,0 0 1,0 0 0,1-1 0,-1 1 0,0 0-1,0 0 1,0 0 0,0 0 0,0 0 0,1 0-1,-1 0 61,12-8-2727</inkml:trace>
  <inkml:trace contextRef="#ctx0" brushRef="#br1" timeOffset="82901.58">31724 5892 9138,'0'0'202,"0"0"1,1-1-1,-1 1 1,0 0-1,1 0 0,-1 0 1,0 0-1,1 0 0,-1 0 1,0 0-1,1 0 1,-1 0-1,0 0 0,1 1 1,-1-1-1,0 0 1,1 0-1,-1 0 0,0 0 1,1 0-1,-1 1 1,0-1-1,0 0 0,1 0 1,-1 0-1,0 1 1,0-1-1,1 0 0,-1 0 1,0 1-1,0-1 1,0 0-1,1 1 0,-1-1 1,0 0-1,0 0 0,0 1 1,0-1-1,0 0 1,0 1-1,0-1 0,0 0 1,0 1-1,0-1 1,0 1-203,1 24 1421,-1-11-1074,-3 99 1932,-5 0-1,-11 43-2278,3-30 688,1 113-688,15-236-267,0 15 1088,-2-15-1450,0-12-2353,-4-12 312</inkml:trace>
  <inkml:trace contextRef="#ctx0" brushRef="#br1" timeOffset="82902.58">31644 6582 7322,'-24'-114'2904,"20"105"513,6 0-1953,6 3-392,5 5-335,12 1-337,6 0-312,12 0-40,1 0 216,1 0-656,-1 0-360,0 0-2745,-7 0 128</inkml:trace>
  <inkml:trace contextRef="#ctx0" brushRef="#br1" timeOffset="83756.69">32207 5886 8082,'0'0'149,"0"0"1,-1-1-1,1 1 1,0 0 0,0-1-1,0 1 1,0 0-1,0-1 1,-1 1-1,1-1 1,0 1 0,0 0-1,0-1 1,0 1-1,0 0 1,0-1-1,0 1 1,0 0 0,1-1-1,-1 1 1,0 0-1,0-1 1,0 1 0,0-1-1,0 1 1,0 0-1,1 0 1,-1-1-1,0 1 1,0 0 0,1-1-1,-1 1 1,0 0-1,0 0 1,1-1-1,-1 1 1,0 0 0,0 0-1,1 0 1,-1-1-1,0 1 1,1 0-1,-1 0-149,21 3 2207,22 20-650,-16 0-935,-1 2 0,0 0 1,-2 2-1,-2 1 0,0 1 0,-2 1 0,-1 0 0,14 33-622,-21-37 131,-1 0 0,-2 1 0,-1 0 0,-1 0 0,-1 1 0,-1 0 0,-2 0 0,0 1 0,-2-1 0,-2 0 0,-2 16-131,-3 10 278,-2-1 1,-3 0 0,-12 33-279,15-61 208,-1-1 0,-1 0 0,-1-1 0,-1 0 0,-1 0 0,-1-2 0,-1 0 0,-12 13-208,21-26-201,12-10 1703,6-6-1041,-6 4-3009,-4 3 1007,1-2-1658</inkml:trace>
  <inkml:trace contextRef="#ctx0" brushRef="#br1" timeOffset="85917.31">32217 6527 2336,'37'-13'1742,"-23"3"2055,-18 0 1078,-12 3-824,5 6-4271,-4 4 440,-1 0 0,1 0 1,0 1-1,0 1 0,0 1 0,1 0 1,-1 1-1,1 0 0,-1 2-220,8-5 78,1 1 0,-1-1-1,1 1 1,1 0 0,-1 0 0,1 1-1,0 0 1,0 0 0,0 0 0,1 1-1,0-1 1,0 1 0,1 0 0,0 0-1,0 0 1,0 0 0,1 1 0,0-1-1,0 8-77,1-12 14,1-1-1,0 1 0,0 0 1,0-1-1,0 1 0,0-1 0,0 1 1,1-1-1,-1 1 0,1-1 1,0 0-1,-1 1 0,1-1 1,0 0-1,1 1 0,-1-1 1,0 0-1,1 0 0,-1 0 1,1 0-1,0 0 0,-1 0 0,1-1 1,2 2-14,-1-1 13,1 0 0,0 0 0,0 0-1,0-1 1,1 0 0,-1 0 0,0 0 0,1 0 0,-1-1 0,0 1 0,1-1 0,-1 0 0,4-1-13,2 0 23,0 0 0,0-1 0,0 0 0,-1 0 1,1-1-1,-1-1 0,1 1 0,-1-2 0,0 1 0,0-1 1,-1-1-1,5-3-23,-9 6 42,-1 0 1,0 0 0,-1 0-1,1-1 1,0 1-1,-1-1 1,0 0 0,0 0-1,0 0 1,0 0-1,0 0 1,-1 0-1,0 0 1,0 0 0,0-1-1,0 1 1,-1 0-1,0-1 1,0 1 0,0 0-1,0-1 1,-1 1-1,1 0 1,-2-4-43,0 3 56,0 0 0,0 1 0,0-1 1,-1 1-1,0-1 0,0 1 0,0 0 0,0 0 1,0 0-1,-1 1 0,0-1 0,0 1 0,0 0 0,0 0 1,0 0-1,-1 1 0,1-1 0,-1 1 0,0 0 0,1 1 1,-4-2-57,1 1 77,-1-1 0,0 2 0,0-1-1,1 1 1,-1 0 0,0 0 0,0 1 0,0 0 0,0 1 0,-5 0-77,-25 13-4352,28-12 762</inkml:trace>
  <inkml:trace contextRef="#ctx0" brushRef="#br0" timeOffset="162087.75">9597 7309 2697,'14'-4'732,"8"-6"148,-7-6 2521,-7 11 2440,-2 11-3422,1 22-1877,-5-20-210,1 18 115,0 1 1,-2-1 0,-1 1 0,-2 10-448,2-36 56,0-1 1,1 1-1,-1-1 1,0 1-1,0-1 1,0 1-1,0-1 1,0 1 0,-1-1-1,1 1 1,0-1-1,0 1 1,0-1-1,0 1 1,-1-1-1,1 1 1,0-1-1,0 1 1,-1-1-1,1 1 1,0-1 0,-1 0-1,1 1 1,0-1-1,-1 1 1,1-1-1,-1 0 1,1 0-1,-1 1 1,1-1-1,-1 0 1,1 0 0,-1 1-1,1-1 1,-1 0-1,1 0 1,-1 0-1,1 0 1,-1 0-1,1 0 1,-1 0-1,1 0 1,-1 0-1,1 0 1,-1 0 0,1 0-1,-1 0 1,1 0-1,-1 0 1,1-1-1,-1 1 1,1 0-1,-1 0 1,1-1-1,-1 1 1,1 0 0,-1-1-57,-37-32 1210,29 24-1145,0-1 1,1 0 0,1-1 0,-1 0 0,2 0-1,-1 0 1,2-1 0,0 0 0,-1-4-66,4 12 15,1-1 0,0 1 1,0 0-1,0-1 0,0 0 1,1 1-1,0-1 0,0 1 1,0-1-1,1 1 0,-1-1 1,1 0-16,0 3-1,0-1 0,1 1 1,-1 0-1,0 0 0,1-1 1,-1 1-1,1 0 0,-1 0 1,1 0-1,0 1 0,0-1 1,0 0-1,0 1 0,0-1 1,1 1-1,-1 0 0,0 0 1,0 0-1,1 0 0,-1 0 1,1 0-1,1 0 1,7-2 26,0 1 0,0 0 0,0 0 0,0 1 0,0 1-1,0 0 1,11 1-26,20 6-3655,-25-2 768</inkml:trace>
  <inkml:trace contextRef="#ctx0" brushRef="#br0" timeOffset="162651.43">10032 7258 2248,'10'8'696,"7"6"871,-29-17 3796,-5 0 1470,11 5-6568,0 0 0,0 0 0,0 0 0,1 1 0,-1-1 0,0 2 0,1-1-265,4-2 135,-13 6 54,1 2 0,0 0-1,0 1 1,-11 10-189,21-18 8,1 1 1,-1-1-1,0 1 0,1 0 0,-1-1 1,1 1-1,0 0 0,0 1 1,0-1-1,0 0 0,1 0 1,-1 1-1,1-1 0,0 1 1,0-1-1,0 1 0,1 0 0,-1-1 1,1 1-1,0 0 0,0-1 1,0 1-1,0 0 0,1-1 1,-1 1-1,1 0 0,1 1-8,-1-3 4,0 0 0,0 0 0,0 0 0,1 0 1,-1-1-1,1 1 0,-1 0 0,1-1 0,0 1 0,-1-1 0,1 0 0,0 1 0,0-1 0,0 0 0,0 0 0,0 0 0,1 0 0,-1-1 0,0 1 1,0-1-1,0 1 0,1-1 0,-1 0 0,0 1 0,1-1 0,-1-1 0,0 1 0,0 0 0,1 0 0,-1-1 0,0 1 0,0-1 0,0 0 0,1 0 1,-1 0-1,0 0 0,0 0 0,1-1-4,6-2 33,0-1 1,0 0 0,0-1 0,-1 0-1,0 0 1,0-1 0,7-7-34,-9 6 31,1 0 0,-2-1 0,1 1 1,-1-1-1,1-5-31,-4 12 7,-1-1 1,1 0-1,-1 0 1,0 0-1,0 0 1,0 0-1,-1 0 0,1 0 1,-1 0-1,0 0 1,0 0-1,0 0 1,0 0-1,0 0 1,-1 0-1,1 0 0,-1 0 1,0 0-1,0-1-7,0 4 1,1 0 1,-1 0-1,1 0 0,-1 0 0,0 1 0,1-1 0,-1 0 0,1 0 1,-1 1-1,1-1 0,-1 0 0,1 1 0,-1-1 0,1 0 0,-1 1 1,1-1-1,0 1 0,-1-1 0,1 1 0,0-1 0,-1 1 0,1-1 0,0 1 1,0-1-1,-1 1 0,1 0 0,0-1 0,0 1 0,0-1 0,0 1-1,-11 20 42,8-12-21,-1 0-1,2 0 0,-1 0 1,1 0-1,1 0 0,0 0 0,0 1 1,1-1-1,0 2-20,0-8 28,0 0 0,1-1-1,-1 1 1,1 0 0,0-1 0,-1 1 0,1-1-1,0 1 1,1-1 0,-1 1 0,0-1 0,1 0 0,-1 0-1,1 0 1,0 1 0,0-2 0,0 1 0,0 0-1,0 0 1,0-1 0,0 1 0,0-1 0,1 1-1,-1-1 1,1 0 0,-1 0 0,1 0 0,-1 0 0,1-1-1,-1 1 1,1-1 0,0 1 0,-1-1 0,2 0-28,21 1 822,2-3-3293,2-6 755</inkml:trace>
  <inkml:trace contextRef="#ctx0" brushRef="#br0" timeOffset="163354.03">10093 6715 6177,'-2'-3'308,"0"0"0,0 0 0,0 0 0,0 0 0,0 0 0,1 0 0,-1-1 0,1 1 0,0 0 0,0-1-1,0 1 1,1-1 0,-1 1 0,1-1 0,0 0 0,0 1 0,0-1 0,1 1 0,0-5-308,-1 8 47,0 0 1,0 0-1,0-1 1,0 1-1,1 0 0,-1 0 1,0-1-1,0 1 1,1 0-1,-1 0 0,0-1 1,0 1-1,1 0 1,-1 0-1,0 0 0,1 0 1,-1-1-1,0 1 1,0 0-1,1 0 0,-1 0 1,0 0-1,1 0 1,-1 0-1,0 0 0,1 0 1,-1 0-1,0 0 1,1 0-1,-1 0 0,0 0 1,1 0-1,-1 0 1,0 1-1,1-1 0,-1 0 1,0 0-1,1 0-47,13 12 869,6 15-113,-5-1-426,-1 0-1,-2 1 1,-1 0-1,-1 1 1,-1 0-1,-2 0 1,1 7-330,5 39 504,-4 0 0,-1 20-504,-2-26 189,-2-31-16,-1 0 0,-2 0 0,-2 0 0,-2 9-173,8-47 1319,8-12-1057,0-1-259,-6 7 0,4-5 6,1-1-1,0 2 1,1-1-1,1 2 0,0 0 1,0 1-1,1 0 0,0 1 1,11-4-9,-24 11-3,1 0 0,0 1 0,-1-1 0,1 1 0,0 0 0,-1 0 0,1 0 0,0 0 0,-1 0-1,1 1 1,-1-1 0,1 1 0,0 0 0,-1-1 0,1 1 0,-1 1 0,0-1 0,1 0 0,-1 0 0,0 1 0,0-1 0,1 1 0,-1 0 0,-1 0 0,1 0 0,0 0 0,0 0 0,-1 0 0,1 0 0,-1 0 0,0 1 0,1-1 0,-1 0 0,0 1 0,0-1 0,-1 1 0,1 0 0,0 0 3,1 6-2,0 0-1,0 0 1,-1 0 0,0 0-1,0 0 1,-1 0-1,0 0 1,-1 0-1,0 0 1,-2 8 2,1-9 14,-1 0 0,0 0 0,0-1 0,0 1 0,-1-1 0,-1 1 0,1-1 0,-1-1 0,0 1 0,0-1-1,-1 1 1,0-1 0,0-1 0,-1 1 0,1-1 0,-1-1 0,0 1 0,-1-1 0,1 0 0,-1-1 0,1 1 0,-1-2 0,0 1 0,0-1 0,-1 0 0,1-1 0,0 0 0,0 0 0,-1-1 0,1 0 0,-1 0 0,1-1 0,0 0 0,-8-2-14,15 3 27,1 0 1,-1 0 0,1 0 0,-1-1-1,1 1 1,-1 0 0,1 0 0,-1 0 0,1-1-1,-1 1 1,1 0 0,-1 0 0,1-1-1,-1 1 1,1-1 0,-1 1 0,1 0-1,0-1 1,-1 1 0,1-1 0,-1 1 0,1-1-1,0 1 1,0-1 0,-1 1 0,1-1-1,0 1 1,0-1 0,0 1 0,0-1-1,0 0 1,-1 1 0,1-1 0,0 1 0,0-1-1,0 0 1,1 1 0,-1-1-28,4-9-2542,5-4 560</inkml:trace>
  <inkml:trace contextRef="#ctx0" brushRef="#br0" timeOffset="164269.38">10542 6826 5201,'7'-21'1723,"6"-14"2129,-2 21 1746,-14 33-4575,-5 59 128,3 1 1,3 0-1,5 28-1151,1-58 303,-3-12-156,3 0 0,1 0 1,2 5-148,-5-34 24,0 0 1,0 0-1,1 0 1,0 0-1,0-1 1,1 1-1,0-1 1,0 0-1,1 0 1,0 0-1,0 0 1,1-1-1,-1 0 1,2 0-1,5 4-24,-8-7 21,0-1 0,0-1-1,0 1 1,0-1-1,0 1 1,0-1-1,0 0 1,0-1-1,1 1 1,-1-1 0,0 0-1,0 0 1,1 0-1,-1 0 1,0-1-1,1 0 1,-1 0 0,0 0-1,0 0 1,0-1-1,3 0-20,0-2 29,0 1-1,0-1 1,0 0-1,0 0 1,-1-1-1,0 0 1,0 0-1,0 0 1,0-1-1,-1 0 1,1-1-29,-1 0 20,-1-1 0,0 1 1,0-1-1,-1 1 0,0-1 1,0 0-1,-1 0 0,0-1 1,-1 1-1,1-4-20,-2 10 3,0 0 1,1 0-1,-2 0 1,1 0-1,0 0 1,0 0-1,-1 0 0,1 0 1,-1 0-1,1 0 1,-1 0-1,0 0 0,0 0 1,0 1-1,0-1 1,0 0-1,0 0 0,-1-1-3,0 2 0,0 0-1,0 0 0,0 0 0,0 0 1,0 0-1,-1 0 0,1 0 0,0 1 0,0-1 1,-1 1-1,1 0 0,0-1 0,0 1 0,-1 0 1,1 0-1,0 1 0,-1-1 0,1 0 0,0 1 1,0-1-1,-1 1 1,-2 1-6,0 0 0,1 0 0,-1 0 0,0 0 0,1 1-1,-1 0 1,1 0 0,0 0 0,0 0 0,0 1 0,0 0 0,1-1 0,-1 1 0,1 1 0,0-1 0,0 0 0,1 1 0,-1-1 0,1 1 0,0 0-1,1 0 1,-1 0 0,1 0 0,-1 4 6,1-5 0,0-1-1,0 1 1,1 0-1,-1 0 1,1-1-1,0 1 0,0 0 1,0 0-1,1 0 1,0-1-1,-1 1 1,1 0-1,0-1 1,1 1-1,-1-1 1,1 1-1,-1-1 1,1 0-1,0 1 0,0-1 1,1 0-1,-1 0 1,1 0-1,-1-1 1,1 1-1,0-1 1,0 1-1,0-1 1,0 0-1,0 0 0,1 0 1,-1-1-1,1 1 1,0-1 0,10 3 14,0-1 0,1-1-1,-1 0 1,1-2 0,0 1 0,-1-1 0,1-1 0,0-1 0,-1 0-1,1-1 1,4-2-14,-9 3 15,0-1 1,0 0-1,0-1 0,0 0 0,0 0 0,-1-1 0,0 0 1,0-1-1,0 0 0,-1 0 0,1-1 0,-2 0 1,1-1-1,-1 1 0,6-9-15,-11 11 9,1 1-1,-1-1 1,-1 0-1,1 1 1,0-1 0,-1 0-1,0 0 1,0 0-1,-1 0 1,0 0 0,1-1-1,-1 1 1,-1 0-1,1 0 1,-1 0 0,0 0-1,0 0 1,-1 0-1,0-2-8,1 4 0,-1-1 0,1 1 0,-1 0 0,0 0-1,0 0 1,0 0 0,0 0 0,0 0-1,-1 1 1,1-1 0,-1 1 0,0-1-1,0 1 1,0 0 0,0 0 0,0 0 0,0 1-1,0-1 1,-1 1 0,1 0 0,0 0-1,-1 0 1,1 0 0,-1 0 0,0 1 0,1 0-1,-3 0 1,18 3-21,0 1 0,0 0 0,-1 1 0,0 1 0,0 0 0,2 1 21,1 1-15,-4-4 13,0 1 0,0 1 0,-1 0 1,0 0-1,0 1 0,-1 0 0,1 0 0,-1 1 0,-1 0 1,0 1-1,0-1 0,0 2 2,-4-5-1,0 0 0,-1 0 0,0 0 1,0 0-1,0 1 0,0-1 0,-1 1 0,0-1 1,0 1-1,-1-1 0,1 1 0,-1 0 0,0-1 0,-1 1 1,1 0-1,-1-1 0,0 1 0,-1-1 0,1 1 1,-1-1-1,0 0 0,-3 5 1,3-6-2,0-1 0,0 1 0,0-1 0,0 0 0,-1 1 0,1-1 0,-1 0 0,0-1 0,0 1 0,0 0 0,0-1 0,-1 1 0,1-1 0,-1 0 0,1 0 0,-1-1 0,-3 2 2,-5 0 99,1 0 0,-1-1 0,0 0 0,0-1 0,-4-1-99,7 0-275,-1 1-1,1 0 1,-1 0-1,1 1 0,0 0 1,-1 0-1,1 1 0,0 1 1,-2 1 275,-20 17-2278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0:33.493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1555 644 8650,'7'-9'1289,"21"-39"4496,-27 46-5551,0 1-1,0 0 1,-1-1-1,1 1 1,0-1-1,-1 1 1,1-1-1,-1 0 1,0 1-1,1-1 1,-1 1-1,0-1 1,0 0-1,0 1 1,0-1-1,-1 1 1,1-1-1,0 0 1,-1 1-1,1-1 1,-1 1-1,1-1 1,-1 1-1,1-1 1,-1 1-1,0 0 1,0-1-1,0 0-233,0 2 55,0 0 1,0-1-1,0 1 0,0 0 1,0 0-1,0-1 1,0 1-1,0 0 0,0 0 1,0 0-1,0 0 0,0 0 1,0 0-1,0 1 0,1-1 1,-1 0-1,0 0 0,0 1 1,0-1-1,0 1 0,0-1 1,0 1-1,0-1 0,1 1 1,-1-1-1,0 1 0,0-1 1,1 1-1,-1 0 0,1 0 1,-1-1-1,0 1 1,1 0-1,-1 0 0,1 0 1,0 0-1,-1 0-55,-17 32 146,17-30-145,1 1 1,-1-1 0,1 0-1,0 1 1,0-1-1,0 0 1,0 1-1,0-1 1,1 0-1,-1 1 1,1-1-1,0 0 1,0 0-1,1 1 1,-1-1 0,1 0-1,-1 0 1,1-1-1,0 1 1,1 1-2,6 7 12,0-2 0,1 1 0,0-1 0,8 6-12,-8-8 13,-1 0 0,0 1-1,-1 1 1,0-1 0,0 2-13,-6-8 1,-1 0 1,0 0 0,0-1-1,0 1 1,0 0 0,0 0-1,0 0 1,-1 0 0,1 0 0,-1 0-1,1 0 1,-1 0 0,0 0-1,0 0 1,0 0 0,0 0-1,0 1 1,0-1 0,-1 0-1,1 0 1,-1 0 0,1 0-2,-2 2 3,0-1 0,1 0 0,-1 0 0,-1 0 1,1 0-1,0 0 0,-1-1 0,1 1 0,-1-1 0,0 1 1,0-1-1,0 0-3,-11 7 20,0-1 0,0-1-1,0 0 1,-1-1 0,-3 0-20,0 3 49,51-11-26,13-6-2,0-2 0,-1-3 0,0-1-1,-1-2 1,0-2 0,-2-3 0,19-12-21,-56 31 10,0-1 1,0-1 0,0 1 0,0-1 0,-1 0 0,0 0-1,0 0 1,0-1 0,0 1 0,-1-1 0,1 0 0,0-3-11,-3 7 4,-1 0 0,1 0 1,-1 0-1,0 0 1,1-1-1,-1 1 1,0 0-1,0 0 1,0-1-1,1 1 0,-1 0 1,-1-1-1,1 1 1,0 0-1,0 0 1,0-1-1,-1 1 1,1 0-1,0 0 1,-1-1-1,1 1 0,-1 0-4,-1-1 4,0 0-1,1 1 1,-1-1-1,0 1 1,0-1-1,0 1 1,0 0-1,0 0 1,0 0-1,0 0 1,0 0-1,0 0 1,0 1-1,-1-1 0,1 1 1,0 0-1,-2-1-3,-10 0 20,0 0 0,-1 0 0,1 2-1,0 0 1,-1 0 0,1 1 0,0 1-1,0 0 1,-9 5-20,16-6 35,0 1 0,1 0 0,0 0 0,-1 0 0,1 1 0,1 0 0,-1 0 0,1 1 0,-5 4-35,7-6 39,1 0-1,-1 0 1,1 0-1,0 0 1,0 1 0,0-1-1,1 1 1,-1-1-1,1 1 1,0 0-1,0 0 1,0-1-1,1 1 1,-1 0 0,1 0-1,0 0 1,0 3-39,0-3 30,1 0 0,-1 0 0,1-1 0,0 1 0,0 0 0,0-1 0,1 1 0,-1-1 0,1 1 1,0-1-1,0 0 0,0 1 0,0-1 0,1 0 0,-1 0 0,2 1-30,2 1 28,0 0 0,1-1 0,-1 1 0,1-1 0,0-1 0,0 1 0,0-1 0,2 0-28,12 4 43,0-1 0,0-1 0,1-1 0,-1-1 0,15 0-43,-14-2 186,0-1-1,-1 0 1,1-2 0,0-1 0,4-1-186,-14 1-84,0 0 0,0-1 0,0-1 0,-1 0 0,6-3 84,28-23-3588,-11-6 550</inkml:trace>
  <inkml:trace contextRef="#ctx0" brushRef="#br0" timeOffset="350.67">2181 328 9802,'-65'-14'3673,"-10"3"648,1 8-2697,-9 13-400,13 7-447,1 11 1799,18-1-6897,-5-7 2889</inkml:trace>
  <inkml:trace contextRef="#ctx0" brushRef="#br0" timeOffset="-1340.5">170 507 10122,'-34'112'7956,"24"-70"-6855,1 1 1,2-1-1,2 1-1101,-4 76 1438,3-28-750,-4-1 1,-4 1-689,9-48 148,4-34-80,0 0 1,0-1 0,0 1-1,-1-1 1,0 1 0,-1-1-1,-1 3-68,2-12 73,1-1 0,-1 1 0,1-1 0,-1 0 0,1 1 0,0-1 0,0 0 0,-1 0 0,1 0 0,1 0 0,-1 0 0,0 0 0,0 0 0,1 0 0,-1 0-73,-6-26 77,0 0 0,2 0 0,1-1-1,2 1 1,0-1 0,2 1 0,1-1-1,1 1 1,2-1 0,1 1 0,1 0-1,1 0 1,5-10-77,-4 14-10,1 2-1,1-1 0,1 1 1,1 1-1,1 0 1,1 0-1,0 2 0,2-1 1,0 2-1,1 0 1,1 1-1,0 1 0,1 1 1,1 1-1,18-11 11,-31 22-8,0-1-1,0 1 1,1 1-1,-1-1 1,1 1-1,-1 0 0,1 1 1,0 0-1,-1 0 1,1 1-1,0 0 1,0 0-1,7 2 9,-11-2-4,0 1-1,0 0 0,-1 0 1,1 0-1,0 1 0,-1-1 1,1 1-1,0 0 0,-1 0 1,0 0-1,0 0 0,1 1 1,-1-1-1,0 1 0,-1 0 1,1 0-1,-1 0 0,1 0 1,-1 1-1,0-1 0,0 0 1,0 1-1,-1 0 0,1-1 1,-1 1-1,1 3 5,-1-2-2,-1-1 1,1 0-1,-1 0 0,0 0 1,-1 0-1,1 1 1,-1-1-1,0 0 0,0 0 1,0 0-1,0 0 0,-1 0 1,1 0-1,-1-1 1,0 1-1,0 0 0,-1-1 1,1 0-1,-1 1 0,0-1 1,0 0-1,0 0 2,-11 10 7,0 0 0,-1-1 0,0-1 0,-4 2-7,-6 5 34,-1 0 0,-2-2 0,1-1-1,-2-2 1,-25 10-34,31-19-157,23-5 131,-1 1 0,1 0 0,0 0 0,0 0 0,0 0 0,0 0 0,0-1 0,0 1 0,0 0 1,0 0-1,0 0 0,0 0 0,0-1 0,0 1 0,-1 0 0,1 0 0,0 0 0,0 0 0,0-1 0,0 1 0,1 0 1,-1 0-1,0 0 0,0 0 0,0-1 0,0 1 0,0 0 0,0 0 0,0 0 0,0 0 0,0-1 0,0 1 1,0 0-1,0 0 0,1 0 0,-1 0 0,0 0 0,0 0 0,0-1 0,0 1 0,0 0 0,1 0 0,-1 0 1,0 0-1,0 0 0,0 0 0,0 0 0,1 0 0,-1 0 0,0 0 0,0 0 0,0 0 0,0 0 26,5-3-731,0 0-1,-1 0 0,1 1 1,0 0-1,0 0 0,0 0 1,0 0-1,1 1 732,45-8-4389</inkml:trace>
  <inkml:trace contextRef="#ctx0" brushRef="#br0" timeOffset="-666.02">703 669 4425,'55'-35'6679,"-52"33"-6194,0 0-1,0 0 1,-1-1 0,1 1 0,0-1 0,-1 0 0,0 0 0,1 0 0,-1 0 0,0 0 0,-1 0 0,1-1-1,-1 1 1,1-1 0,0-3-485,-2 7 56,0 0 0,0-1 0,0 1 0,0-1 0,0 1 0,0 0 0,0-1 0,0 1 0,0-1 0,0 1-1,0-1 1,0 1 0,-1 0 0,1-1 0,0 1 0,0 0 0,0-1 0,-1 1 0,1 0 0,0-1 0,0 1 0,-1 0 0,1-1 0,0 1 0,-1 0-1,1-1 1,0 1 0,-1 0 0,1 0 0,0 0 0,-1 0 0,1-1 0,-1 1 0,1 0 0,0 0 0,-1 0 0,1 0 0,-1 0 0,1 0-1,-1 0 1,1 0 0,-1 0-56,-20 3 958,17-2-791,-34 7 499,1 2-1,0 2 0,0 1 0,2 2 1,0 2-1,-15 9-665,47-25 16,1 1-1,-1 0 1,0-1 0,1 1-1,-1 0 1,1 1 0,-1-1-1,1 0 1,0 1 0,0-1-1,0 1 1,0-1 0,1 1-1,-1 0 1,1 0 0,0 0-1,-1 0 1,1 0 0,1 0-1,-1 1-15,1-2 4,0 0-1,1 0 0,-1 0 1,1 0-1,0 0 0,0 0 1,-1 0-1,1 0 0,0 0 1,1-1-1,-1 1 0,0 0 1,0-1-1,1 1 0,-1-1 1,1 1-1,0-1 0,-1 0 1,1 1-1,0-1 0,0 0 1,0 0-1,-1 0 0,1-1 1,0 1-1,0 0 0,0-1 1,1 1-1,-1-1 0,0 0-3,14 4 23,-1-1 0,1-1 0,0 0-1,0-1 1,1-1 0,-1-1-1,0 0 1,0-1 0,0 0 0,-1-2-1,1 0 1,-1 0 0,1-2 0,-2 0-1,1 0 1,0-2 0,-1 0 0,-1 0-1,9-8-22,-21 16 12,0-1 1,0 1-1,0-1 0,0 0 0,0 0 0,0 1 0,-1-1 0,1 0 0,0 0 0,0 0 0,-1 0 1,1 0-1,-1 0 0,1 0 0,-1 0 0,1 0 0,-1 0 0,0-1 0,1 1 0,-1 0 0,0 0 0,0 0 1,0 0-1,0-1 0,0 1 0,0 0 0,0 0 0,0 0 0,0 0 0,-1 0 0,1-1 0,0 1 1,-1 0-1,1 0 0,-1 0 0,1 0 0,-1 0 0,0 0 0,1 0 0,-1 0 0,0 0 0,0 1 0,0-1 1,0 0-1,1 0 0,-1 1 0,0-1 0,0 0 0,0 1 0,-1-1 0,1 1 0,0-1 0,0 1 1,-1 0-13,1-1 6,-1 0 1,0 1 0,1-1 0,-1 1-1,1-1 1,-1 1 0,0 0 0,1 0 0,-1 0-1,0 0 1,1 0 0,-1 0 0,1 0-1,-1 0 1,0 1 0,1-1 0,-1 1-1,1-1 1,-1 1 0,1-1 0,-1 1 0,1 0-1,-1 0 1,1 0 0,0 0 0,-1 0-1,1 0 1,0 0 0,0 0 0,0 1 0,0-1-1,0 0 1,0 1 0,0-1 0,0 1-1,1-1 1,-1 1 0,0-1 0,1 1 0,-1 0-7,0 3-55,0 1 1,1-1 0,-1 1 0,1-1 0,0 0 0,1 1-1,-1-1 1,1 1 0,0-1 0,1 0 0,-1 0-1,1 0 1,0 0 0,0 0 0,0 0 0,1 0 0,0 0-1,0-1 1,0 1 0,0-1 0,1 0 0,0 0 0,0 0-1,0-1 1,0 0 0,0 1 0,1-1 0,-1 0 0,1-1-1,0 1 1,0-1 0,0 0 0,0-1 0,0 1-1,1-1 1,-1 0 0,0 0 0,1 0 0,-1-1 0,0 0-1,1 0 1,-1 0 0,1-1 0,-1 0 0,4-1 54,6-2-721,-1-2 0,1 0 1,-2 0-1,1-1 0,-1-1 1,0 0-1,0-1 0,-1 0 1,0-2 720,-3 4-177,-1 0 0,0-1 0,0 0 1,-1-1-1,0 0 0,0 0 0,-1 0 1,0-1-1,-1 0 0,0 0 0,-1 0 1,3-8 176,-7 15 102,1-1 1,-1 0-1,1 0 1,-1 1-1,0-1 1,-1 0-1,1 0 1,0 1-1,-1-1 1,0 0-1,0 1 1,0-1-1,-1 1 1,1-1-1,-1 1 1,0-1-1,0 1 1,0 0 0,0 0-1,0 0 1,-1 0-1,1 0 1,-1 1-1,0-1 1,0 1-1,0 0 1,-3-2-103,1 0 179,0 1 0,0 1 0,0-1 1,-1 1-1,1 0 0,-1 0 0,0 0 0,1 1 1,-1 0-1,0 0 0,0 0 0,0 1 0,1 0 1,-1 0-1,0 1 0,0-1 0,-5 2-179,10-2 12,0 0 0,-1 1-1,1-1 1,-1 0 0,1 1-1,0-1 1,-1 1 0,1-1 0,0 1-1,-1-1 1,1 1 0,0 0 0,0 0-1,0 0 1,0 0 0,-1 0-1,1 0 1,1 0 0,-1 0 0,0 0-1,0 0 1,0 0 0,0 1 0,1-1-1,-1 0 1,1 0 0,-1 1 0,1-1-1,-1 1 1,1-1 0,0 0-1,0 1 1,0-1 0,-1 1 0,2-1-1,-1 1 1,0-1 0,0 0 0,0 1-1,0-1 1,1 1 0,-1-1-1,1 0 1,-1 1 0,1-1 0,0 0-1,-1 0 1,1 1 0,0-1 0,0 0-1,0 0 1,1 1-12,3 6 3,1-1 1,0 0-1,1 0 0,0 0 1,0-1-1,0 0 1,3 1-4,10 5 20,0-1 1,1-1 0,15 5-21,-21-10 8,1 1-1,-1 1 1,-1 1 0,1 0-1,-2 1 1,1 0 0,-1 1 0,1 2-8,-12-11 3,0 1-1,0 0 1,0 0 0,0 0 0,0 0 0,-1 0 0,1 0 0,-1 0 0,0 0 0,0 1 0,1-1 0,-1 1 0,-1-1 0,1 1 0,0-1-1,-1 1 1,1-1 0,-1 1 0,0 0 0,0-1 0,0 1 0,0-1 0,0 3-3,-2-2 0,1 0 0,0 0 0,-1 0 0,0 0 0,0 0 0,0 0 0,0-1 0,0 1 0,-1-1 0,1 1 0,-1-1 0,0 0 0,1 0 0,-1 0 0,0 0 0,0-1 0,-18 9 124,1 0-1,-1-2 1,0-1 0,0-1-1,-5 1-123,16-5 185,9-1-330,-27 7 1749,17-2-1516,14-1-3012,15-2 703</inkml:trace>
  <inkml:trace contextRef="#ctx0" brushRef="#br0" timeOffset="39571.98">3447 802 13683,'-10'0'382,"6"1"-26,1 0-1,-1-1 1,0 0 0,1 0 0,-1 0-1,0 0 1,1 0 0,-1-1 0,0 0-1,1 1 1,-1-1 0,1-1-1,-1 1 1,1 0 0,0-1 0,-1 0-1,1 0 1,0 0 0,0 0 0,0 0-1,0-1-355,2 2 24,1 1 0,0-1 0,0 1 0,-1-1-1,1 1 1,0-1 0,0 1 0,0-1 0,0 1-1,0-1 1,0 1 0,0-1 0,0 1 0,0-1 0,0 1-1,0-1 1,0 1 0,0-1 0,0 1 0,1-1-1,-1 1 1,0-1 0,0 1 0,0-1 0,1 1-1,-1-1 1,0 1 0,1 0 0,-1-1 0,0 1 0,1-1-1,-1 1 1,1 0 0,-1-1 0,0 1 0,1 0-1,-1 0 1,1-1 0,-1 1 0,1 0 0,-1 0 0,1 0-1,-1 0 1,1-1 0,-1 1 0,1 0 0,-1 0-1,1 0 1,0 0-24,35-10 131,-30 8-102,206-36-13,-167 27-4,-21 6 10,0-2 1,0 0 0,16-8-23,-41 12 63,-11 2-33,-13-1 3,-10 5 13,0 0 1,0 3-1,-32 9-46,47-10 80,1 1 0,-1 1-1,1 1 1,1 0 0,0 2-1,0 0 1,-8 7-80,23-15 28,-1 1 1,0 0-1,1 0 0,-1 0 0,1 0 1,0 1-1,0-1 0,0 1 1,0 0-1,1 0 0,0 0 0,0 0 1,0 0-1,0 0 0,0 1 1,1-1-1,0 1 0,0-1 0,0 1 1,1 0-1,-1-1 0,1 1 0,0-1 1,0 1-1,1 0 0,-1-1 1,2 4-29,0-1 20,1 0 1,0-1 0,0 0 0,0 1-1,1-1 1,0 0 0,0-1 0,1 1-1,0-1 1,-1 0 0,2 0 0,-1 0-1,1-1 1,-1 0 0,1 0 0,0 0-1,6 2-20,3 0 17,0 0-1,0-1 1,0-1-1,0-1 1,1 0-1,0-1 1,-1 0-1,1-1 1,0-1-1,0-1 1,0 0-1,5-2-16,21-3 47,0-3-1,-1-1 1,37-15-47,-50 15 30,1-1 0,-2-2-1,0 0 1,0-2 0,7-7-30,-25 16 20,0-1-1,0 1 1,-1-2-1,0 1 1,-1-1 0,1 0-1,-2-1 1,1 0-1,-1 0 1,0 0 0,-1-1-1,0 1 1,-1-1-1,0-1 1,0 1-1,-1-1-18,-2 7 7,-1 0 0,0 0 1,0 0-1,0 0 1,-1 0-1,1 0 0,-1 0 1,0 0-1,0 0 1,0 0-1,-1 0 0,1 1 1,-1-1-1,0 0 1,0 1-1,0 0 0,-1-1 1,1 1-1,-1 0 1,1 0-1,-1 1 0,0-1 1,0 0-1,-1 1 1,1 0-1,0 0 0,-1 0 1,0 0-1,-3-1-8,0-1 3,0 1 1,-1 0-1,1 0 0,-1 0 1,1 1-1,-1 0 0,0 1 0,0 0 1,0 0-1,0 1 0,0 0 0,0 0 1,0 1-1,-4 1-3,12-2-1,0 0 0,-1 0 1,1 0-1,-1 0 0,1 0 0,0 0 1,-1 0-1,1 0 0,0 0 0,0 0 0,-1 1 1,1-1-1,0 0 0,-1 0 0,1 0 1,0 1-1,0-1 0,-1 0 0,1 0 1,0 1-1,0-1 0,-1 0 0,1 0 1,0 1-1,0-1 0,0 0 0,0 1 0,0-1 1,-1 0-1,1 1 0,0-1 0,0 0 1,0 1-1,0-1 0,0 0 0,0 1 1,0-1-1,0 0 0,0 1 0,0-1 1,0 0-1,1 1 0,-1-1 0,0 0 0,0 1 1,0-1-1,0 0 0,0 1 0,1-1 1,-1 0-1,0 0 0,0 1 0,0-1 1,1 0-1,-1 0 0,0 1 0,0-1 0,1 0 1,-1 0-1,0 0 0,1 1 0,-1-1 1,21 14-36,16 0 13,1-1 0,0-2-1,1-1 24,-12-4 0,0 0-1,-1 2 0,0 1 0,-1 1 1,0 2-1,0 0 0,8 7 1,-31-18 2,1 1-1,-1-1 1,0 1-1,1 0 1,-1 0 0,0 0-1,0 0 1,0 0-1,0 0 1,-1 0-1,1 1 1,0-1-1,-1 0 1,0 1 0,1 0-1,-1-1 1,0 1-1,-1 0 1,1 0-1,0-1 1,-1 1-1,1 0 1,-1 0 0,0 0-1,0 0 1,0-1-1,0 1 1,-1 0-1,1 0 1,-1 0-1,0 0 1,0 2-2,-2-1 7,1 0 0,-1 0 0,0 0 1,0-1-1,0 1 0,0-1 0,-1 1 0,1-1 0,-1 0 0,0-1 0,0 1 1,0 0-1,0-1 0,0 0 0,-1 0 0,1-1 0,-1 1 0,1-1 1,-4 1-8,-46 8 6,0-2 0,0-3 0,-39-1-6,92-4-51,1 0 0,-1 0 0,0 0 0,1 1 0,-1-1 1,0 0-1,1 0 0,-1 0 0,0 0 0,1 0 0,-1 0 0,0 0 0,1 0 0,-1-1 0,1 1 0,-1 0 0,0 0 0,1 0 0,-1-1 0,0 1 0,1 0 0,-1-1 0,1 1 1,-1 0-1,1-1 0,-1 1 0,1-1 0,-1 1 0,1-1 0,0 1 0,-1-1 0,1 1 0,-1-1 0,1 1 0,0-1 0,0 0 0,-1 1 0,1-1 0,0 0 0,0 1 0,0-1 1,0 1-1,0-1 51,1-2-621,0 0 1,0 0-1,0 0 1,1 1-1,-1-1 1,1 0-1,0 1 1,0 0 0,0-1-1,0 1 621,22-24-5026</inkml:trace>
  <inkml:trace contextRef="#ctx0" brushRef="#br0" timeOffset="39912.97">4361 181 6033,'-3'-181'12143,"12"207"-8500,3 24-2889,-11-49-737,47 302 3103,-42-245-2831,-3-1 0,-2 1 0,-3-1 0,-5 21-289,-23 216 465,28-280-514,-1-12-230,1-28-4002,9-5 907</inkml:trace>
  <inkml:trace contextRef="#ctx0" brushRef="#br0" timeOffset="40284.6">4363 632 6801,'-22'-41'3937,"-5"4"256,1 6-1328,5 5-513,7 12-535,10 3-297,15 8-608,16 6-72,11 4-352,27 7-31,8 3-81,23 3-48,-1-6-144,17-1 1016,-17-2-48,14-15-6569,-24-9 3257</inkml:trace>
  <inkml:trace contextRef="#ctx0" brushRef="#br1" timeOffset="70275.84">972 1472 2681,'-12'-6'1124,"-1"1"1,0 1 0,0 0-1,0 1 1,0 0 0,-1 1-1,-3 0-1124,10 2 218,1 0 0,0 0-1,-1 1 1,1 0 0,0 0-1,-1 1 1,1 0 0,0 0 0,0 0-1,0 1 1,1 0 0,-1 0-1,1 0 1,-1 1 0,1 0-1,-4 3-217,-6 8 301,1 0-1,1 1 0,0 1 1,1 0-1,0 1 0,2 0 1,0 0-1,1 1 0,1 0 1,1 1-1,0 0 0,2 0 1,0 1-1,-1 18-300,1 1 315,1 1 0,2 0 0,2 0 1,2 0-1,2 0 0,1 0 0,3 5-315,-4-26 115,1-1-1,1 1 0,0-1 1,2 0-1,0 0 1,1-1-1,5 8-114,-9-19 42,1 1-1,-1-1 1,1 1-1,1-2 0,-1 1 1,1-1-1,0 0 1,1 0-1,-1-1 1,1 0-1,0 0 1,1-1-1,-1 0 0,1-1 1,0 1-1,0-2 1,1 1-42,15 2-1343,0-2 0,0 0 0,7-1 1343,34-1-3257</inkml:trace>
  <inkml:trace contextRef="#ctx0" brushRef="#br1" timeOffset="70673.15">1579 1966 4473,'-5'-3'937,"-1"-1"0,0 0 0,1 1 0,-1 0 0,0 0 0,-1 1 0,1 0 0,-5-2-937,1 2 679,-1 0-1,0 1 1,0 0 0,1 0 0,-3 1-679,-11 2 624,1 0 0,1 2 0,-1 0-1,-18 7-623,-3 8 542,43-19-538,0 0 1,0 1 0,1-1-1,-1 0 1,0 1-1,1-1 1,-1 1 0,0-1-1,1 1 1,-1-1 0,1 1-1,-1-1 1,1 1 0,-1-1-1,1 1 1,-1 0-1,1-1 1,-1 1 0,1 0-1,0-1 1,-1 1 0,1 0-1,0 0 1,0-1 0,0 1-1,-1 0 1,1 0-1,0 0 1,0-1 0,0 1-1,0 0 1,0 0 0,0-1-1,1 1 1,-1 0 0,0 0-1,0-1 1,1 1 0,-1 0-1,0 0 1,1-1-1,-1 1 1,0 0 0,1-1-1,-1 1 1,1 0 0,-1-1-1,1 1 1,0-1 0,-1 1-1,1-1 1,-1 1-1,1-1 1,0 0 0,-1 1-1,1-1 1,1 1-5,14 6-1,0 0 1,0-1-1,1 0 0,0-1 0,0-1 1,9 0 0,42 12 1,-58-13 0,20 6 7,0 1-1,15 9-7,-38-16 1,0 1 0,0-1 0,0 1 0,-1 1 0,1-1 0,-1 1 0,-1 0 0,1 1 0,0-1 0,-1 1-1,0 0 1,-1 1 0,1-1-1,-4-3 22,0-1-1,0 0 1,0 1-1,-1-1 0,1 1 1,0 0-1,-1-1 1,0 1-1,1-1 1,-1 1-1,0 0 0,-1-1 1,1 1-1,0 0 1,-1-1-1,1 1 0,-1-1 1,0 1-1,0-1 1,0 1-1,0-1 1,0 1-1,-1-1 0,1 0 1,-1 0-1,1 0 1,-1 0-1,0 0 1,0 0-1,0 0 0,0-1 1,0 1-1,0 0 1,0-1-1,-1 0 0,-1 1-20,-6 4 127,-1 0 0,0 0 0,-1-1 0,1-1 0,-1 0 1,0-1-1,-4 1-128,-79 13 1801,118-16-4416,8-2 747</inkml:trace>
  <inkml:trace contextRef="#ctx0" brushRef="#br1" timeOffset="71111.1">1782 2025 7442,'-1'-1'162,"1"0"1,0 1 0,-1-1 0,1 1 0,-1-1-1,1 1 1,-1-1 0,1 1 0,-1-1-1,1 1 1,-1 0 0,1-1 0,-1 1 0,1 0-1,-1-1 1,0 1 0,1 0 0,-1 0 0,0-1-1,1 1 1,-1 0 0,0 0 0,1 0-1,-1 0 1,0 0 0,1 0 0,-1 0 0,0 0-1,1 0 1,-1 0 0,1 1 0,-1-1 0,0 0-1,0 1-162,-16 21 2612,-3 39-657,19-57-1609,-2 7-138,0-1 0,1 1 0,1 0 0,0 0 0,1 0 0,0 0 0,0-1 0,2 11-208,-1-18 16,-1 0 0,1-1 0,0 1 0,0 0 0,0 0 0,0 0 0,0 0 0,1-1 0,-1 1 0,1 0 0,-1-1 0,1 0 0,0 1 0,0-1 0,1 0 0,-1 0 0,0 0 0,1 0 0,-1 0 1,1-1-1,-1 1 0,1-1 0,0 0 0,0 0 0,0 0 0,-1 0 0,1 0 0,0 0 0,0-1 0,0 1 0,0-1 0,0 0 0,2 0-16,4-1 27,1 0 0,0-1 1,-1 0-1,1 0 1,-1-1-1,0 0 0,0-1 1,0 0-1,0 0 0,-1-1 1,0 0-1,7-5-27,-11 7 42,0 1 1,0-1-1,0 0 0,-1 0 0,1-1 0,-1 1 1,0-1-1,0 1 0,0-1 0,0 0 0,-1 0 1,1 0-1,-1-1 0,0 1 0,-1-1 0,1 1 1,-1-1-1,0 1 0,0-1 0,0 0 0,0 0 0,-1 1 1,0-1-1,0 0 0,0 0 0,-1-3-42,0 6 56,1 0 1,-1 0-1,0 0 0,0 0 0,0 0 1,0 0-1,0 0 0,0 0 0,0 1 0,-1-1 1,1 0-1,-1 1 0,1-1 0,-1 1 0,0-1 1,1 1-1,-1 0 0,0 0 0,0 0 0,0 0 1,0 0-1,0 0 0,0 0 0,0 1 1,0-1-1,0 1 0,-1 0 0,1-1 0,-1 1-56,2 0 22,0 0-1,0 0 0,0 1 0,0-1 1,0 0-1,0 0 0,0 1 1,0-1-1,0 0 0,0 1 0,0-1 1,0 1-1,0 0 0,0-1 0,1 1 1,-1 0-1,0-1 0,0 1 0,1 0 1,-1 0-1,0 0 0,1 0 1,-1 0-22,0 1-1,1 0 0,-1 0 1,0 0-1,1 0 1,0 0-1,0 0 1,-1 0-1,1 0 1,0 0-1,0 0 0,1 0 1,-1 0-1,0 0 1,1 0-1,-1 0 1,1 0-1,0 0 1,2 4 26,0 0 0,0 0 0,0 0 0,1 0-1,0-1 1,0 1 0,0-1 0,1 0 0,0-1 0,0 1 0,0-1 0,0 0-1,1 0 1,-1-1 0,1 1 0,0-1 0,5 2-26,51 17-767,-2-10-3723,-40-9 693</inkml:trace>
  <inkml:trace contextRef="#ctx0" brushRef="#br1" timeOffset="71694.99">2183 1679 7114,'1'-6'479,"1"-1"1,-1 1 0,0 0 0,0-1 0,0 1-1,-1 0 1,0-1 0,0 1 0,-1-1 0,0 1 0,0 0-1,-1-1 1,1 1 0,-3-5-480,1-24 1923,4 24-471,1 22-79,13 140 1029,12 223-267,-26-346-1993,2-1 1,0 0 0,5 16-143,40-123 948,-44 75-948,1 1 1,-1-1-1,1 1 1,0 0-1,1 0 0,-1 0 1,1 1-1,0-1 1,-1 1-1,1 1 0,1-1 1,-1 1-1,0 0 1,0 1-1,2-1 0,9-1-10,0 1 1,1 0-1,-1 1 1,13 1 9,-18 0-8,-1 1 0,1 1 0,-1 0 0,1 1 0,-1 0 1,0 0-1,0 1 0,0 1 0,7 3 8,-15-6-1,0-1-1,0 1 1,-1 0 0,1 0-1,0 0 1,-1 0 0,1 0 0,-1 1-1,0-1 1,0 1 0,0-1-1,0 1 1,0 0 0,0 0 0,-1 0-1,1 0 1,-1 0 0,0 0-1,0 0 1,0 0 0,-1 1 0,1-1-1,-1 0 1,1 1 0,-1-1-1,0 0 1,-1 1 0,1-1 0,0 0-1,-1 1 1,0-1 0,0 0-1,0 0 1,0 0 0,-1 2 1,-2 3 5,0-1-1,-1 1 1,0-1 0,-1 0-1,1-1 1,-1 1-1,0-1 1,-1 0 0,0-1-1,0 1 1,0-2 0,0 1-1,-1-1 1,1 0 0,-1 0-1,-1-1 1,-3 2-5,-1-1 25,-1 1 0,1-2-1,-1 0 1,0 0 0,0-1 0,0-1-1,-1 0 1,1-1 0,0-1 0,-6-1-25,-7-6 307,27 8-386,0 0 0,0 0 0,1 0 0,-1 0-1,0 0 1,1 0 0,-1 0 0,0 0 0,0 0 0,1-1-1,-1 1 1,0 0 0,0 0 0,0 0 0,1 0-1,-1-1 1,0 1 0,0 0 0,0 0 0,1 0-1,-1-1 1,0 1 0,0 0 0,0 0 0,0-1 0,0 1-1,1 0 1,-1 0 0,0-1 0,0 1 0,0 0-1,0-1 1,0 1 0,0 0 0,0 0 0,0-1-1,0 1 1,0 0 0,0 0 0,0-1 0,0 1 0,0 0-1,-1-1 1,1 1 0,0 0 0,0 0 0,0-1-1,0 1 1,0 0 0,-1 0 0,1 0 0,0-1 0,0 1-1,0 0 1,-1 0 0,1 0 0,0-1 0,0 1-1,-1 0 1,1 0 0,0 0 0,0 0 0,-1 0 79,21-5-3803</inkml:trace>
  <inkml:trace contextRef="#ctx0" brushRef="#br1" timeOffset="72289.47">2987 2042 7834,'-4'3'4444,"4"-2"-4323,-1-1 1,1 0-1,-1 0 0,1 0 1,0 1-1,-1-1 0,1 0 1,-1 0-1,1 1 1,0-1-1,-1 0 0,1 1 1,-1-1-1,1 1 1,0-1-1,0 0 0,-1 1 1,1-1-1,0 1 0,0-1 1,-1 1-1,1-1 1,0 1-1,0-1 0,0 1 1,0-1-1,0 1 1,0-1-1,0 1 0,0-1 1,0 1-1,0-1-121,6 51 971,2-1-1,3-1 1,1 0 0,4 4-971,0-1 497,-3 1 1,-2 0 0,2 30-498,-13-76 107,1 1 1,-1-1-1,-1 0 1,0 0-1,0 0 0,0 1 1,-1-1-1,-1 4-107,3-10 31,-1 0 1,1 0-1,-1 1 0,1-1 0,-1 0 0,0 0 0,0 0 0,1 0 0,-1 0 1,0 0-1,0 0 0,0 0 0,0 0 0,0 0 0,0 0 0,0 0 1,0-1-1,0 1 0,-1-1 0,1 1 0,0-1 0,0 1 0,-1-1 1,1 1-1,0-1 0,-1 0 0,1 0 0,0 0 0,-1 0 0,1 0 0,0 0 1,-1 0-1,1 0 0,0 0 0,-1-1 0,1 1 0,0 0 0,0-1 1,-1 1-1,1-1 0,0 0 0,0 1 0,0-1 0,0 0 0,0 0 1,0 0-1,0 0 0,0 0-31,-8-5 72,1-1 1,1-1-1,-1 1 1,1-1-1,1 0 1,0-1-1,0 1 1,0-1-1,1-1 1,1 1-1,-4-10-72,-8-23 72,1 0-1,1-8-71,8 29 40,2 7-35,1 1-1,0-1 1,1 1 0,0-1 0,1 0-1,1 0 1,0 0 0,1 0-1,0 0 1,2-6-5,0 10-5,0 1 0,0 0-1,1 0 1,0 0 0,0 0-1,1 0 1,0 1 0,1 0 0,0 0-1,0 1 1,0-1 0,1 1 0,0 1-1,7-6 6,1 1-13,1 1 0,0 0 0,1 1-1,-1 1 1,1 1 0,1 0 0,0 1 0,0 1-1,0 1 1,1 0 13,-4 1-9,0 1-1,0 1 0,0 0 1,0 1-1,1 0 0,-1 1 1,0 1-1,0 1 0,0 0 1,0 1-1,-1 0 0,5 3 10,-18-7-1,1 1-1,-1-1 0,0 1 0,0-1 1,0 1-1,0-1 0,0 1 1,0 0-1,0 0 0,0 0 0,0-1 1,0 1-1,-1 0 0,1 0 1,0 0-1,-1 0 0,1 0 0,0 0 1,-1 0-1,1 1 0,-1-1 1,1 0-1,-1 0 0,0 0 0,0 1 2,0 0-1,0 1-1,0-1 1,-1 0-1,1 0 1,-1 0-1,0 0 1,1 0-1,-1-1 1,0 1-1,0 0 1,0 0-1,-1 0 1,1-1-1,-1 2 2,-8 8 3,0-1 0,-1 0-1,0-1 1,-6 4-3,5-3 15,-103 86-118,104-83-3271,10-1 840</inkml:trace>
  <inkml:trace contextRef="#ctx0" brushRef="#br1" timeOffset="72637.98">3486 2069 6561,'3'0'234,"0"1"0,0 1 0,0-1-1,0 0 1,0 1 0,0-1-1,-1 1 1,1 0 0,0 0 0,-1 0-1,0 0 1,1 0 0,-1 1-1,0-1 1,0 1 0,-1-1 0,1 1-1,0 0 1,-1 0 0,0 0 0,1 0-1,-1 0 1,0 0 0,-1 0-1,1 0 1,0 0 0,-1 1-234,3 11 530,0 1-1,-1-1 1,-1 0 0,0 1 0,-1 1-530,-5 23 2272,-1-31-185,-2-28-246,6 7-1619,0 0 0,0 0 0,2 0 0,-1 0 0,1 0 0,1 0 0,0 1-1,1-1 1,1 0 0,-1 0 0,2 1 0,-1-1 0,3-3-222,-3 8 17,1-1-1,0 0 0,0 1 1,0 0-1,1 0 0,0 0 0,0 1 1,1-1-1,0 1 0,0 1 1,0-1-1,1 1 0,0 0 1,0 0-1,0 1 0,1 0 0,-1 0 1,1 1-1,4-1-16,-9 3-104,0 1 0,0-1 0,0 1 0,0 0 0,0 0 0,0 0 0,0 1 0,0-1 0,0 1 0,0-1 0,0 1 0,0 0 0,0 0 0,-1 1 0,1-1 0,0 0 0,-1 1 0,1 0 0,-1-1 0,1 2 104,4 1-1750,12 7-980</inkml:trace>
  <inkml:trace contextRef="#ctx0" brushRef="#br1" timeOffset="72975.27">3866 2063 6889,'51'38'3145,"-55"-35"280,-2 4-1513,-1 2-399,0 2-217,1 3-552,3 3-160,2-3-304,2 0-72,7 1-120,3 0 176,0-5 8,5 0 1369,-1-7-5458,2 4-224,-4-7-568</inkml:trace>
  <inkml:trace contextRef="#ctx0" brushRef="#br1" timeOffset="72976.27">3950 1852 9874,'-23'-17'2177,"5"-10"895,6 14-2704,9 12 1937,15 3-5370,3 1 2657</inkml:trace>
  <inkml:trace contextRef="#ctx0" brushRef="#br1" timeOffset="73975.75">4164 2005 7426,'-5'10'1191,"0"1"1,0-1-1,-1 0 1,0-1-1,-1 1 1,0-1-1,-2 1-1191,1 0 613,0 0 0,1 0 0,0 0-1,1 1 1,0 0 0,-3 7-613,9-18 27,0 0 1,0 1-1,0-1 1,0 0-1,0 0 0,0 0 1,0 0-1,0 0 1,0 1-1,0-1 1,0 0-1,1 0 1,-1 0-1,0 0 1,0 0-1,0 1 0,0-1 1,0 0-1,0 0 1,0 0-1,0 0 1,0 0-1,0 0 1,0 0-1,1 0 0,-1 1 1,0-1-1,0 0 1,0 0-1,0 0 1,0 0-1,0 0 1,1 0-1,-1 0 0,0 0 1,0 0-1,0 0 1,0 0-1,0 0 1,1 0-1,-1 0 1,0 0-1,0 0 0,0 0 1,0 0-1,0 0 1,0 0-1,1 0 1,-1 0-1,0 0 1,0 0-1,0 0 0,0 0 1,0 0-1,1-1-27,16-3 327,24-14-325,162-99 132,-179 107-53,-24 10-73,1 0 0,-1-1 0,0 1-1,1 0 1,-1 0 0,1 0 0,-1 0 0,1 0 0,-1 0 0,1-1 0,-1 1-1,1 0 1,-1 0 0,1 1 0,-1-1 0,1 0 0,-1 0 0,1 0 0,-1 0-1,1 0 1,-1 0 0,1 1 0,-1-1 0,1 0 0,-1 0 0,0 1 0,1-1 0,-1 0-1,1 1 1,-1-1 0,0 0 0,1 1 0,-1-1 0,0 1 0,0-1 0,1 0-1,-1 1 1,0 0-8,0 0 94,1 31 641,8 43-429,-9-74-294,1 1 0,-1-1-1,1 1 1,-1 0 0,1-1-1,0 1 1,0-1 0,-1 0-1,1 1 1,0-1 0,0 0-1,0 1 1,1-1 0,-1 0-1,0 0 1,0 0 0,1 0-1,-1 0 1,1 0 0,-1 0-1,1 0 1,-1-1 0,1 1-1,-1-1 1,1 1 0,-1-1-1,1 0 1,0 1 0,-1-1-1,1 0 1,0 0 0,-1 0-1,1 0 1,0 0 0,-1-1-1,2 1-11,8-2 40,1 0 1,-1-1-1,0 0 0,-1-1 0,2 0-40,1-1 39,-1 1-15,71-26 113,-76 27-124,0 0-1,0-1 0,-1 1 1,0-1-1,0-1 1,0 1-1,0-1 1,-1 0-1,1-1 1,0-1-13,3-6-5,-10 14-19,0 2 28,1-1 1,-1 0-1,1 0 0,-1 1 0,1-1 1,0 0-1,0 1 0,0-1 0,0 0 1,0 1-1,1-1 0,-1 0 0,1 2-4,-1-3 4,1 0-1,-1 0 0,0 0 1,1 0-1,-1 0 0,1 0 1,-1 0-1,1 0 0,-1 0 1,1 0-1,0 0 0,0 0 1,-1-1-1,1 1 0,0 0 1,0-1-1,0 1 0,0 0 1,0-1-1,0 1 0,0-1 1,0 1-1,0-1 0,0 0 1,0 1-1,0-1-3,18 8 24,-11-3-19,-2-2 6,0 1-1,1-1 1,0 0 0,0 0-1,0-1 1,0 1-1,0-2 1,0 1 0,0-1-1,1 0 1,-1-1-1,0 1 1,1-2 0,-1 1-1,2-1-10,3-1 32,0 0 0,0-1 0,-1 0 0,1-1 0,-1 0-1,1-2-31,-9 5 9,1 0-1,-1-1 1,0 0-1,-1 1 1,1-1-1,0 0 1,0-1-1,-1 1 1,1 0-1,-1-1 1,0 1-1,0-1 1,0 0-1,0 0 1,0 0-1,-1 0 1,1 0-1,-1 0 1,0 0-1,0 0 1,0 0-1,0-1 1,0-2-9,-1 5 0,0 0 0,0-1 0,0 1 1,0 0-1,0 0 0,-1 0 0,1-1 0,0 1 0,-1 0 1,1 0-1,-1 0 0,1 0 0,-1 0 0,1 0 1,-1 0-1,0 0 0,0 0 0,1 0 0,-1 0 0,0 0 1,0 1-1,0-1 0,0 0 0,0 0 0,0 1 0,0-1 1,0 1-1,0-1 0,0 1 0,-1-1 0,1 1 1,0 0-1,0 0 0,0 0 0,0-1 0,-1 1 0,1 0 1,0 0-1,0 0 0,0 1 0,-1-1 0,1 0 0,0 0 1,0 1-1,0-1 0,0 1 0,0-1 0,-1 1 1,1-1-1,-3 1-8,1 0 0,-1 1 0,1-1 0,-1 0 0,1 1 0,0 0 0,-1 0 0,1 0 0,0 0 0,0 0 0,1 1 0,-1-1 0,0 1 0,1 0 0,-1 0 0,1 0 0,0 0 8,1 0-1,0-1 0,0 1 0,0-1 1,0 1-1,1-1 0,-1 1 0,1-1 0,0 1 0,0 0 0,0-1 0,0 1 0,0 0 0,0-1 0,1 1 1,-1-1-1,1 1 0,0 0 0,0-1 0,0 0 0,0 1 0,0-1 0,0 1 0,1-1 0,-1 0 0,1 0 0,-1 0 1,1 0-1,0 0 0,0 0 0,0-1 0,0 1 0,0 0 0,1-1 0,-1 0 0,0 1 0,1-1 0,-1 0 0,1 0 1,-1 0 0,7 2 8,0 0 0,1 0 0,-1-1 1,1 0-1,-1 0 0,1-1 0,-1 0 0,1-1 1,0 0-1,2-1-8,11-2 20,-1-1-1,0-1 1,0-1 0,5-3-20,-18 6 11,1-1 0,-1 0 1,0 0-1,0-1 0,0-1 1,-1 1-1,0-1 0,0-1 1,0 1-1,3-5-11,-10 10 3,0-1 0,0 1 0,0-1 0,0 1 0,0-1 0,0 1-1,0-1 1,0 0 0,-1 1 0,1-1 0,-1 0 0,1 0 0,-1 1 0,0-1 0,0 0 0,0 0 0,1 0 0,-2 0 0,1 1 0,0-1 0,0 0-1,-1 0 1,1 0-3,-2-2 2,1 1 0,-1 0 0,0 0 0,0-1 1,0 1-1,0 0 0,0 1 0,-1-1 0,1 0 0,-1 1 0,-1-2-2,-8-5-5,-1 0 0,0 1 0,0 1 0,0 0 0,-5-1 5,14 6-6,0 0-1,0 1 1,0 0-1,0 0 0,0 0 1,0 1-1,0-1 1,0 1-1,-1 0 7,4 0-1,1 0 0,0 0 0,0 0-1,0 0 1,-1 0 0,1 0 0,0 0 0,0 0 0,0 0-1,-1 0 1,1 0 0,0 0 0,0 0 0,0 0 0,0 0-1,-1 0 1,1 0 0,0 0 0,0 0 0,0 1 0,0-1-1,-1 0 1,1 0 0,0 0 0,0 0 0,0 0-1,0 1 1,0-1 0,0 0 0,0 0 0,-1 0 0,1 0-1,0 1 1,0-1 0,0 0 0,0 0 0,0 0 0,0 1-1,0-1 1,0 0 0,0 0 0,0 0 0,0 1 0,0-1-1,0 0 1,0 0 0,0 0 0,0 0 0,0 1 0,0-1 1,19 16-33,2-3 23,2-2-1,-1 0 1,1-1 0,15 3 10,-13-5-6,-1 1 0,-1 2 1,1 0-1,2 4 6,-25-15-2,1 1 1,0 0 0,-1 0 0,1 0 0,-1 0 0,1 1-1,-1-1 1,0 0 0,1 0 0,-1 1 0,0-1 0,0 1-1,0-1 1,0 1 0,0 0 0,0-1 0,-1 1-1,1 0 1,-1 0 0,1-1 0,-1 1 0,1 0 0,-1 0-1,0 0 1,0 1 1,0 0 2,-1-1 0,0 1 0,0 0 0,0-1 0,-1 1 0,1-1-1,0 0 1,-1 1 0,0-1 0,1 0 0,-1 0 0,0 0 0,0 0 0,0 0-1,-2 0-1,-7 6 21,-1 0 1,1-1-1,-1 0 0,-1-1 0,1-1 0,-7 2-21,-16 2 8,-17 7-4508,36-8 896</inkml:trace>
  <inkml:trace contextRef="#ctx0" brushRef="#br1" timeOffset="74547.7">5328 1217 2393,'11'-2'1387,"-1"1"0,1 0 1,0 0-1,0 1 1,4 1-1388,-5 0 520,-1 1 1,0 0-1,0 1 1,0 0-1,0 0 0,0 1 1,-1 0-1,1 0 1,4 4-521,7 6 490,-1 1 0,0 1 0,-1 0 0,-1 1 0,0 1 0,-2 0 0,0 2 0,-1 0 0,-1 0 0,-1 1 0,7 16-490,15 39 1235,-3 2 0,13 56-1235,-34-105 229,13 45 301,-2 1-1,-4 0 1,-3 1 0,-3 1-1,-3 11-529,-6-59 185,-2 0-1,-1 0 1,-1 0 0,-2 0 0,0 0-1,-2-1 1,-2 1 0,0-2 0,-2 1-1,0-1 1,-2-1 0,-2 0-1,0 0 1,-1-2 0,-5 5-185,10-17 182,0-1-1,0 0 1,-1-1-1,0 0 1,-1-1 0,-5 3-182,10-7 123,0 0 1,-1-1-1,0 0 1,1-1 0,-1 0-1,0 0 1,-1-1-1,1 1 1,0-2-1,-1 1 1,1-1-1,-1-1-123,-4-4 891,2-2-6237,-4 0 1264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8:07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31 463 10738,'-9'16'8576,"7"10"-5101,11 32-2631,-5-40 408,9 67 156,4 18-514,10 23-894,-25-116-242,11 29 801,-12-38-897,-1 1-1,1-1 0,0 1 1,0-1-1,0 0 0,0 1 0,1-1 1,-1 0-1,0 0 0,1 0 0,-1 0 1,0 0-1,1 0 0,-1 0 339,15 3-3774</inkml:trace>
  <inkml:trace contextRef="#ctx0" brushRef="#br0" timeOffset="358.05">106 218 11082,'-32'-57'3081,"-1"-4"1016,13 21-3201,6 6-168,7 16-248,11 11-232,6 8 561,10 6 1615,10 15-6569,9 13 3545</inkml:trace>
  <inkml:trace contextRef="#ctx0" brushRef="#br0" timeOffset="693.04">860 392 9394,'0'-1'129,"1"1"0,-1-1 0,0 1 0,0-1 0,0 0-1,0 1 1,0-1 0,0 1 0,0-1 0,0 0 0,0 1 0,0-1 0,0 1 0,0-1 0,0 1 0,-1-1-1,1 0 1,0 1 0,0-1 0,-1 1 0,1-1 0,0 1 0,-1-1 0,1 1 0,0-1 0,-1 1 0,1 0-1,-1-1 1,1 1 0,-1-1-129,-23-9 2168,-37 2-23,45 8-1851,0 0-1,0 1 0,0 1 0,0 1 0,0 0 0,0 1 0,1 0 0,-1 2 0,1 0 1,1 0-1,-1 2 0,1-1 0,0 2 0,-2 2-293,5-3 182,-1 1-1,1 0 1,1 0 0,0 1 0,0 0-1,1 1 1,0 0 0,1 1-1,0 0 1,1 0 0,0 1-1,1-1 1,1 1 0,0 1 0,0-1-1,1 6-181,2-10 53,2 0 1,-1 0-1,1 1 0,1-1 0,-1 0 0,2 0 0,-1 0 1,1 0-1,1 0 0,0 0 0,0 0 0,0-1 0,1 1 0,1-1 1,-1 0-1,1 0 0,1-1 0,-1 1 0,1-1 0,1-1 1,-1 1-1,3 1-53,4 4 35,1 0 0,1-1 0,-1-1 1,2 0-1,-1-1 0,2-1 0,-1 0 0,1-1 1,0-1-1,16 4-35,7-2 118,1-2 0,0-2 0,0-2 0,0-1 0,0-2 0,0-2 0,1-2-118,1-2-2278,-1-1 0,8-4 2278,2-5-3845</inkml:trace>
  <inkml:trace contextRef="#ctx0" brushRef="#br0" timeOffset="1065.21">1080 392 9154,'22'-9'3329,"-9"-8"439,18 0-2495,6 3 55,10-3-464,1 2-328,15 1-56,-5 2-216,7 1-63,0 1-81,2 1-40,-16-3-8,-3 3 112,-16 1 432,-9 2-4905,-19 2 1904</inkml:trace>
  <inkml:trace contextRef="#ctx0" brushRef="#br0" timeOffset="1066.21">1624 277 8274,'-91'122'3566,"83"-111"-2780,1 0 1,1 0-1,0 1 0,1 0 1,0 0-1,0 1 0,2-1 1,-1 1-1,2 0 0,0 0 1,0 0-1,1 7-786,-4 18 1386,-6 34 446,2-27-1412,2 0-1,3 1 1,1 0-1,3 25-419,9-22 1269,8-26-1464,1-14-3161,1-5 174</inkml:trace>
  <inkml:trace contextRef="#ctx0" brushRef="#br0" timeOffset="1402.16">1965 399 10034,'-3'-38'10183,"3"38"-10126,0 0 0,0 0 0,0 0 1,0 0-1,0 0 0,0 0 0,0-1 0,0 1 1,0 0-1,0 0 0,0 0 0,0 0 0,0 0 1,0 0-1,0 0 0,0 0 0,0-1 0,0 1 1,0 0-1,0 0 0,-1 0 0,1 0 0,0 0 1,0 0-1,0 0 0,0 0 0,0 0 0,0 0 1,0 0-1,0 0 0,0-1 0,0 1 1,0 0-1,-1 0 0,1 0 0,0 0 0,0 0 1,0 0-1,0 0 0,0 0 0,0 0 0,0 0 1,0 0-1,-1 0 0,1 0 0,0 0 0,0 0 1,0 0-1,0 0 0,0 0 0,0 0 0,0 0 1,0 0-1,-1 0 0,1 0 0,0 1 0,0-1 1,0 0-1,0 0 0,0 0 0,0 0 0,0 0 1,0 0-1,0 0 0,0 0 0,0 0 0,0 0 1,-1 0-1,1 1-57,-5 19 892,-8 68-26,5 1 1,3 22-867,2-50 133,3-54-470,-1 8 627,1-1 0,0 0 0,1 0 0,1 2-290,10 16-2018,-12-31 1609,1 0 1,0 0 0,0 0-1,0 0 1,1 0 0,-1 0 0,0 0-1,0 0 1,0 0 0,1 0-1,-1-1 1,0 1 0,1-1 0,-1 1-1,1-1 1,-1 1 0,1-1-1,-1 0 1,2 0 408,22-1-6287</inkml:trace>
  <inkml:trace contextRef="#ctx0" brushRef="#br0" timeOffset="1403.16">2111 323 9378,'-35'-39'3193,"1"0"543,17 5-2711,4 8-177,3 16-424,13 10 568,10 9 1825,21 6-6570,11 5 3689</inkml:trace>
  <inkml:trace contextRef="#ctx0" brushRef="#br0" timeOffset="1858.16">2707 444 7162,'-28'10'8377,"-17"-1"-4576,5-1-2258,29-6-1252,-80 20 3178,-34 15-3469,98-27 257,1 0 0,0 2 0,0 1 0,1 0 0,1 2 1,-18 15-258,39-28 21,-1 0 0,1 1 0,0-1 1,1 1-1,-1 0 0,0 0 0,1 0 1,-1 0-1,1 0 0,0 1 0,0-1 1,0 1-1,1-1 0,-1 1 0,1 0 1,0-1-1,0 1 0,0 0 0,1 0 1,-1 0-1,1 0 0,0 0 0,0 0 0,0-1 1,1 3-22,0-1 19,1 0 0,0-1 0,0 1 0,1-1 0,0 1 0,-1-1 0,1 0 0,1 0 0,-1 0 0,1 0 0,-1 0 0,1-1 0,0 0 0,0 0 0,1 0 0,-1 0 0,1-1 0,-1 1 0,2-1-19,20 9 46,1-1 0,0-1 0,1-2 0,0 0 1,0-2-1,0-2 0,1 0 0,-1-2 0,1-1 1,0-1-1,-1-1 0,0-2 0,1-1 0,-1-1 0,-1-1 1,4-3-47,-19 5 28,0 0 0,0-2 0,-1 1 0,0-1 0,0-1 0,0 0 0,-1-1 0,9-9-28,-16 16 8,-1-1 1,1 0 0,0 0-1,-1 0 1,0 0 0,0 0-1,0 0 1,0-1 0,0 1 0,-1-1-1,1 1 1,-1-1 0,0 0-1,0 0 1,0 1 0,-1-1-1,1 0 1,-1 0 0,0 0-1,0 1 1,0-1 0,-1 0-1,0 0 1,1 0 0,-1 1 0,0-1-1,-1 0 1,1 1 0,-1-1-1,1 1 1,-1-1 0,0 1-1,-1-2-8,-4-3 45,-1 0 0,0 0 0,0 1 0,0 0-1,-1 0 1,0 1 0,0 0 0,-1 0 0,0 1-1,0 1 1,-6-3-45,-67-17-975,29 16-2589,46 7 23</inkml:trace>
  <inkml:trace contextRef="#ctx0" brushRef="#br0" timeOffset="2441.32">3031 417 6441,'2'2'604,"-1"0"-1,1 0 1,-1 0-1,1 0 0,-1 0 1,0 0-1,0 0 1,0 0-1,0 0 0,0 0 1,0 1-1,0-1 1,-1 0-1,1 1 0,-1 0-603,-1 44 3704,-4-24-2572,0 1 0,-9 19-1132,12-38 431,-23 57 746,18-50-1084,1 0 1,1 0-1,0 1 1,1 0-1,0 0 1,1 0-1,0 0 1,1 0-1,1 1 0,0 7-93,1-21 5,0 0 0,0 0 0,0 0-1,0 0 1,0-1 0,1 1 0,-1 0-1,0 0 1,0 0 0,0 0 0,0 0-1,0 0 1,0 0 0,0 0 0,0 0-1,0 0 1,0 0 0,1 0 0,-1 0-1,0 0 1,0 0 0,0 0-1,0 0 1,0 0 0,0 0 0,0 0-1,0 0 1,0 0 0,0 1 0,1-1-1,-1 0 1,0 0 0,0 0 0,0 0-1,0 0 1,0 0 0,0 0 0,0 0-1,0 0 1,0 0 0,0 0 0,0 0-1,0 0 1,0 1 0,0-1 0,0 0-1,0 0 1,0 0 0,0 0-1,0 0 1,0 0-5,6-16 129,3-24 43,3-91 68,-9 79 86,9-43-326,-12 95 31,0-1-1,0 1 1,0-1 0,0 0 0,0 1 0,0-1 0,0 0 0,1 1 0,-1-1-1,0 0 1,0 1 0,1-1 0,-1 1 0,0-1 0,1 1 0,-1-1 0,1 1-1,-1-1 1,0 1 0,1-1 0,0 1 0,-1-1 0,1 1 0,-1 0-1,1-1 1,-1 1 0,1 0 0,0 0 0,-1-1 0,1 1 0,-1 0 0,1 0-31,21 10 671,24 38 14,-37-38-582,243 247 857,-234-241-939,0 0 0,0-2-1,1 0 1,1-1 0,1-1-1,0 0 1,0-2 0,1-1 0,0 0-1,1-2-20,-13-4 17,0 0 0,1-1-1,-1 0 1,1-1 0,0 0-1,-1-1 1,1 0 0,0-1-1,-1 0 1,1 0 0,-1-1-1,1-1 1,-1 0 0,0 0-1,0-1 1,0 0 0,0-1-1,-1 0 1,1 0 0,-2-1 0,1 0-1,0-1 1,0-1-17,10-11 26,0-2 0,-1 0-1,-1-1 1,-1 0 0,-1-2 0,-1 0 0,3-9-26,20-47 234,15-55-234,4-7 66,-52 132-198,0 1 0,1-1 0,0 1 0,1 0 0,0 1 0,0-1-1,2 0 133,-6 6-136,0 1 0,1 0-1,-1 0 1,1 0 0,-1 0-1,1 1 1,0-1-1,0 1 1,0-1 0,0 1-1,0 0 1,0 0-1,0 0 1,0 1 0,0-1-1,0 1 1,0 0-1,1-1 1,-1 1 0,0 1-1,0-1 1,0 0-1,0 1 1,3 1 136,16 2-3891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58:06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254 735 936,'10'-17'9835,"-10"17"-9722,0 0-1,0-1 1,-1 1-1,1 0 1,0-1 0,0 1-1,0 0 1,0-1-1,0 1 1,-1 0 0,1 0-1,0-1 1,0 1-1,-1 0 1,1-1-1,0 1 1,0 0 0,-1 0-1,1 0 1,0-1-1,-1 1 1,1 0 0,0 0-1,-1 0 1,1 0-1,0 0 1,-1-1 0,1 1-1,0 0 1,-1 0-1,1 0-112,-4 0 57,0 0-1,0 0 0,0 1 1,0-1-1,1 1 0,-1-1 1,0 1-1,0 1 0,1-1 0,-4 2-56,-9 4 80,0 1-1,1 1 0,0 0 0,1 1 0,0 1 1,1 0-1,0 1 0,0 0 0,1 1 0,1 0 1,0 1-1,-2 5-79,8-12 27,1 0-1,0 1 1,0-1 0,1 1 0,0-1 0,0 1 0,1 0 0,0 0 0,0 0 0,1 0-1,0 0 1,1 1 0,-1-1 0,2 0 0,-1 0 0,1 1 0,0-1 0,1 0 0,0 0-1,0 0 1,1 0 0,0-1 0,0 1 0,1-1 0,0 0 0,0 0 0,1 0 0,0 1-27,4 4 66,0-1 0,0-1 0,1 0 0,1 0 0,-1-1 0,1 0 0,1-1 0,0 0 0,0-1 0,0 0 0,1-1 0,0-1 0,0 0 0,14 3-66,-11-4-628,-1-1 0,1-1 0,0-1-1,0 0 1,4-1 628,13-1-2428</inkml:trace>
  <inkml:trace contextRef="#ctx0" brushRef="#br0" timeOffset="522.6">852 872 3377,'-51'-16'8144,"7"14"-4359,39 3-3656,-1 0-1,0 1 1,0 0-1,1 0 1,-1 0 0,1 1-1,-1 0 1,1 0-1,0 0 1,0 1-1,1-1 1,-1 1-1,1 0 1,0 1-1,0-1-128,-5 6 62,1 0 0,0 0 0,1 0-1,0 1 1,1 0 0,0 0 0,1 1 0,0 0-1,1 0 1,0 0 0,1 0 0,0 1-62,2-8 8,0 0 0,1-1 0,-1 1 0,1 0 0,0 0 0,0 0 0,0-1 0,1 1 0,-1 0 0,1 0 0,1-1 0,-1 1 0,1-1 0,-1 1 0,1-1 0,0 1 0,1-1 0,-1 0 0,1 0 0,0 0 0,0-1 0,0 1 0,0 0 0,1-1 0,0 0 0,-1 0 0,1 0 0,0-1 0,0 1 0,1-1 0,-1 0 0,4 2-8,-4-3 18,1 0 0,-1 1 0,1-1 1,0-1-1,-1 1 0,1-1 0,0 0 0,-1 0 0,1 0 0,0 0 1,0-1-1,-1 0 0,1 0 0,-1 0 0,1-1 0,-1 1 1,1-1-1,-1 0-18,4-2 35,0-1 0,-1 0 1,1 0-1,-1 0 0,0-1 1,-1 0-1,1-1 0,-1 1 1,5-8-36,-5 6 50,0 0-1,-1-1 1,-1 1 0,1-1-1,-1 0 1,0-1 0,-1 1 0,0 0-1,-1-2-49,-1 5 45,0 1 0,0 0-1,0 0 1,-1 0 0,0 0-1,0-1 1,-1 1 0,1 0-1,-1 0 1,-1 0 0,1 0-1,0 0 1,-1 0 0,0 0-1,0 0 1,-1 0-45,-1 1 11,1 0 1,-1 0-1,0 0 0,0 1 0,-1-1 1,1 1-1,-1 0 0,1 0 1,-1 1-1,0-1 0,0 1 0,0 0 1,0 1-1,-1-1 0,1 1 1,0 0-1,-1 0 0,1 1 1,-1 0-1,1 0 0,-1 0 0,1 0 1,0 1-1,-1 0 0,1 0 1,0 0-1,-1 1 0,1 0 0,0 0 1,0 0-1,0 1 0,1-1-11,-8 15-3078,9-2 215</inkml:trace>
  <inkml:trace contextRef="#ctx0" brushRef="#br0" timeOffset="1183.93">1111 879 5281,'8'14'7918,"-5"9"-4377,0 0-3219,0 7 39,-3-19-190,1 1-1,0-1 1,1 0-1,0 0 1,0 0-1,1 0 1,1 0-1,0 0 0,5 8-170,19-76 1655,-23 49-1665,2-7 63,2 1 0,-1-1 0,2 2 0,0-1 0,7-7-53,-15 19 10,0-1 0,1 1 0,-1 0 1,1-1-1,-1 1 0,1 0 0,0 0 1,0 1-1,-1-1 0,1 1 0,0-1 1,1 1-1,-1 0 0,0 0 0,0 0 1,0 1-1,1-1 0,-1 1 0,0-1 0,1 1 1,-1 0-1,0 1 0,1-1 0,-1 0 1,0 1-1,0 0 0,1 0 0,-1 0 1,0 0-1,0 0 0,0 1 0,0-1 1,1 2-11,1 0 5,0 1 0,-1-1 1,1 2-1,0-1 1,-1 0-1,0 1 1,0 0-1,0 0 1,-1 0-1,0 0 1,0 0-1,0 1 1,-1-1-1,1 1 1,-1 0-1,-1 0 1,1 0-1,-1 0 1,1 4-6,-2-10 6,0 1 1,0-1 0,0 0-1,0 0 1,0 1 0,0-1-1,0 0 1,0 0 0,0 1 0,0-1-1,0 0 1,0 0 0,0 1-1,0-1 1,1 0 0,-1 0-1,0 0 1,0 1 0,0-1 0,0 0-1,1 0 1,-1 0 0,0 1-1,0-1 1,0 0 0,1 0-1,-1 0 1,0 0 0,0 0 0,0 0-1,1 1 1,-1-1 0,0 0-1,0 0 1,1 0 0,-1 0-1,0 0 1,0 0 0,1 0 0,-1 0-1,0 0 1,0 0 0,1 0-1,-1 0 1,0 0 0,0-1-1,1 1 1,-1 0 0,0 0 0,0 0-1,1 0 1,-1 0 0,0 0-1,0-1 1,0 1 0,1 0 0,-1 0-1,0 0 1,0 0 0,0-1-1,0 1 1,1 0 0,-1 0-1,0-1 1,0 1 0,0 0-7,22-24 300,-6 7-193,-9 9-89,2-2 66,1 0 0,0 1 0,0 0 0,0 1-1,10-5-83,-17 11 16,0 0 0,0 1 0,0-1 0,0 1 0,0 0 0,0 0 0,1 0 0,-1 0 0,0 0 0,1 1 0,-1 0 0,0-1 0,1 1 0,-1 0 0,0 1 0,1-1 0,-1 1 0,0-1 0,1 1 0,-1 0 0,0 0-1,0 1 1,0-1 0,0 1 0,0-1 0,0 1 0,1 1-16,-1-1-163,49 42 880,-31-17-1450,-12 3-3506,-11-18 698</inkml:trace>
  <inkml:trace contextRef="#ctx0" brushRef="#br0" timeOffset="1864.83">1907 105 6401,'-23'-50'4343,"21"43"-3384,0 0-1,-1 0 1,0 0-1,0 1 0,0-1 1,-1 1-1,-1-2-958,7 13 281,0-1-1,0 1 1,0 0-1,-1 0 1,0 0-1,1-1 1,-1 4-281,3 9 195,31 96 668,-19-70-674,-2 1 0,-2 1 0,-2 0 1,-2 0-1,-1 1 0,-2 21-189,-6 20 181,-4 13-181,2-74 53,0-1 0,-2 1 0,-1-1 0,0 0 0,-2 0 0,-2 1-53,5-13 45,-1 1 162,8-24 118,32-10-246,-21 9-73,6-3 0,-1 1 0,1 1 0,9-4-6,-20 12-2,0 1 0,0 0 0,1 0 1,-1 0-1,1 1 0,0 0 0,-1 1 0,1 0 0,0 0 1,0 1-1,6 0 2,6 3-9,0 1 0,0 1 0,-1 0 1,0 2-1,0 0 0,0 1 0,-1 1 0,0 2 9,-3-3 2,-1 1-1,-1 0 1,0 1-1,0 1 1,-1 0-1,0 1 1,-1 1-1,0 0 1,9 13-2,-19-23 3,-1-1 1,1 0 0,0 1 0,-1-1 0,0 0 0,1 1-1,-1 0 1,0-1 0,-1 1 0,1 0 0,0-1 0,-1 1-1,1 0 1,-1 0 0,0 0 0,0 0 0,0-1 0,0 1 0,-1 0-1,1 0 1,-1 0 0,0 0-4,0 0 8,-1-1 1,0 1-1,1-1 0,-1 0 0,0 0 1,0 0-1,-1 0 0,1 0 1,0 0-1,-1-1 0,1 1 0,-1-1 1,1 0-1,-1 1 0,0-1 1,0 0-1,-2 0-8,-13 3 32,-1 0 0,0-2 1,1 0-1,-1-1 0,0-1 0,0-1-32,2 1 12,-8 0-2,1-1 1,-1-2-1,1 0 1,-14-4-11,37 7-13,0 0 0,0-1 0,0 1 0,0 0 0,1 0 0,-1-1 0,0 1 0,0 0 0,1-1 0,-1 1 0,0-1 0,0 1 0,1-1 0,-1 1 0,1-1 0,-1 1 0,0-1 0,1 0 1,-1 1-1,1-1 0,-1 0 0,1 1 0,-1-1 13,10-13-847,33-8-2838,-34 18 2019,25-12-2203</inkml:trace>
  <inkml:trace contextRef="#ctx0" brushRef="#br0" timeOffset="2205.84">2651 752 5073,'-2'-5'3697,"4"0"-232,2 6-1041,-4-1-295,0 0-849,0 1-88,4 18-440,1 7-192,7 42-240,-9-36-95,0-2-129,1-3 192,3-9-120,5-7 2144,3-7-6577,5-18 2809</inkml:trace>
  <inkml:trace contextRef="#ctx0" brushRef="#br0" timeOffset="2206.84">2802 675 7402,'-12'-11'2008,"-1"-1"529,8 5-2153,2-1-160,6 10-160,-3-2-216,0 0-617,1 0-1759,17 3 247</inkml:trace>
  <inkml:trace contextRef="#ctx0" brushRef="#br0" timeOffset="2901.1">2886 688 1864,'89'56'3017,"-86"-54"-2752,-1 0 1,0 0-1,0 0 0,0 0 0,-1 1 1,1-1-1,0 0 0,-1 1 1,1 0-1,-1-1 0,0 1 0,0 0 1,0-1-1,0 1 0,-1 0 0,1 0 1,-1 0-1,1 0 0,-1-1 1,0 1-1,0 0 0,0 0 0,-1 0 1,1 0-1,-1 1-265,0 11 1323,-4 41 1986,4-48-2960,-1 1 0,1 0 1,0 0-1,1 0 1,0 0-1,1 0 1,0 0-1,0 0 0,0 0 1,2-1-1,-1 1 1,1 2-350,-2-11 62,0 0 0,-1 0 0,1 1 0,0-1 0,-1 0 0,1 0 0,0 0 0,0 0 0,-1 0 0,1 0 0,0 0 0,-1 0 0,1 0 0,0 0 0,-1-1 0,1 1 0,0 0 0,-1 0 0,1-1 0,0 1 0,-1 0 1,1-1-1,-1 1 0,1 0 0,-1-1 0,1 1 0,-1-1 0,1 1 0,-1-1 0,1 1 0,-1-1 0,1 0 0,-1 1 0,0-1-62,27-27 659,-21 22-521,7-10-69,0 0 1,-1-1-1,6-11-69,-8 11 8,1 1 1,1 0-1,0 1 0,2 0-8,-13 13 0,0 0-1,1 0 1,-1 1 0,1-1-1,0 1 1,0 0-1,-1-1 1,1 1 0,0 0-1,0 0 1,0 0 0,0 0-1,0 0 1,1 1-1,-1-1 1,0 1 0,0-1-1,0 1 1,1 0-1,-1 0 1,0 0 0,0 0-1,0 0 1,1 0 0,-1 1-1,0-1 1,0 1-1,0-1 1,1 1 0,-1 0-1,0 0 1,0 0 0,0 0-1,-1 0 1,1 1-1,0-1 1,0 0 0,-1 1-1,1-1 1,-1 1 0,1 0-1,-1 0 1,1-1-1,-1 2 1,10 12 19,-2 0 0,0 1-1,-1 0 1,0 0 0,2 9-19,0-2 59,-7-15-28,1 0 0,0 0 0,0 0 0,1-1-1,-1 0 1,2 0 0,2 3-31,-5-8 13,0 1-1,0-1 1,0 0 0,1 0-1,-1 0 1,1 0 0,-1 0-1,1-1 1,0 0-1,0 0 1,-1 0 0,1 0-1,0 0 1,0-1 0,0 0-1,0 0 1,2 0-13,17-1 33,1-1 0,-1-1 1,0-1-1,-1-1 0,1-1 1,4-3-34,-11 4 24,0-1 0,-1-1 0,0 0 0,0-1 1,-1-1-1,0 0 0,0-1 0,11-11-24,-22 18 21,0 0 0,-1 1 0,1-1 0,-1 0 0,1-1 0,-1 1 0,0 0 0,-1-1 0,1 1 0,-1-1 0,1 1-1,-1-1 1,0 0 0,0 0-21,-1 3 17,0 0-1,0 0 0,0 1 0,0-1 0,0 0 0,0 0 1,-1 1-1,1-1 0,0 0 0,0 0 0,-1 1 1,1-1-1,0 0 0,-1 1 0,1-1 0,-1 0 0,1 1 1,-1-1-1,1 0 0,-1 1 0,1-1 0,-1 1 1,0-1-1,0 1-16,-1-1 18,0 0 0,0 0 0,0 1 0,0-1 1,0 1-1,0-1 0,-1 1 0,1 0 0,0 0 0,0 0 0,0 0 1,0 0-1,-2 1-18,0-1 4,0 1 0,0 0 0,0 0 1,0 0-1,1 1 0,-1-1 0,0 1 0,1 0 1,-1 0-1,1 0 0,-1 0 0,1 1 0,0-1 1,0 1-1,0 0 0,1 0 0,-1 0 0,1 0 1,-1 0-1,1 1 0,0-1 0,0 1 1,1-1-1,-1 1 0,1 0 0,0 0 0,0 0 1,0 0-1,0 0 0,0 0 0,1 0 0,0 0 1,0 0-1,0 0 0,0 0 0,1 0 0,0 0 1,0-1-1,0 1 0,0 0 0,0 0 0,1 0 1,-1-1-1,1 1 0,0-1 0,1 1 0,-1-1 1,0 0-1,1 0 0,0 0 0,-1 0 1,1 0-1,1-1 0,-1 1 0,0-1 0,0 0 1,1 0-1,0 1-4,10 3 55,0-1 1,0 0 0,0-1-1,0 0 1,1-1-1,-1 0 1,1-2 0,0 1-1,1-2-55,-8 0-220,0 0 0,0 0 0,0-1 0,-1 0-1,1 0 1,0-1 0,0 0 0,-1 0 0,0-1 0,1 0 0,-1 0-1,0-1 1,0 0 0,-1 0 0,1-1 0,-1 0 0,5-4 220,15-24-2961</inkml:trace>
  <inkml:trace contextRef="#ctx0" brushRef="#br0" timeOffset="3240.29">3922 555 8938,'-49'-15'3361,"-2"3"351,17 5-2567,4 4-177,7 6-608,8 4-96,12 2-392,13 6-3609,6 0 1209</inkml:trace>
  <inkml:trace contextRef="#ctx0" brushRef="#br0" timeOffset="3591.32">4310 661 6857,'19'3'4889,"-19"-1"-700,-32 3 981,9-1-5002,3-1 61,-1 0 0,1 2 1,0 1-1,0 0 0,1 1 1,0 1-1,0 1 1,0 1-1,-4 4-229,22-13 1,0-1 0,0 1 0,0-1 0,1 1 0,-1-1-1,0 1 1,0 0 0,0 0 0,1-1 0,-1 1 0,1 0 0,-1 0 0,0 0 0,1 0 0,0 0-1,-1 0 1,1-1 0,-1 1 0,1 0 0,0 0 0,0 0 0,0 0 0,-1 1 0,1-1 0,0 0 0,0 0-1,0 0 1,1 0 0,-1 0 0,0 0 0,0 0 0,0 0 0,1 0 0,-1 0 0,1 0 0,-1-1 0,1 1-1,-1 0 1,1 0 0,-1 0 0,1 0 0,0 0 0,-1-1 0,1 1 0,0 0 0,0-1 0,-1 1-1,1 0 1,0-1 0,0 1 0,0-1 0,0 0 0,0 1 0,1-1-1,7 5-3,1 0 0,0-1-1,0-1 1,9 3 3,-18-6 3,56 15 23,-26-9-17,0 2 0,-1 2 0,0 0 1,-1 2-1,26 15-9,-48-23 2,-1 0-1,0 0 1,0 0 0,0 1 0,0 0 0,-1 1 0,0-1 0,0 1 0,-1 0-1,1 0 1,-1 0 0,-1 0 0,1 1 0,-1 0 0,0 0 0,-1 0 0,1 0-1,-1 0 1,-1 0 0,1 1 0,-1-1 0,-1 0 0,1 1 0,-1-1 0,-1 1-1,1-1 1,-2 3-2,2-4 87,-1-1-1,-1 0 1,1 0-1,-1 0 1,0 0 0,0 0-1,0 0 1,-1 0-1,1-1 1,-1 1-1,-1-1 1,1 0-1,0 1 1,-1-2-1,0 1 1,0 0-1,0-1 1,0 0 0,-1 0-1,1 0 1,-1 0-1,0-1 1,0 0-1,0 0 1,0 0-1,0 0 1,0-1-1,-1 0 1,1 0-1,-5 0-86,-14 1 497,1 0 0,-1-2-1,0 0 1,0-2 0,1-1-1,-14-3-496,28 3 6,-11-3 411,13 8-5273,6 7 1131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8:04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168 116 9362,'-1'-1'252,"1"-1"0,-1 0 0,1 1 0,-1 0 1,0-1-1,0 1 0,0-1 0,0 1 0,0 0 0,0 0 0,0 0 0,0 0 0,-1-1 1,1 1-1,0 1 0,-1-1 0,1 0 0,-1 0 0,1 0 0,-1 1 0,1-1 0,-1 1 0,-1-1-252,1 2 112,0 0 0,0 0-1,1 1 1,-1-1-1,0 0 1,0 1-1,1 0 1,-1-1-1,1 1 1,-1 0-1,1-1 1,0 1-1,0 0 1,0 0-1,0 0 1,0 0-1,0 1 1,0 0-112,-9 18 327,1 1 1,2 0-1,0 1 1,1 0-1,1 0 1,1 0-1,1 0 1,1 1-1,2-1 1,0 1-1,1 2-327,7 41 469,3 0 0,2 0 0,6 8-469,3 15 365,1 36-365,-22-125 20,-1 1 0,0 0-1,0-1 1,1 1 0,-1 0 0,0-1-1,0 1 1,0 0 0,-1-1-1,1 1 1,0 0 0,-1-1 0,1 1-1,-1-1 1,1 1 0,-1 0-20,1-2 21,-1 0 0,1 0 0,-1 1 0,1-1 1,-1 0-1,1 0 0,-1 0 0,1 0 0,-1 0 0,1 0 0,-1 0 1,1 0-1,-1 0 0,1 0 0,-1 0 0,1 0 0,-1 0 0,1 0 0,-1 0 1,1-1-1,-1 1 0,1 0 0,-1 0 0,1 0 0,0-1 0,-1 1 1,1 0-1,-1-1 0,1 1 0,0 0 0,-1-1 0,1 1-21,-7-7 99,0 0-1,1 0 1,-1-1-1,2 1 0,-5-7-98,-1-3 31,3 6-7,1-1 0,0 1 0,0-1 0,1-1 0,1 1 0,0-1 0,-3-12-24,-2-15 31,2-1-1,2 0 1,1 0 0,2 0-1,2-1 1,2 1 0,5-37-31,-3 60-5,0 1-1,1-1 1,0 1 0,2 1-1,0-1 1,1 1 0,0 0 0,2 0-1,-1 1 1,2 0 0,0 1 0,1 0-1,0 0 1,1 1 0,1 1 0,0 0-1,1 1 1,0 0 0,14-8 5,-6 8-14,0 0 0,1 1 1,1 1-1,-1 1 0,2 1 1,-1 1-1,1 2 0,-1 0 0,1 2 1,0 0-1,0 2 0,0 1 1,0 0-1,6 3 14,-24-3-6,0 0 0,0 1 1,0 0-1,0 0 0,0 0 1,-1 1-1,1 0 0,-1 1 0,0-1 1,0 1-1,0 0 0,0 0 1,-1 1-1,1 0 0,3 4 6,-6-4-3,0 0 1,0 0-1,0 0 0,-1 0 0,1 0 0,-1 1 0,0-1 0,-1 1 1,0-1-1,1 1 0,-2 0 0,1-1 0,-1 1 0,0 0 0,0 0 1,0-1-1,-1 1 0,0 0 0,0-1 0,-1 3 3,-3 10 3,-2 0 1,0 0-1,-1 0 0,0-1 1,-2-1-1,0 1 0,-1-1 0,0-1 1,-1 0-1,-1-1 0,0 0 1,-1-1-1,-1 0 0,0-2 0,-1 1 1,0-2-1,-8 4-3,-11 6 13,0-2 0,-1-2 1,-1-1-1,0-2 0,-1-2 0,-1-1 0,1-2 0,-3-1-13,33-6 6,1 1-1,0-1-1,0 0 1,0 0-1,0-1 1,-1 0-1,1 0 0,0-1 1,0 0-1,0 0 1,0 0-1,-4-2-4,11 2 1,-1 1-1,1 0 0,0 0 1,-1-1-1,1 1 0,0 0 1,-1-1-1,1 1 0,0 0 1,-1-1-1,1 1 0,0-1 1,0 1-1,0-1 0,-1 1 1,1 0-1,0-1 1,0 1-1,0-1 0,0 1 1,0-1-1,0 1 0,0-1 1,0 1-1,0 0 0,0-1 1,0 1-1,0-1 0,0 1 1,0-1-1,1 1 0,-1-1 1,0 1-1,0 0 1,0-1-1,1 1 0,-1-1 1,0 1-1,0 0 0,1-1 1,-1 1-1,0 0 0,1-1 1,-1 1-1,0 0 0,1 0 1,-1-1-1,1 1 0,26-23 24,-10 9 27,-8 1 66,-5 16 186,-4-2-274,1 0 0,-1-1 0,0 1-1,1 0 1,0 0 0,-1 0 0,1-1 0,-1 1-1,1 0 1,0-1 0,0 1 0,-1-1 0,1 1 0,0-1-1,0 1 1,0-1 0,-1 1 0,1-1 0,0 0 0,0 1-1,0-1 1,0 0 0,0 0 0,0 0 0,0 1-1,0-1 1,0 0 0,1-1-29,-2 1 19,-7 1 440,2 0-7285,3-3 1525</inkml:trace>
  <inkml:trace contextRef="#ctx0" brushRef="#br0" timeOffset="915.7">929 61 8522,'16'-36'4648,"-16"35"-4601,0 1 1,0 0-1,1 0 1,-1 0 0,0 0-1,0 0 1,0 0 0,0-1-1,0 1 1,0 0 0,1 0-1,-1 0 1,0 0 0,0 0-1,0 0 1,0 0 0,1 0-1,-1 0 1,0 0-1,0 0 1,0-1 0,1 1-1,-1 0 1,0 0 0,0 0-1,0 0 1,0 1 0,1-1-1,-1 0 1,0 0 0,0 0-1,0 0 1,0 0-1,1 0 1,-1 0 0,0 0-1,0 0 1,0 0 0,0 0-1,0 0 1,1 1 0,-1-1-1,0 0 1,0 0 0,0 0-1,0 0 1,0 0 0,0 1-1,0-1 1,1 0-1,-1 0 1,0 0 0,0 0-48,3 26 1206,-5 24 170,-2 0 0,-3 0-1,-7 26-1375,0 2 578,-85 476 1314,86-630-322,11 23-1467,1 0-1,3 0 1,2 0 0,3 1 0,2-1-1,10-32-102,-12 62-6,1 0 0,1 1 0,1 1-1,1 0 1,1 0 0,1 1 0,6-7 6,-9 13-8,2 2 1,0-1 0,0 1 0,1 1-1,0 0 1,1 1 0,0 1 0,1 0-1,0 1 1,14-6 7,-23 12-5,0-1 0,1 1 0,-1 1 0,1-1 0,-1 1 0,1 0 0,0 1 0,-1-1 0,1 1 0,0 1 0,0-1 0,-1 1 0,1 0 0,-1 1-1,1-1 1,-1 2 0,2 0 5,-4-2-3,-1 1 0,1 0-1,-1 0 1,0 0 0,0 0-1,0 1 1,0-1-1,0 1 1,0 0 0,-1 0-1,1 0 1,-1 0 0,0 0-1,0 1 1,0-1 0,-1 1-1,1-1 1,-1 1-1,0-1 1,0 1 0,0 0-1,0 0 1,0 0 0,-1-1-1,0 1 1,0 0 0,0 0-1,0 0 1,-1 0-1,0 1 4,-1 6 1,-1 1-1,0-1 0,-1 1 1,0-1-1,-1 0 0,0 0 0,-1-1 1,0 0-1,0 0 0,-1 0 0,-1-1 1,0 0-1,0 0 0,-1-1 1,0 0-1,0 0 0,0-1 0,-10 5 0,-15 8 13,0-1 0,-1-2 0,-1-1 0,0-2 0,-8 0-13,41-13-1,0 0 0,0 0 1,0 1-1,0-1 1,0 1-1,0-1 0,0 1 1,0 0-1,1 0 0,-1 0 1,1 0-1,-1 1 1,3-3-1,-1 1 1,1-1-1,0 1 0,0-1 0,0 1 1,-1-1-1,1 1 0,0-1 1,0 1-1,0-1 0,0 1 0,0-1 1,0 1-1,0-1 0,0 1 1,0 0-1,0-1 0,0 1 1,0-1-1,0 1 0,0-1 0,0 1 1,1-1-1,-1 1 0,0-1 1,0 1-1,1-1 1,20 15 16,310 150 574,-313-156-469,1-1 1,-1-1-1,1 0 1,1-2-1,-1 0 1,1-1-1,-1 0 1,20-1-122,4-2-2802,0-2-3411,-13-2 573</inkml:trace>
  <inkml:trace contextRef="#ctx0" brushRef="#br0" timeOffset="1323.08">1780 348 9682,'1'0'133,"-1"0"0,0 0 1,1 0-1,-1 0 0,0 0 0,0 0 0,0 0 1,1-1-1,-1 1 0,0 0 0,0 0 0,0 0 0,1 0 1,-1-1-1,0 1 0,0 0 0,0 0 0,0-1 1,1 1-1,-1 0 0,0 0 0,0-1 0,0 1 1,0 0-1,0 0 0,0-1 0,0 1 0,0 0 0,0 0 1,0-1-1,0 1 0,0 0 0,0 0 0,0-1 1,0 1-1,0 0 0,0-1 0,0 1 0,0 0 1,0 0-1,-1 0 0,1-1 0,0 1 0,0 0 0,0 0 1,0-1-1,0 1 0,-1 0 0,1 0 0,0 0 1,0-1-1,0 1-133,-1 0 97,1 0 0,-1 0 1,1 0-1,-1 0 1,1 0-1,0 0 0,-1 1 1,1-1-1,-1 0 0,1 0 1,0 0-1,-1 0 0,1 0 1,-1 1-1,1-1 0,0 0 1,-1 0-1,1 1 0,0-1 1,-1 0-1,1 1 0,0-1 1,0 0-1,-1 1 0,1-1 1,0 0-1,0 1 1,0-1-1,-1 0 0,1 1 1,0-1-1,0 1 0,0-1 1,0 0-1,0 1 0,0-1 1,0 1-1,0-1 0,0 1 1,0-1-1,0 0 0,0 1-97,-2 13 521,1 0 0,1 0-1,0 0 1,1 0 0,1 0-1,0 0 1,1 1-521,28 103 1080,-11-49-633,-10-31-311,-3-18-54,-2 0-1,0 1 1,-2-1 0,2 20-82,-5-40 5,0 1 0,0-1 1,0 0-1,0 0 0,0 0 0,0 0 1,0 1-1,0-1 0,0 0 0,0 0 1,0 0-1,0 0 0,0 1 0,0-1 0,0 0 1,0 0-1,0 0 0,0 0 0,0 1 1,0-1-1,0 0 0,0 0 0,0 0 1,0 0-1,-1 1 0,1-1 0,0 0 0,0 0 1,0 0-1,0 0 0,0 0 0,0 0 1,-1 1-1,1-1 0,0 0 0,0 0 1,0 0-1,0 0 0,0 0 0,-1 0 0,1 0 1,0 0-1,0 0 0,0 0 0,-1 0 1,1 0-1,0 0 0,0 0 0,0 0 1,0 0-1,-1 0 0,1 0 0,0 0 1,0 0-1,0 0 0,0 0-5,-12-10 157,-9-16 14,-23-39 83,2-2-1,-2-12-253,31 54 11,2 1 0,0-2 0,2 1 1,1-2-1,1 1 0,1-1 0,1 0 1,2-1-12,2 21-3,1 0 0,-1 0 1,2 0-1,-1 0 1,1 0-1,0 0 1,1 0-1,-1 0 0,1 1 1,1-1-1,-1 1 1,1-1-1,1 1 1,-1 0-1,1 0 0,0 0 1,0 1-1,5-6 3,0 3-10,0 1 0,0 0 0,1 0 0,0 1-1,1 0 1,-1 0 0,1 1 0,0 1 0,1 0 0,10-2 10,15-4 207,0 1 1,0 3 0,37-3-208,-53 8-259,-1 1 0,0 1 0,0 1 0,15 3 259,-23-3-926,0 1 1,-1 1 0,1 0-1,10 5 926,13 12-2962</inkml:trace>
  <inkml:trace contextRef="#ctx0" brushRef="#br0" timeOffset="1667.24">1897 399 11442,'-7'12'3273,"7"-8"800,-9-8-3321,35 0-200,5 1-280,20-3-184,5 3-40,5 0 408,-8 5 353,-5 2-4906,-18 0 2168</inkml:trace>
  <inkml:trace contextRef="#ctx0" brushRef="#br0" timeOffset="2016.27">1776 860 9498,'6'14'3529,"-2"-8"552,6 2-2241,7-2-400,7 5-159,10-9-569,16-5-104,1-4-352,17-6-64,-2-8-88,7-2 256,-11 2 800,-2 2-5865,-24 7 2481</inkml:trace>
  <inkml:trace contextRef="#ctx0" brushRef="#br0" timeOffset="2406.02">2694 261 10106,'-50'-26'6931,"50"26"-6845,-1 0 0,1 0 0,-1 0 0,1-1 0,-1 1 0,0 0 0,1 0 0,-1 0 1,1 0-1,-1 1 0,0-1 0,1 0 0,-1 0 0,1 0 0,-1 0 0,1 0 0,-1 1 0,1-1 0,-1 0 0,1 1 0,-1-1 0,1 0 0,-1 1 0,1-1 1,-1 1-1,1-1 0,0 0 0,-1 1 0,1-1 0,-1 1 0,1-1 0,0 1 0,0-1 0,-1 1 0,1-1 0,0 1-86,-9 22 1007,6 1-568,1-1 1,0 1-1,2-1 1,0 1-1,2-1 1,1 1-1,1-1 1,5 20-440,5 34 459,-3 26-89,-4 1-1,-4 55-369,-4-147 56,0 1 0,0-1 0,-1 1 0,-1-1 0,-3 11-56,6-23 6,0 1 1,0-1-1,-1 0 0,1 1 0,0-1 0,0 1 1,0-1-1,0 0 0,0 0 0,-1 1 0,1-1 0,0 0 1,0 1-1,-1-1 0,1 0 0,0 0 0,-1 1 1,1-1-1,0 0 0,0 0 0,-1 0 0,1 1 0,0-1 1,-1 0-1,1 0 0,-1 0 0,1 0 0,0 0 1,-1 0-1,1 0 0,0 0 0,-1 0 0,1 0 0,-1 0 1,1 0-1,0 0 0,-1 0 0,1 0-6,-16-10 151,-13-23 25,27 31-154,-19-27 50,1 0 0,1-1 0,2-1 0,1 0-1,-5-15-71,12 24 14,2 0 0,0 0-1,1-1 1,1 0 0,1 0-1,1 0 1,1-1-1,1-15-13,3 21-3,1-1-1,0 2 0,1-1 0,1 0 0,0 1 0,2 0 0,0 0 0,1 1 0,0-1 0,2 2 0,0-1 1,0 2-1,1-1 0,1 1 0,1 1 0,0 0 0,0 1 0,14-9 4,-16 12-6,1 1 1,0 1-1,0 0 1,0 0-1,1 1 0,0 1 1,0 0-1,1 1 0,-1 0 1,1 1-1,0 0 1,0 2-1,0-1 0,0 2 1,0 0-1,0 0 0,0 1 1,0 1-1,0 1 1,-1 0-1,1 0 0,0 1 1,-1 1-1,6 4 6,-6-3-7,0 2 0,-1 0 0,0 0 0,0 1 0,-1 1 0,0 0 0,0 0 0,-2 1 0,1 1 0,-1-1 0,-1 2 0,0-1 0,-1 1 0,0 0 0,-1 0 0,0 1 0,-1 0 1,1 7 6,-1-1-2,-1 0 1,-1 0 0,0 0 0,-2 1 0,0-1 0,-1 1 0,-1-1 0,-1 1 0,-1-1 0,-1 0 0,-1 0-1,-6 19 2,1-12 4,-1 1 0,-1-2 0,-2 1 0,0-2 0,-2 0 0,-3 2-4,10-15 7,-1 0 1,0-1-1,-1 0 1,0 0-1,-1-1 1,0-1-1,-1 0 1,0-1-1,0 0 1,-1-1-1,1 0 1,-11 2-8,5-2 22,-1-1 0,-1-1 0,1-1 1,-1 0-1,1-2 0,-1 0 0,0-2 0,0 0 0,0-1 1,1-1-1,-5-2-22,12-2 370,17-1-709,23-5-2247,-22 11 1616,32-14-2295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1:03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629 320 2481,'12'-38'2964,"-12"38"-2645,1-1 0,-1 0-1,0 1 1,0-1 0,0 0 0,1 1-1,-1-1 1,0 0 0,0 1 0,0-1-1,0 0 1,0 0 0,0 1 0,0-1-1,-1 0 1,1 1 0,0-1 0,0 0-1,0 1 1,-1-1 0,1 0 0,0 1-1,-1-1 1,1 0 0,-1 0-319,1 1 161,0 0 0,-1 0 1,1 0-1,0 0 0,0 0 0,0 0 1,-1 0-1,1 0 0,0 0 0,0-1 1,0 1-1,-1 0 0,1 0 1,0 0-1,0 0 0,0 0 0,-1 0 1,1 1-1,0-1 0,0 0 0,-1 0 1,1 0-1,0 0 0,0 0 0,0 0 1,0 0-1,-1 0 0,1 0 0,0 0 1,0 1-1,0-1 0,0 0 0,-1 0 1,1 0-1,0 0 0,0 1 1,0-1-1,0 0 0,0 0 0,0 0 1,0 1-1,-1-1 0,1 0 0,0 0 1,0 0-1,0 1 0,0-1 0,0 0 1,0 0-1,0 0 0,0 1 0,0-1 1,0 0-162,-6 190 2968,0-143-2535,2-24-234,1 1 0,1 0 0,1 0 1,2 8-200,-1-27 17,0-1 0,1 1 0,-1-1 0,1 1 0,0-1 0,1 1 0,-1-1 0,1 1 0,0-1 0,0 0 0,0 0 0,0 0 0,1 0 1,-1 0-1,1-1 0,0 1 0,1-1 0,-1 0 0,0 1 0,1-1 0,0-1 0,-1 1 0,5 1-17,-4-2 8,0-1 0,0 0 0,1 0 0,-1 0-1,0-1 1,0 1 0,1-1 0,-1 0 0,0 0 0,0-1 0,1 1 0,-1-1-1,0 0 1,0 0 0,0-1 0,0 1 0,0-1 0,0 0 0,1 0-8,13-8 32,0-1 1,0 0 0,7-8-33,-3 3 31,-6 4 4,0 0 1,-1 0-1,0-2 1,-1 0-1,4-6-35,-13 12 45,-10 9 7,-14 14 32,13-4-33,0-1 0,1 1-1,0 1 1,0-1-1,1 1 1,0-1 0,1 1-1,1 0 1,0 1-1,1-1 1,0 0 0,0 0-1,2 1 1,-1-1-1,1 0 1,3 11-51,-2-16 41,-1 0 0,1 0 0,0 0 1,1 0-1,-1 0 0,2 0 0,-1-1 0,1 1 0,0-1 1,0 0-1,0 0 0,1-1 0,0 1 0,0-1 0,0 0 0,1 0 1,0-1-1,0 1 0,0-1 0,1-1 0,-1 1 0,1-1 0,-1 0 1,1-1-1,0 0 0,0 0 0,1 0 0,4 0-41,3-1-4369,-4 3 608</inkml:trace>
  <inkml:trace contextRef="#ctx0" brushRef="#br0" timeOffset="550.8">1182 228 8850,'-8'-16'713,"0"1"0,-1 1 0,-1-1-1,0 1 1,0 1 0,-2 0 0,0 1 0,0 0 0,-1 1 0,0 0-1,-3-1-712,1 3 257,-1 0 0,0 0 0,0 2 0,-1 0 0,0 0-1,0 2 1,0 0 0,-1 1 0,0 1 0,0 1-1,0 0 1,0 1 0,0 1 0,0 1 0,0 1-1,-3 0-256,-15 5 157,0 1-1,1 1 0,0 2 0,0 1 1,1 2-1,1 2 0,0 1 1,1 1-1,1 2 0,1 1 0,1 1 1,0 2-1,2 1 0,1 0 0,1 3 1,1 0-1,2 1 0,1 1 0,1 1 1,2 1-1,0 0 0,3 2 1,-9 25-157,4 2 209,2 2 1,3-1 0,3 2-1,3 0 1,0 34-210,8-70 93,0 1-1,2 0 1,1-1-1,2 1 1,0-1-1,2 0 1,1 0-1,1 0 1,2-1-1,0-1 1,2 1-1,1-2 1,9 14-93,-14-28 59,0 0 1,1-1 0,0 0 0,1 0 0,0-1 0,0-1-1,1 0 1,0 0 0,1-1 0,-1 0 0,2-1-1,3 2-59,3-1 67,1-1 0,0 0 0,0-1-1,0-2 1,0 0 0,1-1-1,16 0-66,7-4 64,1-1-1,-1-2 0,0-3 0,-1-1 0,0-2 1,0-2-1,6-4-63,3-4 35,-1-2 0,-1-2 0,-2-2 0,0-3 0,-2-1 0,-1-2 0,-2-3 0,-1-1 0,-2-2 0,-2-2 0,-1-1 0,6-13-35,-26 30 26,-1-1 0,-1 0 0,-2 0 0,0-2 0,-2 0 0,-1 0 0,-1-1 0,-2 0 0,-1 0 0,-1-1 0,-1 0 0,-2 0 0,-1 0 0,-1 0 0,-2 0 0,-1 0 0,-1 0 0,-1 1 1,-2 0-1,-1 0 0,-5-9-26,7 23 29,-2-1 1,0 2 0,0-1 0,-2 1-1,1 1 1,-2-1 0,0 2 0,0-1 0,-1 2-1,-1 0 1,0 0 0,-1 1 0,1 0-1,-2 2 1,1-1 0,-1 2 0,-1 0-1,1 1 1,-1 0 0,-13-2-30,-5 0-165,0 1 0,-1 2 0,1 1 0,-1 1 0,-13 3 165,-99 8-3478,29 3-2295,17-3-631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1:32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580 594 10378,'-5'2'4854,"-7"-2"-3080,7-1-820,-91-16 2454,78 12-2932,0 1 0,-1 0-1,1 2 1,-1 0 0,0 1-1,0 1 1,0 1 0,1 0-1,-15 4-475,5 2 355,0 1-1,1 1 0,0 1 1,-4 3-355,21-8 60,0 0 1,0 0 0,1 1 0,0 1-1,0-1 1,0 1 0,1 1-1,0-1 1,0 1 0,1 1 0,0 0-1,-1 2-60,7-9 4,0 0 0,0 0-1,0 1 1,0-1 0,0 0-1,0 1 1,1-1 0,0 1-1,-1-1 1,1 0-1,0 1 1,0-1 0,0 1-1,0-1 1,1 1 0,-1-1-1,1 1 1,-1-1 0,1 0-1,0 1 1,0-1 0,0 0-1,0 0 1,0 0 0,0 0-1,1 1 1,-1-2 0,1 1-1,0 0 1,-1 0 0,1 0-1,0-1 1,0 1 0,1 0-4,7 5-2,-1-1 1,1 0-1,0-1 1,0 1 0,1-2-1,8 3 2,-2-1 11,0 0 0,1-2-1,-1 0 1,1-1 0,0-1-1,0 0 1,0-1 0,0-1-1,0-1 1,-1-1 0,1 0-1,0-2 1,-1 0 0,1 0-1,-1-2 1,0 0 0,-1-1-1,1-1 1,-2 0 0,1-1-1,-1-1 1,0 0 0,-1-1-1,0-1 1,-1 0 0,0-1-1,-1 0 1,-1-1 0,0 0-1,-1-1 1,0 0 0,-1-2-11,6-11 35,-2-1 0,-1-1 0,-2 0 1,0-1-1,-2 0 0,-2 0 1,0-2-36,1-24 48,-3 1 0,-2-1 1,-3-26-49,1 74 15,0 1-1,0-1 1,0 1 0,-1 0 0,0 0-1,-1-1 1,0 1 0,0 0 0,-1 0-1,0 0 1,-1 1 0,1-1 0,-1 1-1,-1 0 1,-1-2-15,5 7 5,0 2-1,-1-1 0,1 0 1,0 0-1,-1 0 0,1 0 1,0 1-1,-1-1 0,1 1 1,-1-1-1,1 1 1,-1 0-1,0-1 0,1 1 1,-1 0-1,1 0 0,-1 0 1,1 0-1,-1 0 0,0 0 1,1 1-1,-1-1 1,1 1-1,-1-1 0,1 1 1,-1-1-1,1 1 0,0 0 1,-1 0-1,1-1 0,0 1 1,-1 0-1,1 0 1,0 0-1,0 1 0,0-1 1,0 0-1,0 0 0,0 1 1,0-1-1,0 1-4,-5 6 6,-1 1-1,1-1 1,0 2-1,1-1 1,-4 9-6,2 2 5,0 1 0,1-1 0,1 1 0,2 0 1,0 1-1,0-1 0,2 1 0,1-1 0,1 1 0,1-1 0,0 0 1,2 1-1,0-1 0,2 0 0,2 5-5,-3-9 8,1 0-1,1 0 1,1-1-1,0 1 1,1-2-1,1 0 1,0 0 0,1 0-1,1-2 1,0 1-1,1-1 1,0-1-1,1-1 1,0 0 0,1 0-1,0-2 1,1 1-1,11 3-7,-19-9 5,0-2-1,0 1 1,1-1 0,-1 0-1,1 0 1,0-1-1,-1-1 1,1 1 0,0-1-1,-1-1 1,1 0-1,0 0 1,-1 0 0,1-1-1,-1 0 1,4-3-5,-6 3-1,-1-1 1,1 1 0,-1-2-1,1 1 1,-1 0 0,0-1-1,-1 0 1,1 0 0,-1-1-1,0 1 1,0-1 0,0 0-1,0 0 1,-1 0-1,0-1 1,0 1 0,0-1-1,-1 0 1,0 0 0,0 1-1,0-1 1,-1-1 0,0-1 0,0 5-1,0 0 0,-1 0 0,0 0 0,1 0 0,-1 0 1,0 0-1,-1 0 0,1 0 0,0 0 0,-1 0 0,0 1 0,1-1 1,-1 0-1,-1 0 0,1 0 0,0 1 0,0-1 0,-1 1 1,0-1-1,1 1 0,-1 0 0,0-1 0,0 1 0,0 0 1,-1 0-1,1 0 0,0 1 0,-1-1 0,1 0 0,-1 1 0,0 0 1,1-1-1,-1 1 0,0 0 0,0 1 0,0-1 0,0 0 1,0 1-1,0 0 0,0-1 0,1 1 0,-1 0 0,0 1 0,0-1 1,0 0-1,0 1 0,0 0 0,0 0 0,0-1 0,1 2 1,-1-1-1,0 0 0,1 1 0,-1-1 0,1 1 0,-1-1 1,1 1-1,0 0 0,-1 0 0,1 1 0,0-1 0,1 0 0,-1 0 1,0 1-1,1-1 0,-1 1 0,1 0 0,-1 2 1,-1 1-8,1 0 1,0 1-1,1-1 0,-1 1 0,1-1 0,1 1 0,-1-1 1,1 1-1,0-1 0,1 1 0,-1-1 0,1 1 0,0-1 1,1 1-1,0-1 0,2 5 8,0-3 34,0 1 0,1-1 1,0 0-1,0 0 0,1-1 0,0 0 1,1 0-1,0 0 0,0-1 0,7 6-34,6 1 68,0 0-1,1-1 0,1-1 0,0-1 0,0-1 1,1-1-1,0-1 0,18 3-67,26 0-4361,-12-12 518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1:29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226 198 9786,'6'-8'1079,"-3"6"-564,-1 0 0,0-1 1,0 0-1,0 1 0,0-1 1,0 0-1,-1 0 0,1 0 0,-1 0 1,0 0-1,1 0 0,-2 0 1,2-3-516,-9-13 2361,7 19-2301,1 0 0,-1 1 0,0-1 0,0 0 1,1 0-1,-1 0 0,0 0 0,0 0 0,1 0 0,-1 0 0,0 0 1,0 0-1,1 0 0,-1 0 0,0 0 0,1 0 0,-1 0 0,0 0 1,0 0-1,1 0 0,-1 0 0,0 0 0,1 0 0,-1 0 0,0 0 1,0 0-1,1-1 0,-1 1 0,0 0 0,0 0 0,0 0 0,1 0 1,-1-1-1,0 1 0,0 0 0,0 0 0,1-1 0,-1 1 0,0 0 1,0 0-1,0-1 0,0 1 0,0 0 0,0 0 0,0-1 0,0 1 0,0 0 1,1 0-1,-1-1 0,0 1 0,0 0 0,0-1 0,-1 1 0,1 0 1,0 0-1,0-1 0,0 1 0,0 0-60,4 3 287,-1 1-1,0-1 1,0 1-1,0 0 1,0 0 0,-1 0-1,0 0 1,0 1-1,0-1 1,0 1 0,1 3-287,13 59 1036,-10-41-553,1 10-75,-1 0 0,-1 1 1,-3 0-1,-1 22-408,-13 147 617,0-30-379,9-89-169,-1 103 318,9-171 5,-2-15-1404,-3-10-3777,-6-18 470</inkml:trace>
  <inkml:trace contextRef="#ctx0" brushRef="#br0" timeOffset="354.56">65 636 10714,'-23'-19'3657,"3"23"744,3-4-2873,12 7-591,15 1-129,15 5-632,30 10-96,12 0 200,19 1-32,-6-3 920,8 2-5641,-14-4 2153</inkml:trace>
  <inkml:trace contextRef="#ctx0" brushRef="#br0" timeOffset="683.43">886 831 5033,'-10'3'8990,"-5"1"-3391,-28 8-1510,-54 14-2664,59-15-704,1-1 158,1 2-1,-10 5-878,38-14 138,-1 1 0,1 0 0,0 1 0,0 0-1,1 0 1,-1 1 0,1-1 0,0 2 0,1-1-1,0 1 1,-5 5-138,10-10 14,0-1 0,-1 1-1,1 0 1,0-1 0,0 1 0,0 0-1,1-1 1,-1 1 0,0 0 0,1 0-1,-1 0 1,1 0 0,-1 0 0,1 0-1,0 0 1,0 0 0,0 0-1,0 0 1,0 0 0,0 0 0,1 0-1,-1-1 1,1 1 0,-1 0 0,1 0-1,0 0 1,0 0 0,-1 0 0,1-1-1,1 1 1,-1-1 0,0 1 0,0 0-1,0-1 1,1 0 0,-1 1-1,1-1 1,-1 0 0,1 0 0,0 0-1,-1 0 1,1 0 0,0 0 0,0 0-1,0 0-13,8 3 16,-1-1-1,0 0 0,1 0 0,0-1 1,0 0-1,-1-1 0,1 0 0,5 0-15,3-1 23,0-2-1,0 1 0,0-2 1,0 0-1,0-2 0,-1 0 1,14-5-23,-21 6 19,0 0 0,0-1 1,0-1-1,-1 1 1,0-1-1,0-1 0,0 0 1,-1 0-1,0 0 0,0-1 1,-1-1-1,0 1 0,1-3-19,-7 9 8,1 0-1,-1-1 0,1 1 0,-1-1 0,0 1 0,0-1 1,0 0-1,-1 1 0,1-1 0,-1 0 0,1 1 0,-1-1 0,0 0 1,0 0-1,0 1 0,0-1 0,0 0 0,-1 0 0,1 1 1,-1-1-1,0 0 0,0 1 0,0-1 0,0 1 0,0-1 0,-1 1 1,1-1-1,-1 1 0,1 0 0,-1 0 0,0 0 0,0 0 0,-1-1-7,-1 0 9,1 0-1,-1 0 0,-1 0 0,1 1 0,0-1 0,-1 1 1,1 0-1,-1 0 0,0 1 0,1-1 0,-1 1 0,0 0 0,0 1 1,0-1-1,0 1 0,0 0 0,0 0 0,0 0-8,4 0-7,0 0 1,0 1-1,0-1 0,0 0 0,1 0 1,-1 0-1,0 1 0,0-1 0,0 1 1,0-1-1,0 0 0,0 1 0,1 0 0,-1-1 1,0 1-1,0-1 0,1 1 0,-1 0 1,0 0-1,1-1 0,-1 1 0,1 0 1,-1 0-1,1 0 0,-1 0 0,1-1 0,0 1 1,-1 0-1,1 0 0,0 1 7,-2 11-4970,2-3 767</inkml:trace>
  <inkml:trace contextRef="#ctx0" brushRef="#br0" timeOffset="1048.32">549 585 9882,'-2'-2'640,"0"1"0,0-1 0,0 1-1,0-1 1,1 0 0,-1 0 0,1 1 0,-1-1 0,1 0 0,-1-1-1,1 1 1,0 0 0,0 0 0,0 0 0,0-1 0,1 1-1,-1-1-639,7-15 4468,15 0-3312,5 2-1003,1 2-1,1 1 1,1 2 0,-1 0-1,26-5-152,32-12 49,-72 23-3,-9 4 51,0-1 0,1 0 0,-1 0 0,-1-1 0,1 1 0,0-1 0,0 0 0,-1 0 0,2-3-97,-5 6 24,-1 0 1,0 0-1,0 0 1,0 0-1,1 0 0,-1-1 1,0 1-1,0 0 1,1 0-1,-1 0 0,0 0 1,0 0-1,1 0 1,-1 0-1,0 0 0,0 0 1,1 0-1,-1 0 1,0 0-1,0 0 0,0 0 1,1 0-1,-1 0 1,0 0-1,0 1 0,1-1 1,-1 0-1,0 0 1,0 0-1,1 0 0,-1 0 1,0 0-1,0 1 1,0-1-1,0 0 0,1 0 1,-1 0-1,0 1 1,0-1-1,0 0 0,0 0 1,0 0-1,0 1 0,1-1 1,-1 0-1,0 0 1,0 1-1,0-1 0,0 0 1,0 0-1,0 1 1,0-1-1,0 0 0,0 0 1,0 1-1,0-1 1,0 0-1,0 0 0,-1 1 1,1-1-1,0 0-24,3 28 409,-2-16-108,9 66-1586,-6-46-2052,1 11-508</inkml:trace>
  <inkml:trace contextRef="#ctx0" brushRef="#br0" timeOffset="1419.96">847 895 9066,'-2'0'3753,"-2"0"488,1 0-1841,0 0-799,1 2 79,-8 10-496,-2 11-40,-3 42-319,20-37-89,3-5-248,5 0-96,-2-5-176,1-1 176,-1-7-64,1-2 672,-1-5-32,7-10-6553,-1-4 2601</inkml:trace>
  <inkml:trace contextRef="#ctx0" brushRef="#br0" timeOffset="2163.02">1450 865 11362,'-3'-4'778,"0"-1"-1,0 1 0,0 0 0,-1 0 0,1 0 0,-1 1 0,0-1 1,0 1-1,0 0 0,-1 0 0,1 0 0,-1 1 0,1-1 0,-5 0-777,0 0 498,0 0-1,0 1 1,0 0-1,-1 0 0,1 1 1,-1 0-1,1 1 0,-3 0-497,-3 1 180,0 0-1,0 1 0,0 1 0,0 1 1,1-1-1,0 2 0,0 0 0,0 1 1,0 1-1,-8 5-179,17-9 20,1 0 1,-1 1 0,0-1-1,1 1 1,0 0-1,0 0 1,0 1-1,0 0 1,1-1-1,0 1 1,0 0-1,0 0 1,0 1-1,1-1 1,0 0-1,0 1 1,0 0-1,1-1 1,0 1-1,0 0 1,0 0 0,1 0-1,0-1 1,0 1-1,1 0 1,-1 0-1,1 0 1,0-1-1,1 1 1,0 0-1,0 0-20,1 3 6,1 0-1,0-1 0,0 1 0,1-1 1,0 0-1,1-1 0,0 1 0,0-1 1,0 0-1,1-1 0,0 0 0,0 0 1,1 0-1,0-1 0,0 0 0,0 0 1,0-1-1,1 0 0,4 1-5,-2-1-10,-1-1-1,1 0 1,-1-1-1,1 0 1,0-1 0,0 0-1,0-1 1,0 0-1,0 0 1,0-1-1,-1-1 1,1 0 0,0 0-1,-1-1 1,1 0-1,-1-1 1,0-1-1,0 1 1,0-1-1,-1-1 1,0 0 0,0 0-1,0-1 1,-1 0-1,0 0 1,0-1-1,-1 0 1,0-1 0,0 1-1,-1-1 1,0-1-1,-1 1 1,0-1-1,1-5 11,6-14 1,-1 0 0,-2-1 0,-2 0 0,4-22-1,12-134-5,-20 158 1,7-66-7,4-19-5,-5-1 0,-5-1 0,-6-18 16,2 132-3,-5-35-25,5 36 26,0-1-1,0 1 1,0-1-1,0 1 1,0-1-1,0 1 1,0-1-1,0 1 0,0 0 1,0-1-1,-1 1 1,1-1-1,0 1 1,0-1-1,0 1 1,0 0-1,-1-1 0,1 1 1,0-1-1,0 1 1,-1 0-1,1-1 1,0 1-1,-1 0 0,1-1 1,0 1-1,-1 0 1,1 0-1,-1-1 1,1 1-1,0 0 1,-1 0-1,1 0 0,-1 0 1,1-1-1,-1 1 1,1 0-1,0 0 1,-1 0-1,1 0 1,-1 0-1,1 0 0,-1 0 1,1 0-1,-1 0 1,1 1-1,0-1 1,-1 0-1,1 0 0,-1 0 1,1 0-1,-1 1 1,1-1-1,0 0 1,-1 0-1,1 1 1,0-1-1,-1 0 0,1 0 1,0 1-1,-1-1 1,1 1-1,0-1 1,0 0-1,-1 1 3,-3 7-23,0 0 1,0 0-1,1 1 1,0 0-1,1 0 0,0 0 1,0 0-1,1 0 0,0 0 1,0 0-1,1 4 23,-1 3-11,-4 105 314,5-1 0,8 45-303,-1-67 267,-4 0-1,-4 0 1,-5 0-1,-7 22-266,13-119 5,0-1 0,-1 0 0,1 0 0,0 1 1,0-1-1,0 0 0,0 0 0,0 1 0,0-1 0,0 0 0,0 0 0,0 1 0,-1-1 0,1 0 0,0 1 0,0-1 0,1 0 0,-1 0 0,0 1 0,0-1 0,0 0 0,0 1 0,0-1 0,0 0 0,0 0 0,0 1 1,0-1-1,1 0 0,-1 0 0,0 1 0,0-1 0,0 0 0,1 0 0,-1 0 0,0 1 0,0-1 0,0 0 0,1 0 0,-1 0 0,0 0 0,0 0 0,1 1-5,12-10 112,23-30-57,-24 24-47,0 3-8,0 0 1,1 1-1,12-8 0,-20 15-1,0 1 0,0 1 0,0-1-1,0 1 1,0 0 0,1 0 0,-1 0 0,0 1 0,1-1 0,-1 1 0,1 1 0,0-1 0,2 1 1,-6 0-2,0 1 0,-1-1 0,1 0 0,0 1 0,0-1 0,-1 1 1,1 0-1,-1-1 0,1 1 0,0 0 0,-1 0 0,0 0 0,1 0 0,-1 0 0,1 1 1,-1-1-1,0 0 0,0 1 0,0-1 0,0 0 0,0 1 0,0-1 0,0 1 0,0 0 1,-1-1-1,1 1 0,-1 0 2,13 58-23,-3-14 25,-7-40 0,1 1 0,0-1 0,1 0 0,0 0 1,0-1-1,0 1 0,0-1 0,1 0 0,0-1 0,0 1 1,0-1-1,0 0 0,1-1 0,0 1 0,-1-2 1,1 1-1,0 0 0,1-1 0,-1-1 0,0 1 0,4-1-2,3 2 7,0-1-1,0-1 1,1 0-1,-1-1 0,1-1 1,-1 0-1,0-1 0,1 0 1,-1-2-1,11-3-6,-21 6 4,0-1-1,0 0 0,0 0 1,-1 0-1,1-1 1,-1 1-1,1-1 1,-1 0-1,0 0 1,0 0-1,0-1 0,0 1 1,-1-1-1,1 1 1,-1-1-1,0 0 1,0 0-1,0 0 1,-1 0-1,1 0 1,-1 0-1,0-1-3,0 2 0,-1 0 0,0 0 0,0 1 1,0-1-1,0 0 0,0 0 0,-1 1 0,1-1 0,-1 0 1,1 1-1,-1-1 0,0 0 0,0 1 0,0-1 0,-1 1 1,1 0-1,-1-1 0,1 1 0,-1 0 0,0 0 0,0 0 1,0 0-1,0 0 0,0 0 0,0 1 0,0-1 0,0 1 0,-1-1 1,1 1-1,-1 0 0,1 0 0,-1 0 0,0 0 0,-2 0 0,2 0-4,-1-1-1,1 1 0,-1 1 1,0-1-1,0 1 1,1-1-1,-1 1 0,0 0 1,0 0-1,1 1 0,-1-1 1,0 1-1,0-1 0,1 1 1,-1 1-1,1-1 0,-1 0 1,1 1-1,-1 0 0,1 0 1,0 0-1,0 0 1,0 0-1,0 1 0,0-1 1,0 1-1,1 0 0,-1-1 1,1 1-1,0 1 0,0-1 1,0 0-1,0 0 0,0 1 1,1-1-1,0 1 0,0 0 1,-1 1 4,0 2 57,0 0 1,1 0 0,0 0-1,0 0 1,0 0 0,1 0-1,0 0 1,0 0 0,1 0-1,0 0 1,0 0-1,1 0 1,0 0 0,0 0-1,0-1 1,1 1 0,0-1-1,0 1 1,1-1 0,1 2-58,15 13-569,1-8-3895,-5-13 327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1:33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157 285 12547,'-8'2'6654,"-3"9"-4665,-3 11-1244,-2 8 64,1 0-1,2 1 0,2 0 1,-6 23-809,5-15 868,-1-1 1,-14 25-869,37-83 1207,7-15-665,2 1 0,11-15-542,-24 41 9,14-22 10,1 1 0,1 1 0,1 0 0,2 2 0,24-19-19,-48 43-2,1 1 0,-1-1 0,1 1 0,0 0 0,0-1-1,-1 1 1,1 0 0,0 0 0,0 0 0,0 1 0,0-1 0,0 0 0,0 1 0,0-1 0,1 1 0,-1 0 0,0 0-1,0 0 1,1 0 2,-2 0-2,0 1 0,0 0 0,0-1 1,0 1-1,0 0 0,0 0 0,-1-1 0,1 1 0,0 0 0,-1 0 0,1 0 0,0 0 0,-1 0 0,1 0 0,-1 0 0,0 0 0,1 0 0,-1 0 0,0 0 0,0 1 0,1-1 0,-1 0 0,0 0 0,0 0 0,0 1 3,-1 13-8,0 0 1,0-1 0,-1 1-1,-4 13 7,4-20 13,-2 10-7,1-9 0,1 0 1,0 0-1,1 1 0,0-1 0,1 1 0,-1-1 0,2 1 1,0 7-7,0-16 2,0 1 0,-1-1 0,1 1 0,0-1 0,0 1 0,0-1 0,0 1 0,0-1 0,0 0 0,1 1 0,-1-1 0,0 0 0,1 0 0,-1 0 0,1 0 0,-1 0 0,1 0 0,-1-1 0,1 1 0,-1 0 0,1-1 0,0 0 0,0 1 0,-1-1 0,1 0 0,0 1 0,-1-1 0,1 0 0,0-1 0,0 1 0,-1 0 1,1 0-1,0-1 0,0 1 0,-1-1 0,1 1 0,1-1-2,8-2 13,0 0 1,0-1 0,0-1 0,0 1 0,0-2-14,4-2 24,-1-2 1,0 0-1,-1 0 0,1-1 1,-2-1-1,9-10-24,-17 28 52,-1-1 0,0 1 0,-1 0 0,1 0 0,-1 1 0,0-1 0,-1 0 0,1 1-1,-1 0-51,8 26 148,-7-29-140,0-1-1,0 1 1,1-1-1,-1 0 1,1 0-1,-1 0 1,1 0-1,0 0 1,0 0-1,0-1 0,1 1 1,-1-1-1,1 0 1,2 1-8,30 8-4571,-2-10 721</inkml:trace>
  <inkml:trace contextRef="#ctx0" brushRef="#br0" timeOffset="335.71">943 475 9498,'-3'-5'708,"0"1"0,0 0 0,-1 0 0,1 0 0,-1 0 0,0 0 0,0 1 0,0 0 0,0 0 0,-1 0 0,1 0 0,-1 1 0,0 0 0,-1-1-708,-2 0 472,0 1 1,-1 0-1,1 0 1,0 1-1,-1 0 1,0 0-1,1 1 1,-7 0-473,2 1 244,0 1 0,0 0 1,-1 1-1,1 0 0,1 1 0,-1 0 0,1 1 1,-1 1-1,1 0 0,1 0 0,-4 3-244,10-5 61,0 0-1,0 1 1,0-1-1,1 1 1,-1-1-1,1 1 1,1 1-1,-1-1 1,1 1-1,-1-1 1,2 1 0,-2 1-61,3-4 4,1-1 1,-1 0 0,1 0 0,-1 0 0,1 1 0,0-1-1,0 0 1,0 0 0,0 1 0,0-1 0,1 0 0,-1 0-1,0 1 1,1-1 0,0 0 0,0 0 0,-1 0 0,1 0 0,1 0-1,-1 0 1,0 0 0,0 0 0,1 0 0,-1-1 0,1 1-1,-1 0 1,1-1 0,0 1 0,-1-1 0,1 0 0,0 0 0,0 1-1,0-1 1,0 0 0,0-1 0,1 1 0,-1 0-5,9 3 7,0-1-1,0 1 1,1-2 0,-1 0 0,1 0 0,-1-1-1,1-1 1,-1 1 0,1-2 0,0 0 0,-1 0 0,1-1-1,-1-1 1,9-2-7,-11 2 19,0 1-1,-1-2 1,1 1-1,-1-1 1,0 0-1,0-1 1,0 0-1,0 0 1,-1 0-1,0-1 0,0 0 1,-1-1-1,0 0 1,0 0-1,0 0 1,-1 0-1,0-1 1,4-8-19,-8 14 18,0 0 0,-1 0 0,1-1 0,0 1 0,-1-1 0,1 1-1,-1-1 1,0 1 0,0-1 0,0 1 0,0-1 0,0 1 0,-1 0 0,1-1 0,-1 1 0,1-1 0,-1 1 0,0 0 0,0-1 0,0 1 0,0 0 0,0 0 0,-1 0 0,1 0 0,-1 0 0,0 0-18,2 1 2,0 1 1,0 0 0,0 0 0,0 0 0,-1-1 0,1 1 0,0 0-1,0 0 1,0 0 0,-1 0 0,1 0 0,0 0 0,0 0 0,-1-1 0,1 1-1,0 0 1,0 0 0,-1 0 0,1 0 0,0 0 0,0 0 0,-1 0-1,1 0 1,0 0 0,0 0 0,-1 0 0,1 1 0,0-1 0,0 0-1,-1 0 1,1 0 0,0 0 0,0 0 0,0 0 0,-1 0 0,1 1 0,0-1-1,0 0 1,0 0 0,-1 0 0,1 1 0,0-1 0,0 0 0,0 0-3,-6 16 133,3 17 116,4-28-312,-1 0 0,2 0 0,-1 0 0,0 0 0,1 0 0,0-1 0,0 1 0,0-1 0,1 1 0,1 1 63,14 9-5269,-2-10 899</inkml:trace>
  <inkml:trace contextRef="#ctx0" brushRef="#br0" timeOffset="690.04">1044 479 6753,'31'-63'4161,"-30"60"-3705,0 1 0,0-1 0,-1 0 0,1 0 0,-1 0-1,1 0 1,-1 0 0,0 0 0,0 0 0,0 1 0,-1-1-1,1 0 1,-1 0 0,1 0 0,-1 0 0,0 0 0,0 1 0,0-1-1,-1 0 1,0-1-456,2 4 126,-1-1 0,1 1 0,0-1-1,-1 1 1,1-1 0,-1 1 0,1-1 0,-1 1 0,1-1-1,-1 1 1,0 0 0,1-1 0,-1 1 0,0 0 0,1-1-1,-1 1 1,1 0 0,-1 0 0,0 0 0,1-1 0,-1 1-1,0 0 1,0 0 0,1 0 0,-1 0 0,0 0-1,1 1-125,-2-1 107,1 1 0,0 0-1,0-1 1,0 1-1,0 0 1,0 0 0,0 0-1,0 0 1,0 0-1,0 0 1,0 0-1,0 0 1,1 0 0,-1 0-1,1 1 1,-1-1-1,0 0 1,1 0-1,-1 2-106,-2 7 150,0 1 1,0 0-1,1 0 0,0 0 0,1 0 0,0 0 0,1 0 0,0 0 0,1 1 0,0-1 0,1 0 0,2 6-150,-4-16 7,0 1 1,1-1 0,-1 1-1,1-1 1,-1 1-1,1-1 1,-1 1-1,1-1 1,0 0-1,0 1 1,0-1 0,0 0-1,0 0 1,0 0-1,0 1 1,0-1-1,0 0 1,1-1 0,-1 1-1,0 0 1,1 0-1,-1 0 1,1-1-1,-1 1 1,0-1-1,2 1-6,0-1 13,-1 0 1,1 0-1,0-1 1,0 1 0,-1 0-1,1-1 1,-1 0-1,1 0 1,0 0 0,-1 0-1,0 0 1,1 0 0,-1-1-1,2 0-14,8-8 97,1 0-1,-1 0 0,-1-1 1,9-11-97,-18 20 13,61-62 333,-58 59-287,1 0 0,0 0 0,1 1 0,-1 0-1,1 0 1,0 0 0,0 1 0,0 0 0,0 1 0,5-2-59,-9 4 14,-1 0-1,0 0 1,0 1 0,0-1 0,1 1 0,-1 0-1,0-1 1,0 1 0,0 0 0,0 0 0,0 1-1,-1-1 1,1 0 0,0 0 0,0 1 0,-1-1-1,1 1 1,-1 0 0,1-1 0,-1 1 0,0 0-1,0 0 1,0 0 0,0 0 0,0 0 0,0 0-1,0 0 1,0 0 0,-1 0 0,1 2-14,18 69 33,-19-70-24,3 24 25,-3-22-101,0 0 0,0 0 1,0 0-1,1 0 0,0 0 0,0 0 1,0 0-1,1-1 0,-1 1 1,1 0-1,2 3 67,-3-8-47,-1 1-1,1-1 1,-1 0 0,1 1 0,-1-1 0,1 0-1,-1 0 1,1 0 0,0 0 0,-1 1 0,1-1-1,-1 0 1,1 0 0,-1 0 0,1 0 0,0 0-1,-1 0 1,1 0 0,-1-1 0,1 1 0,-1 0-1,1 0 1,0 0 0,-1 0 0,1-1 0,-1 1-1,1 0 48,9-8-4184,0-6 670</inkml:trace>
  <inkml:trace contextRef="#ctx0" brushRef="#br0" timeOffset="1017.36">1490 475 6649,'74'-43'3993,"-69"46"-32,-6 0-1456,-2 6-409,-6 4-512,-1 6-335,3 4-321,3 3-128,3 0-360,2 2-136,2-3 88,4-9 400,-2-4 849,1-8-6562,2-5 2896</inkml:trace>
  <inkml:trace contextRef="#ctx0" brushRef="#br0" timeOffset="1018.36">1560 73 8754,'-3'-33'1872,"0"11"897,8 14-2129,11 0-3281,0 6 1273</inkml:trace>
  <inkml:trace contextRef="#ctx0" brushRef="#br0" timeOffset="1687.15">1944 342 7578,'-27'22'5751,"-17"9"1927,43-37-592,2 3-6991,0 0 1,1 0-1,-1 1 0,1-1 0,-1 1 0,1-1 0,0 1 1,0-1-1,0 1 0,0 0 0,1 0 0,-1 0 0,1 0-95,13-9 872,-16 10-861,0 1 1,0 0-1,0 0 1,0-1-1,0 1 0,0 0 1,0-1-1,0 1 1,0 0-1,0 0 1,0-1-1,0 1 0,0 0 1,0 0-1,0-1 1,-1 1-1,1 0 0,0 0 1,0-1-1,0 1 1,0 0-1,-1 0 1,1-1-1,0 1 0,0 0 1,0 0-1,-1 0 1,1-1-1,0 1 1,0 0-1,-1 0 0,1 0 1,0 0-1,0 0 1,-1 0-1,1 0-11,-4-2 14,0 1 1,-1 0-1,1 0 1,0 1-1,0-1 0,-1 1 1,1 0-1,0 0 1,-2 0-15,-4 1 22,1-1 0,-1 2 0,1-1 0,-1 1 0,1 1 1,0-1-1,0 2 0,0-1 0,0 1 0,1 1 1,-1-1-1,1 1 0,0 1 0,0 0 0,1 0 1,0 0-1,0 1 0,0 0 0,1 0 0,0 1 0,1 0 1,-5 6-23,8-9 15,0-1-1,0 1 1,0-1 0,1 1 0,0 0 0,0-1 0,0 1-1,0 0 1,1 0 0,-1 0 0,1 0 0,0 0 0,1-1 0,-1 1-1,1 0 1,0 0 0,0 0 0,1-1 0,0 1 0,-1-1 0,1 1-1,1-1 1,-1 0 0,2 2-15,1 0 11,0 1 0,1-1 0,0-1 1,0 1-1,1-1 0,0 0 0,0-1 0,0 1 0,0-1 0,0-1 0,1 1 1,0-1-1,0-1 0,1 1-11,14 3 13,-1-1 0,1-1-1,-1-1 1,1-1 0,0-2 0,1 0-13,-11 0-9,0-1 1,0 0-1,1-1 0,-1 0 1,0-1-1,-1-1 0,1 0 0,0-1 1,-1 0-1,0-1 0,2-1 9,-10 4-245,0 0 0,0 0 1,0-1-1,0 1 0,-1-1 0,0 0 0,1 0 0,-1 0 1,2-4 244,-2 3-876,-1-1 1,1 0 0,-1 0-1,0 1 1,-1-1 0,0 0 0,0 0-1,0 0 1,0-1 0,-1 1 0,0 0-1,-1-1 876,-6-46-7855</inkml:trace>
  <inkml:trace contextRef="#ctx0" brushRef="#br0" timeOffset="2313.3">1869 84 8682,'0'-1'232,"0"1"-1,-1-1 1,1 1 0,0-1 0,0 1 0,0-1-1,0 1 1,0 0 0,0-1 0,-1 1 0,1-1-1,0 1 1,0-1 0,0 1 0,1-1 0,-1 1 0,0-1-1,0 1 1,0-1 0,0 1 0,0-1 0,0 1-1,1 0 1,-1-1 0,0 1 0,0-1 0,1 1-1,-1-1 1,0 1 0,1 0 0,-1-1 0,0 1-1,1 0 1,-1 0 0,0-1 0,1 1 0,-1 0-1,1 0 1,-1-1 0,1 1 0,-1 0 0,1 0-1,-1 0 1,0 0 0,1 0-232,37-4 2286,44 15-2747,-62-7 374,-1 1 0,1 1 1,-1 0-1,0 2 0,-1 0 0,0 1 1,0 1-1,-1 0 0,0 2 0,-1 0 1,0 0-1,-1 2 0,0 0 0,-1 0 1,-1 2-1,-1-1 0,0 2 0,0 0 1,-2 0-1,0 1 87,1 3-91,-2 1 0,0 0 0,-1 0 0,-1 3 91,-4-15 107,-1 0 0,0 1 0,-1-1 0,0 1 0,-1 0 0,0-1 0,0 1-1,-1-1 1,0 1 0,-1 0-107,1-9 103,1 0-1,-1 0 0,1 0 1,-1-1-1,0 1 0,1 0 1,-1 0-1,0 0 1,0 0-1,0-1 0,-1 1 1,1-1-1,0 1 0,-1-1 1,1 1-1,-1-1 1,0 1-103,1-2 139,0 1 1,0-1-1,0 1 1,0-1-1,0 0 1,-1 0 0,1 1-1,0-1 1,0 0-1,0 0 1,-1 0 0,1 0-1,0 0 1,0-1-1,0 1 1,-1 0-1,1-1 1,0 1 0,0 0-1,0-1 1,0 0-140,-3-1 306,0 0-1,0-1 1,0 0 0,0 0 0,1 0 0,0 0 0,0-1-1,0 0 1,0 1 0,0-1 0,0 0 0,1 0-1,0-1-305,-1 0 44,1 0-1,-1 0 0,1 0 0,1-1 0,-1 1 0,1 0 0,0-1 0,0 1 0,0-1 0,1 1 0,0-1 0,0 1 0,0-1 0,1 0 0,0 1 0,0 0 0,0-1 1,1 1-1,0 0 0,0-1 0,0 1 0,1 0 0,-1 0 0,1 1 0,0-1 0,1 1 0,-1-1 0,1 1 0,0 0 0,0 0 0,0 1 0,0-1 0,1 1 1,-1 0-1,1 0 0,0 0 0,0 1 0,0 0 0,0 0 0,1 0 0,-1 1 0,0-1 0,1 1 0,-1 0 0,5 1-43,20-2 0,0 3-1,0 0 0,0 2 1,-1 1-1,1 2 0,-1 0 1,23 10 0,-18-6 7,1-2 0,-1-1 0,1-1 0,36 0-7,-67-6 3,1 0 0,-1 0 0,0 0 0,1-1 0,-1 0 1,0 0-1,0 0 0,1 0 0,-1-1 0,0 0 0,0 1 0,0-2 0,-1 1 0,1 0 0,0-1 0,0 0-3,-3 2 1,0-1 0,0 1 0,0-1 0,0 1 1,0-1-1,0 0 0,-1 0 0,1 0 0,0 1 0,-1-1 0,0 0 0,1 0 0,-1 0 0,0 0 0,0 0 0,0 0 1,0 1-1,0-1 0,0 0 0,-1 0 0,1 0 0,-1 0 0,1 0 0,-1 1 0,0-1 0,1 0 0,-1 0 1,0 1-1,0-1 0,0 1 0,-1-1 0,1 1 0,0-1 0,-1 1 0,1 0 0,-1-1-1,-6-6-5,0 0 0,-1 1 0,0 0 0,-1 0 0,1 1 0,-1 0 0,0 1 0,-1 0 0,1 0 0,-1 1 0,0 1 0,0 0 0,0 0 0,-1 1 0,-4 0 5,6 1-5,1 0-1,-1 0 1,1 0 0,-1 2-1,1-1 1,-1 1-1,1 0 1,-1 1 0,1 0-1,0 1 1,-1 0-1,1 0 1,1 1 0,-1 0-1,0 1 1,1-1 0,0 2-1,-4 2 6,8-3 3,0-1 1,1 1-1,-1 0 0,1 0 0,0 0 0,0 0 1,0 1-1,1-1 0,0 1 0,0 0 0,0-1 0,1 1 1,-1 0-1,2 0 0,-1 0 0,1 0 0,-1 0 1,2 0-1,-1 0 0,1 0 0,0 0 0,0 0 1,0 0-1,1 0 0,0 0 0,0-1 0,2 3-3,1 5 19,1-1 0,1 1-1,0-1 1,0-1-1,1 1 1,1-1 0,0-1-1,0 0 1,1 0-1,0-1 1,8 6-19,8 1 102,0-2-1,1 0 1,0-2 0,3 0-102,76 36-346,-72-29-4345,8-7 442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0:31.489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20670 382 6921,'9'-26'2279,"14"-33"6347,-26 94-5045,3-20-3141,-8 61 2874,-16 65-3314,8-57 1239,1 29-1239,13-86 87,1 0-1,1 1 1,1-1-1,2 0 1,0 0-1,3 6-86,-4-24 19,0 0 1,1 0-1,0-1 1,1 1-1,-1-1 0,1 1 1,1-1-1,0 0 1,0-1-1,1 1 0,-1-1 1,1 0-1,1-1 1,0 1-1,0-1 0,0-1 1,0 1-1,1-1 1,0 0-1,0-1 0,0 0 1,1 0-1,0-1 1,-1 0-1,1-1 0,0 1 1,0-2-1,0 1 1,1-1-1,-1-1 0,0 0 1,0 0-1,1-1 1,-1 0-1,0 0 0,0-1 1,0 0-1,0-1 1,0 0-1,-1 0 0,1-1 1,-1 0-1,0-1 1,0 0-20,0 0 16,-1 0 0,-1-1 0,1 1 0,-1-1 0,0-1 1,0 1-1,0-1 0,0-2-16,-5 8 1,0-1 0,-1 1 0,1-1 1,0 1-1,0-1 0,-1 1 0,1-1 1,-1 0-1,1 1 0,-1-1 0,0 0 0,1 1 1,-1-1-1,0 0 0,0 1 0,0-1 1,-1 0-1,1 1 0,0-1 0,-1 0 0,1 1 1,-1-1-1,1 0 0,-1 1 0,0-1 1,0 1-1,1-1 0,-1 1 0,0-1 0,0 1 1,-1 0-1,1 0 0,0-1 0,0 1 0,-1 0 1,1 0-1,0 0 0,-1 0 0,1 1 1,-1-1-1,0 0 0,1 1 0,-1-1 0,1 1 1,-2-1-2,0-1-6,-1 1 1,1 0-1,-1 0 1,0 0-1,1 0 1,-1 1-1,0-1 1,1 1-1,-1 0 0,0 0 1,0 0-1,1 0 1,-1 1-1,0 0 1,1 0-1,-1 0 1,0 0-1,1 0 1,-1 1-1,1-1 1,0 1-1,-2 1 6,4-2-4,-1 0 0,1 0 0,0 0 0,0 0-1,0 1 1,0-1 0,0 0 0,0 1 0,1-1-1,-1 0 1,0 1 0,1-1 0,-1 1 0,1-1-1,-1 1 1,1 0 0,0-1 0,-1 1 0,1-1 0,0 1-1,0 0 5,1 2-2,-1-1 1,1 0-1,0 0 0,0 0 0,0 0 0,1 0 0,-1 0 0,1 0 0,-1 0 1,1-1-1,0 1 0,0-1 0,0 1 0,1-1 0,0 1 2,9 7 91,1 0-1,1 0 0,0-2 1,0 1-1,1-2 1,0 0-1,1-1 0,-1 0 1,1-1-1,5 0-90,7 4-1518,-1 1 0,20 10 1518,-5 5-5176,-12-1-400</inkml:trace>
  <inkml:trace contextRef="#ctx0" brushRef="#br0" timeOffset="-1871.68">18745 1050 10346,'-9'-7'1193,"-2"0"1,1 0-1,-1 1 0,0 0 0,0 1 0,-10-4-1193,2 3 859,1 1 0,-1 1-1,0 0 1,-6 1-859,0 1 474,-1 0-1,1 2 1,0 1-1,0 1 1,0 2-1,-21 5-473,33-6 107,1 1 0,1 0 0,-1 1 0,1 0 0,0 1 0,0 0 0,0 1 0,-4 4-107,12-9 3,1-1 0,0 1 0,0 0 0,0-1 0,0 1 0,0 0 0,0 1 1,0-1-1,0 0 0,1 0 0,-1 1 0,1-1 0,0 1 0,0-1 0,0 1 1,0 0-1,0-1 0,0 1 0,1 0 0,0 0 0,-1-1 0,1 1 1,0 0-1,0 0 0,0 0 0,1 0 0,-1-1 0,1 1 0,-1 0 0,1-1 1,0 1-1,0 0 0,0-1 0,1 1 0,-1-1 0,0 1 0,1-1 1,0 0-1,0 1-3,2 1 2,0 0 0,0 0-1,1-1 1,-1 0 0,1 0 0,0 0 0,-1 0 0,2-1 0,-1 1 0,0-1 0,0-1 0,1 1 0,-1-1 0,1 0 0,-1 0 0,1 0 0,-1-1 0,4 0-2,7 0 12,-1 0 1,1-1-1,0-1 1,0-1-1,13-4-12,-14 3 14,0-1 1,0 0-1,0-1 0,-1-1 1,0 0-1,-1-1 0,0 0 1,0-1-1,0-1 1,-1 0-1,-1-1 0,0 0 1,0 0-1,-1-1 0,-1-1 1,6-8-15,-5 1 27,0 1-1,-1-1 1,-1-1 0,-1 0 0,0 0 0,-2 0 0,-1-1 0,0 1 0,-2-1 0,0 0-1,-2-16-26,-1-9 118,-1-1-1,-3 1 0,-2 0 0,-2 1 0,-2 0 0,-6-12-117,0 27 448,9 29-174,3 19-190,4 42-103,2 0 1,3 0-1,8 39 19,2 27 28,-12-92 68,1-1 0,2 1 0,1-1 0,2 0 0,8 20-96,-13-44-127,1 0-1,0 0 0,0 0 0,0 0 0,1-1 0,1 0 1,-1 0-1,1-1 0,0 1 0,6 3 128,-7-6-382,1 0 1,-1-1-1,1 1 1,0-2-1,0 1 1,1 0-1,-1-1 0,0 0 1,1-1-1,-1 0 1,1 0-1,0 0 1,-1 0-1,1-1 0,3-1 382,33-4-4793,2-5-280</inkml:trace>
  <inkml:trace contextRef="#ctx0" brushRef="#br0" timeOffset="-1491.3">19050 1056 2961,'113'-57'3631,"-110"56"-3293,-1 0 0,0 0 0,0 0 0,0-1 0,0 1 0,0-1 0,0 1 0,-1-1 1,1 0-1,0 1 0,-1-1 0,0 0 0,1 0 0,-1 0 0,1-3-338,-2 4 180,1 0 0,-1 0 0,0 0 0,0 0 0,0 0 0,0 0 0,0 0 0,0 0 0,0 0 0,-1-1 0,1 1 0,0 0 0,-1 0 0,1 0 0,0 0 0,-1 0 0,1 0 0,-1 0 0,0 0 0,1 0 0,-1 1 0,0-1-180,-2-3 460,-1 1 0,1 0 0,-1 0 0,0 0-1,0 1 1,0-1 0,0 1 0,0 0 0,-3-1-460,-8-1 477,1 0 0,-1 1 0,0 0 0,-1 1 0,1 1 0,0 0 0,0 1 0,-1 1 0,1 1 0,-5 0-477,12-1 75,-1 1 0,0 0 0,0 0 0,1 0 0,-1 1 0,1 1 0,0-1 0,0 1 0,0 1 0,0-1 0,1 1 0,0 1 1,0-1-1,0 1 0,1 1 0,0-1 0,0 1 0,-1 1-75,7-6 2,-1-1 1,0 0-1,0 1 1,0-1-1,1 1 1,-1-1-1,1 1 1,-1-1-1,1 1 1,-1-1 0,1 1-1,0-1 1,0 1-1,0 0 1,0-1-1,0 1 1,0-1-1,0 1 1,1 0-1,-1-1 1,1 1-1,-1-1 1,1 1-1,-1-1 1,2 1-3,-1 1 4,2 0 0,-1-1 0,0 1 0,0-1 0,1 0 1,-1 0-1,1 0 0,0 0 0,0 0 0,0-1 0,0 1 0,1 0-4,6 2 15,1 0 0,0-1 1,1 0-1,-1 0 0,0-1 0,11 0-15,1-1 33,1-2 1,0 0 0,0-2-1,19-4-33,-31 4 19,-1 0-1,1 0 1,-1-1-1,0 0 1,0-1 0,0-1-1,0 0 1,-1 0-1,0-1 1,4-3-19,-13 9 8,1-1 0,0 1 1,-1-1-1,0 1 1,1-1-1,-1 1 0,0-1 1,0 0-1,0 1 0,0-1 1,0 0-1,0 0 1,-1 0-1,1-1-8,-1 2 4,0 1 1,0-1-1,0 0 0,0 0 1,0 1-1,0-1 0,0 0 1,0 0-1,0 1 0,-1-1 1,1 0-1,0 1 0,0-1 0,-1 0 1,1 1-1,0-1 0,-1 1 1,1-1-1,-1 0 0,1 1 1,-1-1-1,1 1 0,-1-1 1,1 1-1,-1 0 0,0-1-4,-1 0 1,0 0-1,0 1 1,0-1-1,0 0 1,0 1-1,0 0 1,-1-1-1,1 1 1,0 0-1,0 0 1,0 0-1,-1 0 1,1 1-1,0-1 1,0 0-1,0 1 1,0 0-1,0-1 1,0 1-1,0 0 1,0 0 0,0 0-1,-1 1 0,0 0-2,0 1 1,1-1-1,-1 1 0,0 0 1,1 0-1,0 0 0,-1 0 0,1 0 1,1 0-1,-1 1 0,0-1 1,1 1-1,-1-1 0,1 1 0,0-1 1,1 1-1,-1 0 0,0 0 1,1 1 1,0-3-142,0-1 0,0 1 1,0 0-1,0-1 0,0 1 1,0 0-1,0-1 0,1 1 1,-1-1-1,1 1 0,-1 0 1,1-1-1,0 1 0,0-1 1,0 1-1,-1-1 0,1 0 1,0 1-1,1-1 0,-1 0 1,0 0-1,0 0 1,0 0-1,1 0 0,-1 0 1,1 0-1,-1 0 0,1 0 1,-1-1-1,1 1 0,-1 0 1,1-1-1,-1 1 0,1-1 1,0 0-1,-1 0 0,1 0 1,0 0-1,-1 0 0,1 0 1,0 0-1,-1 0 0,1 0 1,1-1 141,19-4-4705,0-2-170</inkml:trace>
  <inkml:trace contextRef="#ctx0" brushRef="#br0" timeOffset="-785.07">19282 1049 1024,'33'-31'1438,"0"0"1325,-12 9 2673,-21 22-5334,0 0 1,0-1-1,0 1 0,1 0 1,-1 0-1,0 0 0,0-1 1,0 1-1,0 0 0,1 0 1,-1 0-1,0 0 0,0-1 1,0 1-1,1 0 1,-1 0-1,0 0 0,0 0 1,1 0-1,-1 0 0,0 0 1,0 0-1,1 0 0,-1-1 1,0 1-1,0 0 0,1 0 1,-1 0-1,0 0 0,0 1 1,1-1-1,-1 0 0,0 0 1,0 0-1,1 0 0,-1 0 1,0 0-1,0 0 1,1 0-1,-1 1-102,4 11 3737,-3 26-947,-1-36-2959,1 99 2166,-2-100-1972,1-1-1,0 1 0,0-1 0,0 1 0,0-1 1,1 1-1,-1-1 0,0 1 0,0-1 1,0 1-1,0-1 0,0 1 0,1-1 1,-1 1-1,0-1 0,0 1 0,1-1 1,-1 1-1,0-1 0,1 0 0,-1 1 1,1-1-1,-1 0 0,0 1 0,1-1 1,-1 0-1,1 1 0,-1-1 0,1 0 1,-1 0-1,1 0 0,-1 1 0,1-1 0,-1 0 1,1 0-1,-1 0 0,1 0 0,-1 0 1,1 0-1,-1 0 0,1 0 0,-1 0 1,1 0-1,-1 0 0,1 0 0,-1-1 1,1 1-1,-1 0 0,1 0 0,-1 0 1,1-1-1,-1 1 0,1 0 0,-1-1 1,1 1-1,-1 0 0,0-1 0,1 1 1,-1 0-1,0-1 0,1 1 0,-1-1 0,0 0-23,29-28 836,-27 26-785,35-42 319,-6 7-117,32-30-254,-52 57 1,0 2-1,1-1 0,0 1 1,0 1-1,1 0 0,0 1 1,0 1-1,7-3 0,-16 8-2,-1-1-1,1 1 1,-1 0-1,1 0 1,0 0 0,0 0-1,0 1 1,-1-1-1,1 1 1,0 0 0,0 0-1,0 1 1,0-1 0,-1 1-1,1 0 1,0 0-1,0 0 1,-1 0 0,1 1-1,-1-1 1,1 1-1,-1 0 1,0 0 0,0 0-1,3 3 3,-3-1 3,1 0 0,-1 1 0,0-1-1,0 1 1,-1 0 0,1 0-1,-1 0 1,0 0 0,0 0 0,-1 0-1,0 1 1,0-1 0,0 1-1,0-1 1,-1 1 0,0-1 0,0 5-3,-5 21 29,3-23-22,1 1 0,0 0 0,0-1 0,1 1 1,0 0-1,0 3-7,1-11 2,-1 0 1,0 1 0,0-1-1,1 1 1,-1-1-1,1 0 1,-1 0 0,1 1-1,0-1 1,-1 0 0,1 0-1,0 0 1,0 0 0,0 0-1,0 0 1,0 0-1,0 0 1,0 0 0,0 0-1,0 0 1,0-1 0,0 1-1,1 0 1,-1-1-1,0 1 1,1-1 0,-1 1-1,0-1 1,1 0 0,-1 0-1,0 0 1,1 1 0,-1-1-1,1 0 1,-1-1-1,0 1 1,1 0 0,-1 0-1,0-1 1,1 1-3,14-3 28,0-1 0,0 0 0,0-1 0,0-1 0,-1 0 0,0-1-1,0-1 1,-1 0 0,11-9-28,-18 12 9,0-1 0,-1 0-1,1 0 1,-1 0 0,0-1-1,-1 0 1,0 0 0,0-1-1,0 0-8,-3 4 7,0-1 0,0 1 0,0-1-1,0 0 1,-1 0 0,0 1 0,0-1-1,-1 0 1,1 0 0,-1 0 0,0 0-1,0 0 1,0 0 0,-1 0 0,-1-5-7,1 6 3,-1 1 1,0-1-1,1 1 0,-1 0 1,0-1-1,-1 1 1,1 0-1,-1 0 1,1 0-1,-1 0 1,0 1-1,0-1 0,0 1 1,0 0-1,-1 0 1,0-1-4,2 2-2,0 0 0,1 0 0,-1 0 0,0 0 0,0 0 1,1 1-1,-1-1 0,0 1 0,0-1 0,0 1 0,0-1 1,0 1-1,0 0 0,0 0 0,0 0 0,0 0 0,0 1 1,0-1-1,0 0 0,0 1 0,1-1 0,-1 1 0,0 0 0,0 0 1,0-1-1,1 1 0,-1 1 0,0-1 0,1 0 0,-1 0 1,1 0-1,-2 2 2,3-1-4,-1-1 1,0 1-1,1 0 0,-1-1 1,1 1-1,-1 0 1,1 0-1,0 0 1,0-1-1,0 1 0,0 0 1,0 0-1,0 0 1,1 0-1,-1-1 1,1 1-1,-1 0 1,1 0-1,0-1 0,-1 1 1,1 0-1,0-1 1,0 1-1,0-1 1,0 1-1,0-1 0,1 0 1,-1 1-1,0-1 1,1 1 3,45 42-22,-43-41 20,45 34 2,-35-28 0,0 1 1,-1 0-1,0 1 1,-1 0-1,0 1 1,-1 1-1,0 0 1,0 1-1,-10-12 14,0-1 0,0 1 0,0 0 0,0 0 0,0 0 0,0 0-1,-1-1 1,1 1 0,-1 0 0,0 0 0,1 0 0,-1 0 0,0 0 0,0 0 0,0 0 0,0 0 0,0 0 0,-1 0 0,1 0-1,-1 0 1,1 0 0,-1 0 0,0 0 0,0 0 0,0 0-14,-1 1 55,-1 0 0,1 0 1,-1 0-1,0 0 0,0 0 0,0-1 0,-1 0 1,1 1-1,0-1 0,-1 0 0,0-1 1,-1 2-56,-13 3-5,0 0 0,0-1 0,0-1 0,-19 2 5,9-1-3817,2 0 620</inkml:trace>
  <inkml:trace contextRef="#ctx0" brushRef="#br0" timeOffset="57954.71">18225 2066 9658,'-66'-84'3235,"65"83"-3001,0-1-1,0 1 0,-1-1 0,1 1 0,-1 0 0,1 0 0,-1 0 0,0 0 0,0 0 0,1 0 0,-1 0 0,0 0 1,0 1-1,0-1 0,0 0-233,1 1 90,1 0 1,-1 0 0,0 1 0,0-1-1,0 0 1,0 0 0,1 0-1,-1 0 1,0 1 0,0-1-1,0 0 1,1 1 0,-1-1-1,0 1 1,1-1 0,-1 1-1,0-1 1,1 1 0,-1-1 0,0 1-1,1 0 1,-1 0-91,-2 3 217,1 1 1,0-1-1,0 1 0,0-1 1,0 1-1,1 0 0,0 0 1,0 1-218,0-1 256,-3 17 128,0-1-1,2 1 0,1 0 0,1 0 0,1 0 1,0 0-1,2-1 0,2 11-383,7 24 725,3 0 0,13 32-725,1-12 431,-47-151 1669,0 11-1777,3-1-1,2 0 1,-1-40-323,11 70 3,2 0 1,1 0-1,1 0 1,2 0-1,2 0 1,1 0-1,8-24-3,-10 48-6,0 0 0,1 1 0,1-1 0,-1 1 0,2 0 0,-1 0 0,2 0 0,-1 1 0,1 0 0,0 1 0,1 0 0,0 0 0,1 1 0,-1 0 0,1 1 0,0 0 0,1 0 0,0 1 0,0 0 0,5-1 6,-4 2-34,1 0 0,0 1 0,0 1 0,0-1 0,0 2 1,1 0-1,-1 1 0,0 0 0,0 1 0,1 0 0,-1 1 0,0 1 0,0 0 0,-1 1 0,1 0 0,-1 1 1,1 0-1,2 2 34,-9-3-705,0 0 1,-1 0-1,1 0 1,-1 1 0,0-1-1,2 3 705,23 34-3610</inkml:trace>
  <inkml:trace contextRef="#ctx0" brushRef="#br0" timeOffset="58654.42">18317 2222 10602,'-10'7'1037,"-22"11"3561,31-18-4529,0 0 0,1 0 0,-1 0 0,1 0 0,-1 1-1,1-1 1,-1 0 0,0 0 0,1 0 0,-1 0 0,1 0 0,-1 0-1,1-1 1,-1 1 0,0 0 0,1 0 0,-1 0 0,1 0 0,-1-1-1,1 1 1,-1 0 0,1 0 0,-1-1 0,1 1 0,-1-1 0,1 1 0,0 0-1,-1-1 1,1 1 0,-1-1 0,1 1 0,0-1 0,-1 1 0,1-1-1,0 1 1,0-1 0,0 1 0,-1-1 0,1 1 0,0-1 0,0 0 0,0 1-1,0-1 1,0 1 0,0-1-69,46 3 2019,-12 0-2039,1-1-1,0-2 0,-1-1 1,1-2-1,-1-1 1,0-2-1,0-1 0,-1-2 1,0-1-1,-1-2 1,11-6 20,-16-1-204,-25 20 200,-1-1 1,0 1 0,-1-1-1,1 0 1,0 1-1,0-1 1,0 0-1,0 0 1,0 0-1,-1 1 1,1-1-1,0 0 1,-1 0-1,1 0 1,-1 0-1,1 0 1,-1 0-1,1-1 1,-1 1-1,0 0 1,1 0-1,-1-1 4,-1 2 54,1 0-1,-1 1 1,0-1-1,1 0 1,-1 0-1,0 1 1,1-1-1,-1 1 1,1-1-1,-1 1 1,0-1-1,1 1 1,-1-1-1,1 1 1,0-1-1,-1 1 1,1-1-1,-1 1 1,1 0-1,0-1 1,-1 1-1,1 0 1,0-1-1,0 1 1,0 0-1,0 0 1,-1-1-1,1 1-53,0 1 127,-1 0-99,-39 102 1839,37-94-1683,0 0 0,1 0 0,0 0-1,1 0 1,0 0 0,0 0 0,1 1 0,1-1 0,0 0 0,0 1-184,-1-8 30,1-1 1,0 1-1,0-1 0,-1 0 1,1 1-1,0-1 0,1 0 1,-1 0-1,0 0 0,1 0 1,-1 0-1,1 0 0,0 0 1,-1 0-1,1-1 0,0 1 1,0 0-1,0-1 0,1 0 1,-1 1-1,0-1 0,0 0-30,3 0 30,0 1-1,-1-1 1,1 0-1,0-1 0,0 1 1,0-1-1,0 0 1,0 0-1,-1-1 1,1 1-1,2-1-29,8-2 40,0-1 1,0-1-1,-1 0 0,1-1 1,-1 0-1,0-1 1,0-1-41,-3 1 28,0-1 0,-1 0 0,0-1 0,0 0 0,-1 0 0,0-1 0,3-6-28,-8 12 63,-1 0 1,0-1-1,0 1 0,0-1 1,-1 0-1,1 0 1,-1 0-1,-1 0 1,1 0-1,-1 0 1,1 0-1,-2 0 1,1-1-1,0 1 1,-1-1-1,0 1 1,0 0-1,-1-1 1,0 1-1,0-1-63,-2 4 434,-1 11-367,-1 21-106,4-18 45,1 1 0,1 0 0,0-1 0,1 1 0,0 0 0,1-1 0,0 0 0,4 10-6,-6-19-2,1 1-1,-1-1 1,1 1-1,0-1 1,0 0-1,0 0 1,0 0-1,0 0 1,1 0-1,-1-1 0,1 1 1,0-1-1,-1 1 1,1-1-1,1 0 1,-1 0-1,0 0 1,0-1-1,1 1 1,-1-1-1,1 0 1,-1 0-1,1 0 0,-1 0 1,1 0-1,0-1 1,-1 0-1,1 0 1,0 0-1,0 0 1,-1 0-1,1-1 1,-1 0-1,1 0 0,0 0 1,0 0 2,0 0 134,11-5-1453,-6-5-2521,2-16-96</inkml:trace>
  <inkml:trace contextRef="#ctx0" brushRef="#br0" timeOffset="59004.5">19261 1765 7009,'1'-13'1868,"0"10"-1295,0 0 0,-1 0 0,0 0 0,1 0 0,-1 0 1,0 0-1,-1 0 0,1 1 0,0-1 0,-1 0 0,0 0 0,1 0 0,-1 0 0,0 1 0,-1-2-573,3 11 5593,1 6-4074,2 26-1143,3 6 301,-2 0 0,-2 1 0,-2-1 0,-4 37-677,-14 33 455,-4 32-212,19-125-157,1 0 0,1-1 0,1 1 0,1 0 0,3 10-86,7 0 719,0-18-1699,-4-15-3057,-5-4 262</inkml:trace>
  <inkml:trace contextRef="#ctx0" brushRef="#br0" timeOffset="59450.16">19165 2188 9010,'-47'-28'10078,"100"30"-7269,23 10-2960,2-3 0,-1-4 1,50-3 150,-116-3-358,0-1 1,0 0-1,0 0 1,7-4 357,6 0-639,-26 7 789,0 0 0,1 0 0,-1 1 0,1-1 0,-1 1 0,1-1 0,-1 1 0,1 0 0,0-1 0,0 1 0,0 0 0,0 0-1,-1 1-149,-4 8 269,-4 4 187,1 1 1,1 0-1,0 0 0,2 1 1,-1 0-1,1 4-456,5-16 150,0-1 1,0 1-1,1-1 1,-1 1-1,1 0 0,0-1 1,0 1-1,1-1 1,0 1-1,-1-1 0,1 1 1,1-1-1,0 2-150,-1-3 38,1 0 0,-1-1 0,1 1 0,0 0 0,0-1 0,0 0 0,1 1 0,-1-1 0,0 0 0,1 0 0,0 0 0,-1-1 0,1 1 0,0-1 0,0 1 0,0-1 0,0 0 0,0 0 0,0 0 0,0 0-1,1-1-37,8 2 30,-1 0-1,1-1 1,-1 0 0,1-1-1,0-1 1,0 0-1,-1 0 1,1-1-1,-1-1 1,0 1-1,1-2 1,-1 0-1,9-5-29,-13 6 8,1-1 0,-1 0-1,0 0 1,-1 0 0,1-1 0,-1 0-1,0-1 1,0 0 0,0 1 0,-1-2-1,0 1 1,0-1 0,-1 1 0,0-1-1,0-1 1,0 1 0,-1 0 0,0-1-1,0 0 1,-1-1-8,-2 7 6,1 0 0,-1 1 0,0-1 1,1 0-1,-1 0 0,0 0 0,0 0 0,-1 0 0,1 0 0,0 0 0,-1 0 0,1 0 0,-1-1-6,1 3 2,-1-1 0,1 1 0,0-1 0,0 0 0,-1 1-1,1-1 1,-1 1 0,1-1 0,0 1 0,-1 0 0,1-1 0,-1 1 0,1-1 0,-1 1-1,1 0 1,-1-1 0,0 1 0,1 0 0,-1 0 0,1 0 0,-1-1 0,1 1 0,-1 0-1,0 0 1,1 0 0,-1 0-2,0 0 0,-1 1-1,1-1 1,0 1-1,0-1 1,0 1-1,-1 0 1,1 0-1,0-1 1,0 1-1,0 0 1,0 0-1,0 0 1,0 0-1,1 0 1,-1 0-1,0 0 1,0 1 0,1-1-1,-1 0 1,1 0-1,-1 1 1,1-1-1,-1 0 1,1 0-1,0 1 1,0-1-1,-1 0 1,1 1-1,0-1 1,0 1-1,0-1 1,1 0-1,-1 2 1,0 1-4,1 1 0,0 0 0,-1-1 0,2 1 0,-1-1 0,0 0 0,1 1 0,0-1 0,0 0 0,0 0 0,0 0 0,1 0 1,0-1-1,-1 1 0,1 0 0,1-1 0,-1 0 0,0 0 0,1 0 0,0 0 0,-1-1 0,1 1 0,0-1 0,1 0 0,-1 0 0,0-1 0,0 1 0,1-1 0,-1 0 0,5 1 4,23-3-3597,-1-12-3629,-6-6 411</inkml:trace>
  <inkml:trace contextRef="#ctx0" brushRef="#br0" timeOffset="59844.07">20093 2245 7009,'13'-23'1513,"-3"8"-301,-10 15-1069,0 0 1,0 0-1,0 0 1,0 0-1,0 0 1,0 0-1,0 0 1,0 0-1,0 0 1,0 0-1,0 0 1,0 1-1,0-1 1,0 0-1,1 0 1,-1 0-1,0 0 1,0 0-1,0 0 1,0 0-1,0 0 1,0 0-1,0 0 0,0 0 1,0 0-1,0 0 1,1 0-1,-1 0 1,0 0-1,0 0 1,0 0-1,0 0 1,0-1-1,0 1 1,0 0-1,0 0 1,0 0-1,0 0 1,0 0-1,0 0 1,0 0-1,1 0 1,-1 0-1,0 0 1,0 0-1,0 0-143,0 11 834,0 0 0,1 1 0,1-1 0,0 0 0,0 0 0,4 11-834,-2-9 437,0 1 0,-1 0 0,-1-1 0,0 5-437,-1 10 990,-1-28-849,0 0 0,0 0 0,0 0 0,1 0 0,-1 0 0,0 0 1,0 0-1,0 0 0,0 0 0,0 0 0,0 0 0,0 0 1,0 0-1,0 0-141,-1-53 1437,-1 25-1309,0 12-36,1 0 0,0 0 0,1 0 0,1 0 1,0 0-1,1 0 0,1 1 0,3-10-92,-4 22 23,-1 1 1,1-1-1,0 1 0,0-1 1,0 1-1,1-1 0,-1 1 1,1 0-1,-1 0 0,1 0 1,0 1-1,-1-1 0,1 1 1,0-1-1,0 1 0,0 0 1,0 0-1,1 0 1,-1 1-1,0-1 0,0 1 1,0-1-1,1 1 0,1 0-23,16 0-615,0 0 0,0 1 0,9 2 615,-11-1-2688,20 1-985</inkml:trace>
  <inkml:trace contextRef="#ctx0" brushRef="#br0" timeOffset="61251.56">21154 1936 10586,'-5'0'7815,"2"-2"-7781,-19-7 741,2-1 0,-1-1 0,2-1 1,-1 0-1,-10-11-775,25 19 141,1 0 1,-1 0-1,1 0 1,0-1 0,1 0-1,-1 0 1,1 0-1,0 0 1,0 0-1,1-1 1,-2-3-142,3 5 27,0 1 0,1-1 1,-1 1-1,1-1 0,0 0 0,0 1 1,0-1-1,0 1 0,1-1 0,0 0 1,-1 1-1,1-1 0,0 1 1,1-1-1,-1 1 0,1 0 0,-1 0 1,1 0-1,0 0 0,1-2-27,1 1-1,1 0 1,-1-1-1,1 1 0,-1 1 0,1-1 0,0 1 0,0 0 0,1 0 1,-1 0-1,1 1 0,-1 0 0,1 0 0,0 0 0,1 1 1,1-2-14,1 2-1,0-1 0,-1 1 1,1 0-1,0 1 0,0-1 1,0 2-1,0 0 0,0 0 15,-6 0-6,0-1 0,0 1 0,0 0 0,0 0 1,0 1-1,0-1 0,0 1 0,-1-1 0,1 1 0,0 0 0,-1 0 0,0 0 0,1 0 0,-1 1 0,0-1 0,0 1 0,0-1 1,-1 1-1,1 0 6,1 2 2,-1 1 1,0 0 0,0-1-1,0 1 1,-1 0 0,0 0-1,0 0 1,0 0-1,-1 6-2,-1 13 50,-1 0-1,-1 0 0,-2 0 0,-4 14-49,7-30 14,-10 35 30,-3-1 1,-1 0 0,-2-2 0,-2 0-45,-9 21 747,-5 21-747,14-7 559,16-23-4860,7-9 954</inkml:trace>
  <inkml:trace contextRef="#ctx0" brushRef="#br0" timeOffset="61602.07">21181 2731 9722,'2'1'5441,"-4"-5"144,4-4-1856,-2 6-1400,0 1-553,0-2-272,0 0-631,0 0-129,0 1-280,0-6-120,0 3-192,0 1-48,0 1-104,0 0 0,0 0 0,0 0-6553,1 2 2184</inkml:trace>
  <inkml:trace contextRef="#ctx0" brushRef="#br0" timeOffset="-5088.34">14783 982 10082,'-56'-24'7175,"28"14"-5937,0 2-1,-27-5-1237,44 12 280,-1 0 0,-1 1 0,1 0 0,0 1-1,1 0 1,-1 1 0,0 0 0,0 1 0,1 1 0,-1-1-1,1 2 1,0 0 0,0 0 0,-4 3-280,0 0 270,4-3-134,0 0 0,0 1 1,1 1-1,0 0 0,1 0 0,-1 1 0,1 0 1,1 1-1,-7 8-136,13-15 6,0 1 0,0 0 0,0 0 0,0 0 1,1 0-1,-1 0 0,1 0 0,0 0 0,0 1 0,0-1 0,0 0 1,1 1-1,-1-1 0,1 1 0,0-1 0,0 1 0,0-1 0,0 1 0,1-1 1,0 0-1,-1 1 0,1-1 0,0 0 0,0 1 0,1-1 0,-1 0 1,1 0-1,0 0 0,0 0 0,0 0 0,0-1 0,0 1 0,0-1 0,1 1 1,-1-1-1,3 2-6,6 5 10,1-1-1,-1-1 1,1 1 0,0-2 0,1 0-1,0 0 1,0-1 0,0-1 0,0 0-1,1-1 1,-1 0 0,1-1 0,2-1-10,-7 0 15,1 0 1,-1 0 0,0-1-1,1-1 1,-1 1 0,0-2 0,1 1-1,-1-1 1,0-1 0,0 1 0,-1-2-1,1 1 1,0-1 0,-1 0 0,0-1-1,0 0 1,0 0 0,-1-1-1,0 0 1,0 0-16,-5 4 15,0 1 0,-1-1 1,1 0-1,-1 0 0,0 0 0,0 0 0,1 0 0,-1 0 0,0 0 1,0 0-1,-1 0 0,1 0 0,0-1 0,-1 1 0,0 0 0,1 0 1,-1-1-1,0 1 0,0 0 0,0-1 0,0 1 0,-1 0 0,1 0 1,-1-1-1,1 1 0,-1 0 0,0 0 0,0 0 0,0 0 0,0 0 1,0 0-1,0 0 0,0 0 0,-1 0 0,1 0 0,-1 0 0,0 1 1,1-1-1,-1 1 0,0-1 0,-1 0-15,-6-4 55,0-1 1,-1 2-1,1-1 1,-1 1-1,0 1 1,-1 0-1,1 0 0,-2 1-55,-6-2-36,0 0-1,0 2 0,-1 0 0,1 1 0,-1 1 0,0 0 0,1 2 0,-1 0 0,-14 3 37,21 4-4214,17 1 132</inkml:trace>
  <inkml:trace contextRef="#ctx0" brushRef="#br0" timeOffset="-4569.99">14670 426 8610,'-1'-21'1680,"2"1"0,0 0-1,0 0 1,2 0 0,1 0 0,0 1 0,2-1 0,4-11-1680,-9 30 56,-1 1-1,0-1 1,0 1 0,0-1 0,1 0 0,-1 1 0,0-1 0,1 1-1,-1-1 1,0 1 0,1-1 0,-1 1 0,1 0 0,-1-1 0,0 1-1,1-1 1,-1 1 0,1 0 0,-1-1 0,1 1 0,0 0-1,-1 0 1,1-1 0,-1 1 0,1 0 0,0 0 0,-1 0 0,1 0-1,-1 0 1,1 0 0,0 0 0,-1 0 0,1 0 0,-1 0 0,1 0-56,18 17 754,7 32-203,-14-15-203,-2 1-1,-1-1 1,-1 2-1,-3-1 1,-1 1-1,0 19-347,-3 66 600,-7 34-600,3-72 57,1-44-14,2-9 50,-1 1 0,-2-1 0,-1-1 0,-1 1 0,-2 1-93,9-36 55,0 1-1,0 0 1,0 0-1,1 0 1,0 0-1,-1 0 0,2 0 1,-1 1-1,0 0 1,1-1-1,2-1-54,44-30-94,-39 28 139,6-4-51,0 1 0,1 1 1,0 0-1,0 1 0,0 1 1,1 1-1,1 1 0,-1 0 0,0 1 1,1 2-1,0 0 0,0 0 1,0 2-1,11 2 6,-26-2-3,-1 1 0,1 0 0,0 0-1,0 1 1,-1-1 0,1 1 0,-1 0 0,1 0 0,-1 0 0,0 1 0,0 0 0,0 0-1,0 0 1,-1 0 0,1 0 0,-1 1 0,0 0 0,0-1 0,0 1 0,0 0-1,0 1 1,-1-1 0,0 0 0,0 1 0,0-1 0,0 5 3,0-3 1,-1 0 1,0 0 0,-1 0-1,0 0 1,0 0-1,0 0 1,0 0-1,-1 0 1,0 0 0,0 0-1,-1 0 1,0-1-1,0 1 1,0 0-1,-1-1 1,1 0 0,-1 1-1,-1-1 1,1 0-1,-1-1 1,-2 4-2,-3 1 61,0 0 0,-1 0 0,0-1 0,-1 0 0,0-1 0,0 0 0,-1-1 0,-8 4-61,-50 16-638,22-12-3158,5-1-3471,27-7 469</inkml:trace>
  <inkml:trace contextRef="#ctx0" brushRef="#br0" timeOffset="-4200.32">15560 862 10722,'-14'-39'4453,"11"30"-3456,0 0-1,0 0 1,-1 1 0,0 0-1,0-1 1,-6-6-997,7 12 195,0 0 0,1 0 0,-2 0 0,1 1-1,0 0 1,-1-1 0,1 1 0,-1 0 0,1 0 0,-1 1 0,0-1-1,0 1 1,0 0 0,0 0 0,0 0 0,0 1 0,0-1 0,-2 1-195,-1-1 98,0 1 0,0 0 1,0 1-1,0-1 0,0 1 1,0 1-1,0-1 0,0 1 1,0 1-1,-2 0-98,7-2 15,-1 0 0,1 0 0,0 0-1,0 1 1,0-1 0,0 0 0,0 1 0,1-1 0,-1 1 0,0 0 0,1 0 0,-1-1 0,1 1 0,-1 0-1,1 0 1,0 0 0,0 1 0,0-1 0,0 0 0,0 0 0,1 1 0,-1-1 0,1 0 0,-1 1 0,1-1-1,0 0 1,0 1 0,0-1 0,0 1 0,0-1 0,1 0 0,-1 2-15,3 5 1,-1-1 1,1 0-1,0 1 0,1-1 1,0 0-1,0 0 0,1-1 1,0 1-1,0-1 0,1 0 1,0-1-1,0 1 0,0-1 1,1 0-1,6 4-1,14 8 13,2 0 0,0-2 0,22 9-13,-22-11 7,0 1 1,-2 1-1,8 6-7,-31-19 2,-1 0 0,0 0 0,1 0-1,-1 0 1,0 0 0,-1 0-1,1 1 1,-1-1 0,1 1 0,-1 0-1,0 0 1,0 0-2,-2-2 1,1 0 1,-1 0-1,1 0 0,-1 0 0,0 0 0,0 0 1,0 0-1,0 1 0,0-1 0,0 0 0,-1 0 1,1 0-1,-1 0 0,1 0 0,-1 0 0,0 0 1,0-1-1,0 1 0,0 0 0,0 0 0,0-1 1,0 1-1,0 0 0,-1-1 0,1 1 0,-1 0-1,-12 8 15,-1 0 0,1 0 1,-1-1-1,-1-1 0,0-1 0,0 0 0,0-1 0,-1-1 0,1 0 0,-3-1-15,-67 24 0,87-25-753,13-1 149,18-2-1209,17-5-2789,9-2 18</inkml:trace>
  <inkml:trace contextRef="#ctx0" brushRef="#br0" timeOffset="-3602.15">15870 1162 2921,'21'-17'4677,"-2"-1"-1,14-17-4676,19-16 6162,-47 46-5470,1 0-235,-1 0 1,0 0-1,0 0 1,0-1 0,0 0-1,-1 0-457,-3 5 19,-1 0-1,1 1 1,-1-1 0,1 0 0,-1 0-1,0 0 1,0 0 0,1 0-1,-1 1 1,0-1 0,0 0-1,0 0 1,0 0 0,0 0-1,0 0 1,0 0 0,0 0-1,0 0 1,-1 1 0,1-1 0,0 0-1,0 0 1,-1 0 0,1 0-1,-1 1 1,1-1 0,-1 0-1,1 0 1,-1 1 0,1-1-1,-1 0 1,1 1 0,-1-1 0,0 0-1,0 1 1,1-1 0,-1 1-1,0-1 1,0 1 0,0 0-1,1-1 1,-1 1 0,0 0-1,0 0 1,0-1 0,0 1-1,0 0 1,0 0 0,0 0 0,1 0-1,-1 0 1,0 0-19,-12-2 156,1 1 0,-1 0 0,1 1 0,-1 0 0,1 1 0,-1 0 0,1 1 1,0 0-1,-2 2-156,6-3 58,0 1 0,0 1 0,0-1 1,1 1-1,-1 1 0,1 0 1,-1 0-1,1 0 0,1 1 0,-1-1 1,1 2-1,-1-1 0,1 1 0,0 0-58,5-4 16,0 0-1,-1 0 0,1 0 0,0 0 1,0 0-1,0 0 0,0 1 1,0-1-1,1 0 0,-1 0 0,1 1 1,-1-1-1,1 0 0,0 1 0,0-1 1,0 0-1,0 1 0,1-1 0,-1 0 1,0 1-1,1-1 0,0 0-15,0 2 22,1 0 0,0 0 0,0-1 0,1 1 0,-1-1 0,1 0 0,0 0 0,0 0 0,0 0 0,0 0 0,0-1 0,1 1-22,6 4 36,1 0 1,-1-1 0,1-1 0,1 0-1,-1 0 1,1-1 0,0-1 0,3 1-37,-3-1-6,1-1 1,-1-1 0,0 0-1,1-1 1,0 0-1,-1-1 1,1 0-1,-1-1 1,0 0-1,0-1 1,1 0-1,-2-1 1,1-1 0,0 0-1,-1 0 1,0-1-1,0 0 1,-1-1-1,0-1 1,0 1-1,0-2 1,0-1 5,-8 8-3,0 0 0,-1-1 0,1 1-1,-1-1 1,0 0 0,0 1 0,0-1 0,0 0 0,0 0 0,0 0 0,-1 1 0,1-1 0,-1 0 0,0 0-1,0 0 1,0 0 0,-1-1 3,1 1 1,0 3-22,0 0-3,6 13 2,75 134 105,-81-146-79,0 0 0,0 0-1,1 0 1,-1 0 0,1 1 0,-1-1 0,1 0 0,0 0 0,-1 0-1,1 0 1,0 0 0,0 0 0,0 0 0,-1 0 0,1-1 0,0 1-1,0 0 1,0 0 0,1-1 0,-1 1 0,0-1 0,0 1 0,0-1-1,0 1 1,1-1-4,-1-1 7,0 1-1,0-1 1,0 1-1,0-1 1,-1 0-1,1 0 1,0 0 0,0 1-1,0-1 1,-1 0-1,1 0 1,0 0-1,-1 0 1,1 0-1,-1 0 1,1 0-1,-1-1 1,0 1-1,1 0 1,-1-1-7,14-72 198,-13 68-191,0-8 0,2 0 1,-1 1-1,2-1 1,0 1-1,0 0 1,1 0-1,5-8-7,-8 17 19,0 0 0,0 1 0,1 0 0,-1 0 0,1-1 0,0 1 0,-1 1 1,1-1-1,1 0 0,-1 1 0,0-1 0,1 1 0,-1 0 0,1 0 0,-1 1 0,1-1 0,0 1 0,0 0 0,0 0 0,0 0 0,0 0 0,0 0 0,0 1 0,0 0 0,0 0 0,0 0 0,0 1 0,3-1-19,11 6-3743,-3 3 542</inkml:trace>
  <inkml:trace contextRef="#ctx0" brushRef="#br0" timeOffset="-3197.37">16722 950 8930,'-3'28'8174,"3"4"-3630,1-19-4238,1 0 0,-1 0 0,2 0 0,0-1 1,0 1-1,2 0 0,-1-1 0,1 0 0,1 0 0,1 1-306,-5-11 49,-1 0 0,1 0-1,-1 0 1,1 0 0,0 0-1,0 0 1,0 0 0,0-1-1,0 1 1,0-1 0,0 1-1,1-1 1,-1 0 0,1 0-1,-1 0 1,0 0 0,1 0-1,0-1 1,-1 1 0,1-1 0,-1 1-1,1-1-48,2 0 119,0-1 0,0 0 0,0 0 0,0 0 0,0 0 0,0-1 0,-1 1 0,1-1 0,-1 0 0,1-1 0,1-1-119,11-7 363,-1-1 1,0-1-1,-1 0 1,0-1-1,4-7-363,15-23 345,20-22-142,-50 63-231,-1-1-1,1 1 0,-1 0 1,1 0-1,0 0 1,1 0-1,-1 1 1,0 0-1,1-1 0,-1 2 1,1-1-1,-1 0 1,1 1-1,1 0 29,-5 1-184,-1 0-1,1 0 1,0 0-1,0 0 1,0 0-1,-1 0 1,1 1-1,0-1 1,0 0-1,-1 0 1,1 1-1,0-1 1,0 0-1,-1 1 1,1-1-1,0 1 1,-1-1-1,1 1 1,-1-1 0,1 1-1,0-1 1,-1 1-1,1 0 1,-1-1-1,0 1 1,1 0-1,-1 0 185,5 13-3813</inkml:trace>
  <inkml:trace contextRef="#ctx0" brushRef="#br0" timeOffset="-2802.51">17215 961 7634,'24'12'1659,"5"2"4022,-20-8 389,8 3-3720,0-5-2230,0-1 0,0-1 0,0-1 0,0 0 0,1-2 0,-1 0-1,13-2-119,-23 2 23,1-1-1,-1 0 0,0 0 0,0-1 0,0 1 0,0-2 0,0 1 0,-1-1 1,2 0-23,-5 1 13,0 1 0,0-1 1,0 0-1,0 0 0,0 0 1,-1 0-1,1 0 1,-1-1-1,0 1 0,0-1 1,0 0-1,0 1 0,-1-1 1,1 0-1,-1 0 1,0-3-14,0 4 7,0 1 1,-1-1 0,1 1-1,-1-1 1,0 0 0,0 1 0,0-1-1,0 1 1,0-1 0,-1 1-1,1-1 1,-1 1 0,1-1 0,-1 1-1,0-1 1,0 1 0,0 0-1,-1-1 1,1 1 0,0 0 0,-1 0-1,0 0 1,1 0 0,-1 0-1,0 0 1,0 1 0,0-1-1,0 0 1,0 1 0,0 0 0,0-1-1,-1 1 1,1 0 0,-1 0-1,1 1 1,0-1 0,-1 0 0,1 1-1,-1-1 1,0 1 0,0 0-8,-1-1 3,0 1 0,0 0 0,0 0 0,0 0 0,0 1 0,0 0 0,0-1 0,0 1 1,0 0-1,0 1 0,0-1 0,0 1 0,1 0 0,-1 0 0,1 0 0,-1 0 0,1 1 0,0-1 0,0 1 1,0 0-1,0 0 0,0 0 0,1 0 0,-1 0 0,-1 4-3,-1 4 52,1 1 1,0-1-1,0 1 0,1 0 0,1 0 1,0 0-1,0 0 0,2 1 0,-1-1 1,1 0-1,1 1 0,1-1 0,1 9-52,-2-15 36,0 0 0,1-1 0,0 1 0,0-1 0,0 1 0,1-1 0,-1 0-1,1 0 1,0 0 0,1 0 0,-1 0 0,1-1 0,0 1 0,0-1 0,1 0 0,-1 0 0,1-1 0,0 0-1,-1 1 1,2-1 0,-1-1 0,0 1 0,1-1 0,-1 0 0,1 0 0,-1-1 0,1 0 0,0 0-1,1 0-35,4 0 65,1 0 0,-1-1 0,1 0-1,-1-1 1,1-1 0,-1 0-1,1 0 1,8-4-65,24-16-4089,-12-5 592</inkml:trace>
  <inkml:trace contextRef="#ctx0" brushRef="#br0" timeOffset="-2463.56">17579 566 9258,'-61'-34'4121,"9"10"208,-3 5-2393,8 14-632,4 7-527,5 10 815,-2 10-5921,5 10 2329</inkml:trace>
  <inkml:trace contextRef="#ctx0" brushRef="#br0" timeOffset="57243.91">16701 1760 10450,'-9'-24'2312,"7"17"-1365,0 0 0,0 0 0,-1 0 0,0 1 0,0-1 0,-1 1 0,0 0 0,0-1 0,-5-4-947,9 11 44,0 0 0,-1 0 1,1 1-1,0-1 1,-1 0-1,1 0 0,0 0 1,0 0-1,-1 0 1,1 0-1,0 0 0,-1 1 1,1-1-1,0 0 0,0 0 1,-1 0-1,1 0 1,0 1-1,0-1 0,0 0 1,-1 0-1,1 1 1,0-1-1,0 0 0,0 1 1,0-1-1,0 0 1,-1 0-1,1 1 0,0-1 1,0 0-1,0 1 1,0-1-1,0 0 0,0 1 1,0-1-1,0 0 1,0 0-1,0 1 0,0-1 1,0 0-1,0 1 1,0-1-1,1 0 0,-1 1-44,-2 22 384,2-22-322,2 49 911,2 1 1,10 43-974,2 24 937,-11-29-404,-4-42-254,3-1 0,6 32-279,-8-66 28,1-1 0,0 1-1,1-1 1,0 0-1,0 0 1,1-1-1,1 1 1,0-1-1,0 0 1,1-1-1,0 1 1,6 5-28,-4-8 19,0 0 0,0-1 0,1 0 1,0-1-1,0 0 0,0 0 0,1-1 0,-1 0 0,1-1 1,0-1-1,0 1 0,0-2 0,0 1 0,1-2 0,-1 1 1,0-2-1,0 1 0,1-1 0,-1-1 0,0 0 0,10-4-19,-9 4 23,0-2 0,-1 1 0,1-1 0,-1-1 0,0 0 0,0-1 0,-1 0 0,1 0 0,-2-1 0,1 0 0,-1-1 0,0 0 0,0-1 0,-1 0 0,0 0 0,0-1 0,-1 0 0,-1 0 0,0 0 0,1-3-23,-6 10 7,1-1 1,-1 0 0,0 0 0,0 0 0,0 0-1,0 0 1,-1 0 0,1 0 0,-1 0 0,0 0 0,0 0-1,-1 0 1,1 0 0,-1 0 0,0 0 0,0 0 0,0 1-1,-1-1 1,1 0 0,-1 0 0,0 1 0,0-1-1,0 1 1,0 0 0,-2-2-8,1 3 0,0-1 1,0 1-1,0 0 0,0 0 1,-1 0-1,1 1 0,0-1 1,-1 1-1,0 0 0,1 0 1,-1 0-1,0 0 0,1 1 0,-1-1 1,0 1-1,0 0 0,1 0 1,-1 0-1,0 1 0,0-1 1,1 1-1,-1 0 0,0 0 1,1 0-1,-1 1 0,1-1 1,-3 3-1,-1-1-7,1 0 1,0 0 0,0 1 0,0 0 0,1 0 0,-1 1 0,1-1-1,0 1 1,0 1 0,1-1 0,-1 0 0,1 1 0,0 0 0,1 0-1,0 0 1,0 1 0,0-1 0,-1 6 6,2-7 0,2 0-1,-1-1 1,0 1-1,1 0 1,0-1-1,0 1 1,0 0-1,0 0 1,1-1 0,0 1-1,0 0 1,0-1-1,1 1 1,-1-1-1,1 1 1,0-1 0,1 0-1,-1 0 1,1 0-1,-1 0 1,1 0-1,0-1 1,1 1 0,-1-1-1,1 0 1,-1 0-1,1 0 1,1 1 0,8 4 114,1 1 0,0-2 0,1 0 0,-1-1 0,1 0 0,0-1 0,1-1-1,-1 0 1,16 1-114,-7-2-184,0-1 0,1-1-1,8-2 185,34-6-4022,-15-3 440</inkml:trace>
  <inkml:trace contextRef="#ctx0" brushRef="#br0" timeOffset="55407.11">14338 2436 10122,'5'-9'361,"-2"4"1,-1 0-1,0-1 1,1 1 0,-2-1 0,1 0 0,-1 1 0,1-5-362,-2 8 154,0 0-1,0 0 1,-1 0-1,1 1 1,0-1-1,-1 0 1,1 0 0,-1 0-1,0 1 1,0-1-1,1 0 1,-1 1-1,0-1 1,-1 0 0,1 1-1,0-1 1,0 1-1,-1 0 1,1 0 0,0-1-1,-1 1 1,0 0-1,1 0 1,-1 0-1,1 0 1,-1 1-154,-14-9 557,0 1 0,-1 1 1,1 1-1,-1 0 0,-1 1 0,1 1 0,-1 0 1,0 2-1,0 0 0,1 1 0,-5 0-557,12 1 129,-1 1 0,0 0 0,0 0 1,0 1-1,0 0 0,1 1 0,-1 0 0,1 1 0,0 0 0,0 1 0,0 0 0,1 0 0,0 1 0,0 0 0,0 1 0,1 0 0,-1 0 0,-5 8-129,11-12 4,0 0 0,1 1 0,-1 0 0,1 0 0,-1-1 0,1 1 0,1 1 0,-1-1 0,0 0 0,1 0 0,0 1 0,0-1 0,0 0 0,1 1 0,-1-1 0,1 1 0,0-1 0,0 1 0,1-1 0,0 1 0,-1-1 0,1 1 0,1-1 0,-1 0 0,1 1 0,0-1-4,0 1 0,1-1 1,0 1-1,0-1 1,0 0-1,1 0 1,-1 0 0,1 0-1,0-1 1,0 0-1,0 0 1,1 0-1,-1 0 1,1 0-1,-1-1 1,1 0-1,0 0 1,0 0 0,0-1-1,0 1 1,0-1-1,4 0 0,4 0 10,0-1-1,0 0 1,0-1 0,0 0-1,0-1 1,0 0 0,-1-1-1,1-1 1,-1 0 0,0 0-1,0-1 1,0-1 0,0 0-1,-1-1 1,0 0 0,-1 0-1,9-8-9,-7 4 16,0-1 1,0 1-1,-1-2 0,0 0 1,-1 0-1,-1-1 0,0 0 1,-1 0-1,0-1 0,-1 0 1,-1-1-1,-1 1 0,4-16-16,-3-7 37,-1 1 1,-2 0-1,-2-1 0,-2 1 0,-1-1 1,-1 1-1,-2 0 0,-2 0 0,-2 0 1,-1 1-1,-2 0 0,-14-30-37,24 62 11,1 1 1,-1 0-1,0 0 0,0-1 1,0 1-1,-1 0 0,1 0 1,-1 1-1,1-1 0,-3-1-11,4 4 2,1-1 0,-1 1 0,1 0 0,0 0 0,-1 0 0,1-1 0,-1 1 0,1 0 0,-1 0 0,1 0 0,-1 0 0,0 0 0,1 0 0,-1 0 0,1 0 0,-1 0 0,1 0 0,-1 0 0,1 0 0,-1 0 0,1 1 0,-1-1 0,1 0 0,-1 0 0,1 0 0,-1 1-2,-10 18 31,6 2-35,1-1 1,0 1-1,2 0 0,0 0 0,2 0 1,0 0-1,1 0 0,2 5 4,8 49 50,14 47-50,-23-114 1,-1-3-15,8 37 94,2-1 0,2 0 0,2 1-80,-11-31-51,1 0 0,1 0 0,0-1 0,0 0 0,1 0 0,0 0 0,0-1 0,1 0 0,1 0 0,-1-1 0,1 0 0,1 0 0,3 1 51,1 0-1053,0-2-1,0 0 1,0-1 0,1 0-1,8 1 1054,35 6-3972</inkml:trace>
  <inkml:trace contextRef="#ctx0" brushRef="#br0" timeOffset="56424.09">14934 2341 7482,'-1'-4'661,"0"0"1,-1 0 0,1 0-1,-1 0 1,1 0 0,-1 0-1,-1 1 1,1-1 0,0 0 0,-1 1-1,0 0 1,1 0 0,-1 0-1,-1 0 1,1 0 0,0 0-1,-1 1 1,0-1-662,-3-1 564,0 1-1,-1-1 1,1 1-1,-1 1 0,0-1 1,1 1-1,-1 1 1,0 0-1,-7-1-563,2 1 232,1 1 0,-1 0-1,1 1 1,0 0-1,-1 1 1,1 0-1,0 1 1,0 1 0,0 0-1,0 0 1,1 1-1,0 0 1,-1 2-232,5-2 77,0 1-1,0 0 1,0 0 0,1 1 0,0 0-1,0 0 1,1 1 0,0-1 0,-2 6-77,5-11 4,1 1 1,-1-1 0,1 0 0,0 1-1,0-1 1,0 1 0,1-1-1,-1 1 1,0 0 0,1-1 0,0 1-1,-1 0 1,1-1 0,0 1-1,0 0 1,1-1 0,-1 1-1,1 0 1,-1-1 0,1 1 0,0-1-1,0 1 1,0-1 0,0 1-1,0-1 1,1 0 0,-1 1-1,1-1 1,-1 0 0,1 0 0,0 0-1,0 0 1,0-1 0,1 2-5,6 2 5,-1 0 0,1-1 1,0 0-1,0-1 0,0 0 1,0-1-1,1 1 0,-1-2 1,0 1-1,1-1 0,0-1 1,-1 0-1,1 0 0,-1-1 1,8-1-6,4-2 24,0 0 1,-1-1 0,0-1-1,0-1 1,-1 0 0,14-8-25,-28 12 17,0 0 1,0 0 0,-1-1 0,1 1-1,-1-1 1,0 0 0,0 0 0,0 0-1,0-1 1,1-2-18,-4 6 7,0 0-1,0-1 1,0 1-1,-1-1 1,1 1-1,0-1 1,-1 1 0,1-1-1,-1 1 1,0-1-1,1 1 1,-1-1-1,0 0 1,0 1 0,0-1-1,0 1 1,0-1-1,0 0 1,-1 1-1,1-1 1,-1 1-1,1-1 1,-1 1 0,1-1-1,-1 1 1,0-1-1,0 1 1,1 0-1,-1-1 1,0 1 0,0 0-1,0 0 1,-1 0-1,1 0 1,0 0-1,0 0 1,-1 0 0,0-1-7,1 2 0,0-1 1,0 1-1,0-1 1,0 1 0,-1 0-1,1-1 1,0 1 0,0 0-1,0 0 1,-1 0 0,1 0-1,0 0 1,0 0-1,-1 0 1,1 0 0,0 0-1,0 1 1,0-1 0,0 0-1,-1 1 1,1-1 0,0 1-1,0-1 1,0 1 0,0 0-1,0-1 1,0 1-1,0 0 1,0 0 0,0 0-1,1 0 1,-1 0 0,0 0-1,1 0 1,-1 0 0,0 0-1,1 0 1,-1 0 0,1 0-1,-1 0 1,1 1-1,0-1 0,-3 4 0,1 1-1,0-1 1,0 1-1,0-1 1,1 1-1,-1 0 1,1 0-1,0 2 1,1-5-5,0-1 0,0 1 0,0 0 0,1-1-1,-1 1 1,1-1 0,-1 1 0,1-1 0,0 1 0,0-1 0,0 1-1,0-1 1,0 0 0,1 0 0,-1 1 0,1-1 0,-1 0 0,1 0-1,0 0 1,0-1 0,-1 1 0,3 1 5,0-1-257,0 0 0,0 0 0,0-1 0,0 0 0,0 1 0,0-1 0,1-1 0,-1 1-1,0-1 1,0 1 0,1-1 0,-1 0 0,1-1 257,10 0-1666,0-2-1,0 0 0,-1 0 0,1-1 1,-1-1-1,0-1 0,6-3 1667,-7 3-1054,-1-1 0,0 0 0,-1-1-1,0 0 1,0-1 0,1-2 1054,19-24 1121,-4-5 3303,-17 28 1298,-11 25-2080,-15 34-1741,11-34-1749,1-7-48,1 1 0,0 0 1,0-1-1,0 1 0,1 1 0,0-1 0,1 0 0,0 0 0,0 1 1,0-1-1,1 1 0,0-1-104,0-6 13,0 0 0,0 0 1,1-1-1,-1 1 0,0 0 1,0 0-1,1-1 0,-1 1 1,0 0-1,1-1 0,-1 1 1,1-1-1,-1 1 0,1 0 1,-1-1-1,1 1 0,0-1 1,-1 0-1,1 1 0,-1-1 1,1 1-1,0-1 0,-1 0 1,1 1-1,0-1 0,0 0 1,-1 0-1,1 0 0,0 1-13,26-7 243,19-23-8,-17 5-161,-2-2-1,8-9-73,-10 9 53,1 1-1,16-10-52,-42 35 1,1-1-1,-1 1 1,0 0-1,1-1 1,-1 1 0,1 0-1,-1 0 1,1-1-1,-1 1 1,0 0 0,1 0-1,-1 0 1,1 0-1,-1 0 1,1 0 0,-1 0-1,1 0 1,-1 0-1,1 0 1,-1 0 0,1 0-1,-1 0 1,1 0-1,-1 0 1,1 0 0,-1 1-1,1-1 1,-1 0-1,0 0 1,1 0 0,-1 1-1,1-1 1,-1 0-1,0 1 1,1-1 0,-1 1-1,11 21 52,-1 32 76,-9-49-111,0 1 11,0 0 1,0 1-1,0-1 0,1 0 1,0 0-1,0 0 1,1 0-1,-1 0 1,1-1-1,1 1 0,-1-1 1,1 0-1,3 4-28,-4-6 16,1 0 0,0 0 0,0 0 0,0-1 0,0 0 0,1 1 0,-1-1 0,1-1 0,-1 1 0,1-1 0,0 1 0,0-1 0,-1-1 0,1 1 0,0-1 0,0 1 0,0-2 0,1 1-16,8-1 34,1-1 0,-1 0 0,0-1 0,0 0 0,0-2 0,0 1 0,-1-2 0,0 0 0,0 0 0,3-3-34,-11 6 14,0 0-1,-1-1 1,1 1 0,-1-1-1,0 0 1,0 0 0,0-1-1,0 1 1,-1-1 0,0 1-1,0-1 1,1-4-14,-2 6 7,-1-1-1,0 1 1,0-1 0,0 0 0,-1 0-1,0 1 1,1-1 0,-1 0 0,0 0-1,-1 0 1,1 1 0,-1-1 0,0 0 0,0 1-1,0-1 1,0 0 0,0 1 0,-1-1-1,0 1 1,0-1-7,0-1 1,-1 1 0,0-1 0,0 1 0,0 0 0,-1 0 0,1 0-1,-1 0 1,0 1 0,0-1 0,0 1 0,0 0 0,-1 0 0,0 0 0,1 1 0,-1 0 0,-5-2-1,8 7-61,9 5 25,12 8-7,56 33-24,-40-27 53,-1 1 0,9 10 14,-35-26-1,1 0-1,-2 1 1,1 0-1,-1 1 1,0-1-1,-1 1 1,0 0-1,0 1 1,-1 0-1,3 7 2,-7-15 5,0 0 0,0 0 0,0 1 0,0-1 0,0 0 0,-1 0-1,1 0 1,-1 1 0,0-1 0,1 0 0,-1 1 0,0-1 0,0 0 0,-1 1-1,1-1 1,0 0 0,-1 0 0,0 1 0,1-1 0,-1 0 0,0 0 0,0 0-1,0 0 1,0 0 0,0 0 0,-1 0 0,1 0 0,-1 0 0,1-1 0,-1 1-1,0-1 1,1 1 0,-1-1 0,0 1 0,0-1 0,0 0 0,0 0 0,0 0-1,0 0 1,-1-1 0,-1 2-5,-11 2 126,-1-1 0,0-1 0,-1 0 0,1-1 0,0 0 0,0-1-126,-27 1-45,-21 10-4026,4-1 913</inkml:trace>
  <inkml:trace contextRef="#ctx0" brushRef="#br0" timeOffset="-113543.8">174 958 5129,'-2'-3'482,"0"0"0,0 0 0,1-1 0,-1 1 0,1-1 0,0 1-1,0-1 1,0 0 0,0 0 0,1 1 0,0-1 0,-1 0 0,1 0 0,0 1 0,1-1 0,-1 0 0,2-3-482,-2 7 129,1 1 1,0-1 0,-1 1 0,1-1-1,0 1 1,-1-1 0,1 1 0,-1 0-1,1-1 1,-1 1 0,1 0 0,-1-1 0,0 1-1,1 0 1,-1 0 0,0-1 0,0 1-1,1 0 1,-1 0 0,0 0 0,0 0-1,0-1 1,0 1 0,0 0 0,0 0 0,0 0-130,38 179 2500,51 145-2500,-74-269 255,-2 2 0,-3-1-1,-1 19-254,-9-76 13,0 0 0,0 0-1,0 0 1,0 0-1,0 0 1,0 0 0,0-1-1,0 1 1,-1 0 0,1 0-1,0 0 1,0 0 0,0 0-1,0 0 1,0 0 0,0 0-1,0 0 1,0 0-1,0 0 1,0 0 0,-1 0-1,1 0 1,0 0 0,0 0-1,0 0 1,0 0 0,0 0-1,0 0 1,0 0-1,0 0 1,-1 0 0,1 0-1,0 0 1,0 0 0,0 0-1,0 0 1,0 0 0,0 0-1,0 0 1,0 0 0,-1 0-1,1 0 1,0 0-1,0 0 1,0 0 0,0 0-1,0 0 1,0 0 0,0 1-1,0-1-12,-12-19 363,-10-29 77,-5-34-147,4-2-1,4-1 0,3 0 0,4-1 1,4-1-1,3-78-292,5 155 5,1 0 0,0 0 0,0 0 1,1 0-1,1 1 0,-1-1 0,2 1 0,-1-1 1,1 1-1,1 0 0,-1 1 0,1-1 0,1 1 0,0 0 1,0 0-1,0 0 0,1 1 0,2-1-5,1 0-1,0 1 0,1 0 0,0 0 0,0 1 0,0 1 0,0 0 0,1 0 0,0 1 0,0 1 0,0 0 0,1 1 0,-1 0 0,1 1 0,1 0 1,10 0-89,0 2 0,1 0 1,-1 2-1,16 3 89,47 15-4178,-27-3 702</inkml:trace>
  <inkml:trace contextRef="#ctx0" brushRef="#br0" timeOffset="-113194.69">354 1313 13091,'-27'-5'2808,"17"-3"1217,10-4-3849,21 4-184,16-5-32,9 0 32,20 1 224,1 2 32,8 7 1065,-10 9-5306,-4 9 2136</inkml:trace>
  <inkml:trace contextRef="#ctx0" brushRef="#br0" timeOffset="-112854.63">355 1711 12067,'-24'-2'2672,"9"2"1241,12-17-3393,16 7-136,18-11 64,8 1-160,21-8-80,8 12-128,10-9 112,-4 14 88,6-4 249,-9 7-4658,4-6 1736</inkml:trace>
  <inkml:trace contextRef="#ctx0" brushRef="#br0" timeOffset="-112523.72">1319 1318 9594,'-16'-6'2004,"0"0"-1,-1 1 1,-10-1-2004,7 2 839,0 2 0,0 0 0,-6 1-839,13 0 157,1 2-1,-1-1 0,1 2 1,-1 0-1,1 0 1,-1 1-1,1 0 0,0 1 1,0 1-1,1 0 1,-1 0-1,1 1-156,10-5 5,1-1 0,-1 0 0,0 1 0,1-1 0,-1 1 0,0-1 0,1 1 0,-1-1 0,0 1 0,1-1 0,-1 1 0,1-1 0,-1 1 0,1 0 0,-1-1 0,1 1 0,0 0 0,-1 0 0,1-1 0,0 1 0,-1 0 0,1 0 0,0-1 0,0 1 0,0 0 0,0 0 0,0 0 0,0-1 0,0 1 0,0 1-5,1-1 3,-1 0 1,1 1-1,0-1 0,0 0 0,0 0 0,0 0 0,1 1 1,-1-1-1,0 0 0,0-1 0,1 1 0,-1 0 0,0 0 1,1 0-1,0-1-3,61 21-1,-58-20 9,26 7 0,6 1 7,0 2-1,6 4-14,-33-12 4,-1 1 0,0 1-1,0 0 1,0 0-1,0 0 1,-1 1 0,0 1-1,0-1 1,-1 1 0,5 6-4,-10-11 4,0 0 0,0 1 0,-1-1 0,1 1 0,-1-1 0,0 1 0,1 0 0,-1 0 0,0-1 1,-1 1-1,1 0 0,0 0 0,-1 0 0,0 0 0,1 0 0,-1 0 0,-1 0 0,1 0 0,0 0 0,-1 0 0,1 0 1,-1 0-6,-1 2 11,0 1 0,-1-1 0,0 0-1,0 0 1,0 0 0,0 0 0,-1 0-1,1-1 1,-1 0 0,-1 0 0,0 1-10,-9 7 71,-1-1 0,0 0 0,-1-1 0,0-1 0,0 0-1,-17 6-70,32-15-11,1 1-1,-1-1 1,0 1-1,0-1 1,1 0-1,-1 1 1,0-1-1,0 0 1,0 1-1,1-1 0,-1 0 1,0 0-1,0 0 1,0 1-1,0-1 1,0 0-1,1 0 1,-1-1-1,0 1 1,0 0-1,0 0 1,0 0-1,0 0 0,1-1 1,-1 1-1,0 0 1,0-1-1,1 1 1,-1-1-1,0 1 1,0-1-1,1 1 1,-1-1-1,0 0 12,1-1-365,-1-1-1,1 1 1,0-1 0,0 1 0,0-1-1,0 1 1,1-1 0,-1 1 0,1-1-1,-1 1 1,1-1 0,0 0 365,7-32-3690</inkml:trace>
  <inkml:trace contextRef="#ctx0" brushRef="#br0" timeOffset="-112139.5">1221 692 7666,'0'-21'1744,"0"15"-1290,-1 0 0,1 0 1,0 0-1,1 0 0,-1 0 0,1 0 0,0 1 1,1-1-1,-1 0 0,1 0 0,0 1 1,2-4-455,-3 8 50,0 1 1,0 0 0,-1 0 0,1-1 0,0 1 0,0 0 0,-1 0 0,1 0 0,0 0 0,0 0 0,-1 0 0,1 0 0,0 0 0,0 0 0,0 0 0,-1 0 0,1 0 0,0 1 0,0-1 0,-1 0 0,1 1 0,0-1 0,-1 0 0,1 1 0,0-1 0,-1 1 0,1-1 0,-1 1 0,1-1 0,-1 1 0,1 0 0,-1-1 0,1 1 0,-1-1 0,1 1 0,-1 0 0,1 0-51,19 30 720,-20-31-686,21 40 451,-2 1 1,-2 1-1,-1 1 0,-3 0 0,-2 0 1,-1 1-1,-2 1 0,-2 1-485,7 105 1370,-5 111-1370,-8-239 49,7 66 135,-7-82-146,2 0 0,-1 0-1,1-1 1,0 1 0,0 0-1,1 0 1,0-1 0,0 0 0,1 1-1,0-1 1,1 2-38,-3-7-54,-1 1 0,0-1-1,0 0 1,1 0 0,-1 0 0,1 0 0,-1 0-1,1 0 1,-1 0 0,1 0 0,0 0 0,-1-1-1,1 1 1,0-1 0,0 1 0,-1-1 0,1 0-1,0 0 1,0 0 0,0 0 0,-1 0 0,1 0-1,0 0 1,0 0 0,0-1 0,-1 1 0,1-1-1,0 1 1,-1-1 0,2 0 54,2-2-828,0 0 0,-1 0 0,1 0-1,-1-1 1,1 1 0,-1-1 0,0 0 0,-1 0 0,4-5 828,25-36-5992</inkml:trace>
  <inkml:trace contextRef="#ctx0" brushRef="#br0" timeOffset="-112138.5">1444 1247 9562,'-37'-10'2961,"10"1"727,14 4-2791,9 4-65,11-1-376,17 0-216,10-1-168,9-3 264,13 2 728,9 7-4801,-6 2 2153</inkml:trace>
  <inkml:trace contextRef="#ctx0" brushRef="#br0" timeOffset="-111797.42">1923 1375 10114,'-23'45'2321,"12"-46"927,5-3-2976,14 4-88,9 1-64,16-5-48,5 2 305,16 2-3642,-1-1 1352</inkml:trace>
  <inkml:trace contextRef="#ctx0" brushRef="#br0" timeOffset="-111254.22">2599 1218 6441,'-5'-2'644,"0"1"1,0 0-1,0 0 0,0 1 0,0 0 0,0 0 0,-1 0 0,1 0 0,0 1 0,0 0 0,-2 0-644,-4 2 691,0 1-1,1 0 0,-1 0 1,1 1-1,-3 2-690,-15 10 1139,1 1 0,1 1 0,-5 7-1139,17-14 289,2 0 1,0 1-1,0 0 1,1 1-1,1 0 0,0 1 1,-4 9-290,11-19 53,1 0 1,0 0-1,0-1 0,1 1 1,-1 0-1,1 0 0,0 1 1,1-1-1,-1 0 0,1 0 1,0 0-1,0 5-53,1-7 22,0 0 0,0 0 1,0 0-1,0 0 0,0 0 0,1 0 0,-1-1 1,1 1-1,0 0 0,0-1 0,0 0 0,0 1 0,0-1 1,0 0-1,1 0 0,-1 0 0,1 0 0,-1 0 0,1-1 1,0 1-1,0-1 0,0 1-22,8 2 19,-1-1-1,1 0 1,0 0-1,-1-1 1,1 0 0,1-1-1,-1 0 1,0-1-1,7 0-18,102-13 82,-96 10-88,-2-1-37,1 0 1,-1-1-1,-1-1 1,1-1-1,-1-1 1,0-1-1,0-1 1,8-6 42,-20 10-3,0 0 1,0 0 0,0-1 0,-1-1 0,0 1-1,0-1 1,-1-1 0,0 1 0,0-1-1,-1 0 1,0-1 0,-1 1 0,0-1 0,-1 0-1,0-1 1,0 1 0,-1-1 0,0-1 2,-3 11 1,1 1 0,-1-1 0,0 0 0,0 1 0,0-1 0,0 0 0,0 0 0,0 1 0,0-1 0,0 0 0,0 0 0,0 1 1,0-1-1,0 0 0,-1 0 0,1 1 0,0-1 0,0 0 0,-1 1 0,1-1 0,-1 0 0,1 1 0,0-1 0,-1 0 0,1 1 0,-1-1 0,1 1 0,-1-1 1,0 1-1,1-1 0,-1 1 0,0 0 0,1-1 0,-2 1-1,0-1 1,-1 1 1,1-1 0,-1 1-1,0 0 1,1 0 0,-1 0-1,0 0 1,1 0-1,-1 1 1,0-1 0,0 1-2,-7 1 9,-1 2 1,1-1 0,-1 1 0,1 1-1,-1 0-9,4-1 25,1 0 0,0 1 0,0-1 1,0 1-1,0 0 0,1 0 0,0 1 0,0 0 0,0 0 0,1 0 0,0 0 0,0 1 0,1 0 0,-1 0 0,2 0 0,-1 0 0,-1 4-25,4-6 42,-1 0 0,0 0 1,1 1-1,0-1 0,1 0 0,-1 0 0,1 0 0,0 0 0,0 0 1,0 0-1,1 0 0,-1 0 0,1-1 0,0 1 0,1 0 0,-1-1 1,1 0-1,0 1 0,0-1 0,1 0 0,-1-1 0,1 1 1,-1-1-1,1 1 0,0-1 0,2 1-42,3 2 92,1-1 0,-1 1 0,1-2 0,0 1 0,0-1 0,0-1 0,1 0 0,-1 0 0,1-1 0,0 0-1,0-1 1,0-1 0,-1 1 0,1-2 0,9 0-92,10-3 10,0-1-1,0-2 0,-1 0 0,0-2 1,0-2-10,7-3-3929,-11-3 536</inkml:trace>
  <inkml:trace contextRef="#ctx0" brushRef="#br0" timeOffset="-108216.75">4160 1281 5161,'-1'-1'227,"1"0"0,-1 0 0,0 0 0,0 0 0,0-1 0,0 1 0,0 0-1,0 1 1,0-1 0,0 0 0,0 0 0,0 0 0,-1 1 0,1-1 0,0 0 0,-1 1 0,1-1 0,0 1 0,-1 0 0,1-1-1,0 1 1,-1 0 0,1 0 0,-1 0 0,1 0 0,0 0 0,-1 0 0,1 0 0,-1 1 0,0-1-227,-53 8 2687,48-6-2036,-34 6 1454,0 1 0,-12 7-2105,42-13 137,0 1-1,0 1 1,0 0-1,1 1 1,-1 0 0,1 0-1,1 1 1,-1 0 0,1 1-1,-4 5-136,11-12 4,0 0-1,1 1 1,-1-1-1,1 1 1,0 0-1,-1-1 1,1 1-1,0 0 1,0 0-1,0 0 1,0 0-1,0 0 1,1 0 0,-1 0-1,0 0 1,1 0-1,0 0 1,-1 0-1,1 0 1,0 0-1,0 1 1,0-1-1,1 0 1,-1 0-1,0 0 1,1 0-1,-1 0 1,1 0-1,0 0 1,0 0-1,0 0 1,0 0 0,0 0-1,0 0 1,1 0-4,1 1 3,-1-1 1,1 0 0,0 0-1,0 0 1,0-1 0,0 1 0,0-1-1,1 1 1,-1-1 0,0 0-1,1-1 1,-1 1 0,1 0 0,-1-1-1,1 0 1,-1 0 0,1 0-1,-1 0 1,1 0 0,-1-1-1,1 0-2,5-1 15,-1 0 0,1-1 0,-1 0 0,1-1 0,-1 1 0,0-2 0,-1 1 0,1-1 0,-1 0 0,0-1 1,1-1-17,-3 3 1,0-1 1,0 1 0,-1-1 0,0 0 0,0 0 0,0-1 0,-1 1 0,0-1 0,0 0-1,0 0 1,-1 0 0,0 0 0,0 0 0,0 0 0,0-5-2,-2 10 8,0 1 1,1-1 0,-1 1-1,0-1 1,0 1-1,0-1 1,0 0-1,1 1 1,-1-1-1,0 1 1,0-1-1,0 1 1,0-1 0,0 1-1,0-1 1,-1 0-1,1 1 1,0-1-1,0 1 1,0-1-1,0 1 1,-1-1-1,1 1 1,0-1 0,0 1-1,-1-1 1,1 1-1,0-1 1,-1 1-1,1 0 1,-1-1-1,1 1 1,-1-1-1,1 1 1,0 0 0,-1 0-1,1-1 1,-1 1-1,1 0 1,-1 0-1,0-1 1,1 1-1,-1 0 1,1 0-1,-1 0 1,1 0 0,-1 0-1,1 0 1,-1 0-1,0 0 1,1 0-9,-2 1 43,0-1 0,1 1 0,-1 0 0,1 0 0,-1 0 0,1 0 0,0 0 0,-1 1 0,1-1 0,0 0 0,0 0 0,0 1 1,0-1-1,0 1 0,0-1 0,0 1 0,1-1 0,-1 1-43,-5 16 107,1 0 1,1 0-1,1 0 1,0 0 0,2 1-1,0-1 1,1 1-1,0-1 1,2 2-108,4 38 311,3-1-1,5 12-310,-12-61 25,69 300 760,-70-305-729,0 0 1,0 1-1,0-1 1,0 0-1,1 0 1,-1 0-1,1 0 1,0 0-1,0 0 1,0-1-1,0 1 1,0-1-1,1 1 1,0 0-57,-2-3-5,0 1 0,0-1 0,-1 1 0,1-1 0,0 0 1,0 1-1,0-1 0,0 0 0,-1 0 0,1 0 0,0 0 0,0 0 1,0 0-1,0 0 0,0 0 0,-1 0 0,1 0 0,0 0 1,0 0-1,0 0 0,0-1 0,-1 1 5,2-1-268,0 0 0,0 0 0,0-1 0,-1 1 0,1 0 0,-1-1 0,1 0 0,-1 1 0,1-1 0,-1 0-1,0 1 1,0-1 0,0 0 268,10-21-2911</inkml:trace>
  <inkml:trace contextRef="#ctx0" brushRef="#br0" timeOffset="-107457.89">4330 1332 10474,'-23'-29'4335,"20"24"-3576,0 1-1,0-1 1,-1 1-1,0 0 1,0 0-1,0 0 1,-3-2-759,13 61 3403,-2-36-3297,0-1-1,1 0 0,1 0 1,0 0-1,2 0 0,0-1 1,0-1-1,2 1 0,10 13-105,-17-26 15,0 0 1,0 0-1,1 0 0,-1 0 1,1 0-1,0-1 0,0 0 1,0 0-1,1 0 0,-1 0 1,1 0-1,0-1 0,-1 0 1,1 0-1,0 0 0,0-1 1,0 0-1,0 0 0,1 0 1,-1 0-1,0-1 0,0 0 1,1 0-1,-1 0 0,0-1 1,0 0-1,0 0 0,0 0 1,0 0-1,0-1 0,0 0 1,0 0-1,0 0 0,-1-1 1,1 0-1,-1 0 0,3-2-15,5-4 40,-1 0 0,0 0-1,-1-2 1,0 1 0,-1-1-1,0-1 1,1-1-40,-6 7 10,0 1 1,0-1-1,-1 0 0,0 0 0,0 0 1,0-1-1,-1 1 0,0-1 0,0 1 0,-1-1 1,0 0-1,0 0 0,0 1 0,-1-1 1,0 0-1,-1-1-10,2 7 2,-1-1 0,-1 1 0,1 0 0,0 0 0,0 0 0,0 0 0,-1 0 1,1 0-1,0 0 0,-1-1 0,1 1 0,-1 0 0,1 0 0,-1 1 0,0-1 0,1 0 0,-1 0 0,0 0 1,0 0-1,0 0 0,0 1 0,1-1 0,-1 0 0,0 1 0,0-1 0,0 1 0,0-1 0,0 1 0,-1-1 1,1 1-1,0 0 0,0 0 0,0-1 0,-1 1-2,1 1 18,-1-1 1,1 1-1,0-1 1,-1 1-1,1 0 0,0 0 1,0 0-1,0-1 1,0 1-1,0 0 1,0 0-1,0 0 0,0 1 1,0-1-1,1 0 1,-1 0-1,0 0 0,1 1 1,-1-1-1,1 0 1,-1 1-1,1-1 0,-1 0 1,1 1-1,0-1 1,0 0-1,0 1 1,0 0-19,-1 3 22,0 1 1,1-1-1,0 1 0,0-1 1,1 1-1,-1-1 1,1 1-1,0-1 1,1 1-1,-1-1 1,1 0-1,0 0 1,0 0-1,1 0 1,0 0-1,-1 0 1,2 0-1,-1-1 1,0 0-1,1 0 0,0 0 1,0 0-1,0 0 1,4 2-23,-1-2 19,0 0 0,0-1 1,0 1-1,0-1 0,1-1 0,-1 1 0,1-1 1,0-1-1,0 1 0,-1-1 0,1-1 1,0 1-1,0-1 0,0-1 0,0 0 0,7-1-19,0-1-48,-1-2 0,0 1 0,0-2 0,0 0 0,0 0 0,-1-2-1,0 1 1,-1-2 0,0 1 0,0-2 0,-1 0 0,0 0-1,-1-1 1,0 0 0,0-1 0,-1 0 0,-1 0 0,0-1 0,2-6 48,-9 17 0,0 0 0,0 0 0,-1 0 0,1 0 0,-1 0 0,1 0 1,-1 0-1,0 0 0,0 0 0,0-1 0,0 1 0,0 0 0,0 0 1,0 0-1,-1 0 0,1 0 0,-1 0 0,0 0 0,1 0 0,-1 0 1,0 0-1,0 1 0,0-1 0,-1 0 0,1 0 0,0 1 0,0-1 1,-1 1-1,1-1 0,-1 1 0,0 0 0,1 0 0,-1-1 0,0 1 1,0 0-1,0 0 0,0 1 0,-1-2 0,0 1 0,1 0-1,-1 1 1,0-1-1,1 0 1,-1 1 0,0-1-1,0 1 1,0 0-1,1 0 1,-1 0-1,0 1 1,0-1 0,1 0-1,-1 1 1,0 0-1,1 0 1,-1 0-1,0 0 1,1 0 0,-1 0-1,1 1 1,0-1-1,-1 1 1,1-1 0,0 1-1,0 0 1,0 0-1,0 0 1,-1 2 0,0-1 23,0 1 1,1 0-1,-1 1 1,1-1-1,-1 0 1,1 1-1,1 0 0,-1-1 1,1 1-1,-1 0 1,1 0-1,1 0 1,-1 0-1,1-1 0,0 1 1,0 0-1,0 0 1,1 0-1,-1 0 1,1 0-1,0 0 0,1 0 1,-1-1-1,1 1 1,0-1-1,0 1 1,1-1-1,-1 0 1,1 1-1,0-1 0,0-1 1,0 1-1,1 0 1,-1-1-1,3 2-23,4 4 40,1-1-1,0-1 1,0 0 0,0 0-1,1-1 1,0-1 0,1 0 0,-1 0-1,1-1 1,0-1 0,-1 0-1,13 0-39,18-1 343,-1-2 0,0-1 0,2-3-343,64-2-4471,-78 6 1222</inkml:trace>
  <inkml:trace contextRef="#ctx0" brushRef="#br0" timeOffset="-23703.48">6124 162 1944,'0'-49'4928,"0"47"-4551,0-1-1,0 1 1,0-1 0,-1 1-1,1-1 1,-1 1 0,1 0-1,-1-1 1,0 1 0,0 0 0,0 0-1,0 0 1,-1-1 0,1 1-1,-1 0 1,1 0 0,-1 1-1,0-1-376,2 2 105,-1 0 0,1 0 0,-1 0 0,1 0 0,0 0 0,-1 1 0,1-1 0,-1 0-1,1 0 1,0 1 0,-1-1 0,1 0 0,0 1 0,-1-1 0,1 0 0,0 1 0,-1-1 0,1 1 0,0-1 0,0 0-1,-1 1 1,1-1 0,0 1 0,0-1 0,0 1 0,0-1 0,0 1 0,0-1 0,0 0 0,0 1 0,0-1-1,0 1 1,0-1 0,0 1 0,0-1 0,0 1 0,0-1-105,-3 33 19,2-27 302,1 63 684,2-1-1,4 0 1,13 64-1005,7 74 874,26 220 89,-48-386-770,-2 0 1,-1-1-1,-3 25-193,1-64 8,1 1 1,0-1-1,0 1 1,0-1-1,0 1 1,0-1-1,0 1 1,0-1-1,0 1 1,0-1-1,0 1 1,0 0-1,0-1 1,0 1-1,0-1 1,1 1-1,-1-1 1,0 1-1,0-1 1,1 1-1,-1-1 1,0 0-1,0 1 1,1-1-1,-1 1 1,1-1-1,-1 1 1,0-1-1,1 0 1,-1 1-1,1-1 1,-1 0-1,1 0 1,-1 1-9,22-5-1569,-3-2-1407,30-5-742</inkml:trace>
  <inkml:trace contextRef="#ctx0" brushRef="#br0" timeOffset="-23311.26">6430 1222 8802,'1'-11'2492,"3"-13"1546,-2 20-3887,0 1 0,0-1 1,0 1-1,1 0 0,-1-1 0,1 1 1,0 0-1,0 1 0,0-1 0,0 0 1,3 0-152,33-25 350,2 2 1,19-8-351,-58 33 8,10-5 40,-1-1 1,0 0-1,0-1 0,8-6-48,-18 13 9,1 0 0,-1 0 0,0 1 0,0-1 0,0 0 0,0 0 0,0 0 0,0 0 0,0 0 0,-1 0 0,1 0 0,0-1 0,0 1 0,-1 0-1,1 0 1,-1 0 0,1-1 0,-1 1 0,0 0 0,1-1 0,-1 1 0,0 0 0,0-1 0,0 1 0,0 0 0,0-1 0,0 1 0,0-1 0,-1 1 0,1 0-1,0-1 1,-1 1 0,1 0 0,-1 0 0,1-1 0,-1 1 0,0 0 0,1 0 0,-1 0 0,0 0 0,0 0 0,0 0 0,0 0 0,0 0 0,0 0 0,0 0-1,0 0 1,0 1 0,-1-1 0,1 0-9,-5-1 73,1-1-1,-1 1 0,1 0 1,-1 1-1,0-1 1,0 1-1,0 0 1,0 1-1,0-1 0,0 1 1,0 0-1,0 1 1,0-1-1,1 1 0,-6 2-72,-5 0 237,0 2 0,0 0 0,1 1-1,-1 0 1,0 2-237,10-5 67,0 0 0,0 1 1,0 0-1,1 0 0,-1 0 0,1 0 0,0 1 1,0 0-1,1 0 0,-1 1 0,1-1 0,0 1 1,1 0-1,-2 2-67,3-4 37,1 1 1,-1 0 0,1 0 0,-1 0-1,1 0 1,1 0 0,-1 1 0,1-1-1,0 0 1,0 0 0,1 0 0,-1 0-1,1 0 1,0 0 0,1 0 0,-1 0-1,1 0 1,0 0 0,2 4-38,0-1 85,0-1 1,1 0-1,0 0 1,0 0-1,0 0 0,1-1 1,0 0-1,1 0 1,-1 0-1,1-1 1,0 0-1,0 0 1,1-1-1,-1 0 1,1 0-1,0-1 0,0 0 1,5 1-86,16 3-488,1-1-1,-1-2 1,1 0-1,19-2 489,-22 0-1587,2 0-1487</inkml:trace>
  <inkml:trace contextRef="#ctx0" brushRef="#br0" timeOffset="-10356.48">7996 810 6257,'7'-2'62,"37"-6"2086,-44 7-2122,0 1 1,0 0-1,0 0 0,0 0 1,0 0-1,0 0 1,0 0-1,0 0 0,0 0 1,0 0-1,-1-1 0,1 1 1,0 0-1,0 0 0,0 0 1,0 0-1,0 0 1,0 0-1,0 0 0,0-1 1,0 1-1,0 0 0,0 0 1,0 0-1,0 0 0,0 0 1,0 0-1,0-1 1,0 1-1,0 0 0,0 0 1,1 0-1,-1 0 0,0 0 1,0 0-1,0 0 0,0-1 1,0 1-1,0 0 1,0 0-1,0 0 0,0 0 1,0 0-1,0 0 0,1 0 1,-1 0-1,0 0 0,0 0 1,0 0-1,0 0 1,0 0-1,0 0 0,1 0 1,-1-1-1,0 1 0,0 0 1,0 0-1,0 0 0,0 0 1,0 0-1,0 1 0,1-1 1,-1 0-1,0 0 1,0 0-1,0 0 0,0 0 1,0 0-1,0 0-26,-25-4 1999,13 4-1501,0 1 0,1 0 0,-1 0-1,1 1 1,-1 1 0,1 0 0,0 1 0,-2 1-498,-84 38 2327,84-36-2106,1 1 1,-1 0 0,2 0-1,-1 1 1,1 1-1,0-1 1,1 2 0,1 0-1,-1 0 1,2 1 0,-1 0-1,2 0 1,-1 1-1,2 0 1,0 0 0,-3 11-222,7-18 21,1 0 1,1 0 0,-1 1 0,1-1-1,0 0 1,0 0 0,1 0 0,0 1-1,0-1 1,0 0 0,1 0-1,0 0 1,0-1 0,1 1 0,-1 0-1,1-1 1,0 0 0,1 1 0,0-1-1,-1 0 1,1-1 0,1 1 0,-1-1-1,1 0 1,0 0 0,0 0-1,0-1 1,0 1 0,0-1 0,1-1-1,0 1 1,-1-1 0,1 0 0,3 1-22,9-1-181,-1 0 0,1-2 0,0 0 0,-1 0 0,1-2 0,-1 0 1,11-4 180,32-9-7257,29-11 7257,-75 21-1241,18-5-2625,-1-1 1,-1-1-1,18-11 3866,-37 17 131,-1-1 0,0 1-1,-1-1 1,0-1 0,5-5-131,-10 9 914,0-1-1,0 0 1,0 0-1,0 0 1,-1 0 0,0-1-1,0 1 1,-1-1-1,0 0 1,2-5-914,-3 9 341,-1 0 0,1 0 1,-1 0-1,1 0 0,-1 0 0,0 0 0,0 0 1,1 0-1,-2 0 0,1 0 0,0 0 0,0 0 0,-1 0 1,1 0-1,-1 0 0,1 0 0,-1 0 0,0 0 0,0 1 1,0-1-1,-1-1-341,1 1 187,-1 1 0,0 0 0,1-1 0,-1 1 1,0 0-1,0 0 0,0 1 0,1-1 0,-1 0 0,0 1 1,0-1-1,0 1 0,0-1 0,0 1 0,0 0 0,0 0 0,0 0 1,-1 0-188,-5 0 207,-1 1 0,1 1-1,-1-1 1,1 1 0,0 1 0,0-1 0,0 1 0,0 1 0,-4 2-207,4-2 86,0 1 1,0 0-1,1 0 1,0 1-1,0 0 1,0 0-1,1 1 1,0-1-1,-2 4-86,6-8 6,1 1 1,0-1-1,-1 1 0,1 0 0,0 0 1,0-1-1,1 1 0,-1 0 1,1 0-1,-1 0 0,1 0 1,0-1-1,0 1 0,0 0 1,0 0-1,1 0 0,-1 0 1,1 0-1,-1 0 0,1-1 0,0 1 1,0 0-1,1-1 0,-1 1 1,0 0-1,1-1 0,0 0 1,-1 1-1,1-1 0,0 0 1,1 0-7,1 3 7,1 0 0,-1-1 0,1 0 0,0 0 1,1-1-1,-1 1 0,1-1 0,-1 0 1,1-1-1,0 1 0,0-1 0,0 0 0,0-1 1,3 1-8,2 0 12,-1-1 1,0 0-1,1-1 1,-1 0 0,1 0-1,-1-1 1,0-1-1,1 0 1,1-1-13,-3 1 15,-1 0 0,0-1 0,0-1 0,0 1 1,-1-1-1,1 0 0,-1-1 0,0 0 0,0 0 0,0 0 0,-1-2-15,-2 4 15,0-1-1,-1 0 1,0-1-1,0 1 0,0 0 1,0-1-1,-1 0 1,0 1-1,0-1 0,0 0 1,-1 0-1,1 0 1,-1 0-1,0 0 1,-1-1-1,1 1 0,-1 0 1,0 0-15,0 2 20,0 0 1,-1 0-1,1 0 0,0 0 1,-1 1-1,0-1 1,0 0-1,0 0 1,0 1-1,0-1 1,-1 1-1,1-1 0,-1 1 1,1 0-1,-1-1 1,0 1-1,0 0 1,0 0-1,0 0 0,0 0 1,0 1-1,-1-1 1,1 0-1,-1 1 1,1 0-1,-1 0 0,0 0 1,1 0-1,-1 0 1,0 0-1,0 0 1,1 1-1,-1 0 0,0-1 1,0 1-1,-1 0-20,-1 0-67,1 1 1,0-1-1,-1 1 0,1-1 0,-1 1 0,1 0 0,0 1 1,0-1-1,0 1 0,0 0 0,-1 0 67,2 0-318,0 0 0,1-1-1,-1 1 1,0 1 0,1-1 0,-1 0 0,1 1-1,0-1 1,0 1 0,0-1 0,0 1-1,0 0 1,1 0 0,-1 0 0,1 0 318,-3 17-4014</inkml:trace>
  <inkml:trace contextRef="#ctx0" brushRef="#br0" timeOffset="-9735.94">8634 910 8178,'8'-1'8589,"-2"12"-5899,8 13-2420,-6-11-232,-1-5 136,-1 1 0,-1-1 0,1 1 0,-2 0 1,1 1-1,-1-1 0,-1 1 0,0 0 0,0 0 0,-1 0 0,0 0 0,0 0 0,-1 1 0,-1 1-174,2-4 1245,6-21-166,17-23-812,-24 35-266,76-70 61,-69 65-60,1-1 0,-1 1 0,1 0 1,1 1-1,-1 0 0,1 0 0,0 1 0,0 1 0,7-2-2,-15 4-2,0 0 1,0 1 0,1-1 0,-1 1 0,0 0 0,0 0 0,0 0-1,1 0 1,-1 0 0,0 0 0,0 0 0,0 1 0,1-1 0,-1 1-1,0 0 1,0-1 0,0 1 0,0 0 0,0 0 0,0 0-1,0 1 1,-1-1 0,1 0 0,0 1 0,-1-1 0,1 1 0,-1-1-1,1 1 1,-1 0 0,0 0 0,1 0 0,-1 0 0,0-1 0,0 2 1,1 5 6,0 1 1,0 0 0,-1-1 0,0 1 0,0 0 0,-1 0 0,-1 5-7,1-2 17,0-12-14,0 1 1,-1 0-1,1 0 0,0 0 0,0 0 0,0 0 0,0 0 0,0 0 1,0 0-1,0 0 0,0 0 0,0 0 0,1-1 0,-1 1 0,0 0 0,1 0 1,-1 0-1,0 0 0,1 0 0,-1-1 0,1 1 0,-1 0 0,1 0 1,0-1-1,-1 1 0,1 0 0,0-1 0,-1 1 0,1-1 0,0 1 1,0-1-1,-1 1 0,1-1 0,0 1 0,0-1 0,0 0 0,0 0 1,0 1-1,0-1 0,0 0 0,-1 0 0,1 0 0,0 0 0,0 0 0,0 0 1,0 0-1,0 0 0,0 0 0,0-1 0,0 1 0,0 0 0,-1-1 1,1 1-1,0 0 0,0-1 0,0 1 0,-1-1 0,1 1 0,1-1-3,9-6 48,0 0-1,-1 0 1,0-1-1,5-5-47,-4 4 16,16-17 31,-19 17 51,0 1-1,1 0 1,-1 1 0,1 0 0,1 0-98,-8 6 14,-1 0 0,1 0 0,0 0-1,0 0 1,-1 1 0,1-1 0,0 0 0,0 1 0,0-1-1,0 1 1,0 0 0,0 0 0,0 0 0,0 0 0,0 0 0,0 0-1,0 0 1,-1 0 0,1 1 0,0-1 0,0 1 0,0 0-1,0-1 1,0 1 0,-1 0 0,1 0 0,0 0 0,-1 0 0,2 1-14,-1 2 5,1-1 1,-1 1 0,0 0-1,0 0 1,0 0 0,0 0 0,-1 0-1,0 1 1,0-1 0,0 0-1,0 1 1,-1-1 0,1 1-1,-1-1 1,-1 3-6,2 0-7,-1 0 1,1 0-1,0-1 0,0 1 1,1 0-1,0-1 0,1 3 7,9 8-5,7-3-3831,4-3 685</inkml:trace>
  <inkml:trace contextRef="#ctx0" brushRef="#br0" timeOffset="-9195.5">9511 873 7906,'-1'-33'6752,"-1"18"-3970,2 15-2714,0 0 1,0 0-1,1 1 0,-1-1 1,0 0-1,0 0 0,0 0 0,0 0 1,0 0-1,0 0 0,0 0 1,0 0-1,0 0 0,0 0 1,0 0-1,0 0 0,1 0 0,-1 0 1,0 0-1,0 0 0,0 0 1,0 0-1,0 0 0,0 0 1,0 0-1,0 0 0,0 0 1,0 0-1,0 0 0,0 0 0,1 0 1,-1 0-1,0 0 0,0 0 1,0-1-1,0 1 0,0 0 1,0 0-1,0 0 0,0 0 1,0 0-1,0 0 0,0 0 0,0 0 1,0 0-1,0 0 0,0 0 1,0 0-1,0 0 0,0 0 1,0-1-1,0 1 0,0 0 1,0 0-69,11 26 1581,-3-4-1405,21 50 533,-3 1-1,4 26-708,-20-60 91,-2 0 0,-1 1 0,-2 0-1,-2 0 1,-1 23-91,-2-55 28,0-1-1,0 1 0,-1-1 1,0 1-1,0-1 0,-1 0 1,0 0-1,0 1 0,-1-1 1,0-1-1,0 1 0,-2 3-27,4-10 8,1 1 0,-1-1 0,1 0-1,-1 0 1,0 1 0,1-1-1,-1 0 1,0 0 0,1 0 0,-1 0-1,1 0 1,-1 0 0,0 0-1,1 0 1,-1 0 0,0 0 0,1 0-1,-1 0 1,0 0 0,1 0 0,-1-1-1,1 1 1,-1 0 0,0 0-1,1-1 1,-1 1 0,1-1 0,-1 1-1,1 0 1,-1-1 0,1 1-1,-1-1 1,1 1 0,-1-1 0,1 1-1,0-1 1,-1 1 0,1-1 0,0 0-1,0 1 1,-1-1 0,1 1-1,0-1 1,0 0-8,-16-30 156,16 30-148,-5-12 10,2-1-1,-1 1 0,2-1 0,0 0 0,0 0 0,1 1 0,1-1 1,1 0-1,0 0 0,0 0 0,2 0 0,-1 0 0,2 1 0,0-1-17,5-17 0,2 1 0,1 0 0,2 1-1,1 0 1,9-12 0,-21 36-1,61-90-13,-56 85 7,-1 1 0,2 0-1,-1 0 1,1 1 0,1 0-1,-1 1 1,1 0 0,2-1 7,-10 7-3,0 0 0,-1 0 0,1 0-1,-1 0 1,1 1 0,0-1 0,0 0 0,0 1 0,0-1 0,-1 1 0,1 0 0,0-1 0,0 1 0,0 0-1,0 0 1,0 0 0,0 0 0,0 1 0,-1-1 0,1 0 0,0 1 0,0 0 0,0-1 0,0 1 0,-1 0 0,1 0-1,0 0 1,-1 0 0,1 0 0,-1 0 0,1 0 0,-1 0 0,1 1 0,-1-1 0,0 1 0,0-1 0,0 1-1,0-1 1,1 2 3,0 1-3,-1 0 0,1 1-1,-1-1 1,0 1 0,0-1 0,0 1-1,0-1 1,-1 1 0,0 0-1,0-1 1,0 1 0,0 0-1,-1-1 1,0 1 0,0-1-1,-1 3 4,-5 12 12,-2 0-1,0-1 1,-1 0-1,-1-1 1,-1 0-1,-1 0 1,-2 1-12,-37 54-399,51-71 344,-5 13-968,8-5-3203,9-4 102</inkml:trace>
  <inkml:trace contextRef="#ctx0" brushRef="#br0" timeOffset="-8761.26">10178 943 7242,'1'-2'637,"1"-1"0,-1 1 0,0 0 1,0-1-1,0 1 0,-1 0 1,1-1-1,-1 1 0,1-1 0,-1 1 1,0-1-1,0 1 0,0-1 1,0 1-1,0-1 0,0 1 0,-1-2-637,1 4 89,0 0 0,0 0 0,-1-1-1,1 1 1,0 0 0,0-1-1,0 1 1,-1 0 0,1 0-1,0-1 1,0 1 0,-1 0-1,1 0 1,0-1 0,0 1-1,-1 0 1,1 0 0,0 0-1,-1 0 1,1 0 0,0-1 0,-1 1-1,1 0 1,0 0 0,-1 0-1,1 0 1,0 0 0,-1 0-1,1 0 1,0 0 0,-1 0-1,1 0 1,0 0 0,-1 0-1,1 0 1,0 1 0,-1-1-89,-18 18 818,13-10-728,1 0 0,1 0 0,-1 1 0,1-1 0,1 1-1,0 0 1,0 1 0,0-1 0,1 0 0,1 1-1,0-1 1,0 1 0,1-1 0,0 1 0,1 4-90,-1-10 17,1 1 0,0-1 1,-1 0-1,2 0 0,-1 1 0,0-1 1,1 0-1,0 0 0,0 0 1,0 0-1,1-1 0,-1 1 0,1-1 1,0 1-1,0-1 0,0 0 1,0 0-1,0 0 0,1 0 0,0-1 1,-1 1-1,1-1 0,0 0 1,0 0-1,0-1 0,0 1 0,1-1 1,-1 0-1,0 0 0,0 0 1,1 0-1,-1-1 0,1 0 1,0 0-19,2 0 32,-1-1 0,1 0-1,-1 0 1,1 0-1,-1-1 1,0 0-1,1 0 1,-1-1-1,0 0 1,0 0 0,-1 0-1,1-1 1,-1 0-1,0 0 1,0 0-1,0-1 1,3-3-31,-6 6 25,0 0 1,0 0-1,0 0 0,0 0 1,-1-1-1,1 1 1,-1-1-1,1 1 0,-1-1 1,0 0-1,0 1 1,0-1-1,-1 0 0,1 0 1,0 0-1,-1 1 0,0-1 1,0 0-1,0 0 1,0 0-1,0 0 0,-1 0 1,1 0-1,-1 1 1,0-1-1,1 0 0,-1 0 1,-1 1-1,1-1 1,0 1-1,-1-1 0,1 1 1,-1-1-1,0 1 1,1 0-1,-1 0 0,0 0 1,-1 0-1,1 0 0,-2-1-25,-10-8 21,-1 1-1,0 1 1,-1 0-1,0 1 1,0 0 0,-1 1-1,0 2 1,-4-2-21,19 6-519,3 0-3242,0 1 723</inkml:trace>
  <inkml:trace contextRef="#ctx0" brushRef="#br0" timeOffset="-8395.11">10511 900 9154,'23'42'3565,"-18"-28"3450,-3 1-4231,3 16-2126,-3-24-596,8 41 378,-9-45-365,-1 0 0,0 1 1,1-1-1,-1 0 0,-1 0 1,1 0-1,0 1 0,-1-1 1,0 0-1,1 0 1,-1 0-1,-1 0 0,1 0 1,0 0-1,-2 2-75,11-17 721,-2 0 0,0 0 1,0 0-1,-1-1 0,0-1-721,-1 0 25,1 1 0,1 0 1,0 1-1,0-1 0,1 1 0,1 0 0,0 1 1,1 0-1,2-3-25,-6 10-6,0 0 1,0 0-1,0 0 1,1 1 0,-1-1-1,1 1 1,0 1-1,3-2 6,15-5-3419,-19 7 2315,17-8-2774</inkml:trace>
  <inkml:trace contextRef="#ctx0" brushRef="#br0" timeOffset="-8045.54">10980 366 10666,'-4'-32'4503,"-1"18"-1371,5 14-3087,0 0 1,-1 0-1,1 0 1,0-1-1,0 1 1,0 0-1,0 0 1,0 0-1,-1 0 1,1 0-1,0 0 0,0 0 1,0 0-1,0 0 1,0 0-1,-1 0 1,1 0-1,0 0 1,0 0-1,0 0 1,0 0-1,-1 0 1,1 0-1,0 0 1,0 0-1,0 0 1,0 0-1,-1 0 1,1 0-1,0 0 1,0 0-1,0 0 1,0 0-1,0 0 1,-1 1-1,1-1 1,0 0-1,0 0 1,0 0-1,0 0 1,0 0-1,0 0 1,0 1-1,-1-1 1,1 0-1,0 0 1,0 0-1,0 0 1,0 0-1,0 1 1,0-1-1,0 0 1,0 0-1,0 0 1,0 0-1,0 1 0,0-1 1,0 0-1,0 0-45,-2 10 403,0 1-1,1-1 0,0 0 0,1 0 0,0 1 0,0-1 0,1 0 0,2 8-402,-1-1 344,30 406 1930,-31-405-2212,-1-8 5,0-1 0,1 0 0,0 1 0,1-1 0,-1 0 0,2 0 0,-1 0 0,1 0 0,1 0 0,3 7-67,-1-13-3913,-3-11 479</inkml:trace>
  <inkml:trace contextRef="#ctx0" brushRef="#br0" timeOffset="-6468.19">10926 773 10074,'-17'-9'7551,"17"1"-3963,2 7-3418,0 0 1,1 0 0,-1 0-1,0 1 1,1-1-1,-1 0 1,1 1-1,-1 0 1,1 0 0,-1 0-1,0 0 1,2 0-171,67 1-323,111 6 2876,-93 5-5674,-4 10-7255,-58-6 2410,-20-4 8126,-9 2 5195,6-17 4952,7-1-7461,27-13-3440,-31 13 671,-3 2-33,0 0-1,0 1 1,0-2 0,-1 1 0,1 0 0,-1-1-1,1 1 1,-1-1 0,0 0 0,0 0 0,0 0-1,-1-1 1,1 1 0,-1-1 0,0 1 0,1-1-1,-2 0 1,3-3-44,-4 6 17,-1 0 0,1 0 0,0 0 0,0 0 0,0 0 0,-1 0 0,1 1 0,0-1 0,-1 0 0,1 0 0,-1 0 0,1 1 0,-1-1 0,0 0 0,1 1 0,-1-1 0,1 0 0,-1 1 0,0-1-1,0 1 1,1-1 0,-1 1 0,0-1 0,0 1 0,0 0 0,1-1 0,-1 1 0,0 0 0,0 0 0,0 0 0,0-1 0,0 1 0,0 0 0,0 0 0,0 0 0,0 1-17,-36-2 167,26 3-150,0 0 1,-1 0-1,1 1 1,1 0-1,-1 1 1,0 0-1,1 1 1,0 0-1,0 1 0,0 0 1,1 0-1,0 1 1,0 0-1,0 1 1,-1 2-18,4-3 52,0 0-1,0 0 1,0 0 0,1 1-1,1 0 1,-1 0 0,1 0-1,0 1 1,1-1 0,0 1-1,1 0 1,-1 0 0,2 0-1,-1 0 1,1 0 0,1 0-1,0 0 1,0 9-52,1-15 25,-1 1 0,1-1 0,-1 0 0,1 0 0,0 0 0,0 0 0,1 0 0,-1 0 0,0 0 0,1 0 0,0-1 0,0 1 0,0-1 0,0 1 0,0-1 0,0 1 1,1-1-1,1 1-25,1 0 24,0 0 0,0 0 1,0 0-1,0-1 0,1 0 1,-1 0-1,1-1 1,0 1-1,0-1 0,0 0-24,16 1 59,1-1-1,0-1 0,0-1 0,18-4-58,-37 5 11,29-4 19,-1-1 0,0-2 0,0 0 0,0-3-30,-24 8 1,-1 0 0,1-1 0,0 0 0,-1-1 0,0 0 0,0 0 0,0 0 0,0-1 0,0 0 0,-1 0 0,0-1 0,0 0 0,-1 0 0,0 0 0,0-1 0,0 1 0,-1-1 0,3-5-1,-3 1 8,-1 4-15,-3 12-8,0 26 23,0-9-5,0-8 4,0 1 0,0 0 0,2-1 1,2 15-8,-4-28 2,0 0 0,1 0 1,-1 0-1,0 1 1,1-1-1,-1 0 1,1 0-1,-1 0 0,1 0 1,-1 0-1,1 0 1,0 0-1,0 0 0,-1 0 1,1 0-1,0-1 1,0 1-1,0 0 1,0 0-1,0-1 0,0 1 1,0-1-1,0 1 1,0-1-1,0 1 1,0-1-1,1 0 0,-1 1-2,2-1 6,-1 0 0,1-1-1,-1 1 1,0-1 0,1 1-1,-1-1 1,0 0 0,1 0-1,-1 0 1,0 0 0,0 0 0,0 0-1,2-2-5,9-7 28,0-1 1,-1 0-1,-1 0 0,2-4-28,-7 9 10,-2 1-10,0 1 0,1 1 0,-1-1 0,1 0 1,0 1-1,-1 0 0,2 0 0,-1 0 0,0 1 1,0 0-1,1 0 0,-1 0 0,3 0 0,-6 2-2,-1 0 0,0 0-1,1 0 1,-1 0 0,0 0 0,1 0 0,-1 0-1,1 0 1,-1 1 0,0-1 0,0 0 0,1 1-1,-1 0 1,0-1 0,0 1 0,1-1 0,-1 1-1,0 0 1,0 0 0,0 0 0,0 0 0,0 0 2,1 1-3,-1 0 1,0 1 0,0-1 0,0 1 0,0-1 0,0 1-1,0-1 1,0 1 0,-1 0 0,0-1 0,1 1-1,-1 0 1,0-1 0,0 1 0,-1 2 2,-2 18-5,2-20 8,1 1 0,-1-1 1,1 1-1,-1 0 0,1 0 1,0-1-1,0 1 0,1 0 1,-1-1-4,10 5 26,13-14 3,1-8 3,0 0-1,18-15-31,42-24 8,-83 53-10,0-1 0,-1 1 0,1 0 1,0-1-1,0 1 0,0 0 0,0 0 1,-1 0-1,1-1 0,0 1 0,0 0 1,0 0-1,0 1 0,0-1 0,-1 0 0,1 0 1,0 0-1,0 0 0,0 1 0,-1-1 1,1 0-1,0 1 0,0-1 0,-1 1 1,1-1-1,0 1 0,0-1 0,-1 1 1,1-1 1,17 26-36,-16-23 36,0 0 0,0 0-1,0 0 1,0 0 0,0 0 0,1 0 0,-1-1 0,1 1 0,2 1 0,4 0 5,-1-1 0,1-1 0,0 1 0,0-1 0,0-1 0,0 0 0,0 0 0,0-1 0,1 0 1,-1 0-1,0-1 0,0 0 0,0-1 0,1 0-5,4-1 8,1-1 0,-1 0 0,0-1 0,0 0 0,0-1 0,-1-1 1,0 0-1,5-5-8,-15 9 4,1 0 0,-1-1 1,0 1-1,0-1 0,0 0 0,0 0 1,-1 0-1,1 0 0,-1-1 1,0 1-1,0-1 0,-1 1 0,1-1 1,-1 0-1,0-1-4,-1 4 1,0 1 0,1 0 0,-1 0 0,0 0 0,0 0 0,0-1 1,-1 1-1,1 0 0,0 0 0,0 0 0,0 0 0,-1-1 0,1 1 0,-1 0 0,1 0 0,-1 0 0,1 0 0,-1 0 1,0 0-1,1 0 0,-1 0 0,0 0 0,0 1 0,0-1-1,0 0-1,-1 0 0,0 1 0,0-1 1,0 1-1,0 0 0,0-1 0,0 1 0,0 0 0,1 0 0,-1 0 1,0 0-1,0 1 0,0-1 0,0 0 0,0 1 0,0-1 1,0 1-1,1 0 0,-1 0 0,-1 0 1,-1 1-2,1-1 0,-1 1 1,0 0-1,0 1 0,1-1 0,0 1 0,-1-1 0,1 1 1,0 0-1,0 0 0,0 0 0,1 1 0,-1-1 1,1 1-1,0-1 0,0 1 0,0 0 0,0 0 0,1 0 1,-1 0-1,1 0 0,0 0 0,0 0 0,1 0 1,-1 1-1,1-1 0,0 0 0,0 0 0,1 1 1,-1-1-1,1 0 0,0 0 0,0 0 0,0 0 0,0 0 1,1 0-1,0 0 0,0 0 0,0 0 0,0-1 1,0 1-1,1-1 0,-1 1 0,1-1 0,0 0 0,0 0 1,1-1-1,-1 1 0,0 0 0,1-1 0,0 0 1,-1 0-1,1 0 0,0 0 0,0-1 0,0 0 0,0 1 1,1-1 1,10 0 7,0-1 1,0 0 0,0-1-1,0 0 1,-1-1 0,1-1-1,0-1 1,-1 0-1,0 0 1,0-2 0,0 1-1,0-2 1,-1 0 0,0-1-1,-1 0 1,0-1 0,0 0-1,0-1 1,0-1-8,2-9 3,-14 20-6,1 0 1,-1 0-1,0 0 1,0 0 0,0 1-1,0-1 1,0 0-1,0 0 1,0 0 0,0 0-1,1 0 1,-1 0-1,0 0 1,0 0 0,0 0-1,0 0 1,0 0-1,0 0 1,1 0 0,-1 0-1,0 0 1,0 0-1,0 0 1,0 0 0,0 0-1,1 0 1,-1 0-1,0 0 1,0 0 0,0 0-1,0 0 1,0 0-1,0 0 1,1 0 0,-1 0-1,0 0 1,0 0-1,0 0 1,0 0 0,0 0 2,10 42-11,-8-37 12,14 39 5,-15-41-3,1 0-1,-1 0 0,1 0 0,-1-1 1,1 1-1,0 0 0,0-1 0,0 1 1,1-1-1,-1 0 0,0 0 0,1 0 0,0 0 1,-1 0-3,2-1 3,-1 0 0,1-1 0,-1 1 0,1-1 1,-1 0-1,1 0 0,-1 0 0,1-1 0,-1 1 1,1-1-1,-1 0 0,1 0 0,-1 0 1,0 0-1,1 0 0,-1-1 0,2-1-3,61-36 67,-48 27-60,47-40-1,-64 52-8,-1 0-1,0 0 0,1 0 0,-1-1 0,1 1 0,-1 0 0,1 0 1,-1 0-1,0 0 0,1 0 0,-1 0 0,1 0 0,-1 0 0,1 0 1,-1 0-1,0 0 0,1 1 0,-1-1 0,1 0 0,-1 0 1,1 0-1,-1 0 0,0 1 0,1-1 0,-1 0 0,0 0 0,1 1 1,-1-1-1,0 0 0,1 1 0,-1-1 0,0 0 0,0 1 0,1-1 1,-1 1-1,0-1 0,0 0 0,0 1 3,11 24 0,-3-5-1,14 20 8,-21-38 22,0-1 0,0 1 1,1-1-1,-1 1 1,0-1-1,1 1 0,-1-1 1,1 1-1,0-1 0,0 0 1,-1 0-1,1 0 0,0 0 1,0 0-1,0-1 1,0 1-1,0-1 0,0 1 1,0-1-1,0 1 0,0-1 1,1 0-30,13 5-4042,-24-11 812</inkml:trace>
  <inkml:trace contextRef="#ctx0" brushRef="#br0" timeOffset="-6051.93">13388 127 6097,'-9'-17'2119,"1"-1"-1,1 0 0,1 0 0,-3-15-2118,3 10 6557,8 38-5967,0 0 0,-1 0 0,-1 1 0,-1 6-590,0 19 674,-2 21 121,-2 1 0,-4-2 0,-2 1-1,-5 10-794,-5 28 970,4 8-970,4-11 307,3-40-140,3 2 0,2-1 0,3 1 0,4 44-167,-2-101 7,0-1 1,0 0-1,0 0 1,1 1-1,-1-1 1,0 0-1,1 0 1,-1 1-1,0-1 1,1 0-1,-1 0 1,1 0-1,0 0 1,-1 0-1,1 0 1,0 0-1,1 1-7,-2-2-5,0 0-1,1 1 1,-1-1 0,1 0-1,-1 0 1,1 0 0,-1 0-1,1 0 1,-1 0 0,1 0 0,-1 0-1,0 0 1,1-1 0,-1 1-1,1 0 1,-1 0 0,1 0-1,-1 0 1,0-1 0,1 1-1,-1 0 1,1 0 0,-1-1-1,0 1 1,1 0 0,-1-1-1,0 1 1,1 0 0,-1-1-1,0 1 6,3-3-193,-1 0 0,0 0-1,0 0 1,-1-1 0,1 1-1,0 0 1,-1-1 0,0 1-1,0-1 1,0 1 0,0-4 193,-1-24-4752,-5-3 174</inkml:trace>
  <inkml:trace contextRef="#ctx0" brushRef="#br0" timeOffset="-5716.05">13220 933 5025,'-73'-67'4513,"47"52"-368,2-4-16,11 6-1193,11-1-343,10 4-769,18 2-303,8 2-721,15-1-200,4 0-240,12 0-80,-6 3-112,8 2 664,-15 5-47,-2-3-6563,-20-4 2890</inkml:trace>
  <inkml:trace contextRef="#ctx0" brushRef="#br0" timeOffset="43237.54">192 2276 8066,'-1'-7'616,"1"-1"0,-1 0 0,1 1 0,1-1 0,-1 1 0,1-1 0,1 1 0,-1-1 0,1 1 0,1 0 0,-1 0 0,1 0 0,0 0 0,1 0 1,0 0-1,0 1 0,1-1-616,-5 7 63,0-1 0,0 0 0,0 1 0,0-1 0,1 1 0,-1-1 0,0 0 0,1 1 0,-1-1 0,0 1 0,1-1-1,-1 1 1,1-1 0,-1 1 0,0-1 0,1 1 0,-1 0 0,1-1 0,0 1 0,-1 0 0,1-1 0,-1 1 0,1 0 0,-1 0 0,1-1 0,0 1 0,-1 0 0,1 0 0,0 0 0,-1 0 0,1 0 0,0 0 0,-1 0 0,1 0 0,-1 0 0,1 0 0,0 0 0,-1 0 0,1 1 0,0-1 0,-1 0 0,1 0 0,-1 1 0,1-1 0,-1 0 0,1 1 0,-1-1 0,1 1 0,-1-1 0,1 0 0,-1 1 0,1-1 0,-1 1 0,0 0 0,1-1 0,-1 1 0,0-1 0,1 1 0,-1 0-63,21 43 792,-18-37-653,21 55 339,-4 0-1,-2 1 1,-3 1-1,-2 0 0,2 60-477,-10-73 150,-4-19-59,2 1 0,2-1 0,1 0 0,1 0 0,2 0 1,2 1-92,-10-30 48,0-1 0,0 1 0,0-1 0,0 0 0,1 0 1,-1 0-1,1 0 0,-1 0 0,1 0 0,0 0 0,0 0 1,0-1-1,1 2-48,-2-3-109,0 1 0,0-1 1,0 0-1,0 0 0,0 1 0,0-1 1,0 0-1,0 0 0,-1 0 0,1 0 1,0 0-1,0 0 0,0 0 1,0 0-1,0-1 0,0 1 0,0 0 1,0-1-1,0 1 0,-1 0 0,1-1 1,0 1-1,0-1 0,0 1 1,-1-1-1,1 0 0,0 1 0,-1-1 1,1 0-1,0 1 0,-1-1 0,1 0 1,-1 0-1,1 1 0,-1-2 109,11-20-3254</inkml:trace>
  <inkml:trace contextRef="#ctx0" brushRef="#br0" timeOffset="43602.69">353 2632 11290,'-29'-13'3673,"7"5"840,12 0-3409,10 3 145,5 3-665,15-6-200,7 1-328,14-7-24,3 1 16,13-1 112,-5 2-80,8 2 1160,-8 13-5825,3 11 2225</inkml:trace>
  <inkml:trace contextRef="#ctx0" brushRef="#br0" timeOffset="44151.43">810 2791 6377,'-24'124'14503,"30"-152"-9491,-3-23-3526,4-30-1275,-4 59-48,-2 10-106,1-1 0,1 0-1,0 1 1,0-1 0,1 1 0,2-2-57,-5 12-1,0-1 0,1 1 0,-1-1 0,1 1 0,0-1 0,-1 1 0,1 0 0,0 0 0,1 0 0,-1 0 0,0 0 0,0 0 0,1 1 0,-1-1 0,1 1 0,0 0 0,-1 0 0,1 0 0,0 0-1,0 0 1,-1 0 0,1 1 0,0-1 0,0 1 0,0 0 0,0 0 0,0 0 0,0 0 0,0 1 1,16 2-611,1 1 0,-1 1-1,0 1 1,0 0 0,18 10 611,-15-7-2288,2 0 0,-1-1 1,22 4 2287,-23-9-1925,-1 0 0,1-2 1,-1 0-1,12-2 1925,-19 0 522,-1 0-1,1-2 1,-1 0 0,11-3-522,-23 6 148,-1 0 1,1 0-1,-1 0 1,1 0-1,-1-1 1,1 1-1,-1 0 1,1 0-1,-1 0 1,1 0-1,-1-1 1,1 1-1,-1 0 1,1 0-1,-1-1 0,1 1 1,-1 0-1,0-1 1,1 1-1,-1-1 1,0 1-1,1 0 1,-1-1-1,0 1 1,1-1-1,-1 1 1,0-1-1,0 1 0,0-1 1,1 0-149,-14-6 3213,-27 2-98,17 6-2366,0 2-1,-1 1 0,1 1 1,1 1-1,-9 4-748,22-7 78,0 0-1,0 1 0,0 0 1,1 0-1,0 1 0,-1 0 1,2 0-1,-1 1 1,1 0-1,0 1 0,0 0 1,0 0-1,1 0 0,-2 4-77,6-8 4,0 0 0,1 0 0,-1-1 0,1 1 0,0 0 0,0 0 0,0 0 0,0 1 0,1-1 0,-1 0 0,1 0-1,0 0 1,0 0 0,0 1 0,0-1 0,0 0 0,1 0 0,-1 0 0,1 0 0,0 0 0,0 0 0,0 0 0,1 0 0,-1 0-1,1 0 1,-1 0 0,1-1 0,0 1 0,0-1 0,1 2-4,1-1 3,0 1-1,0-1 1,0 0-1,1 0 1,-1 0 0,1-1-1,0 1 1,0-1-1,0 0 1,0-1-1,0 1 1,0-1 0,0 0-1,0 0 1,0-1-1,1 0 1,-1 0-1,2 0-2,8-1 14,0-2-1,0 1 0,-1-2 0,1 0 0,-1-1 0,1 0 0,-2-1 1,1-1-1,0-1-13,-5 4 14,-1-1 0,0 0 1,0-1-1,0 0 0,-1 0 1,0 0-1,0-1 0,-1 0 1,0-1-1,0 1 0,-1-1 0,1 0 1,-2-1-1,5-8-14,-9 16 4,1 0-1,-1 0 0,1 0 1,-1 0-1,1 0 1,-1 0-1,1 0 0,-1 0 1,0 0-1,0-1 1,1 1-1,-1 0 0,0 0 1,0 0-1,0 0 1,0 0-1,-1-1 1,1 1-1,0 0 0,0 0 1,-1 0-1,1 0 1,-1 0-1,1 0 0,-1 0 1,1 0-1,-1 0 1,1 0-1,-1 0 0,0 0 1,0 0-1,1 0 1,-1 1-1,0-1 0,0 0 1,0 1-1,0-1 1,0 0-1,0 1 1,0-1-1,0 1 0,-1-1-3,1 1 0,-1 0 0,1 0 0,-1 1 0,1-1 0,-1 0 0,1 1 1,-1-1-1,1 0 0,0 1 0,-1 0 0,1-1 0,0 1 0,-1 0 0,1 0 0,0 0 0,0-1 0,0 1 0,-1 0 0,1 1 0,0-1 0,1 0 0,-1 0 0,0 0 0,0 1 0,0-1 0,1 0 0,-1 1 0,1-1 0,-1 0 0,1 1 0,-1-1 0,1 2 0,-1 0 13,0 0 0,0 0 0,1 1 0,-1-1 0,1 0 1,0 1-1,0-1 0,0 0 0,0 1 0,1-1 0,-1 0 0,1 0 0,0 1 0,0-1 0,0 0 0,0 0 0,1 0 0,-1 0 0,1 0 0,0 0 0,-1-1 0,1 1 1,1-1-1,-1 1 0,0-1 0,1 0 0,-1 1 0,1-1 0,-1-1 0,1 1 0,0 0 0,0-1 0,3 2-13,0 0-335,1-1 1,-1 0-1,1 0 1,-1 0-1,1-1 0,0 0 1,4 0 334,-3-1-1610,0 0 1,-1 0 0,1-1 0,0 0 0,-1 0 0,5-2 1609,26-9-6766</inkml:trace>
  <inkml:trace contextRef="#ctx0" brushRef="#br0" timeOffset="45101.51">1683 2656 9970,'0'-1'269,"-1"1"0,0-1-1,1 0 1,-1 1 0,0-1 0,1 0-1,-1 1 1,0-1 0,1 1 0,-1 0 0,0-1-1,0 1 1,0 0 0,0-1 0,1 1-1,-1 0 1,0 0 0,0-1 0,0 1-1,0 0 1,0 0 0,0 0 0,1 0-1,-1 1 1,0-1 0,0 0 0,0 0-1,0 0 1,0 1 0,1-1 0,-1 0-1,0 1 1,0-1 0,0 1 0,1-1 0,-1 1-269,-6 31 3821,6-20-3719,-8 33 1325,6-35-1252,1-1 0,0 0 0,0 1-1,1 0 1,1-1 0,0 1 0,0 0 0,0-1 0,2 2-175,-2-10 6,0 0 0,1 1 0,-1-1 0,1 0 0,-1 0 0,1 0 0,0 0 0,-1 0 0,1 0 0,0 0 1,0 0-1,0 0 0,0 0 0,0 0 0,0 0 0,0-1 0,0 1 0,0 0 0,0-1 0,0 1 0,0-1 0,0 1 0,1-1 1,-1 0-1,0 1 0,0-1 0,1 0 0,-1 0 0,0 0 0,0 0 0,1 0 0,-1 0 0,0 0 0,1 0 0,-1 0 0,0-1 1,0 1-1,0-1 0,1 1 0,-1-1 0,0 1 0,0-1 0,0 0-6,7-2 20,0-1 1,-1 0-1,0 0 0,1-1 0,4-4-20,22-22 68,-1-1-1,-2-2 0,24-32-67,-21 24 46,-33 41-46,-1 0-1,1 0 0,0 1 0,0-1 0,-1 0 0,1 0 0,0 1 1,0-1-1,0 1 0,0-1 0,0 0 0,0 1 0,0 0 0,0-1 1,0 1-1,0 0 0,0-1 0,0 1 0,0 0 0,0 0 1,0 0-1,0 0 0,0 0 0,1 0 0,-1 0 0,0 0 0,0 1 1,0-1-1,0 0 0,0 1 0,0-1 0,0 0 0,0 1 0,0 0 1,0-1-1,0 1 0,-1-1 0,1 1 0,0 0 0,0 0 0,0-1 1,-1 1-1,1 0 0,0 0 0,-1 0 0,1 0 0,-1 0 0,1 0 1,-1 0 0,8 11-4,-1 1 0,0 0 0,0 0 0,-1 3 4,9 16 11,-2-11-97,-6-8 147,1 0 1,1 0 0,0-1-1,10 11-61,-16-20-76,1 0 0,-1 0 0,1 0-1,0 0 1,0-1 0,0 1 0,0-1-1,0 0 1,0 0 0,0-1-1,1 1 1,-1-1 0,1 0 0,-1 0-1,1-1 1,-1 1 0,1-1 0,3 0 76,-1-2-440,1 1 0,-1-1 0,0 0 0,0-1 0,0 0 0,0 0 0,0 0 0,0-1 0,-1 0 1,0 0-1,0-1 0,0 1 0,0-1 0,-1-1 0,0 1 0,0-1 0,1-2 440,7-8-25,-1 0 0,-1-1 0,-1 0-1,0-1 1,-1 0 0,-1-2 25,-7 19 104,0 0 0,-1-1 0,1 1 0,0-1 0,-1 1 0,0-1 1,1 1-1,-1-1 0,0 1 0,0-1 0,0 1 0,0-1 0,0 1 0,0-1 0,0 1 0,0-1 1,-1 1-1,1-1 0,0 1 0,-1-1 0,1 1 0,-1-1 0,0 1 0,0 0 0,1-1 0,-1 1 0,0 0 1,0 0-1,0 0 0,0-1 0,0 1 0,-1 0 0,1 0 0,0 1 0,0-1 0,-1 0 0,1 0 0,0 1 1,-1-1-1,1 0 0,-1 1 0,1 0 0,-1-1 0,1 1 0,-1 0 0,1 0 0,-1-1 0,1 1 1,-1 1-1,0-1 0,1 0 0,-1 0 0,1 0 0,-1 1 0,1-1 0,-1 1-104,1 0 17,0-1 0,1 1 1,-1-1-1,0 1 0,1-1 0,-1 1 0,0 0 0,1-1 1,-1 1-1,1 0 0,-1-1 0,1 1 0,-1 0 0,1 0 1,0 0-1,-1-1 0,1 1 0,0 0 0,0 0 0,0 0 1,-1 0-1,1 0 0,0-1 0,0 1 0,0 0 0,0 0 1,1 0-1,-1 0 0,0 0 0,0 0 0,0-1 0,1 1 1,-1 0-1,0 0 0,1 0 0,-1-1 0,1 1 0,-1 0 1,1 0-18,3 4-3,-1 0 1,1 0-1,-1 0 1,1 0-1,1-1 1,-1 0-1,2 2 3,98 67 24,-97-68-26,-1 1-1,0 0 0,0 0 1,0 0-1,-1 1 1,0-1-1,0 1 0,-1 1 1,1-1-1,-2 1 0,1-1 1,-1 1-1,0 0 1,1 6 2,-3-10 35,0-1 0,-1 1 1,1 0-1,-1-1 0,1 1 1,-1 0-1,0-1 0,-1 1 0,1 0 1,-1-1-1,1 1 0,-1-1 1,0 1-1,0-1 0,-1 1 1,1-1-1,-1 1 0,0-1 1,1 0-1,-2 0 0,1 0 1,0 0-1,0 0 0,-1-1 1,0 1-1,1-1 0,-1 0 1,0 1-1,0-1 0,0 0 1,-1-1-1,1 1 0,0-1 1,-2 1-36,-7 2 182,-1 0-1,0-2 1,0 1 0,0-2 0,0 1 0,0-2 0,0 0 0,0 0 0,-8-2-182,6-4-3762,9-4 921</inkml:trace>
  <inkml:trace contextRef="#ctx0" brushRef="#br0" timeOffset="45995.27">3080 2707 6833,'-51'-33'1206,"-51"-37"3967,102 70-5053,0 0 0,-1-1-1,1 1 1,-1 0 0,1-1-1,0 1 1,-1 0 0,1-1-1,-1 1 1,1 0 0,-1 0 0,1-1-1,-1 1 1,1 0 0,-1 0-1,1 0 1,-1 0 0,1 0-1,-1 0 1,0 0 0,1 0-1,-1 0 1,1 0 0,-1 0 0,1 0-1,-1 0 1,1 0 0,-1 1-1,1-1 1,-1 0 0,1 0-1,-1 0 1,1 1 0,-1-1 0,1 0-1,0 1 1,-1-1 0,1 0-120,-7 25 1873,10 42-1016,-2-60-506,8 51 357,2 0 0,3-1 1,3-1-1,17 39-708,-11-34 250,-3 2-1,-3 0 1,9 61-250,-23-105 45,-1 1 1,0-1-1,-2 1 1,0 0 0,-1 0-1,-1-1 1,-4 18-46,6-36 9,0 0 1,0 1-1,-1-1 1,1 0-1,0 1 1,-1-1-1,1 0 1,-1 0-1,1 1 1,-1-1-1,0 0 1,1 0-1,-1 0 1,0 0-1,0 0 1,0 0-1,0 0 1,0 0-1,0 0 1,0 0-1,0-1 1,0 1-1,0 0 1,0-1-1,0 1 1,-1-1-1,1 1 1,0-1-1,0 1 0,-1-1 1,1 0-1,0 0 1,-1 0-1,1 0 1,0 0-1,-1 0 1,1 0-1,0 0 1,-1 0-1,0-1-9,-1 0 23,0-1-1,0 0 1,-1 0-1,1 0 1,0 0-1,1 0 1,-1-1-1,0 1 1,1-1-1,-1 0 1,1 0-1,0 0 1,0 0-1,0-1-22,-8-16 30,0-1 1,2 0-1,0 0 0,2 0 0,0-1 0,2 0 0,0-1 0,1 1 0,2 0 0,0-11-30,1-25 3,3 1 1,3-1-1,6-26-3,-8 63-4,1 0-1,0 1 0,2 0 1,0 0-1,1 1 1,1 0-1,1 0 0,1 1 1,3-5 4,-7 14-8,0 0 0,0 1 1,0 0-1,1 0 0,0 0 0,1 1 0,0 1 1,0-1-1,0 1 0,1 1 0,0 0 1,0 0-1,0 1 0,0 0 0,1 1 0,0 0 1,-1 1-1,2 0 8,-9 1-2,-1 0 0,1 1 0,-1-1 1,0 1-1,1 0 0,-1 0 0,1 0 1,-1 0-1,1 0 0,-1 1 0,0-1 0,1 1 1,-1-1-1,0 1 0,1 0 0,-1 0 1,0 0-1,0 0 0,0 0 0,1 1 0,-2-1 1,1 1-1,0-1 0,0 1 0,0 0 0,-1-1 1,1 1-1,-1 0 0,1 0 0,-1 0 2,0 2 1,0 0 0,-1-1-1,1 1 1,-1-1-1,0 1 1,1 0-1,-2-1 1,1 1-1,0-1 1,-1 1 0,0 0-1,0-1 1,0 0-1,0 1 1,0-1-1,-1 1 1,0-1 0,1 0-1,-2 1 0,-44 66 190,33-51-538,0 2 0,1 0-1,-2 6 349,10-8-4033,8-9 41</inkml:trace>
  <inkml:trace contextRef="#ctx0" brushRef="#br0" timeOffset="46363.53">3634 2745 9418,'-3'-3'879,"-1"1"1,1 0-1,-1-1 0,0 1 0,0 0 1,0 1-1,0-1 0,0 1 0,0-1 1,0 1-1,-1 1-879,3 0 212,-1 1-1,1 0 1,-1-1 0,1 1-1,-1 1 1,1-1 0,0 0-1,0 0 1,-1 1 0,1 0-1,0-1 1,0 1 0,1 0-1,-1 0 1,0 0 0,0 0-1,1 0 1,0 0 0,-2 3-212,-5 6 232,0 1 1,1 1-1,1-1 0,0 1 1,0 0-1,2 1 1,-1 0-1,0 8-232,3-16 47,1 1 0,0-1 0,0 1 0,0 0 0,1-1 0,0 1 0,1 0 0,-1-1 0,1 1 0,0 0-1,1-1 1,0 1 0,0-1 0,0 0 0,1 1 0,0-1 0,0 0 0,0-1 0,3 4-47,-3-6 17,0 0 1,0-1 0,0 1-1,0-1 1,1 0 0,-1 0-1,1 0 1,-1 0-1,1-1 1,0 1 0,0-1-1,0 0 1,0 0-1,-1 0 1,1-1 0,1 1-1,-1-1 1,0 0 0,0 0-1,0 0 1,0-1-1,0 0 1,0 1 0,-1-1-1,1-1 1,0 1 0,0 0-1,0-1 1,-1 0-1,3-1-17,7-4 31,-1 1 0,0-2-1,0 0 1,0 0-1,-1-1 1,-1-1 0,1 0-1,-1-1-30,-4 4 21,0 0 1,-1 0-1,0 0 0,-1-1 0,0 0 0,0 0 0,-1 0 0,1 0 0,-2-1 1,1 1-1,-1-1 0,-1 0 0,1-6-21,-2 11 6,0 1 0,0-1 0,0 1 0,0-1 0,-1 0 0,1 1 0,-1-1 0,0 1 0,0 0 0,-1-1 0,1 1 0,-1 0 1,1 0-1,-1 0 0,0 0 0,0 0 0,-1 0 0,1 0 0,0 1 0,-1-1 0,0 1 0,1 0 0,-1 0 0,0 0 0,0 0 0,0 0 0,-1 0 0,1 1 0,0 0 0,-1 0 0,1 0 0,0 0 0,-1 0 0,-3 0-6,-43-1-87,49 2 53,0 0 0,-1 0 0,1 0 0,-1 0 0,1 0-1,0 1 1,-1-1 0,1 0 0,0 1 0,-1-1 0,1 1 0,0-1 0,-1 1 0,1 0 0,0 0 0,0-1 0,0 1-1,0 0 1,0 0 0,0 0 0,0 0 0,0 0 0,0 0 0,0 1 0,0-1 0,1 0 0,-1 0 0,1 0 0,-1 1-1,1-1 1,-1 0 0,1 1 0,-1 0 34,2-1-161,-1 1 0,1-1-1,0 1 1,-1-1 0,1 1-1,0-1 1,0 0 0,0 1-1,0-1 1,0 0 0,0 0-1,0 0 1,0 1 0,1-1-1,-1 0 1,0-1 0,1 1-1,-1 0 1,0 0 0,1-1 0,-1 1-1,1 0 1,-1-1 0,1 0-1,0 1 1,0-1 161,35 9-3130</inkml:trace>
  <inkml:trace contextRef="#ctx0" brushRef="#br0" timeOffset="46787.39">4041 2711 5393,'2'-1'398,"-1"0"-1,0 0 1,1 0-1,-1 0 1,1 0 0,-1-1-1,0 1 1,0 0-1,0-1 1,0 1-1,0-1 1,0 0 0,0 1-1,-1-1 1,1 1-1,0-1 1,-1 0-1,0 0 1,1 1 0,-1-1-1,0 0 1,0 0-1,0 0 1,0 1-1,0-1 1,0 0 0,0 0-398,-2 0 208,1 1 0,0-1 0,-1 1 0,1 0 0,-1 0 0,0 0 0,1 0 0,-1 0-1,0 0 1,1 0 0,-1 0 0,0 1 0,0-1 0,0 1 0,0-1 0,0 1 0,1 0 0,-1 0 0,0-1 0,0 2 0,0-1 0,0 0 0,0 0 0,0 0 0,0 1 0,0 0-208,-63 13 1536,62-13-1503,-1 0 1,1 0-1,0 0 0,0 1 0,0 0 0,0-1 1,0 1-1,1 0 0,-1 0 0,0 1 1,1-1-1,0 0 0,-1 1 0,1-1 0,0 1 1,0 0-1,1 0 0,-2 1-33,3-3 1,0 1-1,0 0 1,0-1 0,0 1-1,0 0 1,1-1 0,-1 1-1,0-1 1,1 1 0,-1-1-1,1 1 1,0-1 0,-1 1-1,1-1 1,0 1 0,0-1 0,0 0-1,0 0 1,0 1 0,0-1-1,0 0 1,1 0 0,-1 0-1,0 0 1,0 0 0,1 0-1,-1-1 1,2 2-1,43 22-12,-43-22 14,53 20 11,-33-14-9,-1 1 1,-1 0 0,19 13-5,-34-19 1,-1 1 1,0-1-1,0 1 0,0 0 1,-1 1-1,0-1 0,1 1 1,-2 0-1,1 0 0,0 0 1,-1 0-1,0 1 0,0-1 1,-1 1-1,0 0 0,2 5-1,-4-8 3,1 0 0,-1 0 0,0 0-1,0 0 1,0 0 0,0 0-1,0 0 1,-1-1 0,1 1-1,-1 0 1,0 0 0,0 0 0,0 0-1,0-1 1,-1 1 0,1 0-1,-1-1 1,1 0 0,-1 1-1,0-1 1,0 0 0,0 0 0,0 1-1,0-2 1,-1 1 0,1 0-1,-1 0 1,1-1 0,-1 1-1,-1-1-2,-11 8 354,-2-2-1,1 0 1,-1-1-1,-14 3-353,8-2 1259,7-2-4427,6-9 1029</inkml:trace>
  <inkml:trace contextRef="#ctx0" brushRef="#br0" timeOffset="47140.24">4650 2805 9298,'1'0'151,"-1"0"-1,1 0 1,-1-1-1,0 1 1,1 0 0,-1 0-1,1 0 1,-1 0-1,0 0 1,1-1 0,-1 1-1,0 0 1,1 0 0,-1 0-1,0-1 1,1 1-1,-1 0 1,0-1 0,0 1-1,1 0 1,-1-1-1,0 1 1,0 0 0,0-1-1,1 1 1,-1 0-1,0-1 1,0 1 0,0-1-1,0 1 1,0 0 0,0-1-1,0 1 1,0-1-1,0 1 1,0 0 0,0-1-1,0 1 1,0-1-1,0 1 1,0 0 0,0-1-1,0 1 1,-1-1-1,1 1 1,0 0 0,0-1-1,0 1 1,-1 0 0,1-1-1,0 1 1,0 0-1,-1 0 1,1-1 0,0 1-1,-1 0 1,1 0-1,0-1 1,-1 1 0,1 0-1,0 0 1,-1 0-1,1-1 1,-1 1 0,1 0-1,0 0-150,-32-3 2797,11 6-2437,0 2-1,0 0 0,1 1 0,0 1 0,0 1 1,0 1-1,1 0 0,1 2 0,-17 11-359,34-22 5,0 1-1,0 0 1,0 0 0,-1 0-1,1 0 1,0 0 0,1 0-1,-1 0 1,0 0 0,0 0-1,0 0 1,1 1 0,-1-1-1,0 0 1,1 0 0,-1 1-1,1-1 1,-1 1-5,2-2 1,-1 1 0,0-1 0,0 1-1,1-1 1,-1 1 0,0-1 0,1 0 0,-1 1 0,1-1-1,-1 0 1,0 1 0,1-1 0,-1 0 0,1 1-1,-1-1 1,1 0 0,-1 0 0,1 1 0,-1-1 0,1 0-1,-1 0 1,1 0 0,-1 0 0,1 0 0,-1 0-1,1 0 1,0 0 0,-1 0 0,1 0-1,49-5 5,-20-5 14,-1-1 0,25-14-19,34-13 42,-87 38-41,0 0-1,-1-1 0,1 1 0,0 0 1,0 0-1,-1 0 0,1 0 0,0 0 0,-1 0 1,1 0-1,0 0 0,0 1 0,-1-1 1,1 0-1,0 0 0,-1 0 0,1 1 0,0-1 1,-1 0-1,1 1 0,-1-1 0,1 1 1,0-1-1,-1 1 0,1-1 0,-1 1 1,1-1-1,-1 1 0,0-1 0,1 1 0,-1-1 1,1 1-1,-1 0 0,0-1 0,0 1 1,1 0-1,-1-1 0,0 1 0,0 0 0,0 0 1,0-1-1,0 1 0,0 0 0,0-1 1,0 1-1,0 0 0,0 46-4,-1-30 5,1-14 77,0 1 0,0-1-1,1 0 1,-1 1 0,1-1-1,0 0 1,0 1 0,0-1-1,0 0 1,1 0 0,-1 0-1,1 0 1,0 0-1,0 0 1,0 0 0,0-1-1,0 1 1,1-1 0,-1 1-1,1-1 1,-1 0 0,1 0-1,0 0 1,0 0 0,0-1-1,0 1 1,0-1-1,0 0 1,1 0 0,-1 0-1,1 0-77,-1 0-279,0-1-1,1 0 1,-1 0-1,1-1 1,-1 1-1,0-1 1,1 1-1,-1-1 1,0 0-1,0 0 1,1 0-1,-1-1 1,1 0 279,21-16-2750</inkml:trace>
  <inkml:trace contextRef="#ctx0" brushRef="#br0" timeOffset="47550.04">4870 2187 11194,'-7'-21'7071,"-6"10"-4992,13 11-1995,-1 0 0,1 0 0,-1 1 0,1-1 0,0 0 0,-1 1 0,1-1 0,0 0 0,0 1 0,-1-1 0,1 1 0,0-1 0,0 0 0,-1 1 0,1-1 0,0 1 0,0-1 0,0 0 0,0 1 0,0-1 0,0 1 0,0-1 0,0 1 0,0-1 0,0 1 0,0-1 0,0 1 0,0-1 0,0 0 0,0 1 0,0-1 0,0 1 0,0-1 0,1 1 0,-1-1 0,0 0 0,0 1 0,1-1 0,-1 0-84,5 30 514,-5-28-355,28 138 1542,-6 2 0,-1 66-1701,-20-147 64,-1-37-14,0-1 1,2 1-1,1 0 1,0-1-1,2 1-50,-5-23 7,1-1-1,-1 1 1,0-1-1,0 1 1,1-1 0,-1 1-1,0-1 1,1 1-1,-1-1 1,1 0-1,-1 1 1,0-1-1,1 0 1,-1 1-1,1-1 1,-1 0-1,1 0 1,-1 1-1,1-1 1,-1 0 0,1 0-1,-1 0 1,1 0-1,0 0 1,-1 1-1,1-1 1,-1 0-1,1 0 1,-1 0-1,1-1 1,-1 1-1,1 0 1,-1 0-1,1 0 1,0 0 0,-1 0-1,1-1 1,-1 1-1,1 0 1,-1-1-1,0 1 1,1 0-1,-1-1 1,1 1-1,-1 0 1,1-1-1,-1 1 1,0-1-1,1 1 1,-1 0 0,0-1-1,1 0-6,33-32 79,-19 17-56,-2 5-23,0 0 0,0 1 0,1 0 0,0 1 0,1 1 0,0 0 0,0 1 1,1 0-1,0 2 0,7-2 0,-16 5-2,-1 1 0,1 0 0,0 0 0,0 1 0,0 0 0,0 0 0,0 1 0,0 0 0,-1 0 0,1 0 0,0 1 0,-1 0 0,1 0 0,-1 1 0,1 0 0,-1 0 0,0 0 0,0 1 0,-1 0-1,1 0 1,-1 1 0,0-1 0,0 1 0,0 0 0,0 0 0,-1 1 0,0 0 2,-1-2 0,1 1 0,-1-1 0,0 1 0,-1 0-1,1 0 1,-1 1 0,0-1 0,0 0-1,-1 1 1,0-1 0,0 1 0,0-1 0,0 1-1,-1 0 1,0-1 0,0 1 0,-1-1 0,1 1-1,-1 0 1,-1 3 0,0-5 7,0 1 0,0-1-1,0 1 1,-1-1 0,1 0 0,-1 0-1,0 0 1,0 0 0,0 0 0,-1-1-1,0 1 1,1-1 0,-1 0-1,0 0 1,-1 0 0,1-1 0,0 0-1,-1 0 1,1 0 0,-1 0 0,0 0-1,1-1 1,-6 1-7,-10 2-121,0-1 1,0-1-1,0-1 0,-14-1 121,-5-3-3269,4-5-3700,9 1 110</inkml:trace>
  <inkml:trace contextRef="#ctx0" brushRef="#br0" timeOffset="48123.66">4689 2891 4865,'-39'-9'7900,"-20"9"-6458,50 1-866,-2-1-137,0 1-1,0 1 0,0 0 1,0 0-1,1 1 0,-1 0 1,1 1-1,-1 1 0,1-1 1,1 1-1,-1 1 0,1 0 1,0 0-1,0 1 0,1 0 1,-3 3-439,8-7 59,1-1 0,0 1 0,0-1 1,0 1-1,0 0 0,1-1 0,-1 1 0,1 0 1,0 0-1,0 0 0,0 0 0,0 0 1,0 1-1,0-1 0,1 0 0,0 0 0,0 1 1,0-1-1,0 0 0,0 0 0,0 1 0,1-1 1,0 0-1,0 0 0,0 0 0,0 0 1,0 0-1,0 0 0,1 0 0,-1 0 0,1 0 1,0-1-1,0 1 0,0-1 0,0 1 1,1-1-1,-1 0 0,0 0 0,1 0 0,0 0 1,-1 0-1,1 0 0,0-1 0,0 1 1,0-1-1,0 0 0,2 0-59,31 6 304,1-2 1,0-2-1,-1-2 1,1-1-1,19-3-304,48-7-3376,-35-6-1593,-8-9-601</inkml:trace>
  <inkml:trace contextRef="#ctx0" brushRef="#br0" timeOffset="48755.52">5590 2217 7674,'0'0'182,"0"0"0,1 0-1,-1-1 1,0 1 0,1 0 0,-1 0 0,0 0 0,1 0 0,-1 0 0,0 0 0,0-1 0,1 1 0,-1 0 0,0 0 0,0 0 0,1-1 0,-1 1 0,0 0-1,0 0 1,1-1 0,-1 1 0,0 0 0,0 0 0,0-1 0,0 1 0,0 0 0,1-1 0,-1 1 0,0 0 0,0-1 0,0 1 0,0 0 0,0-1 0,0 1 0,0 0-1,0 0 1,0-1 0,0 1 0,0 0 0,0-1 0,-1 1 0,1 0 0,0-1 0,0 1 0,0 0 0,0-1-182,-1 1 97,1 0 0,0 0 1,-1 0-1,1 0 0,-1 0 1,1 1-1,0-1 0,-1 0 1,1 0-1,0 0 0,-1 0 1,1 0-1,0 1 0,-1-1 0,1 0 1,0 0-1,0 0 0,-1 1 1,1-1-1,0 0 0,0 0 1,-1 1-1,1-1 0,0 0 1,0 1-1,0-1 0,-1 0 0,1 1 1,0-1-1,0 0 0,0 1 1,0-1-1,0 0 0,0 1 1,0-1-1,0 1 0,0-1 1,0 0-1,0 1 0,0-1 0,0 0 1,0 1-1,0-1 0,0 0 1,0 1-98,-39 349 6102,39-347-6075,-6 53 482,2 1 0,4 21-509,0-63 43,1 1 0,1-1 0,0 0 0,1 1 0,1-1 0,0-1 0,1 1 0,0 0 0,2-1 0,-1 0 0,4 4-43,-7-15 14,-1 1-1,1-1 1,0 0 0,0 0-1,0 0 1,0 0-1,0 0 1,1-1 0,-1 0-1,1 1 1,0-1 0,-1-1-1,1 1 1,0 0 0,0-1-1,0 0 1,0 0 0,2 0-14,1 0 17,0 0 1,1-1-1,-1 0 1,1-1-1,-1 0 1,0 0 0,0 0-1,1-1 1,-1 0-1,3-1-17,3-3 25,1 0 0,-1 0 0,0-1 0,0-1-1,-1 0 1,0-1 0,-1 0 0,0 0 0,0-2-1,5-5-24,-14 13 7,0 0 0,1 0 0,-1 0 0,0 0 0,-1 0 0,1-1 0,-1 1 0,1-1 0,-1 1 0,0-1 0,0 1 0,0-1 0,-1 0 0,1 1 0,-1-1 0,0 0 0,0 1 0,0-1 0,-1 0 0,1 1 0,-1-2-7,0 4 3,1-1 0,-1 1 0,0-1-1,0 1 1,0-1 0,0 1 0,0 0-1,0-1 1,0 1 0,0 0 0,0 0 0,-1-1-1,1 1 1,0 0 0,-1 1 0,1-1-1,-1 0 1,1 0 0,-1 0-3,-1 0 0,0 1 0,0-1-1,-1 0 1,1 1 0,0 0 0,-1-1 0,1 1 0,0 0 0,-1 1-1,1-1 1,0 1 0,0-1 0,-2 2 0,-1 0-6,-1 0 1,0 1-1,0 0 1,1 0-1,0 1 1,-1 0-1,1 0 1,1 1-1,-1-1 1,1 1-1,-1 0 1,2 1-1,-1-1 1,0 1-1,1 0 1,0 0-1,0 2 6,2-5 4,1 0 0,-1 0 1,1 0-1,0 0 0,0 1 0,0-1 1,0 0-1,0 1 0,1-1 0,-1 0 1,1 1-1,0-1 0,0 1 0,1-1 0,-1 1 1,1-1-1,-1 0 0,1 1 0,0-1 1,0 0-1,1 1 0,-1-1 0,1 0 1,-1 0-1,1 0 0,0 0 0,0-1 0,0 1 1,1 0-1,-1-1 0,1 0 0,-1 1 1,1-1-1,0 0 0,0 0 0,0-1 1,1 2-5,9 3 55,-1-1 1,1 0 0,1 0 0,-1-1-1,0-1 1,1 0 0,0-1 0,0-1-1,-1 0 1,1 0 0,14-3-56,11-1 85,1-1 1,-1-3-1,20-6-85,-26 1-4389,-20-5 630</inkml:trace>
  <inkml:trace contextRef="#ctx0" brushRef="#br0" timeOffset="49240.18">4699 2936 8042,'-5'0'3376,"-2"0"593,4 0-2200,1 2 271,-1-1-456,-4 11-63,2 10-369,8 49 40,10-48-336,3-3-135,-2 0-257,-3-1-104,3 0-176,-2 1 552,-1-6 384,-1 6-6577,-3 1 2921</inkml:trace>
  <inkml:trace contextRef="#ctx0" brushRef="#br0" timeOffset="50213.43">7496 2690 9338,'-3'-7'656,"0"1"0,0 0 0,-1-1 0,1 1 1,-2 0-1,1 1 0,0-1 0,-1 1 0,0 0 0,0 0 0,-1 1 0,1-1 1,-1 1-1,0 0 0,-4-1-656,0 0 414,0 1 0,0 0 0,0 1 0,-1 0 0,1 0 0,-1 1 0,1 1 0,-1 0 0,0 0 0,-1 1-414,-3 0 157,0 1 0,0 0 1,0 1-1,0 1 1,0 1-1,1 0 0,-1 0 1,1 2-1,0 0 0,0 0 1,1 1-1,0 1 0,0 0 1,1 1-1,-1 1-157,5-1 42,-1 0 1,2 1-1,-1 0 1,2 0-1,-1 1 0,1 0 1,1 0-1,0 0 0,0 0 1,1 1-1,1 0 0,0 0-42,2-6 7,0-1-1,0 1 1,0-1-1,1 1 1,0-1 0,0 1-1,1-1 1,-1 1-1,1-1 1,1 0-1,-1 1 1,2 3-7,-1-5 4,0-1 1,0 0-1,0 0 1,0 0-1,0 0 1,0 0-1,1-1 1,0 1-1,-1-1 1,1 1-1,0-1 0,0 0 1,1 0-1,-1 0 1,0-1-1,0 1 1,1-1-1,-1 1 1,1-1-1,0 0-4,4 0 12,1 0-1,-1-1 0,0 0 0,1 0 0,-1 0 1,0-1-1,1-1 0,-1 1 0,0-1 0,0-1 1,0 0-1,-1 0 0,1 0 0,0-1 1,-1 0-1,0 0 0,0-1-11,-1 1 22,1 1 0,-1-2 0,0 1 0,0-1 0,-1 0 0,0 0-1,1-1 1,-2 1 0,1-1 0,-1 0 0,0 0 0,0-1 0,0 1 0,-1-1 0,0 0 0,-1 0 0,1 0 0,0-6-22,-4 2 127,-5 14-32,-5 17-19,10-16-70,0 0 0,1 0 0,-1 1 0,1-1 0,0 0 0,0 1 0,0-1 0,1 0 0,0 1 0,-1-1 0,1 0 0,1 0 0,-1 0 0,1 0 0,-1 0 0,1 0 0,0 0 0,1 0 0,-1-1 0,1 1 0,-1-1 0,1 0 0,0 1 0,0-1 0,1-1 0,-1 1 0,1 0 0,-1-1 0,1 0 0,0 0 0,0 0 0,0 0 0,0 0 0,3 0-6,3 2 101,-1-1 1,1 0-1,0 0 1,1-1-1,-1-1 1,0 1-1,1-2 1,-1 1-1,0-1 1,1-1-1,-1 0 1,0-1-1,1 0 1,0 0-102,-8 1-390,0-1-1,0 1 1,-1 0 0,1 0 0,-1-1 0,1 0-1,-1 1 1,1-1 0,-1 0 0,0-1 390,12-20-3118</inkml:trace>
  <inkml:trace contextRef="#ctx0" brushRef="#br0" timeOffset="50553.43">6974 2244 12027,'-45'-12'3880,"14"-2"961,12 0-3416,14 4-257,12 10-472,18 6-264,8 1-360,12-2-48,9 4 0,15-3 416,-1 2 48,9 2 1153,-8 4-6570,-6-8 2616</inkml:trace>
  <inkml:trace contextRef="#ctx0" brushRef="#br0" timeOffset="50882.88">8163 1898 8874,'9'-16'3670,"-3"14"847,3 32-1016,44 325 2042,1-1-4394,-46-296-1050,-5-34 68,1-1 0,0 1 0,2-1 0,1 0 1,4 9-168,-9-27 131,11 17-645,1-18-3266,4-15 326</inkml:trace>
  <inkml:trace contextRef="#ctx0" brushRef="#br0" timeOffset="51217.12">8669 2024 12379,'-18'-26'3664,"-2"8"1105,4 11-3440,5 14-305,-1 14-80,7 10-632,3 16-120,5 6-112,7 16 8,4-9 384,8 9 785,2-8 343,4 8-6561,2-11 3065</inkml:trace>
  <inkml:trace contextRef="#ctx0" brushRef="#br0" timeOffset="51218.12">9023 2575 13059,'0'-13'3569,"-1"8"1144,-1 2-3585,1 1-336,0 2-64,-1 5-48,1 23-200,8 49-88,4-52-71,-2 1-89,2-7-120,5-2 184,-2-7 0,3-8 248,4-8 744,10-12-6569,-5-5 2496</inkml:trace>
  <inkml:trace contextRef="#ctx0" brushRef="#br0" timeOffset="51571.35">9165 2350 7642,'-30'-27'2800,"12"6"297,5 11-1969,9 8-240,5 9-1896,6 6-2073,16 8 409</inkml:trace>
  <inkml:trace contextRef="#ctx0" brushRef="#br0" timeOffset="52399.67">9628 2513 10682,'-2'-1'640,"0"-1"0,0 1 0,-1 0-1,1 0 1,-1 1 0,1-1 0,0 0 0,-1 1 0,0 0-1,1-1 1,-1 1 0,-1 0-640,-36 7 2983,-32 24-898,61-25-1901,0 1 1,0 1-1,0 0 1,1 1-1,0 0 1,1 0-1,0 1 0,0 0 1,-3 7-185,9-13 16,0 0-1,0 1 1,1-1 0,0 1 0,0 0-1,0 0 1,1 0 0,-1 0 0,1 0 0,1 0-1,-1 0 1,0 2-16,2-4 5,-1 0-1,0 1 1,1-1-1,0 0 1,-1 1-1,1-1 1,1 0-1,-1 0 1,0 0-1,1 1 1,0-2-1,-1 1 1,1 0-1,0 0 1,1-1-1,-1 1 1,0-1-1,1 1 1,2 1-5,-3-3 6,0 0 1,0 1-1,0-1 1,0 0-1,0 0 0,1 0 1,-1 0-1,0-1 1,1 1-1,-1-1 1,1 1-1,-1-1 1,1 0-1,-1 0 0,1 0 1,-1 0-1,0 0 1,1-1-1,-1 1 1,1-1-1,-1 0 1,0 1-1,1-1 0,-1 0 1,0 0-1,0-1 1,0 1-1,0 0 1,0-1-1,0 1 1,0-1-1,2-1-6,4-5 28,1 0 0,-1 0 0,-1-1-1,1 0 1,-2-1 0,3-3-28,10-21 45,-1-1 0,-2 0 0,-1-1 0,-2-1 0,-1 0 0,3-28-45,-2 3 40,-4-1 0,-2 0 0,-2-46-40,-5 96 6,0 0 1,0 0 0,-1 0 0,-1 0 0,0 0 0,-1 0-1,0 1 1,-4-11-7,7 23 0,-1-1 0,1 0 1,0 0-1,0 1 0,0-1 0,-1 0 0,1 0 0,0 1 0,-1-1 0,1 0 0,-1 1 0,1-1 1,-1 0-1,1 1 0,-1-1 0,1 1 0,-1-1 0,0 1 0,1-1 0,-1 1 0,0-1 0,1 1 1,-1 0-1,0-1 0,1 1 0,-1 0 0,0 0 0,0-1 0,0 1 0,1 0 0,-1 0 0,0 0 0,0 0 1,0 0-1,0 1 2,-1 0-1,1 0 1,-1 0 0,0 0 0,1 0 0,0 0 0,-1 1 0,1-1 0,0 1 0,0-1 0,-1 1 0,1-1 0,0 1 0,0 0-2,-25 57 129,13-22 37,3 2 1,1-1-1,2 1 0,2 0 0,1 1 0,2-1 0,2 1 0,1-1 0,6 26-166,-5-52 25,0 0 1,2 0-1,-1 0 0,2 0 0,0 0 0,0-1 0,1 0 0,1 0 1,0 0-1,1-1 0,0 0 0,0-1 0,1 0 0,3 2-25,-6-6 14,0-1-1,1 0 1,-1-1 0,1 1-1,0-1 1,1-1 0,-1 1-1,1-1 1,0 0-1,-1-1 1,1 0 0,0 0-1,0-1 1,1 0 0,-1 0-1,0-1 1,0 0-1,0-1 1,0 0 0,1 0-1,-1 0 1,0-1-1,0 0 1,0-1-14,11-4-1,0 0-1,-1-1 1,0 0-1,-1-2 1,0 0-1,0-1 1,-1-1 0,0 0-1,-1-1 1,-1-1-1,0 0 1,6-9 1,-18 21-1,0 0 1,-1-1 0,1 1-1,-1 0 1,1-1-1,-1 1 1,0-1 0,0 0-1,0 1 1,0-1 0,0 0-1,-1 1 1,1-1-1,-1 0 1,0 0 0,0 0-1,0 0 1,0 1-1,0-1 1,0 0 0,-1 0-1,0 0 1,1 1-1,-1-1 1,0 0 0,0 1-1,0-1 1,-1 1 0,1-1-1,-1 1 1,1 0-1,-1-1 1,0 1 0,0 0-1,0 0 1,0 0-1,0 0 1,-1 1 0,1-1 0,-3-1-5,1 1 0,0-1 0,-1 1 0,1 1 1,-1-1-1,0 0 0,0 1 0,0 0 0,0 0 1,1 1-1,-1-1 0,0 1 0,0 0 0,0 0 1,0 1-1,0-1 0,0 1 0,0 0 0,0 1 1,0-1-1,-4 3 5,7-3-5,-1 0 1,1 1 0,0-1 0,0 0-1,0 1 1,-1 0 0,1 0 0,1-1-1,-1 1 1,0 0 0,0 1-1,1-1 1,-1 0 0,1 0 0,0 1-1,0-1 1,0 1 0,0-1-1,0 1 1,0-1 0,1 1 0,-1 0-1,1-1 1,0 1 0,-1 0 0,1-1-1,0 1 1,1 0 0,-1-1-1,1 1 1,-1-1 0,1 1 0,0 0-1,-1-1 1,1 1 0,1-1-1,-1 0 1,2 3 4,1 3 0,0 0 0,1 0 0,0-1 0,0 1 0,1-1 0,0-1 0,0 1 0,1-1 0,0 0 0,6 4 0,-2-3-83,0-2-1,0 1 1,1-2 0,-1 1-1,1-2 1,0 1 0,0-2-1,0 1 1,1-2 0,-1 0-1,6 0 84,-5-1-414,-1 0-1,1-1 0,-1 0 1,1-1-1,-1 0 1,0-1-1,0-1 0,0 0 1,0 0-1,0-1 0,-1-1 1,0 0-1,0-1 0,-1 1 1,0-2-1,0 0 0,4-4 415,-12 9 53,0 0 0,1 0-1,-2-1 1,1 1 0,0-1-1,-1 1 1,1-1 0,-1 0-1,0 1 1,0-1 0,0 0-1,-1 0 1,1 1 0,-1-1-1,0-2-52,0 6 3215,6 31-3062,1 0-1,1-1 1,5 9-153,-13-37 11,0-1 1,1 0 0,-1 0 0,0 1 0,1-1-1,-1 0 1,1 0 0,-1 0 0,1 0 0,0 0-1,-1 0 1,1 0 0,0 0 0,0 0-1,-1 0 1,1 0 0,0 0 0,0 0 0,0-1-1,0 1 1,0 0 0,1-1 0,-1 1 0,0-1-1,0 1 1,0-1 0,0 0 0,1 1-1,-1-1 1,0 0 0,0 0 0,1 0-12,1-1 17,0 0 0,-1 0 0,1 0-1,-1 0 1,1-1 0,-1 1 0,1-1 0,-1 0 0,0 0 0,0 0 0,0 0-1,0 0 1,0 0 0,0-1-17,8-11 51,0 0 0,-1 0-1,-1-1 1,5-12-51,-12 24-1,2-5 49,0 1 0,1-1 0,0 0 0,0 1 0,1 0 0,0 0 1,0 0-49,-4 6 8,0 0 1,1 0-1,-1 0 1,0 0-1,0 0 1,0 0 0,1 0-1,-1 1 1,0-1-1,1 1 1,-1-1-1,1 1 1,-1-1-1,1 1 1,-1 0 0,1 0-1,-1-1 1,1 1-1,-1 0 1,1 1-1,-1-1 1,1 0 0,-1 0-1,1 1 1,-1-1-1,0 0 1,1 1-1,-1 0 1,1-1 0,-1 1-1,0 0 1,0 0-1,1-1 1,-1 1-1,0 0 1,0 0 0,0 0-1,0 1 1,0-1-1,0 0 1,0 0-1,0 0 1,0 2-9,6 7 21,0 0 0,0 0 0,-2 1 0,1 0 0,-1 0 0,0 0 0,-1 1 0,-1 0-21,2 2-41,0 0 0,0-1 0,2 0 1,-1 0-1,3 2 41,-8-14-313,-1 0 1,1 0-1,-1-1 1,1 1-1,0 0 1,-1-1-1,1 1 1,0 0-1,0-1 1,0 1-1,-1-1 1,1 1-1,0-1 1,0 0-1,0 1 0,0-1 1,0 0-1,0 0 1,0 1-1,0-1 1,0 0-1,0 0 1,0 0-1,-1 0 1,1 0-1,1 0 313,16-1-5814</inkml:trace>
  <inkml:trace contextRef="#ctx0" brushRef="#br0" timeOffset="52748.17">10922 1889 10002,'-1'-6'936,"-4"-28"2779,5 33-3526,0 0 1,0 0 0,0-1-1,-1 1 1,1 0 0,0 1-1,-1-1 1,1 0 0,0 0-1,-1 0 1,1 0 0,-1 0-1,0 0 1,1 0 0,-1 1-1,0-1 1,1 0 0,-1 0-1,0 1 1,0-1 0,1 0-1,-1 1 1,0-1 0,0 1 0,0-1-1,0 1-189,0 0 106,0 0 0,1 1-1,-1-1 1,0 0 0,0 1 0,1-1-1,-1 0 1,0 1 0,1-1 0,-1 1-1,1-1 1,-1 1 0,0-1 0,1 1-1,-1-1 1,1 1 0,0 0 0,-1-1-1,1 1 1,-1 0 0,1-1 0,0 1-1,0 0 1,-1 0 0,1-1 0,0 1-1,0 0 1,0 0 0,0 0-106,-4 25 1061,4-24-919,0 68 1097,2 1 0,4-1 0,12 57-1239,2 33 383,5 87-68,-24-219-4526,-6-10 437</inkml:trace>
  <inkml:trace contextRef="#ctx0" brushRef="#br0" timeOffset="53103.89">10678 2431 14939,'-10'-24'3937,"22"12"1208,12 5-4409,18-4-88,7 4-360,16 2 1241,0 4-121,2 1-6577,-19-8 3553</inkml:trace>
  <inkml:trace contextRef="#ctx0" brushRef="#br0" timeOffset="53492.21">11394 2390 8714,'-51'-34'3559,"50"33"-3366,1 1 0,-1 0 0,0-1 0,0 1-1,0 0 1,0 0 0,0 0 0,0 0 0,0 0-1,0 0 1,0 0 0,0 0 0,0 0 0,0 0-1,0 0 1,0 1 0,0-1 0,0 0 0,0 1 0,0-1-1,0 1 1,1-1 0,-1 1 0,0-1 0,0 1-1,0 0 1,1-1 0,-1 1 0,0 0 0,1-1-1,-1 1 1,1 0 0,-1 0 0,1 0 0,-1 0 0,1 0-1,-1 0 1,1-1 0,0 1 0,-1 1-193,-13 44 2943,13-38-2319,-3 5-167,-1 5-259,0-1 1,1 1-1,1 0 0,0 0 1,1 0-1,1 0 0,1 1 1,1-1-1,1 5-198,-1-20 40,-1 0 0,1-1 0,0 1 1,0 0-1,1-1 0,-1 1 0,0-1 0,1 1 1,-1-1-1,1 0 0,0 1 0,0-1 0,0 0 0,0 0 1,0 0-1,1-1 0,-1 1 0,0 0 0,1-1 1,-1 0-1,1 1 0,0-1 0,-1 0 0,1 0 0,0-1 1,0 1-1,-1 0 0,1-1 0,1 0-40,5 1-407,-1-1 0,1 0-1,0-1 1,-1 0 0,1 0-1,-1-1 1,1 0 0,-1-1-1,1 0 408,31-13-3050</inkml:trace>
  <inkml:trace contextRef="#ctx0" brushRef="#br0" timeOffset="53892.6">11458 2157 8530,'-23'2'1928,"7"-1"1025,15 5-2393,14 8-3193,8-3 1281</inkml:trace>
  <inkml:trace contextRef="#ctx0" brushRef="#br0" timeOffset="54231.74">11962 2290 7754,'-61'8'9796,"55"-6"-9284,0 0 1,0 0-1,0 0 1,0 0-1,1 1 1,-1 0-1,1 1 1,-4 2-513,-47 30 1809,-22 15-460,73-47-1293,0 0 0,0 1 1,1-1-1,-1 1 1,1 0-1,0 0 0,0 1 1,1-1-1,0 1 1,0-1-1,-2 7-56,4-11 4,0 1 0,1-1 0,-1 1 1,1-1-1,-1 1 0,1 0 0,0-1 0,0 1 0,0 0 0,0-1 0,0 1 1,0 0-1,0-1 0,0 1 0,1-1 0,-1 1 0,0 0 0,1-1 0,0 1 1,-1-1-1,1 1 0,0-1 0,0 0 0,0 1 0,0 0-4,1-1 4,0 1 0,0-1 1,1 1-1,-1-1 0,0 0 0,1 0 0,-1 0 0,0 0 0,1-1 0,-1 1 0,1 0 0,-1-1 0,1 0 1,0 0-1,-1 0-4,8 1 12,0-2 0,0 1 0,0-1 0,0-1 0,-1 0 0,1 0 0,-1-1 0,2-1-12,-5 2 20,-1-1 0,1 1 0,-1-1 0,0-1 0,0 1 0,0-1 0,0 1 0,-1-1-1,1-1 1,-1 1 0,0-1 0,0 1 0,-1-1 0,0 0 0,1-1 0,-2 1-1,1 0 1,0-1 0,-1 0 0,0 1 0,-1-1-20,-1 6 12,0 0-1,0 0 1,0 0 0,0 0 0,0 0-1,0 0 1,-1 0 0,1 0-1,0 0 1,0 0 0,0 0 0,0 0-1,0 0 1,0 0 0,0 0 0,-1 0-1,1 0 1,0 0 0,0 0-1,0 0 1,0 0 0,0 0 0,0 0-1,-1 0 1,1 0 0,0 0 0,0 0-1,0 0 1,0 0 0,0 0-1,0 0 1,0 0 0,0-1 0,0 1-1,-1 0 1,1 0 0,0 0 0,0 0-1,0 0 1,0 0 0,0 0-1,0 0 1,0 0 0,0-1 0,0 1-1,0 0 1,0 0 0,0 0-1,0 0 1,0 0 0,0 0 0,0-1-1,0 1 1,0 0 0,0 0 0,0 0-12,-8 18 690,-22 203 355,8 36-1045,19-229 36,1 2 8,-1 2 55,1-1-1,2 22-98,1-45 57,-1 0 0,1 0 0,1 0 0,-1 0-1,2 0 1,-1 0 0,1-1 0,0 1 0,0-1 0,1 0-1,0 0 1,3 4-57,-5-9-383,-1-1-1,0 0 1,0 1 0,1-1-1,-1 0 1,1 0-1,-1 0 1,1 0 0,0 0-1,-1 0 1,1-1-1,0 1 1,0-1-1,-1 1 1,1-1 0,0 1-1,0-1 1,0 0-1,0 0 1,0 0 383,24-4-5314</inkml:trace>
  <inkml:trace contextRef="#ctx0" brushRef="#br0" timeOffset="54577.73">12258 2459 12235,'-1'-4'818,"-1"0"0,0 0 0,0 0 0,0 1 0,-1-1 0,0 1 0,1-1 1,-4-2-819,5 5 210,0 0 0,0 0 1,0 0-1,0 1 1,0-1-1,0 0 1,0 1-1,0-1 1,0 1-1,-1-1 0,1 1 1,0-1-1,0 1 1,0 0-1,-1 0 1,1-1-1,0 1 1,-1 0-1,1 0 0,0 0 1,0 0-1,-1 1 1,1-1-1,0 0 1,0 0-1,-1 1 0,1-1 1,0 1-1,0-1 1,0 1-1,0 0 1,0-1-1,-1 1-210,2 0 34,-1 0 0,0 0 0,0 0 0,0 0 0,1 0 0,-1 0 0,0 1 0,1-1 0,-1 0 0,1 0 0,0 1 0,-1-1 0,1 0 0,0 0 0,0 1 0,0-1 0,0 0 0,0 1 0,0-1 0,0 0 0,0 1 0,0-1 0,1 0 0,-1 0 0,0 1 0,1-1 0,-1 0 0,1 0 0,0 0 0,-1 1 0,1-1-34,23 36 74,-17-30-58,1 0 0,-1 0 0,1-1 0,1 0 0,-1 0-1,1-1 1,0 0 0,1-1 0,-1 0 0,1 0 0,-1-1-1,1 0 1,0-1 0,0 0 0,1-1 0,-1 0 0,0 0-1,0-1 1,1-1 0,6 0-16,-10 0 17,1 0 0,-1 0-1,1-1 1,-1 0 0,0 0 0,0-1 0,0 0-1,0 0 1,0-1 0,-1 0 0,1 0 0,-1 0-1,0-1 1,0 0 0,-1 0 0,1 0 0,-1-1-1,0 0 1,-1 0 0,1 0 0,-1-1-1,-1 1 1,1-1 0,-1 0 0,0 0 0,-1 0-1,1-1 1,-1-1-17,-1 7 20,-1 1-1,0-1 1,1 0-1,-1 1 1,0-1 0,0 0-1,0 1 1,0-1-1,0 0 1,0 1-1,0-1 1,-1 0 0,1 1-1,0-1 1,-1 0-1,0 1 1,0-2-20,1 2 16,-1 1 0,0-1-1,1 1 1,-1-1 0,1 1 0,-1 0 0,0-1 0,1 1 0,-1 0 0,0-1 0,1 1-1,-1 0 1,0 0 0,1-1 0,-1 1 0,0 0 0,0 0 0,1 0 0,-1 0 0,0 0-1,1 0 1,-1 0 0,0 0 0,0 0 0,1 1 0,-1-1 0,0 0-16,-2 1 16,1 0 1,-1 0-1,1 1 0,-1-1 1,1 0-1,0 1 1,-1 0-1,1 0 0,0-1 1,0 1-1,0 1 1,0-1-1,1 0 0,-1 0 1,1 1-1,-1-1 1,1 0-1,0 1 0,0 0 1,-1 0-17,1 0 6,0 0 0,0 0 0,0 1 0,1-1 0,-1 0 0,1 1 0,-1-1 0,1 0 0,0 1 0,1-1 0,-1 0 0,1 1 0,-1-1 0,1 0 0,0 0 0,0 1 0,0-1 0,0 0 0,1 0 0,0 0 0,-1 0 0,1 0 0,0-1 0,0 1 0,0-1 0,1 1 0,-1-1 0,1 0 0,-1 1 0,1-1 0,0-1 0,0 1 0,0 0 0,0-1 0,0 1 0,1-1-6,8 4 21,-1-2 0,1 0 0,0 0 0,-1-1 0,1 0 0,1-1 0,-1 0 0,0-1 0,10-2-21,5 0 34,0-2-1,-1-1 1,1-1 0,1-2-34,-17 4 17,0 0 0,0 0 0,0-1 0,-1 0-1,0-1 1,0 0 0,0 0 0,-1-1 0,0-1 0,7-6-17,-14 12 5,-1 0-1,1 1 0,-1-1 0,0 0 0,1 0 1,-1 0-1,0 0 0,0 0 0,0 0 1,-1 0-1,1 0 0,0 0 0,-1 0 0,1-2-4,-1 3 1,0 0-1,0 0 1,0 0-1,-1 0 1,1 0 0,0 0-1,0 0 1,-1 0-1,1 0 1,-1 0-1,1 0 1,-1 0-1,1 0 1,-1 0-1,1 1 1,-1-1-1,0 0 1,0 0-1,1 1 1,-1-1-1,0 0 1,0 0-1,-2 0-4,0-1-1,0 1 1,-1 0 0,1 0 0,0 0-1,-1 1 1,1-1 0,0 1 0,-1-1 0,1 1-1,0 0 1,-1 0 0,1 1 0,0-1-1,-1 1 1,1 0 0,-3 0 4,0 1-8,0 0 0,1 0 0,0 1 0,-1-1 0,1 1 0,0 0 0,0 1 0,0-1 0,1 1 1,-1 0-1,1 0 0,0 0 0,0 1 0,1-1 0,-1 1 0,1 0 0,0 0 0,-1 2 8,3-3-3,-1-1 1,1 1-1,0-1 0,1 1 1,-1-1-1,0 1 0,1 0 1,0 0-1,0-1 0,0 1 1,0 0-1,1-1 0,-1 1 1,1 0-1,0-1 0,0 1 1,1-1-1,-1 1 1,1-1-1,-1 0 0,1 1 1,0-1-1,0 0 0,0 0 1,1 0-1,-1-1 0,1 1 1,0-1-1,2 2 3,5 5 79,2-1 0,-1 0 0,1-1 0,0 0 0,1-1 0,-1-1 0,1 0 0,8 2-79,27 6-2203,35 4 2203,-58-12-2338,23 3-1125</inkml:trace>
  <inkml:trace contextRef="#ctx0" brushRef="#br0" timeOffset="82072.42">710 3488 3593,'2'-7'696,"0"-1"1,-1 1 0,1 0-1,-2-1 1,1 1 0,-1-1-1,0 1 1,0-1-1,-1-1-696,1 8 169,0-1 0,-1 1 0,1-1-1,-1 0 1,1 1 0,-1-1 0,1 1-1,-1 0 1,0-1 0,0 1 0,0-1-1,1 1 1,-1 0 0,0 0 0,-1 0-1,1-1 1,0 1 0,0 0 0,-1 0-169,1 1 118,-1-1 0,0 1 0,0-1-1,1 1 1,-1 0 0,0 0 0,0 0 0,1 0 0,-1 0 0,0 0 0,0 0 0,1 0 0,-1 1 0,0-1 0,1 1 0,-1-1 0,0 1 0,1 0 0,-1 0 0,1 0 0,-2 0-118,-10 7 318,1 1-1,1 0 1,0 1 0,0 0-1,0 0 1,2 1 0,-1 0-1,1 1 1,1 0 0,0 1-1,-2 5-317,-15 28 784,3 1-1,-8 27-783,7-18 525,3 2 1,2 0-1,-5 37-525,19-79 42,2-1-1,0 0 0,1 1 0,0-1 1,1 1-1,1-1 0,1 1 0,0-1 1,1 0-1,0 0 0,1 0 1,1 0-1,0 0 0,1-1 0,1 0 1,6 10-42,-10-20 47,1 1 1,-1-1 0,1-1 0,-1 1 0,1 0 0,0-1 0,1 0-1,-1 0 1,0 0 0,1 0 0,0-1 0,-1 0 0,1 0 0,0 0-1,0 0 1,0-1 0,1 0 0,3 0-48,6 1-433,0-2-1,0 0 1,0 0-1,0-2 1,-1 0 0,2-1 433,26-6-2277</inkml:trace>
  <inkml:trace contextRef="#ctx0" brushRef="#br0" timeOffset="82531.92">1075 4110 8466,'8'-4'725,"-6"4"-444,0-1 0,0 0 0,0 0 0,0 1 0,0-1 0,-1 0 0,1 0 0,0-1 0,-1 1 1,1 0-1,-1 0 0,1-1 0,-1 1 0,0-1 0,2-1-281,43-9 2973,-23 6-2865,0-1 0,0-1 0,9-6-108,-22 10 46,-1 0 0,0-1-1,-1 0 1,1-1 0,-1 0 0,0 0 0,-1-1 0,1 1 0,-1-2-1,4-5-45,-10 13 27,0-1 0,-1 0-1,1 0 1,0 0 0,-1 1 0,1-1-1,-1 0 1,1 0 0,-1 0 0,1 0-1,-1 0 1,1 0 0,-1 0-1,0 0 1,0 0 0,1 0 0,-1 0-1,0 0 1,0 0 0,0 0-1,0 0 1,0-1 0,-1 1 0,1 0-1,0 0 1,0 0 0,-1 0-27,0 0 39,0 0 1,0 0-1,0 1 1,-1-1 0,1 1-1,0-1 1,0 1-1,0-1 1,-1 1-1,1 0 1,0 0 0,-1 0-1,1 0 1,0 0-1,0 0 1,-1 0-1,1 0 1,-1 0-40,-8 2 185,1-1 0,0 1 0,0 1 0,0 0 1,-6 2-186,4 2 156,0 0 0,0 0 0,1 1 0,0 0 0,0 1 0,1 0 0,1 1 0,-1 0 0,1 0 0,1 1 1,0-1-1,-5 11-156,10-15 71,-1-1 1,1 1-1,0 0 1,0 0-1,0 0 1,1 0-1,0 1 0,0-1 1,1 0-1,0 0 1,0 1-1,0 3-71,1-6 27,0 0 0,0 0-1,1 1 1,-1-1-1,1 0 1,0 0-1,0 0 1,0-1-1,1 1 1,-1 0-1,1-1 1,0 0 0,0 1-1,0-1 1,0 0-1,0-1 1,1 1-1,0-1 1,0 1-27,5 2 54,0-1 0,0 0 0,0-1 0,0 0 1,1-1-1,-1 0 0,1 0 0,0-1 0,0 0 0,-1 0 0,1-1 1,0-1-1,0 0 0,0 0 0,-1-1 0,2 0-54,6-2-346,0 0 0,-1-1 1,0 0-1,0-2 0,0 0 0,-1-1 0,0 0 0,13-10 346,12-15-2492</inkml:trace>
  <inkml:trace contextRef="#ctx0" brushRef="#br0" timeOffset="82881.71">1391 3739 8218,'-59'-39'3569,"3"14"255,-3 1-2071,11 11-609,4 4-400,13 11-520,11 6 80,16 2-248,13 7-3905,11-5-71,10-5-1418</inkml:trace>
  <inkml:trace contextRef="#ctx0" brushRef="#br0" timeOffset="83230.78">1702 3894 6409,'-5'51'5625,"7"-37"-4639,0 1-1,0 0 1,2 0-1,3 9-985,6 12 2195,2 0 0,10 18-2195,-24-53 62,-1-1 0,0 1 0,0-1 0,0 1 0,1-1 0,-1 1 0,0-1 0,0 1 0,1-1 0,-1 1 0,0-1 1,1 1-1,-1-1 0,1 1 0,-1-1 0,1 0 0,-1 1 0,1-1 0,-1 0 0,1 0 0,-1 1 0,1-1 0,-1 0 0,1 0 1,-1 0-1,1 1 0,-1-1 0,1 0 0,0 0 0,-1 0 0,1 0 0,-1 0 0,1 0 0,-1 0 0,1 0 0,0-1 0,-1 1-62,18-18 1490,10-40 16,-26 53-1344,5-13 105,-1 2-123,1 0 1,0 0-1,1 1 1,1 0-1,7-10-144,-14 22-9,0 1-1,1-1 1,-1 0-1,1 1 1,-1-1-1,1 1 1,0 0-1,0 0 1,0 0-1,0 0 1,0 1-1,0-1 1,0 1-1,1 0 1,-1 0-1,0 0 1,1 0-1,-1 0 1,1 1-1,-1 0 1,1 0-1,-1 0 1,1 0-1,-1 0 1,1 1-1,-1-1 1,1 1-1,-1 0 1,0 0-1,3 1 10,70 40-5537,-69-38 4140,22 13-3150</inkml:trace>
  <inkml:trace contextRef="#ctx0" brushRef="#br0" timeOffset="83609.03">2335 3991 5977,'-2'-2'541,"0"1"-1,0 0 1,0 0-1,-1 0 1,1 0-1,0 0 1,0 1-1,-1-1 1,1 1-1,-1-1 1,1 1-1,0 0 1,-1 0-1,1 0 1,-1 0-1,1 0 1,0 0-1,-1 1 1,1 0-1,-1-1 1,-1 2-541,0 0 439,0 0 0,0 1 0,-1-1 0,1 1 1,1 0-1,-1 0 0,0 1 0,1-1 0,0 1 1,-3 3-440,-3 5 293,1 1 0,1 0 1,0 0-1,1 0 0,0 1 1,1 0-1,0 1-293,4-12 27,0 1-1,0-1 0,0 0 1,1 0-1,-1 0 1,1 1-1,0-1 1,0 0-1,0 0 0,0 1 1,1-1-1,-1 0 1,1 0-1,0 0 1,0 1-1,0-1 0,0 0 1,0 0-1,1-1 1,0 1-1,-1 0 1,1 0-1,1 0-26,-1-1 8,1 0-1,-1-1 1,0 1 0,1-1-1,0 1 1,-1-1 0,1 0 0,0 0-1,0 0 1,0 0 0,-1-1-1,1 1 1,0-1 0,0 0-1,0 0 1,0 0 0,0 0-1,0 0 1,0 0 0,0-1-1,0 0 1,-1 0 0,1 1 0,0-1-1,1-1-7,9-3 29,0-1 0,-1 0 0,1-1 0,-1 0 0,-1-1 0,1-1 0,-1 1-1,3-5-28,-8 7 23,0 1-1,-1-1 1,0 0-1,0 0 0,0-1 1,-1 0-1,1 0 0,-2 0 1,1 0-1,-1 0 1,0-1-1,-1 1 0,1-1 1,-2 0-1,1-1-22,-1 7 7,-1 0 0,1 0 0,-1 0 0,0 0 0,0 0 0,0-1 0,0 1 0,0 0 0,0 0 0,0 0 0,-1 0 0,1 0 0,-1 0 0,1 0-1,-1 0 1,0 0 0,0 0 0,0 0 0,0 1 0,0-1 0,0 0 0,0 1 0,-1-1 0,1 1 0,-1-1 0,1 1 0,-1-1 0,1 1 0,-1 0 0,0 0 0,0 0 0,0 0 0,0 0 0,1 0 0,-1 1 0,0-1 0,0 0 0,0 1 0,-1 0-1,1-1 1,0 1 0,0 0 0,0 0 0,0 0 0,0 1 0,0-1 0,-1 0-7,-4 1 29,0 1-1,1 0 1,-1 0 0,0 0-1,1 0 1,-1 1-1,1 0 1,0 1-1,0-1 1,0 1 0,1 0-1,-1 1 1,-3 3-29,-12 21-353,21-28 89,-1 0 1,1 0-1,0 0 0,-1 0 0,1 0 1,0 1-1,0-1 0,0 0 0,0 0 1,0 0-1,0 0 0,0 1 0,0-1 1,0 0-1,0 0 0,1 0 0,-1 0 1,0 0-1,1 0 0,-1 0 0,1 0 1,-1 1-1,1-2 0,0 1 0,-1 0 1,1 0-1,0 0 0,0 0 264,18 13-5042</inkml:trace>
  <inkml:trace contextRef="#ctx0" brushRef="#br0" timeOffset="84047.74">2514 3560 10050,'-2'0'388,"1"0"-1,0-1 0,0 1 1,0 0-1,0 0 1,0 0-1,0 0 1,-1 1-1,1-1 1,0 0-1,0 0 0,0 1 1,0-1-1,0 1 1,0-1-1,0 1 1,0-1-1,0 1 0,0-1 1,0 1-1,0 0 1,1 0-1,-1 0 1,0-1-1,0 1 1,0 1-388,2 28 2241,0-18-1900,12 63 532,3-1 0,3-1 0,3-1 0,3 0 0,17 26-873,-36-82 38,1-1 0,1 0 0,1-1 0,0 0-1,0 0 1,7 6-38,-14-17-1,1 0 0,-1-1 0,1 1 0,0-1-1,-1 0 1,1 1 0,0-1 0,0 0 0,1-1-1,-1 1 1,0 0 0,1-1 0,-1 0 0,1 0 0,-1 0-1,1 0 1,-1-1 0,1 1 0,0-1 0,-1 0-1,1 0 1,-1 0 0,1 0 0,0-1 0,-1 0 0,1 1-1,-1-1 1,1 0 0,-1-1 0,1 1 0,-1-1-1,2-1 2,5-3-65,0-1 0,-1 0 0,0 0 0,0-1 0,0 0-1,-1-1 1,-1 0 0,1 0 0,3-8 65,-7 12-5,0-1 1,-1 0-1,0 0 0,0 0 1,0 0-1,-1-1 0,0 1 1,0-1-1,-1 0 0,0 1 1,0-1-1,0 0 1,-1 0-1,0 1 0,0-1 1,-1 0-1,0-1 5,1 7 4,0 0 1,0 0-1,0 0 1,0 0-1,-1 0 1,1 0-1,0 0 1,-1 0-1,1 0 0,0 0 1,-1 0-1,1 0 1,-1 0-1,1 0 1,-1 0-1,0 0 1,1 0-1,-1 1 1,0-1-1,0 0 0,1 1 1,-1-1-1,0 0 1,0 1-1,0-1 1,0 1-1,0-1 1,0 1-1,0 0 0,0-1 1,0 1-1,0 0 1,0 0-5,0 0 8,-1 1 0,1-1 1,0 1-1,1 0 0,-1 0 0,0-1 0,0 1 1,0 0-1,0 0 0,1 0 0,-1 0 1,0 0-1,1 0 0,-1 0 0,0 0 1,1 0-1,0 0 0,-1 0 0,1 0 1,0 1-1,-1-1 0,1 0 0,0 0 0,0 0 1,0 1-1,0-1 0,0 0 0,0 0-8,0 11 47,-1-1-1,2 1 1,0 0-1,0-1 1,1 1-1,1 3-46,-2-13 5,-1 1 1,1-1-1,0 1 0,0-1 0,0 0 0,0 1 0,1-1 1,-1 0-1,1 0 0,-1 0 0,1 0 0,0 0 0,0 0 0,0 0 1,0 0-1,0-1 0,0 1 0,0-1 0,0 0 0,1 0 0,-1 1 1,0-2-1,1 1 0,-1 0 0,1 0 0,0-1 0,-1 1 1,1-1-1,-1 0 0,2 0-5,5 0 11,1 0 0,-1-1 0,1 0 0,-1-1 0,0 0 1,1 0-1,-1-1 0,0 0 0,-1-1 0,1 0 0,0 0 0,-1-1 0,0 0 0,0 0 1,2-4-12,1 0 15,-2 0 0,1-1 0,-1 0 0,0-1 0,-1 0 0,-1 0 0,0-1 0,0 0 0,-1 0 0,1-4-15,-8 31-25,0 1 0,1-1 0,1 1 0,0-1 0,3 10 25,-1 6-12,-2-23-29,-1 0 1,2-1 0,-1 1-1,1 0 1,0-1-1,0 0 1,1 0-1,0 1 1,1-2-1,-1 1 1,2 1 40,-3-6-15,-1 0-1,1 0 0,0 0 1,0 0-1,0-1 1,0 1-1,0 0 1,0-1-1,1 0 1,-1 0-1,0 1 1,1-1-1,-1 0 1,1-1-1,-1 1 0,1 0 1,-1-1-1,1 0 1,0 1-1,-1-1 1,1 0-1,0 0 1,-1 0-1,1-1 1,-1 1-1,1-1 1,-1 1-1,1-1 1,-1 0-1,1 0 0,-1 0 1,1 0-1,0-2 16,2 1-664,0 0 0,-1-1 0,1 0 0,-1 0 0,0 0 0,0 0-1,0-1 1,0 1 0,2-4 664,7-13-3423</inkml:trace>
  <inkml:trace contextRef="#ctx0" brushRef="#br0" timeOffset="84377.41">3460 3561 7322,'-4'3'2608,"-20"1"513,14 15-1545,4 6-192,5 15-23,2-2-169,6 9-80,0-2-424,5 14-104,-4-6-231,3 11-73,-1-6-144,3 3-8,-4-14 160,5-7-168,0-11-72,3-5-4425,-1-15 1256</inkml:trace>
  <inkml:trace contextRef="#ctx0" brushRef="#br0" timeOffset="84743.11">3488 4100 5617,'-58'-111'3697,"57"99"-608,4 2-497,8 8-2344,7 2-16,5 0-176,8 2 208,-2 2 1505,12-1-4874,4 2 2353</inkml:trace>
  <inkml:trace contextRef="#ctx0" brushRef="#br0" timeOffset="84744.11">3785 4002 10498,'0'0'2953,"0"0"1128,0 1-2969,1 12-120,2 9-168,15 41-232,-9-44-367,2 1-57,-1-3-72,6-2 200,-2-5-56,10-7 1472,0-6-4336,0-8-1713,-3-6 384</inkml:trace>
  <inkml:trace contextRef="#ctx0" brushRef="#br0" timeOffset="85075.33">3997 3832 8938,'-15'-14'2224,"-5"7"689,8 7-2185,8 3-1096,7 5-2529,5 1 897</inkml:trace>
  <inkml:trace contextRef="#ctx0" brushRef="#br0" timeOffset="85463.44">4188 3940 7946,'-34'32'7727,"-6"8"-3841,30-30-3486,0 0 0,0 1-1,1 0 1,1 0 0,0 1-1,1 1 1,-6 11-400,13-23 28,-1 0 1,1 0 0,-1 0-1,1 0 1,-1 0-1,1 0 1,0 0-1,-1 0 1,1 0 0,0 0-1,0 0 1,0 0-1,0 0 1,0 0 0,0 0-1,0 0 1,0 0-1,1 0 1,-1 0-1,0 0 1,0 0 0,1 0-1,-1 0 1,1 0-1,-1 0 1,1 0-1,-1-1 1,1 1 0,0 0-1,-1 0 1,2 0-29,0 0 29,0 0 1,0 0-1,0 0 0,1 0 1,-1-1-1,0 1 1,1-1-1,-1 0 0,0 0 1,1 0-1,-1 0 1,1 0-1,1 0-29,9-2 51,-1 0 1,0-1-1,0-1 1,0 0-1,2-1-51,-3 0 25,0 0-1,0-1 0,0 0 1,-1-1-1,0 0 0,-1-1 1,0 0-1,0 0 1,7-10-25,-12 14 18,-1-1 1,0 1 0,0-1-1,0 0 1,0 0 0,-1 0 0,0-1-1,0 1 1,0 0 0,-1-1-1,0 1 1,0-1 0,0 0 0,-1 1-1,0-1 1,0 0 0,0 1-1,-1-1 1,1 0 0,-1 1 0,-1-1-1,1 0-18,0 4 2,0 1-1,1-1 1,-1 0-1,0 1 1,0-1-1,0 0 1,0 1 0,0-1-1,0 1 1,0 0-1,0-1 1,-1 1-1,1 0 1,0 0-1,-1 0 1,1 0-1,-1 0 1,1 0-1,-1 0 1,0 0 0,1 1-1,-1-1 1,0 1-1,0-1 1,1 1-1,-1 0 1,0-1-1,0 1 1,0 0-1,1 0 1,-1 0-1,0 1 1,0-1 0,0 0-1,1 1 1,-1-1-1,0 1 1,1-1-1,-2 2-1,3-2-1,-1 0 0,1 0 0,0 1 0,0-1 0,0 0 0,0 1 0,0-1 0,0 0 0,0 1 0,-1-1 0,1 0 1,0 1-1,0-1 0,0 1 0,1-1 0,-1 0 0,0 1 0,0-1 0,0 0 0,0 1 0,0-1 0,0 0 0,0 0 0,0 1 0,1-1 0,-1 0 0,0 1 0,0-1 0,0 0 0,1 0 0,-1 1 0,0-1 0,0 0 0,1 0 0,-1 1 0,0-1 0,1 0 0,-1 0 0,0 0 0,1 0 0,-1 0 0,0 1 0,1-1 0,-1 0 0,0 0 0,1 0 0,-1 0 1,22 9-2808,-20-8 2005,18 6-1565</inkml:trace>
  <inkml:trace contextRef="#ctx0" brushRef="#br0" timeOffset="85966.49">4412 3964 4185,'41'45'2561,"-37"-38"-1787,-1-1 0,0 1 0,0 0 0,0-1 0,-1 1 0,0 0 0,0 1-1,-1 0-773,1 3 1259,2 14 791,-4-25-1925,0 0 1,1 0 0,-1 0-1,0-1 1,0 1 0,0 0-1,0 0 1,0 0-1,0 0 1,1 0 0,-1 0-1,0 0 1,0 0-1,0 0 1,0 0 0,0 0-1,1 0 1,-1 0-1,0 0 1,0 0 0,0 0-1,0 0 1,1 0 0,-1 0-1,0 0 1,0 0-1,0 0 1,0 0 0,0 0-1,1 0 1,-1 0-1,0 0 1,0 0 0,0 0-1,0 0 1,0 1-1,0-1 1,1 0 0,-1 0-1,0 0 1,0 0 0,0 0-1,0 0 1,0 1-1,0-1 1,0 0 0,0 0-1,0 0 1,0 0-126,5-9 37,0 0 1,0 1-1,1 0 0,0-1 1,1 2-1,-1-1 0,1 1 1,1 0-1,2-1-37,5-7 32,-5 4-18,0 0-1,0 1 1,1 0-1,1 1 1,0 0 0,9-5-14,-19 13-2,0 0 0,0 0 0,0 0 0,0 0 1,0 1-1,0-1 0,0 0 0,0 1 0,0 0 0,1-1 0,-1 1 1,0 0-1,0 0 0,0 0 0,1 1 0,-1-1 0,0 0 0,0 1 1,0-1-1,0 1 0,0 0 0,0 0 0,0 0 0,0 0 0,0 0 1,0 0-1,0 0 0,0 1 0,-1-1 0,1 1 0,-1-1 0,1 1 1,-1 0-1,1-1 0,-1 1 0,0 0 0,0 0 0,0 0 0,0 0 1,0 0-1,0 0 0,0 2 2,15 42 1,-13-35 8,1-1 0,0 1 0,0-1 0,1 0 0,0-1 0,0 1 0,4 2-9,-7-9 5,1 0 0,-1-1 0,1 0 0,0 0 1,0 1-1,-1-2 0,1 1 0,1 0 0,-1-1 0,0 1 0,0-1 0,1 0 1,-1 0-1,0 0 0,1-1 0,-1 1 0,1-1 0,-1 1 0,1-1 0,-1-1 0,1 1 1,-1 0-1,1-1 0,-1 0 0,4 0-5,0-1 14,0-1-1,-1 1 1,1-1-1,0 0 1,-1-1 0,0 0-1,0 0 1,0 0-1,0-1 1,-1 1 0,0-1-1,1-1 1,-2 1-1,1-1 1,-1 0 0,0 0-1,0 0 1,0 0-1,-1-1 1,0 1 0,0-3-14,0 1 17,0 0 0,0 0-1,-1 0 1,0 0 0,-1-1 0,0 1 0,0-1 0,-1 1 0,0-1 0,0 1 0,-1 0 0,0-1 0,-1 1 0,1 0 0,-2-1 0,1 1 0,-1 0 0,-1-1-17,1 6 16,1-1 1,-1 1-1,0 0 0,0 0 1,-1 0-1,1 0 1,-1 0-1,1 1 1,-2-1-17,4 2 5,0 0 0,0 0 0,0 1 0,0-1 0,0 0 0,-1 1 0,1-1 0,0 1 0,0-1 0,0 1 0,-1-1 1,1 1-1,0 0 0,0 0 0,-1-1 0,1 1 0,0 0 0,0 0 0,-1 0 0,1 0 0,0 1 0,-1-1 0,1 0 1,0 1-1,0-1 0,0 0 0,-1 1 0,1 0 0,0-1 0,0 1 0,-1 0-5,2 0-1,0-1 1,1 1-1,-1 0 0,0 0 1,0-1-1,1 1 0,-1 0 0,0-1 1,1 1-1,-1 0 0,1-1 1,-1 1-1,0-1 0,1 1 0,0-1 1,-1 1-1,1-1 0,-1 1 1,1-1-1,0 1 0,-1-1 0,1 0 1,-1 1-1,1-1 0,1 0 1,26 16-25,-19-11 21,13 8 4,2-1-1,0 2 1,-1 1 0,11 10 0,-29-21 0,-1 0 0,1 0 0,-1 1 0,1-1 0,-1 1 0,0 0 0,-1 0 0,1 0 0,-1 1 0,0-1 0,-1 1 0,1 0 0,-1 0 0,0 0 0,0 0 0,-1 0 0,1 5 0,-3-6 50,1 0 0,-1-1 1,0 1-1,0 0 0,-1 0 0,1-1 0,-1 1 1,0-1-1,-1 1 0,1-1 0,-1 0 0,1 0 1,-1 0-1,0 0 0,-1-1 0,1 1 0,-1-1 1,1 0-1,-1 0 0,-3 2-50,2-1 15,1-1 1,-2 1-1,1-1 0,0 0 1,0-1-1,-1 1 0,0-1 1,1 0-1,-1 0 1,0-1-1,0 0 0,0 0 1,0 0-1,0-1 0,0 0 1,-2 0-16,3-1-3202,-1-4 921</inkml:trace>
  <inkml:trace contextRef="#ctx0" brushRef="#br0" timeOffset="89115.65">5807 4155 3345,'-45'72'2772,"43"-69"-2298,0 1-1,0-1 1,1 1 0,-1 0-1,1-1 1,0 1-1,0 0 1,1 0-1,-1 0 1,1 0-1,0 0 1,0 0 0,0 0-1,0 0 1,1 0-1,0 0 1,0 2-474,0-3 273,0 0 0,-1 0 1,1 1-1,-1-1 0,0 0 1,0 0-1,0 1 1,0-1-1,-1 0 0,1 0 1,-1 0-1,0 0 0,0 1 1,0-1-1,0 0-273,1-3 103,-1 0 0,1 0-1,-1 0 1,1 0 0,0 0 0,-1 0 0,1 0 0,-1 0 0,1 0-1,0 0 1,-1 0 0,1 0 0,0 0 0,-1-1 0,1 1-1,-1 0 1,1 0 0,0 0 0,-1 0 0,1-1 0,0 1-1,-1 0 1,1 0 0,0-1 0,0 1 0,-1 0 0,1-1 0,0 1-1,0 0 1,-1-1 0,1 1 0,0 0 0,0-1 0,0 1-1,0-1 1,0 1 0,0 0 0,-1-1 0,1 1 0,0 0 0,0-1-1,0 1 1,0-1 0,0 1-103,-13-29 985,13 29-985,-6-16 217,0-1 0,0 0-1,2 0 1,0 0 0,1 0-1,1 0 1,0-1 0,1-14-217,1 26 14,1-1 1,-1 1 0,1-1-1,0 1 1,1 0 0,0-1-1,0 1 1,0 0 0,0 0 0,1 0-1,0 1 1,1-1 0,-1 1-1,1-1 1,0 1 0,0 0-1,1 1 1,-1-1 0,1 1-1,0 0 1,0 0 0,0 0-1,1 1 1,0-1 0,-1 2-1,1-1 1,0 0-15,5 0-40,-1-1 0,1 2 0,0-1 0,-1 1 0,1 1-1,0 0 1,0 1 0,0 0 0,0 0 0,0 1 0,6 2 40,40 12-4697,-18 1 675</inkml:trace>
  <inkml:trace contextRef="#ctx0" brushRef="#br0" timeOffset="89520.81">6235 4090 9530,'9'13'830,"6"7"223,0-11 2483,-10-8-3329,0 0 0,0 0 0,0-1 1,1 1-1,-1-1 0,0 0 0,1-1 1,-1 1-1,0-1 0,0 0 0,0-1 1,0 1-1,0-1 0,4-1-207,66-33 177,-16-5 85,-55 38-176,0 0 1,-1-1-1,0 1 0,0-1 0,0 0 1,0 0-1,0 0 0,-1-1 0,0 1 1,0 0-1,0-1 0,1-4-86,-2 8 44,-1 0 0,0-1 0,0 1 0,1 0-1,-1 0 1,0-1 0,0 1 0,0 0 0,-1 0 0,1-1 0,0 1-1,0 0 1,-1 0 0,1-1 0,-1 1 0,1 0 0,-1 0 0,1 0 0,-1 0-1,0 0 1,1 0 0,-1 0 0,0 0 0,0 0 0,0 0 0,0 0-1,0 0 1,0 0 0,0 1 0,0-1 0,0 0 0,0 1 0,0-1-1,-1 1 1,1-1 0,0 1 0,0 0 0,-1-1 0,1 1 0,0 0 0,0 0-1,-1 0 1,1 0 0,0 0 0,0 0 0,-2 1-44,-3-1 101,-1 0 0,1 1 0,-1-1 0,1 2 0,-1-1 0,1 1 0,0 0 0,-6 2-101,5 0 41,-1 1 0,0 0 0,1 0 0,0 0 0,0 1 0,1 0 0,0 1 0,0-1 0,0 1 0,1 0 0,0 0 0,0 1 1,1 0-1,0 0 0,0 0 0,1 0 0,0 0 0,0 1 0,1-1 0,-1 5-41,2-7 10,1 0 0,-1 0 0,1 0 0,0 0 0,0 0 0,1 0 0,0 0 0,0 0 0,0 0 0,1 0 0,0-1 0,0 1 0,0 0 0,1-1 0,0 0 0,0 1-1,0-1 1,1 0 0,-1-1 0,1 1 0,0-1 0,1 1 0,-1-1 0,1 0 0,0-1 0,0 1 0,0-1 0,0 0 0,1 0 0,0 0-10,5 1 44,-1-1 0,0 0 0,1 0 0,-1-1 0,1 0 0,0-1 0,0 0 0,0 0-1,0-2 1,-1 1 0,7-2-44,-7 0-415,1 0-1,-1 0 0,0-1 0,0 0 1,6-4 415,-9 4-1000,-1 0 0,0 0 0,-1-1 0,1 0 0,-1 0 0,1 0 0,-1-1 0,3-3 1000,11-18-5433</inkml:trace>
  <inkml:trace contextRef="#ctx0" brushRef="#br0" timeOffset="89872.77">6607 3934 2304,'-44'-42'3345,"2"8"-504,-12 9 408,2 8-1225,-1 3-344,15 13-848,4 2-247,15 5-161,12 8 576,14-3-4393,12 9 1977</inkml:trace>
  <inkml:trace contextRef="#ctx0" brushRef="#br0" timeOffset="90219.65">6892 3971 9562,'-1'2'630,"0"1"-1,0 0 1,0-1 0,0 1 0,0 0-1,1-1 1,-1 1 0,1 0-1,0 0 1,-1-1 0,1 1-1,1 0 1,-1 2-630,12 51 2689,35 69-3757,-29-83 1899,-4-4-756,-1-9-22,-1 1 0,-2 0 0,-1 1-1,-1 0 1,-1 0 0,-2 1-1,-2 2-52,-2-29 31,-2 0-1,1-1 1,0 1-1,-1-1 1,0 1-1,0-1 0,0 1 1,-1-1-1,1 1 1,-1-1-1,0 0 1,-1 0-1,1 0 0,0 0 1,-1-1-1,0 1 1,0 0-1,0-1 1,-1 0-1,1 0 1,-1 0-1,1 0 0,-1-1 1,0 1-1,0-1 1,0 0-1,-1 0 1,1 0-1,-1-1-30,-16 6 159,0-1 0,-1-2 0,0 0 0,0-1 1,-14 0-160,9-1 26,-121 10 1369,126-10-3313,7-3 152</inkml:trace>
  <inkml:trace contextRef="#ctx0" brushRef="#br0" timeOffset="90613.03">6935 3642 5009,'1'0'497,"1"0"0,0 1 0,-1-1 0,1 0-1,-1 1 1,1-1 0,-1 1 0,1-1 0,0 1 0,-1 0 0,0 0 0,1-1 0,-1 1-1,1 0 1,-1 0 0,0 0 0,1 1-497,17 28 2899,1 42-2621,-17-60 550,6 43-162,-2 0 1,-2 0-1,-3 3-666,11 102 304,-11-139-274,1-1-1,1 0 0,1 0 1,0 0-1,2 0 1,7 14-30,-12-29 7,1-1 1,-1 0 0,1 0-1,0 0 1,0 0-1,1 0 1,-1 0 0,1-1-1,0 0 1,0 0 0,0 0-1,0 0 1,1 0-1,-1-1 1,1 0 0,-1 0-1,1 0 1,0 0 0,0-1-1,-1 0 1,1 0 0,0 0-1,0-1 1,0 0-1,0 0 1,1 0 0,-1 0-1,0-1 1,0 0 0,3-1-8,9-2 9,0-1 0,0 0 0,-1-2 0,1 0 0,-1-1 1,-1 0-1,1-1 0,-2-1 0,1-1 0,9-9-9,-6 4 13,0 0-1,-2-1 1,0-1-1,-1-1 0,0 0 1,-2-1-1,8-16-12,-20 35 4,0-1 1,0 1-1,1-1 0,-2 0 0,1 0 0,0 0 0,0 1 0,0-1 0,-1 0 0,1 0 1,-1 0-1,0 0 0,0 0 0,1 0 0,-1 0 0,0 0 0,-1 0 0,1 0 0,0 0 1,-1 0-1,1 0 0,-1 0 0,1 0 0,-1 1 0,0-1 0,0 0 0,0 0 0,0 0 1,0 1-1,0-1 0,0 1 0,0-1 0,-1 1 0,1-1 0,-1 1 0,1 0 0,-1 0 1,0 0-1,1 0 0,-1 0 0,0 0 0,0 0 0,0 0 0,1 1 0,-1-1 0,0 0 1,0 1-1,0 0-4,-3-1-2,0 0 1,0 0-1,1 1 1,-1 0-1,0 0 0,0 0 1,1 1-1,-1-1 1,0 1-1,1 0 1,-1 1-1,0-1 1,1 1-1,0 0 1,-1 0-1,1 0 1,0 0-1,0 1 1,0 0-1,-1 0 2,3 0-3,-1-1 0,1 1 1,0 0-1,0 0 0,0 0 0,0 0 0,1 0 0,-1 0 0,1 0 1,0 0-1,0 1 0,0-1 0,0 0 0,0 1 0,1-1 1,-1 1-1,1-1 0,0 1 0,0-1 3,1 3 9,0 0 1,0 0-1,1-1 1,-1 1-1,1 0 0,1-1 1,-1 0-1,1 1 1,-1-1-1,1 0 0,2 1-9,0 2 24,2 0 1,-1-1-1,1 1 0,0-1 0,0-1 0,1 1 0,0-1 0,0-1 0,1 0 0,-1 0 1,1 0-1,0-1 0,8 2-24,-3-3-43,1-1-1,-1 0 1,1-1 0,-1-1 0,1 0-1,-1-1 1,0-1 0,1 0 0,-1-1-1,0 0 1,0-1 0,0-1 0,-1 0-1,14-8 44,1 0-1628</inkml:trace>
  <inkml:trace contextRef="#ctx0" brushRef="#br0" timeOffset="91177.07">6817 4050 888,'0'-2'135,"0"-1"-1,0 0 1,-1 1-1,1-1 0,-1 0 1,1 1-1,-1-1 1,0 1-1,0-1 1,0 1-1,0-1 0,-1 1 1,1 0-1,-1 0 1,1-1-1,-1 1 1,0 0-1,0 1 1,0-1-1,-2-2-134,1 4 239,0-1 0,0 0 1,-1 1-1,1-1 0,0 1 0,-1 0 1,1 0-1,0 1 0,-1-1 0,1 1 0,0-1 1,0 1-1,-1 0 0,1 0 0,0 1 1,0-1-1,0 0 0,0 1-239,-4 2 343,0 0 0,0 0 0,1 0 0,-1 1 0,1 0 1,0 0-1,1 0 0,-1 1 0,1 0 0,0 0 0,0 0 0,1 1 0,0 0 0,0 0 0,1 0 0,-1 0 1,2 0-1,-1 1 0,1-1 0,0 1 0,1 0 0,-1 0 0,1 4-343,0-6 101,1 0-1,0 0 0,0 0 1,0 0-1,1 0 1,0 0-1,0-1 0,0 1 1,1 0-1,0 0 1,0-1-1,0 1 1,1-1-1,0 1 0,0-1 1,0 0-1,1 0 1,0-1-1,0 1 0,0-1 1,0 0-1,1 0 1,-1 0-1,1 0 1,0-1-1,0 0 0,0 0 1,1 0-1,-1-1 1,5 2-101,0-1 291,1 0 1,0 0-1,1-1 1,-1-1 0,0 0-1,10 0-291,38-6-1984,0-8 780</inkml:trace>
  <inkml:trace contextRef="#ctx0" brushRef="#br0" timeOffset="93428.26">7975 3991 6569,'-18'-33'846,"12"20"181,-1 1-1,2-1 1,0 0-1,-2-9-1026,6 22 105,1-1 0,0 1 0,0-1 0,0 1 0,0-1 0,0 1 0,0 0 0,0-1 0,-1 1 0,1-1 0,0 1 0,0-1 0,-1 1 0,1 0 0,0-1 0,-1 1 0,1 0-1,0-1 1,-1 1 0,1 0 0,0 0 0,-1-1 0,1 1 0,-1 0 0,1 0 0,-1-1 0,1 1 0,0 0 0,-1 0 0,1 0 0,-1 0 0,1 0 0,-1 0 0,1 0 0,-1 0 0,0 0-105,-15 12 1760,-11 28-401,20-24-1121,1 1 1,0 1 0,1-1 0,1 1 0,1 0 0,0 0 0,2 2-239,0-12 36,0 0 0,1 0 0,1 1 1,-1-1-1,1 0 0,1 0 1,0 0-1,0 0 0,0 0 0,1 0 1,0-1-1,0 1 0,1-1 1,0 0-1,1 0 0,3 5-36,-6-10 9,-1 0 1,0 0-1,1-1 0,0 1 0,-1-1 0,1 1 1,0-1-1,0 0 0,0 1 0,0-1 1,0 0-1,0 0 0,0 0 0,0-1 1,0 1-1,0 0 0,0-1 0,1 1 0,-1-1 1,0 0-1,0 0 0,1 0 0,-1 0 1,0 0-1,2-1-9,0 0 41,0-1 0,-1 0 0,1 0 0,-1 0 0,0 0 0,1 0 0,-1-1 0,0 1 1,0-1-1,-1 0 0,1 0 0,0 0 0,1-4-41,6-8 209,0-1 0,-2 0 1,0-1-1,0 0 0,3-16-209,0-16 331,-9 39-261,0-1 0,0 1 0,0 0 0,1 0-1,1 0 1,0 1 0,0-1 0,1 1 0,0 0 0,2-1-70,-6 8 1,0 1 1,0-1 0,1 1 0,-1 0-1,1 0 1,-1-1 0,1 1-1,0 0 1,-1 0 0,1 1 0,0-1-1,0 0 1,0 0 0,-1 1 0,1-1-1,0 1 1,0 0 0,0 0-1,0-1 1,0 1 0,0 0 0,0 1-1,0-1 1,1 0-2,0 1 0,1 1 0,0-1 0,-1 1 0,1 0-1,-1-1 1,1 2 0,-1-1 0,0 0 0,0 1 0,0-1 0,0 1 0,0 0 0,5 6-2,-1 0 1,0 0 0,0 1-1,0 0 1,-2 0 0,1 1-1,3 10 2,-4-2 8,9 22 22,-13-40-29,0 0 0,-1 0 0,1-1 0,-1 1 1,1-1-1,0 1 0,0 0 0,-1-1 0,1 1 1,0-1-1,0 0 0,0 1 0,0-1 0,-1 1 1,1-1-1,0 0 0,0 0 0,0 0 0,0 0 1,0 1-1,0-1 0,0 0 0,0-1 1,0 1-1,-1 0 0,1 0 0,0 0 0,0 0 1,0-1-1,0 1 0,0 0 0,0-1 0,-1 1 1,1-1-1,0 1 0,0-1 0,-1 1 0,1-1 1,0 0-1,-1 1 0,2-2-1,11-9 11,0 0 1,-1-2-1,0 0 0,-1 0 0,2-5-11,-3 4 4,1 1-1,1 0 0,0 1 0,0 0 0,8-5-3,-20 17 0,1 0-1,-1-1 1,1 1-1,0 0 1,-1-1-1,1 1 1,-1 0-1,1 0 1,0-1-1,-1 1 1,1 0 0,0 0-1,-1 0 1,1 0-1,0 0 1,-1 0-1,1 0 1,0 0-1,-1 0 1,1 0-1,0 0 1,-1 1-1,1-1 1,-1 0-1,1 0 1,0 1 0,-1-1-1,1 0 1,-1 1-1,1-1 1,-1 0-1,1 1 1,-1-1-1,1 1 1,-1-1-1,1 1 1,-1-1-1,1 1 1,-1 0 0,0-1-1,0 1 1,1-1-1,-1 1 1,0 0-1,0-1 1,1 1-1,-1 0 1,0-1-1,0 1 1,0 0-1,0 0 1,9 51-2,-5-25 21,-3-23-16,1-1-1,0 0 1,1-1-1,-1 1 0,0 0 1,1-1-1,-1 1 1,1-1-1,0 0 1,0 1-1,0-1 0,0-1 1,0 1-1,0 0 1,1-1-1,-1 0 0,0 0 1,1 0-1,-1 0 1,1 0-1,-1-1 0,1 1 1,-1-1-1,1 0 1,0 0-1,-1-1 1,1 1-1,2-1-2,9-1 7,1 0 0,0-2 0,-1 0 0,0 0 0,14-7-7,-27 10 1,71-33 16,-67 30-12,-1 1 1,0 0-1,0-1 0,-1 0 0,1 0 0,-1-1 0,0 1 1,0-1-1,0 0 0,0 0 0,-1 0 0,1-1-5,-4 5 3,1 0-1,-1 0 1,0 0 0,1 0-1,-1 0 1,0 0 0,1-1-1,-1 1 1,0 0 0,0 0-1,0 0 1,0 0-1,0 0 1,0 0 0,-1 0-1,1-1 1,0 1 0,0 0-1,-1 0 1,1 0 0,-1 0-1,1 0 1,-1 0-1,1 0 1,-1 0 0,1 0-1,-1 1 1,0-1-3,-1-1 4,0 0 0,0 1-1,0-1 1,0 1 0,-1-1 0,1 1-1,0 0 1,-1 0 0,1 0 0,0 0-1,-1 1 1,1-1 0,-2 1-4,2-1 2,-1 0 0,1 1 0,-1 0 0,0-1 0,0 1 0,1 0 0,-1 0 0,0 0 0,1 1 0,-1-1 0,0 1 0,1-1 0,-1 1 0,1 0 0,-1 0 0,1 0 0,-1 1 0,1-1 0,0 0 0,-1 1 0,1-1 0,0 1 0,0 0 0,0 0 0,0 0 0,0 0 1,0 1-4,0 2 7,0 0-1,1-1 0,0 1 0,0 0 1,0 0-1,0 0 0,1 0 0,0 0 1,0 0-1,0-1 0,1 1 0,-1 0 0,1 0 1,0 0-1,1 0 0,-1-1 0,1 1 1,0 0-1,0-1 0,0 0 0,1 1 1,-1-1-1,1 0 0,0 0 0,1-1 0,-1 1 1,4 2-6,0 1 9,0 0 0,1-1 1,-1 0-1,2-1 0,-1 0 1,0 0-1,1 0 0,0-1 1,0-1-1,0 0 1,1 0-1,-1 0 0,7-1-9,0 0-42,0-1 0,0-1 0,0-1 0,0 0 1,0-1-1,-1-1 0,1 0 0,0-1 0,13-6 42,-23 8-34,0 0-1,-1 0 1,1-1 0,0 0 0,-1 0 0,0 0-1,0-1 1,0 0 0,0 0 0,0 0 0,-1-1-1,0 1 1,0-1 0,0 0 0,-1 0 0,1 0-1,-1-1 1,0 1 0,-1-1 0,1 0 0,-1 0 0,-1 0-1,1 0 1,-1 0 0,1-6 34,-2-1 25,-1 20-1,1 32 10,1-22-25,-1-8 4,0 0 1,0 0-1,1 0 1,1 0-1,0-1 1,0 1-1,0 0 1,3 5-14,-4-13 3,0 0 0,0 0 1,0 0-1,1 0 0,-1 0 0,0 0 0,0 0 0,0-1 1,1 1-1,-1 0 0,0-1 0,1 1 0,-1-1 1,0 0-1,1 1 0,-1-1 0,1 0 0,-1 0 1,0 0-1,1 0 0,-1 0 0,1 0 0,-1 0 0,0 0 1,1-1-1,-1 1 0,1 0 0,-1-1 0,0 1 1,1-1-1,-1 0 0,0 1 0,0-1 0,0 0 0,1 0 1,-1 0-1,1-1-3,53-42 60,-40 31-46,-3 2-18,-5 5 15,-1 0 0,1 1 0,1 0 0,-1 0-1,1 0 1,-1 1 0,6-2-11,-11 6 8,1-1 1,0 0-1,-1 1 0,1 0 0,0 0 0,-1 0 1,1 0-1,0 0 0,0 0 0,-1 0 0,1 1 1,0 0-1,-1-1 0,1 1 0,-1 0 0,1 0 1,-1 1-1,1-1 0,-1 0 0,0 1 0,0-1 0,1 1 1,-1 0-1,0 0 0,-1 0 0,1 0 0,0 0-8,7 8 103,0 0-1,-1 0 0,0 1 1,-1 0-1,2 5-102,1 16-2663,-10-27 48</inkml:trace>
  <inkml:trace contextRef="#ctx0" brushRef="#br0" timeOffset="93788.84">9485 3503 10266,'-6'-22'4077,"-5"-18"1151,13 34-3263,11 20-604,-5-1-1105,1 0 0,-2 1 1,0 0-1,-1 0 0,0 0 1,-1 1-1,-1 0 0,0 0 0,-1 0 1,-1 0-1,0 7-256,2 35 329,-3 1-1,-5 30-328,1-27 217,4 39-217,0-92-37,-1 4-54,1-1 0,0 0 0,0 1 1,1-1-1,0 0 0,1 0 0,1 0 0,0 0 0,0-1 0,1 1 91,4-3-4358,-2-7-132</inkml:trace>
  <inkml:trace contextRef="#ctx0" brushRef="#br0" timeOffset="94239">9572 4033 8138,'-52'-139'3779,"51"135"-3430,-1 0 1,0 0-1,0 0 0,0 0 0,0 0 0,-1 0 0,1 1 0,-1-1 1,0 1-1,0 0 0,0 0 0,-1 0 0,-1-2-349,-5-2 972,10 7-939,0 0 1,0 0-1,0 0 0,-1 0 1,1-1-1,0 1 1,0 0-1,0 0 0,0 0 1,-1 0-1,1-1 1,0 1-1,0 0 0,0 0 1,0 0-1,0-1 1,0 1-1,-1 0 0,1 0 1,0-1-1,0 1 1,0 0-1,0 0 0,0 0 1,0-1-1,0 1 1,0 0-1,0 0 1,0-1-1,0 1 0,0 0 1,0 0-1,0-1 1,1 1-1,-1 0 0,0 0 1,0 0-1,0-1 1,0 1-1,0 0 0,0 0 1,0 0-1,1-1 1,-1 1-1,0 0 0,0 0 1,0 0-1,1 0 1,-1 0-1,0-1 0,0 1-33,19-5 378,20 4-428,24 7 133,35 9-83,-41-6-1211,-1-2 0,25-1 1211,93-10-1983,-278 51 6206,15-1-2313,83-42-1757,-1 0 0,1 1 0,0-1-1,1 1 1,-1 0 0,1 1 0,0-1 0,0 1 0,1 0 0,0 1 0,-1 0-153,5-6 7,-1 0 0,1-1 0,-1 1 0,1 0 0,-1 0 0,1 0 0,-1-1 0,1 1 1,0 0-1,0 0 0,-1 0 0,1 0 0,0 0 0,0 0 0,0 0 0,0 0 1,0 0-1,0-1 0,0 1 0,0 0 0,0 0 0,1 0 0,-1 0 0,0 0 0,1 0 1,-1 0-1,0-1 0,1 1 0,-1 0 0,1 0 0,-1 0 0,1-1 0,0 1 0,-1 0 1,1-1-1,0 1 0,-1 0 0,1-1 0,0 1 0,0-1 0,0 1 0,-1-1 1,1 0-1,0 1 0,0-1 0,0 0 0,0 0 0,0 1 0,0-1 0,0 0 0,0 0 1,0 0-1,-1 0 0,1 0 0,1-1-7,7 2 11,0-2 0,-1 0 0,1 0 0,-1 0 0,6-2-11,109-37 95,-81 25-56,-42 15-39,0 0 1,1 0 0,-1-1-1,0 1 1,1 0-1,-1 0 1,0 0 0,1 0-1,-1 0 1,0 0 0,1 0-1,-1 0 1,0 0-1,1 1 1,-1-1 0,0 0-1,0 0 1,1 0 0,-1 0-1,0 0 1,1 0-1,-1 1 1,0-1 0,0 0-1,1 0 1,-1 0-1,0 1 1,0-1 0,1 0-1,-1 0 1,0 1 0,0-1-1,0 0 1,0 1-1,1-1 1,-1 0 0,0 0-1,0 1 1,0-1 0,0 0-1,0 1 1,0-1-1,0 0 1,0 1 0,0-1-1,0 0 1,0 1 0,0-1-1,0 0 1,0 1-1,0-1 1,0 1-1,-4 25 11,2-13-4,2-10-8,0 0-1,0 0 0,0 0 0,1 0 1,-1 0-1,1 0 0,0 0 1,0 0-1,0-1 0,0 1 0,1 0 1,-1 0-1,1-1 0,-1 1 0,1-1 1,0 0-1,0 1 0,0-1 1,1 0-1,0 1 2,2 0 15,0 0 0,0 0 0,0 0-1,0-1 1,0 0 0,0 0 0,0-1 0,1 1 0,-1-1 0,1 0 0,1 0-15,4 0-104,1-1 1,-1 0 0,1 0-1,0-1 1,-1 0 0,1-1-1,-1-1 1,0 0 0,0 0-1,10-5 104,-17 6-314,0 0 0,0-1 0,-1 1 0,1-1 0,-1 0 0,0 0 0,1 0-1,0-2 315,-1 1-802,0-1 0,0 1-1,0-1 1,-1 0-1,1 0 1,-1 1 0,0-2-1,-1 1 1,1 0-1,0-4 803,2-33-5756</inkml:trace>
  <inkml:trace contextRef="#ctx0" brushRef="#br0" timeOffset="94573.04">10318 3481 5393,'1'-14'1564,"0"5"-331,-1 0-1,0 0 0,0-1 0,-1 1 1,0 0-1,0 0 0,-2-2-1232,3 10 77,0 1 0,0 0 0,0 0 0,0-1 0,0 1-1,0 0 1,0-1 0,0 1 0,0 0 0,0-1 0,0 1 0,-1 0-1,1-1 1,0 1 0,0 0 0,0 0 0,0-1 0,-1 1 0,1 0-1,0 0 1,0-1 0,0 1 0,-1 0 0,1 0 0,0-1 0,0 1-1,-1 0 1,1 0 0,0 0 0,-1 0 0,1 0 0,0-1 0,0 1-1,-1 0 1,1 0 0,0 0 0,-1 0 0,1 0 0,-1 0-77,-5 12 1480,-3 25-208,1 25 71,2 0 1,4 1 0,4 55-1344,0-77 163,3 1 0,1-1-1,2 0 1,2 0 0,2-1-1,5 11-162,-14-45 129,-1 0 1,1 0-1,0-1 0,0 1 0,0-1 0,1 1 0,3 3-129,12 6-3975,-9-9 846</inkml:trace>
  <inkml:trace contextRef="#ctx0" brushRef="#br0" timeOffset="94992.32">10289 4008 10218,'-79'-82'3274,"78"80"-2981,-1 0 0,1 1 0,0-1-1,-1 0 1,1 0 0,0 0 0,0 0-1,0 0 1,1 0 0,-1 0 0,0 0 0,0-2-293,1 3 90,0 0 1,0 0 0,0 0 0,0 1-1,1-1 1,-1 0 0,0 0 0,0 0-1,0 0 1,1 0 0,-1 1 0,0-1-1,1 0 1,-1 0 0,1 1-1,-1-1 1,1 0 0,-1 1 0,1-1-1,0 0-90,2-1 119,1 0 0,-1 0 0,0 0 0,1 0 0,-1 1 0,1 0 0,0 0-1,-1 0 1,4-1-119,1 0 233,37-9 120,0 1 0,39-2-353,42-8 77,-102 14-67,-13 3-6,0 0 0,0 0 0,0 2 0,1-1 0,-1 1-1,1 1 1,-1 0 0,6 1-4,-16 0 0,0-1-1,0 1 1,0-1 0,0 1-1,0-1 1,-1 1 0,1 0-1,0-1 1,0 1-1,0 0 1,-1 0 0,1 0-1,0 0 1,-1-1 0,1 1-1,-1 0 1,1 0 0,-1 0-1,1 0 1,-1 0-1,0 0 1,1 1 0,-1-1-1,0 0 1,0 0 0,0 0-1,0 0 1,0 0 0,0 0-1,0 0 1,0 0-1,-1 0 1,1 0 0,0 1-1,-1-1 1,-12 50-2,9-38 2,1-1-15,1 0-1,0 0 1,0 0-1,2 1 0,-1-1 1,2 0-1,0 0 1,0 0-1,1 3 16,-1-11 61,0-1 1,-1 0-1,1 1 0,0-1 1,0 0-1,1 0 0,-1 0 1,1 0-1,0 0 0,-1 0 0,1 0 1,0-1-1,1 1 0,-1-1 1,0 1-1,1-1 0,-1 0 1,1 0-1,0 0 0,0 0 1,0 0-1,0-1 0,0 1 1,0-1-1,0 0 0,0 0 1,1 0-1,-1-1 0,0 1 1,1-1-1,-1 1 0,0-1 1,1 0-1,-1 0 0,2-1-61,24-3-2539,-1-2 1160</inkml:trace>
  <inkml:trace contextRef="#ctx0" brushRef="#br0" timeOffset="94993.32">10817 3693 5873,'-21'10'2849,"-2"3"-233,8-29-999,10 25-1529,7-1-2689,8 2 873</inkml:trace>
  <inkml:trace contextRef="#ctx0" brushRef="#br0" timeOffset="95641.03">11064 3805 8602,'-50'45'10073,"5"9"-6625,40-47-3368,1-1 1,-1 1-1,2 0 0,-1 0 0,1 1 0,0-1 0,0 1 0,1-1 0,0 1 0,1 0 0,0 0 1,0 0-1,0 0 0,1 0 0,0 0 0,1 0-80,-1-5 8,1-1 1,-1 1 0,1 0-1,0-1 1,0 1-1,0-1 1,0 0-1,1 1 1,-1-1-1,1 0 1,-1 0-1,1 0 1,0 0-1,0 0 1,0 0-1,0 0 1,0 0-1,0-1 1,0 1-1,0-1 1,1 0-1,-1 0 1,1 0-1,-1 0 1,1 0-1,-1 0 1,1 0-1,0-1 1,-1 0-1,1 1 1,0-1-1,-1 0 1,1 0-1,0 0 1,-1-1-1,1 1 1,2-1-9,5-1 23,1 0 1,-1 0-1,1-1 0,-1 0 1,0-1-1,0 0 1,-1 0-1,1-1 0,1-2-23,-3 1 19,1 0-1,-1-1 1,0 0-1,-1-1 1,0 1-1,0-2 1,4-5-19,-8 10 7,-1 1-1,1-1 1,-1 0 0,0 1 0,0-1 0,-1 0 0,1 0 0,-1-1 0,0 1-1,0 0 1,0 0 0,-1 0 0,1-1 0,-1 1 0,0 0 0,0-1 0,-1 1-1,1 0 1,-1 0 0,-1-3-7,1 5 3,0 0-1,0 0 1,-1 0-1,1 0 1,-1 0-1,1 0 1,-1 0-1,0 1 1,0-1-1,0 0 1,0 1-1,0 0 1,0-1 0,0 1-1,0 0 1,-1 0-1,1 0 1,0 1-1,-1-1 1,1 0-1,-1 1 1,1 0-1,-1-1 1,1 1-1,0 0 1,-1 0-1,1 1 1,-3-1-3,56-2-39,29-20 30,-77 22 8,-1 0 1,0 0-1,0 0 0,1 0 1,-1 0-1,0 1 1,0-1-1,1 1 0,-1 0 1,0 0-1,0-1 1,0 1-1,0 1 0,0-1 1,0 0-1,0 0 1,-1 1-1,1-1 0,0 1 1,-1-1-1,1 1 0,-1 0 1,1 0-1,-1 0 1,0 0-1,0 0 0,0 0 1,0 0-1,0 0 1,0 0-1,0 2 1,3 5-2,0 0 0,-1 1 1,0 0-1,-1-1 0,0 1 1,1 9 1,-3 3-2,0-17 3,-1 1 1,1-1-1,1 1 0,-1-1 1,1 1-1,0 0 0,0-1 1,1 3-2,-1-7 1,-1-1 0,1 1 0,-1-1 0,1 0 0,0 1 0,-1-1 0,1 0 0,-1 0 0,1 1 0,-1-1 0,1 0 0,0 0 0,-1 0 0,1 0 0,0 0 0,-1 0 0,1 0 0,0 0 0,-1 0 0,1 0 0,-1 0 0,1 0 0,0 0 0,-1 0 0,1-1 0,-1 1 0,1 0 0,0 0 0,-1-1 0,1 1 0,-1 0 0,1-1 0,0 0-1,23-14 19,-20 12-16,13-8 22,4-4-18,1 0 0,1 2-1,0 0 1,0 2 0,1 1-1,11-3-6,-29 11 35,-1 1-1,0-1 1,1 2-1,-1-1 1,1 0-1,-1 1 0,1 0 1,-1 0-1,1 1 1,-1 0-1,0 0 1,1 0-1,-1 0 1,0 1-1,1 0 1,-1 0-1,0 0 1,-1 1-1,1 0 0,0 0 1,-1 0-1,1 0 1,-1 1-1,0-1 1,0 1-1,0 0 1,-1 1-1,0-1 1,1 0-1,-2 1 0,1 0 1,0 0-1,0 2-34,43 116 733,-36-109-180,-8-12-3734,-4-2 487</inkml:trace>
  <inkml:trace contextRef="#ctx0" brushRef="#br0" timeOffset="96506.14">12393 4059 10250,'126'34'2689,"-144"-24"1160,9 7-2641,-2 4-264,-9 7 0,3 1-248,-1 3-304,-1-5-279,2-1-33,10-7-8,7-3 760,10-9 1488,10-8-6561,7-9 3441</inkml:trace>
  <inkml:trace contextRef="#ctx0" brushRef="#br0" timeOffset="107880.92">13535 3601 11650,'1'0'5973,"-2"7"-3666,0-2-1963,-4 22 144,0-1 0,2 1 0,1 0 0,2 0 0,0 0 0,2 0 0,0-1 0,2 1 1,1 0-489,1-3 191,3 12 317,1-1 1,4 9-509,-36-110 1036,2 0 0,-7-56-1036,24 103-1,1 0 0,1 0-1,1 0 1,1 0 0,0 0-1,2 0 1,0 0 0,1 0-1,1 1 1,0 0 0,2 0-1,0 0 1,1 1 0,0 0-1,2 0 1,0 1 0,1 0-1,0 1 1,1 0 0,1 1-1,1 1 1,0 0 0,0 0-1,1 1 1,1 1 0,0 1-1,0 0 1,1 1 0,0 1-1,18-6 2,-19 8-59,1 1 0,0 1-1,0 0 1,1 1 0,-1 0-1,2 2 60,-9 0-928,0 1 1,1 1-1,-1 0 0,0 0 0,0 1 1,7 2 927,23 12-4381</inkml:trace>
  <inkml:trace contextRef="#ctx0" brushRef="#br0" timeOffset="108232.67">13559 3750 11634,'-11'6'2705,"15"-18"1336,14 11-3353,24-5-16,7-1-8,16-6-120,-4-2-279,7-1 359,-11 3-200,5 3 1856,-11 5-6569,5-8 2753</inkml:trace>
  <inkml:trace contextRef="#ctx0" brushRef="#br0" timeOffset="108579.79">14126 3693 9354,'-41'109'2601,"30"-100"831,1 6-2359,3-3-345,2 8 88,8-5-512,1-1 8,5-4-160,12-4 1168,3-3-2864,7-5-2185,3-1 937</inkml:trace>
  <inkml:trace contextRef="#ctx0" brushRef="#br0" timeOffset="108580.79">14246 3559 4569,'-15'2'-408,"6"-2"1008</inkml:trace>
  <inkml:trace contextRef="#ctx0" brushRef="#br0" timeOffset="108921.4">14483 3594 6441,'-25'17'3753,"14"-10"-2920,0 1 0,0 0-1,1 1 1,0 0 0,0 0 0,-5 7-833,14-14 28,-1 0 0,1 0 0,0 0 0,0 0 1,0 1-1,0-1 0,0 0 0,0 0 0,1 1 0,-1-1 1,1 0-1,-1 1 0,1-1 0,0 1 0,0-1 0,0 1 0,0-1 1,1 0-1,-1 1 0,0-1 0,1 0 0,0 1 0,0-1 1,0 0-1,0 1 0,0-1 0,0 0 0,0 0 0,1 0 1,-1 0-1,1 0 0,-1-1 0,1 1 0,0 0 0,0-1 1,-1 1-1,1-1 0,1 1-28,6 5 39,1-1-1,1 0 1,-1 0 0,11 3-39,-12-6 6,0 1 0,0 1 0,-1-1 1,1 1-1,-1 1 0,0 0 1,0 0-1,3 4-6,-10-9 28,0 1 0,1 0 1,-1-1-1,0 1 0,0 0 0,-1 0 1,1 0-1,0 0 0,0 0 0,-1 0 1,1 0-1,-1 0 0,0 0 0,0 0 1,0 0-1,0 0 0,0 1-28,-1 2 91,0-1 0,0 0-1,0-1 1,-1 1 0,1 0-1,-1 0 1,0-1 0,0 1-1,-1-1 1,1 1 0,-1-1 0,0 1-91,-5 4 162,0-1 0,-1 0 0,0 0 0,0 0 1,0-1-1,-1-1 0,0 1 0,-3 0-162,3-1 392,-1 0-1,1 1 1,1 0-1,-1 1 0,1 0 1,-8 7-392,12-4-2321,6-1 1069</inkml:trace>
  <inkml:trace contextRef="#ctx0" brushRef="#br0" timeOffset="111530.03">15167 3768 5073,'69'-45'2959,"-69"45"-2850,1-1-1,-1 1 1,1-1-1,-1 1 1,1-1-1,-1 1 1,1-1-1,-1 1 1,0-1-1,1 0 1,-1 1 0,0-1-1,0 1 1,1-1-1,-1 0 1,0 1-1,0-1 1,0 0-1,0 1 1,0-1-1,0 0 1,0 1-1,0-1 1,0 0-1,0 0 1,0 1-1,0-1 1,0 1-1,0-1 1,-1 0-1,1 1 1,0-1-1,-1 0 1,1 1-1,0-1 1,-1 1-1,1-1 1,-1 1-1,1-1 1,-1 1-1,1-1 1,-1 1-1,1-1 1,-1 1-1,1 0 1,-1-1-1,1 1 1,-1 0-1,0-1 1,1 1-1,-1 0-108,-31-15 2621,30 15-2434,-12-5 294,0 1 0,0 1 1,-1 0-1,0 1 0,1 1 0,-1 0 0,0 1 0,0 1 0,0 0 1,1 1-1,-1 0 0,0 1 0,-7 3-481,10-2 105,1 0 0,0 1 0,0 1 1,0-1-1,1 2 0,-1-1 0,2 1 0,-1 1 1,1 0-1,0 0 0,0 1 0,1 0 0,1 1 0,-1-1 1,1 1-1,-4 9-105,9-15 18,0-1-1,0 1 1,0 0 0,1 0 0,-1 1 0,1-1-1,0 0 1,0 0 0,1 1 0,-1-1-1,1 0 1,0 1 0,0-1 0,0 1-1,1-1 1,-1 0 0,1 1 0,0-1 0,0 0-1,1 0 1,-1 0 0,1 0 0,0 0-1,0 0 1,1 1-18,1 0 7,0-1 0,0 1-1,0-1 1,1 0 0,0 0 0,-1-1-1,1 1 1,1-1 0,-1 0 0,0 0-1,1-1 1,-1 0 0,1 0-1,0 0 1,-1 0 0,1-1 0,5 1-7,56 3-656,-1-1 1,17-5 655,-41 1-3576,-2 0-365</inkml:trace>
  <inkml:trace contextRef="#ctx0" brushRef="#br0" timeOffset="111990.32">15649 3748 6593,'-6'-5'1267,"0"1"-1,-1-1 1,0 1-1,1 0 1,-1 1-1,-1-1 1,1 2-1,-1-1-1266,-1 0 769,0 1-1,1 0 1,-1 1 0,0 0 0,0 0-1,-9 1-768,10 0 95,-1 1 0,1 0 0,-1 0 0,0 1-1,1 0 1,0 1 0,0 0 0,-1 0 0,2 0 0,-1 1-1,0 0 1,1 1 0,0 0 0,0 0 0,0 1 0,0-1-1,1 1 1,0 1 0,1-1 0,-1 1 0,1 0 0,0 0-1,-2 6-94,6-11 5,-1 0 0,1 1 0,-1-1 0,1 1 0,0-1 0,0 1 0,0-1 0,1 1 0,-1 0 0,1 0 0,-1-1 0,1 1-1,0 0 1,0 0 0,0 0 0,0-1 0,1 1 0,-1 0 0,1 0 0,-1-1 0,1 1 0,0 0 0,0-1 0,0 1 0,1-1 0,-1 1 0,1-1-1,-1 0 1,1 0 0,0 1 0,0-1-5,2 1 5,0-1 0,0 0 0,0 0 0,0-1 0,0 1 0,0-1 0,0 0-1,0 0 1,1 0 0,-1-1 0,0 0 0,1 0 0,-1 0 0,0 0 0,1 0 0,-1-1-1,0 0 1,1 0 0,-1 0 0,0 0-5,7-2 29,0 1 0,0-2 0,-1 1 0,0-1-1,1-1 1,-1 0 0,-1 0 0,1-1 0,-1-1 0,0 1 0,0-1-1,-1-1 1,0 1 0,3-5-29,-15 9 208,3 3-202,1 0 0,0 1 0,-1-1 0,1 0 0,-1 1 0,1-1 0,0 0 0,-1 1 0,1-1 0,0 1 0,-1-1 0,1 1 0,0-1 0,0 1 0,0-1 0,-1 0 0,1 1 0,0-1 0,0 1 0,0-1 0,0 1 0,0-1 0,0 1 0,0 0 0,0-1 0,0 1 0,0-1 0,0 1-6,0 5 22,1 0 0,0 0 1,1 0-1,-1 0 0,1 0 0,0-1 0,0 1 0,1-1 0,0 1 0,0-1 0,0 0 0,1 0 1,-1 0-1,3 2-22,-3-4-125,0 0 1,0 0 0,0 0-1,1-1 1,-1 0 0,0 1-1,1-1 1,0 0 0,-1-1-1,1 1 1,0-1 0,0 1-1,0-1 1,0-1 0,0 1-1,2 0 125,6 1-2207,11 4-1379</inkml:trace>
  <inkml:trace contextRef="#ctx0" brushRef="#br0" timeOffset="112381.75">15761 3313 8418,'-4'-14'2244,"-3"-14"3646,8 26-2751,6 17-451,17 43-2072,-3 1-1,-2 1 0,-3 0 1,-2 2-1,0 21-615,-11-51-370,14 92 1802,-13-106-2634,1 0 1,1 0 0,4 9 1201,5 0-3054</inkml:trace>
  <inkml:trace contextRef="#ctx0" brushRef="#br0" timeOffset="112734.22">16096 3714 9802,'-3'-1'461,"2"0"153,0 0 0,0 1 0,0-1-1,0 0 1,-1 0 0,1 1-1,0-1 1,-1 0 0,1 1 0,-1 0-1,1-1 1,0 1 0,-1 0-1,1 0 1,-1 0 0,0 0-614,-2 27 4643,4-12-5569,-1 17 1190,-1-16-108,1 1 0,0 0 0,1 0 0,2 0 0,-1-1 0,2 1 0,3 11-156,-5-26 38,0 0 0,0 0 0,0-1 0,0 1 0,1 0 0,-1-1 0,0 1 0,1-1 0,0 1 0,-1-1 0,1 0 0,0 0 0,-1 1 0,1-1 0,0-1 0,0 1 0,0 0 0,0 0 0,0-1 0,0 1 0,0-1 0,0 1 0,0-1 0,0 0 0,0 0 0,0 0 0,1 0 0,-1 0 0,1-1-38,6 0-788,0-1 0,0 0 1,0 0-1,-1-1 0,1 0 0,0-1 788,23-14-3319</inkml:trace>
  <inkml:trace contextRef="#ctx0" brushRef="#br0" timeOffset="113120.18">16386 3277 5761,'4'-55'10753,"2"69"-4993,7 21-5280,-1 10 79,-3 0 0,-1 0 0,-3 0 0,-1 7-559,4 22 646,6 22-646,-10-74 46,1 0-1,2-1 0,0 1 1,1-2-1,1 1 0,5 8-45,-11-23 19,0-1-1,1 0 1,-1 1-1,1-1 1,0 0-1,1-1 1,-1 1-1,1-1 1,0 0-1,0 0 1,0 0-1,0-1 0,1 0 1,-1 0-1,1 0 1,0 0-1,0-1 1,0 0-1,0-1 1,0 1-1,0-1 1,1 0-1,-1-1 1,0 1-1,1-1 1,-1-1-1,0 1 1,1-1-1,-1 0 1,0 0-1,0-1 1,0 0-1,0 0 1,0 0-1,0-1 1,0 0-1,-1 0 1,1 0-1,-1-1 1,0 0-1,0 0 1,-1 0-1,1-1 0,-1 1 1,0-1-1,0 0 1,0 0-1,-1-1 1,1 1-1,-1-1-18,-2 3 3,0 1-1,1-1 0,-1 0 1,0 1-1,0-1 0,-1 0 1,1 0-1,-1 0 1,1 1-1,-1-1 0,0 0 1,0 0-1,0 0 0,0 0 1,-1 0-1,1 1 0,-1-1 1,0 0-1,0 0 0,0 1 1,0-1-1,0 0 0,0 1 1,-1-1-1,1 1 0,-1 0 1,0-1-1,0 1 0,0 0 1,0 0-1,0 0 1,0 0-1,0 1 0,-1-1 1,1 0-1,-1 1 0,1 0 1,-1-1-1,0 1 0,1 0 1,-1 1-1,0-1 0,0 0 1,1 1-1,-1-1 0,-1 1-2,2 1-4,0-1-1,-1 1 0,1 0 0,0 0 0,0 0 0,0 0 0,0 1 0,0-1 0,0 0 0,0 1 1,0 0-1,0-1 0,1 1 0,-1 0 0,1 0 0,-1 0 0,1 0 0,0 0 0,0 0 0,-1 0 1,2 0-1,-1 0 0,0 1 0,0-1 0,1 0 0,-1 1 0,1-1 0,0 1 0,-1-1 0,2 3 5,-2 0-5,0 1-1,1 0 1,-1 0-1,2 0 1,-1 0-1,1 0 1,0 0-1,0 0 1,0 0-1,1 0 1,0-1-1,1 3 6,1-3 1,1 0 0,-1 1 0,1-1 0,1-1 0,-1 1 1,1-1-1,0 0 0,0 0 0,0-1 0,0 0 0,0 0 0,1 0 0,0-1 0,-1 0 0,1 0 0,0-1 1,0 0-1,6 1-1,14 1 187,-1-2 0,1 0 0,0-2 0,7-1-187,-2-2 99,-3-1-4023,-14 2 882</inkml:trace>
  <inkml:trace contextRef="#ctx0" brushRef="#br0" timeOffset="113481">16135 3556 11514,'-34'-10'2945,"20"-10"1208,47-3-3177,9 1-232,5 5-48,20 1-159,2 8-281,10-1 520,-13 5 1400,2 5-6561,-29 2 3297</inkml:trace>
  <inkml:trace contextRef="#ctx0" brushRef="#br0" timeOffset="113837.78">16030 3420 2192,'-1'0'497,"4"4"191,-2 2-736,-1-6-624,0 0 143</inkml:trace>
  <inkml:trace contextRef="#ctx0" brushRef="#br0" timeOffset="114454.76">17005 3298 8122,'30'-51'3192,"-47"65"657,-4 4-2232,-9 4 247,0 0-488,-4 4-95,5-5-449,-5 5-136,9-2-312,0-3-72,11 0 440,2-1-2680,22-6-2785,10-12 640</inkml:trace>
  <inkml:trace contextRef="#ctx0" brushRef="#br0" timeOffset="115147">17783 3933 10274,'-18'10'3201,"-12"4"728,-42 42-2561,35-33-640,4 3-168,-11 2-32,15-5-240,5 4-168,8-2-72,6-2 273,20-3 319,7-5-4849,9-9 2008</inkml:trace>
  <inkml:trace contextRef="#ctx0" brushRef="#br0" timeOffset="115805.51">17939 3611 8290,'1'-1'241,"-1"0"0,1 1 0,-1-1 0,1 0 0,-1 0 0,0 0 0,1 0 0,-1 0 1,0 0-1,1 1 0,-1-1 0,0 0 0,0 0 0,0 0 0,0 0 0,0 0 0,0 0 0,0 0 0,0 0 0,-1 0 1,1 0-1,0 0 0,0 0 0,-1 0 0,1 1 0,-1-1 0,1 0 0,-1 0 0,0 0-241,1 1 111,0 0 0,0 0 0,0 1-1,0-1 1,0 0 0,0 0 0,0 0 0,0 0-1,0 0 1,-1 1 0,1-1 0,0 0-1,0 0 1,0 0 0,0 0 0,0 0 0,-1 0-1,1 0 1,0 1 0,0-1 0,0 0-1,0 0 1,-1 0 0,1 0 0,0 0 0,0 0-1,0 0 1,0 0 0,-1 0 0,1 0 0,0 0-1,0 0 1,0 0 0,0 0 0,-1 0-1,1 0-110,24 76 1494,-17-48-1345,14 48 258,-12-40-154,1 0 0,14 29-253,-24-64 11,1 0 0,-1 0 0,0 0 0,1 0 0,-1 0 0,1 0 0,-1 0 0,1 0 0,0 0 0,-1 0 0,1 0 0,0-1 0,0 1 0,0 0 0,-1 0 0,1-1 0,0 1 0,0 0 0,0-1 0,0 1 0,1 0-11,-1-2 14,-1 1 0,1 0 0,0 0 0,0-1 0,-1 1 0,1 0 0,0-1 0,-1 1-1,1-1 1,-1 1 0,1 0 0,-1-1 0,1 0 0,-1 1 0,1-1 0,-1 1 0,1-1 0,-1 1 0,1-1 0,-1 0 0,0 1 0,0-1 0,1 0 0,-1 0-14,17-55 482,-15 47-489,-1 4 21,3-13 8,0 1 0,1-1 0,1 1 0,1 0 0,1 1 0,1-2-22,-7 15-4,0-1 0,0 1 0,1-1 0,0 1 0,-1 0-1,1 0 1,0 0 0,1 0 0,-1 0 0,0 1 0,1 0-1,-1-1 1,1 1 0,0 1 0,0-1 0,0 0 0,0 1-1,0 0 1,0 0 0,0 0 0,0 0 0,0 1 0,1 0-1,-1 0 1,0 0 0,0 0 0,1 1 0,-1-1 0,2 1 4,-3 0-5,0 0 0,1 0 0,-1 0 0,0 0 1,0 1-1,1-1 0,-1 1 0,0 0 1,-1 0-1,1 0 0,0 0 0,0 0 1,-1 0-1,0 1 0,1 0 0,-1-1 0,0 1 1,0 0-1,0 0 0,-1 0 0,1 0 1,-1 0-1,1 0 0,-1 1 5,1 3 6,-1 0-1,1 0 1,-1 0-1,0 0 1,-1 0 0,0 0-1,0 1 1,-1-1-1,1 0 1,-3 6-6,3-12 9,0-1 1,0 0-1,-1 0 1,1 1-1,0-1 1,0 0-1,0 1 1,0-1-1,0 0 0,0 1 1,0-1-1,-1 0 1,1 1-1,0-1 1,0 0-1,0 1 1,0-1-1,0 0 0,0 1 1,1-1-1,-1 0 1,0 1-1,0-1 1,0 0-1,0 1 1,0-1-1,0 0 1,1 0-1,-1 1 0,0-1 1,0 0-1,0 1 1,1-1-1,-1 0 1,0 0-1,0 0 1,1 1-1,-1-1 1,0 0-1,0 0 0,1 0 1,-1 0-1,0 1 1,1-1-1,-1 0 1,0 0-1,1 0 1,-1 0-1,0 0 1,1 0-1,-1 0 0,0 0 1,1 0-1,-1 0 1,0 0-1,1 0 1,-1 0-1,0 0 1,1 0-1,-1 0 1,0-1-1,1 1 0,-1 0 1,0 0-1,1 0-9,28-18 404,-14 9-470,19-14 92,-9 6 241,0 2 0,1 0 0,10-3-267,-35 17 9,-1 1 0,1 0-1,0-1 1,-1 1 0,1 0 0,0 0 0,-1-1 0,1 1-1,0 0 1,-1 0 0,1 0 0,0 0 0,0 0 0,-1 0-1,1 0 1,0 0 0,0 0 0,-1 0 0,1 0-1,0 0 1,-1 0 0,1 1 0,0-1 0,0 0 0,-1 1-1,1-1 1,-1 0 0,1 1 0,0-1 0,-1 1 0,1-1-1,-1 1 1,1-1 0,-1 1 0,1-1 0,-1 1 0,1 0-1,-1-1 1,0 1 0,1 0 0,-1-1 0,0 1 0,0 0-1,1-1 1,-1 1 0,0 0 0,0 0 0,0-1-1,0 1 1,0 0 0,0 0 0,0-1-9,-5 55 4,1-19 178,6-31-329,0 0 0,0 0 0,0-1 0,1 1-1,-1 0 1,1-1 0,0 0 0,0 0-1,4 4 148,-1-1-1737,12 18-1182</inkml:trace>
  <inkml:trace contextRef="#ctx0" brushRef="#br0" timeOffset="116244.45">19029 3700 7242,'-45'-27'7575,"-1"14"-3377,38 13-3978,1 0 0,-1 0 0,1 1 1,-1 0-1,1 0 0,-1 0 0,1 1 0,0 1 0,0-1 0,0 1 0,0 0 0,0 0 0,1 1 1,-1 0-1,1 0 0,0 1 0,0 0 0,-2 3-220,1-2 82,1 0 1,1 1-1,-1 0 0,1 0 0,1 1 1,-1-1-1,1 1 0,1 0 1,-1 0-1,1 1 0,0 3-82,2-10 4,0 0 1,0 0-1,1 1 0,-1-1 0,1 0 0,0 1 1,0-1-1,0 0 0,0 1 0,0-1 0,0 0 0,1 1 1,-1-1-1,1 0 0,0 0 0,-1 0 0,1 1 1,0-1-1,0 0 0,1 0 0,-1 0 0,0 0 0,1 0 1,-1-1-1,1 1 0,-1 0 0,1-1 0,0 1 1,0-1-1,0 1 0,0-1 0,0 0 0,0 0 0,0 0 1,0 0-1,0 0 0,0 0 0,1-1 0,-1 1 1,0-1-1,0 0 0,1 1 0,-1-1 0,0 0 1,2-1-6,10 2 32,-1-2-1,1 0 1,0 0-1,-1-2 0,1 1 1,-1-2-1,0 0 1,0 0-1,0-1 0,-1-1 1,1 0-1,-1-1 1,-1 0-1,8-7-30,-16 12 16,0 0 0,-1-1 0,1 0-1,-1 1 1,0-1 0,0 0 0,0 0 0,0-1 0,-1 1 0,1-2-16,-1 4 10,0 0 1,-1 0-1,1 0 1,-1-1-1,0 1 1,1 0-1,-1 0 0,0-1 1,0 1-1,0 0 1,0-1-1,0 1 1,0 0-1,0 0 1,0-1-1,0 1 1,-1 0-1,1 0 1,-1-1-1,1 1 1,-1 0-1,1 0 1,-1 0-1,0 0 1,1-1-1,-1 1 1,0 0-1,0 0 1,0 1-1,-1-2-10,2 2 5,0-1 0,-1 1 1,1 0-1,-1-1 0,1 1 0,0 0 0,-1 0 0,1-1 0,-1 1 0,1 0 0,-1 0 0,1 0 0,-1 0 0,1 0 0,-1 0 0,1 0 1,-1 0-1,1 0 0,-1 0 0,1 0 0,-1 0 0,1 0 0,-1 0 0,1 0 0,-1 0 0,1 1 0,-1-1 0,1 0 0,-1 0 0,1 1 1,0-1-1,-1 0 0,1 1-5,-10 17 53,9-15-21,0 1 0,1-1 0,-1 0-1,1 1 1,0-1 0,0 0-1,0 1 1,0-1 0,0 0-1,1 1 1,0-1 0,0 3-32,25 26 425,-5-13-3763,3-2 332</inkml:trace>
  <inkml:trace contextRef="#ctx0" brushRef="#br0" timeOffset="116621.97">19193 3814 4241,'14'-4'686,"3"3"1495,-12 22 5330,-5-20-5991,0-1 31,0-2 2432,4-8-1994,-1 3-1874,0 1 0,1 0 0,0 0-1,0 1 1,0-1 0,0 1-1,1 0 1,3-3-115,-2 2 71,0 0 1,0-1-1,0 0 0,-1 0 0,0 0 0,-1-1 1,1 0-72,1-4 89,1 0 0,0 0 1,1 1-1,1 0 0,2-2-89,-9 10-37,0 1 1,1-1-1,-1 1 0,1 0 0,0 0 0,0 0 0,0 0 0,0 1 0,0-1 1,0 1-1,0 0 0,0 0 0,0 0 0,1 0 0,-1 0 0,0 1 1,1-1-1,-1 1 0,0 0 0,1 0 0,-1 0 0,1 1 0,0-1 37,16 6-3990,2-1 91</inkml:trace>
  <inkml:trace contextRef="#ctx0" brushRef="#br0" timeOffset="117538.78">19882 3587 7282,'-10'0'1374,"1"1"0,-1 0 0,1 1 1,-1 0-1,1 1 0,0 0 1,0 0-1,0 1-1374,-7 3 747,1 0-1,0 2 1,1 0 0,-9 7-747,8-4 70,0 1 0,0 0 0,1 1 0,1 1-1,0 0 1,1 0 0,1 2 0,-3 6-70,13-22 4,-1 1 0,1 0 1,0 0-1,1-1 0,-1 1 0,0 0 0,0 0 1,1 0-1,-1 0 0,1 0 0,0 0 0,0 0 0,-1 0 1,1 0-1,0 0 0,1 0 0,-1 1 0,0-1 1,1 0-1,-1 0 0,1-1 0,-1 1 0,1 0 1,0 0-1,0 0 0,0 0 0,0 0 0,0-1 0,0 1 1,1-1-1,-1 1 0,0-1 0,1 1 0,-1-1 1,1 0-1,0 1 0,-1-1 0,1 0 0,0 0 1,0 0-1,0-1 0,1 2-4,3 0 15,1 0 1,0 0-1,-1 0 0,1 0 1,0-1-1,0-1 0,1 1 1,-1-1-1,0 0 0,0 0 1,0-1-1,1 0-15,4-2-139,0 0-1,0-1 1,0 0-1,-1-1 1,1 0-1,-1-1 1,0 0-1,-1 0 1,1-2-1,-1 1 1,-1-1-1,6-6 140,-2 0-711,-1 0 0,0-1 0,-1 0 0,-1-1-1,-1 0 1,0-1 0,-1 0 0,0-1 711,5-18-1532,-1 0 0,-1-1 0,-3-1 0,3-21 1532,3-73-253,-13 91 2546,-2 1 1,-2 0-1,-1-1 1,-2 0-2294,5 48 3093,1 41-2557,12 434 2064,-12-465-2580,-1-4 32,4 50 99,-3-61-135,0 1 1,1-1-1,-1 0 0,0 0 1,1 1-1,0-1 0,0 0 1,-1 0-1,1 1 1,0-1-1,1 0 0,-1 0 1,0 0-1,1 0 0,-1-1 1,1 1-1,-1 0 0,1-1 1,0 1-1,0-1 1,0 1-1,0-1-16,0 0 14,-1-1 0,1 0-1,-1 0 1,1 0 0,-1 0 0,1 0 0,-1-1 0,1 1 0,-1 0 0,1-1-1,-1 1 1,1-1 0,-1 0 0,1 1 0,-1-1 0,0 0 0,0 0 0,1 0-1,-1 0 1,0 0 0,0 0 0,0 0 0,0 0 0,1-1-14,26-34 125,-23 30-100,35-54 67,25-32-42,-65 92-51,0 0 0,0 0 0,0 0 0,0-1 0,0 1 0,0 0 0,0 0 0,1 0-1,-1 0 1,0 0 0,0 0 0,0 0 0,0 0 0,0-1 0,0 1 0,0 0 0,0 0 0,0 0-1,1 0 1,-1 0 0,0 0 0,0 0 0,0 0 0,0 0 0,0 0 0,0 0 0,1 0 0,-1 0-1,0 0 1,0 0 0,0 0 0,0 0 0,0 0 0,0 0 0,1 0 0,-1 0 0,0 0 0,0 0-1,0 0 1,0 0 0,0 0 0,0 0 0,1 0 0,-1 0 0,0 0 0,0 0 0,0 0 0,0 0-1,0 1 1,0-1 0,0 0 0,0 0 0,0 0 0,1 0 0,-1 0 0,0 0 0,0 0 0,0 0-1,0 1 1,0-1 0,0 0 0,0 0 0,0 0 0,0 0 0,0 0 0,0 1 1,1 16-50,-6 34-2,3-33 40,2-12 10,0 0 0,-1-1 0,2 1 1,-1-1-1,1 1 0,0-1 0,0 1 0,0-1 1,1 1-1,0-1 0,0 0 0,0 0 1,1 0-1,0 0 0,0 0 0,0-1 0,0 1 1,1-1-1,-1 0 0,5 4 2,-1-4 4,0 1 0,0-1-1,0 0 1,0-1 0,0 0-1,1 0 1,0 0 0,-1-1-1,1 0 1,0-1 0,0 0-1,0 0 1,0 0 0,2-1-4,17 0 19,0-1 0,0-1 0,0-1 0,-1-2 0,1 0 0,7-4-19,-23 6 10,0-1-1,0 0 0,0 0 0,-1-1 0,0 0 0,0-1 1,0 0-1,-1-1 0,0 0 0,0 0 0,0-1 0,-1 0 1,0 0-1,-1-1 0,0 0 0,0-1-9,-6 8 3,1 0-1,-1 0 1,0 0-1,0-1 1,0 1-1,-1 0 1,1 0-1,0 0 1,-1-1-1,1 1 1,-1 0-1,0-1 1,0 1-1,0-1 1,0 1 0,0 0-1,-1-1-2,1 2 0,-1 0 1,1 0-1,-1-1 1,1 1-1,-1 0 1,0 0-1,0 0 0,0 0 1,1 0-1,-1 0 1,0 0-1,0 0 1,0 0-1,0 1 0,-1-1 1,1 0-1,0 1 1,0-1-1,0 0 0,-1 1 1,0-1-1,-2 0-4,0 1-1,0-1 1,0 1-1,-1-1 1,1 1 0,0 1-1,0-1 1,0 0-1,0 1 1,0 0 0,0 0-1,0 0 1,0 1 0,0-1-1,0 1 1,0 0-1,-1 1 5,1 0-7,0-1 0,1 1 0,0 0 0,-1 1-1,1-1 1,0 0 0,0 1 0,1 0 0,-1 0-1,1 0 1,0 0 0,0 0 0,0 0 0,1 0 0,-1 1-1,1-1 1,0 0 0,0 1 0,0 3 7,1-5-1,0 0-1,0 1 1,0-1 0,0 1 0,1-1-1,-1 1 1,1-1 0,0 0 0,0 1 0,0-1-1,1 0 1,-1 0 0,1 0 0,-1 0 0,1 0-1,0 0 1,0 0 0,1 0 0,-1-1 0,0 1-1,1-1 1,0 0 0,-1 0 0,1 0 0,0 0-1,2 1 2,14 6 67,0-2-1,0 0 1,1 0-1,0-2 1,0-1 0,0 0-1,0-1 1,16-1-67,-21-1-838,-1-2 1,0 1 0,0-2 0,11-2 837,6-5-2809</inkml:trace>
  <inkml:trace contextRef="#ctx0" brushRef="#br0" timeOffset="118009.97">20736 3235 9490,'-62'-38'2857,"-13"6"687,-2 10-2695,-5 14-273,13 8-200,5 17 2416,17 6-6336,33 20-17,24-4 568</inkml:trace>
  <inkml:trace contextRef="#ctx0" brushRef="#br0" timeOffset="118368.78">20967 2956 4745,'0'0'162,"0"-1"-1,0 1 1,-1-1-1,1 0 1,0 1-1,0-1 1,0 0-1,0 1 1,0-1-1,0 1 1,0-1-1,0 0 1,0 1 0,0-1-1,1 0 1,-1 1-1,0-1 1,0 1-1,0-1 1,1 0-1,-1 1 1,0-1-1,1 1 1,-1-1 0,1 1-1,-1-1 1,0 1-1,1-1 1,-1 1-1,1 0 1,-1-1-1,1 1 1,-1 0-1,1-1 1,0 1-1,-1 0 1,1 0 0,-1-1-1,1 1 1,0 0-1,-1 0 1,1 0-1,-1 0 1,1 0-1,0 0 1,0 0-162,1 0 174,0 0 0,0 0-1,0 1 1,0-1 0,0 1 0,0-1 0,0 1 0,0 0 0,0 0-1,0 0 1,0 0 0,0 0 0,0 1 0,0 0-174,9 8 352,-2 1 1,1 0-1,-1 0 0,-1 1 1,0 0-1,-1 1 1,0 0-1,-1 0 0,0 0 1,2 12-353,6 21 678,-3-1 0,5 38-678,-1 25 572,-5 0 1,-5 0 0,-4 1 0,-5-1 0,-5 0 0,-5 0 0,-4-1-1,-5-1 1,-16 37-573,22-98 685,16-43-606,0-1-1,0 1 0,0 0 1,0-1-1,0 1 0,0 0 1,0-1-1,-1 0 1,1 1-1,-1-1 0,1 0 1,-1 0-1,1 1 0,-1-1 1,0-1-1,1 1 0,-1 0 1,0 0-1,0-1 0,0 1 1,0-1-1,1 1 0,-2-1-78,3 0-5887,0-1 2018,1-2-2561</inkml:trace>
  <inkml:trace contextRef="#ctx0" brushRef="#br0" timeOffset="119483.08">3365 5761 10826,'-4'5'3793,"-2"-2"1120,6-6-2824,0 2-305,0-1-360,2 1-351,-1 0-657,6-2-176,15-3 256,2 1 328,39-9 408,-30 6-6561,-5-4 2673</inkml:trace>
  <inkml:trace contextRef="#ctx0" brushRef="#br0" timeOffset="121963.08">6676 5581 9666,'-120'-5'9700,"92"6"-8274,-1 1 0,1 1 0,-3 2-1426,16-2 212,0 1-1,0 0 1,1 1 0,-1 0 0,1 1 0,1 1 0,-1 0 0,1 1-1,0 0 1,1 1 0,0 0 0,0 1 0,1 1 0,-2 3-212,8-8 35,0 0 0,0 0 0,1 1 0,0 0 0,0 0 0,0 0 0,1 0 1,0 0-1,1 1 0,0-1 0,0 1 0,0 0 0,1 0 0,0 0 0,1-1 0,0 1 1,0 0-1,0 0 0,1 0 0,1 0-35,-1-2 6,0-1-1,1 0 1,0-1 0,0 1 0,0 0 0,0 0-1,1-1 1,0 1 0,0-1 0,0 0 0,0 0-1,1 0 1,0 0 0,-1-1 0,2 1 0,-1-1-1,0 0 1,0-1 0,1 1 0,0-1 0,-1 1-1,1-1 1,0-1 0,0 1 0,0-1 0,0 0-1,1 0 1,-1 0 0,0-1 0,2 1-6,2-1 14,0 1-1,1-2 1,-1 1 0,0-1-1,0 0 1,0-1 0,0 0-1,0-1 1,-1 0 0,1 0-1,-1-1 1,1 0 0,-1 0-1,6-5-13,-3 1 18,-2 0-1,1-1 1,-1 0-1,-1 0 1,0-1-1,0 0 1,0 0-1,-2-1 1,1 0-1,-1-1-17,8-19 40,-2 0 1,-1-1-1,-1-1 0,-2 1 0,-1-1 1,-2-1-1,1-21-40,-1-17 90,-3 0 0,-2 0-1,-6-19-89,2 67 203,3 35-107,1 49-82,0-46-25,-3 106 41,0-59 306,3-1 0,2 1 0,2-1-1,4 3-335,2-31-254,9-6-4033,4-16 595</inkml:trace>
  <inkml:trace contextRef="#ctx0" brushRef="#br0" timeOffset="122293.08">6932 5102 11218,'-7'-17'3585,"2"4"1080,-1-8-2736,5 11-777,-4 18 8,-1 5-560,-5 15-328,4 2 304,1 12 305,2-3 759,8 14-6561,8-8 2744</inkml:trace>
  <inkml:trace contextRef="#ctx0" brushRef="#br0" timeOffset="119843.08">3903 5067 10738,'-16'-54'9857,"28"104"-5791,2 53-2683,-6-41-477,4 46 253,-6 0-1,-4 14-1158,7 119 479,-9-232-404,1 0 0,0 0 0,0 0 0,1-1-1,0 1 1,1-1 0,0 1 0,0-1 0,0 0 0,2 1-75,-3-15-5198,-3 3 1074</inkml:trace>
  <inkml:trace contextRef="#ctx0" brushRef="#br0" timeOffset="120283.08">3913 5578 10090,'-6'-7'3993,"4"-1"760,-20 1-2512,22 0-817,11 6-312,13-2-400,3 3-528,18-1-64,-1 2 472,6-1 233,-7 2 791,3 4-6561,-13 0 2704</inkml:trace>
  <inkml:trace contextRef="#ctx0" brushRef="#br0" timeOffset="120663.08">4301 5654 12563,'12'90'4393,"-21"-88"720,9-7-3633,9 3-136,8-2-712,9-2-231,4-1-273,6 1 472,0 1 144,1-1-2673,-10 2-3296,-4-7 384</inkml:trace>
  <inkml:trace contextRef="#ctx0" brushRef="#br0" timeOffset="121013.08">5236 5537 4177,'-7'-2'1132,"0"0"-1,-1 1 1,1 0-1,0 0 1,0 0 0,-1 1-1,1 0 1,0 1-1,-1-1 1,0 2-1132,-1 0 815,-1 0-1,1 1 1,0 0 0,0 1 0,0 0-1,1 0 1,-2 2-815,-15 11 891,1 1 0,0 1 0,1 1 0,-8 11-891,-9 8 1431,15-17-939,-49 48 466,68-63-890,0 0 0,1 0 0,0 0 0,0 1 0,0-1 0,1 1 0,1 0 0,-1 0 0,-1 6-68,5-12 6,-1-1 0,1 0 1,0 0-1,0 1 1,0-1-1,0 0 0,0 1 1,0-1-1,0 0 1,0 0-1,0 1 0,0-1 1,1 0-1,-1 0 1,1 1-1,-1-1 0,1 0 1,-1 0-1,1 0 1,-1 0-1,1 0 0,0 0 1,0 0-1,0 0 1,0 1-7,1 0 8,1-1 1,-1 1-1,1-1 1,0 1 0,-1-1-1,1 0 1,0 0-1,0 0 1,0 0-1,0-1 1,0 1-9,8 1 15,-1-1 1,0-1-1,0 0 1,1 0-1,-1-1 0,2 0-15,10-4 33,0 0-1,0-1 0,0-1 1,-1-1-1,11-6-32,-25 11 14,0 0 0,0-1 0,0 0 0,-1 0 0,1-1 0,-1 0 0,0 0 0,-1 0 0,1-1-1,-1 0 1,0 0 0,0 0 0,-1-1 0,0 1 0,0-1 0,-1 0 0,3-5-14,-6 8 7,1 0 0,-1 0-1,0 0 1,0 0 0,0 0-1,0 0 1,-1 0 0,0 0-1,0 0 1,0 0 0,0 0 0,0 1-1,-1-1 1,0 0 0,1 1-1,-1-1 1,-1 1 0,1 0-1,0-1 1,-1 1 0,0 0-1,0 1 1,0-1 0,0 0 0,0 1-1,0 0 1,-1 0 0,0-1-7,-1 0 52,1 0-1,-1 0 1,0 0 0,0 1 0,-1-1 0,1 1 0,0 1 0,-1-1 0,1 1 0,-1 0 0,1 0-1,-1 0 1,0 1 0,1 0 0,-1 0 0,0 1 0,1-1 0,-1 1 0,-4 1-52,5 4-708,11-2-3465,7-2 31</inkml:trace>
  <inkml:trace contextRef="#ctx0" brushRef="#br0" timeOffset="121363.08">5157 5641 8178,'91'3'4254,"-76"1"2750,-10 15-2887,-2-6-4006,-1 8 416,-1 1 1,0-1 0,-2 1-1,-1-1 1,0 0 0,-3 7-528,2-2 301,3-25-286,-1 0 0,1 0 0,0 1 0,0-1 0,0 0 0,-1 0 0,1 0 0,1 0 0,-1 0 0,0 1 0,0-1 0,0 0 0,0 0 0,1 0 0,-1 0 0,1 0 0,-1 0 0,1 0 0,-1 0 0,1 0 0,0 0 0,-1 0 0,1 0 0,1 1-15,-1-2 13,0 1 1,0-1-1,0 0 0,0 0 1,1 1-1,-1-1 0,0 0 1,0 0-1,0 0 0,1 0 0,-1 0 1,0 0-1,0-1 0,0 1 1,1 0-1,-1-1 0,0 1 0,0 0 1,0-1-14,6-2 42,0-1 1,0 1 0,-1-1-1,0 0 1,0-1-1,3-2-42,2-3 53,-1 0-1,2 1 1,-1 1-1,1 0 1,0 0-1,1 2 1,0-1-1,0 1 1,8-2-53,-16 7 45,-1 0 0,0 0 0,1 0 0,-1 1 0,0-1 0,1 1 0,-1 0 0,1 1 0,-1-1 0,0 1 0,1-1 0,-1 1 0,0 1 0,0-1 0,1 1 0,-1-1 0,0 1 0,-1 0 0,1 1 0,0-1 0,0 1 0,-1-1 0,0 1 0,1 0 0,-1 0 0,0 1 0,-1-1 0,1 1 0,0-1 0,-1 1 0,0 0 0,1 1-45,19 42-4508,-13-19 949</inkml:trace>
  <inkml:trace contextRef="#ctx0" brushRef="#br0" timeOffset="118363.08">2015 5593 7602,'-1'-10'3159,"-4"-14"6041,5 24-9094,-1-1 1,1 1-1,-1 0 0,1-1 0,-1 1 0,1 0 0,-1 0 0,1 0 0,-1-1 0,1 1 0,-1 0 0,1 0 1,-1 0-1,0 0 0,1 0 0,-1 0 0,1 0 0,-1 0 0,1 0 0,-1 0 0,1 1 0,-1-1 0,1 0 1,-1 0-1,1 0 0,-1 1 0,1-1 0,-1 0 0,1 0 0,-1 1 0,1-1 0,-1 0 0,1 1 0,0-1 1,-1 1-1,1-1 0,-1 1 0,1-1 0,0 0 0,0 1 0,-1-1 0,1 1-106,-13 11 407,1 1 0,0 0-1,1 1 1,0 1-1,1-1 1,-7 16-407,13-23 58,0 0 1,1 0-1,0 1 0,0 0 1,1-1-1,0 1 0,0 0 1,0 0-1,1 0 0,1 0 0,-1 0 1,1 0-1,1 0 0,0 0 1,0 0-1,1 3-58,-2-8 15,1 0 0,0 0 0,0 0 0,1-1-1,-1 1 1,1 0 0,-1-1 0,1 1 0,0-1 0,0 1 0,0-1 0,0 0 0,0 0 0,1 0-1,-1 0 1,0 0 0,1 0 0,0-1 0,-1 1 0,1-1 0,0 0-15,2 1 17,0-1-1,0 0 1,0 0 0,0-1 0,0 1 0,0-1 0,0 0-1,0-1 1,0 1 0,-1-1 0,1 0 0,2 0-17,5-3 31,1 0 1,-1 0 0,-1-1 0,1-1-1,-1 0 1,0 0 0,0-2-1,0 1 1,7-8-32,-15 13 10,-1 0 0,1-1-1,-1 1 1,1-1 0,-1 0 0,0 0 0,0 0-1,0 0 1,0 0 0,0 0 0,-1-1 0,0 1-1,1 0 1,-1-1 0,-1 1 0,1-1-1,0 1 1,-1-1 0,0 1 0,1-1 0,-2 0-1,1 1 1,0-1 0,-1 1 0,1-1 0,-1 1-1,0-1 1,-1-2-10,-1 0 12,-1 1 1,1 0-1,-1 0 0,1 0 1,-1 1-1,-1-1 0,1 1 0,-1 0 1,1 0-1,-1 1 0,0-1 0,0 1 1,-1 0-1,1 1 0,-1-1 1,1 1-1,-2 0-12,-42-9 131,46 10-148,1 1 0,0-1-1,-1 1 1,1 0 0,-1 0 0,1 0 0,0 0-1,-1 1 1,1-1 0,-1 1 0,1-1-1,0 1 1,0 0 0,-1 0 0,1 0 0,0 0-1,0 0 1,0 0 0,0 1 17,1-1-122,1-1 0,0 1 0,0-1-1,0 1 1,-1 0 0,1-1 0,0 1 0,0 0 0,0-1 0,0 1 0,0 0 0,0-1-1,0 1 1,1-1 0,-1 1 0,0 0 0,0-1 0,0 1 0,1-1 0,-1 1 0,0 0-1,0-1 1,1 1 0,-1-1 0,1 1 0,-1-1 0,0 1 0,1-1 0,-1 0 0,1 1 0,-1-1-1,1 1 1,-1-1 0,1 0 0,0 1 0,-1-1 0,1 0 0,-1 0 0,1 0 0,0 1-1,-1-1 123,22 8-3842</inkml:trace>
  <inkml:trace contextRef="#ctx0" brushRef="#br0" timeOffset="118963.08">2376 5597 6265,'7'-4'1602,"-4"3"-853,0 0-1,0 0 1,0-1-1,0 1 1,0-1 0,0 0-1,-1 1 1,1-1-1,-1-1 1,0 1 0,1 0-1,-1-1 1,0 1-1,0-1 1,0 0-749,-2 3 79,0 0 0,0-1 0,0 1 0,-1 0 1,1 0-1,0-1 0,0 1 0,0 0 0,0 0 0,0 0 0,-1-1 0,1 1 0,0 0 0,0 0 1,0 0-1,0-1 0,-1 1 0,1 0 0,0 0 0,0 0 0,-1 0 0,1 0 0,0-1 0,0 1 0,-1 0 1,1 0-1,0 0 0,0 0 0,-1 0 0,1 0 0,0 0 0,-1 0 0,1 0 0,0 0 0,0 0 1,-1 0-1,1 0 0,0 0 0,0 0 0,-1 0 0,1 0 0,0 1 0,0-1 0,-1 0-79,-16 2 931,16-1-762,-12 1 286,0 2 1,0 0-1,1 0 0,-4 3-455,12-6 49,0 1 0,0 0 0,1 0 0,-1 0 0,0 0 0,1 1 0,0 0 0,0-1-1,0 1 1,0 0 0,0 0 0,1 1 0,-1-1 0,1 1 0,-1 1-49,2-3 4,1 0 0,-1-1 1,1 1-1,0 0 0,0 0 0,0-1 1,0 1-1,0 0 0,0 0 0,0-1 1,1 1-1,-1 0 0,1-1 0,-1 1 1,1 0-1,0-1 0,-1 1 0,1-1 1,0 1-1,0-1 0,0 1 0,0-1 1,1 0-1,-1 1 0,0-1 0,0 0 1,1 0-1,-1 0 0,1 0 0,-1 0 1,1 0-1,-1 0 0,2 0-4,9 5 4,0 0 0,0-1-1,1 0 1,2 0-4,0 1 18,-4-2-12,69 31 13,-74-32-18,-1-1 0,-1 1-1,1 1 1,0-1 0,-1 1 0,1 0-1,-1 0 1,0 0 0,-1 0 0,1 1-1,-1-1 1,1 1 0,0 3-1,-3-6 1,-1 0 0,1-1 0,0 1 0,-1 0 1,0 0-1,1 0 0,-1 0 0,0-1 0,0 1 0,0 0 0,0 0 0,-1 0 1,1 0-1,0 0 0,-1-1 0,1 1 0,-1 0 0,0 0 0,0 0 0,1-1 1,-2 2-2,-1 1 3,0 0 0,0-1 0,0 1 0,0-1 0,-1 0 1,1 1-1,-1-1 0,0-1 0,0 1-3,-10 5 19,0 0-1,0-2 1,0 1 0,-1-2-1,-1 0-18,10-3-15,-1 1-62,-1 0 0,0-1-1,1 0 1,-1-1 0,0 0 0,0 0-1,-1-1 1,1 1 77,9-3-286,0 0 0,0 0 0,1 0 0,-1 0 0,1 0 0,0 1 0,-1-1 0,1 1 0,0-1 0,0 1 0,0 0 0,0 0 0,1-1 286,25-11-1837,0 0 1,1 2-1,21-5 1837,-13 5 853,-2-2 0,8-4-853,45-19 2441,-68 30-1951,0-1 0,0-1 0,-1-1 0,0-1 0,-1-1 0,0 0 1,0-1-1,13-13-490,-29 23 67,-1 1 0,1 0 0,-1-1 0,0 1 0,1-1 0,-1 1 0,0-1 0,0 0 0,0 1 0,0-1 0,-1 0 0,1 0 1,0 0-1,-1 0 0,1 0 0,-1 0 0,1-1-67,-2 2 35,1 0 0,0 0 1,0 0-1,-1 1 0,1-1 1,0 0-1,-1 0 0,1 0 1,-1 0-1,1 0 0,-1 1 1,1-1-1,-1 0 0,0 0 1,1 1-1,-1-1 0,0 1 1,0-1-1,0 0 0,1 1 1,-1 0-1,0-1 0,0 1 1,-1-1-36,-3-1 65,-1 1 0,0-1 0,1 1 0,-1 1 0,0-1 0,0 1 0,0 0 0,0 0 0,0 0 0,-4 2-65,0-1 35,0 2 1,1-1 0,-1 1 0,1 1-1,-1-1 1,1 2 0,1-1 0,-1 1 0,1 1-1,-1-1 1,1 1 0,1 1 0,-1 0-1,0 1-35,4-4 24,1 0-1,0 0 0,0 0 1,0 1-1,1-1 0,-1 1 0,1 0 1,0 0-1,1-1 0,-1 1 1,1 0-1,0 1 0,0-1 0,0 0 1,1 0-1,0 0 0,0 0 1,0 1-1,1-1 0,-1 0 0,1 0 1,0 0-1,1 0 0,-1 0 1,1 0-1,0 0 0,3 3-23,-3-4 27,1 0 0,0 0-1,0 0 1,0-1 0,0 1 0,1-1 0,-1 0-1,1 0 1,0 0 0,0-1 0,0 1-1,0-1 1,0 0 0,0 0 0,1 0 0,-1-1-1,1 0 1,3 1-27,14 2 202,-1 0 1,0-2-1,14 0-202,-4 0 458,-25-2-293,91 6-4991,-57-9 1227</inkml:trace>
  <inkml:trace contextRef="#ctx0" brushRef="#br0" timeOffset="116423.08">84 5344 8546,'-41'-90'3124,"40"86"-2649,0 1 0,-1 0 0,1 0 0,-1-1 0,0 1 0,0 0-1,0 0 1,-1 1 0,1-1 0,-1 0 0,1 1 0,-3-2-475,-1 0 1254,6 4-1177,0 0 0,0 0 1,-1 0-1,1 0 1,0 0-1,-1 1 0,1-1 1,0 0-1,0 0 1,0 0-1,-1 1 0,1-1 1,0 0-1,0 0 1,0 1-1,-1-1 0,1 0 1,0 0-1,0 1 1,0-1-1,0 0 0,0 0 1,0 1-1,0-1 1,-1 0-1,1 1 0,0-1 1,0 0-1,0 1 1,0-1-1,0 0 0,1 0 1,-1 1-1,0-1 1,0 0-1,0 1 0,0-1 1,0 0-1,0 1 0,0-1 1,0 0-1,1 0 1,-1 1-78,2 24-86,7 33 312,70 391 1144,-75-431-1345,0-4 5,0 0 1,-1 1-1,-1-1 1,0 1 0,-2-1-1,1 1 1,-2 8-31,1-23 22,0 1 0,0-1 0,0 1 0,0-1 1,0 1-1,0-1 0,0 1 0,0-1 0,0 1 0,-1 0 1,1-1-1,0 1 0,0-1 0,-1 1 0,1-1 1,0 0-1,0 1 0,-1-1 0,1 1 0,-1-1 0,1 1 1,0-1-1,-1 0 0,1 1 0,-1-1 0,1 0 0,-1 0 1,1 1-1,-1-1 0,1 0 0,-1 0 0,1 1 1,-1-1-1,0 0-22,-16-11 632,-11-28 300,18 18-838,1 0 0,0 0 1,2-1-1,1 0 0,1 0 1,0 0-1,2-1 0,1 1 1,0-1-1,2 0 0,1-5-94,4-50 16,3-1 0,12-43-16,-17 103-5,1-1 0,1 2 0,0-1 0,2 0 0,0 1 1,1 1-1,0-1 0,12-15 5,-17 27-6,1 1-1,0 0 1,1 1 0,-1-1 0,1 1 0,0-1 0,0 1 0,0 1 0,1-1-1,0 1 1,-1 0 0,1 0 0,0 1 0,0 0 0,0 0 0,1 0 0,-1 0 0,0 1-1,1 0 1,-1 1 0,1 0 0,-1 0 0,1 0 0,-1 0 0,0 1 0,1 0 0,-1 1-1,4 1 7,1-1-7,-1 2-1,0-1 0,0 1 0,0 1 0,-1 0 0,0 0 0,1 1 0,-2 0 0,1 1 0,-1 0 0,0 0 1,6 7 7,-4-1-5,0 0 0,-1 0 0,0 1 0,-1 0 0,-1 1 0,0 0 0,-1 0 0,0 1 5,5 23-2,-1 1 1,-2 0-1,-2 0 1,-2 0-1,-1 1 0,-3 16 2,0-47 2,1 27 3,-2 0-1,-2 0 1,-1 0-1,-1-1 1,-3 3-5,5-29 7,0 0 0,-1-1 0,0 1 1,0-1-1,-1 0 0,0 0 0,0-1 1,-1 1-1,-4 3-7,5-7 10,0 0 0,0-1 1,0 0-1,0 0 0,-1 0 0,0-1 0,0 1 1,0-1-1,0-1 0,0 1 0,0-1 0,-1 0 1,1 0-1,-1-1 0,-2 0-10,-66 5 65,71-5-32,-1-1 0,1 0-1,0-1 1,0 1-1,-1-1 1,1 0 0,0 0-1,0 0 1,0 0-1,0-1 1,0 1 0,0-1-1,0 0 1,0-1-1,1 1 1,-1-1-33,3 3 2,1-1 1,0 1-1,-1 0 1,1-1 0,0 1-1,0-1 1,-1 1-1,1-1 1,0 1-1,0-1 1,0 0-1,-1 1 1,1-1-1,0 1 1,0-1-1,0 1 1,0-1-1,0 1 1,0-1 0,0 0-1,0 1 1,1-1-1,-1 1 1,0-1-1,0 1 1,0-1-1,1 1 1,-1-1-1,0 1 1,0-1-1,1 1 1,-1-1-1,0 1 1,1-1 0,-1 1-3,18-15-3070,-16 13 2287,22-13-2795</inkml:trace>
  <inkml:trace contextRef="#ctx0" brushRef="#br0" timeOffset="116773.08">763 5564 10906,'2'-49'3681,"-4"47"728,-8 2-3217,6 5 113,-4 5-481,2 5-224,1 2-160,2 6-72,0 1-128,6 0-104,3 1-56,-1-4-64,3-6 128,5-4 160,4-4 216,5-12-5369,4-8 2025</inkml:trace>
  <inkml:trace contextRef="#ctx0" brushRef="#br0" timeOffset="117143.08">993 5361 8442,'-25'-13'2296,"-1"18"657,3 1-2337,10 2-360,9 4-192,10-1-296,16 3-2721,4-5 673</inkml:trace>
  <inkml:trace contextRef="#ctx0" brushRef="#br0" timeOffset="117143.08">1054 5408 8778,'46'-10'2223,"-33"9"-608,-15 3 2022,-2 0-3354,0 0 0,1-1 0,-1 1 0,1 0 0,-1 1 0,1-1 0,0 0-1,0 1 1,0 0 0,0 0 0,1 0 0,-1 0 0,1 0 0,-1 0 0,1 1 0,0-1 0,1 1 0,-1 0 0,0 0-283,2-1 44,-1 1 1,1-1-1,-1 0 1,1 1-1,0-1 1,0 1-1,1-1 1,-1 0-1,1 1 1,-1-1-1,1 0 0,0 0 1,0 0-1,1 1 1,-1-1-1,1 0 1,-1-1-1,1 1 1,0 0-1,0 0 1,0-1-1,1 1 1,0 0-46,72 64 226,-53-50-180,-1 2-1,0 0 0,6 9-44,-22-22 12,0 1 0,0 0 1,0 0-1,-1 0 0,0 0 0,-1 1 0,1-1 1,-1 1-1,-1 0 0,0 0 0,0 0 0,0 0 1,0 4-13,-2-8 31,0 0 0,-1 0 0,1 0-1,-1 0 1,0 0 0,1 0 0,-2 0 0,1 0 0,0-1 0,-1 1 0,0 0 0,0-1 0,0 1 0,0-1 0,0 0 0,-1 0 0,1 0 0,-1 0 0,0 0 0,0 0 0,0-1 0,0 1 0,-1-1 0,1 0 0,-1 0 0,1 0 0,-1-1 0,0 1 0,1-1 0,-3 0-31,-1 2 102,0-1 1,-1 0 0,1 0 0,-1-1 0,1 0-1,-1 0 1,1-1 0,-1 0 0,0 0 0,1-1 0,-1 0-1,1-1 1,-1 1 0,1-1 0,-4-2-103,6 1 246,4-2-3645,3-5 565</inkml:trace>
  <inkml:trace contextRef="#ctx0" brushRef="#br0" timeOffset="117953.08">1571 5545 4713,'-4'-13'657,"-13"-33"3300,16 43-3319,0 0-1,0 1 1,-1-1-1,1 1 1,-1-1 0,1 1-1,-1-1 1,0 1-1,0 0 1,0 0-1,0 0 1,-1 0 0,1 0-1,-2 0-637,3 2 102,1 0 0,-1 0-1,0 0 1,1 0 0,-1 1-1,1-1 1,-1 0 0,1 0 0,-1 1-1,1-1 1,-1 0 0,1 1-1,-1-1 1,1 1 0,0-1-1,-1 0 1,1 1 0,-1-1 0,1 1-1,0-1 1,0 1 0,-1-1-1,1 1 1,0 0 0,0-1-1,-1 1 1,1-1 0,0 1 0,0-1-1,0 1 1,0 0 0,0-1-1,0 1 1,0-1 0,0 1 0,0-1-1,0 1 1,0 0-102,-2 27 1019,2-27-900,2 57 1202,2 0 0,10 52-1321,-5-54 129,-3 1 1,-2-1 0,-3 7-130,-2-32 134,-1 0 0,-1 0 0,-2 0 0,-1 0 0,-2-1 0,0 0 0,-3-1 0,0 0 0,-2 0 0,-10 16-134,22-43 16,0 1-1,0-1 0,-1 0 0,1-1 1,-1 1-1,1 0 0,-1 0 1,0-1-1,1 1 0,-1-1 0,0 1 1,0-1-1,0 0 0,0 0 1,0 0-1,-1 0 0,1 0 0,0 0 1,0 0-1,-2 0-15,2-2 12,0 1 1,0 0-1,0-1 1,0 0-1,1 1 0,-1-1 1,0 0-1,0 0 1,1 0-1,-1 0 0,1 0 1,-1 0-1,1 0 1,-1-1-1,1 1 0,0 0 1,-1-1-1,1 1 1,0-1-1,0 1 0,0-1 1,0 0-1,1 0 1,-1 1-1,0-1 0,1-1-12,-9-19 38,1-1 0,2 0 0,0 0 0,2-1 0,0 1 0,1-18-38,0-30-5,4-41 5,0 77-10,2 0 1,1 1-1,2-1 0,2 1 0,2-7 10,-5 28-9,-1 1 0,2 0 0,-1 0-1,2 0 1,-1 1 0,2 0 0,0-1 9,-3 6-10,0 1 1,0-1-1,0 1 1,1 0-1,0 1 1,0-1 0,0 1-1,0 0 1,0 1-1,1-1 1,0 2-1,5-3 10,-8 4-4,-1-1 0,1 1-1,-1 0 1,1 1-1,-1-1 1,1 0 0,0 1-1,-1 0 1,1 0-1,-1 0 1,1 1 0,0-1-1,-1 1 1,1 0-1,-1-1 1,1 2 0,-1-1-1,0 0 1,1 1 0,-1-1-1,0 1 1,0 0-1,0 0 1,0 1 0,0-1-1,-1 0 1,1 1-1,-1 0 1,1-1 0,-1 1-1,0 0 1,0 0-1,-1 1 1,1-1 0,0 0-1,0 2 5,1 3-81,-1 1 0,0-1-1,0 0 1,0 1 0,-1-1-1,0 1 1,-1 0 0,0-1 0,0 1-1,-1-1 1,0 1 0,-1-1-1,0 1 1,0-1 0,-1 3 81,-31 63-5800,19-46 1730</inkml:trace>
  <inkml:trace contextRef="#ctx0" brushRef="#br0" timeOffset="128253.08">7173 5647 6217,'7'-7'9814,"-4"4"-3925,-1 15-4575,-1-8-1334,1 15 414,0 1 0,-1-1-1,-1 0 1,-1 0-1,0 0 1,-2 0 0,0 4-394,1-16 73,1 1 0,0-1 0,1 1 0,-1-1 0,2 1 1,-1-1-1,1 1 0,0-1 0,1 1 0,-1-1 1,1 0-1,1 0 0,0 0 0,2 5-73,-3-9 7,0 1-1,0-1 0,0-1 1,0 1-1,1 0 1,-1 0-1,1-1 0,0 0 1,0 1-1,0-1 1,0 0-1,0 0 0,0-1 1,0 1-1,1-1 1,-1 1-1,0-1 0,1 0 1,-1 0-1,1-1 0,0 1 1,-1-1-1,1 0 1,-1 0-1,1 0 0,0 0 1,-1-1-1,1 1 1,-1-1-1,1 0 0,2-1-6,1 0 33,-1-1-1,1-1 1,-1 1-1,0-1 1,0 0-1,0-1 0,-1 1 1,0-1-1,1 0 1,-2 0-1,1-1 1,-1 1-1,1-1 0,-1 0 1,-1-1-1,1 1 1,-1 0-1,-1-1 1,1 0-1,-1 0 0,0 1 1,0-1-1,-1-1 1,0 1-1,0 0 1,-1 0-1,0 0 0,0 0 1,-1 0-1,0-1 1,0 1-1,-1 0 1,1 0-1,-1 0 0,-2-3-32,3 28 475,8 18-488,-3-30 7,0 0 1,0 1 0,1-1-1,0-1 1,0 1 0,0-1-1,1 0 1,0 0 0,-1 0-1,2-1 1,-1 0 0,1 0-1,-1-1 1,1 0 0,0 0-1,0 0 1,0-1 0,0 0-1,3 0 6,-4-1-569,0 0 0,1-1 0,-1 0-1,0 0 1,1 0 0,-1-1-1,0 0 1,1 0 0,2-1 569,17-9-3872</inkml:trace>
  <inkml:trace contextRef="#ctx0" brushRef="#br0" timeOffset="128623.08">7718 5676 8562,'-5'14'10009,"7"17"-6399,0-20-3426,8 156 2770,-10-167-2931,0 0 0,-1 1 0,1-1 0,0 0 0,0 0 0,0 0 0,0 1 1,0-1-1,0 0 0,0 0 0,0 0 0,0 1 0,0-1 0,0 0 0,0 0 0,1 0 1,-1 1-1,0-1 0,0 0 0,0 0 0,0 0 0,0 1 0,0-1 0,0 0 0,0 0 1,1 0-1,-1 0 0,0 0 0,0 1 0,0-1 0,0 0 0,1 0 0,-1 0 0,0 0 0,0 0 1,0 0-1,1 0 0,-1 0 0,0 0 0,0 0 0,0 1 0,1-1 0,-1 0 0,0 0 1,0 0-1,0 0 0,1 0 0,-1 0 0,0-1 0,0 1 0,0 0 0,1 0 0,-1 0 1,0 0-1,0 0 0,0 0 0,0 0 0,1 0 0,-1 0 0,0-1-23,16-13 1031,-1-1-1134,-1 2 135,65-56 130,-68 60-127,0 1 1,0 0-1,1 1 0,0 1 0,0 0 0,13-5-35,-24 11 6,1 0 1,-1-1-1,0 1 1,0 0-1,0 0 0,0 0 1,0 0-1,0 0 0,1 0 1,-1 0-1,0 0 1,0 0-1,0 0 0,0 1 1,0-1-1,0 0 1,0 1-1,0-1 0,0 1 1,0-1-1,0 1 0,0 0 1,0-1-1,0 1 1,0 0-1,0 0-6,1 1 2,-1 0 0,1 1 1,-1-1-1,1 1 0,-1-1 0,0 1 0,0 0 1,0-1-1,0 1 0,0 0 0,-1 0-2,3 12 253,-2 1 0,0-1 0,0 1 0,-2-1-253,1-6 446,1 15-521,6 9-4187,2-5 758</inkml:trace>
  <inkml:trace contextRef="#ctx0" brushRef="#br0" timeOffset="129413.08">8626 5010 9098,'-3'-13'1998,"1"7"-1231,0 0 1,1 0 0,0 0 0,0 0-1,0 0 1,1 0 0,0 0-1,0 0 1,0 0 0,1 0 0,0 0-1,1-3-767,-2 9 47,0 0-1,0 0 1,0 0-1,0 0 1,0-1 0,0 1-1,0 0 1,0 0-1,0 0 1,1 0-1,-1-1 1,0 1-1,0 0 1,0 0-1,0 0 1,0 0-1,1 0 1,-1 0 0,0 0-1,0 0 1,0-1-1,0 1 1,1 0-1,-1 0 1,0 0-1,0 0 1,0 0-1,1 0 1,-1 0-1,0 0 1,0 0-1,0 0 1,1 0 0,-1 0-1,0 0 1,0 0-1,0 0 1,0 0-1,1 1 1,-1-1-1,0 0 1,0 0-1,0 0 1,0 0-1,1 0 1,-1 0 0,0 0-1,0 0 1,0 1-1,0-1 1,0 0-1,0 0 1,1 0-1,-1 1-46,9 15 956,3 20-172,8 58-51,-5 1-1,-3 0 1,-5 0 0,-4 1-1,-4-1 1,-4 8-733,3-70 137,2 0 0,1 0 0,5 29-137,20-126 474,-17 46-466,2 1-1,0 0 1,1 1-1,1 0 1,14-14-8,-20 23-4,0 0 1,0 0-1,1 1 0,0 0 0,0 0 1,0 1-1,1 0 0,0 0 1,0 1-1,0 0 0,1 1 0,-1 0 1,4 0 3,-9 3-3,0-1 0,1 1 0,-1 0 0,0 1 1,0-1-1,0 1 0,0-1 0,0 1 0,0 0 1,0 1-1,-1-1 0,1 1 0,0 0 0,-1 0 1,1 0-1,-1 0 0,1 0 0,-1 1 0,0 0 1,0-1-1,0 1 0,-1 1 0,1-1 0,-1 0 0,0 0 1,1 1-1,-1-1 0,-1 1 0,1 0 0,0 0 1,-1 0-1,0-1 0,0 3 3,3 5 2,-1 2 0,-1-1 0,0 0 0,0 0 0,-1 1 0,-1-1 0,0 1-1,-1-1 1,0 1 0,-2 4-2,-4 8-23,5-21 14,0 1 0,1-1 1,-1 1-1,1 0 0,0-1 1,0 1-1,0 0 0,1 0 1,0 0-1,0-1 1,0 1-1,0 0 0,1 0 1,0-1-1,1 5 9,-1-8-102,-1-1 0,1 1 0,-1-1 0,1 0 0,-1 1 0,1-1 0,0 0 0,-1 0 0,1 1 0,0-1 0,-1 0 0,1 0 0,0 0 0,-1 0 0,1 0 0,0 0 0,-1 0 0,1 0 0,0 0 0,-1 0 0,1 0 0,0 0 0,-1-1 0,1 1 0,0 0 0,-1 0 0,1-1 0,-1 1 0,1 0 1,0-1-1,-1 1 0,1-1 102,12-9-5351,1-11 611</inkml:trace>
  <inkml:trace contextRef="#ctx0" brushRef="#br0" timeOffset="129793.08">9255 5627 5305,'1'-2'742,"0"0"0,0 0-1,0 0 1,0 0 0,0 0-1,0 0 1,-1 0 0,1 0-1,-1 0 1,0 0 0,1 0 0,-1 0-1,0-1 1,0 1 0,-1 0-1,1 0 1,0 0 0,-1 0-1,0-2-741,-3 13 5080,1 8-4122,1 30-183,0-21-448,1 0 0,1 0-1,1 0 1,1 0-1,1-1 1,5 17-327,-7-41 5,-1 0 1,0 0-1,1 0 1,-1 1-1,1-1 1,0 0-1,-1 0 1,1 0-1,0 0 0,0 0 1,-1 0-1,1 0 1,0-1-1,0 1 1,0 0-1,0 0 0,0-1 1,0 1-1,0 0 1,1-1-1,-1 1 1,0-1-1,0 1 1,0-1-1,1 0 0,-1 0 1,0 1-1,1-1-5,2 0 9,0 0 0,0-1 0,0 1 0,0-1 0,0 0 0,-1 0 0,1 0-1,0 0 1,3-3-9,4-1 19,0 0 0,-1-1 1,0-1-1,0 0 0,0 0 0,2-4-19,-3 0 54,0-1 0,-1 0 1,0 0-1,-1-1 0,0 0 1,-1-1-1,0 1 0,-2-1 1,4-13-55,6-15 1170,-15 50-1158,0 0 1,1 0-1,0-1 1,0 1-1,0 0 1,1 0-1,0-1 1,1 1-1,0 0 1,1 2-13,0 5 11,-1-5 62,-1-1 1,1 0-1,1 1 1,0-1-1,0 0 1,1 0 0,0 0-1,3 4-73,-6-11-57,1 0 0,-1 0-1,0-1 1,1 1 0,-1-1 0,1 1 0,0-1-1,0 1 1,-1-1 0,1 0 0,0 0 0,0 0-1,0 0 1,0 0 0,2 0 57,-2 0-294,1-1-1,-1 0 1,0 0 0,1 0-1,-1 0 1,0 0 0,0-1-1,1 1 1,-1-1 0,0 1-1,0-1 1,0 0 0,0 0-1,0 0 1,0 0 0,0 0-1,0-1 1,0 1 294,16-13-4284</inkml:trace>
  <inkml:trace contextRef="#ctx0" brushRef="#br0" timeOffset="130453.08">9713 5705 8642,'65'-76'4077,"-64"74"-3700,1 1 1,-1-1-1,0 0 1,1 0-1,-1 0 1,0 0-1,0 0 0,-1 0 1,1 0-1,0 0 1,-1 0-1,1 0 1,-1-2-378,0 1 2723,1 9 1733,10 20-3647,-5-13-598,0 0 1,-1 0-1,0 0 1,-1 1-1,0 0 1,-2 0-1,1 0 1,-2 0-1,0 0 0,0 0 1,-1 0-1,-2 12-211,-1 0 171,3-26-166,0 0-1,0 0 1,0 0 0,0 0 0,0 0 0,0 0 0,0 0 0,1 0 0,-1-1-1,0 1 1,0 0 0,0 0 0,0 0 0,0 0 0,0 0 0,0 0-1,0 0 1,1 0 0,-1 0 0,0 0 0,0 0 0,0 0 0,0 1-1,0-1 1,0 0 0,0 0 0,0 0 0,0 0 0,1 0 0,-1 0 0,0 0-1,0 0 1,0 0 0,0 0 0,0 0 0,0 0 0,0 0 0,0 0-1,0 0 1,0 1 0,0-1 0,0 0 0,0 0 0,0 0 0,0 0-1,0 0 1,0 0 0,0 0 0,1 0 0,-1 0 0,0 1 0,0-1-1,0 0 1,0 0 0,-1 0 0,1 0 0,0 0 0,0 0 0,0 0 0,0 0-1,0 1-4,22-43 255,-20 36-292,16-34 53,29-62 102,-41 89-81,1 1 1,0 0-1,1 0 1,1 1-1,0 0 0,6-6-37,-14 16 2,0 0 0,0 0 0,1 0 0,-1 0 0,0 0 0,1 0 0,-1 0 0,1 0 0,-1 0 0,1 1 0,0-1 0,-1 0 0,1 1 0,-1-1 0,1 1 0,0 0 0,0 0 0,-1 0 0,1 0 0,0 0 0,-1 0 0,1 0 0,0 0 0,-1 1 0,1-1 0,0 0 0,0 1-2,1 1 2,0 0-1,0 0 0,-1 0 0,1 0 0,0 1 1,-1-1-1,1 1 0,-1 0 0,0-1 1,0 1-1,0 0 0,-1 0 0,1 1-1,4 8 5,-1 0 1,0 1-1,0-1 0,-2 1 0,0 0 1,2 11-6,-5 32 33,0-53-24,-1 1-1,1 0 1,-1-1-1,0 1 1,0 0-1,0-1 1,0 1-1,0-1 1,-1 1-1,0-1 1,1 0-1,-1 0 1,-1 1-9,4-8 27,0 0 0,0 0-1,1 1 1,-1-1 0,1 0 0,0 1 0,0-1 0,1 1 0,-1-1 0,2-1-27,12-14 5,1 0 0,0 1-1,1 1 1,1 0 0,1 2 0,0 0-1,9-3-4,-27 17 0,0-1 1,0 1-1,1 1 0,-1-1 0,0 0 0,1 0 0,-1 1 0,1 0 0,-1-1 0,1 1 0,-1 0 0,1 0 0,-1 0 1,1 0-1,-1 1 0,0-1 0,1 1 0,-1-1 0,1 1 0,-1 0 0,0 0 0,2 1 0,-1 0 0,0 1 1,0 0-1,0-1 0,0 1 0,0 0 0,-1 0 0,1 1 0,-1-1 1,0 1-1,0-1 0,0 1 0,0 0 0,-1-1 0,5 15 48,0 1 0,-2-1 0,0 1-1,-1 0 1,0 4-48,-2-10 230,7 33-427,2-28-3257,7-5-4309,0-9-92</inkml:trace>
  <inkml:trace contextRef="#ctx0" brushRef="#br0" timeOffset="130903.08">10868 5634 8610,'-28'-48'9724,"24"44"-9048,0-1 1,0 1-1,-1 0 1,1 0-1,-1 1 1,1-1-1,-3 0-676,2 1 209,-1 1-1,1 0 1,-1 0 0,1 0-1,-1 1 1,0-1-1,0 1 1,1 1 0,-1-1-1,0 1 1,0 0-1,0 0 1,0 1 0,0 0-1,1 0 1,-5 1-209,3 0 69,1 1 0,0 0 0,0 0-1,0 0 1,0 0 0,1 1 0,0 0 0,-1 0 0,1 1 0,0-1 0,1 1-1,-1 0 1,1 0 0,0 1 0,1-1 0,-1 1 0,1 0 0,0 0-1,0 0 1,1 0 0,-2 7-69,2-7 9,0 0 0,0 0 0,1 0-1,-1 1 1,1-1 0,1 1 0,-1-1-1,1 1 1,1-1 0,-1 1 0,1-1-1,0 1 1,0-1 0,1 0 0,0 1-1,0-1 1,0 0 0,1 0 0,0-1-1,0 1 1,1 0 0,1 2-9,-3-6 4,0-1 0,-1 1 0,1 0 0,0 0 0,0-1 0,1 1 0,-1-1 0,0 0 0,0 1 0,1-1 0,-1 0 0,0 0 0,1-1 0,-1 1-1,1 0 1,-1-1 0,1 0 0,-1 1 0,1-1 0,0 0 0,1 0-4,1-1 10,-1 0 0,1-1 0,0 1 0,-1-1 0,1 0 0,-1 0 0,1 0 0,-1 0 0,0-1 0,0 0 0,1-1-10,8-7 38,0-1-1,-1 0 1,0-1-1,-1 0 1,0-1 0,0-3-38,-10 16 5,2-3 48,1-1 0,-1 0 0,0-1 0,0 1 1,0-1-1,-1 1 0,0-1 0,0 0 0,0 1 0,-1-1 0,1-5-53,-7 22 505,0 12-483,6-8 6,0 1 0,1-1 0,1 0-1,0 0 1,3 7-28,-5-19-43,0 1-1,0 0 0,1 0 1,-1-1-1,1 1 1,0-1-1,0 1 0,0-1 1,0 0-1,1 0 0,-1 0 1,1 0-1,0 0 0,0-1 1,0 1-1,0-1 1,0 0-1,0 1 0,1-2 1,-1 1-1,1 0 0,-1-1 1,4 1 43,-5-1-322,0-1 0,1 0-1,-1-1 1,0 1 0,0 0 0,1-1 0,-1 1 0,0-1 0,0 0 0,0 0 0,0 1 0,0-1-1,0-1 1,0 1 0,0 0 0,0 0 0,1-2 322,16-11-3949</inkml:trace>
  <inkml:trace contextRef="#ctx0" brushRef="#br0" timeOffset="131263.08">11025 5713 6369,'42'-72'4385,"-47"65"-408,-2 5-904,-1 11-1137,-2 6-335,1 4-577,3 7-80,2-2-336,2 3-128,2-3-232,4 1-72,1-8 264,5 0-144,-1-6 345,6-8-5618,-1-10 1848</inkml:trace>
  <inkml:trace contextRef="#ctx0" brushRef="#br0" timeOffset="131263.08">11078 5443 4001,'-15'-37'4753,"-2"5"-1320,-3 11-257,3 8-1727,7 7-809,9 9-856,6 8-3217,9 5 920</inkml:trace>
  <inkml:trace contextRef="#ctx0" brushRef="#br0" timeOffset="131753.08">11261 5545 8386,'-1'46'8732,"-2"-1"-3684,-6 21-2828,-2 1 0,-5 4-2220,15-70 15,1 0 0,0 0 0,-1 0 0,1 0 0,0-1 0,0 1 0,-1 0 0,1 0 0,0 0 0,0 0 0,0 0 0,0 0 0,0 0 0,0 0 0,0-1 0,1 1 0,-1 0 0,0 0 0,0 0 0,1 0 0,-1 0 0,0-1 0,1 1 0,-1 0 0,1 0 0,-1-1 0,1 1 0,-1 0 0,1-1 0,0 1-15,1 0 19,-1-1 0,1 0 1,-1 0-1,1 0 0,-1 0 0,0 0 0,1-1 1,-1 1-1,1 0 0,-1-1 0,1 1 0,-1-1 1,0 1-1,1-1 0,-1 1 0,1-2-19,53-36 345,-53 36-328,57-52 195,-46 40-110,1 1 1,0 0-1,1 1 1,0 1-1,0 0 1,2 1-1,10-5-102,-25 14 25,1 0 0,-1 0 0,0 0 0,1 1 0,-1-1 0,1 0 0,0 1 0,-1 0 0,1 0 0,-1 0 0,1 0 0,-1 0 0,1 0 0,0 1 0,-1-1 0,1 1 0,-1 0 0,1-1 0,-1 1 0,0 1 0,1-1 0,-1 0 0,2 1-25,0 2 22,-1-1 0,1 1 0,-1 0 0,0 0 0,0 0 0,0 0 0,0 0 0,-1 1 0,0-1 0,1 1 1,-2-1-1,1 2-22,3 8 70,-1 0 1,-1 1-1,0-1 1,-1 1 0,-1 0-1,0 0 1,-1-1-1,-1 6-70,-2 13-4390,3 6 567</inkml:trace>
  <inkml:trace contextRef="#ctx0" brushRef="#br0" timeOffset="132363.08">13023 5454 4033,'-1'-3'628,"1"1"1,0 0-1,-1-1 1,0 1-1,1-1 1,-1 1-1,0 0 0,0-1 1,0 1-1,-1 0 1,1 0-1,0 0 1,-1 0-1,1 0 1,-1 0-1,0 0 1,0 1-1,0-1 0,0 0 1,-2 0-629,1 0 423,-1 0-1,0 1 1,0 0 0,0 0-1,0 0 1,0 0 0,0 0-1,0 1 1,0 0 0,0 0 0,0 0-1,-1 1-422,-16 2 369,1 1-1,0 0 1,0 2-1,1 1 1,-1 0-369,3 0 902,-13 3-303,0 2 1,1 2 0,1 0 0,0 2 0,-9 8-600,28-18 77,0 1 1,0 0-1,0 0 1,1 1 0,0 0-1,0 1 1,1-1 0,0 1-1,1 1 1,0 0-1,0-1 1,1 2 0,0-1-1,1 0 1,0 1-1,-1 6-77,5-14 7,-1 0-1,1 0 0,0 0 1,0-1-1,0 1 0,0 0 1,0 0-1,1 0 0,-1 0 1,1 0-1,0-1 0,-1 1 1,1 0-1,1 0 0,-1-1 1,0 1-1,1-1 0,-1 1 1,1-1-1,0 1-6,2 0-5,-1 1 1,1-1-1,0 0 0,0 0 0,0 0 0,1-1 1,-1 1-1,0-1 0,1 0 0,0 0 1,1-1 4,8 3-142,1 0 1,0-1-1,0-1 1,0-1-1,0 0 1,0-1-1,4-1 142,93-13-2710,-3-12-3706,-33 3 1154</inkml:trace>
  <inkml:trace contextRef="#ctx0" brushRef="#br0" timeOffset="132763.08">13242 5617 4777,'1'0'385,"0"-1"0,1 0 1,-1 0-1,0 0 0,0 0 0,0 0 1,0 0-1,0 0 0,0 0 0,0-1 1,0 1-1,0 0 0,-1 0 0,1-1 0,-1 1 1,1-1-1,-1 1 0,1-1 0,-1 1 1,0 0-1,1-1 0,-1 1 0,0-1 0,0 1 1,0-1-1,0 1 0,-1-1 0,1 1 1,0-1-1,-1 1 0,0-2-385,0 1 328,0 0-1,-1 0 1,0 0-1,1 1 1,-1-1-1,0 1 0,0-1 1,0 1-1,0-1 1,0 1-1,-1 0 1,1 0-1,0 0 1,0 0-1,-1 1 1,1-1-1,-1 1 1,1-1-1,0 1 1,-3 0-328,-17-1 352,0 0 0,-1 2 0,1 1 1,-1 1-1,1 1 0,0 1 0,1 0 0,-1 2 0,1 0 1,0 2-1,1 0 0,0 2 0,0 0 0,1 1 0,1 0 1,0 2-353,15-12 9,1 0 1,0 0 0,-1 0 0,1 1 0,0-1 0,0 1 0,1-1 0,-1 1 0,0-1 0,1 1 0,0 0 0,-1 0 0,1 0 0,0 0 0,0 2-10,1-3 2,0 0 0,0 0 0,0-1 1,0 1-1,1 0 0,-1 0 0,0-1 0,1 1 0,-1 0 0,1-1 0,0 1 0,0 0 0,0-1 0,-1 1 0,1-1 1,0 0-1,1 1 0,-1-1 0,0 0 0,1 1-2,3 2-1,1 0-1,-1 0 1,1-1 0,0 1-1,1-1 1,-1-1 0,0 1 0,1-1-1,0 0 1,-1-1 0,1 1 0,2-1 1,11 1 0,0-1 1,1 0 0,0-1 0,-1-2 0,0 0 0,10-3-1,-21 4 8,0-1-1,1 0 1,-2-1 0,1 0-1,0-1 1,-1 0-1,1 0 1,-1-1 0,0 0-1,-1 0 1,1-1 0,-1 1-1,0-2 1,0 1 0,-1-1-8,-3 3 15,-1 0 0,0 0 1,0 0-1,0 0 0,-1-1 1,1 1-1,-1 0 1,0-1-1,0-3-15,0 7 8,-1-1 0,0 0-1,1 0 1,-1 1 0,0-1 0,0 0-1,0 0 1,0 1 0,-1-1 0,1 0 0,0 0-1,-1 1 1,1-1 0,-1 0 0,0 1-1,1-1 1,-1 0 0,0 1 0,0-1 0,0 1-1,0 0 1,0-1 0,-2 0-8,3 1 1,-1 1 0,1 0 0,-1 0 0,1 0 0,-1-1 0,1 1 0,-1 0 0,1 0 0,-1 0 0,1 0 0,-1 0 0,1 0 0,-1 0 0,1 0 0,-1 0 0,1 0 0,-1 0 0,1 0 0,-1 0 0,1 0 0,-1 0 0,1 1 0,-1-1 0,1 0 0,0 0 0,-1 1 0,1-1 0,-1 0 0,1 1 0,0-1 0,-1 0 0,1 1 0,0-1 0,-1 0 0,1 1 0,0-1 0,-1 1 0,1-1 0,0 1 0,0-1 0,0 1 0,-1-1 0,1 1 0,0-1 0,0 1 0,0-1 0,0 1 0,0-1 0,0 1 0,0-1 0,0 1 0,0-1 0,0 1-1,0 28-2,2-24 62,0 0 1,0 0 0,0-1 0,1 1 0,-1-1 0,1 1 0,0-1-1,0 0 1,1 0 0,-1-1 0,1 1 0,0-1 0,0 1-1,2 0-60,-3-2-155,0 0 0,0-1 0,0 1-1,0-1 1,0 0 0,0 0 0,0 0-1,1 0 1,-1-1 0,2 1 155,-2-1-658,-1 0 0,1 0 0,0 0-1,0-1 1,-1 1 0,1-1 0,-1 1 0,1-1 0,0 0-1,-1 0 1,0 0 0,1 0 0,1-2 658,18-14-5500</inkml:trace>
  <inkml:trace contextRef="#ctx0" brushRef="#br0" timeOffset="133333.07">13512 5435 8266,'-1'-2'672,"1"-1"1,-1 1-1,0 0 1,0-1-1,1 1 1,-1 0-1,-1 0 1,1 0-1,0 0 0,-1 0 1,1 0-1,-1 0 1,0 0-673,2 3 177,0-1 0,-1 0 0,1 0 0,-1 1-1,1-1 1,-1 0 0,1 1 0,-1-1 0,1 0 0,0 1 0,-1-1 0,1 1 0,0-1 0,-1 1 0,1-1-1,0 0 1,0 1 0,0-1 0,-1 1 0,1 0 0,0-1 0,0 1 0,0-1 0,0 1 0,0-1 0,0 1-1,0-1 1,0 1 0,0-1 0,0 1 0,0-1 0,0 1-177,-1 11 792,1 1 0,0-1 0,1 0 1,2 11-793,13 56 1001,4 20 197,-3 18-1198,-13-82 63,-2-1 1,-2 1 0,-1-1 0,-2 1-1,-3 13-63,3-28 26,1-2 7,-1-1-1,-1 0 1,0 0 0,-2 0-1,0-1 1,-4 8-33,10-22 9,-1-1 0,0 0 0,1 1 0,-1-1 1,0 0-1,0 1 0,0-1 0,-1 0 0,1 0 1,0 0-1,0 0 0,0 0 0,-1 0 0,1 0 0,-1-1 1,1 1-1,0 0 0,-1-1 0,0 1 0,1-1 1,-1 1-1,1-1 0,-1 0 0,1 0 0,-2 1-9,0-2 16,-1 1-1,1-1 0,0 0 1,0 0-1,0 0 1,0 0-1,1-1 1,-1 1-1,0-1 0,0 1 1,1-1-1,-1 0 1,1 0-16,-5-4 27,0 0 1,1-1-1,0 1 1,0-1-1,0 0 1,1-1-1,0 1 1,1-1-1,-2-3-27,1-6 9,0-1-1,1 1 1,1-1-1,1 0 1,0 0-1,1 0 0,1 0 1,1 0-1,1 0 1,0 0-1,1 1 1,1-1-1,1 1 1,0-1-1,1 1 1,1 1-1,4-6-8,1-4-11,2 0-1,1 1 0,1 0 1,2 1-1,0 1 1,1 1-1,1 1 0,1 1 1,1 0-1,7-3 12,-14 12-18,1 0 0,1 2 0,-1 0 0,2 1 0,-1 1 0,1 0 0,13-2 18,-25 7-6,-1 0 0,1 1 0,0 0 1,0 0-1,0 0 0,0 1 1,0 0-1,0 0 0,0 1 1,0-1-1,0 1 0,-1 1 1,1-1-1,0 1 0,-1 0 0,1 0 1,-1 0-1,1 1 0,-1 0 1,0 0-1,0 1 0,0-1 1,-1 1-1,1 0 0,-1 0 1,2 2 5,-4-2-1,0-1 1,0 1 0,0 0 0,0 0 0,0 0 0,-1 0 0,1 0 0,-1 0 0,0 0 0,-1 1-1,1-1 1,-1 0 0,0 0 0,0 1 0,0-1 0,0 0 0,-1 1 0,0-1 0,0 0 0,0 0-1,0 0 1,-1 0 0,1 0 0,-1 0 0,0 0 0,0 0 0,-1-1 0,1 1 0,-2 0 0,-8 13 17,-1-1 0,-1-1 0,0 0 0,-1-1 0,-11 8-17,-5 2 193,-1 0-1,-1-3 0,-1-1 1,-3 0-193,-38 12-5207,54-27 982</inkml:trace>
  <inkml:trace contextRef="#ctx0" brushRef="#br0" timeOffset="133663.08">14213 5600 8874,'1'-2'518,"0"1"1,-1-1-1,1 0 0,-1 1 1,1-1-1,-1 0 0,0 0 1,0 1-1,0-1 0,0 0 1,0 1-1,0-1 0,0 0 1,0 0-1,-1 1 0,1-1 1,-1 0-1,1 1 0,-1-1 1,0 1-1,1-1 0,-1 0 1,-1 0-519,0 1 289,1-1 1,-1 1-1,0-1 1,0 1 0,0 0-1,0 0 1,0 0-1,0 0 1,0 0 0,-1 1-1,1-1 1,0 1-1,0-1 1,-1 1 0,-1 0-290,-8-1 298,-1 1 0,0 1 0,1 0 0,-1 1 0,-10 3-298,14-3 101,0 1 0,0 0 1,1 1-1,-1 0 0,1 0 1,0 0-1,0 1 0,0 1 1,1-1-1,-1 1 0,0 2-101,5-6 8,1 0 0,0 0 0,0 1 0,0-1 0,0 1 0,1-1 0,-1 1 0,1-1 0,-1 1 0,1 0 0,0 0-1,0-1 1,0 1 0,1 0 0,-1 0 0,1 0 0,-1 0 0,1 0 0,0 0 0,0 0 0,0 0 0,1 0 0,-1 0 0,1 0 0,-1 0 0,1 0 0,0 0-1,0 0 1,1-1 0,-1 1 0,0 0 0,1-1 0,0 1 0,-1-1 0,1 0 0,2 2-8,0 0 3,1 0 0,0 0 0,0 0 0,0-1 1,0 0-1,1 0 0,0 0 0,-1-1 0,1 0 0,0 0 0,0 0 0,0-1 1,0 0-1,0 0 0,0-1 0,0 1 0,1-1 0,-1-1 0,0 1 0,3-2-3,18-1 29,-1-1 0,1-2 0,-1 0-1,1-2-28,-5-2 35,-12 5 43,-14 11 356,3 9 1142,3-10-6319,0-5 1001</inkml:trace>
  <inkml:trace contextRef="#ctx0" brushRef="#br0" timeOffset="134153.08">14336 4977 10914,'-5'-16'3176,"-8"-22"3580,10 35-3905,4 22-1045,22 199 1813,-3 109-2579,-19-311-1019,0 7 3,0 0 0,2 0 0,1-1-24,-4-17 4,1-1 1,0 0-1,0 0 0,1 1 0,-1-1 0,1 0 1,0 0-1,0-1 0,0 1 0,0 0 0,1-1 0,0 1 1,-1-1-1,1 0 0,0 0 0,1 0 0,-1 0 0,1 0-4,-1-2 1,-1 0 0,0 0 0,1-1 0,-1 1 0,1-1 0,-1 1 0,1-1 0,-1 0 0,1 0 0,-1 0 0,1 0 0,-1 0 0,1-1-1,-1 1 1,1-1 0,-1 0 0,0 0 0,1 0 0,-1 0 0,0 0 0,0 0 0,2-1-1,50-39-6,-35 25-2,-10 9 5,1 0-1,0 1 0,0 0 1,0 0-1,1 1 1,0 1-1,0 0 0,0 0 1,1 1-1,-1 1 1,1 0-1,9-1 4,-15 3-2,0 0-1,-1 0 1,1 1-1,0-1 1,-1 1 0,1 1-1,-1-1 1,1 1-1,-1 0 1,0 0 0,1 0-1,-1 1 1,0-1-1,-1 1 1,1 1 0,0-1-1,-1 1 1,0-1-1,0 1 1,0 1 0,0-1-1,-1 0 1,1 1-1,-1 0 1,0 0 0,-1 0-1,1 1 3,1 3 2,0-1 0,-1 1-1,0 0 1,-1 0 0,1 0-1,-2 0 1,1 0 0,-2 0 0,1 0-1,-1 1 1,0-1 0,-1 0-1,0 0 1,-2 8-2,1-12 5,0 1-1,0-1 1,0 1-1,0-1 0,-1 0 1,0 0-1,0 0 1,-1 0-1,1-1 1,-1 1-1,0-1 0,0 0 1,0 0-1,-1 0 1,1-1-1,-1 0 1,0 1-1,0-2 1,0 1-1,0-1 0,-1 1 1,1-1-1,-1-1 1,0 1-5,-9 2 138,0 0 1,-1-1-1,1-1 1,-1 0-1,1-1 1,-12-1-139,22-1-129,-1 1 1,1-1 0,-1 0 0,1-1 0,-1 1 0,1-1 0,0 0 0,0-1 0,-2 0 128,3 0-604,1 1 0,-1-1 0,1 0 1,-1 0-1,1 0 0,0 0 1,0-1-1,0 1 0,1-1 0,-1 0 1,1 0-1,-1-3 604,-11-29-5325</inkml:trace>
  <inkml:trace contextRef="#ctx0" brushRef="#br0" timeOffset="134563.08">14974 4929 7738,'21'-27'3992,"-16"20"-2854,-1 0 0,1 1 0,0 0 0,1 0 0,-1 0 0,1 1 0,0 0 0,6-4-1138,-12 9 80,0 0 0,1 0 1,-1 0-1,1 0 0,-1 1 1,0-1-1,1 0 0,-1 0 0,0 0 1,1 0-1,-1 0 0,1 0 1,-1 1-1,0-1 0,1 0 0,-1 0 1,0 1-1,0-1 0,1 0 1,-1 0-1,0 1 0,1-1 0,-1 0 1,0 1-1,0-1 0,0 0 1,1 1-1,-1-1 0,0 0 0,0 1 1,0-1-1,0 1 0,0-1 1,0 0-1,0 1 0,0-1 0,0 1 1,0-1-1,0 0 0,0 1 1,0-1-1,0 1 0,0-1 0,0 1-80,0 21 905,-1-21-815,-7 72 2050,-4 0 0,-15 46-2140,13-66 380,2 2 0,3-1 0,2 2 0,3-1 0,1 35-380,5-69 29,0-1-1,1 1 1,1-1-1,1 0 0,1 0 1,0-1-1,2 1 1,0-2-1,5 8-28,-10-20 2,0 0 1,1 0-1,0-1 1,0 0-1,0 0 0,0 0 1,1 0-1,0-1 0,0 1 1,0-1-1,0-1 1,1 1-1,-1-1 0,1 0 1,0 0-1,0 0 1,0-1-1,1 0 0,-1 0 1,0-1-1,1 0 0,-1 0 1,1 0-1,0-1 1,-1 0-1,1 0 0,-1 0 1,1-1-1,-1 0 0,1-1 1,0 0-3,-2 1-10,1-1 0,-1-1-1,1 1 1,-1-1 0,1 0 0,-1 0 0,0 0 0,-1-1 0,1 0-1,-1 0 1,1 0 0,-1 0 0,0-1 0,-1 0 0,1 0 0,-1 0 0,0 0-1,0 0 1,1-4 10,-2 5-5,-1 0-1,1 0 0,-1 1 0,0-1 1,0 0-1,-1 0 0,1 0 1,-1-1-1,0 1 0,0 0 1,0 0-1,-1 0 0,1 0 0,-1 0 1,0 0-1,0 0 0,0 0 1,-1 1-1,1-1 0,-1 0 1,0 1-1,0-1 0,0 1 1,-1-1-1,1 1 0,-1 0 0,0 0 1,-2-2 5,3 3-5,-1 0 0,1 0 0,0 1 0,0-1 0,-1 1 0,1-1 0,-1 1 0,1 0 0,-1 0 0,1 0 0,-1 0 0,0 1 0,0-1 0,1 1-1,-1-1 1,0 1 0,0 0 0,1 0 0,-1 1 0,0-1 0,0 0 0,0 1 0,1-1 0,-1 1 0,0 0 0,1 0 0,-1 0 0,1 1 0,-1-1 0,1 0 0,0 1 0,-1 0 0,1-1 0,0 1 0,0 0 0,0 0 0,0 0 0,1 0 0,-2 2 5,-2 2-10,1 0-1,0 0 1,0 0-1,0 0 1,1 1 0,0 0-1,0-1 1,1 1-1,0 0 1,0 0 0,0 1-1,1-1 1,0 0-1,0 7 11,2-7 24,0-1 0,0 0 0,0 1 0,0-1 0,1 0 0,0 0 0,1 0 0,-1 0 0,1 0 0,0-1 0,1 1 0,-1-1 0,1 1 0,0-1-1,1-1 1,-1 1 0,1-1 0,0 1 0,0-1 0,0-1 0,0 1 0,1-1 0,-1 0 0,1 0 0,0 0 0,0-1 0,5 1-24,-4 0-619,1-2 0,0 1 0,-1-1 0,1 0 0,0-1-1,0 0 1,0 0 0,0-1 0,2 0 619,38-12-4407</inkml:trace>
  <inkml:trace contextRef="#ctx0" brushRef="#br0" timeOffset="135443.08">16580 5594 7354,'0'-2'477,"-1"0"1,1-1-1,-1 1 0,0 0 1,0 0-1,0 0 1,0 0-1,0-1 1,0 1-1,-1 1 1,1-1-1,-1 0 1,1 0-1,-1 0 1,0 1-1,0-1 1,1 1-1,-1 0 0,0-1 1,0 1-1,0 0 1,-1 0-1,1 0 1,-1 0-478,-6-3 755,-1 0 1,-1 0-1,1 1 1,-1 1-1,0-1-755,-26-2 603,1 2 1,-1 1-1,0 2 0,1 1 1,-1 2-1,1 2 0,-1 1 1,1 2-1,1 1 0,-32 13-603,55-17 79,1 0 0,0 1 0,0 1-1,0-1 1,1 1 0,0 1 0,1 0-1,-1 1 1,2 0 0,-1 0-1,1 1-78,4-5 10,0 0-1,1 0 0,0 0 0,0 0 0,0 0 0,1 1 0,0 0 1,0-1-1,0 1 0,1 0 0,-1 0 0,1 0 0,1-1 1,-1 1-1,1 0 0,0 0 0,1 0 0,-1 0 0,1 0 0,0 0 1,1 0-1,-1 0 0,1-1 0,1 1-9,0 0-1,0-1 0,0 0-1,1 0 1,-1 0 0,1 0 0,1-1 0,-1 0 0,1 0-1,-1 0 1,1 0 0,0-1 0,1 1 0,-1-1 0,0-1-1,1 1 1,0-1 0,0 0 0,-1 0 0,1-1 0,0 1-1,4-1 2,9 2 0,1-1-1,-1 0 0,1-2 0,-1 0 0,1-1 1,2-2 0,-11 2 6,-1-1 0,0 0 1,0 0-1,0-1 1,0-1-1,0 1 0,-1-2 1,1 1-1,-1-1 0,0-1 1,-1 1-1,1-2 0,-1 1 1,0-1-1,1-2-6,0-2 20,0 0 0,-1-1 0,0 0 0,-1 0 0,-1 0 1,0-1-1,0 0 0,-1-1 0,-1 1 0,3-15-20,0-6 46,-1 0 0,-2-1 0,-1 0 0,-2-30-46,-1 40 24,-2 1-1,-1-1 1,-1 1-1,-1-1 1,-1 1 0,-1 1-1,-4-10-23,9 30 2,1 0-1,0 0 1,-1 0-1,0 1 1,1-1-1,-1 0 1,0 1-1,-1-1 1,1 1-1,0 0 1,-1-1-2,3 3-1,-1 0 0,1-1 0,0 1 0,0 0 0,-1 0 0,1 0 0,0 0 0,0 0 0,0 0 0,-1 0-1,1 0 1,0 0 0,0 0 0,-1 0 0,1 0 0,0 0 0,0 0 0,-1 0 0,1 0 0,0 0 0,0 0 0,-1 0 0,1 0 0,0 0 0,0 0 0,-1 0 0,1 0 0,0 0 0,0 1 0,0-1 0,-1 0 0,1 0 0,0 0 0,0 0 0,0 1 0,0-1 0,-1 0 0,1 0 0,0 0 0,0 1 0,0-1 0,0 0 1,-2 25-51,13 51 270,4 0-1,3-1 1,3-1 0,4 0-219,-25-73-35,17 42-48,-5-23-2325,-12-20 2132,1 1-1,-1 0 0,1-1 0,-1 0 1,1 1-1,-1-1 0,1 1 0,-1-1 0,1 0 1,-1 1-1,1-1 0,-1 0 0,1 1 0,0-1 1,-1 0-1,1 0 0,-1 0 0,1 1 1,0-1-1,-1 0 0,1 0 0,0 0 0,0 0 277,4-10-6500</inkml:trace>
  <inkml:trace contextRef="#ctx0" brushRef="#br0" timeOffset="135783.08">16799 4867 12163,'-2'-17'4056,"-4"12"834,-5 16-3434,-5 16-8,2 8-568,-7 19-192,-3-1-303,3 15-121,0-7-152,2 17 560,11-7 48,8 5-448,5-15-5561,23-6 1776</inkml:trace>
  <inkml:trace contextRef="#ctx0" brushRef="#br0" timeOffset="136233.08">16895 5613 13051,'-16'31'4096,"16"-30"-3727,-1-1 0,0 1 0,0-1 0,0 1 1,0-1-1,1 1 0,-1-1 0,0 0 0,0 1 0,0-1 0,0 0 0,0 0 0,0 0 0,0 0 0,0 0 0,0 0 0,0 0 0,0 0 0,0 0 0,0 0 0,0 0-369,23 1 174,0-1 0,0-1 0,0-1 0,0 0 0,-1-2 0,1-1 0,-1 0 0,0-2 0,-1 0 0,1-2 0,-2 0-1,5-3-173,-20 10 20,1-1 0,-1 1-1,0-1 1,1-1-1,-1 1 1,0 0-1,-1-1 1,1 0-1,-1 0 1,3-4-20,-5 7 7,0-1 0,-1 1 1,0 0-1,1-1 0,-1 1 0,0-1 0,1 1 1,-1-1-1,0 1 0,0-1 0,0 1 1,0 0-1,0-1 0,-1 1 0,1-1 0,0 1 1,-1-1-1,1 1 0,-1 0 0,1-1 0,-1 1 1,0 0-1,0 0 0,1-1 0,-1 1 1,0 0-1,0 0 0,0 0 0,0 0 0,0 0 1,-1 0-1,1 0 0,0 1 0,0-1 0,0 0 1,-1 1-1,1-1 0,0 1 0,-1-1 1,-1 0-8,-6-2 35,-1-1 1,0 1-1,1 0 1,-1 1-1,-1 1 1,1-1 0,0 1-1,0 1 1,0 0-1,-1 1 1,1 0-1,0 0 1,-4 2-36,0-1 62,1 1 0,0 1-1,0 0 1,0 0 0,1 2 0,0-1-1,0 2 1,0-1 0,1 2 0,-1 0-62,8-5 15,1-1 0,0 1 1,0 0-1,0-1 0,0 1 1,0 0-1,1 1 0,-1-1 1,1 0-1,0 1 0,0 0 1,0-1-1,1 1 0,-1 0 0,1 0 1,0 0-1,0 0 0,0 0 1,0 0-1,1 0 0,0 0 1,0 0-1,0 0 0,0 0 1,1 0-1,-1 0 0,1 0 1,0 0-1,0 0 0,1 0 1,0 2-16,2 1 13,0-1 1,0 0-1,0 0 1,1 0-1,0 0 1,0-1-1,1 0 1,-1 0-1,1 0 0,0-1 1,1 0-1,-1 0 1,1 0-1,-1-1 1,1 0-1,0 0 1,1-1-14,6 3 6,0-1 0,0-1 1,1-1-1,-1 0 0,1 0 0,-1-2 1,1 0-1,-1 0 0,1-1 0,-1-1 1,0-1-1,1 0 0,12-4-6,-20 4-5,0 0 0,0 0 0,-1 0 0,1-1 0,-1 0 0,0 0 0,0-1 0,0 0 0,-1 0 0,1 0 0,-1 0 0,0-1 0,-1 0 0,0 0 0,0 0 0,0-1 0,0 1 0,-1-1 0,0 0 0,-1 0 0,1 0 0,-2 0 0,1 0 0,-1-1 0,0 1 0,0-1 0,-1 1 0,0-1 5,-2-35 28,2 42-27,-1-1 1,1 1-1,0-1 1,-1 1-1,1-1 1,-1 1-1,1 0 1,-1-1-1,0 1 1,0 0-1,1-1 1,-1 1-1,0 0 1,0 0-1,0 0 1,-1 0-1,1 0 1,0 0-1,0 0 1,0 0-1,-1 0 1,1 1-1,0-1 1,-1 0-1,1 1 1,-1-1-2,1 1 0,1 0 1,-1 0 0,1 0-1,-1 1 1,1-1-1,-1 0 1,1 0-1,0 0 1,-1 1-1,1-1 1,-1 0-1,1 0 1,0 1 0,-1-1-1,1 0 1,0 1-1,0-1 1,-1 1-1,1-1 1,0 0-1,0 1 1,-1-1-1,1 1 1,0-1 0,0 0-1,0 1 1,0-1-1,0 1 1,-1-1-1,1 1 1,0-1-1,0 1 1,0-1-1,0 1 1,1-1 0,-1 1-1,0-1 1,0 0-1,0 1 1,0-1-1,0 1 1,0-1-1,1 1 1,-1-1-1,0 0 1,0 1 0,1-1-1,-1 0 1,0 1-1,9 24 32,-2-11-7,0-1 1,1 0 0,0 0-1,1-1 1,1 0-1,-1-1 1,2 0 0,0-1-1,0 1 1,1-2 0,9 7-26,-13-12 11,-1 1 0,1-1 0,0 0 0,0-1 0,0 0 0,1 0 0,-1-1 0,1 0 1,-1-1-1,1 1 0,0-2 0,-1 1 0,1-1 0,0 0 0,0-1 0,-1 0 0,1-1 1,-1 0-1,1 0 0,7-3-11,13-12-4529,-2-7 399</inkml:trace>
  <inkml:trace contextRef="#ctx0" brushRef="#br0" timeOffset="136573.08">17685 5551 12387,'29'-60'4377,"-57"67"952,-2 3-3697,-12 5 216,-3 5-719,-11 3-353,5 0-456,-3 7-16,15-3 112,8 4 528,12-7-24,23-1-6561,7-12 2745</inkml:trace>
  <inkml:trace contextRef="#ctx0" brushRef="#br0" timeOffset="136913.08">17846 5538 14163,'76'-2'11710,"1"-10"-9467,-67 9-2283,0 0 1,0 0 0,-1-1 0,1 0 0,-1-1 0,0 0 0,0 0 0,0-1 0,-1 0 0,0 0-1,0-1 1,-1 0 0,6-7 39,-12 13 10,0 0-1,1 0 1,-1-1-1,0 1 1,0-1-1,0 1 1,0-1-1,0 1 1,0-1-1,-1 1 1,1-1-1,-1 0 1,1 0-1,-1 1 1,1-1-1,-1 0 1,0 0-1,0 1 1,0-1-1,0 0 1,0 0-1,0 1 1,-1-3-10,0 3 8,0-1 0,0 1 1,0-1-1,0 1 0,0 0 1,-1 0-1,1-1 0,0 1 1,-1 0-1,1 0 1,-1 0-1,1 1 0,-1-1 1,0 0-1,1 0 0,-1 1 1,0-1-1,1 1 1,-2 0-9,-5-2 24,0 1 0,0 0 0,0 0 0,0 1 0,0 0 1,0 1-1,0 0 0,0 0 0,-5 2-24,2 1 40,1 1 0,0 0 0,0 1 0,0 0 0,1 0 0,0 1 0,0 0 0,1 1 0,-1 0 0,2 0 0,-1 1 0,1 0 0,1 0 0,0 0 0,0 1 0,1 0 0,0 1 0,0-1-40,2-3 14,1-1 0,-1 0 1,1 1-1,1-1 1,-1 1-1,1-1 1,0 1-1,1 0 0,-1 0 1,1-1-1,1 1 1,-1 0-1,1 0 1,0-1-1,1 1 0,0-1 1,0 1-1,0-1 1,1 0-1,0 0 0,0 0 1,0 0-1,1 0 1,0-1-1,0 1 1,0-1-1,1 0 0,0 0 1,0-1-1,3 3-14,-1-3 23,-1 0-1,1-1 1,-1 1 0,1-2-1,0 1 1,1-1-1,-1 0 1,0 0-1,0-1 1,1 0-1,-1 0 1,1-1 0,-1 0-1,1 0 1,5-1-23,51-13-878,-9-13-3554,-9-11 453</inkml:trace>
  <inkml:trace contextRef="#ctx0" brushRef="#br0" timeOffset="136913.08">18158 5153 9450,'-71'-42'3313,"3"3"544,-3 16-2401,22 15-800,7 14 2009,13 9-249,7 4-6265,21 5 4193</inkml:trace>
  <inkml:trace contextRef="#ctx0" brushRef="#br0" timeOffset="137563.08">18659 5463 10698,'-33'-13'10277,"-7"11"-6067,-43 11-3041,62-5-93,-5 0-767,0 1 1,1 1-1,0 1 0,0 2 1,1 0-1,0 2 0,-5 3-309,22-10 45,1 0 0,-1 0 0,1 1 0,0 0 0,1 0 0,-1 0-1,1 1 1,0-1 0,1 1 0,-1 1 0,1-1 0,-1 3-45,3-4 20,0 0 0,0 0 0,1 0 1,0 0-1,0 0 0,0 0 0,1 0 1,-1 1-1,1-1 0,0 0 0,1 0 1,0 0-1,-1 1 0,1-1 1,1 0-1,-1 0 0,1 0 0,0 0 1,1 1-21,0-1 7,0 0 1,0 0 0,1 0-1,-1-1 1,1 1 0,0-1-1,0 0 1,1 0 0,-1 0-1,1-1 1,0 0 0,0 0-1,0 0 1,0 0 0,0-1-1,1 0 1,-1 0 0,1 0-1,0-1 1,-1 1 0,1-2-1,0 1 1,0 0 0,4-1-8,5 0 12,-1 0 1,1-1-1,0 0 1,0-1 0,-1-1-1,1 0 1,-1-1-1,0-1 1,4-2-13,-9 3 29,0-1 0,0 0 0,-1 0 0,0-1 0,0 0 0,0-1 0,0 0 0,-1 0 0,0-1 1,-1 1-1,0-1 0,0-1 0,0 1 0,-1-1 0,-1 0 0,1 0 0,-2-1 0,1 1 0,-1-1 0,-1 0 0,1 0 0,-2 0 0,1 0 0,-1-3-29,-2 5 589,-3 16-395,-3 26-172,6-23-18,1-1 0,0 1 0,1 0 0,0-1 0,1 1 0,0-1 0,1 1 0,1 2-4,-3-9 2,0-1 1,1 0-1,-1 0 0,1-1 1,-1 1-1,1 0 0,0 0 1,0-1-1,0 1 0,0-1 1,1 0-1,-1 1 0,1-1 0,-1 0 1,1-1-1,0 1 0,-1 0 1,1-1-1,0 1 0,0-1 1,0 0-1,0 0 0,1 0 1,-1-1-1,0 1 0,0-1 1,0 1-1,1-1 0,-1 0 1,0 0-1,0-1 0,1 1-2,7-3 7,0 1 0,0-2 0,0 1 1,0-1-1,-1-1 0,0 0 0,0-1 0,0 0 0,-1 0 0,0-1 0,3-3-7,17-15 8,-1-1 1,15-20-9,-23 20 9,-13 14-6,-7 13-4,0-1 1,0 0-1,0 0 1,0 0-1,0 0 1,-1 0-1,1 0 1,0 0-1,0 0 1,0 0-1,0 0 0,0 0 1,0 0-1,0 0 1,0 0-1,0 0 1,0 0-1,0 0 1,-1 0-1,1 0 1,0 0-1,0 0 1,0 0-1,0 0 1,0 0-1,0 0 0,0 0 1,0 0-1,0-1 1,0 1-1,0 0 1,0 0-1,0 0 1,-1 0-1,1 0 1,0 0-1,0 0 1,0 0-1,0 0 1,0 0-1,0 0 1,0 0-1,0 0 0,0 0 1,0-1-1,0 1 1,0 0-1,0 0 1,0 0-1,0 0 1,0 0-1,0 0 1,0 0-1,0 0 1,0 0-1,0 0 1,0-1-1,0 1 0,0 0 1,0 0 0,-2 13-44,2-3 37,0 1 0,1-1 0,0 0 0,1 0 1,0 0-1,0 0 0,1 0 0,1 0 0,0-1 0,0 1 0,4 6 7,-4-11-15,-1 0 1,0 0-1,1 0 0,0 0 0,0 0 0,1-1 1,-1 0-1,1 0 0,0 0 0,0-1 0,0 1 0,0-1 1,1 0-1,-1-1 0,1 0 0,0 1 0,0-2 0,0 1 1,0-1-1,5 1 15,15-4-1104,-5-11-3701,-6-10 476</inkml:trace>
  <inkml:trace contextRef="#ctx0" brushRef="#br0" timeOffset="137923.08">19379 4766 11170,'-23'-20'2242,"17"15"-1387,1-1 0,-1 1 0,-1 0 0,1 0 0,-1 1 0,1 0 0,-1 0 0,-1 1 0,1-1 0,-4 0-855,9 4 116,1 0 1,-1 0-1,0 1 0,0-1 0,0 0 1,1 1-1,-1-1 0,0 1 0,1-1 1,-1 1-1,0 0 0,1 0 1,-1-1-1,1 1 0,-1 0 0,1 1 1,-1-1-1,1 0 0,0 0 1,0 1-1,0-1 0,0 0 0,0 1 1,0-1-1,0 1 0,0 0 0,0-1 1,0 1-1,1-1 0,-1 1 1,1 0-1,0 0 0,-1 0-116,-12 63 1354,13-62-1272,-8 125 1217,6 1-1,6 0 0,6 12-1298,-1-3 229,-7-76-273,2 26 480,3-34-6080,-11-67 918</inkml:trace>
  <inkml:trace contextRef="#ctx0" brushRef="#br0" timeOffset="138383.08">19109 5349 10394,'-19'-28'5549,"12"14"686,35 19-4170,-22-3-1957,23 7 222,0 0 0,1-2 0,0-1 0,0-2 0,1-1-1,-1-1 1,18-2-330,-16-2 96,75-10 98,-99 11-172,1-1 0,-1-1 0,0 1 0,0-1 0,0-1 0,0 1 0,-1-1 0,1-1 0,-1 1 0,0-1 0,0-1-22,-6 5 6,0 1 0,0-1-1,0 1 1,-1-1-1,1 0 1,0 1-1,0-1 1,-1 0-1,1 1 1,0-1 0,-1 0-1,1 0 1,-1 0-1,1 0 1,-1 0-1,0 0 1,1 1-1,-1-1 1,0 0-1,1 0 1,-1 0 0,0 0-1,0 0 1,0 0-1,0 0 1,0 0-1,0 0 1,0 0-1,0 0 1,-1 0-1,1 0 1,0 0 0,0 0-1,-1 0-5,-1-1 5,1 0 0,-1 1 0,0-1 0,0 1 0,0 0 1,0 0-1,0-1 0,-1 1 0,1 1 0,0-1 0,0 0 0,-1 0 0,1 1 0,-1-1-5,-10-1 10,0 0 0,-1 0 0,1 2 0,-1-1 0,-1 2-10,9 0 33,-1 0 0,0 0 0,0 1 1,1 0-1,-1 0 0,1 0 0,0 1 0,-1 0 0,1 1 0,1-1 1,-1 1-1,0 0 0,1 0 0,0 1 0,0 0 0,0 0 1,1 0-1,-1 0 0,1 1 0,0-1 0,1 1 0,0 0 0,0 1 1,0-1-1,0 0 0,0 6-33,1-5 52,0 1 0,0 1 0,1-1 0,0 0 0,1 0 0,0 0 0,0 1 0,0-1 0,1 0 0,1 0 0,-1 0 0,1 0 0,1 0 0,-1 0 0,2 0 0,-1-1 0,1 1 0,0-1 0,0 0 0,1 0 0,0-1 0,1 2-52,9 7 40,1-1 0,0 0 0,1-1 0,1-1 0,0 0 0,1-2 0,0 0 0,0-1 0,1-1 0,0-1 0,0-1 0,1 0-40,-19-6 6,-1 1 0,1-1 0,-1 1-1,1-1 1,0 0 0,-1 0 0,1 0 0,0 0 0,-1 0 0,1 0 0,0 0 0,-1 0 0,1-1 0,-1 1 0,1-1 0,0 1 0,-1-1 0,1 0 0,-1 1-1,1-1 1,-1 0 0,1 0-6,-2-1 6,1 1 0,0 0 0,-1 0 0,1-1 0,-1 1 0,1 0 0,-1-1 0,0 1 0,1 0 0,-1-1 0,0 1 0,0 0 0,0-1 0,0 1 0,0-1 0,0 1-1,-1 0 1,1-1 0,0 1 0,-1-1-6,-3-10 25,0 1 0,-1-1 0,0 1-1,-1 0 1,-2-2-25,7 12 0,-66-99 54,49 77-41,1-1 0,1-1 0,1-1-1,2 0 1,0-1 0,-1-8-13,13 34-1,1 0 1,-1 0-1,1 0 1,0 0 0,0 0-1,-1 0 1,1 0-1,0 0 1,0 0-1,0 0 1,0 0-1,0 0 1,0 0-1,0 0 1,1 0 0,-1 0-1,0-1 1,1 2-1,-1-1 1,0 0-1,1 0 1,-1 0-1,1 0 1,0 0-1,-1 0 1,1 0 0,0 1-1,-1-1 1,1 0-1,0 0 1,0 1-1,-1-1 1,1 1-1,0-1 1,0 1-1,0-1 1,0 1 0,0-1-1,0 1 1,0 0-1,0-1 1,0 1-1,0 0 1,0 0-1,0 0 1,0 0-1,0 0 1,0 0 0,1 0 0,8 0 16,-1 1 0,1 0 0,-1 0 0,1 1 1,0 0-17,-5 0 24,64 12 126,57 13-413,-45-5-4391,-12 2 483</inkml:trace>
  <inkml:trace contextRef="#ctx0" brushRef="#br0" timeOffset="139373.08">20576 4898 8482,'8'-9'1153,"-2"0"1,1 0 0,-1-1-1,-1 0 1,0 0-1,0-1 1,-1 1-1,0-1 1,-1 0 0,2-8-1154,-8 44 4116,0 39-2382,-1 28-975,-18 94 2052,-28 97-2811,46-263 27,-4 19 76,2 1 0,-1 32-103,6-62 16,1 0 0,0 1 0,1-1 0,0 0 0,1 0 0,0 1 0,0-1-1,1 0 1,1-1 0,-1 1 0,2-1 0,-1 1 0,3 1-16,-4-6-133,1-1-1,0 0 0,0 0 1,0 0-1,0-1 0,1 1 1,0-1-1,-1 0 1,1 0-1,0-1 0,0 1 1,1-1-1,-1 0 0,0-1 1,1 1-1,-1-1 0,1 0 1,0-1-1,-1 1 0,1-1 1,0 0-1,-1 0 0,4-1 134,16-2-2011,1-1-1,-1-1 1,0-1-1,12-6 2012,-30 11-565,47-16-4335,0-3-1,-1-1 0,1-5 4901,-28 12-429,0-1 0,21-16 429,-32 19 2039,0 0 0,-1-1 0,0-1 0,9-12-2039,-20 22 559,0 1 0,0-1 0,-1 0 0,1 0 1,-1 0-1,0-1 0,0 1 0,-1 0 0,1-1 0,-1 1 0,0-1 0,0 1 1,0-1-1,-1-3-559,0 5 208,0 1 1,-1-1-1,1 1 1,-1-1-1,0 1 1,0 0-1,1-1 1,-2 1-1,1 0 1,0 0-1,0-1 1,-1 1-1,1 0 1,-1 0-1,0 1 1,0-1-1,0 0 1,0 0-1,0 1 1,0-1-1,0 1 1,0 0-1,0 0 1,-1 0-1,1 0 1,0 0-1,-3 0-207,-11-4 365,0 0 0,-1 2 0,0 0 0,1 1 0,-1 1 0,0 0 0,0 1 0,0 1 0,0 1 0,-16 3-366,12-1 193,0 1-1,0 1 1,0 1 0,1 1-1,0 0 1,1 2-1,-1 0 1,-5 5-193,21-12 27,-1 0 1,0 1 0,1 0-1,0-1 1,0 2 0,0-1-1,0 0 1,0 1 0,1 0 0,0-1-1,0 1 1,1 1 0,-1-1-1,0 2-27,3-4 3,-1 0 0,1 0 0,-1-1 0,1 1 0,0 0 0,0 0 0,1 0 0,-1-1 0,0 1 0,1 0 0,0 0 0,0-1 0,0 1 0,0 0 0,0-1 0,0 1-1,1-1 1,-1 1 0,1-1 0,-1 0 0,1 0 0,0 0 0,0 0 0,0 0 0,0 0 0,0 0 0,1-1 0,-1 1 0,1-1 0,-1 1-3,13 5 8,0 0 0,0-1 0,0 0 0,1-2 0,0 0 1,0 0-1,0-1 0,0-1 0,0-1 0,0-1 0,1 0 0,-1 0 1,0-2-1,1 0 0,-1-1 0,0-1 0,-1 0 0,1-1 0,6-4-8,-8 3 85,-16 10-5,0-2-78,0 0 0,1 0 0,-1 0 0,1 1 0,-1-1 0,1 0 0,0 0 0,0 1 0,0-1 0,0 1 0,0 0-2,1-1 27,0 0 0,0-1 0,-1 1 0,1 0 0,1 0 0,-1 0 0,0 0 0,0 0 0,1 0 0,-1 0 0,1-1 0,-1 1 0,1 0 0,0 0 0,0-1 0,0 1 0,0 0 0,0-1 0,0 1 0,0-1 0,0 1 0,1-1 0,-1 0-1,0 1 1,1-1 0,-1 0 0,1 0 0,0 0 0,-1 0 0,1 0 0,0 0 0,0-1 0,-1 1 0,1-1 0,2 1-27,33 4-676,-2-9-3986,2-6 340</inkml:trace>
  <inkml:trace contextRef="#ctx0" brushRef="#br0" timeOffset="147453.08">2489 6338 10130,'-2'16'7511,"-7"11"-3539,-2 8-1632,7-7-1223,2-16-638,0 1 0,0 0-1,-2-1 1,1 0-1,-2 0 1,-3 8-479,8-19 58,-1 0 1,0 0-1,0-1 1,1 1-1,-1 0 1,0 0-1,0-1 1,0 1-1,0 0 1,0-1-1,0 1 1,0-1 0,0 1-1,0-1 1,0 0-1,0 1 1,0-1-1,-1 0 1,1 0-1,0 0 1,0 1-1,0-1 1,0-1-1,-1 1 1,1 0-1,0 0 1,0 0-1,0-1 1,0 1-1,0 0 1,0-1-1,0 1 1,0-1-1,0 1 1,0-1-1,0 0 1,0 1-1,0-1 1,0 0-1,0 0 1,1 0-1,-1 1 1,0-1-59,-3-2 92,1 0 0,-1-1 1,1 1-1,-1-1 0,1 1 1,0-1-1,1 0 1,-1 0-1,1-1 0,-2-1-92,1-6 57,1-1-1,0 0 1,1 1-1,0-1 1,1 0-1,0 0 0,1 0 1,0 0-1,2 1 1,0-5-57,6-21 52,1 1 1,12-27-53,-11 36 2,1 0 1,2 1-1,1 1 1,0 0-1,2 1 1,11-11-3,-16 21 0,1 0 0,0 2 0,2-1 1,-1 2-1,2 0 0,-1 1 0,2 0 1,-1 1-1,1 1 0,11-4 0,-25 12-13,0-1-1,0 1 1,0 0-1,0 0 1,0 0-1,0 1 1,1-1-1,-1 1 1,0-1-1,1 1 1,-1 0 0,0 0-1,1 1 1,-1-1-1,0 1 1,0 0-1,1-1 1,-1 1-1,0 1 1,0-1-1,0 0 1,1 2 13,-2-1-153,1 0-1,-1 1 1,0 0 0,0-1 0,0 1 0,0 0 0,0 0 0,-1 0-1,0 0 1,1 1 0,-1-1 0,0 0 0,-1 0 0,1 1-1,0-1 1,-1 0 0,0 1 0,0-1 0,0 1 0,0-1-1,-1 3 154,-4 38-5346,-8 6 157</inkml:trace>
  <inkml:trace contextRef="#ctx0" brushRef="#br0" timeOffset="147833.07">2441 6368 10794,'-4'6'3985,"3"-1"608,5-5-2945,-4 0-63,1 0-497,37 6-96,46 6-304,-38-5-119,-9 1-217,-5-4 152,-4 3 0,-7 0-64,-8-7 800,10-3-6561,-3-7 2120</inkml:trace>
  <inkml:trace contextRef="#ctx0" brushRef="#br0" timeOffset="148183.08">2836 6342 10954,'0'-2'3297,"-1"0"1440,0 2-2857,-1 2-319,-7 23 151,-5 45-472,21-44-543,4-2-105,-2-9-216,6-1-96,0-3-136,0-11 232,-2-1 0,3-2 672,-2-7-16,1-13-6561,1-6 2601</inkml:trace>
  <inkml:trace contextRef="#ctx0" brushRef="#br0" timeOffset="148183.08">2973 6146 10554,'-30'-24'3841,"-3"0"888,3 8-2881,3 2-431,12 6-385,7 4-168,12 1-336,11 5 1241,9 5-6578,9 4 2720</inkml:trace>
  <inkml:trace contextRef="#ctx0" brushRef="#br0" timeOffset="148623.08">3640 6394 7138,'-9'3'768,"-1"0"1,1-1 0,-1-1-1,0 1 1,0-2 0,0 1-1,0-1 1,1-1 0,-1 0 0,0 0-1,0-1 1,1 0 0,-5-2-769,-17-2 1961,15 4-1275,1 1 0,-1 0-1,1 1 1,-1 1 0,0 0-1,1 1 1,-1 1 0,-14 4-686,-2 3 1014,1 0 1,0 3 0,-21 11-1015,5 5 675,45-27-639,-1 0-1,1-1 0,0 2 0,-1-1 0,1 0 0,0 0 1,0 1-1,1-1 0,-1 0 0,0 1 0,1 0 0,0 0 1,-1-1-1,1 1 0,0 3-35,1-5 6,0 0 1,0 0-1,1 1 0,-1-1 1,0 0-1,1 0 0,-1 0 1,1 0-1,0 1 0,-1-1 1,1 0-1,0 0 0,0 0 1,0 0-1,-1-1 0,1 1 1,0 0-1,0 0 0,0 0 1,1-1-1,-1 1 0,0-1 1,0 1-1,0 0 1,0-1-1,1 0 0,-1 1 1,0-1-1,0 0 0,1 0 1,-1 0-1,0 0 0,1 0-6,48 5 54,-44-5-41,22-1 23,-1-1 1,1-1 0,-1-1-1,0-1 1,17-7-37,21-3 105,-64 15-103,-1 0-1,1 0 1,-1 0-1,1 0 1,-1 0 0,1 0-1,-1 0 1,1 1-1,-1-1 1,1 0 0,-1 0-1,1 0 1,-1 1-1,1-1 1,-1 0 0,0 0-1,1 1 1,-1-1 0,1 1-1,-1-1 1,0 0-1,1 1 1,-1-1 0,0 1-1,0-1 1,1 0-1,-1 1 1,0-1 0,0 1-1,1-1 1,-1 1-1,0-1 1,0 1-2,6 27 24,-5-24-18,-1 0 1,1 0-1,0 0 0,0 0 1,0 0-1,1-1 1,-1 1-1,1 0 1,1 2-7,0-3 47,0-1 1,0 0-1,1 1 1,-1-1-1,0-1 1,1 1-1,0 0 1,-1-1 0,1 0-1,0 0 1,-1 0-1,1 0 1,0-1-1,0 1 1,0-1-1,0 0 1,1 0-48,24-1-4611,-8-1 727</inkml:trace>
  <inkml:trace contextRef="#ctx0" brushRef="#br0" timeOffset="149133.08">3485 5944 9826,'-16'-15'3224,"6"9"-512,6 9 2228,6 2-4466,0 0-1,1 0 1,-1-1 0,1 1 0,0-1 0,0 1 0,1-1 0,0 0-1,2 2-473,11 15 909,-2 3-392,-1 0 1,-2 0-1,0 1 1,-2 1 0,0 0-1,-2 0 1,5 27-518,0 25 283,-4 0 0,-2 9-283,-2-18 172,-5-62-146,3 18 22,-3-25-42,0 0-1,0-1 1,0 1-1,0 0 1,0 0-1,0-1 1,0 1-1,1 0 1,-1 0-1,0 0 1,0-1-1,0 1 1,0 0-1,0 0 1,1 0-1,-1-1 1,0 1-1,0 0 1,0 0-1,1 0 1,-1 0-1,0 0 1,0 0-1,0-1 1,1 1-1,-1 0 1,0 0-1,0 0 1,1 0-1,-1 0 1,0 0-1,0 0 1,1 0-1,-1 0 1,0 0-1,0 0 1,1 0-1,-1 0 1,0 0-1,0 0 1,0 0 0,1 1-1,-1-1 1,0 0-1,0 0 1,1 0-1,-1 0 1,0 0-1,0 0 1,0 1-1,0-1 1,1 0-1,-1 0 1,0 0-1,0 1 1,0-1-1,0 0 1,0 0-1,0 0 1,1 1-1,-1-1 1,0 0-1,0 0 1,0 1-1,0-1 1,0 0-1,0 0 1,0 1-1,0-1 1,0 0-6,36-23 36,-36 23-36,17-14-10,2 1 0,0 1 0,0 1 1,1 1-1,12-4 10,-26 11-2,-1 1 0,1 0 0,0 0 0,0 1 0,0 0 0,0 0 0,1 0 0,-1 1 0,0 0-1,0 0 1,0 0 0,0 1 0,1 0 0,-1 0 0,0 1 0,0-1 0,-1 1 0,1 1 0,0-1 0,-1 1 0,1 0 0,-1 0 0,0 1 0,0-1 0,3 4 2,-5-5 1,0 1 0,0 0 0,0 0 0,-1 0 0,1 1-1,-1-1 1,1 0 0,-1 1 0,0 0 0,-1-1 0,1 1 0,-1 0 0,1 0 0,-1 0 0,0 0 0,-1 0 0,1 0 0,-1 0-1,1 1 1,-1-1 0,-1 0 0,1 0 0,-1 1-1,-1 3 4,0 0 0,-1-1 0,0 1 0,-1-1 0,1 0-1,-1 1 1,-1-2 0,0 1 0,0 0 0,0-1 0,-3 3-4,1-3 5,1 0 1,-1-1-1,0 0 1,-1 0-1,1-1 1,-1 0-1,0 0 1,0-1-1,0 1 0,-1-2 1,1 1-1,-1-2 1,1 1-1,-1-1 1,0 0-6,-27 2-15,0-2 0,0-1 1,0-2 14,24 2-17,0 0-252,-14-1 570,18 0-5761,13 4 1256</inkml:trace>
  <inkml:trace contextRef="#ctx0" brushRef="#br0" timeOffset="149743.08">4193 6101 4265,'0'0'342,"0"-1"1,0 0 0,0 1-1,0-1 1,0 1-1,0-1 1,0 0-1,0 1 1,0-1-1,-1 1 1,1-1-1,0 1 1,0-1 0,-1 1-1,1-1 1,0 1-1,-1-1 1,1 1-1,-1-1 1,1 1-1,-1 0 1,1-1-1,0 1 1,-1 0 0,1-1-1,-1 1 1,0 0-1,1 0 1,-1-1-1,1 1 1,-1 0-1,1 0 1,-1 0-1,0 0 1,1 0 0,-1 0-1,1 0 1,-1 0-1,1 0 1,-1 0-1,0 0-342,-1 2 460,0-1 0,1 1-1,-1 0 1,1-1 0,-1 1-1,1 0 1,0 0 0,0 0 0,0 0-1,0 0 1,-1 2-460,-20 62 2497,16-38-2049,2 0-1,0 1 1,2-1 0,1 1 0,1-1-1,2 1 1,0 0 0,2-1-1,2 0 1,0 0 0,2 0-448,-6-21 24,0-1-1,1 0 1,-1 1 0,2-1 0,-1 0-1,1 0 1,-1-1 0,1 1 0,1-1-1,-1 0 1,1 0 0,0 0 0,0-1-1,1 1 1,-1-1 0,1-1 0,0 1-1,0-1 1,0 0 0,0 0 0,1-1-1,-1 0 1,1 0 0,0 0 0,-1-1-1,8 1-23,-2-1 18,1-1 0,0 0 0,-1-1 0,1-1-1,0 0 1,-1 0 0,0-1 0,1-1 0,-1 0 0,0 0-1,-1-2 1,1 1 0,-1-1 0,0-1-18,-10 6 2,1 1 1,-1-1-1,0 0 0,0 1 1,1-1-1,-1 0 1,0 0-1,0 0 0,0 0 1,0 0-1,0 0 1,0 0-1,0 0 0,-1 0 1,1 0-1,0 0 1,0-1-1,-1 1 0,1 0 1,-1 0-1,1-1 1,-1 1-1,0-1 0,0 1 1,1 0-1,-1-1 1,0 1-1,0-1 0,0 1 1,0 0-1,-1-1 0,1 1 1,0-1-1,-1 1 1,1 0-1,0-1 0,-1 1 1,0 0-1,1-1-2,-2 1 0,1-1 0,-1 0 0,0 1-1,0-1 1,1 1 0,-1 0 0,0 0-1,0-1 1,0 1 0,0 0 0,0 1 0,-1-1-1,1 0 1,0 1 0,0-1 0,0 1-1,-1-1 1,1 1 0,0 0 0,-1 0-1,1 0 1,0 1 0,0-1 0,-1 1 0,-1-1-3,1 0 1,0 1-1,0-1 0,0 1 1,0 0-1,1 0 1,-1 0-1,0 1 0,0-1 1,0 0-1,1 1 1,-1 0-1,1 0 0,-1 0 1,1 0-1,0 0 0,0 0 1,0 1-1,0-1 1,0 0-1,1 1 0,-1 0 1,1-1-1,-1 1 1,1 0-1,0 0 0,0 0 1,0 0-1,1 0 1,-1 2 2,1-2 0,0 1 0,0 0 0,1-1 1,0 1-1,-1-1 0,1 1 0,0-1 1,1 0-1,-1 1 0,1-1 0,-1 0 1,1 0-1,0 0 0,0 0 0,0 0 1,1 0-1,-1 0 0,1-1 0,0 1 1,-1-1-1,1 0 0,0 0 0,0 0 1,0 0-1,4 1 0,4 1 79,1 0-1,0 0 1,0-1 0,0-1 0,0 0 0,1-1 0,-1 0-1,1-1 1,-1 0 0,0-1 0,4-1-79,49 1-865,-56 1 6,0 1-1,-1 0 1,1 1-1,-1 0 1,1 0-1,1 1 860,9 5-4671</inkml:trace>
  <inkml:trace contextRef="#ctx0" brushRef="#br0" timeOffset="150503.08">2839 6347 8154,'-57'8'3665,"50"-2"495,3-2-1871,0 5-353,-2 2-367,4 6-241,-1 0-480,3 5-200,-3 0-312,7 1-112,5-4 80,4 2 1233,3-9-33,17-5-6553,1-10 3441</inkml:trace>
  <inkml:trace contextRef="#ctx0" brushRef="#br0" timeOffset="150983.08">3418 6430 6313,'-45'4'3825,"42"-9"208,1 6-1552,-1 6 199,3-7-783,0 0-137,-1 2-488,-1 2-32,2 11-343,0 6-89,6 38-280,1-40-136,-5-7-200,5 5 632,0-8 64,13 12-6561,2-1 2913</inkml:trace>
  <inkml:trace contextRef="#ctx0" brushRef="#br0" timeOffset="151603.07">5435 6396 10306,'-51'-4'11301,"32"0"-10550,2 0-1,-1-2 0,0 0 0,-10-6-750,12 5 1531,11 5-1368,1 0 0,-1 0 0,1 0 0,0 0 0,0-1 0,0 0 0,0 0 0,0 0 0,0 0 0,1-1 0,0 1 0,-3-4-163,5 5 28,0 1 0,1-1 0,-1 0 0,1 0 0,-1 0 0,1 1 0,0-1 0,0 0 0,-1 0 1,1 0-1,0 0 0,1 1 0,-1-1 0,0 0 0,1 0 0,-1 0 0,1 1 0,-1-1 0,1 0 0,0 0 0,-1 1 0,1-1 0,0 1 0,0-1 0,1 1 0,-1-1 0,0 1 1,0-1-1,1 1 0,-1 0 0,1 0 0,-1 0 0,1 0 0,-1 0-28,12-10 33,1 1 1,0 0-1,0 1 0,15-6-33,-22 11 4,1 0-1,0 1 0,-1 0 0,1 1 0,0 0 1,0 0-1,1 1 0,-1 0 0,0 0 0,9 1-3,-16 0 1,1 0-1,-1 0 1,1 0 0,-1 1-1,1-1 1,-1 1 0,1-1-1,-1 1 1,0-1-1,1 1 1,-1 0 0,0-1-1,1 1 1,-1 0 0,0 0-1,0 0 1,0 0-1,0 0 1,0 0 0,0 1-1,0-1 1,0 0 0,0 0-1,0 1 1,-1-1-1,1 2 1,0 0-1,0 0 1,-1 1 0,1-1-1,-1 0 1,0 0 0,0 0-1,0 0 1,0 1 0,0-1-1,-2 3 0,-1 8 16,-1 0 0,-1 0 0,0 0 0,-6 10-16,-15 26 12,-13 30 967,20-23-5918,14-24 935</inkml:trace>
  <inkml:trace contextRef="#ctx0" brushRef="#br0" timeOffset="151943.07">5356 6625 9202,'12'71'4728,"-12"-58"-3941,-2-2 5928,-2-7 381,2-4-5633,0 1-4876,0 0-1320</inkml:trace>
  <inkml:trace contextRef="#ctx0" brushRef="#br1" timeOffset="156373.08">6736 6282 5729,'-96'1'2346,"91"-1"-1875,1 0-1,0 1 1,0 0 0,0 0-1,0 0 1,0 0 0,0 0-1,0 1 1,0 0 0,1 0 0,-1 0-1,-3 2-470,1 1 405,1 1-1,-1-1 1,1 1 0,0 0-1,1 1 1,-1-1 0,1 1-1,-1 3-404,-7 8 746,-9 17 212,2 1-1,1 1 0,2 0 1,2 1-1,-9 34-957,21-66 36,0-1 0,1 1 0,0-1 0,0 1 0,0 0 0,1-1 0,0 1 0,0 0 0,0-1 0,0 1 0,1-1 0,0 1 0,1 0 0,-1-1 0,1 0 0,0 1 0,0-1 0,1 0 1,-1 0-1,1 0 0,2 3-36,0-3 54,0 1 1,1-1-1,0 0 1,0-1-1,0 1 1,0-1 0,1 0-1,-1-1 1,1 0-1,0 0 1,0 0-1,0-1 1,0 0-1,1 0 1,-1 0-1,1-1-54,10 1-641,0-1 0,0 0 0,15-2 641,-23 0-696,44 0-1731</inkml:trace>
  <inkml:trace contextRef="#ctx0" brushRef="#br1" timeOffset="156923.08">7011 6403 8186,'-7'23'3011,"3"-30"142,0-29-814,4 26-967,8 31 1356,-3-12-2371,27 54 642,-9-21 486,-1 0 0,13 42-1485,-34-69 1265,-11-23 431,-20-30-483,29 36-1330,-3-3 135,-4-6 42,0-1 0,0 0 0,1-1 0,0 1 0,0-5-60,5 13 13,1 1 1,0-1-1,0 1 0,0-1 1,0 0-1,1 0 0,-1 1 1,1-1-1,0 0 1,0 0-1,0 0 0,1 1 1,-1-1-1,1 0 0,0 0 1,0 1-1,0-1 0,0 1 1,1-1-1,0 1 0,-1-1 1,1 1-1,0 0 0,3-2-13,21-27 28,-12 14-30,1 1 0,0 0-1,1 1 1,17-12 2,-7 9-86,2 1 0,-1 1 0,2 1 0,0 1 0,1 2 0,1 1 0,0 2 0,0 1 1,18-3 85,-46 12-157,39-2-678,-41 2 613,1 1-1,-1-1 1,0 0-1,0 0 0,1 1 1,-1-1-1,0 1 1,0-1-1,1 1 0,-1 0 1,0-1-1,0 1 0,0 0 1,0 0-1,0 0 1,0-1-1,0 1 0,0 0 1,0 0-1,-1 1 0,1-1 1,0 0-1,0 0 1,-1 0-1,1 0 0,-1 1 1,1-1-1,-1 0 0,0 1 1,0-1 222,1 27-4798</inkml:trace>
  <inkml:trace contextRef="#ctx0" brushRef="#br1" timeOffset="157253.08">7124 6604 7962,'2'-5'3913,"-5"-13"247,4 7-1559,5 6-945,7-1-159,2-1-657,10 6-248,1 0-304,6 1-80,-2 1-128,11 7-48,-8-4 208,5 6 1553,-4-2-6570,0-1 2936</inkml:trace>
  <inkml:trace contextRef="#ctx0" brushRef="#br1" timeOffset="157603.07">7714 6592 5129,'-31'-9'6662,"-48"-12"2378,66 18-8573,0 1 0,0 1 0,0 0-1,0 1 1,0 0 0,0 1 0,0 0-1,-8 3-466,-53 16 1287,68-18-1213,1 0 1,0 0-1,0 0 1,0 1-1,1 0 1,-1 0-1,1 0 1,-1 0-1,1 1 1,0 0-1,0 0 1,-2 3-75,6-7 3,0 1-1,-1 0 1,1 0 0,0-1 0,-1 1 0,1 0 0,0 0 0,0 0-1,0 0 1,0-1 0,0 1 0,0 0 0,0 0 0,0 0 0,0 0-1,0-1 1,0 1 0,0 0 0,1 0 0,-1 0 0,0-1 0,1 1 0,-1 0-1,1 0 1,-1-1 0,0 1 0,1 0 0,0-1 0,-1 1 0,1 0-1,-1-1 1,1 1 0,0-1 0,-1 1 0,1-1 0,0 0 0,0 1-1,-1-1 1,1 1 0,0-1 0,0 0 0,0 0 0,-1 0 0,1 1-1,0-1 1,0 0-3,43 10 17,-25-8-6,0-1-1,0-1 1,1-1 0,-1-1 0,0 0-1,4-2-10,-18 3 8,1 0 0,-1 0 0,0 0 0,0-1 0,1 0 0,-1 0 0,0 0 0,0-1 0,-1 0 0,1 0 0,-1 0 0,1 0 0,-1-1 0,0 1 0,0-1 0,0 0 0,-1-1 0,0 1 0,1 0 0,-1-1 0,-1 0 0,1 0 0,1-3-8,-3-5 142,-5 11 281,4 3-404,-1 0-1,0 0 1,1 0-1,0-1 1,-1 1-1,1 0 1,-1 0-1,1 0 1,0 0-1,0 0 1,0 0-1,-1 0 1,1 0-1,0 0 1,0 0-1,0 0 1,1 0-1,-1 0 1,0 0-1,0 0 1,0 0-1,1 0 1,-1 0-19,1 2 6,0-1 0,-1-1 0,1 1 0,0 0-1,0 0 1,0 0 0,0 0 0,1-1 0,-1 1 0,0 0 0,1-1 0,-1 1 0,1-1 0,0 0 0,-1 1 0,1-1 0,0 0 0,0 0 0,0 0 0,-1 0 0,3 0-6,12 8-61,31 20-293,-45-27 257,1-1 0,-1-1 0,1 1 0,-1 0 0,1-1 0,-1 1 0,1-1-1,-1 0 1,1 1 0,-1-1 0,1-1 0,-1 1 0,1 0 0,-1-1 0,1 1 0,-1-1 0,1 0-1,-1 1 1,1-1 0,-1 0 0,0-1 0,0 1 0,1 0 97,24-20-5392,-8 2 1249</inkml:trace>
  <inkml:trace contextRef="#ctx0" brushRef="#br1" timeOffset="157953.08">7902 6531 5593,'41'-73'4262,"-36"58"958,-10 14-800,-9 16-319,9-1-3746,-16 54 590,20-63-889,0 0 0,1 0 0,-1 0 0,1 0 1,0 0-1,0 0 0,1-1 0,-1 1 0,1 0 0,0 0 0,1 0 0,1 4-56,-3-8 27,1 1 0,-1-1 0,1 0 0,0 1 0,0-1 0,-1 0 0,1 0 0,0 1 0,0-1 0,0 0 0,1 0 0,-1 0 0,0 0-1,0 0 1,0-1 0,1 1 0,-1 0 0,0 0 0,1-1 0,-1 1 0,1-1 0,-1 1 0,1-1 0,-1 0 0,1 0 0,-1 0 0,1 1 0,-1-1-1,1-1 1,-1 1 0,1 0-27,25-11-583,-12-2-2673,1-8 87</inkml:trace>
  <inkml:trace contextRef="#ctx0" brushRef="#br1" timeOffset="157953.08">7996 6334 5057,'-15'-15'3089,"6"-1"-129,1 7-1135,2 3-697,5 1-528,6-2-120,-5 5 1257,0 1-4730,2 1 2257</inkml:trace>
  <inkml:trace contextRef="#ctx0" brushRef="#br1" timeOffset="159003.08">8141 6377 2961,'31'68'3175,"-30"-65"-2556,0 0 1,0-1-1,0 1 0,0 0 0,0-1 1,-1 1-1,1 0 0,-1 0 0,0 0 1,0 0-1,0-1 0,0 1 0,-1 0 1,1 0-1,-1 0 0,0-1 0,1 1 1,-1 0-1,0-1 0,-2 3-619,3-4 1245,0-1-131,0 0 19,0 0-70,0 0-31,-2-1-735,1 0 0,0-1 0,0 1 0,0-1 0,0 1 0,0-1 0,0 1 0,1-1 0,-1 1 0,0-1 0,1 0 0,-1 1 0,1-1 0,0 0 0,-1 1-1,1-1 1,0 0 0,0 0-297,3-10-5,10 25 234,-8-4-210,-1 0 0,0 1 0,0-1 0,-1 1 1,-1-1-1,0 1 0,0 0 0,-1 0 0,0 0 0,0 0 0,-1 0 0,-1 2-19,1-12 11,0 0 0,0 0 0,0 0 0,-1 0-1,1-1 1,0 1 0,0 0 0,0 0-1,0 0 1,0 0 0,-1 0 0,1 0 0,0 0-1,0 0 1,0 0 0,0 0 0,0 0-1,-1 0 1,1 0 0,0 0 0,0 0 0,0 0-1,0 0 1,-1 0 0,1 0 0,0 0 0,0 0-1,0 0 1,0 0 0,0 0 0,-1 0-1,1 0 1,0 0 0,0 0 0,0 1 0,0-1-1,0 0 1,0 0 0,-1 0 0,1 0-1,0 0 1,0 0 0,0 0 0,0 1 0,0-1-1,0 0 1,0 0 0,0 0 0,0 0 0,0 0-1,0 1 1,0-1-11,-8-16 193,4-2-148,0-1-1,1 0 1,1 0 0,1-14-45,0 29 1,1 0-1,0 0 1,0 0 0,0 1 0,0-1 0,1 0 0,0 0-1,0 0 1,0 0 0,0 1 0,0-1 0,1 0-1,0 1 1,0 0 0,0-1 0,0 1 0,0 0-1,0 0 1,1 0 0,0 0 0,-1 0 0,1 1-1,0-1 1,1 1 0,-1 0 0,3-2-1,-1 3-10,-1 0 1,1 0-1,0 0 0,0 1 1,0 0-1,0 0 0,0 0 1,0 1-1,0 0 0,0 0 1,0 0-1,2 1 10,62 22-557,-51-16 203,17 7-284,-19-8 502,0 0 0,0-1 0,0-1 1,10 2 135,-21-6 1,-1-1 0,0 1 0,1-1 0,-1 0 0,0 0 0,1 0 0,-1 0 0,0-1 0,0 0 0,1 0 0,-1 0 0,0 0 0,0-1 0,0 0 0,0 1 0,0-1 0,0-1 0,-1 1 0,4-3-1,-6 4 4,0 1 0,0 0 1,-1-1-1,1 1 0,0-1 0,0 1 0,-1-1 0,1 1 0,0-1 0,-1 0 0,1 1 0,0-1 0,-1 0 0,1 1 0,-1-1 0,1 0 0,-1 0 0,0 0 0,1 0 0,-1 1 0,0-1 0,1 0 0,-1 0 0,0 0 0,0 0 0,0 0 0,0 0 0,0 1 0,0-1 0,0 0 0,0 0 0,0 0 0,-1 0 0,1 0 0,0 0 0,0 0 0,-1 1 0,1-1 0,-1 0 0,1 0 0,0 0 0,-1 1 0,0-2-4,-1 1 12,1 0 0,-1 1-1,0-1 1,0 0 0,0 1-1,1-1 1,-1 1-1,0-1 1,0 1 0,0 0-1,0 0 1,0-1 0,0 2-1,0-1 1,0 0-1,1 0 1,-1 1 0,0-1-1,0 1 1,-1-1-12,-4 3 14,1-1 1,-1 1-1,1 0 0,0 0 1,-1 1-1,1 0 0,1 0 1,-1 0-1,0 1-14,-4 3 27,7-6-13,0 0 1,0 1-1,0-1 0,0 0 1,1 1-1,-1-1 1,1 1-1,0 0 0,0 0 1,0 0-1,0 0 0,0 0 1,1 1-1,-1-1 1,1 0-1,0 1 0,0-1 1,0 1-1,1-1 0,-1 1 1,1-1-1,0 1 1,0 0-1,0-1 0,0 1 1,1-1-1,-1 1 0,2 3-14,0-3 16,0 1-1,0-1 1,1 0 0,0 0-1,-1 1 1,2-2-1,-1 1 1,0 0-1,1-1 1,-1 1-1,1-1 1,0 0-1,0 0 1,1-1-1,-1 1 1,0-1-1,1 0 1,0 0-1,-1 0-15,18 3 111,0 0 0,0-1-1,1-1 1,-1-2 0,1 0 0,-1-1-1,19-3-110,-9-3-4582,-1-7 304</inkml:trace>
  <inkml:trace contextRef="#ctx0" brushRef="#br1" timeOffset="159713.08">9660 6246 8730,'43'-75'3526,"-43"74"-3371,0 0 1,0 0-1,0 1 1,1-1-1,-1 0 1,0 1-1,1-1 0,-1 0 1,0 1-1,1-1 1,-1 0-1,1 1 1,-1-1-1,1 1 1,-1-1-1,1 1 0,-1-1 1,1 1-1,-1-1 1,1 1-1,0 0 1,-1-1-1,1 1 1,0 0-1,0 0 0,-1-1 1,1 1-1,0 0 1,-1 0-1,1 0 1,0 0-1,0 0 1,-1 0-1,1 0 0,0 0 1,0 0-1,-1 0 1,1 0-1,0 1 1,0-1-1,-1 0 0,1 0 1,0 1-1,-1-1-155,13 21 1719,-12-19-1315,6 17 329,-1 1-1,0 0 1,-1 1 0,-2-1 0,0 1 0,0 18-733,-1 38 1475,-5 19-1475,1-2 345,2-93-422,2 36 1098,3-23-1169,-4-14 41,-1 0 1,0 0-1,1 0 1,-1 0-1,1 0 0,-1 0 1,0 0-1,1 0 0,-1 0 1,0 0-1,1 0 1,-1 0-1,1 0 0,-1 0 1,0 0-1,1-1 1,-1 1-1,0 0 0,1 0 1,-1 0-1,0-1 1,0 1-1,1 0 0,-1 0 1,0-1-1,0 1 1,1 0-1,-1-1 0,0 1 1,0 0-1,0-1 1,0 1-1,1 0 0,-1-1 1,0 1-1,0-1 1,0 1 106,10-20-3667</inkml:trace>
  <inkml:trace contextRef="#ctx0" brushRef="#br1" timeOffset="160073.08">10120 6088 10738,'-24'-34'3705,"12"17"912,3 5-2905,5 13-343,-4 9-249,4 4-696,-7 10-264,4 3-112,1 9 840,8-3 897,13 7-6562,15-6 3336</inkml:trace>
  <inkml:trace contextRef="#ctx0" brushRef="#br1" timeOffset="160613.08">10370 6437 9154,'-6'18'5241,"4"-13"-4109,0 0 0,0 1 0,0-1-1,1 0 1,0 1 0,1-1 0,-1 5-1132,1-9 93,0 1 0,0-1 0,1 0-1,-1 0 1,1 1 0,-1-1 0,1 0 0,-1 0 0,1 1 0,-1-1 0,1 0 0,0 0 0,0 0 0,0 0 0,0 0 0,-1 0 0,1 0 0,1 0-1,-1-1 1,0 1 0,0 0 0,0 0 0,0-1 0,0 1 0,1-1 0,-1 1 0,0-1 0,0 0 0,1 1 0,-1-1 0,0 0 0,1 0 0,-1 0-1,2 0-92,8 1 176,1-1 0,0 0-1,0-1 1,0-1 0,0 0-1,-1 0 1,1-1-1,-1 0 1,0-1 0,5-3-176,-10 5 24,0 0 1,0-1 0,-1 0-1,1 0 1,0-1 0,-1 0-1,0 0 1,0 0-1,0 0 1,-1-1 0,0 1-1,1-1 1,-1 0 0,-1-1-1,1 1 1,-1-1 0,0 1-1,0-1 1,1-6-25,-4 12 6,0-1 0,1 0-1,-1 0 1,0 0 0,0 0 0,0 1 0,0-1-1,0 0 1,0 0 0,0 0 0,-1 0 0,1 0-1,0 1 1,0-1 0,-1 0 0,1 0 0,0 0-1,-1 1 1,1-1 0,-1 0 0,1 1 0,-1-1-1,1 0 1,-1 1 0,0-1 0,1 1 0,-1-1-1,0 0-5,-26-8 69,-29 9-32,40 2 10,1 1-1,0 1 1,0 0-1,0 1 1,0 0-1,1 2 1,0-1-1,-11 8-46,20-11 20,1 0 0,-1 1 0,1-1 0,0 1 0,0 0 0,0 0 0,0 0 0,1 1-1,-1-1 1,1 1 0,0 0 0,1 0-20,1-2 12,-1 1-1,1-1 1,0 1-1,1-1 1,-1 0-1,1 1 1,-1 0-1,1-1 1,0 1-1,1-1 1,-1 1-1,1-1 1,-1 1-1,1-1 1,0 0-1,0 1 1,0-1-1,1 0 1,-1 1-1,1-1-11,2 2 20,0 1-1,0-1 0,1 1 0,-1-1 0,1-1 1,0 1-1,1-1 0,-1 0 0,1 0 0,0 0 1,0-1-1,0 0 0,0 0 0,1-1 0,-1 0 1,1 0-1,-1 0 0,7 0-19,4 2 28,0-2-1,-1 0 1,1-1-1,0-1 1,0 0 0,-1-1-1,5-2-27,-11 1 19,0 0 0,0-1 1,-1 0-1,1-1 0,-1 0 0,0 0 0,0-1 0,-1 0 0,1-1 0,2-2-19,-7 5 13,0-1-1,0 1 0,0-1 0,0 0 1,0 0-1,-1 0 0,0-1 1,0 1-1,0-1 0,0 0 0,-1 0 1,0 0-1,0 0 0,0 0 0,-1 0 1,1-1-1,-1 1 0,-1 0 0,1-5-12,-13-17 97,3 17-41,9 10-56,0 0 1,0 0 0,0 0 0,0 0 0,-1-1-1,1 1 1,0 0 0,0 0 0,0 0 0,0 0 0,0 0-1,-1 0 1,1 0 0,0 0 0,0 0 0,0 0-1,0 0 1,0 0 0,-1 0 0,1 0 0,0 0-1,0 0 1,0 0 0,0 0 0,-1 0 0,1 0-1,0 0 1,0 0 0,0 0 0,0 0 0,0 0-1,-1 0 1,1 0 0,0 0 0,0 1 0,0-1-1,0 0 1,0 0 0,0 0 0,0 0 0,-1 0 0,1 0-1,0 0 1,0 1 0,0-1 0,0 0 0,0 0-1,0 0 1,0 0 0,0 0 0,0 1-1,0 1 4,0-1-1,1 1 1,-1 0 0,1 0 0,0-1 0,-1 1 0,1 0 0,0-1 0,0 1-1,0-1 1,0 1 0,0-1 0,1 0 0,0 1-4,5 9 10,7 9 13,0-1 1,1-1 0,1 0 0,1-1-1,10 8-23,-20-20 16,0 1-1,0-1 0,1 0 0,0-1 1,0 0-1,0 0 0,0 0 0,7 1-15,-11-4 6,0 0-1,1-1 0,-1 1 0,0-1 1,0 0-1,1 0 0,-1 0 0,0 0 0,0-1 1,1 0-1,-1 0 0,0 0 0,0 0 1,0-1-1,0 1 0,0-1 0,0 0 0,1-1-5,9-9-704,-3-4-4030,-3-7 442</inkml:trace>
  <inkml:trace contextRef="#ctx0" brushRef="#br1" timeOffset="160963.08">11073 6379 8170,'-6'0'3681,"-7"2"503,-5 3-1727,0 6-481,-8 7-87,2 2-617,-10 6-232,1 1-368,-2 5-135,3-5-249,1 2-96,8-9-96,4 2 400,6-7-200,13 1 960,7-10-6561,14 0 2328</inkml:trace>
  <inkml:trace contextRef="#ctx0" brushRef="#br1" timeOffset="161493.08">11159 6491 9394,'9'18'8058,"2"2"-3116,-10-18-4802,0-1 0,1 0 0,-1 1 0,1-1-1,-1 0 1,1 0 0,0 0 0,0 0 0,-1 0 0,1 0 0,0 0 0,0-1 0,0 1 0,0-1 0,0 1 0,0-1 0,0 0 0,2 0-140,4 0 109,1-1 0,0 0 0,-1-1 0,1 0-1,0 0 1,-1-1 0,0 0 0,0 0 0,0-1-1,0 0 1,0-1 0,-1 0 0,0 0 0,0 0-1,0-1 1,-1 0 0,0 0 0,0-1 0,0 1 0,-1-1-1,0-1 1,1-2-109,-5 9 6,0 0 0,-1-1-1,1 1 1,-1-1 0,0 1 0,1-1-1,-1 1 1,0 0 0,0-1 0,0 1 0,0-1-1,0 1 1,0-1 0,-1 1 0,1-1-1,0 1 1,-1-1 0,1 1 0,-1 0-1,1-1 1,-1 1 0,0 0 0,1-1-1,-1 1 1,0 0 0,0 0 0,0 0-1,0 0 1,0 0 0,0 0 0,-1 0 0,1 0-1,0 0 1,0 0 0,-1 0 0,1 1-1,0-1 1,-1 1 0,1-1 0,-1 1-1,1 0 1,0-1 0,-1 1 0,1 0-1,-1 0 1,1 0 0,-1 0-6,-4-1 8,0 0 1,0 1-1,0 0 0,0 0 1,0 0-1,0 1 0,0 0 1,0 0-1,0 0 1,0 1-1,-3 1-8,4-1 9,1 0 1,-1 1-1,1 0 1,0-1-1,0 1 0,0 1 1,0-1-1,0 0 1,1 1-1,0 0 1,-1 0-1,1 0 0,1 0 1,-1 1-1,1-1 1,-1 1-1,1-1 1,0 1-1,1 0 0,-1 0 1,1 0-1,0 0 1,0 1-10,1-2 8,1 0 0,-1 1 1,1-1-1,-1 1 0,1-1 0,0 0 1,1 1-1,-1-1 0,1 0 1,0 0-1,0 0 0,0 0 0,0 0 1,1-1-1,0 1 0,0-1 0,0 0 1,0 1-1,0-1 0,0 0 1,1-1-1,0 1 0,-1-1 0,1 0 1,0 1-1,4 0-8,7 4 28,0-1 0,1-1 1,0 0-1,0-1 0,11 1-28,-18-3 5,0-1 0,0 0 1,1 0-1,-1-1 0,1-1 0,-1 1 1,0-2-1,0 1 0,1-1 0,5-2-5,-22-5 56,1 1 0,0-1 0,0 0 0,1 0-1,0-1 1,0-2-56,2 8 19,1 1-1,1-1 1,-1 0-1,0 0 1,1 0-1,0 1 1,0-1-1,0 0 1,0 0-1,1 0 1,0 0-1,0-1 1,0 1-1,0 0 1,0 0-1,1 0 1,0 0-1,0 0 1,0 0-1,0 0 1,0 1-1,1-1 1,0 0-1,0 1 1,0-1-1,0 1 1,1-1-1,-1 1 1,1 0-1,0 0 1,-1 0-1,4-1-18,5-5 70,0 1 0,0 1 0,1 0 0,0 1 0,0 0 0,1 0 0,0 1 0,0 1 0,11-2-70,-11 3-181,-1 1 1,1 1-1,0 0 0,11 1 181,-15 0-674,0 1 0,0 0 0,-1 1 0,1 0 0,0 0 0,-1 1 0,1 0 674,7 6-3903</inkml:trace>
  <inkml:trace contextRef="#ctx0" brushRef="#br1" timeOffset="162023.08">12108 6430 5329,'-1'-1'697,"0"1"0,1-1 0,-1 0 1,0 0-1,0 1 0,0-1 0,1 0 0,-1 0 0,0 0 0,1 0 0,-1 0 0,1 0 1,-1 0-1,1 0 0,-1 0 0,1 0 0,0 0 0,0 0 0,-1 0-697,1-1 141,0 1-1,0 0 1,0 0-1,-1 0 0,1 0 1,-1 0-1,1 0 1,0 0-1,-1 0 1,0 0-1,1 1 1,-1-1-1,0 0 0,1 0 1,-1 0-1,0 1 1,0-1-1,0 0 1,0 1-1,1-1 0,-1 0 1,0 1-1,0-1 1,0 1-1,0 0 1,0-1-1,0 1 1,0 0-1,-1 0 0,1 0 1,0-1-1,0 1 1,0 0-1,0 0 1,0 1-1,0-1 0,0 0 1,0 0-1,0 0 1,0 1-141,-8 0 221,1 1 1,0 0 0,0 0-1,0 1 1,1 0-1,-1 0 1,1 1-1,-1 0 1,1 0 0,0 0-1,1 1 1,-1 0-1,1 1 1,0 0-1,0 0 1,-2 3-222,5-5 23,0-1 1,0 1-1,0 0 0,1 0 1,0 0-1,0 0 0,0 1 0,0-1 1,0 0-1,1 1 0,0-1 1,0 1-1,0 0 0,0-1 1,1 1-1,0 0 0,0-1 0,0 1 1,1 0-1,-1-1 0,1 1 1,0 0-1,1-1 0,-1 1 1,1-1-1,-1 0 0,2 1 0,-1-1 1,1 2-24,1-2 3,0 0 0,0 0 1,0 0-1,1 0 0,-1-1 0,1 0 1,0 0-1,0 0 0,0 0 1,0-1-1,1 0 0,-1 0 0,0 0 1,1-1-1,0 0 0,-1 0 0,1 0 1,0-1-1,-1 0 0,1 0 1,0 0-1,-1-1 0,1 1 0,1-2-3,6 0-84,0 0 0,0-1 0,0 0 0,-1-1 0,1-1 0,-1 0 0,0 0 0,0-2 0,-1 1 0,2-3 84,-6 3-51,0 0 0,-1 0 0,1-1 0,-1 0 0,-1-1 1,0 1-1,0-1 0,0 0 0,0-2 51,-2 5 5,0-1 0,-1 0 0,0 0 0,0 0 0,0 0 0,-1 0 0,1-1 0,-2 1 0,1 0 0,-1-1 0,0 1 0,0 0 0,-1-3-5,-1 2 223,0 15 143,3 21-67,3-8-229,0 0-1,1-1 1,1 1-1,2 0-69,-6-15 94,0-1 0,0 1 0,1-1 0,-1 1 0,1-1 0,1 0 0,-1 0 0,1-1 0,0 1 0,0-1 0,0 0 0,0 0 0,1 0 0,0 0 0,0-1 0,0 0 0,0 0 0,3 1-94,3-2-90,1-11-4388,-3-9 775</inkml:trace>
  <inkml:trace contextRef="#ctx0" brushRef="#br1" timeOffset="162393.08">12415 6244 10298,'-11'-21'3881,"-3"0"560,2 8-2689,4 2-735,7 7-337,7 4 168,8 2 552,6 7-5873,1 3 2793</inkml:trace>
  <inkml:trace contextRef="#ctx0" brushRef="#br1" timeOffset="162733.08">12864 6431 8122,'-74'4'11504,"47"-3"-9350,0 1 1,0 0-1,-22 7-2154,42-8 138,1 1-1,0 0 1,0 0-1,-1 0 0,1 1 1,1 0-1,-1 0 0,0 1 1,1-1-1,0 1 0,-1 1 1,2-1-1,-1 1 1,0-1-1,1 1 0,0 1 1,-2 3-138,4-7 16,1 0 1,-1 1 0,1-1-1,0 0 1,0 1 0,0 0-1,0-1 1,0 1 0,1 0-1,-1-1 1,1 1 0,0 0-1,-1-1 1,1 1 0,0 0-1,1 0 1,-1-1 0,1 1-1,-1 0 1,1-1 0,0 1-1,0 0 1,0-1 0,0 1-1,0-1 1,0 1 0,1-1-1,-1 0 1,1 0 0,0 1-1,0-1 1,0 0 0,0-1-1,0 1 1,0 0 0,0-1-1,0 1 1,1-1 0,-1 1-1,1-1 1,1 1-17,7 3 20,0-1-1,0 0 1,0 0 0,1-1-1,-1 0 1,1-1 0,0 0-1,0-1 1,1-1-20,6 0 19,0-1 0,0-1 0,-1-1 0,1-1-1,-1 0 1,0-1 0,0-1 0,0-1-19,-11 4 10,1-1-1,-1 0 1,0 0 0,0 0-1,0-1 1,-1 0-1,1-1 1,-1 1 0,0-3-10,-3 5 8,0-1 1,0 1 0,-1-1-1,0 0 1,0 0 0,0 0-1,0 0 1,0 0-1,-1-1 1,0 1 0,0 0-1,0-1 1,0 1 0,-1-1-1,0 1 1,0-5-9,0 6 5,0 0-1,-1 0 1,1 0-1,-1 0 1,0 0 0,0 0-1,0 0 1,-1 0-1,1 0 1,-1 0 0,1 1-1,-1-1 1,0 0 0,0 1-1,0 0 1,0-1-1,0 1 1,-1 0 0,1 0-1,-1 0 1,1 1-1,-1-1 1,0 0 0,0 1-1,0 0 1,0 0-1,1 0 1,-2 0 0,1 0-1,0 0 1,0 1 0,0 0-1,-1-1-4,0 1-2,1 0 0,-1 0-1,1 0 1,-1 0 0,1 1 0,0-1-1,-1 1 1,1 0 0,0 0-1,-1 0 1,1 0 0,0 1 0,0-1-1,0 1 1,0 0 0,0-1 0,1 2-1,-1-1 1,0 0 0,1 0-1,0 1 1,-1-1 0,1 1 0,0 0-1,0 0 1,1 0 0,-1 0 0,0 0-1,1 0 1,-1 3 2,1 0 0,0-1 0,0 1 0,0-1 0,1 1-1,0-1 1,0 1 0,0-1 0,1 1 0,0-1 0,0 1 0,0-1 0,0 0 0,1 1-1,0-1 1,1 0 0,-1 0 0,1 0 0,0-1 0,0 1 0,0-1 0,0 1 0,1-1-1,0 0 1,0 0 0,4 2 0,1 2 1,0-1-1,1 0 1,0-1-1,0 0 1,0-1-1,1 0 1,0-1-1,0 0 1,0 0-1,1-1 1,8 1-1,117 13-937,-91-15-2417,2-2-3676,0-5 141</inkml:trace>
  <inkml:trace contextRef="#ctx0" brushRef="#br1" timeOffset="163323.08">13472 6133 6089,'0'-1'247,"0"0"-1,1 1 0,-1-1 1,0 1-1,0-1 0,1 0 1,-1 1-1,0-1 0,1 1 1,-1-1-1,0 1 0,1-1 1,-1 1-1,1-1 0,-1 1 0,1-1 1,-1 1-1,1 0 0,-1-1 1,1 1-1,0 0 0,-1-1 1,1 1-1,-1 0 0,1 0 1,0 0-1,-1 0 0,1-1 1,0 1-247,21 7 3186,19 23-326,-26-14-2173,-1 1 0,-1 0-1,-1 1 1,0 0 0,-1 1 0,-1 1 0,-1-1 0,-1 2 0,1 6-687,4 13 772,-2-1 0,-2 2 1,-2-1-1,1 23-772,-7-51 207,0 0-1,-1 0 1,-1 0-1,0 1 1,0-1-1,-1 0 1,-1 0-1,0-1 1,0 1-1,-1 0 1,-2 2-207,-2 1 205,0-1 0,-1 0 0,-1 0 0,0-1 1,-1-1-1,0 0 0,0 0 0,-3 0-205,-8 9 93,-1 1 13,-1-1-1,-15 10-105,39-31-115,0 0 1,-1 0-1,1 0 1,0 0-1,0 0 0,0 0 1,-1 0-1,1 1 0,0-1 1,0 0-1,0 0 1,-1 0-1,1 0 0,0 0 1,0 0-1,0 0 0,-1 0 1,1 0-1,0-1 1,0 1-1,-1 0 0,1 0 1,0 0-1,0 0 1,0 0-1,0 0 0,-1 0 1,1 0-1,0-1 0,0 1 1,0 0-1,0 0 1,-1 0-1,1 0 0,0 0 1,0-1-1,0 1 1,0 0-1,0 0 0,0 0 1,0-1-1,-1 1 0,1 0 1,0 0-1,0 0 1,0-1-1,0 1 0,0 0 1,0 0-1,0-1 0,0 1 1,0 0-1,0 0 1,0 0 114,0-3-4733</inkml:trace>
  <inkml:trace contextRef="#ctx0" brushRef="#br1" timeOffset="164823.08">13141 6174 5673,'61'-99'3297,"-31"60"1981,-29 38-4693,0 0 1,1 1-1,-1-1 0,0 0 1,0 0-1,1 1 0,-1-1 1,0 1-1,1-1 0,-1 1 1,1 0-1,-1 0 0,1-1 0,-1 1 1,1 0-1,0 0-585,-2 19 2274,2 21-1827,1 0 1,2 0-1,2-1 0,2 0 1,1 0-1,3-1 0,15 35-447,-20-50 655,-12-18-1002,-8-9-3782,9 3-160</inkml:trace>
  <inkml:trace contextRef="#ctx0" brushRef="#br1" timeOffset="165373.08">13355 6669 3065,'-7'2'6417,"-5"-4"7521,11 1-5966,5 1-7616,4 1-3601,5 4 2560,-18-2 3433,-7-7-4552,11-7-7966,9-11 1780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2:59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128 111 11963,'-47'-40'2960,"6"2"1001,17 18-3553,11 8-128,10 12-208,12 10 40,6 4-64,22 6 336,4 1-4297,16 7 1537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2:58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65 7786,'-13'8'3848,"1"6"337,26-2-1184,-19 15-1481,4 11-95,0 17-137,-5 0-576,6 12-248,-6-6-264,5 10-56,5-16-80,6 2 0,7-15 0,17-5 280,1-26-16,11-12 1281,-4-16-6570,-3-17 2576</inkml:trace>
  <inkml:trace contextRef="#ctx0" brushRef="#br0" timeOffset="776.67">488 79 7874,'2'11'1635,"-2"0"0,1 0 0,-2 1 0,1-1 0,-2 0-1635,-9 61 3992,-2 16-1544,12-61-2218,1 1 0,2-1 0,0 1 0,2-1 0,1 0 0,1-1 0,1 1 0,2-1 0,0 0 0,11 19-230,-19-43 13,0 0 0,0 0 0,0 0 0,0-1 0,0 1 0,0 0 0,0-1-1,1 1 1,-1 0 0,0-1 0,1 0 0,-1 1 0,1-1 0,0 0 0,0 0 0,-1 0-1,1 0 1,0 0-13,-1-1 12,0 0 1,0 0-1,0-1 0,-1 1 0,1 0 0,0 0 0,0-1 0,-1 1 1,1-1-1,0 1 0,-1 0 0,1-1 0,0 1 0,-1-1 0,1 0 0,-1 1 1,1-1-1,-1 0 0,1 1 0,-1-1 0,1 0 0,-1 1 0,0-1 0,1 0 1,-1 0-1,0 1 0,0-1 0,1-1-12,1-7 62,0 0 0,0 0 0,-1 0 1,0-1-1,0 1 0,-1 0 0,0-2-62,-8-60 270,-2 0-1,-3 1 1,-3 1 0,-4 0-1,-2 1 1,-8-10-270,16 50 353,9 22-164,5 18-116,4 7-76,1-1 0,0 1 0,2-1 0,0-1 0,1 1 0,1-1 0,0-1 0,1 0 1,1 0-1,1-1 0,0 0 0,1-1 0,0-1 0,2 1 3,-5-4 3,2-1-1,-1-1 1,1 0 0,0-1-1,1 0 1,-1 0-1,2-2 1,-1 1 0,0-2-1,1 0 1,0 0 0,0-2-1,0 1 1,0-2-1,1 0 1,-1-1 0,0 0-1,0-1 1,3-1-3,-9 1 5,1-1 0,-1 0 1,0-1-1,0 0 0,0-1 0,-1 1 0,1-1 1,-1-1-1,0 1 0,0-1 0,0-1 0,0 1 1,-1-1-1,0 0 0,-1-1 0,1 1 1,-1-1-1,0 0 0,-1 0 0,0-1 0,0 1 1,0-1-1,-1 0 0,0 0 0,0-2-5,3-12 19,-1 0 0,0 0 0,-2 0 0,0 0 0,-2-1 0,-1 0 0,0 1 0,-2-1 0,0-1-19,6 38-19,0-1 0,1 1 0,1-1-1,0-1 1,0 1 0,2-1 0,5 8 19,4 7-7,3 9-263,54 84 1272,-19-46-3534,-36-57-2493,-3-10-665</inkml:trace>
  <inkml:trace contextRef="#ctx0" brushRef="#br0" timeOffset="1206.05">1442 94 8402,'-22'-10'5552,"22"10"-2891,5 5-1608,-4-3-848,0 0 1,-1 0-1,1 0 0,-1 0 1,1 0-1,-1 0 0,1 0 1,-1 0-1,0 0 0,0 0 1,0 0-1,0 2-205,0 13 744,39 202 3039,5 43-2492,-42-234-1209,14 77 269,-28-175 651,-3-65-1002,12 99 17,2-1 1,1 1 0,2 0 0,2 0 0,1 0 0,2-3-18,-4 24-2,1 0-1,0 0 0,2 0 1,-1 1-1,2 0 0,0 0 1,0 1-1,1 0 0,1 0 1,0 0-1,1 2 0,1-1 1,-1 1-1,2 0 1,5-3 2,-14 11-5,1 0 0,0 1 1,1-1-1,-1 1 0,0 0 1,1 0-1,-1 0 0,1 1 1,-1-1-1,1 1 0,0 0 1,0 1-1,0-1 1,-1 1-1,1 0 0,0 0 1,0 0-1,0 1 0,0 0 1,-1 0-1,1 0 0,0 0 1,-1 1-1,1 0 1,-1 0-1,1 0 0,1 1 5,-2 0-3,1 1-1,-1-1 0,0 1 1,0 0-1,-1 0 0,1 0 1,-1 1-1,0-1 0,0 1 1,0 0-1,-1-1 0,1 1 1,-1 0-1,0 1 0,-1-1 1,1 0-1,-1 0 0,0 1 1,-1-1-1,1 1 0,-1-1 0,0 1 1,0-1-1,-1 1 4,-1 4 89,0 0 0,0 0 0,-1-1-1,0 1 1,-1-1 0,0 0 0,0 0 0,-1 0 0,0-1-1,-1 1 1,0-1 0,0 0 0,-6 5-89,-53 48-619,21-27-3048,8-8-29</inkml:trace>
  <inkml:trace contextRef="#ctx0" brushRef="#br0" timeOffset="1695.03">2313 65 11835,'-2'-2'471,"0"1"1,0 0 0,0 0 0,-1-1-1,1 2 1,0-1 0,-1 0 0,1 0-1,-1 1 1,1-1 0,-1 1 0,1 0-1,-1 0 1,1 0 0,-1 0 0,1 0-1,-1 1-471,-1 0 369,-1 0-1,0 0 0,1 1 1,-1-1-1,1 1 0,0 1 1,0-1-1,-4 3-368,-7 6 222,1 1 0,0 1 0,2 0 0,-6 7-222,10-11 568,-4 4-418,1 2 1,0-1-1,1 2 0,1-1 1,1 1-1,0 1 0,1-1 1,0 1-1,2 0 0,-3 14-150,5-16 30,0 0 1,1 0-1,1 0 0,0 0 0,1 0 1,1 0-1,0 1 0,1-1 0,0 0 0,2-1 1,0 1-1,5 13-30,-8-25 8,0 0-1,1 0 1,-1 0 0,1 0-1,0 0 1,0-1 0,0 1-1,0 0 1,0-1 0,1 1-1,-1-1 1,1 0 0,-1 0 0,1 0-1,0 0 1,0-1 0,0 1-1,0-1 1,0 1 0,2 0-8,0-1 14,0-1 1,0 1-1,0-1 1,0 0-1,0 0 0,0 0 1,0-1-1,0 1 1,0-1-1,0 0 1,0-1-1,-1 1 1,1-1-15,6-3 32,0 0 0,-1 0 0,0-1 0,0 0 0,0-1 0,-1 0 0,0 0-1,0-1 1,0 0 0,-1-1 0,4-5-32,-8 7 22,0 1 0,0-1 0,-1 1 0,1-1 0,-1 0 0,-1-1 0,0 1 0,0 0 0,0-1 0,-1 1 0,1-3-22,-2 6 10,0 0 0,0 0 0,0-1 0,-1 1 0,0 0 0,1 0-1,-1 0 1,-1 0 0,1 1 0,-1-1 0,1 0 0,-1 0 0,0 1 0,0-1 0,-1 1 0,1 0 0,-1 0 0,1 0 0,-1 0 0,0 0 0,0 0 0,-1 1-10,-3-5 10,-1 1 0,0 0 0,0 1 1,0 0-1,-1 0 0,0 1 1,0 0-1,0 0 0,0 1 1,-1 1-1,1-1 0,-1 2 1,1-1-1,-1 1 0,-5 0-10,-4 7-3997,16 1 431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2:57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9266,'0'0'235,"0"0"1,0-1-1,0 1 0,1-1 1,-1 1-1,0 0 0,1-1 1,-1 1-1,0 0 0,1-1 1,-1 1-1,0 0 0,1-1 0,-1 1 1,0 0-1,1 0 0,-1-1 1,1 1-1,-1 0 0,1 0 1,-1 0-1,0 0 0,1 0 1,-1 0-1,1 0 0,-1 0 1,1 0-1,-1 0 0,1 0 1,-1 0-1,1 0 0,-1 0 1,1 0-1,-1 0 0,0 0 1,1 0-1,0 1-235,7 18 2947,-2 37-2813,-5-48 566,0 57 191,-3 0 0,-5 27-891,-2 74 552,15-291-17,-6 118-543,-1-127 45,7-33-37,20 211 987,7 25 63,35 53-1050,-52-96 73,2-1-1,1 0 0,1-1 0,0-1 0,25 20-72,-40-39 18,1 0 1,0-1-1,-1 1 1,1-1-1,1 0 1,-1-1-1,0 1 1,1-1-1,-1-1 1,1 1-1,-1-1 1,1 0-1,0-1 1,0 1-1,-1-1 1,1-1-1,0 1 1,0-1-1,-1 0 1,1-1-1,-1 0 1,1 0-1,-1 0 1,7-3-19,0-1 33,0-1 1,0 0-1,-1-1 1,0 0-1,-1-1 1,1 0-1,-1-1 1,-1 0-1,0-1 0,-1 0 1,3-4-34,-8 9 17,0 0-1,-1 0 1,0-1 0,0 1-1,0-1 1,-1 0 0,0 0-1,0 0 1,-1 0 0,0-1-1,0 1 1,-1 0 0,0 0-1,0-1 1,-1-3-17,-2-13 50,-2-1 1,0 1-1,-9-22-50,-2-10 19,15 55-23,1 0 0,0 1-1,-1-1 1,1 0 0,0 0 0,0 1 0,0-1-1,0 0 1,0 1 0,0-1 0,0 0-1,0 0 1,0 1 0,0-1 0,0 0 0,0 1-1,0-1 1,1 0 0,-1 0 0,0 1-1,1-1 1,-1 0 0,0 1 0,1-1 0,-1 1-1,1-1 1,-1 1 0,1-1 0,-1 1-1,1-1 1,0 0 4,0 1 12,1-1 0,-1 1 0,1 0 1,-1 0-1,1 0 0,0 0 0,-1 0 0,1 0 0,-1 0 0,1 0 0,-1 0 0,1 1 0,0-1 1,0 1-14,53 24-3346,-50-23 1898,22 13-2351</inkml:trace>
  <inkml:trace contextRef="#ctx0" brushRef="#br0" timeOffset="317.18">1134 92 8226,'1'-1'237,"1"0"0,-1 0 0,0-1 0,0 1 0,0 0 0,0 0 1,0-1-1,0 1 0,-1 0 0,1-1 0,0 1 0,-1 0 0,1-1 0,-1 1 0,1-1 1,-1 0-1,0 1 0,0-1 0,0 1 0,1-1 0,-2 1 0,1-1 0,0 1 1,0-1-1,0 0 0,-1 1 0,1-1 0,-1 1 0,1-1 0,-1 1 0,0-1-237,-1-1 428,0-1 0,-1 1 0,0 0 0,1 0-1,-1 0 1,0 1 0,-1-1 0,1 1 0,0-1-1,-1 1 1,1 0 0,-1 1 0,-2-2-428,3 2 109,-1-1 1,1 1-1,0 0 0,-1 0 1,1 0-1,0 1 0,-1-1 1,1 1-1,-1 0 1,1 0-1,-1 0 0,1 0 1,-1 1-1,1-1 0,0 1 1,-1 0-1,1 0 1,0 0-1,0 1 0,-1-1 1,1 1-1,0 0 0,0-1 1,1 1-1,-1 1 1,0-1-1,1 0 0,-1 1 1,1-1-1,-2 3-109,1-1-7,0 1-1,0-1 1,0 1-1,1-1 1,0 1-1,0 0 1,0 0-1,1 0 1,-1 0-1,1 0 1,0 0-1,1 0 1,-1 0-1,1 1 1,0-1-1,0 0 1,1 0-1,-1 0 1,1 1-1,1 1 8,7 15-3,0 0-1,1-1 1,2 0 0,0-1-1,1 0 1,6 6 3,-7-11 6,-1 0 0,0 2-1,-2-1 1,1 1 0,-2 0 0,0 1 0,-2 0-1,1 1 1,1 14-6,-7-26 31,-1 0 0,0 0-1,0 0 1,-1 0 0,0 0-1,0-1 1,-1 1 0,0 0-1,0-1 1,-1 1 0,1-1 0,-1 0-1,-1 1 1,1-2 0,-1 1-1,0 0 1,0-1 0,-1 1-1,0-1 1,-4 3-31,1 0-218,0-2 1,0 1-1,-1-1 0,1-1 0,-1 1 1,-1-1-1,1-1 0,-1 0 1,0 0-1,0-1 0,0 0 0,0-1 1,-7 1 217,-28 1-2761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2:54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120 248 9586,'-2'-5'880,"-1"1"0,1 0-1,-1 0 1,0 0 0,-1 1-1,1-1 1,-1 1 0,1-1 0,-1 1-1,0 0 1,-1 0-880,4 3 128,1 0 0,-1-1 0,0 1-1,0 0 1,0-1 0,0 1 0,0 0 0,0 0-1,0 0 1,0 0 0,0 0 0,0 0 0,0 0-1,0 0 1,0 0 0,0 1 0,0-1 0,0 0-1,0 1 1,0-1 0,1 0 0,-2 1-128,1 1 86,-1-1 1,0 1-1,0 0 0,0-1 1,1 1-1,-1 0 1,1 0-1,0 0 1,-1 1-1,1-1 0,0 0 1,0 0-1,0 1-86,-7 18 197,1 0-1,1 0 1,1 0-1,1 1 1,0 0-1,2 0 1,0 0-1,2 6-196,0-12 62,1 0 0,1 0 0,0 0 0,1 0-1,1 0 1,0-1 0,1 0 0,1 0 0,0 0 0,1 0 0,7 10-62,-11-21 14,0 1 1,0-1-1,0 0 0,1 0 1,0 0-1,-1-1 1,1 1-1,0-1 1,1 0-1,-1 0 0,1-1 1,-1 1-1,1-1 1,0 0-1,0 0 0,0 0 1,0-1-1,3 1-14,0-1 21,-1-1-1,1 0 1,0 0 0,-1 0-1,1-1 1,-1 0-1,1-1 1,-1 0 0,0 0-1,0-1 1,0 1-1,1-2-20,9-4 40,-2-1-1,1 0 0,-1-1 0,-1-1 1,0-1-1,0 0 0,-1 0 0,-1-1 0,0-1 1,6-9-40,-13 14 24,0 0 1,0 0 0,-1-1-1,-1 1 1,1-1 0,-1 0-1,-1 0 1,0-1 0,0 1-1,-1 0 1,-1-1 0,1 1-1,-2 0 1,1-1 0,-2 1-1,1 0 1,-1 0 0,-1-1-1,0 2 1,0-1 0,-1 0-1,0 1 1,-1-1 0,-1-2-25,2 11 339,3 11-185,6 21-108,0-7-13,2 1 0,0-2 1,1 1-1,1-1 1,2-1-1,0 1 1,1-2-1,1 0 1,1 0-1,6 4-33,-8-13-9,0-1 0,0 0 0,1-1 0,7 3 9,12 9-4502,-10-7 637</inkml:trace>
  <inkml:trace contextRef="#ctx0" brushRef="#br0" timeOffset="546.66">891 166 9578,'-4'-5'894,"-1"1"-1,1-1 1,0 0-1,1 0 1,-1 0-1,1 0 1,0-1-1,0 1 1,-1-5-894,26 62 3913,-11 13-2639,-3 0 1,0 62-1275,-4-54 278,15 226 103,-23-275-237,4-23-135,0-1 0,0 0 0,-1 0 0,1 1 0,0-1 0,-1 0 0,1 0 0,0 0 0,-1 0 0,1 0 0,0 1 0,-1-1 0,1 0 0,0 0 0,-1 0 0,1 0 0,0 0 0,-1 0 0,1 0 0,0 0 0,-1 0 0,1 0 0,0 0 0,-1-1 0,1 1 0,-1 0 0,1 0 0,0 0 0,0 0 0,-1 0 0,1-1-1,0 1 1,-1 0 0,1 0 0,0-1-9,-2 0 34,-1-1-1,1 0 1,0-1-1,0 1 0,1 0 1,-1-1-1,0 1 1,1-1-1,0 1 0,-1-1 1,1 1-1,0-1 0,0-1-33,-18-73 103,4-2 0,2 0 0,5-1 0,3 0 0,4-59-103,1 132-6,1 0 0,0 0 0,0 0 0,0 0 0,1 1 0,0-1 0,0 0 0,1 1 0,0-1 0,0 1 0,1 0 0,0 0 0,0 0 0,0 0-1,0 1 1,1-1 0,0 1 0,0 0 0,1 1 0,-1 0 0,1-1 0,0 2 0,0-1 0,0 1 0,1 0 0,-1 0 6,34-18-29,1 1 0,0 3 0,20-5 29,-47 17 58,0 1 0,1 1-1,-1 0 1,1 1 0,0 1-1,0 0 1,0 1 0,0 0-1,0 1 1,0 1 0,-1 1-1,6 1-57,17 14-34,-35-16-320,0 0 1,0 0-1,1 0 0,-1 0 1,0 0-1,-1 0 1,1 1-1,0-1 1,-1 1-1,2 2 354,0 22-3030</inkml:trace>
  <inkml:trace contextRef="#ctx0" brushRef="#br0" timeOffset="941.97">910 679 12667,'0'-23'2744,"14"-4"1177,27 6-3713,10 4-168,-4 5-16,11 2 816,-9 10 433,-2 13-5194,-20 8 2681</inkml:trace>
  <inkml:trace contextRef="#ctx0" brushRef="#br0" timeOffset="942.47">959 953 11570,'-8'8'2665,"45"-23"1072,-8-2-3321,11-1-248,21-3 16,7 1-96,18-1 1856,-6 5-5536,6-1-169,-11-1 80</inkml:trace>
  <inkml:trace contextRef="#ctx0" brushRef="#br0" timeOffset="1295.2">1858 304 9746,'-25'-7'2654,"-7"-3"656,-1 2 1,-14-1-3311,37 7 232,-1 1 0,0 0 0,1 1 0,-1 1 0,0-1 0,1 2 1,-1-1-1,1 2 0,-7 1-232,15-4 5,0 1-1,0-1 1,0 1 0,0-1-1,0 1 1,1 0 0,-1 0-1,0 0 1,0 0 0,1 0-1,-1 0 1,1 0 0,-1 0-1,1 1 1,-1-1 0,1 1-1,0-1 1,0 1 0,-1-1-1,1 1 1,0 0 0,1 0-1,-1-1 1,0 1 0,0 0-1,1 0 1,-1 0 0,1 0-1,0 0 1,-1 0 0,1 0-1,0 0 1,0 0 0,0 0-1,1 0 1,-1 0 0,0 0 0,1-1-1,-1 1 1,1 0 0,0 0-1,-1 0 1,1 0 0,0-1-1,0 1 1,0 0 0,1 0-5,3 7-11,1-1 1,0 1 0,1-1-1,0 0 1,0-1 0,1 0 0,0 0-1,3 2 11,18 9 6,1-1 0,1-1 0,1-1 0,13 3-6,-4-1 10,-1 1 0,27 18-10,-55-29 1,-1 0 0,-1 1 0,1 0 1,-2 1-1,1 0 0,-1 0 0,0 1 0,-1 1 0,0-1 0,-1 1 0,1 2-1,-6-10 3,-1 0 0,1 0 0,-1 1 0,1-1 0,-1 0 0,0 1 0,0-1 0,0 1 0,-1-1 0,1 1 0,-1 0 0,0-1 0,0 1 0,0-1 0,0 1 0,-1 0 0,1-1 0,-1 1 0,0-1 0,0 1 0,0-1 0,-1 0 0,1 1 0,-1-1 0,-1 2-3,-1 0 12,-1 0-1,0 1 0,0-2 0,-1 1 1,1 0-1,-1-1 0,0 0 0,0-1 1,-1 1-1,1-1 0,-1 0 0,1-1 1,-3 1-12,-189 57 1617,180-55-4403,13-8 730</inkml:trace>
  <inkml:trace contextRef="#ctx0" brushRef="#br0" timeOffset="1644.94">2226 211 11482,'-13'-16'3577,"8"-1"984,6 0-3345,15 3-63,12 4-441,20-2-272,13-5-328,20-2-48,0 3-32,6 4 0,-17 6 8,-5 3-64,-22 5-144,-11 5 2040,-19 1-6561,-22 6 2721</inkml:trace>
  <inkml:trace contextRef="#ctx0" brushRef="#br0" timeOffset="1645.94">2602 338 6873,'-5'36'4473,"1"1"-128,-2-7-1592,-6 5-305,9-5-1023,1 1-289,2-6-536,5 7-176,10-6-248,-5 3-32,0 1-56,3-4 240,0-1-144,-1-7 1401,0 0-6586,-4-6 2512</inkml:trace>
  <inkml:trace contextRef="#ctx0" brushRef="#br0" timeOffset="1989.86">2940 415 12083,'-17'-16'4409,"10"-2"504,1 14-3449,11 14-296,-4 8-688,9 9-160,4 8-168,9 7 0,-5-3-48,1 7-24,-2-5-32,-5-2 32,0-6 209,2-8-169,3-10 1352,10-8-6569,0-5 2440</inkml:trace>
  <inkml:trace contextRef="#ctx0" brushRef="#br0" timeOffset="2329.66">3143 119 10298,'-29'-24'2625,"8"0"799,11 12-3103,12 12-57,6 5-144,13 6 2584,5 4-6129,11 7 3041</inkml:trace>
  <inkml:trace contextRef="#ctx0" brushRef="#br0" timeOffset="2689.96">3623 204 7826,'-43'32'9420,"1"7"-4274,25-21-4858,0 1 0,2 0 1,0 1-1,1 0 0,1 1 1,1 1-1,1 0 0,1 1 1,-5 18-289,13-35 11,0 1 1,1 1 0,-1-1-1,2 0 1,-1 0-1,1 0 1,0 1 0,0-1-1,1 0 1,0 0 0,0 0-1,1 0 1,0 0-1,0 0 1,1 0 0,2 5-12,-3-9 12,0 0 0,0 0 0,1 0-1,-1 0 1,1-1 0,-1 1 0,1-1 0,0 0 0,0 1 0,0-1 0,1-1 0,-1 1 0,0 0 0,1-1 0,-1 1 0,1-1 0,-1 0 0,1 0 0,-1-1 0,1 1-1,0-1 1,-1 0 0,1 0 0,0 0 0,0 0 0,-1-1 0,1 1 0,0-1 0,-1 0 0,1 0 0,-1 0 0,4-2-12,3-1 31,0-1 0,0 0 0,-1 0 0,1-1 0,-1 0 0,-1-1 0,1 0 0,-1 0 0,0-1 0,0 0 0,-1 0 0,-1-1 0,1 0 0,-1 0 1,0 0-1,0-4-31,-3 8 10,-1 1 1,0 0-1,0-1 1,0 0 0,-1 1-1,1-1 1,-1 0-1,0 0 1,-1 1 0,1-1-1,-1 0 1,0 0 0,0 0-1,-1 0 1,1 0-1,-1 0 1,0 1 0,0-1-1,-1 0 1,0 1-1,1-1 1,-1 1 0,-1-1-1,1 1 1,-1 0 0,1 0-1,-1 0 1,-1 0-1,1 1 1,0-1 0,-1 1-1,0 0 1,0 0-1,0 0 1,0 0 0,-2-1-11,2 2 2,0 1 0,0-1 0,1 0 0,-1 1 1,0 0-1,0 0 0,0 0 0,-1 0 0,1 1 1,0 0-1,0 0 0,0 0 0,0 0 0,0 1 1,-1-1-1,-2 2-2,3-1-466,1 0-1,-1 0 1,1 1 0,-1-1 0,1 1 0,0 0-1,-1 0 1,1 0 0,0 1 0,0-1 0,-1 2 466,-11 16-4265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28:17.321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008C3A"/>
    </inkml:brush>
    <inkml:brush xml:id="br2">
      <inkml:brushProperty name="width" value="0.05" units="cm"/>
      <inkml:brushProperty name="height" value="0.05" units="cm"/>
    </inkml:brush>
    <inkml:brush xml:id="br3">
      <inkml:brushProperty name="width" value="0.05" units="cm"/>
      <inkml:brushProperty name="height" value="0.05" units="cm"/>
      <inkml:brushProperty name="color" value="#E71224"/>
    </inkml:brush>
    <inkml:brush xml:id="br4">
      <inkml:brushProperty name="width" value="0.05" units="cm"/>
      <inkml:brushProperty name="height" value="0.05" units="cm"/>
      <inkml:brushProperty name="color" value="#33CCFF"/>
    </inkml:brush>
    <inkml:brush xml:id="br5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8661 2383 8850,'1'-10'0</inkml:trace>
  <inkml:trace contextRef="#ctx0" brushRef="#br1" timeOffset="112112.98">9590 2578 1432,'-8'-83'2026,"7"79"-1674,0 0 1,0 0-1,0 0 0,-1 0 0,0 0 0,0 0 1,0 1-1,0-1 0,-1 0 0,1 1 1,-1 0-1,0 0 0,0 0 0,0 0 1,0 0-1,0 0 0,-1 1 0,-1-2-352,1 2 481,1 0 0,0-1 0,0 1 0,0-1 1,0 0-1,0 0 0,1 0 0,-1 0 0,1 0 0,0 0 0,-1-3-481,2 8 3496,3 27-3062,1-13-261,67 282 1345,-46-213-1407,4-1 1,23 44-112,-37-95 46,-7-15 37,1 0-1,1-1 1,0 0-1,1 0 1,2 1-83,-12-18 26,1 0 1,-1 1-1,1-1 1,-1 0-1,1 1 1,-1-1 0,1 0-1,-1 0 1,1 1-1,-1-1 1,1 0-1,0 0 1,-1 0 0,1 0-1,-1 0 1,1 0-1,-1 0 1,1 0-1,0 0 1,-1 0 0,1 0-1,-1 0 1,1 0-1,-1 0 1,1 0-1,0-1 1,-1 1 0,1 0-1,-1 0 1,1-1-1,-1 1 1,1 0-1,-1-1 1,0 1 0,1-1-1,-1 1 1,1-1-1,-1 1 1,0 0-1,1-1 1,-1 1-1,0-1 1,0 1 0,1-1-1,-1 0 1,0 1-27,18-31 402,-16 27-351,68-124 595,10-4-646,-74 123 18,0-1 1,-1 1-1,0-1 0,-1-1 0,0 1 0,-1-1 0,0 1 0,-1-1 0,0 0-18,1 8 10,2 13-230,4 16-1486,0 3-2308,0 4-250</inkml:trace>
  <inkml:trace contextRef="#ctx0" brushRef="#br1" timeOffset="112568.06">10359 2894 4433,'0'-4'374,"0"1"-1,0 0 1,0-1 0,-1 1 0,1-1-1,-1 1 1,0 0 0,1 0 0,-2-1 0,1 1-1,0 0 1,-1 0 0,1 0 0,-1 0-1,0 0 1,0 0 0,0 1 0,0-1-1,0 1 1,-1-1 0,1 1 0,-2 0-374,1 0 192,0 0 0,-1 1 1,1 0-1,-1 0 1,1 0-1,-1 0 0,0 0 1,1 1-1,-1 0 1,0-1-1,1 1 0,-1 1 1,0-1-1,1 0 1,-1 1-1,0 0 0,1 0 1,-1 0-1,1 0 1,-3 2-193,-5 2 190,0 1 1,0 0-1,1 0 1,0 1-1,0 0 1,1 1-1,0 0 1,-1 2-191,6-7 18,0 1 1,0 0-1,1 0 0,0 0 1,0 0-1,0 0 0,0 1 0,1-1 1,-1 1-1,1 0 0,0 0 1,1 0-1,-1 0 0,1 0 1,0 0-1,0 0 0,1 0 1,-1 0-1,1 5-18,1-8 3,-1 0-1,1 0 1,-1 0 0,1 0-1,0 0 1,-1 0 0,1 0 0,0-1-1,0 1 1,0 0 0,1-1-1,-1 1 1,0-1 0,0 1 0,1-1-1,-1 1 1,1-1 0,0 0-1,-1 0 1,1 0 0,0 0 0,0 0-1,0 0-2,2 0 8,0 1 0,1-1 0,-1 0 0,1-1 0,-1 1-1,1-1 1,-1 0 0,1 0 0,-1 0 0,3-1-8,7-1 28,-1-1 0,0 0 0,0-1 0,0-1 0,0 0 0,8-5-28,-16 8 35,-1 0-1,0 0 1,1-1-1,-1 0 1,0 0-1,0 0 1,-1 0-1,1-1 1,-1 1-1,1-1 1,-1 0-1,0 0 1,-1 0-1,1-2-34,-5 7 399,-4 3 6,15 5-406,69 37-1557,-76-44 1253,1-1-1,-1 0 1,1 0 0,0 0-1,-1-1 1,1 1-1,0 0 1,-1-1 0,1 0-1,0 0 1,0 0 305,22 0-3572</inkml:trace>
  <inkml:trace contextRef="#ctx0" brushRef="#br1" timeOffset="113341.24">10167 2054 1048,'0'-17'2010,"2"-3"5423,-2 21-3605,-6 25-2470,-58 222 345,27-113-1115,5 2 1,0 45-589,29-150 43,-2-1 0,0 0 0,-2 0 0,-1 0-1,-2-1 1,-1-1 0,-1 0 0,-2 0 0,0-1-1,-6 5-42,4-4 141,14-24-57,0 1 0,-1-1 0,0-1 0,0 1 0,0 0 0,-1-1 0,1 1 0,-1-1 0,0 0 0,-1 0-84,5-4 3,0 0 1,0 0 0,0 1-1,-1-1 1,1 0 0,0 0 0,0 0-1,0 0 1,0 0 0,0 0 0,0 0-1,-1 0 1,1 0 0,0 0-1,0 0 1,0 0 0,0 0 0,0 0-1,-1 0 1,1 0 0,0 0-1,0 0 1,0 0 0,0 0 0,-1 0-1,1 0 1,0 0 0,0 0-1,0 0 1,0 0 0,0 0 0,-1 0-1,1 0 1,0 0 0,0 0-1,0 0 1,0 0 0,0-1 0,0 1-1,0 0 1,-1 0 0,1 0-1,0 0 1,0 0 0,0 0 0,0-1-1,0 1 1,0 0 0,0 0 0,0 0-1,0 0 1,0 0 0,0-1-1,0 1 1,0 0 0,0 0 0,0 0-1,0 0 1,0 0 0,0-1-1,0 1 1,0 0 0,0 0 0,0 0-1,0 0-3,3-5-3662,7-1 640</inkml:trace>
  <inkml:trace contextRef="#ctx0" brushRef="#br1" timeOffset="114255.9">10796 2146 3137,'0'-5'649,"-10"-51"5299,-1 33-2520,10 23-3336,1-1 0,-1 1-1,1 0 1,-1-1 0,0 1 0,1 0 0,-1 0 0,1-1 0,-1 1-1,1 0 1,-1 0 0,0 0 0,1 0 0,-1 0 0,0 0-1,1 0 1,-1 0 0,1 0 0,-1 0 0,0 0 0,1 0 0,-1 0-1,1 0 1,-1 0 0,0 1 0,1-1 0,-1 0 0,1 1-1,-1-1 1,1 0 0,-1 1 0,1-1 0,-1 1-92,-2 2 121,0 0 0,0 0 0,1 0 0,-1 0 0,1 1 0,0 0 0,0-1 0,0 1 0,0 0 0,1 0 1,-1 0-1,1 0 0,0 0 0,0 0 0,0 2-121,-6 71 533,6-59-342,-2 61 620,3 0 1,10 60-812,30 157 552,-25-195-392,-15-63 1,-1-33-162,0 0 1,1 0 0,0 1 0,0-1 0,1 0 0,-1 1 0,1-1-1,0 0 1,1 3 0,5-6-4825,-6-2 1034</inkml:trace>
  <inkml:trace contextRef="#ctx0" brushRef="#br1" timeOffset="115417.24">11004 2753 1944,'38'-1'11066,"-3"-4"-5612,-21 2-5400,-1-1 0,1 0 0,-1-1 0,-1 0-1,1-1 1,-1-1 0,0 0 0,0 0 0,-1-1 0,10-9-54,-20 16 6,0 0 0,0 1 1,0-1-1,0 0 0,0 0 1,0 1-1,0-1 0,0 0 1,0 0-1,-1 0 0,1 0 1,0 0-1,-1-1 0,1 1 1,-1 0-1,1 0 1,-1 0-1,1 0 0,-1-1 1,0 1-1,0 0 0,0 0 1,0-1-1,0 1 0,0-1-6,0 1 6,-1 0 0,0 0-1,1 0 1,-1 0 0,0 0 0,0 0-1,0 0 1,0 0 0,0 0-1,0 0 1,0 0 0,0 0 0,0 1-1,-1-1 1,1 0 0,0 1-1,0-1 1,-1 1 0,1 0-6,-7-3 16,0 1 0,1 1 0,-1-1 0,0 1 1,0 1-1,0-1 0,-4 2-16,5 0 55,0 0-1,0 1 1,0 1 0,0-1 0,0 1-1,0 0 1,1 0 0,0 1 0,-1 0-1,1 0 1,0 1 0,1-1 0,-1 1-1,1 1 1,0-1 0,1 1 0,-1 0-1,1 0 1,0 0 0,0 0 0,1 1-1,0-1 1,0 1 0,0 0 0,1 0 0,0 0-1,1 0 1,-1 5-55,0-5 30,1 0 1,0 1-1,0-1 0,0 0 1,1 0-1,0 0 0,1 1 1,0-1-1,0 0 0,0 0 1,1 0-1,0 0 0,0 0 1,1-1-1,0 1 0,0-1 0,1 1 1,-1-1-1,1 0 0,1 0 1,-1-1-1,1 1 0,0-1 1,0 0-1,1 0 0,-1-1 1,1 0-1,0 0 0,3 1-30,-2-2 22,1 0 0,-1-1 0,1 0 0,0-1 0,0 0 0,0 0 0,0-1 0,0 1 0,0-2-1,0 1 1,0-1 0,0-1 0,0 1 0,0-1 0,-1-1 0,1 1 0,0-1 0,-1 0 0,0-1-22,15-7 36,-1-1 1,0 0 0,-1-2 0,-1 0-1,15-15-36,-26 22 5,-1 0 0,-1-1 0,0 0 0,0 0-1,0-1 1,-1 0 0,0 0 0,-1 0 0,0 0-1,0-2-4,-2 8 2,-1-1-1,0 0 0,0 1 0,0-1 1,0 0-1,0 1 0,-1-1 0,0 0 1,0 0-1,0 0 0,0 1 0,0-1 1,-1 0-1,0 0 0,1 1 0,-1-1 0,-1 0 1,1 1-1,-1-1 0,1 1 0,-1 0 1,0-1-1,0 1 0,0 0 0,-1 0 1,1 0-1,-3-1-1,5 3 5,-1 0 0,0 1 0,1-1 0,-1 1 0,0-1 0,0 0 0,0 1 0,0 0 0,1-1 0,-1 1 0,0 0 0,0-1 0,0 1 0,0 0 0,0 0 0,0 0 0,0 0 0,0 0 0,0 0 0,0 0 0,0 0 0,0 0 0,0 0 0,0 0 0,0 1 0,0-1 0,0 0 0,0 1-5,0 0 18,-1 0 0,1 0 0,-1 1 0,1-1-1,-1 1 1,1-1 0,0 1 0,0 0 0,-1 0 0,1-1 0,0 1-1,1 0 1,-1 1-18,-2 5 56,0 0 0,0 0 0,1 1 0,1-1 0,-1 1 0,1 2-56,1-2 29,1 1 1,-1-1 0,1 0-1,1 0 1,0 1-1,0-1 1,1-1-1,0 1 1,1 0-1,-1-1 1,2 1-1,-1-1 1,1-1-1,0 1 1,1 0-1,5 4-29,-8-8-140,1 0-1,0-1 0,0 1 0,0-1 0,1 0 0,-1 0 0,1 0 0,-1-1 0,1 0 0,0 0 0,0 0 0,0 0 0,0-1 0,0 0 0,0 0 0,1 0 0,-1-1 0,0 1 0,0-1 0,1-1 0,-1 1 0,0-1 0,0 0 0,1 0 0,-1 0 0,0-1 0,0 0 0,0 0 0,-1 0 0,3-1 141,1-2-880,0 1-1,-1-1 1,1 0 0,-1-1 0,0 0-1,-1 0 1,3-3 880,-3 2-435,0 0 0,-1-1 0,0 1 0,0-1 0,-1-1 0,2-4 435,0-4 611,0 1 0,-2-1 0,0-1 1,-1 1-1,-1-1 0,0 1 0,-1-9-611,8-18 3285,-9 44-3220,0-1-1,0 0 0,0 1 0,0-1 0,1 1 0,-1-1 0,0 1 0,0-1 0,1 1 0,-1-1 0,0 1 0,1-1 0,-1 1 0,1-1 0,-1 1 0,1 0 0,-1-1 0,1 1 1,-1 0-1,1-1 0,-1 1 0,1 0 0,-1 0 0,1-1 0,0 1-64,0 1 30,0-1 1,0 1 0,0 0-1,0-1 1,-1 1 0,1 0-1,0 0 1,0 0 0,0-1-1,-1 1 1,1 0 0,-1 0-1,1 0 1,0 0-1,-1 0 1,0 0 0,1 0-1,-1 1 1,0-1 0,1 0-31,12 40 339,-1 0 0,0 8-339,21 72 169,-1-17-1124,-31-103-655,-1-1-2121,0 0-624,0 0-850</inkml:trace>
  <inkml:trace contextRef="#ctx0" brushRef="#br1" timeOffset="115905.11">12029 2774 2489,'33'-53'3080,"-32"52"-2623,0-1 0,0 1 0,0-1-1,0 0 1,-1 1 0,1-1 0,-1 0-1,1 1 1,-1-1 0,0 0 0,1 0-1,-1 1 1,0-1 0,0 0 0,0 0 0,-1 0-1,1 1 1,0-2-457,-5 1 4803,1 14-3621,-2 48-692,1-20-307,2 0 0,2 0 0,1 1 0,2 1-183,59-169 2307,-46 99-2110,2 0 0,0 1 0,2 1 1,7-6-198,-19 24 44,0 0 0,0 1 0,1 0 0,-1 0 0,2 1 1,-1 0-1,1 0 0,0 1 0,0 0 0,0 1 0,1 0 0,0 0 1,-1 1-1,1 0 0,3 0-44,9 4 229,-15 7-3431,-13 0 631</inkml:trace>
  <inkml:trace contextRef="#ctx0" brushRef="#br1" timeOffset="117465.96">10717 3665 864,'-4'-55'2183,"4"54"-2037,0 0 0,-1 0-1,1 0 1,0 0 0,-1 1-1,1-1 1,-1 0 0,1 0-1,-1 1 1,1-1 0,-1 0-1,0 1 1,1-1 0,-1 0-1,0 1 1,0-1 0,1 1-1,-1-1 1,0 1 0,0-1-1,0 1 1,1 0 0,-1-1-1,0 1 1,0 0 0,0 0-1,0 0 1,0 0 0,0 0-1,0 0 1,0 0 0,0 0-146,-31 4 2625,26-3-2127,-8 2 55,0 1 1,0 0 0,1 1 0,-1 0-1,1 1 1,0 1 0,0 0 0,1 1-1,0 0 1,-5 5-554,-2 4 242,1 0-1,1 1 1,0 1-1,1 0 1,-9 16-242,24-34 11,0 1 0,-1-1 1,1 1-1,0-1 0,0 1 0,0 0 0,0-1 0,0 1 1,0 0-1,1 0 0,-1-1 0,1 1 0,-1 0 0,1 0 0,0 0 1,-1 0-1,1 0 0,0 0 0,0 0 0,0 0 0,1 0 1,-1-1-1,0 1 0,1 0 0,-1 0 0,2 1-11,-1-1 13,1-1 0,0 1 1,0-1-1,0 1 0,0-1 0,0 0 0,0 0 0,0 0 0,0 0 0,1 0 1,-1 0-1,0-1 0,1 1 0,-1-1 0,0 1 0,1-1 0,-1 0 0,1 0-13,12 0 54,0-1-1,0 0 1,0 0-1,0-2 1,-1 0-1,9-3-53,-14 3 28,-1-1 0,0 0 0,0 0 0,-1-1-1,6-4-27,-12 9 4,1-1 0,0-1 0,-1 1 0,1 0 0,0 0 0,-1-1 0,1 1 0,-1-1 0,0 1 0,1-1 0,-1 1 0,0-1 0,0 0 0,0 0 0,0 0 0,-1 1 0,1-1 0,0 0 0,-1 0 0,1 0 0,-1 0 0,0 0 0,1 0 0,-1 0 0,0 0 0,0 0 0,-1-1-4,-5 12 489,6-7-482,0-1 0,0 1 0,0 0-1,0 0 1,1-1 0,-1 1 0,0 0 0,1-1 0,0 1 0,-1-1 0,1 1-1,0-1 1,0 1 0,0-1 0,0 1 0,0-1 0,0 0 0,0 1 0,0-1-1,1 1-6,5 4 8,0 0-1,0 0 0,0 0 1,0-1-1,1 0 0,0 0 1,0-1-1,1 0 0,-1-1 1,7 2-8,40 6-3658,-24-9 788</inkml:trace>
  <inkml:trace contextRef="#ctx0" brushRef="#br1" timeOffset="121457.53">10503 3300 552,'-2'-4'1556,"-14"-23"4962,15 26-6220,0 0 1,1 0-1,-1 1 0,1-1 0,-1 0 1,1 0-1,-1 0 0,1 0 1,0 0-1,0 0 0,-1 1 1,1-1-1,0 0 0,0 0 1,0 0-1,0 0 0,0 0 1,0 0-1,0 0 0,0 0 1,0 0-1,1 0 0,-1 0-298,24 32 1467,-9-17-1382,1-1 0,0 0 1,1-1-1,0-1 0,1 0 0,4 0-85,-11-6-720,0-1 0,1 0 0,-1-1-1,7 1 721,8-1-2261</inkml:trace>
  <inkml:trace contextRef="#ctx0" brushRef="#br1" timeOffset="122063.56">10673 3647 1552,'-16'-41'2173,"5"27"2585,3 22-969,1 19-1777,7-26-2012,-3 20 307,0 0-1,2 0 1,0 0 0,2 0-1,0 4-306,0-21-91,-1 0 0,1 1 0,0-1 0,0 0 0,0 1 0,0-1 0,1 0-1,-1 0 1,1 0 0,1 0 0,-1 0 0,0 0 0,1-1 0,0 1 0,-1-1 0,1 0 0,1 0-1,-1 0 1,0 0 0,1 0 0,0-1 0,-1 0 0,1 1 0,0-1 0,0-1 0,0 1 0,3 0 91,16 4-2132</inkml:trace>
  <inkml:trace contextRef="#ctx0" brushRef="#br1" timeOffset="123216.19">9716 4691 4937,'0'-4'571,"0"-1"1,1 1-1,-1 0 0,0 0 1,-1-1-1,1 1 0,-1 0 1,0 0-1,0 0 0,0 0 0,-1 0 1,1 0-1,-1 0 0,0 0 1,0 0-1,-1 1 0,1-1 1,-1 1-572,3 3 48,0 0 1,-1-1-1,1 1 1,-1 0-1,1 0 1,0 0 0,-1 0-1,1 0 1,-1 0-1,1 0 1,0 0 0,-1 0-1,1 0 1,-1 0-1,1 0 1,0 0-1,-1 0 1,1 0 0,-1 1-1,1-1 1,0 0-1,-1 0 1,1 0-1,0 0 1,-1 1 0,1-1-1,0 0 1,-1 1-1,1-1 1,0 0 0,0 0-1,-1 1 1,1-1-1,0 0 1,0 1-1,0-1 1,0 1 0,-1-1-1,1 0 1,0 1-49,-8 17 564,-11 51-121,3 1 0,3 1 0,4 0 0,2 0 0,3 30-443,4-15 113,4 0 1,4 0-1,3 0 0,7 12-113,-16-87 35,-1-8-15,1 0 0,-1 1 0,-1-1 0,1 1 1,0-1-1,-1 1 0,0-1 0,0 1 0,0 0 0,0-1 1,0 1-1,-1-1 0,0 1 0,1-1 0,-1 1 0,-1-1 1,1 0-1,0 1-20,-1-5 22,0 0 1,0 0 0,0 0-1,0-1 1,1 1-1,-1 0 1,1-1-1,-1 1 1,1-1 0,-1 1-1,1-1 1,0 0-1,0 1 1,-1-1-1,1 0 1,0-1-23,0 2 24,-11-20 2,0 0 0,1 0 0,1-1 0,2-1 1,0 1-1,1-2 0,1 1 0,2 0 0,0-1 0,1 0 0,2 0 0,0 0 0,1 0 0,2 0 0,0 0 0,4-13-26,2-3-9,2 0-1,1 1 0,2 0 0,1 1 1,2 0-1,2 2 0,1 0 0,2 0 1,9-8 9,-13 20-16,1 1 0,1 0 0,1 2 0,1 0 1,1 1-1,1 1 0,15-8 16,-35 25-5,0-1 1,0 1 0,1 1-1,-1-1 1,1 0-1,-1 1 1,1 0-1,-1 0 1,1 0 0,0 0-1,0 0 1,0 1-1,0 0 1,-1 0-1,1 0 1,0 0 0,0 0-1,0 1 1,0 0-1,1 0 5,-3 1-2,0-1-1,1 0 0,-1 1 1,0 0-1,0 0 0,-1-1 0,1 1 1,0 0-1,0 0 0,-1 1 1,1-1-1,-1 0 0,0 0 1,0 1-1,0-1 0,0 1 1,0-1-1,0 1 0,-1-1 0,1 1 1,-1 0-1,0-1 0,0 1 1,0 0-1,0-1 0,0 1 1,0-1-1,-1 1 0,0 1 3,-2 17-1,-1-1 0,-1 1 0,0-1-1,-2 0 1,0 0 0,-2 0 0,-2 2 1,-24 43 88,-18 23-88,49-82 7,-2 4-32,0-1 1,-1 0 0,0-1-1,-8 9 25,12-15-181,0 1 0,1-1 0,-1 0 0,0 0 0,0 0 0,0 0 0,0-1 0,-1 1 0,1-1 0,0 1 0,-1-1 0,1 0 0,-1-1 0,1 1 0,-1-1 0,1 1 0,-2-1 181,-6-4-3681,5-3-43</inkml:trace>
  <inkml:trace contextRef="#ctx0" brushRef="#br1" timeOffset="123822.9">10070 4680 3721,'6'-2'586,"1"1"0,0 0 1,-1 0-1,1 1 0,0 0 1,-1 0-1,1 0 0,0 1 1,-1 0-1,1 0 0,0 1 1,3 1-587,-6-1 158,-1 0 1,1 0-1,-1 0 1,0 0 0,0 1-1,0-1 1,0 1-1,0 0 1,0 0 0,-1 0-1,1 0 1,-1 0-1,0 1 1,0-1 0,0 1-1,-1-1 1,1 1-1,-1 0 1,0 0 0,0-1-1,0 1 1,0 0-159,0 7 290,-1-1 0,0 1 1,0-1-1,-1 1 0,0-1 1,-1 0-1,0 1 1,0-1-1,-1 0 0,-1 0 1,0 0-1,-2 3-290,-3 13 453,9-27-431,0 1 1,-1 0 0,1 0 0,0 0 0,0 0 0,0 0-1,0-1 1,0 1 0,0 0 0,0 0 0,0 0 0,0 0 0,-1 0-1,1 0 1,0 0 0,0 0 0,0 0 0,0 0 0,0-1-1,-1 1 1,1 0 0,0 0 0,0 0 0,0 0 0,0 0-1,0 0 1,-1 0 0,1 0 0,0 0 0,0 0 0,0 0 0,0 0-1,0 0 1,-1 0 0,1 0 0,0 1 0,0-1 0,0 0-1,0 0 1,0 0 0,0 0 0,-1 0 0,1 0 0,0 0-1,0 0 1,0 0 0,0 0 0,0 1 0,0-1 0,0 0 0,0 0-1,-1 0 1,1 0 0,0 0 0,0 1 0,0-1 0,0 0-1,0 0 1,0 0 0,0 0 0,0 0-23,-6-23 732,-1-33-140,7 49-551,0 0-1,0 0 0,1 0 0,0 1 0,0-1 0,0 0 0,1 0 0,0 0 0,0 1 0,1-1 0,0 1 0,0 0 0,1 0 0,-1 0 0,1 0 0,4-4-40,-4 6 0,0 1 0,0-1 1,0 0-1,0 1 0,1 0 0,-1 0 0,1 0 0,0 1 1,0-1-1,0 1 0,0 1 0,0-1 0,1 0 0,-1 1 1,0 0-1,1 1 0,-1-1 0,1 1 0,-1 0 0,1 0 1,2 1-1,-4 0 1,11 1-476,0-1-1,0 0 0,0-1 1,0-1-1,3 0 476,-14 1-60,-1-1 1,1 0-1,0 0 0,-1 0 0,1 0 1,-1 0-1,0-1 0,1 1 1,-1-1-1,0 0 0,0 0 0,0 0 1,0-1-1,-1 1 0,1-1 1,0 1-1,-1-1 0,0 0 0,0 0 1,0 0-1,0 0 0,0-1 0,1-1 60,-4 5 18,1 0-1,0 0 1,0 0-1,0 0 1,0 0-1,-1 0 1,1 0-1,0 0 1,0 0-1,0 0 1,-1 0-1,1 0 0,0 0 1,0 0-1,0 0 1,-1 0-1,1 0 1,0 0-1,0 0 1,0 0-1,0 0 1,-1 0-1,1 0 1,0 0-1,0 0 1,0 0-1,0-1 0,-1 1 1,1 0-1,0 0 1,0 0-1,0 0 1,0 0-1,0-1 1,0 1-1,-1 0 1,1 0-1,0 0 1,0 0-1,0-1 0,0 1 1,0 0-1,0 0 1,0 0-1,0-1 1,0 1-1,0 0-17,-16 17 1029,14-11-938,-1 0 0,0 0 0,-1 0 0,0 0 0,0-1 0,0 0 0,0 0 0,-5 4-91,4-4 76,1 0 1,-1 1-1,1-1 0,-1 1 0,2 0 0,-1 0 1,1 1-1,-1 1-76,3-6 24,0 0 1,0 0-1,0 0 0,0 0 1,0 0-1,1 1 1,-1-1-1,1 0 1,0 0-1,-1 1 0,1-1 1,0 0-1,0 0 1,1 1-1,-1-1 0,0 0 1,1 0-1,-1 1 1,1-1-1,0 0 0,0 0 1,0 0-1,0 1-24,2 0 16,-1 0-1,0-1 0,1 1 1,0-1-1,0 0 0,-1 0 1,1 0-1,0 0 0,1 0 1,-1-1-1,0 1 0,0-1 1,4 1-16,7 2 35,0-1 1,-1-1 0,1 0 0,0-1-1,0 0 1,0-1 0,5-1-36,8-2-280,0-1 1,0-1 0,7-3 279,-23 5-838,-1 0 1,1-1 0,-1 0-1,0-1 1,-1 0 0,1 0-1,-1-1 1,0-1 0,5-4 837,15-17-4761</inkml:trace>
  <inkml:trace contextRef="#ctx0" brushRef="#br1" timeOffset="124175.06">10762 4518 1888,'-40'-33'3169,"-5"6"-384,-12 4 519,5 6-791,-2 4-361,12 5-871,6 5-385,14 3-616,5 4 128,13 4-320,9 4-3761,10 3 1465</inkml:trace>
  <inkml:trace contextRef="#ctx0" brushRef="#br1" timeOffset="124552.58">11116 4546 8098,'-65'15'8144,"13"-3"-2478,-44 16-5666,81-23 123,1 1-1,0 0 1,1 1 0,0 0-1,0 1 1,0 1-1,1 0 1,-9 8-123,18-13 10,0-1-1,0 0 1,0 1 0,0 0-1,1-1 1,0 1 0,-1 0-1,1 0 1,1 0 0,-1 1-1,-1 3-9,3-7 1,0 1 0,0-1-1,0 0 1,0 1 0,0-1 0,0 0-1,0 1 1,0-1 0,0 0-1,1 1 1,-1-1 0,1 0-1,-1 1 1,1-1 0,-1 0 0,1 0-1,0 0 1,-1 1 0,1-1-1,0 0 1,0 0 0,0 0 0,0 0-1,0-1 1,0 1 0,0 0-1,0 0 1,0 0 0,1-1 0,-1 1-1,0-1 1,0 1 0,1-1-1,-1 1 1,0-1 0,1 0-1,-1 0 1,0 1 0,1-1 0,0 0-1,10 1 12,1 0 0,-1 0-1,1-1 1,-1-1 0,1 0 0,-1 0 0,0-1 0,1-1 0,-1 0 0,0-1 0,-1 0 0,1-1 0,-1-1 0,0 1 0,0-2 0,0 1 0,-1-2 0,0 1 0,8-9-12,-3 2 19,0 0 1,-2-1-1,0 0 0,0-1 0,-1-1 1,-1 0-1,-1 0 0,-1-1 1,0 0-1,-1-1 0,-1 0 0,0-2-19,-2 0 15,-1 1 0,0-1 0,-2 0 0,0-1-1,-2 1 1,0 0 0,-1 0 0,-2-11-15,1 23 2,1-1 0,-1 1-1,-1 0 1,1 0 0,-2 0 0,1 0 0,-1 0 0,-1 1-1,1-1 1,-1 1 0,-1 0 0,0 1 0,0-1 0,0 1-1,-1 0 1,0 1 0,0 0 0,-1 0 0,-4-3-2,10 8 3,1 0 0,-1 0 1,0 0-1,1 0 0,-1 0 0,0 1 1,0-1-1,0 0 0,1 1 0,-1 0 1,0-1-1,0 1 0,0 0 0,0 0 1,0 0-1,0 0 0,0 0 0,0 1 1,1-1-1,-2 0-3,2 1 11,0 0 0,-1 0-1,1 0 1,0 0 0,0 0 0,0 0 0,0 0-1,0 0 1,0 0 0,0 0 0,0 1-1,0-1 1,1 0 0,-1 0 0,0 1 0,1-1-1,-1 1 1,1-1 0,-1 2-11,0 3 56,0 1 1,1 0-1,-1-1 1,1 1-1,1-1 1,-1 1-1,1-1 1,0 1-1,0-1 1,2 3-57,14 38 402,3 0 0,2 0 0,4 2-402,-5-11 121,-2 1-1,-1 0 0,-3 1 1,9 34-121,-15-28 85,5 24-326,3-28-3743,-5-26 841</inkml:trace>
  <inkml:trace contextRef="#ctx0" brushRef="#br1" timeOffset="124953.35">11479 4559 8618,'-9'-11'3537,"-4"1"431,3 8-2431,2 6 47,3 7-728,-1 8-200,3 4-368,2 1-103,1 1-113,4-1 0,2-3 0,6-8 24,3-2-168,4-8-2561,1-7-1672,-2-15-480</inkml:trace>
  <inkml:trace contextRef="#ctx0" brushRef="#br1" timeOffset="124954.35">11511 4406 8458,'-21'-20'2416,"-1"5"593,4 5-2473,14 6-152,5 3-184,9 2-80,-10-1-792,1 0-720,20 7-1601,2 1-504</inkml:trace>
  <inkml:trace contextRef="#ctx0" brushRef="#br1" timeOffset="125426.12">11717 4538 2937,'7'15'1048,"-2"1"1,1-1 0,-2 1-1,0 0 1,-1 0 0,0 0-1,-2 1 1,0-1 0,0 0-1,-2 1 1,0-1 0,-1 1-1049,-4-4 2091,-1-19-774,-3-23-4,11 21-1228,-1 1 0,1 0 0,1-1 1,-1 1-1,1 0 0,1 0 0,-1 0 1,1 0-1,0 1 0,1-1 1,-1 1-1,1-1 0,1 1 0,-1 1 1,2-2-86,1-2 5,1 0 1,1 1-1,-1 0 1,1 0 0,1 1-1,-1 0 1,1 1 0,1 0-1,1-1-5,3 2 27,1 1-1,-1 1 0,1 0 1,0 1-1,0 0 1,0 2-1,0 0 0,0 0 1,6 3-27,3-2 43,0-1 1,0-1-1,15-2-43,-34 2 15,1 0-1,-1-1 1,1 0-1,-1 0 1,1 0 0,-1-1-1,0 0 1,0 0-1,0 0 1,0-1 0,-1 0-1,0 0 1,1-1-1,3-4-14,-8 9 5,-1-1 0,1 1 0,0-1 0,-1 1 0,1-1 0,-1 1-1,1-1 1,-1 1 0,1-1 0,-1 0 0,0 1 0,1-1 0,-1 0-1,0 1 1,1-1 0,-1 0 0,0 0 0,0 1 0,0-1 0,1 0-1,-1 0 1,0 1 0,0-1 0,0 0 0,0 0 0,0 1 0,-1-1 0,1 0-1,0 0 1,0 1 0,0-1 0,-1 0 0,1 0-5,-1 1 5,0-1 1,-1 0-1,1 0 1,-1 0-1,1 1 1,0-1-1,-1 1 1,1-1-1,-1 1 1,1 0-1,-1-1 1,0 1 0,1 0-1,-1 0 1,0 0-6,-59 6 40,44-2-51,0 0 0,1 2 0,-1 0 0,1 1 0,0 1 0,1 0-1,0 1 1,1 1 0,-1 0 0,2 1 11,8-6 21,0-1 1,0 1-1,1 0 0,0 0 1,0 0-1,0 0 1,1 1-1,-1 0 0,1-1 1,1 1-1,-1 0 1,-1 6-22,3-8 49,1 1 1,-1-1-1,1 1 1,0-1-1,0 1 1,0 0-1,1-1 1,0 1-1,0-1 1,0 0-1,0 1 1,1-1-1,-1 0 1,1 1-1,0-1 1,0 0-1,1 0 1,-1-1-1,3 4-49,0-1 89,1 0 0,-1 0 0,1 0-1,0-1 1,0 0 0,1 0 0,0 0 0,-1-1-1,2 0 1,-1 0 0,0-1 0,3 1-89,5 1 93,-1-1 0,1 0 0,0-2 0,0 1 0,0-2 0,9 0-93,22-2 400,1-2 0,0-3 0,38-9-400,-76 13 111,14-6-3671,-22-5 708</inkml:trace>
  <inkml:trace contextRef="#ctx0" brushRef="#br1" timeOffset="126391.28">10387 4728 2849,'-34'11'2160,"34"-11"-2064,0-1 0,1 1 1,-1 0-1,0 0 0,0 0 0,0 0 0,0 0 1,0 0-1,1 0 0,-1 0 0,0 0 0,0-1 0,0 1 1,0 0-1,0 0 0,0 0 0,0 0 0,0 0 1,0-1-1,0 1 0,1 0 0,-1 0 0,0 0 1,0 0-1,0 0 0,0-1 0,0 1 0,0 0 0,0 0 1,0 0-1,0 0 0,0-1 0,0 1 0,0 0 1,0 0-1,-1 0 0,1 0 0,0 0 0,0-1 0,0 1 1,0 0-1,0 0 0,0 0 0,0 0 0,0 0 1,0-1-1,-1 1 0,1 0 0,0 0 0,0 0 1,0 0-1,0 0 0,0 0 0,0 0 0,-1 0 0,1 0 1,0 0-1,0 0 0,0-1 0,0 1 0,-1 0 1,1 0-1,0 0 0,0 0 0,0 0 0,0 0 1,-1 0-1,1 0 0,0 1-96,12-13 4580,-9 11-4501,25-10 132,-1-1 0,0 0 0,-1-2 0,10-9-211,-35 23 6,0 0 0,-1-1 0,1 1 0,0-1 0,-1 1 0,1-1 0,0 0 0,-1 1 0,1-1 0,-1 0 0,1 1-1,-1-1 1,1 0 0,-1 0 0,1 1 0,-1-1 0,0 0 0,1 0 0,-1 0 0,0 1 0,0-1 0,0 0-6,-11-9 152,6 9-142,0 0-1,0 0 1,0 0-1,0 1 0,0 0 1,0 0-1,0 0 1,-3 1-10,7-1 0,-73 16 10,70-16-11,1 1-1,0 0 1,0 0-1,0 0 1,0 0-1,0 0 1,0 1-1,0-1 1,1 1-1,-1 0 1,1 0-1,-1 0 1,1 0-1,-1 0 1,1 1-1,0-1 1,0 1-1,0-1 1,0 1-1,1 0 1,-1 0-1,1 0 1,0-1-1,0 2 2,1-2 11,1 1-1,0-1 0,0 0 0,0 1 1,0-1-1,0 0 0,0 0 1,1 0-1,-1 0 0,1 0 0,0 0 1,-1 0-1,1 0 0,0-1 1,0 1-1,0-1 0,2 2-10,35 23-3082,-23-19 766</inkml:trace>
  <inkml:trace contextRef="#ctx0" brushRef="#br2" timeOffset="-184240.82">519 7163 7250,'-11'-15'2020,"9"13"-1669,0-1 1,0 1 0,0-1 0,0 1-1,0-1 1,1 0 0,-1 0-1,1 0 1,0 1 0,0-1-1,0-1 1,0 1 0,1-1-352,19 66 1025,11 71-170,-5 2 0,-7 0 0,-2 47-855,53 417 1188,-52-472-979,57 392 825,60 469 754,-128-934-1705,115 1102 1081,-109-989-954,-7 0 0,-8 1 0,-13 72-210,-39 639 1016,48-715-860,0-35-103,-2 119 16,10-203-57,3 0 1,1 0-1,2-1 1,9 27-13,17 60 74,-6 2 0,-2 31-74,-21-95 63,-5-54-24,1 0-1,1 0 1,1 0 0,0-1 0,0 1 0,2 0 0,4 13-39,-9-23 490,-2-8-5240,2 0 1107</inkml:trace>
  <inkml:trace contextRef="#ctx0" brushRef="#br2" timeOffset="-181918.55">358 7237 4041,'-15'-28'3184,"15"27"-3123,0 1 1,-1 0-1,1-1 0,0 1 1,0-1-1,0 1 0,0 0 0,0-1 1,0 1-1,0-1 0,0 1 1,0-1-1,1 1 0,-1 0 1,0-1-1,0 1 0,0-1 1,0 1-1,0 0 0,1-1 1,-1 1-1,0 0 0,0-1 1,1 1-1,-1 0 0,0-1 1,1 1-1,-1 0 0,0 0 1,1-1-1,-1 1 0,0 0 1,1 0-62,4-1 144,-1 0 1,1 1 0,0 0-1,0 0 1,-1 1 0,1-1-1,0 1 1,-1 0 0,2 1-145,15 1-185,55 6 312,1-3 0,40-4-127,157-11 59,-226 6-48,831-48 59,119-7 206,-225 22 844,21-3-41,-27 20-462,-69 11-311,-90 0-197,423-2 68,-371-2-39,6-25 2292,-634 38-2364,-27 0-33,1-1 1,0 1-1,0-1 1,-1-1-1,1 1 1,0-1-1,-1 0 1,1 0-1,0 0 1,0-1-34,-6 1 71,0 1-2,0 0-13,0 0-15,0 0-9,0 0-9,0 0-11,0 0 3,0 0-1,5 1-6,-1 0-1,0-1 0,0 1 1,0 1-1,0-1 0,0 0 1,0 1-1,3 1-7,17 8 18,-20-10-14,-1 0 0,1 0 0,-1 0 0,0 1 0,1-1 0,-1 1 0,0 0 0,0 0 0,0 0 0,0 1 0,-1-1 0,1 1 0,-1-1 0,1 1 0,-1 0 0,0 0 0,0 0 0,0 0 0,0 1 0,-1-1 0,1 0 0,-1 1 0,0-1 0,0 1 0,0-1 0,0 1-1,-1-1 1,0 2-3,3 7 37,-2 0 0,0 1 0,0-1 0,-1 0 0,0 0 0,-1 0 0,-1 1 1,0-1-1,0 0 0,-3 5-38,-1 3 22,-59 214 312,-2 67-334,53-220 50,4 1 0,3 0 0,4 1-1,3-1 1,9 61-50,92 664 484,-53-30 469,-45-317-418,7 166 153,15-292-523,10 189 327,-32-400 169,10 135 314,-8-161-914,-5 1 0,-4-1-1,-4 0 1,-9 26-61,-3 51 39,19-128-18,2-1 0,2 1 0,2 0 0,2-1 0,12 42-21,-2-4 128,-17-82-132,0 0-1,0 0 0,0 0 0,1 0 1,-1 0-1,0 0 0,1 0 1,-1 0-1,1 0 0,-1 0 0,1 0 1,0 0-1,-1-1 0,1 1 1,0 0-1,0 0 0,-1-1 0,1 1 1,0 0-1,0-1 0,0 1 1,0-1-1,0 1 0,0-1 0,0 1 1,0-1-1,0 0 5,20 0-3426,8-8 378</inkml:trace>
  <inkml:trace contextRef="#ctx0" brushRef="#br2" timeOffset="-180820.15">1226 14332 7922,'-11'-9'1197,"1"-1"0,0 0 1,1-1-1,0 0 0,-2-5-1197,45 11 48,215-29-136,513-42 154,899-79 102,-954 96 44,-3-3 563,9 2 142,-42-2-293,-452 39-505,193-18 86,1436-43 1338,-1724 81-1301,240-13 176,-350 18 71,-14-2-549,0 0 0,1 1 0,-1-1 0,0 0 1,0 0-1,1 0 0,-1 1 0,0-1 0,0 0 0,0 0 1,1 1-1,-1-1 0,0 0 0,0 1 0,0-1 0,0 0 1,0 1-1,0-1 0,0 0 0,1 0 0,-1 1 1,0-1-1,0 0 0,0 1 0,0-1 0,0 0 0,-1 1 1,1-1-1,0 0 0,0 1 0,0-1 0,0 0 0,0 1 1,0-1-1,0 0 0,-1 0 0,1 1 0,0-1 0,0 0 1,0 0-1,-1 1 0,1-1 60,-11 15-1994</inkml:trace>
  <inkml:trace contextRef="#ctx0" brushRef="#br2" timeOffset="-126395.38">1963 10916 1096,'7'0'5817,"45"-1"-5164,588-2 1211,443-21 1634,-518 3-3423,-17 3-18,-24 6-1,246-35 37,-616 30-60,763-112 215,-886 124-220,-22 4-9,0 0-1,0 0 1,0-1 0,0 0 0,0-1 0,-1 0-1,1 0 1,-1-1 0,0 0 0,2-1-19,-10 4 7,1 1 0,0-1 0,-1 0 0,1 1 1,-1-1-1,1 1 0,-1-1 0,1 0 0,-1 1 1,0-1-1,1 0 0,-1 0 0,0 1 0,0-1 0,1 0 1,-1 0-1,0 0 0,0 1 0,0-1 0,0 0 1,0 0-1,0 0 0,0 1 0,0-1 0,-1 0 1,1 0-1,0 0 0,0 1 0,-1-2-7,-17-21 124,-32-10 0,49 32-118,-32-18 73,-100-52 142,116 63-212,-1 1 0,0 1 0,0 0 0,-1 2 0,1 0 0,-15-1-9,124 29-146,-6-10 118,65 1 28,-100-12 29,0 2-1,0 2 1,-1 2 0,0 3 0,-1 1-1,5 5-28,-46-15 35,1 0-1,-1 1 1,0 0-1,0 1 1,0-1-1,0 1 0,-1 1 1,0-1-1,0 1 1,0 0-1,-1 1 1,0-1-1,2 4-34,-5-6 80,0-1 0,0 1 0,-1-1 0,0 1 0,1 0 0,-1 0 0,-1 0 0,1 0 0,0-1 0,-1 1 0,0 0 0,0 0 0,0 0 1,0 0-1,-1 0 0,0 0 0,1 0 0,-1 0 0,-1 0 0,1-1 0,-1 1 0,1 0 0,-1-1 0,0 1 0,0-1 0,-1 0 0,1 0 0,-3 3-80,-12 12 311,-1 0 0,-1-1 0,0-1 0,-2-1-1,0 0 1,-4 0-311,-67 51 138,80-52-3015,-1 12 441</inkml:trace>
  <inkml:trace contextRef="#ctx0" brushRef="#br2" timeOffset="-125015.14">3857 7882 1288,'-1'0'259,"1"0"0,0 1 0,0-1 0,-1 0 0,1 1 0,0-1-1,0 0 1,-1 0 0,1 1 0,0-1 0,0 0 0,0 1 0,-1-1-1,1 1 1,0-1 0,0 0 0,0 1 0,0-1 0,0 1 0,0-1 0,0 0-1,0 1 1,0-1 0,0 0 0,0 1 0,0-1 0,0 1 0,0-1 0,0 0-1,1 1 1,-1-1 0,0 1-259,12 12 609,11 10-69,-11-8-237,-1 0 1,-1 2-1,0-1 1,-1 1-1,0 1 0,-2-1 1,0 1-1,1 8-303,30 147 1117,-7 2 0,7 149-1117,-8 223 1444,-2-18-509,25 12-157,81 329-778,-81-624 191,41 236 331,-81-387-330,-4 1 1,-4 0-1,-5 0 1,-4 9-193,-8 12 265,-4 0 0,-6-1 0,-5 0 0,-5-3 0,-6 2-265,34-103 45,0-1 14,-1 1 1,1 0-1,1 0 1,0 0-1,1 0 0,1 1 1,-1-1-1,2 10-59,0-22-186,1 5 1263,3-13-3099,6-15 122</inkml:trace>
  <inkml:trace contextRef="#ctx0" brushRef="#br2" timeOffset="-123273.58">3817 7995 760,'-17'15'499,"12"-11"21,1 0-1,-1 0 1,1 1 0,0-1 0,1 1 0,-4 4-520,11-18 4218,17-24-3821,106-135 492,-79 104 1420,42-43-2309,-90 106 39,1 1 1,-1-1 0,0 1 0,1-1-1,-1 1 1,1-1 0,-1 1 0,1-1 0,-1 1-1,1-1 1,-1 1 0,1-1 0,-1 1-1,1 0 1,-1-1 0,1 1 0,0 0-1,-1 0 1,1-1 0,-1 1 0,1 0 0,0 0-1,-1 0 1,1 0 0,0 0 0,-1 0-1,1 0 1,0 0 0,-1 0 0,1 0 0,0 0-40,12 22 1027,-8-9-1120,5 6 258,-2 1 75,0-1 1,2-1-1,0 0 1,1 0-1,1-1 1,1-1-1,14 15-240,7-3 530,-23-20-670</inkml:trace>
  <inkml:trace contextRef="#ctx0" brushRef="#br2" timeOffset="-120593.82">2139 12677 2369,'-5'68'1008,"6"-67"-911,-1 0 0,0 0 0,0 0 0,0 0 0,1 0 0,-1 0 0,0 0-1,1-1 1,-1 1 0,1 0 0,-1 0 0,1 0 0,-1 0 0,1-1 0,0 1 0,-1 0 0,1-1 0,0 1 0,0 0 0,-1-1 0,1 1 0,0-1 0,0 1 0,0-1 0,0 1 0,0-1 0,0 0 0,-1 0 0,1 1 0,0-1 0,0 0 0,0 0 0,0 0 0,0 0 0,0 0 0,0 0 0,0 0 0,0 0 0,0 0 0,0-1-1,0 1 1,0 0 0,0-1 0,0 1-97,2-1 460,23-3 180,1-2-1,-1-2 1,0 0 0,-1-1-1,0-2 1,1-1-640,37-15 527,297-121 1127,-18 6-441,-276 117-951,-2-3 0,0-2-1,-2-4 1,41-30-262,-82 48 201,-2-1-1,0-1 0,-1-1 1,-1 0-1,-1-1 1,0-1-1,-2-1 1,0 0-1,-1-1 0,-2 0 1,6-18-201,-5 11 65,-1-1 1,-2 0 0,-2-1-1,0 0 1,-2 0 0,-2 0-1,-1 0 1,-1 0-1,-2-8-65,-4 3 238,-2 1 0,-1-1-1,-2 2 1,-7-20-238,-19-68 334,1-63-232,20 92-35,-5 2 0,-15-41-67,10 56 41,-10-58-41,29 107 6,2 0-1,1-1 1,2 1-1,0-1 1,2 1-1,3-18-5,1 10-10,2 0 0,2 1 0,1 1 0,1-1-1,2 2 1,1 0 0,2 0 0,1 2 0,2 0-1,8-11 11,-8 18-8,0 0-1,2 1 0,0 1 0,1 2 0,1 0 0,2 1 1,-1 1-1,2 1 0,0 1 0,1 2 0,1 1 0,9-3 9,0 1-16,0 2-1,1 2 0,1 1 0,-1 2 0,1 1 0,1 3 0,-1 1 0,1 1 0,8 3 17,33 7 47,46 12-47,-61-8 40,1-3 0,47 0-40,253-14 185,-315 1-85,0-3-1,0-2 0,-1-2 0,13-6-99,196-71 566,-236 79-546,1-1 29,0-2 0,0 0 0,-1-2 0,-1-1 0,0 0 0,-1-2 0,-1 0 0,-1-2-1,6-7-48,38-39 96,-4-4-1,-3-2 0,-3-2 1,-3-3-1,-4-2 1,-3-2-1,-3-2 0,27-80-95,-47 110 2,3 2-1,2 0 0,3 2 1,1 1-1,2 1 0,2 2 1,3 1-1,1 2 0,1 2 1,3 1-1,4 0-1,-18 17-15,0 2-1,1 1 1,1 1 0,1 2-1,0 1 1,1 1 0,0 2-1,1 1 1,0 1 0,1 2-1,0 2 1,2 1 15,135-14-11,100-6-3,-236 23 26,-1-1 1,1-2 0,-1-1 0,0-2 0,0-1 0,-1-2 0,0-1 0,-1-2 0,16-9-13,35-32 465,-35 20-4725,-32 24 1178</inkml:trace>
  <inkml:trace contextRef="#ctx0" brushRef="#br2" timeOffset="-116321.1">5616 11799 1616,'26'-69'1671,"-25"68"-1368,0-1 0,-1 1 0,1-1 0,-1 0 0,1 1 0,-1-1 0,0 0 0,1 0 0,-1 1 0,0-1-1,0 0 1,0 0 0,0 1 0,-1-1 0,1 0 0,0 1 0,-1-1 0,1 0-303,-5 2 3764,3 11-3261,3 23-297,2 0 0,2-1-1,1 1 1,1-1 0,8 19-206,10 23 642,31 61-642,-61-144 547,0-1 0,-1 1-1,1 0 1,-1 0 0,-1 0 0,-6-5-547,4 4-34,1 0-1,0-1 1,0 0 0,1-1-1,0 0 1,-5-11 34,0-6 25,1 0 1,1-1-1,2 0 0,-4-25-25,9 39 15,1-1 0,1 0 1,0 0-1,1 0 0,1 0 0,1 0 0,0 0 0,1 0 1,4-14-16,-3 20 54,1 0 1,1 0 0,-1 0 0,2 1 0,-1-1 0,1 2 0,1-1 0,-1 1 0,1 0 0,1 0 0,0 1 0,0 0 0,0 1 0,0 0 0,8-3-55,14-7 62,1 1 0,1 1 1,0 2-1,13-2-62,-19 7 25,1 1 0,0 1 0,0 1 0,11 1-25,-23 2-70,0 1-1,0 1 1,1 0-1,-1 1 1,-1 1-1,1 0 1,0 1-1,2 2 71,-16-5-221,1-1-1,-1 1 1,1 1 0,-1-1-1,0 0 1,1 0 0,-1 1-1,0 0 1,0-1 0,0 1-1,0 0 1,0 0 0,0 0 0,-1 0-1,1 0 1,-1 0 0,1 1-1,-1-1 1,0 0 0,0 1-1,0 0 222,1 23-3670</inkml:trace>
  <inkml:trace contextRef="#ctx0" brushRef="#br2" timeOffset="-115946.69">5651 11920 7898,'1'3'1832,"-5"-8"665,7-3-2233,-3 6-240,1 1-8,20-3-16,14-2 0,44-3 80,-35 6-2585,1 2 897</inkml:trace>
  <inkml:trace contextRef="#ctx0" brushRef="#br2" timeOffset="-115602.8">6324 11904 5505,'0'-1'131,"0"1"0,0-1 0,0 1 0,0-1 0,0 1 0,0-1 0,0 0 0,0 1 0,0-1 0,0 1 0,0-1 1,-1 0-1,1 1 0,0-1 0,0 1 0,-1-1 0,1 1 0,0-1 0,-1 1 0,1-1 0,-1 1 0,1 0 0,-1-1 0,1 1 0,0 0 0,-1-1 0,0 1 0,1 0 0,-1-1 0,1 1 0,-1 0 0,1 0 0,-1 0 0,1-1 0,-1 1 0,0 0 0,1 0 0,-1 0 0,1 0 0,-1 0 0,0 0 0,1 0 0,-1 0 0,0 1-131,-28 1 2080,15 5-1613,0 0 1,0 1 0,1 1 0,1 0-1,-1 0 1,1 1 0,-8 10-468,15-16 60,1 0 1,0 1-1,-1 0 1,2-1 0,-1 1-1,1 1 1,-1-1-1,1 1 1,1-1-1,-1 1 1,1 0-1,0 0 1,1 0-1,-1 0 1,1 0-1,0 0 1,0 0-1,1 0 1,0 1-1,0 1-60,1-6 12,-1 0-1,1 0 0,-1 0 1,1 0-1,0-1 0,-1 1 1,1 0-1,0-1 0,0 1 0,0-1 1,0 1-1,1-1 0,-1 1 1,0-1-1,1 0 0,-1 1 0,1-1 1,-1 0-1,1 0 0,-1 0 1,1 0-1,2 0-11,0 1 19,0-1 0,1 0 0,-1 0 0,1-1 0,-1 1 0,1-1 0,-1 0 0,1 0 0,4-1-19,6-1 40,-1-1 0,1-1 0,-1 0-1,0 0 1,10-6-40,-19 8 11,11-5 26,-1-1 0,0 0 1,8-7-38,-20 13 10,0 0 0,0 0 1,0 0-1,0-1 0,0 1 1,-1-1-1,0 1 0,1-1 1,-1 0-1,0 0 0,0-1 1,-1 1-1,1 0 0,-1 0 1,1-1-1,-1 1 0,0-1 1,0 1-1,0-4-10,-1 4 10,-1 1 0,0-1 1,1 1-1,-1-1 0,0 1 0,0 0 0,0-1 1,-1 1-1,1 0 0,0 0 0,-1 0 0,0 0 1,1 0-1,-1 0 0,0 0 0,0 0 0,0 1 1,0-1-1,0 1 0,-1 0 0,1-1 0,0 1 1,0 0-1,-1 0 0,1 0 0,-1 1 0,1-1 1,-1 1-1,-2-1-10,-6-2 19,-2 1 1,1 0-1,0 0 1,0 2-1,-9-1-19,7 4 296,12 1-2109,23 1-5277,-6-6 1965</inkml:trace>
  <inkml:trace contextRef="#ctx0" brushRef="#br2" timeOffset="-115271.8">6553 11874 3529,'16'13'6797,"-3"6"-3625,0 1-3090,-5-8 95,6 7 667,-1 1 0,-1 1 0,1 3-844,-23-51 4950,5 12-4891,1-1 0,0 0 0,1 1 0,0-15-59,2 27 17,1 0 0,0-1 0,0 1 0,1 0-1,-1 0 1,1-1 0,-1 1 0,1 0 0,0 0 0,0 0-1,0 0 1,1 0 0,-1 0 0,1 0 0,0 1 0,0-1-1,0 0 1,0 1 0,0-1 0,0 1 0,1 0 0,-1 0-1,1 0-16,0 0-98,0 0 0,0 0 0,0 1 0,1 0 0,-1-1 0,0 1 0,1 0 0,-1 1 0,2-1 98,37 3-4546,-18 3 803</inkml:trace>
  <inkml:trace contextRef="#ctx0" brushRef="#br2" timeOffset="-114126.97">6920 11854 2377,'34'-2'2523,"-34"2"-2440,0 0 0,0 0 0,0 0-1,0 0 1,0 0 0,1 1 0,-1-1 0,0 0 0,0 0 0,0 0 0,0 0 0,1 0 0,-1 0 0,0 0 0,0 0 0,0 0 0,0 0 0,0 0 0,1-1 0,-1 1 0,0 0 0,0 0-1,0 0 1,0 0 0,0 0 0,0 0 0,1 0 0,-1 0 0,0 0 0,0 0 0,0 0 0,0-1 0,0 1 0,0 0 0,0 0 0,0 0 0,1 0 0,-1 0 0,0 0 0,0-1-1,0 1 1,0 0 0,0 0 0,0 0 0,0 0 0,0 0 0,0-1 0,0 1 0,0 0 0,0 0 0,0 0 0,0 0 0,0 0 0,0-1 0,0 1 0,0 0 0,0 0 0,0 0 0,0 0-1,0 0 1,-1-1 0,1 1 0,0 0 0,0 0 0,0 0 0,0 0 0,0 0 0,0 0 0,0 0-83,-1-1 84,1 1 0,0 0 1,0 0-1,-1 0 0,1 0 1,0 0-1,0 0 0,-1 0 0,1 0 1,0 0-1,-1 0 0,1 0 0,0 0 1,0 0-1,-1 0 0,1 0 0,0 0 1,0 1-1,-1-1 0,1 0 1,0 0-1,0 0 0,0 0 0,-1 0 1,1 1-1,0-1 0,0 0 0,0 0 1,-1 0-1,1 1 0,0-1 0,0 0 1,0 0-1,0 1 0,0-1 0,0 0 1,-1 0-1,1 1 0,0-1 1,0 0-1,0 0 0,0 1 0,0-1 1,0 0-1,0 0 0,0 1-84,-3 14 226,1 0 1,0 0-1,1 1 0,1-1 1,0 1-1,1-1 0,3 14-226,-4-25 71,7 42 426,-6-43-451,-1 0 0,1-1 0,0 1 0,0 0 0,0-1 0,0 1 0,1 0 0,-1-1 0,0 1 0,1-1-1,0 0 1,0 1 0,0-1 0,0 0-46,-1-2 20,0 0-1,-1 0 1,1 0-1,0 0 0,0 0 1,0-1-1,-1 1 1,1 0-1,0 0 1,0-1-1,-1 1 0,1 0 1,0-1-1,-1 1 1,1-1-1,0 1 1,-1-1-1,1 1 0,-1-1 1,1 1-1,-1-1 1,1 0-1,-1 1 1,1-1-1,-1 0 0,0 0 1,1 1-1,-1-1 1,0 0-1,1 0 1,-1 1-1,0-1 0,0 0 1,0 0-1,0 0 1,0 0-20,11-34 331,-11 34-303,6-23 117,-2 4-76,2 0 0,0 0 0,1 1 0,7-16-69,-11 30 1,0 0 0,0-1-1,1 1 1,0 1 0,-1-1-1,2 0 1,-1 1 0,0 0 0,1 0-1,0 0 1,0 1 0,0-1-1,0 1 1,1 0 0,-1 1-1,1-1 1,-1 1 0,6-1-1,-10 3 0,1-1 0,-1 1 0,1 0 0,-1 0 1,1 0-1,-1-1 0,1 1 0,-1 1 0,1-1 0,0 0 1,-1 0-1,1 1 0,-1-1 0,1 0 0,-1 1 1,0 0-1,1-1 0,-1 1 0,1 0 0,-1 0 0,0 0 1,0-1-1,1 2 0,-1-1 0,0 0 0,0 0 0,0 0 1,0 0-1,0 1 0,0-1 0,-1 0 0,1 1 1,0-1-1,-1 1 0,1-1 0,-1 1 0,1-1 0,2 11 6,0 0 0,-1 0 0,0 0 0,0 0-1,-2 2-5,7 32 30,-3-32-49,2-2 166,10-19 2,-7 0-142,-1 1 0,0-2 0,-1 1 0,1-1 0,-1 0 0,-1 0 0,1-2-7,2-2 5,-4 6 0,-1 0 1,0 0-1,-1 0 0,0 0 1,0-1-1,0 1 0,0-2-5,14-24 8,-16 30-15,-1 2 8,1 0-1,-1 0 1,0 0 0,0 0-1,0 0 1,0 0-1,1-1 1,-1 1 0,0 0-1,0 0 1,0 0 0,0 0-1,1 0 1,-1 0-1,0 1 1,0-1 0,0 0-1,1 0 1,-1 0 0,0 0-1,0 0 1,0 0-1,0 0 1,0 0 0,1 0-1,-1 0 1,0 0 0,0 1-1,0-1 1,0 0-1,0 0 1,0 0 0,1 0-1,-1 0 1,0 0 0,0 1-1,0-1 1,0 0-1,0 0 1,0 0 0,0 0-1,0 1 1,0-1 0,0 0-1,0 0 1,0 0-1,0 1 1,0-1 0,0 0-1,0 0 1,0 0 0,0 0-1,0 1 1,0-1-1,1 9 14,1 0 0,-1 0 0,2 0 0,-1-1 0,1 1 0,1-1 0,0 1 0,0-1 0,0 0 0,1 0 0,0-1 0,1 1 0,-1-1 0,1-1 0,1 1 0,3 3-14,-7-8 12,0-1-1,0 1 1,0 0 0,0-1 0,0 0 0,0 0-1,1 0 1,-1 0 0,0 0 0,0 0-1,1-1 1,-1 0 0,0 0 0,1 0 0,-1 0-1,0 0 1,1-1 0,1 0-12,1 0 18,0-1-1,0-1 1,-1 1-1,1-1 1,-1 0 0,0 0-1,0-1 1,0 1 0,0-1-1,0 0-17,10-11 37,-1-1 0,0 0 0,-1 0-1,-1-2 1,5-8-37,-17 29 8,-1 0 0,1 0 1,0 0-1,0 0 0,1 0 0,-1 0 0,0 0 0,1 0 1,0 0-1,0-1 0,0 1 0,0 0 0,0 0 1,1-1-1,-1 1 0,1-1 0,0 2-8,25 38 13,-24-40-6,-1 0-1,1 0 1,0 0 0,-1 0-1,1 0 1,0-1-1,0 1 1,0-1 0,0 0-1,0 0 1,0 0 0,1 0-1,-1 0 1,0-1-1,0 0 1,1 1-7,52-2-2427,-46 0 548,13-1-1249</inkml:trace>
  <inkml:trace contextRef="#ctx0" brushRef="#br2" timeOffset="-113289.09">7827 11296 5169,'3'3'8529,"5"7"-4067,-3-3-4273,0 0 0,-1 0 0,1 0 1,-1 1-1,-1-1 0,0 1 0,0 0 1,0 0-1,-1 0 0,0 4-189,-1-7 23,0 0 1,0-1-1,1 1 0,-1 0 0,1 0 0,0-1 0,0 1 0,1-1 0,1 4-23,0-3 9,-1 1-1,0 0 0,-1 0 0,0 0 0,1 0 1,-1 4-9,1 7 25,-1-6 16,0-1 0,0 1-1,-2 0 1,1-1 0,-1 1 0,-1 0 0,0 0-1,0-1 1,-1 1 0,0 0-41,-1 26 279,3-32-230,1-1 0,-1 1-1,-1-1 1,1 1 0,-1-1 0,1 1 0,-1-1 0,-1 1 0,0 2-49,1-6 16,1-1 0,-1 1 0,1-1 0,-1 1 0,1 0 0,0-1 0,-1 1 0,1 0 0,0-1 1,-1 1-1,1 0 0,0-1 0,0 1 0,-1 0 0,1 0 0,0-1 0,0 1 0,0 0 0,0 0 0,0-1 0,0 1 0,0 0 0,1 0 0,-1-1 0,0 1 0,0 0 0,0-1 1,1 1-1,-1 0 0,0-1 0,1 1 0,-1 0 0,1-1 0,-1 1 0,1-1 0,-1 1 0,1-1 0,-1 1 0,1-1 0,-1 1 0,1-1 0,0 1 0,-1-1 0,1 0 1,0 1-17,14 13-5641,-11-7 1548</inkml:trace>
  <inkml:trace contextRef="#ctx0" brushRef="#br2" timeOffset="-112868.18">7717 11886 4425,'1'-2'2288,"0"-1"65,1 0-1201,-1 2 104,-1-1-551,0 2 39,0 2-232,0 3 40,2 16-120,2 2-56,11 40-128,-7-42-24,0-3-136,1 0 96,1-6 216,2-4-3464,1-8 1327</inkml:trace>
  <inkml:trace contextRef="#ctx0" brushRef="#br2" timeOffset="-111968.41">7962 11269 1456,'-4'-18'6692,"3"43"-1393,1 0-5862,-25 299 4303,23-228-3034,2-62-441,-1 0 0,-1 1 1,-2-1-1,-6 22-265,-1 9 740,40-78-4135,-11 6 1126,43-17-1404</inkml:trace>
  <inkml:trace contextRef="#ctx0" brushRef="#br2" timeOffset="-111580.95">8091 11888 3409,'21'-7'944,"-4"1"489,0-3 3486,50-25-335,-55 29-4442,1 0 1,-1-2-1,0 1 1,0-1-1,-1-1 1,0 0 0,0-1-1,-1 0 1,0 0-1,-1-1 1,4-5-143,-12 14 18,0 0-1,0 0 1,0 0-1,0 0 1,0 0-1,0 0 1,0 0 0,-1 0-1,1-1 1,0 1-1,-1 0 1,1-1 0,-1 1-1,0 0 1,1-1-1,-1 1 1,0-1 0,0 1-1,1 0 1,-1-1-1,-1 1 1,1-1 0,0 1-1,0 0 1,0-1-1,-1 1 1,1-1 0,-1 1-1,1 0 1,-1-1-1,1 1 1,-1 0 0,0 0-1,0-1 1,1 1-1,-1 0 1,0 0-1,0 0 1,0 0 0,0 0-1,0 0 1,-1 0-1,1 1 1,0-1 0,0 0-1,-1 1 1,1-1-1,0 1 1,-1-1 0,1 1-1,0-1 1,-1 1-1,1 0 1,-1 0 0,1 0-1,-1 0-17,-8-2 36,0 1-1,0 0 1,0 0-1,0 1 1,0 1-1,0 0 1,-7 1-36,4 1 7,1 1 1,-1 0-1,0 1 1,1 1-1,0-1 1,0 2-1,1 0 0,0 0 1,0 1-1,-4 4-7,12-10 45,0 0 0,1 1-1,-1-1 1,0 1 0,1 0-1,0 0 1,-1 0 0,1 0-1,0 0 1,0 1-1,1-1 1,-1 0 0,1 1-1,0-1 1,0 1 0,0 0-1,0-1 1,1 1 0,-1 0-1,1 0 1,0-1-1,0 1 1,0 0 0,1 0-1,-1-1 1,1 1 0,0 0-1,0-1 1,0 1-1,0-1 1,1 1 0,0-1-1,-1 0 1,1 0 0,0 1-1,1-1 1,-1 0 0,3 2-45,5 5 212,1 0 1,-1-1 0,2-1 0,0 1 0,0-2 0,0 0 0,1 0-1,0-1 1,0-1 0,0 0 0,1-1 0,12 3-213,12 1 172,0-2 0,1-1 0,-1-2 0,6-2-172,112-4-3721,-83 1 718</inkml:trace>
  <inkml:trace contextRef="#ctx0" brushRef="#br2" timeOffset="-110328.83">5580 12915 3825,'4'-23'3031,"-3"16"-273,-3 16 20,-3 28-2428,2-1 1,2 0-1,1 1 0,2-1 1,1 0-1,2 0 1,2 0-1,1 0 0,1-1 1,2-1-1,8 14-350,6 12 117,-14-37-57,-1 0 0,-1 1 0,-1 0 0,-1 1 0,-1-1 1,0 9-61,-8-25 782,-6-16 490,-11-24-623,-1-7-616,2-1 0,1 0 0,3-1 0,1-1 0,2 0 0,-5-41-33,14 62 2,0 0-1,2 0 1,0-1-1,1 1 1,1 0-1,1 0 1,3-6-2,-3 14-5,1 0 1,0 0-1,1 1 1,1 0 0,0 0-1,0 0 1,1 1-1,1 0 1,0 0-1,1 0 1,8-7 4,-6 8-9,0 1 0,1 0 0,0 1 0,1 1 0,-1 0 0,1 1 1,1 0-1,-1 1 0,8-2 9,-16 5-5,0 1 1,0 0 0,1 0 0,-1 1-1,0-1 1,1 1 0,-1 0 0,0 1-1,1-1 1,-1 1 0,0 0 0,3 1 4,-5-1-3,0 1 0,0-1 0,0 1 1,-1-1-1,1 1 0,0 0 0,-1 0 0,0 0 1,1 0-1,-1 1 0,0-1 0,0 1 1,0-1-1,-1 1 0,1 0 0,-1-1 1,1 1-1,-1 0 0,0 0 0,0 0 0,1 3 3,-1 2 0,0 1-1,-1-1 0,0 0 0,0 0 1,0 1-1,-1-1 0,-1 0 0,1 0 1,-1 1-1,-1-1 0,1-1 0,-1 1 0,-1 0 1,1-1-1,-1 0 0,-1 1 0,1-1 1,-6 5 0,0 2 11,-1 0 0,-1-1 0,0-1 1,0 0-1,-1-1 0,-1 0 0,0-1 0,-13 8-10,-4-4 248,29-14-363,1 1 1,0 0 0,-1-1 0,1 1 0,-1-1-1,1 1 1,0-1 0,-1 1 0,1-1 0,-1 0-1,1 0 1,-1 0 0,1 0 0,-1 0-1,1 0 1,-1 0 0,1-1 0,-1 1 0,1 0-1,-2-1 114,4-4-3416,8-2-448</inkml:trace>
  <inkml:trace contextRef="#ctx0" brushRef="#br2" timeOffset="-109863.03">6225 12886 4649,'-2'-1'426,"0"0"-1,0 1 1,0-1 0,0 0 0,0 0-1,0 1 1,0-1 0,0 1-1,0 0 1,0 0 0,-1-1 0,1 1-1,0 1 1,0-1 0,0 0-426,-37 12 2701,28-7-2377,0 1 0,1 0 0,0 1-1,0 0 1,-3 3-324,6-3 84,1 0 0,0 0 0,1 0 0,0 1 0,0 0 0,0 0-1,-1 3-83,6-9 11,-1 0 0,0 0 1,0 0-1,1 0 0,-1 0 0,1 0 0,-1 0 0,1 0 0,0 1 0,0-1 0,0 0 0,0 0 0,0 0 0,1 0 0,-1 1-11,1-2 5,-1 0-1,1 0 1,0 1-1,0-1 1,0 0 0,-1-1-1,1 1 1,0 0 0,0 0-1,0 0 1,0 0-1,0-1 1,1 1 0,-1-1-1,0 1 1,0-1 0,0 1-1,1-1 1,-1 1-1,0-1 1,0 0 0,1 0-1,-1 0 1,0 0 0,0 0-1,1 0 1,0 0-5,4 0 14,0-1 0,0 0 0,0 0 0,0-1 1,0 0-1,0 0 0,0 0 0,0-1 0,-1 0 0,1 0 0,-1 0 1,0-1-1,3-2-14,8-6 34,-1-1 0,0-1 1,6-7-35,-12 11 15,-3 5-4,-1-1 0,1 1 0,-1-1 0,-1 1 0,1-1 0,-1-1 0,0 1 1,0-1-1,-1 1 0,0-1 0,1-4-11,-5 21 68,0-7-66,0 0 0,1 1 0,-1 0-1,1-1 1,0 1 0,0-1 0,1 1 0,-1-1-1,1 1 1,-1-1 0,1 1 0,0-1-1,0 0 1,2 3-2,-1-1-3,1 1-1,-1-1 1,1 1 0,0-1-1,1 0 1,0 0 0,-1 0-1,1-1 1,1 0-1,0 2 4,0-3-457,-1 0-1,0 0 0,1-1 1,-1 1-1,1-1 0,0 0 1,0 0-1,0-1 0,4 2 458,17 2-3638,-2 3-1240</inkml:trace>
  <inkml:trace contextRef="#ctx0" brushRef="#br2" timeOffset="-109495.02">6501 13025 3241,'14'2'617,"-3"-1"2960,-29-11 1548,12 6-4720,0 0 0,0-1-1,0 1 1,0-1 0,1-1 0,0 1 0,0-1-1,1 0 1,-1 0 0,1 0 0,0 0-1,1-1 1,0 0 0,0 1 0,0-1 0,1-1-1,0 1 1,0-1-405,1 4 18,0 1-1,0-1 1,0 0-1,1 0 1,0 1-1,0-1 1,0 0 0,0 0-1,0 0 1,1 1-1,-1-1 1,1 0-1,0 0 1,0 1-1,1-1 1,-1 1 0,1-1-1,-1 1 1,1 0-1,0-1 1,1 1-1,-1 0 1,0 0-1,1 1 1,0-1-1,0 0 1,-1 1 0,1-1-1,1 1 1,-1 0-1,0 0 1,1 1-1,-1-1 1,1 1-1,0-1-17,0 1-81,0 0-1,0 1 1,0-1-1,0 1 0,0 0 1,0 0-1,0 0 1,0 1-1,0-1 0,0 1 1,0 0-1,0 0 1,0 0-1,2 2 82,52 27-7138,-53-27 6147,25 13-4397</inkml:trace>
  <inkml:trace contextRef="#ctx0" brushRef="#br2" timeOffset="-109131.15">6929 12877 2024,'0'-1'425,"-1"0"-1,0 0 0,0 0 0,1-1 0,-1 2 0,0-1 0,0 0 0,0 0 0,0 0 1,0 0-1,0 0 0,0 1 0,0-1 0,0 1 0,0-1 0,-1 0 0,1 1 0,0 0 1,0-1-1,-1 1 0,1 0 0,0 0 0,0 0 0,-1 0 0,1 0 0,0 0 0,-1 0-424,-44 5 2494,31 0-2204,-1 1 1,1 0 0,0 0 0,-9 7-291,21-11 39,-1 0 0,1 0 0,-1 0 1,1 0-1,0 1 0,0 0 1,0-1-1,0 1 0,0 0 1,1 0-1,-1 1 0,1-1 1,0 0-1,0 1 0,0 0 1,1-1-1,-1 1 0,1 0 1,0 0-1,0 0 0,0 0 1,0 0-1,1 3-39,0-5 4,0-1 1,0 0-1,0 1 1,0-1-1,0 1 0,1-1 1,-1 0-1,0 1 1,1-1-1,-1 0 1,1 1-1,0-1 1,-1 0-1,1 0 0,0 0 1,0 1-1,0-1 1,0 0-1,0 0 1,0 0-1,0 0 0,0-1 1,0 1-1,0 0 1,1 0-1,0 0-4,1 0 6,0 0 0,0-1 0,1 1 0,-1-1 1,0 0-1,0 0 0,0 0 0,1 0 0,-1 0 0,0-1 0,0 1 0,0-1-6,8-2 16,0 0 0,0 0 0,-1-2 0,1 1 0,-1-1 0,4-3-16,41-34 56,-53 40-49,1 0-1,-1 0 1,1 0-1,-1-1 1,0 1-1,0-1 0,0 1 1,0-1-1,-1 0 1,1 0-1,-1 0 1,0 0-1,0 0 0,1 0 1,-2 0-1,1 0 1,0 0-1,-1 0 1,0-1-7,3 13 22,0 0 1,0 0 0,0-1 0,1 1 0,1-1 0,-1 0-1,1 0 1,1 0 0,0 0-23,25 30-2923,-22-26 625</inkml:trace>
  <inkml:trace contextRef="#ctx0" brushRef="#br2" timeOffset="-108273.12">7121 12926 5721,'14'-17'-664,"-14"16"932,1 0 1,-1 0-1,1 0 1,0 0 0,-1 0-1,1 0 1,0 0 0,0 0-1,0 0 1,-1 1 0,1-1-1,0 0 1,0 1-1,0-1 1,0 0 0,0 1-1,0-1 1,1 1 0,-1-1-1,0 1-268,1 2 368,-1 1 0,1-1 0,-1 1 0,0 0 1,0-1-1,0 1 0,-1 0 0,1 0 0,-1 0 0,1-1 0,-1 4-368,14 41 233,-10-37-194,-4-9-12,0-1 1,1 1 0,-1-1-1,0 0 1,0 1-1,1-1 1,-1 1-1,1-1 1,-1 0 0,0 1-1,1-1 1,-1 0-1,1 1 1,-1-1-1,0 0 1,1 0 0,-1 1-1,1-1 1,-1 0-1,1 0 1,-1 0-1,1 0 1,-1 0 0,1 0-1,-1 1 1,1-1-1,-1 0 1,1-1-1,-1 1 1,1 0 0,-1 0-1,1 0 1,-1 0-1,1 0 1,-1 0 0,1-1-1,-1 1 1,1 0-1,-1 0 1,1-1-1,-1 1 1,1 0 0,-1-1-1,0 1 1,1 0-1,-1-1 1,0 1-1,1-1 1,-1 1 0,0 0-1,1-1-27,27-30 192,-21 22-167,69-88 91,-76 96-116,1 0 1,0 0 0,-1 0-1,1 0 1,0 0-1,0 0 1,-1 0-1,1 0 1,0 0-1,0 0 1,0 0 0,0 1-1,0-1 1,0 0-1,1 1 1,-1-1-1,0 1 1,0-1 0,0 1-1,1 0 1,-1-1-1,0 1 1,1 0-1,-1 0 1,0 1 0,0-1 0,0 1 0,0-1 1,0 1-1,0-1 0,0 1 0,0 0 0,0 0 1,-1-1-1,1 1 0,0 0 0,0 0 0,-1 0 1,1 0-1,-1 0 0,1 0 0,-1 0 0,1 0 0,0 1-1,3 10 51,0 0-1,-1 0 1,0 0-1,0 7-50,0-5 143,-3-13-133,1 0 0,-1 0 1,1 0-1,0 0 0,-1 0 0,1 0 0,0 0 0,0 0 0,0 0 0,0 0 0,0 0 0,0-1 0,0 1 1,0 0-1,0-1 0,0 1 0,1 0 0,-1-1 0,0 0 0,0 1 0,0-1 0,1 0 0,-1 1 0,0-1 1,1 0-1,-1 0 0,0 0 0,0 0 0,1 0 0,-1-1 0,0 1 0,0 0 0,1 0 0,-1-1 0,0 1 0,0-1 1,0 1-1,1-1 0,-1 0 0,0 1-10,53-26 166,-52 24-152,8-3 16,28-19 38,-36 24-63,-1-2 1,1 1-1,-1 0 1,1 0 0,-1 0-1,0-1 1,0 1 0,1-1-1,-1 1 1,0-1 0,0 1-1,0-1 1,0 0 0,-1 1-1,1-1 1,0 0-1,-1 0 1,1-1-6,-1 5 28,0-1 0,1 0 0,-1 0-1,0 0 1,1 0 0,-1 0 0,1 0 0,-1 1 0,1-1-1,-1 0 1,1 0 0,0 0 0,0-1 0,-1 1-1,1 0 1,0 0 0,0 0 0,0 0 0,0-1 0,1 1-28,34 19 286,-27-15-242,-4-2-18,0 0 0,0-1 0,0 1 0,0-1 0,1-1 0,-1 1 0,1-1 0,0 0 0,-1 0 0,1 0 0,0-1 0,-1 0-1,1 0 1,0 0 0,4-2-26,-3 1 35,13-2 27,0-1-1,-1-1 1,1-1-1,-1 0 1,0-1-1,-1-2 1,9-4-62,-26 12 6,1 0-1,-1 0 1,1 0 0,-1-1 0,0 1 0,1 0-1,-1-1 1,0 1 0,0-1 0,0 1 0,0-1 0,0 1-1,0-1 1,-1 0 0,1 1 0,-1-1 0,1 0-1,-1 0 1,1 0 0,-1 1 0,0-1 0,0 0-1,0 0 1,0-1-6,0 2 3,0 0-1,-1 0 0,1 0 1,0 1-1,-1-1 0,1 0 1,-1 0-1,1 0 0,-1 1 1,1-1-1,-1 0 0,1 1 1,-1-1-1,0 0 0,1 1 1,-1-1-1,0 1 0,1-1 1,-1 1-1,0-1 0,0 1 1,0 0-1,1-1 0,-1 1 1,0 0-1,0 0 0,0-1 1,0 1-1,0 0 0,1 0 1,-1 0-1,0 0 0,0 0 1,0 0-1,0 1 0,0-1 1,0 0-1,1 0 0,-1 0 1,0 1-1,0-1 0,0 1 1,0-1-1,1 0 0,-1 1 1,0 0-3,-4 1-2,0 1 1,0 0-1,1 0 1,-1 0-1,1 0 0,0 1 1,0 0-1,0 0 1,0 0-1,1 0 1,0 0-1,0 1 1,0 0-1,0 0 1,1-1-1,-1 1 1,1 1-1,0-1 1,1 0-1,-1 5 2,1-7 1,1 0-1,-1 0 0,1 0 0,0 1 0,0-1 1,0 0-1,1 0 0,-1 1 0,1-1 1,0 0-1,0 0 0,0 0 0,0 0 0,0 0 1,1 0-1,-1 0 0,1-1 0,0 1 1,0 0-1,0-1 0,0 1 0,0-1 0,0 0 1,1 0-1,-1 0 0,1 0 0,0 0 1,-1 0-1,1-1 0,0 1 0,0-1 0,0 0 1,0 0-1,3 1 0,5 0 156,1 1-1,0-2 1,-1 0 0,1 0-1,0-1 1,0 0 0,0-1-1,-1 0 1,1-1 0,9-3-156,35-13-1909,-17-2 734</inkml:trace>
  <inkml:trace contextRef="#ctx0" brushRef="#br2" timeOffset="-107956.37">7864 12542 5897,'-76'-10'3121,"-6"5"-368,14 5-889,13 9-1768,20 5-80,17 2-232,21-2-904,17-2-1641,6-9 40</inkml:trace>
  <inkml:trace contextRef="#ctx0" brushRef="#br2" timeOffset="-107216.01">8055 12384 7226,'-5'-28'4493,"3"21"-1417,5 20-1198,5 35-446,74 495 1740,-75-515-3470,-1-48-3392,-1-46-3243,-6 59 6616,0-1 1,-1 1 0,0 0 0,0 0 0,-1 0-1,1 0 1,-2-1 316,-4-6 966,-1 0-1,-1 0 0,0 1 1,-2-2-966,-24-34 4187,35 49-4156,1-1 0,0 1 0,0-1 0,-1 1 0,1-1 0,0 1-1,0-1 1,0 1 0,0-1 0,0 0 0,0 1 0,0-1-1,0 1 1,0-1 0,0 0 0,0 1 0,0-1 0,0 1-1,0-1 1,1 1 0,-1-1 0,0 1 0,0-1 0,1 1 0,-1-1-1,0 1 1,1-1 0,-1 1 0,0-1 0,1 1 0,-1-1-1,1 1 1,-1 0 0,0-1 0,1 1 0,-1 0 0,1-1-1,0 1 1,-1 0 0,1 0 0,-1 0 0,1-1 0,-1 1 0,1 0-1,-1 0 1,1 0 0,0 0 0,-1 0 0,1 0 0,-1 0-1,1 0 1,-1 0 0,1 0 0,0 1-31,33-2 43,-17 2-40,1 1 1,-1 1 0,0 1-1,0 0 1,0 2 0,0 0-1,-1 0 1,13 8-4,-22-10 1,1 0 0,-1 1 0,0-1 0,-1 1 0,1 1 0,-1-1 0,0 1 0,0 0 0,0 0 0,-1 1 0,0 0 0,-1 0 0,1 0 0,-1 0 0,-1 1 0,1 0 0,-1-1 0,-1 1 0,1 4-1,-3-1 108,-8-18 369,-11-24 177,14 21-540,1 0 0,0-1 0,1 1 0,0-1 0,1 1 0,-1-9-114,2 17 6,1 0-1,0-1 1,0 1-1,0 0 1,0-1 0,0 1-1,0 0 1,0-1-1,1 1 1,0 0 0,-1 0-1,1-1 1,0 1-1,0 0 1,0 0 0,0 0-1,0 0 1,0 0 0,1 0-1,-1 1 1,1-1-1,0 0 1,-1 1 0,1-1-1,0 1 1,0-1-1,0 1 1,0 0 0,0 0-1,0 0 1,0 0-1,0 0 1,0 0 0,0 1-1,1-1 1,-1 1-1,0 0 1,1-1 0,0 1-6,22-1-325,-1 1 1,1 2-1,-1 0 1,0 1-1,5 3 325,-6-1-810,0-2 0,1 0 1,-1-2-1,1 0 0,18-3 810,-29-1-172,-13 1 942,-26 3 859,11 3-1307,-1 0 1,2 1-1,-1 1 1,1 0-1,-1 1 1,-12 9-323,23-14 64,-1 1 0,0 0 1,1 1-1,0-1 1,0 1-1,0 0 1,0 0-1,0 0 1,1 0-1,0 1 1,0-1-1,0 1 1,1 0-1,-1 0 1,1 0-1,0 0 1,1 0-1,-1 1 1,1-1-1,0 0 1,0 5-65,1-9 6,0 0 0,0 0 1,0 0-1,0 0 0,0 1 1,1-1-1,-1 0 1,0-1-1,1 1 0,-1 0 1,1 0-1,-1 0 0,1 0 1,-1 0-1,1 0 1,0 0-1,0-1 0,-1 1 1,1 0-1,0-1 0,0 1 1,0 0-1,-1-1 1,1 1-1,0-1 0,1 1-6,33 6 92,32-15-9,28-20 14,-89 26-270,-7 3 706,-5 7-4243,7-6 996</inkml:trace>
  <inkml:trace contextRef="#ctx0" brushRef="#br2" timeOffset="-106722.07">8668 12182 7898,'-51'-61'7696,"52"77"-4562,8 9-2485,24 51 63,-4 2-1,-3 0 0,-4 1 1,3 29-712,15 54 191,-38-156-189,10 24 125,-12-30-123,1 1 1,-1-1 0,1 1-1,-1-1 1,1 0-1,0 1 1,-1-1 0,1 0-1,0 0 1,-1 1-1,1-1 1,0 0 0,0 0-1,-1 0 1,1 0-1,0 0 1,-1 0 0,1 0-1,0 0 1,0 0-1,-1 0 1,1 0 0,0-1-1,-1 1 1,1 0-1,0-1 1,-1 1 0,1 0-1,0-1 1,-1 1-1,1 0 1,-1-1 0,1 1-1,-1-1 1,1 1-1,-1-1 1,1 1 0,-1-1-1,1 0 1,-1 1 0,0-1-5,4-2 10,4-6 6,0 2 0,1-1 0,0 1-1,0 0 1,1 1 0,9-5-16,-17 10-1,1 0 1,0 0-1,0 1 0,-1-1 1,1 1-1,0-1 1,0 1-1,0 0 1,0 0-1,0 0 1,-1 0-1,1 0 1,0 1-1,0 0 0,0-1 1,-1 1-1,1 0 1,0 0-1,-1 0 1,1 1-1,-1-1 1,1 1-1,-1-1 1,0 1-1,1 0 1,-1 0-1,0 0 0,0 0 1,1 2 0,3 3-2,0 0 1,-1 0-1,0 0 0,0 1 1,0 0-1,-1 0 0,-1 0 1,1 1-1,-1-1 0,0 5 2,-2-10 2,0-1-1,-1 1 0,1 0 1,-1-1-1,0 1 0,0 0 1,0-1-1,0 1 0,0 0 1,-1-1-1,1 1 0,-1 0 1,0-1-1,1 1 1,-1-1-1,-1 1 0,1-1 1,0 0-1,0 1 0,-1-1 1,1 0-1,-1 0 0,0 0 1,0 0-1,0 0 0,0 0 1,0-1-1,0 1 0,0-1 1,0 1-1,-1-1 0,1 0 1,-1 0-1,1 0 1,-1 0-1,1 0 0,-1 0-1,-6 1 27,0 1 0,1-1 0,-1-1 0,0 0 0,0 0 0,-4 0-27,10-1-146,1 0-1,-1 0 1,0-1-1,1 1 1,-1-1-1,0 1 1,1-1 0,-1 0-1,1 0 1,-1 0-1,1 0 1,0-1-1,-1 1 1,1 0-1,0-1 1,0 0 0,0 1-1,0-1 1,0 0-1,0 0 1,0 0-1,1-1 1,-1 1-1,0-2 148,-8-26-2499</inkml:trace>
  <inkml:trace contextRef="#ctx0" brushRef="#br2" timeOffset="-106263.57">8985 12290 6001,'2'-8'703,"-1"4"51,0 0 0,0 0 0,0 0 1,-1 0-1,0 0 0,1 0 0,-2 0 0,1-1 1,0 1-1,-1-3-754,-3 14 4510,2 13-3670,9 37-364,2 1 0,2-2 0,3 1 1,2-2-1,3 0 0,16 31-476,-30-73 27,1-1 1,1-1-1,0 1 0,0-1 1,1 0-1,1 0 0,2 2-27,-7-10 13,-1 1 0,1-1-1,-1 0 1,1 0 0,0-1-1,0 1 1,0-1 0,1 0 0,-1 0-1,0 0 1,1 0 0,-1-1-1,1 0 1,0 0 0,-1 0-1,1-1 1,0 1 0,0-1-1,-1 0 1,1-1 0,0 1 0,3-2-13,2 0 20,0-1 0,0 0 0,0-1 0,-1 0 0,0 0 0,4-3-20,-11 6 3,0 0 0,0-1-1,1 1 1,-1 0 0,0-1-1,0 0 1,0 1-1,0-1 1,-1 0 0,1 0-1,0 0 1,-1 0 0,0 0-1,1 0 1,-1-1 0,0 1-1,0 0 1,0-1 0,0 1-1,-1-1 1,1 1-1,-1-1 1,1 1 0,-1-1-1,0 1 1,0-1 0,0-2-3,-1 3 0,0 1 0,1-1 1,-1 0-1,0 1 1,0-1-1,-1 1 0,1-1 1,0 1-1,0 0 1,-1-1-1,1 1 0,-1 0 1,1 0-1,-1 0 1,1 0-1,-1 0 1,0 0-1,0 1 0,1-1 1,-1 0-1,0 1 1,0-1-1,0 1 0,0 0 1,1 0-1,-1 0 1,0 0-1,0 0 0,0 0 1,0 0-1,0 0 1,0 1-1,-6-1-2,-1 1 0,0 1 0,1 0 0,-1 0 0,1 0 0,-3 2 2,4-1-2,1 0 0,0 0 1,0 1-1,0 0 0,0 0 1,1 1-1,0-1 0,0 1 0,0 0 1,0 1-1,1-1 0,-3 5 2,5-7 0,0-1 1,1 1-1,-1 0 0,1 0 0,0 0 0,0 0 1,0 0-1,0 0 0,1 0 0,-1 0 0,1 0 1,0 0-1,0 0 0,0 0 0,0 0 1,0 1-1,1-1 0,-1 0 0,1 0 0,0 0 1,0 0-1,0 0 0,0 0 0,1-1 0,-1 1 1,1 0-1,0-1 0,-1 1 0,2 0 0,4 4 16,0 0 1,0-1-1,1 0 0,0-1 0,0 1 0,0-1 1,1-1-1,-1 0 0,1 0 0,0-1 0,1 0 1,6 1-17,26 6 297,0-3 1,15 1-298,-1-1 381,21 9-3499,-11 5 751</inkml:trace>
  <inkml:trace contextRef="#ctx0" brushRef="#br2" timeOffset="-97825.47">8619 7077 1064,'11'-5'593,"0"1"0,0 0 0,1 0-1,0 2 1,-1-1 0,1 1 0,0 1-1,0 0 1,6 1-593,3-1 536,409-17 2499,255 27-3035,-352-10 212,100-23-212,-56 2 68,118 15 339,-51 1 74,-240 0-84,360-20 192,-385 18 1067,-122 6-1092,-51 2-469,1 1-1,0 0 1,0 0-1,0 0 1,-1 1-1,1 0 1,5 2-95,13 4 197,94 10-19,-110-16-176,-3 0 3,0-1 0,0 1 0,0-1-1,0-1 1,1 1 0,-1-1 0,0 0 0,0 0 0,0-1 0,1 0 0,-1 0 0,1 0-5,-6 0 9,-1 1-1,0 0-6,0 0-8,0 0 82,0 0 55,0 0 18,0 0 10,0 0 9,0 0-71,0 0-53,-15 26 14,1 14 8,3 0 1,1 1-1,2 0 0,2 0 1,-1 39-67,-15 265 560,6-18 367,-2 14-684,6-198-101,7 1 0,5 0 0,11 55-142,37 389 59,-23-256-67,-7-78-13,24 90 21,-16-195 0,50 353 4,-33-137 189,16-2 0,24 31-193,-46-235 193,-6 2 0,-5 18-193,-24-167 22,-1 1 0,0-1 0,-1 0 0,-1 0-1,0 0 1,0 0 0,-1 0 0,-1 0 0,0 0 0,0 0 0,-1-1 0,-1 0 0,0 0 0,0 0 0,-1 0-1,-1-1 1,1 0 0,-2 0 0,0-1 0,0 0 0,0 0 0,-1-1 0,0 0 0,-1 0 0,0-1 0,0 0-1,0-1 1,-7 2-22,-30 14 80,-2-2 0,0-3 0,0-1 0,-47 7-80,-25 0 151,-63 2-151,57-9 47,-785 92 284,-285-27-331,977-73 15,-456 23 2,180 12-27,365-20 28,83-13 37,0-1 0,-24-1-55,68-8 80,3 0-181,0 1 0,0-1 0,1 0 0,-1 0 0,0 0 0,0 0 0,0 0 0,1 0 0,-1 0 0,0 0 0,0 0 0,0 0 0,0 0 0,1 0 0,-1 0 0,0-1 0,0 1 1,1 0-1,-1-1 0,0 1 0,0-1 0,1 1 0,-1 0 0,0-1 0,1 0 0,-1 1 0,1-1 0,-1 1 0,1-1 0,-1 0 0,1 1 0,-1-1 0,1 0 0,-1 0 0,1 1 0,0-1 0,-1 0 0,1 0 0,0 0 101,-2-25-3054</inkml:trace>
  <inkml:trace contextRef="#ctx0" brushRef="#br2" timeOffset="-95094.1">9270 7216 760,'0'-2'422,"-1"1"0,0-1 0,1 0 1,-1 1-1,0-1 0,1 1 0,-1 0 0,0-1 0,0 1 0,0 0 0,-1 0 0,1-1 1,0 1-1,0 0 0,0 0 0,-1 0 0,1 0 0,-1 1 0,1-1 0,-1 0 0,1 1 1,-1-1-1,1 1 0,-1-1 0,-1 1-422,2 0 190,-1 1 0,1-1 0,-1 1 0,0 0 0,1-1 0,0 1 0,-1 0 0,1 0 0,-1 0-1,1 0 1,0 1 0,0-1 0,0 0 0,0 0 0,0 1 0,0-1 0,0 1 0,0-1 0,0 1 0,0 0-190,-2 5 85,0 0 0,0 0 0,1 0 1,-1 0-1,1 1 0,1-1 0,0 1 0,0-1 0,0 1 1,1 0-1,0 0-85,5 12 260,0 0 0,1-1 0,1 1-1,1-1 1,8 13-260,-8-17 89,0-1-1,-2 2 1,0-1 0,-1 1-1,0 0 1,-1 0-1,-1 0 1,0 0-1,-1 8-88,-6 76 664,-15 87-664,11-128 50,-11 176 112,7-79-66,-5 99 822,14 154-918,-2-247 352,1-106-303,2 0 0,3 1 0,3 0-49,22 335 96,2 7 128,-11-223 498,9 70-296,34 256-303,-45-380 306,29 110-429,-14-78 99,27 248 36,-22-162-80,8 45 11,-10-146-17,-19-87-20,-2 1 0,-3 0 0,-1 9-29,21 190 127,-10-179-91,-13-56-8,-1 1 1,-1 0-1,1 14-28,-5-26 8,-1-2 198,1 0 0,0 0 0,1 0-1,-1 0 1,1 0 0,0 0 0,0 0 0,1 2-206,2 16 479,-3-18-88,0-1-766,-1 0 1,0 0-1,0 0 0,0 1 0,0-1 0,0 0 1,0 0-1,-1 0 0,0 0 0,0 2 375,-17 44-2650</inkml:trace>
  <inkml:trace contextRef="#ctx0" brushRef="#br2" timeOffset="-84615.18">11353 7788 1336,'1'-1'346,"0"0"-1,0 0 0,0 0 1,-1 0-1,1-1 0,0 1 1,-1 0-1,1 0 0,-1 0 0,1-1 1,-1 1-1,0 0 0,1-1 1,-1 1-1,0 0 0,0-1 1,0 1-1,0 0 0,0-1 1,0 1-1,0 0 0,-1-1 1,1 1-1,0 0 0,-1-1 1,1 1-1,-1 0 0,1 0 1,-1 0-1,0-1 0,1 1 1,-1 0-346,-2-2 193,1 0 0,0 0 0,-1 0 0,0 0 0,0 1 0,1-1 0,-2 1 0,1 0 0,0 0 0,0 0 0,-4-2-193,-13-3 216,0 1 1,0 0-1,-1 2 1,0 0-1,0 2 1,-5 0-217,-41-2 792,-27 5-792,66 0 73,0 2 1,0 1-1,0 1 1,1 2-1,-1 0 1,2 2-1,-1 1 1,1 1-1,1 1 1,-17 11-74,26-13 79,0 1 0,0 0 0,1 1 0,0 0 0,1 1 0,1 1 0,0 0 1,1 1-1,1 1 0,0-1 0,1 2 0,0-1 0,2 2 0,0-1 0,1 1 0,0 2-79,-18 56 213,12-38 113,2 0 0,-2 16-326,10-40 99,1-1 1,1 1-1,0 0 1,1-1-1,1 1 1,0 0-1,1-1 1,3 14-100,6 20 120,5 17 11,2 0 0,4 2-131,-19-58 13,1-1-1,0 1 0,0-1 0,0 0 0,1 0 0,0 0 1,1 0-1,-1-1 0,1 0 0,0 0 0,1-1 0,-1 1 1,5 1-13,0 0 27,0-2 1,1 1 0,-1-1 0,1-1 0,0 0 0,0-1-1,0 0 1,9 1-28,22-1 77,-1-1-1,1-2 1,0-2 0,37-7-77,-57 7 1,5-2 26,1-2 1,-1-1 0,0-1 0,0-1 0,-1-1 0,-1-2 0,22-13-28,9-8 74,-3-2 1,47-39-75,-89 64 14,0 1 1,-1-2-1,0 0 1,0 0-1,-1-1 1,-1 0-1,0 0 1,-1-1-1,0 0 1,1-4-15,-5 6 20,0 0 1,0-1-1,-1 0 0,-1 1 1,0-1-1,-1 0 0,0 0 1,0-1-1,-1 1 0,-1 0 0,0 0 1,-1 0-1,0-1-20,-1-4 92,-1 1 1,0 0-1,-1 0 0,-1 1 0,0-1 1,-1 1-1,-1 0 0,0 1 1,-1 0-1,-1 0 0,0 1-92,0 2 37,0 1 0,-1 0 1,0 1-1,0 0 0,-1 0 0,0 2 0,0-1 0,-1 1 0,0 1 0,0 1 0,-1-1 0,-8 0-37,-1-1 13,5 0-13,-1 2 0,0 0 0,0 1-1,0 1 1,-12 0 0,20 8-2780,9-5 302</inkml:trace>
  <inkml:trace contextRef="#ctx0" brushRef="#br2" timeOffset="-83742.26">11261 7855 1632,'-41'-16'3023,"13"-1"6102,24 16-8968,0-1-1,0 1 1,0 0-1,0 1 1,-1-1-1,1 1 1,0 0-1,0 0 1,-1 0-1,0 0-156,-23 0 398,16-1-315,0 0-1,1 0 0,-1 1 1,0 1-1,0 0 0,0 0 1,0 1-1,0 1 1,1 0-1,-1 1 0,1 0 1,-9 5-83,15-6-387,-21 18 1127,21 1-6917,6-16 2423</inkml:trace>
  <inkml:trace contextRef="#ctx0" brushRef="#br2" timeOffset="-80667.83">10976 8285 2040,'1'-4'9838,"14"-5"-7529,8-3-1969,-7 0-78,0 0 1,0-1-1,-1-1 0,-1 0 0,0-1 0,-1 0 1,-1-1-1,5-9-262,9-14 192,3 0 0,1 2 0,1 1 0,2 2 0,14-10-192,62-66 81,33-29-6,-121 125-65,-8 6 35,-35 7 4,6 3-36,12-1-6,0 0 0,0 0 0,0-1 0,0 0 0,-1 1-1,1-1 1,0-1 0,0 1 0,0-1 0,0 0 0,-1 1 0,1-2 0,0 1 0,-2-2-7,5 3 0,1-1 1,0 1 0,0-1 0,0 1 0,-1-1 0,1 1 0,0 0 0,0-1 0,0 0 0,0 1-1,0-1 1,0 1 0,0-1 0,0 1 0,0-1 0,0 1 0,0-1 0,1 1 0,-1-1 0,0 1-1,0 0 1,0-1 0,1 1 0,-1-1 0,0 1 0,0-1 0,1 1 0,-1 0 0,0-1 0,1 1-1,-1 0 1,1-1 0,-1 1 0,0 0 0,1-1 0,-1 1 0,1 0 0,-1 0 0,1 0 0,-1-1-1,1 1 1,-1 0 0,1 0 0,-1 0 0,1 0 0,-1 0 0,1 0-1,23-11 15,32-2 0,-52 13-13,0 0 0,1 1 0,-1-1 0,0 1 1,0 0-1,0 0 0,0 0 0,0 0 0,-1 1 1,1-1-1,1 2-2,7 2 2,19 2 41,-25-6-48,0 0 0,1 1 1,-1 0-1,0 0 1,0 0-1,-1 0 0,1 1 1,2 1 4,-7-2 20,0-1-1,0 0 1,0 0 0,0 1 0,0-1-1,0 1 1,0-1 0,0 0 0,0 1-1,-1 0 1,1-1 0,-1 1 0,1-1-1,-1 1 1,1 0 0,-1-1 0,0 1-1,0 0 1,0 0 0,0-1 0,0 1-1,0 0 1,-1-1 0,1 1 0,0 0-1,-1-1 1,1 1 0,-1-1 0,0 1-1,0-1 1,1 1 0,-1-1 0,-1 2-20,-3 4 169,1 1 1,-1-1-1,0-1 1,-1 1-1,0-1 1,0 0 0,0 0-1,-1-1-169,0 1 103,1 1-1,-1-1 1,1 1 0,1 0-1,-1 0 1,0 2-103,5-7 89,0 1-395,-1-2-3238,0 1 465</inkml:trace>
  <inkml:trace contextRef="#ctx0" brushRef="#br2" timeOffset="-77646.45">11464 9596 1024,'30'-76'1522,"-30"74"-1340,1 0 0,-1 0-1,0 0 1,1 0 0,-1-1 0,0 1 0,0 0 0,0 0-1,0 0 1,-1 0 0,1 0 0,-1 0 0,1 0 0,-1 0 0,0 0-1,0 0 1,1 0 0,-1 0 0,-1 0 0,1 1 0,0-1-1,0 0 1,-1 1 0,1-1 0,-1 1 0,1-1 0,-1 1 0,0 0-1,1 0 1,-1-1 0,0 1 0,0 0 0,0 0-182,-10-7 1128,8 4-884,0 1 0,-1 0 0,0 1-1,1-1 1,-1 1 0,0 0 0,0 0 0,-1 0-1,1 1 1,0 0 0,0 0 0,-1 0-1,1 1 1,-1-1 0,1 1 0,0 1-1,-1-1 1,-3 2-244,-17 1 234,0 2 1,0 1-1,-6 3-234,21-6 185,-38 14 317,1 1 0,1 3 0,-5 4-502,-25 12 679,53-25-533,0 1 1,0 1-1,2 1 1,0 1-1,1 1 1,0 1-1,1 1 1,2 1 0,0 0-1,0 2 1,2 0-1,1 0 1,1 2-1,1-1 1,1 2-1,1 0 1,-4 14-147,13-31 35,0 0 1,0 0-1,1 0 0,0 0 1,0 0-1,1 1 0,0-1 1,0 0-1,1 0 0,0 0 1,1 0-1,0 0 0,0 0 1,0 0-1,1-1 1,1 1-1,-1-1 0,4 6-35,1-2 50,1 0-1,0 0 0,1-1 1,0 0-1,0-1 0,1 0 0,0 0 1,1-1-1,0-1 0,6 3-49,11 5 120,1-1-1,1-1 0,0-2 0,0-1 0,1-1 0,0-2 0,0-2 0,1 0 0,0-3 1,31 0-120,-18-4 132,0-2 0,-1-1 0,1-3 0,-2-2 0,1-1 0,-1-3 0,26-12-132,-51 18 25,0-1 1,0 0-1,-1-2 1,-1 0-1,0 0 1,0-2 0,-1 0-1,-1-1 1,0-1-1,-1 0 1,0-1 0,-2 0-1,0-1 1,0 0-1,-2-1 1,0-1-1,-1 1 1,-1-2 0,-1 1-1,-1-1 1,0 0-1,-1 0 1,-2 0 0,0-1-1,-1 0 1,-1 1-1,-1-1 1,-1 0-1,0 0 1,-2 1 0,0-1-1,-2 1 1,0-2-26,0 5 8,0 1-1,0 0 1,-2 0 0,0 1 0,0 0 0,-2 0 0,1 1 0,-7-8-8,7 14 0,1 0 0,-1 1 0,0-1 0,0 2 1,-1-1-1,0 1 0,0 0 0,-1 1 0,1 0 1,-1 1-1,0 0 0,0 0 0,-10-1 0,-7-1 13,0 1-1,0 1 1,-1 1-1,1 1 1,-1 2-1,1 1 1,-1 1-1,1 1 1,0 1-1,0 2 1,0 1-1,1 1 1,-6 3-13,30-10-18,1-1 0,0 0 0,-1 1 1,1 0-1,0-1 0,0 1 0,0 0 0,0-1 1,-1 1-1,1 0 0,0 0 0,0 0 0,1 0 1,-1 0-1,0 0 0,0 0 0,0 1 0,1-1 1,-1 0-1,1 0 0,-1 1 18,1-1-154,0 0-1,0 0 1,0 0-1,0 0 1,0 0-1,1 0 1,-1 1-1,0-2 1,1 1-1,-1 0 1,1 0-1,-1 0 1,1 0-1,0 0 1,-1 0-1,1 0 1,0-1-1,-1 1 1,1 0-1,0 0 1,0-1-1,0 1 1,0-1 0,0 1-1,0-1 1,0 1 154,26 9-3551</inkml:trace>
  <inkml:trace contextRef="#ctx0" brushRef="#br2" timeOffset="-76475.12">11303 9916 2537,'-112'-26'14619,"138"54"-12276,18-3-1845,-29-15-348,1-1-1,0-1 1,0 0-1,1-1 0,0-1 1,12 3-150,125 36 499,138 63-499,-232-85 49,204 65 227,-263-88-271,0 1 1,0-1 0,0 1-1,0-1 1,1 0-1,-1 0 1,0 1-1,0-1 1,0 0-1,1 0 1,-1 0-1,0 0 1,0-1-1,0 1 1,1 0-1,-1 0 1,0-1-1,0 1 1,0 0-1,0-1 1,0 1-1,0-1 1,0 0-1,0 1 1,0-1-1,0 0 1,0 0-1,0 0 1,0 1-1,-1-1 1,1 0 0,0 0-1,0 0 1,-1 0-1,1 0 1,-1 0-1,1 0 1,-1-1-1,0 1 1,1 0-1,-1 0 1,0 0-1,0 0 1,1-1-1,-1 1 1,0 0-1,0-1-5,0-2 15,0 0 0,0 0 0,-1 0 0,1 0 0,-1 0 0,0 0 0,0 0 0,0 1 0,-1-1 0,1 0 0,-1 0-1,0 1 1,-2-4-15,-9-8 9,0 2 0,-1-1 0,-1 2-1,0 0 1,0 1 0,-1 0 0,-1 1-1,0 1 1,0 0 0,-1 2-1,-15-5-8,76 30-90,32 20 90,-19-9-11,-48-25 10,3 1-1,0 1-1,0 0 0,-1 0 1,0 1-1,0 0 1,2 4 2,-10-9-1,0 0 0,0 0 0,0 0 0,0 1 1,-1-1-1,1 1 0,-1-1 0,0 1 0,0 0 0,0-1 0,0 1 1,0 0-1,0 0 0,-1-1 0,1 1 0,-1 0 0,0 0 1,0 0-1,0 0 0,0 0 0,-1 0 0,1-1 0,-1 1 0,0 0 1,1 0-1,-1 0 0,0-1 0,-1 1 1,-2 5 10,0-1-1,0 1 1,-1-1 0,0 0-1,0-1 1,-1 1-1,0-1 1,0 0 0,-1-1-1,1 0 1,-1 1-1,0-2 1,-1 1 0,1-1-1,-1-1 1,0 1-1,1-1 1,-6 1-10,-21 6 249,-1-1-1,0-2 1,-30 2-249,35-5 192,-6-2-121,22-6 68,14 4-124,0 0 1,0 0-1,-1-1 1,1 1-1,0 0 1,0 0-1,0-1 1,0 1-1,-1 0 1,1 0-1,0 0 1,0-1-1,0 1 1,0 0-1,0-1 1,0 1-1,0 0 1,0 0-1,0-1 1,0 1-1,0 0 1,0 0-1,0-1 1,0 1-1,0 0 0,0 0 1,0-1-1,0 1 1,0 0-1,0 0 1,0-1-1,1 1 1,-1 0-1,0 0 1,0-1-1,0 1 1,0 0-1,1 0 1,-1 0-1,0-1-15,5 1-2581,9 5 404</inkml:trace>
  <inkml:trace contextRef="#ctx0" brushRef="#br2" timeOffset="-74418.21">11534 11438 1744,'43'-13'2030,"-43"13"-1954,1 0 1,-1 0-1,0 0 0,1-1 0,-1 1 1,0 0-1,1 0 0,-1-1 1,0 1-1,0 0 0,1 0 0,-1-1 1,0 1-1,0 0 0,1-1 0,-1 1 1,0 0-1,0-1 0,0 1 0,0 0 1,1-1-1,-1 1 0,0 0 0,0-1 1,0 1-1,0-1 0,0 1 1,0 0-1,0-1 0,0 1 0,0-1 1,0 1-1,0 0 0,0-1 0,-1 1 1,1-1-77,-11-14 2345,-16-5 971,20 17-2923,-1 1 0,1 0 0,-1 1-1,0 0 1,1 0 0,-1 1 0,0 0 0,0 0 0,-6 1-393,-73 16 1384,42-8-613,14-2-362,0 1 1,1 1-1,0 2 0,0 1 1,1 1-1,-22 14-409,-5 7 452,2 3-1,-40 35-451,79-58 52,1 1 0,0 0-1,1 0 1,0 2 0,1 0 0,1 0-1,1 1 1,0 0 0,2 0-1,0 1 1,1 1 0,1-1 0,0 1-1,2 0 1,0 0 0,0 19-52,3-22 17,0-1 0,2 1 1,0 0-1,0-1 0,2 1 1,0-1-1,1 0 0,1 0 1,5 14-18,-5-19 37,1 1 0,0-1 1,0-1-1,1 1 1,1-1-1,0 0 0,0-1 1,1 0-1,0 0 1,0-1-1,1 0 0,0-1 1,7 4-38,9 3 37,2-2 1,0 0-1,0-2 0,1-1 1,0-2-1,0 0 0,1-2 1,-1-2-1,1 0 0,0-2 1,5-1-38,-4-3 28,0 0 1,0-3 0,-1 0 0,1-2 0,11-5-29,23-11 117,54-29-117,-101 44 15,0-1 0,-1-1 0,0-1-1,-1 0 1,0-1 0,-1-1 0,-1 0 0,0-1 0,-1-1-1,0 0 1,-1 0 0,-1-1 0,2-6-15,-6 11 14,-1-2-1,0 1 1,-1-1 0,0 0-1,-1 0 1,-1 0 0,0-1-1,-1 1 1,0-1 0,-2 0-1,1 1 1,-2-1-1,0 0 1,-1 1 0,0-1-1,-1 1 1,0-1 0,-4-6-14,3 11 7,-1 0 0,1 0 1,-2 0-1,0 1 0,0 0 0,0 0 1,-1 0-1,-1 1 0,0 0 0,0 0 1,-6-4-8,-1 1 3,1 1 0,-1 1 1,-1 1-1,0 0 0,0 1 1,0 1-1,-4-1-3,-21-4-3,-1 2 0,0 1 1,0 3-1,-1 1 0,-32 2 3,63 2-336,-10-1 530,0 1 0,0 2 0,1 0 0,-10 3-194,-15 11-3190,29-3 675</inkml:trace>
  <inkml:trace contextRef="#ctx0" brushRef="#br2" timeOffset="-73487.33">10560 11156 4737,'-2'-3'542,"0"0"0,1-1 0,-1 1 0,0-1 0,1 1 0,0-1 0,0 0 0,0 1 0,0-1 0,1 0 0,-1-1-542,1 3 220,0 1 0,0-1 1,0 0-1,0 1 0,0-1 1,0 0-1,0 0 0,0 1 1,1-1-1,-1 0 1,0 1-1,1-1 0,0 0 1,-1 1-1,1-1 0,0 1 1,0-1-1,0 1 0,0-1 1,0 1-1,0 0 0,0-1 1,1 1-1,-1 0 0,2-1-220,-1 3 164,0-1-1,0 1 0,0-1 0,-1 1 0,1 0 0,0 0 0,0 0 1,0 0-1,-1 0 0,1 1 0,-1-1 0,1 0 0,-1 1 0,1-1 1,-1 1-1,0 0 0,1-1 0,-1 1 0,0 0 0,0 0 0,0 0-163,12 14 295,168 199 1407,-28-30-703,-117-143-902,-3 2 1,-1 2-1,-3 0 1,20 43-98,81 205 1529,-123-276-1286,-4-12-232,0 2 233,-4-12 136,-9-30-129,8 25-685,-14-46 1380,-4 18-4914,1 18 783</inkml:trace>
  <inkml:trace contextRef="#ctx0" brushRef="#br2" timeOffset="-72989.9">10453 11418 4673,'-3'-2'542,"1"1"0,0-1 0,0 0 0,1 1 0,-1-1 1,0 0-1,0 0 0,1 0 0,-1 0 0,1-1 0,0 1 0,0 0 0,0-1 0,0 1 0,0-1 1,0-1-543,0 1 305,1-1 1,0 1-1,0 0 1,0 0 0,0 0-1,1-1 1,-1 1 0,1 0-1,0 0 1,0 0-1,0 0 1,1-1-306,5-10 54,1 0-1,1 1 1,0 0-1,0 0 1,7-5-54,11-16 542,95-153 1065,-120 183-1466,1-1 0,-1 1-1,1 0 1,0 0 0,1 0 0,-1 0 0,1 1 0,-1-1 0,3-1-141,-5 5 25,1-1 0,-1 1 0,1-1 0,-1 1 0,1-1 0,-1 1 0,1 0 0,-1 0 0,1 0 0,-1 0 0,1 0-1,-1 0 1,1 0 0,-1 0 0,1 0 0,-1 1 0,1-1 0,-1 1 0,1-1 0,-1 1 0,1 0 0,-1-1 0,0 1 0,0 0 0,1 0 0,-1 0 0,0 0 0,0 0 0,0 0 0,0 0 0,0 1 0,1 0-25,96 89 729,-43-41-3860,-29-24 799</inkml:trace>
  <inkml:trace contextRef="#ctx0" brushRef="#br2" timeOffset="-70629.03">10255 12929 4617,'4'-26'808,"2"-22"228,-5-2 3375,1 35-1780,2 18-131,5 33-1327,-5-11-1052,3 2-22,-3 1-1,0 0 0,-2 1 0,0-1 0,-3 1 0,-1 8-98,-4-23 61,-3-18 210,-7-32 94,12 27-351,-4-13 113,1-1 0,-5-22-127,10 37 16,1 1 0,0 0 0,0-1 0,1 1 0,0 0 0,0-1 1,1 1-1,0 0 0,0-1 0,1 1 0,0 0 0,3-6-16,2-3 5,2 0 1,0 1-1,1 1 1,0-1-1,1 2 0,1-1 1,0 2-1,5-5-5,-8 9-2,0 0 1,1 1-1,0 0 0,0 1 1,1 0-1,0 0 0,0 1 1,0 0-1,0 1 0,1 1 0,0 0 1,7-1 1,-16 3-2,0 0 1,0 1-1,0 0 1,0-1-1,0 1 1,0 0-1,1 1 1,-1-1-1,0 0 1,0 1-1,0 0 1,0 0-1,0 0 1,0 0-1,0 0 1,-1 1-1,1-1 1,0 1-1,-1 0 1,1-1-1,-1 1 1,1 1-1,-1-1 1,0 0-1,0 0 1,0 1-1,0-1 1,0 1-1,-1 0 1,1-1-1,-1 1 1,0 0-1,0 0 1,0 0-1,0 0 1,0 0-1,-1 0 1,1 0-1,-1 0 1,0 2 1,1 5 3,-1 0 0,0 0 0,-1 0 0,0 0 0,0 0 0,-1 0 0,-1-1 1,0 1-1,0-1 0,0 0 0,-2 1 0,-1 2-3,-3 4 11,-1 0 0,-1-1 0,-1 0 0,0-1 0,-13 12-11,18-20 11,0 0-1,0 0 1,0-1 0,-1 0 0,0 0-1,0-1 1,-1 0 0,1 0 0,-1-1 0,0 0-1,0-1 1,0 0 0,0 0-11,-3-4-198,12 2 119,0 0 0,0-1 0,0 1 0,0 0 0,0 0 0,-1-1 0,1 1 0,0 0 0,0 0 0,0-1 0,0 1 0,0 0 0,0 0 0,0-1 0,0 1 0,0 0 0,0 0 0,0-1 0,1 1 0,-1 0 0,0 0 0,0-1 0,0 1 0,0 0 0,0 0 0,0 0 0,0-1 0,1 1 0,-1 0 1,0 0-1,0 0 0,0-1 0,0 1 0,1 0 0,-1 0 0,0 0 0,0 0 0,1 0 0,-1-1 0,0 1 0,0 0 0,1 0 0,-1 0 0,0 0 0,0 0 0,1 0 0,-1 0 79,14-7-2942</inkml:trace>
  <inkml:trace contextRef="#ctx0" brushRef="#br2" timeOffset="-70193.36">10859 12922 5401,'0'-1'258,"0"1"0,1-1 0,-1 1-1,0 0 1,1-1 0,-1 0 0,0 1 0,0-1-1,0 1 1,1-1 0,-1 1 0,0-1 0,0 1-1,0-1 1,0 0 0,0 1 0,0-1 0,0 1 0,0-1-1,0 1 1,-1-1 0,1 0 0,0 1 0,0-1-1,0 1 1,-1-1 0,1 1 0,0-1 0,0 1-1,-1-1 1,1 1 0,0 0 0,-1-1 0,1 1-1,-1-1 1,1 1 0,-1 0 0,1-1 0,-1 1 0,1 0-258,-30 1 3005,-36 22-3516,62-21 1183,-6 1-531,1 2 1,-1-1-1,1 1 0,0 1 1,0-1-1,1 2 1,0-1-1,0 1 0,0 0 1,-1 3-142,9-10 1,0 0 0,0 0 0,0 0 1,0 0-1,-1 0 0,1 1 0,0-1 0,0 0 1,0 0-1,0 0 0,0 0 0,0 0 1,0 0-1,0 0 0,0 1 0,0-1 0,0 0 1,0 0-1,0 0 0,0 0 0,0 0 0,0 0 1,0 1-1,0-1 0,0 0 0,0 0 1,0 0-1,0 0 0,0 0 0,0 1 0,0-1 1,0 0-1,0 0 0,0 0 0,0 0 1,0 0-1,0 0 0,0 1 0,0-1 0,0 0 1,0 0-1,1 0 0,-1 0 0,0 0 1,0 0-1,0 0 0,0 0 0,0 0 0,0 0 1,0 0-1,1 1 0,-1-1 0,0 0 0,0 0 1,0 0-1,0 0 0,0 0 0,0 0 1,1 0-1,-1 0 0,0 0-1,15-1 31,15-5 6,-12-2-12,-1-1-1,-1-1 1,0 0-1,8-8-24,-9 8 14,0-1 0,1 2 0,-1 0-1,2 1 1,1-1-14,-18 9 0,1 0 0,-1 0 0,1 0 0,-1 0 0,1 0 0,-1 0 0,0 0 0,1 0 0,-1 0 1,1 0-1,-1 0 0,0 1 0,1-1 0,-1 0 0,1 0 0,-1 0 0,0 0 0,1 1 0,-1-1 0,0 0 0,1 0 0,-1 1 0,0-1 0,1 0 0,-1 1 0,0-1 0,0 0 0,1 1 0,-1-1 0,0 0 0,0 1 1,0-1-1,1 1 0,-1-1 0,0 0 0,0 1 0,7 23 10,-2-3-3,-1-11 61,0 1 1,0-1-1,1 0 1,0-1 0,1 1-1,4 5-68,-7-11-98,0-1 1,0 0-1,0 0 0,0-1 0,1 1 0,-1-1 0,1 1 0,-1-1 1,2 0 97,-1 0-486,0-1 0,0 1 0,0-1 0,0 0 0,0 0 0,1-1 1,-1 1-1,0-1 0,0 0 0,4-1 486,11 0-3804</inkml:trace>
  <inkml:trace contextRef="#ctx0" brushRef="#br2" timeOffset="-69810.52">11073 13009 2192,'9'-51'3521,"-10"48"-3127,0 1-1,1-1 0,-1 0 1,0 1-1,-1-1 0,1 1 1,0 0-1,-1-1 1,0 1-1,1 0 0,-1 0 1,0 0-1,0 0 0,0 0 1,0 0-1,0 1 0,-1-1 1,1 1-1,0-1 1,-1 1-1,1 0 0,-2 0-393,2 0 311,-1-1 0,1 1 0,0-1 0,-1 1 0,1-1 0,0 0 0,0 1 0,0-1-1,0 0 1,0 0 0,1-1 0,-1 0-311,5-11 972,19-3-709,7-1-589,-15 8 488,1 2 1,-1 0 0,2 0 0,-1 2 0,2-1-163,-10 5-715,-1 0 1,1 1 0,1 0 0,-1 0 0,0 1-1,0 0 1,0 0 0,7 1 714,8 3-3721</inkml:trace>
  <inkml:trace contextRef="#ctx0" brushRef="#br2" timeOffset="-69185.95">10859 13046 1784,'-1'-2'510,"0"0"0,0 0-1,0 0 1,0 0 0,0 0-1,-1 0 1,1 0 0,-1 1 0,1-1-1,-1 0 1,1 1 0,-1-1-1,0 1-509,-27-13 2180,-24 5-1427,53 8-703,-10 2 258,0 0-1,0 0 1,1 1 0,-1 0 0,1 1-1,-1 0 1,1 0 0,0 1-1,0 1 1,0-1 0,1 1-1,0 1 1,0-1 0,-7 7-308,-34 34 1439,46-43-1342,0 0-1,1 1 1,-1-1-1,1 1 0,0-1 1,0 1-1,1 0 1,-1-1-1,1 1 1,-1 0-1,1 0 0,0 0 1,1 1-1,-1-1 1,1 0-97,0-3 23,0-1 1,0 1 0,0 0 0,1 0 0,-1-1-1,0 1 1,0 0 0,1-1 0,-1 1-1,0 0 1,1-1 0,-1 1 0,1 0 0,-1-1-1,1 1 1,-1-1 0,1 1 0,-1-1 0,1 1-1,0-1 1,-1 1 0,1-1 0,0 0-1,-1 1 1,1-1 0,0 0 0,-1 1 0,1-1-1,0 0 1,0 0 0,0 0-24,31 4-43,-22-3 99,10-2-36,1-1 0,-1 0-1,1-2 1,-1 0-1,0-1 1,0-1 0,-1-1-1,0-1 1,0 0 0,9-7-20,-22 12-160,69-32 738,-69 33-876,0 0 0,1 1 0,-1-1-1,0 1 1,1 1 0,0-1 0,-1 1-1,1 0 1,-1 0 0,1 1 0,3 1 298,5 2-2461</inkml:trace>
  <inkml:trace contextRef="#ctx0" brushRef="#br2" timeOffset="-67285.16">11870 12784 7506,'-1'0'198,"1"0"0,0-1 0,0 1 1,-1 0-1,1-1 0,0 1 0,0 0 1,-1 0-1,1-1 0,0 1 0,-1 0 1,1 0-1,-1 0 0,1-1 1,0 1-1,-1 0 0,1 0 0,0 0 1,-1 0-1,1 0 0,-1 0 0,1 0 1,0 0-1,-1 0 0,1 0 0,-1 0 1,1 0-1,0 0 0,-1 0 0,1 0 1,-1 1-1,1-1 0,0 0 1,-1 0-1,1 0 0,0 1 0,-1-1 1,1 0-1,0 0 0,-1 1 0,1-1 1,0 0-199,-1 23 2878,2-10-3256,15 118 1320,-16-130-936,0-1 0,1 0 0,-1 0 0,0 0 0,0 1 0,1-1 0,-1 0 0,0 0 0,1 0 1,-1 0-1,0 0 0,1 0 0,-1 0 0,0 0 0,1 0 0,-1 0 0,0 0 0,0 0 0,1 0 0,-1 0 0,0 0 0,1 0 1,-1 0-1,0 0 0,1 0 0,-1 0 0,0 0 0,1 0 0,-1-1 0,0 1 0,0 0 0,1 0 0,-1 0 0,0-1 0,0 1 1,1 0-1,-1 0 0,0-1-6,24-15 117,23-24 0,-8-16-34,-35 49-79,0 0-1,0 0 1,0 1 0,0-1 0,1 1 0,0 0 0,1 0 0,0 1 0,-1-1 0,2 1 0,-1 1 0,0-1 0,1 1 0,5-2-4,-12 5 1,1 1 0,0 0 1,-1 0-1,1-1 0,0 1 1,0 0-1,0 0 0,-1 0 1,1 0-1,0 0 1,0 0-1,0 0 0,-1 0 1,1 0-1,0 0 0,0 1 1,-1-1-1,1 0 0,0 0 1,0 1-1,-1-1 0,1 0 1,0 1-1,-1-1 1,1 1-1,0-1 0,-1 1 1,1-1-1,0 1-1,5 25 201,-14 35 296,7-55-438,0-4-44,0 0 0,1 0 0,0 0 0,-1 0 1,1 0-1,0 0 0,0 0 0,0 0 0,0 0 0,0 0 1,1-1-1,-1 1 0,1 0 0,-1 0 0,1 0 1,0 0-1,-1 0 0,1-1 0,1 3-15,-1-4 9,0 1 0,0 0 0,1 0 0,-1-1 0,0 1 1,0-1-1,0 1 0,1-1 0,-1 1 0,0-1 0,1 0 0,-1 1 0,0-1 0,0 0 0,1 0 0,-1 0 1,0 0-1,1 0 0,-1-1 0,0 1 0,2-1-9,9-2 35,0-1 0,0-1 1,0 0-1,-1-1 0,7-3-35,-5 1 17,11-4 15,44-23 22,-63 32-45,0-1 1,-1 1-1,1-1 1,-1 0 0,1 0-1,-1 0 1,0 0-1,-1-1 1,1 0-1,2-4-9,-10 13 260,0 12-128,6-12-123,-1 0-1,0 0 0,1 0 0,0-1 0,-1 1 0,2 0 1,-1-1-1,0 1 0,1-1 0,-1 0 0,1 1 1,0-1-1,0-1 0,0 1 0,1 0 0,-1-1 0,1 1 1,1-1-9,-5-1 2,5 1 6,0 1 0,0-1 0,0-1 0,0 1 0,0 0 1,0-1-1,0 0 0,1-1 0,-1 1 0,0-1 0,1 0 0,-1 0 1,0 0-1,1-1 0,-1 0 0,3-1-8,10-2 37,0-1-1,0-1 1,13-6-37,-24 9 14,-1 0 1,0-1-1,1 0 1,-1 0-1,0 0 1,-1-1-1,1 0 1,-1 0-1,0 0 0,4-6-13,-8 10 3,0 0 0,-1 0 0,1 0 0,0-1 0,-1 1 0,1 0 0,-1 0 0,1 0 0,-1-1 0,0 1 1,1 0-1,-1-1 0,0 1 0,0 0 0,0-1 0,0 1 0,0 0 0,0 0 0,0-1 0,-1 1 0,1 0 1,0-1-1,-1 0-4,0 1 3,-1-1 0,1 0 1,-1 1-1,0-1 1,0 1-1,1-1 1,-1 1-1,0 0 0,0 0 1,0 0-1,0 0 1,-1 0-1,1 0 1,0 0-1,0 1 1,0-1-1,-1 1 0,1 0 1,0 0-4,-2-1 1,-1 0 0,1 1 1,0 0-1,0 0 0,0 0 0,0 1 1,0-1-1,0 1 0,-1 0 0,1 0 1,1 0-1,-1 1 0,0 0 0,0-1 1,0 1-1,1 0 0,-1 1 0,1-1 1,0 1-1,0-1-1,1 0-1,1-1 0,0 1 0,0-1 0,-1 1 0,1 0 0,0-1 0,1 1 0,-1 0 0,0 0 0,0-1 1,1 1-1,-1 0 0,1 0 0,0 0 0,-1 0 0,1 0 0,0 0 0,0 0 0,0 0 0,1 0 0,-1 0 0,0 0 0,1 0 0,-1-1 0,1 1 1,-1 0-1,1 0 0,0 0 0,0-1 0,0 1 0,0 0 0,0-1 0,0 1 0,1-1 0,-1 1 0,0-1 0,1 0 0,-1 1 0,1-1 0,0 0 1,1 1 0,8 6-3,0-1 0,1 1 1,0-2-1,1 0 0,0 0 1,0-1-1,0-1 0,0 0 1,1-1-1,-1 0 0,1-1 1,0 0-1,0-1 3,8 0 174,-1-1 1,1 0-1,0-2 0,0 0 1,0-1-1,-1-2 0,19-5-174,-12-3-2974,-12-7 759</inkml:trace>
  <inkml:trace contextRef="#ctx0" brushRef="#br2" timeOffset="-66943.18">12340 12416 11771,'-23'-27'2568,"-32"7"1081,44 2-3449,17 8-184,21 8-16,14 0 232,13 0-608,2 0 808,12 4-4065,-11 0 1025</inkml:trace>
  <inkml:trace contextRef="#ctx0" brushRef="#br2" timeOffset="-66577.41">12746 12163 7178,'-33'-66'7989,"22"48"-4363,21 48-2039,17 32 750,23 36-2337,-20-43 309,-3 1-1,-1 5-308,-2 7 172,-3 0 0,10 60-172,-28-105-3443,-5-9 436</inkml:trace>
  <inkml:trace contextRef="#ctx0" brushRef="#br2" timeOffset="-65700.74">12920 12682 4969,'-2'-6'168,"-2"-3"711,1 1 0,0-1-1,0 0 1,1 0-1,0 0 1,1 0 0,-1-3-879,2 9 138,1 0 1,-1 1 0,0-1-1,1 0 1,0 1-1,-1-1 1,1 0 0,0 1-1,1-1 1,-1 1-1,0 0 1,1-1 0,-1 1-1,1 0 1,-1 0-1,1 0 1,0 0 0,0 0-1,0 0 1,0 0-1,1 1 1,-1-1 0,0 1-1,1 0 1,-1-1-1,1 1 1,0 0-139,2-1 120,2-2 118,-1 1-1,1 1 1,-1-1-1,1 1 1,0 0-1,0 0 1,7 0-238,-14 2 328,0 0-63,0 0-54,0 0-87,0 0-40,0 0 44,0 0 123,0 0 49,0 0 93,0 0 71,0 0-25,0 0-97,0 0 27,0 0-38,0 0-32,0 0-33,0 0-11,0 0-58,0 0-25,8 50 853,-3-32-943,33 116 370,-32-117-414,0-1-1,2 1 0,0-2 1,1 1-1,0-1 0,12 14-37,-1-11 134,-13-38 57,-5 10-165,-1-1 0,-1 1 0,0-1 0,0 1-1,-1 0 1,0-1 0,-1 1 0,-3-10-26,2 9 8,1-1 1,0 1 0,1-1-1,0 0 1,0 1-1,2-10-8,0 17 0,0 0-1,0 1 0,0-1 1,0 0-1,0 1 0,1-1 1,0 1-1,0 0 0,0-1 1,0 1-1,0 0 1,0 0-1,1 1 0,0-1 1,-1 0-1,1 1 0,0-1 1,0 1-1,0 0 0,1 0 1,-1 0-1,1 1 1,1-1 0,13-5-2,1 0 1,0 2 0,0 0-1,1 2 1,3-1 1,-6 2 5,1-1-1,-1-1 1,0 0 0,0-1-1,0-1 1,10-6-5,-27 12 0,1 0 0,0-1 1,0 1-1,-1 0 0,1-1 0,0 1 1,-1 0-1,1-1 0,-1 1 0,1-1 1,-1 1-1,1-1 0,0 1 0,-1-1 1,0 0-1,1 1 0,-1-1 0,1 0 1,-1 1-1,0-1 0,1 0 0,-1 0 0,-10-7 7,-28 5-3,25 4-7,1 0 1,-1 1-1,0 1 1,1 0-1,-1 1 0,1 0 1,0 1-1,-5 3 3,14-6-1,-1-1-1,1 1 0,0-1 0,0 1 1,1 0-1,-1 0 0,0 0 0,1 0 1,-1 1-1,1-1 0,0 1 0,-1-1 1,1 1-1,1 0 0,-1 0 0,0 0 1,1 0-1,-1 0 0,1 0 0,0 0 1,0 1-1,0-1 0,0 0 0,1 1 1,0-1-1,-1 0 0,1 1 0,0-1 1,1 1-1,-1-1 0,0 0 0,1 1 1,0-1-1,0 1 2,1 0-1,0 1 1,1-1-1,0 0 0,-1 0 1,1 0-1,1 0 1,-1-1-1,0 1 0,1-1 1,0 0-1,0 0 1,0 0-1,0-1 0,0 1 1,0-1-1,1 0 1,-1 0-1,1 0 0,0-1 1,-1 0-1,1 0 1,0 0-1,0 0 0,0-1 1,12 2 7,0-1 0,-1 0 0,1-1 0,0-1 0,0-1 0,8-1-7,0-2 9,0-1 0,0-1 0,15-7-9,-31 11 3,-1-1 0,0 0 0,-1 0 0,1 0 1,-1-1-1,1 0 0,-2 0 0,1-1 0,0 0 0,-1 0 1,0 0-1,3-6-3,-8 11 2,0-1 0,0 1 0,0-1-1,0 1 1,-1-1 0,1 0 0,-1 1 0,1-1 0,-1 0 0,1 1 0,-1-1-1,0 0 1,0 0 0,0 1 0,0-1 0,0 0 0,0 0 0,0 0 0,-1 1-1,1-1 1,-1 0 0,1 1 0,-1-1 0,0 0 0,0 0-2,-1-1 2,0 0 0,0 1 0,0 0 0,-1-1 0,1 1 0,-1 0 0,1 0 0,-1 0 0,0 0 0,0 1 0,0-1 0,0 1 0,-2-1-2,1 0-1,-1 0-1,1 0 1,-1 1 0,0 0-1,1 0 1,-1 0-1,0 1 1,0-1 0,0 1-1,1 0 1,-1 0-1,0 1 1,0 0 0,1 0-1,-1 0 1,0 0-1,1 1 1,-1-1 0,1 1-1,-1 1 2,5-3 0,0 0 0,-1 1-1,1-1 1,0 1 0,0-1-1,-1 0 1,1 1 0,0-1-1,0 1 1,0-1 0,0 1-1,0-1 1,0 1 0,0-1-1,0 1 1,0-1 0,0 1-1,0-1 1,0 1 0,0-1-1,0 1 1,0-1 0,0 0-1,1 1 1,-1-1 0,0 1-1,0-1 1,1 1 0,-1-1-1,0 0 1,0 1 0,1-1-1,-1 0 1,0 1 0,1-1-1,-1 0 1,1 1 0,-1-1 0,0 0-1,1 0 1,-1 0 0,1 1-1,-1-1 1,1 0 0,-1 0-1,1 0 1,-1 0 0,1 0-1,-1 0 1,1 0 0,-1 0-1,0 0 1,1 0 0,27 9-7,38 5 1,-48-12 4,0 1 0,0 1 0,-1 0 0,1 2 0,-1 0 0,-1 0 0,1 2 0,-1 0 0,14 10 2,-28-17 0,0 1 1,0 0-1,0-1 0,0 1 1,0 0-1,0 0 0,0 0 0,-1 1 1,1-1-1,-1 0 0,0 0 0,0 1 1,1-1-1,-1 1 0,-1-1 0,1 1 1,0-1-1,-1 1 0,1 0 0,-1-1 1,0 1-1,0 0 0,0 0 0,-1 1 1,0 0 0,0 0 0,0 0 0,-1-1 0,0 1 0,1 0 0,-1-1 0,-1 1 0,1-1 0,0 1 0,-1-1 1,0 0-1,-2 2-1,-11 9 4,0 0 1,-1-2 0,0 0-1,-1-1 1,-5 2-5,-58 26-383,20-11-7928,29-13 2487</inkml:trace>
  <inkml:trace contextRef="#ctx0" brushRef="#br2" timeOffset="-64666.58">10756 13561 4313,'-7'-2'812,"-1"0"0,0 0 1,0 1-1,0 1 0,0-1 0,0 1 1,0 0-1,0 1 0,0 0 0,0 0 1,-1 1-813,-87 23 3459,88-22-3060,1-1-219,1 1 1,0 0-1,0 1 0,0 0 0,1-1 0,0 2 0,-1-1 1,1 0-1,0 1 0,0 2-180,3-6 26,0 1 0,0 0 0,0 0 0,1 0 0,-1 0 0,1 0 0,0 0 0,-1 0 0,1 1 0,0-1 0,0 0 0,0 1 0,1-1 0,-1 1 0,0-1 0,1 1 0,0-1 1,0 1-1,0-1 0,0 1 0,0-1 0,0 1 0,0-1 0,1 1 0,-1-1 0,1 1 0,0 1-26,1-2 5,0 0 1,1 0-1,-1-1 0,0 1 1,0 0-1,1-1 1,-1 1-1,1-1 0,0 0 1,-1 0-1,1 0 0,0 0 1,-1 0-1,1-1 1,0 1-1,0-1 0,0 0 1,0 0-1,-1 0 0,1 0 1,0 0-1,0-1 1,0 1-1,1-1-5,72-18 65,-72 18-60,10-2 11,-1-2 0,1 0 0,-1 0 0,0-1 0,0-1 0,-1 0 0,0 0 0,0-2 1,-1 1-1,0-1 0,0-1 0,-1 0 0,1-2-16,-11 12 15,0 0 0,0 0 0,-1 0 1,1 0-1,0 0 0,0 0 0,0-1 0,0 1 1,0 0-1,-1 0 0,1 0 0,0 0 0,0 0 0,0 0 1,0 0-1,0 0 0,0 0 0,0-1 0,-1 1 0,1 0 1,0 0-1,0 0 0,0 0 0,0 0 0,0-1 1,0 1-1,0 0 0,0 0 0,0 0 0,0 0 0,0 0 1,0-1-1,0 1 0,0 0 0,0 0 0,0 0 1,0 0-1,0 0 0,0-1 0,0 1 0,0 0 0,0 0 1,0 0-1,0 0 0,0 0 0,0-1 0,0 1 0,1 0 1,-1 0-1,0 0 0,0 0 0,0 0 0,0 0 1,0-1-1,0 1 0,0 0 0,1 0 0,-1 0 0,0 0 1,0 0-1,0 0 0,0 0 0,0 0 0,1 0 0,-1 0 1,0 0-1,0 0-15,-7 14 247,7-9-242,0 1 0,1 0-1,0 0 1,0 0 0,1-1 0,0 1-1,0-1 1,0 1 0,0-1 0,1 0-1,0 0 1,0 0 0,1 0-1,-1 0 1,1-1 0,0 0 0,0 0-1,0 0 1,1 0 0,1 1-5,-3-3-138,0 1-1,0-1 1,1 0 0,-1 0 0,1-1 0,-1 1-1,1-1 1,-1 1 0,1-1 0,0 0 0,0 0-1,1-1 139,40 0-7794,-21-3 2222</inkml:trace>
  <inkml:trace contextRef="#ctx0" brushRef="#br2" timeOffset="-64305.75">11052 13637 6345,'51'-65'2660,"-51"65"-2533,-1 0 1,1 0-1,0 0 1,0 0-1,0 0 1,0 0-1,-1 0 1,1 0 0,0 0-1,0 0 1,0 0-1,0 0 1,0 0-1,-1 0 1,1-1 0,0 1-1,0 0 1,0 0-1,0 0 1,0 0-1,0 0 1,0 0-1,-1-1 1,1 1 0,0 0-1,0 0 1,0 0-1,0 0 1,0-1-1,0 1 1,0 0-1,0 0 1,0 0 0,0 0-1,0-1 1,0 1-1,0 0-127,-1 1 128,0 0 0,0 0 0,0 0 0,0 0 0,0 0 0,0 0 0,0 0 0,0 0 0,1 1 1,-1-1-1,0 0 0,1 1 0,-1-1 0,1 0 0,0 1 0,-1-1 0,1 1-128,0 4 155,1 0 0,0-1 0,0 1 0,0 0 1,1 0-1,0-1 0,0 1 0,0-1 0,1 0 1,0 0-1,3 5-155,43 58 337,-35-50-167,-11-14-179,13 15 129,-2 0 0,-1 1 0,0 0 0,-2 1 0,0 1 0,1 5-120,-10-23 44,-1 0 0,1 0 0,-1 0 0,0 1 0,0-1 0,-1 0 0,1 1 0,-1-1 0,0 1-1,0-1 1,-1 1 0,1-1 0,-1 1 0,0-1 0,0 0 0,0 0 0,-1 1 0,0-1 0,1 0-1,-1 0 1,-1 0 0,1-1 0,-1 1 0,1 0 0,-1-1 0,0 0 0,0 1 0,0-1 0,-1-1 0,1 1-1,-1 0 1,0-1 0,0 0 0,0 1 0,0-2 0,-1 2-44,-9 3 18,-1 0 0,1-1 0,-1-1 0,0 0 0,-1-1 1,1 0-1,0-1 0,-1-1 0,1-1 0,-1 0 0,0-1 0,1-1 0,0 0 0,-1-1 0,1 0 0,-3-3-18,16 6-246,-1-1-1,0 0 0,1 0 0,-1-1 0,1 1 0,0-1 0,-1 1 0,1-1 1,0 0-1,0 1 0,0-1 0,0 0 0,0 0 0,1-1 0,-1 1 1,1 0-1,-1 0 0,1-1 247,-7-25-3338</inkml:trace>
  <inkml:trace contextRef="#ctx0" brushRef="#br2" timeOffset="-63949.82">11060 13369 9570,'-5'-15'2249,"-6"-3"807,7 11-2872,4 9-8,8 4-152,6 5-168,2 0-576,11 1-2337,-4-3 441</inkml:trace>
  <inkml:trace contextRef="#ctx0" brushRef="#br2" timeOffset="-63523.54">11372 13440 2689,'-12'18'12226,"4"-9"-8361,2 2-4100,3-4 348,1 0-1,1 0 1,-1 0-1,1 0 1,1 1 0,-1-1-1,1 0 1,0 1-1,1-1 1,0 0-1,0 0 1,0 0-1,1 1 1,0-1 0,1-1-1,0 1 1,0 0-1,0-1-112,-1-1 22,1-1 0,0 1 0,0-1-1,0 0 1,0 0 0,1 0 0,0-1 0,-1 1-1,1-1 1,1 0 0,-1 0 0,0 0 0,1 0-1,-1-1 1,1 0 0,0 0 0,0 0-1,0-1 1,0 1 0,0-1 0,0 0 0,0-1-1,0 1 1,1-1 0,-1 0 0,1-1-22,3 0 23,0 0-1,0-1 1,0 0 0,0 0 0,0-1-1,-1-1 1,1 1 0,-1-1 0,0-1-1,0 0 1,0 0 0,-1 0-1,1-1 1,-1 0 0,-1 0 0,1-1-1,-1 0 1,0 0 0,4-7-23,-9-14 385,-1 28-357,0-1 1,0 1-1,0-1 0,0 1 0,0-1 1,0 0-1,0 1 0,0-1 0,0 1 1,0-1-1,0 1 0,0-1 0,-1 1 1,1-1-1,0 1 0,0-1 0,-1 1 1,1-1-1,0 1 0,-1 0 0,1-1 1,0 1-1,-1-1 0,1 1 0,0 0 0,-1-1 1,1 1-1,-1 0 0,1-1 0,-1 1 1,1 0-1,-1 0 0,1 0 0,-1-1 1,1 1-1,-1 0 0,1 0 0,-1 0 1,1 0-1,-1 0 0,1 0 0,-1 0 1,0 0-1,1 0 0,-1 0 0,1 0-28,-1 1 11,1-1 1,-1 1-1,1 0 0,-1-1 0,1 1 0,-1 0 1,1-1-1,0 1 0,0 0 0,-1-1 0,1 1 1,0 0-1,0 0 0,0-1 0,0 1 0,0 0 1,0 0-1,0-1 0,0 1 0,0 0 0,0 0 1,0-1-1,0 1 0,0 0 0,1 0 0,-1-1 1,1 1-13,13 29 63,-12-27-57,0 0-1,1 1 1,0-1-1,-1 0 1,1 0-1,0 0 1,0-1-1,1 1 1,-1-1 0,1 1-1,-1-1 1,1 0-1,0-1 1,-1 1-1,1-1 1,0 1-1,0-1 1,0 0-1,0-1 1,0 1-1,0-1 1,1 0-1,-1 0 1,0 0-1,0 0 1,1-1-5,7-1 18,0-1 0,0 0 0,0-1-1,0-1 1,0 1 0,-1-2 0,0 0 0,0 0 0,1-2-18,-7 5 12,0-1 0,1 0 0,-2 0-1,1 0 1,0 0 0,-1-1 0,0 0-1,0 0 1,0 0 0,0 0 0,-1-1-1,0 0 1,0 1 0,-1-1 0,1 0 0,-1 0-1,-1 0 1,2-7-12,-3 10 7,0 0-1,0-1 1,0 1-1,-1 0 1,1-1-1,-1 1 1,0 0-1,0 0 1,0 0-1,0 0 1,0 0-1,-1 0 1,0 0-1,1 0 1,-1 0-1,0 1 1,0-1-1,-1 1 1,1-1-1,-1 0-6,-3-1 6,0-1-1,0 1 0,0 0 0,0 0 1,0 1-1,-1 0 0,0 0 0,-4-1-5,-4 3-18,15 10-9,23 15-18,-5-13 35,1-2 1,0 0 0,4 1 9,-11-6-1,0 0 0,0 2 1,0-1-1,-1 2 0,1-1 1,-1 1-1,-1 1 0,0 0 1,0 1-1,7 8 1,-16-16 1,0 1 0,0 0 0,0 0 0,0-1 0,-1 1 0,1 0 0,-1 0 0,1 0 0,-1 0 0,0 0 0,0 0 0,0 0 0,0 0 0,0 0 0,0 0 1,0 0-1,-1-1 0,1 1 0,-1 0 0,1 0 0,-1 0 0,0 0 0,0-1 0,0 1 0,0 0 0,0-1 0,0 1 0,0 0 0,0-1 0,-1 0 0,1 1 0,-1-1 0,1 0-1,-9 9 1,-1 0-1,0-1 1,0 0 0,-4 1-1,5-3-16,-55 33 11,38-28-3429,20-10 700</inkml:trace>
  <inkml:trace contextRef="#ctx0" brushRef="#br2" timeOffset="-63145.62">12026 13081 7826,'0'-7'884,"-1"4"-344,0-1 0,1 1 0,-1-1 0,1 1-1,0-1 1,1 1 0,-1-1 0,0 0 0,1 1 0,0-1 0,0 1 0,0 0 0,0-1 0,1 0-540,0 6 261,-1-1 1,1 1 0,0 0-1,-1 0 1,1-1-1,-1 1 1,0 0-1,1 0 1,-1 1 0,0-1-1,0 0 1,0 0-1,0 1-261,-1-2 107,26 54 496,-3 1 0,-1 2 0,-4 0-1,-2 0 1,-3 2 0,-2 1-603,6 24 404,1 11-2795,-16-79-43</inkml:trace>
  <inkml:trace contextRef="#ctx0" brushRef="#br2" timeOffset="-62734.8">12176 13564 9138,'-43'-78'2438,"42"76"-2246,0 0 1,0 0 0,0 0 0,0 0-1,0 0 1,1 0 0,-1 0-1,1 0 1,-1 0 0,1 0-1,0-1 1,-1 1 0,1 0-1,0 0 1,1 0 0,-1-2-193,1 3 44,-1-1 0,1 1 1,-1 0-1,1 0 1,0 0-1,0 0 0,-1 0 1,1 0-1,0 0 0,0 0 1,0 0-1,0 0 1,0 0-1,0 1 0,0-1 1,0 0-1,0 1 0,1-1 1,-1 1-1,1-1-44,5-1-56,1 1-1,0-1 1,0 1-1,0 1 1,0-1 0,0 1-1,2 1 57,1-1 252,49-1-227,-3 2-75,-1-3 0,0-3-1,-1-2 1,10-4 50,-96 23 1064,0 0 1,1 2-1,0 1 0,2 2 0,0 1 1,-11 10-1065,38-28 11,0 0 0,0 1 1,0 0-1,1-1 0,-1 1 1,0-1-1,0 1 0,1 0 0,-1 0 1,1-1-1,-1 1 0,0 0 1,1 0-1,0 0 0,-1-1 1,1 1-1,-1 0 0,1 0 1,0 0-1,0 0 0,-1 0 1,1 0-1,0 0 0,0 0 0,0 0 1,0 0-12,1 0 5,-1 0 1,1 0 0,0-1-1,-1 1 1,1 0-1,0 0 1,0-1 0,0 1-1,-1 0 1,1-1-1,0 1 1,0-1-1,0 1 1,0-1 0,0 1-1,0-1 1,0 0-1,0 1 1,1-1-6,52 6 57,170-18 116,-224 16-110,-4 6-73,11-2-2879,10 3 86</inkml:trace>
  <inkml:trace contextRef="#ctx0" brushRef="#br2" timeOffset="-62377.13">12757 13035 8898,'-7'-14'1024,"5"9"-297,0 0 1,0 1 0,0-1-1,-1 0 1,0 1-1,0 0 1,0 0 0,-1 0-1,0-1-727,3 5 48,1-1-1,0 1 1,0 0-1,-1 0 1,1 0-1,0 0 1,0 0-1,0 0 1,-1 0-1,1 0 1,0 0-1,0 0 1,-1 0-1,1 0 1,0 0-1,0 0 1,-1 0-1,1 1 1,0-1-1,0 0 1,-1 0-1,1 0 1,0 0-1,0 0 1,0 0-1,-1 1 1,1-1-1,0 0 1,0 0-1,0 0 1,0 1-1,-1-1 1,1 0-1,0 0 1,0 0-1,0 1 1,0-1-1,0 0 1,0 0-1,0 1 1,0-1-1,0 0 1,0 0-1,-1 1 1,1-1-1,0 0 1,1 0-1,-1 1 1,0-1-1,0 0 1,0 0-1,0 1 1,0-1-1,0 0-47,0 17 1105,7 27-218,2 0-1,1-1 1,3 0-1,4 6-886,1 3 114,-3 0-1,5 37-113,-18-73 13,-1-6 26,1-1 0,-1 1 0,1 0 0,1-1 0,3 8-39,-6-16 6,1 0 0,-1 0-1,1 0 1,-1 0 0,1 0 0,0 0 0,-1 0 0,1 0 0,0 0-1,0 0 1,0-1 0,-1 1 0,1 0 0,0 0 0,0-1 0,0 1-1,0-1 1,0 1 0,0-1 0,0 1 0,1-1 0,-1 0 0,0 0-1,0 1 1,0-1 0,0 0 0,0 0 0,0 0 0,1 0 0,-1 0-1,0 0 1,0-1 0,0 1 0,0 0 0,0 0 0,0-1 0,0 1-1,1-1 1,-1 1 0,0-1 0,-1 0 0,1 1 0,0-1 0,0 0-1,0 1 1,0-1 0,0 0 0,-1 0 0,2-1-6,39-33 73,-33 26-71,0 1 0,0 1 0,1 0 1,0 0-1,0 0 0,1 1 0,0 1 0,0 0 0,0 0 0,1 1 0,0 0 0,-1 1 0,8-2-2,-16 5-1,0 0-1,1 0 1,-1 1-1,0-1 1,1 0 0,-1 1-1,0-1 1,1 1 0,-1 0-1,0 0 1,0 0-1,0 0 1,1 0 0,-1 0-1,-1 1 1,1-1 0,0 0-1,0 1 1,0 1 1,2 1-2,0 0 1,0 0 0,-1 1-1,0 0 1,0-1-1,0 1 1,0 0-1,-1 1 1,0 0 1,0-2 0,0 1 1,-1 0 0,1 0-1,-2 0 1,1 0-1,0 1 1,-1-1-1,0 0 1,0 5-1,0-8 1,-1 0 0,1 0 1,-1 0-1,1 0 0,-1 0 1,1 0-1,-1 0 0,0 0 1,0 0-1,0-1 0,0 1 0,0 0 1,-1-1-1,1 1 0,0 0 1,-1-1-1,1 1 0,-1-1 1,1 0-1,-1 0 0,-2 1-1,-6 3-10,-1-1 0,0 0 0,0-1-1,0 0 1,-1 0 0,1-2 0,-1 1 0,0-2 10,-95 1-135,95-1 222,-7-4-3445,9-2 860</inkml:trace>
  <inkml:trace contextRef="#ctx0" brushRef="#br2" timeOffset="-61980.44">12648 13493 6137,'-98'4'2513,"92"-1"680,5 1-1441,2 4-8,-2-8-183,1 0-201,0 1-512,0 1-224,0 4-304,4 7-120,-4-9-144,8 7 128,-4 0 96,12-2 2209,44 40-6562,-32-33 3033</inkml:trace>
  <inkml:trace contextRef="#ctx0" brushRef="#br2" timeOffset="-61097.77">13107 13087 3873,'4'-7'1663,"-4"6"-1378,1 1 0,0-1-1,-1 0 1,1 0 0,0 0-1,-1 0 1,1 0-1,-1 1 1,1-1 0,-1 0-1,0 0 1,1 0 0,-1 0-1,0 0 1,0 0 0,0 0-1,0 0 1,0-1 0,0 1-1,0 0 1,0 0 0,0 0-1,0 0 1,0 0 0,-1 0-1,1 0 1,0 0-1,-1 0 1,1 0 0,-1 1-1,0-2-284,13 26 7835,4 27-8081,-12-37 938,8 32 615,7 45-1307,-12-47 250,13 37-250,-15-67 13,0 0-1,1 0 1,0-1 0,1 0-1,0 0 1,1 0 0,6 6-13,-10-14 11,1 0 1,-1-1-1,1 1 0,1-1 1,-1 0-1,0 0 1,1-1-1,0 1 1,0-1-1,0-1 1,0 1-1,0-1 1,0 0-1,7 1-11,-2-1 21,1-1 0,-1 0 0,0 0 0,1-2-1,-1 1 1,0-1 0,0-1 0,1 0 0,-1 0-21,0-1 18,-1 1 0,1-2 0,0 1 1,-1-2-1,0 1 0,0-1 0,0-1 1,0 0-1,-1 0 0,0-1 0,-1 0 0,1 0 1,-1-1-1,-1 0 0,1-1 0,-1 0 0,-1 0 1,4-6-19,-9 12 4,1-1 1,-1 0 0,1 1-1,-1-1 1,0 0 0,0 0-1,-1 1 1,1-1 0,-1 0-1,0 0 1,0 0 0,0 0-1,-1 0 1,1 1 0,-1-1-1,0 0 1,0 0 0,0 1-1,-1-1 1,1 0 0,-1 1-1,0 0 1,0-1 0,0 1-1,0 0 1,-1 0 0,1 0-1,-1 0 1,0 0-5,-1 0 1,0 0 0,0 0-1,0 0 1,0 1 0,-1 0 0,1-1 0,0 2-1,-1-1 1,0 0 0,1 1 0,-1 0-1,0 0 1,0 1 0,0-1 0,0 1 0,1 0-1,-1 0 1,0 1 0,0-1 0,0 1-1,0 0 1,1 0 0,-2 1-1,2 0-4,1 0 0,-1-1 0,0 2 0,1-1 1,-1 0-1,1 1 0,0 0 0,0-1 0,0 1 0,0 1 0,1-1 0,-1 0 0,1 1 0,-1-1 1,1 1-1,0 0 0,1-1 0,-1 1 0,1 0 0,0 0 0,0 0 0,0 0 0,0 0 0,0 1 1,1-1-1,0 0 0,0 0 0,0 0 0,1 0 0,-1 1 0,1-1 0,0 0 4,0 2-1,0 1 0,0-1 0,0 0-1,1 0 1,0 0 0,1 0 0,-1 0-1,1 0 1,0-1 0,0 1 0,1-1 0,0 0-1,0 0 1,0 0 0,0 0 0,1-1-1,0 0 1,0 0 0,0 0 0,5 2 1,0-2 5,1-1 0,0 0 1,0-1-1,1 0 0,-1-1 1,0 0-1,1 0 0,-1-2 1,0 1-1,1-1 0,-1-1 1,0 0-1,0-1 0,0 0 1,0 0-1,4-3-5,-5 2 7,0 0 1,0-1-1,-1 0 0,0 0 1,0-1-1,0 0 1,0 0-1,-1-1 0,0 0 1,-1-1-1,0 0 0,0 0 1,0 0-1,-1-1 1,0 0-1,-1 0 0,1-3-7,-4 5 7,1 1 0,-2 0 0,1-1 0,-1 1 0,0-1 0,0 0-1,-1 1 1,0-1 0,0 0 0,0 1 0,-1-1 0,0 1 0,0-1 0,-1 1-1,0-2-6,1 5 0,0 1 0,-1-1 0,1 0 0,-1 1 0,1-1 0,-1 1 0,0 0 0,0-1 0,0 1 0,0 0-1,0 0 1,0 0 0,-1 0 0,1 1 0,-1-1 0,1 1 0,-1-1 0,0 1 0,1 0 0,-1 0 0,0 0-1,0 0 1,0 1 0,0-1 0,0 1 0,0 0 0,0 0 0,0 0 0,1 0 0,-1 0 0,0 0 0,0 1-1,0 0 1,-2 0 0,4-1-1,0 0 0,1 0 0,-1 0 0,0 0 0,0 0 0,0 0 0,1 1 0,-1-1 0,0 0 0,1 0 0,-1 1 0,0-1 0,0 0 0,1 1 0,-1-1 0,1 0 0,-1 1 0,0-1 0,1 1 0,-1-1 0,1 1 0,-1 0 0,1-1 0,-1 1-1,1-1 1,0 1 0,-1 0 0,1 0 0,0-1 0,-1 1 0,1 0 0,0-1 0,0 1 0,0 0 0,-1 0 0,1-1 0,0 1 0,0 0 0,0 0 0,0 0 0,1-1 0,-1 1 0,0 0 0,0 0 0,0-1 0,1 1 0,-1 0 0,0-1 0,1 1 0,-1 0 0,0-1-1,1 1 1,-1 0 0,1-1 0,-1 1 0,1-1 0,-1 1 0,1-1 0,0 1 0,-1-1 0,1 1 0,0-1 0,-1 0 1,52 43-8,-37-32 3,4 5 0,11 10-13,-1 0 0,7 11 18,-28-29-2,-2 0 1,1 0-1,-1 1 1,-1 0-1,1 0 1,-2 0-1,1 0 1,-1 1-1,-1 0 1,1 0-1,-1 1 2,-3-8 2,1-1 0,-1 1 0,0 0-1,0-1 1,0 1 0,0 0 0,0 0-1,-1-1 1,1 1 0,-1 0 0,0-1-1,1 1 1,-1-1 0,-1 1 0,1-1-1,0 1 1,0-1 0,-1 0-1,0 2-1,-2 0 0,0-1 0,0 1-1,0 0 1,0-1-1,0 0 1,-1 0-1,1 0 1,-1-1 0,-5 2 0,-10 4 69,-1-1 0,0-2 1,0 0-1,-14 1-69,28-5 57,-25 2-4411,14 5 1031</inkml:trace>
  <inkml:trace contextRef="#ctx0" brushRef="#br3" timeOffset="57347.45">22636 7492 2905,'0'-29'2934,"2"-1"1,0 0 0,2 1-1,3-6-2934,-32 155 5507,12-44-5071,4 0 0,3 1 0,4 28-436,31 256 995,-3-89 138,-17-76 658,-17 195-1791,2-257 409,6 1 0,16 119-409,6-5 733,18 171-481,-35-373-211,-3 0 0,-1 0 0,-3 0 0,-4 21-41,-35 181 104,21-143-105,19-102-105,1 0 1,0 0-1,0 0 0,0 0 1,1 0-1,0 0 0,-1 0 0,1 0 1,0 0-1,1 0 106,-1-1-381,0 0 0,0 0-1,0 0 1,-1-1 0,1 1 0,-1 0 0,1 0-1,-1 0 1,0 0 0,-1 0 0,1 0 0,0 0 0,-1 0-1,1 0 1,-1 0 0,0 0 381,-7 18-4216,-1 6 184</inkml:trace>
  <inkml:trace contextRef="#ctx0" brushRef="#br3" timeOffset="59151.3">22541 7198 5625,'1'-5'508,"1"0"0,-1 0 0,1 0 0,0 0 0,1 1-1,-1-1 1,1 0 0,0 1 0,0 0 0,0 0 0,1 0 0,0 0 0,-1 1-1,1-1 1,0 1 0,1 0 0,1-1-508,7-3 295,-1 2-1,1-1 1,0 2 0,1 0 0,-1 0-1,4 1-294,144-26 991,74-2-991,-28 6 275,1000-105 1947,-1079 121-2028,148-7 288,523-38 1392,-480 33 605,127 15-2479,-105-10 574,-223 8-536,-66 5-15,-22-1 8,1 2 1,-1 2-1,1 1 1,-1 1-1,27 5-31,3 4 708,28 0-708,-36-5 61,-1 2 0,13 5-61,-1 3-29,8 3 755,28 2-726,-61-9 43,-33-10-30,1 0 0,-1 0 0,1 0 0,0-1 0,0 1 0,0-2 0,0 1 0,0 0 0,0-1 0,3 0-13,-18 47 51,-4 41-78,3 1 1,5 11 26,-1-16-12,-87 936-68,76-910 81,-5-1 0,-25 69-1,14-54 7,-13 94-7,29-94 13,5 1 0,5-1 0,6 2 0,5-2 0,6 1 0,5-1 0,6 0 0,13 33-13,-28-136 3,3 9 13,-1 1 1,-2 0-1,-1 0 1,-1 1-1,0 27-16,-5-50 11,1 0-1,-1-1 1,-1 1-1,1-1 1,-1 1-1,-1-1 0,0 0 1,0 0-1,0 0 1,-1 0-1,0-1 1,-1 1-1,0-1 1,0 0-1,0 0 1,-1-1-1,0 0 0,0 0 1,-1 0-1,0-1 1,0 1-1,0-2 1,0 1-1,-1-1-10,-21 11 44,-1-2 0,0-1 1,-1-1-1,-1-1 0,1-2 0,-28 3-44,-51 3 150,-42-2-150,130-11 9,-464 12 192,-95-25-201,199 1 30,-269-1 18,-723 10 1,1371 2-59,-51 0-6,0 2-1,1 2 0,-31 7 17,56-3-4109,25-3 611</inkml:trace>
  <inkml:trace contextRef="#ctx0" brushRef="#br3" timeOffset="61396.8">23226 7650 4345,'-32'-87'2382,"31"82"-1847,0 1-1,0-1 1,0 1 0,1-1-1,0 0 1,0 1 0,0-1 0,0 1-1,1-2-534,2-3 2507,-2 21 69,-5 20-1709,-2 0 0,-1 0-1,-3 6-866,1-5 325,2 1 0,1 0-1,0 7-324,5 27 313,3-1 0,3 1 0,3-1 0,5 13-313,-5-24 182,-7-52-155,-1 0 0,0-1-1,0 1 1,0-1 0,0 1 0,-1-1-1,0 1 1,1-1 0,-1 1 0,-1 1-27,2-5 6,0 1 1,0-1-1,0 0 1,0 0-1,0 0 1,0 1-1,0-1 1,-1 0 0,1 0-1,0 0 1,0 0-1,0 1 1,0-1-1,0 0 1,0 0-1,0 0 1,-1 0-1,1 1 1,0-1-1,0 0 1,0 0-1,0 0 1,-1 0-1,1 0 1,0 0 0,0 0-1,0 0 1,-1 0-1,1 0 1,0 0-1,0 0 1,0 0-1,-1 1 1,1-1-1,0-1 1,0 1-1,0 0 1,0 0-1,-1 0 1,1 0-1,0 0 1,0 0 0,0 0-1,-1 0 1,1 0-1,0 0 1,0 0-1,0 0 1,-1-1-7,-7-21 252,2-13-164,1 0-1,2-1 1,1 1 0,2-1-1,2-13-87,9-59 16,7-10-16,-2 11 565,-4-10-565,-12 95 433,0 22-426,0 1 0,0-1 1,0 0-1,0 0 0,0 0 1,-1 0-1,1 0 0,0 0 1,0 0-1,0 0 0,0 0 1,0 0-1,0 0 0,0 0 1,0 0-1,0 0 0,0 1 1,0-1-1,0 0 0,0 0 1,0 0-1,0 0 0,-1 0 1,1 0-1,0 0 0,0 0 1,0 0-1,0 0 0,0 0 1,0 0-1,0 0 0,0 0 1,0 0-1,0 0 0,-1 0 1,1 0-1,0 0 0,0 0 1,0 0-1,0 0 0,0 0 1,0 0-1,0-1 0,0 1 1,0 0-1,0 0 0,0 0 1,0 0-1,0 0 0,0 0 1,-1 0-1,1 0 0,0 0 1,0 0-1,0 0 0,0 0 1,0 0-8,-1 3 31,0 0 0,1 1 0,-1-1 0,1 1 0,0-1 0,0 1 1,0-1-1,0 1 0,1 2-31,3 17 36,0 0 1,2 0-1,1 0 1,1-1-1,0 0 0,2-1 1,7 12-37,-13-26 5,0 0 0,0-1 0,1 0 0,-1 0 0,1 0 0,1 0 0,-1-1 0,1 0 0,0 0 0,0-1 0,1 1 1,-1-1-1,1-1 0,0 1 0,0-1 0,0 0 0,0-1 0,1 0 0,-1 0 0,1 0 0,-1-1 0,1 0 0,0-1 0,-1 1 0,2-2-5,8-1 23,0-1-1,0-1 1,0-1-1,0 0 1,-1-1-1,0-1 1,0 0 0,-1-2-1,0 1 1,0-2-1,-1 0 1,0-1-1,-1 0 1,6-7-23,2-2 31,-2 0 1,0-2-1,-2 0 1,0-1 0,-2 0-1,0-2 1,-2 1-1,7-18-31,7-38 26,-25 73-10,0-1 0,0 0 0,-1 0 0,0 1-1,-1-1 1,0 0 0,0 0 0,0 0 0,-1-2-16,1 14 74,0 0 0,-1 1 1,1-1-1,-1 0 1,0 0-1,0 0 1,0 0-1,-1 2-74,-4 18 118,4-3-70,2 0-1,0 0 1,2 0-1,0 0 1,1 0-1,1-1 1,1 0-1,2 4-47,15 41 103,25 52-103,55 134 144,-101-247-130,1 0 0,0 0 0,0 0 0,1 0 0,-1 0 0,1-1 0,-1 1 0,1-1-1,0 0 1,1 0 0,-1 0-14,-2-2 7,0 0-1,0 0 0,1-1 1,-1 1-1,0-1 1,1 1-1,-1-1 0,0 1 1,1-1-1,-1 0 0,0 0 1,1 0-1,-1 0 0,1 0 1,-1 0-1,0 0 0,1 0 1,-1 0-1,1-1 1,-1 1-1,0 0 0,1-1 1,-1 1-1,0-1 0,0 0 1,1 1-1,-1-1 0,0 0 1,0 0-1,0 0 0,0 0 1,0 0-1,0 0 0,0 0 1,0 0-7,35-37 53,-2 0 1,-1-3-1,-3-1 0,-1-1 1,-2-1-1,0-6-53,-12 10 23,-15 39-22,0 1 0,0-1-1,0 1 1,1-1 0,-1 0-1,0 1 1,-1-1 0,1 1-1,0-1 1,0 1 0,0-1 0,0 1-1,0-1 1,0 0 0,-1 1-1,1-1 1,0 1 0,0-1-1,-1 1 1,1-1 0,0 1 0,-1 0-1,1-1 1,-1 1 0,1-1-1,-1 1 0,-1-1 1,1 1-1,0 0 1,0 0-1,0 0 1,0 0-1,-1 0 0,1 0 1,0 0-1,0 0 1,0 0-1,0 1 1,-1-1-1,1 0 1,0 1-1,0-1 1,0 1-1,-1-1 0,-15 8-3,0 0 0,0 1 0,0 1 0,1 1 0,1 0-1,0 1 1,0 0 0,1 1 0,-5 8 3,13-15-5,0 1 1,1-1-1,-1 1 1,2 0-1,-1 1 0,1-1 1,0 1-1,1 0 1,-1 0-1,2 0 0,-1 1 1,1-1-1,0 0 1,1 1-1,0 0 0,0-1 1,1 1-1,0-1 1,1 1-1,0 0 1,0-1-1,1 2 5,-1-6-1,1 0-1,-1 0 1,1 0-1,0 0 1,0 0-1,0 0 1,1-1 0,-1 1-1,1-1 1,0 1-1,0-1 1,0 0 0,1 0-1,-1 0 1,1-1-1,1 2 2,2-1 2,0 1-1,1-1 1,-1 0-1,1 0 0,-1-1 1,1 0-1,0 0 1,7 0-2,4-1 5,0 0 0,0-1 0,0-1 1,0-1-1,-1-1 0,1-1 0,6-2-5,36-14-1506,-1-3-1,36-20 1507,-57 25-1825,-19 9 697,0-1 0,-1-1 1,0-1-1,-1 0 0,6-6 1128,-20 14-9,0 1 0,1-1 0,-1 0 0,0 0 0,-1 0-1,1 0 1,-1-1 0,0 1 0,0-1 0,0 0 0,-1 0-1,0 0 1,1 0 0,-2 0 0,1-1 0,-1 1 0,0-1-1,0 1 1,0-1 0,-1 1 0,0-1 0,0 1 0,0-4 9,-2 6 134,1 1 1,0-1-1,-1 0 1,0 1-1,1-1 1,-1 1 0,0 0-1,0-1 1,-1 1-1,1 0 1,0 0-1,-1 1 1,1-1 0,-1 0-1,1 1 1,-1-1-1,0 1 1,0 0-1,0 0 1,1 0-1,-1 0 1,0 1 0,-3-1-135,4 0 50,-1 1 1,1-1 0,0 0 0,-1 1 0,1 0 0,-1 0 0,1-1 0,-1 2 0,1-1-1,-1 0 1,1 0 0,-1 1 0,1-1 0,0 1 0,-1 0 0,1 0 0,0 0-1,-1 0 1,1 0 0,0 0 0,0 0 0,0 1 0,0-1 0,0 1 0,0 0 0,1 0-1,-1-1 1,0 2-51,1-2 4,1 0 0,0 0-1,0 0 1,0 0 0,0 0 0,0 0-1,1 0 1,-1 0 0,0 0-1,0 0 1,1 0 0,-1 0 0,0 0-1,1 0 1,-1 0 0,1 0-1,-1-1 1,1 1 0,0 0-1,-1 0 1,1 0 0,0-1 0,-1 1-1,1-1 1,0 1 0,0 0-1,0-1 1,-1 1 0,1-1 0,0 0-1,0 1 1,0-1 0,1 1-4,35 14-10,-34-14 15,61 18-7,52 20-4,-106-35 6,0 0-1,0 2 1,0-1-1,-1 1 1,0 0-1,0 1 1,0 0-1,-1 1 1,3 3 0,-9-10 5,-1 1 0,1 0 1,-1 0-1,0 0 1,1 0-1,-1 0 0,0 0 1,0 0-1,0 0 0,-1 0 1,1 0-1,0 1 1,-1-1-1,0 0 0,1 0 1,-1 1-1,0-1 1,0 0-1,0 1 0,0-1 1,-1 0-1,1 0 0,-1 3-5,-1-1 28,0 0-1,0 0 1,0-1-1,-1 1 1,1 0-1,-1-1 1,0 1-1,0-1 1,0 0-1,-1 0 1,1-1-1,-2 2-27,-14 8 169,-1 0 0,0-1 0,0-1 0,-16 5-169,28-12 34,-4 2 11,1 0 2,-1 0-1,0 0 1,0-1-1,0-1 0,0 0 1,-1-1-1,-5 0-46,18-2-7,0 1 0,-1-1 0,1 0 0,0 0 0,-1 0 0,1 0 0,0 0 0,-1 0 0,1 0 0,0 0 0,-1 0 0,1 0 0,0 0 0,0 0 0,-1 0 0,1 0 0,0-1 0,-1 1 0,1 0 0,0 0 0,-1 0 0,1 0 0,0-1 0,0 1 0,-1 0 0,1 0 0,0 0 0,0-1 0,0 1 0,-1 0 0,1 0 0,0-1 0,0 1 0,0 0 0,0-1 0,-1 1 0,1 0 0,0 0 0,0-1 0,0 1 7,8-12-710,18-10-1094,40-17-4920,-25 19 2382</inkml:trace>
  <inkml:trace contextRef="#ctx0" brushRef="#br3" timeOffset="62410.38">25181 7840 3889,'4'-7'1498,"-1"5"-723,-1-1-1,0 0 1,0 0-1,0 0 1,0-1-1,-1 1 1,1 0-1,-1-1 1,0 1-1,0-1 1,0 1-1,0-1 1,-1 0-1,1-3-774,-1 7 107,-1 0 0,1 0 0,0 0 0,0-1 0,0 1 0,-1 0-1,1 0 1,0 0 0,0 0 0,-1 0 0,1 0 0,0 0 0,0 0 0,-1 0 0,1 0-1,0 0 1,0 0 0,-1 0 0,1 0 0,0 0 0,0 0 0,-1 0 0,1 0 0,0 0 0,0 0-1,-1 0 1,1 0 0,0 0 0,0 0 0,-1 1 0,1-1 0,0 0 0,0 0 0,0 0-1,0 0 1,-1 1 0,1-1 0,0 0 0,0 0 0,0 0 0,0 1 0,-1-1 0,1 0 0,0 0-1,0 1 1,0-1 0,0 0 0,0 0 0,0 1 0,0-1 0,0 0 0,0 1-107,-8 13 286,3-3-171,0 1 0,0 0 0,1 0 0,0 0 0,1 0 0,1 0 0,0 1 0,0 0 0,2-1 0,-1 1 0,2 11-115,-1-22 5,0 0-1,1 0 1,-1 0 0,1 0 0,-1 0 0,1 0 0,-1 0-1,1-1 1,0 1 0,0 0 0,0 0 0,0-1 0,0 1-1,0 0 1,1-1 0,-1 1 0,1-1 0,-1 0 0,1 1 0,-1-1-1,1 0 1,0 0 0,-1 0 0,1 0 0,0 0 0,0 0-1,0-1 1,0 1 0,0-1 0,0 1 0,0-1 0,0 0 0,0 1-1,0-1 1,0 0 0,0 0 0,0-1 0,0 1 0,0 0-1,0-1 1,0 1 0,0-1 0,-1 0 0,1 1 0,0-1-5,10-3 23,-1-1 0,-1 0 0,1 0 0,-1-1 0,1-1 1,-2 1-1,2-2-23,1-2 24,0 0 0,-1-1 0,-1 0-1,0-1 1,6-8-24,-13 15 24,0 1-1,0-1 0,0 0 1,0 0-1,-1 0 0,0 0 1,0 0-1,0 0 0,-1-1 1,1 1-1,-2-1 0,1 1 1,0-1-1,-1 1 0,0-1 1,0 1-1,-1-2-23,1 6 28,0 1 1,-1-1-1,1 0 1,0 0-1,-1 0 0,1 0 1,-1 0-1,1 0 1,-1 0-1,1 1 0,-1-1 1,0 0-1,1 0 1,-1 1-1,0-1 1,1 0-1,-1 1 0,0-1 1,0 1-1,0-1-28,0 1 16,1 0-1,-1 0 0,1 0 0,0 0 1,-1 0-1,1 0 0,-1 0 1,1 0-1,-1 0 0,1 0 1,-1 1-1,1-1 0,0 0 0,-1 0 1,1 0-1,-1 1 0,1-1 1,0 0-1,-1 1 0,1-1 1,0 0-1,-1 0 0,1 1 0,0-1 1,-1 1-1,1-1 0,0 0 1,0 1-1,-1-1 0,1 1 1,0-1-1,0 1 0,0-1 0,0 0 1,0 1-1,0-1 0,-1 1 1,1-1-1,0 1 0,0-1 1,1 1-1,-1-1 0,0 1 0,0-1 1,0 0-1,0 1-15,-1 9 16,-1 60 34,2-65-46,1 0-1,-1 0 1,1 0-1,1 0 0,-1 0 1,1 0-1,-1 0 1,1 0-1,1-1 1,-1 1-1,1-1 0,0 0 1,0 1-4,1-1-36,0 0 1,0 0-1,0-1 1,1 0-1,0 0 1,-1 0-1,1 0 1,0-1 0,0 0-1,0 0 1,1 0-1,-1 0 1,0-1-1,1 0 1,-1 0-1,1 0 1,-1-1-1,6 0 36,13-1-1120,1-1-1,-1-1 1,21-5 1120,16-3-2314,-50 10 2034,-10 1 271,0-1 0,1 1-1,-1-1 1,0 1 0,1 0-1,-1-1 1,1 1 0,-1 0-1,1 0 1,-1 0 0,1 0-1,-1 0 1,1 1 0,-1-1-1,1 0 1,-1 1 0,0-1-1,1 1 1,-1-1 0,0 1-1,1-1 1,-1 1 0,0 0-1,0 0 1,1 0 0,-1 0-1,0 0 1,0 0 0,0 0-1,0 0 1,0 0 0,-1 1-1,2 0 10,-2-2 104,0-1 0,0 1 0,0 0 0,0-1-1,0 1 1,-1 0 0,1-1 0,0 1 0,0 0 0,0-1-1,0 1 1,0 0 0,-1-1 0,1 1 0,0 0-1,0 0 1,0-1 0,-1 1 0,1 0 0,0 0 0,-1 0-1,1-1 1,0 1 0,0 0 0,-1 0 0,1 0-1,0 0 1,-1 0 0,1 0 0,0-1 0,-1 1 0,1 0-1,0 0 1,-1 0 0,1 0 0,0 0 0,-1 0-1,1 0 1,0 0 0,-1 1 0,1-1 0,0 0 0,-1 0-1,1 0 1,0 0 0,-1 0 0,1 0 0,0 1-1,0-1 1,-1 0 0,1 0 0,0 0 0,0 1 0,-1-1-1,1 0 1,0 0 0,0 1 0,0-1 0,-1 0-104,-1-35 261,1 0-1,1 0 1,2 0 0,1 0 0,5-15-261,-8 48-2,1 0 0,-1 0 0,1 0 0,-1 1 0,1-1 0,0 0 0,0 0-1,0 0 1,0 1 0,0-1 0,0 1 0,1-1 0,-1 1 0,0-1 0,1 1 0,-1 0 0,1-1 0,-1 1 0,1 0 0,0 0 0,0 0 0,-1 0 0,1 1 0,0-1 0,0 0-1,0 1 1,0-1 0,0 1 0,0 0 0,0-1 0,0 1 0,0 0 0,0 0 0,0 1 0,0-1 0,0 0 0,-1 1 0,3 0 2,11 2-171,0 2 1,0 0 0,-1 1-1,0 0 1,3 2 170,19 8-822,-14-8 507,1-2 1,0 0 0,0-2-1,1 0 1,-1-2 0,6 0 314,-18-2-1,-1 0-1,1 0 1,-1-1 0,0-1 0,1 0 0,-1 0 0,0-1 0,0 0-1,0-1 1,-1 0 0,1 0 0,-1-1 0,0-1 0,0 1-1,0-2 2,-7 6 7,0-1 0,0 1 0,-1-1-1,1 1 1,-1-1 0,1 0 0,-1 0-1,0 0 1,1 1 0,-1-1 0,0 0-1,0-1 1,0 1 0,0-1-7,-1 3 20,0-1-1,0 0 1,0 0 0,0 0 0,0 0-1,0 1 1,0-1 0,-1 0-1,1 0 1,0 0 0,0 1 0,-1-1-1,1 0 1,0 0 0,-1 0-1,1 1 1,-1-1 0,1 0-1,-1 1 1,1-1 0,-1 0 0,1 1-1,-1-1 1,0 1 0,0-1-20,-2-1 69,0 0 1,-1 1-1,1-1 0,-1 1 1,0 0-1,1 0 1,-1 0-1,0 0 0,0 1 1,0 0-1,1-1 1,-1 1-1,0 1 0,-4-1-69,-7 3 136,0 0 0,0 0 0,0 2 0,0 0 0,1 0 0,-10 6-136,15-7 63,1 0 1,0 1-1,0 0 0,0 1 0,1-1 0,-1 1 0,2 1 0,-1-1 0,1 1 0,0 0 0,-3 5-63,7-10 14,1 1 0,0-1 0,-1 0 0,1 0 0,0 1 0,1-1 0,-1 0 0,0 1-1,1-1 1,-1 1 0,1-1 0,0 1 0,0-1 0,0 1 0,0-1 0,0 1 0,0-1 0,1 1 0,-1-1 0,1 1 0,0-1 0,0 0 0,0 1-14,1 0 12,0 1 0,1-1 1,-1 0-1,1 0 0,0 0 1,0 0-1,0 0 0,0 0 1,1-1-1,-1 0 0,1 1 1,0-1-1,0 0-12,12 5 25,0-1 1,0-1-1,0 0 0,1-1 0,-1-1 0,10 1-25,15-1 78,1-1 0,-1-2 0,1-3 0,0-1-78,46-8-4607,-45 5 1058</inkml:trace>
  <inkml:trace contextRef="#ctx0" brushRef="#br3" timeOffset="63968.92">24057 8986 5233,'-2'-3'452,"0"1"0,-1 0 0,1 0-1,-1 1 1,0-1 0,0 0 0,1 1 0,-1 0-1,0 0 1,0 0 0,0 0 0,-1 0 0,1 0-1,0 1 1,-3-1-452,0 1 480,-1 0 0,0 1 1,1 0-1,-1 0 0,1 0 0,-1 1 0,-4 1-480,-13 7 825,1 1 0,0 0 1,-19 14-826,25-15 626,15-9-594,-8 4 111,0 1 0,0 0 0,1 0 1,0 1-1,0 0 0,1 0 0,0 1 0,0 0 0,1 0 0,0 1 0,-2 3-143,8-11 5,1 0 1,-1 0-1,1 0 1,-1 0-1,1 0 1,-1 0-1,1 0 0,0 0 1,0 0-1,-1 0 1,1 0-1,0 0 1,0 0-1,0 0 0,0 1 1,0-1-1,0 0 1,1 0-1,-1 0 1,0 0-1,0 0 0,1 0 1,-1 0-1,1 0 1,-1 0-1,1 0 1,-1 0-1,1 0 0,0 0-5,1 0 5,-1 0 0,1 0 0,0 0 1,0 0-1,0 0 0,0 0 0,0 0 0,0-1 0,0 1 0,0-1 0,0 0 0,0 1 0,1-1 0,0 0-5,5 0 8,1 0 1,-1-1-1,1 0 0,-1 0 1,0-1-1,1 0 1,0-1-9,9-6 21,0-2 1,-1 0-1,0-1 1,0 0-1,-2-2 1,1 0-1,-2-1 1,0 0-1,-1-1 1,0 0-1,-1-1 1,-1-1-1,-1 0 1,-1 0-1,0-1 1,1-4-22,-5 4 24,0 0 0,-2 0 1,0 0-1,-1-1 0,0 1 1,-2-7-25,-9-120 141,4 81 5,4 59-101,2 2 25,-1 0 0,0 0-1,0 1 1,-1-1-1,1 0 1,-1 0-1,0 0 1,0 0-1,0 1 1,-1-1-1,1 1 1,-1-1 0,0 1-1,-1-3-69,2 6 17,1 0-1,-1 0 1,1 0-1,-1 0 1,1 0-1,-1 0 1,1 0-1,-1 0 1,1 0 0,-1 1-1,1-1 1,-1 0-1,1 0 1,0 0-1,-1 1 1,1-1-1,-1 0 1,1 1 0,0-1-1,-1 0 1,1 1-1,0-1 1,-1 0-1,1 1 1,0-1-1,0 1 1,-1-1-1,1 0 1,0 1 0,0-1-1,0 1 1,0-1-1,0 1 1,-1-1-1,1 1 1,0-1-17,-6 21 246,6-19-208,-3 18 55,0 0 0,1 1 0,2-1 0,0 0 0,1 1-1,1-1 1,0 0 0,2 0 0,1 0 0,0-1 0,1 1 0,1-1-1,1 0 1,1-1 0,0 0 0,2 0 0,0-1 0,0-1 0,2 0 0,0 0-1,1-1 1,0-1 0,1 0 0,1-1 0,0-1 0,1 0 0,0-2-1,1 1 1,0-2 0,16 6-93,-24-12 23,1 0-1,-1-1 0,1 0 1,0-1-1,0 0 1,-1-1-1,1 0 0,0 0 1,0-1-1,0-1 1,0 0-1,-1 0 0,1-1 1,6-3-23,-3 1 31,-1-1 0,0 0 0,0-1 1,-1-1-1,0 0 0,0 0 0,-1-1 0,0-1 0,-1 0 1,8-8-32,-16 16 9,0-1 0,0 1 0,0-1 1,-1 0-1,1 1 0,-1-1 0,1 0 1,-1 0-1,0 0 0,0 0 0,0-2-9,-1 4 5,1 0 0,-1-1 0,0 1 0,0 0 0,0 0 0,-1-1 0,1 1 0,0 0 0,0 0 0,-1-1 0,1 1-1,0 0 1,-1 0 0,0 0 0,1 0 0,-1-1 0,1 1 0,-1 0 0,-1-1-5,-1 0 5,1 0-1,-1 0 1,0 0-1,0 1 1,0-1-1,0 1 1,-1 0-1,1-1 1,0 2 0,-1-1-1,1 0 1,0 1-1,-1-1 1,1 1-1,-1 0 1,1 0-1,-1 0 1,-1 1-5,-2 0-3,1 0 1,-1 0-1,1 1 1,0 0-1,0 0 0,-1 0 1,1 1-1,1 0 0,-1 1 1,0-1-1,1 1 0,-1 0 1,1 0-1,0 0 1,1 1-1,-1 0 0,1 0 1,0 0-1,0 1 0,-2 4 3,4-7 10,0 0 0,0 1 0,1-1 0,-1 1 0,1 0 0,0-1 0,0 1 0,0 0-1,1 0 1,-1 0 0,1-1 0,0 1 0,0 0 0,1 0 0,-1 0 0,1 0 0,-1 0-1,1-1 1,0 1 0,1 0 0,-1-1 0,1 1 0,-1-1 0,1 1 0,0-1-1,0 0 1,1 0 0,-1 0 0,1 0 0,-1 0 0,1 0 0,0-1 0,0 1 0,0-1-1,3 1-9,1 2 12,1-1 0,-1 0 0,1-1-1,0 0 1,0 0 0,0-1 0,1 0-1,-1 0 1,1-1 0,-1 0-1,5 0-11,22-1 76,0-1-1,10-3-75,-1 1 217,-21 2-68,89-3 884,-42 13-5081,-39 2 1238</inkml:trace>
  <inkml:trace contextRef="#ctx0" brushRef="#br3" timeOffset="64853.41">23871 9645 4833,'11'-60'4122,"-8"48"-2487,0 0 0,-1 0-1,0-1 1,-1 1 0,0-12-1635,-9 39 4202,1 20-3067,6 25-260,3 0-1,2-1 0,3 1 1,5 9-875,-3-12 342,-1 0-1,-3 0 1,-3 1 0,-4 41-342,-4-55 288,-2 0-1,-9 25-287,2-10 289,15-58-281,-4 21 117,4-21-124,0-1 1,0 0 0,0 0-1,0 1 1,0-1 0,0 0 0,0 1-1,0-1 1,0 0 0,0 0-1,0 1 1,0-1 0,0 0 0,0 1-1,0-1 1,0 0 0,0 0-1,0 1 1,0-1 0,1 0 0,-1 0-1,0 1 1,0-1 0,0 0-1,0 0 1,1 1 0,-1-1 0,0 0-1,0 0 1,0 0 0,1 1 0,-1-1-1,0 0 1,0 0 0,1 0-1,-1 0 1,0 0 0,1 0 0,-1 0-1,0 1 1,0-1 0,1 0-1,-1 0 1,0 0 0,1 0 0,-1 0-1,0 0 1,0 0 0,1 0-1,-1-1 1,0 1 0,1 0 0,-1 0-1,0 0 1,1 0-2,2-3-482,5-2-4546,13-3 1048</inkml:trace>
  <inkml:trace contextRef="#ctx0" brushRef="#br3" timeOffset="65956.16">24324 9430 9146,'40'30'2873,"-76"-26"783,13 9-2599,2 8-57,-9-2-216,0 1-496,0 4-136,5-7 120,2 6 2505,8-2-6578,11 12 3241</inkml:trace>
  <inkml:trace contextRef="#ctx0" brushRef="#br3" timeOffset="73876.98">8654 15896 3073,'16'37'1677,"-13"-36"-1369,1-1 0,-1 1-1,0-1 1,0 0-1,0 0 1,0 0 0,0 0-1,0 0 1,0-1 0,0 0-1,0 1 1,0-1-1,2-1-307,4 0 429,30 0 431,1 1 1,-1 3-1,0 1 1,30 6-861,49 4 900,88-9 200,1-9 0,16-10-1100,-5 1 393,219-7-182,879-69 1293,-702 20-1101,23-5 79,26 0-244,10-3 58,34-7 52,-1-19-167,1-5-7,-655 101-128,579-93 564,46-32-19,-25-12 105,1-29-346,-74-19 127,-16-5 99,-63 8 77,170-105-653,-591 256 37,517-261 176,-379 178-23,143-108-190,-304 190 18,180-127 166,26-38-184,141-132 181,-328 269-133,-4-4 0,-2-3 0,47-69-48,-94 117 9,142-158 100,-108 126-47,-1-2 0,-4-3 0,-2-2-1,8-20-61,-35 42 32,-1-1 0,-3-1 0,1-11-32,34-79 335,-52 133-334,1 0-1,0 0 1,0 0 0,0 0-1,0 0 1,0 0 0,0 1-1,1-1 1,0 1 0,-1 0-1,1 0 1,0 0 0,0 0 0,0 0-1,0 1 1,2-1-1,-98 55-14,86-50 2,-1 0 0,1-1 0,-1 0 0,1-1 0,-1 1 0,0-2 0,1 1 0,-1-1 0,0 0 0,0 0 0,-3-2 12,-14 1-76,-26 2-67,25 0 111,0 0 0,0-2 0,0-1 1,-5-2 31,30 4-1,1 0 0,-1 0-1,1 0 1,-1 0 0,0 0 0,1 0 0,-1-1 0,1 1 0,-1 0 0,0 0 0,1 0-1,-1 0 1,1-1 0,-1 1 0,1 0 0,-1-1 0,1 1 0,-1 0 0,1-1 0,-1 1-1,1-1 1,-1 1 0,1-1 0,0 1 0,-1-1 0,1 1 0,0-1 0,-1 1 0,1-1-1,0 1 1,-1-1 1,14-12-42,30-6-19,39-5 7,1 4 0,1 3 0,1 4 0,83-1 54,-163 14-2,21-2-12,0 2 0,0 1 0,4 2 14,-26-3-4,1 0 0,-1 1 1,1 0-1,-1 0 1,1 0-1,-1 0 0,0 1 1,1-1-1,-1 1 1,0 0-1,0 0 1,0 1-1,-1-1 0,1 1 1,0 0-1,-1 0 1,0 0-1,0 0 0,0 1 1,0-1-1,1 2 4,-4-2 5,1 0-1,0 0 1,-1 0-1,1 0 1,-1 0-1,0 0 1,0 0-1,0 0 1,0 0-1,-1 0 1,1 0-1,-1 0 1,1 0-1,-1 0 1,0 0-1,-1 0 1,1 0-1,0-1 1,-1 1-1,1 0 1,-1-1 0,0 1-1,0-1 1,0 0-1,0 0 1,0 0-1,-1 0 1,1 0-1,-1 0-4,-5 5 147,0-1-1,-1 1 1,0-2-1,0 1 1,-1-1-1,1-1 1,-9 3-147,17-7 156,1 0-3759,0 0 564</inkml:trace>
  <inkml:trace contextRef="#ctx0" brushRef="#br3" timeOffset="82117.86">13788 3390 6865,'-10'-16'7231,"13"6"-4379,32-1-3535,0 2 1179,-7-1-437,-1-1 15,1 2 0,1 1 0,-1 1 0,27-2-74,284-21 358,2 15 0,108 18-358,-5 21 1601,241 52-1601,-64 22 797,12 12-245,-104 14-77,-429-97-359,553 148 654,19-3-507,23 6 257,-15 15-120,-23 29-274,-66 6-77,-113-5 1158,17 36-1207,-261-137 389,-49-29 38,-4 8 0,73 61-427,-233-148 23,234 171 941,114 113-964,-340-272 57,5 6 65,2-1 0,0-2 0,3-2 0,23 13-122,-59-38 19,0-1 0,0 0-1,0 1 1,0-1 0,0 0 0,0-1-1,1 1 1,-1-1 0,0 1 0,1-1-1,-1 0 1,0 0 0,1 0-1,-1-1 1,0 1 0,1-1 0,-1 1-1,0-1 1,0 0 0,0-1 0,0 1-1,3-2-18,-6 2-25,0 1 0,0-1 1,0 0-1,0 1 0,0-1 0,0 0 0,0 1 0,0-1 0,0 0 0,0 1 0,0-1 0,-1 1 0,1-1 0,0 0 1,0 1-1,-1-1 0,1 1 0,0-1 0,-1 1 0,1-1 0,-1 1 0,1-1 0,-1 1 0,1-1 0,-1 1 0,1 0 1,-1-1-1,1 1 0,-1 0 0,0-1 0,1 1 0,-1 0 0,1 0 25,-21-13-1143,11 8 800,0 0 1,1-1-1,-1 0 1,-7-7 342,-3-1-317,0 6-3202,9 12 847</inkml:trace>
  <inkml:trace contextRef="#ctx0" brushRef="#br3" timeOffset="84354.21">24446 6368 1760,'2'-2'451,"0"-1"0,0 1 0,0 0-1,1 0 1,-1 0 0,1 0-1,0 1 1,-1-1 0,1 1 0,0-1-1,0 1 1,0 0 0,1 0-451,47-7 2440,-31 9-1778,-1 0 0,1 1 1,18 5-663,6 5 868,0 3 1,-1 1 0,0 2-1,-1 2-868,60 25 641,-55-26-520,-20-6 154,1-2 0,-1-1 0,2-1 0,-1-2 0,1 0 0,23 1-275,-50-8 16,-1 0-1,1 1 0,0-1 1,-1 0-1,1-1 1,-1 1-1,1 0 1,0 0-1,-1-1 0,1 1 1,-1 0-1,1-1 1,-1 0-1,1 1 0,-1-1 1,1 0-1,-1 0 1,0 0-1,1 0 1,-1 0-1,0 0 0,1-1-15,-2 1 14,1 0 0,0-1 0,-1 1 0,1-1 0,-1 1 0,0-1 0,0 1 0,1 0 0,-1-1 0,0 1 0,0-1 0,0 1 0,-1-1-1,1 1 1,0-1 0,-1 1 0,1-1 0,0 1 0,-1-1-14,-2-4 24,1 0 0,-1 0 1,0 1-1,-1-1 0,1 1 0,-1 0 0,0 0 0,0 0 1,-1 1-1,-2-3-24,-8-3 22,-1 1 0,1 0 1,-1 2-1,-1 0 1,1 0-1,-1 2 1,-1 0-1,1 1 0,0 1 1,-17-1-23,28 4-2,-1 0 0,1 1 0,0 0 1,0 1-1,0-1 0,-5 3 2,5-2 113,-1 0-1,1-1 1,0 1 0,0-1 0,-1 0-1,1-1 1,-4 0-113,8 0 30,0 0 0,-1-1 0,1 1 1,0-1-1,0 0 0,0 0 0,0 0 0,0 0 0,1 0 0,-1 0 0,0 0 0,0 0 0,1-1 1,-1 1-1,1-1 0,-1 1 0,1-1 0,-1 0 0,1 0 0,0 1 0,0-1 0,0 0 1,0 0-1,0 0 0,0-1-30,-27-45 77,24 44-60,0-1 0,1 0 0,0 0 0,0 0 0,0-1 0,1 1 0,-1-1 0,1 0 0,1 1 0,-1-1 0,1 0-1,0 0 1,0 0 0,1 0-17,-1-1 98,1 0-1,-1-1 1,0 1-1,0 0 0,0 1 1,-1-1-1,-1 0 0,-1-4-97,8 17-33,-3-4 35,0-1 0,0 1 0,0 0 1,0 0-1,0-1 0,-1 1 1,1 0-1,0 0 0,-1 0 1,0 0-1,1 0 0,-1 0 1,0 0-1,0 0 0,0 0 1,0 0-1,0 0 0,-1 0-2,0 6 6,-1-1-1,0 0 1,0 0-1,0 0 0,-1 0 1,0-1-1,0 1 1,-1-1-1,0 1 1,0-1-1,-1 0 1,1-1-1,-5 5-5,-16 17 41,-2-1-1,0-1 1,-1-1 0,-21 12-41,26-24 58,22-12-58,1 0 1,0 0 0,-1 1 0,1-1 0,-1 0 0,1 0 0,0 1 0,-1-1 0,1 0 0,-1 0 0,1 0 0,-1 0 0,1 0 0,-1 0 0,1 0 0,-1 0 0,1 0 0,-1 0 0,1 0 0,0 0-1,-1 0 1,1 0 0,-1-1 0,1 1 0,-1 0 0,1 0 0,-1 0 0,1-1 0,0 1 0,-1 0 0,1 0 0,0-1 0,-1 1 0,1 0 0,0-1 0,-1 1 0,1 0 0,0-1 0,0 1 0,-1-1-1,1 1 1,0-1 0,0 1 0,0 0 0,-1-1 0,1 1 0,0-1 0,0 1 0,0-1 0,0 1-1,1-2-2,0 0 1,1 0-1,-1 0 0,1 1 1,-1-1-1,1 1 0,-1-1 1,1 1-1,0 0 0,0-1 1,0 1-1,0 0 0,0 0 1,0 0-1,1 0 2,12-8-2,22-17-4,-17 10 2,1 1-1,1 1 1,0 1-1,11-4 5,-33 17 0,0 0 0,0 0 0,0 0 0,0-1-1,0 1 1,0 0 0,0 0 0,1 0 0,-1 0-1,0 0 1,0 0 0,0-1 0,0 1 0,0 0-1,1 0 1,-1 0 0,0 0 0,0 0 0,0 0-1,0 0 1,1 0 0,-1 0 0,0 0 0,0 0-1,0 0 1,0 0 0,1 0 0,-1 0 0,0 0-1,0 0 1,0 0 0,1 0 0,-1 0 0,0 0-1,0 0 1,0 0 0,0 0 0,1 0 0,-1 0-1,0 0 1,0 0 0,0 1 0,0-1 0,0 0-1,1 0 1,-1 0 0,0 0 0,0 0 0,0 0-1,0 1 1,0-1 0,0 0 0,0 0 0,0 0-1,1 0 1,-1 1 0,0-1 0,0 0 0,0 0 0,0 0-1,0 1 1,0-1 0,-10 15 7,-26 22 9,-125 100 71,211-174-95,-38 25 8,-4 5 0,0-1 0,1 1 0,0 1 0,0-1 0,0 1 0,10-4 0,-22 14 2,0 0 1,0 0 0,1 0-1,0 1 1,0-1 0,0 0-1,0 1 1,1 0 0,-1-1-1,1 1 1,1 0 0,-1 3-3,31-19 8,49-33-24,-64 39-35,-11 9 191,-3-3-166,-1 0 1,0 0 0,1-1 0,-1 1-1,1 0 1,0-1 0,-1 1-1,1 0 1,-1-1 0,1 1 0,0 0-1,0-1 1,-1 1 0,1-1 0,0 0-1,0 1 1,0-1 0,-1 0 0,1 1-1,0-1 1,0 0 0,0 0 0,0 0-1,0 1 26,38 12-3358,32 29 344</inkml:trace>
  <inkml:trace contextRef="#ctx0" brushRef="#br3" timeOffset="86698.11">24612 11335 3153,'13'3'587,"2"1"216,-15-4-707,1 0-1,-1 0 1,0 0-1,0-1 1,0 1 0,1 0-1,-1 0 1,0 0-1,0 0 1,0-1 0,0 1-1,1 0 1,-1 0-1,0 0 1,0-1 0,0 1-1,0 0 1,0 0-1,0 0 1,0-1 0,1 1-1,-1 0 1,0 0 0,0-1-1,0 1 1,0 0-1,0 0 1,0-1 0,0 1-1,0 0 1,0 0-1,0-1 1,-1 1 0,1 0-1,0 0 1,0-1-1,0 1 1,0 0 0,0 0-1,0 0 1,0-1-1,-1 1 1,1 0 0,0 0-1,0 0 1,0 0 0,0-1-1,-1 1 1,1 0-1,0 0-95,0-1 110,-1 1-1,1-1 1,0 0-1,0 1 0,0-1 1,0 0-1,0 0 1,0 1-1,0-1 1,0 0-1,0 1 0,0-1 1,0 0-1,0 1 1,1-1-1,-1 0 1,0 1-1,0-1 0,1 1 1,-1-1-1,1 0 1,-1 1-1,0-1 1,1 1-1,-1-1 0,1 1 1,-1-1-1,1 1 1,-1 0-1,1-1 1,-1 1-1,1 0 0,0-1 1,-1 1-1,1 0 1,0-1-1,-1 1 1,1 0-1,0 0 0,-1 0-109,38-11 599,-19 6 1020,-34 12-1089,-1-2-1,0 0 1,0-1 0,0 0 0,0-1-1,-1-1 1,1-1 0,-1 0-1,0-1 1,1-1 0,-5-1-530,-26-3 666,1-3 0,1-2-1,-29-10-665,60 16 91,-3 0-15,1-1 0,0-1 0,0-1 0,-11-6-76,27 12-29,5 2-4629,3 3 1019</inkml:trace>
  <inkml:trace contextRef="#ctx0" brushRef="#br4" timeOffset="159632.21">16088 7351 1152,'-10'-19'8188,"6"16"-3798,9 38-2429,-2-20-2109,17 124 1303,-7 0-1,-3 74-1154,-10 62 965,-18 88-965,10-219 141,6 1 0,7-1-1,6 0 1,6 0 0,6-2 0,15 35-141,10 7 43,9-2 0,42 87-43,55 175 158,-93-258-74,-38-102-33,-4 1 0,-3 1 0,-3 9-51,14 72 93,-16-100-35,-2 1-1,-2 21-57,-6-54 38,-2 0 0,-1 0 1,-2 0-1,-1-1 0,-6 17-38,-1 10 15,3 1 0,0 29-15,5-38 16,-3 0-1,-1-1 1,-12 35-16,18-81 34,0 0 1,-1 0-1,0 0 0,0-1 0,0 1 0,0-1 1,-1 0-1,0 0 0,0 0 0,-1 0 1,-3 2-35,-18 14-2428,22-18 15</inkml:trace>
  <inkml:trace contextRef="#ctx0" brushRef="#br4" timeOffset="161933.19">16014 7381 5097,'0'0'53,"0"0"0,0 0 1,0 0-1,-1 0 0,1 0 0,0 0 0,0-1 1,0 1-1,-1 0 0,1 0 0,0 0 1,0 0-1,0 0 0,0 0 0,-1 0 0,1 0 1,0 0-1,0 0 0,0-1 0,0 1 0,-1 0 1,1 0-1,0 0 0,0 0 0,0 0 0,0-1 1,0 1-1,0 0 0,0 0 0,-1 0 0,1 0 1,0-1-1,0 1 0,0 0 0,0 0 0,0 0 1,0-1-1,0 1 0,0 0 0,0 0 0,0 0 1,0-1-1,0 1 0,0 0 0,0 0 0,0 0 1,0-1-1,1 1 0,-1 0 0,0 0 0,0 0 1,0 0-1,0-1 0,0 1 0,0 0 0,0 0-53,14-12 786,19-4-250,-4 5 342,1 1 0,1 2 1,0 1-1,29-3-878,133-6 765,-87 10-85,575-28 671,533 47-1351,-1162-11-57,645 18 1896,-91-48-1471,-525 18-325,16-6-43,-42 5 157,-1 3-1,1 3 0,30 1-156,-64 4 126,0 2 0,0 0 0,4 2-126,-20-3 31,0 0 1,1 0 0,-1 1-1,0 0 1,0 0-1,0 0 1,0 1 0,0-1-1,-1 1 1,1 0 0,-1 0-1,1 1 1,-1 0-1,3 3-31,2 6 68,-1 0 0,0 1 0,-1 0 0,0 1 0,-1 0 0,-1 0 0,0 0-1,-1 0 1,1 10-68,4 35 115,1 57-115,-4-38 180,0 23-110,-4 18-70,0 12 7,19 738 89,-27-115 26,0-468 114,13-1 1,39 247-237,-5-75 139,-26-262-22,-14-163-53,-1 0 0,-1 1 0,-2-1 0,-1 0 0,-1-1 0,-2 1 0,-2-1 0,0 0 0,-3-1 0,0 0 0,-12 18-64,21-44 24,0 0 0,0 0 0,-1-1 0,0 1-1,0-1 1,0 0 0,0 0 0,-1 0 0,0 0-1,0-1 1,0 0 0,0 0 0,0 0 0,0-1-1,-1 1 1,0-1 0,1-1 0,-1 1 0,0-1-1,0 0-23,-21 3 50,0-1 0,0-1 0,0-1 0,-1-2-50,-22 2 35,-621 14 211,-779 34-114,1414-48-130,-1222 81 1761,981-48-1736,103-11 56,134-20-44,-1-3 0,-12-2-39,27 1-620,55-2-3258,12-9 299</inkml:trace>
  <inkml:trace contextRef="#ctx0" brushRef="#br4" timeOffset="164203.58">16179 7524 2008,'14'-33'2106,"-12"25"-1504,0 1-1,1 0 0,0 0 1,0 1-1,0-1 0,1 1 1,0-1-1,1 1 0,-1 0 1,2-1-602,-3 7 3978,-5 6-2363,-9 18-1582,3-7 526,3-6-509,-2 2 154,1 1-1,0-1 0,1 1 0,0 0 1,1 0-1,1 0 0,0 1 0,1-1 1,1 1-1,0 6-203,1-15 54,9 86 456,-3-1-1,-5 1 1,-4 0-1,-9 42-509,-6-22 423,-1 5 101,-3 101-524,20-179 105,3 1 0,1-1-1,1 0 1,3 1 0,1-2 0,2 1 0,8 21-105,137 319 252,-14-42 804,-121-279-927,-3 1 1,-2 1-1,-3 0 0,-2 1 1,-1 42-130,-4 28 74,-7-1 0,-7 22-74,5-93 33,-1-7-10,3 0 0,2 0 1,5 36-24,16 82 22,40 153-22,-23-194 170,-18-66 46,-2 1 0,-2 5-216,1 47 522,-9-50-427,4-1 0,10 28-95,-19-84 38,9 30 23,-11-38-47,0 0 1,0 0-1,0-1 0,1 1 1,-1 0-1,0 0 1,0 0-1,1 0 0,-1 0 1,1 0-1,-1 0 1,1-1-1,-1 1 1,1 0-1,0 0 0,-1-1 1,1 1-1,0 0 1,-1-1-1,1 1 0,0-1 1,0 1-1,0-1 1,0 1-1,-1-1 1,1 0-1,1 1-14,2-7-705,-4 5 615,1 1 1,-1-1-1,0 1 0,0-1 0,0 1 1,1-1-1,-1 1 0,0 0 0,0-1 1,1 1-1,-1 0 0,0-1 0,1 1 0,-1 0 1,1-1-1,-1 1 0,0 0 0,1-1 1,-1 1-1,1 0 0,-1 0 0,1 0 1,-1-1-1,1 1 0,-1 0 0,1 0 1,-1 0-1,1 0 0,-1 0 0,1 0 1,-1 0-1,1 0 0,-1 0 0,1 0 0,-1 0 1,0 0-1,1 1 0,-1-1 0,1 0 1,-1 0-1,1 0 0,-1 1 0,1-1 1,-1 0 89,28 17-4435,29 31-48</inkml:trace>
  <inkml:trace contextRef="#ctx0" brushRef="#br4" timeOffset="170263.87">16693 7800 5033,'-4'-25'3158,"1"-1"0,1 0-1,2-22-3157,0 34 1773,-16 51 701,-20 77-1239,5 1-1,-13 105-1234,14 34 788,17-131-520,10-93-53,4-45 160,5-47 1,19-80-24,31-96-352,-37 172-6,4 1-1,2 0 1,3 2-1,23-35 7,-51 96-4,1 1 0,0-1-1,0 0 1,-1 1-1,1-1 1,0 1-1,0-1 1,0 1 0,0 0-1,1-1 1,-1 1-1,0 0 1,1 0-1,-1 0 1,0 0 0,1 0-1,-1 0 1,1 0-1,0 0 1,-1 0-1,1 1 1,0-1-1,-1 1 1,1 0 0,0-1-1,0 1 5,0 1-1,0 0 0,0 0 0,0 1 0,-1-1 0,1 1 0,0-1 0,-1 1 0,1 0 0,-1-1 0,1 1 0,-1 0 0,0 0 0,0 0 0,0 0 0,0 0 0,0 0 0,-1 0 0,1 0 0,0 1 0,-1-1 0,0 0 1,27 101 240,11 86-240,-15-66 207,7 9-207,-23-111 32,-4-13-5,0 0 0,-1 0-1,0 1 1,0-1 0,-1 1-1,0-1 1,-1 1 0,0 0-1,0 7-26,-1-15-55,1 1 0,-1-1 0,1 0 0,-1 0 1,1 0-1,-1 0 0,0 0 0,1 0 0,-1 0 0,0 0 0,0-1 0,0 1 0,0 0 0,0 0 0,0-1 0,0 1 0,0 0 0,0-1 1,0 1-1,0-1 0,0 0 0,0 1 0,0-1 0,-1 0 0,1 0 0,0 1 0,0-1 0,-1 0 55,-35-1-4080,29 0 2646,-23-3-2952</inkml:trace>
  <inkml:trace contextRef="#ctx0" brushRef="#br4" timeOffset="170616.11">16762 8353 3569,'-81'-87'3104,"68"67"-279,7 10-721,2-2-167,1 8-833,10-2-312,6 2-384,13-1-168,4 1-176,16 0 185,1 0-81,7-2-3393,-2 3 1304</inkml:trace>
  <inkml:trace contextRef="#ctx0" brushRef="#br4" timeOffset="170986.42">17164 8165 7762,'2'4'8224,"1"12"-7517,0-1-676,53 171 1216,-30-110-934,-4 1 0,9 60-313,-29-123 90,-1 0 0,0 0 0,0 0 0,-2 0 0,0 0 0,0 0 0,-2 0 0,0 3-90,2-12 82,-1 1 1,0-1-1,0 0 0,0 1 0,-1-1 0,1 0 0,-1 0 0,0 0 0,-1-1 1,1 1-1,-1-1 0,0 0 0,0 0 0,0 0 0,-1-1 0,1 1 0,-1-1 0,0 0 1,0 0-1,0-1 0,-1 1-82,-5 1 116,1 0 1,0 0 0,-1-1-1,1-1 1,-1 0-1,0-1 1,0 0 0,0 0-1,0-1 1,0 0-1,0-1 1,1 0 0,-1-1-1,-8-3-116,17 5-212,0-1 0,0 1-1,1-1 1,-1 0 0,0 0 0,1 0-1,-1 0 1,1 0 0,-1 0 0,1 0-1,-1-1 1,1 1 0,-1-1 212,-14-29-2007</inkml:trace>
  <inkml:trace contextRef="#ctx0" brushRef="#br4" timeOffset="170986.88">17288 8093 10786,'-19'-7'2337,"8"-2"1000,5 3-3225,6 10-32,1 3-48,-1-7-208,0 2-465,1-1-2695,9 14 551</inkml:trace>
  <inkml:trace contextRef="#ctx0" brushRef="#br4" timeOffset="171789.91">17370 8097 5313,'81'3'2627,"-81"-3"-2515,1 0 0,-1 0-1,1 0 1,-1 0-1,1 0 1,-1 0 0,0 0-1,1 1 1,-1-1-1,1 0 1,-1 0 0,1 1-1,-1-1 1,1 0-1,-1 0 1,0 1 0,1-1-1,-1 1 1,0-1-1,1 0 1,-1 1 0,0-1-1,0 1 1,1-1-1,-1 0 1,0 1 0,0-1-1,0 1 1,1-1-1,-1 1 1,0-1 0,0 1-1,0-1 1,0 1-1,0-1 1,0 1 0,0-1-1,0 1 1,0-1-1,0 1 1,0-1 0,-1 1-1,1-1 1,0 1 0,0-1-1,0 1-111,-13 26 2132,9-19-1113,-6 20 444,2 0 0,1 0 1,-2 25-1464,7-42 112,1 1 1,0-1 0,0 1-1,2-1 1,-1 1 0,2 0-1,-1-1 1,1 1 0,1-1-1,0 0 1,1 1-113,-3-10 14,0 0 0,1 0 1,-1-1-1,1 1 0,-1 0 0,1 0 0,-1-1 0,1 1 1,0-1-1,0 1 0,-1-1 0,1 0 0,0 0 0,0 0 1,1 0-1,-1 0 0,0 0 0,0-1 0,0 1 0,1-1 1,-1 1-1,0-1 0,0 0 0,1 0 0,-1 0 1,0 0-1,0 0 0,1-1 0,-1 1 0,0-1 0,0 1 1,1-1-1,-1 0 0,0 0 0,0 0 0,0 0-14,11-4 61,0-1 1,0-1-1,0 0 0,-1 0 0,0-2-61,1 1 34,-1-1-1,0 0 1,-1-1-1,0-1 0,0 0 1,-1 0-1,0-1 1,-1 0-1,-1 0 1,0-1-1,-1-1 0,0 1 1,-1-1-34,-3-6 363,-4 20-354,1 0 0,0 0 0,0 0 0,0 1 0,0-1 0,0 0 1,0 0-1,0 0 0,0 0 0,0 1 0,0-1 0,0 0 0,0 0 0,-1 0 1,1 0-1,0 0 0,0 1 0,0-1 0,0 0 0,0 0 0,-1 0 0,1 0 1,0 0-1,0 0 0,0 0 0,-1 0 0,1 1 0,0-1 0,0 0 0,0 0 1,0 0-1,-1 0 0,1 0 0,0 0 0,0 0 0,0 0 0,-1 0 0,1 0 1,0 0-1,0-1 0,0 1 0,-1 0 0,1 0 0,0 0 0,0 0 0,0 0 0,0 0 1,-1 0-1,1 0 0,0 0 0,0-1 0,0 1 0,0 0 0,0 0 0,0 0 1,-1 0-1,1-1 0,0 1 0,0 0 0,0 0 0,0 0 0,0 0 0,0-1 1,0 1-1,0 0 0,0 0 0,0 0 0,0-1 0,0 1-9,-3 7 41,0 1-1,1-1 1,0 1-1,1 0 1,0 0-1,0-1 1,1 1-1,-1 0 0,2 0 1,-1 1-41,0-1 35,0-4-29,0 0 0,0-1 1,0 1-1,0 0 0,1 0 0,-1 0 0,1-1 0,0 1 0,0 0 0,0-1 0,1 1 0,-1-1 1,1 1-1,0-1 0,0 0 0,0 0 0,0 0 0,1 0 0,-1 0 0,1 0 0,2 1-6,-1-1 19,0-1-1,0 0 0,1 0 0,-1 0 0,1-1 0,0 0 0,-1 1 0,1-2 1,0 1-1,0 0 0,0-1 0,-1 0 0,1 0 0,5-1-18,13-3-11,1 0 1,-1-2-1,0-1 0,0-1 0,19-9 11,-23 9-467,0-1-1,0-1 0,-1-1 1,-1-1-1,1 0 1,-1-2 467,-12 10-174,-1 0-1,0-1 1,1 1 0,-1-1 0,-1 0 0,1 0 0,-1-1 0,0 1 0,0-1 0,1-3 174,-3 6-15,0-1 0,0 1 0,-1 0 0,0 0 0,1 0 0,-1 0 0,0-1 0,0 1 0,-1 0 1,1 0-1,-1 0 0,1-1 0,-1 1 0,0 0 0,0 0 0,-1 0 0,1 0 0,0 1 0,-1-1 0,-1-2 15,-2 0 14,1 1-1,-1 0 0,0 0 0,0 0 1,-1 0-1,1 1 0,-1 0 0,0 0 1,1 0-1,-3 1-13,6 1 12,-1 0 0,1 0-1,-1 0 1,1 1 0,-1-1 0,0 1 0,1 0 0,-1 0 0,0 0 0,1 0-1,-1 0 1,0 0-12,2 0 5,1 1-1,-1-1 1,0 1-1,0-1 1,0 0-1,0 1 1,0-1-1,1 1 1,-1 0-1,0-1 1,0 1 0,1 0-1,-1-1 1,1 1-1,-1 0 1,0 0-1,1-1 1,-1 1-1,1 0 1,0 0-1,-1 0 1,1 0-1,0 0 1,-1 0-1,1 0 1,0 0-1,0 0 1,0-1 0,0 1-1,0 1-4,0 0 0,0 1 0,1-1 0,-1 0 0,0 0 1,1 0-1,0 0 0,-1 0 0,1 0 0,0 0 0,0 0 0,0 0 0,0-1 0,0 1 1,1 0-1,-1 0 0,1-1 0,-1 1 0,1-1 0,-1 0 0,1 1 0,0-1 0,0 0 0,-1 0 1,1 0-1,0 0 0,0 0 0,0 0 0,1-1 0,10 5 2,0-1 1,0 0-1,1-1 0,2 0-2,1 0 7,6 1-3,-2 0-2,1 1 0,-1 0 0,0 2-1,16 7-1,-33-13 2,0 1-1,0 0 0,0 0 1,-1 0-1,1 1 1,0-1-1,-1 1 0,0 0 1,1 0-1,-1 0 0,0 0 1,-1 1-1,1-1 0,-1 1 1,1 0-1,-1-1 0,0 1 1,0 0-1,-1 0 0,1 1 1,-1-1-1,0 0 0,0 0 1,0 1-1,-1-1 0,1 2-1,-2-1 8,0 0 0,0 0 0,-1-1 0,1 1 0,-1 0 0,0 0 0,0-1 0,-1 1-1,1-1 1,-1 0 0,0 0 0,0 0 0,-1 0 0,1 0 0,-1-1 0,0 1 0,1-1-1,-2 0 1,1 0 0,-3 1-8,-3 2 68,0 0 0,0 0 0,0-1-1,-1-1 1,1 0 0,-1 0 0,0-1 0,-10 1-68,4-4-519,8-7-2846,6-5 375</inkml:trace>
  <inkml:trace contextRef="#ctx0" brushRef="#br4" timeOffset="172127.51">18272 7569 8834,'1'-4'458,"0"0"1,0 0-1,0 0 1,1 0-1,-1 0 0,1 1 1,0-1-1,0 1 1,0-1-1,1 1 0,-1 0 1,1 0-1,0 0 1,0-1-459,-2 4 114,0-1 1,0 1 0,0 0 0,0-1 0,-1 1 0,1 0-1,0 0 1,0-1 0,0 1 0,0 0 0,0 0 0,0 0-1,0 0 1,0 0 0,0 0 0,0 0 0,0 1 0,0-1-1,0 0 1,-1 0 0,1 1 0,0-1 0,1 1-115,1 1 48,0 0 1,0 0 0,-1 1 0,1-1 0,0 1 0,-1-1 0,0 1 0,0 0-1,1 0 1,-1 1-49,10 15 339,-1 2-1,-1-1 1,0 1-1,-2 1 1,0-1-1,-2 1 1,0 1-1,-2-1 1,0 1-1,0 21-338,-2 32 561,-3 1 1,-7 50-562,1-40 508,4 53-508,12-66 678,4-39-2532,9-9-4824,-2-19 1345</inkml:trace>
  <inkml:trace contextRef="#ctx0" brushRef="#br4" timeOffset="172606.42">18451 8344 10858,'-17'-42'1134,"-2"-4"322,-3 5 2342,100 46-1390,-7-7-2317,0-3 0,-1-3 0,48-12-91,-93 16 23,-11 1 7,-1 1 0,0-2 0,1 0 0,-1 0 0,-1-1 0,1-1 0,-1 0 0,7-5-30,-18 11 8,0-1-1,0 1 1,-1-1 0,1 1 0,0-1 0,0 1 0,-1-1 0,1 0 0,0 1-1,-1-1 1,1 0 0,-1 0 0,1 1 0,-1-1 0,1 0 0,-1 0 0,0 0 0,1 0-1,-1 0 1,1 0-8,-11-9 132,-27 5 1,15 6-88,1 1-1,-1 1 1,1 1-1,1 1 1,-1 1-1,0 1 0,-11 6-44,22-9 92,2-1-1,-1 2 0,0-1 0,1 1 1,0 1-1,0 0 0,0 0 0,1 0 0,0 1 1,0 0-1,1 0 0,-1 1 0,2 0 0,-1 0 1,1 0-1,0 1 0,-2 7-91,5-12 20,1-1-1,-1 1 1,1 0-1,0-1 1,0 1-1,1 0 1,-1 0-1,1 0 1,0 0-1,0 0 1,0 0-1,1-1 0,-1 1 1,1 0-1,0 0 1,0 0-1,0-1 1,1 1-1,-1-1 1,1 1-1,0-1 1,0 1-1,0-1 1,0 0-1,1 0 1,-1 0-1,1 0 1,0 0-1,0-1 1,0 1-1,0-1 1,0 0-1,0 0 1,1 0-1,-1 0 1,1-1-1,-1 1 1,1-1-1,0 0 1,0 0-20,10 3 39,1-1-1,-1 0 1,0-1 0,1-1 0,0-1 0,-1 0 0,1 0 0,-1-2 0,1 0-1,1-1-38,5-1 59,0-2-1,-1 0 1,0-2-1,0 0 1,11-7-59,-24 12 15,-1-1 0,1 0 1,0 0-1,-1-1 0,0 0 1,0 0-1,-1 0 0,1-1 1,-1 1-1,0-1 0,0-1 1,-1 1-1,0-1 0,0 1 1,-1-1-1,3-8-15,0-31 25,-6 46-61,0 0-15,2 8-101,17 54 141,-3 0 0,-2 2 11,-13-58-288,11 43 1290,-1-26-1862,6-9-3631,-11-14 547</inkml:trace>
  <inkml:trace contextRef="#ctx0" brushRef="#br4" timeOffset="173854.68">19195 8424 5769,'10'-71'3286,"-4"21"2093,2 32-3011,3 21-906,-9-1-1386,0-1-1,-1 1 1,1 0-1,-1 0 1,0 0-1,1 0 1,-1 0-1,0 0 1,0 0-1,0 1 1,-1-1-1,1 0 1,0 1-1,-1 1-75,-1 33 331,0-31-298,1-1 0,-1 1 0,1-1 0,0 1 0,1-1 0,-1 1 0,1-1 0,0 1 1,1 2-34,-1-7 7,-1-1 1,1 0-1,-1 1 1,1-1 0,-1 1-1,1-1 1,0 0 0,-1 1-1,1-1 1,0 0 0,-1 0-1,1 0 1,0 1-1,-1-1 1,1 0 0,0 0-1,-1 0 1,1 0 0,0 0-1,-1 0 1,1 0 0,0 0-1,-1-1 1,1 1-1,0 0 1,-1 0 0,1-1-1,0 1 1,-1 0 0,1 0-1,-1-1 1,1 1 0,-1-1-1,1 1 1,-1-1-1,1 1-7,22-16 139,47-49 103,-53 47-216,1 0-1,1 2 1,20-15-26,-36 29 0,0 0 0,0 1-1,0-1 1,0 0 0,1 1 0,-1 0 0,0 0 0,1 0 0,-1 0 0,3 1 0,-5 0 6,-1 0 1,1 0-1,0 0 1,0 0-1,0 0 1,-1 1-1,1-1 1,0 0-1,0 1 1,0-1-1,-1 1 1,1-1-1,0 1 1,-1-1-1,1 1 1,0-1-1,-1 1 1,1 0-1,-1-1 1,1 1-1,-1 0 0,1-1 1,-1 1-1,0 0 1,1 0-1,-1-1 1,0 1-1,0 0 1,1 0-1,-1 0 1,0-1-1,0 1 1,0 0-1,0 0 1,0 0-1,0 0 1,0 0-1,0-1 1,0 1-1,-1 0 1,1 0-1,0 0 1,0-1-1,-1 1 1,1 0-8,-3 18 159,1-11-68,1-1 0,0 1 0,0-1 0,1 1 0,-1-1 1,2 1-1,0 3-90,-1-10 18,1 1 1,-1 0-1,1 0 0,0-1 1,-1 1-1,1-1 1,0 1-1,0 0 1,0-1-1,0 0 0,0 1 1,1-1-1,-1 0 1,0 1-1,1-1 1,-1 0-1,0 0 1,1 0-1,0 0 0,-1 0 1,1-1-1,-1 1 1,1 0-1,0-1 1,0 1-1,-1-1 0,1 0 1,0 0-1,0 1 1,0-1-1,-1 0 1,1 0-1,0-1 0,0 1-18,19-2 68,0 0-1,0-2 0,-1 0 1,1-2-1,-1 0 1,0-1-1,-1-1 0,0-1 1,0-1-1,10-7-67,-27 16 10,-1 0 0,1 0 0,-1 0 1,0 0-1,1 0 0,-1 0 0,0 0 0,0-1 0,0 1 1,0 0-1,0-1 0,0 1 0,0-1 0,0 1 0,-1-1 1,1 1-1,-1-1 0,1 1 0,-1-1 0,1 0 0,-1 1 1,0-1-1,0 0 0,0 1 0,0-1 0,0 0 0,0 0 1,-1 0-11,1 1 12,0 0 1,-1 1 0,1-1 0,-1 0 0,1 0 0,-1 1 0,0-1 0,1 0 0,-1 1 0,0-1 0,1 0-1,-1 1 1,0-1 0,0 1 0,0-1 0,1 1 0,-1 0 0,0-1 0,0 1 0,0 0 0,0 0 0,0-1-1,0 1 1,0 0 0,0 0 0,0 0 0,0 0 0,1 0 0,-1 0 0,0 0 0,0 1 0,0-1 0,0 0-1,0 0 1,0 1 0,0-1 0,1 1 0,-1-1 0,0 1 0,0-1 0,0 1 0,1-1 0,-1 1 0,0 0-1,0 0-12,0 0 1,0 0-1,-1 0 0,1 1 0,0-1 0,0 1 0,0-1 0,0 1 0,0-1 0,1 1 1,-1 0-1,0-1 0,1 1 0,-1 0 0,1-1 0,-1 1 0,1 0 0,0 0 1,0 0-1,0-1 0,0 1 0,0 0 0,0 0 0,0-1 0,1 1 0,-1 0 0,1 0 1,-1-1-1,1 1 0,0 0 0,-1-1 0,1 1 0,0-1 0,0 1 0,1 0 0,2 5-3,0 1-1,1-1 1,0 1-1,1-1 1,-1-1-1,3 3 4,-3-5 8,1 0-1,-1 0 1,1-1-1,0 0 1,0 0-1,0 0 0,0-1 1,0 0-1,0 0 1,1 0-1,-1-1 1,1 0-1,-1 0 1,1-1-1,-1 0 1,1 0-1,5-1-7,-9 1 12,1-1 0,0 1 0,0-1 0,0 1 0,0-1 0,-1-1 1,1 1-1,0 0 0,-1-1 0,1 0 0,-1 0 0,0 0 0,1 0 0,-1 0 0,0-1 0,0 1 0,-1-1 0,1 0 0,0 0 0,-1 0 0,0 0 0,0 0 0,0-1 0,0 1 0,0-1 0,-1 1 0,1-1 0,-1 0 0,0 1 0,0-3-12,-1 3 7,0 1-1,0-1 1,0 0-1,0 0 0,0 1 1,-1-1-1,0 1 1,1-1-1,-1 0 1,0 1-1,0-1 0,0 1 1,-1-1-1,0 0-6,2 3-1,0-1 0,0 1 0,0 0 0,-1-1 0,1 1 0,0 0 0,0 0 0,0-1 0,-1 1 0,1 0 0,0 0 0,0 0 0,-1-1 0,1 1 0,0 0 0,-1 0 0,1 0 0,0 0 0,0-1 0,-1 1 0,1 0 0,0 0 0,-1 0 0,1 0 0,0 0 0,-1 0 0,1 0 0,0 0 0,-1 0 0,1 0 0,0 0 0,-1 0 0,1 0 0,0 0 0,-1 1 1,-6 20-87,6-11 72,1 1 0,0-1 0,1 1 0,0-1-1,0 0 1,1 1 0,1-1 0,-1 0 0,2 0 0,-1 0 0,5 8 15,-6-15 5,0 0 0,0 1 0,0-1 0,0 0 0,0 0 0,1 0 0,-1 0 0,1-1 0,0 1 0,0-1 0,0 1 0,0-1 0,0 0 0,1 0 0,-1-1 0,0 1 0,1-1 0,-1 1 0,1-1 0,0 0 0,-1-1 0,1 1 0,0 0 0,0-1 0,0 0 0,-1 0 0,1 0 0,0-1 0,0 1 0,-1-1 0,1 0 0,0 0 0,-1 0 0,1 0-5,5-3-46,0 0 0,-1-1 0,1 0 0,-1 0-1,-1-1 1,1 0 0,-1 0 0,0-1 0,0 1 0,-1-2-1,1 1 1,-2-1 0,1 0 0,-1 0 0,0 0 0,-1-1-1,0 0 1,-1 0 0,1 0 0,-1-2 46,4-10-100,-2 0-1,0-1 1,-1 0 0,-1 0-1,-1 0 1,-1 0 0,-1-1 0,-2-6 100,-7-35 27,4 36 39,1-1 1,0-26-67,4 48 57,0 0 1,0 0 0,1-1 0,0 1-1,0 0 1,1 0 0,0 1 0,0-1-1,1 0 1,0 0 0,0 1 0,0 0-1,4-5-57,-6 10 23,-1 0-1,1 0 0,-1 0 0,1 0 0,0 1 0,-1-1 0,1 0 0,0 0 1,0 1-1,0-1 0,-1 0 0,1 1 0,0-1 0,0 1 0,0-1 1,0 1-1,0 0 0,0-1 0,0 1 0,0 0 0,0 0 0,0 0 1,0-1-1,0 1 0,0 0 0,0 0 0,1 1-22,-1-1 26,1 1 1,-1 0-1,1 0 1,-1 0-1,1 0 0,-1 0 1,1 0-1,-1 0 1,0 0-1,0 1 0,0-1 1,1 0-1,-1 1 1,-1-1-1,2 2-26,5 10 90,-1 0 0,0 1 0,-1 0-1,0 3-89,-1-6 29,15 58 3,-2 1 0,-4 0-1,3 54-31,-16-121 1,2 30 14,-1 1 1,-2-1-1,-3 23-15,1-21 65,2 0 1,0 0 0,3 2-66,-2-35 16,0-1 0,0 1 0,1 0 1,-1-1-1,0 1 0,1-1 0,-1 1 1,1-1-1,0 1 0,-1-1 0,1 1 0,0-1 1,0 0-1,0 1 0,0-1-16,3-4 240,-3-13-76,-4-8-164,-1 0 0,-2 1 1,0-1-1,-1 1 1,-2 1-1,0-1 1,-1 1-1,-1 1 1,-14-20-1,-1 3 89,-1 1 1,-1 1 0,-3 2-1,-28-26-89,46 44 410,16 7 167,33 6 251,-27 3-833,499-16 933,-424 15-5213,-17-12 649</inkml:trace>
  <inkml:trace contextRef="#ctx0" brushRef="#br4" timeOffset="175417.69">17803 9529 8322,'1'-1'265,"0"0"1,0 0-1,-1 0 1,1 0-1,-1 0 1,1 0 0,-1 0-1,1 0 1,-1 0-1,1 0 1,-1 0-1,0-1 1,0 1-1,0 0 1,0 0-1,0 0 1,0-1-1,0 1 1,0 0 0,0 0-1,0 0 1,-1 0-1,1-1 1,-1 1-266,1 0 169,-1 0-1,0 1 1,0-1 0,0 1 0,0-1 0,0 1 0,0-1 0,0 1 0,0 0-1,0 0 1,0-1 0,0 1 0,0 0 0,0 0 0,0 0 0,-1 0 0,1 0 0,0 0-1,0 0 1,0 1 0,0-1-169,-9 2 430,0 0 0,0 1-1,1 0 1,-1 1 0,0 1-430,-13 5 236,2 2 1,-1 1 0,2 0-1,-1 2 1,-15 14-237,26-20 51,1 1 0,-1 0 0,1 0-1,1 1 1,0 0 0,1 0 0,0 1 0,0 0 0,1 0 0,1 1 0,-1 4-51,5-14 10,0-1 1,0 0 0,1 1 0,-1-1-1,1 1 1,-1-1 0,1 1-1,0-1 1,0 1 0,0-1-1,1 1 1,-1-1 0,1 1-1,-1-1 1,1 0 0,0 1 0,0-1-1,0 0 1,0 1 0,0-1-1,0 0 1,0 0 0,1 0-1,0 0 1,-1 0 0,1 0-1,0-1 1,0 1 0,-1 0 0,1-1-1,1 0 1,-1 1 0,0-1-1,0 0 1,0 0 0,1 0-1,-1 0 1,0-1 0,1 1 0,-1-1-1,1 1 1,-1-1 0,3 0-11,8 2 31,1-1-1,-1 0 1,1-1 0,-1-1 0,0 0 0,1 0 0,6-3-31,-9 1 29,0 0 0,0-1 0,0 0 0,-1-1 0,1 0 0,-1 0 0,-1-1 0,1 0 0,-1-1 0,0 0 1,0-1-1,1-2-29,1-2 35,0-1 1,-1 0-1,0-1 1,-1 0 0,0 0-1,-2-1 1,1 0-1,-1-2-35,2-9 38,-1 1 0,-1-1 0,-1-1 0,-1 1 0,-1-1 0,-2 0-1,-1 1 1,0-1 0,-3 0 0,-1-10-38,-2-1 20,-3 1 0,0 0 0,-3 0 0,0 1 0,-10-17-20,21 53 0,0 0-1,0-1 0,0 1 1,0 0-1,0 0 1,0 0-1,0 0 1,0-1-1,0 1 1,0 0-1,-1 0 1,1 0-1,0-1 1,0 1-1,0 0 0,0 0 1,0 0-1,0 0 1,0 0-1,-1-1 1,1 1-1,0 0 1,0 0-1,0 0 1,0 0-1,-1 0 1,1 0-1,0 0 0,0 0 1,0-1-1,-1 1 1,1 0-1,0 0 1,0 0-1,0 0 1,-1 0-1,1 0 1,0 0-1,0 0 0,0 0 1,0 0-1,-1 0 1,1 1-1,0-1 1,0 0-1,0 0 1,-1 0-1,1 0 1,0 0-1,0 0 1,0 0-1,0 0 0,-1 0 1,1 1-1,0-1 1,0 0-1,0 0 1,0 0-1,0 0 1,0 1-1,-1-1 1,1 0-1,0 0 0,0 0 1,0 0-1,0 1 1,0-1-1,0 0 1,0 0-1,0 0 1,-8 28 93,-3 46 176,10-65-245,-1 14 10,1 0-1,1 0 1,0 0-1,2 0 0,1-1 1,1 1-1,1-1 1,1 0-1,1 0 1,1 0-1,0-1 0,9 13-33,-12-23 20,1 0 0,1-1 0,-1 0 0,1 0-1,1 0 1,0-1 0,1 0 0,-1 0 0,2-1-1,-1-1 1,1 1 0,0-2 0,1 1-1,-1-1 1,1-1 0,1 0 0,-1 0 0,1-1-1,-1-1 1,1 0 0,0-1 0,0 0 0,0 0-1,8-1-19,-9-2 43,0 0 0,0 0-1,0-1 1,0 0 0,-1-1-1,1 0 1,-1-1 0,2-1-43,-8 3 18,0 1 1,0-1-1,0 0 0,0 0 1,0-1-1,-1 1 0,1-1 1,-1 0-1,0 0 0,0 0 1,0 0-1,0 0 1,0-1-1,-1 1 0,0-1 1,1 0-1,-1 0 0,-1 0 1,1 0-1,0 0 0,-1 0 1,0-1-19,0 3 7,-1 0 1,0 0-1,0 0 1,0 0-1,-1 0 1,1 1-1,0-1 1,-1 0-1,1 0 0,-1 0 1,1 0-1,-1 1 1,0-1-1,0 0 1,0 1-1,0-1 1,0 1-1,0-1 1,0 1-1,0-1 0,-1 1 1,1 0-1,-2-1-7,0-1 6,-1 1 0,1 0 0,-1 0 0,0 0 0,0 0 0,0 1 0,0 0 0,0-1 0,0 2 0,-1-1 0,0 0-6,1 0-6,0 1 0,0-1 0,0 1 0,0 0 0,0 0 0,0 0 0,0 0 0,0 1 0,0 0 1,0-1-1,0 2 0,0-1 0,0 0 0,1 1 0,-1 0 0,1-1 0,-1 1 0,1 1 0,-1-1 0,1 1 0,0-1 0,0 1 0,-2 3 6,4-4-5,0 0-1,1 0 1,-1 0 0,1 0-1,0 0 1,-1 0 0,1 0-1,0 1 1,0-1 0,0 0-1,1 0 1,-1 0 0,1 0-1,-1 0 1,1 0 0,-1 1-1,1-1 1,0 0 0,0-1-1,0 1 1,0 0 0,1 0-1,-1 0 1,0-1 0,1 1-1,-1 0 1,1-1 0,-1 0-1,1 1 1,1 0 5,3 3-1,-1-1 0,1 0 0,0 0 0,1 0 0,-1-1 0,1 0 0,-1 0 0,5 1 1,4-1 9,1-1 0,-1-1 0,0 0 0,1 0-1,-1-2 1,0 0 0,1 0 0,-1-2 0,0 0 0,0 0 0,13-6-9,-15 5 14,-1-1 0,1 0 0,-2-1 0,1 0 0,0-1 0,-1 0 0,-1-1 0,1 0 0,-1-1 0,0 0 0,-1 0 0,0-1 1,-1 0-1,1-1-14,-6 5 9,-1 1 0,1-1 0,-1 0 0,0 1 0,-1-1 0,1 0 0,-1 0 0,0 0 0,-1 0 0,1 0 0,-1 0 0,0 0 0,-1 0 0,0 0 0,0 0 0,-1-5-9,1 7 1,0 0 1,0 0-1,0 0 1,-1 0-1,1 1 1,-1-1-1,0 0 0,0 1 1,-1-1-1,1 1 1,-1 0-1,0 0 1,1 0-1,-1 0 0,-1 0 1,1 1-1,0 0 1,0-1-1,-1 1 1,0 0-1,1 0 0,-1 1 1,0-1-1,0 1 1,-2-1-2,6 2-2,0 1 1,0-1-1,0 0 1,0 0-1,0 0 1,0 0-1,0 0 1,0 0-1,0 0 1,0 0-1,1 0 1,-1 0-1,0 0 1,0 0-1,0 0 1,0 0-1,-1 1 1,1-1-1,0 0 1,0 0-1,0 0 1,0 0-1,0 0 1,0 0-1,0 0 1,0 0-1,0 0 1,0 0-1,0 0 1,0 0-1,0 0 1,0 0-1,0 0 1,0 0-1,0 1 1,0-1-1,0 0 1,0 0-1,0 0 1,0 0-1,0 0 1,-1 0-1,1 0 1,0 0-1,0 0 1,0 0-1,0 0 1,0 0 0,0 0 1,11 8-42,19 9-6,91 20-6,-92-31 49,-1 2 0,-1 1 0,1 1 1,-1 2-1,-1 0 0,0 2 0,-1 1 5,-22-13 0,0 0 0,0 0 0,0 0 1,0 0-1,0 1 0,-1 0 0,0-1 0,1 1 0,-1 0 1,0 0-1,0 0 0,0 0 0,-1 1 0,1-1 0,-1 0 1,0 1-1,1 1 0,-2-2 1,0-1 1,-1 0-1,1 0 1,0 1 0,-1-1-1,1 0 1,-1 0-1,0 0 1,0 0-1,0 0 1,0 0 0,0 0-1,0 0 1,-1 0-1,1 0 1,0-1-1,-1 1 1,0-1-1,1 1 1,-1-1 0,0 1-1,0-1 1,0 0-1,1 0 1,-1 0-1,-1 0 1,1 0 0,-1 0-2,-19 8 32,0-1 1,0 0-1,-1-2 1,-19 3-33,16-4 185,1 1 0,0 1 0,-21 9-185,19 2-3702,15-1 669</inkml:trace>
  <inkml:trace contextRef="#ctx0" brushRef="#br4" timeOffset="176582.93">16900 10799 6305,'-19'-23'1918,"19"23"-1822,-1 0-1,1-1 1,-1 1-1,1 0 1,-1 0 0,1-1-1,-1 1 1,1 0-1,-1 0 1,0 0 0,1 0-1,-1 0 1,1 0-1,-1 0 1,0 0-1,1 0 1,-1 0 0,1 0-1,-1 0 1,1 0-1,-1 1 1,1-1 0,-1 0-1,0 0 1,1 0-1,-1 1 1,1-1 0,-1 0-96,-1 3 241,0 1 1,-1-1 0,1 0-1,0 0 1,0 1 0,1-1-1,-1 1 1,1 0 0,0-1 0,0 1-1,0 0 1,0 0 0,1 2-242,-4 20 452,1 0 1,1 0-1,2 0 1,1 0-1,1 0 1,1 2-453,11 64 1151,6 6-1151,-2-11 313,-8-36-176,25 158 213,-32-178-262,-1 0 0,-1 1 1,-2-1-1,-1 0 0,-4 20-88,3-41 65,1-1-1,-1 0 1,0 0-1,-1 0 1,-4 7-65,8-14 22,-1-1 0,0 1-1,0 0 1,-1-1 0,1 1 0,0-1-1,0 0 1,-1 1 0,1-1 0,-1 0 0,1 0-1,-1 0 1,1 0 0,-2 1-22,2-2 15,0 0 0,0 0 1,0 0-1,0 0 0,0 0 0,0 0 1,0 0-1,0 0 0,0 0 1,0-1-1,0 1 0,0 0 0,0-1 1,0 1-1,0-1 0,0 1 0,0-1 1,0 1-1,0-1 0,1 0 0,-1 1 1,0-1-1,0 0 0,1 1 1,-1-1-1,0 0 0,1 0 0,-1 0-15,-7-11 76,0 0-1,1 0 0,1-1 1,0 0-1,0 0 1,1-1-1,1 1 0,0-1 1,0-5-76,-3-21 95,1 0 0,1-31-95,3 28 11,3 1 0,1-1 1,2 1-1,2-1 1,2 1-1,2 1 1,1 0-1,2 0 1,4-2-12,-8 21-12,2 0 0,1 1 1,0 0-1,2 1 0,0 0 0,1 1 0,14-13 12,-16 20-15,-1 0 0,2 2 0,-1 0 0,2 0 0,-1 1 0,1 1 0,0 0-1,1 1 1,0 1 0,0 1 0,9-2 15,-18 5-9,0 0-1,0 1 0,0 1 1,0-1-1,0 1 1,0 0-1,0 0 1,0 1-1,-1 0 1,1 0-1,0 1 1,0 0-1,0 0 0,-1 1 1,1 0-1,-1 0 1,0 0-1,0 1 1,4 2 9,-7-3-2,0 0 0,0 0 0,0 1 0,0-1 0,0 1 0,-1-1 0,0 1 1,0 0-1,0 0 0,0 0 0,0 0 0,-1 0 0,1 0 0,-1 1 0,-1-1 0,1 0 1,0 1-1,-1-1 0,0 0 0,0 1 0,0-1 0,-1 1 0,1-1 0,-1 0 0,0 0 1,0 1-1,-1-1 0,1 0 0,-1 0 0,0 0 0,-1 1 2,-4 8 12,0-1-1,0 0 1,-1-1-1,-1 1 1,0-2 0,-1 1-1,0-1 1,0-1-1,-1 0 1,0 0-1,-1-1-11,-6 4 15,-1 0 0,-1-2 0,1 0 0,-2-2 0,1 0 0,-17 4-15,35-12-10,0 1-217,1 0 0,-1-1 0,1 1 0,-1-1 0,0 1 0,1-1 0,-1 0 0,0 0 0,1 0 0,-1 0 0,0 0 0,1 0 0,-1 0 0,0 0 0,1-1 0,-1 1 0,0 0 0,1-1 0,-1 0 227,1-6-3418</inkml:trace>
  <inkml:trace contextRef="#ctx0" brushRef="#br4" timeOffset="176985.39">17703 10849 6585,'0'0'163,"0"0"0,1 0 0,-1-1 0,1 1 0,-1-1 0,1 1 0,-1 0 0,0-1 0,1 1 0,-1-1 0,0 1 0,0-1 0,1 1 0,-1-1 0,0 1 0,0-1 0,0 1 0,0-1 0,1 1-1,-1-1 1,0 1 0,0-1 0,0 1 0,0-1 0,0 0 0,0 1 0,0-1 0,-1 1 0,1-1 0,0 1 0,0-1 0,0 1 0,0-1 0,-1 1 0,1-1 0,0 1 0,-1-1-163,-21-5 2552,-32 11-934,29 0-1063,1 1-1,-1 1 1,-19 10-555,36-14 62,0 0 0,0 1 0,0 0 0,1 1 0,0 0 0,0 0 0,0 0 0,1 1 0,-1 0 0,1 0 0,1 1 0,-1-1 0,-1 4-62,6-9 4,0 1 0,0-1 0,0 0 0,0 1 0,0-1 0,0 1 0,0-1 0,1 1 0,-1-1 0,1 1 0,-1-1 0,1 1 0,-1 0 0,1-1 0,0 1 0,0 0 0,0-1 0,0 1 0,0 0 0,0-1 0,0 1 0,1 0 0,-1-1 0,1 1 0,-1-1 0,1 1 0,0 0 0,-1-1 0,1 1 0,0-1 0,0 0 0,0 1 0,0-1 0,0 0 0,0 0 0,0 1 0,1-1 0,-1 0 0,0 0 0,1 0 0,-1 0 0,1-1 0,-1 1 0,1 0 0,-1-1 0,1 1 0,0 0-4,6 1 18,-1-1 0,1 0 0,-1 0 0,1 0-1,-1-1 1,1 0 0,0 0 0,-1-1 0,1 0 0,2-1-18,8-2 59,1-2 0,-1 0 0,1-1 0,11-7-59,-21 10 26,0-1-1,0 0 1,-1-1-1,0 1 1,0-2-1,0 1 1,-1-1 0,1-1-1,-2 1 1,1-2-26,-4-12 85,-3 21-81,0 0 0,0 0 0,0-1 0,0 1 0,0 0 0,0-1 0,0 1 0,0 0 0,0 0 0,0-1 0,0 1 0,0 0 0,0 0 0,0-1 0,0 1 0,-1 0 0,1 0 0,0-1 0,0 1 0,0 0 0,0 0 0,-1 0 0,1-1 0,0 1 0,0 0 0,-1 0 0,1 0 0,0 0 0,0 0 0,0-1 0,-1 1 0,1 0 0,0 0 0,-1 0 0,1 0 0,0 0 0,0 0 0,-1 0 0,1 0 0,0 0 0,0 0 0,-1 0 0,1 0 0,0 0 0,-1 0 0,1 0 0,0 0 0,0 0 0,-1 0 0,1 1 0,0-1 0,0 0 0,-1 0 0,1 0 0,0 0 0,0 1 0,0-1 0,-1 0 0,1 0 0,0 0 0,0 1 0,0-1 0,0 0 0,-1 0 0,1 1-4,0 1 6,0 1 0,0-1 0,-1 1 0,2-1 0,-1 1 0,0-1 0,1 1 0,-1-1 0,1 1 0,-1-1 0,1 0 0,0 1 0,0-1 0,0 0 0,1 0 0,-1 0 0,0 1 0,1-1-6,3 6-64,0 0-1,0 0 1,1 0 0,0-1 0,0 1-1,1-2 1,5 6 64,-4-6-947,-1-1 0,1 1 1,1-1-1,-1-1 0,7 4 947,9 1-4173,-3-1-724</inkml:trace>
  <inkml:trace contextRef="#ctx0" brushRef="#br4" timeOffset="177323.73">17885 11040 768,'6'-2'11996,"-3"-3"-6277,2-24-5787,-4 15 1472,3-24-702,-2 7 225,2 0 0,8-29-927,-11 53 25,1 0 0,0 0 0,1 0-1,0 0 1,0 0 0,0 1-1,1 0 1,0 0 0,0 0 0,0 0-1,1 0 1,0 1 0,0 0-1,0 0 1,3-2-25,-4 5-104,-1 1 0,0-1 1,0 1-1,0 0 0,1 0 0,-1 0 0,1 0 0,-1 1 0,1-1 0,-1 1 1,0 0-1,1 0 0,1 0 104,44 8-5543,-21 0 1076</inkml:trace>
  <inkml:trace contextRef="#ctx0" brushRef="#br4" timeOffset="177651.77">18438 10764 3689,'1'0'157,"-1"0"0,1 0 1,-1 1-1,1-1 1,-1 0-1,1 0 0,-1 0 1,1 0-1,0 0 0,-1 1 1,1-1-1,-1 0 0,1 0 1,-1 0-1,1-1 0,-1 1 1,1 0-1,0 0 0,-1 0 1,1 0-1,-1 0 0,1-1 1,-1 1-1,1 0 0,-1-1 1,1 1-1,-1 0 1,0-1-1,1 1 0,-1 0 1,1-1-1,-1 1 0,0-1 1,1 1-1,-1 0 0,0-1 1,1 1-1,-1-1 0,0 1 1,0-1-1,0 0-157,0 1 227,-1-1 1,1 0-1,-1 0 1,1 1-1,-1-1 1,1 0-1,-1 1 1,0-1-1,0 0 0,1 1 1,-1-1-1,0 1 1,0-1-1,0 1 1,1 0-1,-1-1 0,0 1 1,0 0-1,0-1 1,0 1-1,0 0 1,0 0-1,0 0 1,0 0-1,0 0 0,0 0 1,0 0-228,-10 1 464,0 0 0,1 0 0,-1 1 0,1 0 0,-1 1 0,1 0 0,0 1 0,0 0 0,-9 5-464,5-1 131,-1 0 0,1 1 1,1 0-1,0 1 0,0 1 1,0 1-132,9-8 15,0 0 0,0 1 1,1 0-1,-1 0 1,1 0-1,0 1 0,1-1 1,-1 1-1,1-1 1,-1 5-16,3-9 3,0 0-1,-1 1 1,1-1 0,0 0 0,0 1 0,0-1 0,0 0-1,0 1 1,0-1 0,0 0 0,0 0 0,0 1 0,1-1-1,-1 0 1,0 0 0,1 1 0,0-1 0,-1 0 0,1 0 0,-1 0-1,1 0 1,0 0 0,0 0 0,0 0 0,0 0 0,-1 0-1,1 0 1,1 0 0,-1 0 0,0-1 0,0 1 0,0 0-1,0-1 1,0 1 0,1-1 0,-1 1 0,0-1 0,0 0 0,1 0-1,-1 1 1,0-1 0,0 0 0,1 0 0,-1 0 0,0 0-1,1 0 1,-1-1 0,0 1 0,1 0-3,13-2 48,0 0-1,-1 0 1,0-2-1,0 1 1,0-2 0,0 0-1,0-1 1,11-6-48,-17 8 19,0 0 0,-1 0 0,0-1 0,0 0 0,0-1 0,0 1 0,-1-1 0,0 0 0,0-1 0,0 0 1,-1 0-1,0 0 0,-1 0 0,1-1 0,1-4-19,-6 10 2,1 1 0,-1 0 1,1 0-1,-1 0 0,0-1 1,0 1-1,1 0 1,-1 0-1,0 0 0,0-1 1,0 1-1,0 0 0,-1 0 1,1-1-1,0 1 0,0 0 1,-1 0-1,1 0 0,-1-1 1,1 1-1,-1 0 0,1 0 1,-1 0-1,0 0 0,0 0 1,1 0-3,-10 3-24,2 19-28,7-14 41,1 0 0,-1 0-1,2 0 1,-1-1 0,1 1 0,-1 0 0,2 0-1,-1-1 1,1 1 0,0-1 0,1 1 0,-1-1-1,1 0 1,3 5 11,23 24-5009,-6-17 1108</inkml:trace>
  <inkml:trace contextRef="#ctx0" brushRef="#br4" timeOffset="178311.82">18685 10753 7746,'-27'-15'5096,"12"7"-986,15 8-4043,-1 1-1,1 0 1,0-1 0,-1 1-1,1 0 1,0-1 0,0 1-1,-1 0 1,1-1 0,0 1-1,0 0 1,0 0 0,0-1-1,0 1 1,0 0 0,0-1-1,0 1 1,1 0 0,-1 0-1,0-1 1,0 1 0,0 0-1,1-1 1,-1 1 0,0 0-1,1-1 1,-1 1-67,46 148 1531,-46-148-1519,0 0 0,0 0-1,1 0 1,-1 0 0,0-1 0,0 1-1,1 0 1,-1 0 0,1 0 0,-1 0-1,1-1 1,-1 1 0,1 0 0,0-1 0,-1 1-1,1 0 1,0-1 0,-1 1 0,1-1-1,0 1 1,0-1 0,-1 1 0,1-1 0,0 1-1,0-1 1,0 0 0,0 0 0,0 1-1,0-1-11,1 0 22,0-1 1,0 1-1,0 0 0,0-1 0,-1 1 0,1-1 0,0 0 0,0 0 0,0 0 1,-1 0-1,1 0 0,0 0 0,0-1-22,47-46 312,-44 43-305,42-53 94,31-31-76,-77 88-28,0 0 0,0-1 1,1 1-1,-1 0 1,0 0-1,1 0 1,-1 0-1,1 0 1,-1 0-1,1 1 0,-1-1 1,1 0-1,0 1 1,-1-1-1,1 1 1,0 0-1,-1-1 0,1 1 1,0 0 2,-1 0-5,0 1 0,0-1 1,0 1-1,0-1 0,0 0 1,0 1-1,0-1 0,0 1 0,-1 0 1,1-1-1,0 1 0,0 0 1,-1 0-1,1-1 0,0 1 0,-1 0 1,1 0-1,-1 0 0,1 0 1,-1 0-1,1 0 0,-1 0 5,2 5-7,0-1 1,-1 1-1,0 0 0,0-1 0,-1 1 1,1 0-1,-1 0 0,0-1 0,-1 1 1,0 1 6,-6 19 56,5-23-38,0 0 0,1 1 1,0 0-1,-1-1 0,1 1 0,1 0 0,-1 0 0,0-1 1,1 1-1,0 0 0,0 0 0,0 0 0,0 0 0,1-1 1,0 1-1,-1 0 0,2 2-18,-1-5 8,0 0-1,0 0 1,0-1-1,1 1 1,-1 0 0,0-1-1,0 1 1,1-1-1,-1 1 1,0-1 0,0 0-1,1 0 1,-1 1-1,0-1 1,1 0 0,-1 0-1,1 0 1,-1 0 0,0-1-1,1 1 1,-1 0-1,0 0 1,0-1 0,1 0-8,34-12 109,-29 10-84,13-7 15,0-2-1,0 1 0,-1-2 0,-1-1 1,0 0-1,-1-1 0,11-13-39,-27 27 11,0 1-1,-1 0 1,1-1-1,0 1 1,-1 0-1,1 0 1,0-1-1,0 1 1,-1 0-1,1 0 1,0 0-1,-1 0 1,1 0-1,0 0 1,0 0-1,-1 0 1,1 0-1,0 1 1,0-1-1,-1 0 1,1 0-1,0 1 1,-1-1-1,1 0 1,0 1-1,-1-1 1,1 1-1,-1-1 1,1 1-1,0-1 1,-1 1-1,1-1 1,-1 1-1,0-1 1,1 1-1,-1 0 1,1-1-1,-1 1 1,0 0-1,0-1 1,1 1-1,-1 0 1,0-1-1,0 2-10,22 45 352,-14-28-223,-5-16-113,0 1 0,0-1 1,0 1-1,0-1 0,0 0 0,1 0 1,-1 0-1,1-1 0,0 1 0,0-1 1,0 0-1,0 0 0,0 0 0,1-1 0,-1 0 1,0 1-1,1-1 0,-1-1 0,1 1 1,-1-1-1,1 0 0,-1 0 0,1 0 1,2-1-17,11 0 53,-1 0 0,1-2 0,-1 0 0,1-1 0,12-5-53,48-23 181,-73 29-164,0 1 1,-1-1-1,0 0 0,0 0 1,0 0-1,0 0 0,0-1 1,0 1-1,-1-1 0,0 0 1,0 0-1,0-1 0,0 1 1,1-4-18,-3 7 6,-1 0 1,1-1-1,-1 1 1,1 0-1,-1-1 1,0 1-1,0-1 0,0 1 1,1 0-1,-1-1 1,0 1-1,-1-1 1,1 1-1,0 0 1,0-1-1,-1 1 1,1 0-1,0-1 1,-1 1-1,0 0 0,1-1 1,-1 1-1,0 0 1,1 0-1,-1 0-6,-1-1 7,0 0 0,-1 0 0,1 0 0,0 1 0,0-1 0,-1 1 1,1-1-1,-1 1 0,0 0 0,1 0 0,-1 0 0,-1 0-7,-4-1 3,-1 0 0,0 1 0,0 0 0,1 0 1,-1 1-1,0 0 0,-5 2-3,9-2-8,0 1-1,0 1 1,0-1 0,0 1 0,0 0 0,1 0-1,-1 0 1,1 1 0,-1-1 0,1 1-1,0 0 1,0 0 0,1 1 0,-1-1 0,0 1-1,1 0 1,-2 3 8,4-5-5,0 0-1,0-1 1,0 1 0,0 0-1,0 0 1,1 0-1,-1 0 1,1 0 0,0 0-1,-1 0 1,1 0-1,0 0 1,0 0 0,0 1-1,1-1 1,-1 0 0,0 0-1,1 1 6,0 0-3,1 0 0,-1 0-1,1 0 1,0 0 0,0-1 0,0 1-1,0 0 1,0-1 0,1 0 0,-1 1-1,1-1 1,-1 0 0,1 0 0,0 0-1,1 0 4,14 7 210,0 0-1,1-2 0,0 0 0,1-1 0,-1-1 0,1 0 0,14 0-209,38 4-3287,-42-10 816</inkml:trace>
  <inkml:trace contextRef="#ctx0" brushRef="#br4" timeOffset="178655.99">19284 10317 10650,'-72'-34'4041,"18"5"216,22 9-2281,19 10-1872,16 10 57,21 8-169,21-2 64,11 6 0,17-7-417,4-3-535,0-9-2016,-15-1-1401,-6-9-760</inkml:trace>
  <inkml:trace contextRef="#ctx0" brushRef="#br4" timeOffset="178996">19641 10167 4377,'45'-81'3345,"-43"77"-2908,0 0 1,-1 0-1,1 0 1,-1-1 0,0 1-1,0 0 1,-1-1 0,1 1-1,-1-1 1,0 1-1,0-1 1,0 1 0,-1 0-1,1-1 1,-1 1-1,0-1 1,-1 1 0,1 0-1,-1 0 1,0 0-1,0 0 1,-2-3-438,4 7 53,0 0 0,-1 0 0,1 0 0,0 0 0,-1 0 0,1 0 0,0 0 0,-1 0 0,1 0 0,-1 0 0,1 0 0,0 0 0,-1 0 0,1 0 0,0 1 0,-1-1 1,1 0-1,0 0 0,0 0 0,-1 1 0,1-1 0,0 0 0,0 0 0,-1 1 0,1-1 0,0 0 0,0 1 0,-1-1 0,1 0 0,0 1 0,0-1 0,0 0 0,0 1 0,0-1 0,0 0 0,0 1 0,0-1 0,-1 0 0,1 1 0,0-1 0,0 1 0,1-1 0,-1 0 0,0 1 0,0-1-53,-6 21 675,-3 42 1012,3 0 0,2 1 0,4 34-1687,21 191 1363,-15-245-1291,3-1 1,1 1 0,2-1-1,2-1 1,2 0 0,14 25-73,-27-63-205,12 32-576,-12-19-5696,-13-14 1393</inkml:trace>
  <inkml:trace contextRef="#ctx0" brushRef="#br4" timeOffset="179581.39">19740 10600 9050,'0'-1'164,"2"-1"393,0-1 0,0 0 0,0 1 1,1-1-1,-1 1 0,1 0 0,-1 0 0,1 0 0,0 0 0,0 0 0,0 1 0,2-1-557,-3 2 35,1 0-1,-1 0 0,1 1 1,-1 0-1,1-1 0,-1 1 0,0 0 1,1 0-1,-1 0 0,0 0 1,0 1-1,1-1 0,-1 1 1,0-1-1,-1 1 0,1 0 1,0 0-1,0 0-34,11 9 91,-2 1-1,0 0 1,0 0 0,-1 1-1,0 0 1,-1 1 0,-1 0-1,0 0 1,-1 1 0,-1 0-1,0 0 1,-1 0 0,-1 1-1,0 0 1,-1 0 0,-1 0 0,1 15-91,5-37 2561,40-30-2499,7-9-33,-26 24 3,0-2 0,-2-2-1,-1 0 1,13-17-32,-38 41 6,0 0 1,0-1-1,0 1 0,0 0 1,0 0-1,0-1 1,0 1-1,-1-1 1,1 1-1,0-1 0,-1 1 1,1-1-1,-1 1 1,0-1-1,1 0 0,-1 1 1,0-1-1,0 0 1,0 1-1,0-1 1,0 1-1,-1-1 0,1 0 1,0 1-1,-1-1 1,1 1-1,-1-2-6,-1 1 30,0 0 0,0 0 0,0 1 1,0-1-1,0 0 0,0 1 0,0 0 0,-1-1 0,1 1 0,0 0 0,-1 0 1,1 0-1,-1 1 0,1-1 0,-3 0-30,-7-1 76,0 0-1,-1 1 1,1 0-1,-1 1 1,1 1 0,-12 1-76,19-1 9,0 0 1,0 0 0,0 1 0,0-1-1,0 1 1,0 0 0,0 1-1,1-1 1,-1 1 0,1 0 0,-1 0-1,1 0 1,0 1 0,1 0 0,-1-1-1,0 2-9,2-2 11,0 0 0,1 0-1,0-1 1,-1 1 0,1 0 0,0 0-1,0 1 1,1-1 0,-1 0 0,1 0-1,0 0 1,-1 0 0,1 1 0,1-1-1,-1 0 1,0 0 0,1 0-1,-1 1 1,1-1 0,0 0 0,0 0-1,1 0 1,-1 0 0,0-1 0,1 1-1,0 0 1,1 1-11,4 6 29,1 0 0,1-1-1,0 0 1,0-1 0,0 0 0,1 0-1,0-1 1,1 0 0,0-1 0,0 0-1,0-1 1,1 0 0,0 0 0,-1-2-1,2 1 1,-1-2 0,0 1 0,2-1-29,3 0 36,0 0 1,0 0 0,1-2-1,-1 0 1,0-1-1,0 0 1,1-2 0,-1 0-1,-1-1 1,1 0-1,-1-2 1,1 0 0,-1-1-37,-7 2 34,-1 0 1,1-1-1,-1-1 1,0 1 0,0-1-1,-1-1 1,0 1-1,0-1 1,-1 0 0,0-1-1,3-6-34,-7 12 11,0 0 0,0 0 0,-1 0 0,0 0 0,1 0-1,-1 0 1,0-1 0,0 1 0,-1 0 0,1 0 0,-1-1 0,1 1 0,-1-1 0,0 1-1,-1 0 1,1-1 0,0 1 0,-1-1 0,0 1 0,0 0 0,0 0 0,0-1-1,0 1 1,-1 0 0,1 0 0,-1 0 0,0 1 0,0-1 0,0 0 0,0 1-1,-1-1 1,1 1 0,-1-1 0,1 1 0,-1 0 0,0 0-11,-5-3-5,0 1-1,0-1 1,0 2 0,0-1 0,-1 1 0,1 0-1,-1 1 1,0 0 0,0 1 0,0 0 0,0 0-1,0 0 1,0 1 0,0 1 0,0 0 0,1 0 0,-1 0-1,0 1 1,-6 3 5,14-5-3,0 0-1,0 0 1,1 0-1,-1 0 1,0 1-1,1-1 1,-1 0-1,0 1 1,1-1-1,-1 0 1,0 1-1,1-1 1,-1 1-1,1-1 1,-1 1-1,1-1 1,-1 1-1,1 0 1,-1-1-1,1 1 1,-1 0 0,1-1-1,0 1 1,-1 0-1,1-1 1,0 1-1,0 0 1,0 0-1,-1-1 1,1 1-1,0 0 1,0 0-1,0-1 1,0 1-1,0 0 1,0 0-1,1-1 4,0 2-7,0 0 1,0 0-1,1 0 0,-1 0 0,1 0 0,0-1 0,-1 1 1,1-1-1,0 1 0,0-1 0,0 0 0,2 1 7,59 26-61,-22-14 51,84 31-6,-112-39 8,0 1 1,-1-1-1,0 2 1,0 0-1,0 0 1,-1 1-1,-1 0 0,1 2 8,-9-10 5,-1 1 1,1 0-1,0 0 0,-1 0 0,0-1 0,1 1 0,-1 0 0,0 1 0,0-1 0,0 0 0,0 0 1,0 0-1,-1 1 0,1-1 0,-1 0 0,1 1 0,-1-1 0,0 0 0,0 1 0,0-1 0,0 1 0,-1-1 1,1 2-6,-2-1 19,1 1 0,-1-1 0,0 0 0,0 1 0,0-1 1,0 0-1,-1 0 0,1-1 0,-1 1 0,0 0 0,0-1 0,0 0 1,0 1-1,0-1-19,-15 8 131,0 0 0,-1 0 0,0-2 0,-1-1 0,0 0-131,12-4 56,-113 32 466,-4 1 422,47-1-4219,38-9 673</inkml:trace>
  <inkml:trace contextRef="#ctx0" brushRef="#br4" timeOffset="187628.17">22211 9174 4801,'86'-47'2818,"-83"46"-2196,0 0 1,-1-1-1,1 1 0,-1-1 1,1 0-1,-1 0 0,0 0 1,1 0-1,-1 0 0,0-1 1,1-1-623,-3 4 108,-1 0-1,1-1 1,0 1 0,0 0 0,0-1 0,0 1 0,0-1-1,0 1 1,0 0 0,-1-1 0,1 1 0,0 0 0,0-1 0,0 1-1,-1 0 1,1 0 0,0-1 0,-1 1 0,1 0 0,0 0-1,0-1 1,-1 1 0,1 0 0,-1 0 0,1 0 0,0-1-1,-1 1 1,1 0 0,0 0 0,-1 0 0,1 0 0,0 0-1,-1 0 1,1 0 0,-1 0 0,1 0 0,0 0 0,-1 0 0,1 0-1,-1 0 1,1 0 0,0 0-108,-58 5 1730,-61 17-749,-39 8 487,-1-7 0,-151 1-1468,134-21 480,-235-2 934,365-2-1349,-1 2 0,1 2 0,0 2 0,0 2 0,1 2 0,0 2 0,-31 12-65,73-22 20,-24 7-33,26-8 28,0 1 0,0-1 0,1 0 0,-1 0 1,0 0-1,0 0 0,0 0 0,0 0 0,0 0 0,0 0 1,1 0-1,-1 0 0,0-1 0,0 1 0,0 0 1,1-1-1,-1 1 0,0 0 0,0-1 0,1 1 1,-1-1-1,0 1 0,0-1 0,1 0 0,-1 1 0,1-1 1,-1 0-1,0 0-15,5-3-4864,14-3 1150</inkml:trace>
  <inkml:trace contextRef="#ctx0" brushRef="#br4" timeOffset="189057.71">22262 9428 1616,'0'3'11547,"-8"2"-8796,-15 8-2735,2-4 512,0-1 0,0 0 0,-1-2 0,0-1 0,-17 3-528,-125 10 1812,48-7-1239,-499 44 1294,516-53-1633,65-2-109,0 1 0,-1 1 0,1 2 0,-14 4-125,-28 8 205,39-9 101,0 2 0,-32 12-306,63-19 73,-1-1-1,1 0 1,0 0-1,0-1 1,-1 0-1,1 0 1,0 0-1,-1-1 1,1 0-1,0 0 1,0-1 0,0 1-1,-3-3-72,7 3-3627,4 1 358</inkml:trace>
  <inkml:trace contextRef="#ctx0" brushRef="#br4" timeOffset="190685.61">20943 9075 1240,'20'-34'947,"5"-4"-3,5 4 5492,-33 36 1226,-3-1-3957,0 0-3604,0 1 0,0 0 0,0 0 1,0 0-1,1 0 0,-1 1 0,-2 1-101,-104 81 2973,-64 63-2973,141-117 218,-4 6 107,2 2 0,2 2-1,-12 19-324,8-11 363,-1-1 1,-12 7-364,43-46 73,-42 45 183,48-50-248,1-1 0,0 1 0,-1 0 0,1-1 0,1 1 0,-1 0 0,0 0 0,1 0 0,0 1 0,0-1 0,0 0 0,1 0 0,-1 1 0,1-1 0,0 3-8,1-5 6,0-1 0,0 1-1,0-1 1,0 1 0,1-1 0,-1 0 0,0 1-1,1-1 1,-1 0 0,0 0 0,1 0-1,0 0 1,-1 0 0,1 0 0,0-1-1,-1 1 1,1 0 0,0-1 0,0 0 0,-1 1-1,1-1 1,0 0 0,0 0 0,1 0-6,7 3-3,93 12 104,-74-6-92,0 0 0,0 3 0,6 4-9,24 9 7,-11-7 17,2-2 0,0-3 1,0-1-1,1-3 0,36 2-24,-86-11 7,-1 0 0,1 0 0,-1 0 0,1 0 1,-1 0-1,0 0 0,1 0 0,-1 0 0,1 0 0,-1 0 0,1 0 0,-1 0 0,0-1 0,1 1 0,-1 0 0,1 0 1,-1-1-1,0 1 0,1 0 0,-1 0 0,0-1 0,1 1 0,-1 0 0,0-1 0,0 1 0,1 0 0,-1-1 0,0 1 0,0-1 1,1 1-1,-1 0 0,0-1 0,0 0-7,0-20 106,-18-35-68,14 43-25,-2-6-8,1-1-1,1 0 1,0 0 0,2-1 0,0 1-1,2-1 1,0-1-5,4-44 50,7-37-50,2-8 13,-10 13-11,-3 67 0,1 0-1,1 0 1,2-1-1,3-9-1,28-81-32,-36 117 381,1 4-1458,0 5-2409,3 12 106</inkml:trace>
  <inkml:trace contextRef="#ctx0" brushRef="#br4" timeOffset="192238.05">16174 9761 4049,'-5'-2'522,"1"0"0,-1 0-1,0 1 1,0 0 0,0 0 0,0 0 0,0 0 0,0 1-1,0 0 1,0 0 0,0 0 0,0 1 0,0-1 0,-1 2-522,-76 20 3238,42-9-1772,11-5-771,-60 16 1186,0-4 0,-7-2-1881,-313 53 1580,48-6-755,-71 12-29,126-20-92,224-42-635,24-3 48,-1-3 0,-35 0-117,-20-4 672,-102 17-672,205-21 19,-1 0 0,1-1 0,-1 0 0,-10-2-19,13 1 8,0 0-1,0 1 0,0 0 0,1 0 0,-1 1 1,0 0-1,-5 2-7,-5 1-700,13-1-3677,22 1 5,4 0 3427,62 12-5622</inkml:trace>
  <inkml:trace contextRef="#ctx0" brushRef="#br4" timeOffset="193224.11">16224 10085 4153,'84'39'2355,"-69"-28"3536,-22-4-1741,-16-3-2039,-255 47 1273,-147 19-2538,314-52-615,-237 30 290,-128 22-153,-211 68 609,656-132-932,-42 10 56,-1-4 0,1-3 0,-1-4 0,-6-2-101,12 1 265,69-7-1048,1 1-3911,1 0 729</inkml:trace>
  <inkml:trace contextRef="#ctx0" brushRef="#br4" timeOffset="194640.93">13992 9878 4473,'0'-2'341,"-1"0"1,1 1-1,-1-1 0,1 0 0,0 0 1,-1 0-1,1 0 0,0 1 1,0-1-1,0 0 0,1 0 1,-1 0-1,0 0 0,1 0 0,-1 1 1,1-1-342,2-12 2317,-3 13-2240,-1 1 1,1 0 0,-1-1-1,1 1 1,0 0 0,-1 0-1,1-1 1,-1 1 0,1 0-1,-1 0 1,1-1-1,-1 1 1,1 0 0,0 0-1,-1 0 1,1 0 0,-1 0-1,1 0 1,-1 0 0,1 0-1,-1 0 1,0 0 0,1 0-1,0 0 1,-1 0 0,1 0-1,-1 1 1,1-1 0,-1 0-1,1 0 1,-1 1 0,1-1-1,-1 0 1,1 0 0,0 1-1,-1-1 1,1 1-78,-24 9 741,23-10-617,-45 26 1233,1 2 0,2 2-1,-15 14-1356,-50 34 1164,-85 41 241,-33 23-36,137-70-949,69-53-250,13-12-95,0 0 0,0 1 1,0 0-1,1 0 0,1 0 1,-1 1-1,1 0 0,1 0 1,0 1-1,0-1 0,1 1 1,-2 7-76,5-14 7,-1 1 1,1-1 0,0 1-1,1-1 1,-1 1-1,1-1 1,-1 1-1,1-1 1,0 1 0,0-1-1,0 0 1,1 1-1,-1-1 1,1 0-1,0 0 1,0 0 0,0 0-1,0-1 1,1 1-1,-1 0 1,1-1-1,-1 0 1,1 1 0,0-1-1,2 1-7,11 8 77,2-1 1,0 0-1,0-1 1,7 1-78,17 10 118,217 121 152,-123-75-184,-100-50-56,0 0 0,-2 3 0,0 1 0,-1 1 0,9 8-30,-41-27 2,62 45 107,-59-44-81,1-1-1,-1 1 1,1-1 0,-1 0-1,1 0 1,0-1 0,0 1-1,0-1 1,0 0-1,0 0 1,0-1 0,0 0-1,5 0-27,-9-3 47,0 0-1,0-1 0,0 1 0,0 0 0,0-1 0,-1 1 1,0-1-1,0 1 0,0-1 0,0 1 0,0-1 0,-1-1-46,1-9 48,1-4-30,1-5 7,0 0 1,-2 0 0,0 0 0,-2 0 0,0 0 0,-2 1 0,-2-7-26,-13-43 286,4-1 1,2-1 0,4 0 0,2-1-1,5 1 1,2-4-287,-2-33 100,-4 1 0,-11-41-100,17 145-5,-1-3 58,0 1-1,0-1 0,-1 0 0,0 1 0,-1-1 0,1 1 0,-2 0 0,-2-6-52,6 14-56,0 0-1,0 0 1,0 0-1,0 0 1,0 0 0,0 0-1,0 0 1,-1 0-1,1 0 1,0 0 0,0 0-1,0 0 1,0-1-1,0 1 1,0 0-1,0 0 1,0 0 0,0 0-1,0 0 1,0 0-1,0 0 1,0 0 0,0 0-1,0-1 1,0 1-1,0 0 1,0 0-1,0 0 1,0 0 0,0 0-1,0 0 1,0 0-1,0 0 1,0-1 0,0 1-1,0 0 1,0 0-1,0 0 1,0 0-1,0 0 1,0 0 0,0 0-1,0 0 1,0 0-1,1 0 1,-1-1 0,0 1-1,0 0 1,0 0-1,0 0 1,0 0-1,0 0 1,0 0 0,0 0-1,0 0 1,0 0-1,1 0 1,-1 0 0,0 0-1,0 0 1,0 0-1,0 0 1,0 0-1,0 0 1,0 0 0,0 0-1,1 0 1,-1 0 56,10 2-5122,-1 0 2470,13-3-4825</inkml:trace>
  <inkml:trace contextRef="#ctx0" brushRef="#br1" timeOffset="-182174.16">1521 2856 1592,'8'-17'729,"-5"3"6147,-4 13-6596,1 1 1,-1 0-1,1-1 0,-1 1 1,1 0-1,-1-1 0,0 1 1,1 0-1,-1 0 0,1 0 0,-1-1 1,1 1-1,-1 0 0,0 0 1,1 0-1,-1 0 0,1 0 1,-1 0-1,0 0 0,1 0 1,-1 1-1,1-1 0,-1 0 1,0 0-1,1 0-280,-24 7 952,-51 18 578,0 3 0,-37 22-1530,84-36 173,0 2 1,2 0-1,0 2 1,1 1-1,1 0 1,0 2-1,2 1 1,-7 10-174,23-26 13,1 0 0,0 1 0,0 0 0,1 0 0,0 0 0,0 1 0,1-1 0,0 1 0,0 0 0,1 0 0,0 0 0,0 0 0,1 0 0,0 0 1,0 1-1,1-1 0,0 0 0,1 0 0,0 1 0,0-1 0,0 0 0,1 0 0,1 0 0,-1 0 0,1 0 0,0-1 0,1 1 0,0-1 0,5 7-13,6 10 126,1-1 0,2 0 0,0-2 0,1 0-1,16 13-125,-28-28 18,1 0 0,1 0 0,-1-1 0,1 0 0,0 0 0,0-1 0,0 0 0,1-1 0,-1 0 0,1-1 0,0 0 0,0 0 0,0-1 0,0 0 0,0-1 0,0 0 0,8-1-18,73-11-135,-53 6-2530,7-3 135</inkml:trace>
  <inkml:trace contextRef="#ctx0" brushRef="#br1" timeOffset="-181722.61">2109 3161 4145,'-56'-8'7214,"-6"13"-3302,25 1-2101,0 3-1,-3 2-1810,10-2 697,2 1-1,-1 2 1,-25 14-697,40-18 103,1 0 0,-1 0 0,1 2 0,1-1 0,0 2 0,0 0 0,1 0 0,-4 6-103,14-16 1,-1 1 0,1-1 0,0 1 0,-1 0 0,1 0-1,0-1 1,0 1 0,0 0 0,0 0 0,1 0 0,-1 0 0,0 0 0,1 0 0,-1 0 0,1 0 0,0 0-1,0 1 1,0-1 0,0 0 0,0 0 0,0 0 0,1 0 0,-1 0 0,0 0 0,1 0 0,0 0 0,0 0-1,-1 0 1,1 0 0,0 0 0,0 0 0,1 0-1,1 1-1,0-1 1,-1 0-1,1 0 1,0 0-1,0 0 0,1-1 1,-1 1-1,0-1 0,1 0 1,-1 0-1,0 0 1,1 0-1,-1-1 0,1 1 1,-1-1-1,1 0 1,-1 0-1,1 0 0,1-1 1,6 0 15,1-1 0,-1-1-1,0 0 1,0 0 0,0-1-1,0 0 1,-1-1-1,1 0 1,-1-1 0,0 0-1,-1-1 1,0 0 0,0 0-1,2-3-14,-4 3 30,0 1-1,-1-1 1,1-1-1,-2 1 1,1-1-1,-1 0 0,0 0 1,-1-1-1,0 0 1,0 1-1,-1-1 1,0 0-1,-1-1 0,0 1 1,0 0-1,-1-1 1,0-4-30,0 13 5,-1 1 0,0 0 0,0 0 0,0 0 1,0-1-1,0 1 0,0 0 0,0 0 0,0-1 0,0 1 1,0 0-1,0 0 0,0-1 0,0 1 0,0 0 0,0 0 0,0-1 1,0 1-1,0 0 0,0 0 0,0 0 0,0-1 0,0 1 1,0 0-1,0 0 0,0-1 0,-1 1 0,1 0 0,0 0 0,0 0 1,0 0-1,0-1 0,-1 1 0,1 0 0,0 0 0,0 0 1,0 0-1,-1 0 0,1-1 0,0 1 0,0 0 0,0 0 0,-1 0 1,1 0-1,0 0 0,0 0 0,-1 0 0,1 0 0,0 0 1,0 0-1,-1 0 0,1 0 0,0 0 0,0 0 0,0 0 0,-1 0 1,1 0-1,0 0 0,0 0 0,-1 1 0,1-1 0,0 0 1,0 0-6,-9 16 46,8-11-18,1 1 0,0-1 1,0 0-1,0 1 1,0-1-1,1 0 0,0 0 1,0 0-1,1 0 0,-1 0 1,3 5-29,-2-7-70,0 0-1,0 0 1,0 0-1,1-1 1,-1 1 0,1-1-1,0 0 1,0 1 0,-1-1-1,1 0 1,1-1 0,-1 1-1,0-1 1,0 1 0,1-1-1,-1 0 1,0 0 0,1 0-1,0 0 71,38 5-3790,3-4-260</inkml:trace>
  <inkml:trace contextRef="#ctx0" brushRef="#br1" timeOffset="-181402.4">2317 3260 4969,'0'19'7216,"1"0"-3549,-1-11-3465,1 0 0,0 0 0,0 1 0,1-1 0,0 0 0,1-1 0,-1 1 0,1 0 0,1 1-202,-1-12 2661,-1-12-870,-3-21-839,-4 6-694,-4-40 326,9 64-548,-1 0-1,1 0 0,1 0 0,-1 0 0,1 1 0,0-1 0,0 0 1,0 0-1,1 1 0,0-2-35,0 6-17,-1-1-1,0 0 1,0 1 0,1-1 0,-1 1-1,1-1 1,0 1 0,-1 0 0,1-1-1,0 1 1,0 0 0,0 0-1,-1 0 1,1 1 0,0-1 0,0 0-1,0 1 1,1-1 0,-1 1 0,0 0-1,0 0 1,0-1 0,0 1 0,0 1-1,0-1 1,0 0 0,0 0 0,2 1 17,10 2-822,0 0 0,0 1 0,0 1 0,0 0 822,11 4-3673,6 0-500</inkml:trace>
  <inkml:trace contextRef="#ctx0" brushRef="#br1" timeOffset="-180848.93">2993 3121 5721,'0'-1'345,"0"0"-1,-1 0 1,1 0 0,0 0-1,0 0 1,-1 0 0,1 0-1,-1 0 1,1 0 0,-1 0-1,1 0 1,-1 0-1,0 0 1,1 0 0,-1 1-1,0-1 1,0 0 0,1 0-1,-1 1 1,0-1 0,0 0-1,0 1 1,-1-1-345,-27-3 3893,-31 17-1291,25-1-1878,0 1-1,1 2 1,-25 15-724,44-21 92,0 1 1,0 0-1,1 1 1,0 0 0,1 1-1,0 1 1,1 0-1,-9 12-92,20-23 3,-1 0-1,1 0 1,-1 0-1,1 0 0,0 0 1,0 0-1,0 0 1,0 0-1,1 1 0,-1-1 1,0 0-1,1 0 1,0 1-1,-1-1 1,1 1-1,0 0-2,0-2 0,1 0 0,-1 0 0,1 0 1,-1 0-1,0 0 0,1 0 0,0 0 0,-1 0 0,1-1 0,-1 1 1,1 0-1,0 0 0,0 0 0,-1-1 0,1 1 0,0-1 0,0 1 1,0 0-1,0-1 0,0 0 0,0 1 0,0-1 0,0 1 0,1-1 0,4 1 5,0 0 0,0 0 0,0-1 0,0 0 0,0 0 0,0 0-1,1-1 1,-1 0 0,0 0 0,4-2-5,13-5 35,-1-1 0,0-1 0,0 0 0,-1-2 0,-1-1 0,0 0 0,-1-1-1,0-1 1,-1-1 0,0-2-35,-2-6 92,-15 24-90,-1 0-1,0-1 1,1 1 0,-1 0-1,0 0 1,1-1 0,-1 1-1,0-1 1,0 1 0,1 0-1,-1-1 1,0 1 0,0-1-1,1 1 1,-1 0 0,0-1-1,0 1 1,0-1 0,0 1-1,0-1 1,0 1 0,0-1-1,0 1 1,0-1 0,0 1-1,0 0 1,0-1 0,0 1-1,0-1 1,0 1 0,-1-1-1,1 1 1,0-1 0,0 1-1,0 0 1,-1-1 0,1 1-1,0 0 1,-1-1 0,1 1-1,0 0 1,-1-1 0,1 1-1,0 0 1,-1-1 0,1 1-1,0 0 1,-1 0 0,1 0-1,-1-1 1,1 1 0,-1 0-1,1 0-1,2 51-109,-2-45 115,1-1 0,0 1-1,0 0 1,0-1 0,1 1-1,-1 0 1,1-1 0,1 0 0,-1 1-1,1-1 1,0 0 0,0 0 0,1-1-1,-1 1 1,1-1 0,0 0 0,0 0-1,0 0 1,1 0 0,0-1 0,-1 1-1,1-1 1,2 0-6,1 1-147,1 0-1,0-1 1,0-1-1,0 0 1,0 0 0,1 0 147,33-1-3724,-5-5 78</inkml:trace>
  <inkml:trace contextRef="#ctx0" brushRef="#br1" timeOffset="-180523.46">3532 3131 7786,'-4'-5'820,"0"1"0,0 0 1,-1 0-1,1 1 0,-1-1 1,0 1-1,0 0 1,-1 1-1,1-1 0,0 1 1,-1 0-1,0 0-820,-3-1 571,0 1 0,-1 1 0,1-1 0,0 1 0,-1 1 0,1 0 0,-7 1-571,6 0 133,0 0 0,-1 1 0,2 0 0,-1 0 0,0 1 0,0 1-1,1-1 1,0 2 0,-1-1 0,2 1 0,-1 1 0,1 0 0,-1 0 0,-4 6-133,10-10 6,1 0 0,0 0 0,0 1 0,0-1 0,0 1 0,0 0 0,1 0 0,-1-1 0,1 1 0,0 0 0,0 0 0,0 0 0,0 1 0,0-1 0,1 0 0,-1 0 0,1 0 0,0 0 0,0 1 0,0-1 0,1 0 0,-1 0 0,1 0 0,-1 0 0,1 1 0,0-1 0,0 0 0,1 0 0,-1-1 0,0 1 0,1 0 0,0 0-6,2 2 3,-1 0 0,1-1 0,0 1 0,1-1 0,-1 0 0,1 0-1,0-1 1,0 1 0,0-1 0,0 0 0,1-1 0,-1 1 0,1-1 0,-1 0-1,1 0 1,0-1 0,1 1-3,10 0 50,0-1 1,0 0-1,0-1 0,0 0 0,0-2 0,0 0 1,0-1-1,-1-1 0,1 0 0,-1-1 0,3-2-50,-4 1-817,-1-1-1,1 0 0,-1-1 0,7-6 818,17-16-2686</inkml:trace>
  <inkml:trace contextRef="#ctx0" brushRef="#br1" timeOffset="-180177.42">3727 2753 5593,'-5'-16'1891,"0"-1"-178,-1 0 0,0 0 1,-1 1-1,-1 0 0,0 0 0,-1 1 0,-1 0-1713,10 15 34,0 0 1,0 1-1,0-1 0,0 0 0,0 1 0,0-1 1,0 0-1,0 0 0,0 1 0,0-1 0,0 0 1,0 1-1,0-1 0,-1 0 0,1 0 0,0 1 1,0-1-1,0 0 0,0 0 0,0 1 0,-1-1 0,1 0 1,0 0-1,0 0 0,0 1 0,-1-1 0,1 0 1,0 0-1,0 0 0,-1 0 0,1 0 0,0 1 1,0-1-1,-1 0 0,1 0 0,0 0 0,0 0 1,-1 0-1,1 0 0,0 0 0,-1 0 0,1 0 1,0 0-1,0 0 0,-1 0 0,1 0 0,0 0 1,-1 0-1,1 0 0,0 0 0,0-1 0,-1 1 1,1 0-1,0 0 0,0 0 0,-1 0 0,1 0 1,0-1-1,0 1 0,0 0 0,-1 0 0,1-1-34,2 34 104,-2-29 6,16 113 553,6 0 1,4-2-1,40 107-663,-37-149 268,-11-47-3940,-8-16 688</inkml:trace>
  <inkml:trace contextRef="#ctx0" brushRef="#br1" timeOffset="-179756.62">3671 3060 10754,'-20'-16'4863,"13"10"-2751,21 3-1166,98-3-857,-1 4 0,19 7-89,-45 9-3823,-66-9 1466,0-1 0,1-1 0,17 0 2357,-17-8 8601,-1-8-4582,-16 11-3875,0-1 0,-1 0 0,1 0 1,-1 0-1,1 0 0,-1 0 0,0 0 0,0 0 0,-1-1 0,1 1 0,-1-1 0,1 0 1,-1 1-1,0-1 0,-1 0 0,1-3-144,-1 7 5,0-1 1,0 0-1,0 1 1,0-1 0,0 1-1,0-1 1,0 1-1,0-1 1,0 1-1,0-1 1,0 1-1,-1-1 1,1 1-1,0-1 1,0 1-1,-1-1 1,1 1-1,0-1 1,-1 1-1,1-1 1,-1 1-1,1 0 1,0-1 0,-1 1-1,1 0 1,-1-1-1,1 1 1,-1 0-1,1 0 1,-1-1-1,1 1 1,-1 0-1,0 0 1,1 0-1,-1 0 1,1 0-1,-1 0 1,1 0-1,-1 0 1,1 0-1,-1 0 1,0 0-1,1 0 1,-1 0 0,1 0-1,-1 0 1,1 1-1,-1-1 1,1 0-1,-1 1-5,-35 16 113,27-11-61,0 0 0,0 0 0,1 1 0,0 0 0,0 0 0,1 1 0,0 0-1,0 1 1,-1 3-52,5-8 29,1 0-1,0 0 1,-1 0-1,2 1 1,-1-1-1,0 1 1,1-1-1,0 1 1,0 0-1,0-1 1,1 1-1,-1 0 1,1 0-1,0 0 1,1-1-1,-1 1 1,1 0-1,0-1 1,0 1-1,0 0 1,1-1-1,0 1 1,0-1-1,1 2-28,1 0 14,0 0 0,1 0-1,0-1 1,0 0 0,1 0 0,0 0-1,-1-1 1,1 1 0,1-1 0,-1-1-1,1 1 1,-1-1 0,1-1 0,0 1-1,0-1 1,0 0 0,6 1-14,11 2 90,1-2 0,-1 0 0,1-1 0,15-2-90,-25 0-192,0 0 1,0-2-1,0 0 1,-1-1 0,10-2 191,-15 1-1426,1 1 0,-1-1 0,0-1 0,0 1 0,5-5 1426,17-13-5362</inkml:trace>
  <inkml:trace contextRef="#ctx0" brushRef="#br1" timeOffset="-179429.23">4395 2867 6921,'-51'-15'4265,"2"4"-336,-11-2-1104,13 11-1721,2-1-296,15 2-568,12 7-16,14 0-224,12-2-520,11 7-3521,13 2 889</inkml:trace>
  <inkml:trace contextRef="#ctx0" brushRef="#br1" timeOffset="-179095.32">4650 3037 8650,'-4'38'8153,"15"24"-4990,-2-9-1890,-9-40-983,0 1 1,-2-1-1,1 1 0,-2-1 1,0 0-1,-2 5-290,3-8 236,2-41 1814,0 26-1984,-1 0 0,1-1 0,0 1 0,1 0 1,-1-1-1,1 1 0,0 0 0,1-1-66,4-11 55,1 0 0,0 0-1,2 1 1,0 0 0,1 0 0,0 1-55,-5 8-12,-1 1 1,1 0-1,1 0 1,-1 0-1,1 1 1,0 0-1,0 0 1,0 0-1,1 1 1,-1 0-1,1 0 1,0 0-1,0 1 1,1 0-1,1 0 12,-5 3-170,0-1 0,0 1 0,1 0 1,-1 0-1,0 1 0,0-1 0,0 1 0,0-1 0,0 1 0,0 1 0,1 0 170,25 11-5006,-8-1 684</inkml:trace>
  <inkml:trace contextRef="#ctx0" brushRef="#br1" timeOffset="-179094.32">5008 3072 3777,'102'0'4001,"-98"-1"-641,-1 4 241,-2 5-1504,-2-8-233,0 1-496,-1 9-239,-2 10-521,-9 44-168,11-42-256,2 2-80,6-2-48,6 3 0,-1-10 8,7-4 56,3-6 8,7-10-4657,3-8 1584</inkml:trace>
  <inkml:trace contextRef="#ctx0" brushRef="#br1" timeOffset="-178668.29">5233 2965 8530,'-9'-4'348,"-27"-8"3167,35 12-3369,-1-1 0,1 1 0,-1-1 0,1 1 0,-1 0 0,0 0 0,1 0-1,-1 0 1,1 0 0,-1 0 0,0 0 0,1 0 0,-1 1 0,1-1 0,-1 1-1,0-1 1,1 1 0,-1 0-146,5 0-186,-1 0-1,1 0 1,0 0-1,0 0 1,0-1-1,0 1 1,0-1-1,-1 0 1,1 0-1,0 0 1,0 0-1,3-1 187,-1 1-32,91-5-2170,-84 4 2137,0-1 1,-1 0-1,0-1 0,1 0 1,-1 0-1,0-2 0,9-4 65,-14 20 7658,12 32-6433,-4-10-1129,-6-20-9,0-1 0,1 0-1,0 0 1,1-1 0,0 0-1,1-1 1,0 0 0,0-1-1,1-1 1,4 3-87,-5-4 27,0 1 0,0 0 0,-1 1 1,0 1-1,0-1 0,-1 1 0,0 1 0,-1 0 0,6 9-27,-13-17 13,0-1 0,0 1-1,0-1 1,0 1-1,0 0 1,0-1 0,-1 1-1,1 0 1,-1-1-1,0 1 1,0 0 0,0 0-1,0-1 1,0 1-1,-1 0 1,1 0 0,-1-1-1,0 1 1,0-1-1,0 1 1,0 0 0,0-1-13,-2 3 21,0 0 1,-1-1-1,1 1 0,-1-1 1,0 0-1,0-1 1,0 1-1,-1 0 1,1-1-1,-5 2-21,-12 7 124,-1-2 0,1-1-1,-2-1 1,-16 5-124,32-11-266,-29 7 1799,35-8-1655,-1-1 0,1 0 0,-1 0-1,1 1 1,-1-1 0,0 0 0,1-1 0,-1 1 0,1 0 0,-1 0 0,1 0 0,-1-1 0,1 1 0,-1-1 0,1 0 0,0 1 0,-1-1-1,1 0 1,0 0 0,-1 1 122,-4-17-1832</inkml:trace>
  <inkml:trace contextRef="#ctx0" brushRef="#br1" timeOffset="-178325.64">5790 2447 9426,'1'-2'193,"8"-40"4574,-9 40-4592,0 0-1,0 1 0,0-1 1,0 1-1,0-1 0,0 1 1,0-1-1,-1 1 0,1-1 0,-1 1 1,1-1-1,-1 1 0,1-1 1,-1 1-1,0-1 0,0 1 1,0 0-1,0 0 0,0-1 1,0 1-1,0 0 0,0 0-174,4 49 2777,21 125-882,0 2-1043,7-1 0,17 36-852,-45-196 45,21 59 274,-22-69-253,-1 0 1,1 0 0,0-1-1,0 1 1,0-1 0,0 1-1,1-1 1,-1 0-1,1 0 1,0 0 0,0 0-1,0 0 1,1-1 0,-1 1-1,0-1 1,2 0-67,-4-1-200,0-1-1,0 0 1,0 1 0,0-1 0,0 0-1,1 0 1,-1 0 0,0 0-1,0 0 1,0 0 0,0 0 0,1 0-1,-1 0 1,0-1 0,0 1-1,0 0 1,1-1 200,16-15-2642</inkml:trace>
  <inkml:trace contextRef="#ctx0" brushRef="#br1" timeOffset="-177989.11">5951 3144 11130,'-119'-94'3385,"113"89"648,11 5-3177,13-3-224,5 2-448,11-2 0,8 2-96,14-2-32,-1 3 176,10-1-176,-12-2-1912,-1 2-2265,-15 2-64</inkml:trace>
  <inkml:trace contextRef="#ctx0" brushRef="#br1" timeOffset="-177988.11">6308 3008 6745,'18'-12'520,"-6"6"6027,-18 33-413,-2 1-4565,1 0 0,-1 18-1569,6-39 47,2 1 0,-1-1 1,1 1-1,0-1 0,0 0 1,1 1-1,0-1 0,1 1 1,0-1-1,0 0 0,0 0 1,3 6-48,-3-10 45,-1-1 1,0 0 0,1 0 0,0 0-1,0 0 1,-1 0 0,1 0-1,0-1 1,0 1 0,1 0 0,-1-1-1,0 0 1,0 1 0,1-1-1,-1 0 1,1 0 0,-1-1 0,1 1-1,-1 0 1,1-1 0,0 0-1,-1 1 1,1-1 0,-1 0 0,1 0-1,2-1-45,1 0-281,1 0-1,-1 0 1,0-1-1,1 1 0,-1-2 1,0 1-1,0-1 1,-1 0-1,1 0 1,2-2 281,26-21-2381</inkml:trace>
  <inkml:trace contextRef="#ctx0" brushRef="#br1" timeOffset="-177659.48">6580 2907 7458,'-30'-24'3440,"7"12"-143,11 6-1977,7 3-568,5 9-631,9 5-162,6-4-615,14 6-2640,5 9 663</inkml:trace>
  <inkml:trace contextRef="#ctx0" brushRef="#br1" timeOffset="-177326.39">6937 2989 4505,'1'-1'410,"0"0"-1,0 0 1,0 0 0,-1 0 0,1 0 0,0 0-1,-1 0 1,1-1 0,-1 1 0,1 0-1,-1 0 1,0-1 0,1 1 0,-1 0-1,0 0 1,0-1 0,0 1 0,0 0 0,0-1-1,0 1 1,-1-1-410,1 1 255,-1 0 0,1 1-1,-1-1 1,0 0 0,0 1-1,1-1 1,-1 1 0,0 0 0,0-1-1,1 1 1,-1-1 0,0 1 0,0 0-1,0 0 1,0-1 0,0 1-1,0 0 1,1 0 0,-1 0 0,0 0-1,0 0 1,0 0 0,0 0-255,-8 1 716,0 0-1,1 1 1,-1 0 0,0 1-1,-7 2-715,-3 3 200,1 0 0,0 1 0,1 1 0,-1 1 0,2 0 0,-5 5-200,13-10 49,1 0 0,1 1-1,-1-1 1,1 1 0,0 0-1,1 1 1,0-1 0,0 1-1,0 0 1,1 1 0,0-1-1,1 1 1,0-1 0,0 1-1,1 1-48,1-8 3,0 0 0,1 1 0,-1-1-1,1 0 1,-1 1 0,1-1 0,0 0-1,0 1 1,0-1 0,0 0 0,1 1-1,-1-1 1,1 0 0,-1 0 0,1 1 0,0-1-1,-1 0 1,1 0 0,1 0 0,-1 0-1,0 0 1,0 0 0,1 0 0,-1 0 0,1 0-1,-1-1 1,1 1 0,0-1 0,0 1-1,0-1 1,0 0 0,0 1 0,0-1-1,0 0 1,0 0 0,0-1 0,0 1 0,1 0-1,-1-1 1,0 1 0,1-1 0,-1 0-1,0 0 1,1 0 0,0 0-3,6 0 15,1-1 0,0 0 1,-1 0-1,1-1 0,-1-1 1,1 1-1,-1-2 0,0 1 0,0-1 1,5-3-16,68-48 88,-75 51-74,-1-2 1,0 1 0,0-1 0,0 1 0,-1-2 0,0 1 0,0-1 0,0 1 0,-1-1 0,3-7-15,-39 62-60,20-25 53,2 0 0,0 1 0,2 0 0,0 1 0,2 0 0,1 0 0,1 0 1,1 0-1,1 1 0,1 18 7,2-39 23,0 1 0,0-1 1,1 0-1,0 1 0,0-1 1,0 0-1,1 0 0,-1 0 1,1 0-1,0-1 0,1 1 1,-1-1-1,1 1-23,-2-3-133,0 0-1,0 0 1,0 0 0,0-1 0,0 1-1,0 0 1,0-1 0,0 1-1,1-1 1,-1 0 0,1 0 0,-1 0-1,1 0 1,-1 0 0,1-1-1,0 1 1,-1-1 0,1 1 0,0-1-1,-1 0 1,1 0 0,0 0-1,-1-1 1,1 1 0,0 0 0,-1-1-1,1 0 134,15-13-2691</inkml:trace>
  <inkml:trace contextRef="#ctx0" brushRef="#br1" timeOffset="-175302.85">1900 4432 8914,'-15'-7'668,"-1"1"-1,0 1 1,-1 0 0,1 1-1,-1 1 1,1 1 0,-1 0 0,0 1-1,0 1 1,-7 1-668,3 1 405,0 0 0,0 2 0,0 1 0,1 0 0,0 2 0,0 0 0,1 1 0,-4 3-405,5-2 145,-1 2-1,2-1 1,0 2 0,0 1 0,1 0 0,1 0 0,0 2-1,1 0 1,0 1 0,1 0 0,1 1 0,1 0-1,1 1 1,0 0 0,1 1 0,1 0 0,-3 10-145,9-23 7,0 0 1,1 0 0,-1 0 0,1 0 0,0 0 0,1 0 0,0 0-1,0 0 1,0 0 0,1 0 0,-1 0 0,2 0 0,-1 0 0,0 0 0,1 0-1,0 0 1,1 0 0,-1-1 0,1 1 0,0-1 0,1 0 0,-1 0-1,1 0 1,0 0 0,0-1 0,1 0 0,-1 0 0,1 0 0,0 0-1,0 0 1,0-1 0,0 0 0,1 0 0,-1-1 0,1 1 0,0-1 0,0-1-1,0 1 1,5 0-8,19 3 39,0-1-1,0-1 1,1-2-1,-1-1 1,1-2-1,-1-1 1,0-1-1,0-1 1,0-2-1,-1-1 1,0-1-1,0-2 1,-1-1-1,-1-1 1,7-5-39,-20 10 41,-1-2 0,0 1 0,0-2 0,-1 1 0,-1-2 0,0 0 0,0 0 0,-1-1 0,-1 0 1,0 0-1,-1-1 0,0-1 0,2-5-41,-7 13 20,-1 1 0,1-1 0,-1 0 0,-1 0 0,1 1 0,-1-1 1,0 0-1,-1 0 0,1 0 0,-2-1 0,1 1 0,-1 0 0,0 0 0,0 1 0,0-1 1,-1 0-1,-1 0 0,1 1 0,-1-1 0,0 1 0,0 0 0,-1-1 0,0 2 1,0-1-1,0 0 0,-1 1 0,1 0 0,-2 0 0,1 0 0,0 1 0,-5-3-20,-1-1 12,-1 1 0,-1 1-1,1 0 1,-1 1 0,0 0-1,0 1 1,0 0 0,0 2-1,-1-1 1,0 1 0,-5 1-12,-19-1 23,-1 2 1,1 1-1,-16 4-23,16 3 151,22-3-1085,16-5 847,0 0 0,0 0 0,0 0 0,0 0 0,0 0 0,0 0 0,0 0 1,0 0-1,0 1 0,0-1 0,0 0 0,0 0 0,0 0 0,0 0 0,0 0 0,0 0 1,0 0-1,0 0 0,0 0 0,0 0 0,0 1 0,0-1 0,0 0 0,0 0 1,0 0-1,0 0 0,0 0 0,0 0 0,0 0 0,0 0 0,0 0 0,0 0 1,0 0-1,0 1 0,0-1 0,0 0 0,0 0 0,0 0 0,0 0 0,0 0 1,0 0-1,0 0 0,-1 0 0,1 0 0,0 0 0,0 0 0,0 0 0,0 0 1,0 0-1,0 0 0,0 0 0,0 0 87,19 2-3989</inkml:trace>
  <inkml:trace contextRef="#ctx0" brushRef="#br1" timeOffset="-173415">3384 4602 7650,'-2'0'522,"0"1"1,0-2-1,0 1 1,0 0 0,0 0-1,0-1 1,0 1 0,0-1-1,0 1 1,0-1-1,0 0 1,1 0 0,-1 0-1,0 0 1,0 0-1,0 0-522,2 0 118,0 0-1,0 1 1,0-1-1,0 1 0,0-1 1,0 0-1,0 1 0,0-1 1,0 1-1,0-1 1,0 1-1,1-1 0,-1 0 1,0 1-1,0-1 1,0 1-1,1-1 0,-1 1 1,0-1-1,1 1 0,-1-1 1,0 1-1,1-1 1,-1 1-1,1 0 0,-1-1 1,1 1-1,-1 0 1,1-1-1,-1 1 0,1 0 1,-1-1-118,59-31 681,-48 27-608,3-2-46,-9 5-9,0 0-1,0 0 1,-1-1-1,1 1 0,-1-1 1,1 0-1,-1 0 1,0-1-1,0 1 1,-1-1-1,1 0 1,-1 0-1,1 0 1,-1 0-1,1-3-17,-4 6 11,0 0 0,0 0 0,0 0 0,0 0 0,0 0 0,-1 1 0,1-1 0,0 0 0,-1 0 0,1 0 0,0 0 0,-1 1 0,1-1 0,-1 0 0,1 1 0,-1-1 0,1 0 0,-1 1 0,0-1 0,1 0 0,-1 1 0,0-1 0,1 1 0,-1-1 0,0 1 0,0 0 0,1-1 0,-1 1-1,0 0 1,0-1 0,0 1 0,0 0 0,0 0 0,1 0 0,-1 0 0,0 0 0,0 0 0,0 0 0,0 0 0,0 0 0,0 0 0,0 1-11,-43 0 354,26 0-206,0 1 1,0 1-1,0 1 1,1 1-1,-1 0 1,1 1-1,0 1 1,1 0-1,-11 7-148,26-12 9,-1-1-1,0 1 1,1-1-1,-1 1 0,1 0 1,-1-1-1,1 1 1,0 0-1,-1 0 0,1 0 1,0 0-1,1 0 1,-1 0-1,0 1 1,0-1-1,1 0 0,0 0 1,-1 0-1,1 1 1,0-1-1,0 0 1,0 1-1,0-1 0,0 0 1,1 0-1,-1 0 1,1 1-1,0-1 1,-1 0-1,1 0 0,0 0 1,0 0-1,0 0 1,0 0-1,1 0 1,-1 0-1,2 1-8,2 4 7,1 0 1,-1 0-1,1-1 0,1 0 0,-1 0 1,1 0-1,0-1 0,1 0 1,3 2-8,11 3 33,0-1 1,1 0-1,1-2 0,-1 0 1,1-2-1,0 0 1,1-2-1,-1-1 1,1-1-1,-1-1 1,1-1-1,1-1-33,-22 2-70,0-1 0,0 1 1,0-1-1,0 0 0,-1 0 0,1 0 0,0-1 0,-1 1 0,1-1 1,-1 0-1,0 0 0,1 0 0,-1-1 0,0 1 0,0-1 0,-1 1 1,1-1-1,0 0 0,1-3 70,-1 0-343,0-1 1,-1 0 0,0 0-1,0 0 1,0 0-1,-1-1 1,0 1 0,0 0-1,-1-6 343,4-4-72,3 17 165,12 28 420,-3-4-3,28 31-62,-34-46 138,-8-17 725,-7-29-315,4 30-944,-3-13 54,1 0 0,0-1-1,2 0 1,0 1 0,2-11-106,0 26 21,-1-1-1,1 1 1,0 0 0,1 0-1,-1 0 1,1 0 0,0 0-1,0 0 1,1 1 0,-1-1-1,4-4-20,-4 7 13,1 0 0,-1-1 0,0 1-1,1 0 1,0 0 0,0 0 0,-1 0-1,1 1 1,0-1 0,0 1-1,1 0 1,-1 0 0,0 0 0,0 0-1,1 0 1,-1 1 0,0 0 0,0-1-1,1 1 1,0 1-13,37 3-862,-3 6-3585,-12 1 107</inkml:trace>
  <inkml:trace contextRef="#ctx0" brushRef="#br1" timeOffset="-172974.18">4278 4431 6377,'0'-12'1922,"1"0"7445,5 21-6115,5 11-3608,3 11 600,36 66 476,-47-91-687,1 1-1,0-1 1,1 0 0,-1 0 0,1-1 0,0 0-1,1 0 1,-1 0 0,1 0 0,0-1 0,0 0-1,5 3-32,-8-6 37,-1-1-1,1 1 1,0-1-1,-1 1 1,1-1-1,0 0 1,-1 0-1,1 0 1,0 0-1,-1 0 1,1-1-1,0 1 1,-1-1-1,1 0 1,-1 0 0,1 0-1,-1 0 1,1 0-1,-1 0 1,0-1-1,1 1 1,-1-1-1,0 0 1,0 1-1,0-1 1,-1 0-1,1 0 1,1-2-37,7-9 298,-1 1 1,-1-1-1,0-1 1,4-10-299,-2 5 296,25-49 449,-21 37-584,2 1-1,1 0 1,9-10-161,-17 34 236,-9 6-306,0 0 1,0-1-1,0 1 0,1 0 1,-1 0-1,0 0 1,0 0-1,0 0 1,0 0-1,0-1 1,1 1-1,-1 0 1,0 0-1,0 0 1,0 0-1,0 0 1,1 0-1,-1 0 1,0 0-1,0 0 1,0 0-1,0 0 1,1 0-1,-1 0 1,0 0-1,0 0 1,0 0-1,0 0 1,1 0-1,-1 0 1,0 0-1,0 0 1,0 0-1,0 0 1,1 1-1,-1-1 1,0 0-1,0 0 1,0 0-1,0 0 1,0 0-1,0 0 1,1 1-1,-1-1 1,0 0-1,0 0 1,0 0-1,0 0 1,0 0-1,0 1 1,0-1-1,0 0 1,0 0-1,0 0 1,0 0-1,0 1 70,0 0-2950</inkml:trace>
  <inkml:trace contextRef="#ctx0" brushRef="#br1" timeOffset="-172535.7">4819 4345 4593,'59'-19'3045,"-59"19"-2980,1 0 0,-1 0 1,0 0-1,1 0 0,-1 0 0,0 0 1,1 0-1,-1 0 0,0 0 1,1 0-1,-1 0 0,0-1 0,0 1 1,1 0-1,-1 0 0,0 0 1,1 0-1,-1-1 0,0 1 1,0 0-1,1 0 0,-1-1 0,0 1 1,0 0-1,0 0 0,1-1 1,-1 1-1,0 0 0,0-1 0,0 1 1,0 0-1,0 0 0,0-1 1,1 1-1,-1 0 0,0-1 1,0 1-1,0 0 0,0-1 0,0 1 1,0 0-1,0-1 0,0 1 1,-1 0-1,1-1 0,0 1 0,0 0 1,0-1-1,0 1 0,0 0 1,0-1-1,-1 1 0,1 0 1,0 0-1,0-1 0,0 1 0,-1 0 1,1 0-1,0-1 0,-1 1-65,1 0 134,0 0 1,0 0-1,0 0 0,0 0 0,0 0 0,0 0 0,0 0 0,0 0 0,-1 0 1,1 0-1,0 0 0,0 0 0,0 0 0,0 0 0,0-1 0,0 1 0,0 0 1,0 0-1,0 0 0,0 0 0,0 0 0,0 0 0,0 0 0,0 0 0,-1 0 1,1 0-1,0 0 0,0-1 0,0 1 0,0 0 0,0 0 0,0 0 0,0 0 0,0 0 1,0 0-1,0 0 0,0 0 0,0 0 0,0-1 0,0 1 0,0 0 0,1 0 1,-1 0-1,0 0 0,0 0 0,0 0 0,0 0 0,0 0 0,0 0 0,0 0 1,0-1-1,0 1 0,0 0 0,0 0 0,0 0 0,0 0 0,0 0 0,1 0 1,-1 0-1,0 0 0,0 0 0,0 0 0,0 0 0,0 0 0,0 0 0,0 0 1,0 0-1,0 0 0,1 0-134,81-16 1045,-58 12-822,-1 0 0,1-1 0,-1-2 0,0 0 0,-1-1 0,15-8-223,-36 15 26,1 1 0,-1-1 0,0 1-1,0-1 1,0 1 0,0-1 0,0 0 0,0 0 0,0 1-1,0-1 1,0 0 0,0 0 0,0 0 0,-1 0 0,1 0 0,0 0-1,-1 0 1,1 0 0,-1 0 0,1-1 0,-1 1 0,1 0 0,-1 0-1,0 0 1,1-1 0,-1 1-26,-1 0 11,0 0-1,1 0 0,-1 0 1,0 0-1,0 1 1,0-1-1,0 0 1,0 1-1,0-1 0,0 1 1,0-1-1,0 1 1,0-1-1,0 1 1,0 0-1,0-1 0,0 1 1,0 0-1,-1 0 1,1 0-1,0 0 1,0 0-1,0 0 0,0 0 1,0 0-1,0 1 1,-1-1-1,1 1-10,-9-1 4,1 1-1,-1 0 1,0 1-1,1 0 0,-1 0 1,1 1-1,0 1 1,0-1-1,0 1 1,1 1-1,-1 0 1,1 0-1,0 1 1,0 0-1,1 0 0,0 0 1,0 1-1,0 0 1,1 1-1,0 0 1,0-1-1,-2 7-3,5-8 17,-1-1 1,1 1-1,1 0 0,-1-1 0,1 1 0,0 1 1,1-1-1,-1 0 0,1 0 0,0 1 1,1-1-1,-1 0 0,1 1 0,1-1 0,-1 0 1,1 1-1,0-1 0,1 0 0,-1 0 1,1 1-1,0-1 0,1-1 0,0 1 0,-1 0 1,2-1-1,-1 1 0,1-1 0,0 0 1,0 0-1,0 0 0,1-1 0,-1 0 0,1 1 1,0-2-1,1 1 0,-1 0 0,0-1 0,1 0 1,0-1-1,0 1 0,0-1 0,0 0 1,0 0-1,0-1 0,5 1-17,0-1-19,1 1 0,0-2 0,0 1 0,0-2 0,-1 1 1,1-2-1,0 1 0,0-2 0,-1 0 0,0 0 0,1-1 0,-1 0 0,0-1 0,2-2 19,-5 3-776,0-1-1,-1 0 0,0-1 0,0 1 0,-1-1 0,1-1 0,2-3 777,13-20-4270</inkml:trace>
  <inkml:trace contextRef="#ctx0" brushRef="#br1" timeOffset="-172164.52">5221 4176 3393,'-40'-42'3568,"9"17"-423,-7-5-40,-1 10-985,-6 3-447,7 8-801,2 3-296,8 6-424,12 3 32,9 4 424,8 2-4345,9-2 1753</inkml:trace>
  <inkml:trace contextRef="#ctx0" brushRef="#br1" timeOffset="-171653.27">5441 4398 4297,'0'0'325,"-1"0"1,1 1-1,-1-1 0,1 0 0,-1 0 1,0 0-1,1 0 0,-1 0 1,1 0-1,-1 0 0,1 0 1,-1 0-1,1 0 0,-1 0 1,0 0-1,1-1 0,-1 1 0,1 0 1,-1 0-1,1-1 0,-1 1 1,1 0-1,-1 0 0,1-1 1,-1 1-1,1-1 0,0 1 0,-1 0 1,1-1-1,0 1 0,-1-1 1,1 1-326,20-8 6609,3 0-7691,-16 5 1109,11-3 65,0-1-1,0-1 0,0 0 0,-1-2 0,0 0 1,-1-1-1,0 0 0,4-5-91,-19 15 16,-1 1 0,1-1-1,-1 1 1,1-1 0,-1 0 0,1 1-1,-1-1 1,0 0 0,1 0 0,-1 1-1,0-1 1,0 0 0,1 0 0,-1 0-1,0 1 1,0-1 0,0 0 0,0 0-1,0 0 1,0 1 0,0-1 0,0 0-1,0 0 1,-1 0 0,1 1-1,0-1 1,0 0 0,-1 0 0,1 1-1,0-1 1,-1 0 0,1 1 0,-1-1-1,1 0 1,-1 1 0,1-1 0,-1 0-1,0 1 1,1-1 0,-1 1 0,0-1-1,1 1 1,-1 0 0,0-1 0,1 1-1,-1 0 1,0-1 0,0 1 0,1 0-1,-1 0 1,0 0 0,0 0 0,0 0-1,0 0-15,-45-11 401,38 10-347,0 1-1,0 0 1,-1 0-1,1 1 0,0 0 1,0 1-1,0 0 1,0 0-1,1 0 1,-1 1-1,1 0 1,-1 1-1,1 0 1,0 0-1,0 0 1,-4 5-54,8-7 14,0 1 0,0 0 0,0 0-1,0 0 1,1 0 0,0 0 0,-1 1 0,1-1 0,0 1 0,1-1 0,-1 1 0,1 0 0,-1 0 0,1 0 0,0 0 0,1 0 0,-1 0 0,1 0 0,0 0 0,0 0-1,0 0 1,0 0 0,1 0 0,-1 0 0,1 0 0,0 0 0,0 0 0,1 0 0,-1-1 0,1 1 0,0 0 0,0-1 0,0 1 0,2 2-14,1 0 13,-1 0 0,1 0 1,0 0-1,0 0 0,0-1 1,1 0-1,0 0 0,0-1 1,0 1-1,1-1 0,-1-1 1,1 1-1,0-1 0,1 0-13,4 1 22,0 0 0,0-1 0,1-1 0,-1 0 0,0-1 0,1 0 0,-1-1 0,8-1-22,2-1 41,-1-1 0,1-1-1,-1 0 1,0-2-1,0-1 1,0 0 0,-1-2-1,0 0 1,18-12-41,-17 7 56,0-1 0,-1-1-1,12-12-55,-26 23 20,0-2-1,0 1 0,0 0 1,-1-1-1,0 0 1,0-1-1,-1 1 0,0-1 1,0 1-1,-1-1 1,0 0-1,1-6-19,-4 11 6,0 1 0,0 0 0,0-1 0,0 1-1,0-1 1,-1 1 0,1 0 0,-1-1 0,0 1 0,0 0 0,1 0 0,-2-1 0,1 1 0,0 0-1,0 0 1,-1 0 0,1 0 0,-1 0 0,1 1 0,-1-1 0,0 0 0,0 1 0,0-1-1,0 1 1,0 0 0,0 0 0,0-1 0,0 1 0,-1 0-6,-6-3-4,0 0-1,0 1 0,0 0 1,-1 1-1,1-1 1,-7 1 4,3 4-63,16 7-3,19 9-5,70 28 33,-48-26 36,-1 3 1,6 5 1,-38-21 0,0 1 1,0 0-1,0 1 0,-1 1 0,0-1 1,-1 1-1,0 1 0,-1 0 0,5 8 0,-11-16 1,0-1-1,-1 1 1,0 0-1,1 0 1,-1 0-1,0-1 1,-1 1-1,1 0 1,0 0-1,-1 0 1,0 0-1,1 0 1,-1 1-1,0-1 1,-1 0-1,1 0 1,-1 0-1,1 0 1,-1 0-1,0 0 1,0 1-1,-2 1 4,0-1 0,1 0 0,-1 1 0,-1-1 0,1 0 0,-1 0 0,1-1 0,-1 1 0,0-1 0,0 0 0,-1 0-1,1 0-3,-16 8 28,-1 0 0,0-2 0,0 0-1,-1-1 1,-3-1-28,25-7 1,-24 8 154,0-2 1,0-1 0,-1-1 0,0-1-1,-21 0-155,44-3 222,0-1-276,2 0-3238,-1-2 759</inkml:trace>
  <inkml:trace contextRef="#ctx0" brushRef="#br1" timeOffset="-163359.55">2249 3937 6865,'4'-3'7817,"-4"10"-4774,37 349 119,-29-278-2874,-4 0-1,-4 3-287,-1-46 127,-1 0 1,-2 0-1,-2 0 0,-1 0 0,-8 23-127,15-58 9,0 0 0,0 0-1,0 0 1,0-1 0,-1 1 0,1 0 0,0 0-1,0 0 1,0 0 0,0-1 0,0 1-1,0 0 1,0 0 0,-1 0 0,1 0 0,0 0-1,0-1 1,0 1 0,0 0 0,-1 0 0,1 0-1,0 0 1,0 0 0,0 0 0,-1 0-1,1 0 1,0 0 0,0 0 0,0 0 0,-1 0-1,1 0 1,0 0 0,0 0 0,0 0 0,-1 0-1,1 0 1,0 0 0,0 0 0,0 0-1,-1 0 1,1 0 0,0 0 0,0 0 0,0 0-1,0 1 1,-1-1 0,1 0 0,0 0 0,0 0-1,0 0 1,0 0 0,0 1 0,-1-1-1,1 0 1,0 0 0,0 0 0,0 0 0,0 1-1,0-1 1,0 0 0,0 0-9,-5-18 99,5 0-94,1-1 0,1 0 0,0 1 0,2-1 1,0 1-1,1 0 0,2-4-5,-4 14-5,0 0 1,1 0-1,0 0 0,1 0 1,-1 1-1,2-1 0,-1 1 1,1 1-1,0-1 0,0 1 1,0 0-1,1 0 0,0 1 1,1 0-1,-1 0 0,7-3 5,-8 5-6,0 1 0,0-1 0,0 1 0,0 0 0,0 0 0,0 1 0,1 0 0,-1 0 0,1 0 0,-1 1 0,0 0 0,1 0 0,-1 0 0,1 1 0,-1 0 0,0 1 0,1-1 0,-1 1 0,0 0 0,0 1 1,0-1-1,0 1 0,-1 1 0,1-1 0,-1 1 0,0 0 0,0 0 0,0 0 0,-1 0 0,1 1 0,-1 0 0,0 0 0,0 0 0,-1 1 0,0-1 0,0 1 0,0 0 0,0 0 0,-1 1 6,7 13-2,-1 1 0,-1 0 0,-1 1 0,-1-1 0,1 15 2,-5-30 7,0-1-1,0 0 1,-1 1-1,0-1 1,0 1 0,0-1-1,-1 0 1,0 1-1,0-1 1,0 0-1,-1 0 1,0 0-1,0 0 1,0 0-1,0 0 1,-1 0-1,0-1 1,0 1-1,0-1 1,-1 0-1,1 0 1,-1 0-1,0 0 1,0 0-1,-3 1-6,-9 4 19,0-2-1,0 0 0,-1-1 1,1 0-1,-1-1 0,-1-1 1,1-1-1,0 0 0,-1-2 1,0 0-1,1 0 1,-1-2-1,-5-1-18,20 2-357,-19-3 1207,18 0-1853,15-3-3602,7 0 998</inkml:trace>
  <inkml:trace contextRef="#ctx0" brushRef="#br1" timeOffset="-162743.81">3026 4477 4273,'2'-4'706,"0"-1"1,0 0-1,0 0 1,-1 1-1,0-1 1,0 0 0,0 0-1,0 0 1,-1 0-1,1-3-706,-1 7 152,-1-1 0,1 1 0,0 0-1,0 0 1,-1-1 0,1 1 0,-1 0 0,1 0-1,-1 0 1,0 0 0,1-1 0,-1 1 0,0 0 0,0 0-1,1 0 1,-1 1 0,0-1 0,0 0 0,0 0-1,0 0 1,0 1 0,-1-1 0,1 0 0,0 1 0,0-1-1,0 1 1,-1 0 0,1-1 0,0 1 0,0 0-1,-1-1 1,1 1 0,0 0 0,0 0 0,-1 0 0,1 0-1,0 1 1,-1-1 0,1 0 0,0 0 0,0 1-1,-1 0-151,-14 2 448,0 0 0,1 2 0,0 0 0,0 0 0,-9 6-448,17-8 38,0 0 0,0 1 0,0 0 0,1 0-1,0 1 1,0 0 0,0 0 0,0 1 0,1-1 0,0 1 0,0 0-1,-2 3-37,7-7 0,-1 0-1,1 0 0,0-1 0,-1 1 0,1 0 0,0 0 1,0 0-1,0 0 0,0-1 0,1 1 0,-1 0 0,0 0 1,1 0-1,-1-1 0,1 1 0,0 0 0,0-1 0,0 1 1,-1 0-1,1-1 0,0 1 0,1-1 0,-1 0 0,0 1 1,0-1-1,1 0 0,-1 0 0,1 1 0,-1-1 0,1 0 1,0 0 0,56 36-3,-48-32 3,5 4 4,20 10 2,-1 3 1,-1 0-1,-1 2-6,-23-17 3,-1 0 0,0 1 0,0-1-1,-1 1 1,0 1 0,-1 0 0,0 0 0,0 0 0,-1 0 0,0 1 0,0 0-1,-1 0 1,1 5-3,-4-11 31,0-1 0,0 1 0,-1 0 0,1-1 0,-1 1 0,0 0 0,0 0 0,0-1 0,0 1 0,0 0 0,-1-1-1,0 1 1,0 0 0,0-1 0,0 1 0,-1-1 0,1 0 0,-1 1 0,0-1 0,-1 1-31,0 0 99,0 0-1,-1-1 1,1 0 0,-1 0-1,0 0 1,0 0 0,0-1-1,-1 0 1,1 0 0,0 0-1,-1 0 1,0 0 0,1-1-1,-2 0-98,-9 2 205,1-1-1,-2 0 1,1-1-1,0-1 0,0 0 1,0-1-1,0-1 0,0 0 1,-7-3-205,8 1-98,-6-2 727,8 4-3642,11 4 523</inkml:trace>
  <inkml:trace contextRef="#ctx0" brushRef="#br1" timeOffset="-154868.07">750 1403 11418,'-13'19'1557,"3"-1"3159,40-27-2484,-16 2-2081,-1 0 0,0-1 1,0 0-1,-1-1 0,0 0 1,8-10-152,65-72 112,-44 46-24,-20 22-38,-1-2 0,0 0 0,-2-2 0,14-27-50,-24 38 59,0 1 0,-1-1 0,-1 0-1,-1-1 1,-1 1 0,0-1 0,-1 0 0,0 0 0,-2-1-1,0 0-58,-3-3 552,2 21-538,0 0 1,0 0 0,0 0 0,0 0-1,0 0 1,0 0 0,0 0 0,0 0-1,0-1 1,-1 1 0,1 0 0,0 0-1,0 0 1,0 0 0,0 0 0,0 0-1,0 0 1,0 0 0,0 0 0,0 0-1,-1 0 1,1 0 0,0 0 0,0 0-1,0 0 1,0 0 0,0 0 0,0 0 0,0 0-1,-1 0 1,1 0 0,0 0 0,0 0-1,0 0 1,0 0 0,0 0 0,0 0-1,0 0 1,-1 0 0,1 0 0,0 0-1,0 0 1,0 0 0,0 0 0,0 0-1,0 0 1,0 0 0,0 0 0,0 1-1,0-1 1,-1 0 0,1 0 0,0 0-1,0 0 1,0 0 0,0 0 0,0 0-1,0 0 1,0 1 0,0-1 0,0 0-1,0 0 1,0 0 0,0 0 0,0 0-1,0 0 1,0 1-15,-11 43 741,5 5-448,3 0 0,2 0 0,2 0 0,5 29-293,-2-28 114,-4-37-83,1 0-1,0-1 1,1 1-1,0-1 1,1 0 0,0 0-1,2 2-30,-5-13 6,0 0 0,1 0-1,-1 0 1,1 0 0,-1-1 0,1 1-1,-1 0 1,1 0 0,-1 0 0,1-1-1,0 1 1,-1 0 0,1-1 0,0 1-1,0-1 1,0 1 0,-1-1 0,1 1-1,0-1 1,0 1 0,0-1 0,0 0-1,0 1 1,0-1 0,0 0 0,0 0-1,0 0 1,0 0 0,0 0 0,0 0-1,0 0 1,0 0 0,0 0 0,-1-1-1,1 1 1,0 0 0,0 0 0,0-1-1,0 1 1,0-1 0,0 1 0,0-1-1,-1 1 1,1-1 0,0 1 0,0-1-1,-1 0 1,1 0-6,5-3-673,-1-1 0,0 0 0,-1-1 0,1 1 0,-1-1 0,1-1 673,9-14-2898</inkml:trace>
  <inkml:trace contextRef="#ctx0" brushRef="#br1" timeOffset="-154142.36">1290 740 6393,'-8'-5'703,"-4"-2"24,0 0 0,0 0 0,0 2 0,0-1 0,-1 1 0,0 1 0,0 1 0,0 0 0,-1 0 0,1 1 0,-1 1 0,1 0 1,-4 1-728,-9 2 357,1 2 0,-1 1 0,1 0 0,1 2 0,-1 1 0,1 1 0,0 1 0,1 1 0,1 1 0,-1 1 0,2 1 0,-11 9-357,4-1 216,1 2 0,2 0 0,0 2 1,2 0-1,1 2 0,1 0 0,1 1 0,-14 30-216,20-34 102,2 1 1,1 0-1,1 0 0,1 1 1,2 0-1,0 0 0,0 17-102,5-28 3,1 0-1,1 1 1,1-1-1,0 1 1,1-1 0,1 0-1,0 1 1,1-1-1,1-1 1,0 1-1,1-1 1,1 0-1,6 9-2,-7-12 18,1 0 0,1 0 0,0-1 1,1 0-1,0 0 0,0-1 0,1 0 0,1-1 0,0 0 0,0-1 0,0 0 0,1-1 0,1 0 0,-1-1 0,1 0 0,0-1 0,0 0 0,0-1 0,1-1 0,-1 0 0,1-1 1,0 0-1,0-1 0,0-1 0,0 0 0,7-1-18,13-2 85,-1-2 1,0-1-1,0-1 0,0-2 1,-1-1-1,-1-2 0,0-1 1,0-1-1,22-15-85,-16 7 114,-2-2-1,-1-1 1,0-2-1,-2-1 1,-1-2-1,-2-1 1,12-17-114,-24 26 112,-1-1-1,-1-1 1,-1 0 0,-1-1 0,-1-1 0,-1 0 0,-2 0 0,0-1-1,-2 0 1,-1-1 0,-1 1 0,-2-4-112,-1 17 39,-1-1-1,-1 1 1,0 0-1,-1 0 1,-1 0-1,0 0 1,-1 0 0,0 1-1,-1-1 1,-1 1-1,0 0 1,-1 0 0,0 0-1,-1 1 1,0 0-1,-1 0 1,-1 1 0,0 0-1,0 0 1,-1 1-1,0 0 1,-1 1 0,0 0-1,-10-6-38,2 4 45,-1 1 0,0 0-1,0 1 1,-1 2-1,0 0 1,0 1 0,0 1-1,-1 1 1,0 0 0,-19 1-45,9 2-106,1 2 0,-1 1-1,1 1 1,-1 2 0,1 1 0,0 2 0,-8 3 106,-21 8-4459,18-8 407</inkml:trace>
  <inkml:trace contextRef="#ctx0" brushRef="#br2" timeOffset="-106087.03">1536 6579 3305,'32'26'2088,"-32"-26"-1920,0 1-1,0 0 1,0-1-1,0 1 1,0 0-1,-1-1 0,1 1 1,0-1-1,0 1 1,-1-1-1,1 1 1,-1-1-1,1 1 1,0-1-1,-1 1 1,1-1-1,-1 1 1,1-1-1,-1 1 1,1-1-1,-1 0 1,1 1-1,-1-1 1,1 0-1,-1 0 1,0 1-1,1-1 1,-1 0-1,0 0 0,1 0 1,-1 0-1,0 0-167,-23 10 2216,9-5-1733,0 0 0,-1-1-1,1-1 1,-1-1 0,0 0 0,0-1-1,0 0 1,0-2 0,1 0 0,-1 0 0,0-2-1,0 0 1,1 0 0,-15-7-483,28 10 11,1-1 1,-1 1-1,0-1 1,1 0-1,-1 1 1,1-1-1,-1 0 1,1 0-1,0 0 1,-1 0-1,1-1 1,0 1-1,0 0 1,0 0-1,0-1 1,0 1-1,0-1 0,0 1 1,0-1-1,0 1 1,1-1-12,0 0 1,0 1 0,0 0 0,0-1 0,0 1 0,0-1 0,0 1 0,1 0 0,-1-1 0,1 1 0,-1 0 0,1 0 0,-1-1 0,1 1 0,0 0 0,0 0 0,-1 0 0,1 0 0,0 0 0,0 0 1,1-1-2,4-3-19,1-1 1,0 1 0,0 0-1,1 0 1,0 1 0,0 0-1,2-1 19,20-7-57,0 1-1,12-2 58,-32 10-9,0 1-1,0 0 1,1 0 0,-1 1 0,0 1-1,1-1 1,-1 2 0,0-1 0,5 2 9,-14-1-1,0-1 0,0 0 1,0 0-1,0 1 1,0-1-1,0 0 1,1 1-1,-2 0 0,1-1 1,0 1-1,0-1 1,0 1-1,0 0 1,0 0-1,0-1 0,-1 1 1,1 0-1,0 0 1,-1 0-1,1 0 1,-1 0-1,1 0 0,-1 0 1,1 0-1,-1 0 1,1 0-1,-1 0 1,0 2 2,0 0 0,0 0 1,0 0-1,0-1 0,0 1 0,-1 0 0,1 0 0,-1-1 1,0 1-1,0 0 0,0 1-2,-6 10 44,0 0-1,-1 0 1,0-1 0,-1 0-44,4-6 45,-2 4 21,-43 63 683,4 2 1,3 2 0,-3 15-750,45-89 16,-1-1 0,1 1 0,0-1 1,0 1-1,0-1 0,0 1 0,1-1 0,-1 1 1,1 0-1,0-1 0,0 1 0,1 0 0,-1-1 1,1 1-1,0 0 0,0-1 0,0 1 0,0-1 1,0 0-1,1 1 0,-1-1 0,1 0 0,0 0 1,0 0-1,1 0 0,-1 0 0,0 0 0,1-1 1,0 1-1,-1-1 0,1 0 0,0 1 0,0-1 1,1-1-1,-1 1 0,0 0 0,0-1 0,3 1-16,3 2 23,1-1 0,-1 1-1,1-2 1,0 1-1,0-2 1,0 1 0,0-1-1,1-1 1,-1 0-1,0 0 1,0-1 0,0 0-1,6-2-22,37-17 82,-19 4-3630,-10 2 496</inkml:trace>
  <inkml:trace contextRef="#ctx0" brushRef="#br2" timeOffset="-105439.09">1624 6646 6945,'-2'-9'273,"1"-1"-1,-1 1 0,0 0 0,-1 0 1,0 0-1,-1 0 0,0 1 0,0-1 1,-1 1-1,0 0 0,0 0 0,-1 1 1,0-1-1,0 1 0,-1 1 0,-6-6-272,6 7 71,0 0-1,0 1 1,-1 0 0,0 0-1,1 1 1,-1 0-1,-1 0 1,1 1-1,0 0 1,-1 0-1,1 1 1,-1 0-1,1 0 1,-1 1-1,1 1 1,-1-1-1,1 1 1,-6 2-71,-14 2 696,0 1 0,1 2 0,-1 1 0,-21 11-696,36-14 273,0 0 0,1 1-1,0 1 1,0 0 0,1 0 0,0 1-1,0 1 1,1 0 0,0 0 0,-5 9-273,-2 4 279,2 2 1,0 0 0,2 0 0,1 1-1,1 0 1,1 1 0,1 1 0,-3 20-281,9-32 89,0 0-1,2 0 0,-1 0 0,2 0 0,0 0 0,1 0 0,1 0 0,1 0 0,0 0 0,0 0 0,2-1 0,0 1 0,1-1 0,0 0 0,1-1 0,2 2-87,-3-6 38,0 0 1,1-1-1,0 0 0,0 0 1,1-1-1,0 0 1,1 0-1,0 0 1,0-2-1,0 1 1,1-1-1,0 0 1,0-1-1,1 0 0,-1-1 1,1 0-1,0-1 1,4 1-39,2-1 90,-1-1 0,1-1 0,0-1 0,0 0 0,0-1 0,0-1 0,0-1 0,0 0 1,-1-1-1,0-1 0,16-6-90,15-8 107,0-2 0,-1-2 0,28-19-107,-51 28 43,-1-2 0,0 0 0,-2-1 0,0-2 0,0 0 0,-2-1 0,12-16-43,-24 27 42,0-1-1,0 1 0,-1-1 0,-1 0 0,0-1 0,0 1 0,-1-1 0,0 0 0,-1 1 1,0-1-1,-1 0 0,0 0 0,-1 0 0,0-1 0,-1 1 0,0 0 0,0 0 0,-1 1 1,-1-1-1,0 0 0,-1 1 0,1-1 0,-2 1 0,0 0 0,0 0 0,-1 1 0,-1-3-41,-1 1 42,0-1-1,-1 1 1,0 1-1,-1 0 0,0 0 1,-1 1-1,0 0 1,0 1-1,-1 0 0,0 1 1,0 0-1,-1 1 0,0 0 1,0 1-1,0 0 1,0 2-1,-1-1 0,0 1 1,0 1-1,0 1 1,-5 0-42,5 1-90,-1 0 1,1 1 0,0 1 0,0 1-1,0 0 1,0 0 0,0 2 0,-13 5 89,-24 22-7374,33-17 1907</inkml:trace>
  <inkml:trace contextRef="#ctx0" brushRef="#br2" timeOffset="-93224.54">2658 6483 7786,'-51'-28'2552,"50"28"-2463,1 0 0,-1-1 0,1 1-1,-1 0 1,1 0 0,-1-1 0,0 1 0,1 0-1,-1-1 1,1 1 0,-1-1 0,1 1 0,0 0 0,-1-1-1,1 1 1,-1-1 0,1 1 0,0-1 0,-1 1-1,1-1 1,0 0 0,0 1 0,0-1 0,-1 1-1,1-1 1,0 0 0,0 1 0,0-1 0,0 1-1,0-1-88,0 0 107,0 1-1,0 0 0,0 0 0,0 0 0,1 0 0,-1 0 0,0 0 0,0 0 0,0-1 0,0 1 0,1 0 0,-1 0 1,0 0-1,0 0 0,0 0 0,0 0 0,1 0 0,-1 0 0,0 0 0,0 0 0,0 0 0,1 0 0,-1 0 1,0 0-1,0 0 0,0 0 0,0 0 0,1 0 0,-1 0 0,0 0 0,0 0 0,0 1 0,0-1 0,1 0 1,-1 0-1,0 0 0,0 0 0,0 0 0,0 0 0,0 1 0,0-1 0,1 0 0,-1 0 0,0 0 0,0 0 0,0 1-106,11 27 459,-2 1 0,-1 1-1,-1-1 1,-2 1-1,0 1 1,-2 4-459,5 24 525,2 0 0,18 55-525,-20-83 94,-7-29-84,7 39 139,-7-39-124,-1 0 0,0 0 0,0 1 1,1-1-1,-1 0 0,-1 0 0,1 0 1,0 0-1,0 0 0,-1 1 1,1-1-1,-1 0 0,0 0 0,0 0 1,1 0-1,-1 0 0,-1 0-25,-5-46 627,-4-124-420,3 80 65,4 0 0,4-8-272,2 81 276,4 26-252,3 10-67,-2-9 35,1 0-1,0 0 1,1 0 0,1-2 0,0 1-1,0-1 1,1 0 0,5 3 8,-11-10 3,0 0 1,0 0-1,0 0 1,0-1-1,0 0 1,1 0 0,-1 0-1,1-1 1,-1 0-1,1 0 1,-1 0-1,1-1 1,0 0 0,0 0-1,-1 0 1,1-1-1,0 1 1,-1-2-1,1 1 1,-1 0 0,1-1-1,3-2-3,7-3 18,-2-1-1,1 0 1,-1-1 0,0-1-1,-1 0 1,0-1-1,-1 0 1,0-1 0,0 0-1,-2-1 1,6-9-18,-10 15 38,-1-1 0,0 0 0,0 0 0,-1 0 0,0 0 0,0-1 0,-1 0 1,0 0-1,-1 0 0,0 0 0,0 0 0,-1 0 0,0-1 0,0 1 0,-1 0 0,-1-1 0,0 1 0,0 0 1,0-1-1,-1 1 0,-2-5-38,4 14 8,0 1-1,0-1 1,0 0 0,0 0 0,0 0 0,0 0 0,0 0 0,0 0-1,0 0 1,0 0 0,0 0 0,-1 1 0,1-1 0,0 0 0,0 0 0,0 0-1,0 0 1,0 0 0,0 0 0,0 0 0,0 0 0,0 0 0,0 0-1,0 0 1,0 1 0,0-1 0,0 0 0,-1 0 0,1 0 0,0 0 0,0 0-1,0 0 1,0 0 0,0 0 0,0 0 0,0 0 0,0 0 0,0 0-1,-1 0 1,1 0 0,0 0 0,0 0 0,0 0 0,0 0 0,0 0 0,0 0-1,0 0 1,0 0 0,0 0 0,-1 0 0,1 0 0,0 0 0,0 0-1,0-1-7,-2 21 136,3 25-47,37 92 190,-20-79-198,-2 2-1,-3 0 0,-1 13-80,-12-69 21,0 0 0,1 0-1,-1 0 1,1 0 0,0 0-1,1 0 1,-1 0 0,1 0-1,-1 0 1,1-1 0,0 1-1,1-1 1,-1 1 0,0-1-1,1 0 1,0 0 0,0 0-1,1 1-20,1-1-348,0 0 0,0-1 0,0 1 0,0-1 0,1 0 0,-1-1 0,1 1 0,0-1 0,-1 0 0,1-1-1,0 1 1,0-1 0,0 0 348,34 1-3211</inkml:trace>
  <inkml:trace contextRef="#ctx0" brushRef="#br2" timeOffset="-92832.33">3801 6645 8642,'-1'-2'418,"1"1"1,-1-1 0,0 1-1,0-1 1,0 1-1,0 0 1,0-1-1,0 1 1,0 0 0,0 0-1,0 0 1,-1-1-1,1 1 1,0 1-1,-1-1 1,1 0 0,-1 0-1,1 0 1,-1 1-1,-1-1-418,0 0 293,0 1 0,0-1-1,0 1 1,0 0 0,-1 0 0,1 0-1,0 0 1,0 1 0,0-1 0,-3 2-293,-5 1 304,1 1 0,-1 0 0,1 1 1,0 0-1,-8 6-304,2-1 260,1 1 0,0 0 1,1 2-1,1-1 0,0 1 0,0 2-260,7-9 69,1 1 0,0 0 0,0 1 0,0-1 0,1 1 0,1-1 0,-1 1-1,1 0 1,0 1 0,1-1 0,0 0 0,0 1 0,1-1 0,0 3-69,1-10 4,0 1 1,0-1-1,0 1 1,0-1-1,0 1 1,1-1-1,-1 1 1,1-1-1,-1 0 0,1 1 1,-1-1-1,1 1 1,0-1-1,-1 0 1,1 1-1,0-1 1,0 0-1,0 0 1,0 0-1,0 0 1,0 0-1,0 0 0,1 0 1,-1 0-1,0 0 1,1 0-5,2 0 4,-1 1 0,1-1 1,0 0-1,1 0 0,-1 0 1,0 0-1,0-1 0,0 1 1,0-1-1,1 0-4,14-2 17,-1 1-1,1-2 1,-1-1-1,1 0-16,-19 4 2,16-4 20,0-2 1,-1 1 0,0-2 0,0 0 0,0 0-1,-1-2 1,14-9-23,-24 15 18,1 0-1,-1 0 1,0-1-1,0 1 1,0-1-1,0 0 0,-1 0 1,1 0-1,-1 0 1,0-1-1,-1 0 1,1 1-1,-1-1 1,0 0-1,0 0 1,0 0-1,-1 0 0,1-1 1,-1 1-1,-1 0 1,1-1-1,-1 1 1,0 0-1,0-1 1,-1-4-18,0 7 8,1 1 0,-1 0 0,0-1 0,-1 1 0,1 0 0,0-1 0,-1 1 1,1 0-1,-1 0 0,1 0 0,-1 0 0,0 1 0,0-1 0,0 0 0,0 1 0,0-1 1,0 1-1,0 0 0,-1 0 0,1 0 0,-1 0 0,1 0 0,0 0 0,-1 1 0,1-1 1,-1 1-1,0-1 0,1 1 0,-1 0 0,1 0 0,-1 0 0,1 1 0,-1-1 0,1 0 1,-1 1-1,0 0-8,-5 0-80,1 1 0,-1 0 1,1 0-1,-1 1 0,1 0 1,0 0-1,0 1 0,0-1 1,1 2-1,-1-1 1,-2 3 79,8-6-158,0-1 0,0 1 0,1-1 1,-1 1-1,1-1 0,-1 1 1,0-1-1,1 1 0,-1 0 1,1-1-1,-1 1 0,1 0 0,0-1 1,-1 1-1,1 0 0,0-1 1,-1 1-1,1 0 0,0 0 1,0-1-1,0 1 0,-1 0 0,1 0 1,0 0-1,0-1 0,0 1 1,0 0-1,1 0 0,-1 0 1,0-1-1,0 1 0,0 0 0,1 0 1,-1 0-1,0-1 0,1 2 158,9 7-4290</inkml:trace>
  <inkml:trace contextRef="#ctx0" brushRef="#br2" timeOffset="-91998.47">4467 6589 7626,'1'0'211,"-1"0"0,1-1 1,-1 1-1,1 0 0,-1 0 1,1-1-1,-1 1 1,1 0-1,-1-1 0,1 1 1,-1-1-1,1 1 0,-1 0 1,0-1-1,1 1 0,-1-1 1,0 1-1,1-1 1,-1 1-1,0-1 0,0 1 1,1-1-1,-1 1 0,0-1 1,0 0-1,0 1 0,0-1 1,0 1-1,0-1 0,0 0 1,0 1-1,0-1 1,0 0-212,-18-5 3706,-30 7-1150,24 4-2019,0 2 1,1 1-1,0 1 0,0 1 1,-15 10-538,27-14 89,1 0 0,-1 0 0,2 1 0,-1 1 0,1 0 0,0 0 0,1 0 0,0 1 0,0 1 0,1-1 1,0 1-1,-4 8-89,10-16-1,0 0 1,0 0-1,0 0 1,0 0 0,0 0-1,0 0 1,0 1-1,1-1 1,-1 0-1,1 0 1,0 1 0,0-1-1,0 0 1,0 1-1,0-1 1,0 0 0,1 0-1,-1 1 1,1-1-1,-1 0 1,1 0 0,0 0-1,0 1 1,0-1-1,0 0 1,0 0 0,0 0-1,1-1 1,-1 1-1,1 0 1,-1 0-1,1-1 1,0 1 0,0-1-1,-1 0 1,1 1-1,2 0 1,1 0-2,1 1-1,0-1 0,0 0 0,1-1 0,-1 1 0,0-1 1,0 0-1,1-1 0,-1 0 0,1 0 0,-1 0 0,6-1 3,2-1 13,0-1-1,-1 0 1,1-1-1,-1 0 0,0-1 1,0 0-1,0-1 1,-1-1-1,1 0 1,-2-1-1,1 0 1,-1-1-1,0 0 1,6-7-13,-5 2 25,-1 0 0,0-1 0,0 0 0,-2-1 0,0 0 0,-1-1 0,0 0 1,-2 0-1,0 0 0,-1-1 0,0-2-25,1-16 39,-1 0 0,-2 0 0,-1-1 0,-2 1 0,-2-1 0,-1 1 0,-2 0 0,-1 0-1,-2 0 1,-4-8-39,12 42 13,-1 0-1,1 1 0,0-1 0,-1 0 0,0 0 0,1 0 0,-1 0 0,0 0 0,0 0 1,0 1-1,0-1 0,0 0 0,0 1 0,-1-1 0,1 1 0,-1 0 0,0-1-12,2 2 7,-1 0 0,0 0 0,1-1 0,-1 1-1,0 1 1,1-1 0,-1 0 0,0 0 0,0 0-1,1 0 1,-1 0 0,0 1 0,1-1 0,-1 0-1,1 1 1,-1-1 0,0 0 0,1 1 0,-1-1 0,1 1-1,-1-1 1,1 1 0,-1-1 0,1 1 0,-1-1-1,1 1 1,0-1 0,-1 1 0,1 0 0,0-1-7,-5 8 32,1 0 1,0 0-1,0 1 1,1-1-1,0 1 1,0 4-33,-4 20 58,1 0 0,1 0-1,2 1 1,2-1 0,1 1 0,4 30-58,-1-41 9,0-1-1,2 0 1,0-1-1,1 1 1,1-1-1,2 0 1,0-1-1,1 0 0,0 0 1,14 17-9,-18-30 10,0 0 1,0-1-1,0 1 0,1-1 0,0-1 1,1 1-1,-1-1 0,1 0 0,0-1 1,0 0-1,0 0 0,1-1 1,-1 0-1,1 0 0,0-1 0,0 0 1,0-1-1,0 0 0,0 0 1,0-1-1,0 0 0,0-1 0,0 0 1,0 0-1,0-1 0,0 0 1,2-1-11,4-1 25,-1-1 1,1 0-1,-1-1 1,0-1 0,0 0-1,-1-1 1,0-1-1,0 0 1,-1 0-1,0-1 1,-1-1 0,0 0-1,-1 0 1,0-1-1,5-9-25,-13 19 5,-1 0 0,1 0 0,-1 0-1,0 0 1,0 0 0,0 0 0,0-1-1,0 1 1,0 0 0,-1-1-1,1 1 1,-1 0 0,1-1 0,-1 1-1,0-1 1,0 1 0,0-1-1,0 1 1,-1 0 0,1-1 0,-1 1-1,1-1 1,-1 1-5,-1 0 1,1-1 0,-1 1 0,0 0 0,0 0 0,0 1 0,0-1-1,0 0 1,0 1 0,0-1 0,-1 1 0,1 0 0,0-1 0,-1 1 0,1 0 0,-1 1 0,1-1 0,-3 0-1,-8-2-13,0 1 0,0 1 0,0 0 0,0 0 0,0 2 0,-1 0 0,-6 1 13,18-2-6,0 0 1,0 0 0,0 0-1,-1 1 1,1-1 0,0 1-1,0-1 1,0 1 0,0 0-1,0 0 1,0 0 0,0 0-1,0 0 1,0 0 0,1 1-1,-1-1 1,0 1 0,1-1-1,-1 1 1,1 0 0,-1-1 0,1 1-1,0 0 1,0 0 0,0 0-1,0 0 1,0 0 0,0 0-1,0 0 1,1 0 0,-1 0-1,1 0 1,0 1 0,-1-1-1,1 0 1,0 0 0,0 0-1,1 1 1,-1-1 0,0 0-1,1 1 6,1 3-9,0 0-1,0 0 0,0 0 1,1 0-1,0 0 0,0-1 1,1 0-1,-1 1 1,1-1-1,0-1 0,1 1 1,-1 0-1,1-1 0,1 1 10,9 5 35,0 0 0,1-1 0,0-1-1,0-1 1,0 0 0,1-1 0,0-1 0,0-1-1,1 0 1,10 0-35,-5-1-418,0-1 1,0-2-1,14-1 418,-17 0-2015,0-2 0,1 0 0,18-7 2015,-15 1-4187</inkml:trace>
  <inkml:trace contextRef="#ctx0" brushRef="#br1" timeOffset="-42810.47">2186 425 6441,'0'6'6459,"4"54"-4365,12 70-689,14 113 1361,11 0-2766,-38-230 61,-3-6-20,1 0 1,0-1-1,1 1 0,0-1 1,0 1-1,0-1 0,1 0 0,0 0 1,0 0-1,0 0 0,1 0 1,0-1-1,3 4-41,-8-10 115,-1-1 0,2 1 1,-1 0-1,0-1 0,0 1 1,0-1-1,1 1 0,-1-1 0,1 0 1,-1 1-1,1-1 0,-1 1 1,1-1-1,0 0-115,-5-17 138,-7-36-103,2 0 0,2-2 0,2 1 0,4 0-1,1-1 1,3 1 0,3-1 0,7-32-35,-10 77-11,1 0 1,0 0-1,1 1 0,0-1 1,0 1-1,1 0 0,1 0 1,0 1-1,0-1 0,1 1 0,0 1 1,1-1-1,0 1 0,1 1 1,0-1-1,0 2 0,1-1 1,4-2 10,-6 5-14,0 1-1,1 0 1,-1 0 0,0 1 0,1 0 0,0 1 0,0 0 0,0 0 0,0 1 0,0 0 0,0 0-1,0 1 1,0 0 0,0 1 0,0 0 0,0 1 0,0 0 0,0 0 0,0 0 0,-1 1 0,1 1-1,-1 0 1,0 0 0,4 3 14,2 2-12,0 1-1,-2 1 1,1 0-1,-1 1 1,-1 0-1,0 1 1,-1 0-1,0 0 1,-1 1-1,0 1 1,-2 0-1,3 5 13,7 20-3,-1 0-1,-2 2 1,-1-1-1,-2 6 4,-2-5 7,-1 0 0,-3 0 0,1 33-7,-6-58 8,0 1-1,-1 0 0,-1-1 1,-1 1-1,0-1 0,-1 1 1,-1-1-1,-1-1 1,0 1-1,-3 3-7,3-9 56,-2 0 0,1-1 1,-2 1-1,1-2 0,-1 1 0,-1-1 0,0 0 1,0-1-1,0 0 0,-1-1 0,-1 0 1,1-1-1,-1 0 0,0-1 0,0 0 1,-11 2-57,1 0 115,0-2 1,-1 0 0,0-2 0,1 0-1,-1-1 1,0-2 0,0 0 0,0-2 0,-3 0-116,-19-11 97,44 13-101,0-1 0,1 1 0,-1 0 0,0-1 0,1 1 1,-1 0-1,0-1 0,1 1 0,-1-1 0,1 0 0,-1 1 0,1-1 0,-1 1 0,1-1 0,-1 0 0,1 1 0,0-1 0,-1 0 0,1 1 1,0-1-1,0 0 0,-1 0 4,2 0-16,-1 0 0,0 0 0,1 0 0,-1 0 0,0 0 0,1 0 0,0 0 0,-1 0-1,1 0 1,-1 0 0,1 0 0,0 1 0,0-1 0,-1 0 0,1 0 0,0 1 0,0-1 0,0 0 0,0 1 0,0-1 0,1 1 16,17-10-513,0 0 0,1 2 0,1 0-1,-1 2 1,1 0 0,4 1 513,47-11-2487</inkml:trace>
  <inkml:trace contextRef="#ctx0" brushRef="#br1" timeOffset="-42382.8">3558 999 7954,'-2'-4'392,"0"1"0,0 0 0,-1 0 0,0 0 0,1 1 0,-1-1 0,0 1 0,0-1 0,-1 1 0,1 0 0,0 0 0,-1 1 0,1-1 0,-1 1 0,1-1 0,-1 1 0,0 0 0,0 1 0,-2-1-392,-1 0 277,0 1-1,0 1 1,0-1-1,1 1 0,-1 1 1,0-1-1,0 1 0,1 0 1,-1 1-1,-4 2-276,-11 7 421,0 0 1,1 2-1,1 1 0,0 0 0,-14 15-421,17-15 277,0 0-9,0 0 1,2 1-1,0 0 1,0 1-1,-1 5-268,14-19 25,0 0 0,-1 1-1,1-1 1,0 1-1,0 0 1,1 0 0,-1 0-1,1 0 1,0 0-1,0 0 1,0 0 0,1 0-1,-1 0 1,1 0-1,0 0 1,0 1 0,1-1-1,-1 0 1,1 0-1,0 0 1,0 0 0,0 0-1,1 0 1,-1 0-1,1 0 1,0-1 0,0 1-1,0-1 1,3 4-25,-3-5 5,1 1-1,-1-1 1,1 0 0,0 0 0,0 0 0,0 0-1,0 0 1,0-1 0,0 1 0,0-1-1,1 0 1,-1 0 0,0 0 0,1 0 0,-1-1-1,1 1 1,-1-1 0,1 0 0,-1 0-1,0 0 1,1-1 0,-1 1 0,1-1 0,-1 0-1,1 0 1,-1 0 0,0 0 0,0 0-1,1-1-4,15-6 27,0-1 0,-1-1 0,0-1-1,9-7-26,-10 7 24,0 0 7,48-33 69,-61 41-82,0 0 1,0-1-1,0 1 1,-1-1 0,1 0-1,-1 0 1,0 0-1,0 0 1,-1-1 0,1 1-1,-1-1 1,0 1-1,0-1-18,-2 3 9,0 0 0,0 0 0,0 0-1,0 0 1,0 0 0,0 0 0,-1 0-1,1 0 1,0 0 0,-1 0 0,0 0-1,1 1 1,-1-1 0,0 0 0,0 0-1,0 1 1,0-1 0,-1 0 0,1 1-1,0-1 1,-1 1 0,1 0 0,0-1-1,-1 1 1,0 0 0,1 0 0,-1 0 0,0 0-1,0 0 1,1 1 0,-1-1 0,0 0-1,0 1 1,0-1 0,0 1 0,0 0-1,-1-1-8,-4-1 4,-1 1 0,-1 0 0,1 0 0,0 0 0,0 1-1,0 0 1,0 0 0,-5 2-4,9-1-20,0 0 0,0 0 0,0 1 0,0 0 0,1 0 0,-1 0 0,0 0 0,1 0 0,-2 2 20,5-4-56,0 0 0,-1 0 0,1 1 1,0-1-1,-1 0 0,1 1 0,0-1 0,-1 1 1,1-1-1,0 0 0,0 1 0,-1-1 0,1 1 1,0-1-1,0 1 0,0-1 0,-1 0 1,1 1-1,0-1 0,0 1 0,0-1 0,0 1 1,0-1-1,0 1 0,0-1 0,0 1 0,0-1 1,1 1 55,-1 0-275,1 0 0,0 0 0,0 0 0,0-1 0,0 1 1,0 0-1,0 0 0,0-1 0,1 1 0,-1-1 0,0 1 1,0-1-1,0 0 0,1 1 0,-1-1 0,0 0 0,1 0 275,22 3-4127</inkml:trace>
  <inkml:trace contextRef="#ctx0" brushRef="#br1" timeOffset="-41883.75">3764 993 6001,'1'0'266,"1"0"0,-1 1-1,0-1 1,0 0 0,0 1 0,1-1-1,-1 1 1,0-1 0,0 1-1,0 0 1,0-1 0,0 1-1,0 0 1,0 0 0,0-1 0,0 1-1,0 0 1,-1 0 0,1 0-1,0 0 1,0 0 0,-1 1 0,1-1-1,-1 0 1,1 0 0,-1 0-1,0 0 1,1 1 0,-1-1-1,0 0 1,0 2-266,9 52 2543,-6-35-1463,6 38 967,-2 0-1,-1 45-2046,-5-113 171,1-1-1,-1 1 1,2 0 0,-1 0-1,2 0 1,-1 0 0,1 0 0,0 1-1,1 0 1,0 0 0,1 0-1,3-3-170,3-5-19,1 0-1,1 1 0,1 1 0,0 1 1,1 0-1,5-3 20,-18 15 3,1-1 1,-1 1-1,0 0 1,1 0 0,0 0-1,-1 0 1,1 1-1,0 0 1,0-1-1,0 1 1,0 1-1,0-1 1,0 1-1,0-1 1,0 1 0,0 0-1,0 1 1,0-1-1,0 1 1,0-1-1,0 1 1,0 1-1,0-1 1,0 0-1,-1 1 1,1 0-1,0 0 1,-1 0 0,1 0-1,-1 0 1,0 1-1,0 0 1,0-1-1,0 1 1,0 0-1,-1 1 1,2 2-4,3 2 27,-2 0 0,1 1 0,-1-1 1,0 1-1,-1 0 0,0 1 0,-1-1 0,0 1 1,0 0-1,-1-1 0,0 1 0,-1 0 0,0 0 0,0 1 1,-2 0-28,-1 15 68,-2 32-143,4-58 8,0 0 1,0 1-1,0-1 1,0 0-1,1 0 1,-1 1-1,0-1 1,0 0-1,0 1 1,0-1-1,0 0 0,0 0 1,0 0-1,1 1 1,-1-1-1,0 0 1,0 0-1,0 1 1,0-1-1,1 0 1,-1 0-1,0 0 1,0 0-1,1 1 1,-1-1-1,0 0 0,0 0 1,1 0-1,-1 0 1,0 0-1,0 0 1,1 0-1,-1 0 1,0 0-1,0 0 1,1 0-1,-1 0 1,0 0-1,0 0 1,1 0-1,-1 0 0,0 0 1,1 0-1,-1 0 1,0 0-1,0 0 1,1 0-1,-1-1 1,0 1-1,0 0 1,0 0-1,1 0 1,-1 0-1,0-1 1,0 1-1,0 0 67,13-11-4451,2-8-650</inkml:trace>
  <inkml:trace contextRef="#ctx0" brushRef="#br1" timeOffset="-41013.52">4300 1178 6889,'89'-85'3060,"-73"62"1082,-22 30 659,8 29-3489,2 1-1,7 30-1311,0 3 451,-10-63-511,5 25 509,0-33 6,3-18-52,1-7-381,2 1 0,0 1 0,2 0 0,0 1 0,2 0 0,1 1 1,0 1-1,1 1 0,22-18-22,-39 36-2,1 0 0,0 1 1,0-1-1,0 0 1,0 1-1,0 0 0,0-1 1,0 1-1,1 0 1,-1 0-1,0 0 0,1 0 1,-1 1-1,1-1 1,-1 1-1,1-1 0,-1 1 1,1 0-1,-1 0 1,1 0-1,-1 0 0,1 1 1,-1-1-1,1 1 1,-1-1-1,1 1 0,-1 0 1,0 0-1,1 0 1,-1 0-1,0 0 0,0 0 1,0 1-1,0-1 1,0 1-1,0 0 0,0 0 1,0-1-1,-1 1 1,1 0-1,-1 0 0,1 0 1,0 2 1,3 3 10,0 1 0,-1 0 0,0 0 0,0 0 0,-1 0 0,0 1 0,0-1 0,-1 1 0,0 0 1,0-1-1,-1 1 0,0 3-10,-2 14 48,0-18-33,0-1 0,1 1 0,0 0-1,0-1 1,1 1 0,0 0 0,2 4-15,-2-10 3,-1-1-1,1 1 0,0-1 0,0 1 1,0-1-1,0 0 0,0 0 1,0 1-1,0-1 0,0 0 0,1 0 1,-1 0-1,0 0 0,1 0 1,-1 0-1,0-1 0,1 1 0,-1 0 1,1-1-1,0 1 0,-1-1 1,1 1-1,-1-1 0,1 0 1,0 0-1,-1 0 0,1 0 0,0 0 1,-1 0-1,1 0 0,0-1 1,-1 1-1,1 0 0,-1-1 0,1 1 1,-1-1-1,2 0-2,12-4 7,-1-1 0,0 0-1,0 0 1,-1-2 0,1 0 0,6-6-7,-9 7 0,-1-1 0,1 2 0,1 0 0,-1 0 0,1 1 0,0 0 0,0 1 0,1 0 0,-1 1 0,6 0 0,-5 1 5,-1 0-1,1-1 1,-1 0 0,0-1-1,0 0 1,0 0-1,3-3-4,-9 3 12,1 1-1,-1-1 1,0 0 0,0 0-1,-1-1 1,1 0-1,-1 0 1,0 0 0,0 0-1,-1-1 1,0 0-1,0 0 1,2-4-12,-5 10 16,-1-1 1,1 0-1,0 0 0,-1 0 1,1 0-1,-1 0 0,1 0 0,-1 0 1,1 0-1,-1 0 0,0-1 0,1 1 1,-1 0-1,0 0 0,0 0 1,0 0-1,0 0 0,0-1 0,0 1 1,0 0-1,-1 0 0,1 0 1,0 0-1,0 0 0,-1 0 0,1 0 1,-1 0-1,1 0 0,-1 0 0,0 0 1,1 0-1,-1 0 0,0 0 1,1 0-1,-1 0 0,0 1 0,0-1 1,0 0-1,0 0-16,-1 1 23,0-1-1,0 1 1,0 0-1,0 0 1,0 0-1,0 0 1,0 0-1,0 0 1,1 0 0,-1 0-1,0 1 1,0-1-1,0 1 1,0 0-1,1-1 1,-1 1-1,0 0 1,0 0-1,1 0 1,-1 0 0,1 0-1,-1 1 1,0 0-23,-4 3 17,0 0 1,1 0 0,-1 1 0,1 0-1,0 0 1,1 0 0,-1 1 0,1 0-1,1-1 1,-1 1 0,1 1 0,0-1-1,1 0 1,0 1 0,0-1 0,0 1-1,1 0 1,0 0 0,1-1 0,0 1-1,0 0 1,0 0 0,1 0 0,0-1-1,1 1 1,0 0 0,0-1 0,1 0-1,0 2-17,1-1 25,0-1 0,0 0 0,1 0-1,-1 0 1,2-1 0,-1 0 0,1 0-1,0 0 1,0 0 0,0-1 0,1 0-1,2 1-24,-3-3 22,0 0 1,0-1-1,0 0 0,0 0 0,1 0 0,-1-1 1,1 0-1,-1 0 0,1 0 0,-1-1 1,1 0-1,0 0 0,-1-1 0,1 0 0,-1 0 1,3-1-23,6-1-53,0-1 0,0-1 0,-1 0 0,0-1-1,0-1 1,0 0 0,-1-1 0,4-3 53,-9 5-936,0-1 1,0 0-1,-1 0 0,0 0 0,0-1 936,19-29-3970</inkml:trace>
  <inkml:trace contextRef="#ctx0" brushRef="#br1" timeOffset="-40672.42">5302 846 9850,'-57'-19'3417,"-3"4"448,17 1-2977,-2 3 56,13 7-648,6 4-208,13-1-376,14 6 2681,17-3-6274,16-2 2705</inkml:trace>
  <inkml:trace contextRef="#ctx0" brushRef="#br1" timeOffset="-40203.64">5609 1048 10306,'-24'11'6681,"24"-11"-6622,0 0-1,0 0 0,0 0 0,0 0 1,0 0-1,0 0 0,1 0 1,-1 0-1,0 0 0,0 0 0,0 0 1,0 0-1,0 0 0,0 0 0,0 0 1,0 0-1,0 0 0,1 0 1,-1 0-1,0 0 0,0 0 0,0 0 1,0 0-1,0 0 0,0 1 0,0-1 1,0 0-1,0 0 0,0 0 1,0 0-1,0 0 0,0 0 0,0 0 1,0 0-1,0 0 0,0 1 1,0-1-1,0 0 0,0 0 0,0 0 1,0 0-1,0 0 0,0 0 0,0 0 1,0 0-1,0 1 0,0-1 1,0 0-1,0 0 0,0 0 0,0 0 1,0 0-1,0 0 0,0 0 0,0 0 1,0 0-1,0 1-58,54-12 681,-36 6-655,6-1 48,-1-1 1,0-1-1,9-6-74,-72 20 428,27 0-260,1 0 0,0 1-1,0 0 1,1 0 0,0 1-1,0 1 1,1 0 0,0 0 0,1 1-1,0 0 1,-7 11-168,13-17 39,0 0 0,0 1 1,0-1-1,1 1 0,0 0 0,0-1 0,0 1 1,0 0-1,1 0 0,0 1 0,0-1 0,0 0 1,1 0-1,0 0 0,0 1 0,0-1 1,1 0-1,-1 0 0,1 0 0,0 0 0,1 1 1,-1-2-1,1 1 0,0 0 0,0 0 0,1 0 1,-1-1-1,1 1 0,0-1 0,0 0 0,1 0 1,2 2-40,-2-2 11,0 0 0,1 0 1,-1-1-1,1 1 0,0-1 1,0-1-1,0 1 0,1-1 1,-1 1-1,1-1 0,-1-1 0,1 1 1,0-1-1,-1 0 0,1-1 1,0 1-1,0-1 0,0 0 1,-1 0-1,1-1 0,0 0 1,0 0-1,-1 0 0,1-1 1,4-1-12,16-7 54,0-1 1,-2-1-1,1 0 1,21-17-55,-33 21 20,-9 6-13,22-14 39,0-1 0,-1-1 1,-1-1-1,3-5-46,-21 18 18,0 0 0,0-1-1,0 0 1,-1 0 0,0-1 0,-1 0-1,4-7-17,-6 11 12,-1 0 0,0 0 0,1 0-1,-1 0 1,-1-1 0,1 1-1,-1 0 1,1-1 0,-1 1 0,-1 0-1,1-1 1,0 1 0,-1 0-1,0-1 1,-1-3-12,0 4 6,0 1 0,0-1 1,0 1-1,0-1 0,-1 1 0,1 0 0,-1 0 0,0 0 0,0 0 0,0 0 1,0 1-1,-1-1 0,1 1 0,0 0 0,-1 0 0,0 0 0,1 1 0,-1-1 0,0 1 1,-4-1-7,0 0-4,1 0 1,-1 1-1,0-1 1,-1 2 0,1-1-1,0 1 1,0 0 0,0 1-1,-7 1 4,14-2-3,0 0 0,0 0-1,1 0 1,-1 0 0,0 1 0,0-1 0,0 0-1,0 1 1,0-1 0,0 0 0,0 1-1,1-1 1,-1 1 0,0-1 0,0 1-1,1-1 1,-1 1 0,0 0 0,1-1 0,-1 1-1,0 0 1,1 0 3,0 0-4,0 0 1,0-1-1,0 1 0,0-1 1,0 1-1,1 0 0,-1-1 1,0 1-1,0-1 0,1 1 1,-1 0-1,0-1 0,1 1 1,-1-1-1,1 1 0,-1-1 0,1 1 1,-1-1-1,1 0 0,-1 1 1,1-1-1,-1 0 0,1 1 4,39 17-99,32 0 62,-42-12 32,0 1 0,0 1 0,-1 2 0,-1 1-1,1 1 1,-2 2 0,26 16 5,-50-29 2,-1 1-1,1-1 1,-1 1 0,0 0 0,0 0-1,0 0 1,0 0 0,0 0-1,0 0 1,0 0 0,-1 1-1,1-1 1,-1 1 0,1-1-1,-1 1 1,0 0 0,0-1-1,0 1 1,-1 0 0,1 0-1,0 1-1,-2-2 6,0 1 0,0 0 0,0-1 0,0 1 0,0-1 0,-1 1-1,1-1 1,-1 1 0,0-1 0,1 0 0,-1 0 0,0 0 0,0 0 0,0 0 0,-1 0-1,1-1 1,0 1 0,-1-1 0,1 1 0,-1-1 0,-2 1-6,-9 6-278,-148 78 1045,92-52-4653,46-25 824</inkml:trace>
  <inkml:trace contextRef="#ctx0" brushRef="#br1" timeOffset="-39015.78">7414 1298 11426,'-8'5'896,"5"-2"-437,-1 0 1,1-1-1,-1 0 1,0 0-1,0 0 1,1 0-1,-1-1 1,0 1-1,-1-1 1,1 0-1,0 0 1,-4 0-460,51-25 376,-4 5-271,1 1-27,-1-2 0,-1-2 0,0-1 0,6-8-78,-42 30 19,0 0-1,0 0 1,-1-1 0,1 1-1,0-1 1,-1 1-1,1-1 1,-1 0 0,1 1-1,-1-1 1,0 0-1,0 0 1,0 0-1,0 0 1,0 0 0,0 0-1,0 0 1,-1-1-1,1 1 1,-1 0 0,1 0-1,-1-1 1,0 1-1,0 0 1,0 0-1,0-1 1,-1 1 0,1 0-1,-1 0 1,1 0-1,-1-1 1,0 1 0,1 0-1,-1 0 1,0 0-1,-1-1-18,-1 0 53,0 0-1,0 0 0,0 0 0,0 1 0,0-1 1,-1 1-1,1 0 0,0 0 0,-1 0 1,0 1-1,1-1 0,-1 1 0,0 0 1,0 0-1,0 0 0,0 1 0,0-1 1,0 1-1,0 0 0,-3 0-52,-3 1 107,0 0 0,0 1 0,1 1-1,-1-1 1,1 2 0,-1-1 0,1 1 0,0 0 0,1 1 0,-1 0-1,1 1 1,0-1 0,0 2 0,1-1 0,-2 2-107,5-4 34,0 0-1,0 0 1,0 0 0,0 1 0,1 0-1,0 0 1,0-1 0,0 2 0,1-1-1,-1 0 1,1 0 0,0 1 0,1 0-1,-1-1 1,1 1 0,0 0 0,1-1-1,0 1 1,-1 0 0,2 0 0,-1-1-1,1 1 1,0 0 0,0 0 0,0-1 0,1 1-34,0 1 18,1 1 0,0 0 0,1-1 0,-1 0 0,1 0 1,1 0-1,-1-1 0,1 1 0,0-1 0,1 0 0,0 0 0,0-1 1,0 0-1,0 0 0,1 0 0,0-1 0,0 0 0,0 0 1,0-1-1,1 1 0,-1-2 0,1 1 0,0-1 0,0 0 1,0-1-1,0 0 0,0 0 0,0-1 0,0 0 0,0 0 1,0-1-1,0 0 0,0 0 0,6-3-18,1 0 27,1-1-1,-1 0 1,-1-1 0,1-1-1,-1 0 1,0-1 0,0-1 0,-1 0-1,0-1-26,21-20 115,-1-1-1,15-19-114,-20 20 79,-26 27-72,1 1 0,-1 0 0,1 0 0,-1 0 0,1 0 0,0 0 0,0 0 0,0 1 0,2-2-7,-4 3-2,-1 0 0,1 0 0,0 0 0,0 0 0,-1 0 0,1 0 0,0 0 0,0 0 0,0 0 0,-1 0 0,1 1 0,0-1 0,0 0 0,-1 0 0,1 1 0,0-1 0,-1 0 0,1 1 0,0-1 0,-1 1 0,1-1 0,-1 1 0,1-1 0,0 1 0,-1-1 0,1 1 0,-1 0 0,0-1 0,1 1 0,-1 0 0,1-1 0,-1 1 0,0 0 0,0 0 0,1-1 0,-1 1 0,0 0 0,0 0 0,0-1 0,0 1 0,0 0 0,0 0 0,0 0 0,0-1 0,0 1 0,0 0 2,20 162 164,-20-159-154,0-1-1,0 0 1,0 0 0,1 0-1,-1 0 1,1 0 0,0 0-1,0 0 1,0 0 0,1 0 0,-1 0-1,0-1 1,1 1-10,-1-2 6,-1-1-1,0 0 1,1 0 0,-1 1 0,0-1-1,1 0 1,-1 0 0,1 1 0,-1-1-1,1 0 1,-1 0 0,0 0 0,1 0-1,-1 0 1,1 0 0,-1 0 0,1 0-1,-1 0 1,1 0 0,-1 0 0,1 0-1,-1 0 1,0 0 0,1 0 0,-1-1-1,1 1 1,-1 0 0,1 0-6,17-17 152,11-20 22,-12 13-97,2 0 1,13-11-78,-27 30-2,0 0 0,0 1 0,0-1 0,1 1 0,0 0 0,0 1 0,0-1 0,0 1 0,0 0 0,1 1 1,0 0-1,-1 0 0,3 0 2,-7 1-4,0 1 1,1-1-1,-1 1 1,0 0-1,1 0 1,-1 0-1,0 0 0,0 1 1,1-1-1,-1 1 1,0-1-1,0 1 1,1 0-1,-1 0 1,0 0-1,0 0 1,0 0-1,0 0 1,0 0-1,0 1 1,-1-1-1,1 1 1,0 0-1,-1-1 1,1 1-1,-1 0 1,1 0-1,-1 1 4,4 6 50,-1 0 0,-1 0 0,0 0 0,0 1 0,-1-1 0,1 5-50,-2-6-102,0-1 0,1 0 0,0 0 1,0 0-1,1 0 0,0 0 0,0 0 0,1-1 102,7 3-3922,-2-12-5</inkml:trace>
  <inkml:trace contextRef="#ctx0" brushRef="#br1" timeOffset="-38658.39">8412 384 11210,'0'-1'37,"-1"-14"1802,-1-1 0,0 1 0,-1-1 0,-1 1 0,-4-11-1839,18 55 2188,-1 0 1,4 29-2189,18 152 1330,-17-99-765,5 4-379,5-1-1,5-2 1,18 42-186,-43-142 236,7 20-1353,-5-12-2499,-7-8-2018,-9-13-392</inkml:trace>
  <inkml:trace contextRef="#ctx0" brushRef="#br1" timeOffset="-37942.86">8421 1030 10898,'0'-1'203,"1"-1"-1,-1 1 0,0 0 1,0 0-1,0-1 0,0 1 0,0 0 1,-1 0-1,1-1 0,0 1 1,-1 0-1,1 0 0,0 0 0,-1 0 1,1-1-1,-1 1 0,0 0 1,1 0-1,-1 0 0,0 0 1,0 0-1,0 0 0,1 0 0,-2 0-202,-4-5 1073,6 6-1046,0 0-1,0 0 1,0 0-1,0 0 1,-1-1-1,1 1 1,0 0 0,0 0-1,0 0 1,0 0-1,0-1 1,0 1-1,0 0 1,0 0-1,0 0 1,0 0-1,0-1 1,-1 1-1,1 0 1,0 0 0,0 0-1,0 0 1,0-1-1,0 1 1,0 0-1,1 0 1,-1 0-1,0 0 1,0-1-1,0 1 1,0 0-1,0 0 1,0 0 0,0 0-1,0-1 1,0 1-1,0 0 1,0 0-1,1 0 1,-1 0-1,0 0 1,0-1-1,0 1 1,0 0-1,0 0 1,1 0 0,-1 0-27,12-3 547,13 4-81,7 3-345,0 1 0,0 2 0,-1 1 1,0 1-1,0 2 0,-1 1 0,18 11-121,-30-13 5,-1 0 0,0 1 0,-1 0 0,0 2 0,-1 0-1,0 0 1,-1 2 0,-1 0 0,0 0 0,-1 1 0,-1 1 0,9 15-5,-10-8 61,-15-27 977,1-1-740,1-1 1,1 1 0,-1-1 0,1 0 0,0 0 0,0 0 0,0 0 0,0-3-299,0-3 176,1 0 0,0 1 0,1-1 0,0 0 0,0 1 0,1-1 1,1 1-1,0-1 0,0 1 0,1-1 0,0 1 0,1 0 0,0 0 1,1 1-1,1-4-176,-2 7 4,1-1 0,0 0 0,0 1 1,0 0-1,1 0 0,0 1 0,0-1 1,0 1-1,1 0 0,-1 1 1,1 0-1,0 0 0,1 0 0,-1 1 1,1 0-1,-1 1 0,1-1 0,0 1 1,0 1-1,5-1-4,3 1-151,1 0 1,-1 1-1,1 1 1,-1 1-1,1 0 0,-1 1 1,4 2 150,30 10-3975,31 14 3975,-52-18-1177,0 0 0,0-2 1,1-1-1,0-1 0,1-2 1,12 0 1176,-42-5 116,1 0 0,0 0 0,-1 0 1,1 0-1,-1 0 0,1 0 0,0-1 0,-1 1 1,1-1-1,-1 1 0,1-1 0,-1 0 0,0 1 1,1-1-1,0-1-116,-3-4 2862,-17 2-40,2 4-2529,0 0 0,0 1 0,0 1 0,0 1 0,1 0 0,-1 1 0,1 0 0,-4 3-293,-10 4 393,0 2-1,1 1 1,-19 12-393,44-24 21,0 0 0,0 0 0,0 1 0,0-1 0,0 1 0,0-1 0,1 1 0,-1 0 0,1 0 0,-1 0 0,1 0 0,0 1 0,0-1-21,2-1 4,-1 0 1,0 0-1,1 0 1,0-1-1,-1 1 1,1 0 0,0 0-1,0 0 1,0 0-1,0-1 1,0 1-1,0 0 1,0 0-1,1 0 1,-1 0-1,1-1 1,-1 1-1,1 0 1,0 1-5,2 0 1,-1 0 0,0-1 0,1 1 0,-1 0 0,1-1 0,0 1 0,0-1 0,0 0 0,0 0 0,0 0 0,1 0 0,-1-1 0,1 0 0,-1 1 0,1-1 0,-1 0 0,1 0 0,0-1 1,-1 1-1,1-1 0,0 0 0,-1 0 0,1 0 0,2-1-1,17-1 21,1-2 0,-1-1 0,0-1 1,0-1-1,-1-1 0,0-1 0,0 0 1,-1-2-1,0-1 0,-1 0 0,16-13-21,-32 22 16,0-1-1,0 1 1,0-1-1,0 0 1,-1 0-1,1 0 0,-1-1 1,0 1-1,-1-1 1,1 0-1,-1 0 1,0 0-1,0 0 1,0 0-1,0 0-15,-3 12-17,1 0 0,0 0 0,0 0 0,1 0 0,0 0 0,0 0 0,1 0 0,0 0 0,0-1 0,0 1 0,2 1 17,2 8 76,2-1 1,0 0-1,1 0 1,7 8-77,-13-19 6,0 0-1,0 0 1,1 0 0,-1 0 0,1-1 0,0 0-1,0 0 1,0 0 0,0 0 0,1 0 0,-1-1-1,1 0 1,-1 0 0,1 0 0,2 0-6,32-2-3696,2-11 462</inkml:trace>
  <inkml:trace contextRef="#ctx0" brushRef="#br1" timeOffset="-37572.57">9972 1088 9514,'-34'-9'3745,"2"6"400,13 10-2657,4 5-16,6 5-695,2 2-225,5-4-240,4 2-120,1-6-120,7 6 328,4-5-280,7-3 848,-2-4-2616,11-8-2825,0-7 576</inkml:trace>
  <inkml:trace contextRef="#ctx0" brushRef="#br1" timeOffset="-37571.57">9897 832 9690,'-36'-30'2169,"8"3"871,17 8-2872,7-3-24,11 13-288,8 0-2880,9 4 919</inkml:trace>
  <inkml:trace contextRef="#ctx0" brushRef="#br1" timeOffset="-35692.03">10169 896 2857,'3'107'9992,"2"-42"-3570,8 29-6422,-11-75 1476,-2-19-1394,0 0 0,0 0-1,0 0 1,0 0 0,0 0 0,1 0 0,-1 0-1,0-1 1,0 1 0,0 0 0,0 0 0,0 0 0,0 0-1,0 0 1,0 0 0,1 0 0,-1 0 0,0 0-1,0 0 1,0 0 0,0 0 0,0 0 0,0 0-1,0 0 1,0 1 0,1-1 0,-1 0 0,0 0 0,0 0-1,0 0 1,0 0 0,0 0 0,0 0 0,0 0-1,0 0-81,27-33 128,-8 12-120,52-54 4,-62 66-16,1 0 0,1 0 0,-1 1 0,1 1 0,1 0 0,7-4 4,-17 10 3,0 0-1,0 0 1,0 1-1,0-1 1,0 0-1,0 1 0,0-1 1,0 1-1,0 0 1,0 0-1,0 0 1,0 0-1,1 0 1,-1 0-1,0 1 0,0-1 1,0 0-1,0 1 1,0 0-1,0 0 1,0-1-1,0 1 1,-1 0-1,1 0 0,0 1 1,0-1-1,-1 0 1,1 1-1,-1-1 1,1 1-1,-1-1 0,1 1 1,-1-1-1,0 1 1,0 0-1,0 0 1,0 0-1,0 0 1,0 0-1,-1 0 0,1 0 1,0 1-3,3 13 72,0 0 1,-1 0-1,-1 0 1,-1 1-1,0 6-72,1 3 130,9 40 41,-10-61-153,1 1-1,-1-1 1,1 0 0,0 1-1,1-1 1,-1 0-1,1 0 1,0 0-1,0-1 1,3 4-18,-4-7 6,-1 0-1,1 0 1,0 0 0,0 0-1,0 0 1,1 0-1,-1 0 1,0 0 0,0-1-1,0 1 1,1-1 0,-1 0-1,0 0 1,0 0 0,1 0-1,-1 0 1,0 0 0,0 0-1,1-1 1,-1 1 0,2-2-6,50-17 57,-47 16-48,53-23 78,35-22-87,-76 37 11,-1 0 0,-1-1 0,0 0 0,0-2 0,-2 0 0,1-1 0,-1-1-11,-11 11 14,0 0-1,0-1 1,-1 1-1,0-1 0,0 0 1,0 0-1,-1 0 1,1 0-1,-1 0 0,0-2-13,-2 7 5,0-1 0,0 0 0,1 0 0,-1 1 0,0-1 0,-1 0 0,1 0-1,0 1 1,0-1 0,-1 0 0,1 1 0,-1-1 0,1 0 0,-1 1 0,0-1 0,0 1-1,1-1 1,-1 1 0,0-1 0,-1 1 0,1-1 0,0 1 0,0 0 0,0 0-1,-1 0 1,1 0 0,-1 0 0,1 0 0,-1 0 0,1 0 0,-1 0 0,1 1 0,-1-1-1,0 1 1,1-1 0,-1 1 0,0 0 0,0-1 0,1 1 0,-3 0-5,-3-1 4,0 1 0,0 0 0,0 0 0,0 1 0,0-1 0,0 2 0,0-1 0,1 1 0,-1 0 0,0 0 0,1 1 0,-1-1 0,1 2 0,0-1 0,0 1 0,0 0 0,0 0 0,1 0 0,0 1 0,-4 3-4,5-4 8,1 0 0,-1 1 1,0-1-1,1 1 0,0 0 1,0-1-1,1 1 0,0 1 1,-1-1-1,1 0 0,1 0 0,-1 1 1,1-1-1,0 1 0,0-1 1,1 1-1,0 0 0,0-1 1,0 1-1,1-1 0,-1 1 1,1 0-1,0-1 0,1 0 1,0 1-1,0 1-8,1-2 7,-1 0 0,1 0 1,-1 0-1,1 0 0,1 0 1,-1-1-1,1 1 0,0-1 0,0 0 1,0 0-1,0-1 0,1 1 1,-1-1-1,1 0 0,0 0 0,0 0 1,0-1-1,1 0 0,-1 0 1,0 0-1,1-1 0,-1 0 1,1 0-1,0 0 0,-1 0 0,1-1 1,0 0-1,-1 0 0,1-1 1,-1 0-1,1 0 0,1 0-7,22-5 44,-1-2 1,1-1-1,-1-1 0,-1-1 0,16-10-44,-21 12 29,-15 4-17,1 1 1,-1-1-1,0 0 1,0-1-1,0 0 1,-1 0-1,3-3-12,-3 3 28,0-1 0,1 1-1,0 1 1,0 0 0,0 0-1,0 0 1,1 0-28,-7 5 8,0-1 0,0 1 0,0-1 0,0 1 0,0 0 0,1-1 0,-1 1 0,0 0-1,0 0 1,0 0 0,0 0 0,0 0 0,1 0 0,-1 0 0,0 0 0,0 0 0,0 1 0,0-1 0,0 0 0,0 1 0,0-1 0,0 1 0,0-1 0,0 1 0,1 0-9,0 1 8,0 0-1,0 0 1,-1 0-1,1 0 0,0 0 1,-1 0-1,1 1 0,-1-1 1,0 1-1,0-1 0,0 2-6,4 12 4,0 0-1,-2 0 1,2 16-4,-2-12 38,-1 4 271,-2-28-295,1 0 0,0 0 0,0 0 0,0 1 0,0-1 0,0 0 0,1 1 0,0-1 0,0 1 0,0 0 0,0-1-14,9-12-3,0 0 0,1 0 0,1 1 0,1 1-1,0 0 1,8-6 3,-17 16-5,0-1 0,0 1 0,1 1-1,-1-1 1,1 1 0,0 0 0,0 0 0,0 1-1,1-1 1,-1 1 0,1 1 0,-1-1 0,1 1-1,-1 0 1,1 1 0,0 0 0,-1 0 0,1 0-1,0 1 1,-1 0 0,1 0 0,5 2 5,-10-3-2,0 1 0,0 0 1,0 0-1,0 0 1,0 0-1,0 0 0,0 0 1,-1 0-1,1 1 0,0-1 1,-1 1-1,1-1 0,-1 1 1,1-1-1,-1 1 0,0 0 1,0 0-1,0 0 0,0 0 1,0 0-1,0 0 0,0 0 1,-1 0-1,1 1 2,0 4 0,-1 0 0,0 0 0,0 0 0,-1 0 0,0 0 0,0 0 0,0 0 0,-4 36 26,5-42-14,0-1 0,0 0 10,0 0 2,0 0 0,22-12 33,1-2-60,0-1-1,14-13 4,-21 15-5,1 0 0,1 1-1,0 1 1,0 1 0,15-6 5,-32 15-1,1 1 0,-1-1 0,1 1 0,0-1 0,-1 1 0,1-1 0,-1 1 0,1 0 0,0 0 0,-1 0 0,1 0 0,0 0 0,-1 0 0,1 1 0,0-1 0,-1 0 0,1 1 0,-1-1 0,1 1 0,0 0 0,-1-1 0,0 1 0,1 0 0,-1 0 0,1 1 1,1 0-3,-1 1-1,0-1 0,0 1 1,0 0-1,-1 0 1,1 0-1,-1 0 0,1 0 1,-1 0-1,0 0 0,0 1 1,0 1 3,2 11-12,-1 0 0,-1 0 0,0 0 0,-1 0 0,-1 1 12,1-15-10,-1 0 1,1 0-1,0 0 1,1 0-1,-1 0 0,0 0 1,0 0-1,1 0 1,-1 0-1,1 0 1,0 0-1,0 0 0,-1 0 1,1 0-1,0 0 1,1-1-1,-1 1 1,0 0-1,0-1 1,1 1-1,-1-1 0,1 1 1,-1-1-1,1 0 1,0 1 9,2 0-45,0-1 0,0 1 0,0-1 0,0 0 1,1 0-1,-1 0 0,0 0 0,1-1 0,-1 1 0,0-1 0,0 0 1,1-1 44,15-1-225,0-1 0,0-1 0,-1 0 0,18-8 225,-4 2-298,-24 8 241,1 0 1,-1-1-1,0 0 0,1 0 1,-1-1-1,-1-1 0,1 1 0,-1-1 1,1-1-1,-2 1 0,1-2 1,6-5 56,-16 14-1,1-1 0,-1 1 0,0-1 1,0 0-1,0 0 0,0 0 0,0 1 1,0-2-1,0 1 0,0 0 0,0 0 1,0-1-1,0 1 0,0-1 0,-1 1 1,1-1-1,0 0 0,0 0 0,-1 0 1,1-1-1,0 1 0,0 0 0,0-1 1,-1 1-1,1-1 0,0 0 0,0 0 1,0 0-1,0 0 0,0 0 0,0 0 1,0 0-1,1-1 0,-1 1 0,0-1 1,1 1-1,-1-1 0,1 1 0,-1-1 1,1 0-1,0 0 0,0 0 0,0 0 1,0 0-1,0 0 0,0 0 0,0 0 1,1 0-1,-1-1 0,1 1 0,0 0 1,-1 0-1,1-1 0,0 1 0,0 0 1,1 0-1,-1-1 0,0 1 0,1 0 1,-1 0-1,1 0 0,0 0 0,0 0 1,0 0-1,0 0 0,1-2 1,-7 10-4,1 0 0,1 1 0,-1-1 0,1 1-1,0 0 1,0 0 0,1 0 0,0 0 0,0 0 0,1 1-1,0-1 1,0 0 0,1 1 0,0-1 0,0 1 0,1 4 4,0-9 1,-1 1 0,1-1 1,0 1-1,1-1 1,-1 1-1,0-1 1,1 0-1,0 1 1,0-1-1,0 0 1,0 0-1,0 0 0,1-1 1,-1 1-1,1-1 1,0 1-1,0-1 1,0 0-1,0 0 1,0 0-1,0 0 0,1 0 1,-1-1-1,1 0 1,-1 0-1,1 0 1,-1 0-1,1 0 1,-1-1-1,1 1 1,0-1-1,-1 0 0,1 0 1,1-1-2,16-1 11,0-1-1,-1-1 1,1-1 0,-1-1-1,-1-1 1,1 0 0,-1-2-1,0 0 1,-1-1 0,0-1-1,0 0 1,-1-2 0,5-5-11,-11 8 15,-8 6-18,1 1 0,-1-1 1,1 1-1,0 0 0,0 0 0,0 1 0,5-3 3,-9 5-1,1 0 0,-1-1 0,1 1 0,0 0 0,-1 0 0,1 0-1,-1 0 1,1 0 0,0 0 0,-1 0 0,1 0 0,-1 0 0,1 0-1,0 0 1,-1 1 0,1-1 0,-1 0 0,1 0 0,-1 0 0,1 1-1,0-1 1,-1 0 0,1 1 0,-1-1 0,1 1 1,8 23-30,-7-10 27,1-1-1,0 0 1,0 0 0,2 0 0,2 7 3,-6-18 2,0 0 0,-1 0 0,1 0 1,0 0-1,0 0 0,0-1 0,0 1 0,0 0 0,0-1 1,1 1-1,-1-1 0,1 1 0,-1-1 0,1 1 1,-1-1-1,1 0 0,0 0 0,-1 0 0,1 0 1,0 0-1,0 0 0,0-1 0,0 1 0,0-1 1,0 1-1,0-1 0,0 0 0,0 1 0,0-1 1,0 0-1,0 0 0,0-1 0,0 1 0,0 0 1,0-1-1,0 1 0,0-1 0,-1 1 0,1-1 0,0 0 1,0 0-1,1-1-2,28-16 16,0-2-1,-1-1 1,-1-1 0,-2-2 0,10-11-16,-37 35-1,0 0 1,0 0-1,0 0 1,0 0-1,0-1 1,0 1 0,1 0-1,-1 0 1,0 0-1,0 0 1,0-1 0,0 1-1,0 0 1,0 0-1,0 0 1,1 0-1,-1 0 1,0 0 0,0 0-1,0-1 1,0 1-1,0 0 1,1 0 0,-1 0-1,0 0 1,0 0-1,0 0 1,0 0-1,1 0 1,-1 0 0,0 0-1,0 0 1,0 0-1,1 0 1,-1 0 0,0 0-1,0 0 1,0 0-1,0 0 1,1 0-1,-1 0 1,0 0 0,0 0-1,0 0 1,0 0-1,1 1 1,-1-1 0,0 0-1,0 0 1,0 0-1,0 0 1,0 0-1,0 0 1,1 1 0,-1 14-47,-9 30 132,7-32 121,1-11-226,0 3-148,0-1-1,0 0 1,0 0-1,0 0 1,1 1-1,0-1 0,0 0 1,0 1-1,0-1 1,1 0-1,0 1 1,0-1-1,0 0 1,0 0-1,1 0 0,-1 0 169,7-2-4431,1-11 30</inkml:trace>
  <inkml:trace contextRef="#ctx0" brushRef="#br1" timeOffset="-35337.18">13283 316 7546,'-17'-27'1783,"12"17"-870,0 1 0,-1-1 0,-1 1 0,0 0 0,0 0 0,-1 1-1,-5-5-912,12 13 34,1 0 0,0-1 0,-1 1-1,1 0 1,-1 0 0,1 0 0,0 0-1,-1 0 1,1 0 0,-1 0-1,1 0 1,-1 0 0,1 0 0,0 0-1,-1 0 1,1 0 0,-1 0 0,1 0-1,0 0 1,-1 0 0,1 0 0,-1 1-1,1-1 1,0 0 0,-1 0-1,1 1 1,-1-1 0,1 0 0,0 0-1,0 1 1,-1-1 0,1 0 0,0 1-1,-1-1 1,1 0 0,0 1 0,0-1-1,0 1 1,-1-1 0,1 0 0,0 1-1,0-1 1,0 1 0,0-1-1,0 0 1,0 1 0,0-1 0,0 1-1,0-1 1,0 1 0,0-1-34,-4 27 685,3 8-153,-28 432 3648,22-397-3984,-7 48 3,6 1 0,5 0 0,6 19-199,-3-134 8,1 5 3,-1 0 1,1 0-1,1 0 0,-1 0 1,2 0-1,-1 0 1,1 0-1,4 7-11,-6-16-160,-1-1 0,1 1 0,-1-1 1,1 1-1,-1-1 0,1 1 0,-1-1 0,0 1 0,1-1 0,-1 0 0,0 1 0,1-1 1,-1 0-1,0 1 0,0-1 0,1 0 0,-1 0 0,0 1 0,0-1 0,0 0 0,0 1 1,0-1-1,0 0 0,0 0 0,0 1 0,0-1 0,-1 0 160,0-27-3353</inkml:trace>
  <inkml:trace contextRef="#ctx0" brushRef="#br1" timeOffset="-34987.63">12893 902 10882,'-14'-19'3066,"11"15"-2175,0 0 1,0 1-1,1-1 0,-1 0 1,1 0-1,0 0 0,0-1 1,0 1-1,0-4-891,2 7 122,1 0 0,-1 0 0,1 0 0,-1-1 0,1 1 0,-1 1 0,1-1 0,0 0 0,0 0-1,0 0 1,-1 0 0,1 0 0,0 1 0,0-1 0,0 0 0,0 1 0,0-1 0,0 1 0,0-1 0,1 1 0,-1-1 0,0 1 0,0 0 0,0 0 0,0-1 0,0 1 0,1 0-1,-1 0 1,0 0 0,1 0-122,41-3 663,357 18 1145,-236-4-1717,0-7 0,33-9-91,-145-3-4172,0-17 571</inkml:trace>
  <inkml:trace contextRef="#ctx0" brushRef="#br0" timeOffset="13377.11">29877 11392 7634,'-53'15'3743,"-7"3"2393,75-18-3066,27 0-2743,327-39 2438,27-2-2043,-378 39-680,0 1 0,0 1 0,0 1 1,0 1-1,0 0 0,0 1 0,-1 1 0,1 1 0,11 5-42,-28-10 9,0 1-1,0-1 1,0 1 0,-1-1 0,1 1-1,0-1 1,-1 1 0,1-1-1,0 1 1,-1-1 0,1 1 0,-1 0-1,1-1 1,-1 1 0,1 0 0,-1 0-1,1 0 1,-1-1 0,0 1-1,1 0 1,-1 0 0,0 0 0,0 0-1,0-1 1,0 1 0,0 0 0,0 0-1,0 0 1,0 0 0,0 0-1,0 0 1,0-1 0,0 1 0,0 0-1,-1 0 1,1 0 0,0 0-1,-1-1 1,1 1 0,-1 0 0,1 0-1,-1-1 1,1 1 0,-1 0 0,1-1-1,-1 1 1,0-1 0,1 1-1,-1 0 1,0-1 0,0 0 0,0 1-9,-3 3 25,-1 0 1,0 0 0,0-1-1,0 0 1,0 1 0,0-2-1,-2 1-25,-42 14 24,-1-2 0,0-3 0,-1-1-1,-1-3 1,-45 1-24,-35-5-28,-95-10 28,185 1-9,1-2 1,0-1-1,1-3 0,-30-11 9,69 22-3,0-1 0,0 1 0,0 0 0,0-1-1,0 1 1,0-1 0,0 1 0,0-1 0,0 0-1,0 1 1,0-1 0,1 0 0,-1 0 0,0 0 0,0 1-1,1-1 1,-1 0 0,1 0 0,-1 0 0,1 0-1,-1 0 1,1 0 0,-1 0 0,1 0 0,0 0-1,0-1 1,-1 1 0,1 0 3,0-2-6,0 0 0,1 0 0,-1 0 0,1-1 0,-1 1 0,1 0-1,0 0 1,0 0 0,1 1 0,0-4 6,3-3 8,0 1-1,1-1 0,-1 1 0,2 0 0,-1 1 1,7-6-8,18-11 84,0 3 1,2 0-1,1 2 1,0 2-1,11-4-84,41-21 135,-21 8-43,-1-3 0,-2-2-1,-1-3 1,-3-3 0,45-45-92,-89 77 7,4-4 72,0-1 0,-1-1 0,-1 0 0,-1-1 1,11-18-80,-24 34 33,0 1 1,0 0 0,0-1-1,0 1 1,-1-1 0,0 0-1,1 1 1,-1-1 0,-1 0-1,1 0 1,0 0 0,-1 0-1,0 0 1,0 1 0,0-1-1,-1 0 1,1 0 0,-1 0-1,0 0 1,0 0 0,0 1-1,0-1 1,-1 0 0,0 1 0,1-1-1,-1 1 1,-1 0 0,1 0-1,0-1 1,-1 1 0,1 1-1,-1-1 1,0 0 0,0 1-1,0-1 1,-1 1 0,1 0-1,0 0 1,-1 0 0,0 1-34,-7-5 57,-1 1 0,-1 0 0,1 1 0,-1 0 0,1 1 0,-1 1 0,0 0 0,-4 0-57,-113-2 235,54 3-162,63 1-67,-128-7 43,0 6 0,-64 11-49,194-9-55,13-2-906,29 0-2871,41 3 691</inkml:trace>
  <inkml:trace contextRef="#ctx0" brushRef="#br0" timeOffset="15774.39">30050 7957 2753,'-7'7'1422,"1"1"1,1-1 0,0 1 0,0 1 0,-3 5-1423,8-13 221,-1 0 1,1 0 0,-1 0 0,1 0-1,0 0 1,0 0 0,-1 0-1,1 0 1,0 0 0,0 0-1,0 0 1,0 1 0,0-1 0,0 0-1,1 0 1,-1 0 0,0 0-1,1 0 1,-1 0 0,0 0-1,1 0 1,-1 0-222,2 0 167,-1 0 0,0 0 0,0 0-1,1-1 1,-1 1 0,0 0 0,1-1 0,-1 1 0,1-1 0,-1 1-1,1-1 1,-1 1 0,1-1 0,0 0 0,-1 0 0,1 0 0,-1 0-1,1 0 1,-1 0 0,2-1-167,45-2 4298,42-10-4298,-44 5 868,1 3 1,9 1-869,-12 3 391,0 1 1,1 3-1,8 3-391,-41-5 62,0 2 0,0-1 0,0 2 0,0-1 0,0 2 0,-1 0 0,1 0 0,-1 1 0,-1 0 0,1 1 0,-1 0 0,0 0 0,7 9-62,-16-15 15,0 0 0,1 0 0,-1 0-1,-1 0 1,1 0 0,0 1 0,0-1-1,0 0 1,-1 0 0,1 1 0,0-1-1,-1 1 1,0-1 0,1 0 0,-1 1 0,0-1-1,1 1 1,-1-1 0,0 1 0,0-1-1,0 1 1,0-1 0,-1 1 0,1-1 0,0 1-1,-1-1 1,1 0 0,-1 1 0,1-1-1,-1 1 1,0-1 0,1 0 0,-1 0-1,0 1 1,0-1 0,0 0 0,0 0 0,0 0-1,0 0 1,0 0 0,0 0 0,-1 0-15,-7 6 58,0-1 1,-1 0 0,1-1-1,-1 0 1,-6 2-59,3-1 29,-15 8-22,-2-2 1,1-1-1,-1-1 0,0-2 1,-1-1-1,0-1 0,0-2 0,-1-1 1,1-1-1,-1-2 0,1-1 1,-1-1-1,1-2 0,0-1 1,0-2-1,0-1 0,-7-4-7,27 7-9,-1 0 0,1-1 1,0 0-1,0-1 0,0-1 0,1 1 0,0-2 0,1 1 0,0-1 1,0-1-1,1 0 0,0 0 0,1 0 0,0-1 0,1 0 0,0 0 1,0-1-1,2 0 0,-1 0 0,1 0 0,1-1 0,0 1 0,1-1 1,0 1-1,1-1 0,1 0 0,0 0 0,0 1 0,1-1 0,1 0 1,0 0-1,1 1 0,0 0 0,1-1 0,1 1 0,0 1 0,0-1 0,1 1 1,0 0-1,1 0 0,1 0 0,5-6 9,-8 12 0,-1-1 1,1 1-1,0 0 1,1 1-1,-1-1 1,1 1-1,0 0 1,0 1-1,0-1 0,0 1 1,1 0-1,-1 1 1,1 0-1,0 0 1,0 0-1,-1 1 0,1 0 1,0 0-1,0 0 1,1 1-1,-1 0 1,0 1-1,0 0 0,0 0 1,0 0-1,-1 1 1,1 0-1,0 0 1,-1 1-1,1-1 0,-1 2 1,0-1-1,0 1 1,0 0-1,0 0 1,-1 0-1,5 5 0,6 8 20,-1 1 0,0 1 0,-1 0 0,-1 1 0,6 13-20,29 44 81,-43-77-70,-1-11-8,0-20-12,-3 27 6,2-19-6,1 1 0,2 0 1,0 1-1,1-1 0,2 1 1,0 1-1,3-5 9,-7 15-1,0 1-1,1-1 1,0 1 0,0 0 0,1 0 0,1 1 0,-1 0-1,1 0 1,1 1 0,-1 0 0,1 1 0,0-1-1,1 2 1,-1-1 0,8-2 1,-12 7 3,0 0-1,0 0 0,1 0 1,-1 1-1,0 0 1,1 0-1,-1 0 1,0 1-1,0-1 1,1 1-1,-1 0 0,0 1 1,0 0-1,0-1 1,0 1-1,0 1 1,-1-1-1,1 1 1,-1 0-1,1 0 1,-1 0-1,0 1 0,0-1 1,0 1-1,-1 0 1,1 0-1,-1 0 1,0 1-3,7 8 18,0 1 0,-1 0 0,-1 0 1,0 1-1,-1 0 0,0 1 1,-2 0-1,2 4-18,-4-4 9,0 1 0,0-1 0,-2 1 0,0 0 0,-1-1-1,-1 1 1,0 0 0,-1-1 0,-1 1 0,0-1 0,-2 0 0,1 0 0,-2 0 0,0 0 0,-1-1 0,-1 0 0,-4 5-9,12-20 8,0 1 0,0-1 0,0 0 0,0 1 1,0-1-1,-1 1 0,1-1 0,0 0 0,0 1 0,0-1 1,-1 0-1,1 1 0,0-1 0,0 0 0,-1 0 0,1 1 0,0-1 1,-1 0-1,1 0 0,0 1 0,-1-1 0,1 0 0,0 0 0,-1 0 1,1 0-1,-1 1 0,1-1 0,0 0 0,-1 0 0,1 0 1,-1 0-1,1 0 0,0 0 0,-1 0 0,1 0 0,-1 0 0,1 0 1,0-1-1,-1 1-8,-5-16-3608,5-13 905</inkml:trace>
  <inkml:trace contextRef="#ctx0" brushRef="#br0" timeOffset="16574.15">30074 7082 6569,'-1'-4'449,"1"0"0,-1 0 0,1 0 0,0 0 0,0 0 0,0 0 0,1 1 0,-1-1 0,1 0-1,0 0 1,0 0 0,0 0 0,1 1 0,0-1 0,-1 0 0,1 1 0,0-1 0,0 1 0,1 0 0,-1 0-1,1-1-448,2 0 341,1 0 0,-1 1 0,1-1 0,0 1 0,-1 0 0,1 1 0,1-1 0,-1 1 0,0 0 0,1 1 0,-1 0-1,0 0 1,2 0-341,14-2 282,1 2 1,-1 0-1,1 2 0,-1 0 0,0 1 0,0 2 0,0 0 0,0 1 0,0 2 1,-1 0-1,0 1 0,0 1 0,-1 1 0,0 0 0,-1 2 0,-1 0 0,1 2 1,-2 0-1,0 0 0,-1 2 0,0 0 0,1 4-282,-14-18 23,-1 1-1,0 0 1,-1-1 0,1 1-1,0 0 1,-1 0-1,1 0 1,-1 0 0,0 0-1,0 0 1,0 0 0,-1 1-1,1-1 1,-1 0-1,1 1 1,-1-1 0,0 0-1,-1 0 1,1 1 0,0-1-1,-1 0 1,0 1-23,-1 0 22,0 0 1,0 0 0,0 0-1,-1 0 1,1 0 0,-1 0-1,0 0 1,-1-1-1,1 0 1,0 1 0,-1-1-1,0-1 1,0 1 0,-1 0-23,-8 5 24,-1-1 0,0 0 0,0-1 0,-1 0 1,0-2-1,0 1 0,0-2 0,0 0 0,-4-1-24,-5 0-3,1-2 0,-1-1 0,0-1 0,1-1 0,-1-1-1,1-1 1,0-1 0,1-1 0,-1-1 0,1-1 0,1 0 0,0-2-1,0-1 1,1-1 0,-12-9 3,19 12-11,1 0 1,0-1-1,1 0 1,0 0-1,0-1 0,2-1 1,-1 0-1,2 0 0,-1-1 1,2 0-1,0 0 0,1 0 1,0-1-1,1 0 0,1-1 1,0 1-1,1-1 0,1 1 1,0-1-1,1 0 0,1 0 1,1 0-1,0 0 1,1 0 10,2-6-9,0-1 1,2 2 0,1-1 0,1 1 0,0 0 0,2 0 0,1 0 8,-8 14-3,1-1 1,0 2 0,1-1 0,-1 0 0,1 1 0,1 0 0,-1 0 0,1 0 0,0 1 0,0 0 0,1 0 0,-1 0 0,1 1 0,0 0 0,1 0 0,-1 1 0,1 0 0,-1 0 0,1 1 0,0 0-1,2 0 3,-4 2 1,-1 0 0,1 1 0,-1 0 0,1 0 0,-1 0 0,1 1 0,-1 0 0,0 0 0,0 0 0,1 0 0,-2 1 0,1 0 0,0 0 0,-1 0 0,1 1 0,-1-1 0,0 1 0,0 0 0,0 1 0,-1-1 0,2 2 0,8 12 6,0 0 1,-2 1 0,0 1 0,6 15-8,-2 2 16,-2 2 1,-2-1 0,-2 1 0,-1 1 0,-2-1 0,-2 1 0,-1 25-17,-3-64-1,0 0 1,0-1-1,0 1 0,-1 0 0,1-1 1,0 1-1,0 0 0,0-1 0,0 1 1,0 0-1,0-1 0,1 1 0,-1 0 1,0-1-1,0 1 0,0-1 0,1 1 1,-1 0-1,0-1 0,1 1 0,-1-1 1,0 1-1,1-1 0,-1 1 0,1-1 1,-1 1-1,1-1 0,-1 1 0,1-1 1,-1 1-1,1-1 0,-1 0 0,1 1 1,-1-1-1,1 0 0,0 1 1,18-19-26,15-42 18,-33 58 12,65-146 239,24-86-243,-44 110 52,-37 102-26,1-2-49,-1-1 0,0 0 1,-2-1-1,-1 1 0,-1-1 0,1-19 23,-10 16-4049,-6 8 492</inkml:trace>
  <inkml:trace contextRef="#ctx0" brushRef="#br0" timeOffset="17042.15">30198 6162 5217,'-2'-1'271,"-5"-4"1093,1 0 1,-1-1 0,1 0-1,0 0 1,0 0-1,1-1 1,-3-5-1365,7 11 210,0 0-1,1 0 1,-1-1 0,1 1 0,-1 0-1,1-1 1,0 1 0,0 0-1,-1-1 1,1 1 0,0 0-1,0-1 1,0 1 0,0 0 0,1-1-1,-1 1 1,0-1 0,1 1-1,-1 0 1,1-1-210,0 0 176,0 0 0,1 0 0,0-1 0,-1 1 0,1 1 0,0-1-1,0 0 1,0 0 0,0 1 0,1-1 0,-1 1 0,0 0 0,0-1 0,3 0-176,12-5 506,0 1 1,1 1-1,0 0 1,0 1-1,0 1 1,12-1-507,114-2 1023,-103 6-778,-35 0-222,76 2 156,-75-2-161,-1 1 0,1 0 0,-1 1 0,0-1 0,1 1 0,-1 1 0,0-1 0,0 1 0,0 0 0,3 3-18,-8-5 9,0 0 0,0-1 0,0 1 0,-1 0 0,1 0-1,0 0 1,-1 0 0,1 0 0,-1 0 0,1 0 0,-1 0 0,1 1 0,-1-1 0,0 0 0,0 0 0,1 0 0,-1 0 0,0 1 0,0-1 0,0 0 0,0 0 0,0 0 0,-1 1 0,1-1 0,0 0 0,-1 0 0,1 0 0,0 0 0,-1 0 0,1 0 0,-1 0 0,0 0 0,1 0 0,-1 0 0,0 0 0,0 0 0,1 0 0,-1 0 0,0-1 0,0 1 0,-1 0-9,-40 34 202,18-20-168,-1-1-1,-1-2 0,0-1 1,-1-1-1,0-1 0,0-1 1,-1-1-1,-12 0-33,1-1 4,-1-2 0,0-2 1,0-1-1,0-2 0,-30-5-4,58 4-5,0 0-1,1 0 0,-1-1 1,1 0-1,0-1 0,0-1 1,0 1-1,1-2 0,0 0 1,0 0-1,0 0 0,-9-9 6,10 6-9,0-1-1,0-1 0,0 1 0,2-1 1,-1-1-1,1 1 0,1-1 1,0-1-1,1 1 0,-3-13 10,-5-21-21,2 0 1,2-1-1,2-1 0,2 1 1,3-1-1,1 0 0,3 0 1,5-31 20,-6 71-229,2-22 368,2 0 0,0 1 1,2 0-140,-5 22-321,1-1 0,-1 1 0,1 0 0,0 0 1,1 0-1,-1 1 0,1-1 0,1 1 0,-1 0 1,1 0-1,0 0 0,0 1 0,1 0 0,2-2 321,28-13-3271</inkml:trace>
  <inkml:trace contextRef="#ctx0" brushRef="#br0" timeOffset="17380.73">30302 5940 7386,'26'6'3032,"-3"-14"489,-14-20-1905,-5-13-447,1-3-345,-10-14-336,3 4-336,-2-3 200,-3 17 568,1 3-4569,1 14 2001</inkml:trace>
  <inkml:trace contextRef="#ctx0" brushRef="#br0" timeOffset="17727.51">30630 5976 9330,'11'50'7405,"3"-30"-3897,-13-20-3421,-1 1 0,1-1 0,0 0 0,-1 0-1,1 0 1,0 0 0,0 0 0,-1 0 0,1 0 0,0 0 0,0 0 0,-1 0 0,1 0 0,0 0 0,0 0 0,-1 0 0,1-1 0,0 1 0,-1 0 0,1-1 0,0 1 0,-1 0 0,1-1 0,-1 1 0,1-1-1,0 1 1,-1-1 0,1 1 0,-1-1 0,0 1 0,1-1-87,3-6 107,0 1 0,-1-1-1,0 0 1,0 0 0,-1 0 0,0-1-1,0 1 1,-1 0 0,1-1 0,-2 1-1,1-1 1,-1 1 0,0-6-107,0-3 86,3-42 78,-4 0 0,-2-1 0,-2 1 0,-3 1 0,-10-31-164,-24-72-4095,24 96 850</inkml:trace>
  <inkml:trace contextRef="#ctx0" brushRef="#br0" timeOffset="18075.32">30007 4849 6529,'-6'1'704,"1"0"0,-1 0 0,0 1-1,0 0 1,0 0 0,1 0-1,-1 0 1,1 1 0,0 0 0,0 0-1,0 1 1,0 0 0,1-1 0,-2 3-704,-1 1 461,0 0 0,1 1 0,1-1 1,-1 1-1,1 0 0,0 1 1,1 0-1,0-1 0,0 2-461,0-2 118,1 1 1,0 0-1,1-1 0,0 1 1,0 0-1,1 0 0,0 0 1,1 0-1,0 0 0,0 1 0,1-1 1,0 0-1,1-1 0,0 1 1,0 0-1,1 0 0,0-1 1,0 1-1,5 7-118,-7-15 8,0 1-1,0-1 1,0 1 0,0-1-1,0 0 1,0 1 0,1-1-1,-1 0 1,0 0 0,1 0-1,-1 0 1,1 0 0,-1 0-1,1 0 1,-1 0 0,1-1-1,0 1 1,-1-1 0,1 1-1,0-1 1,-1 0-1,1 1 1,0-1 0,0 0-1,-1 0 1,2 0-8,1-1 4,-1 0-1,1 0 1,-1-1-1,0 1 1,1-1 0,-1 0-1,0 0 1,0 0-1,0 0 1,0 0-1,0-1 1,1-1-4,9-10 0,-1-1 0,0 0-1,-1-1 1,5-9 0,-15 23 7,34-57 15,-18 27-10,2 2 0,1 0 0,22-25-12,-35 47 4,1 0 1,-1 1-1,1 0 1,0 0-1,1 1 1,0 0-1,0 1 1,0 0-1,1 0 1,-1 1-1,1 0 1,0 1-1,0 0 1,0 0-1,7 0-4,-4 1 117,0 1-1,1 1 0,-1 0 0,1 1 0,-1 0 1,0 1-1,0 0 0,1 1 0,-1 1 1,1 0-117,-5 0 172,-1-1 0,0 1 1,1 1-1,-2 0 0,1 0 1,0 0-1,-1 1 0,0 0 1,-1 0-1,1 1 0,-1 0 1,0 0-1,-1 0 0,1 1 1,1 5-173,-3-5 138,-1 0 1,0 0-1,0 1 1,-1 0-1,0-1 1,0 1-1,-1 0 1,0 0-1,-1 3-138,-3 89 599,-1-23-412,4-66-251,2 22 150,7-13-4549,2-9 798</inkml:trace>
  <inkml:trace contextRef="#ctx0" brushRef="#br0" timeOffset="13917.4">30107 9863 5353,'-1'1'469,"0"0"-1,0 0 1,0 1 0,0-1-1,1 0 1,-1 1 0,0-1-1,1 0 1,-1 1 0,1-1-1,-1 1 1,1-1 0,0 1-1,-1-1 1,1 1-469,4 25 3149,19 25-1211,-19-45-1309,9 15-241,1 0 1,1 0 0,1-2 0,1 0 0,1-1 0,0 0 0,2-2 0,0 0-1,0-1 1,2-1 0,0-2 0,1 0 0,0-1 0,0-1 0,3 0-389,-21-9 40,1 0 0,0 0 0,0 0 0,0-1 1,0 0-1,0 0 0,0 0 0,0-1 0,0 0 1,0 0-1,0 0 0,0-1 0,0 0 0,0 0 0,0 0 1,0-1-1,0 0 0,2-2-40,-3 2 13,0-1 1,-1 0-1,1 0 0,-1-1 1,0 1-1,0-1 0,-1 0 0,1 0 1,-1 0-1,1 0 0,-1-1 1,-1 0-1,1 1 0,-1-1 1,1 0-1,-2 0 0,1 0 1,0 0-1,-1-1 0,0 1 1,0-1-14,2-14 34,-2-1 0,0 0 0,-1 1 1,-1-1-1,-1 0 0,-1 1 0,-1-1 0,-3-7-34,-3-7 42,-1 0-1,-2 0 0,-1 1 0,-6-6-41,15 30 18,0 0 0,-1 0 0,0 1 0,-1 0 0,0 1 0,0-1 0,-1 1 0,0 1 0,0-1 0,-1 1 0,0 1 0,0 0 0,0 0 0,-1 1 0,0 0-1,-5-2-17,7 5 18,0 0 0,0 0 0,-1 1 0,1 0 0,0 0-1,-1 1 1,1 0 0,-1 0 0,1 1 0,0 0 0,-1 1-1,1 0 1,0 0 0,0 1 0,0 0 0,0 0 0,1 1-1,-1 0 1,1 0 0,0 0 0,-5 6-18,-8 6-4,2 0 1,0 2-1,1 0 1,1 1-1,1 1 1,0 1-1,2 0 1,0 0-1,2 1 1,0 1-1,1 0 1,2 0-1,0 1 1,-4 22 3,9-12-216,8-26-606,9-17-2573,1-9 478</inkml:trace>
  <inkml:trace contextRef="#ctx0" brushRef="#br0" timeOffset="14849.61">30174 9311 7890,'7'-10'3487,"-4"22"-466,-3-9-2786,1-1 1,-1 1-1,1 0 1,-1 0-1,1 0 1,0-1 0,0 1-1,0 0 1,0-1-1,1 1 1,-1-1 0,1 1-1,-1-1 1,1 0-1,0 1 1,0-1 0,0 0-1,0 0 1,1 0-1,-1-1-235,8 3 287,0-1-1,0 0 0,0-1 0,0 0 0,1 0 0,-1-1 0,1-1 0,-1 0 1,1 0-1,8-2-286,26-4 1384,39-10-1384,-61 11 327,33-9 158,-41 9-387,1 1 1,-1 0-1,1 1 0,0 1 0,1 0 0,-1 2 1,10 0-99,-47 0 129,1 1 1,0 0 0,0 2-1,0 0 1,0 2 0,-10 3-130,17-5 36,-132 37 73,63-16 82,-1-4 0,-2-3 0,0-4-191,83-13 6,-35 1 78,37-2-84,-1 1 0,1 0 0,-1 0 0,1 0 0,-1 0 0,1 0 0,-1-1-1,1 1 1,-1 0 0,1 0 0,-1-1 0,1 1 0,-1 0 0,1-1 0,0 1 0,-1 0 0,1-1 0,0 1 0,-1-1 0,1 1 0,0 0 0,-1-1 0,1 1 0,0-1 0,0 1-1,-1-1 1,1 1 0,0-1 0,0 1 0,0-1 0,0 1 0,0-1 0,0 0 0,0 1 0,0-1 0,0 1 0,0-1 0,0 1 0,0-1 0,0 1 0,0-1 0,1 1 0,-1-1 0,0 1-1,0-1 1,1 1 0,-1-1 0,0 1 0,1-1 0,-1 1 0,0 0 0,1-1 0,-1 1 0,0 0 0,1-1 0,-1 1 0,1 0 0,-1-1 0,1 1 0,-1 0 0,1 0 0,54-67-12,-5 8 16,20-33-4,-57 74 4,-2-1 1,1-1 0,-2 0 0,-1 0-1,-1-1 1,0 0 0,0-8-5,-6 24 6,-1-1-1,0 0 1,0 1-1,-1-1 1,0 0-1,0 1 1,0-1-1,-1 0 1,0 1 0,0-1-1,0 0 1,0 1-1,-1-1 1,0 1-1,0 0 1,-1 0 0,0 0-1,1 0 1,-2 0-1,1 0 1,0 1-1,-1-1 1,0 1-1,0 0 1,0 0 0,-1 1-1,1-1 1,-1 1-1,0 0 1,0 0-1,0 1 1,-5-3-6,-19-7 40,0 2 0,-1 0 1,0 2-1,0 2 0,-21-3-40,7 2 28,39 6-24,-2 0 7,0 0-1,0-1 1,0 1 0,1-1-1,-1-1 1,1 1 0,-1-1-1,1 0 1,0 0-1,0-1 1,-3-2-11,9 5 8,1-1 0,-1 1 0,1 0 1,0 0-1,-1 0 0,1 0 0,0 0 0,-1 0 0,1 0 0,0 0 0,0 0 1,0 1-1,0-1 0,0 0 0,0 0 0,0 1 0,0-1 0,0 1 0,1-1 1,-1 1-1,0-1 0,1 1-8,31-17 144,-32 17-136,45-17 205,2 2 1,-1 3-1,2 1 0,-1 2 1,50-1-214,26-7 209,-60 6-112,-10 1 190,36-1-287,-89 11-18,-1 0-1,1 0 1,-1 0-1,1-1 0,-1 1 1,1 0-1,-1 0 1,1 0-1,-1 0 1,1 0-1,-1-1 1,1 1-1,-1 0 0,0 0 1,1-1-1,-1 1 1,1 0-1,-1-1 1,0 1-1,1 0 1,-1-1-1,0 1 1,1-1-1,-1 1 0,0 0 1,0-1-1,1 1 1,-1-1-1,0 1 1,0-1-1,0 1 1,0-1-1,0 1 0,1-1 1,-1 1-1,0-1 1,0 1-1,0-1 1,0 1-1,-1-1 1,1 1-1,0-1 1,0 1-1,0-1 0,0 1 1,0-1-1,-1 1 1,1-1-1,0 1 1,0-1-1,-1 1 1,1 0-1,-1-1 19,0-6-3684,-3-10 478</inkml:trace>
  <inkml:trace contextRef="#ctx0" brushRef="#br0" timeOffset="22308.88">27566 15840 4953,'20'9'7255,"60"17"-5876,-62-21-954,-1-2 1,1 0-1,0 0 0,0-2 1,0 0-1,0-2 0,0 0 1,0 0-1,0-2 0,1 0-425,18-6 490,-1 0 0,0-3-1,-1-1 1,6-4-490,19-11 481,-1-4 1,-2-1-1,-1-3 1,47-41-482,-88 66 37,24-18 33,-2-2 1,-1-2-1,-1-1 0,2-7-70,12-18 72,-4-2 0,-1-3 0,-4-1 0,27-59-72,-54 97 23,100-226 126,-90 194-115,-3-2 0,-3 0 0,3-25-34,40-280 192,-4-138-192,-27-28 65,-20 242 23,-15-32-88,2 126 23,-50-674 338,6 476-97,1 5-88,15 97-41,-4-54-7,15 148-93,7 69 25,4-24-60,-4-70 23,4 83-4,6-7-19,5 99 18,2 0-1,3 0 0,1 0 1,2 1-1,3-2-17,3-1 29,3 1 0,2 0 1,2 1-1,2 1 0,1 2 0,8-6-29,-3 2 18,-20 31-8,2-1 0,0 1 1,1 1-1,0 1 1,2-1-1,6-4-10,9-5 53,-1-1 0,-1-2 0,-2-1 0,-1 0 0,-1-2 0,-2-1 0,0-1-53,-21 32 25,0 0-1,0 0 1,0 0 0,0 0 0,0 1 0,-1-1 0,1 0 0,0 0-1,-1-1 1,0 1 0,1 0 0,-1 0 0,0 0 0,0 0 0,0 0-1,0 0 1,-1-1-25,0 1 20,0 0-1,-1 0 1,1 0-1,-1 0 1,1 0 0,-1 0-1,0 0 1,0 0-1,0 1 1,0-1-1,0 1 1,0-1-1,0 1 1,-2-1-20,-58-22 106,56 23-106,-1-1 0,1 0 1,-1 0-1,1 0 1,0-1-1,0 1 0,0-2 1,0 1-1,1-1 1,-1 1-1,1-2 0,0 1 1,0 0-1,0-1 0,1 0 1,-4-5-1,-21-32-6,24 37 6,1 0 0,0-1-1,1 1 1,-1 0-1,1-1 1,0 0 0,0 0-1,1 0 1,0 0-1,0 0 1,0 0 0,1-1-1,-1-3 1,-7-89-19,5 0-1,5-56 20,10-148-13,3-41 18,-16-44-5,-17-119 10,-7 115 26,12 249 64,1-13 47,-29-381 9,37 453-151,-7-135 60,10-42-65,5 185 20,-3 0 1,-4 0-1,-3 0 0,-3 1 0,-3 0 1,-5-4-21,0 15 28,-1-7 69,-2 1 0,-4 1 1,-16-29-98,24 65 78,0 1 0,-2 1 0,-2 0-1,-1 2 1,-1 0 0,-1 1 0,-1 2 0,-2 0 0,-24-17-78,-55-45 114,65 52-12,-1 1 1,-2 2 0,-2 2-1,-6-1-102,22 16 71,-47-26 140,-2 4 0,-34-11-211,87 40 40,-1 1-1,1 1 0,-1 1 1,0 1-1,0 1 0,-1 2 0,1 1 1,-1 1-1,-20 3-39,36-2 79,5 1-5,0-1-1,0 0 1,0-1 0,0 1-1,0-1 1,0-1-1,0 1 1,0-1-1,0 0 1,-1-1-74,10 5-4434,-2-2 1164</inkml:trace>
  <inkml:trace contextRef="#ctx0" brushRef="#br2" timeOffset="115554.18">11566 12882 208,'0'-2'538,"0"1"0,0-1 0,0 0 0,0 0 0,-1 0 0,1 0 0,0 1 0,-1-1 0,1 0 1,-1 0-1,0 0 0,0 1 0,0-1 0,1 1 0,-1-1 0,-1 0 0,1 1 0,0 0 0,0-1-538,-1 1 256,1 0 1,-1 0-1,1 0 0,-1 0 1,0 1-1,0-1 1,1 0-1,-1 1 0,0 0 1,0-1-1,1 1 0,-1 0 1,0 0-1,0 0 1,0 0-1,0 0-256,-9 1 187,0 1 0,0 1 0,0 0 0,0 0 0,-10 6-187,6-4 661,-1 1-407,-1 0-1,0 1 1,1 0 0,1 2 0,-1 0-1,1 0 1,-9 9-254,21-14 3,0-1-1,1 0 1,-1 1 0,1 0-1,0-1 1,0 1-1,1 0 1,-1 0 0,1 0-1,0 0 1,0 1-1,0-1 1,0 0 0,1 0-1,0 1 1,0-1-1,0 0 1,0 0 0,1 1-1,-1-1 1,1 0 0,1 3-3,-1-4 1,0-1 0,0 0 0,0 0 0,0 0 1,0 1-1,0-1 0,1 0 0,-1-1 0,1 1 0,-1 0 1,1 0-1,0-1 0,0 1 0,0-1 0,0 1 1,0-1-1,0 0 0,0 0 0,0 0 0,1 0 1,-1 0-1,0 0 0,0-1 0,1 1 0,-1-1 1,1 0-1,-1 1 0,0-1 0,1 0 0,-1 0 1,1-1-1,-1 1 0,0 0 0,1-1 0,-1 0 1,0 1-1,1-1 0,-1 0 0,2-1-1,5-3 14,0 1 0,0-1 0,0-1 0,-1 0 0,0 0 0,0-1 0,-1 1 0,0-2 0,0 1 0,0-1 0,-1 0-14,5-7 23,-1 1-1,-1-1 1,0-1-1,-1 0 1,5-13-23,-12 25 9,0 0-1,0 1 1,0-1 0,-1 0-1,0 1 1,0-1 0,0 0 0,0-3-9,0 6-1,0 0 0,0 0 0,0 0 1,0 0-1,-1 0 0,1 0 1,0 0-1,0 0 0,-1 0 1,1 0-1,-1 0 0,1 0 1,0 0-1,-1 1 0,0-1 0,1 0 1,-1 0-1,1 0 0,-1 1 1,0-1-1,0 0 0,1 1 1,-1-1-1,0 1 0,0-1 0,0 1 1,0-1-1,0 1 0,0 0 1,1-1-1,-1 1 0,0 0 1,-1-1 0,3 6 7,0 0 0,0-1 1,1 1-1,-1 0 1,1-1-1,0 0 1,3 4-8,2 5 63,0-1 0,0 1 0,-1 0 0,-1 0 1,0 1-1,-1-1 0,0 1 0,-1 0 1,-1 0-1,0 6-63,-1-18-22,-1-2 23,0 1 0,-1-1 1,1 0-1,0 1 0,0-1 1,0 0-1,0 1 1,0-1-1,0 0 0,1 1 1,-1-1-1,0 0 1,0 1-1,0-1 0,0 0 1,0 1-1,0-1 0,1 0 1,-1 0-1,0 1 1,0-1-1,0 0 0,1 0 1,-1 1-1,0-1 1,0 0-1,1 0 0,-1 1 1,0-1-1,0 0 0,1 0 1,-1 0-1,0 0 1,1 0-1,-1 1 0,0-1 1,1 0-1,-1 0 1,0 0-1,1 0 0,-1 0 1,0 0-1,1 0-1,0 0-1072</inkml:trace>
  <inkml:trace contextRef="#ctx0" brushRef="#br2" timeOffset="127491.21">5181 12107 1904,'-43'30'1578,"42"-30"-1405,1 1 1,-1-1-1,0 1 0,0-1 0,0 1 1,0-1-1,0 0 0,1 1 0,-1-1 1,0 0-1,0 0 0,0 0 1,0 0-1,0 0 0,0 0 0,0 0 1,0 0-1,0 0 0,0 0 0,0 0 1,0-1-1,0 1 0,1 0 1,-1 0-1,0-1 0,0 1 0,0-1 1,0 1-1,1-1 0,-1 1 0,0-1 1,0 0-1,1 1 0,-1-1 0,0 0 1,1 0-1,-1 0-173,1-8 2008,17 12-2500,-11 2 536,-1 0-1,0 1 1,0 0-1,0 0 1,0 0-1,-1 0 0,0 1 1,-1-1-1,1 1 1,-1 0-1,1 4-43,-2-6 24,-1-4 37,-1 0 1,1 0 0,0 0 0,-1 1 0,1-1 0,0 0 0,-1 1 0,1-1 0,-1 0 0,0 1 0,0-1 0,1 1 0,-1-1-1,0 1 1,0-1 0,0 0 0,0 1 0,-1-1 0,1 1 0,0-1 0,0 0 0,-1 1 0,1-1 0,-1 1 0,0-1 0,1 0 0,-1 0-1,0 1 1,0-1 0,1 0 0,-1 0 0,0 0 0,0 0 0,0 0 0,0 0 0,-1 0 0,1 0 0,0-1 0,0 1 0,-1 0-1,1-1 1,0 1-62,-2 0 75,1-1 0,-1 1-1,0-1 1,1 1-1,-1-1 1,1 0 0,-1 0-1,0 0 1,1-1-1,-1 1 1,1-1 0,-1 1-1,1-1 1,-1 0-1,1 0 1,-1 0 0,1 0-1,0 0 1,-1-1-1,0 0-74,0-2 17,-1 0-1,1 0 0,0 0 0,0-1 0,0 0 1,1 0-1,-1 1 0,1-1 0,0-1 0,1 1 1,-1 0-1,1 0 0,0 0 0,1-1 0,-1 1 1,1-1-1,0 1 0,0-5-16,0 4-5,1-1 0,-1 1 0,1 0 0,0 0 0,1 0 0,-1-1 0,1 1 0,0 0 0,1 1-1,-1-1 1,1 0 0,0 1 0,1-1 0,-1 1 0,1 0 0,1-1 5,-4 6-1,-1-1 0,1 1 0,-1-1 0,1 1 0,0-1 0,-1 1 1,1 0-1,0-1 0,-1 1 0,1 0 0,0-1 0,-1 1 0,1 0 0,0 0 0,0 0 0,-1 0 0,1 0 0,0 0 0,0 0 0,-1 0 0,1 0 0,0 0 0,0 0 0,-1 0 1,1 0-1,0 1 0,0-1 0,-1 0 0,1 1 0,0-1 0,-1 1 1,20 22-49,-18-19 43,0 0 0,0 0 0,0 1 0,0-1 0,-1 1 0,0 0 0,0-1 0,0 1 0,-1 0 0,1-1 0,-1 4 6,-2 1 18,0-1-1,-1 0 1,0 0-1,-1 0 1,0 0-1,-2 4-17,5-11 2,1 0 1,-1 0-1,1 0 1,-1 0-1,1 0 0,-1 0 1,0 0-1,0 0 0,0 0 1,1 0-1,-1-1 0,0 1 1,0 0-1,0 0 0,0-1 1,0 1-1,-1-1 0,1 1 1,0-1-1,0 1 0,0-1 1,0 0-1,-1 1 0,1-1 1,0 0-1,0 0 1,0 0-1,-1 0 0,1 0 1,0 0-1,0 0 0,-1-1 1,1 1-1,0 0 0,0-1 1,0 1-1,0-1 0,0 1 1,0-1-1,-1 1 0,1-1 1,0 0-1,0 0 0,1 1 1,-1-1-1,0 0 0,0 0 1,0 0-1,0-1-2,-1-1 2,0 0-1,1 0 0,-1 0 1,1 0-1,0 0 0,-1 0 1,1 0-1,1-1 1,-1 1-1,0 0 0,1-1 1,0 1-1,0 0 1,0-1-1,0 1 0,0-1 1,1 1-1,0 0 0,-1-1 1,1 1-1,0 0 1,1 0-1,0-2-1,0 0-5,0 0 1,0 0-1,0 0 0,1 1 0,0-1 0,0 1 1,0 0-1,0-1 0,1 2 0,-1-1 1,1 0-1,0 1 0,1-1 0,2-1 5,-6 5-3,-1 0 0,1-1 0,0 1 0,0 0 0,0-1 0,0 1 0,0 0 0,0 0 0,0 0-1,0 0 1,0 0 0,0 0 0,-1 0 0,1 0 0,0 0 0,0 0 0,0 1 0,0-1 0,0 0-1,0 1 1,0-1 0,0 0 0,-1 1 0,1-1 0,0 1 0,0-1 0,0 1 3,17 26-33,0 32 17,-17-56 20,-1 0 0,1 1 0,-1-1 0,0 0 0,0 0 0,0 1 0,0-1 0,0 0 0,-1 1 0,1-1 0,-1 0 0,0 0 0,0 0 0,0 0 0,0 0 0,-1 0 0,0 0 0,1 0 0,-1 0 0,0-1 0,0 1 0,0-1 0,-1 2-4,0-3 6,1 1 1,0-1-1,-1 0 0,1 0 1,-1 0-1,1 0 1,-1-1-1,1 1 0,-1-1 1,0 1-1,1-1 1,-1 0-1,0 0 1,1 0-1,-1 0 0,0-1 1,1 1-1,-1-1 1,1 1-1,-1-1 0,1 0 1,-1 0-1,1 0 1,-1 0-1,1-1 1,0 1-1,0-1 0,0 1 1,-2-2-7,3 2 1,0 0 1,-1 0 0,1 0-1,0 0 1,0 0 0,-1 0-1,1 0 1,0 0-1,0-1 1,0 1 0,1 0-1,-1-1 1,0 1 0,0-1-1,1 1 1,-1-1-1,1 1 1,-1-1 0,1 1-1,0-1 1,-1 1-1,1-1 1,0 0 0,0 1-1,0-2-1,1 0-4,0 0 0,0 1 0,-1-1 0,2 1 0,-1 0 0,0-1 0,0 1 0,1 0 0,-1 0 0,1 0 0,0 0 0,-1 0 1,1 0-1,0 0 0,1 0 4,0-1-7,-1 1 0,1 0 0,0 0 0,0 0 0,0 0 0,0 1 1,0-1-1,0 1 0,0 0 0,0 0 0,1 0 0,-1 0 1,0 1-1,1-1 0,-1 1 0,1 0 0,-1 0 0,0 0 1,1 0-1,-1 0 0,1 1 0,-1 0 0,0 0 0,1 0 0,-1 0 1,0 0-1,1 1 7,-2 0 13,1 0-1,0 0 1,-1 0 0,1 1-1,-1 0 1,0-1 0,0 1 0,0 0-1,0 0 1,0 0 0,-1 0 0,1 0-1,-1 0 1,0 0 0,0 1 0,0-1-1,0 0 1,-1 1 0,1-1-1,-1 1 1,0-1 0,0 1 0,0-1-1,-1 0 1,1 1 0,-1-1 0,1 1-1,-2 1-12,1-2 30,0-1 0,0 0 0,0 1 0,0-1 0,0 0-1,-1 0 1,1 0 0,-1 0 0,1 0 0,-1 0 0,0 0 0,0 0-1,0-1 1,0 1 0,0-1 0,0 0 0,0 1 0,-1-1 0,1 0-1,0 0 1,-1 0 0,1-1 0,0 1 0,-1 0 0,1-1 0,-1 0-1,1 0 1,-1 1 0,0-1 0,1-1 0,-1 1 0,1 0-1,-1-1 1,1 1 0,0-1 0,-1 0 0,1 0 0,-1 0-30,1 1 5,0 0 1,0-1-1,1 1 1,-1-1 0,0 0-1,0 1 1,1-1-1,-1 0 1,0 0-1,1 0 1,-1 0-1,1 0 1,-1-1 0,1 1-1,0 0 1,0-1-1,-1 1 1,1-1-1,0 1 1,0-1-1,0 0 1,0 1 0,1-1-1,-1 0 1,0 0-1,1 1 1,-1-1-1,1 0 1,0 0-1,0 0 1,-1 0 0,1 0-1,0 0 1,1 0-6,0-3-3,1 0 0,0 0 0,0 0 0,0 0 0,1 1 1,-1-1-1,1 1 0,0-1 0,1 1 0,-1 0 0,1 0 0,0 0 3,-3 3-1,0-1-1,1 1 1,-1-1-1,0 1 1,1 0-1,0 0 1,-1-1-1,1 1 1,0 0-1,-1 0 1,1 0-1,0 1 1,0-1-1,0 0 0,0 1 1,0-1-1,0 1 1,0 0-1,0 0 1,0 0-1,0 0 1,0 0-1,0 0 1,0 0-1,0 0 1,0 1-1,0-1 1,-1 1-1,1 0 0,0-1 1,1 1 1,-2 1 0,0-1 0,0 0 0,0 0 1,0 1-1,0-1 0,0 1 0,0-1 0,0 1 0,-1-1 1,1 1-1,-1-1 0,1 1 0,-1-1 0,1 1 0,-1 0 1,0-1-1,0 1 0,0 0 0,0-1 0,0 1 0,0 0 1,0-1-1,-1 1 0,1 0 0,-1-1 0,1 1 0,-1-1 1,1 1-1,-1 0 0,0-1 0,0 0 0,0 1 0,0-1 1,0 0-1,0 1 0,0-1 0,-1 1 0,1 0 4,0 0-1,-1-1 1,1 1 0,-1 0-1,0 0 1,1-1 0,-1 1-1,0-1 1,0 1 0,0-1-1,0 0 1,0 0-1,0 0 1,0 0 0,-1 0-1,1 0 1,0 0 0,0-1-1,-1 0 1,1 1 0,0-1-1,-1 0 1,1 0-1,0 0 1,-1 0 0,1 0-1,-1-1 1,1 1 0,0-1-1,0 1 1,-1-1 0,1 0-1,0 0 1,0 0-1,0 0 1,0-1 0,0 1-1,0 0 1,0-1 0,0 1-1,1-1 1,-1 0 0,0 0-1,0 0-3,2 1 3,-1 0-1,0 0 0,1 1 1,-1-1-1,1 0 1,-1 0-1,1 0 0,0 0 1,-1 0-1,1 0 1,0 1-1,-1-1 1,1 0-1,0 0 0,0 0 1,0 0-1,0 0 1,0 0-1,0 0 0,0 0 1,0 0-1,0 0 1,1 0-1,-1 0 0,0 0 1,1 0-1,-1 0 1,1 0-1,-1 1 1,1-1-1,-1 0 0,1 0 1,-1 0-1,1 1 1,0-1-1,-1 0 0,1 1 1,0-1-1,0 0 1,-1 1-1,1-1 0,0 1 1,0-1-1,0 1 1,1-1-3,45-22-864,-43 22 490,28-16-2671,6-10 100</inkml:trace>
  <inkml:trace contextRef="#ctx0" brushRef="#br2" timeOffset="130333.67">10131 13288 1064,'-13'7'9516,"5"0"-8768,-13 8 182,13-15-682,10-12-254,-2 11 9,1 1 1,-1-1-1,0 0 1,0 1-1,0-1 1,1 1-1,-1-1 0,0 1 1,0-1-1,1 1 1,-1-1-1,1 1 1,-1-1-1,0 1 0,1-1 1,-1 1-1,1 0 1,-1-1-1,1 1 1,-1 0-1,1-1 0,-1 1 1,1 0-1,0-1 1,-1 1-1,1 0 1,-1 0-1,1 0 0,-1 0 1,1 0-1,0 0 1,-1 0-1,1 0 1,-1 0-1,1 0 0,0 0 1,-1 0-1,1 0 1,-1 0-1,1 1 1,0-1-1,-1 0 0,1 0 1,-1 1-1,1-1 1,-1 0-1,1 1 0,-1-1 1,1 0-1,-1 1 1,1-1-1,-1 1 1,0-1-1,1 1 0,-1-1 1,0 1-1,1-1 1,-1 1-1,0-1 1,0 1-1,1-1 0,-1 1-3,0 0 18,0-1 0,0 1 0,1-1-1,-1 0 1,0 1 0,0-1-1,0 1 1,0-1 0,0 1 0,0-1-1,0 1 1,0-1 0,0 1-1,0-1 1,0 1 0,0-1 0,0 0-1,0 1 1,0-1 0,0 1-1,0-1 1,-1 1 0,1-1 0,0 1-1,0-1 1,-1 0 0,1 1-1,0-1 1,-1 1-18,0-1 18,0 0-1,0 0 1,0 1-1,0-1 1,0 0-1,0 0 1,0 0-1,0 0 1,0 0 0,0 0-1,0 0 1,0 0-1,0-1 1,0 1-1,0 0 1,0-1-1,0 1 1,0-1 0,0 1-1,0-1 1,0 1-1,0-1-17,1 1-1,-1 0 1,1 0-1,-1 0 0,1 0 0,0-1 1,-1 1-1,1 0 0,-1 0 0,1 0 1,0-1-1,-1 1 0,1 0 0,-1 0 1,1-1-1,0 1 0,0 0 0,-1 0 1,1-1-1,0 1 0,-1-1 0,1 1 1,0 0-1,0-1 0,0 1 0,-1 0 0,1-1 1,0 1-1,0-1 0,0 1 0,0-1 1,0 1-1,0 0 0,0-1 0,0 1 1,0-1-1,0 1 0,0-1 0,0 1 1,0-1-1,0 1 0,0 0 0,0-1 1,1 1-1,-1-1 0,0 1 0,0 0 0,0-1 1,1 1-1,-1 0 0,0-1 0,0 1 1,1 0-1,-1-1 0,0 1 0,1 0 1,-1 0-1,1-1 0,-1 1 0,0 0 1,1 0-1,-1-1 0,1 1 0,-1 0 1,0 0-1,1 0 0,-1 0 0,1 0 1,-1 0-1,1 0 0,-1 0 1,0-1 3,1 1 0,-1 0 0,1 0 0,-1-1 0,0 1 0,1 0 0,-1 0 0,1-1 0,-1 1 0,1 0 0,-1 0 0,1 0 0,-1 0 0,1 0 0,-1-1 0,0 1 0,1 0 0,-1 0 1,1 0-1,-1 0 0,1 1 0,-1-1 0,1 0 0,-1 0 0,1 0 0,-1 0 0,1 0 0,-1 1 0,1-1 0,-1 0 0,0 0 0,1 1 0,-1-1 0,1 0 0,-1 1 0,0-1 0,1 0 0,-1 1 0,0-1 0,1 1 0,-1-1 0,0 0 0,0 1 0,0-1 0,1 1 0,-1-1 0,0 1 0,0-1 0,0 1 0,0-1 0,0 1 0,0-1 1,0 1-1,0-1 0,0 1-3,0-1 22,-1 1 0,1 0-1,-1-1 1,1 1 0,-1-1 0,1 1 0,-1-1 0,0 1 0,1-1 0,-1 0 0,0 1 0,1-1 0,-1 0 0,0 1 0,0-1 0,1 0 0,-1 0 0,0 0 0,0 1 0,1-1 0,-1 0 0,0 0-1,0 0 1,1 0 0,-1-1 0,0 1 0,0 0 0,1 0 0,-1 0 0,0-1 0,0 1 0,1 0 0,-1-1 0,0 1 0,1 0 0,-1-1 0,0 1 0,1-1 0,-1 1 0,1-1 0,-1 1 0,0-1-22,2 1-2,-1 0 1,1 0-1,-1 0 1,1 0 0,-1 0-1,1 0 1,-1 0-1,0 0 1,1 0 0,-1-1-1,1 1 1,-1 0 0,1 0-1,-1 0 1,0 0-1,1-1 1,-1 1 0,0 0-1,1 0 1,-1-1 0,0 1-1,1 0 1,-1-1-1,0 1 1,1 0 0,-1-1-1,0 1 1,0 0 0,1-1-1,-1 1 1,0 0-1,0-1 1,0 1 0,0-1-1,0 1 1,1-1-1,-1 1 1,0-1 0,0 1-1,0 0 1,0-1 0,0 1-1,0-1 1,0 1-1,-1-1 1,1 1 0,0 0-1,0-1 1,0 1 0,0-1-1,0 1 1,-1 0-1,1-1 1,0 1 0,0-1-1,-1 1 1,1 0 0,0-1-1,-1 1 1,1 0-1,0 0 1,-1-1 0,1 1-1,0 0 1,-1 0-1,1-1 1,-1 1 1,3 0 3,-1 0 0,0 0 0,1 0 0,-1 0 0,0 0 0,1 0 0,-1 1 0,0-1 0,0 0 1,1 1-1,-1-1 0,0 1 0,0 0 0,1-1 0,-1 1 0,0 0 0,0 0 0,0-1 0,0 1 0,0 0 0,0 0 0,0 0 0,0 0 0,-1 0 0,1 1 0,0-1 0,-1 0 0,1 0 0,-1 0 0,1 1 0,-1-1 0,1 0 0,-1 0 1,0 1-1,0-1 0,1 0 0,-1 1 0,0-1 0,0 0 0,0 1 0,-1-1 0,1 0 0,0 1 0,0-1 0,-1 0 0,1 1 0,-1-1 0,1 0 0,-1 0 0,0 1-3,0-1 23,0 0 0,0 0 0,0 0 0,0 0-1,0 0 1,0 0 0,0-1 0,-1 1 0,1 0 0,0-1-1,-1 1 1,1-1 0,0 1 0,-1-1 0,1 1 0,-1-1-1,1 0 1,0 0 0,-1 0 0,1 0 0,-1 0 0,1 0-1,-1 0 1,1 0 0,0-1 0,-1 1 0,1-1 0,-1 1 0,0-1-23,1 1 1,0-1 1,0 1 0,1 0 0,-1-1-1,0 1 1,0-1 0,0 1 0,0-1 0,1 1-1,-1-1 1,0 1 0,1-1 0,-1 0 0,0 0-1,1 1 1,-1-1 0,1 0 0,-1 0-1,1 0 1,-1 1 0,1-1 0,0 0 0,-1 0-1,1 0 1,0 0 0,0 0 0,0 0 0,0 0-1,-1 0 1,1 0 0,0 0 0,1 0 0,-1 0-1,0 0 1,0 1 0,0-1 0,1 0-1,-1 0 1,0 0 0,1 0 0,-1 0 0,1 0-1,-1 1 1,1-1 0,0 0-2,-1 0 0,0 1 0,1 0 1,-1-1-1,1 1 0,-1 0 0,1-1 1,-1 1-1,1 0 0,-1 0 0,1 0 1,-1-1-1,1 1 0,-1 0 1,1 0-1,-1 0 0,1 0 0,-1 0 1,1 0-1,-1 0 0,1 0 0,-1 0 1,1 0-1,0 0 0,-1 1 0,1-1 1,-1 0-1,1 0 0,-1 0 0,1 1 1,-1-1-1,0 0 0,1 0 0,-1 1 1,1-1-1,-1 1 0,0-1 0,1 0 1,-1 1-1,0-1 0,1 1 0,-1-1 1,0 1-1,1-1 0,-1 1 0,0-1 1,0 1-1,0-1 0,0 1 0,1-1 0,-1 1 38,1 0 0,-1-1 0,0 1 0,1 0 0,-1-1-1,0 1 1,1 0 0,-1-1 0,0 1 0,0 0 0,0 0 0,1 0-1,-1-1 1,0 1 0,0 0 0,0 0 0,0-1 0,0 1-1,-1 0 1,1 0 0,0 0 0,0-1 0,0 1 0,-1 0-1,1 0 1,0-1 0,-1 1 0,1 0 0,-1-1 0,1 1 0,-1-1-1,1 1 1,-1 0 0,1-1 0,-1 1 0,1-1 0,-1 1-1,0-1 1,0 1-38,-38 6 798,39-7-795,-1 1 1,0-1-1,0 0 0,1 0 1,-1 0-1,0 0 0,0 0 0,1 0 1,-1 0-1,0 0 0,0 0 0,0 0 1,1 0-1,-1 0 0,0 0 1,0-1-1,1 1 0,-1 0 0,0-1 1,1 1-1,-1 0 0,0-1 0,1 1 1,-1-1-1,0 1 0,1-1 0,-1 0 1,1 1-1,-1-1 0,1 1 1,0-1-1,-1 0 0,1 1 0,-1-1 1,1 0-1,0 0 0,0 1 0,-1-1 1,1 0-1,0 0 0,0 1 1,0-1-1,0 0 0,0 0 0,0 1 1,0-1-1,0 0 0,0 0-3,1 0-1,0 0-1,-1-1 0,1 1 1,0 0-1,0 0 0,0 0 1,0 0-1,0 0 1,0 0-1,0 0 0,0 1 1,1-1-1,-1 0 0,0 0 1,1 1-1,-1-1 1,0 1-1,1-1 0,-1 1 1,0 0 1,0 0 1,-1-1 1,1 1 0,-1 0 0,1 0-1,-1 0 1,1 0 0,-1 0-1,1 0 1,-1 0 0,1 0-1,-1 0 1,1 0 0,-1 0 0,0 0-1,1 1 1,-1-1 0,1 0-1,-1 0 1,1 0 0,-1 1 0,1-1-1,-1 0 1,0 0 0,1 1-1,-1-1 1,0 0 0,1 1-1,-1-1 1,0 0 0,1 1 0,-1-1-1,0 1 1,0-1 0,1 0-1,-1 1 1,0-1 0,0 1 0,0-1-1,0 1 1,0-1 0,1 1-1,-1-1 1,0 1 0,0-1-1,0 1 1,0-1 0,-1 1 0,1-1-1,0 1 1,0-1 0,0 0-1,0 1 1,0-1 0,-1 1 0,1-1-1,0 1 1,0-1 0,0 0-1,-1 1 1,1-1 0,0 1 0,-1-1-2,-6 14 687,2-13-7057,5-2 2576</inkml:trace>
  <inkml:trace contextRef="#ctx0" brushRef="#br2" timeOffset="132256.09">10083 13309 1760,'-5'-6'5886,"17"6"-1972,-3 3-1338,-21-2-707,11 0-1866,1-1-1,-1 0 1,0 0 0,0 0 0,1 0 0,-1 0 0,0 0-1,1 0 1,-1 0 0,0 0 0,0 0 0,1-1 0,-1 1-1,0 0 1,1 0 0,-1-1 0,0 1 0,1 0-1,-1-1 1,0 1 0,1-1 0,-1 1 0,1-1 0,-1 1-1,1-1 1,-1 1 0,1-1 0,-1 1 0,1-1 0,0 0-1,-1 1 1,1-1 0,0 0 0,-1 1 0,1-1 0,0 0-1,0 1 1,0-1 0,0 0 0,0 0 0,0 1-1,0-1 1,0 0 0,0 1 0,0-1 0,0 0 0,0 0-1,0 1 1,0-1 0,1 0 0,-1 1 0,0-1 0,1 0-1,-1 1 1,0-1 0,1 0 0,-1 1 0,1-1-3,1-3-12,0 1 1,0-1 0,1 1 0,-1-1-1,1 1 1,0 0 0,0 0 0,0 0-1,4-2 12,-7 5 0,1 0 0,-1 0-1,1 0 1,-1 0 0,1 0-1,-1 0 1,1 0 0,-1 1-1,1-1 1,-1 0-1,1 0 1,-1 0 0,1 1-1,-1-1 1,1 0 0,-1 1-1,0-1 1,1 0 0,-1 1-1,1-1 1,-1 0-1,0 1 1,1-1 0,-1 1-1,0-1 1,0 1 0,1-1-1,-1 1 1,0-1 0,0 1-1,0-1 1,0 1 0,1-1-1,-1 1 1,0-1-1,0 1 1,0-1 0,0 1-1,0-1 1,0 1 0,-1 0-1,1-1 1,0 1 0,0-1-1,0 1 1,0-1 0,0 2 17,0-1 0,0 1-1,0-1 1,0 0 0,0 1 0,0-1 0,-1 1 0,1-1 0,0 1 0,-1-1-1,1 1 1,-1-1 0,0 0 0,1 1 0,-1-1 0,0 0 0,0 0 0,0 0 0,0 1-1,0-1 1,0 0 0,0 0-17,-27 7 555,28-8-552,-1 0 0,1 1-1,-1-1 1,1 0-1,-1 0 1,1 0-1,-1 1 1,1-1-1,-1 0 1,1 0 0,-1 0-1,1 0 1,-1 0-1,1 0 1,-1 0-1,1 0 1,-1 0 0,1 0-1,-1 0 1,1 0-1,-1-1 1,1 1-1,-1 0 1,1 0-1,-1 0 1,1-1 0,0 1-1,-1 0 1,1 0-1,-1-1 1,1 1-1,0-1 1,-1 1 0,1 0-1,0-1 1,-1 1-1,1-1 1,0 1-1,0 0 1,-1-1-1,1 1 1,0-1 0,0 1-1,0-1 1,0 1-1,-1-1 1,1 1-1,0-1 1,0 1 0,0-1-1,0 1 1,0-1-1,0 1 1,1-1-1,-1 1-2,0-1-2,0 1-1,0-1 1,0 1-1,1-1 1,-1 1-1,0 0 1,0-1-1,1 1 1,-1-1-1,0 1 0,1 0 1,-1-1-1,0 1 1,1 0-1,-1-1 1,1 1-1,-1 0 1,0 0-1,1 0 1,-1-1-1,1 1 1,-1 0-1,1 0 1,-1 0-1,1 0 0,-1 0 1,1 0-1,-1 0 1,1 0-1,-1 0 1,1 0-1,-1 0 1,1 0-1,-1 0 1,1 0-1,-1 0 1,1 0-1,-1 1 1,0-1-1,1 0 0,-1 0 1,1 1-1,-1-1 1,0 0-1,1 0 1,-1 1-1,1-1 1,-1 1-1,0-1 1,0 0-1,1 1 1,-1-1 2,17 20 35,-16-18-5,-1-1 1,1 1-1,-1 0 0,1-1 0,-1 1 0,0 0 0,0-1 0,1 1 1,-1 0-1,0-1 0,0 1 0,-1 0 0,1-1 0,0 1 0,-1 0 1,1-1-1,-1 1 0,1-1 0,-1 1 0,0-1 0,1 1 0,-1-1 0,0 1 1,0-1-1,0 0 0,0 1 0,0-1 0,-1 0 0,1 0 0,0 0 1,-1 0-1,1 0 0,0 0 0,-1 0 0,1 0 0,-1-1 0,1 1 1,-1 0-31,-4 1 49,0 0 0,1-1 1,-1 1-1,0-1 0,0 0 1,0-1-1,0 1 1,1-1-1,-2-1-49,6 1 3,0 0 1,0 0-1,0-1 0,0 1 1,1 0-1,-1-1 1,0 1-1,0-1 0,0 1 1,1-1-1,-1 0 0,0 1 1,1-1-1,-1 0 1,0 1-1,1-1 0,-1 0 1,1 0-1,-1 1 0,1-1 1,0 0-1,-1 0 1,1 0-1,0 0 0,-1 0 1,1 0-1,0 0 0,0 1 1,0-1-1,0 0 0,0 0 1,0 0-1,0 0 1,0 0-1,0 0 0,0 0 1,1 0-1,-1 0 0,0 0 1,1 1-1,-1-1 1,1 0-1,-1 0-3,17-37-2,-15 35-5,1 0 1,0 1 0,0 0 0,0-1 0,0 1 0,0 1-1,0-1 1,1 0 0,-1 1 0,0-1 0,1 1-1,0 0 7,-3 1-1,0-1 0,-1 1-1,1 0 1,0-1-1,0 1 1,0 0-1,0 0 1,-1-1 0,1 1-1,0 0 1,0 0-1,0 0 1,0 0-1,0 0 1,0 1 0,-1-1-1,1 0 1,0 0-1,0 0 1,0 1 0,-1-1-1,1 0 1,0 1-1,0-1 1,0 1-1,-1-1 1,1 1 0,0-1-1,-1 1 1,1 0-1,-1-1 1,1 1 0,-1 0-1,1-1 1,-1 1-1,1 0 1,-1 0-1,1-1 1,-1 1 0,0 0-1,0 0 1,1 0-1,-1 0 1,0-1-1,0 1 1,0 0 0,0 0-1,0 0 1,0 0-1,0 0 1,0 0 1,-1 2 18,1 1 0,-1-1 0,0 0 0,0 0 0,0 0 0,0 0 0,-1 0 1,1 0-1,-1 0 0,1 0 0,-1 0 0,0-1 0,0 1 0,-1-1 0,1 1 0,0-1 0,-1 0 0,0 0 0,1 0 0,-1 0 1,0-1-1,0 1 0,0-1 0,0 0 0,0 1 0,0-1 0,0 0 0,-1-1-18,-2 2 61,-1-1-1,1 1 1,0-2-1,0 1 1,-1-1-1,1 0 1,0 0-1,-1 0 1,1-1-1,0 0 1,0-1 0,0 1-1,0-1 1,-2-1-61,7 3 4,1 0 1,0 0-1,-1 0 1,1 0-1,-1 0 1,1 0-1,-1-1 1,1 1-1,-1 0 1,1 0-1,-1 0 1,1-1-1,0 1 1,-1 0-1,1 0 1,-1-1 0,1 1-1,0 0 1,-1-1-1,1 1 1,0 0-1,0-1 1,-1 1-1,1-1 1,0 1-1,0 0 1,-1-1-1,1 1 1,0-1-1,0 1 1,0-1-1,0 1 1,0-1-1,0 1 1,0-1 0,0 1-1,0 0 1,0-1-1,0 1 1,0-1-1,0 1 1,0-1-1,0 1 1,0-1-1,0 1 1,1-1-1,-1 1 1,0 0-1,0-1 1,1 1-1,-1-1 1,0 1-1,0 0 1,1-1-1,-1 1 1,1 0 0,-1-1-1,0 1 1,1 0-1,-1 0 1,1-1-1,-1 1 1,0 0-1,1 0 1,-1 0-1,1-1 1,-1 1-1,1 0-4,41-16-1484,-39 15 1058,59-20-3294,-23 1 75</inkml:trace>
  <inkml:trace contextRef="#ctx0" brushRef="#br1" timeOffset="137201.7">678 3537 2609,'-26'46'8472,"20"-50"-3786,-12-19-4236,15 16-448,1 0 0,0-1 0,1 1 0,-1 0 0,1-1 0,1 1 0,-1 0 0,2-4-2,-1 7-5,0 1 1,0 0-1,1-1 0,0 1 1,0 0-1,0-1 0,0 1 1,0 0-1,1 0 0,-1 0 1,1 0-1,0 0 0,0 0 1,0 1-1,0-1 0,0 0 0,1 1 1,1-2 4,-3 3-1,0 0 0,0 1 0,0-1 1,0 1-1,0-1 0,0 1 0,0-1 1,0 1-1,0-1 0,0 1 0,0 0 0,0 0 1,0 0-1,0-1 0,0 1 0,0 0 1,0 0-1,1 0 0,-1 1 0,0-1 0,0 0 1,0 0-1,0 0 0,0 1 0,0-1 1,0 1-1,0-1 0,0 1 1,2 1 1,-1-1 1,0 1-1,0 0 0,0 0 1,0 0-1,-1 0 1,1 1-1,-1-1 0,1 0 1,-1 1-1,0-1 0,1 1-1,-1 1 46,1-1 0,-1 1 0,1-1 0,-1 1 0,0-1 0,-1 1 0,1 0 0,-1 0-1,1-1 1,-1 1 0,0 0 0,0 0 0,-1-1 0,1 1 0,-1 0 0,0-1 0,0 1 0,0 0 0,0-1-46,-1 0 35,0-1 1,1 1-1,-1-1 1,0 0-1,0 0 1,0 0-1,0 0 1,0 0-1,-1-1 1,1 1-1,-1 0 0,1-1 1,-1 0-1,1 0 1,-1 0-1,0 0 1,1 0-1,-1 0 1,0-1-1,0 1 1,0-1-1,0 0 1,0 0-1,1 0 1,-1 0-1,0 0 1,0-1-1,0 1 1,0-1-1,1 0 1,-1 0-1,0 0 1,1 0-1,-1 0 1,0-1-1,1 1 1,0-1-1,-1 1 1,1-1-1,0 0 1,0 0-1,0 0 1,0 0-1,0-1 1,0 1-1,1 0 1,-1-1-1,1 1 1,0-1-1,0 1 0,0-1 1,0 0-1,0 0 1,0 1-1,1-1 1,-1 0-1,1 0 1,0 0-1,0 0 1,0 0-1,0 1 1,0-1-1,1 0 1,0-2-36,0-1-9,0 1 0,1-1 0,0 0 0,0 1 0,1-1 0,-1 1-1,1 0 1,0 0 0,1 0 0,-1 0 0,1 0 0,4-3 9,-7 7-3,0 0 0,0 0 0,0 0 0,1 0 0,-1 0-1,1 0 1,-1 0 0,1 1 0,-1-1 0,1 1 0,-1-1 0,1 1-1,-1-1 1,1 1 0,0 0 0,-1 0 0,1 0 0,0 0 0,0 0 3,0 0-1,0 1 0,0 0 0,0-1 0,0 1 0,-1 0 0,1 0 0,0 1 0,-1-1 0,1 0 1,0 1-1,-1-1 0,0 0 0,1 1 0,-1 0 0,0-1 0,0 1 0,0 0 0,0 0 0,1 1 1,1 3 6,-1 0-1,0 0 1,0 0-1,0 1 1,-1-1 0,0 0-1,0 1 1,0-1-1,-1 1 1,0 2-6,0-7 6,0 1 0,0-1 0,0 1 0,0-1 0,-1 1 0,1-1 0,-1 0 0,1 1 0,-1-1 0,0 1 0,0-1 1,0 0-1,0 0 0,0 1 0,-1-1 0,1 0 0,0 0 0,-1 0 0,0-1 0,0 1 0,1 0 0,-1-1 0,0 1 0,0-1 1,0 1-1,-1-1 0,1 0 0,-1 0-6,2 0 4,0 0-1,-1-1 1,1 1 0,-1-1 0,1 1-1,0-1 1,-1 0 0,1 0 0,-1 0-1,1 0 1,-1 0 0,1 0-1,-1 0 1,1 0 0,-1 0 0,1-1-1,0 1 1,-1 0 0,1-1 0,-1 0-1,1 1 1,0-1 0,-1 0 0,1 1-1,0-1 1,0 0 0,0 0 0,0 0-1,0 0 1,0 0 0,0 0 0,0-1-1,0 1 1,0 0 0,0 0 0,1-1-1,-1 1 1,1 0 0,-1-1 0,1 1-1,-1-1 1,1 1 0,0-1 0,0 1-1,0 0 1,-1-1 0,2-1-4,-2-4-5,2-1 1,-1 1-1,1 0 0,0-1 1,0 1-1,1 0 0,0 0 0,2-5 5,-4 11-1,1 0 0,-1 0 0,0 0-1,1 0 1,-1 0 0,0 0-1,1 0 1,0 0 0,-1 0 0,1 0-1,-1 1 1,1-1 0,0 0-1,0 0 1,-1 1 0,1-1 0,0 0-1,0 1 1,0-1 0,0 1-1,0-1 1,0 1 0,0-1-1,0 1 1,0 0 0,0-1 0,0 1-1,0 0 1,0 0 0,0 0-1,0 0 1,0 0 0,0 0 0,0 0-1,0 0 1,1 0 0,-1 1-1,0-1 1,0 0 0,0 1 1,2 0-11,0 1 1,0 0 0,0 1-1,0-1 1,0 0-1,0 1 1,0 0 0,-1-1-1,0 1 1,1 0 0,-1 0-1,0 1 1,0-1 10,0 0 18,0 1 1,0-1 0,-1 1-1,1 0 1,-1 0-1,0 0 1,0 0 0,0 0-1,0 0 1,0 0-1,-1 0 1,0 2-19,0-5 29,0 0 0,0 1 1,-1-1-1,1 0 0,0 0 0,-1 1 0,1-1 1,-1 0-1,1 0 0,-1 0 0,0 1 0,1-1 1,-1 0-1,0 0 0,0 0 0,0 0 1,0 0-1,1-1 0,-1 1 0,-1 0 0,1 0 1,0-1-1,0 1 0,0 0 0,0-1 0,0 1 1,-1-1-1,1 1 0,0-1 0,0 0 1,-1 0-1,1 0 0,0 1 0,-1-1 0,0 0-29,1 0 19,0 0 0,0 0 0,0 1-1,0-1 1,0 0 0,0 0 0,0 0-1,0 0 1,0 0 0,0 0 0,0 0-1,0 0 1,0-1 0,0 1-1,0 0 1,0 0 0,0-1 0,0 1-1,0-1 1,0 1 0,0-1 0,0 0-1,0 1 1,0-1 0,1 0 0,-1 1-1,0-1 1,1 0 0,-1 0 0,0 0-1,1 0 1,-1 1 0,1-1 0,-1 0-1,1 0 1,-1 0 0,1 0-1,0 0 1,0 0 0,-1-1 0,1 1-1,0 0 1,0 0 0,0 0 0,0-1-19,1-2-13,0-1-1,0 1 1,1 0 0,-1-1 0,1 1 0,0 0 0,0 0 0,0 0 0,2-2 13,-3 5-35,1 1 76,0 0 0,0 1-1,0-1 1,0 1 0,0-1-1,0 1 1,0 0 0,0 0-1,0 0 1,-1 0 0,1 0-1,0 0 1,0 0 0,-1 0-1,1 1 1,0 0-41,1 11 1417,-3-12-1380,-1-1-1,0 1 1,0 0 0,1 0-1,-1-1 1,0 1 0,0-1-1,0 1 1,0 0-1,1-1 1,-1 1 0,0-1-1,0 0 1,0 1 0,0-1-1,0 0 1,0 0-1,-1 1-36,-4 0 22,1 0-1,-1 0 1,0 0-1,0-1 1,0 0-1,1 0 1,-1 0-1,0-1 1,0 0-1,-1 0-21,6 1 0,1 0 0,0 0 0,-1 0-1,1 0 1,-1 0 0,1 0 0,0 0 0,-1 0 0,1 0 0,-1 0-1,1 0 1,-1 0 0,1 0 0,0 0 0,-1 0 0,1 0-1,-1-1 1,1 1 0,0 0 0,-1 0 0,1 0 0,0-1-1,-1 1 1,1 0 0,0-1 0,-1 1 0,1 0 0,0 0-1,0-1 1,-1 1 0,1-1 0,0 1 0,0 0 0,0-1-1,0 1 1,-1 0 0,1-1 0,0 1 0,0-1 0,0 1-1,0-1 1,0 1 0,0 0 0,0-1 0,0 1 0,0-1-1,0 1 1,0 0 0,0-1 0,0 1 0,1-1 0,15-14-2546,-13 13 1658,27-22-2023</inkml:trace>
  <inkml:trace contextRef="#ctx0" brushRef="#br1" timeOffset="139335.91">9457 3188 2633,'-133'45'8989,"130"-45"-8733,0 1-1,0-1 1,0 0-1,0 0 0,-1 0 1,1 0-1,0-1 1,0 1-1,0-1 0,0 0 1,0 0-1,0 0 1,0 0-1,0-1 0,-2-1-255,3 3 30,1-1 0,0 0 0,-1 0 0,1 0 0,0 0 0,0 0 0,0 0 0,0 0 0,0-1 0,0 1-1,0 0 1,0 0 0,0-1 0,0 1 0,1-1 0,-1 1 0,1-1 0,-1 1 0,1-1 0,-1 1 0,1-1 0,0 1-1,0-1 1,0 1 0,0-1 0,0 0 0,0 1 0,0-1 0,1 1 0,-1-1 0,1 0-30,5-16 3,1 1 0,0-1 1,7-8-4,-12 22-5,0 1 0,0-1 0,0 1 0,0 0 1,0-1-1,1 1 0,-1 0 0,1 1 0,0-1 0,0 0 1,0 1-1,0 0 0,1 0 0,-1-1 0,0 2 0,1-1 1,0 0-1,-1 1 0,1 0 0,1-1 5,-4 2 2,1 0 1,-1 0-1,0 0 0,1 0 1,-1 1-1,0-1 0,1 0 0,-1 1 1,0-1-1,0 0 0,1 1 0,-1-1 1,0 1-1,0 0 0,0 0 1,0-1-1,0 1 0,0 0 0,0 0 1,0 0-1,0 0 0,0 0 1,0 0-1,0 0 0,0 1-2,0 1 24,1 0 1,-1 0-1,0 1 0,0-1 1,0 1-1,0-1 0,-1 1 1,1-1-1,-1 1 0,0 1-24,0 1 143,0 1-1,0 0 1,-1 0-1,0-1 0,0 1 1,-1-1-1,0 1 1,0-1-1,0 1 1,-2 2-143,4-9 56,-1 1 1,1-1 0,0 1-1,-1-1 1,1 0 0,0 1 0,-1-1-1,1 0 1,-1 1 0,1-1 0,-1 0-1,1 1 1,-1-1 0,1 0 0,-1 0-1,1 0 1,-1 1 0,1-1 0,-1 0-1,1 0 1,-1 0 0,1 0 0,-1 0-1,1 0 1,-1 0 0,1 0 0,-1 0-1,1 0 1,-1 0 0,1-1-1,-1 1-56,-18-13 366,16 9-382,-1 0 1,1 0-1,0 0 1,1-1-1,-1 1 1,1-1-1,0 1 1,0-1-1,-1-2 16,0-31-29,3 37 26,0 0 0,1 0 1,-1 0-1,0 0 0,0 0 0,1 0 0,-1 0 1,0 0-1,1 0 0,-1 0 0,1 0 0,0 0 1,-1 1-1,1-1 0,0 0 0,-1 0 0,1 0 1,0 1-1,0-1 0,0 0 0,0 1 0,-1-1 1,1 1-1,0-1 0,0 1 0,0 0 0,0-1 1,0 1-1,0 0 0,0-1 0,1 1 0,-1 0 1,0 0-1,0 0 0,0 0 0,0 0 0,0 0 1,0 1-1,0-1 0,0 0 0,0 0 0,0 1 1,0-1 2,2 1-3,-1 1 0,1-1 1,-1 0-1,0 1 1,1 0-1,-1-1 0,0 1 1,0 0-1,0 0 1,0 0-1,-1 0 1,1 1-1,-1-1 0,1 0 1,-1 1-1,0-1 1,0 1-1,0-1 0,0 1 1,0 0-1,0-1 1,-1 1-1,1 0 1,-1 0-1,0-1 0,0 3 3,0-3 26,1 0 0,-1 0 0,0 0-1,0 0 1,1 0 0,-2 0 0,1 0-1,0 0 1,0 0 0,-1 0 0,1 0-1,-1 0 1,0 0 0,1 0 0,-1 0-1,0 0 1,0 0 0,0 0 0,0-1-1,-1 1 1,1 0 0,0-1 0,-1 1-1,1-1 1,-1 0 0,0 1 0,1-1-1,-1 0 1,0 0 0,0 0 0,1 0-1,-1 0 1,0 0 0,-1 0-26,-1-1 55,0 1 1,0-1-1,0 0 1,0 0-1,0 0 1,0 0 0,0-1-1,0 1 1,0-1-1,1 0 1,-1 0-1,-4-2-55,8 2 4,-1 1 0,0-1-1,0 1 1,1-1 0,-1 1 0,0-1-1,1 0 1,-1 0 0,1 1-1,-1-1 1,1 0 0,-1 0 0,1 0-1,-1 1 1,1-1 0,0 0-1,-1 0 1,1 0 0,0 0 0,0 0-1,0 0-3,0-1-4,0-1 0,0 1-1,1-1 1,-1 1 0,1 0 0,-1-1-1,1 1 1,0 0 0,0 0 0,0 0-1,0 0 1,1-1 4,-2 1-4,1 0 0,0 1 0,0-1 0,0 0 0,0 1 0,0-1 0,0 1 0,1 0 0,-1-1 0,0 1 0,1 0 0,-1 0 0,1-1 0,-1 1 0,1 1 0,0-1 0,-1 0 0,1 0 0,0 0 0,-1 1 0,1-1 0,0 1 0,0 0 0,0-1 0,0 1 0,0 0 0,-1 0 0,1 0 0,0 0 0,0 0 0,0 1 0,0-1 0,0 1 4,0 0-1,0 0-1,0 0 1,0 0 0,0 1-1,-1-1 1,1 1 0,0-1-1,-1 1 1,1 0 0,-1-1-1,1 1 1,-1 0 0,0 0-1,0 0 1,0 0 0,0 0-1,0 1 1,0-1 0,0 0-1,-1 0 1,1 1 0,-1-1-1,0 0 1,0 0 0,0 1 0,0 1 1,0-1 17,0 0 0,0 0 1,0 0-1,-1 0 0,1 0 1,-1 0-1,0 0 1,0 0-1,0-1 0,0 1 1,0 0-1,-1 0 0,1-1 1,-1 1-1,0-1 1,1 1-1,-1-1 0,0 0 1,-1 0-1,1 0 1,0 0-1,-1 0 0,0 0-17,1-1 31,0 0 0,-1 0-1,1 0 1,0-1-1,-1 1 1,1-1 0,-1 1-1,1-1 1,-1 0 0,1 0-1,-1 0 1,1 0 0,-1-1-1,1 1 1,-1 0-1,1-1 1,-1 0 0,1 0-1,0 0 1,-1 0 0,1 0-1,0 0 1,0-1 0,0 1-1,0 0 1,0-1-1,0 0 1,-1 0-31,2 1 2,-1-1 0,0 1 0,1-1 0,-1 1-1,0-1 1,1 0 0,0 0 0,-1 0 0,1 1 0,0-1 0,0 0-1,0 0 1,0-1 0,1 1 0,-1 0 0,0 0 0,1 0 0,0-1-2,0 2-5,0-1 1,1 0 0,-1 1-1,1-1 1,0 0 0,-1 1-1,1-1 1,0 1 0,0 0-1,0-1 1,0 1 0,0-1-1,0 1 1,0 0 0,1 0-1,-1 0 1,0 0 0,1 0-1,-1 0 1,0 0 0,1 0-1,0 0 1,-1 1 0,1-1-1,0 0 5,0 1-5,0 0 1,-1 0-1,1 0 0,0 0 0,-1 0 0,1 0 0,0 1 0,-1-1 0,1 0 0,-1 1 0,1-1 0,-1 1 0,1 0 0,-1-1 0,1 1 0,-1 0 0,1 0 0,-1 0 1,0 0-1,1 0 0,-1 0 0,0 1 0,0-1 0,0 0 0,0 0 0,0 1 0,0-1 0,0 1 0,-1-1 0,1 2 5,3 2 0,-1 0 0,0 1-1,-1-1 1,0 1 0,1-1-1,-2 1 1,1 0 0,0 2 0,-2-5 12,0 0 0,0 0 1,0 0-1,0 1 0,0-1 0,0 0 1,-1 0-1,0 0 0,1 0 0,-1 0 1,0 0-1,-1 0 0,1 0 1,0 0-1,-1-1 0,1 1 0,-1-1 1,0 1-1,0-1 0,0 1 0,-1-1 1,-1 2-13,2-3 24,0 0 1,0-1 0,0 1-1,0 0 1,0-1-1,0 1 1,0-1 0,0 0-1,0 0 1,0 0-1,0 0 1,0 0 0,-1 0-1,1 0 1,0-1 0,0 1-1,0-1 1,0 0-1,0 1 1,0-1 0,1 0-1,-1 0 1,0 0-1,0 0 1,0-1 0,1 1-1,-1 0 1,1-1 0,-1 1-1,1-1 1,0 1-1,-1-1 1,1 0 0,-1-1-25,-7-10-346,12 8 1048,21 14-2957,-6 0 222</inkml:trace>
  <inkml:trace contextRef="#ctx0" brushRef="#br4" timeOffset="172126.53">16805 6528 4873,'9'-16'385,"25"-46"2326,-32 57-1824,0-1-1,-1 1 1,1 0-1,-1-1 1,0 0-1,-1 1 1,1-4-887,-6 23 3745,-5 13-3620,4-7 111,-11 45 358,2 1 0,3 0 1,2 1-1,2 34-594,8-98 4,0 0 1,0-1-1,0 1 1,0 0-1,0-1 1,0 1 0,1-1-1,0 1 1,-1-1-1,1 1 1,0-1-1,0 1 1,0-1-1,0 1 1,1-1 0,-1 0-1,1 0 1,-1 0-1,1 0 1,0 0-1,0 0 1,0 0-1,1 0-4,0-1 9,0 1 0,1-1-1,-1 0 1,0-1 0,1 1-1,-1-1 1,1 1 0,0-1-1,-1 0 1,1 0 0,-1-1-1,1 1 1,-1-1 0,1 1-1,-1-1 1,0 0 0,3-1-9,8-3 31,0 0 0,0-1 0,-1 0 0,0-1 0,0 0 0,0-1 0,-1 0-1,0-1 1,-1-1 0,0 0 0,0-1 0,-1 1 0,-1-2 0,7-9-31,-18 43 316,0 1 0,2-1 0,0 1 1,3 6-318,-3-21 51,1 0-1,0 1 1,0-1-1,1 0 1,0 0-1,0-1 1,1 1-1,0 0 0,1-1 1,-1 0-1,1 0 1,1 0-1,-1 0 1,1 0-1,3 2-49,-7-9 17,0 1 1,0 0-1,-1-1 1,1 1-1,0-1 1,0 1-1,0-1 0,0 0 1,0 0-1,0 1 1,0-1-1,0 0 0,0 0 1,0 0-1,0 0 1,0 0-1,0 0 1,0 0-1,0 0 0,0 0 1,0-1-1,0 1 1,0 0-1,0-1 1,0 1-1,0 0 0,0-1 1,1 0-18,13-3-3555,-17 4 581</inkml:trace>
  <inkml:trace contextRef="#ctx0" brushRef="#br4" timeOffset="173146.54">17284 6412 6817,'-5'-12'463,"-1"1"-1,-1 0 1,0 0-1,0 1 0,-1 0 1,0 0-1,-1 1 0,0 0 1,-1 0-1,0 1 1,0 0-1,0 1 0,-1 0 1,0 1-1,-1 0 0,0 1 1,0 0-463,-13-3 478,0 2 1,-1 0 0,1 2-1,-1 1 1,0 1-1,0 1 1,-2 2-479,-21 1 819,0 2 0,0 3-1,-15 4-818,50-7 116,0 1 0,1 0 0,-1 0 0,1 1 0,0 1-1,0 0 1,1 1 0,0 1 0,0 0 0,1 0 0,-7 8-116,-17 19 334,1 2 0,-19 30-334,25-31 127,12-18-75,2 1 0,0 0-1,1 1 1,2 0 0,0 1 0,1 0-1,1 1 1,1 0 0,1 0 0,1 1-1,1 0 1,1 0 0,2 0 0,0 0-1,1 1 1,2-1 0,0 0 0,2 1-1,0-1 1,5 14-52,-1-13 94,1 0 0,1-1 0,1 0 1,1-1-1,1 0 0,1-1 0,1 0 0,1-1 0,7 7-94,-13-17 15,2 0-1,-1-1 1,2 0 0,-1 0-1,1-1 1,1-1-1,-1 0 1,1-1-1,1 0 1,-1-1-1,1 0 1,0-1 0,1-1-1,-1 0 1,1-1-1,12 0-14,20 2 35,-1-3 0,1-2-1,0-2 1,0-2 0,-1-2-1,0-2 1,0-2 0,-1-2-1,0-2 1,-1-2 0,-1-2-1,0-1 1,-2-3 0,0-1-1,-2-2 1,3-4-35,-16 9 49,0 0 0,-1-2-1,-1-1 1,-1-1 0,-1-1 0,-1-1 0,15-26-49,-30 43 16,0-1 0,-1-1 1,0 1-1,0-1 0,-1 0 0,0 0 1,-1 0-1,0-1 0,-1 1 1,-1-1-1,1 0 0,-2 1 0,0-1 1,0 0-1,-1 1 0,0-1 1,-1 1-1,-1-1 0,0 1 0,0 0 1,-1 0-1,0 0 0,-5-8-16,-5-3 11,-1 0 0,0 0 0,-2 2 0,-1 0-1,0 1 1,-2 0 0,0 2 0,-11-8-11,25 21-1,0-1 1,-1 1-1,1 0 1,-1 0-1,0 1 1,0 0-1,0 0 1,-1 0 0,-11-3-5,-2-2-1,0 1 1,0 2 0,-1 0 0,1 1-1,-1 1 1,-19 0 5,-24 3 14,-38 4-14,58-1-88,29-2 243,-57 4-4803,42 0 945</inkml:trace>
  <inkml:trace contextRef="#ctx0" brushRef="#br3" timeOffset="179236.54">22738 6390 4729,'-1'-1'399,"-1"0"0,0-1 0,1 1 0,-1 0 0,1-1 0,0 1 0,-1-1 0,1 1 0,0-1 0,0 0 0,0 0 0,0 1 0,0-1 0,1 0 0,-1 0 0,0 0 0,1 0-1,-1 0 1,1 0 0,0 0 0,0 0 0,0-1-399,0 1 151,1 0 1,0 0-1,1 1 0,-1-1 0,0 0 0,0 0 0,1 1 0,-1-1 0,1 0 0,0 1 1,-1 0-1,1-1 0,0 1 0,0 0 0,0 0 0,0 0 0,0 0 0,0 0 0,0 0 0,0 1 1,2-1-152,28-11 480,1 2 1,1 1 0,15-1-481,-35 8 25,-1 0 1,1 1 0,-1 1-1,1 0 1,0 0 0,-1 2-1,1 0 1,-1 0 0,1 1 0,3 2-26,-14-4 2,1 0 1,-1 0-1,1 1 1,-1-1-1,0 1 1,0 0-1,0 0 1,0 0-1,0 0 1,0 1-1,0-1 1,0 1-1,-1 0 1,0 0-1,1 0 1,-1 0-1,0 0 1,1 3-3,-2-3 25,0 0 0,-1 0 0,1 0 0,-1 0-1,1 0 1,-1 1 0,0-1 0,-1 0 0,1 0 0,0 0 0,-1 0 0,0 1 0,1-1 0,-1 0 0,-1 0-1,1 0 1,-1 1-25,-3 6 159,-1-1 0,0 0 0,-1 0 0,0 0 0,0-1 0,-1 0 0,0-1 0,0 1 0,-1-2 0,0 1 0,-5 2-159,-59 24 1305,103-36-1315,-1 0 0,1 2 1,0 2-1,0 0 1,4 3 9,-29-4-1,0 1 0,0 0 0,0 0 0,0 0 0,0 1 1,-1-1-1,1 1 0,0 0 0,-1 1 0,1-1 0,-1 1 0,0 0 1,0 0-1,0 0 0,0 0 0,-1 1 0,2 0 1,-3 0 1,0-1 0,0 1 1,-1-1-1,1 1 0,-1-1 0,1 1 0,-1 0 0,0 0 0,-1-1 1,1 1-1,-1 0 0,1 0 0,-1 0 0,0 0 0,-1 0 0,1 0 1,-1-1-1,1 1 0,-1 0 0,-1 0 0,1 0 0,-2 2-1,0 4 12,0 0-1,-1-1 1,0 0-1,-1 0 1,0 0-1,-1 0 1,0-1-1,0 0 0,0 0 1,-1-1-1,-1 1 1,1-1-1,-1-1 1,0 0-1,0 0 1,-1 0-1,0-1 1,0-1-1,0 1 1,-1-2-1,1 1 0,-1-1 1,0 0-1,0-1 1,0 0-1,0-1 1,-10 0-12,5 1 22,-1-1 1,1-1 0,-1 0-1,0-1 1,1-1 0,0 0-1,-1-2 1,1 1 0,0-2-1,1 0 1,-3-1-23,16 5-87,1 1-1,-1 0 1,0-1-1,0 1 1,1 0 0,-1-1-1,1 1 1,-1-1-1,0 1 1,1-1-1,-1 1 1,1-1 0,-1 1-1,1-1 1,0 0-1,-1 1 1,1-1 0,-1 0-1,1 1 1,0-1-1,0 0 1,-1 0-1,1 1 1,0-1 0,0 0-1,0 0 1,0 1-1,0-1 1,0 0 87,0-2-2275</inkml:trace>
  <inkml:trace contextRef="#ctx0" brushRef="#br3" timeOffset="180096.53">22997 6090 2369,'-11'-7'414,"0"-1"0,-1 2 0,0 0 0,-1 0 0,0 1 0,1 1 0,-1 0 0,-1 0 0,1 2 0,0 0 0,-1 0 0,1 1 0,-1 1 0,1 0 0,-11 1-414,-11 3 808,-1 1 0,1 1 0,0 3 0,1 0 0,-14 7-808,10-3 486,1 2-1,0 1 1,2 2 0,0 1 0,1 2 0,1 1-1,-25 22-485,49-35 49,1-1 1,0 1-1,1 1 0,0-1 0,1 1 0,-1 0 0,2 1 0,0 0 0,0 0 0,1 0 0,0 0 0,0 2-49,0 5 34,1-1 0,1 1-1,1 0 1,0 0-1,1 0 1,1-1 0,2 16-34,4 4 145,1 0 1,2-1-1,2 0 1,1-1-1,2 0 1,1-1-1,8 11-145,-7-15 215,0-1 0,2-1 0,1-1 0,2-1 0,0-1 0,2 0 0,19 14-215,-28-27 60,0-1-1,0-1 1,2 0-1,-1-1 1,1-1-1,0-1 1,1 0-1,0-1 1,0-1-1,0-1 1,0 0-1,1-1 1,0-1-1,11-1-59,-2-2 61,1-1-1,0-2 0,-1-1 1,0-1-1,0-1 0,-1-2 1,1 0-1,-2-2 0,17-10-60,-13 6 42,-1-2 1,0-1-1,-1-1 0,-1-2 0,-1-1 0,-1 0 0,-1-2 0,2-4-42,-17 16 31,0 1-1,0-2 0,-1 1 0,-1-1 0,0-1 0,0 1 0,-2-1 0,0 0 0,0-1 0,-1 1 0,-1-1 0,0 0 0,-1 1 0,-1-1 0,0 0 0,-2-15-30,-1 10 46,-1 0 0,-1 0 0,-1 0 0,-1 1 0,-1 0 0,0 0 0,-1 0 0,-1 1 0,-1 0 0,-1 1 0,0 0 0,-6-6-46,-3-1 70,-1 1 0,-1 1-1,-1 0 1,-1 2 0,-1 1 0,-1 0 0,-1 2 0,0 2 0,-1 0 0,-10-3-70,17 9-249,0 0 0,-1 2 0,0 0 0,0 1 1,-1 1-1,0 2 0,0 0 0,0 1 0,0 1 0,0 2 1,0 0-1,0 1 0,0 1 0,-6 3 249,-19 13-2724</inkml:trace>
  <inkml:trace contextRef="#ctx0" brushRef="#br3" timeOffset="188916.53">23687 13361 576,'52'-7'1368,"-52"7"-1335,0 0 0,1 0 0,-1 0 0,0 0 0,0 0 0,0 0 0,0 0 0,1 0 0,-1 0 0,0 0 1,0 0-1,0 0 0,0 0 0,0-1 0,1 1 0,-1 0 0,0 0 0,0 0 0,0 0 0,0 0 0,0 0 0,0 0 0,0 0 0,1 0 0,-1 0 0,0-1 0,0 1 0,0 0 0,0 0 0,0 0 0,0 0 0,0 0 0,0 0 0,0-1 0,0 1 0,0 0 0,0 0 0,0 0 0,0 0 0,0 0 0,1-1 0,-2 1 0,1 0 0,0 0 0,0 0 0,0 0 0,0-1 0,0 1 0,0 0 0,0 0 0,0 0 0,0 0 0,0 0 0,0 0 0,0-1 0,0 1 0,0 0 0,0 0-33,-12-8 1489,-17-3 1158,18 10-2085,0-1 0,1 1 0,-1 1 0,0 0 0,0 1 0,0 0 0,0 0 0,0 1 0,0 1 0,1 0 0,-6 2-562,0 1 356,1 2 0,0-1 1,0 2-1,0 0 0,1 1 0,1 0 0,-2 3-356,-14 14 376,1 2-1,2 0 1,0 2-1,3 1 0,0 1 1,0 5-376,17-27 31,0-1 0,1 1 1,0 0-1,1 0 0,0 1 0,1-1 1,0 1-1,1-1 0,0 1 0,1 0 1,0 8-32,1-15 4,1-1-1,-1 0 1,1 0 0,-1 0 0,1 0 0,1 1 0,-1-1 0,0-1 0,1 1 0,0 0-1,0 0 1,0 0 0,0-1 0,1 1 0,-1-1 0,1 0 0,0 0 0,0 0 0,0 0-1,1 0 1,-1-1 0,0 0 0,1 1 0,0-1 0,-1 0 0,1-1 0,0 1 0,0-1-1,0 1 1,0-1 0,1-1 0,-1 1 0,0 0 0,2-1-4,10 2 21,0-1 1,0-1-1,0 0 1,0-1-1,0-1 0,0 0 1,0-1-1,0-1 1,-1-1-1,0 0 1,0-1-1,0 0 1,-1-1-1,1-1 0,-2 0 1,1-1-1,-1-1 1,-1 0-1,0 0 1,0-1-1,-1-1 1,0 0-1,-1-1 0,-1 1 1,0-2-1,6-10-21,-10 14 16,-1-1 0,0 1 1,0-1-1,-1 0 0,0 0 0,-1 0 0,0 0 0,-1-1 0,-1 1 0,0-8-16,0 14 2,0 1 0,0-1-1,-1 1 1,0 0 0,0 0-1,0-1 1,-1 1 0,1 0-1,-1 0 1,0 0 0,0 0-1,0 0 1,-1 1 0,1-1-1,-1 1 1,0-1 0,0 1-1,0 0 1,0 0 0,-1 1-1,1-1 1,-1 0 0,0 1-1,0 0 1,0 0 0,0 0-1,0 1 1,0-1 0,-2 1-2,2 0-18,1 0 0,-1 0 0,0 1 1,0 0-1,0 0 0,0 0 0,0 0 1,0 0-1,1 1 0,-1 0 1,-1 0 17,-25 10-4966,19-8 1427</inkml:trace>
  <inkml:trace contextRef="#ctx0" brushRef="#br3" timeOffset="189776.54">23842 13369 6121,'2'0'168,"0"1"1,0 0-1,0-1 0,0 1 0,0 0 0,0 0 0,0 0 0,-1 1 0,1-1 1,0 0-1,-1 1 0,1-1 0,-1 1 0,1-1 0,-1 1 0,0 0 0,0 0 1,0-1-1,0 1-168,7 46 2940,-7-35-2895,17 94 2209,-11-77-1805,-2 1 0,0-1 0,-2 9-449,-3 48 687,0-87-678,0 0-1,0 0 1,0-1 0,0 1 0,0 0 0,0 0-1,0 0 1,0 0 0,0-1 0,0 1-1,0 0 1,0 0 0,0 0 0,-1 0 0,1 0-1,0-1 1,0 1 0,0 0 0,0 0-1,0 0 1,0 0 0,0 0 0,0 0-1,-1-1 1,1 1 0,0 0 0,0 0 0,0 0-1,0 0 1,0 0 0,-1 0 0,1 0-1,0 0 1,0 0 0,0 0 0,0 0 0,-1 0-1,1 0 1,0 0 0,0 0 0,0 0-1,0 0 1,-1 0 0,1 0 0,0 0 0,0 0-1,0 0 1,0 0 0,0 0 0,-1 0-1,1 0 1,0 0 0,0 0 0,0 0 0,0 1-1,0-1 1,-1 0 0,1 0 0,0 0-1,0 0 1,0 0 0,0 0 0,0 1-1,0-1 1,0 0 0,0 0 0,0 0-9,-9-14 173,3 1-159,0 0-1,1-1 0,0 0 0,1 1 0,0-2 1,1 1-1,1 0 0,0-1 0,1 1 1,1-1-1,1-4-13,2 7-6,1 1 1,0 0-1,1 0 1,0 0 0,1 1-1,0-1 1,1 1-1,0 1 1,1 0 0,0 0-1,0 0 1,1 1-1,0 0 1,0 0-1,1 1 1,3-1 5,-8 6-8,1 0 1,-1 0-1,1 1 0,0-1 1,0 1-1,0 1 0,-1-1 1,1 1-1,0 0 0,0 1 1,0-1-1,0 1 0,3 1 8,-7-2 0,-1 0-1,1 0 1,-1 1-1,1-1 0,-1 0 1,1 1-1,-1-1 1,1 1-1,-1 0 0,0-1 1,1 1-1,-1 0 1,0 0-1,1 0 0,-1 0 1,0 0-1,0 0 1,0 0-1,0 0 0,0 1 1,0-1-1,0 0 1,-1 0-1,1 1 0,0-1 1,-1 1-1,1-1 1,-1 1-1,1-1 0,-1 1 1,0-1-1,0 1 1,1-1-1,-1 1 0,0-1 1,0 1-1,-1-1 1,1 1-1,0-1 1,0 1-1,-1-1 0,1 1 1,-1-1-1,1 1 1,-1-1-1,0 0 0,0 1 1,1-1-1,-1 0 1,0 0-1,0 1 0,-1-1 1,-3 6 46,-1 0-1,0-1 0,0 1 1,0-1-1,-7 4-45,7-5 62,0-1 0,1 1 0,-1 1 0,1-1 0,0 1 0,1 0 0,-1 0 0,0 2-62,5-8 3,0 1-1,0-1 1,1 1-1,-1 0 1,0-1 0,0 1-1,0 0 1,0-1-1,1 1 1,-1-1-1,0 1 1,1 0 0,-1-1-1,0 1 1,1-1-1,-1 1 1,1-1-1,-1 1 1,1-1 0,-1 0-1,1 1 1,-1-1-1,1 1 1,-1-1-1,1 0 1,0 0 0,-1 1-1,1-1 1,-1 0-1,1 0 1,0 0-1,-1 0 1,1 1 0,0-1-1,-1 0 1,1 0-1,0 0 1,-1-1-1,1 1 1,0 0-1,-1 0-1,41 4 21,-32-3-12,-2-1-11,-1 1 1,1 1-1,-1-1 1,1 1-1,-1 0 1,0 1-1,0-1 1,0 1-1,0 0 1,0 1-1,-1 0 1,0 0-1,0 0 1,0 0-1,0 1 1,0-1 0,-1 1-1,0 1 1,0-1-1,1 3 1,-2-3 3,-1 0 1,1 0-1,-1 0 0,-1 1 1,1-1-1,-1 0 0,0 1 1,0-1-1,0 1 0,-1-1 1,0 1-1,0-1 0,-1 1 0,1-1 1,-1 1-1,0-1 0,-1 1 1,1-1-1,-1 0 0,0 0 1,0 1-1,-1-2 0,0 1 1,0 0-1,0 1-3,-2 0 72,1 0-1,-1-1 1,0 1 0,0-1 0,0 0 0,-1 0-1,1-1 1,-1 0 0,-1 0 0,1 0 0,0-1-1,-1 1 1,-7 1-72,-7 1 179,0 0-1,0-2 1,-22 3-179,-30 6-82,68-11-1098,11-1-1625,8-2-238</inkml:trace>
  <inkml:trace contextRef="#ctx0" brushRef="#br3" timeOffset="190156.54">24244 13509 8442,'0'-5'1792,"3"-4"1025,6 0-2409,12-6 176,5-1 128,9 1 136,2 1-192,2-2-79,-2 3-225,5 2-136,-3 3-128,1 0-32,1 0 128,-4 4-344,-12 0-8,-8 2-3361,-10 1 776</inkml:trace>
  <inkml:trace contextRef="#ctx0" brushRef="#br3" timeOffset="190556.54">24440 13487 6769,'19'46'7139,"8"-2"-4587,-21-36-2498,0 1-1,0-1 1,-1 1-1,0 1 1,0-1 0,-1 1-1,0-1 1,-1 1-1,0 0 1,-1 0-1,0 1 1,0-1 0,-1 0-1,-1 1 1,0 6-54,-3 2 153,-1-1 1,0 0 0,-1-1-1,-1 1 1,-1-1 0,-1-1-1,0 1 1,-1-1 0,-1 0-1,0-1 1,-1 0 0,-1-1-1,-3 2-153,12-13 52,0 0 0,-1 0-1,0-1 1,1 0-1,-1 1 1,0-2-1,0 1 1,0 0 0,-1-1-1,1 1 1,0-1-1,-1-1 1,1 1 0,0 0-1,-1-1 1,1 0-1,-1 0 1,1 0-1,-1-1-51,-2 0 38,1 0 0,-1 0 0,1-1 0,0 0-1,0 0 1,0-1 0,0 1 0,0-1 0,0-1-1,1 1 1,0-1 0,-4-3-38,8 7-11,0-1-1,1 0 1,-1 1 0,0-1-1,0 0 1,0 0 0,1 0-1,-1 0 1,1 0 0,-1 0-1,1 0 1,-1 0 0,1 0-1,-1 0 1,1 0 0,0 0-1,0 0 1,-1 0 0,1 0-1,0 0 1,0 0 0,0-1-1,0 1 1,0 0 0,0 0-1,1 0 1,-1 0 0,0 0-1,1 0 1,-1 0 0,1-1 11,0 0-432,1-1 0,0 0 0,0 0 0,0 1 0,0-1 0,0 1 0,1 0 0,-1 0 0,3-2 432,16-11-3373</inkml:trace>
  <inkml:trace contextRef="#ctx0" brushRef="#br3" timeOffset="191036.54">24823 13547 8530,'3'58'6893,"3"5"-4163,-1-18-2337,-2 1 1,-2 45-394,-4-68 162,0-19 293,-7-40 100,8 27-619,-3-15 89,1-1-1,1 0 1,1 0-1,1-3-24,1 15 4,1 0 0,0-1 0,0 1 0,1 0 0,1 0 0,0 0 0,1 0 0,0 1 0,4-6-4,-5 14-2,0 0 0,0 0 0,0 0 0,0 0 0,1 1 0,0 0 0,0-1 0,0 1 0,0 1 0,0-1 0,0 1 0,1-1 0,0 1 0,-1 1 0,1-1 0,0 1 0,0-1 0,-1 1 0,1 1 0,0-1 0,0 1 0,2 0 2,17-1-101,0 1 1,0 1-1,24 5 101,-35-5-144,-5 0-74,38 6-1571,-15 2-3083,-14-3 637</inkml:trace>
  <inkml:trace contextRef="#ctx0" brushRef="#br3" timeOffset="191386.54">24793 13701 6449,'-4'6'1745,"12"3"679,9-3-1872,15-1-48,8-4-63,6-1-193,2-1-680,-3 2-2025,-19 1 521</inkml:trace>
  <inkml:trace contextRef="#ctx0" brushRef="#br3" timeOffset="191386.54">24815 13946 6721,'-10'18'2513,"5"-4"528,6-6-1881,7-1-168,3 1-304,8-3-320,6-2-256,10-3-16,6-4 176,12-5-472,-1-4-2944,8-9 1023</inkml:trace>
  <inkml:trace contextRef="#ctx0" brushRef="#br3" timeOffset="191756.54">25432 13604 8938,'-4'-2'692,"-1"-1"0,0 0 0,1 1 0,-1 0 0,0 0 0,0 1 0,0-1 0,-1 1 1,0 0-693,-1 0 417,1 0 1,-1 1 0,0 0 0,0 0 0,1 0 0,-1 1 0,-2 1-418,4-1 70,0 0 0,0 0-1,1 0 1,-1 1 0,1 0 0,-1 0 0,1 0 0,0 1-1,0-1 1,0 1 0,0 0 0,0 0 0,1 0 0,-1 1-1,1-1 1,0 1 0,0 0 0,0 0 0,1 0 0,-1 0-1,1 0 1,0 1-70,-4 11 106,1 0-1,0 1 0,2-1 1,-1 7-106,3-18 58,0 2 1,1-1 0,0 0 0,0 0 0,0 0-1,1 0 1,-1 0 0,1 0 0,1 0-1,-1 0 1,1-1 0,0 1 0,2 3-59,-2-7 8,0 0 1,0 0 0,1 0-1,-1 0 1,0 0-1,1 0 1,-1-1 0,1 1-1,0-1 1,-1 0 0,1 0-1,0 0 1,0 0-1,0 0 1,0-1 0,0 1-1,0-1 1,0 0-1,-1 0 1,1 0 0,2 0-9,71-8 78,-58 6-57,38-6 150,0-2 0,29-10-171,-7-9-3652,-53 15 583</inkml:trace>
  <inkml:trace contextRef="#ctx0" brushRef="#br3" timeOffset="192106.54">25567 13555 6721,'-3'-2'3129,"1"-2"272,-1-6-1673,3 5-392,4-8-351,7-2-273,26 0-288,54-43-64,-42 39-160,8 5-72,-5 0-72,2 6-8,-14 1-152,-13 2-568,-16 2-2265,-14 3-920,-14 0-1008</inkml:trace>
  <inkml:trace contextRef="#ctx0" brushRef="#br3" timeOffset="192496.53">25762 13471 4137,'-2'20'3385,"2"-3"-137,7-1-423,-4-2-633,1 5-207,4-3-825,-1 5-152,-3-6-376,2 5-143,-4-5-233,2 4-24,-4-5-120,0 3-32,2-4 48,-1 0 2088,3-5-6561,11 2 2937</inkml:trace>
  <inkml:trace contextRef="#ctx0" brushRef="#br3" timeOffset="192496.53">26048 13523 10538,'-12'-3'2761,"2"7"960,10-8-3009,3 11-24,4 8-144,4 4-88,0 0-136,1 5-80,-3 2-96,2-4-24,-3-3-16,2-5 136,-1-5 313,6-9-4618,-1 2 1776</inkml:trace>
  <inkml:trace contextRef="#ctx0" brushRef="#br3" timeOffset="192836.53">26120 13220 10234,'-20'-5'2281,"1"-1"2616,13 10-7946,13 3 2329</inkml:trace>
  <inkml:trace contextRef="#ctx0" brushRef="#br3" timeOffset="193176.54">26315 13470 4345,'3'19'1457,"0"1"0,-2-1-1,0 1 1,-1-1 0,-1 1 0,-1 0 0,-1-1-1,-4 16-1456,7-34 46,0-1 0,0 1 0,0-1 0,0 1 0,0-1 0,0 1 0,0-1 0,-1 1 0,1-1 0,0 1 0,0-1 0,0 1-1,-1-1 1,1 1 0,0-1 0,-1 0 0,1 1 0,0-1 0,-1 0 0,1 1 0,0-1 0,-1 0 0,1 1 0,-1-1 0,1 0 0,-1 1-1,1-1 1,0 0 0,-1 0 0,1 0 0,-1 0 0,1 0 0,-1 1 0,1-1 0,-1 0 0,0 0 0,1 0 0,-1 0 0,1 0-1,-1 0 1,1-1 0,-1 1 0,1 0 0,-1 0 0,1 0 0,0 0 0,-1-1 0,1 1 0,-1 0 0,1 0 0,-1-1 0,1 1 0,0 0-1,-1-1 1,1 1 0,-1 0 0,1-1 0,0 1 0,0-1 0,-1 1 0,1-1-46,-19-25 475,15 20-468,1-1 0,0 1 0,0-1 0,1 1 1,0-1-1,0 0 0,0 0 0,1 0 0,0 0 0,1 0 0,0 0 0,0-1 0,0 1 0,1-3-7,1 0 3,1 0 0,0 1 0,1-1 0,0 1 0,1-1 0,-1 2 0,2-1-1,-1 0 1,1 1 0,1 0-3,18-25-8,1 2 1,2 1-1,1 2 0,13-10 8,-28 26-7,1 1 0,0 0-1,1 1 1,0 0 0,1 2-1,0 0 1,0 0 0,1 2-1,0 0 1,10-1 7,35 1-3,-60 6-295,1 0 0,-1 0 0,0 0-1,1 1 1,-1-1 0,0 1 0,1 0 0,-1 0-1,0 0 1,0 0 0,0 0 0,0 1-1,0-1 1,0 1 0,0 0 0,2 2 298,1 10-3324</inkml:trace>
  <inkml:trace contextRef="#ctx0" brushRef="#br3" timeOffset="193516.54">26281 13422 9546,'14'19'2152,"10"-5"1217,-2-38-2689,12 23-216,1 2-103,13-2 247,0 0-472,12-1 960,-3 1-4537,7-7-32,-16-7-487</inkml:trace>
  <inkml:trace contextRef="#ctx0" brushRef="#br3" timeOffset="195066.54">23157 14380 3905,'-14'-16'3386,"14"15"-3298,0 1 1,0 0 0,0 0 0,-1-1-1,1 1 1,0 0 0,0-1-1,0 1 1,0 0 0,0 0-1,0-1 1,0 1 0,0 0-1,0-1 1,1 1 0,-1 0-1,0 0 1,0-1 0,0 1-1,0 0 1,0 0 0,0-1 0,1 1-1,-1 0 1,0 0 0,0-1-1,0 1 1,1 0 0,-1 0-1,0 0 1,0-1 0,0 1-1,1 0 1,-1 0 0,0 0-1,1 0-88,41-5 1492,1170-6 2707,590 11-3456,-1685 8-506,-57-3 558,1-3 0,3-2-795,-64-3 932,-11-3-316,10 6-658,0-1 0,-1 1 0,1-1-1,0 1 1,-1 0 0,1 0 0,0-1 0,-1 1 0,1 0 0,0 0 0,-1 0-1,1 0 1,0 1 0,-1-1 0,1 0 0,0 0 0,-1 1 0,1-1 0,0 1-1,-1 0 43,1 0-1661</inkml:trace>
  <inkml:trace contextRef="#ctx0" brushRef="#br3" timeOffset="196586.54">23296 15060 5985,'-50'-58'1575,"50"58"-1520,-1-1 0,1 0 0,0 1-1,-1-1 1,1 1 0,-1-1 0,1 1-1,-1-1 1,0 1 0,1-1-1,-1 1 1,1 0 0,-1-1 0,0 1-1,1 0 1,-1-1 0,0 1 0,1 0-1,-1 0 1,0 0 0,0 0 0,1 0-1,-1 0 1,0 0 0,1 0 0,-1 0-1,0 0 1,0 0 0,1 0 0,-1 0-1,0 0 1,1 1 0,-1-1 0,0 0-1,1 1 1,-1-1 0,0 0 0,1 1-1,-1-1 1,1 1 0,-1-1 0,1 1-1,-1-1-54,-10 25 430,10-22-258,-4 15 116,2-1 0,0 1 0,1 0 0,0 0 0,2 1 0,0-1 0,1 3-288,0-1 123,0-1 0,-2 0 0,0 1 0,-1-1 0,-1 0 0,-3 5-123,6-22 14,0 0 1,-1-1 0,1 1-1,-1 0 1,1-1 0,-1 1 0,0-1-1,0 1 1,0-1 0,0 0 0,0 1-1,0-1 1,0 0 0,0 0 0,0 1-1,-1-1 1,1 0 0,-1 0-15,1 0 14,0-1 1,0 0 0,0 0-1,0 0 1,0 0 0,0 0-1,0 0 1,0 0 0,0 0-1,0 0 1,0 0 0,0 0-1,0-1 1,0 1 0,0 0-1,0-1 1,0 1 0,0-1-1,0 1 1,0-1 0,0 1-1,0-1-14,-3-3 33,0 1 0,0-1 0,1 0 0,-1 0 0,1 0 0,0-1 0,0 1 0,1-1 0,-1 1 0,0-5-33,-2-5 23,1-1 0,1 0 0,0-1 0,1 1 1,1 0-1,0-1 0,1 1 0,1-1 0,0 1 0,1 0 0,1-1 0,0 1 0,1 0 0,1 1 1,0-1-1,1 1 0,0 0 0,1 0 0,1 1 0,1 0 0,-1 0 0,2 1 0,0 0 0,0 0 1,1 1-1,1 1 0,-1 0 0,12-7-23,-15 12-1,70-40-14,-71 41 8,1 1-1,-1 0 0,1 1 1,-1 0-1,1 0 0,0 0 1,0 1-1,0 0 0,0 1 1,1-1 7,-7 1-2,-1 0 0,0 0 0,1 0 0,-1 1 0,1-1 0,-1 0 0,0 0 0,1 1 0,-1-1 0,0 1 0,1-1-1,-1 1 1,0 0 0,0-1 0,1 1 0,-1 0 0,0 0 0,0 0 0,0 0 0,0 0 0,0 0 0,0 0 0,0 0 0,-1 0 0,1 1 0,0 0 2,0 0-1,-1 1 0,1-1 0,-1 1 0,0-1 0,0 1 0,0-1 0,0 1 0,0-1 0,0 1 0,-1-1 0,1 1 0,-1-1 0,0 1 0,0-1 1,-2 8 6,-1-1 0,0 0 0,-1 0 0,0-1 0,-1 1 0,1-1-1,-2 0-5,-24 26 35,-1-1 0,-7 2-35,26-24 85,0 0 1,-1 0 0,-1-2 0,0 0-1,0-1 1,0 0 0,-4 0-86,17-7 51,1-1-1,0 1 1,0-1 0,-1 0 0,1 1-1,-1-1 1,1 0 0,0 0 0,-1 0 0,1 0-1,0 0 1,-1 0 0,1-1 0,0 1-1,-1 0 1,1-1 0,0 1 0,-1-1-1,1 1 1,0-1 0,0 0 0,0 1-1,-1-1 1,1 0-51,1-9 666,17 2-456,-9 7-199,0 0 1,0 1 0,-1 0-1,1 1 1,0-1-1,0 2 1,0-1 0,-1 1-1,1 0 1,-1 0-1,1 1 1,-1 0 0,0 1-1,0-1 1,6 6-12,15 10 212,0 2 0,-1 0 0,4 8-212,35 26 617,-53-45-511,1-1 0,1 0 1,-1-1-1,1-1 0,0 0 1,1-1-1,0 0 1,0-2-1,0 0 0,1 0 1,-1-2-1,1 0 0,0-1 1,0 0-107,37-5-2986,1-8-3398,-42 6 1927</inkml:trace>
  <inkml:trace contextRef="#ctx0" brushRef="#br3" timeOffset="197136.54">23845 15289 1304,'2'-10'297,"2"-30"2520,-5 38-2437,0 0 1,1 0-1,-1 0 1,0 0 0,0 0-1,0 0 1,0 0-1,0 1 1,0-1-1,0 0 1,-1 1 0,1-1-1,-1 1 1,1-1-1,-1 1 1,0 0 0,1 0-1,-1 0 1,0 0-1,-1-1-380,3 2 198,-1-1 0,0 1-1,1 0 1,-1-1 0,0 1-1,1 0 1,-1-1 0,0 1-1,0 0 1,1 0 0,-1 0-1,0 0 1,0 0 0,0-1-1,1 1 1,-1 1 0,0-1-1,0 0 1,1 0 0,-1 0 0,0 0-1,0 1 1,1-1 0,-1 0-1,0 0 1,1 1 0,-1-1-1,0 1 1,1-1-198,1 4 1811,14-5-1806,-4-3 23,0-1 0,0 0 1,-1-1-1,0 0 1,0 0-1,2-3-28,-10 8 7,0-1 0,0 1 0,-1 0 0,1-1 1,0 0-1,-1 1 0,1-1 0,-1 0 0,1 0 0,-1 0 0,0 0 0,0 0 0,0 0 0,0 0 0,0 0-7,-1 1 5,0 0-1,0 0 0,0 0 0,0 0 1,0 0-1,0 0 0,0 0 0,0 0 1,0 0-1,0 1 0,-1-1 1,1 0-1,0 0 0,-1 0 0,1 0 1,-1 1-1,1-1 0,-1 0 1,1 0-1,-1 1 0,1-1 0,-1 0 1,0 1-1,0-1-4,-1-1 4,0 1 0,0-1 0,0 1 0,-1 0 0,1 0 0,-1 0 0,1 0 0,-1 1 0,1-1 0,-1 0 0,1 1 0,-1 0 0,1 0-1,-1 0 1,0 0 0,1 0 0,-1 0 0,1 0 0,-1 1 0,0 0-4,-4 1 17,-1 0-1,1 1 1,0 0-1,0 1 1,0-1-1,1 1 1,-1 0-1,1 1 1,0 0-1,0 0 1,0 0-1,1 1 1,0-1-1,-3 5-16,6-6 14,0 0-1,0 0 1,1 0 0,-1 0-1,1 0 1,0 0 0,0 0-1,1 1 1,-1-1 0,1 0-1,0 1 1,0-1-1,0 0 1,0 1 0,1-1-1,0 0 1,0 0 0,0 0-1,1 1 1,-1-1 0,1 0-1,0-1 1,0 1-1,0 0 1,0 0 0,2 1-14,0 1 33,0 1 0,1-1 1,-1 0-1,1-1 1,1 1-1,-1-1 0,0 0 1,1-1-1,0 1 0,0-1 1,1 0-1,-1 0 0,1-1 1,0 0-1,0 0 1,0-1-1,0 0 0,0 0 1,1-1-1,2 1-33,-2-2-100,1 0 1,-1 0-1,0-1 1,1-1-1,-1 1 1,0-1-1,1 0 1,-1-1-1,0 0 1,-1 0-1,1-1 1,-1 0-1,1-1 1,-1 1-1,0-1 1,-1 0-1,1-1 1,-1 0 99,27-28-3588,-5 1-119</inkml:trace>
  <inkml:trace contextRef="#ctx0" brushRef="#br3" timeOffset="197486.54">23996 14914 4241,'-50'-15'2176,"-6"1"193,9 9-985,4 8-544,13 3-224,5 3-335,17 4-2650,11 5 785</inkml:trace>
  <inkml:trace contextRef="#ctx0" brushRef="#br3" timeOffset="198406.54">24364 15068 7322,'-1'-1'297,"-1"1"0,1 0-1,0-1 1,-1 1 0,1 0 0,0 0 0,-1 0 0,1 0 0,0 0 0,-1 0 0,1 0 0,0 0 0,-1 1 0,1-1 0,0 0 0,0 1 0,-1-1 0,1 1 0,-1 0-297,-31 14 1413,28-12-924,-23 11 660,1 1 0,1 1 1,-17 14-1150,34-23 66,0 1 0,0-1 0,0 1 0,1 1 0,1 0 1,-1 0-1,2 1 0,-1-1 0,1 1 0,1 1 0,-2 3-66,6-12 4,0-1 0,0 1 0,1 0 0,-1 0 0,1 0 0,-1 0 0,1 0 0,0 0-1,0 0 1,0 0 0,0 0 0,0 0 0,0 0 0,0 0 0,1 0 0,-1 0 0,1 0-4,-1-2 4,1 1 0,-1 0 0,1 0 0,0-1 0,-1 1 0,1 0 0,0-1 1,-1 1-1,1-1 0,0 1 0,0-1 0,0 1 0,-1-1 0,1 1 0,0-1 0,0 0 1,0 0-1,0 1 0,0-1 0,0 0 0,0 0 0,0 0 0,-1 0 0,2 0-4,3 0 17,0-1 0,1 0 0,-1 0-1,0 0 1,0-1 0,0 0-1,0 0 1,0 0 0,-1 0-1,5-4-16,7-4 33,-2-1 0,1-1-1,-1-1 1,-1 0 0,0 0-1,-1-2 1,-1 1-1,0-1 1,-1-1 0,0 0-1,-1-1 1,3-9-33,-6 12 13,-1 0 0,0 0 0,-1-1 0,-1 0 0,0 0 1,-1 0-1,0 0 0,-2 0 0,0 0 0,0-1 0,-1 1 0,-1 0 0,-1 0 0,0 0 1,-3-8-14,-3 12-23,9 11 21,0 0 0,0 0 0,0 0 0,0 0 1,0 1-1,0-1 0,0 0 0,0 0 0,0 0 0,0 0 0,0 0 1,0 1-1,0-1 0,0 0 0,-1 0 0,1 0 0,0 0 1,0 0-1,0 0 0,0 1 0,0-1 0,0 0 0,0 0 0,-1 0 1,1 0-1,0 0 0,0 0 0,0 0 0,0 0 0,0 0 1,0 0-1,-1 0 0,1 0 0,0 0 0,0 0 0,0 0 0,0 0 1,-1 0-1,1 0 0,0 0 0,0 0 0,0 0 0,0 0 1,0 0-1,-1 0 0,1 0 0,0 0 0,0 0 0,0 0 0,0 0 1,0 0-1,0 0 0,-1 0 0,1 0 0,0-1 0,0 1 1,0 0 1,38 198 896,-37-193-871,1 9 46,0 0 0,1 0 0,1 0 0,0-1 0,1 1 0,1 1-71,-4-11 14,-1-1 0,1 0 0,0 0 0,0-1 1,0 1-1,1 0 0,-1-1 0,1 1 1,-1-1-1,1 0 0,0 1 0,0-1 0,0-1 1,0 1-1,0 0 0,0-1 0,0 0 1,1 1-1,-1-1 0,0-1 0,1 1 0,-1 0 1,1-1-1,-1 0 0,1 0 0,-1 0 1,3 0-15,2-1 24,0 0 0,-1-1 0,1 0 1,-1 0-1,0-1 0,0 1 0,0-2 1,0 1-1,1-2-24,-6 4 17,0 0 0,0 0 1,0 0-1,0 0 0,-1 0 0,1 0 1,0-1-1,-1 1 0,1-1 0,-1 1 1,0-1-1,1 0 0,-1 1 0,0-1 0,0 0 1,0 0-1,0 0 0,0 0 0,-1 0 1,1 0-1,-1 0 0,1 0 0,-1 0 1,0 0-1,1 0 0,-1 0 0,0 0 0,0 0 1,-1 0-1,1 0 0,0 0 0,-1 0 1,1 0-1,-1 0 0,0-2-17,0 4 11,1-1-1,0 1 1,0 0 0,0-1-1,0 1 1,0 0 0,0-1-1,0 1 1,-1 0 0,1-1-1,0 1 1,0 0 0,0 0-1,-1-1 1,1 1 0,0 0-1,0 0 1,-1-1 0,1 1-1,0 0 1,-1 0 0,1 0-1,0 0 1,-1-1 0,1 1-1,0 0 1,-1 0 0,1 0-1,0 0 1,-1 0 0,1 0-1,0 0 1,-1 0 0,1 0-1,0 0 1,-1 0 0,1 0-1,0 0 1,-1 0 0,1 0-1,0 1 1,-1-1-1,1 0 1,0 0 0,-1 0-1,1 0 1,0 1 0,0-1-1,-1 0 1,1 0 0,0 1-1,0-1 1,-1 0 0,1 0-1,0 1 1,0-1 0,0 0-1,0 1 1,-1-1 0,1 0-1,0 1 1,0-1 0,0 0-1,0 1 1,0-1 0,0 0-1,0 1 1,0-1 0,0 0-11,-10 36-6,4 6 24,6-41-15,-1 1 0,1 0 0,0-1 0,0 1 0,1-1-1,-1 1 1,0-1 0,0 1 0,1-1 0,-1 1 0,1-1-1,-1 1 1,1-1 0,0 0 0,-1 1 0,1-1 0,0 0 0,0 1-1,0-1 1,0 0 0,0 0 0,0 0 0,1 0 0,-1 0 0,0 0-1,0 0 1,1 0 0,-1-1 0,1 1 0,-1-1 0,0 1-1,1-1 1,-1 1 0,1-1 0,0 0 0,-1 1 0,1-1 0,-1 0-1,1 0 1,-1 0 0,1 0 0,0-1-3,6 1 22,0-1 1,0 0-1,0 0 0,0-1 0,0 0 1,4-2-23,2-2 25,0 0 0,-1-1 0,0-1 0,0 0 0,0 0 0,-1-2 0,0 1-25,-5 3 12,0 0-1,-1 0 1,0-1-1,0 0 1,0 0-1,-1 0 1,0-1-1,-1 0 1,1 0-1,-1 0 1,-1 0-1,1-3-11,-3-7 45,-10 18-47,7 2-2,0 0 0,1-1-1,-1 1 1,0 0 0,1 0 0,-1 0-1,1 0 1,-1 1 0,1-1 0,0 0 0,0 0-1,0 1 1,0 0 4,-1 3 10,0 1-1,1 0 1,0 0-1,0-1 1,1 1-1,-1 0 1,1 0-1,1 0 1,0 0-1,0 0 1,0 1-10,0-6 6,0 1 1,0-1-1,0 0 1,1 0-1,-1 1 1,0-1 0,1 0-1,0 0 1,-1-1-1,1 1 1,0 0-1,0-1 1,0 1 0,0-1-1,0 1 1,0-1-1,1 0 1,-1 0-1,0 0 1,1 0-1,-1 0 1,1-1 0,-1 1-1,1-1 1,-1 1-1,1-1 1,-1 0-1,1 0 1,-1 0 0,1 0-1,1-1-6,6 0-124,1 0 0,-1-1-1,1 0 1,-1-1 0,0 0 0,0 0-1,5-3 125,-7 2-543,0 0-1,0 0 0,0-1 0,0 0 0,-1 0 0,0 0 1,0-1-1,0 0 0,-1-1 0,0 1 0,0-1 1,-1-1-1,0 1 0,1-3 544,-5 10 4,-1-1 1,0 1-1,1-1 0,-1 1 1,0-1-1,1 1 1,-1-1-1,0 0 0,0 1 1,0-1-1,1 1 0,-1-1 1,0 0-1,0 1 0,0-1 1,0 1-1,0-1 1,0 0-1,0 1 0,-1-1 1,1 1-1,0-1 0,0 0 1,0 1-1,0-1 0,-1 1 1,1-1-1,-1 0-4,1 1 33,0 1 0,-1-1 1,1 0-1,-1 0 0,1 0 0,0 0 0,-1 1 0,1-1 0,0 0 0,-1 0 0,1 1 0,0-1 1,-1 0-1,1 1 0,0-1 0,0 0 0,-1 1 0,1-1 0,0 1 0,0-1 0,0 0 1,-1 1-1,1-1 0,0 1 0,0-1 0,0 0 0,0 1 0,0-1 0,0 1 0,0-1 1,0 1-1,0-1 0,0 0 0,0 1 0,0-1 0,0 1 0,1-1 0,-1 1-33,0 8 160,0 0 1,1 0-1,0 0 0,0 0 0,1 0 0,0 0 1,1-1-1,1 5-160,-3-12 43,0 1-1,0-1 1,0 0-1,0 0 1,0 0 0,0 1-1,0-1 1,0 0 0,0 0-1,0 0 1,1-1 0,-1 1-1,0 0 1,1 0-1,-1-1 1,1 1 0,-1-1-1,1 1 1,-1-1 0,1 1-1,-1-1 1,1 0 0,-1 0-1,1 0 1,0 0-1,-1 0 1,2 0-43,37-10-862,-26 3-103</inkml:trace>
  <inkml:trace contextRef="#ctx0" brushRef="#br3" timeOffset="198746.54">25048 14892 8674,'-31'-14'3585,"7"-2"127,3 4-1751,7 4-1665,7 2 8,11 5-224,10 6-192,6-1-336,8 7-1329,-3 0-1927,0 1-137</inkml:trace>
  <inkml:trace contextRef="#ctx0" brushRef="#br3" timeOffset="199166.54">25156 14966 2513,'58'63'2673,"-55"-59"-2226,0 1-1,0-1 0,-1 1 1,0 0-1,0 0 0,0 0 1,0 0-1,-1 0 0,0 0 1,0 1-1,0-1 0,-1 0 1,1 1-1,-1-1 0,-1 0 1,1 1-1,-1-1 0,0 2-446,-1 21 1386,3-23-1012,-1-3-190,1 0 1,-1 0-1,0 1 1,0-1-1,1 0 1,-1 0 0,-1 0-1,1 0 1,0 0-1,-1 0 1,1 1-1,-1-1 1,1 0-1,-1 0 1,0 0-1,0 0 1,0-1 0,0 1-1,0 0 1,-1 0-185,2-2 91,-1-1 1,1 0-1,-1 1 1,1-1-1,0 0 1,-1 0 0,1 1-1,0-1 1,-1 0-1,1 0 1,0 0-1,0 1 1,0-1-1,0 0 1,0 0 0,0 0-1,0 0 1,0 1-1,0-1 1,0 0-1,1 0 1,-1 0-1,0 1 1,0-1 0,1 0-1,-1 0-91,4-10 8,-1 0 0,2 0 1,-1 0-1,2 0 0,-1 1 0,2 0 0,-1 0 0,1 1 0,0-1 0,1 2 1,4-4-9,-9 9-3,0-1 0,1 1 0,0 1 0,0-1 1,-1 0-1,1 1 0,1 0 0,-1 0 0,0 0 1,0 0-1,1 1 0,-1 0 0,1 0 0,-1 0 1,1 0-1,0 1 0,3 0 3,4 1-8,0 1 1,0 0-1,-1 1 0,1 1 1,-1 0-1,3 1 8,-11-4 0,7 3 18,1-1 1,0-1-1,0 0 0,1 0 0,-1-1 1,0-1-1,0 0 0,1 0 0,-1-1 0,0-1 1,0 0-1,0 0 0,0-1 0,0 0 1,0-1-1,-1 0 0,0-1 0,0 0 0,0-1 1,0 0-1,-1 0 0,0-1 0,-1 0 1,2-2-19,-9 8 4,0 0 1,0 1 0,0-1 0,0 0-1,0 0 1,0 0 0,0 0 0,-1 0-1,1 0 1,0 0 0,-1 0 0,1 0-1,-1 0 1,1 0 0,-1-1-1,1 1 1,-1 0 0,0 0 0,0 0-1,0-1 1,1 1 0,-1 0 0,0-1-5,-1 1 3,0 0 0,1 0 1,-1 0-1,1 0 0,-1 1 1,0-1-1,0 0 0,1 0 1,-1 1-1,0-1 1,0 0-1,0 1 0,0-1 1,0 1-1,0-1 0,0 1 1,0 0-1,0-1 0,0 1 1,0 0-1,0 0-3,-5-2 3,-1 1-1,1 1 1,0-1-1,-1 1 1,1 0-1,-1 0 1,1 1 0,-2 0-3,-1 2-8,0 0 1,-1 1 0,1 0-1,1 1 1,-1 0 0,1 0 0,0 1-1,0 0 1,0 0 0,1 1-1,0 0 1,0 0 0,-3 5 7,7-8 23,0-1 1,0 1-1,1-1 0,-1 1 1,1 0-1,0 0 0,0 0 1,0 0-1,0 0 0,1 0 1,0 1-1,0-1 0,0 0 1,0 1-1,1-1 0,0 1 1,0-1-1,0 1 0,0-1 1,1 1-1,-1-1 0,1 0 1,0 1-1,1-1 0,-1 0 1,1 0-1,0 0 0,0 0 1,0 0-1,2 3-23,1-2 94,0 0 0,0-1-1,0 0 1,0 0 0,1 0 0,-1 0 0,1-1-1,0 0 1,0 0 0,1 0 0,-1-1 0,0 0-1,1-1 1,4 2-94,18 2 320,-1-2-1,26 1-319,-44-3 37,106 2 909,-38-6-4262,-24-1 851</inkml:trace>
  <inkml:trace contextRef="#ctx0" brushRef="#br3" timeOffset="207866.54">24613 10121 5945,'-24'9'4995,"23"-8"-4813,0-1-1,1 1 1,-1-1 0,0 0-1,0 1 1,0-1 0,0 0 0,0 0-1,1 0 1,-1 0 0,0 0-1,0 0 1,0 0 0,0 0 0,0 0-1,1 0 1,-1 0 0,0-1-1,0 1 1,0 0 0,0 0 0,1-1-1,-1 1 1,0-1 0,0 1-1,1-1 1,-1 1-182,2-2 9,1-1-1,0 1 1,0 1-1,-1-1 1,1 0-1,0 0 1,1 1-1,-1-1 1,0 1-1,0-1 1,1 1-9,7-6 10,3 0 0,-10 5-5,0 0-1,1 0 0,-1 0 1,0 0-1,0 0 1,0-1-1,0 1 1,0-1-1,-1 0 0,1 0 1,-1 0-1,0 0 1,0-1-1,1 1-4,-3 2 4,0 1 0,0 0-1,0-1 1,1 1 0,-1-1 0,0 1-1,0-1 1,0 1 0,0 0-1,0-1 1,0 1 0,0-1 0,0 1-1,0-1 1,0 1 0,0-1 0,0 1-1,0 0 1,0-1 0,0 1 0,0-1-1,0 1 1,0 0 0,-1-1-1,1 1 1,0-1 0,0 1 0,-1 0-1,1-1 1,0 1 0,0 0 0,-1-1-1,1 1 1,0 0 0,-1-1 0,1 1-4,-22-6 74,-27 7-20,46-1-49,-10 2 63,1 0-1,-1 1 0,1 0 1,-1 1-1,1 0 0,0 1 1,0 0-1,1 1 1,0 0-1,-2 2-67,8-5 93,0 0 1,0 1-1,1-1 0,-1 1 0,1 0 1,0 0-1,0 1 0,0-1 0,0 1 1,1-1-1,0 1 0,0 0 1,0 1-1,1-1 0,-1 0 0,1 1 1,1 0-1,-1-1 0,1 1 1,0 0-1,0 0 0,0 5-93,2-6 56,0 0 1,0 0-1,0 1 0,1-1 0,-1 0 1,1 0-1,1 0 0,-1 0 0,1-1 1,0 1-1,0-1 0,0 1 0,0-1 1,1 0-1,0 0 0,0 0 0,0-1 1,0 0-1,0 1 0,1-2 0,3 3-56,0 0 97,0-1 1,0 0-1,1-1 0,-1 0 0,1 0 0,-1-1 0,1 0 0,0-1 0,0 1 0,0-2 0,0 1 0,4-2-97,173-25 517,-158 30-260,-28-4-337,1 0-1,0 0 1,-1 0-1,1 0 1,0 1-1,-1-1 0,1 0 1,0 0-1,-1 1 1,1-1-1,0 0 0,-1 1 1,1-1-1,-1 1 1,1-1-1,-1 1 1,1-1-1,-1 1 0,1-1 1,-1 1-1,0-1 1,1 1-1,-1 0 1,0-1-1,1 1 0,-1-1 1,0 1-1,0 0 1,0-1-1,1 1 0,-1 0 1,0 0-1,0-1 1,0 1-1,0 0 81,-1-1-2360</inkml:trace>
  <inkml:trace contextRef="#ctx0" brushRef="#br3" timeOffset="208566.53">24763 10097 1120,'1'-1'896,"-1"0"-151,0-1-233,0 1-200,0 1-208,0 0-32,0 0-40,0 0-8,0 0-600,2 1-184,-1-1-153</inkml:trace>
  <inkml:trace contextRef="#ctx0" brushRef="#br3" timeOffset="209186.54">24694 10126 1648,'-13'9'7771,"0"-3"-4712,-25 16-1763,-16 27-758,24-20 442,-1-1-1,-2-1 0,-10 4-979,34-27-32,1-1-1,-1 0 1,0-1 0,1 0-1,-1 0 1,0-1-1,0 0 1,-1-1-1,1 0 1,0 0-1,0-1 1,0 0 0,0-1-1,-7-2 33,7 3-1723,10 1-835</inkml:trace>
  <inkml:trace contextRef="#ctx0" brushRef="#br3" timeOffset="210006.54">24882 10186 3449,'33'-43'2374,"-33"42"-2072,1-1 0,-1 1 0,0 0 1,1-1-1,-1 1 0,0 0 1,0-1-1,0 1 0,0 0 1,0-1-1,0 1 0,0 0 0,-1-1 1,1 1-1,0 0 0,-1-1 1,1 1-1,-1 0 0,0 0 1,1 0-1,-1-1 0,0 1-302,1 1 102,0 0-1,0 0 0,0 1 0,0-1 1,0 0-1,-1 1 0,1-1 1,0 0-1,0 0 0,0 1 1,0-1-1,0 0 0,0 0 1,-1 1-1,1-1 0,0 0 0,0 0 1,0 0-1,-1 1 0,1-1 1,0 0-1,0 0 0,-1 0 1,1 0-1,0 0 0,0 1 1,-1-1-1,1 0 0,0 0 0,0 0 1,-1 0-1,1 0 0,0 0 1,0 0-1,-1 0 0,1 0 1,0 0-1,-1 0 0,1 0 0,0 0 1,0 0-1,-1 0 0,1 0 1,0-1-1,0 1 0,-1 0 1,1 0-1,0 0 0,0 0 1,-1 0-1,1-1 0,0 1 0,0 0-101,4 33 113,2 0 0,1 0 0,1-1 0,2 0 0,12 26-113,11 37 124,-28-78 326,-11-26 1054,-20-31-518,6 15-867,-44-53 452,58 70-507,0 0 1,1-1 0,0 0-1,0 0 1,1 0 0,1 0-1,-1-1 1,-1-7-65,5 14 2,0 0 0,0-1-1,1 1 1,-1 0 0,1 1-1,-1-1 1,1 0 0,0 0-1,0 0 1,0 0 0,0 0-1,1 1 1,-1-1 0,1 0-1,-1 1 1,1 0 0,0-1-1,0 1 1,0 0 0,0 0-1,1 0 1,-1 0 0,1 0-1,-1 1 1,1-1 0,0 0-2,12-7-17,1 1 0,0 0 0,1 1 0,1 0 17,3-1-6,3-3-37,1 1 0,0 2 0,0 0 0,1 2 0,0 1 1,0 1-1,1 1 0,-1 1 0,23 2 43,-26 6-1877,-4 6-4000,-14-9 3998,9 4-3821</inkml:trace>
  <inkml:trace contextRef="#ctx0" brushRef="#br3" timeOffset="210426.53">25339 10148 5545,'-1'5'584,"1"-3"-374,0-1 0,0 1 0,0-1 0,-1 1 0,1-1 0,0 1 1,-1-1-1,0 0 0,1 1 0,-1-1 0,0 1 0,1-1 0,-1 0 0,0 0 0,0 1 0,0-1 0,0 0 0,0 0 0,0 0 0,-1 1-210,3 7 4381,5 4-3514,15 25-369,-10-20-172,-1 0 1,0 1 0,-1 1-1,-2-1 1,0 1 0,0 1 0,2 19-327,-11-33 1880,-5-18-558,-9-26-604,13 27-691,-2-1 69,2-1 0,-1 0 0,2 0 0,-1 1 0,1-5-96,2 11 15,0 1 1,0-1 0,0 1 0,1 0-1,-1-1 1,1 1 0,0 0 0,0 0-1,1-1 1,-1 1 0,1 0 0,0 0-1,0 0 1,0 1 0,1-1-1,-1 0 1,1 1 0,1-2-16,13-11-32,0 0 0,1 1 1,1 1-1,0 1 0,1 1 0,0 0 1,1 2-1,0 0 0,1 1 0,0 1 1,4 0 31,3 5-272,-28 3 128,-1 0 0,1 0 0,0 0 0,0 0 0,-1 0 0,1 0 1,0 0-1,0 0 0,-1 0 0,1 0 0,0 1 0,-1-1 0,1 0 0,0 1 0,-1-1 0,1 0 0,-1 1 0,1-1 0,0 1 0,-1-1 1,1 1-1,-1-1 0,1 1 0,-1-1 0,0 1 0,1-1 0,-1 1 0,1 0 0,-1-1 0,0 1 0,0 0 0,1-1 0,-1 1 0,0 0 144,-2 10-3555</inkml:trace>
  <inkml:trace contextRef="#ctx0" brushRef="#br3" timeOffset="211486.54">25758 10328 6513,'-11'-11'3744,"-11"-12"1915,22 22-5579,-1 1 0,1-1 1,0 0-1,-1 1 0,1-1 0,0 1 0,-1-1 1,1 0-1,0 1 0,0-1 0,0 0 1,-1 1-1,1-1 0,0 0 0,0 1 0,0-1 1,0 0-1,0 0 0,0 1 0,1-1 1,-1 0-1,0 1 0,0-1 0,0 0 0,1 1 1,-1-1-1,0 1 0,1-1 0,-1 0 1,0 1-1,1-1 0,-1 1 0,1-1 0,-1 1 1,1-1-1,-1 1 0,1-1-80,16-10 6,0 0 1,1 1-1,0 1 0,0 1 1,2 0-7,8-5 19,-26 13-16,0-1 0,0 0 0,0 0 0,0 0 0,0 0 0,-1 0 0,1 0 0,0-1 0,-1 1 0,1-1 0,-1 1 0,0-1 0,1 1 0,-1-1-3,-1 1 5,1 1 1,-1-1-1,0 1 1,0-1-1,0 1 1,0-1-1,0 0 1,1 1-1,-1-1 1,0 1-1,0-1 1,0 0-1,-1 1 1,1-1 0,0 1-1,0-1 1,0 0-1,0 1 1,0-1-1,-1 1 1,1-1-1,0 1 1,-1-1-1,1 1 1,0-1-1,-1 1 1,1-1-1,0 1 1,-1-1-6,-1 0 21,0-1-1,-1 1 1,1-1 0,0 1 0,-1 0 0,1 0-1,-1 0 1,1 0 0,-1 0 0,0 1 0,1-1 0,-1 1-1,0 0 1,1 0 0,-1 0 0,0 0 0,0 0-1,1 1 1,-1-1-21,-6 1 77,0 1 0,0-1 0,0 2 0,0-1 0,1 1-1,-1 1 1,1 0 0,-1 0 0,1 0 0,1 1 0,-1 0 0,-1 2-77,5-3 34,0 0 0,1 0 0,0 1-1,0-1 1,0 0 0,0 1 0,1 0 0,0 0 0,0 0 0,0 0 0,1 0 0,-1 0 0,1 0 0,0 0 0,1 1 0,-1-1 0,1 0 0,0 1 0,1-1 0,-1 0 0,1 1 0,0-1-34,0 1 12,-1-1 1,1 0-1,0 0 1,1 1-1,-1-1 0,1 0 1,0 0-1,1 0 1,-1-1-1,1 1 0,0 0 1,0-1-1,0 0 1,0 0-1,1 0 0,2 2-12,-2-3 13,0-1-1,0 0 0,0 1 0,0-2 0,0 1 0,1 0 0,-1-1 0,1 0 0,-1 0 0,1 0 0,0 0 0,-1-1 0,1 0 1,0 0-1,-1 0 0,1-1 0,0 1 0,-1-1 0,2-1-12,14-2 7,0 0-1,-1-2 1,0-1-1,-1 0 1,1-1-1,-1-1 1,-1 0-1,1-2 1,-2 0-1,0-1 1,15-13-7,-27 20-15,-1 0 0,1 0-1,-1 0 1,0 0 0,0 0 0,0 0-1,-1-1 1,0 1 0,0-1 0,-1 0 0,1 0-1,-1 1 1,0-1 0,-1 0 0,1 0 0,-1 0-1,0 0 1,-1 0 0,1 0 0,-1 0-1,-1 0 1,0-4 15,-2 6 323,2 15-178,5 26-15,-1-21-89,1 1 0,1-1 0,1-1 0,5 15-41,-7-24 13,0 0 1,0 0 0,0 0-1,1-1 1,0 1 0,0-1 0,0 0-1,1 0 1,-1 0 0,1-1-1,1 0 1,-1 0 0,0 0-1,1 0 1,1 0-14,-2-2 17,0 1-1,0-1 1,0 0 0,0-1-1,0 1 1,0-1 0,0 0-1,1 0 1,-1-1 0,0 1-1,1-1 1,-1 0 0,0-1 0,1 1-1,-1-1 1,0 0 0,0 0-1,1-1 1,-1 0 0,0 0-1,0 0-16,0-1 12,1-1 1,-1 0-1,0 0 0,0 0 0,0 0 0,-1-1 1,0 0-1,0 0 0,0 0 0,0 0 0,-1-1 1,1 1-1,-2-1 0,1 0 0,0 0 0,-1 0 1,0-3-13,4-7 8,8-32 23,-14 45-26,1 1 0,-1-1 0,0 1 0,0-1 0,0 1 0,0-1 0,0 1 0,0-1 0,-1 0 0,1 1 0,-1-1 0,0 1 0,0 0 0,0-1 1,0 1-1,0-1-5,13 45-236,3-11 257,1 0 0,2-1 1,1-2-1,6 7-21,-23-34-107,0 1 0,0-1 0,0 1 0,0-1 0,0 0 0,0 0 0,0 0 0,1 0 0,-1-1 0,0 1 0,1 0 0,-1-1 0,1 0 0,-1 1 0,0-1 0,1 0 0,-1 0 0,1-1 0,-1 1 0,1 0 1,-1-1-1,0 1 0,1-1 0,-1 0 0,0 0 0,2-1 107,12-2-3925,3 2-419</inkml:trace>
  <inkml:trace contextRef="#ctx0" brushRef="#br3" timeOffset="211906.54">26628 10334 2361,'28'-47'2760,"-27"46"-2574,-1 0-1,0 0 1,1 0 0,-1 0-1,0 0 1,0 0 0,1 0-1,-1 0 1,0 0-1,0 0 1,0 0 0,0 0-1,0 0 1,0 0 0,-1 0-1,1 0 1,0 0 0,0 0-1,-1 0 1,1 0-1,-1 0-185,-3-1 3008,4 9 2770,1 0-5293,1 0-161,0 0-1,-1-1 0,0 1 1,0 0-1,-1 0 0,1 0 1,-2 0-1,1 0 1,-2 6-324,2-13 79,-1 0 0,1 0 1,-1 0-1,1 0 0,-1 0 1,1 0-1,-1 0 0,1-1 1,-1 1-1,1 0 0,-1 0 1,1 0-1,0-1 1,-1 1-1,1 0 0,-1-1 1,1 1-1,0 0 0,-1-1 1,1 1-1,0 0 0,-1-1 1,1 1-1,0-1 1,0 1-1,-1-1 0,1 1 1,0-1-1,0 1 0,0 0 1,0-1-1,0 1 0,-1-1 1,1 1-1,0-1 0,0 1 1,0-1-1,0 0-79,-11-28 148,7 17-34,0-1 0,1 1 0,0-1 1,1 0-1,1 0 0,0-6-114,1 13 23,0 0 0,1 0 0,0 0 0,0 0 0,1 0 1,-1 1-1,1-1 0,0 0 0,1 1 0,-1 0 0,1-1 0,0 1 0,1 0 0,-1 0 0,1 1 0,0-1 0,0 1-23,11-10 37,0 2 0,1 0 0,0 0 0,1 2 0,0 0 0,1 1 0,0 0 0,0 2 0,1 0 0,16-3-37,4 0-511,0 2-1,25-2 512,28 3-3479,-41 4 158</inkml:trace>
  <inkml:trace contextRef="#ctx0" brushRef="#br3" timeOffset="-212410.19">22978 13596 600,'-3'-14'10240,"-4"34"-6986,-7 46-4144,12-56 1888,-17 66 276,9-37-980,1 0-1,2 1 1,1 0-1,1 16-293,4 259 325,2-108 875,-21 162-1200,-20-115 241,23-164 40,3 2 0,4 0 0,4 0 0,5 41-281,3-50 59,-5 1 0,-8 45-59,2-34 105,4 63-105,8-126 17,1 1-1,1-1 1,2-1 0,9 25-17,7 38 50,-12-58 387,4 20 204,-14-52-557,-1-1 0,1 1-1,-1-1 1,0 1 0,0 0-1,0-1 1,0 1 0,0-1-1,-1 1 1,0-1 0,0 1-1,0-1 1,0 1-84,-7-3-989,8-1-1080</inkml:trace>
  <inkml:trace contextRef="#ctx0" brushRef="#br3" timeOffset="-211480.19">23256 15802 5273,'6'-68'2049,"-11"46"-384,5 22-1530,0 0 0,-1-1-1,1 1 1,0 0 0,0-1-1,-1 1 1,1 0 0,0 0 0,-1 0-1,1-1 1,0 1 0,-1 0 0,1 0-1,-1 0 1,1 0 0,0 0-1,-1 0 1,1 0 0,0 0 0,-1 0-1,1 0 1,-1 0 0,1 0 0,0 0-1,-1 0 1,1 0 0,0 0-1,-1 0 1,1 0 0,-1 1-135,0-1 287,-1 1 0,1 0-1,0 0 1,-1 0 0,1 0 0,0 0 0,0 1 0,0-1-1,0 0 1,0 1 0,0-1 0,0 0 0,0 1 0,0-1-1,1 1 1,-1-1 0,0 1-287,-2 8 155,1 1-1,0-1 0,0 1 1,1 0-1,0-1 1,1 1-1,0 0 0,1 0 1,0-1-1,1 1 0,0-1 1,1 1-1,2 6-154,21 66 1225,-10-34-557,-2 1 0,-1 5-668,-12-50 34,0 0 1,0 0-1,-1 1 1,1-1-1,-1 1 1,-1-1-1,1 0 1,-1 1-1,0-1 1,0 0-1,0 0 1,-1 0-1,0 0 1,-1 2-35,3-7-196,-1 0 72,1 0-5368,0 0 1511</inkml:trace>
  <inkml:trace contextRef="#ctx0" brushRef="#br3" timeOffset="-211060.19">23707 15547 1064,'-10'6'11393,"-7"27"-8916,3 8-1191,-10 41-1286,11-10-470,12-6-4219,3-52 1270</inkml:trace>
  <inkml:trace contextRef="#ctx0" brushRef="#br3" timeOffset="-210470.19">23849 15956 7122,'-5'15'779,"-10"15"692,-6-17 2429,51-25-783,15-11-3117,-6 1 176,-38 21-168,36-22 94,-35 22-92,-1 1 0,0-1 0,0 0 0,0 0 0,1 0 0,-1-1 0,0 1-1,0 0 1,0 0 0,-1 0 0,1-1 0,0 1 0,0-1 0,-1 1 0,1 0-1,-1-1 1,1 1 0,-1-1 0,0 1 0,1-1 0,-1 0 0,0 1 0,0-1-1,0 1 1,0-2-10,-1 2 6,0 0-1,0 0 0,0 0 1,0-1-1,0 1 0,0 1 1,0-1-1,0 0 0,-1 0 1,1 0-1,0 1 0,0-1 1,-1 0-1,1 1 0,0-1 1,-1 1-1,1 0 0,-1-1 1,1 1-1,0 0 0,-1 0 1,1 0-1,-1 0 0,1 0 1,-1 0-1,1 0 0,0 1 1,-1-1-1,1 1 0,-1-1 1,1 1-1,0-1 1,-1 1-1,1-1 0,0 1-5,-47 21-11,34-7 176,0 0-1,1 0 0,1 1 0,0 1 0,1 0 1,1 1-1,1 0 0,-4 10-164,11-24 33,0 0-1,0 0 1,1 0-1,0 0 1,0 0 0,0 0-1,0 0 1,1 1 0,-1-1-1,1 0 1,0 0 0,0 0-1,1 1 1,-1 0-33,1-3 5,0-1 0,0 1 0,-1 0 0,1-1 0,0 1 0,0-1 0,0 1-1,1-1 1,-1 1 0,0-1 0,1 0 0,-1 1 0,0-1 0,1 0 0,0 0 0,-1 0 0,1 0 0,-1 0 0,1-1 0,0 1 0,0 0 0,0-1 0,-1 0 0,1 1 0,0-1-1,0 0 1,0 0 0,0 0 0,-1 0 0,1 0 0,0 0 0,0 0 0,1-1-5,27-2 10,1-1 0,-1-2 1,0-1-1,0-1 0,6-4-10,4-3-3028,-1-2 0,1-2 3028,-2-1-3833</inkml:trace>
  <inkml:trace contextRef="#ctx0" brushRef="#br3" timeOffset="-210080.19">24226 16011 632,'37'-41'2553,"-36"41"-2432,-1-1 1,1 1-1,-1-1 0,0 1 1,1 0-1,-1-1 1,0 1-1,1-1 0,-1 1 1,0-1-1,0 1 1,0-1-1,1 0 1,-1 1-1,0-1 0,0 1 1,0-1-1,0 1 1,0-1-1,0 1 0,0-1 1,0 0-1,0 1 1,0-1-1,0 1 1,0-1-1,-1 1 0,1-1 1,0 1-1,0-1 1,-1 1-1,1-1 1,0 1-1,-1-1 0,1 1 1,0-1-1,-1 1 1,1-1-122,0 1 105,0 0-1,-1 0 1,1 0 0,0-1 0,0 1 0,0 0 0,0 0 0,0 0 0,0 0 0,0 0 0,-1-1 0,1 1 0,0 0 0,0 0 0,0 0 0,0 0 0,0 0 0,-1 0 0,1 0-1,0 0 1,0 0 0,0-1 0,0 1 0,-1 0 0,1 0 0,0 0 0,0 0 0,0 0 0,-1 0 0,1 0 0,0 0 0,0 0 0,0 1 0,0-1 0,-1 0 0,1 0-1,0 0 1,0 0 0,0 0 0,0 0 0,-1 0 0,1 0 0,0 0 0,0 0 0,0 1 0,0-1 0,0 0 0,0 0 0,-1 0 0,1 0 0,0 0 0,0 1 0,0-1-1,0 0 1,0 0 0,0 0 0,0 0 0,0 1 0,0-1 0,0 0 0,0 0 0,0 0 0,0 0 0,0 1 0,0-1 0,0 0 0,0 0 0,0 0 0,0 1 0,0-1-105,20 42 889,-15-34-725,0 1 1,-1-1-1,-1 1 0,1 0 0,-1 0 1,-1 1-165,-4-23 1988,-2 0-1664,1 0-1,1-1 0,0 0 1,1 1-1,0-1 0,1 0 0,1 1 1,0-1-1,2-7-323,-1 18 7,-1 1 0,1-1 1,-1 0-1,1 1 0,0 0 0,0-1 0,0 1 1,1 0-1,-1 0 0,0 0 0,1 0 0,-1 1 1,1-1-1,0 1 0,-1-1 0,1 1 0,0 0 1,0 0-1,0 0 0,0 0 0,0 1 0,3-1-7,34-4-2630,-5 4-6139,-31 1 7057,9 0-3060</inkml:trace>
  <inkml:trace contextRef="#ctx0" brushRef="#br3" timeOffset="-209740.19">24465 15854 1816,'11'10'6996,"1"24"-5685,-11-28-609,4 17 401,-1 0 1,-1 0-1,-2 0 1,0 0-1,-2 20-1103,2-21 2657,-3-55-829,-1 21-1650,1 0 0,0-1 0,1 1 0,0-1 1,1 1-1,1-12-178,-1 20 2,1 0 0,0 1 0,0-1 1,0 1-1,0-1 0,0 1 0,1 0 1,-1-1-1,1 1 0,0 0 0,0 0 1,0 0-1,0 0 0,1 0 0,-1 1 1,1-1-1,0 1 0,-1 0 0,1-1 1,0 1-1,1 1 0,-1-1 0,0 0 1,0 1-1,1-1 0,-1 1-2,11-3-302,0 0 0,0 1 0,1 0 1,-1 2-1,8-1 302,41 6-8525,-48-1 4439</inkml:trace>
  <inkml:trace contextRef="#ctx0" brushRef="#br3" timeOffset="-209140.19">24737 15880 1952,'2'3'908,"-1"0"-1,1 0 0,0-1 0,0 1 0,0 0 0,1-1 0,-1 0 1,0 1-1,1-1 0,0 0 0,0 1-907,1-1 302,1 0-1,-1 0 1,0 0 0,1-1 0,-1 1-1,1-1 1,-1 0 0,1 0-1,0-1 1,-1 1 0,5-1-302,3-1-84,0 0 0,-1 0 0,0-1 1,1-1-1,-1 0 0,0-1 0,10-4 84,-20 8-1,36-20 247,-31 7 99,-7 12-318,1 0 1,-1 0-1,1 1 1,-1-1-1,1 0 1,-1 0-1,0 0 0,0 1 1,1-1-1,-1 0 1,0 1-1,0-1 0,0 1 1,0-1-1,0 1 1,1-1-1,-1 1 1,0 0-1,-1-1-27,-5-1 117,1 1 1,-1 0-1,1 0 0,-1 1 1,1-1-1,-1 1 0,1 1 0,-1-1 1,0 1-1,1 0 0,0 1 1,-1-1-1,1 1 0,0 1 1,0-1-1,0 1 0,0 0 1,-2 1-118,3-1 68,1-1 0,-1 1 1,0 0-1,1 1 0,-1-1 1,1 1-1,0 0 1,0 0-1,0 0 0,1 0 1,-1 1-1,1-1 0,0 1 1,1 0-1,-1 0 1,1 0-1,0 0 0,0 1 1,1-1-1,-1 1 0,1 2-68,1-5 12,0 0 0,0 0 0,1 0-1,0 0 1,-1 0 0,1 0-1,0 0 1,0 0 0,1-1 0,-1 1-1,0 0 1,1-1 0,0 1-1,0-1 1,0 1 0,0-1-1,0 0 1,0 0 0,0 0 0,1 0-1,-1 0 1,1 0 0,-1-1-1,1 0 1,0 1 0,0-1-1,0 0 1,-1 0 0,1 0 0,0 0-1,3-1-11,8 4 38,-1-2 0,1 0 0,0-1 0,0 0 0,0-1 0,6-1-38,-4 0-37,-1-1-1,0-1 0,0 0 1,0-1-1,0 0 0,0-1 1,-1-1-1,1-1 38,-10 5-48,-1 0 1,0-1-1,0 1 1,0-1-1,0 1 0,0-1 1,-1 0-1,1-1 1,-1 1-1,0-1 1,0 1-1,0-1 0,0 0 1,-1 0-1,0 0 1,0 0-1,0-1 0,0 1 1,0 0-1,-1-1 1,0 0-1,0 1 0,0-1 1,-1 0-1,1 1 1,-1-1-1,0 0 1,-1-1 47,1 4 10,0 0 1,-1 0 0,1 0-1,-1 0 1,0 0 0,0 0 0,1 0-1,-1 1 1,0-1 0,-1 0 0,1 1-1,0-1 1,0 0 0,-1 1-1,1 0 1,-1-1 0,1 1 0,-1 0-1,0 0 1,1 0 0,-1 0 0,0 0-1,0 0 1,0 0 0,0 0-11,1 1 8,0 0 0,0 0 0,0 0 1,0 0-1,0 0 0,0 0 1,0 0-1,0 0 0,0 0 0,0 0 1,0 0-1,0 1 0,0-1 1,0 0-1,0 1 0,0-1 0,0 1 1,0-1-1,0 1 0,1 0 1,-1-1-1,0 1 0,0 0 0,1-1 1,-1 1-1,0 0 0,1 0 0,-1 0 1,1 0-1,-1-1 0,1 1 1,-1 0-1,1 0 0,0 0 0,-1 0 1,1 0-1,0 0 0,0 0 1,0 0-1,0 0 0,0 0 0,0 0 1,0 0-1,0 0 0,0 0 0,0 0 1,1 0-1,-1 1-8,0 9 9,1-1 1,0 1-1,0-1 0,1 0 1,0 1-1,1-1 0,0 0 1,5 9-10,-7-17-11,1 1 0,0 0-1,0 0 1,0-1 0,0 1 0,1-1 0,-1 0 0,1 1 0,-1-1 0,1-1 0,0 1 0,0 0 0,0 0 0,0-1 0,0 0 0,0 0 0,0 0-1,0 0 1,0 0 0,1 0 0,-1-1 0,0 1 0,1-1 0,-1 0 0,0 0 0,1-1 0,-1 1 0,0-1 0,0 1 0,2-2 11,29-8-3070,-3-8-3614,-17 7 2456</inkml:trace>
  <inkml:trace contextRef="#ctx0" brushRef="#br3" timeOffset="-208800.19">25258 15958 816,'36'-51'1966,"-35"49"-1716,1 1 0,-1-1 0,0 0 0,-1 0 0,1 0 0,0 0 0,0 0 0,-1 0 0,0 0 0,1 0 0,-1 0 0,0-1 0,0 1 0,0 0 0,0 0 0,0 0 0,0 0 0,-1 0 0,1 0 0,-1 0 0,1 0 0,-1 0 0,0 0 0,0 0 0,0 0 0,0 0 0,0 0 0,-1 0-250,-6-15 4266,14 65-3306,-5-37-917,0-1 0,0 1 0,1-1 0,3 9-43,-4-16-13,0-1 0,0 1 0,0 0-1,1-1 1,-1 1 0,1-1 0,-1 0 0,1 1 0,0-1-1,0 0 1,0 0 0,0 0 0,1 0 0,-1-1 0,0 1-1,1-1 1,-1 1 0,1-1 0,1 1 13,11 2-2355,2-2 214</inkml:trace>
  <inkml:trace contextRef="#ctx0" brushRef="#br3" timeOffset="-208370.19">25435 15923 5073,'0'0'166,"0"-1"0,0 1 0,0 0 0,0-1 0,0 1 1,0-1-1,1 1 0,-1-1 0,0 1 0,0-1 0,0 1 0,1-1 0,-1 1 0,0 0 0,1-1 0,-1 1 0,0 0 1,1-1-1,-1 1 0,0 0 0,1-1 0,-1 1 0,1 0 0,-1 0 0,1-1 0,-1 1 0,1 0 0,-1 0 0,1 0 1,-1 0-1,0-1 0,1 1 0,-1 0 0,1 0 0,-1 0 0,1 0 0,-1 0 0,1 0 0,-1 1 0,1-1 0,-1 0 1,1 0-1,-1 0 0,1 0 0,-1 0 0,1 1 0,-1-1 0,1 0 0,-1 1-166,17 24 636,-9-10-256,17 25-177,-24-36-146,0-1 1,0 1-1,0-1 1,-1 1-1,1 0 1,-1-1-1,0 1 1,0 0-1,0-1 1,0 1-58,0-4 1180,1-8 1016,14-67 1170,7-16-3366,-20 86 54,0 0-1,0 0 1,0 1-1,0-1 1,1 1-1,-1-1 1,1 1-1,0 0 0,1 0 1,-1 0-1,1 0 1,0 1-1,0-1 1,0 1-1,0 0 1,0 0-1,1 1 1,-1-1-1,1 1 1,0 0-1,0 0 0,-1 0 1,1 1-1,1 0 1,-1 0-1,0 0 1,0 1-1,0-1 1,0 1-1,1 1-53,21-1-527,0 2-1,-1 1 1,1 1-1,-1 2 1,9 3 527,-26-7-558,41 9-2322</inkml:trace>
  <inkml:trace contextRef="#ctx0" brushRef="#br3" timeOffset="-205300.19">22764 16140 88,'5'-7'-926,"-3"-4"6942,1 5 3876,0 8-7093,1 6-3302,1 3 701,0 0 0,-1 0 0,0 0 0,-1 0 1,0 1-1,-1-1 0,-1 1 0,1 0 0,-2-1 0,0 8-198,-2 19 463,-2 1-1,-6 22-462,1-3 280,5-16 32,2 0 0,2 0 0,4 23-312,-1-15 423,-2 1 0,-3 2-423,1-42 68,1 5 3,-1 0-1,-1 0 1,-1 0-1,0 0 1,-1 0-1,0-1 1,-2 1-1,-3 6-70,-2-4 112,8-13-29,6-13-143,0 4-3502,5-3 354</inkml:trace>
  <inkml:trace contextRef="#ctx0" brushRef="#br3" timeOffset="-204470.19">23501 16661 4745,'14'-1'3757,"-34"2"-570,-43 4 605,38 0-2876,0 1 0,0 1 1,1 1-1,-16 7-916,30-10 118,0-1 0,1 1 1,-1 1-1,1-1 0,0 2 0,1-1 0,-1 1 1,1 1-1,0-1 0,1 1 0,0 1 0,-1 1-118,6-8 8,1 1-1,-1-1 0,1 1 0,-1-1 0,1 1 0,0 0 0,0-1 1,0 1-1,0 0 0,0 0 0,1 0 0,-1 0 0,1 0 1,0 0-1,0 0 0,0 0 0,0-1 0,0 1 0,1 0 0,-1 0 1,1 0-1,0 0 0,0 0 0,0-1 0,0 1 0,2 2-7,-1-2 6,1-1-1,-1 1 1,1-1-1,0 0 1,0 0-1,0 0 1,0 0-1,0-1 1,0 1-1,1-1 1,-1 0-1,1 0 1,-1 0-1,0 0 1,1 0-1,0-1 1,-1 0-1,1 1 1,-1-2-1,1 1 1,-1 0-1,1-1-5,10 0 20,-1-1 1,1 0-1,-1-1 0,0-1 0,1 0 0,-2-1 1,1 0-1,0-1 0,-1-1 0,8-5-20,-1-2 29,0 0-1,-1-1 0,0-1 1,-1-1-1,12-16-28,-21 8 17,-8 24-14,0 1-1,0 0 1,0-1 0,0 1-1,1 0 1,-1-1 0,0 1-1,0 0 1,0-1 0,0 1-1,0 0 1,0-1-1,0 1 1,0 0 0,0-1-1,0 1 1,0 0 0,0-1-1,0 1 1,-1 0-1,1-1 1,0 1 0,0 0-1,0 0 1,0-1 0,0 1-1,-1 0 1,1-1 0,0 1-1,0 0 1,-1 0-1,1-1 1,0 1 0,0 0-1,-1 0 1,1 0 0,0 0-1,-1-1 1,1 1 0,0 0-1,0 0 1,-1 0-1,1 0 1,0 0 0,-1 0-1,1 0 1,0 0 0,-1 0-1,1 0 1,0 0-1,-1 0 1,1 0 0,0 0-1,-1 0 1,1 0 0,0 0-1,-1 0 1,1 0 0,0 0-1,-1 1 1,1-1-1,0 0 1,-1 0 0,1 0-1,0 1 1,0-1 0,-1 0-1,1 0 1,0 1-3,-3 1 42,1 1 0,0-1 1,0 1-1,0-1 0,0 1 0,0 0 0,1 0 1,-1 0-1,1 0 0,0 0 0,0 0 1,0 0-1,0 0 0,0 3-42,-6 39 88,7-43-71,0 2-7,-1 0 0,1 0 0,-1-1 0,1 1 0,1 0-1,-1 0 1,0-1 0,1 1 0,0 0 0,0-1 0,0 1 0,0 0 0,1-1 0,-1 1-1,1-1 1,0 0 0,0 0 0,0 1 0,0-1 0,1-1 0,-1 1 0,1 0-1,0 0 1,0-1 0,0 0 0,0 0 0,0 1 0,1-1-10,8 3 24,1 0 0,-1-1 0,1-1 1,0 0-1,0-1 0,0 0 0,3 0-24,48 9-66,-53-6-3167,-4 1 516</inkml:trace>
  <inkml:trace contextRef="#ctx0" brushRef="#br3" timeOffset="-203410.19">23906 16661 1480,'-18'9'10969,"2"5"-5489,12-9-5359,0 1 0,0-1 0,1 1 0,0 0-1,0 0 1,0 0 0,1 0 0,0 0-1,0 1 1,0-1 0,1 0 0,0 1-1,0 0 1,1 2-121,0 0 78,1 0-1,0-1 1,0 1-1,1 0 1,1-1 0,-1 1-1,1-1 1,1 1-1,-1-1 1,1 0-1,1-1 1,4 7-78,-8-13 8,1 0 0,-1-1 0,0 1 0,1-1 0,-1 1 1,0-1-1,1 0 0,-1 0 0,1 1 0,-1-1 0,1 0 0,-1 0 0,0 0 0,1-1 0,-1 1 0,1 0 0,-1 0 0,0-1 1,1 1-1,-1-1 0,0 1 0,1-1 0,-1 0 0,1 0-8,35-19 123,-33 17-109,5-3 6,1 0 0,-2 0 0,1-1 0,-1 0 0,0-1 0,0 0 0,-1 0 0,0-1 0,0 1 0,3-8-20,-10 15-12,3 25-22,-3-24 32,0 4 19,0-1-1,0 1 1,1-1-1,0 1 0,-1-1 1,1 0-1,0 1 1,1-1-1,-1 0 1,0 0-1,1 0 1,0 0-1,0 0 0,0 0 1,0 0-1,0 0 1,1 0-17,29 14-3526,21 1 477</inkml:trace>
  <inkml:trace contextRef="#ctx0" brushRef="#br3" timeOffset="-202770.19">24497 16674 5057,'1'-1'359,"-1"0"-1,1 0 1,-1 0-1,1 0 1,-1 0 0,1 0-1,0 0 1,-1 1 0,1-1-1,0 0 1,0 0-1,0 1 1,-1-1 0,1 0-1,0 1 1,0-1-1,0 1 1,0-1 0,0 1-1,0-1 1,0 1-1,1 0-358,-1 0 200,0 0-1,0 0 1,0 0-1,0 0 0,0 0 1,1 1-1,-1-1 1,0 1-1,0-1 0,0 0 1,0 1-1,0 0 1,0-1-1,0 1 0,0 0 1,0-1-1,0 2-199,5 4 248,0 0 1,-1 1-1,0 0 0,0 0 0,2 5-248,-3-6 84,0 1 1,-1 0-1,1 0 1,-1 0-1,0 0 0,-1 1 1,0-1-1,0 1 1,-1 0-1,0-1 0,0 8-84,-1-36 1007,8 2-985,0 0 1,1 1-1,1 0 0,1 0 0,6-5-22,-12 15 10,0 1-1,1 0 0,0 1 1,0-1-1,0 1 1,1 0-1,0 1 0,0-1 1,1 1-1,-1 1 1,1 0-1,0 0 1,5-2-10,-9 6 11,-1-1 0,0 1 1,1-1-1,-1 1 0,1 0 1,-1 0-1,1 1 0,-1-1 1,0 1-1,1-1 0,-1 1 1,0 0-1,1 1 0,-1-1 1,0 0-1,0 1 0,0 0 1,0 0-1,0 0 0,-1 0 1,1 0-1,-1 0 0,1 1 1,-1-1-1,0 1 0,1 0 1,-2-1-1,1 1 0,0 0 1,0 0-1,-1 0 0,0 1 1,1-1-1,-1 1-11,2 3 81,0 1 1,-1 0-1,0 0 1,0 1-1,0-1 1,-1 0-1,-1 1 1,1-1-1,-1 0 1,-1 1-1,1-1 0,-1 0 1,-2 7-82,26-28 381,0-1-1,13-11-380,-16 9 30,-12 8-25,1 1 1,0 0-1,1 1 1,-1 0-1,1 0 1,0 1-1,5-1-5,-13 5 0,-1 1 1,1 0-1,0-1 0,-1 1 0,1 0 0,0 0 1,0 0-1,-1 0 0,1 0 0,0 0 0,0 1 0,-1-1 1,1 0-1,0 1 0,-1 0 0,1-1 0,-1 1 1,1 0-1,0 0 0,1 1 1,-1 1 0,0-1 0,1 0 1,-1 1-1,-1-1 0,1 1 0,0 0 0,0 0 0,-1 0 1,0 0-1,0 0 0,1 0 0,-2 0 0,2 1-1,-1 2-2,0 0 0,-1 0 0,1 0 0,-1 0 0,0 0 0,0 0 0,-1 0 0,0 3 2,0-3 218,0 1 1,1-1-1,0 0 1,0 1 0,0-1-1,2 6-218,0-7-2872,2-3 798</inkml:trace>
  <inkml:trace contextRef="#ctx0" brushRef="#br3" timeOffset="-202430.19">25184 16696 7034,'12'-34'2856,"-10"42"305,2 6-1937,3 3 88,2 1-463,1 4-137,-2-6-224,1-1-96,-2-2-176,1-5-56,-1-7 120,3-1 2617,-2-5-6578,6-17 3233</inkml:trace>
  <inkml:trace contextRef="#ctx0" brushRef="#br3" timeOffset="-202030.19">25293 16509 7754,'-33'-17'3222,"31"14"-4529,23 8-1943,-19-4 3413,0-1 0,0 1 0,0 0 0,0-1 1,0 1-1,0 0 0,0 0 0,0 1 0,-1-1 1,1 0-1,0 0 0,-1 1 0,1-1 0,-1 1 1,1-1-1,-1 1 0,0 0 0,0 0 0,0-1 0,0 1 1,0 0-1,0 0 0,0 1-163,17 30 2035,-12-24-1842,1 0 216,-1 1 1,0 0-1,0 1 1,-1-1-1,-1 1 0,0 0 1,0 1-1,1 7-409,1 34 1491,-5-38-883,0 1 0,1-1 0,1 0 0,2 5-608,-4-26 226,1 0 1,0 0-1,1 0 1,-1 0-1,1 0 1,0 1-1,2-3-226,18-25 24,1 1-1,1 1 0,1 1 1,22-17-24,-46 45 1,-1 0 0,1 1 0,0-1 0,0 1 0,0 0 0,0-1 0,1 1 0,-1 0 0,0 0 0,0 0 0,1 1 0,-1-1 0,1 0 0,-1 1 0,0 0 0,1-1 1,-1 1-1,1 0 0,-1 0 0,1 1 0,-1-1 0,2 1-1,-2 0 3,0 0 0,0 0 1,0 1-1,0-1 0,0 1 1,-1-1-1,1 1 0,0 0 1,-1-1-1,1 1 0,-1 0 0,0 0 1,0 0-1,0 0 0,0 1 1,0-1-1,0 0 0,0 0 1,-1 1-4,3 8 22,0-1 0,-2 2 1,1-1-1,-1 0 1,-1 0-1,0 0 1,0 0-1,-1 1 1,-1 1-23,1-6 14,-2 8 808,2-10-3998,-5-8 771</inkml:trace>
  <inkml:trace contextRef="#ctx0" brushRef="#br3" timeOffset="-201700.19">25751 16621 6857,'52'-42'3321,"-45"45"-72,1 7-1689,5 10 97,1 3-769,2 4-88,1-3-88,2 4-296,-7-6-176,-2-5-24,-4-3-120,0-7 248,-3-5 577,1-8-4922,-4 4 2080</inkml:trace>
  <inkml:trace contextRef="#ctx0" brushRef="#br3" timeOffset="-201700.19">25875 16406 7394,'-31'-18'1704,"9"4"664,12 13-1783,12 4-2874,11 9 1033</inkml:trace>
  <inkml:trace contextRef="#ctx0" brushRef="#br3" timeOffset="-201030.19">26025 16474 5233,'7'54'6677,"-1"-1"-3356,-1-5 364,10 44-3685,-15-91 20,0 0-1,0 0 1,0 0 0,0-1 0,0 1-1,0 0 1,0 0 0,1 0 0,-1-1-1,0 1 1,0 0 0,1 0-1,-1-1 1,1 1 0,-1 0 0,1-1-1,-1 1 1,1 0 0,-1-1 0,1 1-1,-1-1 1,1 1 0,0-1 0,-1 1-1,1-1 1,0 0 0,-1 1-1,1-1 1,0 0 0,0 1 0,0-1-20,0-1 18,0 1 0,1-1 1,-1 1-1,0-1 0,0 0 1,1 1-1,-1-1 0,0 0 1,0 0-1,0 0 0,0 0 1,0 0-1,0 0 0,0 0 1,0 0-1,0-1-18,31-57 161,-29 54-133,0-2-16,5-11 8,1 1 1,1 0 0,1 0-1,5-5-20,-15 19-1,1 1 0,0-1 1,0 1-1,0 0 0,0-1 0,0 1 0,0 0 0,1 0 0,-1 1 0,1-1 0,-1 0 0,1 1 1,0-1-1,-1 1 0,1 0 0,0 0 0,0 0 0,0 0 0,0 1 0,0-1 0,0 1 0,0 0 0,0 0 1,0 0-1,0 0 0,0 0 0,0 1 0,0-1 0,0 1 0,0 0 0,1 0 1,-3 0-1,1 0 0,0 0-1,-1 1 1,1-1-1,-1 1 1,1-1 0,-1 1-1,0-1 1,0 1 0,1 0-1,-1-1 1,0 1-1,-1 0 1,1 0 0,0 0-1,0 0 1,-1 0 0,1 0-1,-1 0 1,0 0-1,0 0 2,3 51 67,-3-28 15,1-16-67,-1-4 12,0-1 1,0 0-1,1 1 1,0-1-1,0 0 1,0 1-1,0-1 1,1 0-28,-2-3 5,1-1 1,-1 1 0,0-1-1,1 0 1,-1 1-1,0-1 1,1 1 0,-1-1-1,0 0 1,1 0 0,-1 1-1,1-1 1,-1 0-1,0 0 1,1 1 0,-1-1-1,1 0 1,-1 0-1,1 0 1,-1 0 0,1 1-1,-1-1 1,1 0 0,-1 0-1,1 0 1,0 0-6,19-12 125,66-73 88,-41 38-188,-45 47-24,1 0 0,-1-1-1,0 1 1,1 0 0,-1 0-1,0-1 1,1 1-1,-1 0 1,0 0 0,1 0-1,-1-1 1,0 1 0,1 0-1,-1 0 1,1 0-1,-1 0 1,1 0 0,-1 0-1,0 0 1,1 0 0,-1 0-1,1 0 1,-1 0-1,0 0 1,1 0 0,-1 0-1,1 1 1,-1-1-1,0 0 1,1 0 0,-1 0-1,1 0 1,-1 1 0,0-1-1,13 16 33,5 25 33,-16-37-58,2 7 21,0-4-5,-2-1-1,1 1 1,-1 0 0,0 0 0,0 0-1,-1 0 1,0 0 0,0 0 0,-1 0-1,1 2-23,0-2-533,6-8-3765,-5-1 677</inkml:trace>
  <inkml:trace contextRef="#ctx0" brushRef="#br3" timeOffset="-196520.19">26744 16569 2369,'0'-11'1751,"4"-23"461,4 13 2424,-9 19 1112,-5 7-4267,-5 9-1571,6-4 138,1 0 1,1 0 0,0 1 0,0-1 0,1 1-1,0 0 1,1-1 0,0 1 0,1 9-49,0-17 15,0 0 0,0 0 1,0 0-1,1 0 0,-1 0 1,1 0-1,0 0 0,-1-1 1,1 1-1,1 0 0,-1 0 1,0-1-1,1 1 0,-1-1 0,1 1 1,0-1-1,0 0 0,0 0 1,0 0-1,0 0 0,0 0 1,1 0-1,-1 0 0,1-1 0,-1 1 1,1-1-1,0 0 0,-1 0 1,1 0-1,0 0 0,0 0 1,0-1-1,-1 1 0,1-1 1,0 0-1,0 1 0,0-2 0,0 1 1,1 0-16,3-1 24,1-1-1,-1 0 1,0 0 0,0 0 0,-1-1 0,1 0-1,0 0 1,-1-1 0,0 0 0,0 0 0,0 0 0,0-1-1,-1 0 1,1 0 0,-1 0 0,-1-1 0,1 0-1,-1 0 1,0 0 0,0 0 0,-1-1 0,1 1-1,-2-1 1,1 0 0,-1 0 0,0 0 0,0 0 0,0-6-24,-3 4-45,-2 15 116,0 17 89,3-13-80,1 1 0,0 0 0,0-1-1,1 1 1,1-1 0,0 0 0,0 0-1,5 10-79,-7-18-100,1 1 0,-1-1 0,1 1 0,0-1 0,-1 0 0,1 1-1,0-1 1,0 0 0,1 0 0,-1-1 0,0 1 0,1 0 0,-1-1 0,1 1 0,-1-1-1,1 0 1,0 0 0,-1 0 0,1 0 0,0 0 0,0-1 0,0 1 0,0-1 0,0 0-1,-1 0 1,1 0 0,0 0 0,0 0 0,0-1 0,0 1 0,0-1 0,0 0-1,-1 0 1,1 0 100,18-5-2763</inkml:trace>
  <inkml:trace contextRef="#ctx0" brushRef="#br3" timeOffset="-195940.19">27160 16601 5089,'-1'-11'9659,"-2"19"-7432,-3 27-2466,0 28 580,6-63-327,0 1 0,0-1 0,0 0 0,0 1 0,0-1 0,0 0 0,0 1 0,0-1 0,0 0 0,0 1 0,0-1 0,1 0 1,-1 1-1,0-1 0,0 0 0,0 1 0,0-1 0,1 0 0,-1 1 0,0-1 0,0 0 0,1 0 0,-1 1 0,0-1 0,1 0 0,-1 0 0,0 0 0,1 1 0,-1-1 0,0 0 0,1 0 0,-1 0 0,0 0 0,1 0 0,-1 0 0,0 0 0,1 0 1,-1 0-1,0 0 0,1 0 0,-1 0 0,1 0 0,-1 0-14,23-8 366,20-18 55,11-19-206,-44 35-133,1 0 0,0 1 0,0 0 0,1 0 0,0 1 0,1 1 0,-1 0 0,1 1 0,1 1 0,12-5-82,-25 10 8,0 0 0,0 0 0,0 0 0,0 0 0,1 0 0,-1 0 0,0 0 0,0 0 0,0 0 0,0 1 0,0-1 0,0 0 0,0 1 0,-1-1 0,1 1 0,0-1 0,0 1 0,0-1 0,0 1 0,0 0 0,-1-1 0,1 1 0,0 0 0,0 0 0,-1-1 0,1 1 0,-1 0 0,1 0 0,-1 0 0,1 0 0,-1 0 0,0 0 0,1 0 0,-1 0 0,0 0 0,0 0 0,1 0 0,-1 0 0,0 0-8,2 54 261,-2-22-159,0-30-92,1-1 0,0 0 0,0 0 0,0 0 1,0 0-1,0-1 0,0 1 0,1 0 1,-1 0-1,0-1 0,1 1 0,0-1 0,-1 1 1,1-1-1,0 0 0,0 1 0,-1-1 0,1 0 1,0 0-1,0 0 0,0-1 0,1 1 0,-1 0 1,0-1-1,0 1 0,0-1 0,0 0 1,0 0-1,1 0 0,-1 0 0,0 0 0,0 0 1,0 0-1,1-1 0,0 0-10,15-2 61,-1 0 0,0-1 0,-1-1 0,6-2-61,-12 3 23,24-9 58,42-13-65,-71 25 13,-1-1 0,0 2 0,1-1-1,-1 0 1,0 1 0,1 0 0,-1 0 0,1 0 0,-1 0 0,1 1 0,-1 0-1,0 0 1,1 0 0,3 2-29,-5-1 79,-1 1-1,1-1 1,0 1-1,-1 0 1,1 0-1,-1 0 1,0 0 0,0 0-1,0 0 1,-1 1-1,1-1 1,-1 1-1,0-1 1,0 1-1,0 0 1,0-1-1,0 1 1,-1 0 0,0-1-1,0 2-78,1 1 76,-1-1 1,1 0-1,0 0 0,1 0 0,-1 0 1,1 0-1,0 0 0,0-1 1,0 1-1,1-1 0,0 2-76,6 5 139,6 9 1177,-9-14-3627,-4-8 466</inkml:trace>
  <inkml:trace contextRef="#ctx0" brushRef="#br2" timeOffset="-166260.19">4873 6073 1920,'16'8'13848,"1"14"-9061,10 28-6658,-20-36 3122,0-6-1049,-1 1 0,2-1-1,-1-1 1,1 1 0,0-2 0,0 1 0,2 0-202,21 18 381,76 71 277,-96-80-314,-10-12-3668,-2-2 409</inkml:trace>
  <inkml:trace contextRef="#ctx0" brushRef="#br2" timeOffset="-165430.19">5531 5940 1560,'10'-26'2638,"16"-30"4617,-29 80 379,7 25-8044,-2-39 1097,5 45 83,2 0-1,3 0 1,10 24-770,-5-18 149,-3 0-1,-1 9-148,-4 12 139,-6-43 43,1 0 0,10 34-182,-11-61 25,1-1 1,0 1-1,0-1 1,1 0 0,1 0-1,0-1 1,0 0-1,1 0 1,0 0 0,1-1-1,3 4-25,-10-12 9,0-1 0,-1 1-1,1 0 1,0 0 0,0-1-1,0 1 1,0 0 0,0-1-1,0 1 1,0-1 0,0 1-1,0-1 1,0 0 0,0 0-1,0 1 1,1-1 0,-1 0 0,0 0-1,0 0 1,0 0 0,0 0-1,0 0 1,1 0-9,21-12-4404,-12 5 472,7-2-1548</inkml:trace>
  <inkml:trace contextRef="#ctx0" brushRef="#br2" timeOffset="-164820.19">5999 6581 6337,'-19'-5'4444,"17"4"-3818,-1 1 0,0-1 0,0 1 0,0-1 0,1 0 1,-1 0-1,0 0 0,1-1 0,-1 1 0,1 0 0,-2-2-626,26-7 820,23-6-597,-9 5-56,0-2 0,15-9-167,-40 16 49,0 0-1,-1 0 0,0-1 0,0 0 0,0-1 0,-1 0 1,0 0-1,-1-1 0,7-9-48,-15 17 30,1 1 0,-1-1 0,1 1 0,0-1 0,-1 1 0,0-1 0,1 0 0,-1 1-1,1-1 1,-1 0 0,0 1 0,1-1 0,-1 0 0,0 0 0,0 1 0,0-1 0,1 0 0,-1 0 0,0 1 0,0-1 0,0 0 0,0 0 0,0 1 0,-1-1 0,1 0 0,0 0 0,0 1 0,0-1 0,-1 0 0,1 0 0,0 1 0,-1-1-1,1 0-29,-2 0 44,1 0-1,-1 0 0,1 1 0,-1-1 0,1 0 0,-1 1 0,0-1 0,1 1 0,-1-1 0,0 1 0,1 0 0,-1 0 0,0 0 0,-1 0-43,-6 0 59,0 1 0,-1 0 0,1 0 0,0 1 0,-3 1-59,-4 3 73,0 1 1,0 0 0,1 2 0,0 0 0,1 0 0,-10 9-74,16-11 59,0 0 0,0 0 0,1 1 0,-1 0 0,2 0 0,-1 1 0,1 0 0,1 0 0,0 0 0,0 1 0,-1 3-59,4-5 34,0-1 1,1 0-1,0 0 1,0 1-1,1-1 1,0 1-1,0-1 1,0 0-1,1 1 1,0-1-1,1 0 1,-1 0-1,2 1 1,-1-1-1,1-1 1,0 1-1,0 0 1,1-1-1,-1 1 1,2-1-1,-1 0 1,1 0-1,0-1 1,0 0 0,0 1-1,1-2 1,1 2-35,2 2 81,1 0 0,0-1 0,0-1 0,1 1 0,0-2 0,0 1 0,1-1 0,-1-1 0,1 0 0,0-1 0,0 0 0,0-1 0,0 0 0,1-1 0,11-1-81,39-7 302,0-2 0,26-10-302,-12 3 606,-33 5-4062,6-7 766</inkml:trace>
  <inkml:trace contextRef="#ctx0" brushRef="#br4" timeOffset="-83620.19">17073 5707 1096,'-6'-1'12641,"0"-5"-8836,11-11-3675,0 1-1,1 0 0,1-1 1,1 2-1,0-1 0,1 1 0,6-8-129,-3 5-258,-2 0 0,0 0-1,0-1 1,-2-1 0,1-5 258,1 0-3061,0 2-112</inkml:trace>
  <inkml:trace contextRef="#ctx0" brushRef="#br4" timeOffset="-82910.19">17457 4581 3009,'7'-26'12455,"9"-1"-8479,20-14-5533,-29 33 2739,44-63 191,-13 17-1562,-5 23-3170,-19 20 544</inkml:trace>
  <inkml:trace contextRef="#ctx0" brushRef="#br4" timeOffset="-81640.19">17787 3011 224,'0'7'13125,"-2"-8"-6845,-4-16-5334,-3-12-574,3 13-224,1 0 0,1-1-1,0 1 1,1-1 0,1 0 0,1 0-1,0 0 1,1 0 0,1-6-148,23-108 95,-4 32-293,-19 84-3163,-8 3 263</inkml:trace>
  <inkml:trace contextRef="#ctx0" brushRef="#br4" timeOffset="-80580.19">17159 1821 1360,'-2'-9'9374,"-3"-4"-6377,-2-5-1643,3 0-914,-1 1 0,-1 0 0,0 0 0,-1 1 0,-1 0 0,-1 0 0,0 1 0,-1 0 0,0 0 0,-1 1 1,-1 1-1,0 0 0,-1 0 0,-5-2-440,-39-28 450,36 29-387,1-1 0,0-1 0,1-1 0,1 0 0,-3-6-63,19 20-139,-4-4-117,1 1 0,-1-1 0,0 1-1,0 0 1,-1 1 0,0 0 0,-1-1 256,3 1-2107</inkml:trace>
  <inkml:trace contextRef="#ctx0" brushRef="#br4" timeOffset="-79750.19">16336 1166 2489,'21'6'849,"-15"-4"-285,-1-1-1,0 1 1,0-1-1,1 0 1,-1-1-1,1 1 1,1-1-564,-23-1 7169,0-1-3551,-34-6-3587,29 4 747,-10-2-478,0-1 0,0-2 0,1-1 0,0-1 0,0-1 0,2-2 0,0-1 0,0-1 0,1-2 0,2 0 0,-1-2 0,2 0 1,1-2-1,1-1 0,-15-19-300,34 37 24,-1 1 1,0-1-1,1 1 0,-1 0 1,-1 0-1,1 0 1,0 1-1,-1 0 0,0 0 1,0 0-1,0 0 1,0 1-1,0-1 1,0 1-1,-1 1 0,-2-1-24,7 2-123,0 0 0,0 0 0,0 0 0,1 0 0,-1 0 0,0 1 0,0-1-1,0 0 1,0 1 0,1-1 0,-1 0 0,0 1 0,0-1 0,1 1 0,-1-1 0,1 1-1,-1 0 1,0-1 0,1 1 0,-1 0 0,1-1 0,-1 1 123,-8 11-2482</inkml:trace>
  <inkml:trace contextRef="#ctx0" brushRef="#br4" timeOffset="-78530.19">15419 802 272,'-67'34'1004,"65"-33"-777,-1 0 0,0-1 0,0 1 0,1-1 0,-1 1 0,0-1 0,0 0 0,0 0 0,0 0-1,0-1 1,1 1 0,-1-1 0,0 1 0,0-1 0,1 0 0,-1 0 0,0 0 0,1-1 0,-1 1 0,1 0 0,-1-1 0,1 0-1,-1 0-226,-8-4 1307,-116-41 8332,116 43-9324,0 1 1,-1 0-1,1 0 0,-1 2 1,1-1-1,-1 1 0,0 1 1,1 0-1,-7 2-315,-23 2 365,0 3-1,-1 2-364,14-3 58,19-5-278,0 2-1,0-1 1,1 1 0,-1 0-1,1 1 1,-4 2 220,6-6-3521,2 0 5</inkml:trace>
  <inkml:trace contextRef="#ctx0" brushRef="#br4" timeOffset="-77310.19">14912 558 3233,'-15'4'7944,"-3"4"-4070,-30 30-4018,33-26 1187,-67 42 915,-2-3 0,-26 8-1958,57-31 438,37-20-234,-1 0 0,0-1 0,0-1 1,0 0-1,-17 2-204,71-20 9,-35 12-10,0-1 0,0 1 0,0 0 0,0-1 0,0 1 1,0 0-1,0 0 0,0 0 0,0 0 0,0 1 0,0-1 0,0 0 0,0 1 0,0 0 0,0-1 1,0 1-1,0 0 0,-1 0 0,1 0 0,0 0 0,0 0 0,-1 0 0,1 1 0,-1-1 1,1 1-1,-1-1 0,0 1 0,1-1 0,-1 1 0,0 0 0,0-1 0,0 1 0,0 0 0,0 1 1,18 27-10,-1-5-6,-1 1 0,12 26 16,-23-39 28,0-1 0,1 1 1,0-1-1,1-1 1,0 1-1,1-1 0,0-1 1,1 0-1,0 0 1,1-1-1,-1 0 0,2-1 1,-1 0-1,1-1 1,1 0-1,-1-1 0,3 1-28,0-1 207,1 1-1,-1 0 0,-1 1 0,1 1 0,-1 0 1,-1 1-1,0 0 0,10 12-206,-22-22 131,-1 0-31,0 0-23,0 0-8,0 0-6,0 0 12,0 0-1,0 0 4,0 0-5,-6-12-1371,-2 5-6530,2 3 3223</inkml:trace>
  <inkml:trace contextRef="#ctx0" brushRef="#br4" timeOffset="-76660.19">14889 644 1496,'-10'2'7464,"2"4"-3694,-10 27-2582,12-21-263,-24 64 1947,4 2 0,-6 36-2872,-25 157 1251,42-229-1085,14-40-150,1 0 1,-2 0 0,1 0-1,0 0 1,0 0-1,-1 0 1,1 0 0,-1 0-1,1-1 1,-1 1-1,0-1 1,1 1 0,-1-1-1,0 0 1,0 1-1,0-1 1,-2 0-17,-4-8 471,13 1-4283,18-6 910</inkml:trace>
  <inkml:trace contextRef="#ctx0" brushRef="#br4" timeOffset="-74750.19">18483 722 3673,'-40'-29'6713,"35"27"-6353,0-1 0,-1 1 0,0 0-1,1 1 1,-1-1 0,0 1 0,0 0 0,0 1-1,0 0 1,-4 0-360,-12-1 382,0 1 0,0 1 0,0 1-1,0 1 1,1 1 0,-1 1 0,1 1-1,0 0 1,1 2 0,0 1 0,0 0-1,0 1 1,1 1 0,1 1 0,0 1-1,-5 5-381,7-2 146,1 0-1,1 0 0,0 2 0,1-1 1,1 2-1,1-1 0,-9 21-145,16-32 30,1 1 0,0-1 0,0 1 0,1 0 0,0 0 0,0-1 0,1 2 0,0-1 0,0 0 0,1 0 0,0 0 0,0 0 0,1 0 0,0 0 0,1 0 0,-1 0 0,2 0 0,-1 0 0,1-1 0,0 1 0,1-1 0,3 6-30,-3-8 19,0-1 0,1 1 1,-1-1-1,1 0 0,0-1 1,0 1-1,1-1 0,-1 0 1,1 0-1,-1-1 0,1 0 1,0 0-1,0 0 0,0 0 1,0-1-1,0 0 0,1 0 1,-1-1-1,1 0-19,21 1 124,0-1-1,0-2 1,15-2-124,-41 3 7,9 0 103,1-1 0,-1 0 0,0-1 0,0 0 0,0-1 0,1-1-110,22-17-2000,-31 20 1027,0-1 0,-1 0 0,1 0 0,-1-1 0,0 1 0,1-1 0,-2 1 0,1-1 0,0 0 973,1-6-4735</inkml:trace>
  <inkml:trace contextRef="#ctx0" brushRef="#br4" timeOffset="-74400.19">18399 851 2336,'1'-2'608,"-1"-1"0,1 0 0,0 1 0,-1-1 0,0 0 0,0 0 0,0 1 0,0-1 0,0 0 0,0 0 0,-1 0-608,0-15 4812,30 26-2293,-2 7-2194,-2 0-1,0 2 0,0 1 1,-2 1-1,0 1 0,-2 1 0,10 12-324,-23-23-19,11 13 4,-19-23-128,1 0 0,-1 1 1,0-1-1,1 0 0,-1 0 1,1 1-1,-1-1 0,1 0 0,-1 0 1,1 1-1,-1-1 0,1 0 1,-1 0-1,1 0 0,-1 0 1,1 0-1,-1 0 0,1 0 0,0 0 1,-1 0-1,1 0 0,-1 0 1,1 0-1,-1 0 0,1-1 143,0 0-3490,-1 0-369</inkml:trace>
  <inkml:trace contextRef="#ctx0" brushRef="#br4" timeOffset="-74050.19">18729 898 2817,'33'-88'2380,"-27"56"1517,-6 31-3763,0 1 1,0 0 0,0-1-1,0 1 1,0 0 0,0-1-1,-1 1 1,1 0 0,0-1-1,0 1 1,0 0 0,0-1 0,-1 1-1,1 0 1,0-1 0,0 1-1,0 0 1,-1 0 0,1-1-1,0 1 1,-1 0 0,1 0-1,0 0 1,0-1 0,-1 1 0,1 0-1,0 0 1,-1 0 0,1 0-1,0 0 1,-1 0 0,1 0-1,-1 0 1,1 0 0,0-1-1,-1 1 1,1 1 0,-1-1-135,-20 11 4382,6 3-4444,-10 15 469,1 1 0,2 1 0,1 1 0,2 0 0,0 2 0,0 6-407,-4 14 224,2 0 0,2 1 0,3 0 0,2 2 0,-2 31-224,16-87-15,-1 0 0,1-1 0,0 1 0,-1 0-1,1-1 1,0 1 0,0 0 0,0 0 0,0-1 0,0 1 0,-1 0 0,1 0 0,1-1-1,-1 1 1,0 0 0,0 0 0,0-1 0,0 1 0,0 0 0,1 0 0,-1-1 0,0 1-1,1 0 1,-1-1 0,0 1 0,1-1 0,-1 1 0,1 0 0,-1-1 0,1 1 0,-1-1-1,1 1 1,0-1 0,-1 1 0,1-1 0,-1 0 0,1 1 0,0-1 0,-1 0 0,1 1-1,0-1 1,0 0 0,0 0 15,3-1-574,0 1 1,-1-2-1,1 1 0,0 0 0,-1-1 1,1 0-1,-1 0 0,3-2 574,29-17-3595</inkml:trace>
  <inkml:trace contextRef="#ctx0" brushRef="#br4" timeOffset="-73200.19">19184 877 6633,'1'-11'779,"-1"0"-1,0 1 0,0-1 1,-1 0-1,0 0 0,-1 0 0,-1 1 1,1-1-1,-2 1 0,0-4-778,2 12 143,1-1-1,0 1 0,0-1 1,-1 1-1,0 0 0,1-1 1,-1 1-1,0 0 0,0 0 1,0 0-1,0 0 1,-1 0-1,1 1 0,0-1 1,-1 1-1,1 0 0,-3-1-142,2 1 83,0 0 0,0 1 0,0 0 0,0 0 0,0 0 0,-1 0 0,1 0 0,0 1 0,0-1 0,0 1 0,0 0-1,0 0 1,0 0 0,0 0 0,0 0 0,0 1 0,1 0 0,-1-1 0,-1 2-83,-3 2 44,1 0 0,0 0 0,0 0 1,1 1-1,0 0 0,0 0 0,0 0 0,0 1 1,1 0-1,0 0 0,1 0 0,0 0 0,0 0 1,0 1-1,1-1 0,0 1 0,0 0 0,1 0 0,0-1 1,0 1-1,1 0 0,0 1-44,0 6 28,1 1-1,1-1 1,0 0-1,1 0 1,0 0 0,1 0-1,1 0 1,0-1 0,1 0-1,7 12-27,-12-23 16,1 0 0,0 0 0,0 1 0,0-2 0,0 1 0,1 0 0,-1 0 0,1-1-1,-1 1 1,1-1 0,0 0 0,0 0 0,0 0 0,0 0 0,0 0 0,1-1 0,-1 1 0,0-1 0,1 0 0,-1 0 0,2 0-16,-1-1-28,1 0 0,-1 0 1,1-1-1,-1 1 0,0-1 0,1 0 1,-1-1-1,0 1 0,1-1 1,-1 1-1,0-1 0,0 0 1,-1-1-1,1 1 0,0-1 28,9-7-513,0-1 0,-2 0-1,1 0 1,-1-2 0,-1 1-1,0-1 1,-1 0 0,6-13 513,-6 7-895,-1-1 1,0 0 0,-1 0 0,-2-1-1,0 0 1,-1 0 0,0-14 894,2-38-2668,-5-43 2668,0 36 214,-1 79-210,2-48 1453,-3-1 0,-5-33-1457,4 69 717,0 0-1,-1 0 1,0 1-1,-2-1 1,1 1 0,-2 0-1,0 0 1,0 0-1,-1 1 1,-1 0 0,-4-5-717,15 90 1759,-5 22-696,0-38-685,3-1 0,1 0 0,3 0 0,5 11-378,70 283 493,-78-339-467,1-1 0,1 0 0,-1 0-1,2 0 1,-1 0 0,2 0-1,-1-1 1,2 1-26,-5-8 13,0 0 1,0 0-1,0 0 0,1 0 1,-1 0-1,0 0 0,1-1 0,0 1 1,-1-1-1,1 0 0,0 0 1,0 0-1,-1 0 0,1 0 0,0-1 1,0 1-1,0-1 0,0 0 0,0 0 1,0 0-1,0 0 0,0 0 1,0-1-1,0 1 0,0-1 0,0 0 1,-1 0-1,1 0 0,0 0 1,2-2-14,25-12 75,-1-2 1,-1-1-1,0-2 1,-2 0-1,0-2 1,18-20-76,-15 16 43,-17 15-12,0 0 1,-1 0-1,0-1 1,-1-1-1,2-3-31,-12 16 2,1-1 1,-1 1-1,1-1 0,-1 0 1,1 0-1,-1 1 0,0-1 1,1 0-1,-1 0 0,0 1 1,0-1-1,1 0 0,-1 0 1,0 0-1,0 0 0,0 1 1,0-1-1,0 0 0,0 0 1,0 0-1,0 0 0,0 1 1,-1-1-1,1 0 0,0 0 1,-1 0-1,1 1 0,0-1 1,-1 0-1,1 0 0,-1 1 1,1-1-1,-1 0 0,1 1 1,-1-1-1,1 1 0,-1-1 1,0 1-1,1-1 0,-1 1 1,0-1-1,0 1 0,1-1 1,-1 1-1,0 0 0,0 0 1,0-1-1,1 1 0,-1 0 1,0 0-1,0 0 0,0 0 1,0 0-1,1 0 0,-1 0-2,-48 1 12,42 0-21,0 1 0,0 0 0,0 0 0,0 1 0,1 0 0,-1 0-1,1 0 1,0 1 0,0 0 0,0 0 0,0 0 0,1 1 0,-1 0 0,-1 3 9,4-5 8,1 0 0,0 0-1,0 0 1,1 0 0,-1 0 0,1 1 0,-1-1 0,1 0 0,0 1 0,0-1 0,1 1-1,-1-1 1,1 1 0,-1-1 0,1 1 0,0 0 0,1-1 0,-1 1 0,1-1 0,-1 1-1,1-1 1,0 1 0,0-1 0,0 0 0,1 1 0,-1-1 0,1 0 0,0 0 0,0 0-1,1 0-7,2 5 32,0-1-1,1 0 0,0-1 0,0 1 0,0-1 0,1 0 0,0-1 0,0 1 1,1-2-1,-1 1 0,1-1 0,0 0 0,0 0 0,1-1 0,-1 0 0,1-1 1,-1 0-1,1 0 0,0-1 0,0 0 0,0-1-31,19 1 189,-1-2 0,0-2 0,0 0 0,0-2 0,-1 0-1,9-5-188,-25 8-1392,1-1-1,-1 1 0,1 1 0,0 0 0,-1 1 0,8 0 1393,5 3-5297</inkml:trace>
  <inkml:trace contextRef="#ctx0" brushRef="#br4" timeOffset="-67080.19">24439 1246 5609,'-40'-4'1192,"23"0"-1192,18 4-1080</inkml:trace>
  <inkml:trace contextRef="#ctx0" brushRef="#br4" timeOffset="-60570.19">21135 838 12499,'-33'47'2839,"33"-47"-2765,0 1-1,-1-1 1,1 0 0,0 1 0,0-1-1,0 0 1,-1 1 0,1-1 0,0 0-1,0 1 1,-1-1 0,1 0 0,0 1-1,0-1 1,-1 0 0,1 0 0,0 0-1,-1 1 1,1-1 0,-1 0 0,1 0 0,0 0-1,-1 0 1,1 0 0,0 0 0,-1 1-1,1-1 1,-1 0 0,1 0 0,0 0-1,-1 0 1,1-1 0,-1 1 0,1 0-1,0 0 1,-1 0 0,1 0 0,-1 0-1,1 0 1,0-1 0,-1 1 0,1 0-1,0 0 1,-1 0 0,1-1 0,0 1-1,0 0 1,-1 0 0,1-1 0,0 1-74,-1-1 50,1 0 1,0 0 0,0 0 0,0 0 0,0 0-1,1 0 1,-1 0 0,0 0 0,0 0-1,0 1 1,1-1 0,-1 0 0,0 0 0,1 0-1,-1 0 1,1 1 0,-1-1 0,1 0 0,-1 0-1,1 1 1,0-1 0,-1 0 0,1 0-51,63-49 75,-47 38-64,0-1 0,-1-1 0,11-12-11,8-18 80,-34 43-76,-1 0-1,1 0 1,-1 1-1,1-1 1,0 0-1,-1 0 1,0 0-1,1 0 1,-1 1-1,1-1 1,-1 0-1,0 0 1,0 0-1,1 0 1,-1 0-1,0 0 1,0 0-1,0 0 1,0 0 0,0 0-1,-1 0 1,1 0-1,0 0 1,0 0-1,0 0 1,-1 0-1,1 0 1,-1 0-1,1 0 1,-1 1-1,1-1 1,-1 0-1,1 0 1,-1 0-1,0 1 1,1-1-1,-1 0 1,0 1 0,0-1-1,1 1 1,-1-1-1,0 1 1,0-1-1,0 1 1,0-1-1,0 1 1,0 0-1,0-1 1,0 1-1,1 0 1,-1 0-1,0 0 1,0 0-1,-1 0-3,-5-1 6,0 1 0,0 1 0,1-1 0,-1 1-1,0 0 1,0 0 0,1 1 0,-1 0 0,0 1-1,1-1 1,-2 2-6,-73 39-36,51-26 8,-2 0 53,17-10 19,0 1 0,1 0 0,-1 1-1,2 0 1,-1 1 0,1 1-1,1 0 1,-5 6-44,16-16 17,0 1 0,-1 0-1,1 0 1,0 0 0,0 0 0,0 0-1,0 0 1,1 0 0,-1 0 0,0 0-1,1 1 1,0-1 0,-1 0-1,1 0 1,0 0 0,0 1 0,0-1-1,1 0 1,-1 0 0,0 1 0,1-1-1,0 2-16,1 0 17,0 0-1,0 1 0,1-1 1,-1 0-1,1 0 0,0 0 1,0 0-1,1-1 0,-1 1 1,3 1-17,7 5 19,0 0 1,0-1 0,1-1-1,0 0 1,0-1 0,2 0-20,-6-4 14,1 0 0,0 0 0,-1-1 0,1 0 0,0-1 0,1 0 1,-1-1-1,0 0 0,0 0 0,0-1 0,0-1 0,0 0 0,0-1 1,-1 0-1,5-2-14,12-5 57,0-2 0,-1 0 1,-1-2-1,0-1 0,8-7-57,-30 20 14,1-1-1,-1 1 1,0-1-1,0 0 1,0 1-1,-1-1 1,1-1-1,-1 1 1,1 0-1,-1-1 1,0 1 0,0-1-1,-1 1 1,1-1-1,-1 0 1,0 0-1,0 0 1,0 0-1,0 0 1,-1 0-1,0 0 1,1 0-1,-1 0 1,-1 0-1,1 0 1,-1 0-1,0-2-13,1-43 26,0 48-28,0 0 0,0 0-1,0 0 1,0 0 0,1 0 0,-1-1-1,0 1 1,0 0 0,1 0 0,-1 0 0,1 0-1,-1 0 1,1 0 0,-1 0 0,1 0-1,-1 0 1,1 0 0,0 0 0,0 1-1,0-1 1,-1 0 0,1 0 0,0 1-1,0-1 1,0 0 2,0 1-4,0 0-1,1 0 1,-1 0-1,0 0 1,0 0-1,0 0 1,0 1 0,0-1-1,1 0 1,-1 1-1,0-1 1,0 0-1,0 1 1,0-1-1,0 1 1,0 0 0,0-1-1,0 1 1,1 0 4,2 3-9,0-1-1,-1 1 1,1 0 0,0 0 0,-1 0 0,0 0 0,0 1-1,0-1 1,-1 1 0,1 1 9,38 147 31,-41-153-29,1 1 0,-1-1 0,0 1 0,1 0 1,-1-1-1,1 0 0,-1 1 0,0-1 0,1 1 0,0-1 1,-1 0-1,1 1 0,-1-1 0,1 0 0,-1 1 0,1-1 0,0 0 1,-1 0-1,1 0 0,-1 1 0,1-1 0,0 0 0,-1 0 1,1 0-1,0 0 0,-1 0 0,1 0 0,-1-1 0,1 1 1,0 0-1,-1 0 0,1 0 0,0 0 0,-1-1 0,1 1 0,-1 0 1,1-1-1,-1 1 0,1 0 0,-1-1 0,1 1 0,-1-1 1,1 1-1,-1-1 0,1 1 0,-1-1 0,0 1-2,33-31 56,-23 20-37,17-21 16,12-11-17,-38 41-22,1 1-1,0-1 1,0 1-1,0 0 1,0 0 0,0 0-1,0 0 1,0 0-1,0 0 1,1 0 0,-1 0-1,0 1 1,1-1-1,-1 1 1,0 0 0,1 0-1,-1 0 1,0 0-1,1 0 1,0 1 4,-1 0 2,0 0 1,0 0-1,-1 0 0,1 0 0,0 1 1,-1-1-1,1 1 0,-1 0 1,0-1-1,1 1 0,-1 0 0,0 0 1,0 0-1,0-1 0,0 1 0,0 0 1,-1 0-1,1 2-2,14 45 89,-12-38-67,1 2-464,-2-3 728,1-1 0,0 1 0,0-1-1,1 0 1,0 0 0,3 4-286,15 7-2558,-4-14 469</inkml:trace>
  <inkml:trace contextRef="#ctx0" brushRef="#br4" timeOffset="-60220.19">21846 11 13107,'-5'-10'5668,"14"12"-4317,16 15-1495,-13-3 277,0 0 1,-2 1 0,0 0 0,0 1 0,-2 0 0,0 0 0,-1 1 0,0 0-1,-1 1 1,-1-1 0,-1 1 0,-1 0 0,1 7-134,0 34 344,-2-1 0,-3 1 1,-5 32-345,-1 89-826,7-153 261,2 0 0,1 0 1,1 0-1,2 0 0,3 10 565,5 2-2958</inkml:trace>
  <inkml:trace contextRef="#ctx0" brushRef="#br4" timeOffset="-59390.19">21839 617 11602,'-4'-1'170,"-1"0"212,-1-1 0,1 1 0,0-1 0,0 0 0,-1 0 0,2 0 0,-1-1 0,0 0 0,0 0 0,1 0 0,-1 0 0,1-1 0,0 0 0,0 0 0,1 0 0,-2-2-382,5 6 11,-1 0 0,1-1 0,0 1 1,0-1-1,0 1 0,0-1 0,0 1 0,0-1 1,0 1-1,0-1 0,0 1 0,0-1 0,0 1 1,0-1-1,0 1 0,0-1 0,0 1 0,0-1 1,0 1-1,0-1 0,1 1 0,-1 0 0,0-1 1,0 1-1,1-1 0,-1 1 0,0 0 0,1-1 1,-1 1-1,0 0 0,1-1 0,-1 1 1,0 0-1,1-1 0,-1 1 0,1 0 0,-1 0 1,1-1-1,-1 1 0,1 0 0,-1 0 0,1 0 1,-1 0-1,1 0 0,-1 0 0,1 0 0,-1 0-11,25-1 321,-1 4-239,-1 1 0,1 1 0,-1 1 0,0 1 0,-1 2 0,0 0 0,0 1 0,-1 1 0,0 1 0,2 3-82,6 5 25,0 2 0,-2 1 0,-1 1 0,0 1 0,-2 2 1,8 11-26,-2 9 98,-29-45-86,0 1 0,0-1 0,0 0 0,0 1 0,0 0 0,0-1 0,-1 1 1,1-1-1,-1 1 0,0 0 0,0-1 0,0 1 0,0 0 0,0-1 0,0 1 0,-1-1 0,1 1 1,-1 1-13,0-4 11,1 1 0,0-1 0,0 0 0,0 1 0,0-1 0,-1 0 0,1 0 0,0 1 0,0-1 0,0 0 1,-1 1-1,1-1 0,0 0 0,-1 0 0,1 0 0,0 1 0,0-1 0,-1 0 0,1 0 0,0 0 0,-1 0 1,1 0-1,0 1 0,-1-1 0,1 0 0,0 0 0,-1 0 0,1 0 0,-1 0 0,1 0 0,0 0 0,-1 0 1,1 0-1,0-1 0,-1 1 0,1 0 0,0 0 0,-1 0 0,1 0 0,0 0 0,-1-1-11,-15-13 604,-9-22 961,22 33-1523,1-1 0,0 0 0,0 1 0,0-1 0,1 0 1,-1 0-1,1 0 0,0 0 0,0 0 0,0-1 0,1 1 0,0 0 0,-1 0 1,1 0-1,1-1 0,-1 1 0,1 0 0,-1 0 0,1 0 0,1 0 0,-1 0 1,0 0-1,1 0 0,0 0 0,0 0 0,0 0 0,0 1 0,1-1 0,-1 1 0,1 0 1,0 0-1,0 0 0,0 0 0,0 0 0,1 1-42,5-5-49,1 0 0,0 1-1,0 1 1,0 0 0,1 0-1,-1 1 1,1 0 0,0 1 0,1 0-1,-1 1 1,0 0 0,8 0 49,31 3-1586,0 1-1,0 3 1,0 2 0,46 13 1586,11 1-434,-122-23 885,-1 0 0,0 2 0,0 0 0,0 0 1,1 2-1,-1 0 0,0 1 0,1 0 0,-1 1 0,1 1 0,-7 3-451,14-4 80,1 0-1,-1 0 1,0 0 0,1 1-1,0 0 1,1 1-1,-1-1 1,1 1 0,0 1-1,-4 4-79,8-9 17,0 1-1,1-1 0,-1 1 1,1-1-1,-1 1 1,1 0-1,0-1 1,0 1-1,0 0 0,0 0 1,1 0-1,-1 0 1,1 0-1,0 0 1,-1 0-1,1 0 0,1 0 1,-1 0-1,0 0 1,1-1-1,0 1 1,-1 0-1,1 0 0,0 0 1,0 0-1,1-1 1,-1 1-1,1-1 1,-1 1-1,1-1 1,0 1-1,0 0-16,2 0 2,0 0 1,0 0 0,0-1-1,0 1 1,0-1-1,0 0 1,1 0-1,-1 0 1,1-1-1,-1 0 1,1 0-1,-1 0 1,1 0-1,0-1 1,0 1-1,-1-1 1,1 0-1,0-1 1,0 1 0,-1-1-1,1 0 1,4-1-3,12-3 18,0-1 0,0-1 1,-1-1-1,7-3-18,-14 5 18,55-28 60,-65 32-67,0 0 0,0 0 0,0 0-1,-1 0 1,1 0 0,-1 0 0,1-1 0,-1 1-1,0-1 1,0 1 0,0-1 0,0 0 0,0 0 0,-1 0-1,0 0 1,1 0 0,-1 0 0,0-1 0,0 0-11,-1 4-1,0 0 1,0 0-1,-1 0 0,1 0 1,0 0-1,0 0 1,0 0-1,-1 0 0,1 0 1,0 0-1,0 0 1,0 0-1,-1 0 1,1 0-1,0 0 0,0 0 1,0 0-1,-1 0 1,1 0-1,0 0 1,0 0-1,0 0 0,-1 0 1,1 0-1,0 0 1,0 0-1,0 0 0,0 0 1,-1-1-1,1 1 1,0 0-1,0 0 1,0 0-1,0 0 0,0 0 1,-1-1-1,1 1 1,0 0-1,0 0 0,0 0 1,0-1-1,0 1 1,0 0-1,0 0 1,0 0-1,0 0 0,0-1 1,0 1-1,0 0 1,0 0-1,0 0 1,0-1-1,0 1 0,0 0 1,0 0-1,0 0 1,0-1-1,0 1 0,0 0 1,0 0-1,0 0 1,0-1-1,1 1 1,-10 17-82,7-4 109,0 0 0,1 1 0,1-1 0,1 0 1,0 1-1,0-1 0,3 8-27,-3-16-122,0 0 0,0 0 0,0 0 0,1 0 0,0-1 0,0 1 0,0-1 0,0 1 0,1-1 0,0 0 0,0 0 0,0 0 0,0 0 1,1 0-1,-1-1 0,1 1 0,0-1 0,0 0 0,0 0 0,1-1 0,3 3 122,12 2-2398</inkml:trace>
  <inkml:trace contextRef="#ctx0" brushRef="#br4" timeOffset="-59050.19">23142 714 10234,'-28'13'3049,"11"-7"832,0 6-2873,4 7 24,2 3-384,8-2-208,9 2-200,0-5-192,16 0 312,4-2 153,4-5-4634,3-5 1928</inkml:trace>
  <inkml:trace contextRef="#ctx0" brushRef="#br4" timeOffset="-59050.19">23138 494 10938,'-24'-21'2289,"18"-1"415,8-4-3592,9 11-2408,12 4 15</inkml:trace>
  <inkml:trace contextRef="#ctx0" brushRef="#br4" timeOffset="-56990.19">23432 534 3921,'5'174'9935,"-5"-88"-5406,5 13-4529,-6-59 815,-2-25-72,3-15-722,0-1 1,0 1-1,0 0 1,0 0-1,0 0 1,0 0-1,1 0 1,-1 0-1,0-1 1,0 1-1,0 0 1,0 0-1,0 0 1,0 0-1,0 0 1,0 0-1,0-1 1,0 1-1,0 0 0,0 0 1,0 0-1,-1 0 1,1 0-1,0 0 1,0 0-1,0-1 1,0 1-1,0 0 1,0 0-1,0 0 1,0 0-1,0 0 1,0 0-1,0 0 1,0 0-1,-1-1 1,1 1-1,0 0 1,0 0-1,0 0 1,0 0-1,0 0 0,0 0 1,0 0-1,-1 0 1,1 0-1,0 0 1,0 0-1,0 0 1,0 0-1,0 0 1,0 0-1,-1 0 1,1 0-1,0 0 1,0 0-1,0 0 1,0 0-1,0 0 1,0 0-1,-1 0 1,1 0-1,0 0 1,0 0-1,0 1 0,0-1 1,0 0-22,0-4 72,1 1-1,0-1 1,0 1 0,0 0-1,0-1 1,0 1 0,1 0 0,0 0-1,-1 0 1,1 0 0,0 0-1,1 0 1,-1 1 0,0-1-1,1 1 1,-1-1 0,3-1-72,183-178 28,-187 180-23,1 0 0,-1 0 0,1 0 0,0 1 0,0-1 0,0 0 0,0 1 0,0 0 0,0 0 0,0-1 0,0 1 0,0 0 0,1 1 0,-1-1 0,0 0 0,1 1 0,-1-1 0,0 1 0,1 0 0,-1-1 0,1 1 0,-1 0 0,0 1 0,1-1 0,-1 0 0,2 1-5,-1 1 13,-1 0 0,1 0 0,0 0 0,0 1 0,-1-1 0,0 0 0,1 1 0,-1 0 0,0 0 0,0 0 1,0 0-1,-1 0 0,1 0 0,-1 0 0,0 0 0,0 1 0,1 2-13,4 11 127,-1 0-33,1 1 1,0-1 0,2-1 0,0 0-1,6 9-94,-11-21 12,0 0 0,0 0 0,0 0 0,0-1 0,1 1 0,-1-1-1,1 0 1,0 0 0,0 0 0,0-1 0,1 1 0,-1-1 0,0 0 0,1-1-1,0 1 1,-1-1 0,1 1 0,0-1 0,0-1 0,0 1 0,-1-1 0,1 0-1,0 0-11,7 0 24,-1-1-1,1-1 0,-1 0 0,0-1 1,0 0-1,0 0 0,0-1 0,0-1 0,-1 0 1,0 0-1,0-1 0,0 0 0,0-1 0,6-6-23,-11 8 11,0 1 0,-1-1-1,0 1 1,0-1 0,0-1-1,0 1 1,-1-1 0,0 1-1,0-1 1,0 0-1,-1 0 1,0 0 0,0 0-1,0-1 1,-1 1 0,0 0-1,0-1 1,-1 1 0,1-1-1,-2 1 1,1-1-1,-1 1 1,0 0 0,0-1-1,0 1 1,-1 0 0,-1-2-11,2 5-6,0-1 0,0 1 1,-1 0-1,1 0 0,-1 0 1,0 0-1,0 0 0,0 0 1,0 1-1,-1-1 0,1 1 1,-1-1-1,1 1 0,-1 0 1,0 0-1,0 0 0,0 0 1,0 1-1,0-1 0,0 1 1,0 0-1,-1 0 1,1 0-1,0 0 0,-3 0 6,3 1-4,1 0-1,-1 1 0,1-1 1,0 0-1,-1 1 1,1 0-1,0 0 0,-1 0 1,1 0-1,0 0 1,0 0-1,0 0 0,0 1 1,0-1-1,0 1 1,0-1-1,0 1 1,0 0-1,1 0 0,-1-1 1,1 1-1,-1 1 1,1-1-1,0 0 0,0 0 1,0 0-1,0 1 1,0-1-1,1 0 0,-1 1 1,1-1-1,-1 0 1,1 1-1,0-1 0,0 1 1,0 0 4,-1 7-10,1 1 0,0 0 0,0-1 0,1 1 0,1 0 0,0-1 0,0 1 0,1-1 0,0 0 0,1 0 0,0 0 0,1 0 0,0-1 0,0 1 0,1-1 0,3 3 10,-5-7 0,0 1 0,1-1-1,0 0 1,0 0 0,0-1 0,1 0 0,-1 1-1,1-2 1,0 1 0,0-1 0,1 0-1,-1 0 1,0-1 0,1 0 0,0 0 0,0 0-1,-1-1 1,1 0 0,0 0 0,0-1-1,0 0 1,0 0 0,0-1 0,0 1-1,3-2 1,-2 0-32,4 0-87,0-1 0,0 0 0,-1-1 0,12-5 119,-20 8-13,0-1 1,-1 1-1,1-1 0,0 0 0,-1 0 0,1 0 0,-1 0 0,0 0 0,0-1 0,0 1 1,0-1-1,0 1 0,0-1 0,-1 0 0,1 1 0,-1-1 0,0 0 0,0 0 0,0 0 1,0 0-1,0-2 13,0 3-4,0-1 1,1 0-1,-1 1 1,1-1-1,0 1 1,0 0-1,0-1 1,0 1-1,0 0 1,0 0-1,0 0 1,1 1-1,-1-1 1,1 0-1,-1 1 1,1 0-1,0 0 1,0-1-1,0 2 1,-1-1-1,1 0 1,2 0 3,33-17-33,-34 15 28,0 0 0,0 0 0,1 1 0,-1 0 0,1 0 0,0 0 0,-1 0 0,1 1 0,0-1 0,0 1 1,0 1-1,0-1 0,0 1 0,0 0 0,4 0 5,-7 0-3,1 0 0,-1 0 1,1 1-1,-1-1 0,1 1 1,-1 0-1,1 0 0,-1-1 1,1 2-1,-1-1 0,0 0 1,0 0-1,0 1 0,0-1 1,0 1-1,0 0 0,0-1 1,0 1-1,0 0 0,-1 0 1,1 0-1,-1 0 0,1 1 1,-1-1-1,0 0 0,0 1 1,0-1-1,0 0 0,-1 1 1,1-1-1,0 1 3,0 5-1,0 0 0,-1 0 0,0 0 0,0 0 0,-1 0-1,0 0 1,0 0 0,-1 0 0,0 0 0,0 0 0,-1 0 0,0-1 0,-4 7 1,2 0 14,22-27 23,0 0 1,1 1-1,15-7-37,31-19 8,66-36-20,-129 73 9,1 0 1,0 0-1,0 0 0,0 0 1,0 0-1,-1 1 0,1-1 1,0 1-1,0-1 1,0 1-1,0 0 0,0 0 1,0 0-1,1 0 0,-1 0 1,0 0-1,1 1 3,-2 0-2,0 0 1,0 0-1,-1 0 1,1 0-1,0 0 0,-1 0 1,1 0-1,-1 0 0,1 0 1,-1 0-1,1 1 1,-1-1-1,0 0 0,1 0 1,-1 0-1,0 1 0,0-1 1,0 0-1,0 0 1,0 1-1,0-1 0,-1 0 1,1 0-1,0 1 0,-1-1 1,1 0-1,-1 0 1,1 0-1,-1 1 2,0 3-2,-1 1 0,1 0 0,0 0 0,1 0 0,-1 0 0,1 0 1,1 5 1,-1-10 0,0 1 0,1-1 1,-1 1-1,1-1 1,0 1-1,-1-1 1,1 0-1,0 1 1,-1-1-1,1 0 0,0 0 1,0 1-1,0-1 1,0 0-1,1 0 1,-1 0-1,0 0 1,0-1-1,1 1 0,-1 0 1,0 0-1,1-1 1,-1 1-1,0-1 1,1 1-1,-1-1 1,1 1-1,-1-1 0,1 0 1,-1 0-1,1 0 1,-1 0-1,1 0 0,18 1 10,0-1 0,1 0 0,-1-2 0,0 0 0,-1-1 0,1-1 0,0-1 0,-1-1 0,0-1 0,0 0 0,-1-2 0,17-9-10,-24 5 41,-11 13-42,0-1 1,0 1-1,0 0 1,0 0-1,0-1 1,0 1-1,0 0 1,0-1-1,0 1 1,0 0-1,0 0 1,0-1-1,-1 1 1,1 0-1,0-1 1,0 1-1,0 0 1,0 0-1,0-1 1,-1 1-1,1 0 1,0 0-1,0-1 1,0 1-1,-1 0 1,1 0-1,0 0 1,0-1-1,-1 1 1,1 0-1,0 0 1,0 0-1,-1 0 1,1 0-1,0 0 1,0-1-1,-1 1 1,1 0-1,0 0 1,-1 0-1,1 0 1,0 0-1,-1 0 1,1 0-1,0 0 1,0 0-1,-1 0 1,1 1-1,0-1 0,-1 0 1,1 0 0,6 7-15,4-2 19,0 0-1,0-1 0,0-1 0,0 1 1,1-2-1,2 1-3,-9-2 3,-1 0 1,1-1-1,-1 1 1,0-1 0,1 0-1,-1 0 1,1-1-1,-1 1 1,0-1-1,1 1 1,-1-1-1,0 0 1,1 0 0,-1-1-1,0 1 1,0-1-1,0 1 1,0-1-1,0 0 1,-1 0-1,1 0 1,0-1 0,-1 1-4,-1 1 2,0 0 1,0 0-1,0 0 1,-1 0 0,1 0-1,0 0 1,-1 0-1,1 0 1,-1 0-1,1 0 1,-1 0 0,0 0-1,1 0 1,-1 0-1,0 0 1,0 0 0,0 0-1,0-1 1,1 1-1,-2 0 1,1 0 0,0 0-1,0 0 1,0 0-1,0 0 1,-1-1-1,1 1 1,-1 0-3,0-1 3,-1 0 0,1 0 0,-1 1 0,1-1 0,-1 1 0,0-1 0,0 1 0,0 0 0,0-1 0,0 1 0,0 0 0,0 0 0,-2 0-3,-3-2 0,-1 1-1,0 0 0,1 0 0,-1 1 0,0 0 1,0 0-1,0 1 0,0 0 1,5 0-5,0 0 1,0 1-1,0 0 0,0 0 1,0 0-1,0 0 0,0 0 1,0 0-1,1 1 0,-1-1 1,0 1-1,1 0 0,0 0 1,-1 0-1,1 0 0,0 0 0,0 0 1,0 1-1,0-1 0,1 1 1,-1-1-1,1 1 0,-1 0 1,1 0-1,0-1 0,0 1 1,0 0-1,0 2 5,1-3-3,-1 1 1,1-1-1,0 1 0,0-1 0,0 1 0,1-1 1,-1 1-1,0-1 0,1 1 0,0-1 1,0 0-1,-1 1 0,1-1 0,1 0 0,-1 1 1,0-1-1,0 0 0,1 0 0,-1 0 1,1 0-1,0-1 0,0 1 0,0 0 0,0-1 1,0 1-1,0-1 0,0 0 0,0 1 1,0-1-1,0 0 0,1 0 0,-1-1 0,1 1 1,-1 0-1,0-1 3,15 4 9,0-1-1,0-1 1,0-1 0,0 0 0,0-2 0,0 1-1,0-2 1,-1 0 0,1-2 0,0 1-1,-1-2 1,0 0 0,0-1 0,12-7-9,-25 12-6,0-2 1,1 1 0,-1 0-1,-1-1 1,1 1 0,0-1-1,-1 0 1,1 0 0,-1 0-1,0 0 1,0-1 0,0 1-1,0-1 6,4 13-2,1-1-1,0 1 1,1-1 0,0 0-1,0-1 1,1 0-1,-1 0 1,2-1 0,-1 0-1,1 0 3,-7-4 4,1 0-1,0 0 1,-1-1-1,1 1 1,0-1-1,0 0 1,0 0-1,0 0 1,0 0-1,0-1 1,0 0-1,0 0 1,0 0 0,0 0-1,0 0 1,0-1-1,0 0 1,0 0-1,0 0 1,-1 0-1,1-1 1,0 1-1,-1-1 1,1 0-1,-1 0 1,1-1-1,-1 1-3,2-2-10,0 0 0,-1-1 0,1 1-1,-1-1 1,0 0 0,0 0 0,-1 0-1,1-1 1,-1 1 0,-1-1 0,1 0-1,-1 0 1,0 0 0,0 0 0,0-2 10,3-34-469,-2-1 1,-2 1-1,-2-1 1,-1 0-1,-4-9 469,-2-46-830,6-57 1026,14-114-196,9 434 2044,17 189-840,-26-285-1095,2-2 0,4 1 0,2-2-1,6 4-108,-19-40 162,-7-30-171,0 0 1,0 1 0,0-1 0,0 0 0,0 1 0,0-1-1,0 0 1,0 1 0,0-1 0,-1 0 0,1 1 0,0-1-1,0 0 1,0 1 0,0-1 0,-1 0 0,1 1 0,0-1-1,0 0 1,-1 0 0,1 1 0,0-1 0,-1 0 0,1 0-1,0 0 1,0 1 0,-1-1 0,1 0 0,0 0 0,-1 0-1,1 0 1,0 0 0,-1 0 0,1 0 0,-1 0 0,1 0-1,0 0 1,-1 0 8,-4-1-113,0 0 0,0-1 0,1 0 1,-1 0-1,0 0 0,1-1 0,-1 0 0,1 0 0,-2-1 113,-43-33-708,2-2 0,2-2 0,-9-13 708,-55-50 463,86 85-178,14 13-39,1-1-1,-1 0 0,1-1 0,1 0 1,-1 0-1,1-1 0,1 1 1,-1-2-1,-1-4-245,7 12 65,1 0 0,-1 0 1,1 1-1,0-1 0,0 0 0,-1 0 1,1 0-1,1 0 0,-1 0 0,0 1 1,0-1-1,1 0 0,-1 0 0,1 0 0,-1 1 1,1-1-1,0 0 0,0 1 0,0-1 1,0 0-1,0 1 0,0 0 0,0-1 1,1 1-1,-1-1 0,0 1 0,1 0 1,-1 0-1,1 0 0,-1 0 0,1 0 0,0 0 1,-1 0-1,1 1 0,0-1 0,1 0-65,10-4 261,1 0-1,0 0 0,-1 2 1,8-2-261,-13 3 132,121-21 1304,123-5-1436,-108 14 168,211-29 426,-206 22-5410,-91 9 1019</inkml:trace>
  <inkml:trace contextRef="#ctx0" brushRef="#br5" timeOffset="157529.81">2538 14848 848,'-37'0'1371,"-9"3"2340,44-2-3496,-1-1 0,1 1 0,0 1 0,0-1 0,0 0 0,0 0 0,0 1 0,0-1 0,0 1 0,0-1 0,0 1 0,1 0 0,-1 0 0,1 0 0,-1 0 0,1 0 0,0 0 0,0 0 0,-1 1-215,-6 16 544,1 0 0,1 1 0,1-1-1,0 1 1,1 0 0,0 10-544,-4 123 1008,7-114-640,-1 561 2948,-11 206-548,-6-598-1517,-38 154-1251,54-350 367,2-10-332,3-7-1582,-1 0-485</inkml:trace>
  <inkml:trace contextRef="#ctx0" brushRef="#br5" timeOffset="159249.81">2580 14761 4737,'-21'0'3463,"20"0"-3323,1 0 1,-1 0 0,1 0-1,-1 0 1,1 0-1,0 0 1,-1 0 0,1 0-1,-1 0 1,1 0 0,-1 0-1,1-1 1,0 1 0,-1 0-1,1 0 1,-1 0-1,1 0 1,0-1 0,-1 1-1,1 0 1,0 0 0,-1-1-1,1 1 1,0 0 0,-1-1-1,1 1 1,0 0 0,0-1-1,-1 1 1,1 0-1,0-1 1,0 1 0,0-1-1,-1 1 1,1 0 0,0-1-1,0 1 1,0-1 0,0 1-1,0-1 1,0 1 0,0 0-1,0-1 1,0 1-1,0-1-140,3-1 61,1 1-1,-1-1 1,1 1-1,-1 0 0,1 0 1,-1 0-1,1 0 0,-1 0 1,1 1-1,0 0 1,-1 0-1,2 0-60,11-2 117,476-45 543,-394 39-639,930-30 77,-6 56-58,965 92 687,-1815-93-539,400 33 174,-487-43-326,168 11 274,217-13-310,-389-11 69,-44 2-34,0 1-1,1 3 1,10 1-35,62-1 155,-198 33 980,73-30-1115,0-1 1,1 0-1,-1-1 1,0-1-1,0 0 0,-8-2-20,-33 0 31,-78-5 20,127 7-19,0 0 1,0 0 0,1 1-1,-1 0 1,0 0-1,0 1 1,1 0 0,-1 0-1,1 0 1,0 1-1,0 0 1,0 0 0,0 1-1,0-1 1,1 1-1,-1 1 1,1-1 0,0 1-1,-4 4-32,0 5 101,0-1-1,0 1 1,1 1-1,1-1 1,1 1-1,0 1 1,-3 12-101,-48 158 797,-36 104 250,64-212-931,3 2-1,4 1 1,4 1-1,3 1 1,4 0 0,0 65-116,6-36 72,-4 90 162,13 116-234,1-249 230,-3 1 0,-2-1 0,-4 0 0,-4 0 0,-13 59-230,21-126 48,0 0 0,-1 0-1,1 0 1,-1 0 0,0 0 0,1-1-1,-1 1 1,0 0 0,0-1 0,0 1-1,0 0 1,-1-1 0,1 1 0,-1 0-48,-6-4-71,1-14-3049,3-5 178</inkml:trace>
  <inkml:trace contextRef="#ctx0" brushRef="#br5" timeOffset="160559.81">2327 17226 5841,'30'-5'2318,"0"1"0,1 1 1,-1 2-1,21 2-2318,36-3 925,802-20 327,0 40-1324,-723-13 169,862 40 614,371 6 98,-947-59-579,-342 5-100,-45 1 63,344-16 1568,-336 14-1465,0 2 1,1 4-1,11 5-296,-31-4 1604,-20-10-5689,-15 0 1251</inkml:trace>
  <inkml:trace contextRef="#ctx0" brushRef="#br5" timeOffset="161729.81">3572 15323 8706,'-9'-34'4400,"-12"-14"-2207,16 45-1255,4 12-560,4 14-113,14 40 152,22 87 836,7-2 0,13 17-1253,-55-155 46,21 43 32,-24-51-52,1 0 0,-1 1-1,1-1 1,-1 0 0,1 0 0,0 0 0,-1 0 0,1 0-1,0-1 1,0 1 0,0-1 0,1 1 0,-1-1 0,0 0-1,1 1 1,-1-1 0,0 0 0,1-1 0,0 1-26,-2-1 39,1 0 0,-1 0 1,1-1-1,-1 1 0,0-1 1,1 1-1,-1-1 0,0 1 1,1-1-1,-1 0 0,0 0 1,0 0-1,0 0 0,0 1 1,0-1-1,0-1 0,0 1 1,0 0-1,0 0 0,0 0 1,0 0-1,-1-1 0,1 1 1,0 0-1,-1-1 0,1 0-39,13-39 579,-14 39-547,28-115 613,-10 40 115,21-58-760,-32 116 80,0 0 1,1 0-1,1 0 1,1 1-1,0 0 1,4-2-81,-12 16-84,0 1 1,1 0 0,0 0 0,0 0-1,0 0 1,0 0 0,0 0 0,1 1-1,-1 0 1,1 0 0,-1 0 0,1 0-1,0 0 1,0 1 0,0-1 0,0 1-1,0 0 1,0 1 0,0-1-1,0 1 1,1-1 0,-1 1 0,0 0-1,0 1 1,0-1 0,0 1 0,0 0-1,1 0 1,-1 0 0,-1 0 0,1 1-1,0 0 1,1 0 83,18 10-4840,-3 0-613</inkml:trace>
  <inkml:trace contextRef="#ctx0" brushRef="#br5" timeOffset="162229.81">4410 15603 7906,'-1'-3'345,"0"1"0,-1-1 0,1 0 0,-1 0 0,1 1 1,-1-1-1,0 1 0,0-1 0,0 1 0,0 0 0,0 0 1,-1 0-1,1 0 0,0 0 0,-1 0 0,0 1 0,1-1 0,-1 1 1,0 0-1,-3-1-345,2 1 253,-1 0 1,0 1 0,1 0-1,-1 0 1,0 0-1,1 0 1,-1 1 0,0-1-1,1 1 1,-1 1-1,1-1 1,-5 2-254,-6 4 256,1 0 0,0 0 0,0 2 0,0 0 0,1 0 0,1 2 0,-9 7-256,16-12 64,0 0 0,0 1 0,1-1 0,0 1 0,1 0 0,-2 2-64,4-7 7,1-1 0,-1 0-1,1 0 1,-1 0 0,1 1 0,0-1 0,0 0-1,-1 1 1,1-1 0,0 0 0,0 1 0,0-1-1,0 0 1,1 1 0,-1-1 0,0 0-1,1 1-6,-1-1 3,1 0-1,0-1 0,-1 1 0,1-1 0,0 1 0,0 0 1,0-1-1,-1 0 0,1 1 0,0-1 0,0 0 1,0 1-1,0-1 0,0 0 0,0 0 0,0 0 0,0 0 1,0 0-1,0 0 0,-1 0 0,1 0 0,0 0 0,0 0 1,0 0-1,0-1 0,0 1 0,0 0 0,0-1-2,20-5 31,-2-2-1,1 0 1,-1-1-1,0-1 1,-1 0-1,0-2 1,-1 0 0,0-1-1,5-5-30,0-10 66,-12 11-2,-10 17-62,0 0 0,0 0 0,0 0 1,0-1-1,0 1 0,0 0 0,0 0 0,0 0 1,1-1-1,-1 1 0,0 0 0,0 0 0,0 0 0,0 0 1,0-1-1,0 1 0,0 0 0,0 0 0,0 0 0,0-1 1,0 1-1,0 0 0,0 0 0,-1 0 0,1-1 0,0 1 1,0 0-1,0 0 0,0 0 0,0 0 0,0-1 0,0 1 1,0 0-1,-1 0 0,1 0 0,0 0 0,0 0 0,0-1 1,0 1-1,-1 0 0,1 0 0,0 0 0,0 0 0,0 0 1,0 0-1,-1 0 0,1 0 0,0 0 0,0 0 0,0 0 1,-1 0-1,1 0-2,-2 1-3,0 1 0,1 0 0,-1 0 0,1 0 0,-1 0 0,1 0 1,-1 1-1,1-1 0,0 0 0,0 1 0,0-1 0,1 0 0,-1 1 0,0-1 0,1 1 1,0 0-1,-1-1 0,1 1 3,-1 3 0,0-1 0,0 1 0,0-1 1,1 1-1,0 0 0,0-1 0,0 1 0,1-1 0,0 1 1,0-1-1,1 2 0,-1-4 2,0 1 0,1-1-1,0 0 1,-1-1 0,1 1 0,0 0 0,1 0 0,-1-1 0,0 1 0,1-1-1,-1 0 1,1 0 0,0 0 0,0 0 0,0 0 0,0 0 0,0-1-1,0 1 1,0-1 0,1 0 0,2 0-2,23 6-363,-22-9-3144,-7 0 813</inkml:trace>
  <inkml:trace contextRef="#ctx0" brushRef="#br5" timeOffset="162659.81">4531 15177 4969,'-1'-39'7566,"-1"57"-2918,0 59-3054,4-38-1386,1 0-1,1 0 1,3 0-1,1-1 1,2 0-1,1-1 1,2 0-1,2 0 1,1-2-1,19 30-207,-31-59-152,0 1 0,0-1-1,0 0 1,1-1 0,0 1-1,0-1 1,1 0 0,-1 0-1,3 1 153,15 9-1829</inkml:trace>
  <inkml:trace contextRef="#ctx0" brushRef="#br5" timeOffset="164039.81">4860 15714 6465,'61'-41'2512,"-38"26"3805,2 1-3656,-7 4-2644,0-1-1,-1-1 0,0 0 0,12-12-16,-28 23 7,-1 1 0,1 0 0,-1-1 0,1 1 0,-1 0 0,1-1 0,-1 1 0,1 0 0,-1-1 0,1 1 0,-1-1 0,0 1 0,1-1 0,-1 1 0,0-1 0,0 0-1,1 1 1,-1-1 0,0 1 0,0-1 0,0 0 0,1 1 0,-1-1 0,0 1 0,0-1 0,0 0 0,0 1 0,0-1 0,0 1 0,-1-1 0,1 0 0,0 1 0,0-1 0,0 1 0,-1-1 0,1 0 0,0 1 0,-1-1-7,-24-8 321,-33 8 325,51 1-582,0 1 0,0 1 0,1 0 0,-1-1 0,0 2 0,1-1 0,0 1 0,0 0 0,0 1 0,0-1 0,0 1 0,0 0 0,1 0 0,0 1 0,0 0 0,0 0-1,1 0 1,0 0 0,0 1 0,-1 1-64,2-2 19,1-1-1,0 1 1,0 0-1,0 0 1,1 0-1,0 0 1,0 0-1,0 1 1,0-1-1,1 0 1,0 0-1,0 0 1,0 1-1,1-1 1,0 0-1,0 0 1,0 0-1,1 0 1,-1 0-1,1 0 1,0 0-1,1 0 1,-1-1-1,1 1 1,0-1 0,3 4-20,-2-2 20,1-1 0,0 0-1,0 0 1,0-1 0,1 1-1,0-1 1,0 0 0,0 0-1,0-1 1,0 0-1,1 0 1,-1 0 0,1-1-1,0 0 1,0-1 0,0 1-1,0-1 1,0 0-1,0-1 1,0 0 0,0 0-1,0 0 1,0-1 0,0 0-1,0-1 1,0 1 0,0-1-1,0-1 1,4-1-19,3-2 23,1 0 1,-1-1 0,0-1-1,0 0 1,-1-1 0,0 0-1,0-1 1,-1 0 0,-1-1-1,0-1 1,0 1 0,6-12-24,-15 21 9,0-1 0,-1 0 0,1 0 0,-1 0 0,1 0 0,-1 0 0,0 0 0,0 0 0,-1 0 0,1 0 0,-1-1 0,1 1 0,-1-2-9,0 3 4,-1 1 0,1 0 1,0 0-1,-1-1 0,1 1 0,0 0 1,-1 0-1,0 0 0,1 0 0,-1-1 1,0 1-1,1 0 0,-1 0 1,0 0-1,0 1 0,0-1 0,0 0 1,0 0-1,0 0 0,0 1 0,0-1 1,0 0-1,0 1 0,-1-1 1,1 1-1,0 0 0,0-1 0,0 1 1,-1 0-1,1 0 0,0-1 1,-1 1-1,1 0 0,0 0 0,0 1-4,0-1 6,0 0 0,0 0 0,0 1-1,1-1 1,-1 1 0,0-1 0,1 1 0,-1-1-1,0 1 1,1-1 0,-1 1 0,1 0-1,-1-1 1,1 1 0,-1 0 0,1-1-1,-1 1 1,1 0 0,0-1 0,-1 1 0,1 0-1,0 0 1,0 0 0,-1 0 0,1-1-1,0 1 1,0 0 0,0 0 0,0 0-1,0 0 1,0-1 0,0 1 0,1 0 0,-1 0-1,0 0 1,0-1 0,1 1 0,-1 0-1,0 0 1,1 0-6,10 40 175,-10-36-167,0 0-1,1 0 1,0 0 0,0-1 0,0 1-1,0 0 1,1-1 0,0 0 0,0 0-1,0 1 1,0-2 0,1 1 0,0 0 0,-1-1-1,1 0 1,1 0 0,-1 0 0,0 0-1,1 0 1,-1-1 0,1 0 0,0 0-1,0 0 1,0-1 0,0 0 0,0 0-1,0 0 1,5 0-8,0-1-485,0 0 0,0 0 0,0-1 0,0-1 0,0 0 0,0 0 0,0-1 0,-1 0 0,1-1-1,-1 0 1,0 0 0,0-1 0,6-4 485,-9 5-395,1-1-1,-2 0 0,1 0 0,0 0 1,-1 0-1,0-1 0,0 0 0,-1 0 1,0-1-1,3-4 396,-5 6 78,0 0 0,0 0 0,0 0 0,0 0 0,-1-1 0,0 1 0,0-1 0,-1 1 0,1-5-78,-1 9 244,0-1-1,0 0 0,0 1 0,-1-1 0,1 1 0,0-1 1,-1 0-1,1 1 0,-1-1 0,1 1 0,-1-1 0,0 1 1,1-1-1,-1 1 0,-1-2-243,-2 5 2588,4 15-2237,4-1-277,-1 1-1,2-1 1,0 0-1,1 0 1,1 0-1,0-1 1,6 9-74,-12-22 9,0 0 1,0 0-1,0 0 1,0 0-1,1 0 1,-1 0-1,0 0 1,1-1-1,0 1 1,-1 0-1,1-1 1,0 1-1,0-1 1,0 0-1,-1 0 0,2 0 1,-1 0-1,0 0 1,0 0-1,0 0 1,0 0-1,0-1 1,1 1-1,-1-1 1,0 0-1,1 0 1,-1 0-1,0 0 1,0 0-1,1 0 0,-1-1 1,0 1-1,0-1 1,1 1-1,-1-1 1,0 0-1,0 0 1,0 0-1,0 0 1,0 0-1,0 0 1,0-1-1,0 0-9,2-1 16,0-1-1,-1 1 1,1-1 0,-1 0-1,0 0 1,0 0 0,-1-1-1,1 1 1,-1-1 0,0 1-1,0-1 1,0 0 0,-1 0-1,0 0 1,0 1 0,0-1-1,0-1 1,-1 1-1,0 0 1,0 0-16,-1-2 8,1 1-1,-1 0 1,1 0 0,1 0-1,-1 0 1,1 0 0,1-6-8,-2 12-2,1-1-1,-1 0 1,0 1 0,0-1 0,1 1 0,-1-1 0,1 0-1,-1 1 1,0-1 0,1 1 0,-1-1 0,1 1 0,-1-1-1,1 1 1,0 0 0,-1-1 0,1 1 0,-1-1 0,1 1-1,0 0 1,-1 0 0,1-1 0,0 1 0,-1 0 0,2 0 2,0 0-1,0 0 1,0 0 0,0 1-1,0-1 1,0 1-1,0 0 1,0-1 0,0 1-1,0 0 1,-1 0 0,1 0-1,0 0 1,1 2 0,0 0 98,0 1 1,-1 0 0,1 0-1,-1 1 1,0-1 0,0 0-1,-1 1 1,1-1 0,-1 1-1,0 0 1,0-1 0,0 1-1,-1 5-98,3 4 205,4 20 82,-5-17-229,2 0-1,0 0 1,1 0 0,1 0 0,0-1-1,6 11-57,1-130 734,-12 93-730,0-1 1,0 1 0,1-1-1,1 1 1,0 0 0,0 0-1,1 0 1,0 0 0,1 0-1,0 1 1,0 0 0,1 0-1,4-4-4,-4 7 6,1-1 0,0 1 0,0 0 1,0 1-1,1 0 0,0 0 0,0 0 0,0 1 0,0 0 0,1 1 0,0 0 0,0 0 0,-1 1 0,10-1-6,-3 0-308,48-6-201,-20 12-5413,-27-2 1963</inkml:trace>
  <inkml:trace contextRef="#ctx0" brushRef="#br5" timeOffset="164419.81">6429 15528 4801,'0'-5'6698,"-10"3"-2093,-15 5-2369,9 1-1952,9-3-233,0 1-1,0 0 1,0 0-1,0 1 1,0-1-1,1 2 1,-1-1 0,1 1-1,0 0 1,0 0-1,0 1 1,-2 2-51,7-7 4,0 1 0,0 0 0,0 0 0,0 0 0,0 0 0,0 0 0,1 0 0,-1 0-1,0 0 1,1 0 0,-1 1 0,1-1 0,-1 0 0,1 0 0,0 1 0,-1-1 0,1 0 0,0 0 0,0 1 0,0-1 0,0 0 0,0 1 0,0-1 0,0 0 0,0 0 0,1 1 0,-1-1-4,1 2 3,1-1 1,-1 1-1,1-1 1,-1 0-1,1 1 1,0-1-1,0 0 1,0 0-1,0 0 1,0 0-1,0-1 0,2 2-3,10 5 8,0 0 0,0-1-1,1 0 1,5 1-8,-15-6 9,6 2-11,-1 1 1,1 0 0,-1 1-1,0 0 1,-1 1 0,0 0-1,0 0 1,0 1 0,6 8 1,-13-14 9,1 1 0,-1-1 0,-1 1 0,1 0 0,0 0 0,0-1 0,-1 1 0,0 0 0,0 1 0,0-1 0,0 0 0,0 0 0,0 0 0,-1 1 0,0-1 0,0 0 0,0 1 0,0-1 0,0 0 0,0 1 0,-1-1 0,0 0 0,1 0 0,-1 0 0,-1 1 0,1-1 0,0 0 0,-1 0 0,1-1 0,-1 1 0,0 0 0,0 0 0,0-1 0,0 1 0,-3 1-9,-7 7 215,0 0 0,-1-2 0,0 1 0,-1-1 0,0-1 0,0-1 0,-1 0 0,-3 1-215,-41 11-1694,27-14 102</inkml:trace>
  <inkml:trace contextRef="#ctx0" brushRef="#br5" timeOffset="165289.81">3494 16557 8378,'-4'1'7103,"6"6"-4291,11 21-3329,-1-5 1229,7 22-131,-1 1 0,-2 1 0,-3 0 0,8 46-581,-17-69 122,0 1 0,-2-1 0,-1 1-1,-1 0 1,-1 0 0,-1-1 0,-1 1 0,-1-1 0,-1 0 0,-1 0 0,-3 2-122,9-25 7,0-1 1,0 0-1,0 1 1,0-1-1,0 0 1,0 1-1,0-1 1,0 0-1,-1 0 1,1 1-1,0-1 1,0 0-1,0 1 1,-1-1-1,1 0 1,0 0-1,0 1 1,0-1-1,-1 0 1,1 0-1,0 0 1,-1 1-1,1-1 1,0 0-1,0 0 1,-1 0-1,1 0 1,0 0-1,-1 0 1,1 0-1,0 1 1,-1-1-1,1 0 1,0 0-1,-1 0 1,1 0-1,0 0 1,-1-1-1,1 1 1,0 0-1,-1 0 1,1 0-8,-13-13 197,-6-25 8,13 20-194,1-1 0,1 0 0,0 0 0,2 0 0,0 0 0,1-1-1,1 1 1,1 0 0,0-1 0,2 1 0,0 0 0,1 0 0,1 0 0,1 1 0,1-2-11,2-5-11,1 2 1,1 0-1,1 0 1,1 1-1,0 0 1,2 1-1,1 1 1,0 0-1,2 1 1,0 1-1,4-2 11,-5 6-12,2 1 0,-1 1-1,2 1 1,0 0 0,10-3 12,-18 9-7,0 0 1,0 1-1,0 1 0,0 0 1,1 1-1,-1 0 0,1 1 1,0 0-1,-1 1 0,4 0 7,-14 0-2,0 0 0,0 0 1,1 1-1,-1-1 0,0 0 0,1 1 0,-1 0 0,0-1 0,0 1 0,0 0 0,0 0 1,0 0-1,0 0 0,0 1 0,0-1 0,0 0 0,0 1 0,-1-1 0,1 1 0,0 0 1,-1 0-1,0-1 0,1 1 0,0 2 2,-2-1-1,1 0 0,0 0-1,-1 0 1,0 0 0,0 0 0,0 0 0,0 0 0,0 0-1,-1 0 1,1 0 0,-1 0 0,0-1 0,0 1 0,0 0-1,0 0 1,-1 1 1,-7 12 1,0 0 0,-1 0 0,-1-1 0,0 0 1,-9 8-2,-3 2-48,0 0 1,-1-2 0,-1-1 0,-1-1 0,-1-1 0,-3 1 47,28-20-64,0 0 1,1 0-1,-1-1 1,0 1-1,1 0 1,-1 0-1,0-1 1,0 1-1,0-1 0,0 0 1,0 0-1,0 1 1,0-1-1,1 0 1,-1-1-1,0 1 1,0 0-1,-1-1 64,3 1-153,-1-1-1,0 1 1,1-1-1,-1 0 1,1 1-1,-1-1 1,0 0-1,1 0 1,0 1 0,-1-1-1,1 0 1,-1 0-1,1 0 1,0 0-1,0 1 1,-1-1-1,1 0 1,0 0-1,0 0 1,0 0 0,0 0-1,0 0 1,0 0-1,0 0 1,0 1-1,1-1 1,-1 0-1,0 0 1,0 0-1,1 0 1,-1 0-1,1 1 1,-1-1 0,1 0-1,-1 0 154,10-25-3747</inkml:trace>
  <inkml:trace contextRef="#ctx0" brushRef="#br5" timeOffset="165659.81">4154 16681 1872,'23'29'2696,"0"0"0,-2 1 0,-2 2 0,0 0-1,-2 2-2695,-35-93 6281,16 48-6248,0-1-1,1 0 1,0 1 0,1-1-1,0 0 1,1 0-1,0 1 1,1-1 0,0 1-1,1-1 1,0 1-1,1 0-32,-2 6 6,0 0 0,0 1 1,0-1-1,0 1 0,1 0 0,0 0 0,0 0 0,0 0 0,0 0 0,1 1 0,-1-1 0,1 1 0,0 0 0,0 0 0,0 0 0,5-1-6,-5 2 3,0 1 0,0 0 0,0 0-1,0 1 1,1-1 0,-1 1 0,0 0-1,0 0 1,1 0 0,-1 1 0,0-1-1,0 1 1,0 0 0,1 1 0,-1-1-1,0 1 1,-1-1 0,1 1 0,3 2-3,58 21-3022,-20-17-2462,-18-7 1835</inkml:trace>
  <inkml:trace contextRef="#ctx0" brushRef="#br5" timeOffset="166039.81">4572 16637 2633,'9'6'9981,"11"1"-6547,1-8-3820,-13-9 3573,-8 10-3144,0-1-1,0 1 1,-1 0-1,1-1 1,0 1-1,0 0 1,-1 0-1,1-1 1,0 1-1,-1 0 1,1 0-1,0-1 1,-1 1-1,1 0 1,0 0-1,-1 0 1,1 0-1,-1 0 1,1 0-1,0 0 1,-1-1-1,1 1 1,-1 0-1,1 0 1,0 0-1,-1 1 1,1-1-1,-1 0 1,1 0-1,0 0 1,-1 0-1,1 0 0,-1 0 1,1 0-1,0 1 1,-1-1-1,1 0 1,0 0-43,-17 4 98,17-4-81,-4 1 3,0 1 1,0 0-1,0-1 0,0 1 0,1 1 1,-1-1-1,1 0 0,-1 1 0,1 0 0,0 0 1,0 0-1,0 0 0,-2 3-20,-1 1 30,4-5-27,1 0 0,-1 0 0,1 0 0,0 0 0,0 0 0,-1 1 0,1-1 0,1 0 0,-1 1 0,0-1 0,1 1 0,-1-1-1,1 1 1,0-1 0,-1 1 0,1-1 0,1 1 0,-1-1 0,0 1 0,1-1 0,-1 1 0,1-1 0,0 1 0,-1-1 0,1 0-1,0 1 1,1-1 0,-1 1-3,2 2 3,-1-1 0,1 0 1,0 0-1,0 0 0,1 0 0,-1 0 0,1 0 0,-1-1 0,1 0 0,1 0 0,-1 0 0,3 1-3,0 0-103,1-1-1,0-1 1,-1 1 0,1-1-1,1-1 1,-1 1-1,0-1 1,0-1 0,0 0-1,1 0 1,-1 0-1,0-1 1,0-1 0,0 1-1,0-1 1,6-2 103,-7 1-829,0 0-1,-1 0 1,0 0 0,0 0 0,0-1-1,0 0 1,0-1 0,-1 1 0,0-1-1,1 0 1,-2 0 0,5-6 829,12-24-4793</inkml:trace>
  <inkml:trace contextRef="#ctx0" brushRef="#br5" timeOffset="166379.81">4820 16424 3649,'-25'-30'2560,"-7"4"81,-8 12-849,-9-2-255,4 8-569,-1 6-344,8 1-456,6 6 160,13 5-80,8 5-3048,3 0 1239</inkml:trace>
  <inkml:trace contextRef="#ctx0" brushRef="#br5" timeOffset="166779.81">5226 16507 7962,'-4'4'7744,"-10"1"-7238,9-4 436,-28 10 239,8-4-664,1 2-1,-1 0 1,1 2-1,1 1 0,-8 5-516,26-13 12,-1 0 0,0 0-1,1 0 1,0 1 0,0 0-1,0 0 1,1 0 0,0 1-1,0-1 1,0 1 0,0 0-1,1 0 1,0 1 0,0-1-1,1 1 1,0-1 0,0 1-1,0 0 1,1-1 0,0 1-1,1 0 1,-1 5-12,1-8 1,0-1 1,0 1-1,0-1 0,1 1 1,-1-1-1,1 1 1,0-1-1,0 1 0,0-1 1,1 0-1,-1 1 1,1-1-1,-1 0 0,1 0 1,0 0-1,0 0 1,1-1-1,-1 1 0,0 0 1,1-1-1,0 0 0,-1 0 1,1 1-1,0-2 1,0 1-1,0 0 0,1-1 1,-1 1-1,0-1 1,2 1-2,0-1 7,-1-1-1,1 1 1,-1 0 0,1-1 0,0 0 0,-1 0 0,1-1 0,0 1 0,-1-1 0,1 0-1,-1 0 1,1-1 0,-1 1 0,0-1 0,1 0 0,-1 0 0,0-1 0,0 1 0,-1-1-1,1 0 1,0 1 0,2-5-7,2-2 21,-1 0 0,0-1 0,0 1 0,-1-2 0,0 1 0,-1-1 0,0 0 0,-1 0 0,0 0 0,-1 0 0,0-2-21,6-28 79,-2-1-1,-1-18-78,1-11 52,-4 1 0,-2-1 0,-4 1-1,-3 0 1,-2 0 0,-6-9-52,3 53 216,7 20-48,5 19-3,23 89 37,0-1 461,3 50-663,7 203 737,-31-318 837,-3-29-5066,0-14 909</inkml:trace>
  <inkml:trace contextRef="#ctx0" brushRef="#br5" timeOffset="167329.81">4580 16790 2104,'-5'1'10099,"11"-6"-6868,11-6-3012,2 3-30,-10 5-142,1 0 0,-1-1-1,0 0 1,0 0 0,-1-1-1,0-1 1,1 1 0,-2-1-1,1-1 1,-1 1-1,6-7-46,-11 11 13,0 0-1,0 0 0,-1-1 0,1 1 0,-1 0 0,0 0 0,1-1 0,-1 1 0,0-1 0,0 1 0,-1-1 0,1 1 0,0-1 0,-1 1 0,0-1 0,1 0 1,-1 1-1,0-1 0,-1 0 0,1 1 0,0-1 0,-1 0 0,1 1 0,-1-1 0,0 1 0,0-2-12,-1 2 5,0 0 0,0 1 0,0-1 0,0 0 0,-1 1 0,1-1 1,0 1-1,-1 0 0,1 0 0,-1 0 0,1 0 0,-1 0 0,0 0 0,1 1 0,-1-1 0,0 1 0,0 0 0,1 0 0,-1 0 0,0 0 0,0 0 0,1 1 0,-1-1 1,0 1-1,0 0-5,-8 1 6,1 0 1,0 1 0,0 0-1,0 0 1,0 1 0,1 0-1,0 1 1,-1 0 0,2 0-1,-1 1 1,1 1 0,-5 3-7,6 5 231,10-12-6918,9-5 2596</inkml:trace>
  <inkml:trace contextRef="#ctx0" brushRef="#br5" timeOffset="167919.81">5478 16612 6497,'-42'-7'2836,"35"9"3907,6 3-3922,6 17-3135,2 1 920,-5-10-499,0 0-1,-1 1 1,0-1-1,-1 1 0,-1-1 1,0 1-1,-1-1 0,-3 13-106,5-24-196,-7 40 1090,7-41-922,0 0-1,-1 0 1,1-1 0,0 1-1,0 0 1,0 0 0,0 0-1,0-1 1,0 1 0,0 0-1,0 0 1,0 0 0,0-1-1,1 1 1,-1 0 0,0 0-1,1-1 1,-1 1 0,0 0-1,1 0 1,-1-1 0,1 1-1,-1-1 1,1 1 0,-1 0-1,1-1 1,-1 1 0,1-1-1,0 1 1,-1-1 0,1 1-1,0-1 1,-1 0 0,1 1-1,0-1 1,0 0 0,-1 1-1,1-1 1,0 0 0,0 0-1,-1 0 1,1 0 0,0 0-1,0 0 1,0 0 28,16-6-1427</inkml:trace>
  <inkml:trace contextRef="#ctx0" brushRef="#br5" timeOffset="168289.81">5448 16319 7322,'-9'-14'1744,"9"3"-1744,12 10-1280</inkml:trace>
  <inkml:trace contextRef="#ctx0" brushRef="#br5" timeOffset="168659.81">5605 16171 5825,'70'-49'3108,"-54"32"5577,-14 31-7255,9 14-893,-3-9-203,-1 0 0,0 1 0,-2 0 0,0 0-1,-1 1 1,-1 0 0,-1 5-334,-1 53 820,-7 35-820,2-59 143,2 1 0,2 0 0,3-1 0,3 6-143,4-22 1197,-2-30-4367,-2-12 889</inkml:trace>
  <inkml:trace contextRef="#ctx0" brushRef="#br5" timeOffset="168659.81">5760 16505 7522,'1'-4'2240,"-3"4"449,3 2-2217,-1-2-24,0 0-304,0 0-72,1 0 344,17 2-976,9 2-2161,48 7 753</inkml:trace>
  <inkml:trace contextRef="#ctx0" brushRef="#br5" timeOffset="169369.81">6067 16642 5841,'-1'2'4766,"7"-3"-1747,20-9-663,31-17-1454,-41 18-646,-4 2-7,0 0 0,0 0-1,0-2 1,-1 1 0,4-6-249,-14 14 13,-1 0 0,0 0 0,1-1 1,-1 1-1,0 0 0,1 0 0,-1-1 0,0 1 1,1-1-1,-1 1 0,0 0 0,0-1 0,1 1 0,-1-1 1,0 1-1,0 0 0,0-1 0,0 1 0,0-1 0,1 1 1,-1-1-1,0 1 0,0-1 0,0 1 0,0-1 0,0 1 1,0 0-1,-1-1 0,1 1 0,0-1 0,0 1 1,0-1-1,0 1 0,0-1 0,-1 1 0,1 0-13,-18-7 210,-25 8-70,30 1-48,0 0-1,0 1 0,0 1 1,0 0-1,1 1 1,-1 0-1,1 1 1,1 0-1,-1 1 1,1 0-1,-9 9-91,16-13 26,0 0-1,0 0 1,1 1 0,-1-1 0,1 1-1,0 0 1,0 0 0,0 0 0,1 1-1,0-1 1,0 1 0,0-1-1,0 1 1,0 0 0,1-1 0,0 1-1,0 0 1,0 0 0,1 0 0,0 0-1,0 0 1,0 0 0,0 0 0,1 0-1,0 0 1,0 0 0,0 0-1,1-1 1,-1 1 0,1 0 0,0-1-1,1 1 1,0 1-26,-1-3 31,1 1-1,-1-1 1,1 1-1,0-1 1,0 0-1,0 0 1,0 0-1,0 0 1,1-1-1,-1 1 1,1-1-1,-1 0 1,1 0 0,0 0-1,0 0 1,2 0-31,2 0 37,1 0 0,-1-1 0,0 0 0,0 0 1,0-1-1,1 0 0,-1 0 0,6-2-37,6-1 42,0-1 0,-1-1-1,0-1 1,1-1-1,-2 0 1,1-1 0,0-2-42,1-1 30,0-2 0,-1 0 0,0-1 0,-1 0 0,-1-2 0,0 0 0,3-6-30,-12 12 23,1 0-1,-2-1 0,1 0 1,-1 0-1,-1-1 1,0 1-1,-1-1 0,0-1 1,-1 1-1,0-1 0,-1 0 1,0 0-1,0-9-22,-3 19 6,0-1 0,0 1-1,-1-1 1,1 1-1,-1-1 1,0 1 0,0-1-1,0 1 1,-1 0 0,1-1-1,-1 1 1,1 0 0,-1 0-1,0 0 1,0 0 0,-1 1-1,1-1 1,-1 0 0,0 0-6,1 2-2,1-1 0,-1 1 1,0 0-1,0 0 0,1 0 0,-1 0 1,0 0-1,0 0 0,0 0 0,0 0 1,0 1-1,-1-1 0,1 1 0,0 0 1,0 0-1,0-1 0,0 1 1,0 1-1,-1-1 0,1 0 0,0 0 1,0 1-1,0-1 0,0 1 0,0 0 1,0 0-1,0 0 0,0 0 0,0 0 1,0 0-1,0 0 0,0 1 2,1-2-2,1 1 0,0-1 0,-1 0 1,1 1-1,0-1 0,-1 0 0,1 1 0,0-1 0,0 0 0,-1 1 0,1-1 0,0 1 0,0-1 0,0 1 0,0-1 1,-1 0-1,1 1 0,0-1 0,0 1 0,0-1 0,0 1 0,0-1 0,0 0 0,0 1 0,0-1 0,0 1 0,1-1 1,-1 1-1,0-1 0,0 1 0,0-1 0,0 0 0,1 1 2,13 15-39,21 8 4,-35-24 35,58 32-15,-38-23 8,-1 1-1,-1 0 1,0 2-1,0 0 1,-2 1 0,7 7 7,-19-16 0,1 1 0,-1 0 0,-1 0 0,1 0 0,-1 1 0,0-1 1,0 1-1,-1 0 0,1 0 0,-1 0 0,-1 0 0,1 0 0,-1 0 1,0 0-1,-1 1 0,1-1 0,-1 0 0,0 1 0,-1-1 0,1 0 1,-1 0-1,-1 1 0,-1 4 0,2-5 16,0 0 0,-1 0 1,0-1-1,0 1 1,-1-1-1,1 1 0,-1-1 1,0 0-1,-1 0 0,1 0 1,-1-1-1,0 1 0,0-1 1,0 0-1,-1 0 0,1 0 1,-1-1-1,0 1 0,-5 1-16,0-1 119,0 0 0,-1-1-1,1-1 1,-1 1 0,1-2 0,-1 0-1,0 0 1,0-1 0,0 0-1,-7-2-118,-135-2 1394,134 4-4659,-1-9 934</inkml:trace>
  <inkml:trace contextRef="#ctx0" brushRef="#br5" timeOffset="172149.81">7358 5619 5585,'3'-3'609,"14"-18"1073,-16 21-1592,-1 0 1,0 0 0,1 0 0,-1-1 0,0 1 0,1 0-1,-1 0 1,0-1 0,0 1 0,1 0 0,-1 0 0,0-1 0,0 1-1,0 0 1,1-1 0,-1 1 0,0 0 0,0-1 0,0 1-1,0-1 1,0 1 0,0 0 0,0-1 0,0 1 0,0 0-1,0-1 1,0 1 0,0 0 0,0-1 0,0 1 0,0-1 0,0 1-1,0 0 1,0-1 0,0 1 0,-1 0 0,1-1 0,0 1-1,0 0 1,0-1 0,-1 1 0,1 0 0,0 0 0,0-1-1,-1 1 1,1 0 0,0 0 0,-1-1-91,1 1 59,-1 0 0,1 0 0,0 0 0,-1 0 0,1 0 0,0 0 0,-1 0 1,1 0-1,-1 0 0,1 0 0,-1 0 0,1 0 0,0 0 0,-1 0 0,1 0 0,-1 0 0,1 0 0,0 0 0,-1 1 0,1-1 1,0 0-1,-1 0 0,1 0 0,0 1 0,-1-1 0,1 0 0,0 0 0,-1 1 0,1-1 0,0 0 0,0 1 0,-1-1 0,1 0 0,0 1 1,0-1-1,0 1 0,0-1 0,-1 0 0,1 1 0,0-1 0,0 1 0,0-1 0,0 0 0,0 1 0,0-1 0,0 1 0,0-1 1,0 0-1,0 1 0,0-1 0,0 1 0,1-1 0,-1 0 0,0 1 0,0-1 0,0 0 0,0 1 0,1-1 0,-1 0 0,0 1 0,0-1 1,1 0-1,-1 1 0,0-1 0,1 0 0,-1 1-59,16 24 338,-5-13-228,9 11 313,-1 0 1,16 27-424,-29-41 59,-1 1 0,0-1-1,-1 1 1,0 1 0,0-1-1,-1 1 1,-1-1 0,0 1-1,0 0 1,-1 2-59,2 64 948,-4 16-948,-1-23 1106,7 58-1106,9-35 433,3-2-1,7 8-432,-3-15 566,-4 1-1,3 58-565,-18-122 144,-1-12-65,0 0-1,0 0 1,-1 0 0,0 0 0,-1 0-1,1 0 1,-3 7-79,-27-41-177,-26-27-390,43 39 429,0 0-1,0 2 1,-1-1 0,-11-5 138,-271-164-92,295 180 88,0 0 1,1 1-1,-1-1 1,0 0-1,0 1 1,0-1 0,0 0-1,0 1 1,0-1-1,0 1 1,0 0-1,0-1 1,0 1 0,0 0-1,0-1 1,0 1-1,0 0 1,0 0-1,-1 0 1,1 0 0,0 0-1,0 0 1,0 0-1,0 1 1,0-1-1,0 0 4,0 2-5,1 0 0,-1 0 0,1 0 0,0 0 0,0 0 0,0 0 0,0 0 0,0 0 0,0 1 0,1-1 0,-1 0 0,1-1 0,-1 1 0,1 0 0,0 0 0,0 0 0,0 1 5,3 9 2,0 0-1,1-1 1,0 1 0,1-1 0,0 0-1,1 0 1,0-1 0,0 0 0,1 0-1,1-1 1,0 0 0,0 0 0,1 0-2,8 3 0,1-1 1,0-1-1,1 0 1,0-1 0,0-2-1,1 0 1,0-1 0,0-1-1,18 2 0,-7-3 101,0-2 0,0-1 0,0-1 0,0-2 1,0-2-1,11-2-101,-30 3 92,-1 0 1,0 0-1,-1-1 1,1-1 0,-1 0-1,0 0 1,0-1-1,0 0 1,-1-1 0,0-1-1,0 1 1,-1-2-1,0 1 1,-1-1 0,1 0-1,-2-1 1,1 0-1,-2 0 1,1-1 0,-1 0-1,-1 0 1,0 0-1,1-4-92,0 3 460,-1 5-3336,2 0 766</inkml:trace>
  <inkml:trace contextRef="#ctx0" brushRef="#br5" timeOffset="173819.81">6883 13889 2200,'27'-37'2049,"-27"37"-1987,0 0 0,0 0 0,0 0 0,1 0 0,-1 0 0,0-1-1,0 1 1,0 0 0,0 0 0,0 0 0,0 0 0,0-1 0,0 1 0,0 0 0,0 0 0,0 0 0,0-1 0,0 1 0,0 0 0,0 0 0,0 0-1,0-1 1,0 1 0,0 0 0,0 0 0,0 0 0,0 0 0,0-1 0,0 1 0,0 0 0,0 0 0,0 0 0,-1 0 0,1-1 0,0 1 0,0 0-1,0 0 1,0 0 0,0 0 0,-1 0 0,1-1 0,0 1 0,0 0 0,0 0 0,0 0 0,-1 0 0,1 0 0,0 0 0,0 0 0,0 0-62,-16 0 2512,-12 10 1021,23-7-3323,1 1 1,-1 1-1,2-1 1,-1 1-1,0-1 1,1 1 0,0 0-1,0 0 1,0 1-1,0-1 1,1 0-1,0 1 1,0 0-1,1-1 1,0 1-1,0 0 1,0 0-1,0 0 1,1 6-211,0 17 142,1 0 0,1 0 0,5 17-142,-4-23 368,53 504 2174,-32-419-1871,-50-149 12,9 17-670,0 0-2,0 0-1,-10-24-10,19 34-7,0-1 0,0 2 0,-2-1 0,1 1 0,-2 1 0,0 0 0,0 0 0,-1 1 0,-1 0 0,0 1 0,0 1 0,0 0 0,-2 1 0,1 0 0,-1 1 0,-7-2 7,22 9-3,-1 0 0,1-1 0,0 1 0,-1 0-1,1 0 1,0-1 0,-1 1 0,1 0 0,0 0-1,-1 0 1,1-1 0,-1 1 0,1 0 0,0 0-1,-1 0 1,1 0 0,-1 0 0,1 0 0,-1 0-1,1 0 1,0 0 0,-1 0 0,1 0 0,-1 0-1,1 0 1,-1 0 0,1 0 0,0 1 0,-1-1 0,1 0-1,0 0 1,-1 0 0,1 1 0,-1-1 0,1 0-1,0 0 1,0 1 0,-1-1 0,1 0 0,0 1-1,-1-1 1,1 0 0,0 1 0,0-1 0,0 1-1,-1-1 1,1 0 0,0 1 0,0-1 0,0 1-1,0-1 1,0 0 0,0 1 0,0-1 0,0 1-1,0-1 1,0 1 0,0-1 0,0 0 0,0 1-1,0-1 5,14 35-164,-8-21 187,12 27-39,1-1 0,3-1 0,6 7 15,-18-31 63,0-1-1,1 0 1,1-1-1,0 0 1,0-1-1,1 0 1,1-1-1,0 0 1,1-1-1,3 1-62,-15-10 55,1 1-1,-1 0 0,1-1 1,0 0-1,-1 0 1,1 0-1,0-1 1,0 1-1,0-1 1,0 0-1,0 0 1,-1 0-1,1-1 0,0 1 1,0-1-1,0 0 1,0 0-55,4-2 90,0 0 0,-1 0 0,1-1 0,-1 0 0,0 0 0,-1-1 0,1 0 1,1-2-91,11-10 165,-2-1 0,0-1 0,-1 0 0,-1-1 1,0-2-166,-2 2-406,-5 7 865,1 1-1,0-1 0,11-9-458,-16 18-273,0 0 0,1 0 0,-1 1 0,1 0 0,0 0 0,0 0 0,0 1 0,1-1 0,-1 1 0,0 0 0,1 1-1,2-1 274,17-4-2851</inkml:trace>
  <inkml:trace contextRef="#ctx0" brushRef="#br1" timeOffset="214289.81">7236 2990 6233,'-14'-38'2162,"11"37"6868,-1 12-6749,-6 26-2856,9-32 1231,-7 34-412,2 0 0,1 1 0,2 0 0,2 18-244,1-54 4,1 1 0,-1-1 0,1 0 0,0 0 0,0 1 0,1-1 0,-1 0 0,1 0 0,0 0-1,0 0 1,0-1 0,1 1 0,-1 0 0,4 2-4,-5-5 5,1 1 0,0-1 0,-1 0 0,1 0-1,0 0 1,0 0 0,0 0 0,0 0 0,0 0-1,0-1 1,0 1 0,0-1 0,0 1 0,0-1 0,0 0-1,0 0 1,0 0 0,0 0 0,0 0 0,0 0-1,0-1 1,0 1 0,0-1 0,0 1 0,0-1 0,0 0-1,0 0 1,0 0 0,0 0 0,0 0 0,-1 0-1,2-1-4,8-6 31,0 0-1,-1-1 1,0 0-1,0-1 1,-1 0-1,0 0 1,-1-1-1,0 0 0,-1 0 1,0-1-1,4-11-30,-7 15 17,0-1-1,-1-1 1,0 1-1,0 0 1,-1-1-1,0 0 1,-1 1-1,0-1 1,-1 0-1,0 0 1,0 0-1,-1 1 1,0-1-1,-1 0 1,0 1-1,-3-10-16,5 20 4,-1-1-1,1 0 1,0 0-1,0 1 1,0-1-1,0 0 1,0 0-1,0 0 0,0 1 1,-1-1-1,1 0 1,0 0-1,0 0 1,0 1-1,0-1 1,-1 0-1,1 0 1,0 0-1,0 0 1,-1 0-1,1 1 1,0-1-1,0 0 0,0 0 1,-1 0-1,1 0 1,0 0-1,0 0 1,-1 0-1,1 0 1,0 0-1,0 0 1,-1 0-1,1 0 1,0 0-1,0 0 1,-1 0-1,1 0 0,0 0 1,0 0-1,-1-1 1,1 1-1,0 0 1,0 0-1,-1 0 1,1 0-1,0 0 1,0-1-1,0 1 1,0 0-1,-1 0 1,1 0-1,0-1 0,0 1 1,0 0-1,0 0-3,-5 24 97,4-9-85,0 0 0,1 1 0,1-1 1,1 1-1,0-1 0,1 0 0,1 0 0,0 0 0,1 0 1,0-1-1,1 0 0,1 0 0,1 0 0,-1-1 0,2 0 1,0 0-1,1 0-12,-7-10 4,0 0-1,1 0 1,-1-1 0,0 1 0,1 0 0,0-1 0,0 0-1,-1 0 1,1 0 0,0-1 0,0 1 0,1-1 0,-1 0-1,0 0 1,0 0 0,1-1 0,-1 1 0,0-1 0,1 0-1,-1 0 1,0-1 0,1 1 0,-1-1 0,0 0 0,0 0-1,1-1 1,-1 1 0,0-1 0,0 0 0,-1 0 0,3-1-4,6-4 22,1 0 0,-1-1 0,0 0 0,-1-1 0,1-1 0,-2 1 1,0-2-1,8-9-22,-10 9 21,0-1 1,0 0-1,-2 0 1,1-1-1,-1 1 1,-1-2-1,0 1 1,-1-1-22,-2 8 11,-1 0 0,1 0 0,-1-1 1,0 1-1,-1 0 0,0 0 0,0-1 0,0 1 0,-1 0 1,1-1-1,-2 1 0,1 0 0,-1 0 0,0 0 1,0 0-1,0 0 0,-1 0 0,-2-2-11,5 6 1,-1 0-1,0 0 0,0 1 1,0-1-1,0 0 1,-1 1-1,1-1 1,0 1-1,-1-1 1,1 1-1,-1 0 0,1 0 1,-1 0-1,1 0 1,-1 0-1,0 0 1,0 0-1,0 0 0,1 0 1,-1 1-1,0-1 1,0 1-1,0 0 1,0-1-1,0 1 0,0 0 1,0 0-1,0 0 1,0 0-1,0 1 1,0-1-1,0 1 0,0-1 1,1 1-1,-1-1 1,0 1-1,0 0 1,0 0-1,1 0 0,-1 0 1,0 0-1,1 0 1,-1 1-1,0 0 0,-3 3-10,1 0-1,-1 0 0,1 0 1,0 1-1,1-1 1,-1 1-1,1 0 1,0 0-1,1 0 0,0 0 1,0 1-1,-1 3 11,2-5-5,0 0 0,0 1 1,1-1-1,0 0 0,0 0 0,0 0 0,0 0 0,1 1 0,0-1 0,0 0 1,0 0-1,1 0 0,0 0 0,0-1 0,0 1 0,0 0 0,1-1 0,-1 1 1,1-1-1,1 0 0,-1 0 0,0 0 0,1-1 0,0 1 0,0-1 1,0 0-1,0 0 0,1 0 0,-1 0 0,1-1 0,1 1 5,0 0 3,0-1 1,0 0-1,1-1 0,-1 1 0,0-1 1,1 0-1,-1-1 0,1 0 1,-1 0-1,0 0 0,1-1 0,-1 1 1,1-2-1,-1 1 0,0-1 0,0 0 1,0 0-1,0 0 0,0-1 0,0 0 1,-1 0-1,1-1 0,-1 0 1,0 0-1,2-2-3,1-1 14,0-1 0,-1 0 0,0-1 0,-1 0 0,1 0 0,-2 0 0,1-1-1,-2 1 1,1-1 0,-1 0 0,0-1 0,-1 1 0,0-2-14,-2 7 6,-1 0 0,1 1 0,-1-1-1,1 0 1,-1 0 0,-1 1 0,1-1 0,-1 0-1,0 1 1,0-1 0,0 0 0,0 1 0,-1 0 0,0-1-1,0 1 1,0 0 0,0 0 0,-1 0 0,0 0-1,0 0 1,0 0 0,0 1 0,0 0 0,-1-1-1,1 1 1,-1 0 0,0 1 0,0-1 0,0 1-1,0 0 1,-1 0-6,4 1-4,0 0-1,-1 0 1,1 1 0,0-1-1,-1 1 1,1-1-1,-1 1 1,1-1 0,-1 1-1,1 0 1,0 0-1,-1 0 1,1-1 0,-1 2-1,1-1 1,-1 0-1,1 0 1,-1 0 0,1 1-1,-1-1 1,1 1 0,-1-1-1,1 1 1,0-1-1,-1 1 1,1 0 0,-1 0 4,1 0-54,6 0-34,193 52 7,-192-50 81,1-1 0,0 1 1,-1 0-1,0 0 0,0 1 1,0-1-1,0 1 0,-1 1 1,1-1-1,-1 1 0,0 0 1,0 0-1,-1 1 0,1-1 1,-1 1-1,-1 0 0,1 0 1,-1 1-1,0-1 0,-1 1 4,0-1 0,-1 1 0,0-1 0,0 1 0,0-1 1,-1 1-1,0-1 0,0 1 0,-1 0 0,0-1 0,0 1 0,0-1 0,-1 1 0,0-1 0,0 0 0,-1 0 1,0 0-1,0 0 0,0 0 0,-2 2-4,-4 5 82,0-1 0,-1-1 0,0 0 0,-1 0 0,0-1 0,-1 0 1,-2 0-83,8-5 108,0 0 1,-1 0 0,1-1-1,-1-1 1,0 1 0,-1-1-1,1 0 1,0 0 0,-1-1 0,0 0-1,1-1 1,-1 1 0,0-1-1,-2-1-108,4-1 99,1 0-1,0 0 0,1 0 0,-1-1 1,0 0-1,0 0 0,1 0 1,-5-3-99,-2-7-3109,6 4 462</inkml:trace>
  <inkml:trace contextRef="#ctx0" brushRef="#br1" timeOffset="-207286.92">78 2302 3617,'-7'-13'7424,"-10"1"-4194,16 11-3155,0 0 0,1 1 0,-1-1 0,0 1 0,0 0 0,1-1 0,-1 1 0,0 0 0,0-1 0,0 1 0,1 0 0,-1 0 0,0-1 0,0 1 0,0 0 0,0 0 0,1 0 0,-1 0 0,0 0 0,0 0 0,0 1 0,0-1 0,1 0 0,-1 0 0,0 1 0,0-1 0,0 0 0,1 1 0,-1-1 0,0 1 0,1-1 0,-1 1 0,0-1 0,1 1 0,-1-1 0,0 1 0,1 0 0,-1-1 0,0 2-75,-1 10 131,-1 1-1,1 0 1,1 0 0,0 0 0,1 0 0,1-1 0,0 1 0,0 0 0,3 9-131,8 30 925,15 42-925,6 19 288,-22-40 83,-2 0 0,-4 1 1,-4 61-372,0-39 680,12 94-680,-5-122 99,-3 0 1,-3 0 0,-2 1-1,-10 57-99,1-42 44,-15 110 160,-11 15-204,17-95 41,6 2 0,2 43-41,4-56 16,3-61 99,-9 241 1289,13-230-1156,2 0 1,3 1-1,1-2 0,7 16-248,-9-39 43,-5-22-12,1 0 0,0 0 0,1-1 0,0 1 0,0 0 0,0 0 0,0-1 0,1 1 1,1-1-1,2 5-31,-4-43 650,-1 22-550,0 0-1,1 0 1,1 0-1,-1 0 1,1 0-1,1 1 1,0-1-100,0 2-768,1 1 1,0-1 0,0 1-1,0 1 1,4-5 767,23-24-3057</inkml:trace>
  <inkml:trace contextRef="#ctx0" brushRef="#br1" timeOffset="-204916.92">326 2234 7482,'-15'-4'5406,"16"0"-3798,36-1-1572,560-40 307,25 26-343,1094-25 2262,-1316 30-1543,99-6-256,554-23-185,-997 42-269,1059-24 149,-450-20 103,9-12-158,-103 7-17,-332 39 95,89 12-181,193 0 250,51 3-135,559 67 313,-626-56-327,-273-13-59,329-13 57,-335-8-56,-83 6 7,32 5-50,-120 9 16,-25 1 34,1-2 0,0-2 0,-1-1 0,2-1-50,-31 4 7,0 0 1,-1 0-1,1 0 1,-1-1-1,1 1 0,-1 0 1,1 0-1,-1-1 0,1 1 1,-1 0-1,1-1 0,-1 1 1,1 0-1,-1-1 0,0 1 1,1-1-1,-1 1 0,0-1 1,1 1-1,-1-1 1,0 1-1,1-1 0,-1 1 1,0-1-1,0 0-7,0-1 181,-2 8-139,-34 130 451,24-81-459,-2-1 0,-3-1 0,-11 21-34,1 1 133,-3 19-133,6 15 190,4 1 1,6 0-1,4 2 1,5-1-1,9 104-190,28 107 349,-16-208-309,-6 1-1,-4 1 0,-7 58-39,-16-16 193,-6 0-193,-14 111 695,32-207-510,3 1-1,3 0 1,4 24-185,3 1 65,-4 0 1,-4 0 0,-10 72-66,9-152 14,-3 27 114,1 0 0,2 0 0,1 0-1,3 17-127,-3-52-28,-1 0 0,1 0-1,0 1 1,0-1-1,0 0 1,0 1-1,0-1 1,0 0 0,0 0-1,0 1 1,0-1-1,1 0 1,-1 0-1,0 1 1,0-1 0,0 0-1,0 0 1,0 1-1,0-1 1,0 0-1,1 0 1,-1 1 0,0-1-1,0 0 1,0 0-1,1 0 1,-1 0-1,0 1 1,0-1 0,0 0-1,1 0 1,-1 0-1,0 0 1,0 0-1,1 0 1,-1 1 0,0-1-1,0 0 1,1 0-1,-1 0 1,0 0-1,1 0 1,-1 0-1,0 0 1,0 0 0,1 0-1,-1 0 1,0-1-1,0 1 1,1 0-1,-1 0 1,0 0 0,0 0-1,1 0 1,-1 0-1,0 0 1,0-1-1,1 1 1,-1 0 0,0 0-1,0 0 1,0-1-1,1 1 29,9-17-3892,-5-21-375</inkml:trace>
  <inkml:trace contextRef="#ctx0" brushRef="#br1" timeOffset="-203356.92">17 5773 8602,'-16'-7'4385,"22"0"-3448,36-3-1229,69 5 302,0 6 1,55 9-11,-13-2 7,711-2-8,-325-8-74,1098-9 263,-1081 3-28,1003-60 750,-855 29-401,-268 10-339,163-6-48,-210 25-66,498-17 198,-272 29-5,-229 6 290,293 4 272,-266-29-653,-75 0-88,545-4 1381,-258 1-572,-596 18-757,5 0 250,0 2 0,0 1 1,11 2-373,-40-1 1028,-3-2-3617,-7-12 869</inkml:trace>
  <inkml:trace contextRef="#ctx0" brushRef="#br1" timeOffset="-201946.92">8733 1839 3209,'-9'-10'486,"8"9"-63,0-1 1,0 1-1,0 0 1,-1-1-1,1 1 1,0 0-1,0 0 1,-1 0-1,1 0 1,-1 0-1,1 0 1,-1 0-1,-1 0-423,2 2 112,0-1 1,0 1-1,1 0 0,-1 0 0,0 0 0,0 0 0,0 0 0,1 0 0,-1 0 0,0 0 0,1 0 0,-1 0 0,1 0 0,0 1 0,-1-1 0,1 0 0,0 0 0,0 0 0,-1 1 0,1-1 0,0 0 0,0 0 0,0 1 0,1-1 0,-1 0 0,0 0 0,0 1-112,-3 182 1375,2-72-1024,-4 3-351,-38 378 2689,-2-30-1234,1-1-213,34-127-692,16 19-550,-3-225 44,4 26 9,-2-90 21,-3 0 1,-2 1-1,-4-1 0,-2 0 0,-4 6-74,-4-10 678,7-36-417,1-1 1,2 1 0,0 0-1,2 0 1,0 5-262,10 34 102,-5-51-47,-1 1 1,-1-1 0,0 1-1,-1 0 1,-1 10-56,-5-4 526,11-34-3206,10-20 349</inkml:trace>
  <inkml:trace contextRef="#ctx0" brushRef="#br1" timeOffset="-199916.92">8466 1914 448,'16'20'8065,"-1"6"-3759,-8-10-3985,0 0 1,-1 1 0,-1 0-1,-1 0 1,0 0-1,-1 1 1,-1-1-1,-1 3-321,-2 179 1001,1-176-850,-1 0 0,-1 0 0,-1 0 0,-1 0 0,-5 14-151,-4 28 337,1 6-10,-1 1 23,1 26-350,8-66 47,-1-1-1,-8 24-46,-8 42 59,-5 70 9,12-101 83,4 2-1,3-1 1,3 1 0,3 48-151,7 87 841,-5-108-826,3 0-1,6 6-14,40 212 462,-22-72 252,-24-189-669,-1 1 1,-3-1 0,-2 0-1,-5 24-45,5-48 18,-4 37 24,-4 78 907,22 189-397,1-253-232,-12-70 351,0-7-3451,1-2 400</inkml:trace>
  <inkml:trace contextRef="#ctx0" brushRef="#br2" timeOffset="3.64">8435 6419 8122,'11'-27'9120,"-13"32"-5884,-4 21-3395,-6 70 416,3 0 0,5 1 0,4 0 0,9 55-257,-7-122 54,-2-1-1,0 1 0,-2 0 1,-2-1-1,-5 27-53,8-54 30,1-1 1,-1 1-1,1 0 0,-1-1 1,1 1-1,-1-1 1,0 1-1,0-1 0,0 0 1,0 1-1,0-1 0,0 0 1,0 1-1,0-1 1,-1 0-1,1 0 0,0 0 1,-1 0-1,1 0 0,-1-1 1,1 1-1,-1 0 0,1-1 1,-1 1-1,0-1 1,1 1-1,-1-1 0,0 0 1,1 1-1,-1-1 0,0 0 1,1 0-1,-1-1 1,0 1-1,1 0 0,-1 0 1,0-1-1,1 1 0,-1-1 1,1 1-1,-1-1 0,1 0 1,-1 0-1,1 0 1,-1 0-1,1 0 0,-1 0-30,-5-3 58,0 0-1,1-1 0,-1 0 0,1 0 0,0 0 0,0-1 0,0 0 1,1 0-1,-2-3-57,-1-6 22,0 1 0,1-1 0,1-1 0,1 1 0,0-1 0,1 0 0,1 0 0,0 0 0,1 0 0,1-1 0,0-8-22,2-10 3,1 0 1,1 0-1,2 0 1,9-30-4,-7 38-8,2 0-1,1 0 1,1 0 0,1 2 0,2-1-1,0 2 1,2 0 0,0 0 0,2 2 0,0 0-1,2 1 1,0 1 0,1 1 0,2 0-1,-1 2 1,2 1 0,0 1 0,16-7 8,-33 18-6,1 1 1,0-1-1,-1 2 1,1-1 0,1 1-1,-1 1 1,0-1-1,0 1 1,1 1-1,-1-1 1,2 1 5,-7 1-4,0-1 1,1 1-1,-1 0 0,0 0 1,0 0-1,0 0 0,-1 0 1,1 0-1,0 1 0,0-1 1,-1 1-1,1 0 0,-1 0 1,1 0-1,-1 0 0,0 1 1,0-1-1,0 0 1,0 1-1,0 0 0,0-1 1,-1 1-1,1 0 0,-1 0 1,0 0-1,0 0 0,0 0 1,0 0-1,-1 0 0,1 2 4,1 10-4,-1-1-1,-1 1 0,0 0 0,0-1 0,-2 1 1,0-1-1,0 1 0,-2-1 0,0 0 0,-4 9 5,-11 30 16,-3-2 0,-7 8-16,20-40 14,-2 0 0,0-1-1,-1 0 1,-9 9-14,18-23 8,1 0 0,-1-1 0,-1 1-1,1-1 1,-1 0 0,1 1 0,-1-1 0,0-1 0,0 1 0,0-1 0,0 1 0,-1-1 0,1 0 0,0-1 0,-1 1 0,0-1 0,1 0 0,-1 0 0,0 0 0,0-1 0,1 0 0,-1 0 0,-4 0-8,8-1 22,-1 1 0,1-1 0,-1 1 0,1-1 0,-1 0 0,1 0 0,0 0 0,-1 0 1,1 0-1,0 0 0,0 0 0,0 0 0,0 0 0,0 0 0,0-1 0,0 1 0,0-1 0,0 1 1,0 0-1,1-1 0,-1 1 0,1-1 0,-1 0 0,1 1 0,0-1 0,-1 1 0,1-1 0,0 0 0,0 1 1,0-1-1,0 1 0,0-1 0,1 0 0,-1 0-22,1-5-450,0 0-1,1 1 1,-1-1-1,1 0 1,1 1-1,-1 0 1,4-5 450,15-26-2574</inkml:trace>
  <inkml:trace contextRef="#ctx0" brushRef="#br2" timeOffset="3.64">9083 6568 9530,'2'4'320,"-1"-1"0,1 0 0,-1 1 0,0-1 0,0 0 0,0 1 0,0-1 0,-1 1 0,0 0 0,0-1 1,0 1-1,0-1 0,0 1 0,0-1 0,-1 1 0,0 0 0,0-1 0,0 0 0,0 1 0,0-1 0,-2 2-320,-8 42 1250,10-32-685,1-6-252,-1 1-1,0-1 1,0 0 0,0 0-1,-1 0 1,-1 0 0,1-1-1,-1 1 1,-1-1 0,0 1-1,0-1 1,-3 3-313,7-11 23,0 1 0,0-1 0,0 0 0,0 0-1,0 0 1,-1 0 0,1 1 0,0-1 0,0 0 0,0 0 0,-1 0 0,1 0 0,0 0-1,0 1 1,-1-1 0,1 0 0,0 0 0,0 0 0,-1 0 0,1 0 0,0 0 0,0 0-1,-1 0 1,1 0 0,0 0 0,0 0 0,-1 0 0,1 0 0,0 0 0,0 0 0,-1 0-1,1 0 1,0-1 0,0 1 0,-1 0 0,1 0 0,0 0 0,0 0 0,-1 0 0,1-1-1,0 1 1,0 0 0,0 0 0,0 0 0,-1-1 0,1 1 0,0 0 0,0 0 0,0 0-1,0-1 1,0 1 0,0 0 0,0 0 0,0-1 0,-1 1 0,1 0 0,0 0 0,0-1-1,0 1 1,0 0 0,0-1-23,-3-17 366,3 18-398,-2-14 75,1 1 0,1 0 0,0-1 1,1 1-1,0 0 0,1 0 0,0-1 1,1 2-1,1-1 0,0 0 0,1 1 0,0-1 1,1 1-1,0 0 0,1 1 0,0 0 1,6-7-44,-10 16 1,0 0 1,-1 0 0,1 0 0,0 0 0,0 0 0,1 1 0,-1-1 0,0 1 0,1 0-1,-1 0 1,0 0 0,1 0 0,-1 1 0,1-1 0,2 1-2,63 3-3,-16-1 11,-32-4-2,-1-1 1,1 0-1,-1-1 0,12-5-6,-26 7 4,0 0 0,-1 0 0,0 0 0,1-1 0,-1 1 0,0-1 0,0 0 0,0-1 0,-1 1 0,1-1 0,-1 0 0,0 0 0,0-1 0,0 1 0,0-1 0,-1 0 0,0 0 0,2-3-4,-5 7 2,0 1-1,1-1 1,-1 1 0,0-1-1,1 1 1,-1-1-1,0 1 1,0-1-1,0 0 1,1 1 0,-1-1-1,0 0 1,0 1-1,0-1 1,0 1-1,0-1 1,0 0 0,0 1-1,0-1 1,-1 1-1,1-1 1,0 0-1,0 1 1,0-1 0,-1 1-1,1-1 1,0 0-1,-1 1 1,1-1-1,0 1 1,-1-1 0,0 1-2,-19 0 40,-23 20-3,36-15-26,1 1 0,-1 0 0,2 0 0,-1 0 0,1 1 0,-1 0 0,2 0 0,-1 1 0,1-1 0,0 1 0,1 0-1,0 0 1,0 0 0,1 0 0,0 0 0,0 1 0,1-1 0,0 1 0,0 8-11,1-10 8,1 0-1,0 0 1,0 1 0,1-1 0,-1 0-1,1-1 1,1 1 0,0 0 0,0-1-1,0 1 1,0-1 0,1 0 0,0 0-1,1 0 1,-1-1 0,1 1-1,0-1 1,0 0 0,1-1 0,0 1-1,-1-1 1,2 0 0,-1 0 0,3 0-8,-2 0 8,1-1 0,-1 0 1,1-1-1,0 0 1,0 0-1,1-1 1,-1 0-1,0 0 0,0-1 1,0 0-1,1 0 1,-1-1-1,0 0 0,0 0 1,0-1-1,0 0 1,0-1-1,0 1 0,0-2 1,-1 1-1,7-5-8,-2 1-352,0 0 0,0-1 0,-1-1 0,-1 0 1,10-10 351,-10 8-1182,0 0 0,-1-1 0,0 0 0,-1 0 0,2-6 1182,14-34-4455</inkml:trace>
  <inkml:trace contextRef="#ctx0" brushRef="#br2" timeOffset="3.64">9705 6307 3753,'-47'-42'3665,"1"17"-433,-18 1-271,4 15-945,-5 1-527,11 10-777,0-2-240,21 9-88,14-1 1720,21-1-5784,18 12 2775</inkml:trace>
  <inkml:trace contextRef="#ctx0" brushRef="#br2" timeOffset="3.64">10199 6498 9474,'-51'7'9002,"-24"20"-6748,42-14-1043,13-5-926,1 1 0,-1 1 1,1 0-1,1 2 0,0 0 1,1 1-1,-14 13-285,22-18 49,1 0 0,1 0 0,-1 0 0,1 1-1,1 1 1,0-1 0,0 1 0,0 0 0,2 0-1,-1 0 1,1 1 0,1 0 0,0 0 0,0 0 0,0 9-49,2-18 0,1-1 1,0 0 0,0 0 0,0 1 0,0-1 0,0 0 0,0 1-1,0-1 1,0 0 0,0 0 0,1 1 0,-1-1 0,0 0 0,1 0-1,-1 1 1,1-1 0,-1 0 0,1 0 0,0 0 0,0 0 0,-1 0-1,1 0 1,0 0 0,0 0 0,0 0 0,0 0 0,0-1 0,0 1-1,0 0 1,0-1 0,0 1 0,1 0-1,1-1 2,0 1-1,1-1 1,-1 0-1,1 0 1,-1 0-1,0 0 1,1 0-1,-1-1 1,0 0-1,1 1 1,-1-1-1,3-1-1,8-4 14,1 0-1,-1-1 1,-1 0-1,1-1 1,1-3-14,5-5 29,0-2 1,-2 0-1,0-1 0,-1-1 0,-1-1 1,-1 0-1,0-1 0,-2-1 1,-1 0-1,2-8-29,-6 13 21,0 0 0,-2 0-1,0-1 1,-1 0 0,-1 0 0,-1 0 0,0 0 0,-2-1 0,0 1-1,-1-1 1,-1 1 0,-1-1 0,-4-18-21,4 31 40,1-1 0,-2 0-1,1 1 1,-1 0 0,0-1 0,-1 1-1,0 0 1,0 1 0,0-1 0,-1 1-1,0 0 1,0 0 0,0 0-1,-1 1 1,-1-1-40,7 6 11,0-1 0,-1 1-1,1 0 1,-1 0-1,1 0 1,0-1 0,-1 1-1,1 0 1,-1 0 0,1 0-1,0 0 1,-1 0 0,1 0-1,-1 0 1,1 0 0,-1 0-1,1 0 1,0 0-1,-1 0 1,1 1 0,-1-1-1,1 0 1,0 0 0,-1 0-1,1 0 1,0 1 0,-1-1-1,1 0 1,0 0 0,-1 1-1,1-1 1,0 0 0,-1 1-1,1-1 1,0 0-1,0 1 1,-1-1 0,1 0-1,0 1 1,0-1 0,0 1-1,0-1 1,0 0 0,-1 1-1,1-1 1,0 1 0,0-1-1,0 0 1,0 1 0,0-1-1,0 1-10,-2 27 86,2-22-48,-1 67 271,4 1-1,9 57-308,-6-89 23,2-1 0,2 0 0,2-1 0,1 0 0,12 24-23,-23-59-5,0-1 0,0 1 0,1-1 1,-1 0-1,1 1 0,0-1 0,0 0 0,1-1 0,-1 1 0,1-1 0,0 1 0,0-1 0,0 0 1,0 0-1,0-1 0,1 1 0,-1-1 0,1 0 0,-1 0 0,1-1 0,0 1 0,0-1 1,0 0-1,4 0 5,-2-1-222,1-1 0,-1 1 0,1-1 0,-1-1 1,1 0-1,-1 0 0,0 0 0,0-1 1,0 0-1,0 0 0,0 0 0,-1-1 0,1 0 1,-1-1-1,0 0 0,1-1 222,4-3-789,0-1 0,-1-1 0,-1 0 0,1 0 1,6-11 788,-12 15-96,0 1 0,-1-1 0,1 0 0,-1 0 0,-1 0 0,1 0 0,-1 0 0,0-1 0,-1 1 0,0-1 0,0-6 96,-10 44 3001,9 32-2606,1-56-361,-1-5-11,-1 1-1,1-1 1,0 0-1,0 1 0,0-1 1,1 0-1,-1 0 1,0 1-1,0-1 0,1 0 1,-1 0-1,1 1 1,-1-1-1,1 0 0,-1 0 1,1 0-1,0 0 1,-1 0-1,1 0 0,0 0 1,0 0-1,0 0 1,0 0-1,0 0 0,0 0 1,0-1-1,0 1 1,0 0-1,0-1 0,1 1 1,-1-1-1,0 0 1,0 1-1,1-1 0,-1 0 1,0 1-1,0-1 1,1 0-1,-1 0 0,0 0 1,0 0-1,1 0 0,-1-1 1,0 1-1,1 0 1,-1-1-1,0 1 0,0 0 1,1-1-23,4-2-374,1 0 1,0-1-1,-1 0 0,1 0 1,-1 0-1,5-6 374,23-20-2175</inkml:trace>
  <inkml:trace contextRef="#ctx0" brushRef="#br2" timeOffset="3.64">10609 6393 7402,'-34'-21'1992,"25"12"529,-6 1-2129,7 6-224,3 5 48,10 2-2673,-5-5-63,1 2-673</inkml:trace>
  <inkml:trace contextRef="#ctx0" brushRef="#br2" timeOffset="3.64">11074 6517 6353,'-9'1'5520,"-20"3"-94,6 0-4003,1 1-1,0 0 1,-2 2-1423,12-2 238,0 1 0,0 0 0,1 0 0,-1 1-1,1 1 1,1 0 0,0 0 0,0 1 0,1 0 0,-5 5-238,11-9 22,-1-1-1,1 0 1,-1 1 0,1 0 0,0 0 0,1 0 0,-1 0 0,1 0 0,0 0 0,1 1 0,-1-1-1,1 1 1,0-1 0,0 1 0,1-1 0,0 1 0,0 0 0,0-1 0,0 1 0,1 0 0,0-1 0,0 1-1,1-1 1,0 0 0,0 1-22,-1-3 1,1 0 0,-1 0 0,1 0-1,0 0 1,0 0 0,1 0 0,-1-1-1,0 1 1,1-1 0,0 1 0,0-1 0,-1 0-1,1 0 1,0 0 0,1-1 0,-1 1 0,0-1-1,4 2 10,0-1 0,0 0 1,0-1-1,1 1 1,-1-1-1,0-1 1,0 0-1,5 0-10,2-1 18,0 0-1,0-1 0,0-1 1,-1 0-1,1-1 1,-1 0-1,0-1 0,11-6-17,-8 1-478,0-2-1,0 0 1,-1-1-1,-1 0 1,0-1-1,-1-1 0,0 0 1,-1-1-1,-1 0 1,0-1-1,-2 0 1,0 0-1,0-1 1,-2-1-1,3-9 479,0-4-1204,0-1 0,-2-1 1,-2 0-1,2-31 1204,-6 34 254,-1 0 0,-2 0 1,-1-1-255,-11-42 2873,12 69-2423,-1-1 1,0 1-1,0 0 1,-1-1 0,1 1-1,-1 0 1,0 0 0,0 1-1,-1-1 1,1 1 0,-4-3-451,7 6 40,-1 1 0,1 0 0,-1-1 0,1 1 1,0 0-1,-1-1 0,1 1 0,-1 0 1,1 0-1,-1-1 0,1 1 0,-1 0 1,1 0-1,-1 0 0,0 0 0,1 0 1,-1 0-1,1 0 0,-1 0 0,1 0 0,-1 0 1,1 0-1,-1 0 0,0 0 0,1 0 1,-1 0-1,1 0 0,-1 1 0,1-1 1,-1 0-1,1 0 0,-1 1 0,1-1 0,0 0 1,-1 1-1,1-1 0,-1 1 0,1-1 1,0 0-1,-1 1 0,1-1 0,0 1 1,-1-1-1,1 1 0,0-1 0,0 1 1,0-1-1,-1 1 0,1-1 0,0 1 0,0-1 1,0 1-1,0 0 0,0-1 0,0 1 1,0-1-1,0 1-40,-5 36 592,5-36-565,-1 16 178,-7 94 822,5 1 0,11 98-1027,-5-189 30,1 0 1,0 0-1,6 17-30,-8-32 64,0 0 0,1 0 0,-1 1 0,1-2 0,0 1 0,1 0 0,0-1 0,0 1 0,0-1 0,0 0 0,1-1 0,-1 1 0,1-1 0,3 2-64,11 0-161,-3-16-3469,-2-13 474</inkml:trace>
  <inkml:trace contextRef="#ctx0" brushRef="#br2" timeOffset="3.64">11263 6619 9506,'-103'-71'3921,"81"66"440,6 0-2473,12 4-279,5 1-673,11-1-272,3 1-344,14-2-208,5 2-72,12-1 8,2 1 280,8-1-32,-6 1 1585,1-3-6562,-15 0 2664</inkml:trace>
  <inkml:trace contextRef="#ctx0" brushRef="#br2" timeOffset="3.64">11559 6511 9130,'34'4'3849,"-42"3"456,0 5-2449,1 7-56,1 5-663,6 7-81,0-1-440,5 4-144,1-7-200,4 1-120,1-12-88,6-5 0,4-11 224,6-7-112,0-9 1425,2-16-6562,-7-6 2544</inkml:trace>
  <inkml:trace contextRef="#ctx0" brushRef="#br2" timeOffset="3.64">11826 6327 7306,'-24'-16'2768,"0"1"121,8 11-1673,11 4-1048,7 4-96,11 1-136,8 2-376,8-3-1688,8-5-745,9 0-680</inkml:trace>
  <inkml:trace contextRef="#ctx0" brushRef="#br2" timeOffset="3.64">12144 6281 3433,'-17'11'9140,"-3"6"-4424,-48 50-2032,52-50-1282,0-1-912,1 1-1,0 1 0,1 0 1,1 1-1,1 1 1,-4 9-490,13-21 51,-1-1 1,1 1 0,0 0 0,0 1 0,1-1-1,0 1 1,1-1 0,-1 1 0,2-1 0,-1 1-1,1-1 1,1 1 0,0 0 0,0-1 0,0 1-1,1-1 1,0 1 0,3 4-52,-4-10 9,0 0-1,1 0 1,-1 0 0,1-1 0,0 1-1,0-1 1,0 1 0,0-1-1,0 1 1,0-1 0,1 0 0,-1 0-1,1 0 1,-1 0 0,1-1-1,0 1 1,0-1 0,-1 0-1,1 1 1,0-1 0,1 0-9,2 0 12,0 0 0,0-1 0,0 0-1,-1 0 1,1 0 0,0 0 0,0-1 0,0 0 0,0 0 0,-1-1 0,3 0-12,7-4 30,0 0 1,0-1 0,0-1-1,-1 0 1,0-1 0,0 0-1,10-11-30,-12 10 36,-1-1 1,0-1-1,-1 0 0,0 0 1,-1-1-1,7-13-36,-14 23 9,-1 0 1,0-1-1,1 1 0,-1 0 1,0-1-1,0 1 0,-1-1 1,1 1-1,-1-1 0,1 1 1,-1-1-1,0 1 0,-1-1 1,0-2-10,1 4 4,-1-1 0,0 1 0,0 0 0,-1-1 0,1 1 0,0 0 0,-1 0 0,0 0 1,1 0-1,-1 0 0,0 1 0,0-1 0,0 0 0,0 1 0,0-1 0,0 1 0,-1 0 1,1 0-1,0 0 0,-1 0 0,1 0 0,-2 0-4,1 0-1,0 1 1,0-1-1,0 1 0,0 0 1,-1 0-1,1 0 0,0 0 1,0 0-1,0 1 1,0-1-1,0 1 0,0 0 1,0 0-1,-3 1 1,4-1-3,1-1 1,-1 1-1,1 0 1,-1-1-1,1 1 0,-1 0 1,1 0-1,-1 0 1,1 0-1,0 0 1,0 1-1,0-1 0,0 0 1,0 1-1,0-1 1,0 0-1,0 1 0,0-1 1,0 1-1,1 0 1,-1-1-1,1 1 1,-1-1-1,1 1 0,0 0 1,-1-1-1,1 3 3,1-3-5,0 0 0,-1 0 0,1 1 0,0-1 0,0 0 0,-1 0 0,1 0 0,0 0 0,0 0 0,0-1 0,1 1 0,-1 0 0,0 0 1,0-1-1,0 1 0,0 0 0,1-1 0,-1 1 0,0-1 0,1 0 0,-1 1 0,0-1 0,1 0 0,-1 0 0,0 0 0,1 0 0,-1 0 0,1 0 0,-1 0 0,1-1 5,47-2-190,-47 2 176,53-10-254,-46 8 253,0 0 1,0 1-1,0 0 1,1 0 0,-1 1-1,0 0 1,1 1 0,-1 0-1,1 1 1,-1 0-1,0 0 1,0 1 0,1 0-1,-1 0 1,0 1 14,-7-1 0,0-1 1,0 1-1,0 0 0,0-1 1,0 1-1,-1 0 0,1 0 1,0 0-1,-1 1 1,0-1-1,1 0 0,-1 0 1,0 1-1,0-1 1,-1 0-1,1 1 0,0-1 1,-1 1-1,1 0 1,-1-1-1,0 2 0,0 55 13,0-56-12,-1 5 9,-1 12-10,4-17 39,3-11 56,2-7-87,2-1 0,0 1-1,0 1 1,1-1-1,1 2 1,0-1-1,1 2 1,1-1-1,0 2 1,0 0 0,1 0-1,1 1 1,-1 1-1,2 1 1,11-6-8,-23 13 6,-1 0 0,1 0 1,-1 0-1,1 1 0,-1-1 1,1 1-1,-1 0 0,1 0 1,0 0-1,-1 0 0,1 1 1,-1 0-1,1-1 0,-1 1 0,1 0 1,-1 1-1,0-1 0,2 1-6,1 2 44,1 0 0,-1 0-1,0 1 1,0 0 0,-1 0-1,1 0 1,-1 1 0,-1-1-1,1 2-43,7 9 195,-1 1 0,-1 1 0,0 0 0,-1 1 0,-2 0 0,2 5-195,-4-13 186,-2 1-1,0-1 1,0 1-1,-1 0 1,0-1-1,-1 1 1,0 0-1,-1 0 1,0 0-1,-1 0 0,-1 0 1,0 1-186,2-4 579,0-10-1491,0-8-2751,0-13 27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2:53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668 58 6929,'-6'-6'424,"1"1"0,-1 0-1,1 0 1,-1 1 0,-1-1-1,1 1 1,-1 0-1,1 1 1,-1 0 0,0 0-1,0 1 1,-1-1 0,1 1-1,0 1 1,-1 0-1,-3-1-423,0 2 305,-1 0 0,0 1 0,1 0 0,-1 1 0,1 0 0,0 1 0,0 0-1,0 1 1,0 0 0,-2 2-305,-14 8 352,1 1 0,0 1 0,1 1-1,1 1 1,1 1 0,0 1 0,-13 18-352,11-10 240,1 1 0,1 1 0,2 1 1,1 1-1,2 1 0,1 0 0,-11 32-240,19-43 75,2 1 0,1 0 0,0 0 0,2 1 0,1-1 0,0 1 0,2 0 0,1-1 0,1 1-1,1 0 1,0 0 0,7 20-75,-6-35 26,0 1 0,1 0 0,0-1-1,0 1 1,1-1 0,1 0 0,-1-1 0,2 0-1,-1 1 1,1-2 0,0 1 0,0-1 0,1 0-1,0-1 1,1 0 0,-1 0 0,1-1-1,0 0 1,0 0 0,1-1 0,-1 0 0,1-1-1,0 0 1,4 0-26,21 5 74,0-2 1,1-2-1,0-1 0,0-2 0,0-1 1,14-3-75,-30 2 30,0-1 1,0-1-1,0-1 1,-1-1-1,1 0 1,-1-1-1,0-2 0,-1 0 1,0 0-1,0-2 1,-1 0-1,0-1 1,-1-1-1,0 0 1,-1-2-1,0 1 1,-1-2-1,-1 0 1,0 0-1,-1-2 1,-1 1-1,0-1 1,-2-1-1,0 0 1,0 0-1,-2-1 1,0 0-1,-2 0 1,4-17-31,-6 16 36,-1 1-1,-1-1 1,-1 0 0,0 1 0,-2-1-1,0 1 1,-1-1 0,-1 1 0,-1 0-1,-1 0 1,0 0 0,-1 1 0,-1 0-1,-10-16-35,4 11 27,0 1 0,-2 0 0,0 1-1,-2 0 1,0 1 0,-1 2 0,-1 0-1,-1 0 1,-1 2 0,-12-7-27,25 17 98,-1 0 0,0 1 0,0 1-1,0-1 1,-5 0-98,13 4-70,-1 1 0,0-1 0,1 1-1,-1-1 1,0 1 0,0 0 0,1 0-1,-1 0 1,0 1 0,1-1-1,-1 1 1,0-1 0,1 1 70,-19 15-3420,7 9 248</inkml:trace>
  <inkml:trace contextRef="#ctx0" brushRef="#br0" timeOffset="412.19">690 861 12395,'0'-13'2640,"-1"4"1481,-2 9-3473,2 14-40,-1 4 24,-1 5 73,1 0-329,-6 1-184,7-5-56,5 6-40,1-3-24,12-1 168,12-1 112,14-10-4873,5-13 1816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3:08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0 565 12035,'31'-13'5447,"-8"-2"-3716,-17 11-1754,-1 1 1,1-1-1,0 1 0,-1 0 1,1 1-1,1-1 1,-1 1-1,0 0 0,0 1 1,7-1 22,115-9-24,70 5 24,-76 4 1,777-28-22,122-7 37,356-28 527,281-7 938,212 23 469,-4 40-103,-111 13-168,-1629-4-1547,1227-7 1135,-156-31-536,-364-14-463,-545 25 852,123-35-1120,-395 60-142,25-8-1948,-23-4-2223,-14-5-579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3:01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91 339 9706,'-1'0'360,"1"1"-1,-1-1 1,0 0 0,0 0-1,0 1 1,0-1 0,1 0-1,-1 1 1,0-1 0,0 1-1,1-1 1,-1 1-1,0-1 1,1 1 0,-1 0-1,0-1 1,1 1 0,-1 0-1,1-1 1,-1 1 0,0 1-360,-6 23 2850,5 34-2049,2-49-125,-1 169 1538,-12 55-2214,13-224 29,0-5-4,-1 0-1,1 0 0,-1 0 0,0 0 0,0 0 1,0 0-1,0 0 0,-1 0 0,0 0 1,0 0-1,-1 0-24,3-5 9,-1 1 0,1-1 0,0 0 0,0 1 0,-1-1 1,1 0-1,-1 1 0,1-1 0,0 0 0,-1 1 0,1-1 0,-1 0 0,1 0 0,0 0 1,-1 1-1,1-1 0,-1 0 0,1 0 0,-1 0 0,1 0 0,-1 0 0,1 0 0,-1 0 1,1 0-1,-1 0 0,1 0 0,-1 0 0,1 0 0,-1 0 0,1-1 0,0 1 0,-1 0 1,1 0-1,-1 0 0,1-1 0,-1 1 0,1 0 0,0 0 0,-1-1 0,1 1 1,0 0-1,-1-1 0,1 1 0,0 0 0,-1-1 0,1 1 0,0-1 0,0 1 0,-1-1 1,1 1-1,0 0 0,0-1 0,0 1 0,0-1 0,0 1 0,0-1-9,-10-30 250,7 4-207,1 1 0,1-1 0,1 0 0,2 1 0,0-1 0,2 1 0,1 0 0,1 0 0,7-18-43,-6 23-3,0 0-1,2 1 0,0 0 0,2 1 0,0 0 0,0 0 1,2 1-1,1 1 0,0 0 0,1 1 0,0 0 0,2 1 4,-9 9-7,0 0-1,1 1 1,0 0-1,0 1 1,0-1-1,1 2 1,-1-1-1,1 1 1,0 1-1,0 0 1,0 0-1,0 1 1,0 0-1,3 1 8,-10 0-4,1 0 0,0 0 1,0 1-1,0-1 0,-1 1 0,1 0 0,0 0 0,-1 1 0,1-1 1,-1 1-1,1-1 0,-1 1 0,0 0 0,1 0 0,-1 1 0,0-1 1,-1 1-1,1-1 0,0 1 0,-1 0 0,1 0 0,-1 0 0,0 0 1,0 0-1,0 1 0,-1-1 0,1 1 0,-1-1 0,0 1 0,0 0 0,0-1 1,0 1-1,0 0 0,-1 0 0,0 0 0,0-1 0,0 5 4,0-2 0,0-1 0,-1 1 0,0 0-1,0 0 1,0 0 0,0 0-1,-1-1 1,0 1 0,0-1 0,-1 1-1,0-1 1,0 0 0,0 0 0,-3 4 0,-1-1 1,0 0 1,-1-1 0,1 0 0,-1-1 0,-1 1 0,1-1 0,-1-1 0,-3 2-2,-14 5 5,1-1 1,-2-1-1,1-2 1,-1 0-1,-25 3-5,-40-4 9,91-7-8,1 0 0,0 0 0,-1 0 0,1 0 1,0 0-1,0 0 0,-1 0 0,1 0 0,0 0 0,-1 0 0,1 0 0,0 0 0,0 0 0,-1 0 0,1 0 0,0 0 0,0 1 0,-1-1 0,1 0 0,0 0 0,0 0 0,-1 0 0,1 1 0,0-1 0,0 0 0,0 0 0,-1 1 0,1-1 0,0 0 0,0 0 0,0 1 1,0-1-1,0 0 0,0 0 0,0 1 0,0-1 0,-1 0 0,1 1 0,0-1 0,0 0 0,0 0 0,0 1 0,0-1 0,1 0-1,9 13 119,21 8 234,72 33 2316,98 35-2669,-154-71-604,0-2 0,0-3-1,2-2 1,-1-1 0,38 1 604,-60-11-5477,2-2-678</inkml:trace>
  <inkml:trace contextRef="#ctx0" brushRef="#br0" timeOffset="366.84">654 348 13051,'10'-13'2984,"-22"-10"1073,28-1-3377,19 6-287,22 2 47,5 2-80,18 0 112,2 4-376,7 3-16,-18 1-8,1 5 1248,-22-1-1592,-16 4-4257,-20-1 2121</inkml:trace>
  <inkml:trace contextRef="#ctx0" brushRef="#br0" timeOffset="722.02">1035 366 9410,'-14'30'4529,"1"7"360,5-2-2416,2 5-273,3-2-880,0 0-191,5-2-553,-1-1-136,1-1-184,-1 0-32,2-1-112,1-3-32,2-3-24,4-1 336,2-4 584,5-5-6513,2-3-16,-2-6-1569</inkml:trace>
  <inkml:trace contextRef="#ctx0" brushRef="#br0" timeOffset="2541.98">1633 302 8634,'1'-44'3034,"0"44"-2961,-1-1 1,0 1-1,0-1 1,0 1-1,0 0 0,0-1 1,-1 1-1,1-1 1,0 1-1,0 0 1,0-1-1,0 1 0,0-1 1,0 1-1,-1 0 1,1-1-1,0 1 1,0 0-1,0-1 1,-1 1-1,1 0 0,0-1 1,-1 1-1,1 0 1,0 0-1,-1-1 1,1 1-1,0 0 0,-1 0 1,1 0-1,0-1 1,-1 1-1,1 0 1,-1 0-1,1 0 1,0 0-1,-1 0 0,1 0 1,-1 0-1,1 0 1,0 0-1,-1 0 1,1 0-1,-1 0 0,1 0 1,0 0-1,-1 0 1,1 0-1,-1 1 1,1-1-1,0 0 1,-1 0-1,1 0 0,0 1 1,-1-1-1,1 0 1,0 0-1,-1 1 1,1-1-1,0 0 0,0 1 1,-1-1-1,1 0 1,0 1-74,-17 18 1461,-2 10-661,1 1 1,1 0-1,2 1 0,1 1 0,-3 15-800,3-4 154,3 1 1,1-1-1,2 2 0,2-1 0,3 1 1,0 23-155,3-65 11,0 0 0,0-1 0,0 1 0,0 0 0,1 0 1,-1 0-1,1-1 0,0 1 0,0 0 0,-1 0 1,2-1-1,-1 1 0,1 1-11,-2-4 5,0 0 0,1 0 0,-1 0 0,0 0 0,0 0 0,0 1 0,1-1 0,-1 0 0,0 0 0,0 0 0,0 0 0,1 0 0,-1 0 0,0 0 0,0 0 0,1 0 0,-1 0 0,0 0 0,0 0 0,0 0 0,1 0 0,-1-1 0,0 1 0,0 0 0,1 0 0,-1 0 0,0 0 0,0 0 0,0 0 0,0 0 0,1-1 0,-1 1 0,0 0 0,0 0 0,0 0 0,0-1 0,0 1 0,1 0 0,-1 0 0,0 0 0,0-1 0,0 1 0,0 0 0,0 0-5,9-25 191,22-152 479,-14 71-360,15-38-310,-23 111 101,1 1 1,1 1-1,2 0 0,2 0 1,0 2-1,11-15-101,-23 39 39,1 0 0,0-1 0,0 2 1,0-1-1,1 0 0,0 1 0,4-4-39,-8 8 5,0-1 0,1 0-1,-1 0 1,0 1 0,0-1 0,1 1 0,-1-1-1,0 1 1,1 0 0,-1-1 0,1 1 0,-1 0-1,0 0 1,1 0 0,-1 0 0,1 0-1,-1 0 1,0 1 0,1-1 0,-1 0 0,0 1-1,1-1 1,-1 1 0,0-1 0,1 1 0,-1 0-1,0-1 1,0 1 0,0 0 0,0 0 0,0 0-1,0 0 1,0 0 0,0 0 0,0 0 0,0 0-1,0 0 1,0 1-5,5 8 16,1 0 0,-1 1 0,0 0 0,-1 1 0,-1-1-1,0 1 1,3 11-16,15 90 114,-15-69-76,-3-21-13,25 141 186,-7 1 0,-6 7-211,-19-160 250,-10-20-3897,-4-6 534</inkml:trace>
  <inkml:trace contextRef="#ctx0" brushRef="#br0" timeOffset="2899.73">1497 550 7906,'-31'-14'4049,"8"2"-49,25-3-1319,2 3-1585,11 2-136,15 8-335,8-1-201,15 2-184,4-3-136,8-1 408,-3 1 536,5 3-5473,-14-6 2465</inkml:trace>
  <inkml:trace contextRef="#ctx0" brushRef="#br0" timeOffset="3368.12">2086 283 6841,'-4'-4'1426,"0"0"0,0 0 0,0 0 0,0-1 0,1 1-1,-1-1 1,1 0-1426,2 1 4848,15 25-3597,21 44-746,-2 1 0,-3 1 0,-4 2 0,4 20-505,-29-86 10,3 6 19,-1 1 0,0-1 0,-1 0 0,0 1 1,0-1-1,-1 1 0,0 0 0,-1-1 0,0 2-29,-1-11 4,1 1-1,0-1 0,0 0 0,0 0 1,0 0-1,-1 1 0,1-1 0,0 0 1,0 0-1,-1 0 0,1 0 0,0 0 1,0 0-1,0 0 0,-1 1 0,1-1 1,0 0-1,0 0 0,-1 0 1,1 0-1,0 0 0,-1 0 0,1 0 1,0 0-1,0 0 0,-1 0 0,1 0 1,0-1-1,0 1 0,-1 0 0,1 0 1,0 0-1,0 0 0,0 0 0,-1 0 1,1 0-1,0-1 0,0 1 0,0 0 1,-1 0-1,1 0 0,0-1 0,0 1 1,0 0-1,0 0 0,-1 0 0,1-1 1,0 1-1,0 0 0,0 0 0,0-1 1,0 1-1,0 0 0,0-1-3,-11-13-8,10 13 8,-30-52-105,2-1-1,3-1 1,2-2-1,3 0 0,-9-38 106,28 89 7,1 3 2,0 0 0,-1 1 0,1-1 0,1 0 0,-1 0 0,0 1 0,1-1 1,-1 0-1,1 0 0,0 0 0,0 0 0,0 0 0,0 0 0,1 1 0,-1-1 0,1 0 0,0 0 0,-1 0 0,2-2-9,-1 5 9,-1 0 0,1-1 0,-1 1 0,1 0 0,0 0 0,-1-1-1,1 1 1,-1 0 0,1 0 0,-1 0 0,1 0 0,0 0 0,-1 0 0,1 0 0,-1 0 0,1 0 0,-1 0 0,1 1-1,-1-1 1,1 0 0,0 0 0,-1 0 0,1 1 0,-1-1 0,1 0 0,-1 1 0,1-1 0,-1 0 0,0 1 0,1-1-1,-1 0 1,1 1 0,-1-1 0,0 1-9,16 15 261,46 73 885,-45-62-892,0-1 0,2-1-1,16 16-253,-12-19 53,1 0 1,1-2-1,0-1 0,2 0 0,0-2 0,1-2 0,0 0 0,2-2 1,-1-1-1,2-1 0,-1-2 0,1-1 0,1-1 0,19 1-53,-45-7 18,0-1 0,-1 0 0,1 0-1,0 0 1,-1 0 0,1-1-1,0 0 1,-1-1 0,1 1 0,-1-1-1,0 0 1,1 0 0,-1 0-1,0-1 1,0 0 0,-1 0 0,1 0-1,0-1 1,0 0-18,-1-1 23,0-1 0,0 1 0,-1-1 0,1 0-1,-1 0 1,0 0 0,-1 0 0,0 0 0,0-1 0,0 1 0,0-1 0,-1 1 0,0-1-1,-1 0 1,0 1 0,0-3-23,0-40 144,-3 0 1,-7-32-145,3 28 39,3 0 1,1-17-40,3 42 9,-1 17 14,1-1-1,1 1 1,0-1 0,0 0 0,1 1 0,1-3-23,-3 14-52,0 0 1,0-1 0,0 1 0,0 0-1,0 0 1,0 0 0,1 0-1,-1 0 1,0-1 0,0 1 0,0 0-1,0 0 1,0 0 0,0 0 0,0 0-1,1 0 1,-1-1 0,0 1-1,0 0 1,0 0 0,0 0 0,0 0-1,1 0 1,-1 0 0,0 0 0,0 0-1,0 0 1,0 0 0,1 0-1,-1 0 1,0 0 0,0 0 0,0 0-1,0 0 1,1 0 0,-1 0 0,0 0-1,0 0 1,0 0 0,0 0-1,1 0 1,-1 0 0,0 0 0,0 0-1,0 1 1,0-1 0,0 0 0,1 0-1,-1 0 1,0 0 0,0 0-1,0 0 1,0 1 0,0-1 0,0 0-1,0 0 1,0 0 0,1 0 0,-1 0-1,0 1 1,0-1 0,0 0-1,0 0 1,0 0 0,0 0 0,0 1 51,2 1-1491,14 11-2366</inkml:trace>
  <inkml:trace contextRef="#ctx0" brushRef="#br0" timeOffset="3813.95">3090 130 8986,'-1'-1'217,"1"1"-1,0-1 1,0 1 0,-1 0-1,1-1 1,-1 1-1,1 0 1,0-1 0,-1 1-1,1 0 1,-1 0 0,1 0-1,0-1 1,-1 1 0,1 0-1,-1 0 1,1 0 0,-1 0-1,1 0 1,-1 0-1,1-1 1,-1 1 0,1 1-1,-1-1 1,1 0 0,-1 0-1,1 0 1,-1 0 0,1 0-1,0 0 1,-1 0 0,1 1-1,-1-1 1,1 0 0,-1 0-1,1 1 1,0-1-1,-1 0 1,1 0 0,0 1-1,-1-1-216,-7 27 3486,7 41-1995,1-63-947,3 72 0,4 1-1,2-2 1,5 1-1,2-1 1,21 54-544,-26-104 169,-6-22 47,-6-18-21,-10-35 123,-1 0 0,-10-19-318,9 32 37,2-1 0,2-1 0,1 0-1,2 0 1,1-2-37,4 18 2,0 1 0,2-1 0,0 1 0,2 0 0,0 0 0,1 0-1,2 0 1,6-17-2,-9 29-7,2 0 0,-1 0 0,1 0 0,0 1 0,1 0 0,-1 0 0,2 0 0,-1 1 0,1 0 0,0 0 0,1 1 0,-1 0 0,1 0 0,1 1 0,-1 0 0,1 0 0,0 1 0,0 0 0,0 0 0,3 1 7,6-3 65,0 2 0,1 0 1,-1 2-1,1 0 0,0 1 1,7 0-66,-18 1-208,-1 1 1,1-1 0,-1 1 0,1 1 0,-1-1 0,1 1 0,-1 1 0,0-1 0,0 1 0,0 1 0,0-1 0,0 1 0,-1 0-1,0 0 1,0 1 0,0 0 0,2 2 207,8 15-2752</inkml:trace>
  <inkml:trace contextRef="#ctx0" brushRef="#br0" timeOffset="4211.31">3183 334 4761,'16'-5'-1032,"8"-9"1232</inkml:trace>
  <inkml:trace contextRef="#ctx0" brushRef="#br0" timeOffset="4715.24">2979 179 1576,'-86'-40'2453,"42"23"5646,44 17-7935,0-1 1,0 1-1,1 0 1,-1 0-1,0 0 0,0 0 1,0 0-1,1 0 1,-1 0-1,0 0 0,0 0 1,0 0-1,1-1 1,-1 1-1,0 0 0,0 0 1,0 0-1,0 0 1,0-1-1,1 1 0,-1 0 1,0 0-1,0 0 1,0-1-1,0 1 0,0 0 1,0 0-1,0 0 1,0-1-1,0 1 0,0 0 1,0 0-1,0 0 1,0-1-1,0 1 0,0 0 1,0 0-1,0 0 1,0-1-1,0 1 0,0 0 1,0 0-1,0-1 1,0 1-1,0 0 0,-1 0 1,1 0-1,0 0 1,0-1-1,0 1 0,0 0 1,0 0-1,-1 0 1,1 0-1,0 0 1,0-1-166,30-4 1763,-29 5-1794,161-30 1435,-83 13-734,0 4-1,1 3 0,29 3-668,-100 7-815,0 0-1,0 1 1,-1 0-1,1 0 1,0 1-1,0 0 1,-1 1-1,3 1 816,13 9-4449</inkml:trace>
  <inkml:trace contextRef="#ctx0" brushRef="#br0" timeOffset="5282.25">3756 172 8890,'4'1'12358,"-1"8"-9209,1 20-4608,-4-24 2450,5 93 994,-6 50-1985,2 63 428,12-78 188,-29-173-306,-2 2 1,-18-29-311,13 25 117,-14-37-117,31 63 12,0-1-1,1 1 1,1-1 0,1 0-1,0-1 1,0-16-12,3 19 3,1 0 0,0 0 0,1-1 0,0 1 0,2 0 0,-1 1 0,2-1 0,0 1 0,1-1 0,0 2 0,1-1 0,1 1 0,0 0 1,1 0-1,0 1 0,1 0 0,0 1 0,1 0 0,0 1 0,1 0 0,1 0-3,3-3 7,2 2 0,-1 0 0,1 0 0,1 2 0,0 1-1,0 0 1,1 1 0,0 1 0,0 1 0,0 1 0,1 1 0,-1 0 0,1 2 0,0 0 0,3 1-7,-16 1 19,0 0 0,0 0-1,-1 1 1,1-1 0,0 2 0,-1-1 0,1 1 0,-1 0-1,0 1 1,0 0 0,0 0 0,0 0 0,4 5-19,22 27-4157,-12-3 563</inkml:trace>
  <inkml:trace contextRef="#ctx0" brushRef="#br0" timeOffset="5657.77">3802 535 12515,'-7'11'3929,"10"-11"824,11-7-3657,19 0-104,11 3-592,18-2-112,2 3-216,3 0 552,-11 3-216,-8 5 1329,-16-1-6546,-15-3 2416</inkml:trace>
  <inkml:trace contextRef="#ctx0" brushRef="#br0" timeOffset="5999.46">3797 909 12683,'-12'1'3432,"15"-3"969,19-4-3608,24-5-225,12-2-240,20-4-152,2-3-40,17-6 552,-12 4 1368,5-7-6561,-15 7 3273</inkml:trace>
  <inkml:trace contextRef="#ctx0" brushRef="#br0" timeOffset="6363.3">4983 130 9746,'-75'-41'7173,"58"34"-5897,-1 0 0,1 2 0,-12-3-1276,16 6 234,0-1-1,0 2 1,-1 0-1,1 1 1,0 0-1,0 0 1,-1 2-1,1 0 1,0 0-1,0 1 1,-11 4-234,22-6 17,-1 0 0,1 0 0,-1 0 1,1 0-1,0 0 0,-1 0 0,1 0 1,0 1-1,0-1 0,0 1 0,0 0 1,0 0-1,0 0 0,0 0 0,1 0 1,-1 0-1,1 0 0,-1 0 0,1 0 0,0 1 1,0-1-1,0 1 0,-1 1-17,2-1 6,0 0 0,0 1-1,1-1 1,-1 0-1,1 1 1,0-1 0,-1 0-1,1 0 1,1 0 0,-1 0-1,0 0 1,1 0 0,-1 0-1,1 0 1,0-1 0,0 1-1,0-1 1,1 1 0,1 1-6,30 29-3,2-2 1,1-1 0,1-2 0,8 2 2,11 10 19,29 26-19,-68-51 3,3 3 4,0 0 0,-1 1 0,-1 1 0,-1 1 0,8 12-7,-23-29 2,0 1 0,0-1 0,0 1 0,-1 0 0,1 0 0,-1 1 0,0-1 0,-1 0 0,1 1 0,-1-1 0,0 1 0,0-1 0,-1 1 0,0 0 0,0-1 0,0 1 0,-1-1 0,1 1 0,-1 0-1,-1-1 1,1 0 0,-1 1 0,0-1 0,0 0 0,0 0 0,-1 0 0,0 0 0,0 0 0,-1 1-2,-7 7 99,-1 1 0,-1-2 0,0 1 0,0-2 0,-1 0 0,-1 0 0,0-2 1,0 1-1,-1-2 0,-14 6-99,0-2 468,-1-1-1,0-2 1,0-1 0,-1-2 0,-21 2-468,8-2-3575,2-1 1060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3:09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11931,'13'-18'2928,"-16"-1"1289,11 10-3553,9 1 32,6 4-240,7 0-63,9 4 655,17-1-3753,5 6-1560,2 1 256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3:27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1 9098,'-44'6'2641,"-51"15"799,45-3-2576,10 2-15,-1 4-249,17-1 424,13 8-4465,17-1 1529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03:22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122 151 8482,'1'-1'131,"0"0"134,0 0 1,1 0-1,-1 0 1,0 0-1,0 0 1,-1-1-1,1 1 1,0 0-1,0 0 1,0-1-1,-1 1 1,1-1-1,-1 1 1,1-1-1,-1 1 1,0-1-1,0 1 1,1-1-1,-1 1 1,0-1-1,0 1 1,-1-2-266,2 3 91,-1 0-1,0 1 1,0-1 0,0 0 0,0 0-1,0 0 1,0 0 0,1 0 0,-1 0 0,0 0-1,0 0 1,0 0 0,0 0 0,1 0-1,-1 0 1,0 0 0,0 0 0,0 0 0,0 0-1,0 0 1,1 0 0,-1 0 0,0 0 0,0 0-1,0 0 1,0 0 0,1 0 0,-1 0-1,0 0 1,0 0 0,0 0 0,0 0 0,0 0-1,1-1 1,-1 1 0,0 0 0,0 0-1,0 0 1,0 0 0,0 0 0,0 0 0,0-1-1,0 1-90,10 21 1581,0 82 2058,-4 10-3639,-5 217 1163,-1-317-1130,-4 47 76,4-57-96,-1-1-1,1 0 0,0 1 1,-1-1-1,0 0 1,1 1-1,-1-1 0,0 0 1,0 0-1,0 0 1,-1 0-1,1 0 0,0 0 1,-1 0-1,1-1 1,-1 1-1,0 0 0,0-1 1,1 1-1,-1-1 1,-2 1-13,1-1 17,1-1 1,0 0 0,-1 1 0,1-1-1,-1-1 1,1 1 0,-1 0-1,1-1 1,0 1 0,-1-1 0,1 0-1,0 1 1,0-1 0,-1 0-1,1 0 1,0-1 0,0 1 0,0 0-1,0-1 1,0 1 0,0-1-1,1 0 1,-1 0 0,0 0-18,-38-47 218,33 38-205,1-1 0,1 1 0,0-1 0,1-1 0,0 1 0,1 0 0,0-1 0,1 0 0,0 0 0,1 0 0,0 1 0,1-1 0,1 0 0,0 0 0,1 0 0,0 0 0,3-6-13,3-16-10,3 1 0,1 0 0,1 1 1,2 0-1,15-24 10,-23 44-10,1 0 1,1 0 0,0 1 0,0 0 0,2 1-1,-1 0 1,1 0 0,1 1 0,0 1 0,0 0 0,1 0-1,0 2 1,1-1 0,0 2 9,2-1-13,0 1-1,1 2 1,0-1-1,0 2 1,0 0 0,0 1-1,1 1 1,-1 0-1,1 2 1,-1 0 0,0 1-1,4 1 14,-3 0-10,0 0-1,0 1 0,-1 2 1,1-1-1,-1 2 0,0 0 1,-1 1-1,0 1 0,0 1 1,-1 0-1,14 11 11,-19-11-3,0 0 1,-1 0-1,0 1 0,0 0 1,-1 1-1,-1-1 0,0 2 1,0-1-1,-2 1 0,1 0 1,-2 0-1,1 0 0,-2 1 0,0-1 1,1 14 2,-1-8 6,-2 1 0,0 0 0,-1 0 0,-1 0 0,-1 0 0,-1 0 0,0-1 0,-2 1 0,0-1 0,-1 0 0,-1-1 0,-1 1 0,0-1 0,-2-1 0,0 1 0,-1-2 0,0 1 0,-1-2 0,-1 1 0,-1-2 0,0 0 0,-1-1 0,0 0 0,-1-1 0,0 0 0,-1-2 0,-1 0 0,1-1 1,-4 1-8,-22 8 32,-1-1 0,-35 9-31,56-20 58,0-1 0,0-1-1,-1 0 1,0-2 0,0-1 0,-9-1-58,80-19-8834,6 4 3000</inkml:trace>
  <inkml:trace contextRef="#ctx0" brushRef="#br0" timeOffset="403.9">1385 404 10218,'0'-1'127,"1"1"-1,-1-1 1,0 1 0,1 0-1,-1-1 1,0 1 0,0-1-1,1 1 1,-1-1-1,0 1 1,0-1 0,0 1-1,1 0 1,-1-1 0,0 0-1,0 1 1,0-1-1,0 1 1,0-1 0,0 1-1,0-1 1,0 1 0,0-1-1,0 1 1,0-1-1,-1 1 1,1-1 0,0 1-1,0-1 1,0 1-1,-1-1 1,1 1 0,0 0-1,0-1 1,-1 1 0,1-1-1,-1 1 1,1 0-1,0-1 1,-1 1 0,1 0-1,-1-1 1,1 1 0,0 0-1,-1 0 1,1-1-1,-1 1 1,1 0 0,-1 0-1,1 0 1,-1 0 0,1 0-1,-1 0 1,1 0-1,-1 0-126,-33-11 838,31 10-557,-10-1 50,0 0-1,0 1 1,0 0 0,0 1-1,0 0 1,0 2-1,1-1 1,-1 1 0,0 1-1,0 0 1,1 1-1,0 1 1,0 0-1,0 0 1,-3 3-331,-2 1 208,0 0 1,1 2-1,0 0 0,1 0 1,0 2-1,1 0 0,0 0 0,1 2 1,-10 14-209,18-22 48,-1 2 1,2-1 0,-1 1 0,1-1 0,0 1-1,1 0 1,0 1 0,0-1 0,1 1 0,1-1-1,-1 1 1,1-1 0,1 1 0,0 0-1,0-1 1,1 1 0,1 0-49,-1-2 11,1-1-1,0 1 1,1-1 0,0 0-1,0 0 1,0 0 0,1-1-1,0 1 1,1-1 0,-1 0-1,1 0 1,0 0 0,1-1 0,-1 1-1,1-1 1,0-1 0,0 1-1,1-1 1,-1 0 0,1-1-1,5 3-10,4 0 13,-1-1-1,1-1 1,0 0 0,0-1-1,0 0 1,0-2-1,0 0 1,1-1 0,-1 0-1,0-1 1,1-1-1,9-3-12,-7 2 30,0-2-1,0 0 0,-1-2 1,0 0-1,0-1 0,0 0 0,-1-1 1,-1-1-1,1-1 0,3-4-29,-14 10 23,0-1 0,0 1 0,0-1 0,-1-1 0,0 1-1,0-1 1,0 1 0,-1-1 0,0-1 0,0 1 0,-1 0 0,0-1-1,0 0 1,-1 0 0,0 0 0,-1 0 0,1 0 0,-2 0-1,1 0 1,-1 0 0,0-1 0,-1 1 0,1 0 0,-2 0-1,0-5-21,-2 1 14,0 0 0,0 0 0,-1 1 1,-1 0-1,0-1 0,0 2 1,-1-1-1,0 1 0,-1 0 1,0 0-1,-1 1 0,0 1 1,0-1-1,-1 1 0,0 1 1,-4-3-16,-4 0 39,0 0 1,0 1 0,0 1 0,-19-6-40,26 11 2,1 0 0,0 1 0,-1 0-1,0 0 1,1 1 0,-1 1 0,0-1-1,0 2 1,0 0 0,0 0-2,-8 8-3997,16 2 476</inkml:trace>
  <inkml:trace contextRef="#ctx0" brushRef="#br0" timeOffset="2262.56">2698 238 5817,'39'-57'3158,"-30"27"1021,-5 16-1736,-4 13-2349,0 1-1,0 0 0,0 0 0,0 0 0,0-1 0,0 1 0,0 0 1,1 0-1,-1 0 0,0 0 0,0-1 0,0 1 0,0 0 0,0 0 1,1 0-1,-1 0 0,0 0 0,0 0 0,0 0 0,1-1 0,-1 1 1,0 0-1,0 0 0,0 0 0,1 0 0,-1 0 0,0 0 1,0 0-1,1 0 0,-1 0 0,0 0 0,0 0 0,0 0 0,1 0 1,-1 0-1,0 0 0,0 0 0,0 1 0,1-1 0,-1 0 0,0 0 1,0 0-94,1 12 2752,-6 78-1035,-3 0-1,-16 62-1716,8-54 380,4 1 0,4 7-380,6-83 314,-2-53 70,2 6-329,1 11-49,-27-274 166,26 233-144,2 1 1,2-1-1,3 0 0,6-20-28,-10 68 0,0 1 0,0 0 0,0-1 0,1 1 0,0 0 0,0 0 0,2-3 0,-4 7 1,1 1-1,-1 0 0,0-1 0,1 1 1,-1-1-1,1 1 0,-1 0 1,0-1-1,1 1 0,-1 0 1,1-1-1,-1 1 0,1 0 1,-1 0-1,1-1 0,-1 1 1,1 0-1,-1 0 0,1 0 1,-1 0-1,1 0 0,0 0 1,-1 0-1,1 0 0,-1 0 1,1 0-1,-1 0 0,1 0 0,1 1 2,-1 0 0,1 0 0,0 0-1,-1 0 1,1 0 0,-1 0 0,1 0-1,-1 1 1,1-1 0,-1 0 0,0 1-1,0 0 1,1 0-2,23 37 205,-1 1 0,-2 1 0,-2 1-1,-2 0 1,3 16-205,19 42 350,-22-59-217,1-1 0,2-1 0,14 17-133,-27-43 27,1-1-1,1 0 1,0 0-1,1-1 1,0-1 0,0 0-1,1 0 1,0-1 0,1-1-1,0 0 1,1-1 0,0 0-27,-10-5 17,0 0-1,0-1 1,0 0 0,0 1 0,1-2 0,-1 1 0,0 0 0,1-1 0,-1 0 0,0 0 0,1 0-1,-1 0 1,1-1 0,-1 0 0,0 0 0,0 0 0,1 0 0,-1 0 0,0-1 0,1-1-17,1-1 27,0 0 0,0 0 0,-1-1 0,0 1 0,1-1 0,-2-1 0,1 1 0,-1-1 0,0 0-1,0 0 1,3-6-27,2-8 43,0 0-1,-1 0 1,-2-1-1,0 0 1,-1 0-1,-1-1 1,1-17-43,-3-19-94,-2-1 0,-4 1 0,-1 0 0,-6-13 94,10 50-142,6 19-2636,4 10-7618,-7-7 4494</inkml:trace>
  <inkml:trace contextRef="#ctx0" brushRef="#br0" timeOffset="2776.07">3682 265 8354,'0'-1'301,"0"0"0,0 0 1,-1 0-1,1 1 1,0-1-1,0 0 0,-1 0 1,1 1-1,0-1 0,-1 0 1,1 0-1,0 1 0,-1-1 1,1 0-1,-1 1 0,1-1 1,-1 1-1,0-1 0,1 1 1,-1-1-1,0 1 0,1-1 1,-1 1-1,0 0 0,1-1 1,-1 1-1,0 0 0,0-1 1,0 1-302,-6 22 3239,7 53-2384,0-66-113,14 311 2370,-10-215-2810,-4-105-295,0 0 0,0 0 1,0 0-1,-1 0 1,1 0-1,0 0 0,0 0 1,0 0-1,0-1 0,0 1 1,0 0-1,0 0 0,0 0 1,0 0-1,-1 0 1,1 0-1,0 0 0,0 0 1,0 0-1,0 0 0,0 0 1,0 0-1,0 0 1,-1 0-1,1 0 0,0 0 1,0 0-1,0 0 0,0 0 1,0 0-1,0 0 0,-1 0 1,1 0-1,0 0 1,0 0-1,0 0 0,0 0 1,0 0-1,0 0 0,0 0 1,0 1-1,-1-1 0,1 0 1,0 0-1,0 0 1,0 0-1,0 0 0,0 0 1,0 0-1,0 0 0,0 0 1,0 1-8,-10-23 215,-10-34 0,8 13-168,3 0 0,1-1 0,1 0 0,3 0 0,2 0 0,2 0 0,1-3-47,1 30-4,0 1 0,2-1 0,0 1 0,0 0 0,1 0 0,1 1-1,1-1 1,0 1 0,4-4 4,-4 8-9,0 1 0,1 0 0,1 0 0,-1 1 0,2 0 0,-1 1 0,1 0 0,0 0 0,1 1 0,0 0 0,0 1 0,0 0 0,2 0 9,8-2-33,-1 1 0,1 1 0,0 0-1,0 2 1,1 0 0,19 0 33,-27 3-52,0 1 1,0 0-1,0 1 0,0 1 0,1 0 1,-2 1-1,1 0 0,0 1 0,-1 0 1,1 2-1,0 0 52,10 12-3672,-13 5 769</inkml:trace>
  <inkml:trace contextRef="#ctx0" brushRef="#br0" timeOffset="3116.92">3617 497 12427,'22'11'2824,"14"-5"1089,-2-12-3617,27-2-208,-3 2-48,13 5 224,-9 2-72,-8 2 784,-20 1-4904,-17-5 1831</inkml:trace>
  <inkml:trace contextRef="#ctx0" brushRef="#br0" timeOffset="3117.92">3638 858 10074,'3'3'3553,"9"-7"488,10-2-2689,19-2-536,6 1-400,12-6-144,8-1-160,1-3 248,-10 3 617,-2-6-5106,-14 1 2208</inkml:trace>
  <inkml:trace contextRef="#ctx0" brushRef="#br0" timeOffset="3667.87">4379 300 10498,'-18'-11'3616,"3"4"2036,15 7-5552,-1 0-1,0 1 0,1-1 1,-1 1-1,1-1 0,-1 1 1,1 0-1,-1-1 0,1 1 0,-1 0 1,1-1-1,0 1 0,-1 0 1,1-1-1,0 1 0,-1 0 0,1 0 1,0-1-1,0 1 0,0 0 1,0 0-1,0-1 0,0 1 0,0 0 1,0 0-100,-2 36 652,1 1-1,2-1 1,1 0 0,3 1 0,0-2-1,5 10-651,-7-31 103,3 20 22,-1-18-73,-1 1 0,-1-1-1,-1 1 1,-1 0 0,0 0 0,-1 0-1,-1 0 1,0 0 0,-2 0-1,-3 13-51,6-30 8,0-1-1,0 1 0,0-1 0,0 0 1,0 1-1,-1-1 0,1 1 0,0-1 1,0 1-1,-1-1 0,1 1 0,0-1 1,0 1-1,-1-1 0,1 0 0,0 1 0,-1-1 1,1 0-1,-1 1 0,1-1 0,0 0 1,-1 0-1,1 1 0,-1-1 0,1 0 1,-1 0-1,1 0 0,-1 1 0,1-1 1,-1 0-1,1 0 0,-1 0 0,1 0 1,-1 0-9,-15-12 169,-12-31-10,25 37-145,-6-10 7,1-1 0,1-1 0,0 1 0,1-1 1,1-1-1,1 1 0,0 0 0,1-1 1,1 0-1,1 0 0,1-2-20,1-16 12,2-1 0,2 1 0,1 0 0,1 0 0,4-5-12,-6 28-1,0-1 0,1 1 0,1 0-1,0 0 1,0 0 0,2 1 0,0 1 0,0-1-1,1 2 1,0-1 0,1 1 0,1 1-1,0 0 1,0 0 0,1 1 0,0 1 0,0 0-1,9-3 2,11-4-9,2 1 0,-1 2 0,2 1 0,0 2 0,0 1 0,1 2 0,10 0 9,-31 5 33,1 0-1,-1 1 1,1 1 0,-1 0 0,14 3-33,-24-3-61,-1 0 0,1 0 0,-1 1 0,0 0 1,0 0-1,1 0 0,-1 0 0,0 1 0,-1 0 1,1 0-1,0 0 0,-1 0 0,0 1 0,0 0 0,0 0 1,0 0-1,0 0 0,0 3 61,-2-5-387,-1 0 0,0 1-1,0-1 1,0 0 0,-1 0 0,1 1 0,0-1 0,-1 1-1,0-1 1,1 1 0,-1-1 0,0 1 0,0-1-1,0 1 1,-1-1 0,1 0 0,-1 1 0,1-1-1,-1 1 1,0-1 0,0 0 0,0 1 0,0-1-1,0 0 1,0 0 0,-1 0 0,0 0 387,-30 35-6915</inkml:trace>
  <inkml:trace contextRef="#ctx0" brushRef="#br0" timeOffset="4089.12">4321 493 11474,'3'20'3017,"12"-15"1032,18-8-3177,15 5-256,13-2-40,6-4-320,6 1 113,-8 3-153,-6 0 456,-18 4-1849,-22-5-3047,-23-1 679</inkml:trace>
  <inkml:trace contextRef="#ctx0" brushRef="#br0" timeOffset="4090.12">4322 902 5993,'-12'0'6010,"17"-7"-1225,4-4 64,25 0-3233,10-1-480,24 2-392,2 2-368,11-4-160,-7 3-111,0-1 295,-16 1 336,-6 2-5897,-22 3 2392</inkml:trace>
  <inkml:trace contextRef="#ctx0" brushRef="#br0" timeOffset="5446.52">5547 175 8170,'7'-6'1143,"1"-1"-1,-1 0 1,0 0 0,-1-1 0,1 1-1,-2-2 1,1 1 0,-1-1 0,0 1 0,2-8-1143,-7 15 96,1 0 0,-1 0 1,0 0-1,0 0 1,0 1-1,0-1 0,0 0 1,0 0-1,0 0 1,0 0-1,0 0 0,0 0 1,0 0-1,-1 0 1,1 0-1,0 0 0,-1 0 1,1 0-1,-1 0 1,1 0-1,-1 0 0,1 1 1,-1-1-1,0 0 1,1 0-1,-1 1 0,0-1-96,-2-1 114,1 1-1,-1-1 0,1 1 1,-1 0-1,1 0 0,-1 0 1,0 0-1,1 1 0,-1-1 1,-1 1-114,-60-1 683,54 2-635,1 0-1,0 0 1,-1 1-1,1 1 1,0-1-1,0 1 1,0 1-1,1 0 1,-1 0-1,-3 3-47,9-5 7,1 0-1,-1 0 1,0 0-1,1 1 1,0-1 0,-1 1-1,1 0 1,0-1-1,0 1 1,0 0-1,1 0 1,-1 0 0,1 0-1,0 1 1,0-1-1,0 0 1,0 1-1,0-1 1,1 0 0,-1 1-1,1-1 1,0 1-1,0-1 1,0 1-1,1-1 1,-1 0-1,1 1 1,0-1 0,0 2-7,7 17 13,2-1 1,0 0-1,1-1 1,1 0 0,0-1-1,2 0 1,0-1-1,1 0 1,10 8-14,-3-3 12,-1 2 0,-1 0 0,-2 2 0,11 19-12,-23-32 0,0-1 0,0 1 0,-2 1 0,1-1 0,-2 0 1,0 1-1,-1 0 0,0-1 0,-2 1 0,1 0 0,-2 0 0,0 0 0,0 0 0,-2-1 0,0 1 0,-4 11 0,3-15 32,0 1 1,-1-1-1,0-1 1,-1 1-1,0-1 1,-1 0-1,0 0 1,0-1-1,-1 0 1,0 0-1,-1-1 1,0 0-1,0 0 1,-1-1-1,0 0 1,0-1-1,-1 0 1,1-1-1,-1 0 1,0-1-1,-1 0-32,-13 3 326,-1-1 0,1-1 0,-1-1 0,0-2 0,-1 0 1,0-2-327,-60-2-249,-14-6 249,29 2-2857,54 6-542</inkml:trace>
  <inkml:trace contextRef="#ctx0" brushRef="#br0" timeOffset="8955.42">1773 256 2425,'-43'-25'2300,"29"3"1817,9 14-737,3 13 3443,7 97-2408,10 43-4415,0-1 984,-14-85-766,-2 1 0,-3-1 1,-8 36-219,12-91 23,-1-1 0,1 0 1,-1 1-1,0-1 0,0 0 1,0 0-1,-1 1 0,1-1 1,-1 0-1,0 0 0,0-1-23,2-1 9,0-1 0,-1 1 0,1-1-1,0 0 1,-1 0 0,1 1 0,0-1-1,-1 0 1,1 0 0,0 1 0,-1-1-1,1 0 1,-1 0 0,1 0 0,-1 1-1,1-1 1,0 0 0,-1 0 0,1 0-1,-1 0 1,1 0 0,-1 0 0,1 0-1,-1 0 1,1 0 0,-1 0-1,1-1 1,0 1 0,-1 0-9,-13-18 194,5-3-148,1-1 0,1 0-1,1 0 1,1-1 0,1 0 0,1 0 0,1 0 0,1-8-46,1-27 41,3 0 0,8-43-41,-8 76 7,-2 8-6,1-1 1,1 1-1,0 0 0,1 0 0,1 0 0,1 0 0,0 1 0,1 0 1,6-9-2,-12 23 6,0 0 0,1 0 0,-1 0 0,1 1 0,-1-1 0,1 0 0,0 1 1,0-1-1,0 1 0,0-1 0,0 1 0,0 0 0,0 0 0,0 0 0,0 0 0,0 0 1,1 1-1,-1-1 0,0 1 0,1-1 0,-1 1 0,0 0 0,1 0 0,-1 0 0,1 0 1,-1 0-1,0 1 0,1-1 0,-1 1 0,0-1 0,0 1 0,1 0 0,-1 0 0,0 0 1,0 0-1,0 0 0,0 1 0,0-1 0,0 1 0,0-1 0,0 2-6,10 7 92,0 1 0,-1 0 0,-1 0-1,0 1 1,8 13-92,28 48 367,-2 2 0,8 27-367,12 22 130,-19-28-53,-33-67 6,1-2-1,2 1 0,11 16-82,-25-43 9,-1-1-1,0 1 1,0-1-1,1 1 1,-1-1-1,0 1 1,1-1-1,-1 1 1,0-1-1,1 1 1,-1-1-1,1 1 1,-1-1-1,1 0 1,-1 1-1,1-1 1,-1 0-1,1 0 1,-1 1-1,1-1 1,-1 0-1,1 0 1,-1 0-1,1 1 0,0-1 1,-1 0-1,1 0 1,-1 0-1,1 0 1,0 0-1,-1 0 1,1 0-1,-1 0 1,1-1-1,0 1 1,-1 0-1,1 0 1,0 0-9,13-24 383,-1-34 215,-13 58-589,5-59 365,-2 1 0,-3-1 0,-2 1 1,-4-7-375,1-11 534,4-70-534,4 89 241,10-45-241,-10 82 35,2 1 0,0 0 0,1 0 0,1 0 0,1 0-1,8-13-34,-15 29 13,0 1 0,1 0-1,-1-1 1,1 1-1,0 0 1,0 0-1,0 0 1,0 0 0,0 0-1,0 0 1,1 1-1,-1-1 1,0 1-1,3-2-12,-4 3-204,1 0 0,-1-1 0,0 1 0,1 0-1,-1 0 1,0 0 0,1 0 0,-1 0-1,1 0 1,-1 0 0,0 1 0,1-1-1,-1 0 1,0 1 0,0-1 0,1 1 0,-1 0-1,0-1 1,0 1 0,0 0 0,0 0-1,1-1 1,-1 1 0,0 0 0,-1 0-1,1 0 1,0 0 0,0 1 204,18 24-4574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11:07.764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32760 1917 6625,'-2'3'831,"-1"-1"-1,1 1 0,0-1 0,-1 0 1,1 0-1,-1 0 0,0 0 0,1 0 0,-1 0 1,0-1-1,0 1 0,0-1 0,0 0 1,-1 0-1,0 0-830,-2-1 565,1 0 0,0 0 1,-1 0-1,1-1 0,0 0 1,-1 0-1,1 0 0,0-1 0,-3-1-565,-2-1 373,-7 0 24,1-2 0,0 0-1,1-1 1,0 0 0,0-2 0,-7-4-397,20 11 21,-1 0 1,0 0 0,1-1 0,-1 1 0,1-1 0,0 1 0,0-1 0,0 0 0,0 0 0,0 0 0,1 0 0,-1 0 0,1 0 0,0 0 0,0 0-1,0-1 1,0 1 0,1 0 0,-1-1 0,1 1 0,0 0 0,0-1 0,0 1 0,0-1 0,1 1 0,-1 0 0,1-1 0,0 1 0,0 0 0,0 0-1,0-1 1,1 1 0,-1 0 0,1 0 0,0 0-22,5-8 3,1-1-1,0 1 0,1 1 1,0 0-1,0 0 1,1 1-1,0 0 0,1 0 1,0 1-1,0 1 1,1 0-1,0 1 0,0 0 1,0 0-1,1 1 0,0 1 1,0 0-1,0 1 1,7 0-3,-17 2-4,-1 1 0,0 0 1,1 0-1,-1 0 0,0 1 1,1-1-1,-1 0 1,0 1-1,0 0 0,1-1 1,-1 1-1,0 0 0,0 0 1,0 0-1,0 0 0,0 1 1,0-1-1,0 0 1,-1 1-1,1 0 0,0-1 1,-1 1-1,1 0 0,-1 0 1,0 0-1,1 0 1,-1 0-1,0 0 0,0 0 1,0 0-1,-1 0 0,1 0 1,0 1-1,-1-1 0,1 0 1,-1 1-1,0-1 1,0 0-1,0 2 4,1 11-14,-1 0 0,-1 0 0,0 0 0,-2 0 0,-1 7 14,3-17 0,-23 93 133,-4-2 1,-5 0 0,-32 65-134,31-87-4094,-2-8 374</inkml:trace>
  <inkml:trace contextRef="#ctx0" brushRef="#br0" timeOffset="350.48">32592 2813 10410,'45'27'13334,"-42"-26"-12873,-1 0 0,0 1 0,0-1 0,0 1-1,0 0 1,-1 0 0,1 0 0,0 0 0,-1 0-1,1 0 1,-1 0 0,0 0 0,1 1 0,-1-1-1,0 0 1,-1 1 0,1-1 0,0 2-461,-2-4-341,1 1 0,-1-1 0,1 1 0,-1-1 0,0 1 0,0-1 0,1 0 0,-1 1 0,0-1 0,0 0 0,1 1 0,-1-1 0,0 0 0,0 0 0,1 0 0,-1 0 0,0 0 0,0 0 0,0 0 0,0 0 0,1 0 0,-1 0 0,0-1 0,0 1 0,1 0 0,-1-1 341,-16 1-2159,-65 0-5348</inkml:trace>
  <inkml:trace contextRef="#ctx0" brushRef="#br0" timeOffset="-24302.21">515 1546 1584,'0'-1'475,"-1"0"0,1 0-1,-1 1 1,0-1 0,1 0-1,-1 0 1,0 1 0,0-1 0,0 1-1,0-1 1,1 0 0,-1 1-1,0 0 1,0-1 0,0 1-1,0 0 1,0-1 0,0 1-1,0 0 1,0 0 0,0 0 0,0 0-1,0 0 1,0 0 0,0 0-1,0 0 1,0 0 0,0 0-1,0 0 1,0 1 0,0-1-475,0 1 317,0 0 1,0 0-1,0 0 1,0 0 0,0 0-1,0 0 1,1 1-1,-1-1 1,1 0-1,-1 0 1,1 0-1,-1 1 1,1-1-1,-1 0 1,1 1 0,0 0-318,0-2 51,0 0 0,0 0 0,0 0 0,0 0 0,0 1 0,0-1 0,0 0 0,0 0 1,0 0-1,0 1 0,0-1 0,0 0 0,0 0 0,0 0 0,0 0 0,1 1 1,-1-1-1,0 0 0,0 0 0,0 0 0,0 0 0,0 0 0,0 1 0,1-1 0,-1 0 1,0 0-1,0 0 0,0 0 0,0 0 0,1 0 0,-1 0 0,0 0 0,0 0 0,0 0 1,0 0-1,1 1 0,-1-1 0,0 0 0,0 0 0,0 0 0,1 0 0,-1 0 1,0-1-1,0 1 0,0 0 0,1 0 0,-1 0 0,0 0 0,0 0 0,0 0 0,0 0 1,1 0-1,-1 0 0,0 0 0,0 0 0,0-1 0,0 1 0,0 0 0,0 0 0,1 0 1,-1 0-52,10-2 118,1-1-1,-1 0 1,0 0 0,0-1 0,0-1 0,0 1 0,-1-1 0,0-1 0,0 0 0,0 0 0,-1-1 0,0 0 0,4-4-118,18-20 236,-1-1 0,17-24-236,-38 44 45,0 1-1,0-1 0,-1 0 1,-1 0-1,0-1 0,-1 0 1,1-2-45,-5 10 14,1 0 0,0-1 0,-1 1 0,0-1 0,-1 1 0,1-1 0,-1 0 0,0 1 0,0-1 0,-1 0 0,0 1 0,0-1 0,0 1 0,-1-1 0,1 1 0,-1 0 0,-1-1 0,0 0-14,3 5-1,0 1 1,-1-1-1,1 1 1,0-1-1,-1 1 0,1-1 1,-1 1-1,1 0 1,-1-1-1,1 1 0,-1-1 1,0 1-1,1 0 0,-1-1 1,1 1-1,-1 0 1,0 0-1,1 0 0,-1-1 1,1 1-1,-1 0 1,0 0-1,1 0 0,-1 0 1,0 0-1,1 0 0,-1 0 1,0 0-1,1 1 1,-1-1-1,0 0 0,1 0 1,-1 0-1,1 1 1,-1-1-1,0 0 0,1 1 1,-1-1-1,1 0 0,-1 1 1,1-1-1,-1 1 1,1-1-1,-1 1 0,1-1 1,0 1-1,-1-1 0,1 1 1,0-1-1,-1 1 1,1 0-1,0-1 0,0 1 1,-19 31-75,13-11 58,0 1-1,2-1 1,0 1-1,1-1 1,1 1 0,1 0-1,2 5 18,0 8 6,2 0 0,1-1 1,2 1-1,3 4-6,-8-34 21,0-1 1,1 0 0,-1 0-1,1 0 1,0-1 0,0 1 0,1 0-1,-1-1 1,1 1 0,0-1-1,0 0 1,0 0 0,0 0-1,0 0 1,1 0 0,-1-1-1,1 0 1,1 1-22,26 11-4198,-26-12 788</inkml:trace>
  <inkml:trace contextRef="#ctx0" brushRef="#br0" timeOffset="-23619.67">848 1017 2713,'-19'-4'1152,"0"1"-1,0 1 1,-1 1 0,1 0 0,0 1 0,-13 3-1152,6 0 822,1 1 0,-1 2 1,1 1-1,-17 7-822,4 1 528,2 2 0,0 1 0,1 2 0,0 1 0,2 2 0,-9 10-528,27-20 121,2 1 1,-1 0-1,2 1 1,0 0 0,1 1-1,0 0 1,2 1-1,0 0 1,0 1-1,2 0 1,0 0 0,1 0-1,1 1 1,-2 17-122,1-2 68,2 0-1,1 0 1,1 1 0,3-1 0,0 1 0,2-1-1,2 0 1,2 5-68,-2-20 23,0 0 1,2-1-1,0 1 0,1-1 0,1-1 0,0 0 0,1 0 1,1 0-1,1-2 0,0 1 0,1-2 0,1 0 0,0 0 1,1-1-1,0-1 0,1 0 0,1-1 0,0-1 1,0-1-1,0 0 0,1-1 0,1-1 0,-1-1 0,1-1 1,0 0-1,1-1 0,-1-1 0,1-1 0,-1-1 0,1-1 1,-1 0-1,5-2-23,-3 0 64,0 0 1,-1-1-1,1-2 1,-1 0-1,0-1 0,0-1 1,0-1-1,-1-1 1,0 0-1,-1-1 1,0-1-1,-1-1 1,0-1-1,-1 0 1,0-1-1,-1-1 1,-1 0-1,0-1 0,-1-1 1,-1 0-1,9-16-64,-5 2 248,-1 0-1,-1-1 0,-2-1 1,-1 0-1,-2 0 0,-1-1 1,-1 0-1,-2-1-247,-4 20 93,0 0-1,0-1 1,-2 1 0,0 0 0,0 0-1,-2 0 1,0 1 0,0-1 0,-1 0-1,-1 1 1,-1 0 0,0 0 0,-1 1-1,0-1 1,-1 2 0,0-1 0,-1 1-1,-1 0 1,-7-7-93,3 5 40,-1 1 0,0 0 0,-1 1 0,0 1 0,-1 0 0,0 1 0,-15-6-40,19 11 102,0 0 0,0 1-1,0 1 1,0 0 0,-1 1 0,1 0 0,-1 1 0,0 1 0,1 0 0,-1 1-1,-10 1-101,-16 2-3360,-1-9 619</inkml:trace>
  <inkml:trace contextRef="#ctx0" brushRef="#br0" timeOffset="21205.77">30536 937 11378,'-46'47'3500,"45"-47"-3367,1 0 0,0 1 1,0-1-1,0 0 0,0 1 1,0-1-1,-1 0 0,1 1 1,0-1-1,0 0 0,-1 1 0,1-1 1,0 0-1,0 0 0,-1 1 1,1-1-1,0 0 0,-1 0 1,1 0-1,0 0 0,-1 1 0,1-1 1,0 0-1,-1 0 0,1 0 1,0 0-1,-1 0 0,1 0 1,-1 0-1,1 0 0,0 0 0,-1 0 1,1 0-1,0 0 0,-1 0 1,1 0-1,-1 0 0,1 0 0,0 0 1,-1-1-1,1 1 0,0 0-133,0 0 74,0-1-1,0 1 0,0-1 0,0 1 0,0-1 0,0 1 1,0 0-1,1-1 0,-1 1 0,0-1 0,0 1 0,1 0 1,-1-1-1,0 1 0,0 0 0,1-1 0,-1 1 0,0 0 1,1 0-1,-1-1 0,0 1 0,1 0 0,-1 0 0,0-1 1,1 1-1,-1 0 0,1 0 0,-1 0 0,1 0 0,-1 0-72,24-7 68,-11 4-54,-1 0 1,1-1 0,-1 0-1,0-1 1,0 0 0,0-1-1,-1 0 1,0-1 0,0 0 0,0-1-1,-1 0 1,0-1-16,-9 8 13,0 0-1,0 1 1,-1-1 0,1 0-1,0 0 1,-1 0 0,1 0-1,-1 0 1,1 1 0,-1-1-1,1 0 1,-1 0 0,0 0-1,1 0 1,-1 0 0,0 0-1,0-1 1,0 1 0,0 0-1,0 0 1,0 0 0,0 0-1,0 0 1,0 0 0,0 0-1,0 0 1,-1 0-1,1 0 1,-1 0 0,1 0-1,0 0 1,-1 0 0,0 0-13,-1-2 64,-1 1-1,1 0 1,-1 0 0,0 0 0,0 1-1,1-1 1,-1 1 0,0-1 0,0 1-1,0 0 1,-4-1-64,-5-1 287,0 0 1,0 1-1,-1 1 0,0-1 0,-11 2-287,15 1 94,0 0 1,1 1-1,-1 0 0,0 1 1,1-1-1,-1 2 0,1-1 1,0 1-1,0 1 0,0-1 1,1 1-1,0 1 1,0-1-1,0 1 0,0 0 1,1 1-1,0 0 0,0 0 1,1 0-1,0 0 0,0 1 1,1 0-1,0 0 0,-3 8-94,5-9 21,0 0 0,0 0-1,1 0 1,-1 0 0,2 0 0,-1 0-1,1 1 1,0-1 0,0 0-1,1 0 1,0 1 0,1-1 0,-1 0-1,1 0 1,0 0 0,1-1 0,0 1-1,0 0 1,0-1 0,1 0-1,0 0 1,0 0 0,1 0 0,0-1-1,0 1 1,0-1 0,0 0 0,1-1-1,0 0 1,5 4-21,0-2 86,0 0-1,0-1 1,0 0 0,1-1-1,0 0 1,0 0 0,0-2-1,0 0 1,0 0 0,0-1-1,1 0 1,-1-1 0,10-1-87,-10 0-164,-1-1-1,0 0 0,0 0 0,0-1 0,0-1 0,-1 0 1,3-1 165,-6 1-766,0 0 0,0 0 0,0 0 0,-1-1 0,0 0 0,0 0 0,0-1 0,0 1 0,-1-1 0,1-2 766,17-32-5284</inkml:trace>
  <inkml:trace contextRef="#ctx0" brushRef="#br0" timeOffset="21609.02">30402 699 9370,'-6'-14'1889,"5"11"-1321,0 1-1,0-1 0,0 0 0,0 1 1,0-1-1,1 0 0,-1 0 0,1 1 1,0-1-1,0 0 0,0 0 0,0 0-567,1 1 101,0 1-1,0-1 1,0 1 0,0-1-1,0 1 1,0 0-1,1-1 1,-1 1-1,0 0 1,1 0-1,-1 0 1,1 0-1,0 0 1,-1 0-1,1 1 1,0-1 0,-1 0-1,1 1 1,0 0-1,0-1 1,1 1-101,9-4 23,1-1 0,0 0 0,-1-1 0,0 0 0,-1-1 0,1-1 0,-1 1 0,0-2 0,5-5-23,3-6 32,-1 0 1,-1-1-1,0-1 1,2-8-33,17-26 75,-17 25 80,0 1-1,3 1 0,0 1 1,2 0-1,7-4-154,-20 19 275,1 4-7,-11 9-262,0 1 0,-1-1 0,1 1 0,0-1 0,0 1 0,0 0-1,0-1 1,0 1 0,-1 0 0,1 0 0,0-1 0,-1 1 0,1 0-1,-1 0 1,1 0 0,0 0 0,-1 0 0,0 0 0,1 0-6,37 53-4593,-21-34 1084</inkml:trace>
  <inkml:trace contextRef="#ctx0" brushRef="#br0" timeOffset="22109.93">30973 292 1232,'29'-9'2485,"-20"-14"2828,-7 13-3495,-1-18 7634,-1 27-9295,0 1 0,0-1 0,0 0 0,0 1 0,0-1 0,0 0 0,0 1 0,0-1 0,0 1 0,0-1 0,0 0 0,0 1 0,0-1 0,-1 0 0,1 1-1,0-1 1,0 1 0,-1-1 0,1 1 0,0-1 0,-1 1 0,1-1 0,0 1 0,-1-1 0,1 1 0,-1-1 0,1 1 0,-1 0 0,1-1 0,-1 1 0,1 0 0,-1-1 0,0 1 0,1 0 0,-1 0 0,1-1 0,-1 1 0,0 0 0,1 0 0,-1 0-1,1 0 1,-2 0-157,1 1 58,0 1-1,0 0 1,0-1-1,0 1 0,0 0 1,1 0-1,-1 0 1,0-1-1,1 1 0,-1 0 1,1 0-1,0 0 1,0 0-1,-1 1-57,-1 10 134,-9 47 535,2-1-1,1 45-668,-8 63 749,0-72-511,0-5 38,2 22-276,12-85 37,1 0 0,2 0 0,0 0 1,2 0-1,1-1 0,3 11-37,-6-33 28,0-1-1,0 1 0,1 0 1,-1-1-1,1 1 0,0-1 1,0 1-1,3 2-27,-5-5-12,1-1 0,-1 1 1,1 0-1,0-1 0,-1 1 1,1-1-1,-1 1 0,1-1 0,0 1 1,-1-1-1,1 0 0,0 1 0,-1-1 1,1 0-1,0 1 0,0-1 0,0 0 1,-1 0-1,1 0 0,0 0 0,0 0 1,-1 0-1,1 0 0,0 0 1,0 0-1,0 0 0,-1 0 0,1 0 1,0 0-1,0-1 0,-1 1 0,1 0 1,0-1-1,0 1 0,-1 0 0,1-1 1,0 1-1,-1-1 0,1 1 1,-1-1-1,1 0 0,-1 1 0,1-1 1,-1 1-1,1-2 12,5-13-4689,-4-9 447</inkml:trace>
  <inkml:trace contextRef="#ctx0" brushRef="#br0" timeOffset="22467.09">30925 816 7690,'-12'-24'4345,"1"3"184,2 8-1521,9 2-1279,7 2-473,12 5-496,6 1-568,12 2-104,7 2-64,9 1-8,-4 0-8,-2 0 136,-7-1-40,-6 1-376,-15 0-208,-3 3-88,-6 2-4297,-2 1 1184</inkml:trace>
  <inkml:trace contextRef="#ctx0" brushRef="#br0" timeOffset="22870.42">31318 835 4113,'6'48'1942,"-4"73"9669,-2-107-10505,1 1-1,1-1 0,0 1 1,1-1-1,0 0 1,3 6-1106,-12-49 3551,5-17-3347,1 21-9,-1 15-136,-1-4 17,1-1 1,0 0-1,2 1 1,-1-1-1,2 1 1,1-8-77,-2 19 1,0-1 0,0 1-1,0 0 1,1-1 0,-1 1 0,1 0 0,0 0 0,0 0 0,0 0 0,1 1 0,-1-1 0,1 1 0,-1-1 0,1 1-1,0 0 1,0 0 0,0 0 0,0 0 0,0 0 0,0 1 0,0 0 0,1-1 0,-1 1 0,1 0 0,-1 1 0,1-1-1,0 0 0,29-3-13,0 2-1,0 1 1,0 1-1,20 4 14,-7-1 15,41-3-15,-72-1 7,0-1 0,0 0 0,-1-1-1,1-1 1,-1 0 0,0-1-1,12-6-6,-24 10 4,0 0 0,0 0 0,0 0 0,0 0 0,0 0-1,-1 0 1,1-1 0,-1 1 0,1-1 0,-1 1-1,1-1 1,-1 1 0,0-1 0,0 0 0,1 0-1,-1 0 1,-1 0 0,1 0 0,0 0 0,0 0-1,0-2-3,-2 3 2,1-1-1,0 1 0,-1 0 1,1-1-1,0 1 0,-1-1 0,0 1 1,1 0-1,-1 0 0,0-1 1,0 1-1,0 0 0,0 0 1,0 0-1,0 0 0,0 0 0,0 0 1,0 0-1,0 0 0,0 0 1,-1 1-1,1-1 0,0 0 1,-1 1-1,1-1 0,-1 1 0,1-1 1,0 1-1,-1 0 0,1 0 1,-1 0-1,1-1 0,-1 1 1,0 1-2,-9-2-8,0 0 0,0 1 0,0 1 0,0-1 0,0 2 0,0 0 0,0 0 0,1 1 1,-1 0-1,1 1 0,0 0 0,0 1 0,0 0 0,0 0 0,1 1 0,0 0 0,0 1 1,1 0-1,-2 2 8,3-3 8,0 1 0,0 0 1,1 0-1,0 0 1,1 0-1,-1 1 0,1 0 1,1 0-1,0 1 1,0-1-1,0 1 0,1 0 1,1 0-1,-1 0 0,1 0 1,1 1-1,0-1 1,0 1-1,1-1 0,0 0 1,1 1-1,1 6-8,-1-7 29,2-1 0,-1 1 0,1-1 0,1 0-1,-1 0 1,1 0 0,1 0 0,0-1 0,0 0-1,0 0 1,1 0 0,-1 0 0,2-1 0,0 0-29,2 2 44,2 0 1,-1-1-1,1 0 1,0-1-1,1 0 1,-1-1-1,1-1 0,0 1 1,5-1-45,9 2 25,0-1-1,1-1 1,0-2 0,0-1-1,-1-1 1,1-1-1,0-1 1,0-1 0,3-2-25,25-11-4492,6-13 597</inkml:trace>
  <inkml:trace contextRef="#ctx0" brushRef="#br0" timeOffset="108896.49">30079 6173 11362,'1'1'256,"0"-1"0,0 0 0,0 0 0,0 0 0,0 1 0,0-1 0,0 0-1,-1 1 1,1-1 0,0 1 0,0-1 0,0 1 0,0-1 0,0 1-1,-1 0 1,1-1 0,0 1 0,0 0 0,-1 0 0,1-1 0,-1 1 0,1 0-1,-1 0 1,1 0 0,-1 0 0,1 0 0,-1 0 0,0 0 0,1 0-1,-1 0-255,10 38 1323,-9-31-726,7 44 409,-3 0 1,-2 1 0,-2-1-1,-3 0 1,-2 1 0,-4 13-1007,3-40 223,0-1 1,-1 1 0,-2-1-1,-1 0 1,0-1-1,-4 4-223,13-28 7,0 0 0,0 0 0,0 0 0,0 1 0,0-1 0,0 0 0,0 0 0,0 0 0,0 1 0,-1-1 0,1 0 0,0 0 0,0 0 0,0 1 0,0-1 0,0 0 0,0 0 0,-1 0 0,1 0 0,0 0 0,0 1 0,0-1 0,-1 0 0,1 0 0,0 0-1,0 0 1,0 0 0,-1 0 0,1 0 0,0 0 0,0 0 0,0 0 0,-1 0 0,1 0 0,0 0 0,0 0 0,0 0 0,-1 0 0,1 0 0,0 0 0,0 0 0,0 0 0,-1 0 0,1 0 0,0 0 0,0 0 0,0 0 0,-1-1 0,1 1 0,0 0 0,0 0 0,0 0 0,0 0-1,-1 0 1,1-1 0,0 1 0,0 0-7,-8-18 221,0-23 16,7 20-208,0 0-1,2 1 1,1-1-1,0 0 0,1 1 1,2 0-1,3-12-28,9-21 63,2 1-1,5-7-62,-13 35-7,0 0-1,2 1 0,0 1 0,2 0 1,0 1-1,3-2 8,-11 16-4,-1-1-1,1 1 1,1 0 0,-1 1 0,1 0-1,0 0 1,1 1 0,0 0 0,-1 0-1,1 1 1,1 0 0,-1 0 0,1 1-1,-1 1 1,1 0 0,0 0 0,1 0 4,-9 2-5,1-1 1,0 1 0,0 0-1,0 0 1,0 0 0,-1 0-1,1 0 1,0 1 0,0-1-1,0 1 1,0 0 0,-1 0-1,1 0 1,0 0 0,-1 0-1,1 0 1,-1 1 0,1-1 0,-1 1-1,0 0 1,0 0 0,0 0-1,0 0 1,0 0 0,0 0-1,0 0 1,-1 1 0,1-1-1,-1 1 1,1-1 0,-1 1-1,0 0 1,0-1 0,0 1-1,-1 0 1,1 0 0,-1-1-1,1 1 1,-1 0 0,0 0-1,0 0 1,0 0 0,-1 0-1,1-1 1,-1 1 0,1 0-1,-1 0 1,0 0 0,0-1 0,0 1-1,0-1 1,-1 1 0,1-1-1,-2 3 5,-6 9 4,0 0 0,-1-1 0,0 0 0,-1-1 0,-1 0-1,0 0 1,-9 6-4,-25 16 635,-30 18-635,-31 22-4611,98-68 471</inkml:trace>
  <inkml:trace contextRef="#ctx0" brushRef="#br0" timeOffset="109247.99">30698 6232 12187,'1'-3'337,"-1"1"0,1-1 0,0 1 0,-1 0 0,1-1 0,-1 1 0,0-1 0,0 1 0,0-1 0,0 1 1,-1-1-1,1 1 0,0-1 0,-1 1 0,0-1 0,0 1 0,0 0 0,0-1 0,0 1 0,0 0 0,0 0 0,-1 0 1,1 0-1,-1 0-337,0 0 184,-1 0 1,1 0-1,-1 0 1,0 0 0,0 1-1,1-1 1,-1 1 0,0 0-1,0 0 1,0 0-1,-1 0 1,1 1 0,0-1-1,0 1 1,0 0 0,0 0-1,-1 0 1,1 0 0,0 0-1,-1 1-184,-3 0 116,1 1 0,-1-1-1,1 1 1,0 1 0,-1-1-1,1 1 1,0 0 0,1 1-1,-1-1 1,1 1 0,-1 0-1,1 0 1,0 1 0,1 0 0,-1 0-1,1 0 1,0 0 0,0 0-1,0 1 1,1 0 0,0 0-1,0 1-115,1-3 20,0 0 0,1 0-1,-1 0 1,1 0-1,0 0 1,0 0-1,1 1 1,-1-1-1,1 0 1,0 1-1,0-1 1,0 0 0,1 1-1,0-1 1,0 0-1,0 0 1,0 1-1,0-1 1,1 0-1,0 0 1,0 0 0,0-1-1,0 1 1,0 0-1,1-1 1,0 1-1,0-1 1,0 0-1,0 0 1,0 0 0,1-1-1,-1 1 1,1-1-1,0 1-19,5 1 23,1 1 0,0-1-1,1 0 1,-1-1 0,0 0-1,1-1 1,0 0 0,0-1-1,0 0 1,-1 0 0,1-1-1,0-1 1,0 0 0,5-1-23,-9 1 16,-1 0 1,0 0 0,0 0 0,0-1-1,-1 0 1,1 0 0,0 0-1,-1-1 1,1 0 0,-1 0 0,0 0-1,0-1 1,0 1 0,0-1-1,-1 0 1,1-1 0,-1 1 0,0-1-1,-1 0 1,1 0 0,-1 0-1,0-1 1,0 1 0,0-1 0,-1 1-1,0-2-16,-1 3 10,-1 1-1,1-1 1,-1 0-1,0 1 1,0-1-1,-1 0 1,1 0-1,-1 1 1,0-1-1,0 1 1,0-1-1,0 1 0,-1-1 1,1 1-1,-1-1 1,0 1-1,0 0 1,0 0-1,0 0 1,-1 0-1,1 0 1,-1 1-1,0-1 1,1 1-1,-1 0 1,0 0-1,-1 0 1,1 0-1,0 0 1,-1 0-1,1 1 1,-1 0-10,-7-4 19,1 1 1,-1 0 0,1 1-1,-1 0 1,0 0 0,-1 2-1,1-1 1,0 1 0,0 1-1,-3 0-19,-7 6-153,21-5 151,0-1 0,-1 0 0,1 1 0,0-1 0,0 0-1,0 1 1,1-1 0,-1 1 0,0-1 0,0 0 0,0 1 0,0-1-1,0 0 1,0 1 0,0-1 0,1 0 0,-1 1 0,0-1 0,0 0-1,0 1 1,1-1 0,-1 0 0,0 0 0,0 1 0,1-1 0,-1 0-1,0 0 1,1 0 0,-1 1 0,0-1 0,1 0 0,-1 0 0,1 0 2,42 19-581,6-7-3670,6 0 711</inkml:trace>
  <inkml:trace contextRef="#ctx0" brushRef="#br0" timeOffset="109812.2">31044 6149 6617,'-1'-3'625,"-6"-46"8979,7 48-9413,-1 0 0,1 1 0,0-1 0,0 0 0,-1 1 0,1-1 0,-1 0 0,1 1 0,0-1 0,-1 1 0,1-1 0,-1 1-1,1-1 1,-1 1 0,1-1 0,-1 1 0,0-1 0,1 1 0,-1 0 0,0-1 0,1 1 0,-1 0 0,0 0 0,1 0-191,-2 0 117,1 0-1,0 0 1,-1 1-1,1-1 1,0 0 0,0 1-1,0 0 1,-1-1 0,1 1-1,0 0 1,0-1 0,0 1-1,0 0 1,0 0-1,0 0 1,0 0 0,0 0-1,1 0 1,-1 0-117,-3 4 165,0 0 0,0 0 0,0 1-1,1-1 1,0 1 0,0 0 0,1 0 0,-1 0 0,1 0-1,1 0 1,-1 0 0,1 1 0,0-1 0,0 0 0,1 1-1,0-1 1,0 1 0,1-1 0,-1 1 0,2 0-165,-1-3 18,0 1 1,0-1 0,0 0 0,1 0-1,0 0 1,0 0 0,0 0 0,0 0-1,1-1 1,0 1 0,-1-1-1,1 0 1,0 0 0,1 0 0,-1 0-1,0 0 1,1 0 0,0-1-1,-1 0 1,1 0 0,0 0 0,0 0-1,1-1 1,-1 1 0,0-1-1,0 0 1,1 0 0,-1-1 0,1 1-19,5-1 24,1 0 1,-1 0-1,0-1 1,1-1-1,-1 1 0,0-2 1,0 1-1,0-2 1,0 1-1,-1-1 1,1-1-1,-1 1 1,0-2-1,-1 1 1,1-1-1,1-2-24,-3 3 15,-1 0-1,0 0 1,-1-1-1,1 0 1,-1 1-1,0-2 1,-1 1-1,0-1 1,0 1-1,0-1 1,0 0-1,-1-1 1,-1 1-1,1 0 1,-1-1-1,0 0 1,-1 1-1,0-1 1,0 0-1,0 0 1,-1-5-15,-2 10-55,-1 11-3,1 19 24,3-17 44,1-1 0,-1 0 0,1 1 0,1-1 0,0 0 0,0 0 0,1 0 0,0 0 0,1-1-1,0 0 1,0 1 0,1-2 0,5 8-10,2-1-227,0-1 0,2 1 0,7 4 227,-19-15-271,1 0-1,-1-1 1,1 0 0,-1 1-1,1-1 1,0-1 0,0 1-1,0 0 1,0-1 0,0 0-1,0 0 1,0 0 0,0-1-1,0 1 1,1-1 0,-1 0-1,0 0 1,3-1 271,-6 1-31,0-1-1,0 1 1,0-1 0,0 1-1,0-1 1,0 0 0,0 0-1,0 1 1,0-1 0,0 0-1,-1 0 1,1 0-1,0 0 1,-1 0 0,1 0-1,-1 0 1,1 0 0,-1 0-1,0 0 1,1 0 0,-1 0-1,0-1 1,0 1 0,1 0-1,-1 0 1,0 0-1,0 0 1,0-1 0,-1 1-1,1 0 1,0 0 0,0 0-1,-1 0 1,1-1 31,-15-51 1374,9 31-187,5 17-999,0 0-1,0-1 0,1 1 1,0 0-1,0 0 1,0-1-1,1 1 0,0 0 1,0 0-1,0 0 1,0 0-1,1 0 0,0 0 1,0 0-1,0 0 1,1 1-1,0-1 1,3-3-189,-1 2 104,0 0-1,1 1 1,0 0-1,0 0 1,1 1-1,-1 0 1,1 0-1,0 0 1,0 1-1,0 0 1,8-2-103,9-2 37,1 2-1,0 1 1,0 0 0,0 2 0,1 1 0,-1 1-1,9 2-36,16 4-4323,-7 7 503</inkml:trace>
  <inkml:trace contextRef="#ctx0" brushRef="#br0" timeOffset="-3200.4">12148 1379 10050,'11'-3'12089,"11"-6"-10493,4-3-1994,12 0 434,87-35 70,-113 42-88,-1 0-1,0-1 1,0 0 0,-1-1-1,0 0 1,0-1 0,0 0 0,-1 0-1,3-5-17,-10 11 8,0-1-1,0 1 0,0-1 0,-1 0 1,1 1-1,-1-1 0,1 0 0,-1 0 1,0 0-1,0 0 0,0 0 0,-1 0 1,1 0-1,-1 0 0,1 0 1,-1-1-1,0-2-7,-1 4 9,0 0 1,1-1 0,-1 1 0,0 0-1,0 0 1,0 0 0,0-1-1,-1 1 1,1 0 0,-1 0-1,1 1 1,-1-1 0,1 0 0,-1 0-1,0 1 1,0-1 0,0 1-1,-1-1-9,-3-1 32,0 0 0,-1 0 0,1 0-1,-1 1 1,0 0 0,1 0 0,-1 1 0,0 0-1,0 0 1,0 0 0,0 1 0,0 0-1,0 1 1,-5 0-32,1 1 73,0 1 1,0 1-1,0-1 0,1 2 0,-1-1 0,1 2 1,0-1-1,1 1 0,-1 1 0,1 0 0,0 0 1,1 1-1,0 0 0,0 0 0,0 1 0,-2 4-73,6-8 43,1 1-1,-1-1 1,1 1-1,1-1 1,-1 1-1,1 0 1,-1 0-1,2 0 1,-1 0-1,1 1 1,0-1-1,0 0 1,1 1-1,0-1 1,0 0-1,0 1 1,1-1-1,0 0 1,0 1-1,0-1 1,1 0-1,0 0 1,0 0-1,1 0 1,0-1-1,0 1 1,0-1-1,0 1 1,1-1-1,2 2-42,3 2 14,0 0 1,1 0-1,0-1 1,0-1-1,1 0 0,0 0 1,1-1-1,-1 0 1,1-1-1,0 0 0,0-1 1,1 0-1,-1-1 0,1-1 1,9 1-15,-3 0 19,0-2 1,1 0-1,-1-1 1,0 0-1,0-2 1,0 0-1,0-2 1,-1 0-1,1-1 1,9-4-20,-15 3 14,0 0 1,-1-1 0,0-1-1,0 0 1,0-1 0,-1 0-1,0-1 1,0-1-15,-4 4 9,0-1 0,-1 1 0,1-1 0,-1-1 0,-1 1 0,0-1 0,0 0 0,-1 0 0,0 0 0,0-1 0,2-9-9,-6 15 4,-1 0 0,1 0-1,-1 0 1,1 0 0,-1 0 0,0 0 0,-1 0 0,1 0 0,-1 1 0,1-1-1,-1 0 1,0 1 0,-1-1 0,1 1 0,-1 0 0,1 0 0,-1 0-1,0 0 1,0 0 0,0 1 0,0-1 0,-1 1 0,1 0 0,-1 0-1,-2-1-3,-2-3 0,-1 1 0,0 1 0,0 0 0,0 0 0,0 1-1,0 0 1,-1 0 0,1 1 0,-1 1 0,-2-1 0,11 2-2,0 0 0,0 0 0,-1 0 0,1 0-1,0 0 1,0 0 0,0 0 0,0 0 0,0 0 0,0 0 0,0 1 0,0-1 0,1 0 0,-1 1 0,0-1 0,0 1 0,0-1 0,0 1 0,0-1 0,0 1 0,1 0 0,-1-1 0,0 1 0,1 0 0,-1-1 0,0 1 0,1 0 0,-1 0 0,1 0 0,-1 0 0,1 0 0,-1 0 0,1 0 0,0 0 0,-1 0 0,1 0 0,0 0 0,0 0 0,0 0 0,0 0 0,0 0 0,0 0 0,0 0 0,0 0 0,0 0 0,1 0 0,-1 0 0,0 0 0,1 0 0,-1-1 0,0 1 0,1 0 0,-1 0 0,1 0 0,-1 0 0,1 0 0,0-1 0,-1 1 0,1 0 0,0 0 0,0-1 2,11 8-5,1-1 0,0 0 1,0-1-1,0-1 0,1 0 0,0-1 0,0 0 1,0-2-1,0 1 0,12-1 5,19 6 3,1-2-2,41 9-1,-82-14 0,0 0 0,0 1 0,0 0 0,0 0 0,0 0 0,-1 0 0,1 1 0,-1 0 0,1 0 0,-1 0 0,0 1 0,0-1 0,-1 1 0,2 1 0,-4-3 2,0 0 1,0 0 0,0 0-1,0 0 1,0 1-1,-1-1 1,1 0-1,-1 0 1,1 1 0,-1-1-1,0 0 1,0 1-1,0-1 1,0 1-1,-1-1 1,1 0-1,0 0 1,-1 1 0,0-1-1,1 0 1,-1 0-1,0 1 1,0-1-1,0 0 1,-1 0 0,1 0-1,0 0 1,-1-1-1,1 1 1,-1 0-1,0 0 1,0-1 0,-1 2-3,-7 6 8,-1 0 0,0-1 0,0 0 0,-1 0 0,-4 1-8,-75 30 97,18-8-4821,51-18 1296</inkml:trace>
  <inkml:trace contextRef="#ctx0" brushRef="#br0" timeOffset="-2827.88">12938 550 9714,'2'-15'957,"5"-18"5031,-1 30-3264,6 18-1728,8 26-125,-1 1 0,-2 0 0,-1 1 0,-3 1 0,-1 0 0,3 33-871,-5 2 444,-3 0 1,-4 1 0,-4 32-445,-5 222 1788,6-331-5683,-3-7 836</inkml:trace>
  <inkml:trace contextRef="#ctx0" brushRef="#br0" timeOffset="-2458.53">12967 1199 12019,'-3'-4'2744,"9"-25"1041,15 16-3473,16 9-232,12 1 2705,2 1-6250,5-4-320,-4-1 768</inkml:trace>
  <inkml:trace contextRef="#ctx0" brushRef="#br0" timeOffset="-2457.53">13509 1299 12347,'-22'-2'3736,"6"-6"953,15 8-3504,6-4-89,8 1-408,16-4-264,5 3-208,5-3 128,1-3 160,2 2 1161,-12-2-6506,-7-10-64,-8 0-1233</inkml:trace>
  <inkml:trace contextRef="#ctx0" brushRef="#br0" timeOffset="-2119.85">13997 1204 8626,'1'9'4017,"1"-1"464,-5 4-2145,0 5-151,-1 1-593,5 6-264,2 0-576,-2 8-223,2-6-249,-1 1-160,1-7-48,-2-3 0,2-8 104,2-4 96,7-2 560,-5-8-6121,3-3 2312</inkml:trace>
  <inkml:trace contextRef="#ctx0" brushRef="#br0" timeOffset="-1780.27">13922 703 12955,'-26'-33'3801,"-5"9"952,20 6-3777,9 5-160,8 7-336,5 6-384,8 3 368,1 0 96,8 14-5345,-4 3 2273</inkml:trace>
  <inkml:trace contextRef="#ctx0" brushRef="#br0" timeOffset="-1443.45">14245 504 8234,'-17'27'6910,"10"6"-3735,9 41-2137,0-36-9,-19 518 3321,15-532-4222,0 2 201,1 0 1,2 25-330,-1-46 56,0 0 0,1-1 1,-1 1-1,1 0 1,0-1-1,1 1 0,-1 0 1,1-1-1,0 0 1,0 1-1,0-1 0,1 0 1,-1 0-1,1 0 1,0 0-1,0-1 0,0 1 1,2 1-57,-4-5 28,0 1 1,0 0-1,0-1 1,0 1-1,-1-1 1,1 1-1,0-1 1,0 1-1,0-1 1,0 1 0,0-1-1,0 0 1,0 0-1,1 0 1,-1 1-1,0-1 1,0 0-1,0 0 1,0 0-1,0-1 1,0 1-1,0 0 1,0 0-1,0 0 1,0-1-1,0 1 1,0-1 0,0 1-1,0-1 1,0 1-1,0-1 1,0 1-1,-1-1 1,1 0-1,0 0 1,0 1-1,0-1-28,8-6 341,-4 7-4134,-4 4 953</inkml:trace>
  <inkml:trace contextRef="#ctx0" brushRef="#br0" timeOffset="-6856.93">8424 1382 8658,'-7'-5'772,"0"1"1,0 0 0,0 0-1,-1 1 1,1 0-1,-1 0 1,0 1-1,0 0 1,0 0-1,0 1-772,-5-1 693,-1 1-1,1 1 0,0 0 0,-1 1 0,-12 3-692,-6 3 706,-1 1 0,1 2 0,0 1 0,-16 9-706,31-12 208,1 1 0,-1 0 0,1 1 0,1 0 0,-11 10-208,19-13 36,-1 0 1,1 0 0,0 0-1,0 1 1,1 0-1,0 1 1,0 0 0,1-1-1,0 2 1,1-1-1,0 1-36,3-8 1,0-1 0,1 1 0,-1 0 0,1-1-1,-1 1 1,1 0 0,0-1 0,0 1 0,0 0-1,0-1 1,0 1 0,0 0 0,0-1 0,0 1-1,1 0 1,-1-1 0,1 1 0,-1 0 0,1-1-1,-1 1 1,1-1 0,0 1 0,0-1 0,0 1-1,0-1 1,0 0 0,0 1 0,0-1 0,1 0-1,-1 0 1,0 0 0,1 0 0,-1 0 0,1 0-1,-1 0 1,1-1 0,-1 1 0,1 0 0,-1-1-1,1 1 1,0-1 0,-1 0 0,1 0 0,0 1-1,-1-1 1,1 0 0,0 0 0,1-1-1,9 2 13,0-1 1,0 0 0,0-1-1,-1-1 1,1 0 0,4-1-14,-1-2 22,0 0 0,0 0 0,0-2 1,-1 0-1,0 0 0,0-1 1,9-8-23,-14 10 24,-1-1-1,1 0 1,-1-1 0,0 0-1,-1 0 1,0-1 0,-1 0 0,1 0-1,-2 0 1,1-1 0,1-4-24,-4-8 211,-3 22-201,0 0 0,0-1 1,0 1-1,0 0 0,-1-1 1,1 1-1,0 0 0,0 0 1,0-1-1,-1 1 0,1 0 1,0 0-1,0-1 0,-1 1 1,1 0-1,0 0 0,-1 0 1,1-1-1,0 1 0,-1 0 0,1 0 1,0 0-1,-1 0 0,1 0 1,0 0-1,-1 0 0,1 0 1,0 0-1,-1 0 0,1 0 1,0 0-1,-1 0 0,1 0-10,-2 1 29,0-1-1,0 1 0,0 0 0,1 0 0,-1 0 0,0 0 1,1 0-1,-1 0 0,1 0 0,-1 1 0,1-1 1,0 1-1,-1-1 0,1 1 0,0-1 0,0 1 0,0-1 1,0 1-1,0 0-28,-1 3 25,0 0 0,1 0 0,-1 0 0,1 0 0,0 1 0,0-1 0,1 0 0,0 0 0,0 0 0,0 1 0,0-1 0,1 0 0,0 0 0,0 0 0,0 0 0,1 1 0,0-2 0,-1 1 0,2 0 0,-1 0 0,1-1 0,-1 1 0,1-1 0,1 0 0,-1 0 0,0 0 0,1 0 0,0-1 0,0 1 0,0-1 0,0 0 0,5 2-25,-3 0-173,1-1-1,0 0 1,0-1 0,0 0 0,0 0 0,0 0 0,1-1 0,-1 0 0,1 0 0,-1-1-1,1 0 1,0-1 0,0 1 0,-1-2 0,1 1 0,0-1 0,0 0 0,-1 0 0,1-1-1,-1 0 1,1-1 0,2 0 173,9-11-3370</inkml:trace>
  <inkml:trace contextRef="#ctx0" brushRef="#br0" timeOffset="-6514.88">8548 684 8818,'-73'-107'11176,"82"151"-8121,3 5-2416,-1 1 0,-3 1-1,-2 0 1,-2 5-639,0 212 694,-4-189-604,-2-1 17,0-39 181,1 0 1,2 0-1,2 0 1,1-1-1,3 1 1,2 6-289,7-13-233,6-11-3643,1-13 611</inkml:trace>
  <inkml:trace contextRef="#ctx0" brushRef="#br0" timeOffset="-6158.81">8435 1295 12355,'-18'-17'2808,"9"-1"1137,13 8-3673,16-2-72,4 8-104,22-6-32,2-2 0,11-4 64,-6-2-344,-1-14-512,-16 3-3241,-9-7 528</inkml:trace>
  <inkml:trace contextRef="#ctx0" brushRef="#br0" timeOffset="-6157.81">8811 700 5313,'-2'-46'6012,"1"17"513,5 57-2801,4 23-2258,2-1 0,5 8-1466,-2-4 650,-1 1 0,-4 0-650,-4-22-118,10 81 1439,16 55-1321,-21-133-665,1 1 0,2-2 1,1 1-1,2-2 1,1 0-1,13 19 665,-19-36-3681</inkml:trace>
  <inkml:trace contextRef="#ctx0" brushRef="#br0" timeOffset="-5392.98">8812 1294 11434,'8'-4'5216,"16"3"-4253,-20 1-806,85-2 54,22 1-163,0-5 0,76-15-48,-148 8-238,-38 13 246,0 0-1,-1 0 1,1-1 0,0 1 0,0 0-1,0-1 1,0 1 0,0-1-1,0 1 1,-1-1 0,1 1-1,0-1 1,0 0 0,-1 1 0,1-1-1,0 0 1,-1 0 0,1 0-1,-1 1 1,1-1 0,-1 0-1,1 0 1,-1 0 0,0 0-1,1 0 1,-1 0 0,0 0 0,0 0-1,0 0 1,0 0 0,0 0-1,0 1 1,0-1 0,0 0-1,0 0 1,0 0 0,0 0-8,-2-1 150,1 1 0,-1 0 0,1 0 1,-1 0-1,0 1 0,1-1 0,-1 0 0,0 1 1,1-1-1,-1 1 0,0-1 0,0 1 0,0 0 1,1-1-1,-1 1 0,0 0 0,0 1 0,0-1 1,0 0-1,-1 1-150,-3-1 221,-4 0-11,0 1 0,-1 0 0,1 1 0,1 1 0,-1-1 0,0 1 0,1 1 0,-1 0 0,1 0 0,-5 4-210,9-5 90,0-1 1,0 2 0,1-1-1,0 0 1,-1 1 0,1 0-1,1 0 1,-1 0 0,0 0 0,1 1-1,0-1 1,0 1 0,1 0-1,-1 0 1,1 0 0,0 0 0,0 0-1,1 1 1,-1-1 0,1 0-1,0 1 1,1 0-91,-1 2 19,1-1 0,0 1 0,1-1 0,0 1 0,0-1 0,1 0 0,0 0 0,0 1 0,0-1 0,1 0 0,0-1 0,1 1 0,-1-1 0,1 1 0,1-1 0,-1 0 0,1 0 0,0-1 0,0 0 0,1 1 0,-1-2 0,1 1 0,3 1-19,-2-1 19,1-1 0,0 0 0,0-1 0,1 1 0,-1-1 0,1-1 0,-1 0 0,1 0 0,0-1 0,0 0 0,0 0 0,0-1 0,-1 0 0,1-1 0,0 0 0,0 0 0,0-1 0,-1 0 0,4-1-19,-3 0 4,-1-1 1,1 0-1,-1-1 1,1 1-1,-1-2 1,-1 1-1,1-1 1,-1 0 0,0-1-1,0 1 1,-1-1-1,0-1 1,1 0-5,11-19-153,-1 0-1,-1-1 1,1-7 153,9-14-117,-26 48 113,0 0-1,1 0 0,-1 0 1,1 0-1,-1 0 1,1 0-1,-1 1 1,1-1-1,0 0 0,-1 0 1,1 0-1,0 1 1,0-1-1,0 0 0,0 1 1,-1-1-1,1 0 1,0 1-1,0 0 1,0-1-1,0 1 0,0-1 1,0 1-1,0 0 1,0 0-1,0 0 1,1-1-1,-1 1 0,0 0 1,0 0-1,0 1 1,0-1 4,1 1-10,0 0 1,0 0-1,1 0 1,-1 1-1,-1-1 1,1 1-1,0 0 1,0-1-1,0 1 1,-1 0-1,1 0 0,-1 0 1,2 2 9,3 7-26,1 1 0,-1 0 0,-1 1-1,4 11 27,0 47-13,-9-61 23,1 0 0,0 0 0,1 0 0,-1 0 0,2 0 0,-1 0 0,2 0 0,2 5-10,18-68 227,-20 48-227,40-66 1,-41 67-4,-1 0 0,1 1 0,0 0 0,0-1 0,0 1 0,0 0 0,1 1-1,-1-1 1,1 1 0,0-1 0,0 1 0,-1 0 0,1 0 0,1 1 0,-1-1-1,0 1 1,0 0 0,3 0 3,-4 1-3,-1 0 0,1 1 0,-1-1 0,1 1-1,-1 0 1,0 0 0,1 0 0,-1 0 0,0 0 0,0 1 0,1-1 0,-1 1-1,0-1 1,-1 1 0,1 0 0,0 0 0,0-1 0,-1 1 0,1 0-1,-1 1 1,0-1 0,2 2 3,24 60 26,-19-43 38,0-1-156,14 30 1516,2-23-5264,0-10 807</inkml:trace>
  <inkml:trace contextRef="#ctx0" brushRef="#br0" timeOffset="-4838.46">10393 1373 7682,'2'-5'903,"-1"0"0,0 0 1,0 0-1,0-1 0,0 1 1,-1 0-1,0 0 1,0-1-1,-1 1 0,0 0 1,0 0-1,0-1 0,-1 0-903,2 4 227,-1 1 0,1 0 0,-1 0-1,0 0 1,1-1 0,-1 1-1,0 0 1,0 0 0,0 0-1,0 0 1,0 0 0,0 0 0,0 1-1,-1-1 1,1 0 0,0 1-1,0-1 1,0 0 0,-1 1-1,0-1-226,-1 1 80,0 0-1,0-1 0,1 1 1,-1 0-1,0 1 0,0-1 0,0 1 1,1-1-1,-1 1 0,0 0 1,0 0-1,1 0 0,-1 0 0,0 1-79,-7 3 63,0 1 0,0 1-1,1 0 1,0 0-1,0 1 1,0 0-1,1 0 1,1 1 0,0 0-1,0 1 1,0-1-1,1 1 1,1 1-1,-2 2-62,3-5 0,0 0 0,1 0 0,0 1 0,0-1 0,1 1 0,0 0-1,0 0 1,1 0 0,0 0 0,1 0 0,0 0 0,0-1 0,1 1-1,0 0 1,1 0 0,0 0 0,0 0 0,3 5 0,-4-11 5,1 0-1,0 0 1,-1 1-1,1-1 1,1 0 0,-1-1-1,0 1 1,0 0 0,1-1-1,0 1 1,0-1 0,-1 0-1,1 0 1,0 0-1,1 0 1,-1 0 0,0-1-1,0 1 1,1-1 0,-1 0-1,1 0 1,-1 0 0,1-1-1,-1 1 1,1-1 0,0 0-1,-1 0 1,1 0-1,-1 0 1,1-1 0,0 1-1,1-2-4,2 1 10,-1-1 1,1-1-1,-1 1 0,1-1 0,-1 0 0,0-1 0,0 0 0,0 0 1,0 0-1,-1 0 0,0-1 0,0 0 0,0 0 0,0 0 0,-1-1 1,1-1-11,4-9-20,-1-1-1,0 0 1,-1-1 0,-1 1 0,-1-1 0,0 0 0,-1-1 0,-1 1 0,-1-1 0,-1 0 20,2-50-284,-4 1 0,-2-6 284,1 43-89,-1-50-1,-3 0 0,-4 1 0,-3-1 0,-9-19 90,46 205 758,-6 0 0,-3 1 0,-2 76-758,-8-114 116,8 38-116,-9-85 41,1 1 1,0-1-1,2 0 0,1 0 1,0 0-1,8 12-41,-14-30-28,-1 0 0,1 0 0,0 0 0,0-1 0,0 1 1,0 0-1,1-1 0,-1 0 0,1 1 0,-1-1 0,1 0 0,0 0 0,0 0 0,0-1 0,0 1 1,0-1-1,2 1 28,-1-1-487,-1 0-1,1-1 1,-1 0 0,1 1 0,0-1 0,-1 0 0,1-1 0,-1 1 0,1-1 0,1 0 487,27-8-4149</inkml:trace>
  <inkml:trace contextRef="#ctx0" brushRef="#br0" timeOffset="-4372.07">10837 1253 9818,'-2'-2'492,"0"1"-1,0 1 1,-1-1 0,1 0-1,0 0 1,0 1 0,-1-1-1,1 1 1,0 0 0,-1-1-1,1 1 1,0 0 0,-1 1-1,1-1 1,0 0 0,-1 1-1,1-1 1,0 1-1,-1 0 1,1 0 0,0 0-1,-2 1-491,2-1 219,1 1-1,-1 0 0,1 0 0,0 0 0,-1 0 1,1 0-1,0 0 0,0 0 0,0 0 1,1 0-1,-1 1 0,0-1 0,1 0 0,-1 1 1,1-1-1,0 0 0,0 1 0,0 1-218,0 6 108,1 1 0,1 0 0,-1-1 0,2 0 0,-1 1 0,1-1 0,1 0 0,0 0-1,2 3-107,-2-7 20,-1-1-1,1 0 0,-1 0 0,1 0 1,1 0-1,-1 0 0,1-1 0,-1 0 0,1 0 1,1 0-1,-1-1 0,0 0 0,1 0 1,0 0-1,-1-1 0,1 1 0,0-2 0,0 1 1,1 0-1,-1-1 0,0 0 0,0-1 1,1 0-1,-1 1 0,0-2 0,1 1 1,-1-1-1,0 0 0,0 0 0,0-1 0,1 0 1,-2 0-1,1 0-19,5-2 17,0 0 0,-1-1 0,0 0 1,0 0-1,0-1 0,0-1 0,-1 1 1,0-2-1,-1 1 0,0-1 0,0 0 0,0-1 1,-1 0-1,-1 0 0,1 0 0,-1-1 0,-1 0 1,0-1-18,-2-19 40,-3 29-37,0 1 0,0-1 0,0 1 0,0-1 0,1 0 1,-1 1-1,0-1 0,-1 1 0,1-1 0,0 1 1,0-1-1,0 1 0,0-1 0,0 1 0,0-1 1,-1 1-1,1 0 0,0-1 0,0 1 0,-1-1 1,1 1-1,0-1 0,-1 1 0,1 0 0,0-1 1,-1 1-1,1 0 0,-1-1 0,1 1 0,0 0 1,-1 0-1,1-1 0,-1 1 0,1 0 0,-1 0 0,1 0 1,-1 0-1,1-1 0,-1 1 0,1 0 0,-1 0 1,1 0-1,-1 0 0,1 0 0,-1 0 0,1 0 1,-1 1-1,1-1 0,-1 0 0,1 0 0,-1 0-3,1 2 17,-1 0 0,0-1 0,1 1 0,0 0 0,-1-1 0,1 1 0,0 0 0,0 0 0,0 0 0,0-1 0,0 1 0,0 0 0,1 0 0,-1-1 0,1 1-17,-1 1 24,2 9-10,1 0-1,0 1 1,1-1-1,0-1 1,1 1 0,0-1-1,1 0 1,0 0-1,1 0 1,0-1-1,1 1-13,-4-6 43,1 0-1,1-1 0,-1 1 0,0-1 0,1 0 1,0 0-1,0-1 0,0 0 0,1 0 0,-1 0 1,1-1-1,-1 0 0,1 0 0,0 0 0,0-1 0,0 0 1,4 0-43,14 3-3217,5 2 181</inkml:trace>
  <inkml:trace contextRef="#ctx0" brushRef="#br0" timeOffset="-10638.35">3725 1662 9842,'4'2'6085,"-2"2"-3383,4 17-3127,-5-14 1324,5 22-56,-2 0 0,1 20-843,-5-37 238,1 0 1,-1 1-1,-1-1 0,0 1 1,-1-1-1,-1 0 0,0 0 1,-3 8-239,6-19 46,0 0 0,0-1 0,0 1 0,-1 0 0,1 0 0,0-1 0,0 1 0,-1 0 0,1-1 0,-1 1 0,1 0 0,-1-1 0,1 1 0,-1-1 0,1 1 0,-1-1 0,1 1 0,-1-1 0,0 1 0,1-1 0,-1 0 0,0 1 0,1-1 0,-1 0 0,0 1 1,0-1-1,1 0 0,-1 0 0,0 0 0,0 0 0,1 0 0,-2 0-46,1 0 80,-1-1 1,1 0-1,-1 0 1,1 0-1,0 0 1,-1 0-1,1 0 1,0 0-1,0 0 1,0 0 0,0-1-1,0 1 1,0 0-1,-1-2-80,-23-51 1024,22 39-918,0 1 0,0-1 1,2 1-1,0-1 0,0 0 0,2 1 0,1-11-106,-2 15 34,2-1-1,-1 1 1,2 0 0,-1 0 0,1 0-1,1 0 1,0 0 0,0 1-1,1-1 1,0 1 0,2-1-34,-4 7-1,0 0 0,1 0 1,-1 1-1,1-1 0,0 1 1,0 0-1,0 0 0,0 0 0,0 0 1,0 1-1,1-1 0,-1 1 0,1 1 1,-1-1-1,0 0 0,1 1 1,-1 0-1,1 0 0,3 1 1,13 0-7,0 1-1,-1 2 1,10 2 7,10 1 16,0-2 1,0-1-1,0-2 1,0-2-1,0-2 1,17-4-17,-52 6 6,1-1 0,0-1 0,0 1 1,0-1-1,-1 0 0,1-1 1,-1 1-1,1-1 0,-1 0 1,0-1-1,0 1-6,-3 2 4,-1-1-1,1 1 1,-1 0-1,1-1 1,-1 1 0,0-1-1,1 1 1,-1-1-1,0 0 1,0 1-1,0-1 1,0 0 0,0 0-1,-1 0 1,1 1-1,0-1 1,-1 0 0,0 0-1,1 0 1,-1 0-1,0 0 1,0 0 0,0 0-1,0 0 1,0 0-1,-1 0 1,1 0 0,0 0-1,-1 0 1,0 0-1,1 0 1,-1 0 0,-1-1-4,0 1 1,0 0 1,0 0-1,0 0 1,0 1 0,0-1-1,0 1 1,-1 0-1,1-1 1,0 1 0,-1 0-1,1 0 1,-1 0-1,1 1 1,-1-1 0,0 1-1,1-1 1,-1 1-1,0 0 1,1 0-1,-1 0 1,0 0 0,1 0-1,-1 1 1,0-1-1,1 1 1,-2 0-2,-10 2-6,1 0-1,0 1 1,0 1 0,-6 2 6,12-3-11,-1-1 1,1 1 0,0 0 0,1 0 0,-1 1-1,1 0 1,0 0 0,0 1 0,0-1-1,1 1 1,0 1 0,0-1 0,-2 4 10,5-5-4,0-1 1,0 1 0,0 0 0,0 0-1,1 0 1,0 1 0,0-1-1,0 0 1,1 0 0,0 1 0,0-1-1,0 0 1,0 1 0,1-1-1,0 0 1,0 0 0,0 0-1,1 0 1,0 0 0,2 4 3,0 1 18,1-1 0,0 0 1,0 0-1,1 0 0,0 0 1,1-1-1,0 0 0,0-1 0,1 1 1,0-2-1,0 1 0,0-1 1,1 0-1,0 0 0,0-1 1,1-1-1,0 0 0,-1 0 0,1 0 1,0-1-1,1-1 0,5 1-18,-4-1-89,0-1 0,0-1-1,0 0 1,1 0 0,-1-1 0,0-1-1,0 0 1,0-1 0,0 0 0,0 0-1,-1-2 1,1 1 0,-1-2 0,0 1-1,-1-1 1,1-1 0,-1 0 0,0 0-1,3-4 90,21-23-4646,1-4-48</inkml:trace>
  <inkml:trace contextRef="#ctx0" brushRef="#br0" timeOffset="-10284.26">4456 1342 8466,'-55'-31'4121,"0"9"248,-2 7-1929,10 9-896,-1 5-375,10 1-785,11 7 184,13 6-408,18-1 8,7 7 464,15 12-5161,1-1 1489</inkml:trace>
  <inkml:trace contextRef="#ctx0" brushRef="#br0" timeOffset="-9933.7">4755 1509 9186,'0'0'217,"0"0"-1,-1 0 1,1 0-1,0 0 1,0 1-1,-1-1 1,1 0-1,0 0 1,0 0 0,-1 0-1,1 0 1,0-1-1,0 1 1,-1 0-1,1 0 1,0 0-1,0 0 1,-1 0 0,1 0-1,0 0 1,0 0-1,0 0 1,-1-1-1,1 1 1,0 0 0,0 0-1,0 0 1,-1 0-1,1-1 1,0 1-1,0 0 1,0 0-1,0-1 1,0 1 0,-1 0-1,1 0 1,0 0-1,0-1 1,0 1-1,0 0 1,0 0-1,0-1 1,0 1 0,0 0-1,0 0 1,0-1-1,0 1 1,0 0-1,0 0 1,0-1 0,0 1-1,0 0 1,0 0-1,1-1 1,-1 1-1,0 0 1,0 0-1,0-1 1,0 1 0,0 0-1,1 0 1,-1 0-1,0-1-216,-30 19 2255,22-12-2128,-1 0-47,0 0 0,0 0-1,1 1 1,0 1 0,0 0-1,1 0 1,0 0 0,0 1 0,1 0-1,-2 2-79,8-9 1,0 1-1,0-1 1,0 1 0,0-1-1,0 0 1,0 1 0,0-1-1,1 1 1,0-1-1,-1 0 1,1 0 0,0 1-1,0-1 1,0 0 0,0 0-1,0 0 1,1 0-1,-1 0 1,1 0 0,-1 0-1,1 0 1,0-1 0,-1 1-1,1-1 1,0 1-1,0-1 1,2 1-1,9 8-3,1-2 0,0 1 1,11 3 2,-16-7 6,69 29 25,-49-23 5,0 2 0,22 14-36,-49-27 2,-1 1 1,1 0-1,-1 0 1,0 0 0,1 0-1,-1 0 1,0 0-1,0 0 1,1 0 0,-1 0-1,0 1 1,0-1-1,0 0 1,-1 1-1,1-1 1,0 1 0,0-1-1,-1 1 1,1-1-1,-1 1 1,1-1 0,-1 1-1,0-1 1,0 1-1,1 1-2,-2 0 6,0-1-1,0 0 0,1 0 0,-1 0 1,-1 0-1,1 1 0,0-1 1,0-1-1,-1 1 0,1 0 0,-1 0 1,0 0-1,1-1 0,-1 1 0,0-1 1,0 1-6,-11 6 29,0 0 0,0-1 0,-1 0 0,0-1 0,-4 1-29,-54 16 102,45-16 181,1 2-1,0 0 1,-19 11-283,33-9 144,15-7-4208,9-1 490</inkml:trace>
  <inkml:trace contextRef="#ctx0" brushRef="#br0" timeOffset="-9577.68">5060 1584 10082,'-2'-1'713,"0"0"1,0 0-1,-1 1 0,1-1 0,0 0 0,0 1 0,-1 0 1,1-1-1,0 1 0,0 0 0,-1 0 0,1 0 1,0 0-1,0 1 0,-3 0-713,4 0 230,-1 0 0,1 1 0,-1-1 1,1 1-1,0-1 0,0 1 0,0-1 0,0 1 0,0 0 0,0 0 1,0-1-1,0 1 0,1 0 0,-1 0 0,1 0 0,-1 0 0,1 0 1,0 0-1,0 0 0,0 1-230,-1 12 138,0-1 0,2 0 0,-1 0 0,2 0 0,0 0 0,1 0 0,0 0 0,1 0-1,1-1 1,0 0 0,4 7-138,-8-18 11,0 0 0,1 0-1,0 0 1,-1 0-1,1 0 1,0 0 0,0 0-1,0-1 1,0 1-1,0-1 1,1 0 0,-1 1-1,0-1 1,1 0-1,-1 0 1,0 0 0,1-1-1,-1 1 1,1-1-1,0 1 1,-1-1 0,1 0-1,-1 0 1,1 0-1,0 0 1,-1 0 0,1-1-1,-1 1 1,1-1 0,-1 1-1,1-1 1,-1 0-1,1 0 1,-1 0 0,0-1-1,1 0-10,9-4 45,0 0 1,0-1-1,-1-1 0,-1 0 1,1-1-1,3-3-45,8-10 58,0-1 0,-1-1 0,-2-1 0,0-1 0,-2 0 0,5-13-58,-22 43 5,-1-1 1,1 0-1,0 0 0,0 0 1,0 0-1,0 1 0,0-1 0,1 0 1,-1 0-1,1 0 0,0 0 1,0 0-1,0 0 0,1 2-5,24 47 47,-17-38 118,1-1-1,0 0 0,1 0 1,7 5-165,-14-14-120,1 0 1,-1-1-1,1 1 1,0-1-1,0 0 1,1 0-1,-1-1 1,4 2 119,-7-3-322,0-1 0,1 1 0,-1-1 0,1 0 0,-1 1 1,1-1-1,-1 0 0,0 0 0,1 0 0,-1-1 0,1 1 0,0-1 322,14-7-3818</inkml:trace>
  <inkml:trace contextRef="#ctx0" brushRef="#br0" timeOffset="-9229.26">5544 795 8266,'1'-6'524,"2"-23"6788,0 28-3651,3 19-2326,21 117 4428,5 95-5763,10 60 1030,-34-242-954,-2-12 76,1 0 0,2 0-1,1-1 1,10 21-152,-18-53 53,-1 0 0,1 0 0,0 0 0,-1 0 0,2 0 0,-1 0 0,0-1-1,0 1 1,1-1 0,0 1 0,-1-1 0,1 0 0,0 0-53,-1-1-210,0 0-1,-1-1 1,1 1 0,0 0 0,-1-1-1,1 0 1,0 1 0,0-1 0,-1 0-1,1 0 1,0 0 0,0 0-1,-1 0 1,1 0 0,0-1 0,0 1-1,-1 0 1,1-1 0,0 0 0,-1 1-1,1-1 1,-1 0 0,1 0-1,-1 0 1,2 0 210,22-20-3849</inkml:trace>
  <inkml:trace contextRef="#ctx0" brushRef="#br0" timeOffset="-8895.66">5904 829 10794,'-7'-12'1917,"-15"-20"3925,15 28-2910,6 20-672,17 81 678,6 9-2938,-3-14 987,2 35-987,-9 48 347,-10-113-229,3 0 1,2-1 0,3 1-1,3-2 1,4 6-119,-17-64 23,1 1-1,0-1 1,0 1 0,-1-1-1,2 0 1,-1 1-1,0-1 1,0 0 0,1 0-1,-1 0 1,1 0 0,0 0-1,0 0 1,0-1-1,1 2-22,-3-3-26,1 0-1,-1 0 1,0 1-1,1-1 1,-1 0-1,1 0 1,-1 0-1,0 0 0,1 0 1,-1 0-1,0-1 1,1 1-1,-1 0 1,0 0-1,1 0 1,-1 0-1,0 0 1,1 0-1,-1-1 0,0 1 1,1 0-1,-1 0 1,0 0-1,0-1 1,1 1-1,-1 0 1,0 0-1,0-1 1,1 1-1,-1 0 0,0-1 1,0 1-1,0-1 27,7-24-3997,-5-10 245</inkml:trace>
  <inkml:trace contextRef="#ctx0" brushRef="#br0" timeOffset="-8549.14">5894 1472 10866,'-32'-22'3745,"5"-3"784,27 14-2985,6 0-303,9 11-417,16-2-416,8 4-264,9 2-104,1 5 176,8 0-208,-12 3-104,5 2-296,-8 2-3841,4 2-640,-7 0-1216</inkml:trace>
  <inkml:trace contextRef="#ctx0" brushRef="#br0" timeOffset="-8196.21">6539 1512 3505,'2'-21'8575,"-2"21"-8281,-1-1 1,1 1 0,0 0-1,-1-1 1,1 1-1,0 0 1,-1-1 0,1 1-1,0 0 1,-1-1-1,1 1 1,-1 0-1,1 0 1,-1 0 0,1-1-1,-1 1 1,1 0-1,0 0 1,-1 0 0,1 0-1,-1 0 1,1 0-1,-1 0 1,1 0-1,-1 0 1,1 0 0,-1 0-295,-20 5 5243,-4 6-4916,20-9-1102,-14 6 1068,-21 10 1117,-35 20-1410,66-34 61,1 1-1,0 1 1,0-1-1,0 1 1,1 1-1,0-1 1,0 1-1,0 1 1,1-1-1,0 1 1,-4 8-61,9-15 2,0 0 1,0 1-1,1-1 1,-1 1 0,1-1-1,-1 1 1,1-1-1,0 1 1,-1 0-1,1-1 1,0 1-1,0-1 1,0 1 0,0-1-1,0 1 1,1 0-1,-1-1 1,0 1-1,1-1 1,-1 1 0,1-1-1,0 1 1,-1-1-1,1 0 1,0 1-1,0-1 1,0 0-1,0 1 1,0-1 0,0 0-1,0 0 1,0 0-1,1 0 1,-1 0-1,1 1-2,1-1 7,0 1 0,0-1 0,0 0 1,0 0-1,0 0 0,0 0 0,0-1 0,1 1 0,-1-1 0,0 0 0,0 0 0,1 0 0,-1 0 0,0-1 0,0 1 0,0-1 0,2 0-7,21-10 45,0 0 0,-2-2 1,1-1-1,-1-1 0,-1-1 0,1-3-45,3 0 31,-22 15-32,-1 1 1,1-1 0,-1 0 0,0 0 0,-1-1-1,1 1 1,2-5 0,-8 12-15,0 0-1,1 0 0,-1 0 1,1 0-1,-1 1 1,1-1-1,0 1 0,1-1 1,-1 1-1,0-1 1,1 1-1,0-1 1,0 1-1,0-1 0,0 1 1,1 0-1,-1-1 1,1 1-1,0-1 0,0 1 1,0-1-1,1 0 1,-1 0-1,1 1 0,0-1 1,-1 0-1,1 0 1,1 0-1,-1-1 0,0 1 1,1 0-1,-1-1 1,1 0-1,0 0 0,0 1 1,0-2-1,0 1 1,0 0-1,0 0 0,1-1 1,-1 0-1,0 0 1,1 0-1,-1 0 0,1 0 1,-1-1-1,1 0 1,0 1-1,0-1 16,4 0-958,0 0 0,1 0-1,-1-1 1,0 0 0,0-1 0,2 0 958,17-6-4294</inkml:trace>
  <inkml:trace contextRef="#ctx0" brushRef="#br0" timeOffset="-7860.79">6776 825 5057,'-26'-81'7439,"20"62"-203,16 110-6501,19 199 88,-26-173-702,-2-41-8,4-1 0,2 0 0,7 16-113,-11-81 72,-1 1-1,2-1 1,0 0-1,0 0 1,0 0-1,1-1 1,1 1-72,-3-6-157,0 1 1,0-1 0,1 1 0,-1-1-1,1 0 1,0 0 0,0-1 0,1 1-1,-1-1 1,1 0 0,0 0-1,-1-1 1,1 1 0,4 0 156,-2-1-4064,-9-5-373</inkml:trace>
  <inkml:trace contextRef="#ctx0" brushRef="#br0" timeOffset="-7859.79">6655 1440 14163,'9'-43'3697,"15"2"1296,14 17-4081,15 6-112,2 6-288,6 4 641,-6 12 399,16 16-6641,-13-3 3152</inkml:trace>
  <inkml:trace contextRef="#ctx0" brushRef="#br0" timeOffset="-11912.69">1897 952 5089,'-2'-8'1027,"0"0"0,0 0 0,1 0 0,0 0 1,0 0-1,1-1 0,0 1 0,0 0 0,1 0 0,1 0 0,-1-1 0,1 1 0,1 0-1027,3 19 5056,0 21-5291,-3-21 729,11 87 261,-3 2 1,-5 6-756,6 57 210,29 291 135,-37-324-56,-4-109-105,0-21-167,0 0-1,0 1 1,0-1 0,0 1-1,0-1 1,0 0 0,0 1 0,0-1-1,0 0 1,0 1 0,1-1-1,-1 0 1,0 1 0,0-1 0,0 0-1,0 1 1,0-1 0,1 0-1,-1 1 1,0-1 0,0 0-1,1 0 1,-1 1 0,0-1 0,0 0-1,1 0 1,-1 1 0,0-1-1,1 0 1,-1 0 0,0 0-1,1 0 1,-1 1 0,0-1 0,1 0-1,-1 0 1,0 0 0,1 0-1,-1 0 1,0 0 0,1 0 0,-1 0-1,1 0 1,-1 0 0,0 0-1,1 0 1,-1 0 0,1-1-17,25-9 308,-6 1-348,-6 4 43,-1 0 0,1 1 0,0 0 0,0 1 0,1 1 1,-1 0-1,1 1 0,6 1-3,-3 0 77,0-1 0,0 0 1,0-2-1,-1 0 0,1-1 1,-1-1-1,10-4-77,0 1-1972,1 1-1,16-2 1973,-24 4-3470</inkml:trace>
  <inkml:trace contextRef="#ctx0" brushRef="#br0" timeOffset="-11416.27">2547 1780 10586,'1'-14'10192,"3"4"-8304,25-18-2387,-2 6 612,1 2 0,0 2 0,32-16-113,-56 32 14,12-5 29,-1-1 1,-1-1-1,13-8-43,-25 16 9,0 0 1,0 0 0,-1-1 0,1 1-1,0-1 1,0 1 0,-1-1 0,1 0-1,-1 1 1,1-1 0,-1 0 0,0 0-1,0 0 1,0 0 0,0 0-1,0 0 1,0 0 0,0 0 0,-1-1-1,1 1 1,-1 0 0,1 0 0,-1-1-1,0 1 1,0 0 0,0-1 0,-1 1-1,1 0 1,0 0 0,-1-1 0,1 1-10,-2 0 13,1 0 1,0 0 0,-1 1 0,1-1 0,-1 1 0,1-1 0,-1 1-1,0 0 1,1-1 0,-1 1 0,0 0 0,0 0 0,0 0 0,0 1-1,0-1 1,0 0 0,0 1 0,0-1 0,0 1 0,-1 0 0,1 0-1,0-1 1,0 2 0,0-1 0,0 0 0,-1 0 0,1 1 0,0-1-1,-1 1-13,-8 1 28,1 1 0,0 0 0,0 0 0,1 1 0,-6 3-28,-2 2 120,1 1 0,0 0 0,1 1 1,1 0-1,-1 1 0,2 1 0,0 1 0,0 0 0,1 0 0,-10 16-120,18-23 82,-1 0 0,1 0 0,1 0 0,-1 0 0,1 1 0,0 0-1,1-1 1,0 1 0,0 0 0,1 0 0,0 0 0,0 0 0,1 1 0,0-1-1,0 0 1,1 0 0,0 0 0,1 0 0,-1 0 0,1 0 0,1 0 0,0-1-1,0 1 1,0-1 0,1 0 0,3 4-82,-3-6 45,1 1 1,0-1-1,0 0 0,0-1 1,1 1-1,-1-1 0,1 0 0,0-1 1,1 1-1,-1-1 0,0 0 1,1-1-1,0 1 0,0-1 1,-1-1-1,1 1 0,0-1 1,0-1-1,1 1 0,-1-1 0,0 0 1,3-1-46,24-1 166,0-2-1,-1-1 1,0-2 0,4-2-166,-22 5 159,7-1 373,22-6-1419,-2-3-3990,-10-4 615</inkml:trace>
  <inkml:trace contextRef="#ctx0" brushRef="#br0" timeOffset="7705.29">20485 961 3137,'3'0'231,"22"-4"1922,-21-1-192,-15-3 1175,7 7-2668,-1-1 0,1 1 0,0 1 0,-1-1 0,1 0 0,-1 1 0,1 0 0,-1 0 0,1 1 0,-1-1 0,1 1 0,0 0 0,-1 0 0,0 1-468,-64 23 2351,56-20-1802,-2 1-196,0 1 0,1 1 1,0 0-1,0 1 1,0 0-1,1 1 0,1 0 1,0 1-1,-3 4-353,9-7 85,-1 0-1,1 0 1,0 1-1,1-1 1,0 1 0,1 1-1,-1-1 1,2 1-1,-1 0 1,1 0-1,1 0 1,0 0-1,0 0 1,1 0 0,1 1-85,-1-8 17,1 0 1,0 1-1,0-1 1,0 0 0,0 1-1,1-1 1,-1 0 0,1 0-1,0 0 1,0 0-1,0 1 1,0-1 0,1-1-1,-1 1 1,1 0 0,0 0-1,0 0 1,0-1-1,0 1 1,0-1 0,2 2-18,-1-2 15,1 0 0,0 0 1,0 0-1,0 0 0,0-1 0,0 1 1,0-1-1,1 0 0,-1 0 1,0-1-1,1 1 0,-1-1 1,0 0-1,3 0-15,10-1 40,0-2 1,0 1 0,0-2-1,-1 0 1,1-1-1,-1-1 1,6-3-41,-12 4 26,0 0 1,-1-1-1,0 1 1,0-2-1,0 1 1,-1-1-1,1-1 1,-2 1-1,1-1 1,-1-1-1,-1 1 1,1-1 0,-2 0-1,5-8-26,-8 12 16,1-1 0,-1 0 0,0 1 0,0-1-1,-1 0 1,0 0 0,0 0 0,0 0 0,-1 0 0,0 0 0,0 0 0,0 0 0,-1 0-1,0 0 1,0 1 0,-1-1 0,1 0 0,-1 0 0,0 1 0,-1-1 0,1 1 0,-1 0-1,0-1 1,-1 1 0,1 1 0,-1-1 0,-1-1-16,-2 0 94,0-1 0,0 1 0,-1 1 0,1-1 0,-1 1 1,-1 1-1,1-1 0,-1 1 0,1 1 0,-1 0 0,0 0 0,0 0 0,-1 1 0,1 1 1,-5-1-95,7 2-490,1-1 1,0 1 0,-1 1 0,1-1 0,0 1-1,-1 1 1,1-1 0,-6 2 489,-7 7-3177</inkml:trace>
  <inkml:trace contextRef="#ctx0" brushRef="#br0" timeOffset="8202.48">20586 283 10154,'7'-33'3199,"-6"21"-2405,1 0 0,1 0 1,0 0-1,1 0 1,0 0-1,0 1 0,1 0 1,1-1-1,0 2 1,5-7-795,-11 16 39,1 1 0,-1-1 0,1 1 0,0 0 1,-1-1-1,1 1 0,-1 0 0,1-1 1,0 1-1,-1 0 0,1 0 0,0-1 0,-1 1 1,1 0-1,0 0 0,0 0 0,-1 0 0,1 0 1,0 0-1,-1 0 0,1 0 0,0 0 1,0 1-1,-1-1 0,1 0 0,0 0 0,-1 1 1,1-1-1,-1 0 0,1 1 0,0-1 1,-1 0-1,1 1 0,-1-1 0,1 1 0,-1-1 1,1 1-1,-1-1 0,1 1 0,-1 0 0,0-1 1,1 1-1,-1-1 0,0 1 0,1 0 1,-1-1-1,0 1 0,0 0 0,0-1 0,1 1 1,-1 0-40,17 45 537,-16-40-433,24 92 366,-5 2-1,-5 0 0,-3 1 0,-3 86-469,-7-140 72,-2 0 0,-3 0 0,-1 0 0,-2 0 0,-3-1 0,-5 15-72,14-59 15,-1-1 1,1 1-1,-1 0 1,1-1-1,-1 1 1,0 0-1,0-1 0,1 1 1,-1-1-1,0 1 1,0-1-1,0 0 1,-1 1-1,1-1 0,0 0 1,0 0-1,-1 0 1,1 0-1,-1 0 1,0 1-16,1-2 13,0 0 0,0 0 0,0 0 0,0 0 0,0-1 0,0 1 0,0 0 0,0 0 0,1-1 1,-1 1-1,0 0 0,0-1 0,0 1 0,0-1 0,1 1 0,-1-1 0,0 1 0,0-1 0,1 0 0,-1 1 1,0-1-1,1 0 0,-1 1 0,1-1 0,-1 0 0,1 0-13,-3-3 23,1 0 0,0 1 0,0-1 0,0-1-1,1 1 1,-1 0 0,1 0 0,0 0 0,0-1 0,1 1 0,-1-1 0,1 1-1,0 0 1,0-1 0,1-1-23,1-1 5,1 0 0,0 0 0,0 0 0,1 0 0,-1 1 0,2 0 0,-1 0 0,1 0 0,0 0 0,0 1 0,0-1 0,1 2 0,0-1 0,0 0 0,1 1-5,21-15-13,1 1 0,22-9 13,-47 25-1,17-8-9,0 0 0,0 2 0,1 0-1,1 2 1,-1 0 0,23-2 10,-37 7-5,0 1 0,0-1 0,0 2 0,0-1 0,0 1 1,0 0-1,-1 1 0,1 0 0,0 0 0,3 2 5,-6-2-3,-1 0-1,0 0 1,0 1 0,0 0-1,0 0 1,-1 0 0,1 0 0,-1 0-1,1 1 1,-1-1 0,0 1 0,-1 0-1,1 0 1,-1 0 0,0 0-1,0 1 1,0-1 0,0 2 3,0-1 0,0 1 1,0 0 0,-1 0-1,0 0 1,0 0-1,-1 0 1,0 0 0,0 0-1,0 0 1,-1 0-1,1 0 1,-1 0 0,-1 0-1,1-1 1,-1 1-1,-1 2 0,-2 1 2,1 0 0,-1 0 0,-1-1 0,0 1 0,0-1 0,-1-1 0,1 1 0,-2-1 0,-4 4-2,-6 3 51,-2 0 0,1-1 0,-2-1-1,0-1 1,0 0 0,-1-2-1,0-1 1,-6 1-51,-35 6-179,22-13-4642,21-7 738</inkml:trace>
  <inkml:trace contextRef="#ctx0" brushRef="#br0" timeOffset="9181.67">21418 842 8458,'14'-20'2062,"-9"14"-1286,0 0 1,-1 0-1,0-1 1,0 0-1,0 1 1,-1-1-1,0 0 1,0-1-1,-1 1 1,0 0-1,0-1-776,-2 7 66,0 0 0,0 1 0,0-1 0,0 1 1,0-1-1,0 0 0,0 1 0,0-1 0,-1 1 0,1-1 0,0 0 0,0 1 0,-1-1 0,1 1 0,0-1 0,-1 1 0,1-1 0,-1 1 0,1 0 0,-1-1 0,1 1 0,-1-1 0,1 1 0,-1 0 0,1-1 0,-1 1 0,1 0 0,-1 0 0,0-1-66,-24-2 918,-29 11-218,50-7-576,-10 2 34,1 1-1,-1 0 1,0 1-1,1 1 1,-1 0-158,9-3 40,0 0 0,0 0 0,0 0 0,0 0 0,0 1 0,1 0 0,0 0 0,-1 0 0,2 1 0,-1-1 0,0 1 0,1 0 0,-1 2-40,3-4 2,0 0-1,0-1 0,1 1 0,-1 0 0,1 0 0,0 0 0,0 0 0,0 0 1,0 0-1,0 0 0,1 0 0,-1-1 0,1 1 0,0 0 0,0 0 0,0 0 1,0-1-1,1 1 0,-1-1 0,1 1 0,-1-1 0,1 1 0,0-1 0,0 0 1,0 0-1,0 0 0,0 0 0,0 0 0,1 0 0,-1-1 0,1 1-1,11 8 5,0-1 0,0 0-1,1-1 1,13 6-5,26 5 37,-29-11-15,-2 0 1,1 2-1,3 3-22,-22-11 2,0 1 1,-1 0-1,1 0 1,-1 0-1,0 0 1,0 1-1,0-1 1,0 1-1,-1 0 1,1 0-1,-1 1 1,0-1-1,0 1 1,-1-1-1,1 1 1,1 5-3,-3-7 3,0 0 1,-1 0-1,1 1 1,-1-1 0,1 0-1,-1 0 1,0 1-1,-1-1 1,1 0-1,0 1 1,-1-1-1,0 0 1,0 0-1,0 0 1,0 0-1,0 0 1,0 0-1,-1 0 1,0 1-4,-2 1 10,0 0 0,0 0 0,-1 0 0,1-1 0,-1 0 0,0 0 0,0 0 0,-1 0 0,-4 2-10,-12 4 43,0 0-1,0-1 0,-1-2 1,-22 5-43,36-9 40,10-3-64,24-3-164,40-11-383,-38 3 323,-1 0 0,0-2 0,0-1-1,-2-1 1,4-3 248,115-90-165,-135 102 176,49-44-5,-53 45 0,0 1 1,0-1-1,0 0 0,0 0 1,-1 0-1,0 0 0,0 0 1,0-1-1,-1 0 0,0 1 1,1-4-7,-3 8 11,1-1 0,-1 1 1,0-1-1,0 1 1,0-1-1,0 0 0,0 1 1,0-1-1,0 1 0,0-1 1,0 1-1,-1-1 0,1 1 1,-1-1-1,1 1 0,-1 0 1,0-1-1,1 1 0,-1 0 1,0-1-1,0 1 0,0 0 1,0 0-1,0 0 0,-1-1-10,-1 0 25,0 0 1,0 1 0,0-1 0,0 1 0,0 0 0,0 0 0,0 1 0,0-1 0,0 0 0,0 1 0,0 0 0,-2 0-27,-7 0 79,0 0-1,0 1 1,1 1 0,-1 0 0,1 1 0,-9 2-79,13-2 19,0 0-1,0 0 1,1 0-1,-1 1 1,1 0-1,-1 1 1,1-1-1,1 1 1,-1 0-1,1 1 1,0-1-1,0 1 1,0 0-1,1 0 1,0 1-1,0-1-18,2-1 4,0 0 1,0-1-1,0 1 0,1 0 0,-1 0 1,1 0-1,1 0 0,-1 0 1,1 0-1,-1 0 0,1 1 0,1-1 1,-1 0-1,1 0 0,0 0 1,0 0-1,1 0 0,-1 0 0,1-1 1,0 1-1,0 0 0,1-1 0,-1 1 1,3 1-5,-2-1 9,1 0 0,0-1 0,0 0 1,0 0-1,0 0 0,1 0 0,-1-1 0,1 0 1,0 0-1,0 0 0,0 0 0,0-1 1,1 0-1,-1 0 0,1 0 0,-1-1-9,5 1 4,-1 0 0,1-1 0,-1 0 0,1-1 0,-1 0 1,1-1-1,-1 0 0,0 0 0,9-3-4,-8 2-27,-1-1 0,0 0 1,1 0-1,-1-1 1,-1 0-1,1 0 1,0-1-1,-1 0 0,0-1 1,0 0-1,-1 0 1,0 0-1,0-1 0,0 0 1,-1-1-1,0 0 1,0 0-1,-1 0 0,4-8 27,-6 9-63,-4 14-33,-6 34 15,2 74 76,9-105 150,5-17 48,6-22 210,-6 0 197,-1-1-1,2-24-599,14-52 568,-21 95-556,1 1-1,0 0 1,1 0-1,0 0 1,0 1-1,1-1 1,1 1 0,5-5-12,-11 11 22,1 1 0,0 0 1,0 0-1,0 0 0,0 0 1,0 0-1,0 1 0,1-1 1,-1 1-1,1-1 1,-1 1-1,1 0 0,-1 0 1,1 0-1,0 0 0,-1 1 1,1-1-1,0 1 0,0-1 1,0 1-1,-1 0 1,1 0-1,0 0 0,0 1-22,27 13-563,-3 14-3319,-11-5 641</inkml:trace>
  <inkml:trace contextRef="#ctx0" brushRef="#br0" timeOffset="9515.36">22320 898 2593,'54'28'3776,"-46"-14"2630,-9 14-3055,0-16-2051,18 152 4283,-17-163-5523,0 0 1,0 0-1,0 1 1,0-1-1,0 0 0,0 0 1,0 0-1,0 0 1,0 0-1,1 0 1,-1 0-1,0-1 0,1 1 1,-1 0-1,1 0 1,-1 0-1,1 0 1,-1 0-1,1 0 0,0-1 1,-1 1-1,1 0 1,0-1-1,0 1 1,0 0-1,-1-1 0,1 1 1,0-1-1,0 1 1,0-1-1,0 1 0,0-1 1,0 0-1,0 0-60,1 0 95,1-1-1,-1 0 0,0 1 1,0-1-1,0 0 1,0 0-1,1-1 0,-1 1 1,-1 0-1,1-1 1,0 1-1,0-1 0,-1 0 1,2 0-95,10-13 432,-1 0 0,0 0 0,3-9-432,27-47 634,-21 33-412,2 1-1,22-28-221,-38 57-3,0-1 0,0 1 0,1 0 0,0 0 1,1 1-1,0 1 0,0-1 0,0 1 0,1 1 0,0-1 1,0 2-1,0 0 0,1-1 3,-6 4-109,-1 0 1,1 0 0,0 1-1,-1 0 1,1-1 0,0 1-1,-1 1 1,1-1 0,0 1-1,-1 0 1,1 0 0,-1 0-1,1 0 1,-1 1 0,0 0-1,1 0 1,-1 0-1,2 2 109,8 5-2144,-1 1 0,0 1-1,-1 0 1,7 8 2144,3 2-5780,2-1-344</inkml:trace>
  <inkml:trace contextRef="#ctx0" brushRef="#br0" timeOffset="9882.97">23020 901 4353,'57'-1'3555,"-55"2"-3273,-1-2 0,0 1 0,1 0-1,-1 0 1,0 0 0,0 0-1,1-1 1,-1 1 0,0-1 0,0 1-1,0-1 1,1 1 0,-1-1-1,0 0 1,0 0 0,0 1 0,0-1-1,0 0 1,0 0 0,0 0-1,-1 0 1,1 0 0,0 0 0,0 0-1,-1 0 1,1-1 0,-1 1 0,1 0-1,-1 0 1,1-1 0,-1 0-282,0 1 127,0 0 0,-1 1 0,1-1 1,0 0-1,-1 0 0,1 0 0,-1 1 1,1-1-1,-1 0 0,0 0 0,1 1 1,-1-1-1,1 1 0,-1-1 0,0 0 1,0 1-1,1-1 0,-1 1 0,0 0 1,0-1-1,0 1 0,0 0 0,0-1 1,1 1-1,-1 0 0,0 0 0,0 0 1,0 0-1,0 0 0,0 0 0,0 0 1,0 0-1,0 0 0,1 0 0,-1 0 1,0 1-1,0-1 0,0 0 0,0 0 1,0 1-1,1-1 0,-1 1-127,-16 3 361,0 1 0,1 0 0,0 1 0,0 1 0,0 1 0,1 0 0,0 1 0,1 0 0,0 1 1,0 1-1,-11 11-361,24-20 12,-1 0 1,1-1 0,-1 1 0,1 0 0,0 0 0,0 0 0,0 0 0,0 0 0,0 0 0,0 0 0,1 0 0,-1 0 0,1 1-1,-1-1 1,1 0 0,0 0 0,0 1 0,0-1 0,0 2-13,1-2 4,-1-1 1,1 1-1,0 0 0,0-1 1,0 1-1,0-1 1,0 1-1,0-1 0,0 0 1,0 1-1,0-1 0,1 0 1,-1 0-1,1 0 0,-1 0 1,1 0-1,-1 0 1,1 0-1,0 0-4,5 1 11,-1 1 1,0-2-1,1 1 0,0-1 0,-1 0 1,1 0-1,0-1 0,-1 1 1,1-2-1,0 1 0,-1-1 1,3 0-12,51-23 114,-49 19-93,0 0-1,0 1 1,0 0 0,8-2-21,-17 6 2,-1 0 0,0 0 1,1 1-1,-1-1 0,0 0 0,1 0 1,-1 1-1,0-1 0,0 0 0,1 1 1,-1 0-1,0-1 0,0 1 0,0 0 1,1-1-1,-1 1 0,0 0 0,0 0 1,0 0-1,0 0 0,-1 0 0,1 0 0,0 0 1,0 0-1,0 0 0,-1 1 0,1-1 1,-1 0-3,21 48 184,-7-16 56,12-3 772,-25-29-1323,1 0 0,-1 0-1,1 0 1,0 0-1,-1 0 1,1 0 0,0-1-1,0 1 1,-1-1 0,1 1-1,0-1 1,0 0-1,1 0 312,18-3-3154</inkml:trace>
  <inkml:trace contextRef="#ctx0" brushRef="#br0" timeOffset="10330.94">23327 193 9650,'-2'-3'435,"0"1"1,-1 0-1,1-1 0,0 1 1,0 0-1,-1 1 0,1-1 1,-1 0-1,0 1 0,1-1 1,-1 1-1,0 0 0,0 0 1,0 0-1,0 0 0,0 0 1,0 1-1,-2-1-435,3 2 147,0-1 1,0 1-1,0 0 1,0 0-1,0 0 0,0 0 1,0 0-1,0 0 0,0 0 1,0 1-1,1-1 1,-1 1-1,0-1 0,1 1 1,-1 0-1,1 0 1,0-1-1,0 1 0,-1 0 1,1 0-1,1 0 0,-1 0 1,0 0-1,0 0 1,1 1-1,-1 0-147,-7 31 660,0 0 0,3 1 1,1 0-1,1 0 0,2 0 0,4 32-660,-3 26 453,-7 22-172,3-65-159,2 0 0,1 1 0,4-1-1,5 36-121,-7-84 14,-1-1 0,0 1 0,1 0 0,-1-1 0,1 1 0,-1-1 0,1 1 0,0-1 0,0 1 0,-1-1 0,1 0 0,0 1 0,1-1 0,-1 0 0,0 0 0,0 1 0,0-1 0,1 0 0,-1 0 0,0 0 0,1-1 0,-1 1 0,1 0 0,-1 0 0,1-1 0,0 1-1,-1-1 1,1 0 0,-1 1 0,1-1 0,0 0 0,-1 0 0,1 0 0,0 0 0,-1 0 0,1 0 0,0-1 0,-1 1 0,1 0 0,1-1-14,11-3 41,0-1 0,-1 0 1,1 0-1,12-8-41,9-3 35,-23 11-33,0 2 0,0-1 1,0 2-1,0-1 0,1 2 0,-1-1 0,1 2 0,-1 0 1,8 1-3,-15-1-4,1 1 0,-1 1 1,0-1-1,1 1 1,-1 0-1,0 0 0,0 0 1,0 1-1,-1 0 0,1 0 1,-1 0-1,1 0 1,-1 1-1,0 0 0,0 0 1,0 0-1,-1 0 1,0 1-1,0-1 0,0 1 1,0 0-1,1 4 4,3 6-5,-1 0 0,0 1 0,-2 0 0,0 0-1,0 0 1,-2 0 0,0 4 5,-1-15 3,0 0 1,-1 0-1,1 0 1,-1 0-1,-1 0 0,1 0 1,-1 0-1,0 0 0,0 0 1,0 0-1,0 0 0,-1-1 1,0 1-1,0 0 1,0-1-1,-1 0 0,0 1 1,1-1-1,-2 0 0,1 0 1,0-1-1,-1 1 0,1-1 1,-1 1-1,0-1-3,-3 0 33,-1-1-1,1 1 1,-1-1-1,1 0 1,-1-1-1,0 0 1,1 0-1,-1-1 1,0 0-1,0 0 1,1-1 0,-2 0-33,-12-1 91,0-2 0,1 0 0,-18-6-91,-4-11-3951,13-9 643</inkml:trace>
  <inkml:trace contextRef="#ctx0" brushRef="#br0" timeOffset="10864.51">23613 258 8962,'5'-21'2541,"-4"15"-1625,1 0 0,0-1 0,0 1 0,0 0 0,0 0 0,1 1 0,0-1 0,1 0-916,-4 6 62,0-1 0,0 1 0,0 0 0,1 0 0,-1-1 0,0 1 1,0 0-1,1 0 0,-1 0 0,0-1 0,0 1 0,1 0 0,-1 0 1,0 0-1,1 0 0,-1 0 0,0 0 0,0-1 0,1 1 0,-1 0 0,0 0 1,1 0-1,-1 0 0,0 0 0,1 0 0,-1 0 0,0 0 0,1 0 1,-1 1-1,0-1 0,0 0 0,1 0 0,-1 0 0,0 0 0,1 0 0,-1 0 1,0 1-1,0-1 0,1 0-62,10 15 1171,5 21-75,1 21-250,-2 0-1,-3 1 1,-2 0 0,-3 1-1,-2 6-845,-1 58 754,-12 118-754,7-222-1,-2 7 53,2 1-1,1 0 1,1-1 0,3 12-52,-4-33 4,1 0-1,0 0 1,0 0-1,0 0 1,1 1-1,0-2 1,-1 1-1,2 0 1,-1 0-1,1-1 1,-1 1-1,1-1 1,1 0-1,-1 0 0,1 0 1,-1 0-1,1 0 1,0-1-1,0 0 1,1 0-1,-1 0 1,0 0-1,1-1 1,4 2-4,-3-3-120,1 1-1,-1-2 1,1 1 0,-1-1-1,1 0 1,-1-1 0,1 1 0,-1-1-1,1-1 1,-1 1 0,1-1-1,-1 0 1,5-3 120,13-5-960,-1-1 0,18-11 960,-8 3-614,1 1 192,-1-2 0,3-5 422,-28 20 12,-1-1 1,0 1 0,-1-1-1,1-1 1,-1 1-1,0-1 1,-1 0-1,0-1 1,0 1 0,-1-1-1,3-6-12,-6 12 60,0 0 1,0 0-1,0 0 0,0 0 1,0-1-1,-1 1 0,1 0 0,-1-1 1,0 1-1,1 0 0,-1-1 1,0 1-1,-1-1 0,1 1 0,0 0 1,-1-1-1,1 1 0,-1 0 0,0 0 1,0-1-1,1 1 0,-2 0 1,1 0-1,0 0 0,-1-1-60,0 1 66,-1 0 0,1 1 0,-1-1 0,0 0 0,0 1 0,1 0 0,-1-1 0,0 1-1,-1 0 1,1 1 0,0-1 0,0 0 0,0 1 0,0 0 0,0 0 0,-3 0-66,-8 0 131,1 1 0,-1 1 0,0 0 0,1 1 0,-1 0 0,1 1 0,0 1 0,-3 1-131,10-3 39,-1 0 0,1 1-1,0 0 1,0 0 0,0 0-1,0 1 1,1 0 0,0 0 0,0 1-1,0-1 1,1 1 0,-1 0-1,-1 4-38,5-7 10,-1 0 0,1 1 0,0-1 0,0 1 0,0-1 0,0 1 0,1-1 0,0 1 0,-1 0 0,1-1-1,1 1 1,-1 0 0,0-1 0,1 1 0,0-1 0,0 1 0,0-1 0,0 1 0,0-1 0,1 1 0,-1-1-1,1 0 1,0 0 0,0 0 0,0 0 0,1 0 0,0 1-10,8 6 20,-1 1 0,1-2 0,1 0 0,0 0 0,0-1 0,1 0 0,0-1 0,0-1 0,0 0 0,1 0 0,0-2 0,0 0 0,6 1-20,35 6 194,1-2 0,47 1-194,-77-8 99,-14-1-785,-6 0-544,1-1 0,-1 1-1,1-1 1,0 0 0,-1-1 0,1 0 0,5-1 1230,19-10-6369</inkml:trace>
  <inkml:trace contextRef="#ctx0" brushRef="#br0" timeOffset="18081.3">27201 968 11154,'-25'-23'4213,"23"21"-3897,1-1 0,-1 1 0,0 0 0,0 0 0,-1 0 0,1 0 0,0 0 0,-1 1 0,1-1 0,-1 0 0,0 1 0,1 0 0,-1 0 0,0 0 0,0 0 0,0 0 0,1 1 0,-3-1-316,-7 1 131,1 0-1,0 1 0,-1 1 1,1 0-1,0 0 0,0 1 1,0 1-1,1 0 1,-1 0-1,1 1 0,0 0 1,0 1-1,1 0 1,-1 0-1,1 1 0,1 0 1,-1 1-1,1 0 0,1 1 1,-1-1-1,1 1 1,1 1-1,0-1 0,0 1 1,1 0-1,0 0 0,1 1 1,0-1-1,0 1 1,0 8-131,3-15 6,0 0 0,1 0 0,-1 0 0,1-1 0,0 1 0,1 0 0,-1 0 0,1 0 0,-1-1 0,1 1 1,0 0-1,0 0 0,1-1 0,-1 1 0,1-1 0,0 0 0,0 1 0,0-1 0,0 0 0,0 0 0,1 0 0,-1 0 1,1-1-1,0 1 0,0-1 0,0 1 0,0-1 0,1 0 0,-1 0 0,0 0 0,1-1 0,-1 1 0,1-1 0,0 0 1,0 0-7,4 1 12,1 0 1,0-1-1,0 0 1,0 0-1,0-1 1,0 0-1,0 0 1,0-1-1,0 0 1,0-1-1,-1 0 1,1-1-1,0 1 1,6-5-13,-5 2 21,0-2 1,0 1 0,-1-1 0,1-1-1,-2 0 1,1 0 0,-1-1 0,-1 0-1,1 0 1,-2-1 0,1 0 0,-1 0-1,-1 0 1,0-1 0,0 0 0,-1 0-1,0 0 1,-1 0 0,0-5-22,6-26 68,-2 0 1,-2 0-1,-2 0 1,-2-29-69,-5-77 159,-7-5-159,0-7 62,-6 50 217,28 212 164,3-1 1,20 66-444,-12-71 233,-5 2 0,-4 0 1,-4 9-234,-9-62 50,-1-31-26,0 1 1,1-1-1,1 1 1,1 0-1,0-1 1,1 0-1,0 2-24,-2-14 33,0 0 1,0 0-1,0 0 1,0 0-1,1 0 0,-1 0 1,1 0-1,-1-1 0,1 1 1,-1 0-1,1-1 1,0 1-1,0-1 0,0 1 1,0-1-1,0 0 0,0 0 1,0 0-1,0 0 1,0-1-1,1 1 0,-1 0 1,0-1-1,1 1 0,0-1-33,28-1-475,-3-8-3490,2-6 514</inkml:trace>
  <inkml:trace contextRef="#ctx0" brushRef="#br0" timeOffset="18495.83">27801 921 10010,'-1'-3'532,"0"1"0,0-1 0,0 0 0,-1 1 0,1-1 0,-1 1 0,0-1 0,0 1 0,0 0 0,0 0 0,0 0 0,-1 0 0,1 0 0,0 0 0,-1 1 0,1-1 0,-1 1 0,0 0 0,0 0 0,1 0 0,-1 0 0,-1 0-532,-1 0 296,0 1 0,-1-1 1,1 1-1,0 1 1,-1-1-1,1 1 0,0 0 1,-1 0-1,1 0 0,0 1 1,0 0-1,-1 0-296,-6 3 101,0 1 0,0 1 0,1 0-1,0 0 1,0 1 0,0 0 0,1 1 0,0 0 0,-7 10-101,14-15 31,0 1 0,0 0 0,0 0 1,0 0-1,1 1 0,0-1 1,0 1-1,0-1 0,0 1 1,1-1-1,0 1 0,1 0 0,-1 0 1,1 0-1,0 0 0,0-1 1,1 1-1,0 1-31,0-3 9,0-1 0,0 0 0,0 1 0,0-1 0,0 0 0,1 0-1,0 0 1,0 0 0,-1 0 0,2 0 0,-1-1 0,0 1 0,0-1 0,1 1 0,0-1 0,-1 0 0,1 0 0,0 0 0,0-1 0,0 1-1,0 0 1,0-1 0,0 0 0,1 0 0,-1 0 0,0 0 0,1-1 0,-1 1 0,1-1 0,-1 0 0,1 0-9,5 0 24,0 0 0,1-1 0,-1-1 0,0 0 0,0 0 0,0-1 0,0 0 0,0 0 0,0-1 0,-1 0 0,0-1 0,0 0 0,0 0 0,7-6-24,-10 8 20,-1-1 0,1 0 0,-1 0 0,0-1 0,0 1 0,0-1 0,0 0 0,-1 0 0,0 0 0,0 0 0,0 0 0,0-1 0,-1 1 0,0-1 0,-1 0 0,1 0 0,-1 0 0,0 0 0,0 0 0,-1 0 0,0 0 0,0 0 0,-1-5-20,0 6 24,-1 0-1,-1 0 1,1 1-1,0 0 1,-1-1-1,0 1 1,0 0 0,-1 0-1,1 0 1,-1 1-1,1-1 1,-1 1 0,0 0-1,-1 0 1,1 1-1,0-1 1,-1 1-1,1 0 1,-1 0 0,0 0-1,0 0 1,0 1-1,0 0 1,0 0 0,0 0-1,0 1 1,0 0-1,0 0 1,0 0-1,0 1 1,0-1 0,0 1-1,0 0 1,0 1-1,-4 1-23,-2 5-1372,7 2-3289,10-2 531</inkml:trace>
  <inkml:trace contextRef="#ctx0" brushRef="#br0" timeOffset="18916.34">28048 859 6673,'4'-5'3009,"2"7"384,0 8-1249,-2 4-207,-4 9 39,-2 4-424,-2 9-71,-1-4-441,0 6-160,1-6-344,0 1-104,2-10-192,5-5-40,3-8 24,7-9 65,1-10 223,6-11-5633,-2-7 2000</inkml:trace>
  <inkml:trace contextRef="#ctx0" brushRef="#br0" timeOffset="18917.34">28109 608 9882,'-26'-30'3649,"4"9"248,5 8-2601,5 3-96,10 13 929,10 3-6002,8-12 3025</inkml:trace>
  <inkml:trace contextRef="#ctx0" brushRef="#br0" timeOffset="19244.85">28373 205 7402,'11'-16'2748,"1"0"1351,-7 17-747,-4 11 1430,-4 305 100,1-228-4230,6 167 55,-2 41-15,-4-285-1006,0-11-4143,-3-10 556</inkml:trace>
  <inkml:trace contextRef="#ctx0" brushRef="#br0" timeOffset="19677.92">28280 788 12035,'13'-23'3184,"14"3"1049,-3 12-3449,20 2-304,-1 3-111,3 5 207,0 1 1016,2 4-5833,-7 4 2745</inkml:trace>
  <inkml:trace contextRef="#ctx0" brushRef="#br0" timeOffset="19678.92">28945 931 11883,'0'-6'4296,"1"1"457,1 3-3424,-2 2-249,0 0-688,1 0-248,9 2 304,16 2 1337,43 3-225,-41-8-6337,-3-1 3353</inkml:trace>
  <inkml:trace contextRef="#ctx0" brushRef="#br0" timeOffset="20035.03">29302 823 9498,'-2'-44'4040,"2"44"-3940,-1 1 0,1-1 0,0 0 0,0 1 0,0-1 0,-1 0 1,1 1-1,0-1 0,0 0 0,-1 0 0,1 1 0,0-1 0,0 0 0,-1 0 1,1 1-1,0-1 0,-1 0 0,1 0 0,0 0 0,-1 0 0,1 0 1,0 0-1,-1 1 0,1-1 0,-1 0 0,1 0 0,0 0 0,-1 0 1,1 0-1,0 0 0,-1 0 0,1-1 0,0 1 0,-1 0 0,1 0 1,-1 0-1,1 0 0,0 0 0,-1 0 0,1-1 0,0 1 0,0 0 0,-1 0 1,1-1-1,0 1 0,-1 0 0,1 0 0,0-1 0,0 1 0,0 0 1,-1-1-1,1 1 0,0 0 0,0-1 0,0 1 0,0 0 0,0-1 1,-1 1-1,1 0 0,0-1 0,0 1 0,0 0 0,0-1 0,0 1 1,0-1-1,0 1-100,-11 27 2743,6 5-870,-7 67 431,12-92-2231,0 1 0,0-1 0,0 0 0,1 0 1,0 0-1,1 0 0,-1 0 0,1 0 0,0 0 0,1-1 0,2 6-73,-4-11 54,0 1 0,0-1 0,0 1 0,0-1 0,1 0 0,-1 0 0,0 0 0,1 1-1,-1-1 1,0 0 0,1-1 0,-1 1 0,1 0 0,0 0 0,-1-1 0,1 1 0,0-1 0,-1 1 0,1-1-1,0 0 1,-1 1 0,1-1 0,0 0 0,0 0-54,26-9-4064,-6-8 808</inkml:trace>
  <inkml:trace contextRef="#ctx0" brushRef="#br0" timeOffset="20036.03">29377 381 8026,'-38'-21'4945,"10"-2"-392,12-4-1185,9 10-2351,4 7-169,10 8-712,4 3 336,-1 5-168,9 4-1040,8 1-3833,1-5 824</inkml:trace>
  <inkml:trace contextRef="#ctx0" brushRef="#br0" timeOffset="20502.59">29682 24 9546,'0'-1'246,"0"0"-1,-1-1 1,1 1 0,0 0-1,-1 0 1,1 0 0,0 0-1,-1 0 1,1 0 0,-1 0-1,0 0 1,1 0-1,-1 0 1,0 0 0,0 0-1,1 0 1,-1 0 0,0 0-1,0 1 1,0-1 0,0 0-1,0 1 1,-1-1-246,1 1 146,0 0 0,0 0 0,0 0 1,0 1-1,0-1 0,0 0 0,0 1 0,0-1 1,1 1-1,-1-1 0,0 1 0,0-1 0,0 1 0,1 0 1,-1-1-1,0 1 0,1 0 0,-1-1 0,0 1 1,1 0-1,-1 1-146,-5 6 515,1 1 1,0 0-1,1 1 1,0-1-1,-1 3-515,-9 44 1210,2 1 1,2-1-1,3 2 1,3-1-1,1 26-1210,-6 69 1362,-6-36-443,6-57-426,3 0-1,2 12-492,4-52 77,1 0-1,0 0 1,2-1-1,0 1 1,1-1-1,0 1 1,2-1-1,7 16-76,8-9 845,-21-24-884,1-1 1,-1 1-1,1-1 1,-1 0 0,0 1-1,1-1 1,-1 0-1,1 0 1,-1 1 0,1-1-1,-1 0 1,1 0-1,-1 0 1,1 1 0,-1-1-1,1 0 1,-1 0-1,1 0 1,0 0 0,-1 0-1,1 0 1,-1 0-1,1 0 1,-1 0 0,1-1-1,-1 1 1,1 0 38,3-12-4543,-4-4 350</inkml:trace>
  <inkml:trace contextRef="#ctx0" brushRef="#br0" timeOffset="16825.51">25503 971 7210,'-5'-1'10080,"-12"3"-8481,-3 0-1225,0 0 124,0 0-1,0 1 1,1 1 0,-1 1 0,1 0 0,-16 8-498,29-10 62,0-1 0,0 1 0,1 1 0,-1-1 0,1 1 1,0 0-1,0 0 0,1 1 0,-1-1 0,1 1 0,0 0 0,0 0 1,0 0-1,1 1 0,0-1 0,0 1 0,0 0 0,1 0 0,0 0 1,0 0-1,0 0 0,1 1 0,0-1 0,0 6-62,0-3 22,1 0-1,0-1 1,0 1-1,1 0 1,0-1 0,1 1-1,0 0 1,0-1 0,1 0-1,0 1 1,0-1-1,1 0 1,4 6-22,-6-10 17,1 0-1,0 0 1,1-1 0,-1 1-1,0-1 1,1 0 0,0 0-1,0 0 1,0-1 0,0 1-1,0-1 1,0 0 0,1 0-1,-1 0 1,1-1 0,0 1-1,-1-1 1,1-1 0,0 1-1,-1 0 1,1-1 0,0 0-1,0 0 1,0-1 0,3 0-17,10-2 35,0-1 1,0-1 0,-1 0-1,1-2 1,-1 0 0,0-1-1,-1 0 1,0-1 0,9-8-36,-15 10 24,1 0 0,-2-1 0,1 0 0,-1 0 0,0-1 0,-1 0 1,0-1-1,-1 0 0,0 0 0,0-1 0,-1 0 0,0 0 0,-1 0 0,2-8-24,-6 15-1,0 0-1,0 0 0,0 0 0,-1 0 0,0 0 1,1 0-1,-1 0 0,-1 0 0,1 0 0,-1 0 0,0 0 1,0 0-1,0 0 0,0 0 0,0 0 0,-1 0 1,0 1-1,0-1 0,0 1 0,-2-3 2,0 1 65,0 1 0,-1-1 1,0 1-1,0 0 0,0 0 0,0 0 0,-1 1 1,1 0-1,-1 0 0,0 0 0,0 1 0,-4-2-65,1 1-230,0 1 0,-1-1 0,1 2-1,-1-1 1,1 1 0,-1 0 0,0 1 0,0 1 0,1-1-1,-1 1 1,1 1 0,-1 0 0,1 0 0,-1 1-1,1 0 1,0 0 0,-5 4 230,-1 6-3286</inkml:trace>
  <inkml:trace contextRef="#ctx0" brushRef="#br0" timeOffset="17449.99">25863 951 7418,'-6'0'11596,"0"8"-9138,-6 16-2610,12-24 209,-6 17 322,0 0-1,0 1 1,2-1 0,0 1 0,1 0 0,1 0 0,1 2-379,0-15 88,1 1-1,1-1 0,-1 0 1,1 1-1,0-1 0,0 0 1,1 1-1,-1-1 0,1 0 1,0 0-1,1 0 0,-1-1 1,1 2-88,0-3 6,-1 0 0,1-1 0,0 1 0,0 0 0,0-1 0,0 0 0,0 1 0,0-1 0,1-1 0,-1 1 0,1 0 0,0-1 0,-1 0 0,1 0 0,0 0 0,0 0 0,-1 0 0,1-1 0,0 0 0,1 0-6,6 0 20,0 0 0,0-1 0,-1-1 0,1 0 0,-1 0 0,0-1-1,1 0 1,-1-1 0,0 0 0,-1-1 0,1 0 0,3-3-20,-6 4 24,-1 0 1,1-1-1,-1 0 0,0 0 1,0 0-1,0-1 1,-1 0-1,0 0 1,0 0-1,-1 0 0,0-1 1,0 0-1,0 0 1,-1 0-1,0 0 0,0-1 1,0-2-25,-3 11 27,-1 0 0,1-1 0,-1 1 0,1 0 0,-1-1 0,1 1 0,-1-1 0,1 1 0,-1-1 1,1 1-1,-1-1 0,0 1 0,1-1 0,-1 0 0,0 1 0,0-1 0,1 0 0,-1 0 0,0 1 0,0-1 0,1 0 0,-1 0 0,0 0 0,0 0 1,0 0-1,1 0 0,-1 0 0,0 0 0,0 0 0,1-1 0,-1 1 0,0 0 0,0 0 0,1-1 0,-1 1 0,0 0 0,1-1 0,-1 1 0,0-1 0,1 1 1,-1-1-1,1 1 0,-1-1 0,0 1 0,1-1 0,0 0 0,-1 1 0,1-1 0,-1 0 0,1 1 0,0-1 0,-1 0 0,1 0 0,0 1 0,0-1 1,0 0-1,-1 0 0,1 1 0,0-1 0,0 0 0,0 0-27,0 5 46,-1 0 1,1-1-1,0 1 1,0 0-1,1 0 1,-1 0-1,1 0 1,0 0-1,0 0 1,0 0-1,1 0 1,-1-1-1,1 1 0,0-1 1,0 1-1,0-1 1,0 0-1,0 1 1,1-1-1,0 0 1,0 0-47,32 28-940,0-6-4792,-32-23 4864,21 13-4467</inkml:trace>
  <inkml:trace contextRef="#ctx0" brushRef="#br0" timeOffset="41081.66">5656 2789 10850,'0'-2'460,"0"0"-1,-1 0 1,1 0 0,-1 1-1,1-1 1,-1 0-1,0 0 1,0 1 0,0-1-1,0 0 1,0 1-1,0-1 1,0 1-1,0 0 1,-1-1 0,1 1-1,-1-1-459,-33-16 3226,19 13-2400,-1 1-1,1 0 0,-12 1-825,-56-3 1378,58 5-1168,-1-1-1,1-1 1,0-1 0,-14-5-210,39 9 2,0 0 1,0 0-1,0 0 1,0-1-1,0 1 0,0 0 1,0-1-1,0 1 1,0-1-1,0 1 1,0-1-1,0 0 1,0 1-1,1-1 1,-1 0-1,0 0 1,0 1-1,1-1 0,-1 0 1,0 0-1,1 0 1,-1 0-1,1 0 1,-1 0-3,1 0-1,0 0 0,1 0-1,-1 0 1,0 0 0,0 0 0,1 0 0,-1 0 0,1 0 0,-1 0 0,1 0-1,-1 0 1,1 0 0,-1 0 0,1 1 0,0-1 0,-1 0 0,1 0 0,0 1-1,0-1 1,0 0 1,49-27-90,-30 19 71,1 0 1,0 2-1,1 1 0,0 0 0,-1 2 0,2 0 0,-1 2 0,0 0 0,1 2 0,-1 0 0,7 2 19,-25-1-2,-1-1-1,1 1 0,-1 0 0,1 0 0,-1 1 1,0-1-1,0 1 0,1-1 0,-1 1 0,0 0 1,0 0-1,-1 0 0,1 1 0,0-1 1,-1 1-1,0-1 0,1 1 0,-1 0 0,0 0 1,0 0-1,-1 0 0,1 0 0,-1 1 0,1-1 1,-1 0-1,0 1 0,0-1 0,-1 1 1,1-1-1,-1 1 0,1-1 0,-1 1 0,0-1 1,-1 1-1,1 2 3,-2 13 2,-1 1 0,-1 0 0,-1-1 0,0 1 1,-6 12-3,7-22 6,-14 37 324,-1-2 0,-3 0 0,-5 4-330,-17 27-3176,39-67 2292,-23 38-2226</inkml:trace>
  <inkml:trace contextRef="#ctx0" brushRef="#br0" timeOffset="41426.13">5576 3460 9298,'9'7'3753,"0"0"1056,-9-1-2313,7 1 225,-3-7-369,-4 0-103,0 0-737,0 0-223,0 0-409,0 0-216,0 0-312,2 0-120,-1 0-144,1 0-40,-1 2-24,0-1-24,-1 6-6553,-7 13 2184</inkml:trace>
  <inkml:trace contextRef="#ctx0" brushRef="#br0" timeOffset="57311.11">2150 5837 7522,'21'-94'2292,"-20"90"-2000,0 1 1,0-1-1,-1 0 0,0 0 0,1 0 1,-1 1-1,-1-1 0,1 0 1,-1 0-1,1 1 0,-1-1 0,0 0 1,0 1-1,-1-1 0,1 1 1,-1-1-1,0 1 0,0-1-292,0 2 194,0 0 1,-1-1-1,1 1 1,0 0-1,-1 1 0,0-1 1,1 0-1,-1 1 0,0 0 1,0-1-1,0 1 0,0 0 1,0 1-1,0-1 0,0 0 1,0 1-1,-1-1-194,-11 1 467,-1 0-1,0 1 1,0 1 0,1 0-1,0 1 1,-14 5-467,21-6 107,-23 4 227,1 2-1,0 2 1,0 0 0,1 2 0,0 1 0,1 1-1,-6 6-333,31-19 6,1 1 0,-1 0 0,1 0 0,0-1-1,0 1 1,0 1 0,0-1 0,0 0 0,0 0-1,1 1 1,-1-1 0,1 1 0,-1-1 0,1 1-1,-1 2-5,2-3-1,0 0-1,1-1 1,-1 1-1,0 0 1,1 0-1,-1 0 0,1-1 1,-1 1-1,1 0 1,0 0-1,-1-1 1,1 1-1,0-1 1,0 1-1,0-1 0,1 1 1,-1-1-1,0 0 1,1 1-1,-1-1 1,0 0-1,1 0 1,-1 0-1,1 0 0,1 0 2,20 13-8,1-2 0,0-1 0,0 0 0,1-2 0,1-1-1,8 1 9,52 18 7,-62-18-4,-1 0 1,0 2-1,0 0 1,-1 2-1,-1 0 1,0 1-1,17 16-3,-33-25 5,1 0-1,-1 0 1,0 1 0,-1-1-1,1 1 1,-1 0-1,0 1 1,-1-1 0,0 1-1,0-1 1,0 1-1,-1 0 1,1 0 0,-2 0-1,1 0 1,-1 0-1,0 1 1,-1-1 0,1 0-1,-2 1 1,1-1-1,-1 0 1,0 1 0,0-1-1,-1 0 1,0 0-1,0 0 1,-3 5-5,2-4 10,-1-1 0,0 0 1,0 1-1,-1-1 0,0-1 0,0 1 0,0-1 0,-1 0 0,0 0 1,0-1-1,0 1 0,-1-1 0,0-1 0,-1 1-10,-13 6 83,0-1 0,0-1 0,-1-1 0,-4 1-83,-13 4 310,70-19-10305,3-8 3475</inkml:trace>
  <inkml:trace contextRef="#ctx0" brushRef="#br0" timeOffset="57662.11">2559 6123 10178,'-25'4'3705,"4"0"624,15 2-3065,0 10 264,0 5-855,9 9-153,0-1-360,4 4-48,2-7 48,15-1 64,-4-8-320,9-8 2160,-4-12-6601,6-10 2505</inkml:trace>
  <inkml:trace contextRef="#ctx0" brushRef="#br0" timeOffset="57663.11">2620 6035 5777,'-31'-47'3729,"7"12"-272,3-3-1321,7 11-735,9 10-601,8 12 40,7 4-4297,16 15 1569</inkml:trace>
  <inkml:trace contextRef="#ctx0" brushRef="#br0" timeOffset="1321.01">15225 1149 6809,'17'-71'2622,"-17"69"-2482,0 0 1,-1 1-1,1-1 0,-1 0 0,1 1 0,-1-1 0,0 1 0,1-1 0,-1 1 0,0 0 1,0-1-1,0 1 0,0 0 0,0-1 0,-1 1 0,1 0 0,0 0 0,0 0 1,-1 0-1,1 0 0,-1 0 0,1 1 0,-1-1 0,1 0 0,-1 1 0,1-1 0,-1 1 1,0 0-1,1-1 0,-1 1 0,0 0 0,0 0-140,-5-2 355,-9-2 452,1 1-1,-1 0 1,0 1 0,0 1 0,-11 1-807,18 0 251,0 0 0,-1 1 0,1 0 0,0 1 0,0 0 0,0 0 0,0 1 0,0 0 0,1 1 0,-6 2-251,13-5 5,1-1-1,-1 0 1,0 1 0,0-1 0,1 1-1,-1-1 1,0 1 0,1-1 0,-1 1 0,1-1-1,-1 1 1,0-1 0,1 1 0,-1 0 0,1 0-1,0-1 1,-1 1 0,1 0 0,0 0 0,-1-1-1,1 1 1,0 0 0,0 0 0,-1 0-1,1-1 1,0 1 0,0 0 0,0 0 0,0 0-1,0 0 1,1 0-5,-1 0 8,1 1 0,0 0 0,0-1 1,0 1-1,1-1 0,-1 1 0,0-1 0,0 1 0,1-1 0,-1 0 0,1 0 0,-1 0 0,2 1-7,53 25 82,43 0-76,-79-24-5,1 2 1,-1 0 0,-1 1 0,1 1 0,-1 1 0,0 1 0,-1 1-1,0 0 1,14 11-3,-30-19 2,0-1 0,0 1 0,0-1-1,0 1 1,0 0 0,0-1 0,-1 1-1,1 0 1,-1 0 0,0 1 0,1-1-1,-1 0 1,0 0 0,0 0 0,0 1 0,0-1-1,-1 1 1,1-1 0,-1 1 0,0-1-1,1 1 1,-1-1 0,0 1 0,0-1-1,-1 1 1,1-1 0,0 0 0,-1 1 0,1-1-1,-1 1 1,0-1 0,0 0 0,0 1-1,0-1 1,0 0 0,-1 0 0,1 0 0,-1 0-1,1 0 1,-1 0 0,0 0 0,-1 1-2,-10 8 15,0-1 1,0 0 0,-1-1 0,0-1 0,-1 0-1,-1 0-15,5-2 11,-100 41 451,39-19-1140,53-16-2796,9 0 84</inkml:trace>
  <inkml:trace contextRef="#ctx0" brushRef="#br0" timeOffset="1683.26">15597 1000 10546,'-14'-2'3145,"5"-3"808,3 11-2841,5 10-40,-5 13-232,-1 7-263,-3 12-97,2-3-264,-2 5-56,6-6-80,5-5 304,5-9 24,8-3 1704,9-13-6553,8-2 2769</inkml:trace>
  <inkml:trace contextRef="#ctx0" brushRef="#br0" timeOffset="1684.26">15527 900 10074,'-37'-12'2105,"13"5"1815,19 5-6904,25 11 1519</inkml:trace>
  <inkml:trace contextRef="#ctx0" brushRef="#br0" timeOffset="2787.52">15821 993 8610,'0'23'2736,"2"-1"-1,0 0 1,3 4-2736,30 112 3513,-22-97-3379,-2 1-1,-2 0 1,2 35-134,-9-52 85,-1 1 1,-2 0-1,0-1 1,-2 1-1,-4 17-85,7-43 13,0 1 0,0 0 0,0-1 0,0 1 0,0 0 0,0-1 0,0 1 0,0 0 0,-1-1-1,1 1 1,0-1 0,0 1 0,-1 0 0,1-1 0,0 1 0,-1-1 0,1 1 0,-1-1 0,1 1 0,-1-1 0,1 1 0,-1-1 0,1 1 0,-1-1 0,1 0 0,-1 1 0,1-1 0,-1 0 0,0 0 0,1 1 0,-1-1 0,0 0 0,1 0 0,-1 0-1,0 0 1,1 0 0,-1 0-13,-1 0 36,0-1-1,1 0 0,-1 0 0,0 0 0,1 0 0,-1 0 0,1-1 1,-1 1-1,1 0 0,0-1 0,-1 1 0,1-1 0,0 0-35,-30-49 692,25 36-598,1-1-1,0 0 1,2 0-1,0-1 1,1 1-1,0-1 1,1 1-1,1-1 1,1 0-1,0 1 1,2-2-94,6-39 56,3 1 0,13-32-56,3-19 45,-27 102-50,1 0-1,0-1 1,0 1 0,1 0 0,-1 0 0,1 1-1,0-1 1,0 1 0,1-1 0,-1 1 0,1 0-1,0 0 1,0 0 0,2 0 5,-4 2-4,-1 1 1,1 0-1,0 0 0,0 0 0,0 0 1,0 0-1,0 0 0,0 0 0,0 1 0,0-1 1,0 1-1,0-1 0,0 1 0,0 0 1,1 0-1,-1 0 0,0 0 0,0 0 1,0 0-1,0 1 0,1-1 0,-1 1 1,0 0-1,0-1 0,0 1 0,0 0 0,0 0 1,-1 0-1,1 0 0,0 1 0,0-1 1,-1 0-1,1 1 0,-1-1 0,1 1 1,-1 0-1,1 1 4,19 20-6,-17-20 7,0 1 0,-1 0 1,1 0-1,-1 0 0,0 0 0,0 1 1,0-1-1,-1 1 0,0 0 1,1-1-1,-2 1 0,1 0 1,0 0-1,-1 1 0,0-1 0,0 0 1,-1 2-2,1 15 76,-2 1 1,0-1-1,-1 0 1,-2 0-1,0 0 1,-3 7-77,7-26 41,0 1 0,0 0 0,0-1 0,1 1 1,-1 0-1,1-1 0,0 1 0,0-1 1,0 1-1,1-1 0,-1 0 0,1 2-41,8 22 379,-10-24-355,1 1 0,0 0 0,-1-1 0,0 1 1,0 0-1,0 0 0,0-1 0,0 1 0,-1 0 0,0-1 0,0 1 0,0-1 0,0 1 0,0 0-24,102-172 377,-95 157-379,0 1 0,0-1 0,1 1 0,1 1 1,0 0-1,0 0 0,1 0 0,0 1 2,-7 7-4,-1-1 0,1 1 1,0 0-1,0 0 0,0 0 0,0 0 0,0 0 0,0 1 1,0-1-1,1 1 0,-1-1 0,0 1 0,0 0 0,0 0 1,0 0-1,1 0 0,-1 0 0,0 0 0,1 1 4,0 0-6,1 0-1,-1 1 1,0 0-1,0-1 1,-1 1-1,1 0 0,0 1 1,-1-1-1,1 0 1,-1 1-1,1 0 1,-1-1-1,0 1 1,0 0-1,-1 0 0,2 2 7,5 10-8,-1 1 0,-1-1 0,0 1-1,-2 1 1,1-1 0,-2 0-1,0 1 1,-1 0 0,-1 3 8,7 38 52,-8-57-80,1 1-1,-1-1 1,0 0 0,1 0-1,-1 0 1,1 0 0,-1 0 0,1 0-1,-1 0 1,1 0 0,0 0-1,0 0 1,-1 0 0,1 0 0,0 0-1,0 0 1,0-1 0,0 1 0,0 0-1,0-1 1,0 1 0,0-1-1,0 1 1,1-1 0,-1 0 0,0 1-1,0-1 1,1 0 28,19 11-8369,-10 2 1997</inkml:trace>
  <inkml:trace contextRef="#ctx0" brushRef="#br0" timeOffset="3342.23">16658 1046 11578,'0'-1'155,"0"1"-1,0 0 1,0 0-1,0-1 1,0 1-1,0 0 1,0 0-1,0-1 0,0 1 1,0 0-1,0-1 1,0 1-1,0 0 1,0 0-1,0-1 1,-1 1-1,1 0 0,0 0 1,0-1-1,0 1 1,0 0-1,-1 0 1,1 0-1,0-1 1,0 1-1,0 0 0,-1 0 1,1 0-1,0 0 1,0-1-1,-1 1 1,1 0-1,0 0 1,0 0-1,-1 0 0,1 0 1,0 0-1,0 0 1,-1 0-1,1 0 1,0 0-1,-1 0 1,1 0-1,0 0 0,0 0 1,-1 0-1,1 0-154,-2 17 2145,6 28-1366,19 99 845,14 121-872,-32-210-629,-3 1-1,-2-1 0,-6 42-122,6-91 6,-9 35 242,8-40-238,1 0 0,-1-1 0,1 1 1,-1 0-1,1 0 0,-1-1 1,1 1-1,-1-1 0,0 1 1,1 0-1,-1-1 0,0 1 1,1-1-1,-1 0 0,0 1 1,0-1-1,0 0 0,1 1 1,-1-1-1,0 0 0,0 0 1,0 1-1,0-1 0,0 0 1,1 0-1,-1 0 0,0 0 1,0 0-1,0-1 0,0 1 0,0 0 1,0 0-1,1 0 0,-1-1 1,0 1-1,0-1 0,0 1 1,1 0-1,-1-1 0,0 1 1,1-1-1,-1 1 0,0-1-10,-13-10 65,1 1 0,0-2 0,1 0-1,0 0 1,1-1 0,0-1 0,1 0-1,1 0 1,0-1 0,1 0 0,-6-15-65,10 16 5,0 1 1,1-1 0,1 1 0,0-1 0,1 0 0,0 0 0,1 0 0,1 0 0,0 1-1,1-1 1,0 0 0,1 1 0,1-1 0,0 1 0,1 0 0,0 0 0,1 0 0,0 1 0,3-4-6,5-7-14,0 1 1,1 0 0,2 1-1,0 1 1,1 0 0,1 1-1,0 1 1,2 1 0,16-10 13,-30 22-10,0 1 1,0 0-1,0 0 1,1 1-1,-1 0 1,1 0 0,0 1-1,-1 0 1,1 0-1,0 1 1,0 0-1,1 1 1,4-1 9,-8 2-7,-1-1 0,0 1 0,0 0 1,1 0-1,-1 1 0,0-1 0,0 1 0,0 0 1,-1 0-1,1 0 0,0 0 0,-1 1 0,1 0 0,-1-1 1,0 1-1,0 1 0,0-1 0,0 0 0,0 1 0,-1-1 1,0 1-1,0 0 0,0-1 0,0 1 0,0 0 0,0 4 7,0-3-24,0 0-1,-1 0 0,0 0 0,0 0 0,-1 0 0,1 1 1,-1-1-1,0 0 0,0 0 0,-1 1 0,1-1 0,-1 0 0,-1 0 1,1 0-1,-2 3 25,0 0 110,-1 0 1,0 0-1,-1 0 1,1-1-1,-1 0 1,-1 0-1,0 0 1,0-1-1,-1 2-110,-6 3-55,0 0-1,0-1 0,-1 0 1,-1-1-1,-11 6 56,-39 11-2939,15-14-35</inkml:trace>
  <inkml:trace contextRef="#ctx0" brushRef="#br0" timeOffset="3841.42">16940 554 11434,'-4'-8'1157,"-9"-25"2855,13 32-3863,-1 1 0,1-1 0,0 0 1,-1 0-1,1 0 0,0 0 0,0 0 0,-1 0 1,1 0-1,0 0 0,0 0 0,0 0 0,0 0 0,1 0 1,-1 0-1,0 0 0,0 0 0,0 1 0,1-1 1,-1 0-1,1 0 0,-1 0 0,0 0 0,1 0 1,-1 0-1,1 1-149,0 0 80,0 0 0,1 0 0,-1 0 0,0 1 1,0-1-1,0 0 0,0 1 0,0-1 0,0 1 0,0 0 1,0-1-1,0 1 0,0 0 0,0-1 0,0 1 1,0 0-1,-1 0 0,1 0 0,0 0 0,0 0 0,-1 0 1,1 0-1,-1 0 0,1 0 0,-1 0 0,1 0-80,17 32 640,-17-32-558,10 22 287,-2 0 1,0 1-1,-1 0 0,-2 0 1,0 1-1,0 11-369,3 47 654,-2 26-654,3 30 165,-7-113-137,2 15 49,1 0-1,9 30-76,-13-61 33,1-1-1,1 1 1,-1-1 0,1 1 0,1-1 0,0 0 0,0-1 0,1 1 0,0-1-1,0-1 1,1 1 0,0-1 0,4 4-33,-6-8 18,0 0 0,1-1 0,-1 0 0,1 0 0,-1 0 0,1 0 0,0-1 0,0 0 0,-1 0 0,1 0 0,0-1 0,0 0 0,0 0 0,0 0 0,0-1 0,0 0 0,0 0 0,-1-1 0,1 1 0,0-1 0,-1-1 0,0 1 0,1-1 0,3-2-18,3-1-10,-1 0 1,-1-1 0,1 0 0,-1-1 0,-1 0 0,1-1-1,-1 1 1,-1-2 0,0 1 0,0-1 0,1-4 9,-4 7-6,-1-1 0,-1 0 1,0 0-1,0 0 0,0 0 1,-1-1-1,0 1 0,-1-1 0,0 1 1,0-6 5,-1 11-2,0 0 0,0 1 1,0-1-1,0 1 0,-1-1 0,1 1 1,-1-1-1,0 1 0,0 0 1,0-1-1,0 1 0,0 0 1,0-1-1,-1 1 0,1 0 0,-1 0 1,0 0-1,1 0 0,-1 1 1,0-1-1,0 0 0,0 1 1,0-1-1,0 1 0,-1 0 0,1-1 1,0 1-1,-1 0 0,1 1 1,0-1-1,-1 0 0,1 1 1,-1-1-1,1 1 0,-1 0 1,0 0-1,0 0 2,-3-1-9,0 1 0,1 0 0,-1 1 0,0-1 0,1 1 1,-1 1-1,1-1 0,-1 1 0,1-1 0,-1 2 0,1-1 0,0 0 0,0 1 0,0 0 1,1 0-1,-1 1 0,1-1 0,-1 1 0,1 0 0,0 0 0,1 1 0,-1-1 1,1 1-1,0-1 0,0 1 0,0 0 0,0 0 0,0 5 9,0-4-10,1 1 0,0-1-1,0 1 1,1-1 0,0 1-1,0 0 1,0 0 0,1 0-1,0-1 1,1 1 0,-1 0 0,1 0-1,0 0 1,1-1 0,0 1-1,0-1 1,0 1 0,1-1 0,0 0-1,0 0 1,1 0 0,0 0-1,3 3 11,0 0 32,2 0 0,-1 0-1,1-1 1,0-1-1,1 0 1,0 0-1,0 0 1,0-1-1,10 3-31,-14-6 42,1-1-1,0 0 0,0 0 0,0 0 1,1-1-1,-1 0 0,0 0 0,0-1 1,1 0-1,-1-1 0,0 1 1,1-1-1,-1 0 0,0-1 0,0 0 1,4-2-42,-5 2 238,56-25-4403,-29 6 847</inkml:trace>
  <inkml:trace contextRef="#ctx0" brushRef="#br0" timeOffset="5041.98">17629 1254 7210,'2'-69'3687,"-1"58"552,2 11-1444,5 18-272,5 39-887,-13-40-1291,-1 0 0,0 0 1,-3 13-346,-3 37 336,7-67-330,0 0-1,0 0 0,0 0 0,0 1 0,0-1 0,0 0 1,0 0-1,0 0 0,0 1 0,0-1 0,0 0 1,0 0-1,0 0 0,1 0 0,-1 1 0,0-1 1,0 0-1,0 0 0,0 0 0,0 0 0,0 1 0,0-1 1,0 0-1,1 0 0,-1 0 0,0 0 0,0 0 1,0 0-1,0 1 0,1-1 0,-1 0 0,0 0 1,0 0-1,0 0 0,0 0 0,1 0 0,-1 0 0,0 0 1,0 0-1,0 0 0,1 0 0,-1 0 0,0 0 1,0 0-1,0 0 0,0 0 0,1 0-5,11-6 134,13-14 23,-25 19-144,37-33 133,-6 4-67,1 2-1,32-21-78,-64 48-2,1 0 1,0 0-1,0 0 0,0 0 0,0 1 0,0-1 0,0 0 0,0 1 1,0-1-1,0 1 0,0-1 0,1 1 0,-1 0 0,0-1 1,0 1-1,0 0 0,1 0 0,-1 0 0,0 0 0,0 0 1,1 0-1,-1 0 0,0 0 0,0 0 0,0 0 0,1 1 1,-1-1-1,0 1 0,0-1 0,0 1 0,0-1 0,0 1 0,0 0 1,0-1-1,0 1 0,0 0 0,0 0 0,0 0 0,0 0 1,0-1-1,-1 1 0,1 0 0,0 1 0,-1-1 0,1 0 1,-1 0-1,1 0 0,-1 0 0,1 0 0,-1 1 0,0-1 1,0 0-1,0 0 0,1 0 0,-1 1 0,0-1 0,-1 1 2,3 11 15,-1 0-1,-1 0 0,0-1 0,-2 13-14,2-25 3,-1 2 0,1-1 0,0 1 1,0 0-1,-1-1 0,1 1 0,0-1 1,0 1-1,1-1 0,-1 1 1,0-1-1,0 1 0,1-1 0,-1 1 1,1-1-1,-1 1 0,1-1 0,0 0 1,-1 1-1,1-1 0,0 0 0,0 1 1,0-1-1,0 0 0,0 0 0,0 0 1,0 0-1,1 0 0,-1 0-3,1 0 8,1-1 0,-1 1-1,1-1 1,-1 0 0,1 1-1,-1-1 1,1 0 0,-1 0-1,1-1 1,-1 1 0,1-1-1,-1 1 1,1-1 0,-1 0-1,2 0-7,11-6 33,0 0-1,-1 0 0,0-1 1,-1-1-1,1-1-32,6-5 30,-1-1-1,-1-1 1,0-1 0,7-11-30,-6 15-6,-18 14 6,-1 0-1,1 0 1,-1 0-1,0 0 1,1 0 0,-1 0-1,1 0 1,-1 1-1,1-1 1,-1 0-1,1 0 1,-1 1 0,0-1-1,1 0 1,-1 0-1,0 1 1,1-1-1,-1 0 1,0 1 0,1-1-1,-1 0 1,0 1-1,0-1 1,1 1-1,-1-1 1,0 1 0,0-1-1,0 0 1,1 1-1,-1-1 1,6 51-23,-1-14 34,-4-34-2,1 0-1,0 0 1,0 0 0,0 0-1,0 0 1,0 0 0,1-1 0,-1 1-1,1-1 1,0 0 0,0 1-1,0-1 1,0-1 0,0 1 0,0 0-1,0-1 1,1 1 0,0-1-9,3 1 16,0-1 0,0 0 1,-1 0-1,1 0 0,0-1 1,0 0-1,0-1 0,0 1 1,3-2-17,17-4 62,-2-1 1,1-1 0,-1-2-1,14-7-62,-32 14 14,16-5 26,33-16 40,-54 23-73,0-1-1,0 1 0,1 0 1,-1-1-1,0 1 0,0-1 1,0 0-1,-1 1 0,1-1 0,0 0 1,-1 0-1,1-1 0,-1 1 1,1 0-1,-1 0 0,0-1 1,0 1-1,0 0 0,0-2-6,-1 2 3,0 1 1,0-1-1,-1 0 0,1 0 1,0 0-1,-1 0 0,1 1 0,-1-1 1,1 0-1,-1 0 0,0 1 1,0-1-1,0 1 0,0-1 0,0 1 1,0-1-1,0 1 0,0-1 0,-1 1 1,1 0-1,0 0 0,-1 0 1,1-1-1,-1 1 0,0 1 0,1-1 1,-1 0-1,0 0 0,1 1 1,-1-1-1,0 1 0,0-1 0,0 1 1,-1 0-4,-3-2-1,0 1 0,0 0 1,0 1-1,0-1 0,0 1 1,-1 0-1,1 1 0,0-1 0,-6 3 1,9-3 3,0 1 0,0 0-1,0 0 1,0 0-1,0 0 1,1 1-1,-1-1 1,0 1-1,1 0 1,-1 0-1,1 0 1,-1 0 0,1 0-1,0 0 1,0 1-1,0-1 1,0 1-1,0-1 1,0 1-1,1 0 1,0 0-1,-1-1 1,1 1 0,0 0-1,0 0 1,1 0-1,-1 1 1,1-1-1,-1 0 1,1 0-1,0 0 1,0 0 0,0 0-1,1 1 1,-1-1-1,1 0 1,0 0-1,-1 0 1,1 0-1,1 0 1,-1 0-1,2 2-2,0 3 10,1-1 0,0 0 0,1 1 0,-1-2 0,1 1 0,1 0 0,-1-1 0,1 0 0,0 0-1,1-1 1,-1 0 0,1 0 0,0 0 0,1-1 0,-1 0 0,1 0-10,-2-2 16,1 0-1,0 0 1,-1 0 0,1-1 0,0 0-1,-1 0 1,1-1 0,0 0 0,0 0-1,0 0 1,0-1 0,-1 0 0,1 0-1,0-1 1,-1 0 0,1 0 0,-1-1-1,0 1 1,1-2-16,10-6 3,-1-1 0,0-1-1,-1-1 1,-1 0 0,12-12-3,-1-1-98,35-38 38,-60 65 57,0-1 1,0 0 0,0 0-1,0 0 1,-1 0 0,1 1-1,0-1 1,0 0 0,0 0 0,1 0-1,-1 1 1,0-1 0,0 0-1,0 0 1,0 0 0,0 0-1,0 1 1,0-1 0,0 0-1,0 0 1,0 0 0,0 0 0,0 1-1,1-1 1,-1 0 0,0 0-1,0 0 1,0 0 0,0 0-1,0 0 1,1 1 0,-1-1 0,0 0-1,0 0 1,0 0 0,0 0-1,1 0 1,-1 0 0,0 0-1,0 0 1,0 0 0,1 0-1,-1 0 1,0 0 0,0 0 0,0 0-1,1 0 1,-1 0 0,0 0-1,0 0 1,0 0 0,0 0-1,1 0 1,-1 0 0,0 0 0,0-1-1,0 1 1,0 0 0,1 0-1,-1 0 1,0 0 0,0 0-1,0 0 1,0-1 0,0 1-1,0 0 1,1 0 2,0 25-66,0-16 76,-9 117-2,7-124-5,1 0 0,0 0 0,0 0 0,0 0 0,0 0 0,1 0 0,-1 0 0,0 0 0,1 0 0,0 0 0,-1 0 0,1 0 0,0 0-3,-1-1 2,1-1 0,-1 0-1,0 0 1,1 1 0,-1-1 0,0 0 0,1 0-1,-1 0 1,0 1 0,1-1 0,-1 0 0,1 0-1,-1 0 1,0 0 0,1 0 0,-1 0 0,1 0-1,-1 0 1,0 0 0,1 0 0,-1 0 0,1 0-1,-1 0 1,0 0 0,1 0 0,-1 0 0,1-1 0,-1 1-1,0 0 1,1 0 0,-1 0 0,0-1 0,1 1-1,-1 0 1,1-1-2,36-39 115,-23 22-104,-3 5-3,-1 2-10,-1 0 0,1 0 1,1 1-1,-1 0 0,2 1 0,-1 0 0,2 1 1,-1 0-1,10-3 2,-20 10-4,-1 1 0,1 0 1,-1 0-1,1 0 0,0 0 0,-1 0 0,1 0 1,-1 0-1,1 1 0,0-1 0,-1 0 1,1 1-1,-1-1 0,1 1 0,-1 0 0,0 0 1,1-1-1,-1 1 0,0 0 0,1 0 0,-1 0 1,0 0-1,0 1 0,0-1 0,0 0 1,0 0-1,0 1 0,0-1 0,0 0 0,-1 1 4,27 52 25,-18-34 1,-7-16 82,0 0 1,0 0-1,0 0 0,0-1 1,1 1-1,-1-1 0,1 0 0,0 0 1,0 0-1,1 0 0,-1 0 0,2 1-108,20 5-3941,-11-4 831</inkml:trace>
  <inkml:trace contextRef="#ctx0" brushRef="#br0" timeOffset="5397.46">19291 619 10074,'-1'-2'527,"0"-1"0,0 0 0,0 1 0,-1-1 0,1 1 0,0 0 0,-1-1 0,0 1 0,0 0 0,0 0 0,1 0 0,-2 0 0,1 1 0,-2-2-527,3 2 167,1 1 0,-1 0 0,1-1 0,-1 1 0,0 0 0,1 0 0,-1-1 0,0 1 0,1 0 1,-1 0-1,0 0 0,1 0 0,-1 0 0,0 0 0,1 0 0,-1 0 0,0 1 0,0-1 0,1 0 1,-1 0-1,1 0 0,-1 1 0,0-1-167,0 1 84,-1 0 1,1 0 0,0 0-1,0 1 1,0-1-1,0 0 1,1 0-1,-1 1 1,0-1 0,0 1-1,1-1 1,-1 0-1,1 1 1,-1-1-1,1 2-84,-5 30 627,1 0 0,1 1 0,2-1 0,2 1 0,1-1 0,5 25-627,-2 3 393,-2-27-246,1 30 128,3 0 1,10 36-276,-13-81 53,1 0 0,1-1 1,0 1-1,2-2 1,0 1-1,1-1 1,1 0-1,0-1 1,1 0-1,10 11-53,-11-15-4056,-8-3 574</inkml:trace>
  <inkml:trace contextRef="#ctx0" brushRef="#br0" timeOffset="5732.03">18881 1067 13627,'-10'-13'3673,"40"-8"960,17-2-3969,12 11-200,25 3 1584,-3 2-111,1 1-6570,-17 1 4065</inkml:trace>
  <inkml:trace contextRef="#ctx0" brushRef="#br0" timeOffset="81936.48">1966 7386 12171,'-4'1'353,"-33"3"6616,37-4-6904,0 0 0,0 0 0,0 0-1,0 0 1,-1 0 0,1 0 0,0 0-1,0 0 1,0 0 0,0 0 0,-1 0-1,1 0 1,0 0 0,0 0 0,0 0-1,0 0 1,-1 0 0,1 0 0,0 0 0,0 0-1,0-1 1,0 1 0,-1 0 0,1 0-1,0 0 1,0 0 0,0 0 0,0 0-1,0 0 1,0-1 0,0 1 0,-1 0-1,1 0 1,0 0 0,0 0 0,0-1 0,0 1-1,0 0 1,0 0 0,0 0 0,0 0-1,0-1 1,0 1 0,0 0 0,0 0-1,0 0 1,0 0 0,0-1 0,0 1-1,0 0 1,0 0-65,18-14 693,34-16-279,-21 14-321,-1-2 0,-1-2 0,4-4-93,-25 18 14,0-1 1,-1-1 0,0 1 0,0-1-1,0 0 1,-1-1 0,0 1 0,-1-1-1,0-1 1,0 1 0,-1-1 0,2-6-15,-5 14 5,0 1 0,-1 0 0,1-1 0,-1 0 1,1 1-1,-1-1 0,1 1 0,-1-1 1,0 1-1,0-1 0,0 0 0,0 1 0,0-1 1,0 1-1,-1-1 0,1 1 0,0-1 1,-1 0-1,1 1 0,-1-1 0,1 1 1,-1 0-1,0-1 0,0 1 0,0-1 0,0 1 1,0 0-1,0 0 0,0 0 0,0-1 1,0 1-1,0 0 0,-1 0 0,1 1 0,0-1 1,-1 0-1,1 0 0,-1 1 0,1-1 1,-1 1-1,1-1 0,-1 1 0,1-1 0,-1 1 1,0 0-1,1 0 0,-1 0 0,1 0 1,-1 0-6,-7 0 15,1 0 1,-1 1 0,0 0 0,1 0 0,0 1 0,-1 0-1,1 1 1,-3 1-16,-6 3 68,0 2 0,1 0-1,0 0 1,0 2 0,1-1-1,1 2 1,-7 7-68,16-14 30,-1 1-1,2-1 1,-1 1 0,1 0-1,0 1 1,0-1 0,1 1 0,-1-1-1,0 6-29,3-8 6,0 0 0,0 0 0,0 0 0,1 0 0,-1 0 0,1 0 0,0 0 0,0 1 0,1-1-1,-1 0 1,1 0 0,0 0 0,0 0 0,0 0 0,1 0 0,-1 0 0,2 1-6,1 1 4,0-1 1,0 0-1,0 0 1,1 0-1,0 0 0,0-1 1,0 0-1,1 0 1,-1 0-1,1 0 1,0-1-1,0 0 0,1 0 1,-1-1-1,0 0 1,1 0-1,-1 0 1,1-1-1,0 0 0,-1-1 1,3 1-5,12 1 25,1-1 0,-1-1 0,1-1 0,-1-1 0,0 0 0,3-3-25,-9 2-12,-1-1 0,0-1 0,0-1 1,-1 0-1,1-1 0,-1 0 1,-1-1-1,1 0 0,-1-1 1,-1 0-1,7-8 12,-13 12-24,0 0 0,-1-1 0,1 1 0,-1-1 0,0 0 0,-1 0 0,0 0 0,0-1 0,0 1 0,-1-1 0,2-5 24,-3 7 0,-1 0-1,1 0 0,-1 0 0,0 0 0,0 0 0,-1 0 0,1 0 1,-1 0-1,0 0 0,0 0 0,-1 1 0,0-1 0,1 0 0,-2 1 0,1-1 1,0 1-1,-3-3 1,2 4 1,0 0 1,0 0-1,0 1 0,0-1 1,-1 1-1,1 0 1,-1 0-1,1 0 0,-1 0 1,0 0-1,0 1 1,0 0-1,0 0 0,0 0-1,3 0-2,-1 1-1,1-1 0,-1 1 1,0-1-1,1 1 0,-1 0 0,1 0 1,-1-1-1,0 1 0,1 0 1,-1 1-1,0-1 0,1 0 1,-1 0-1,0 1 0,1-1 1,-1 1-1,1-1 0,-1 1 0,1 0 1,-1-1-1,1 1 0,0 0 1,-1 0-1,1 0 0,0 0 1,-1 0-1,1 1 0,0-1 1,0 0-1,0 0 0,0 1 0,0-1 1,0 1 2,2-1-5,-1 1 0,0-1 0,0 0 0,1 1 0,-1-1 0,0 0-1,1 1 1,-1-1 0,1 0 0,0 0 0,-1 0 0,1 1 0,0-1 0,0 0 0,0 0 0,0 0 0,0 0 0,0 0 0,0-1 0,0 1 0,0 0 0,0 0 0,0-1 0,1 1 0,-1-1 0,0 1 0,0-1 0,1 1 0,-1-1 0,0 0 0,1 1 0,-1-1 0,1 0 5,47 11-77,-14-6 47,-12-3 18,0 1-1,-1 1 1,1 2-1,13 4 13,-31-8 1,0 0 0,1 1-1,-1-1 1,0 1-1,0 0 1,-1 0-1,1 1 1,-1-1 0,1 1-1,-1 0 1,0 0-1,-1 0 1,1 1 0,-1 0-1,0-1 1,0 1-1,0 0 1,0 0-1,-1 1 1,1 3-1,-2-6 4,0 0 0,-1-1-1,0 1 1,1 0 0,-1 0 0,0-1 0,0 1-1,-1 0 1,1 0 0,0-1 0,-1 1 0,0 0-1,0-1 1,0 1 0,0-1 0,0 1 0,-1 2-4,-2 0 4,0 1 1,0 0 0,-1-1 0,0 0-1,1 0 1,-2 0 0,-2 1-5,-12 9 116,0-2 0,-2 0 0,-16 7-116,37-20 7,-33 16 341,-5 1-291,16-4-4304,15-7 588</inkml:trace>
  <inkml:trace contextRef="#ctx0" brushRef="#br0" timeOffset="82303.99">2537 6732 8714,'-1'-16'1828,"1"-18"3419,7 27-2827,10 16-813,-6 1-1215,0 2 0,0 0 0,-1 0 0,-1 1 0,0 0 0,-1 0 0,0 1 0,-1 0 0,0 1 0,-1-1 0,1 9-392,9 27 689,-3 1 1,5 42-690,11 153 961,-24-198-602,-2-31-4189,-1-10 413</inkml:trace>
  <inkml:trace contextRef="#ctx0" brushRef="#br0" timeOffset="82656.68">2685 7245 10898,'-84'-92'3729,"69"72"736,13-3-3057,15 5-303,7 1-513,12 0-192,8 4-320,14 3 392,-3 1 272,3 5-872,-12 6-4417,-6 2 1480</inkml:trace>
  <inkml:trace contextRef="#ctx0" brushRef="#br0" timeOffset="82995.38">3090 7202 12347,'-4'16'3824,"4"-6"1057,-4-10-3544,13 0-25,4-3-472,10 0-200,2-3-368,5-9-96,-2 1-80,6 1 257,-2 2 71,-1-1 984,-4 8-6569,4-5 2616</inkml:trace>
  <inkml:trace contextRef="#ctx0" brushRef="#br0" timeOffset="83327.92">3556 7014 4097,'43'-12'3401,"-42"14"6905,0 3-5144,0 22-4940,-1-13 953,0 6-911,2 52 700,-1-66-890,-1 0 0,1 0 0,0 0 0,1 1-1,0-1 1,0-1 0,0 1 0,0 0 0,1-1 0,0 1-74,-2-5 39,0 0 1,-1 0 0,1 0 0,0 0 0,0 0-1,0 0 1,0-1 0,0 1 0,0 0-1,0-1 1,0 1 0,0 0 0,0-1-1,0 0 1,0 1 0,0-1 0,0 0 0,0 1-1,1-1 1,-1 0 0,0 0 0,0 0-1,0 0 1,1 0 0,-1 0 0,0 0 0,0 0-1,0-1 1,0 1 0,0 0 0,1-1-1,-1 1 1,0-1-40,0 0-239,0 1-1,0-1 0,0 0 1,0 0-1,0 1 1,0-1-1,0 0 1,0 0-1,0 0 0,-1 0 1,1 0-1,0 0 1,-1 0-1,1-1 1,-1 1-1,1 0 0,-1 0 1,1 0-1,-1-2 240,1-18-3782</inkml:trace>
  <inkml:trace contextRef="#ctx0" brushRef="#br0" timeOffset="83328.92">3524 6767 11010,'-27'-39'3185,"0"0"944,11 36-3017,11-14-576,9 9-32,6 6 129,4 4 375,7 6-5153,-2 5 2392</inkml:trace>
  <inkml:trace contextRef="#ctx0" brushRef="#br0" timeOffset="83708.87">3779 6525 9322,'6'-9'3230,"3"-2"4540,-3 26-3472,2 9-4147,6 22 547,-2 1-1,-2 0 1,-2 0 0,-2 1 0,-2 0 0,-2 35-698,-3-39 145,-1 26 28,4 0 0,2-1 0,5 13-173,-9-81 25,0 0 0,1 0 0,-1 0 0,0 0 0,0 0 0,1 0 0,-1 0 0,1 0 0,-1 0 0,1 0-1,-1 0 1,1-1 0,0 1 0,-1 0 0,1 0 0,0 0 0,0-1 0,0 1 0,-1 0 0,1-1 0,0 1 0,0-1 0,0 1 0,0-1-1,0 0 1,0 1 0,0-1 0,0 0 0,0 1 0,0-1 0,0 0 0,1 0-25,2 0-470,-1 0 0,0-1 0,1 1 1,-1-1-1,0 1 0,0-1 0,1 0 0,-1 0 0,0-1 0,0 1 470,15-12-3876</inkml:trace>
  <inkml:trace contextRef="#ctx0" brushRef="#br0" timeOffset="91800.32">11742 6489 11835,'1'2'214,"-1"0"1,1 0-1,-1 0 1,1 0-1,-1 0 1,0 1 0,0-1-1,0 0 1,-1 0-1,1 0 1,0 0 0,-1 0-1,1 0 1,-1 0-1,1 0 1,-1-1-1,0 1 1,0 0-215,-1-1 237,1-1 0,-1 0 1,1 0-1,0 0 0,-1 0 0,1 0 0,-1-1 0,1 1 0,-1 0 1,1-1-1,0 1 0,-1-1 0,1 1 0,0-1 0,0 0 0,-1 1 1,1-1-1,0 0-237,-46-16 2573,27 13-1930,0-1 0,1-1 0,0-1-1,0-1 1,0 0 0,1-1 0,0-1-1,-10-9-642,24 16 68,0 0-1,0 0 1,1 0-1,-1-1 1,1 0-1,0 1 1,0-1-1,0-1 1,1 1-1,-1 0 0,1 0 1,0-1-1,1 0 1,-1 1-1,1-1 1,-1-2-68,2 2 17,0-1 0,0 1 0,1 0 0,-1 0 0,1-1 0,0 1 0,1 0 0,-1 0 0,1 0 0,0 1 0,0-1 0,1 0 0,0 1 0,-1-1 0,1 1 0,1 0 1,-1 0-1,3-3-17,3-2-4,1 0 0,-1 1 0,2 0 0,-1 0 0,1 1 0,0 0 0,0 1 0,1 0 0,0 1 0,0 1 0,1-1 4,-6 3-8,0-1 0,0 2 1,0-1-1,0 1 0,0 0 1,1 0-1,-1 1 0,1 0 1,-1 0-1,0 0 0,1 1 1,-1 1-1,0-1 0,0 1 1,0 0-1,0 1 0,0-1 1,0 2-1,6 2 8,-10-2-4,0-1-1,1 0 1,-1 1 0,-1 0-1,1-1 1,0 1 0,-1 0-1,0 0 1,0 1 0,0-1-1,0 0 1,-1 1 0,0-1-1,0 1 1,0-1 0,0 1-1,-1 0 1,0-1-1,0 1 1,0 0 0,0-1-1,-1 2 5,-1 17-1,-2 1 0,0-1-1,-7 18 2,9-33 0,-45 131 886,10-34-992,19-37-4083,8-15 569</inkml:trace>
  <inkml:trace contextRef="#ctx0" brushRef="#br0" timeOffset="92148.41">11660 7107 11843,'-18'14'5065,"8"-2"808,14-8-2977,2 2-367,2-3-705,-8-3-351,0-2-793,0 1-248,2-1-280,-1 1-152,0-1 0,1 2 0,-1 0 0,1 0-6553,-2 0 2184</inkml:trace>
  <inkml:trace contextRef="#ctx0" brushRef="#br0" timeOffset="88523.16">8258 6821 4729,'-1'-4'733,"0"1"0,0-1 1,0 0-1,0 1 0,-1-1 0,0 1 0,1 0 0,-1-1 1,-1 1-1,1 0 0,0 0 0,-1 0 0,1 1 1,-1-1-1,0 0-733,0 2 309,0 0 1,1 0 0,-1 0 0,0 0 0,0 1 0,0-1-1,0 1 1,0 0 0,0 0 0,0 0 0,0 0-1,0 0 1,0 0 0,0 1 0,0 0 0,0-1-1,0 1 1,-2 1-310,-19 6 540,1 1 0,0 1 0,0 1 0,1 1 0,1 1 0,0 1 0,0 0 0,2 2 0,0 0 0,0 3-540,16-17 6,1 0 1,0 0-1,0 0 1,1 0-1,-1 1 0,0-1 1,1 1-1,0-1 0,-1 1 1,1 0-1,0 0 1,0-1-1,1 1 0,-1 0 1,0 0-1,1 0 0,0 0 1,0 0-1,0 0 1,0 0-1,0-1 0,1 3-6,0-2 33,0 0 0,1 0-1,-1 0 1,1-1-1,0 1 1,-1-1 0,1 0-1,1 1 1,-1-1 0,0 0-1,0 0 1,1 0 0,-1 0-1,1-1 1,-1 1-1,1-1 1,0 1 0,0-1-1,0 0 1,0 0 0,2 0-33,32 9-309,7-3-3327,17-1 280</inkml:trace>
  <inkml:trace contextRef="#ctx0" brushRef="#br0" timeOffset="88968.2">8482 6949 8594,'-1'-2'513,"0"0"0,1 1-1,-1-1 1,0 0 0,0 1 0,0 0 0,-1-1 0,1 1-1,0-1 1,0 1 0,-1 0 0,1 0 0,-1 0 0,1 0-1,-1 0 1,1 0 0,-1 0 0,0 1 0,0-1-513,-2-1 548,-1 1 0,1 0 1,0 1-1,-1-1 0,1 1 0,0 0 1,-1 0-1,-1 0-548,-10 2 785,1 1 1,0 0-1,-1 1 1,-5 3-786,12-4 253,-8 2 56,1 1 0,0 0 0,0 1 1,0 1-1,1 1 0,-1 1-309,13-8 11,1-1-1,-1 1 1,1 0-1,0 0 1,0 0-1,0 0 1,0 0-1,0 0 1,0 1-1,1-1 1,-1 1-1,1-1 1,-1 1-1,1 0 1,0 0-1,0-1 1,0 1-1,1 0 1,-1 0-1,1 0 1,-1 0-1,1 0 1,0 0-1,0 0 1,1-1-1,-1 1 0,0 0 1,1 0-1,0 0 1,-1 0-1,1 0 1,1-1-1,-1 1 1,0 0-1,0-1 1,1 1-1,0-1 1,-1 1-1,2 0-10,0 1 2,1 1-1,-1-1 0,1 0 0,0 0 0,0 0 0,1 0 0,-1-1 1,1 0-1,-1 0 0,1 0 0,0 0 0,0-1 0,1 0 0,-1 0 1,0 0-1,2 0-1,2 0 7,0-1 1,1 0-1,-1-1 0,0 1 1,0-2-1,0 1 0,0-1 1,0-1-1,9-2-7,-5 1 20,-1-1 1,1 0-1,-1-1 0,0-1 0,-1 0 1,1 0-1,-1-1 0,-1 0 0,1-1 1,-1-1-1,-1 1 0,1-2 0,-1 1 0,4-7-20,-10 11 20,0 0-1,0 0 0,0-1 0,0 1 0,-1-1 0,0 1 1,0-1-1,-1 0 0,0 0 0,0 0 0,0 0 0,0 0 1,-1 0-1,0 0 0,0 0 0,-1 0 0,0 0 0,0 0 1,0 0-1,-1 1 0,0-1 0,0 0 0,0 1 1,-1-1-1,0 1 0,0 0 0,0 0 0,0 0 0,-1 0 1,0 1-1,0-1 0,0 1 0,-1 0 0,1 0 0,-1 1 1,0-1-1,0 1 0,0 0 0,-1 0 0,1 1 0,-1-1 1,0 1-1,0 0-19,3 2 2,1-1 0,0 1 1,0 0-1,-1 0 0,1-1 1,0 2-1,0-1 0,-1 0 1,1 0-1,0 1 0,0-1 1,-1 1-1,1 0 0,0-1 1,0 1-1,0 0 0,0 1-2,-8 12-4534,9 8 578</inkml:trace>
  <inkml:trace contextRef="#ctx0" brushRef="#br0" timeOffset="89613.57">8594 6410 6113,'-1'-27'8411,"0"8"-2571,13 34-3747,1 13-1408,-2 1-1,-1 0 1,-1 1 0,-1 0 0,-2 0-1,1 17-684,4 51 856,-3 39-856,-9 35 282,1-171-270,0 1-1,0-1 0,0 0 1,1 1-1,-1-1 0,0 1 1,0-1-1,1 1 1,-1-1-1,1 0 0,0 1 1,-1-1-1,1 0 0,0 1 1,0-1-1,-1 0 0,1 0 1,0 0-1,0 0 1,1 0-1,-1 1-11,9-4 245,-2-16-14,-4 5-193,0 0 1,1 0-1,0 0 0,1 0 0,1 1 0,0 0 1,1-2-39,-3 7 0,-1 1 0,1 0 0,-1 0 0,2 0 0,-1 1 0,1 0 0,0 0 0,0 0 0,0 1 0,0-1 0,1 1 0,0 1 0,5-3 0,-10 6-1,0 0-1,-1-1 0,1 1 1,0 0-1,0 0 1,0 0-1,-1 0 0,1 0 1,0 1-1,0-1 0,0 1 1,-1-1-1,1 1 1,0-1-1,-1 1 0,1 0 1,-1 0-1,1 0 1,0 0-1,-1 0 0,0 0 1,1 0-1,-1 0 1,0 1-1,0-1 0,1 1 1,-1-1-1,0 1 1,-1-1-1,1 1 0,0-1 1,0 2 1,5 9-17,0 1 1,-2-1-1,1 1 0,0 5 17,2 5-10,-6-19 11,1-1 0,0 1 0,0 0 1,0-1-1,0 1 0,0-1 0,1 0 0,0 1 0,-1-1 0,1 0 0,0-1 1,1 1-1,-1-1 0,0 1 0,1-1 0,-1 0 0,5 2-1,-1-2 4,-1 0 1,1 0-1,0 0 0,0-1 1,0 0-1,0-1 0,0 1 1,1-1-1,-1-1 0,1 0-4,12-1 11,0-2-1,-1-1 1,0 0-1,0-1 1,0-1 0,-1-1-1,4-3-10,-10 5 11,-1 0-1,0-1 1,0-1-1,6-5-10,-15 11 4,1 0-1,-1 0 1,0 0-1,0 0 1,0-1-1,0 1 1,0 0-1,0-1 1,-1 0-1,1 1 1,-1-1-1,0 0 1,1 0-1,-1 1 1,-1-1-1,1 0 0,0 0 1,-1 0-1,1 0 1,-1-1-1,0 1 1,0-2-4,-1 3 2,0 0 1,0 0-1,0 0 1,0 0-1,0 1 0,-1-1 1,1 0-1,0 1 1,-1-1-1,1 0 0,-1 1 1,0 0-1,1-1 1,-1 1-1,0 0 1,0 0-1,0 0 0,0 0 1,0 0-1,0 1 1,0-1-1,0 0 1,0 1-1,-1 0 0,1-1 1,0 1-1,-2 0-2,-5-1 1,0 1 0,0 0 1,0 0-1,0 1 0,0 0 0,-2 1-1,5 0-6,0-1 1,0 1-1,0 0 1,1 0 0,-1 1-1,1 0 1,-1 0-1,1 0 1,0 1-1,0 0 1,0 0-1,1 0 1,-1 0 0,1 1-1,0-1 1,0 1-1,1 0 1,-1 1-1,1-1 1,0 1 5,2-2-3,-1 0-1,1-1 1,0 1 0,0 0-1,1 0 1,-1 0 0,1 0-1,0 0 1,0 0 0,0 0-1,1 0 1,-1 0 0,1 0-1,0 0 1,0-1 0,0 1-1,1 0 1,-1-1 0,1 1-1,0 0 1,0-1 0,0 0-1,1 1 1,-1-1 0,1 0-1,-1 0 1,1-1 0,0 1-1,0-1 1,1 1 0,2 1 3,4 2-189,0 0 0,0 0 0,1-1 0,0 0 0,0-1 0,0 0 0,1-1 0,-1 0 0,1-1 0,0 0 0,0-1 0,0 0 0,-1-1 0,1-1 0,0 0 0,0 0 0,0-1 0,-1 0 0,1-1 0,-1-1 0,2 0 189,20-11-3804</inkml:trace>
  <inkml:trace contextRef="#ctx0" brushRef="#br0" timeOffset="89948.71">9426 6601 9794,'-50'-31'3897,"-3"1"400,7 8-2937,-2 2 40,5 11-831,3 14 271,13 5 1416,10 5-6569,13 4 3313</inkml:trace>
  <inkml:trace contextRef="#ctx0" brushRef="#br0" timeOffset="90781.9">9611 6929 9690,'-2'3'561,"0"1"-1,1 0 1,-1 0 0,1 0-1,0 0 1,0 0 0,0 0 0,1 0-1,-1 0 1,1 0 0,0 1-1,0-1 1,1 0 0,-1 0-1,1 0 1,0 0 0,1 4-561,-1-5 225,0 1 0,0 0 1,0-1-1,-1 1 0,0 0 1,1-1-1,-1 1 0,0 0 0,-1 0 1,1-1-1,-1 1 0,1 0 1,-1-1-1,0 1 0,-1-1 1,1 1-1,-1-1 0,1 1 0,-1-1 1,-1 2-226,2-5 61,1 1 0,-1-1 0,1 1 0,-1-1 0,0 1 0,0-1 0,1 0 0,-1 1 0,0-1 0,1 0 0,-1 0 0,0 1 0,0-1 0,1 0 0,-1 0 0,0 0 0,0 0 0,0 0 0,1 0 0,-1 0 0,0 0 0,0-1 0,1 1 0,-1 0 0,0 0 0,0 0 0,1-1 0,-1 1 0,0-1 0,1 1 0,-1 0 0,0-1 0,1 1 0,-1-1 0,1 1 0,-1-1 0,1 0 0,-1 0-61,-24-28 871,19 20-614,1 4-186,1 0 1,0-1-1,1 1 1,-1-1 0,1 0-1,0 0 1,0 0-1,1 0 1,0-1-1,0 1 1,0 0-1,1-1 1,0 0-1,0-5-71,1 8 3,1 1-1,-1 0 0,1 0 1,0-1-1,-1 1 0,2 0 0,-1 0 1,0 0-1,1 0 0,-1 0 0,1 0 1,0 1-1,0-1 0,0 0 1,0 1-1,0 0 0,0-1 0,1 1 1,-1 0-1,1 0 0,0 0 1,0 1-1,0-1 0,-1 1 0,1-1 1,1 1-1,-1 0 0,0 0 1,0 0-1,0 1 0,1-1-2,16-2-9,0 1 0,1 1 0,-1 0 0,0 2 0,1 0 0,-1 2 0,0 0 0,1 1 9,90 8 3,-83-12 11,0-1 1,0-1-1,27-6-14,-46 6 7,1 0 0,0 0 0,-1-1 0,0-1 0,0 0 0,0 0 0,0 0-1,0-1 1,-1-1 0,0 1 0,0-1 0,-1-1 0,1 0-7,-7 6 3,0 0-1,0 1 1,0-1-1,0 0 1,0 0-1,0 0 1,-1 0-1,1 0 1,0 0-1,-1 0 1,1 0-1,-1 0 1,1 0-1,-1-1 1,1 1-1,-1 0 1,0 0-1,0 0 1,0-1-1,0 1 1,1 0-1,-1 0 1,-1-1-1,1 1 1,0 0-1,0 0 1,0-1-1,-1 1 1,1 0-1,-1 0 1,1 0-1,-1 0 1,1 0-1,-1 0 1,1 0-1,-1 0 1,0 0-1,0 0 1,0 0 0,1 0-1,-1 0 1,0 0-1,0 1 1,0-1-1,0 0 1,-1 1-1,1-1 1,0 1-1,-1-1-2,-3-2 6,-1 1 1,1 0-1,-1 0 0,0 0 1,0 1-1,0 0 0,1 0 1,-1 1-1,-4-1-6,-4 2-4,1 1-1,-1 0 0,1 1 1,0 0-1,0 1 1,0 0-1,1 1 1,-1 1-1,1 0 1,0 1 4,7-5-6,1 1 1,0-1-1,0 1 0,0 0 1,0 1-1,0-1 1,0 1-1,1-1 1,0 1-1,0 0 0,0 0 1,0 1-1,1-1 1,-1 0-1,1 1 1,0 0-1,1-1 0,-1 1 1,1 0-1,0 0 1,0 0-1,0 0 1,1 0-1,0 0 0,0 0 1,0 0-1,0 0 1,1 1 5,0-1-7,0-1 1,0 0-1,1 1 1,-1-1 0,1 0-1,0 0 1,0 0-1,0 0 1,1 0 0,0-1-1,-1 1 1,1-1-1,1 0 1,-1 1 0,0-1-1,1-1 1,1 2 6,2 1 32,0-1-1,1-1 1,-1 1 0,1-1 0,-1-1 0,1 1 0,0-1 0,0-1-1,5 1-31,6 0-120,-1-1-1,1-1 0,-1-1 1,1 0-1,0-1 0,-1-1 0,0-1 1,5-2 120,26-14-3306,-39 16 1220,-1-2 0,0 1 0,-1-1 0,1-1 0,-1 1 0,1-2 2086,14-20-4873,-5-4 3867,-10 8 3576,-4-2 3354,1 4 3784,0 60-6927,-4-33-3200,0 30 549,0-17-34,-1 1 1,2-1-1,1 0 0,3 16-96,-6-34 8,0 1-1,0-1 1,0 0-1,0 1 1,0-1-1,0 1 1,0-1 0,0 0-1,0 1 1,1-1-1,-1 0 1,0 1-1,0-1 1,0 1 0,0-1-1,0 0 1,1 1-1,-1-1 1,0 0-1,0 0 1,1 1 0,-1-1-1,0 0 1,1 1-1,-1-1 1,0 0-1,0 0 1,1 0-1,-1 1 1,0-1 0,1 0-1,-1 0 1,1 0-1,-1 0 1,0 0-1,1 0 1,-1 1 0,1-1-1,-1 0 1,0 0-1,1 0 1,-1 0-1,0-1 1,1 1 0,-1 0-1,1 0 1,-1 0-1,0 0 1,1 0-1,-1 0 1,0 0 0,1-1-1,-1 1 1,0 0-1,1 0 1,-1-1-1,0 1 1,1 0-1,-1 0-7,19-29 363,-3 3-378,79-79 73,-93 102-59,0 1 0,0 0 0,1 0 0,-1 0 1,0 0-1,1 0 0,0 0 0,-1 1 0,1-1 0,0 1 0,0 0 0,0-1 0,0 1 0,0 1 0,0-1 0,0 0 0,0 1 0,0 0 1,0 0 1,-1 1-1,1-1 1,-1 1 0,0 0-1,1 0 1,-1 0 0,0 0-1,0 0 1,0 0-1,0 1 1,0-1 0,0 1-1,0 0 1,0-1 0,-1 1-1,1 0 1,0 0-1,-1 0 1,0 0 0,1 0-1,-1 1 1,0-1 0,0 1-1,9 19 31,-1 0 0,-1 1 0,-1 0 1,2 14-32,4 13 428,-13-49-515,0 1 616,0-3-2721,-2-1-3668,1 0 335</inkml:trace>
  <inkml:trace contextRef="#ctx0" brushRef="#br0" timeOffset="91130.8">10725 6426 9618,'3'-7'993,"1"1"-1,-2-1 1,1 0-1,-1 1 1,0-1 0,0 0-1,-1 0 1,0-1-1,0 1 1,-1 0-1,0-7-992,1 15 88,-1 0-1,0 0 0,1-1 0,-1 1 0,1 0 0,-1-1 0,0 1 1,1 0-1,0-1 0,-1 1 0,1 0 0,-1-1 0,1 1 0,0-1 1,-1 1-1,1-1 0,0 1 0,0-1 0,-1 0 0,1 1 0,0-1 1,0 0-1,0 0 0,-1 1 0,1-1 0,0 0 0,0 0 0,0 0 1,0 0-1,0 0 0,-1 0 0,1 0 0,0 0 0,0-1 0,0 1 1,-1 0-1,1 0 0,0-1 0,0 1 0,0-1 0,-1 1 0,1 0 1,0-1-1,-1 0 0,1 1 0,0-1 0,-1 1 0,1-1 0,-1 0 1,1 1-1,-1-1 0,1 0 0,-1 1 0,1-1 0,-1 0 0,0 0 1,0 0-1,1 1 0,-1-1 0,0 0 0,0 0 0,0 0 0,0 1 1,0-2-88,10 38 452,-2 0 1,-1 0-1,-2 1 1,-2 0-1,-1 4-452,1 1 201,2 92 30,-5-89-53,1-1-1,3 1 1,1-1 0,3 0 0,3 10-178,-10-51-252,7 16 1519,-8-18-1415,0-1 0,1 0 1,-1 0-1,0 1 0,0-1 1,1 0-1,-1 0 1,0 0-1,0 1 0,1-1 1,-1 0-1,0 0 0,1 0 1,-1 0-1,0 0 1,1 0-1,-1 0 0,0 0 1,1 1-1,-1-1 0,0 0 1,1 0-1,-1 0 0,0-1 1,1 1-1,-1 0 1,0 0-1,1 0 0,-1 0 1,0 0-1,0 0 0,1 0 1,-1 0-1,0-1 148,9-6-3847</inkml:trace>
  <inkml:trace contextRef="#ctx0" brushRef="#br0" timeOffset="91468.55">10633 6684 12955,'-2'-32'3873,"8"8"704,10 12-3945,16 2 112,7 8-184,12-1 1440,2 8-791,18 0-5778,-10-10 3144</inkml:trace>
  <inkml:trace contextRef="#ctx0" brushRef="#br0" timeOffset="84276.59">4880 6997 10666,'-1'-4'419,"1"1"0,-1-1 0,0 1 0,0-1 0,0 1 0,0-1 0,0 1-1,-1 0 1,0 0 0,1-1 0,-1 1 0,-2-1-419,4 3 143,-1 1 1,1-1-1,-1 1 1,1 0-1,-1-1 1,0 1-1,1-1 0,-1 1 1,0 0-1,1 0 1,-1-1-1,0 1 1,0 0-1,1 0 0,-1 0 1,0 0-1,0 0 1,1 0-1,-1 0 1,0 0-1,0 0 0,1 0 1,-1 0-1,0 1-143,-1-1 198,0 1 0,0 1 0,-1-1 0,1 0 0,0 0 0,1 1-1,-1-1 1,0 1 0,0 0 0,1 0 0,-1-1 0,0 2-198,-2 4 225,0 0-1,0 1 1,0-1 0,1 1-1,0 0 1,0 1 0,1-1-1,0 0 1,1 1 0,0-1-1,0 1 1,1-1-1,0 1 1,0-1 0,1 2-225,0 11 507,1-1-1,1 1 1,1 0 0,4 8-507,-16-59 298,1-1 0,2 0 0,1-1 0,1 1 0,2-1 0,1 1 0,1-1 0,4-17-298,3-5 36,2 0 0,3 1 0,2 0 1,12-26-37,-18 56-7,1 1 0,1-1 0,1 2 0,1 0 0,0 0 0,12-12 7,-18 25 7,-1 1 1,1-1-1,0 1 1,1 1-1,0-1 1,0 1-1,0 1 1,1-1-1,-1 1 1,1 1-1,1 0 1,-1 0-1,1 1 1,-1 0-1,1 0 0,0 1 1,1 1-8,-7 0 23,0 1 1,0 0 0,1 0-1,-1 0 1,0 1-1,0 0 1,1 0-1,-1 0 1,0 0-1,0 0 1,0 1-1,0 0 1,0 0-1,-1 0 1,1 0-1,-1 1 1,1-1-1,-1 1 1,0 0-1,0 0 1,0 0-1,1 1-23,0 1-600,-1 1 0,1 0 0,-1-1 0,0 1 0,0 0 0,-1 0 0,0 1-1,2 4 601,3 34-4016</inkml:trace>
  <inkml:trace contextRef="#ctx0" brushRef="#br0" timeOffset="84688.13">4995 6960 10674,'-10'-2'3505,"0"-2"936,5 3-2945,11 1-263,-6 0-321,3 0-384,37 3-328,50 9 384,-44-6 368,3 3-5553,-13-4 2465</inkml:trace>
  <inkml:trace contextRef="#ctx0" brushRef="#br0" timeOffset="84689.13">5340 6997 9858,'-8'14'3785,"1"-1"584,-3 8-2505,-12 43-415,22-37-369,0-2-456,3 3-240,3-3-208,1-3-32,2-9 112,9-3 184,3-9 216,6-12-5409,3-10 2041</inkml:trace>
  <inkml:trace contextRef="#ctx0" brushRef="#br0" timeOffset="85031.79">5447 6780 9778,'-32'-27'3449,"4"6"288,8 12-2897,13 6 536,11 8 825,12 5-5906,14 7 3065</inkml:trace>
  <inkml:trace contextRef="#ctx0" brushRef="#br0" timeOffset="85448.48">5816 7008 10498,'-97'-3'10913,"78"5"-9910,-1-1-1,1 2 1,-1 1-1,-6 2-1002,17-3 60,1-1 0,0 1 0,0 1 0,0 0 0,0 0 0,0 0 0,1 1 0,0 0 0,0 1 0,-1 0-60,4-2 43,0 1 0,1-1 0,-1 1 0,1 0-1,0-1 1,0 2 0,0-1 0,1 0-1,0 0 1,0 1 0,0-1 0,1 1-1,-1-1 1,2 1 0,-1 0 0,0 1-43,1-4 1,0 0 1,-1 0 0,1-1 0,0 1 0,1 0-1,-1 0 1,0 0 0,1 0 0,0-1-1,0 1 1,0 0 0,0-1 0,0 1-1,0-1 1,0 1 0,1-1 0,0 1-1,-1-1 1,1 0 0,0 0 0,1 2-2,0-2 3,1 0 1,-1 0 0,0-1 0,1 1-1,-1-1 1,1 1 0,0-1-1,-1 0 1,1-1 0,0 1 0,0-1-1,-1 1 1,1-1 0,2 0-4,7-1 17,0 0 1,0-1-1,0-1 1,-1 0-1,1 0 1,-1-1-1,0-1 1,0 0-1,0-1-17,-1 0 27,0-1 0,0 0 0,0-1 0,-1 0 0,2-3-27,-9 9 10,0 0 0,-1-1 0,1 0 0,-1 0 1,0 1-1,0-2 0,0 1 0,0 0 0,0 0 0,-1 0 0,1-1 1,-1 1-1,0-1 0,0 1 0,0-1 0,0 0 0,-1 1 1,0-1-1,0 0 0,0-3-10,-5-5 47,-2 13-40,6 0-10,0 0 0,0 1 1,1-1-1,-1 0 0,0 0 0,1 0 0,-1 1 0,1-1 0,-1 0 0,1 1 0,-1-1 1,1 0-1,0 1 0,0-1 0,0 1 0,0-1 0,0 1 3,1 5 62,0-1 0,0 0 0,1 0 0,0 1 0,1-1 0,-1 0-1,1 0 1,0-1 0,0 1 0,1-1 0,0 0 0,2 3-62,-4-5-80,1 0 0,0 0-1,0 0 1,1-1 0,-1 1 0,0-1 0,1 1 0,0-1 0,-1 0-1,1-1 1,2 2 80,-3-2-401,0-1 0,-1 1 1,1-1-1,0 1 0,0-1 0,0 0 0,-1 0 0,1 0 0,0-1 0,0 1 0,1-1 401,14-7-4278</inkml:trace>
  <inkml:trace contextRef="#ctx0" brushRef="#br0" timeOffset="85817.9">5891 6548 5065,'-4'-20'4452,"-4"-15"4041,10 34-5462,7 20-1990,6 20-560,-1 1 1,-3 1-1,-1 0 1,-1 0-1,-3 1 1,-1 0-1,-2 0 1,-2 0-1,-3 17-481,-1-20 78,0 63 331,3-106-369,1 0 0,-1 0 1,1-1-1,0 1 0,1 0 1,-1 1-1,0-1 0,1 0 1,0 0-1,0 1 0,0-1 0,1 1 1,-1-1-1,1 1 0,-1 0 1,1 0-1,0 0 0,4-2-40,0 0-2,1 0 1,0 0-1,1 1 0,-1 0 0,1 0 0,0 1 0,-1 1 1,1-1-1,1 1 0,-1 1 0,0-1 0,6 1 2,-10 1-3,0 1-1,0-1 1,-1 1-1,1 0 1,-1 0 0,1 1-1,-1-1 1,1 1-1,-1 0 1,0 0-1,0 0 1,0 1-1,0-1 1,0 1 0,0 0-1,-1 0 1,1 1-1,-1-1 1,0 1-1,0-1 1,0 1 0,-1 0-1,1 0 1,-1 0-1,1 3 4,2 3 0,-1 1-1,0 0 0,0 0 1,-2 0-1,1 0 1,-1 0-1,-1 1 1,0-1-1,0 0 0,-1 1 1,-1-1-1,0 1 1,0 1 0,0-9 6,0 1 0,0-1 1,0 1-1,-1-1 0,1 1 1,-1-1-1,0 0 0,0 0 1,0 0-1,-1 0 0,0 0 1,1 0-1,-1-1 0,-1 1 1,1-1-1,0 0 0,-1 0 0,0 0 1,1 0-1,-1-1 0,0 1 1,-1-1-1,1 0 0,0-1 1,-1 1-1,1-1 0,0 1 1,-1-1-1,0-1 0,1 1 1,-1-1-1,-1 1-6,-8 0 122,0-1-1,0 0 1,0-1 0,1 0 0,-1-1-1,0 0 1,1-1 0,-1-1 0,1 0 0,-1-2-122,1-5-4019,9-5 839</inkml:trace>
  <inkml:trace contextRef="#ctx0" brushRef="#br0" timeOffset="86301.4">6431 6579 6993,'7'-16'13563,"-11"30"-7808,-2 4-7145,-2 21 1943,3 1 0,0-1 1,3 1-1,1 0 0,2 0 0,2 0 0,4 17-553,-5-44 37,1 0 1,1 0 0,0 0 0,0 0-1,1-1 1,1 0 0,0 0-1,1 0 1,0-1 0,6 7-38,-9-13 12,0 0 1,0 0 0,0-1 0,0 1 0,1-1 0,-1 0 0,1 0 0,0-1 0,1 0 0,-1 1 0,0-2 0,1 1 0,0-1 0,0 1 0,-1-2 0,1 1 0,0-1 0,0 0 0,1 0 0,-1 0 0,0-1 0,0 0 0,6-1-13,-4-1 21,-1 0 0,1-1 0,-1 0 0,0 0 0,0-1 1,0 0-1,-1 0 0,1 0 0,-1-1 0,1-1-21,6-5 40,0-1 0,-1 0 1,-1 0-1,2-4-40,-13 15 2,1 1 1,0-1 0,-1 0 0,1 1-1,-1-1 1,1 0 0,-1 1 0,1-1-1,-1 0 1,1 0 0,-1 0 0,0 0 0,0 1-1,1-1 1,-1 0 0,0 0 0,0 0-1,0 0 1,0 0 0,0 0 0,0 0-1,0 1 1,0-1 0,0 0 0,-1 0-3,1 0 1,-1 0 1,1 1 0,-1-1 0,0 1-1,0-1 1,1 1 0,-1 0-1,0-1 1,0 1 0,1 0 0,-1-1-1,0 1 1,0 0 0,0 0 0,0 0-1,1 0 1,-1 0 0,0 0 0,0 0-1,-1 0-1,-3 0-1,-1 1 1,1-1-1,0 1 0,-1 1 0,1-1 0,0 1 0,-4 2 1,4-1-6,0 1 0,1-1 0,-1 1 0,1 0 0,0 0 0,0 1 0,1 0 0,-1-1 0,1 1 0,0 0 0,0 0 0,1 1 0,0-1 0,0 0 0,0 1 0,0 0 0,1-1 0,0 1 0,0 0 0,0 0 0,1-1 0,0 1 0,0 0 0,1 1 6,-1-3 0,0 1 0,0 0 1,1-1-1,0 1 0,0-1 0,0 1 0,0-1 1,1 0-1,-1 1 0,1-1 0,0 0 1,1 0-1,-1 0 0,1 0 0,0-1 0,-1 1 1,2-1-1,-1 0 0,0 1 0,1-1 0,-1-1 1,1 1-1,0 0 0,0-1 0,0 0 1,0 0-1,0 0 0,1-1 0,-1 1 0,0-1 1,1 0-1,20 2 347,0-1 0,0 0 0,17-3-347,30-9-921,-32-5-3245,-9-8 257</inkml:trace>
  <inkml:trace contextRef="#ctx0" brushRef="#br0" timeOffset="88117.41">7296 7141 7170,'51'104'3784,"-63"-92"177,-6 0-1288,0 5-737,-2-4-303,-2 1-633,1-3-280,7 0-456,1-2-72,10 8-136,11-11 920,4 2 897,15 8-6554,9-6 3432</inkml:trace>
  <inkml:trace contextRef="#ctx0" brushRef="#br0" timeOffset="94285.78">12848 6589 7066,'58'-66'2772,"-57"64"-2579,1 0 0,-1 0 0,0 0 0,1 0 1,-1-1-1,0 1 0,-1 0 0,1 0 0,0-1 0,-1 1 0,1-1 0,-1 1 0,0 0 0,1-1 0,-1 1 0,-1-1 0,1 1 1,0 0-1,0-1 0,-1 1 0,1-1 0,-1 1 0,0 0 0,0 0 0,0-1 0,0 1 0,0 0 0,0 0 0,-1 0 1,1 0-1,-1 0 0,-1-1-193,-2-2 414,0 0 0,-1 0 1,1 1-1,-1 0 0,0 0 1,0 0-1,0 1 0,-1 0 1,-4-2-415,-11-1 513,1 0-1,-2 2 1,1 0 0,0 1 0,0 2 0,-1 0 0,1 1 0,-23 4-513,14 0 280,0 1-1,-1 1 0,2 2 1,-1 1-1,1 1 0,0 2-279,25-9 28,0-1 0,0 1-1,0-1 1,0 2 0,0-1-1,0 0 1,1 1-1,-4 3-27,7-6 2,1 0-1,0-1 0,-1 1 0,1-1 0,-1 1 0,1 0 0,0-1 0,-1 1 0,1 0 0,0-1 1,0 1-1,-1 0 0,1-1 0,0 1 0,0 0 0,0 0 0,0-1 0,0 1 0,0 0 0,0 0 1,0-1-1,1 1 0,-1 0 0,0 0-1,1 0-2,0 1 1,0-1-1,0 0 1,0 0 0,0 1-1,1-1 1,-1 0-1,0 0 1,1-1-1,-1 1 1,0 0-1,1 0 1,-1-1-1,1 1 1,-1-1 0,2 1 1,32 9-13,1-1 0,0-2 0,0-2 0,30 1 13,61 10 2,-108-13-3,-1 1 1,1 1-1,-1 1 0,0 1 0,-1 0 0,0 1 1,0 1-1,6 5 1,-18-11 2,0 0 0,0 1 0,0 0 0,-1 0 0,1 0 0,-1 1 1,0-1-1,-1 1 0,1 0 0,-1 0 0,0 0 0,0 1 0,0-1 0,-1 1 0,1-1 1,-2 1-1,1 0 0,-1 0 0,1 0 0,-2 0 0,1 0 0,-1 0 0,0 0 1,0 0-1,0 0 0,-1 1 0,-1 4-2,-1-1 19,-1 0 0,1 0 0,-2 0 1,1-1-1,-1 0 0,-1 0 0,0 0 0,0-1 0,-1 0 1,1 0-1,-2 0 0,1-1 0,-1 0 0,0-1 1,-1 0-1,0 0 0,0 0 0,0-1 0,0-1 0,-1 0 1,-8 3-20,17-7 36,-1 1 0,1-1 1,-1 1-1,1-1 1,-1 1-1,1 0 0,-1 0 1,1 0-1,0 0 1,-1 0-1,1 0 0,0 0 1,0 0-1,0 1 1,0-1-1,0 0 0,0 1 1,0-1-1,0 1 0,0 0-36,1-1-121,0 0 0,0 0 0,0 0 0,0 0 0,0 0 0,1 0 0,-1 0 0,0 0 0,0 0 0,1 0 0,-1 0 0,1 0 0,-1 0 0,1 0 0,-1-1 0,1 1 0,0 0 0,-1 0 0,1 0 0,0-1 0,-1 1 0,1 0 0,0-1 0,0 1 0,0 0 0,0-1 0,0 1 0,0-1 0,0 0 0,0 1 0,0-1 121,20 10-3142</inkml:trace>
  <inkml:trace contextRef="#ctx0" brushRef="#br0" timeOffset="96850.38">15799 6934 10786,'-149'29'3321,"135"-15"912,0 9-2905,-3 1-112,0 7-247,2 6-321,-1 8-216,-4-8-248,3 10-32,6-9-64,5-7 384,3-11 528,16 1-5681,0-10 2489</inkml:trace>
  <inkml:trace contextRef="#ctx0" brushRef="#br0" timeOffset="104940.9">25730 6375 8890,'-48'-22'1640,"-5"-1"446,-2 8 2102,50 13-3831,-1 1 0,0 1 0,0-1 0,0 1 0,0 0 0,0 0 1,1 1-1,-1 0 0,0 0 0,0 0 0,1 1 0,-1-1 0,1 1 1,-1 1-1,1-1 0,-1 1-357,-1 1 233,0 1 0,0 0-1,1 0 1,0 1 0,-1 0 0,2 0 0,-1 0-1,1 1 1,0-1 0,-4 8-233,4-6 35,0 1 0,1 0 0,0 0 0,0 0 0,1 0-1,0 1 1,1-1 0,0 1 0,0 0 0,1-1 0,0 1 0,1 0 0,0 0 0,1 0 0,0 0 0,0-1 0,1 1 0,1 0-1,1 4-34,-2-9 67,0-1 0,0 0-1,0 0 1,1 0-1,0 0 1,0 0-1,0 0 1,0-1 0,0 0-1,1 1 1,0-1-1,-1 0 1,1-1 0,0 1-1,0-1 1,1 0-1,2 2-66,-1-2-90,0 0-1,1 0 1,0-1 0,-1 1-1,1-1 1,4-1 90,25 0-3101,15-7 3</inkml:trace>
  <inkml:trace contextRef="#ctx0" brushRef="#br0" timeOffset="105288.94">25941 6360 7490,'0'-2'451,"1"0"1,-1 0-1,1 0 1,-1 0-1,0-1 1,0 1-1,0 0 1,0 0-1,0 0 1,-1 0 0,1-1-1,-1 1 1,1 0-1,-1 0 1,0 0-1,0 0 1,0 0-1,0 0 1,0 0-1,0 0 1,-1 0-452,1 1 234,-1 0 1,1 0-1,-1 1 0,1-1 0,-1 1 1,1-1-1,-1 1 0,0-1 0,1 1 1,-1 0-1,0 0 0,1-1 0,-1 1 1,0 0-1,1 1 0,-1-1 0,1 0 1,-1 0-1,0 1 0,1-1 0,-1 1-234,-8 2 376,2 1-1,-1 0 1,0 0-1,1 1 0,-1 0 1,2 1-1,-1 0 1,-4 4-376,2 0 181,0 0 0,1 1 1,1 0-1,0 1 0,0 0 1,1 0-1,1 0 0,0 1 1,1 0-1,-2 8-181,5-16 23,1 1 0,-1-1 0,2 1 1,-1-1-1,1 1 0,-1 0 0,2 0 0,-1-1 0,0 1 1,1-1-1,0 1 0,1 2-23,0-4 5,-1 0 1,1-1 0,0 1-1,0-1 1,0 0 0,1 1-1,-1-1 1,1 0-1,0 0 1,-1-1 0,1 1-1,0 0 1,1-1 0,-1 0-1,0 0 1,1 0 0,-1 0-1,5 1-5,-1 0 15,0-1 0,1 0 0,-1 0 0,1-1 0,-1 1 0,1-2 0,-1 1 1,1-1-1,0 0 0,-1-1 0,1 0 0,0 0 0,-1-1 0,1 1 0,-1-2 0,0 1 0,0-1 0,0 0 0,6-4-15,-8 4 14,-1 1 0,1-1 0,-1 0 0,0-1 0,0 1 0,-1-1 0,1 0 0,-1 0 0,0 0 0,0 0 0,0 0 0,0-1 0,-1 1 0,1-1 0,-1 0 0,-1 1 0,1-1 0,-1 0 0,1 0 0,-1-1 0,-1 1 0,1 0 0,-1 0 0,0 0 0,0 0 0,0 0 0,-1-1 0,0 1 0,-1-3-14,0 2 18,0 1 0,0-1 0,-1 1 0,1 0-1,-1 0 1,-1 0 0,1 0 0,-1 1 0,0-1 0,0 1-1,0 0 1,0 0 0,-1 0 0,1 1 0,-1 0 0,0 0-1,0 0 1,-1 0 0,1 1 0,0 0 0,-1 0 0,1 0-1,-1 1 1,0-1 0,0 2 0,1-1 0,-3 0-18,6 1-116,-7 0 281,9 5-5070,6 0 1040</inkml:trace>
  <inkml:trace contextRef="#ctx0" brushRef="#br0" timeOffset="105745.15">26073 6349 7218,'40'-16'2800,"-40"16"-2676,0 0 1,1 0-1,-1-1 1,1 1-1,-1 0 0,1 0 1,-1 0-1,1 0 0,-1 0 1,1 0-1,-1 0 0,1 0 1,-1 0-1,1 0 0,-1 0 1,1 0-1,-1 0 0,0 1 1,1-1-1,-1 0 0,1 0 1,-1 0-1,1 1 0,-1-1 1,0 0-1,1 1 0,-1-1 1,1 0-1,-1 1 0,0-1 1,1 1-125,3 19 1007,-4-17-629,8 49 1877,-3-34-1555,-2 0 1,0 0 0,-1 0-1,-1 1 1,0-1-1,-2 0 1,0 0-1,-1 1 1,-1-1 0,0 0-701,12-46 1362,-4 10-1243,0 2 0,1-1-1,1 1 1,0-1-1,1 2 1,1-1-1,1 1 1,0 1-1,6-6-118,-7 9 0,0 1 0,0 1 0,1 0 1,1 0-1,0 1 0,0 0 0,0 1 0,1 1 0,8-4 0,-15 8-3,0 0-1,0 0 1,1 1 0,-1 0 0,0 0 0,0 1 0,1-1 0,-1 1 0,0 0 0,1 1 0,-1-1-1,0 1 1,1 0 0,-1 0 0,0 1 0,0-1 0,0 1 0,0 1 0,0-1 0,-1 0-1,1 1 1,0 0 0,-1 0 0,0 1 0,2 1 3,1 1 29,1 1-1,-1 0 1,-1 0-1,1 1 1,-1 0-1,-1 0 1,1 0 0,-2 1-1,1-1 1,-1 1-1,2 6-28,-4-9 32,-1 1-1,1-1 1,-1 1 0,-1 0-1,1-1 1,-1 1 0,0 0-1,-1 0 1,1-1 0,-1 1-1,-1 0 1,1-1 0,-1 1-1,0-1 1,-1 0 0,0 0-1,0 2-31,1-5-11,-10 23 249,12-26-225,-1 0 0,1 0-1,0 1 1,0-1 0,-1 0 0,1 0-1,0 1 1,0-1 0,0 0-1,-1 1 1,1-1 0,0 0-1,0 0 1,0 1 0,0-1-1,0 0 1,0 1 0,0-1-1,0 0 1,0 1 0,0-1-1,0 0 1,0 1 0,0-1 0,0 0-1,0 1 1,0-1 0,0 0-1,0 1 1,0-1 0,0 0-1,0 1 1,0-1 0,1 0-1,-1 0 1,0 1 0,0-1-1,0 0 1,1 0 0,-1 1-1,0-1 1,0 0 0,1 0-1,-1 0 1,0 1 0,1-1 0,-1 0-1,0 0 1,0 0 0,1 0-1,-1 0 1,0 1 0,1-1-1,-1 0 1,0 0 0,1 0-1,-1 0 1,0 0 0,1 0-1,-1 0-12,1-1-4094,1 0 489</inkml:trace>
  <inkml:trace contextRef="#ctx0" brushRef="#br0" timeOffset="106888.58">26865 6332 8402,'-36'-20'8788,"0"8"-3347,33 12-5265,-1-1 0,0 1 1,0 0-1,1 0 0,-1 0 0,0 1 1,0-1-1,1 1 0,-1 0 1,1 0-1,-1 0 0,0 0 0,1 1 1,0 0-1,-1-1 0,1 1 1,0 0-1,0 1 0,-2 1-176,2-3 28,1 1 0,0 0 0,0 0 0,0-1 0,0 1 0,0 0 0,1 1 0,-1-1 0,1 0 0,-1 0 0,1 1 0,0-1 0,0 1 0,0-1 0,0 1 0,0 0 0,0-1 0,1 1 0,-1 0-1,1-1 1,0 1 0,0 2-28,1-1 12,0 0 0,0 0 0,0 0-1,1 0 1,-1-1 0,1 1 0,0 0-1,0-1 1,0 1 0,1-1 0,-1 0-1,1 1 1,2 1-12,11 9 2,0 0 0,1-1 0,0 0 0,1-2 0,6 2-2,-20-10 22,8 4-12,-4-3 1,-1 0 0,0 0 0,0 1-1,0 0 1,6 6-11,-12-10 3,0 0-1,0 0 1,0 0-1,-1 0 1,1 0 0,0 0-1,-1 0 1,1 0-1,-1 0 1,1 0-1,-1 1 1,1-1 0,-1 0-1,0 0 1,1 0-1,-1 1 1,0-1 0,0 0-1,0 0 1,0 1-1,0-1 1,0 0-1,-1 0 1,1 0 0,0 1-1,-1-1 1,1 0-1,0 0 1,-1 0-1,0 0 1,1 0 0,-1 0-1,1 0 1,-1 0-1,0 0 1,0 0-1,0 0 1,0 0 0,0 0-1,0 0 1,0 0-3,-5 3 14,1 0 0,-1 0 0,0-1 0,0 0 0,0 0 0,0 0 0,0-1 0,-1 1-1,0-2 1,1 1 0,-1-1 0,0 0 0,1 0 0,-1-1 0,0 0 0,0 0 0,0 0 0,1-1 0,-7-1-14,27-7-670,10 0 136,10 0 19,-1-1 0,0-2 0,0-1 0,28-17 515,-48 23 26,-1 0-1,-1 0 1,0-1-1,0-1 1,0 0-1,-1-1 1,-1 0-1,1 0 1,-2-1-1,1 0 0,-2 0 1,1-1-1,-2 0 1,1-1-26,-6 11 43,0 0 0,0 1 0,0-1 0,0 0 0,-1 1 0,1-1 0,-1 0 0,1 0 0,-1 0 0,0 0 0,1 1 0,-1-1 0,0 0 0,0 0 0,0 0 0,-1 0 0,1 0 0,0 0 0,-1 1 0,1-1-1,-1 0 1,1 0 0,-1 1 0,0-1 0,0 0 0,0 1 0,0-1 0,0 1 0,0-1 0,-1 1 0,1-1 0,0 1 0,-1 0 0,1 0 0,-1 0 0,1-1 0,-1 2 0,0-1 0,1 0 0,-1 0 0,0 0 0,-1 0-43,-3 0 84,0-1 0,0 1 0,0 1 0,0-1 0,-1 1 0,1 0 1,0 0-1,0 1 0,0 0 0,0 0 0,0 0 0,-6 3-84,5-2 33,0 1 1,0 0-1,0 1 0,1 0 1,-1 0-1,1 0 1,0 1-1,0 0 0,0 0 1,1 1-1,0-1 1,0 1-1,0 0 0,1 1 1,-2 2-34,4-5 2,0 0 1,1-1-1,-1 1 1,1 0-1,0 0 1,0 0-1,0 0 0,0 0 1,1 1-1,0-1 1,0 0-1,0 0 1,0 0-1,1 0 1,-1 0-1,1 0 1,0 0-1,0 0 0,1 0 1,-1 0-1,1 0 1,0 0-1,0-1 1,0 1-1,0-1 1,1 1-1,-1-1 0,1 0 1,2 2-3,3 2 2,0-1 0,0 0 0,0 0-1,1 0 1,0-1 0,0-1 0,1 1 0,-1-1 0,1-1 0,0 0 0,0 0-1,0-1 1,0-1 0,0 1 0,0-2 0,1 1 0,-1-1 0,0-1 0,1 0-1,-1 0 1,0-1 0,0 0 0,0-1 0,0 0-2,0 0-54,1 0 0,-1-1 1,0 0-1,0-1 0,-1 0 0,1 0 1,-1-1-1,0 0 0,-1-1 0,1 0 1,-1 0-1,-1-1 0,1 0 0,-1 0 1,-1 0-1,1-1 0,-2 0 0,1-1 1,-1 1-1,0-1 0,-1 0 0,2-9 54,0-15-70,-6 26 60,1 1 0,0-1 1,1 1-1,0 0 0,0-1 0,3-5 10,18 103-167,-11-53 169,2-1 0,5 9-2,-15-38 4,-3-5 0,-1 0 0,1 0-1,1 0 1,-1 0 0,0 0-1,0 0 1,1-1 0,-1 1-1,1-1 1,-1 1 0,1-1-1,0 1 1,0-1 0,0 0-1,-1 0 1,1 0 0,0 0-1,0 0 1,0-1 0,1 1-1,-1 0 1,0-1 0,0 0-1,1 1-3,-2-36 128,0 23-126,-1 1 1,2 0-1,0-1 0,0 1 0,1 0 0,0 0 0,1 1 0,0-1 0,1 1 0,0-1 1,1 2-1,4-7-2,-8 13 1,0 0 0,0 0-1,1 0 1,-1 0 0,1 0 0,0 0 0,0 1 0,0-1 0,0 1 0,0 0 0,0 0 0,1 0 0,-1 0 0,1 1 0,0-1-1,-1 1 1,1 0 0,0 0 0,0 0 0,-1 1 0,1-1 0,0 1 0,0 0 0,0 0 0,0 0 0,0 1 0,0-1 0,-1 1 0,1 0-1,0 0 1,0 1 0,-1-1 0,1 1 0,-1-1 0,1 1 0,-1 0 0,0 0 0,0 1 0,0-1 0,1 2-1,3 1 52,-1 0 1,1 1 0,-1-1 0,-1 2-1,1-1 1,-1 1 0,0-1-1,-1 1 1,1 1 0,-1-1-1,-1 1 1,1-1 0,-1 1-1,-1 0 1,0 0 0,0 1-1,0-1 1,0 6-53,-3 3 5,1-11 45,-1 0 0,1 0-1,1 0 1,-1-1 0,1 1-1,0 0 1,0 0 0,2 4-50,-3-9-4,1 0 1,-1-1-1,1 1 1,-1 0-1,1 0 1,0 0-1,-1 0 1,1-1-1,0 1 1,-1 0-1,1-1 1,0 1-1,0-1 1,0 1-1,0-1 1,0 1-1,0-1 1,0 1-1,0-1 1,0 0 3,2 1-52,0-1 1,-1 0 0,1 0 0,-1 0 0,1-1 0,0 1 0,-1-1-1,1 1 1,-1-1 0,1 0 0,-1 0 0,1 0 51,41-19-6300,-17 3 1589</inkml:trace>
  <inkml:trace contextRef="#ctx0" brushRef="#br0" timeOffset="107261.15">28174 6283 5649,'3'-5'911,"-1"0"1,0 0-1,0 0 0,0 0 0,0 0 0,-1 0 0,0 0 1,0-1-1,0 1 0,-1 0 0,1-1 0,-2-3-911,1 7 184,-1 0 1,1 0-1,-1 0 1,0 0-1,0 1 0,0-1 1,0 0-1,0 0 0,0 1 1,0-1-1,0 1 0,-1-1 1,1 1-1,-1 0 0,1-1 1,-1 1-1,1 0 0,-1 0 1,0 0-1,0 0 0,0 0 1,1 0-1,-1 1 0,0-1 1,0 1-1,0-1 0,0 1 1,0 0-1,0 0 1,0 0-1,0 0 0,0 0 1,0 0-1,0 0 0,0 1 1,0-1-185,-1 0 32,-1 0 1,0 0-1,1 0 1,-1 0-1,1 1 1,-1 0-1,1-1 1,-1 1-1,1 0 1,0 1-1,-1-1 1,1 1-1,0-1 1,0 1-1,0 0 1,0 0-1,0 1 1,1-1-1,-1 0 1,1 1-1,-1 0 1,1-1-1,0 1 1,0 0-1,0 0 1,0 0-1,1 1 1,-1-1-1,1 0 1,0 1-1,0-1 1,0 0-1,0 1 1,1-1-1,-1 1 1,1 0-1,0-1 1,0 1-1,0-1 1,1 1-1,-1-1 1,1 1-1,0-1 1,0 1-1,0-1 1,0 0-1,0 1 1,1-1-1,0 0 1,0 0-1,0 0 1,0 0-1,0 0 1,0-1 0,1 1-1,0 0-32,8 8 12,1 0 0,0-2 0,0 1 1,1-1-1,0-1 0,12 5-12,-11-5 11,-1-1 0,0 1 0,-1 1 0,0 0 0,0 1-1,-1 1 1,1 0-11,-10-9 3,-1 0-1,1 0 1,-1 0-1,1 0 1,-1 0-1,0 0 1,0 0-1,0 1 1,0-1-1,0 1 1,0-1-1,-1 0 1,1 1-1,-1-1 1,0 1-1,1-1 1,-1 1-1,0-1 1,-1 1-1,1-1 1,0 1-1,-1 0-2,0 1 0,-1 0 1,0 0-1,0-1 1,0 1-1,0-1 0,0 1 1,-1-1-1,0 0 1,1 0-1,-1 0 1,0 0-1,-3 2 0,-4 2 118,0 0 0,-1 0 1,0-1-1,0-1 0,0 1 0,0-2 1,-1 0-1,-7 2-118,18-6-2,-14 3 667,24-7-4133,13-9 282</inkml:trace>
  <inkml:trace contextRef="#ctx0" brushRef="#br0" timeOffset="107647.45">28480 6321 9698,'-3'-34'9665,"-4"29"-5899,-6 20-2168,10-9-1471,0 1 1,0-1 0,1 0 0,0 1-1,0-1 1,0 1 0,1 0-1,0 0 1,0-1 0,1 1 0,0 0-1,0 0 1,1 0 0,0-1-1,0 1 1,0 0 0,1-1 0,0 1-1,0-1 1,1 1 0,0 0-128,-1-3 10,0 0 0,1-1 0,-1 1 0,1-1 0,-1 0 0,1 0 0,0 0 0,0 0 0,1 0 0,-1-1 0,0 1 0,1-1 0,0 0 0,-1 0 0,1 0 0,0 0 0,0-1 0,0 0 0,0 0 0,0 0 1,1 0-1,-1-1 0,0 1 0,0-1 0,0 0 0,1 0 0,-1-1 0,0 1 0,0-1 0,0 0 0,0 0 0,0 0 0,0-1 0,2 0-10,1-1 17,-1 0 0,1 0-1,-1-1 1,0 0 0,0 0 0,-1 0 0,1-1 0,-1 0 0,0 0-1,0 0 1,0-1 0,-1 0 0,0 0 0,3-5-17,5-11 60,-1-1 0,-1-1 1,3-11-61,-6 17 43,-7 17-37,0 1 0,-1 0-1,1 0 1,0 0 0,0 0-1,0 0 1,-1 0 0,1 0 0,0-1-1,0 1 1,-1 0 0,1 0 0,0 0-1,0 0 1,-1 0 0,1 0 0,0 0-1,0 0 1,0 0 0,-1 0 0,1 0-1,0 1 1,0-1 0,-1 0 0,1 0-1,0 0 1,0 0 0,0 0 0,-1 0-1,1 0 1,0 1 0,0-1 0,0 0-1,-1 0 1,1 0 0,0 0-1,0 1 1,0-1 0,0 0 0,0 0-1,0 0 1,-1 1 0,1-1 0,0 0-1,0 0 1,0 1 0,0-1 0,0 0-1,0 0 1,0 0 0,0 1 0,0-1-1,0 0 1,0 0 0,0 1 0,0-1-1,0 0 1,0 0 0,0 1-6,-1 9 50,0 1 0,1 0 0,0 0 0,1-1 0,0 1 1,0 0-1,1-1 0,1 1 0,0-1 0,0 0 0,1 0 0,0 0 0,1 0 1,0-1-1,0 0 0,1 0 0,3 3-50,-8-10-378,1 0 1,0-1-1,0 1 1,-1-1-1,1 1 1,0-1-1,0 0 1,1 1-1,-1-1 0,0 0 1,0 0-1,0-1 1,1 1-1,-1 0 1,0-1-1,1 0 1,-1 1-1,1-1 0,-1 0 378,33-4-5247</inkml:trace>
  <inkml:trace contextRef="#ctx0" brushRef="#br0" timeOffset="108143.04">29153 6195 912,'31'0'3996,"-16"-4"111,-15 4-3917,0-1 0,1 1-1,-1 0 1,0 0 0,0 0 0,0 0 0,0 0 0,0-1 0,1 1 0,-1 0 0,0 0 0,0 0 0,0-1 0,0 1 0,0 0 0,0 0 0,0 0 0,0-1 0,0 1 0,0 0-1,0 0 1,0 0 0,0-1 0,0 1 0,0 0 0,0 0 0,0 0 0,0-1 0,0 1 0,0 0 0,0 0 0,0-1 0,0 1 0,0 0 0,0 0 0,0 0 0,0 0-1,-1-1 1,1 1 0,0 0 0,0 0 0,0 0 0,0 0 0,-1-1 0,1 1 0,0 0 0,0 0 0,0 0-190,-15-3 4217,-20 8-3253,19-1-268,-6-2-231,0 2-1,1 1 1,0 1-1,0 0 1,0 2-1,0 0 0,-17 11-464,37-18 5,0-1 0,0 1 0,0-1-1,0 1 1,0-1 0,0 1-1,1 0 1,-1-1 0,0 1 0,0 0-1,1 0 1,-1 0 0,0-1-1,1 1 1,-1 0 0,1 0-1,-1 0 1,1 0 0,0 0 0,-1 0-1,1 0 1,0 0 0,0 0-1,-1 0 1,1 0 0,0 1-1,0-1 1,0 0 0,0 0 0,1 0-1,-1 0 1,0 0 0,0 0-1,1 0 1,-1 0 0,0 0 0,1 0-1,-1 0 1,1 0 0,0 0-1,-1 0 1,1-1 0,-1 1-1,1 0 1,0 0 0,0-1 0,0 1-1,-1 0 1,1-1 0,0 1-1,0 0 1,0-1 0,0 0-1,0 1 1,0-1 0,1 1-5,11 6 0,0-1 0,0 0 0,1-1 0,4 2 0,-3-2 26,-10-4-23,9 4 6,0 1 0,0 0 0,-1 1 1,1 1-1,11 8-9,-23-15 0,0 1 1,0-1 0,0 1-1,0 0 1,-1 0-1,1 0 1,0-1 0,-1 2-1,1-1 1,-1 0 0,0 0-1,0 0 1,0 1 0,0-1-1,0 0 1,0 1 0,0-1-1,-1 1 1,0-1 0,1 1-1,-1-1 1,0 1 0,0-1-1,0 1 1,0-1-1,-1 1 1,1-1 0,-1 1-1,0-1 1,1 0 0,-1 1-1,0-1 1,0 0 0,-1 1-1,1-1 1,0 0 0,-1 0-1,-1 2 0,-5 5 82,0-1 0,-1 1 0,-1-2 0,1 1 0,-1-1 0,-1-1 0,1 1 0,-1-2 0,0 0 0,0 0 0,-1-1-1,-7 2-81,-53 25-4405,52-18 1240</inkml:trace>
  <inkml:trace contextRef="#ctx0" brushRef="#br0" timeOffset="103975.01">23475 6378 9986,'-4'-10'11805,"-7"15"-8767,-14 26-2639,24-30-382,-5 6 79,1 1-1,0-1 0,0 1 1,1 0-1,0 0 0,0 1 1,1-1-1,0 1 0,1-1 1,0 1-1,0 0 0,1 0 0,0 0 1,0 0-1,2 9-95,-1-12 28,0 0 1,1-1-1,0 1 1,0 0-1,1 0 0,0-1 1,0 1-1,0-1 1,0 0-1,1 1 0,0-1 1,0 0-1,1 0 1,-1-1-1,1 1 0,0-1 1,0 0-1,3 3-28,-1-4 14,-1 0 0,1 0 0,0 0-1,1-1 1,-1 1 0,0-1 0,1-1 0,-1 1 0,1-1-1,-1-1 1,1 1 0,-1-1 0,1 0 0,0 0-1,-1-1 1,4 0-14,3-1 23,0 0 0,-1-1 0,1 0 0,-1-1 0,0 0 0,0-1 0,0-1 0,0 0 0,-1 0 0,0-1-1,-1 0 1,1-1 0,-1 0 0,0-2-23,-3 3 41,0-1 1,0 0-1,-1-1 0,0 1 0,-1-1 0,1 0 1,-2-1-1,1 1 0,-1-1 0,-1 0 1,0 0-1,0 0 0,-1-1 0,0 1 0,-1-1 1,0 1-1,-1-6-41,-3-21 499,3 36-462,0-1 0,0 1 1,0 0-1,0 0 1,0-1-1,0 1 0,-1 0 1,1 0-1,0 0 1,-1-1-1,1 1 0,-1 0 1,1 0-1,-1 0 0,0 0 1,1 0-1,-1 0 1,0 0-1,0 0 0,1 0 1,-1 0-1,0 0 1,0 1-1,0-1 0,0 0 1,-1 0-38,1 2 12,0 0 1,0 0 0,0 0-1,1 0 1,-1 0 0,0 0-1,0 0 1,1 0 0,-1 0-1,1 0 1,-1 0 0,1 0-1,0 1 1,-1-1 0,1 0-1,0 0 1,0 1 0,-1-1 0,1 0-1,0 0 1,0 0 0,1 1-1,-1-1 1,0 0 0,0 1-13,3 39-13,-3-38 23,2 10 67,0-1 0,1 1 0,1-1-1,-1 0 1,2 0 0,0 0-1,0 0 1,1-1 0,1 0-1,3 4-76,-5-8-159,0 0 0,1-1 0,0 1 0,0-1 0,1 0 0,-1-1 0,1 0 0,0 0 0,1 0 159,-2-2-672,0 0 0,0-1 0,0 1 0,0-1 0,0-1 0,0 1 0,1-1 1,-1 0 671,30-1-4779</inkml:trace>
  <inkml:trace contextRef="#ctx0" brushRef="#br0" timeOffset="104351.52">24059 6533 6041,'25'-106'4199,"-24"103"-3725,0-1 0,-1 1 0,0 0 0,0-1 1,0 1-1,0-1 0,0 1 0,-1-1 1,1 1-1,-1-1 0,0 1 0,0 0 1,0-1-1,-2-1-474,-2-9 2496,3 31 2373,3 27-4252,1-26-537,0 7 118,1-1 0,2 1 0,0-1 0,6 16-198,-11-39 7,1-1 0,-1 1 0,0 0 0,1 0-1,-1-1 1,1 1 0,-1 0 0,1-1 0,-1 1-1,1-1 1,0 1 0,-1 0 0,1-1-1,0 1 1,-1-1 0,1 0 0,0 1 0,-1-1-1,1 0 1,0 1 0,0-1 0,0 0-1,-1 0 1,1 1 0,0-1 0,0 0 0,0 0-1,-1 0 1,1 0 0,0 0 0,0 0-1,0-1 1,0 1 0,-1 0 0,1 0 0,0 0-1,0-1 1,-1 1 0,1 0 0,0-1 0,0 1-1,-1-1 1,1 1 0,0-1 0,-1 1-1,1-1 1,-1 0 0,1 1 0,-1-1-7,35-33 237,-31 29-214,15-17 30,31-32 12,-46 50-33,0 1 0,0 0 0,0 0 0,0 0 1,1 0-1,-1 1 0,1 0 0,-1 0 0,1 0 0,0 1 1,0-1-1,3 0-32,-5 2 32,-1 1 0,1-1 0,-1 0 0,1 1 0,-1-1 0,0 1 1,1 0-1,-1 0 0,1 0 0,-1 0 0,0 0 0,0 0 0,0 0 0,0 1 0,0 0 1,0-1-1,0 1 0,0 0 0,0 0 0,-1 0-32,37 48 203,-23-27-117,-3-8 443,0-1 1,1 0-1,11 8-529,5-4-4302,-22-21 1100</inkml:trace>
  <inkml:trace contextRef="#ctx0" brushRef="#br0" timeOffset="100836.55">20368 6633 10010,'7'-19'10737,"-7"18"-10577,0-1 0,1 1-1,-1 0 1,1 0 0,-1-1 0,1 1-1,-1 0 1,1 0 0,0 0 0,-1 0 0,1 0-1,0 0 1,0 0 0,0 0 0,0 0 0,0 0-1,0 0 1,0 0 0,0 1 0,0-1 0,1 0-1,-1 1 1,0-1 0,0 1 0,1-1 0,-1 1-1,0 0-159,15-7 33,0 0-1,0 0 0,-1-2 0,-1 0 0,1 0 0,-1-2 0,-1 1 1,0-2-1,11-12-32,-23 23 15,0 0 0,0 0 0,0 0 1,0 0-1,0-1 0,0 1 0,-1 0 1,1 0-1,0-1 0,-1 1 0,1 0 0,-1-1 1,0 1-1,1-1 0,-1 1 0,0 0 1,0-1-1,0 1 0,0-1 0,0 1 0,0-1 1,0 1-16,-1 0 29,1 0 0,-1 0 0,0 0 0,1 1 0,-1-1 0,0 0 0,0 1 0,1-1 0,-1 1 0,0-1 0,0 1 0,0-1 0,0 1 0,0 0 1,0-1-1,0 1 0,0 0 0,0 0 0,0-1 0,0 1 0,0 0 0,0 0 0,0 0-29,-5 0 121,-1 1-1,1-1 1,0 1-1,0 0 1,0 0-1,0 1 1,0 0 0,0 0-1,-4 2-120,-6 6 172,0 0-1,1 1 0,0 0 1,1 1-1,0 1 1,1 0-1,-7 10-171,15-17 32,1-1-1,0 2 1,0-1-1,1 0 1,-1 1-1,1-1 1,1 1-1,0 0 1,-1 0-1,2 0-31,0-3 7,1 0-1,-1 0 1,1 0-1,0 0 1,0 0-1,1-1 0,-1 1 1,1 0-1,0 0 1,0 0-1,0-1 1,1 1-1,-1-1 0,1 1 1,0-1-1,0 1 1,0-1-1,2 3-6,2 2 17,0-1-1,1 0 0,0 0 1,0-1-1,1 0 0,-1 0 1,1 0-1,1-1 0,-1 0 1,1-1-1,0 0 0,0 0 1,0-1-1,0 0 0,0-1 1,1 0-1,0 0 0,0-1-16,-2 0-66,0-1 0,-1-1 0,1 1 0,0-1 0,-1-1 0,1 1 0,-1-1 0,0 0 0,1-1 0,-1 0 0,0 0 0,0 0 0,-1-1 0,1 0 0,-1-1 0,0 1 0,0-1 0,0 0 0,-1-1 0,0 1 0,0-1 0,0 0 0,0-1 66,0-2-672,0 1 1,-1-1-1,0 0 0,-1 0 1,0 0-1,0 0 1,-1-1-1,-1 1 0,1-1 1,-1 0-1,-1 1 1,0-1-1,0 0 0,-1 1 1,0-1-1,-2-7 672,-3-11-1464,0 1-1,-2 0 1,-1 0-1,-2 1 1,-1-1 1464,4 10 366,-1 1 0,-1 0 0,0 0-1,-1 1 1,0 1 0,-2 0 0,1 0 0,-2 2-1,0-1 1,0 2 0,-1-1 0,-11-4-366,14 9 340,0 0 0,-1 1 0,0 0 0,0 1 0,0 1-1,0 0 1,-1 1 0,0 0 0,0 1 0,0 0 0,0 2 0,0-1 0,0 2 0,0 0 0,0 0 0,-11 4-340,24-5-72,-1 0 1,1 0-1,-1 0 1,1 1-1,-1-1 1,1 0-1,-1 1 1,1-1-1,0 1 0,-1 0 1,1-1-1,0 1 1,0 0-1,-1 0 1,1 0-1,0 0 1,0 0-1,0 0 1,0 0-1,0 0 0,0 0 1,1 1-1,-1-1 1,0 0-1,0 0 1,1 1-1,-1-1 1,1 1-1,-1-1 1,1 0-1,0 1 72,6 16-1746</inkml:trace>
  <inkml:trace contextRef="#ctx0" brushRef="#br0" timeOffset="101190.36">20668 5899 9338,'0'-3'700,"0"-1"-1,1 1 1,-1 0 0,1 1 0,0-1-1,-1 0 1,1 0 0,0 0 0,1 0-1,-1 0 1,0 1 0,2-2-700,-2 3 109,0 1 0,-1-1 1,1 1-1,0-1 0,0 1 0,0-1 1,0 1-1,-1 0 0,1-1 1,0 1-1,0 0 0,0 0 0,0 0 1,0 0-1,0 0 0,0 0 1,0 0-1,0 0 0,0 0 0,0 0 1,0 0-1,-1 0 0,1 1 1,0-1-1,0 0 0,0 1 0,0-1 1,0 1-1,-1-1 0,1 1 1,0-1-1,0 1 0,-1 0 0,1-1 1,0 1-1,-1 0 0,1 0 1,-1-1-1,1 1 0,-1 0 0,1 1-109,12 12 524,-2 2-1,1 0 1,-2 0 0,0 1-1,-1 0 1,-1 1-1,0 0 1,2 9-524,4 16 487,-2 2 1,-2-1-1,-2 2-487,0 20 189,-3 0-1,-3 0 1,-2 0 0,-3 0-1,-4 0 1,-2 0-189,2-32 890,0-18-1319,7-16 343,0 0-1,0 0 1,-1 0 0,1 1-1,0-1 1,0 0-1,0 0 1,0 0 0,0 0-1,0 0 1,-1 0 0,1 1-1,0-1 1,0 0 0,0 0-1,0 0 1,-1 0 0,1 0-1,0 0 1,0 0 0,0 0-1,0 0 1,-1 0 0,1 0-1,0 0 1,0 0-1,0 0 1,0 0 0,-1 0-1,1 0 1,0 0 0,0 0-1,0 0 1,0 0 0,-1 0-1,1 0 1,0 0 0,0-1-1,0 1 1,0 0 0,0 0-1,-1 0 1,1 0-1,0 0 1,0 0 0,0-1-1,0 1 1,0 0 0,0 0-1,0 0 1,0 0 0,0 0-1,-1-1 1,1 1 0,0 0-1,0 0 1,0 0 0,0-1 86,-3-12-4199</inkml:trace>
  <inkml:trace contextRef="#ctx0" brushRef="#br0" timeOffset="101533.82">20723 6390 11122,'-19'-14'3769,"7"1"568,14 1-3089,15 3-455,11 8-401,16 1-264,5 4-88,14 2 568,-6-1 304,1 1-5281,-17 0 2449</inkml:trace>
  <inkml:trace contextRef="#ctx0" brushRef="#br0" timeOffset="101891.05">21372 6443 9402,'-16'6'2199,"0"0"-1,-1-2 1,0 1 0,0-2 0,-4 0-2199,3 0 1027,0 0 1,1 1 0,0 1 0,-8 4-1028,14-5 232,1 0 0,0 1 0,0 0 1,0 1-1,1 0 0,0 0 1,0 1-1,0 0 0,1 1 0,0-1 1,-1 4-233,8-11 4,1 1 0,0 0 0,-1-1 0,1 1 0,0-1 0,0 1-1,0-1 1,0 1 0,-1 0 0,1-1 0,0 1 0,0-1 0,0 1 0,0 0 0,0-1 0,0 1 0,0-1 0,1 1 0,-1 0 0,0-1 0,0 1 0,0-1 0,1 1 0,-1-1 0,0 1 0,1 0 0,-1-1 0,0 1-1,1-1 1,-1 0 0,0 1 0,1-1 0,-1 1 0,1-1 0,-1 0 0,1 1 0,-1-1 0,1 0 0,-1 1 0,1-1 0,0 0 0,-1 0 0,1 0 0,-1 1 0,1-1 0,0 0-4,29 6 27,-10-6-4,0-1 0,0-1-1,0-1 1,0 0 0,0-2 0,13-4-23,-6 2 35,1 0 0,-1 2 1,5 1-36,-31 4 1,0 0 0,0 0 1,0 0-1,1 0 0,-1 0 1,0 1-1,0-1 0,0 0 0,0 0 1,0 1-1,0-1 0,0 1 1,0-1-1,0 1 0,0 0 0,0-1 1,0 1-1,0 0 0,0-1 0,0 1 1,-1 0-1,1 0 0,0 0 1,-1 0-1,1 0 0,0 0 0,-1 0 1,1 0-1,-1 0 0,0 0 1,1 0-1,-1 0 0,0 0-1,6 46 41,-4-16 68,0-27-29,-1 0-1,0-1 1,1 1 0,-1 0-1,1-1 1,0 1 0,1-1-1,-1 1 1,0-1 0,1 0-1,0 0 1,0 0 0,0-1-1,0 1-79,21 9-4245,-2-12 730</inkml:trace>
  <inkml:trace contextRef="#ctx0" brushRef="#br0" timeOffset="102255.47">21504 5962 11130,'-13'-58'8512,"34"147"-975,-1 67-5671,-17-87-1170,-4 35-696,-1-47 140,3 1 0,5 26-140,-5-76 25,0-1 0,0 0 0,1 1 0,-1-1 0,2 0 0,1 3-25,-4-9 7,0-1-1,1 1 1,-1 0 0,0 0-1,1-1 1,-1 1 0,1-1-1,-1 1 1,1 0 0,0-1-1,-1 1 1,1-1-1,0 1 1,-1-1 0,1 0-1,0 1 1,-1-1 0,1 0-1,0 1 1,0-1 0,-1 0-1,1 0 1,1 0-7,-1 0 8,1 0 1,-1 0-1,1-1 0,-1 1 1,1-1-1,-1 0 1,0 1-1,1-1 0,-1 0 1,1 0-1,-1 0 1,0 0-1,0 0 0,0 0 1,0 0-1,0 0 1,1-1-10,10-11 16,1 0 0,0 1 0,1 1-1,0 0 1,1 0 0,0 2-1,0 0 1,11-4-15,-21 11-2,1 0 1,0 0-1,0 0 0,0 1 1,0 0-1,0 0 0,0 1 1,0-1-1,0 1 0,0 1 1,1-1-1,-1 1 1,0 0-1,0 0 0,0 1 1,0 0-1,-1 0 0,1 0 1,0 1-1,-1-1 0,0 2 1,1-1-1,-1 0 0,-1 1 1,1 0-1,1 1 2,5 5-5,-1 1 0,0-1 1,-1 1-1,0 1 0,0 0 0,4 9 5,-12-19 1,1 1 0,0-1 0,-1 1-1,0-1 1,0 1 0,1 0 0,-1 0 0,-1 0 0,1-1 0,0 1 0,-1 0-1,0 0 1,1 0 0,-1 0 0,0 0 0,-1 0 0,1 0 0,0 0 0,-1 0-1,0 0 1,0-1 0,0 1 0,0 0 0,0 0 0,0-1 0,-1 1 0,1-1-1,-1 1 1,1-1 0,-1 1 0,0-1 0,0 0 0,0 0 0,-1 0 0,0 0-1,-6 4 46,-1-1 0,1 0 0,-1-1 0,0 0 0,-1-1 0,1 0 0,-1 0 0,1-1 0,-1-1 0,0 0 0,0 0 0,-5-1-46,-61-5-940,8-8-4554,42 5-823,7-8-1025</inkml:trace>
  <inkml:trace contextRef="#ctx0" brushRef="#br0" timeOffset="102608.85">22006 5954 10498,'-1'-2'540,"1"0"0,-1 0 0,1 0-1,0-1 1,-1 1 0,1 0 0,0 0 0,0 0-1,1 0 1,-1 0 0,0 0 0,1-1-1,-1 1 1,1 0 0,0 0-540,0 2 186,-1 0-1,1 0 1,0 0 0,0 0 0,-1 0-1,1 1 1,0-1 0,-1 0 0,1 1-1,-1-1 1,1 0 0,0 1 0,-1-1-1,1 1 1,-1-1 0,1 1-1,-1-1 1,1 1 0,-1-1 0,1 1-1,-1-1 1,0 1 0,1 0 0,-1-1-1,0 1 1,0 0 0,1 0-186,5 9 804,0 1 0,-1 0 1,0 0-1,3 12-804,7 50 1123,-4 1 0,-3 0 0,-3 44-1123,1-16 463,10 48-463,-15-143 126,0 0 1,1-1-1,-1 1 1,2-1 0,-1 1-1,1-1 1,3 6-127,-6-11-57,1 1 1,0-1-1,0 0 0,0 1 1,0-1-1,1 0 1,-1 0-1,0 0 1,0 0-1,1 0 0,-1 0 1,0-1-1,1 1 1,-1 0-1,1-1 1,-1 1-1,1 0 1,1-1 56,21-5-4511,-4-7 340</inkml:trace>
  <inkml:trace contextRef="#ctx0" brushRef="#br0" timeOffset="102609.85">22240 6526 9850,'41'-73'4105,"-46"80"424,1 1-2497,1 11-311,2-1-665,2 9-160,4 0-400,6-2-184,0-5-168,8 1 32,-1-12 184,5-1-31,-5-9-65,3-10-5329,-1-2 1632</inkml:trace>
  <inkml:trace contextRef="#ctx0" brushRef="#br0" timeOffset="102945.26">22407 6162 5233,'-9'-28'5113,"-2"4"-1168,-2 7-224,5 8-2689,9 6-496,5 9 120,8 1 1105,9 10-5722,-2-1 2889</inkml:trace>
  <inkml:trace contextRef="#ctx0" brushRef="#br0" timeOffset="103296.27">22683 6478 7402,'-31'70'7304,"26"-56"-5975,0-1-1,0 0 0,-2 0 1,1-1-1,-2 0 1,0 0-1,0-1 0,-3 3-1328,6-16 1973,2-11-786,2-12-6,2 3-879,1-1 0,0 1 0,2 0 0,1 0 0,1 1-1,0-1 1,2 1 0,1 0 0,9-17-302,-14 30 13,1 0 0,0 1-1,0-1 1,0 1 0,1 1 0,0-1 0,1 1 0,-1 0 0,1 0-1,0 1 1,1-1 0,-1 2 0,1-1 0,0 1 0,0 0 0,0 1-1,1 0 1,-1 0 0,1 1 0,0 0 0,0 1 0,-1 0 0,1 0-1,0 0 1,7 2-13,19 6-1290,-6 9-3577,-9 4 157</inkml:trace>
  <inkml:trace contextRef="#ctx0" brushRef="#br0" timeOffset="97191.07">16287 6480 10834,'1'-17'3689,"-1"2"824,-4 10-3177,-5 2 345,-5 6-601,-4 8-40,-3 3-400,-8 7-104,4-1-272,2 9-127,6-1-89,10 5 208,10-5 56,17 9 816,9-8 264,21 6-6553,7-7 2849</inkml:trace>
  <inkml:trace contextRef="#ctx0" brushRef="#br0" timeOffset="97575.23">16674 6665 9298,'-2'-2'563,"1"-1"1,-1 1-1,1-1 1,-1 1-1,0 0 1,0-1-1,0 1 1,0 0-1,0 0 1,0 1-1,-1-1 1,1 0-1,-1 1 1,1-1-1,-1 1 0,0 0 1,1 0-1,-1 0 1,0 0-1,0 1 1,0-1-564,-4 0 476,1 1 1,-1 0 0,0 0-1,1 0 1,-1 1 0,1 0-1,-1 0 1,1 1 0,-6 1-477,-1 2 228,0 0 0,1 0 0,-1 2 0,1-1 0,0 2 0,1-1 0,0 1 0,0 1 0,-2 3-228,9-8 52,0 1 0,1-1 0,-1 0 1,1 1-1,0 0 0,1 0 0,-1 0 0,1 0 1,0 0-1,0 1 0,1-1 0,-1 0 1,1 1-1,0 0 0,1-1 0,-1 1 1,1 5-53,1-8 13,-1 0 0,1 0 0,0 0 0,0 0 1,0 0-1,0 0 0,1 0 0,-1-1 0,1 1 0,-1 0 1,1-1-1,0 1 0,0-1 0,0 1 0,1-1 0,-1 0 1,0 0-1,1 0 0,-1 0 0,1-1 0,0 1 0,0-1 1,0 1-1,-1-1 0,1 0 0,0 0 0,0 0 0,1-1 1,-1 1-1,0-1 0,0 0 0,1 1-13,8-1 24,0 1-1,0-2 1,0 0 0,0 0-1,0-1 1,0 0 0,-1-1-1,1-1 1,-1 1 0,0-2-1,0 0 1,0 0 0,-1-1-1,1 0 1,-1-1 0,-1 0-1,1 0 1,-2-1 0,1-1-1,-1 1 1,0-1 0,0-1-1,2-4-23,-8 11 12,-1 1-1,1-1 0,-1 0 0,1 0 0,-1 0 1,0 0-1,0 0 0,0-1 0,-1 1 1,1 0-1,-1 0 0,0-1 0,0 1 1,0 0-1,0 0 0,0-1 0,-1 1 1,1 0-1,-1 0 0,0 0 0,0-2-11,-1 2 10,-1-1 0,1 0 0,0 1 0,-1 0 0,0 0 0,0 0 0,0 0 0,0 0 0,0 0 0,-1 1 0,1-1 0,-1 1 0,0 0 0,-3-1-10,-5-2 28,-1 0 0,1 1-1,-1 1 1,0 0 0,0 0 0,-1 1-1,1 1 1,0 1 0,-12 0-28,24 0 31,0 0 0,0 0 0,-1 0 0,1 0 1,0 0-1,0 0 0,0 1 0,0-1 0,0 0 1,0 1-1,0-1 0,0 1 0,0-1 0,0 1 1,0 0-1,0-1 0,0 1 0,0 0-31,0 0 0,1-1 0,0 1-1,0-1 1,0 1 0,0-1 0,0 1-1,0-1 1,0 1 0,0-1 0,0 1-1,0-1 1,0 1 0,0-1 0,0 1-1,0-1 1,0 1 0,0-1 0,1 1-1,-1-1 1,0 1 0,0-1 0,1 1-1,-1-1 1,0 1 0,1-1 0,-1 1-1,32 26-4714,-2-7 769</inkml:trace>
  <inkml:trace contextRef="#ctx0" brushRef="#br0" timeOffset="98266.41">16743 6640 8562,'91'-9'3233,"-89"9"-2859,1 0 1,-1 0-1,0 0 0,1 0 1,-1 0-1,0 1 1,1-1-1,-1 1 1,0-1-1,0 1 1,0 0-1,1 0 1,-1 1-375,0-1 197,1 1 1,-2 0-1,1-1 1,0 1-1,0 0 1,-1 0-1,1 0 0,-1 1 1,1-1-1,-1 0 1,0 0-1,1 2-197,2 3 812,1 3-445,0-1-1,-1 1 0,0 0 1,0 0-1,-1 0 1,-1 0-1,0 1 0,0-1 1,-1 1-1,0-1 1,0 1-1,-2-1 0,1 1 1,-1-1-1,-1 5-366,1-23 2294,1 2-2244,0-1-1,0 0 1,0 1-1,1-1 1,0 0-1,0 1 1,1-3-50,2-1 14,0-1 0,1 0 0,0 1 1,0 0-1,1 0 0,1 1 0,-1 0 0,2 0 1,1-2-15,-6 8 6,1-1 0,-1 0 0,1 1 0,0 0 0,0 0 0,0 0 0,0 0 0,0 0 0,1 1 0,-1 0 0,1 0 0,0 0 0,-1 1 0,1-1 1,0 1-1,0 0 0,0 1 0,0-1 0,0 1 0,0 0 0,0 0 0,0 1 0,0-1 0,2 2-6,26 5 103,-24-5-35,0-1 0,0 2 0,0-1 0,-1 1 0,1 1 0,6 3-68,-12-5 12,-1-1-1,0 1 0,0 0 0,0-1 0,0 1 0,0 0 0,-1 0 1,1 0-1,-1 1 0,1-1 0,-1 0 0,0 0 0,0 1 1,0-1-1,0 1 0,0-1 0,0 1 0,-1 0 0,1-1 1,-1 1-1,0-1 0,0 1 0,0 0 0,0-1 0,0 1 1,0 0-12,-7 38 87,5-34-73,0 0-1,1 0 1,0 1-1,0-1 1,1 0-1,0 1 0,0-1 1,1 0-1,-1 0 1,2 1-1,-1-1 1,1 0-14,-2-7 5,0 0 1,0 1-1,0-1 1,0 0-1,0 0 1,0 0-1,1 1 0,-1-1 1,0 0-1,0 0 1,0 0-1,0 0 1,0 1-1,0-1 1,1 0-1,-1 0 0,0 0 1,0 0-1,0 0 1,0 0-1,1 1 1,-1-1-1,0 0 0,0 0 1,0 0-1,1 0 1,-1 0-1,0 0 1,0 0-1,0 0 1,1 0-1,-1 0 0,0 0 1,0 0-1,0 0 1,1 0-1,-1 0 1,0 0-1,0 0 0,0 0 1,1 0-1,-1-1 1,0 1-1,0 0 1,0 0-1,0 0 1,1 0-1,-1 0 0,0 0 1,0 0-1,0-1 1,0 1-1,0 0 1,0 0-1,1 0 1,-1 0-1,0-1 0,0 1 1,0 0-1,0 0-5,13-21 119,3-3-96,14-17 1,-6 7 20,1 1 0,28-28-44,-51 60-5,-1-1 1,1 0-1,-1 1 0,1-1 1,0 1-1,0 0 0,0 0 0,0 0 1,0 0-1,0 0 0,0 0 1,0 0-1,1 0 0,-1 1 0,0-1 1,0 1-1,1 0 0,-1 0 1,0 0-1,0 0 0,1 0 0,-1 0 1,2 1 4,-1 0-3,0 0 1,0 1-1,1 0 1,-2 0-1,1 0 1,0 0 0,0 0-1,0 0 1,-1 1-1,1-1 1,-1 1-1,0 0 1,0-1-1,1 2 3,5 11 55,0 0-1,0 0 1,-1 0-1,-1 1 1,-1 0-1,0 1-54,5 8-222,-8-21 321,0 0 0,-1 0 0,1 0 0,-1 0-1,0 0 1,0 0 0,-1 0 0,1 2-99,-1-4-369,0 0 0,0-1 0,0 1 0,-1 0 0,1 0 0,-1 0 0,1-1 0,-1 1 0,0 0 0,0-1 0,0 1 0,0 0 1,-1 1 368,-9 9-3997</inkml:trace>
  <inkml:trace contextRef="#ctx0" brushRef="#br0" timeOffset="99486.41">17612 6794 9106,'87'-98'4186,"-65"68"-244,-5 12 1836,-16 19-5643,0-1 1,0 1 0,0 0-1,0 0 1,0 0-1,0 0 1,0 0 0,0 0-1,-1 0 1,1 0 0,0 0-1,-1 1 1,1-1-1,-1 0 1,1 0 0,-1 1-1,0-1 1,1 0 0,-1 0-1,0 1-135,3 7 198,-1-1 0,0 1-1,-1 0 1,0 0 0,0 0 0,-1 0 0,0 0-1,0 0 1,-1 1-198,-15 81 571,15-87-543,5-13 48,0 1 0,0 0 0,1 0 0,0 0-1,1 1 1,0-1 0,0 1 0,5-4-76,1-3 56,12-15-8,33-36 16,-54 61-64,1 1-1,0-1 0,0 1 1,0 1-1,0-1 0,0 0 1,1 1-1,-1 0 0,1 0 1,-1 0-1,1 1 0,0 0 1,0 0-1,0 0 1,-4 0-3,0 1 1,1 0-1,-1 0 0,0 0 1,1-1-1,-1 1 1,0 1-1,1-1 0,-1 0 1,0 0-1,1 0 0,-1 1 1,0-1-1,1 1 1,-1-1-1,0 1 0,0-1 1,0 1-1,1 0 0,-1 0 1,0-1-1,0 1 1,0 0-1,0 0 0,0 0 1,-1 0-1,1 0 1,0 0-1,0 1 0,-1-1 1,1 0-1,0 0 0,0 1 3,0 4-4,0 0 0,-1 0 0,1 0-1,-1 0 1,-1 0 0,1 0 0,-1 3 4,0-5 2,1 1 1,-1-1 0,1 0-1,0 0 1,0 1 0,0-1-1,1 0 1,0 1 0,0-1-1,0 0 1,1 4-3,-1-7 3,0 0-1,0-1 1,-1 1-1,1 0 1,0-1-1,0 1 1,0-1 0,0 1-1,0-1 1,0 0-1,0 1 1,0-1-1,0 0 1,0 1-1,0-1 1,0 0-1,0 0 1,0 0 0,0 0-1,0 0 1,0 0-1,0 0 1,0-1-1,0 1 1,0 0-1,0-1 1,0 1-1,0 0 1,0-1-1,0 1 1,0-1 0,0 1-1,0-1 1,0 0-1,0 0-2,39-29 44,-31 22-39,-5 5-3,55-40 29,-55 40-33,1 1 0,0-1 1,-1 1-1,1 0 1,0 0-1,0 0 1,0 1-1,0 0 1,1 0-1,-1 0 1,0 0-1,2 1 2,-5 1-2,-1 0-1,1 0 0,-1 0 1,1 0-1,-1 0 0,0 0 1,1 0-1,-1 0 0,0 1 1,0-1-1,0 1 0,0-1 0,0 1 1,0-1-1,0 1 0,0-1 1,0 1-1,-1 0 0,1-1 1,-1 1-1,1 0 0,-1 0 1,0 0 2,1 0-1,0 1 0,0 0 0,0 0 0,0 0 0,1-1 0,-1 1 0,1-1 0,-1 1 0,1-1 0,1 1 1,1 0 2,0-1 0,1 1-1,0-1 1,0 0 0,-1-1-1,1 1 1,0-1 0,0 0-1,1 0 1,-1 0 0,0-1-1,0 0 1,0 0 0,0 0-1,1-1 1,-1 1 0,0-1-1,0-1 1,0 1 0,0-1-2,15-4 9,-1-1 0,-1 0 1,1-2-1,8-5-9,-12 6 10,0-1 0,-1 0 0,0 0 1,-1-2-1,0 1 0,0-2 0,1-2-10,-13 13 1,-1 0 0,1 1 0,0-1 1,0 0-1,-1 0 0,1 0 0,-1 0 0,1 0 0,-1 0 0,1-1 1,-1 1-1,0 0 0,1 0 0,-1 0 0,0 0 0,0 0 1,0 0-1,0-1 0,0 1 0,0 0 0,0 0 0,0 0 1,0 0-1,-1-1 0,1 1 0,0 0 0,-1 0 0,1 0 1,-1 0-1,1 0 0,-1 0 0,0 0 0,1 0 0,-1 0 1,0 0-1,0 0 0,1 1 0,-1-1 0,0 0 0,0 0 1,0 1-1,0-1 0,0 1 0,0-1 0,0 1 0,0-1 0,0 1 1,-1-1-2,0 0-2,-1 0 1,0 0-1,0 0 1,0 1 0,0-1-1,0 1 1,0-1-1,0 1 1,0 0 0,0 0-1,0 0 1,0 1 0,0-1-1,0 1 1,0-1-1,0 1 1,0 0 0,0 0-1,0 1 2,-2 0-3,1 1 1,0 0-1,0 1 0,1-1 0,-1 1 1,1-1-1,0 1 0,0 0 0,0 0 1,0 1-1,1-1 0,-1 0 0,1 1 0,0 0 1,1-1-1,-1 1 0,1 0 0,0 0 1,0 0-1,0 0 0,1 0 0,0 0 1,0 0-1,0 0 0,1 0 0,-1 0 0,1 0 1,0 0-1,1 0 0,-1-1 0,1 1 1,0 0-1,0-1 0,0 1 0,1-1 1,0 0-1,-1 0 0,2 0 0,-1 0 0,0 0 1,1-1-1,-1 1 0,1-1 0,0 0 1,0 0-1,1-1 0,-1 1 0,1-1 1,-1 0-1,1 0 0,-1 0 0,1-1 1,3 1 2,3 1 5,0-2 1,1 0 0,-1 0 0,0-1-1,0 0 1,1-1 0,-1 0 0,0-1-1,0 0 1,0-1 0,0 0 0,-1-1-1,1 0 1,4-3-6,22-12-102,-2-1 0,0-2 0,11-10 102,-10 7-172,-22 14 163,-11 8 1,0 1 0,1-1 0,0 0-1,-1 1 1,1 0 0,0 0 0,0 0 0,2 0 8,-5 2-3,0 0-1,0 0 1,0 0 0,0 0-1,0 0 1,0 0-1,0 0 1,0 0 0,0 1-1,-1-1 1,1 0 0,0 1-1,0-1 1,0 1-1,0-1 1,0 1 0,0-1-1,-1 1 1,1 0 0,0-1-1,0 1 1,-1 0 0,1 0-1,0-1 1,-1 1-1,1 0 1,-1 0 0,1 0-1,-1 0 1,0 0 0,1 0-1,-1 0 1,0 0 0,0 0-1,1 0 1,-1 0-1,0 0 1,0 0 0,0 0 3,0 5-11,1-1 1,-1 1-1,0 0 0,0-1 1,-1 1-1,0-1 1,0 1-1,0 0 0,-1-1 1,0 2 10,1-3 2,-1 0 0,1 1 0,0-1 0,0 1 0,1-1 0,-1 1 0,1-1 1,0 1-1,0-1 0,0 1 0,1-1 0,0 1 0,0 0-2,-1-5 2,1 1-1,-1-1 0,0 1 1,1-1-1,-1 0 1,1 1-1,-1-1 1,1 0-1,-1 1 1,1-1-1,0 0 1,-1 0-1,1 0 1,-1 0-1,1 1 1,0-1-1,-1 0 1,1 0-1,-1 0 1,1 0-1,0 0 1,-1 0-1,1 0 1,-1-1-1,1 1 1,-1 0-1,1 0 0,0 0 1,-1-1-1,1 1 1,-1 0-1,1 0 1,-1-1-1,1 1 1,-1 0-1,1-1 1,-1 1-1,0-1 1,1 1-1,-1-1 1,1 1-1,-1-1 1,0 1-1,1-1 1,-1 1-1,0-1-1,26-27 31,-24 25-26,10-11 4,7-8 14,0 0 1,22-17-24,-41 39-2,0-1 0,1 1 0,-1 0 0,1 0 1,-1-1-1,1 1 0,-1 0 0,1 0 0,-1 0 0,1-1 0,-1 1 0,1 0 0,-1 0 1,1 0-1,-1 0 0,1 0 0,-1 0 0,1 0 0,-1 0 0,1 0 0,-1 0 0,1 0 0,-1 0 1,1 1-1,-1-1 0,1 0 0,-1 0 0,0 0 0,1 1 0,-1-1 0,1 0 0,-1 1 1,1-1 1,13 20-39,2 23 7,1 35 286,-17-78-260,0 1 0,0-1 0,0 0 0,0 0 0,0 1 0,0-1 0,0 0 0,1 0-1,-1 0 1,0 1 0,0-1 0,0 0 0,0 0 0,0 0 0,0 1 0,1-1 0,-1 0-1,0 0 1,0 0 0,0 0 0,0 1 0,1-1 0,-1 0 0,0 0 0,0 0 0,0 0-1,1 0 1,-1 0 0,0 0 0,0 1 0,1-1 0,-1 0 0,0 0 0,0 0 0,1 0-1,-1 0 1,0 0 0,0 0 0,0 0 0,1 0 0,-1 0 0,0-1 0,0 1 0,1 0 0,-1 0-1,0 0 1,0 0 0,1 0 6,4-5-1511,-2-4-3919,2-21 275,9-44-69</inkml:trace>
  <inkml:trace contextRef="#ctx0" brushRef="#br0" timeOffset="99834.4">19333 6114 7826,'-1'-19'1974,"0"9"-288,0 0-1,0 1 1,0 0-1,-1-1 1,-2-2-1686,-3 23 3415,-17 123 775,5 74-2138,18-189-1944,-2 10-4,2 1 1,1 0 0,1 0 0,4 19-105,-4-40 70,1 1 0,1-1 0,-1 0 0,2 0 1,-1 0-1,1-1 0,1 1 0,-1-1 0,1 0 0,1 0 1,0 0-1,0-1 0,0 0 0,1 0 0,0-1 0,2 2-70,14 12-4177,-5-2 665</inkml:trace>
  <inkml:trace contextRef="#ctx0" brushRef="#br0" timeOffset="99835.4">19121 6480 13883,'-5'-17'3953,"14"-3"848,21 13-4145,15 1 16,10 6 1129,16 4-6563,-7-7 2762</inkml:trace>
  <inkml:trace contextRef="#ctx0" brushRef="#br0" timeOffset="94610.24">13229 6779 11058,'-7'-15'6521,"4"14"-2421,4 30-1034,10 46-2544,-7-51-345,-4-18-139,0 1 1,1-1-1,-1 0 0,2 0 1,-1 0-1,1 0 0,-1 0 1,2 0-1,-1-1 0,1 1 1,0 0-1,0-1 0,0 0 1,1 0-1,0 1-38,-3-5 33,0-1 0,-1 1 0,1-1 0,0 1 0,-1-1 0,1 1 1,0-1-1,0 0 0,0 1 0,-1-1 0,1 0 0,0 0 0,0 0 0,0 1 0,0-1 0,0 0 1,-1 0-1,1 0 0,0 0 0,0-1 0,0 1 0,0 0 0,0 0 0,-1 0 0,1-1 0,0 1 0,0 0 1,0-1-34,19-20 158,4-34-5591,-14 17 1390</inkml:trace>
  <inkml:trace contextRef="#ctx0" brushRef="#br0" timeOffset="94950.54">13324 6589 7242,'-26'-33'3768,"-1"6"-255,3 7-1681,7 10-991,7 8 199,13 9 2041,11-2-6594,5 1 3673</inkml:trace>
  <inkml:trace contextRef="#ctx0" brushRef="#br0" timeOffset="95303.35">13515 6711 9698,'-1'0'476,"1"1"0,-1 0-1,1 0 1,-1 0 0,1 0-1,-1 0 1,1 0 0,0 0 0,-1 0-1,1 0 1,0 1 0,0-1 0,0 0-1,0 0 1,0 0 0,0 0 0,0 1-476,8 36 1662,-4-24-543,1 7-301,-1 1 1,-1 0-1,-1 0 0,-1 0 1,-1 13-819,2-49 497,0-1 0,2 0 0,0 1 1,0 0-1,1 0 0,1 0 0,1 1 0,0-1-497,-5 10-8,0-1 0,1 0 0,0 1-1,-1-1 1,2 1 0,-1 0-1,0 0 1,1 0 0,0 1-1,0-1 1,0 1 0,0 0 0,1 0-1,-1 0 1,1 1 0,-1-1-1,1 1 1,0 0 0,0 1 0,0-1-1,0 1 1,0 0 0,1 0-1,-1 1 1,0-1 0,2 1 8,-3 1-2,-1 0 0,0 0 1,0 0-1,-1 1 0,1-1 1,0 0-1,0 1 0,-1 0 1,1 0-1,-1 0 0,1 0 1,-1 0-1,0 0 0,0 1 1,0-1-1,0 1 0,0-1 1,0 1-1,-1 0 0,2 3 2,26 69 53,-18-45-30,-8-23 3,1 1-1,0-1 1,0 0-1,0-1 1,1 1-1,0-1 1,1 0-1,4 4-25,-10-9 20,0-1 0,0 0-8,-5 20 427,3-13-8530,2-6 2067</inkml:trace>
  <inkml:trace contextRef="#ctx0" brushRef="#br0" timeOffset="95877.74">14250 6726 5921,'0'-2'434,"0"0"-1,-1-1 1,1 1-1,-1 0 1,1 0-1,-1 0 1,0 0-1,0 0 1,0 0-1,0 0 1,-1 0-1,1 0 1,0 0-1,-1 1 1,1-1-1,-1 0 1,0 1-1,0 0 1,1-1-1,-1 1 1,0 0-1,0 0 1,-2-1-434,0 1 430,-1-1 1,1 1 0,-1 0 0,0 1 0,1-1-1,-1 1 1,0 0 0,1 0 0,-1 1-1,0-1 1,-3 2-431,-3 0 377,-1 1 1,1 1-1,-1 0 0,1 0 0,0 1 0,0 0 1,1 1-1,0 1 0,-2 1-377,6-3 78,1 0 0,-1 1-1,1 0 1,1 0 0,-1 1-1,1-1 1,0 1 0,0 0-1,1 0 1,0 0 0,0 0-1,1 1 1,0-1 0,0 1 0,0-1-1,1 3-77,1-6 19,-1 1 0,1-1 1,0 0-1,0 1 0,0-1 0,1 0 0,0 0 0,-1 1 0,2-1 0,-1 0 1,0 0-1,1 0 0,0 0 0,0 0 0,0-1 0,0 1 0,0 0 0,1-1 1,0 0-1,0 1 0,0-1 0,0 0 0,0-1 0,0 1 0,1 0 0,0-1 1,-1 0-1,1 0 0,2 1-19,3 0 23,0 0-1,1 0 1,0-1 0,-1 0 0,1 0-1,0-1 1,0-1 0,0 0 0,0 0-1,-1-1 1,1 0 0,0-1 0,0 0-1,-1 0 1,1-1 0,-1 0 0,0-1-1,1 0-22,-5 1 19,1 0 0,0 0 0,-1 0-1,0-1 1,0 0 0,0 0-1,0 0 1,0 0 0,-1-1 0,0 0-1,0 0 1,0 0 0,-1 0-1,1-1 1,-1 0 0,-1 1 0,1-1-1,-1 0 1,0 0 0,0 0-1,-1-1 1,1 1 0,-2 0 0,1-1-1,-1 1 1,0 0 0,0-1-1,0-2-18,-1 5 28,-1 0 0,1 0 0,-1 0 0,1 0 0,-1 0 0,0 0 0,0 1 0,-1-1 0,1 1 0,-1-1 0,0 1 0,0 0 0,0 0 0,0 0-1,0 1 1,-1-1 0,1 1 0,-1-1 0,0 1 0,0 0 0,0 1 0,0-1 0,0 1 0,0-1 0,0 1 0,0 1 0,-3-1-28,2-1 58,-1 1 1,0 0-1,0 0 1,0 0 0,0 1-1,0 0 1,0 0-1,0 1 1,0 0-1,1 0 1,-1 0 0,0 1-1,0-1 1,1 1-1,-1 1 1,1-1-1,0 1 1,-1 0-1,-1 2-58,-5 14-334,17 3-3502,8 6 419</inkml:trace>
  <inkml:trace contextRef="#ctx0" brushRef="#br0" timeOffset="96278.9">14419 6720 8418,'-5'-10'3686,"9"13"475,8 23-564,-7-6-2920,-2 1 1,-1 0 0,0 0 0,-2 0-1,0 0 1,-2 0 0,0 0 0,-1-1 0,-3 8-678,7-28 26,-1 0 0,0 0 1,1 0-1,-1 1 1,0-1-1,1 0 1,-1 0-1,0 0 0,1 0 1,-1 0-1,0 0 1,1 0-1,-1 0 1,0 0-1,1 0 1,-1-1-1,0 1 0,1 0 1,-1 0-1,0 0 1,1 0-1,-1 0 1,0-1-1,1 1 1,-1 0-1,0 0 0,0 0 1,1-1-1,-1 1 1,0 0-1,0 0 1,0-1-1,1 1 0,-1 0 1,0-1-1,0 1 1,0 0-1,0-1 1,0 1-1,1 0 1,-1-1-1,0 1-26,14-16 283,-1 1-215,0-1-1,2 2 0,-1 0 1,1 0-1,1 2 1,1 0-1,-1 0 1,2 2-1,13-7-67,-24 14-3,-1 1 1,1-1-1,0 1 0,0 0 0,0 1 1,0 0-1,0 0 0,0 0 1,0 1-1,0 0 0,0 1 1,0-1-1,2 2 3,-3-1 7,-1 1 0,1 0 0,-1 0 0,0 1 0,1 0 0,-1 0 0,-1 0 0,1 0 0,0 1 0,-1 0 0,0 0 0,0 0 0,0 0 0,0 1 0,-1-1 0,1 1 0,-1 0 0,0 1-7,3 5 144,0 0 1,-1 1-1,0 0 1,-1 0-1,-1 0 1,0 0 0,0 1-1,-1-1 1,-1 1-1,1 7-144,-3-19-113,1 0 0,0-1 0,0 1 0,0 0 0,-1-1 0,1 1 0,0 0 0,0-1 0,-1 1 0,1-1 0,-1 1 0,1 0 0,-1-1 0,1 1 0,-1-1 0,1 1 0,-1-1 0,1 0 0,-1 1 0,1-1 0,-1 0 0,0 1 0,1-1 0,-1 0 0,0 1 0,1-1 0,-1 0 0,0 0 0,1 0 0,-1 0 0,0 0 0,1 0 0,-1 0 0,0 0 113,-1 1-464,-18 1-2931</inkml:trace>
  <inkml:trace contextRef="#ctx0" brushRef="#br0" timeOffset="115111.84">8435 8105 9690,'-7'-5'723,"0"0"-1,-1 0 1,0 1 0,0 0-1,0 0 1,0 1 0,0 0-1,-1 1 1,0 0 0,1 0-1,-1 0 1,0 1 0,0 1-1,-1 0-722,-1-1 340,-1 1 0,1 1 0,0 0 0,0 0-1,0 1 1,1 1 0,-1-1 0,0 2-1,1 0 1,0 0 0,-2 1-340,6-1 28,0 0 1,0 0-1,0 0 0,1 1 0,0 0 1,0 0-1,0 0 0,1 0 0,-1 1 0,1 0 1,1 0-1,-1 0 0,1 0 0,0 1 1,0-1-1,1 1 0,0-1 0,0 1 1,1 0-1,-1 0 0,2 0 0,-1 0 1,1 0-1,0 0 0,0 0 0,1 0 1,0 0-1,0 0 0,1 0 0,-1 0 1,2 0-1,-1-1 0,1 1 0,0-1 1,0 0-1,1 0 0,0 0 0,0 0 1,0 0-1,0-1 0,1 0 0,0 0 1,1 0-1,-1-1 0,1 1 0,-1-1 1,1-1-1,0 1 0,1-1 0,6 3-28,3-1-288,0 0 0,1-1 0,0-1 0,0 0 0,15 0 288,45-3-4288,-11-7-98</inkml:trace>
  <inkml:trace contextRef="#ctx0" brushRef="#br0" timeOffset="115481.29">8696 8234 2937,'4'-9'1326,"0"0"0,-1 0-1,0 0 1,0-1 0,-1 1 0,0-1 0,-1 1 0,0-1 0,-1 0 0,0 1 0,0-1 0,-1-2-1326,1 11 82,0 1-1,0 0 1,0-1-1,0 1 0,0-1 1,0 1-1,0 0 1,0-1-1,-1 1 1,1-1-1,0 1 1,0 0-1,0-1 1,-1 1-1,1 0 1,0-1-1,0 1 1,-1 0-1,1-1 1,0 1-1,-1 0 1,1-1-1,0 1 1,-1 0-1,1 0 1,0 0-1,-1-1 1,1 1-1,0 0 1,-1 0-1,1 0 1,-1 0-1,1 0 1,0 0-1,-1 0 1,1 0-1,-1 0 1,0 0-82,-19 8 1444,-14 21-294,26-18-935,1 0 0,0 0 0,0 1 0,1 0 0,1 0 0,0 0 1,0 1-1,-1 12-215,4-18 48,0 0 0,1 0 0,0 0 0,0 0 0,0 0 0,1 0 0,1 1-1,-1-1 1,1 0 0,0 0 0,1 0 0,-1 0 0,1 0 0,1-1 0,-1 1 0,1 0 0,2 1-48,-4-6 11,0 1-1,1-1 1,-1 0-1,1-1 1,0 1-1,0 0 1,-1 0-1,1-1 1,0 1-1,0-1 1,1 1 0,-1-1-1,0 0 1,0 0-1,1 0 1,-1 0-1,0-1 1,1 1-1,-1 0 1,1-1-1,-1 0 1,1 0-11,2 0 15,-1 0 0,0-1 0,0 0 0,1 0 0,-1 0 0,0 0 0,0-1 0,0 0 0,0 0 0,-1 0 0,1 0 0,1-1-15,6-6 40,0 1-1,-1-1 0,0-1 0,0 0 0,-1 0 1,-1-1-1,5-6-39,-7 8 26,-1-1 1,0 1 0,0-1-1,-1 0 1,-1 0-1,1-1 1,-1 1-1,-1 0 1,0-1-1,-1 0 1,0 0-1,0 1 1,-1-1 0,-1 0-1,0-5-26,0 10 13,-1 0-1,1 0 1,-1 0-1,0 1 1,0-1-1,-1 1 1,0-1-1,0 1 1,0 0-1,-1 0 1,1 0-1,-1 1 1,0-1-1,0 1 1,-1 0-1,0 0 1,1 0-1,-1 1 1,0 0-1,-1 0 1,1 0-1,0 0 1,-1 1 0,0 0-1,1 0 1,-1 1-1,-5-1-12,7 0 30,0 2 0,-1-1 0,1 0 0,-1 1 0,1 0 0,0 0 0,-1 0 0,1 1 0,-1-1 0,1 1 0,0 0 0,0 0 0,-2 1-30,5-2-111,0 1 0,0-1 1,0 1-1,0 0 0,0-1 0,1 1 0,-1 0 0,0 0 1,0 0-1,0 0 0,1-1 0,-1 1 0,0 0 1,1 0-1,-1 0 0,1 1 0,-1-1 0,1 0 1,-1 1 110,1 0-476,0 0 0,0 0 0,0 0 0,0 1 1,0-1-1,0 0 0,1 0 0,-1 0 1,1 1-1,-1-1 0,1 0 0,0 0 0,0 0 1,0 0 475,11 21-5999</inkml:trace>
  <inkml:trace contextRef="#ctx0" brushRef="#br0" timeOffset="115865.82">8955 8109 8010,'5'12'8506,"1"3"-7144,-1-1 1,-1 1-1,3 12-1362,-4-3 863,-1-10-229,0 1 1,0 0 0,-2 0-1,0 0 1,0 0-1,-4 13-634,3-26 1338,-1-10-414,4-17-341,3 9-552,0 0 0,2 0 1,0 0-1,0 1 0,1 0 0,1 0 1,1 1-1,1-2-31,-6 9-1,1 1 1,-1-1-1,1 1 1,1 0-1,-1 0 1,1 0-1,0 1 1,0 0-1,0 0 1,1 1-1,0 0 1,0 1-1,0-1 1,0 2-1,0-1 1,1 1-1,2 0 1,-6 1 1,-1 1 0,1 0-1,-1 0 1,1 0 0,0 0-1,-1 1 1,0 0 0,1 0-1,-1 0 1,1 0 0,-1 1-1,0 0 1,0 0 0,0 0 0,0 0-1,0 1 1,0-1 0,-1 1-1,1 0 1,-1 0 0,0 0-1,0 1 1,0-1 0,0 1-1,0 0 1,-1-1 0,0 2-1,6 11 144,0 1 1,-2 0-1,0 0 1,-1 0-1,-1 1 0,0 2-144,-1-7 244,3 6-1824,1 0-3488,-1-7 144</inkml:trace>
  <inkml:trace contextRef="#ctx0" brushRef="#br0" timeOffset="116234.61">9656 8126 8506,'-1'-5'757,"0"1"1,-1-1 0,1 1-1,-1-1 1,0 1-1,-1 0 1,1 0-1,-1-1 1,0 2-1,0-1 1,0 0 0,0 1-1,-1-1 1,1 1-1,-1 0 1,0 0-1,-4-2-757,5 4 142,0 0-1,0-1 0,0 2 0,0-1 0,0 0 0,0 1 0,0-1 1,0 1-1,0 0 0,0 0 0,0 0 0,0 0 0,0 1 0,0-1 1,0 1-1,0 0 0,0-1 0,0 1 0,0 1 0,0-1 0,1 0 0,-1 1 1,0 0-1,1-1 0,-1 1 0,1 0 0,0 0 0,-1 0 0,1 1-141,1-2 6,0 0-1,-1 1 0,1-1 0,0 0 0,0 0 0,0 1 0,0-1 0,0 1 0,1-1 0,-1 1 0,0-1 1,1 1-1,-1 0 0,1-1 0,-1 1 0,1 0 0,0-1 0,0 1 0,0 0 0,0-1 0,0 1 0,0 0 0,0-1 1,1 1-1,-1 0-5,1 2 1,1-1 0,-1 1 0,1-1 0,0 1 0,0-1 0,0 0 0,1 0 0,-1 0 0,1 0 0,0 0 0,0 0-1,10 8-2,1 0 1,0-1 0,1 0 0,6 3 1,-20-13 2,8 4 3,-1 1 0,0 0 0,0 1 0,0 0 0,-1 0 0,1 0 0,2 5-5,-8-9 3,-1 0-1,0-1 0,0 1 0,0 0 0,-1 0 0,1 0 0,0 0 1,-1 0-1,1 0 0,-1 0 0,1 0 0,-1 0 0,0 0 1,0 0-1,0 0 0,0 0 0,0 0 0,-1 0 0,1 0 1,-1 0-1,1 0 0,-1 0 0,0 0 0,1 0 0,-1-1 0,0 1 1,0 0-1,-1 0 0,1-1 0,0 1 0,0-1 0,-1 1 1,1-1-1,-1 1 0,1-1 0,-1 0 0,0 0-2,-10 10 110,-1 0-1,0-1 0,-1-1 1,0 0-1,-1-1 1,-3 2-110,-28 7-2713,59-20-291</inkml:trace>
  <inkml:trace contextRef="#ctx0" brushRef="#br0" timeOffset="116574.71">9883 8128 8746,'1'-1'347,"1"0"0,-1 0-1,0 0 1,0 1 0,1-1 0,-1 0 0,0 1 0,1 0 0,-1-1 0,1 1-1,-1 0 1,1-1 0,-1 1 0,1 0 0,-1 0 0,0 0 0,1 1 0,-1-1-1,1 0 1,-1 0 0,1 1 0,-1-1 0,0 1 0,1-1 0,0 1-347,0 1 336,0 0 1,0 0 0,0 0-1,0 0 1,0 0 0,0 0 0,-1 0-1,1 1 1,-1-1 0,1 1-1,-1-1 1,0 1 0,0 0-337,5 14 701,-1 0 0,0 1 0,-2-1 0,1 8-701,-1-8 788,-3-14-747,0 0 0,0-1-1,1 1 1,-1-1 0,1 1 0,0 0 0,-1-1 0,1 0 0,0 1 0,1-1 0,-1 1 0,0-1 0,1 0-1,-1 0 1,1 0 0,0 0 0,0 0 0,-1 0 0,1 0 0,1-1 0,-1 1 0,2 1-41,-1-3-5,-1 0 0,1 0 1,0 0-1,0-1 0,0 1 0,-1-1 0,1 1 1,0-1-1,-1 0 0,1 0 0,-1 0 1,1 0-1,-1-1 0,1 1 0,-1-1 1,0 1-1,1-1 0,-1 0 0,0 0 1,0 0-1,1-2 5,1 0-1115,1 0-1,-1-1 1,0 0 0,0 0-1,-1 0 1,0 0-1,0-1 1,0 1 0,1-4 1115,8-26-7011</inkml:trace>
  <inkml:trace contextRef="#ctx0" brushRef="#br0" timeOffset="116575.71">10099 8128 6185,'-29'-148'3569,"21"124"-272,1 1-1337,1 9-984,10 6 673,3 8 1671,12 0-6608,-2 5 3976</inkml:trace>
  <inkml:trace contextRef="#ctx0" brushRef="#br0" timeOffset="116937.96">10447 7991 10122,'-19'5'3519,"1"-2"0,-1 0-1,-13 0-3518,14-2 1216,0 1 0,0 1-1,-18 5-1215,27-5 257,-1 0 0,1 1-1,0 0 1,0 0 0,0 1 0,0 0-1,1 1 1,-4 2-257,10-6 14,1-1-1,-1 1 1,1 0 0,0-1 0,-1 1-1,1 0 1,0 0 0,0-1-1,0 1 1,0 0 0,0 0-1,1 0 1,-1 0 0,1 0-1,-1 1 1,1-1 0,0 0 0,-1 0-1,1 0 1,0 0 0,1 0-1,-1 1 1,0-1 0,0 0-1,1 0 1,0 0 0,-1 0-1,1 0 1,0 0 0,0 0 0,0 0-1,0 0 1,0-1 0,0 1-1,1 0 1,-1-1 0,1 1-1,-1-1 1,1 1 0,0-1-1,1 2-13,20 18 8,2-1 0,0-1 0,1-1-1,8 3-7,-15-10 7,0 0 0,-1 2 0,0 0-1,-1 1 1,0 0 0,-1 1 0,-1 1 0,-1 1-1,0 0 1,0 2-7,-11-14 3,-1 0 0,1 0 0,-1 1 0,0-1 0,-1 0 0,1 1 0,-1-1 0,0 1 0,0 0 0,-1-1 0,0 1 0,0 0 0,0-1 0,0 1 0,-1-1 0,-1 6-3,-1-2 8,0-1 0,0 1 0,-1-1 0,0 0 0,0 0 0,-1-1 0,0 1 0,0-1 1,-1 0-1,-3 3-8,-1 0 21,0 0 0,-1-1 0,0 0 0,-1 0 0,0-1 0,0-1 0,-1 0 0,0-1 0,0 0 1,0-1-1,-1 0 0,0-1 0,-5 0-21,17-4-193,-56 4 1151,57-4-978,0 0 0,0 0 0,0 0 1,0-1-1,0 1 0,0 0 0,0 0 0,0-1 0,0 1 0,0 0 0,0-1 1,0 1-1,0-1 0,0 0 0,1 1 0,-1-1 0,0 0 0,0 1 0,1-1 1,-1 0 19,1 0-160,-1 0-1,1 0 1,0 0 0,0 0 0,0 0 0,0 0 0,1 0 0,-1 0 0,0 0 0,0 0 0,1 0 0,-1 0 0,0 0 0,1 0 0,-1 0-1,1 0 1,-1 0 0,1 0 0,-1 0 0,1 1 0,0-1 0,0 0 0,-1 0 0,1 1 0,0-1 160,18-17-3668</inkml:trace>
  <inkml:trace contextRef="#ctx0" brushRef="#br0" timeOffset="117474.62">10599 8149 7282,'7'-23'3643,"-5"17"-2422,-1 1 0,1-1-1,0 1 1,0 0 0,0 0-1,1 0 1,0 0 0,0 1-1,1-2-1220,-7 11 4711,1 8-4536,0 2 115,-4 23-36,1-15-113,1 0 0,2 0 0,0 0-1,1 1 1,2-1 0,0 1-141,-1-24 7,0 1 0,0 0 0,0-1 0,0 1 0,0-1 0,1 1-1,-1 0 1,0-1 0,0 1 0,0-1 0,1 1 0,-1-1 0,0 1 0,1-1 0,-1 1 0,0-1 0,1 1 0,-1-1 0,1 1-1,-1-1 1,1 0 0,-1 1 0,1-1 0,-1 0 0,1 1 0,-1-1 0,1 0 0,0 0 0,-1 0 0,1 1 0,-1-1-7,20-8 158,21-30 23,-35 32-156,31-34 29,-20 21-28,1 1 0,0 0 0,2 2 1,1-2-27,-20 18-2,0-1 1,0 0 0,0 1 0,0-1 0,0 0 0,0 1 0,0-1 0,0 1-1,0-1 1,0 1 0,0 0 0,0-1 0,0 1 0,0 0 0,1 0 0,-1 0-1,0 0 1,0 0 0,0 0 0,0 0 0,0 0 0,0 0 0,1 1 0,-1-1-1,0 0 1,0 1 0,0-1 0,0 1 0,0-1 0,0 1 0,0 0 0,0-1-1,-1 1 1,1 0 0,0-1 0,0 1 0,0 0 0,-1 0 0,1 0 0,0 0-1,-1 0 1,1 0 0,0 0 1,2 8-15,1-1-1,-1 1 0,0-1 1,-1 1-1,1 6 16,5 13-20,-6-25 21,-1 0 0,1 1 0,0-1 0,0 0 0,1 0 0,-1-1 0,0 1 0,1 0 0,0-1 0,-1 1 0,1-1 0,0 0 0,0 0 0,1 0 0,-1-1 0,0 1 0,1-1 0,-1 1-1,5 0 5,0 0 0,0 0 0,1-1 0,-1 0 0,0 0 0,0-1 0,0 0 0,4-1-5,15-2 17,0-1 0,-1-2 0,1-1 1,16-6-18,50-25 40,-86 35-33,0-1 0,0 0 0,0 0 0,-1-1 0,1 0 0,-1 0 0,0 0 0,-1-1 0,1 0 0,-1 0 0,1-2-7,-5 7 2,-1 0-1,1 0 1,0 0 0,-1 0 0,0 0 0,1 0 0,-1 0-1,1 0 1,-1 0 0,0 0 0,0 0 0,0 0-1,1 0 1,-1 0 0,0-1 0,0 1 0,0 0-1,-1 0 1,1 0 0,0 0 0,0 0 0,-1 0 0,1 0-1,0 0 1,-1 0 0,1 0 0,-1 0 0,1 0-1,-1 0 1,0 0 0,1 1 0,-1-1 0,0 0-1,0 0 1,0 1 0,1-1 0,-1 0 0,0 1-1,0-1 1,0 1 0,0-1 0,0 1 0,0-1 0,0 1-1,0 0 1,0-1 0,0 1 0,0 0 0,0 0-1,-1 0 1,1 0 0,-1 0-2,-5-1 2,-1 0 1,1 0-1,-1 1 0,1 0 1,-1 1-1,1 0 1,-3 0-3,0 2-8,0 0 0,0 0 1,1 1-1,-1 1 0,1 0 1,0 0-1,0 0 1,1 1-1,0 0 0,0 1 1,-1 1 7,7-6 2,0 0 0,0 0 1,0 0-1,0 0 0,1 0 0,-1 0 1,1 1-1,-1-1 0,1 0 0,0 1 1,0-1-1,0 1 0,0 0 0,0-1 1,0 1-1,1 0 0,0 0 0,-1-1 1,1 1-1,0 0 0,0 0 0,0 0 1,1-1-1,-1 1 0,1 0 1,0 0-1,-1-1 0,1 1 0,0-1 1,0 1-1,1-1 0,-1 1 0,1-1 1,-1 1-1,1-1 0,0 0 0,0 0 1,-1 0-1,2 0 0,-1 0 0,0-1 1,0 1-1,1 0-2,3 2 27,0 0-1,1 0 1,0 0 0,0 0 0,0-1 0,0-1-1,0 1 1,1-1 0,-1 0 0,3 0-27,84 8 432,-38-5 177,20 10-2454,-37-6-1329,26 3-696</inkml:trace>
  <inkml:trace contextRef="#ctx0" brushRef="#br0" timeOffset="113910.01">5636 8241 9906,'-10'-60'3996,"-1"39"860,11 21-4697,0 0-1,-1-1 0,1 1 0,-1 0 0,1 0 1,-1 0-1,1 0 0,-1-1 0,1 1 0,0 0 0,-1 0 1,1 0-1,-1 0 0,1 0 0,-1 0 0,1 0 1,-1 1-1,1-1 0,-1 0 0,1 0 0,-1 0 1,1 0-1,0 1 0,-1-1 0,1 0 0,-1 0 1,1 1-159,-2 0 261,0 1 1,0 0 0,0 0 0,1 0-1,-1 0 1,1 0 0,-1 0 0,1 0 0,0 0-1,0 1 1,0-1 0,0 1-262,-3 9 65,0 1-1,0 0 1,1 0 0,1 0-1,1 0 1,0 0 0,0 0-1,1 0 1,1 0 0,0 1-1,1-1 1,0 0 0,1 0-1,2 4-64,-3-12 8,-1 0 0,2-1-1,-1 1 1,0 0 0,1-1-1,0 0 1,0 1-1,1-1 1,-1 0 0,1-1-1,-1 1 1,1-1-1,1 1 1,-1-1 0,0 0-1,1-1 1,-1 1 0,1-1-1,3 2-7,-1-3 14,1 1 0,-1-1 0,0 0 0,0 0 0,1-1 0,-1 0 0,0 0 0,0-1 0,1 0 0,-1 0 0,0 0 0,0-1 0,1-1-14,6-1 27,-1-1 1,0-1-1,0 0 0,0-1 0,-1-1 1,0 1-1,-1-2 0,1 0 0,-2 0 1,1-1-1,-1 0 0,-1-1 0,0 0 1,1-3-28,-2 0 25,0-1 1,-2 0-1,0-1 1,-1 0 0,3-10-26,-6 17 31,0 1 0,-1-1 0,1 1 0,-2-1 0,1 0 1,-1 0-1,-1 1 0,1-1 0,-2 0 0,1 1 0,-2-5-31,11 77 773,-5-45-654,1-1 1,1-1 0,1 1-1,0-1 1,6 9-120,-9-21-102,0 1 0,0-1-1,1 1 1,0-1 0,0-1 0,0 1 0,0 0 0,1-1 0,0 0-1,0 0 1,1 1 102,-2-3-370,0 0-1,0 0 0,0-1 1,0 1-1,0-1 0,1 0 1,-1 0-1,0 0 1,1 0-1,-1-1 0,1 0 371,29-2-3941</inkml:trace>
  <inkml:trace contextRef="#ctx0" brushRef="#br0" timeOffset="114461.23">6234 8276 7066,'52'-112'3851,"-41"71"2936,-11 41-6244,0 10 4406,-7 151-1761,7-160-3179,0 0-1,-1-1 0,1 1 0,0-1 0,0 1 1,0-1-1,0 1 0,0 0 0,0-1 0,0 1 1,0-1-1,0 1 0,0-1 0,0 1 1,1 0-1,-1-1 0,0 1 0,0-1 0,0 1 1,1-1-1,-1 1 0,0-1 0,1 1 1,-1-1-1,1 1 0,-1-1 0,0 0 0,1 1 1,-1-1-1,1 0 0,-1 1 0,1-1 0,-1 0 1,1 1-1,-1-1-8,20-9 186,24-33 16,-39 36-166,27-28 64,-12 11-42,2 1 1,12-10-59,-28 27 0,0 1-1,0-1 1,1 1 0,-1 0 0,1 0-1,0 1 1,0 0 0,0 0 0,0 1-1,1 0 1,-1 0 0,3 0 0,-8 2-2,0 0 1,0 1 0,0-1-1,1 0 1,-1 1-1,0-1 1,0 1 0,0 0-1,0 0 1,0 0-1,0 0 1,0 0-1,-1 0 1,1 0 0,0 1-1,-1-1 1,1 1-1,-1-1 1,1 1 0,-1-1-1,1 1 1,-1 0-1,0 0 1,0 0 0,0 0-1,0 0 1,0 0-1,-1 0 1,1 1 1,5 12 23,-2 1 0,1-1 0,1 16-23,-1-3 45,-4-23-37,1-1 0,-1 1 0,1 0 0,0-1 0,0 1 0,0-1 0,0 1 0,1-1 0,0 0 0,0 0 0,0-1 0,1 2-8,-2-3 5,0-1 0,1 0 0,-1 1-1,0-1 1,1 0 0,-1 0-1,1 0 1,-1 0 0,1 0 0,-1-1-1,1 1 1,0-1 0,-1 0-1,1 0 1,0 0 0,-1 0 0,1 0-1,-1 0 1,1-1 0,0 1-1,-1-1 1,1 0 0,-1 0 0,1 0-5,20-7 43,-1 0 1,0-2-1,-1-1 1,1-1-44,-14 8 15,0-1 0,0 0 1,-1-1-1,0 0 0,0 0 0,-1 0 1,1-1-1,-1 0 0,-1 0 0,1-1 1,-1 1-1,0-3-15,-4 9 4,0 0 0,-1 0 0,1-1 0,0 1 0,-1 0 0,1-1 0,-1 1 0,0 0 0,1-1 0,-1 1 0,0-1 0,0 1 0,0 0 0,0-1-1,0 1 1,0-1 0,-1 1 0,1 0 0,0-1 0,-1 1 0,1 0 0,-1-1-4,0 1 3,0 0 0,0 0 0,0 0-1,0 0 1,0 1 0,0-1 0,0 0-1,0 1 1,0-1 0,0 1 0,-1-1 0,1 1-1,0-1 1,0 1 0,0 0 0,-1 0-1,1 0 1,0 0 0,-2 0-3,-3 0 1,-1 0 0,0 1 0,1 0 1,-1 0-1,1 1 0,-1 0 0,1 0 0,-3 1-1,5-1-4,0 0-1,1 0 0,-1 0 1,0 0-1,1 1 0,-1 0 0,1-1 1,0 1-1,0 0 0,0 0 1,0 1-1,1-1 0,-1 1 1,1-1-1,0 1 0,0 0 1,0 0-1,0 0 0,1 0 0,0 0 1,0 0-1,0 0 0,0 1 1,0-1-1,1 0 0,0 1 1,0-1-1,0 0 0,0 0 1,1 1-1,1 3 5,-1-2-1,1 1-1,1 0 1,-1-1 0,1 0-1,0 1 1,0-1 0,1-1-1,0 1 1,0 0 0,0-1-1,1 0 1,-1 0 0,1 0-1,1 0 1,-1-1 0,1 0-1,-1 0 1,1-1 0,6 3 1,8 3 235,0-2 1,0-1-1,1 0 1,0-2 0,2 0-236,32 4-4276,-23-5 1290</inkml:trace>
  <inkml:trace contextRef="#ctx0" brushRef="#br0" timeOffset="111297.59">1987 7547 8498,'-26'1'2177,"0"1"0,1 1 0,-1 1 0,-21 7-2177,20-4 741,0 2 1,0 1 0,1 2-1,1 0 1,0 1-1,0 2 1,-2 3-742,22-15 63,0 1-1,1 0 1,-1 0 0,1 1 0,0-1-1,0 1 1,1 0 0,-1 0 0,1 0-1,0 0 1,1 1 0,-1-1 0,1 1-1,0-1 1,0 2-63,2-4 4,-1 0-1,1-1 1,0 1 0,0 0 0,0-1-1,0 1 1,0 0 0,1-1-1,-1 1 1,1 0 0,-1-1-1,1 1 1,0-1 0,0 1-1,1-1 1,-1 1 0,0-1 0,1 0-1,-1 0 1,1 0 0,0 0-1,0 0 1,0 0 0,0 0-1,0 0 1,0-1 0,0 1-1,0-1 1,1 1 0,-1-1 0,1 0-1,-1 0 1,1 0 0,1 0-4,1 0 4,0 0 1,1 0 0,-1 0-1,0 0 1,1-1 0,-1 0-1,0 0 1,1-1 0,-1 1-1,0-1 1,1-1 0,-1 1-1,0 0 1,0-1 0,0 0 0,0-1-1,0 1 1,-1-1 0,1 0-1,4-3-4,3-3 25,0 0-1,-1-1 0,0 0 1,-1-1-1,0 0 0,-1 0 1,1-3-25,3-5 29,-2-2 0,-1 1 1,0-1-1,-2-1 0,0 0 1,-1 0-1,-2-1 0,0 1 1,-1-1-1,-1 0 0,-2 0 0,0 0 1,-1-1-1,-1 1 0,-5-22-29,-2-6 213,-3 1-1,-1 0 0,-3 1 0,-2 0 0,-2 2 0,-18-33-212,33 73 103,3 3-9,-2-1 0,1 0 1,0 1-1,-1 0 0,0-1 0,0 1 0,0 0 1,-1 1-1,-2-4-94,5 7 6,1 0 1,0 0 0,0-1-1,0 1 1,-1 0-1,1 0 1,0 0-1,0 0 1,-1 0-1,1 0 1,0-1-1,-1 1 1,1 0-1,0 0 1,0 0-1,-1 0 1,1 0-1,0 0 1,-1 0 0,1 0-1,0 0 1,0 0-1,-1 0 1,1 0-1,0 0 1,0 1-1,-1-1 1,1 0-1,0 0 1,-1 0-1,1 0 1,0 0-1,0 1 1,0-1-1,-1 0 1,1 0-1,0 0 1,0 1 0,0-1-1,-1 0 1,1 0-7,-4 16 121,4 20-51,8 21 15,2-1-1,3 0 1,2-1 0,14 29-85,7 9 151,4-2-1,17 21-150,-49-96 282,1-1 0,1-1 1,1 1-1,0-2 0,8 8-282,-11-13-19,0-1-1,1 1 0,0-2 0,0 1 1,4 0 19,29 10-3666,-4-10 374</inkml:trace>
  <inkml:trace contextRef="#ctx0" brushRef="#br0" timeOffset="111744.97">2817 8244 12291,'-9'-6'1026,"0"2"1,0-1 0,0 1 0,0 0-1,0 1 1,-1 0 0,0 1 0,1 0-1,-1 0 1,0 1 0,-6 0-1027,12 1 84,1 0 0,-1 1 0,0-1 0,0 1 0,1 0 0,-1 0 0,0 0 0,1 0 0,-1 1 0,1-1 1,0 1-1,-1 0 0,1 0 0,0 1 0,0-1 0,0 0 0,0 1 0,1 0 0,-1 0 0,1 0 0,0 0 0,-1 0 0,1 0 0,1 0 1,-1 1-1,0-1 0,1 1 0,0-1 0,0 1 0,0 0 0,0 0-84,-1 0 6,1 0 0,0 0-1,0 1 1,0-1 0,1 0 0,0 0 0,0 1 0,0-1 0,0 0-1,0 1 1,1-1 0,0 0 0,0 0 0,0 0 0,0 1 0,1-1-1,-1 0 1,1-1 0,0 1 0,1 0 0,-1 0 0,0-1 0,1 0-1,0 1 1,0-1 0,0 0 0,0 0 0,1-1 0,-1 1-6,2 0 8,0 0-1,1-1 1,-1 0 0,1 0 0,-1 0 0,1-1 0,-1 1 0,1-1-1,0-1 1,0 1 0,-1-1 0,1 0 0,0 0 0,0-1 0,0 0-1,-1 0 1,1 0 0,0-1 0,-1 1 0,1-1 0,0-1-8,6-3 29,-1 0 0,0 0 0,0-1 0,0-1 0,-1 0 1,0 0-1,-1-1 0,9-10-29,-15 16 13,1-1 0,-1 0 0,0 0 0,0 0 0,0 0 0,-1 0 0,1 0 0,-1-1 0,0 0 0,-1 1 0,1-1 0,-1 0 1,1 0-1,-2 1 0,1-1 0,0 0 0,-1 0 0,0 0 0,0 0 0,0 0 0,-1 0 0,0 0 0,-1-3-13,0 4 11,0 1-1,0 0 1,0 1-1,-1-1 0,1 0 1,-1 1-1,0-1 1,1 1-1,-1 0 1,0 0-1,-1 0 1,1 0-1,0 1 1,0-1-1,-1 1 1,1 0-1,-1 0 1,1 0-1,-1 0 1,0 1-1,1-1 1,-1 1-1,1 0 1,-1 0-1,0 0 0,1 1 1,-1-1-1,-1 1-10,-1 0 22,0-1-1,1 1 0,-1 0 1,1 0-1,-1 1 0,1 0 1,0 0-1,0 0 1,0 0-1,0 1 0,0 0 1,0 0-1,0 0 0,1 1 1,0-1-1,0 1 0,0 0 1,-1 2-22,4-5-226,1 0 1,-1 0 0,1 1 0,-1-1 0,1 0-1,-1 1 1,1-1 0,0 0 0,0 1 0,-1-1-1,1 1 1,0-1 0,0 0 0,1 1 0,-1-1-1,0 1 1,0-1 0,1 0 0,-1 1 0,0-1-1,1 0 1,0 1 0,-1-1 0,1 0 0,0 0-1,0 0 1,-1 0 0,1 1 0,1-1 225,18 20-4979</inkml:trace>
  <inkml:trace contextRef="#ctx0" brushRef="#br0" timeOffset="112225.27">3025 8201 8258,'3'-4'714,"0"1"-1,1-1 1,0 1 0,-1 0-1,1 0 1,0 0 0,1 1 0,-1-1-1,0 1 1,1 0 0,-1 0 0,1 1-1,3-2-713,-5 3 172,0 1-1,0-1 0,0 0 1,0 1-1,0 0 0,0-1 0,-1 1 1,1 0-1,0 1 0,-1-1 1,1 0-1,-1 1 0,1-1 0,-1 1 1,0 0-1,1 0 0,-1 0 1,0 0-1,0 0 0,-1 1 0,1-1 1,0 0-1,-1 1 0,1 1-171,6 9 296,-2 1 0,0 0 0,0 1 0,-1 0 0,-1 0 0,-1 0 0,0 0 0,-1 0 0,0 0 0,-1 1 0,-1 9-296,0-24 25,0 0 1,-1 1-1,1-1 1,0 0-1,0 0 0,-1 0 1,1 0-1,-1 1 1,1-1-1,-1 0 1,1 0-1,-1 0 1,0 0-1,1 0 1,-1 0-1,0 0 1,0-1-1,0 1 0,0 0 1,0 0-26,-6-1 622,7-13 367,4-6-956,1 1 1,0-1-1,2 1 0,0 1 1,1-1-1,1 1 0,0 1 1,2 0-1,4-6-33,-12 18 3,0-1-1,0 1 0,1-1 1,0 1-1,0 0 0,0 0 1,0 1-1,1-1 0,-1 1 1,1 0-1,0 0 1,0 0-1,0 1 0,3-1-2,-6 2 8,1 1 0,-1-1-1,1 1 1,-1 0-1,1 0 1,-1 0 0,1 0-1,-1 1 1,1-1-1,-1 1 1,0-1 0,1 1-1,-1 0 1,0 0-1,1 0 1,-1 0 0,0 0-1,0 0 1,0 1-1,0-1 1,0 1 0,0 0-1,0-1 1,-1 1-1,1 0 1,-1 0 0,1 0-1,-1 0 1,0 0-1,1 0 1,-1 1 0,0-1-1,0 1-7,41 100 309,-17-36 480,-18-55-4869,3-2 620</inkml:trace>
  <inkml:trace contextRef="#ctx0" brushRef="#br0" timeOffset="113026.11">3583 8282 9450,'54'-106'3834,"-53"104"-3469,0-1 0,0 1 0,0 0 0,0 0 1,0 0-1,0 1 0,1-1 0,-1 0 0,1 0 0,-1 1 0,1-1 0,0 1 0,0-1 0,-1 1 0,1 0 0,0 0 0,2-1-365,-3 1 105,0 1 0,0 0 0,0 0 0,0 1 0,0-1-1,0 0 1,0 0 0,0 0 0,0 1 0,0-1 0,0 0-1,0 1 1,0-1 0,0 1 0,-1-1 0,1 1 0,0-1-1,0 1 1,0 0 0,-1-1 0,1 1 0,0 0 0,-1 0 0,1-1-1,0 2-104,3 5 303,0 0-1,0 0 0,-1 0 0,0 1 1,0 0-1,1 3-302,-4-10 44,3 17 329,-1 1-1,-1-1 0,-1 1 1,0 0-1,-2-1 0,0 1 1,-1-1-1,0 1-372,3-19 14,4-15 23,1-1 1,1 1-1,1 0 1,0 1-1,0 0 1,2 0-1,0 0 1,0 1-1,1 1 1,1 0-1,0 0 1,1 1 0,0 0-1,1 1 1,12-8-38,-24 17-2,0 0 0,1-1 1,-1 2-1,0-1 0,1 0 1,-1 0-1,1 0 1,-1 1-1,1-1 0,-1 0 1,1 1-1,-1 0 1,1-1-1,0 1 0,-1 0 1,1 0-1,0 0 0,-1 0 1,1 0-1,-1 0 1,1 0-1,0 1 0,-1-1 1,1 0-1,-1 1 1,1 0-1,-1-1 0,1 1 1,-1 0-1,1 0 0,-1-1 1,0 1-1,1 0 1,-1 1-1,0-1 0,0 0 1,0 0-1,0 0 0,0 1 1,0-1-1,0 0 1,0 1-1,-1-1 0,1 1 1,0-1-1,-1 1 1,1-1-1,-1 1 0,0 0 2,3 11 1,0 1-1,-1 0 1,-1-1 0,0 1-1,-1 10 0,0 0 13,0-23-13,0 1 1,0 0 0,0 0 0,0-1 0,0 1-1,0 0 1,0-1 0,1 1 0,-1 0 0,0-1-1,1 1 1,0 0 0,-1-1 0,1 1 0,0-1 0,0 1-1,0-1 1,0 0 0,0 1 0,0-1 0,0 0-1,0 1 1,0-1 0,1 0 0,-1 0 0,1 0 0,-1 0-1,0-1 1,1 1 0,0 0 0,-1 0 0,1-1-1,-1 1 1,1-1 0,0 0 0,1 1-1,3-2 5,0 0 0,0 0 0,0 0-1,0-1 1,0 0 0,0 0 0,0 0 0,0-1 0,4-3-5,5-2 12,1 0 0,-1-2 0,-1 0 0,0 0 0,0-2 0,-1 1 0,0-2 0,-1 0 0,-1 0 0,0-1 0,-1 0 0,7-13-12,-17 26 2,1 0-1,0 0 1,-1 0 0,1 0 0,-1 0-1,1 0 1,-1 0 0,0 0 0,1 0-1,-1 0 1,0 0 0,0 0 0,0 0-1,0 0 1,0 0 0,0 0 0,0 0-1,0 0 1,0 0 0,0 0 0,-1 0-1,1 0 1,0 0 0,-1 0-1,1 0 1,-1 0 0,1 0 0,-1 0-1,1 0 1,-1 0-2,-1 0 2,0 0 1,0-1-1,1 1 0,-1 0 1,0 1-1,0-1 0,0 0 0,-1 1 1,1-1-1,0 1 0,0-1 1,0 1-1,0 0 0,-2 0-2,-4 0 5,1 0-1,-1 1 1,0 0-1,0 0 1,1 0-1,-1 1 0,0 0 1,-1 2-5,6-3 3,0 0-1,0 1 1,0 0-1,1-1 1,-1 1 0,0 0-1,1 0 1,0 0 0,-1 1-1,1-1 1,0 1 0,0-1-1,0 1 1,0 0-1,1-1 1,-1 1 0,1 0-1,0 0 1,-1 0 0,2 1-1,-1-1 1,0 0-1,0 0 1,1 0 0,0 1-1,0-1 1,0 0 0,0 0-1,0 1 1,0-1-1,1 0 1,0 0 0,0 0-1,0 0 1,0 0 0,1 3-3,1-1 3,-1 1 0,2-1 0,-1 0 0,0 0 0,1 0 0,0 0 0,0-1 0,0 0 0,1 0 1,0 0-1,-1 0 0,1-1 0,1 1 0,-1-1 0,0-1 0,1 1 0,-1-1 0,1 0 0,3 1-3,8-1 15,1 0 0,0-1 0,-1-1 0,1 0 0,0-1 0,-1-2 0,1 1 0,-1-2 0,15-5-15,-4 2 32,-1 2-1,1 0 1,15 1-32,-41 4 0,-1 0 0,0 0-1,0-1 1,1 2 0,-1-1 0,0 0 0,0 0 0,1 0 0,-1 0 0,0 1 0,0-1 0,1 1 0,-1-1-1,0 1 1,0-1 0,0 1 0,0-1 0,0 1 0,0 0 0,0 0 0,0 0 0,0-1 0,0 1 0,-1 0-1,1 0 1,0 0 0,0 0 0,-1 1 0,1-1 0,-1 0 0,1 0 0,-1 0 0,1 0 0,-1 1 0,1 3 1,-1 1 1,1-1-1,-1 1 1,0-1 0,-1 1-1,0-1 1,0 2-2,1-6 1,0-1 1,0 1-1,0-1 1,0 1 0,0-1 0,0 1-1,0-1 1,-1 1 0,1-1 0,0 1-1,0-1 1,0 1 0,-1-1 0,1 1-1,0-1 1,-1 0 0,1 1-1,0-1 1,-1 0 0,1 1 0,-1-1-1,1 0 1,-1 1 0,1-1 0,0 0-1,-1 0 1,1 1 0,-1-1-1,1 0 1,-1 0 0,1 0 0,-1 0-1,1 0 1,-1 0 0,1 0 0,-1 0-1,0 0 1,1 0 0,-1 0 0,1 0-1,-1 0 1,1 0 0,-1 0-1,1-1 1,-1 1 0,1 0 0,0 0-1,-1 0 1,1-1 0,-1 1 0,1 0-1,-1-1 1,1 1 0,0 0-1,-1-1 1,1 1 0,0-1 0,-1 1-1,1-1 1,0 1 0,0-1-2,-26-25-12,22 20 78,-1 0 0,2 0 0,-1-1 0,1 1 0,-1-1 0,2 0 0,-1 0 0,1 0 0,0 0 0,1-1 0,-1 1 0,1 0 0,1-1 0,0 1 0,0 0 0,0-1 0,1 1 0,0-1 0,0 1 0,1 0 0,0 0 0,0 0 0,1 0 0,0 0 0,0 0 0,0 1 0,1-1 0,0 1 0,0 0 0,1 0 0,0 0 0,0 1 0,0 0 0,1 0-1,-1 0 1,1 1 0,1 0 0,-1 0 0,0 0 0,1 1 0,0-1 0,0 2 0,0-1 0,0 1-66,9-3-36,1 2 1,-1 0-1,0 1 0,1 0 0,-1 1 0,1 1 0,7 1 36,33 12-4942,-11 9 795</inkml:trace>
  <inkml:trace contextRef="#ctx0" brushRef="#br0" timeOffset="118730.53">12546 7814 12067,'-15'-1'4433,"14"1"-4300,0-1 0,0 1 0,1 0 0,-1-1 0,0 1 0,0 0 0,0 0 0,1 0 1,-1 0-1,0 0 0,0 0 0,0 0 0,0 0 0,1 0 0,-1 0 0,0 0 0,0 0 0,0 1 0,0-1 0,1 0 0,-1 0 0,0 1 0,0-1 0,1 1 0,-1-1 0,0 1 0,1-1 0,-1 1 0,1-1 0,-1 1 0,0 0 1,1-1-1,-1 1 0,1 0 0,0-1 0,-1 1 0,1 0 0,-1 0 0,1-1 0,0 1 0,0 0 0,-1 0 0,1 0 0,0-1 0,0 1 0,0 0 0,0 0 0,0 0-133,-1 35 559,2 0 0,1 0 0,2 0 0,2 0 0,3 7-559,-1 2 111,-1 0 1,-2 1-1,-3 3-111,-1-49 11,-1 1-1,0-1 1,0 1 0,0 0 0,0-1-1,0 1 1,0-1 0,0 1-1,0 0 1,0-1 0,0 1 0,0-1-1,0 1 1,-1 0 0,1-1-1,0 1 1,0-1 0,-1 1 0,1 0-1,0-1 1,-1 1 0,1-1 0,0 1-1,-1-1 1,1 0 0,-1 1-1,1-1 1,-1 1 0,1-1 0,-1 0-1,1 1 1,-1-1-11,-16-10 385,-19-34 299,34 41-628,-9-12 31,0-1 1,1 0-1,0 0 0,2-1 0,0 0 0,0-1 1,2 1-1,0-2 0,1 1 0,1 0 0,1-1 1,1 0-1,0 0 0,1 0 0,1 0 0,1 0 1,1 1-1,2-9-87,0 6 4,1 1 1,1-1-1,1 2 0,1-1 1,0 1-1,2 0 1,0 1-1,1 0 0,1 0 1,0 1-1,1 1 1,1 0-1,1 1 0,0 1 1,1 0-1,0 1 1,1 0-1,1 2 0,0 0 1,0 1-1,1 1 1,1 0-1,-1 2 0,1 0 1,0 1-1,1 1 1,0 1-1,-1 1 0,1 1 1,15 0-5,-26 2 83,-1 0 1,0 0-1,0 1 1,1 0-1,-1 1 1,0 0-1,6 2-83,-11-3-115,0 1 0,-1 0 0,1 0 0,-1 0 0,1 0 0,-1 1-1,0-1 1,0 1 0,0 0 0,1 1 115,14 26-3929,-4 10 60</inkml:trace>
  <inkml:trace contextRef="#ctx0" brushRef="#br0" timeOffset="119094.9">12564 8044 11362,'-11'6'4281,"8"-9"528,7-7-3040,15 1-433,13 1-632,19-8-248,3-1-264,13 3-104,-11 0 216,-2 4 169,-14 6 231,-6 4-5705,-11 4 2144</inkml:trace>
  <inkml:trace contextRef="#ctx0" brushRef="#br0" timeOffset="119457.18">13009 8010 9266,'-11'82'4001,"-1"-65"464,-2-4-2065,2 0-415,-1 5-313,6-1-616,4-1-248,4-4-439,5 3-97,4-7-152,4-1 0,2-7 136,12-4-24,-3-7-128,8-5 528,-9-5 568,9-1-6737,-11 0 2952</inkml:trace>
  <inkml:trace contextRef="#ctx0" brushRef="#br0" timeOffset="119786.2">13538 7945 5353,'14'2'5919,"-22"1"3824,-13 4-7966,-193 78 1995,204-80-3642,0 0 0,1 1 0,-1 1 0,1-1 1,1 1-1,-6 7-130,12-13 14,0 1 0,1 0 0,-1 0-1,1 0 1,-1 0 0,1 0 0,0 0 0,0 1 0,0-1 0,0 0 0,0 1 0,0-1 0,1 1 0,-1-1 0,1 1-14,0-2 3,0 1-1,0-1 0,1 1 1,-1-1-1,1 1 1,-1-1-1,1 1 0,0-1 1,-1 0-1,1 1 1,0-1-1,0 0 0,0 0 1,0 0-1,0 1 1,0-1-1,0 0 0,0 0 1,1-1-1,-1 1 1,0 0-1,0 0 0,1-1 1,-1 1-1,1 0 1,0 0-3,5 0 8,0 1 1,-1 0-1,1-1 1,0 0-1,-1-1 1,1 0-1,0 0 1,0 0-1,-1-1 1,1 0-1,0 0 1,-1 0-1,1-1 1,1-1-9,22-7 70,-1-1 1,11-6-71,-36 15 6,4-1 14,0 0 0,0-1-1,0 0 1,-1-1-1,1 1 1,-1-1 0,0-1-1,-1 1 1,1-1 0,-1-1-1,2-2-19,-8 9 2,1-1-1,-1 1 1,0 0 0,0-1-1,0 1 1,1 0-1,-1-1 1,0 1-1,0 0 1,0-1-1,0 1 1,0 0-1,0-1 1,0 1 0,0-1-1,0 1 1,0 0-1,0-1 1,0 1-1,0 0 1,0-1-1,0 1 1,0-1-1,0 1 1,0 0 0,0-1-1,-1 1 1,1 0-1,0-1 1,0 1-1,0 0 1,-1-1-1,1 1 1,0 0-1,-1 0 1,1-1 0,0 1-1,0 0 1,-1 0-1,1-1 1,0 1-1,-1 0 1,1 0-1,0 0 1,-1 0-1,1 0 1,-1-1 0,1 1-1,0 0-1,-1 0-1,0 0-1,1 0 1,-1 0-1,0 0 1,1 1-1,-1-1 1,0 0-1,1 0 1,-1 0-1,1 1 1,-1-1 0,1 0-1,-1 1 1,0-1-1,1 0 1,-1 1-1,1-1 1,-1 0-1,1 1 1,0-1-1,-1 1 1,1-1-1,-1 1 1,1 0-1,0-1 1,0 1-1,-1-1 1,1 1-1,0-1 1,0 1 0,-1 0-1,1-1 1,0 1-1,0 0 1,0-1-1,0 1 1,0-1 1,-1 9 95,1-1 0,-1 0 0,2 1-1,-1-1 1,1 0 0,0 0 0,1 0 0,0 0 0,0 1-95,0-5-96,-1 0 0,1 1 0,0-1 0,0 0 0,0 0 0,1 0-1,0-1 1,0 1 0,1 2 96,22 10-3594,-14-14-278</inkml:trace>
  <inkml:trace contextRef="#ctx0" brushRef="#br0" timeOffset="120214.89">13638 7545 4945,'-3'-8'1380,"-1"-1"0,1 1-1,0-1 1,1 0 0,0 0-1,1 0 1,0 0 0,0 0 0,1 0-1,0 0 1,0 0 0,2-5-1380,2 26 4682,13 66-2688,-13-1-1368,-3-1 0,-3 1 0,-4 2-626,-1 84 141,6-154-127,1 0 0,0 0 0,1 0 0,0-1 1,1 1-1,1 3-14,-3-11 6,0 1 0,1-1 0,-1 0 1,1 1-1,0-1 0,-1 0 0,1 1 1,0-1-1,0 0 0,0 0 0,0 0 0,0 0 1,0 1-1,0-1 0,0-1 0,1 1 1,-1 0-1,0 0 0,0 0 0,1-1 1,-1 1-1,1-1 0,-1 1 0,0-1 0,1 1 1,-1-1-1,1 0 0,-1 0 0,1 0 1,-1 0-1,1 0 0,-1 0 0,1 0 1,-1 0-1,1 0 0,-1-1 0,1 1 1,-1-1-7,24-6 57,-2-1 1,1-2-1,-1 0 1,14-10-58,-22 11 0,1 1 0,0 0 0,0 1-1,0 1 1,0 0 0,1 1 0,0 1 0,0 1 0,1 0 0,17 0 0,-28 4-3,0 0 0,0 1 0,-1 0 0,1 0-1,0 0 1,-1 1 0,1 0 0,-1 0 0,0 1 0,0 0 0,0 0 0,0 0 0,-1 1 0,0 0 0,0 0-1,0 0 1,0 0 0,1 4 3,-4-6 0,1 0 0,-1 0 0,0 0 0,0 0 0,0 1 0,-1-1 0,1 1 0,-1-1 0,0 1-1,0 0 1,0-1 0,0 1 0,-1 0 0,1 0 0,-1 0 0,0 0 0,0-1 0,0 1 0,-1 0 0,0 0-1,1 0 1,-1-1 0,0 1 0,-1 0 0,1-1 0,-1 1 0,0-1 0,1 0 0,-1 1 0,-1-1 0,1 0-1,0 0 1,-1 0 0,-1 1 0,-7 5 23,0-1-1,-1 0 0,1 0 0,-1-1 1,-1-1-1,1 0 0,-1-1 1,0 0-1,0-1 0,-1-1 1,1 0-1,-1 0 0,-2-1-22,-36 2-262,-1-1 0,-49-5 262,-3 0-4313,79 3 16</inkml:trace>
  <inkml:trace contextRef="#ctx0" brushRef="#br0" timeOffset="120585.72">13124 7779 11811,'-21'-13'4400,"5"-7"866,5-1-2978,5 7-127,0 3-441,2 2-752,4 9-320,4 0-472,-4 0 24,0 0 248,5 0 193,19 10 7,48 28-6554,-48-19 2282</inkml:trace>
  <inkml:trace contextRef="#ctx0" brushRef="#br0" timeOffset="121018.71">13060 8145 6705,'-43'-58'3676,"43"57"-3471,0 1-1,-1-1 1,1 1 0,0-1 0,0 1-1,-1-1 1,1 1 0,0-1 0,0 1-1,-1-1 1,1 1 0,-1-1 0,1 1-1,0 0 1,-1-1 0,1 1 0,-1 0-1,1-1 1,-1 1 0,1 0 0,-1 0-1,1-1 1,-1 1 0,1 0 0,-1 0-1,0 0 1,1 0 0,-1 0 0,1 0-1,-1 0 1,1 0 0,-1 0 0,0 0-1,1 0 1,-1 0 0,1 0 0,-1 0-1,1 1 1,-1-1 0,1 0 0,-1 0-1,1 0 1,-1 1 0,1-1 0,-1 0-1,1 1 1,-1-1 0,1 1 0,-1-1-1,1 0 1,0 1 0,-1-1 0,1 1-1,0 0-204,-11 32 2973,9-24-2880,-3 9-263,1-5 679,1 0 0,0 1 0,0-1 0,2 1 1,-1 9-510,2-19-93,0-1 0,0 1 1,1-1-1,-1 1 0,1-1 1,0 1-1,0-1 0,0 1 1,0-1-1,1 1 1,-1-1-1,1 0 0,0 0 1,0 0-1,0 0 0,0 0 1,1 0-1,-1-1 0,1 1 1,-1-1-1,1 0 0,0 0 1,0 1-1,0-2 1,1 1 92,25 13-2718</inkml:trace>
  <inkml:trace contextRef="#ctx0" brushRef="#br0" timeOffset="122034.02">14313 7576 8338,'-3'-6'1182,"0"-1"1,1 0 0,0 0-1,0 0 1,0 0 0,1 0 0,0 0-1,1 0 1,-1 0 0,2-1-1,-1-4-1182,-1 93 4428,-9 4-3213,4-1 1,4 1-1,5 40-1215,0-109 24,0-1 0,1 1-1,1-1 1,1 0 0,0-1 0,0 0 0,2 0-1,0 0 1,0-1 0,1 0 0,1 0 0,0-1 0,1 0-1,0-1 1,0 0 0,1-1 0,1-1 0,0 0-1,0 0 1,1-1 0,2 0-24,-10-6 12,1 0-1,0 0 1,0-1-1,0 1 1,0-2-1,0 1 1,0-1 0,0 0-1,0-1 1,0 1-1,0-1 1,0-1-1,-1 1 1,1-1-1,0 0 1,-1-1 0,1 0-1,-1 0 1,0 0-1,0-1 1,5-3-12,9-6 29,-1-2 0,-1 0 0,0-1 0,-1-1 0,11-14-29,-27 30 1,1 0-1,-1-1 1,0 1 0,0 0 0,0 0-1,0-1 1,0 1 0,-1-1-1,1 1 1,0 0 0,-1-1-1,1 1 1,-1-1 0,1 0-1,-1 1 1,0-1 0,0 1-1,1-1 1,-1-1-1,-1 3-1,1-1 0,0 0 0,-1 0 0,1 1 0,-1-1 0,1 0 0,-1 1 0,0-1 0,1 0 0,-1 1 0,0-1 0,1 1 0,-1-1 0,0 1 0,1 0 0,-1-1 0,0 1 0,0 0 0,0-1 1,1 1-1,-1 0 0,0 0 0,0 0 0,0-1 0,0 1 1,-5 0-7,-1-1 1,1 1-1,0 1 0,-1-1 1,1 1-1,0 0 1,0 0-1,-5 2 7,-3 2-16,0 1 0,1 0 0,0 1 0,1 1 0,-1-1 0,1 2-1,1 0 1,-10 9 16,19-17-2,0 1 1,-1 0-1,1 1 0,0-1 0,0 0 0,0 1 0,1-1 1,-1 1-1,0-1 0,1 1 0,0 0 0,0 0 0,0-1 0,0 1 1,0 0-1,0 0 0,1 0 0,-1 0 0,1 0 0,0 0 0,0 0 1,0 0-1,0 0 0,1 0 0,-1 0 0,1 0 0,0 0 1,0 0-1,0 0 0,0 0 0,0 0 0,0-1 0,1 1 0,0 0 1,-1-1-1,1 0 0,0 1 0,0-1 0,0 0 0,1 0 0,-1 0 1,0 0-1,1 0 0,-1-1 0,2 2 2,8 3 5,-1-1 1,1 0-1,0 0 0,0-2 0,1 1 1,-1-1-1,1-1 0,-1 0 0,1-1 1,10 0-6,21 3 95,78 21-134,-46-2-4495,-20-1 771</inkml:trace>
  <inkml:trace contextRef="#ctx0" brushRef="#br0" timeOffset="123735.78">15635 8174 10954,'-1'-1'9794,"14"5"-7862,-5-3-1896,0-1 1,1 0 0,-1-1 0,1 0 0,-1 0 0,0-1 0,0 0 0,7-3-37,-12 4 9,1 0 1,-1 0-1,0-1 1,1 0-1,-1 1 0,0-1 1,0 0-1,0 0 0,-1-1 1,1 1-1,-1-1 0,1 1 1,-1-1-1,0 0 0,0 0 1,0 0-1,0 0 1,0 0-1,-1 0 0,1-1 1,-1 0-10,0 2 22,-1 1 1,1-1 0,-1 1 0,1-1-1,-1 1 1,0-1 0,0 1 0,0-1-1,0 1 1,0-1 0,0 1 0,0-1 0,-1 1-1,1-1 1,0 1 0,-1-1 0,1 1-1,-1-1 1,0 1 0,0 0 0,1-1-1,-1 1 1,0 0 0,0-1 0,0 1-1,0 0 1,-1-1-23,-1 1 68,0-1 1,1 1-1,-1 0 0,0 0 1,0 0-1,0 0 0,0 1 1,0-1-1,0 1 0,0-1 1,0 1-1,0 0 0,-3 1-68,-6 0 247,-1 0 0,0 2 0,1-1 0,-1 2 0,1-1 0,-6 4-247,15-5 32,-1-1 1,0 1-1,0 1 0,0-1 0,1 0 0,0 1 0,-1 0 1,1-1-1,0 2 0,0-1 0,0 0 0,1 0 1,-1 1-1,1-1 0,0 1 0,0 0 0,0 0 0,0 0 1,1 0-1,0 0 0,-1 0 0,2 0 0,-1 0 0,0 4-32,1-4 6,0-1-1,1 1 1,0-1-1,-1 0 0,1 1 1,0-1-1,1 0 0,-1 0 1,1 0-1,-1 0 1,1 0-1,0 0 0,0 0 1,0 0-1,0-1 0,1 1 1,-1-1-1,1 0 1,-1 0-1,1 0 0,0 0 1,0 0-1,0 0 0,0-1 1,0 1-1,0-1 1,1 0-1,-1 0 0,0 0 1,1 0-1,2-1-5,15 4-31,0-2 1,1-1-1,-1 0 0,0-2 1,0 0-1,1-2 0,-1 0 1,0-1-1,-1-1 0,1-1 1,-1-1-1,0-1 0,-1-1 1,0 0-1,0-1 0,-1-2 1,3-2 30,-15 9-312,0-1 1,0 1 0,-1-1 0,0 0-1,0-1 1,0 1 0,-1-1-1,0 0 1,0 0 0,-1-1-1,0 1 1,0-1 0,-1 1 0,0-1-1,0 0 1,-1 0 0,0 0-1,0-2 312,-1-20-1778,0 1-1,-2 0 1,-1-1-1,-4-11 1779,-1-19-1607,4 2 596,2 0-1,2-12 1012,12-111 3799,-6 111-642,-5 44-756,-2 23-894,0 5-19,-3 45 942,0 95-399,-1-12-174,11 105-1857,-4-214 38,1-1 1,1 1-1,0-1 1,8 19-39,-11-33 75,2 0 1,-1-1-1,0 1 0,1-1 1,0 0-1,0 0 1,1 0-1,-1 0 1,1 0-1,0-1 1,1 0-1,-1 0 1,1 0-1,-1 0 0,1-1 1,0 1-1,1-1 1,3 1-76,-2-2-246,-7-7-4344,-10-5 799</inkml:trace>
  <inkml:trace contextRef="#ctx0" brushRef="#br0" timeOffset="124072.02">16090 7993 9202,'-64'-109'4121,"48"100"384,6-6-2433,13 1-455,13 6-681,16-1-416,17-1-400,17 0 736,1 0 1081,15 3-6562,-4-2 3368</inkml:trace>
  <inkml:trace contextRef="#ctx0" brushRef="#br0" timeOffset="124403.29">17369 7749 10442,'-2'-2'8231,"-7"2"-6929,5 0-573,-14 2-165,-1 1-1,1 1 0,-1 0 0,1 2 0,0 0 0,1 1 0,-1 1 0,1 0 0,-7 6-563,19-11 69,-1 1-1,2-1 1,-1 1 0,0 0-1,1 0 1,-1 1 0,1-1-1,1 1 1,-1 0 0,0 0-1,1 0 1,0 1 0,1-1-1,-1 1 1,1 0-1,-1 2-68,2-5 12,1 0-1,0 1 1,-1-1-1,1 0 1,0 0-1,1 1 1,-1-1-1,1 0 1,-1 0-1,1 1 1,0-1-1,0 0 0,0 0 1,1 0-1,-1 0 1,1-1-1,-1 1 1,1 0-1,0 0 1,0-1-1,0 1 1,1-1-1,-1 0 1,0 0-1,1 0 0,0 0 1,-1 0-1,1 0 1,0-1-1,0 1 1,2 0-12,9 4-127,-1-1 0,1 0 0,0 0 1,0-2-1,1 0 0,-1 0 0,1-2 0,0 1 1,12-2 126,56-7-3122,-4-13-4015,-31 3 1665</inkml:trace>
  <inkml:trace contextRef="#ctx0" brushRef="#br0" timeOffset="124720.71">17583 7933 2513,'38'-19'1652,"-2"1"170,-4-3 2296,-32 20-3938,0 1 0,1 0 0,-1 0 0,0 0 0,1 0 0,-1-1 0,0 1 0,1 0 1,-1 0-1,0-1 0,1 1 0,-1 0 0,0-1 0,0 1 0,1 0 0,-1-1 0,0 1 0,0 0 0,0-1 0,0 1 1,1 0-1,-1-1 0,0 1 0,0-1 0,0 1 0,0 0 0,0-1 0,0 1 0,0-1 0,0 1 0,0 0 0,0-1 0,0 1 1,0-1-1,0 1 0,-1 0 0,1-1 0,0 1 0,0 0 0,0-1 0,0 1 0,-1 0-180,-18-10 3851,-26 4-753,29 8-2509,0 2 0,0-1 0,0 2 0,1 0-1,0 1 1,-14 7-589,19-8 131,1 0 0,-1 0 0,2 1 0,-1 1 0,0-1 0,1 1 0,1 1 0,-1-1 0,1 1 0,-6 9-131,12-15 8,0-1 1,0 1-1,-1-1 1,1 1 0,1 0-1,-1-1 1,0 1-1,0 0 1,1 0-1,-1 0 1,1 0 0,0-1-1,-1 1 1,1 0-1,0 0 1,0 0-1,0 0 1,0 0 0,0 0-1,1 0 1,-1 0-1,1 0 1,-1-1 0,1 1-1,0 0-8,0 0 7,1 0-1,0 0 1,-1-1 0,1 1-1,0 0 1,0-1 0,0 0-1,1 1 1,-1-1-1,0 0 1,0 0 0,1 0-1,-1 0 1,0-1 0,1 1-1,2 0-6,7 1 19,0-1-1,0 0 0,0-1 1,0 0-1,1-1 1,-1 0-1,6-2-18,-6 0 19,1-1 0,0-1 1,-1 0-1,0 0 0,0-1 0,-1-1 0,0 0 1,0 0-1,0-2 0,1-1-19,-9 8 8,1-1 0,-1 0 0,0 0 0,0 0 0,-1 0 0,1 0 0,0 0 0,-1-1 0,0 0 0,0 1 0,0-1 0,0 0 0,-1 0 0,1 0 0,-1 0 0,0 0 0,0 0 0,-1 0 0,1 0 0,-1-1 0,0 1 0,0 0 0,0 0 0,-1 0 0,1-1 0,-1 1 0,0 0 0,0 0 0,-1 0 0,1 0 0,-1 0 0,0 1 0,0-1 0,-1 0-8,1 2 14,1 0-1,-1 0 0,-1 0 1,1 0-1,0 1 0,0-1 1,-1 1-1,1-1 1,-1 1-1,1 0 0,-1 0 1,1 0-1,-1 1 0,0-1 1,1 1-1,-1-1 1,-2 1-14,3 0-9,0-1 0,0 1 0,0 0 0,1 0 1,-1 0-1,0 0 0,0 0 0,0 1 0,0-1 1,1 0-1,-1 1 0,0 0 0,0-1 0,1 1 1,-1 0-1,0 0 0,1 0 0,-1 0 0,1 0 1,-1 0-1,1 0 0,0 1 0,-1-1 0,1 0 1,0 1-1,-1 0 9,1 8-4614,4-3 413</inkml:trace>
  <inkml:trace contextRef="#ctx0" brushRef="#br0" timeOffset="125306.31">17752 7381 10874,'-3'-16'9317,"6"28"-3782,-1 3-6054,8 151 4384,-10 109-3865,-1-263 25,0 3 15,1 0 0,0 0 0,1 0 0,1 0 0,0 0 0,1 3-40,-3-18 6,0 0 0,0 1 1,1-1-1,-1 0 0,0 1 0,0-1 1,0 0-1,0 1 0,0-1 0,0 0 0,1 0 1,-1 1-1,0-1 0,0 0 0,0 0 1,1 1-1,-1-1 0,0 0 0,0 0 0,1 0 1,-1 1-1,0-1 0,1 0 0,-1 0 1,0 0-1,0 0 0,1 0 0,-1 1 1,0-1-1,1 0 0,-1 0 0,0 0 0,1 0 1,-1 0-1,0 0 0,1 0 0,-1 0 1,0 0-1,1-1-6,14-9 135,15-27-29,-25 30-77,17-20 17,2 2 0,17-16-46,-32 32 2,1 1-1,0 0 1,0 1 0,1 0 0,0 1-1,0 0 1,1 0 0,10-3-2,-20 9-2,0 0 0,-1 0 0,1-1 0,-1 1 1,1 0-1,-1 1 0,1-1 0,0 0 0,-1 0 0,1 1 1,-1-1-1,1 1 0,-1-1 0,1 1 0,-1-1 0,0 1 1,1 0-1,-1 0 0,0 0 0,1 0 0,-1 0 1,0 0-1,0 0 0,0 0 0,0 0 0,0 1 0,0-1 1,0 0-1,-1 1 0,1-1 0,0 1 0,-1-1 0,1 1 1,-1-1-1,1 1 0,-1-1 0,0 1 0,0 0 2,4 12-12,-1 1 0,0 0-1,-2 0 1,0 3 12,2 8-5,-3-21 7,1 0 0,0 0 0,0 0 0,0 0 0,1 0 0,-1 0-1,1 0 1,1 0 0,-1-1 0,0 1 0,1-1 0,0 0 0,0 1 0,1-1 0,-1-1 0,1 1 0,-1 0 0,1-1 0,0 0 0,1 0 0,-1 0 0,0 0 0,1-1 0,0 0 0,-1 1 0,1-2 0,0 1 0,0-1 0,0 1 0,0-2 0,0 1 0,1 0 0,-1-1 0,0 0 0,0 0 0,0 0-1,1-1 1,-1 0 0,0 0 0,3-1-2,8-1 11,1-1-1,-2 0 1,1-2-1,0 1 0,-1-2 1,0 0-1,10-7-10,-19 11 5,-1-1 1,0 1-1,1-1 0,-2-1 1,1 1-1,0-1 0,-1 1 0,0-2 1,0 1-1,0 0 0,0-1 1,-1 1-1,0-1 0,0 0 1,-1 0-1,0 0 0,0 0 1,0-1-1,-1 1 0,0-1 0,0 0-5,-1 5 3,1 0 0,-1 0 0,0 0 0,-1 0-1,1 0 1,0 0 0,0 0 0,-1 0 0,1 0-1,-1 1 1,0-1 0,0 0 0,0 0 0,1 0-1,-2 0 1,1 1 0,0-1 0,0 1 0,0-1 0,-1 1-1,1-1 1,-1 1 0,1 0 0,-2-1-3,-1 0 1,1 0-1,0 1 1,-1-1 0,1 1 0,-1 0-1,1 0 1,-1 1 0,0-1 0,1 1 0,-1-1-1,0 1 1,0 1 0,-1-1-1,0 0-4,1 0 0,0 1 0,-1-1 0,1 1 0,0 0 0,-1 1 0,1-1 0,0 1 0,0-1 0,0 1 0,0 0 0,0 1 0,1-1 0,-1 1 0,0-1 0,1 1 0,0 0 0,0 1 0,0-1 0,0 0 0,0 1 0,1 0 0,-2 2 4,3-2-2,0-1 0,0 0 0,1 0 0,-1 0-1,1 0 1,-1 1 0,1-1 0,0 0 0,1 0 0,-1 1 0,0-1 0,1 0 0,0 0 0,0 0 0,0 0 0,0 0 0,0 0 0,1 0 0,-1 0 0,1 0 0,1 2 2,1-1 1,-1-1 1,1 1 0,0-1-1,1 1 1,-1-1 0,0 0 0,1-1-1,0 1 1,-1-1 0,1 0-1,0 0 1,5 1-2,0 0 5,0-1-1,0 0 1,0 0 0,0-1-1,1-1 1,-1 1-1,1-2 1,-1 1 0,0-2-1,0 1 1,1-1-1,-1-1 1,6-2-5,-8 1-963,0 0-1,-1-1 1,1 0-1,-1 0 1,-1-1-1,1 0 1,1-2 963,21-23-4569</inkml:trace>
  <inkml:trace contextRef="#ctx0" brushRef="#br0" timeOffset="125640.16">18494 7527 8722,'-39'-23'4081,"-1"5"-88,10 5-2441,-2 0-312,10 6-688,3 6 1657,10 1-3321,9 10-2897,9 4 1744</inkml:trace>
  <inkml:trace contextRef="#ctx0" brushRef="#br0" timeOffset="126285.37">18730 7793 6889,'0'3'534,"0"8"1228,0 0-1,0 0 0,-1 0 0,-1 0 1,0 0-1,0 0 0,-3 6-1761,5-16 89,-1-1 0,1 1 1,0-1-1,-1 1 0,1-1 0,0 1 0,-1-1 0,1 1 0,-1-1 0,1 0 1,-1 1-1,1-1 0,-1 0 0,1 1 0,-1-1 0,1 0 0,-1 0 0,1 1 1,-1-1-1,1 0 0,-1 0 0,1 0 0,-1 0 0,0 0 0,1 0 0,-1 0 0,1 0 1,-1 0-1,1 0 0,-1 0 0,0 0 0,0 0-89,-24-11 1569,-19-23 105,41 31-1608,0 1 1,0-1 0,0 0-1,0-1 1,1 1-1,-1 0 1,1-1-1,0 0 1,0 1-1,0-1 1,1 0-1,-1 0 1,1 0 0,0 0-1,0 0 1,0 0-1,1 0 1,-1 0-1,1-1 1,0 1-1,0 0 1,1 0 0,-1 0-1,1 0 1,0-1-1,0 1 1,0 0-1,0 0 1,1 1-1,1-4-66,1 1 14,0 0-1,0 1 1,0-1-1,1 1 1,0 0-1,0 0 1,0 1-1,1 0 1,0 0-1,0 0 1,0 0-1,0 1 1,0 0-1,1 0 1,-1 1-1,1-1 1,0 2-1,2-2-13,12 1-1,0 0 0,1 1-1,-1 1 1,0 1 0,0 0 0,11 4 1,-12-2 5,0 0 1,0-2 0,-1 0-1,1-2 1,0 0-1,0-1 1,11-3-6,-29 5 3,0 0 0,0-1 0,0 1-1,0-1 1,0 1 0,0-1 0,-1 0 0,1 0 0,0 0 0,0 0 0,-1 0-1,1 0 1,0 0 0,-1-1 0,0 1 0,1 0 0,-1-1 0,0 0-1,1 1 1,-1-1 0,0 0 0,0-1-3,0 3 3,-1-1-1,0 0 1,0 0-1,-1 1 1,1-1 0,0 0-1,0 1 1,0-1-1,0 0 1,-1 1-1,1-1 1,0 0 0,0 1-1,-1-1 1,1 1-1,-1-1 1,1 0-1,0 1 1,-1-1 0,1 1-1,-1-1 1,1 1-1,-1-1-2,-27-11 39,19 10-21,1 1-1,-1 0 0,1 0 0,-1 1 1,1 0-1,-1 1 0,0 0 1,1 0-1,-1 1 0,1 0 0,0 0 1,0 1-1,0 0 0,0 1 0,0 0 1,-6 4-18,10-6 7,1 0 1,0 0 0,0 1 0,0-1 0,0 1 0,1 0 0,-1 0-1,1 0 1,-1 0 0,1 0 0,0 0 0,0 1 0,1-1 0,-1 1-1,1-1 1,-1 1 0,1 0 0,0-1 0,0 1 0,1 0 0,-1 0-1,1 0 1,0 0 0,0-1 0,0 1 0,1 0 0,-1 0 0,1 0-1,0 0 1,0-1 0,0 1 0,1 0 0,-1-1 0,1 1 0,0-1-1,0 0 1,0 1 0,1-1-8,1 4 7,0-1 0,1 0 1,0-1-1,1 1 0,-1-1 0,1 0 0,0-1 0,0 1 1,1-1-1,-1 0 0,1-1 0,0 0 0,0 0 0,0 0 1,0-1-1,1 0 0,-1 0 0,0-1 0,1 0 0,0 0 0,2 0-7,-1-1 16,-1 0-1,1 0 0,0-1 0,0 0 0,-1 0 0,1-1 0,0 0 1,-1-1-1,0 0 0,0 0 0,0-1 0,0 0 0,0 0 0,-1-1 1,1 0-1,-1 0 0,-1 0 0,1-2-15,-3 3 9,6-5 13,-1 0 0,0-1 0,-1 0-1,0-1 1,-1 0 0,0 0-1,5-11-21,-12 22-1,0 0 0,0 0 0,0 0 0,0 0 1,0 0-1,0 0 0,-1 0 0,1 0 0,0 0 0,0-1 0,0 1 0,0 0 0,0 0 0,0 0 0,0 0 0,0 0 0,0 0 0,0 0 0,-1 0 0,1 0 0,0 0 0,0 0 1,0 0-1,0-1 0,0 1 0,0 0 0,0 0 0,0 0 0,0 0 0,0 0 0,0 0 0,0 0 0,0 0 0,0-1 0,0 1 0,0 0 0,0 0 0,0 0 1,-8 11-26,2 4 20,1-1 0,1 1 0,0 0 0,0 1 6,4-11 0,-1 0-1,0 0 1,1 1 0,0-1 0,0 0 0,1 0 0,-1 1 0,1-1 0,0 0 0,1 0 0,-1 0-1,1 0 1,0 0 0,1 1 0,-2-4 2,0-1 0,0 1 0,0 0-1,0-1 1,0 1 0,1-1 0,-1 1 0,0-1-1,1 0 1,-1 1 0,1-1 0,0 0 0,-1 0-1,1 0 1,0 0 0,0-1 0,0 1 0,-1 0-1,1-1 1,0 1 0,0-1 0,1 1-2,1-1 5,0 0-1,0-1 1,0 1 0,1-1 0,-1 0 0,0 0 0,-1 0-1,1 0 1,0-1 0,0 1 0,0-1-5,13-8 21,1 0 1,-2-2-1,1 0 0,5-6-21,-11 9 5,4-4 3,-5 5-9,-1 1-1,1-1 0,0 1 1,0 1-1,1 0 1,9-4 1,-18 9-2,0 1 0,0-1 0,0 1 0,0-1 0,0 1 0,0 0 1,0 0-1,0 0 0,0 0 0,0 0 0,0 0 0,0 1 0,0-1 0,0 1 1,0-1-1,-1 1 0,1 0 0,0 0 2,1 0-3,-1 1 0,0 0-1,0 0 1,0 0 0,0 0 0,0 0-1,0 0 1,-1 1 0,1-1 0,-1 1-1,0-1 1,1 1 0,-1-1 0,0 1 0,0 0-1,-1 0 4,10 34-3,-9-27-69,2-1 0,-1 1 0,1-1 0,1 0 1,2 4 71,-2-8-235,-4-7-4845,0 0 1243</inkml:trace>
  <inkml:trace contextRef="#ctx0" brushRef="#br0" timeOffset="126741.73">19771 7290 6865,'7'-22'2209,"12"-42"3411,-18 59-4942,0 1-1,0-1 1,-1 0-1,1 1 1,-1-1-1,0 0 1,0 1 0,-1-1-1,0 0 1,0 1-1,0-4-677,-11 52 3576,-7 31-1705,3 0 0,4 5-1871,5-30 266,3 1 0,2 0 0,3 0 0,1-1 0,10 50-266,-11-89 16,2 0 0,-1 0 1,1 0-1,1 0 1,0-1-1,1 1 1,0-1-1,0 0 0,1-1 1,0 1-1,6 5-16,-7-10 10,0 0-1,0 0 1,1-1-1,-1 0 1,1 0-1,0 0 1,0-1-1,1 0 1,-1 0-1,1-1 1,-1 1-1,1-1 1,0-1-1,0 0 1,0 0-1,-1 0 1,1 0-1,0-1 1,2-1-10,7 1 4,-1-2 1,1 0-1,-1-1 0,0 0 1,0-1-1,0-1 0,0-1 1,-1 0-1,6-3-4,-14 6-10,1-1 0,0 0 0,-1 0 1,0 0-1,0-1 0,0 0 0,-1 0 0,1 0 1,-1-1-1,0 0 0,-1 0 0,1 0 0,-1 0 0,-1-1 1,1 0-1,-1 0 0,0 0 0,-1 0 0,1 0 1,-1-1 9,-2 6-4,1 0 1,-1 0-1,0 0 1,0 0-1,0 0 1,0 0-1,0 0 1,0 0 0,0 0-1,-1 0 1,1 1-1,-1-1 1,1 0-1,-1 0 1,0 0-1,0 0 1,1 0 0,-1 1-1,-1-1 1,1 0-1,0 1 1,0-1-1,-1 1 1,1 0-1,0-1 1,-1 1 0,0 0-1,1 0 1,-1 0-1,0 0 1,1 0-1,-1 0 1,0 0-1,0 0 1,0 1-1,0-1 1,0 1 0,0 0-1,0-1 1,-1 1 3,-1 0-9,0 0 0,0-1 0,0 2 1,0-1-1,0 0 0,0 1 0,0 0 1,0 0-1,0 0 0,0 0 0,0 1 1,0 0-1,1-1 0,-1 1 1,0 1-1,1-1 0,0 0 0,0 1 1,-2 1 8,3-2-5,0 1 1,0 0 0,0-1 0,0 1 0,0 0 0,1 0 0,-1 0 0,1 0 0,0 0 0,0 1 0,0-1-1,0 0 1,0 0 0,1 1 0,0-1 0,-1 0 0,1 1 0,0-1 0,1 0 0,-1 1 0,1-1 0,-1 0-1,1 1 1,0-1 0,0 0 0,1 0 0,-1 0 0,1 0 0,-1 0 0,1 0 0,0 0 0,0-1-1,0 1 5,5 5 2,-1-1-1,1 0 1,0 0-1,0-1 1,1 0-1,-1 0 1,2 0-1,-1-1 1,0-1-1,1 1 1,3 0-2,12 3 51,0-1 0,1-1 0,-1-1 0,1-1 0,0-1 1,1-2-1,-1 0 0,0-2 0,18-2-51,-39 3 28,0-1-1,0 1 1,0-1 0,0 0-1,0-1 1,0 1-1,0-1 1,0 1 0,-1-1-1,1 0 1,0-1-28,-2 2-320,-1 0-1,0-1 1,0 1 0,1 0-1,-1-1 1,0 1 0,0-1 0,0 1-1,-1-1 1,1 1 0,0-1-1,0 0 1,-1 1 0,1-1-1,-1 0 1,0 0 0,1-1 320,-2-30-4346</inkml:trace>
  <inkml:trace contextRef="#ctx0" brushRef="#br0" timeOffset="127085.69">19608 7571 13827,'2'-15'3681,"19"3"1128,4 2-3945,21 6-336,-1-1 360,26 5 232,-3 6-5929,8 8 2601</inkml:trace>
  <inkml:trace contextRef="#ctx0" brushRef="#br0" timeOffset="128866.36">21455 7714 10586,'-75'3'8223,"54"0"-7718,1 1 0,-1 1 0,1 0-1,0 2 1,1 0 0,-10 6-505,7-3 387,1 1 1,1 1-1,0 1 1,0 1-1,1 0 0,-1 4-387,10-10 86,0 2-1,1-1 0,1 1 0,0 0 1,0 1-1,1-1 0,0 2 0,1-1 1,0 1-1,1 0 0,-3 8-85,7-18 6,1 0 0,-1 0 0,0 0 0,1 0 0,-1 0 0,1 0 0,0 0 0,0 0 0,0 1 0,0-1 0,0 0 0,0 0 0,1 0 0,-1 0 0,0 0 0,1 0 0,0 0 0,-1 0 0,1 0 0,0 0 0,0-1 0,0 1 0,0 0 0,1 0 0,-1-1 0,2 2-6,0-1 7,0 0 0,0-1 0,0 1-1,0-1 1,1 0 0,-1 0 0,0 0-1,1 0 1,-1-1 0,1 1 0,-1-1-1,1 0 1,-1 0 0,4-1-7,9 0 26,-1-1 0,1-1 1,-1-1-1,1 0 0,-1-1 0,7-4-26,-8 2 30,-1 0 0,1-1 0,-1 0 0,-1-1 0,0-1 0,0 0 0,-1-1-1,0 0 1,-1 0 0,0-1 0,-1-1 0,0 0-30,2-4 8,-1-2-1,-1 1 1,0-1-1,-2 0 1,0-1 0,-1 0-1,-1 0 1,1-16-8,-2 11 56,-2 1 1,-1 0-1,-1-1 1,-1 1-1,-1-1 1,-1 1-1,-1 0 1,-1 0-1,-1 0 1,-1 1-1,-1-1 1,-2 2-1,0-1 1,-1 2-1,-9-14-56,16 29 33,-2-4 135,-1 0 1,1 1-1,-2 0 0,1 0 0,-1 0 0,0 1 1,-1 0-1,0 1 0,-6-4-168,14 11 9,1-1-1,-1 1 1,0 0 0,0 0-1,0 0 1,1-1-1,-1 1 1,0 0 0,0 0-1,0 0 1,0 0-1,1 0 1,-1 1 0,0-1-1,0 0 1,0 0 0,1 0-1,-1 1 1,0-1-1,0 0 1,0 1 0,1-1-1,-1 1 1,0-1 0,1 1-1,-1-1 1,1 1-1,-1-1 1,0 1 0,1 0-1,-1-1 1,1 1-1,-1 0 1,1 0 0,0-1-1,-1 1 1,1 0 0,0 0-1,0-1 1,-1 1-9,-9 36 53,10-35-48,-4 37 9,2 1-1,1 0 1,2 0 0,2-1-1,2 1 1,1-1 0,3 0 0,0 0-1,3-1 1,2 3-14,-8-26 41,0 0-1,0-1 0,2 1 1,-1-2-1,2 1 0,0-1 1,1 0-1,0-1 0,1 0 1,0-1-1,0 0 0,2-1 1,3 3-41,-7-7-95,1-1 1,-1 0-1,1 0 0,0-1 1,0 0-1,1 0 0,-1-2 1,11 3 94,-9-4-514,-1 0 1,1 0-1,-1-1 0,1-1 1,-1 0-1,0 0 1,1-1-1,-1-1 1,4-1 513,29-11-3820</inkml:trace>
  <inkml:trace contextRef="#ctx0" brushRef="#br0" timeOffset="129238.12">21848 7759 5233,'1'-3'609,"-1"-1"0,0 1 0,-1 0 1,1 0-1,0-1 0,-1 1 0,0 0 0,0 0 0,0 0 0,0-1 0,0 1 0,-1 1 1,1-1-1,-1 0 0,0 0 0,0 0 0,0 1 0,0-1 0,0 1 0,-1 0 0,1-1 1,-2 1-610,0-1 429,-1 1 0,0 0 0,1 0 0,-1 0 0,0 1 1,0-1-1,0 1 0,0 1 0,0-1 0,0 1 0,0-1 1,-1 1-1,-2 1-429,-7 1 277,-1 0 1,1 1-1,-1 0 0,1 2 1,0 0-1,1 0 1,-1 1-1,1 1 1,-2 2-278,3-1 121,-1 1 0,2 0 0,-1 1 0,2 1 0,-4 3-121,12-11 17,0 1 0,-1 0 0,1 0 0,0 0 0,1 0 0,-1 0 0,1 0 0,0 1 0,0-1 0,0 1 0,1-1 0,-1 1 1,1 0-1,0 0 0,1 0 0,-1 0 0,1-1 0,0 5-17,1-6 5,-1 0 0,1 0-1,0-1 1,0 1 0,1 0 0,-1 0 0,1 0 0,-1-1-1,1 1 1,0-1 0,0 1 0,0-1 0,0 0 0,0 0-1,1 0 1,-1 0 0,1 0 0,-1 0 0,1-1 0,0 1-1,-1-1 1,1 0 0,0 1 0,0-1 0,0-1 0,0 1-1,0 0 1,0-1 0,2 1-5,11 1 20,0-1 1,0 0-1,0-1 0,0 0 0,0-2-20,2 1 24,-1-1 0,0-1 0,0-1 0,-1 0 0,1-1 0,-1-1 0,0-1 0,8-4-24,-16 7 18,-1 0 0,0-1 0,1 0 0,-2 0 0,1-1 0,0 0 0,-1 0 0,0-1 0,-1 1 1,0-1-1,0 0 0,0-1 0,-1 1 0,0-1 0,0 0 0,-1 0 0,2-6-18,-5 13 3,1 0-1,-1 0 1,1 0 0,-1-1-1,0 1 1,0 0 0,0 0-1,0 0 1,0 0 0,0 0-1,0-1 1,0 1-1,0 0 1,0 0 0,-1 0-1,1 0 1,0 0 0,-1 0-3,1 0 2,0 1 0,-1 0 1,1-1-1,-1 1 0,1 0 0,0 0 1,-1-1-1,1 1 0,-1 0 0,1 0 1,0 0-1,-1 0 0,1-1 1,-1 1-1,1 0 0,-1 0 0,1 0 1,-1 0-1,1 0 0,-1 0 1,1 0-1,0 0 0,-1 1 0,1-1 1,-1 0-1,1 0 0,-1 0 1,1 1-3,-3 0 7,1 0 1,-1 0-1,1 0 1,0 1-1,-1-1 1,1 1-1,0 0 1,0 0-1,0 0 1,0 0-1,1 0 1,-1 0-1,0 1-7,0 2 43,-1 0-1,1 0 0,1 0 1,-1 1-1,1-1 0,0 1 0,0-1 1,1 1-1,-1-1 0,1 1 1,1-1-1,-1 1 0,1-1 1,0 1-1,0-1 0,0 1 0,1 1-42,-1-4-72,1 0-1,-1 0 0,0 0 0,1 0 1,0 0-1,0 0 0,0 0 0,0-1 0,0 1 1,0-1-1,1 1 0,-1-1 0,1 0 1,0 0-1,-1 0 0,2 0 73,-1 0-343,0-1 1,0 0-1,0 0 0,0 0 1,0-1-1,0 1 1,0-1-1,0 1 0,0-1 1,0 0-1,0 0 0,3-1 343,29-8-4050</inkml:trace>
  <inkml:trace contextRef="#ctx0" brushRef="#br0" timeOffset="129898.02">22051 7820 7362,'42'-106'4159,"-41"103"-3701,0-1 1,-1 0-1,1 0 1,0 0-1,-1 0 0,0 0 1,0 0-1,0 1 0,-1-1 1,1 0-1,-2-3-458,2 6 193,0 0 0,0 0 1,0 1-1,0-1 0,0 0 0,0 1 0,-1-1 0,1 0 0,0 1 1,0-1-1,-1 0 0,1 1 0,0-1 0,-1 1 0,1-1 0,-1 0 0,1 1 1,-1-1-1,1 1 0,-1-1 0,1 1 0,-1-1 0,1 1 0,-1 0 1,0-1-1,1 1 0,-1 0 0,1-1 0,-1 1 0,0 0 0,1 0 0,-1 0 1,0 0-1,0-1 0,1 1 0,-1 0 0,0 0-193,0 3 119,0-1-1,0 0 1,0 0 0,0 1-1,0-1 1,1 0-1,0 1 1,-1-1 0,1 1-1,0-1 1,0 1 0,0-1-1,0 0 1,1 2-119,-1 11 195,-1-1-120,-1 47 170,2-56-214,0 0 1,0 0-1,1 0 0,-1 0 0,1-1 0,1 1 1,-1 0-1,1 0 0,-1-1 0,1 1 0,1 1-31,-2-6 9,0 1 0,-1-1 1,1 0-1,0 1 0,0-1 0,-1 0 0,1 1 0,0-1 0,0 0 0,0 0 0,0 1 0,-1-1 1,1 0-1,0 0 0,0 0 0,0 0 0,0 0 0,-1 0 0,1-1 0,0 1 0,0 0 0,0 0 1,0-1-1,-1 1 0,1 0 0,0-1 0,0 1 0,-1 0 0,1-1 0,0 0-9,24-15 142,-22 15-123,23-21 64,0-1-1,-1-1 1,-1-1 0,11-16-83,23-24 81,-57 64-81,-1 0-1,1 0 1,-1 0 0,1 1 0,-1-1 0,1 0-1,0 1 1,-1-1 0,1 1 0,0-1 0,0 1-1,-1-1 1,1 1 0,0-1 0,0 1 0,0-1 0,0 1-1,0 0 1,-1 0 0,1 0 0,0-1 0,0 1-1,0 0 1,0 0 0,0 0 0,0 0 0,0 0-1,0 1 1,0-1 0,-1 0 0,1 0 0,0 1-1,0-1 1,0 0 0,0 1 0,0-1 0,-1 1 0,1-1-1,0 1 1,0-1 0,-1 1 0,1 0 0,0-1-1,-1 1 1,1 0 0,-1-1 0,1 1 0,-1 0-1,1 0 1,-1 0 0,1 0 0,3 8 31,0 0 1,0 1-1,-1-1 0,0 1 0,0 1-31,6 19 95,-5-22-71,1 0-1,0 0 0,1-1 1,-1 1-1,1-1 0,1 0 1,-1-1-1,1 1 1,1-1-1,-1-1 0,1 1 1,7 3-24,-12-7 11,0 0 1,0-1 0,1 1-1,-1-1 1,1 0 0,-1 0-1,1 0 1,-1 0-1,1 0 1,-1-1 0,1 0-1,0 1 1,-1-1 0,1-1-1,0 1 1,-1 0 0,1-1-1,0 0 1,-1 0-1,1 0 1,-1 0 0,0-1-1,1 1 1,-1-1 0,0 0-1,0 0 1,0 0 0,0 0-1,0-1 1,0 1-1,-1-1 1,1 0 0,-1 1-1,1-3-11,2-3 33,0 0 0,0-1 0,-1 1 0,0-1 0,0 0-1,-1-1 1,0 1 0,-1-1 0,0 0-33,-1 5 7,0 1 0,0 0 0,-1 0 0,0-1 0,1 1 0,-2 0 1,1-1-1,0 1 0,-1 0 0,0-1 0,0 1 0,0 0 0,0 0 0,-1 0 0,1 0 0,-1 0 0,0 0 0,0 0 0,-1 1 0,1-1 0,-2 0-7,4 4 0,0-1-1,0 1 1,-1 0-1,1-1 1,0 1-1,0 0 1,-1-1-1,1 1 1,0 0-1,-1 0 1,1-1-1,0 1 1,-1 0-1,1 0 1,-1 0-1,1-1 1,0 1-1,-1 0 1,1 0-1,-1 0 1,1 0-1,-1 0 1,1 0-1,0 0 1,-1 0-1,1 0 1,-1 0 0,1 0-1,-1 0 1,1 0-1,0 0 1,-1 1-1,1-1 1,-1 0-1,1 0 1,0 0-1,-1 1 1,1-1-1,0 0 1,-1 1 0,1-1-3,0 0 0,0 0 1,0 1-1,-1-1 1,1 0-1,0 0 1,0 1-1,0-1 1,0 0-1,0 1 1,0-1-1,0 0 1,0 1-1,0-1 1,0 0-1,0 0 1,0 1-1,0-1 1,1 0-1,-1 1 1,0-1-1,0 0 1,0 0-1,0 1 1,0-1-1,1 0 1,-1 0-1,0 1 0,0-1 1,0 0-1,1 0 1,-1 0-1,0 1 1,0-1-1,1 0 1,-1 0-1,0 0 1,0 0-1,1 0 1,-1 1-1,0-1 1,0 0-1,1 0 1,-1 0 2,12 5-3,0 0 1,0 1 0,-1 0-1,0 1 1,0 1 0,-1-1 0,0 2-1,7 5 3,1 2-1,18 11-3,-27-21 2,0 0 0,-1 0 0,1 1 0,-1 0 0,-1 0 0,1 1 0,-1 0 0,0 0 0,-1 1 0,0 0 0,-1 0 0,1 0 0,1 7 2,-6-14 2,0 1 0,-1-1-1,1 1 1,-1-1 0,1 1-1,-1-1 1,0 1 0,0-1-1,0 1 1,0 0 0,-1-1-1,1 1 1,-1-1-1,0 1 1,1-1 0,-1 1-1,0-1 1,0 0 0,-1 1-1,1-1 1,0 0-2,-3 2 1,1 0 1,-1 0-1,1-1 1,-1 1-1,0-1 1,0 0-1,0 0 1,-1 0-1,1-1 1,-4 2-2,-5 1 97,0 0 1,0 0-1,-1-2 1,1 0-1,-1 0 1,1-1 0,-12 0-98,22-2 6,-48-2 880,20-10-5381,17-1 955</inkml:trace>
  <inkml:trace contextRef="#ctx0" brushRef="#br0" timeOffset="130418.72">23161 7163 8362,'3'-5'917,"1"1"1,-1-1-1,0 0 0,0 1 1,0-1-1,1-6-917,9-12 3723,-10 24-1095,-2 12-1423,-1 20-264,0-29-603,1 215 4688,2-152-4561,4-1 0,2-1 0,3 1 1,3-1-466,-13-55 17,1 0 0,1 0 1,-1-1-1,1 1 0,1-1 0,0 0 1,0 0-1,1-1 0,0 0 1,0 0-1,1 0 0,2 1-17,-4-5 14,0 0-1,0 0 1,1-1-1,0 0 0,-1 0 1,1 0-1,0-1 1,1 0-1,-1 0 1,0 0-1,1-1 0,-1 0 1,1 0-1,-1 0 1,1-1-1,-1 0 1,1-1-1,-1 1 0,6-2-13,3-1 28,-1 0-1,0-1 1,1-1 0,-2 0-1,1 0 1,-1-2-1,0 0 1,8-5-28,-12 6 11,-1 0 1,0 0 0,0 0-1,-1-1 1,0 0 0,0-1-1,0 0 1,-1 0 0,0 0-1,-1 0 1,0-1 0,0 0-1,0-2-11,-4 9 1,0 0 0,0 1 0,-1-1 0,1 0 0,0-1 0,-1 1 0,1 0 0,-1 0 0,0 0 0,0 0-1,0 0 1,0 0 0,0-1 0,0 1 0,0 0 0,-1 0 0,1 0 0,-1 0 0,1 0 0,-1 0-1,0 0 1,0 0 0,0 0 0,0 0 0,0 1 0,-1-1 0,1 0 0,0 0 0,-1 1 0,1-1 0,-1 1-1,0 0 1,1-1 0,-1 1 0,0 0 0,0 0 0,0 0 0,0 0 0,0 0 0,0 1 0,0-1-1,0 0 0,-4 0-5,1 0-1,-1 0 0,0 0 0,0 1 0,0 0 1,1 0-1,-1 0 0,0 1 0,0 0 0,1 0 0,-1 0 1,0 1-1,1 0 0,0 0 0,-5 2 6,5-1-8,0 1 0,0-1 0,0 1 0,1 0 0,-1 0 0,1 0 0,0 0 0,0 1 0,1 0 1,-1 0-1,1 0 0,0 0 0,0 1 0,1-1 0,0 1 0,-2 3 8,3-5-2,0-1 1,1 1 0,-1 0-1,1 0 1,-1 0 0,1-1-1,0 1 1,1 0 0,-1 0-1,1 0 1,-1-1-1,1 1 1,0 0 0,0-1-1,1 1 1,-1-1 0,1 1-1,0-1 1,0 0 0,0 1-1,0-1 1,0 0 0,1-1-1,0 1 1,-1 0-1,1-1 1,1 2 1,7 3 7,0-1 0,0 0 1,0 0-1,1-1 0,0 0 0,0-1 0,0-1 0,0 0 0,1 0 0,6-1-7,19 3 35,0-3-1,34-1-34,-14-4-733,-4-4-3819,-11-5 436</inkml:trace>
  <inkml:trace contextRef="#ctx0" brushRef="#br0" timeOffset="130787.85">24369 7107 11250,'-2'-13'3016,"-9"-33"3936,11 46-6899,0 0 0,0 0 0,0-1 0,0 1 0,0 0 0,0 0 0,0 0 0,0-1 0,0 1 0,0 0-1,0 0 1,0-1 0,0 1 0,0 0 0,0 0 0,0 0 0,-1 0 0,1-1 0,0 1 0,0 0 0,0 0 0,0 0 0,-1 0 0,1-1-1,0 1 1,0 0 0,0 0 0,-1 0 0,1 0 0,0 0 0,0 0 0,0 0 0,-1 0 0,1 0 0,0 0 0,0 0 0,-1 0 0,1 0 0,0 0-1,0 0 1,0 0 0,-1 0 0,1 0 0,0 0 0,0 0-53,-8 22 1356,-8 84-220,4 1 0,5 1 0,5 0 0,7 52-1136,6-60 167,-9-91-114,0 0 1,0 0 0,1 0 0,1-1 0,-1 1 0,1-1 0,1 0 0,0 0 0,0 1-54,10 5-454,-14-13 247,0-1 0,-1 0-1,1 1 1,-1-1 0,1 0 0,0 0-1,-1 1 1,1-1 0,0 0 0,0 0-1,-1 0 1,1 0 0,0 0 0,-1 0-1,1 0 1,0 0 0,0 0 0,-1 0-1,1 0 1,0 0 0,-1-1 0,1 1 207,7-10-4070</inkml:trace>
  <inkml:trace contextRef="#ctx0" brushRef="#br0" timeOffset="131773.87">24206 7572 11458,'-21'-21'5720,"20"13"-2933,16 8-2308,62 14-269,17-2-210,-41-7-557,-1 3 1,0 2 0,42 14 556,-83-21 95,1 0-1,-1 0 0,1-1 0,-1-1 0,1 0 0,9-1-94,-14 0 198,-1 0 0,0-1 0,1 0 0,-1 0 0,0 0 0,1-1 0,-1 0 0,0 0 0,-1-1 0,1 1 0,0-1-1,-1-1 1,2 0-198,-7 4 19,1 0-1,-1-1 1,1 1-1,-1-1 1,0 1-1,1-1 0,-1 1 1,1-1-1,-1 1 1,0-1-1,0 1 1,1-1-1,-1 1 1,0-1-1,0 1 0,1-1 1,-1 0-1,0 1 1,0-1-1,0 1 1,0-1-1,0 0 1,0 1-1,0-1 0,0 1 1,0-1-1,0 0 1,-1 1-1,1-1 1,0 1-1,0-1 1,0 0-1,-1 1 0,1-1 1,0 1-1,-1-1 1,1 1-1,0-1 1,-1 1-1,1-1 0,-1 1 1,1 0-1,-1-1 1,1 1-1,-1 0 1,1-1-1,-1 1 1,1 0-1,-1-1 0,1 1 1,-1 0-1,0 0 1,1 0-1,-1 0 1,1 0-1,-1-1 1,0 1-1,1 0-18,-40-13 591,40 13-590,-13-2 261,1-1-1,-1 2 1,0 0-1,0 0 1,1 1-1,-1 0 1,0 1-1,0 1 1,-11 3-262,20-4 59,0 0 0,0 0 0,0 0-1,0 1 1,1 0 0,-1 0 0,0 0 0,1 0 0,-1 0-1,1 1 1,0-1 0,0 1 0,0 0 0,0 0 0,0 0 0,1 0-1,0 1 1,-1-1 0,1 1 0,0-1 0,1 1 0,-1 0-1,0 0 1,1 0 0,0 0 0,0 0 0,0 0 0,1 0-1,0 0 1,-1 0 0,1 0 0,1 4-59,-1-1 18,0 0 1,1-1-1,0 1 1,0 0 0,1-1-1,0 1 1,0-1-1,0 0 1,1 0-1,0 0 1,0 0-1,1 0 1,-1 0-1,1-1 1,1 0-1,-1 0 1,1 0-1,-1 0 1,5 2-19,-1-2 19,0 0 0,1 0 0,0 0 1,-1-2-1,2 1 0,-1-1 1,0 0-1,1-1 0,-1 0 0,1 0 1,0-1-1,7 0-19,0-1 27,0 0 1,0-1 0,0-1-1,0 0 1,0-1-1,0-1 1,-1-1-1,0 0 1,0-1-1,0-1 1,-1-1 0,0 0-1,0 0 1,-1-2-1,6-4-27,-15 8 16,0 1 0,0-1 0,-1 0-1,0 0 1,0 0 0,0 0 0,-1-1 0,2-3-16,-4 8 3,-1 1 1,1-1-1,0 0 1,0 0 0,-1 0-1,1 0 1,-1 0-1,1 0 1,-1 0 0,0 0-1,0 0 1,0 0-1,0 0 1,0 0 0,0 0-1,-1 0 1,1 0-1,-1 0 1,1 0 0,-1 1-1,0-1 1,0 0-1,1 0 1,-1 0-1,-1 1 1,1-1 0,0 0-1,0 1 1,-1-1-1,1 1 1,-1 0 0,0-1-4,2 1-3,-1 1 1,1 0-1,0 0 1,-1 0 0,1-1-1,0 1 1,-1 0-1,1 0 1,-1 0 0,1 0-1,0 0 1,-1 0-1,1 0 1,-1 0 0,1 0-1,0 0 1,-1 0-1,1 0 1,-1 0 0,1 0-1,0 0 1,-1 0 0,1 0-1,-1 1 1,1-1-1,0 0 1,-1 0 0,1 0-1,0 1 1,-1-1-1,1 0 1,0 0 0,-1 1-1,1-1 1,0 0-1,0 1 1,0-1 0,-1 0-1,1 1 1,0-1-1,0 0 1,0 1 0,-1-1-1,1 1 1,0-1-1,0 0 1,0 1 0,0-1-1,0 1 1,0-1-1,0 0 1,0 1 0,0-1-1,0 1 3,-1 30-38,1-29 40,0 13-4,1-1-1,1 1 0,0-1 1,1 0-1,0 0 1,2 2 2,-5-13 3,1-1-1,0 1 1,0 0 0,0 0 0,0-1 0,0 1 0,1 0-1,-1-1 1,1 0 0,0 1 0,0-1 0,0 0 0,0 0-1,0 0 1,0 0 0,0 0 0,1 0 0,-1 0 0,0-1-1,1 0 1,0 1 0,-1-1 0,1 0 0,0 0 0,0 0-1,-1-1 1,1 1 0,0-1 0,0 1 0,0-1 0,0 0-1,0 0 1,0 0 0,0-1 0,0 1 0,0-1 0,0 0-3,14-6 15,-1-1 0,0 0 0,0-1 0,-1-1 0,0-1 0,-1 0 0,0-1 0,-1 0 0,-1-1 0,0-1 0,5-6-15,-17 19-2,1 0 1,-1 0-1,0 1 0,1-1 1,-1 0-1,1 0 0,-1 1 0,0-1 1,1 1-1,0-1 0,-1 0 1,1 1-1,-1-1 0,1 1 1,0-1-1,-1 1 0,1-1 1,0 1-1,-1 0 0,1-1 1,0 1-1,0 0 0,-1 0 0,1 0 1,0-1-1,0 1 0,0 0 1,-1 0-1,1 0 0,0 0 1,0 0-1,0 0 0,-1 0 1,1 1-1,0-1 0,0 0 1,-1 0-1,1 1 0,0-1 1,0 0-1,-1 1 0,1-1 0,0 1 1,-1-1-1,1 1 0,0-1 1,-1 1-1,1-1 0,-1 1 1,1 0-1,-1-1 0,1 1 1,-1 0-1,0-1 0,1 1 1,-1 0-1,0-1 0,1 1 0,-1 0 1,0 0-1,0 0 0,0 0 2,14 57-73,-13-48 75,0-6-3,-1 0 6,1 1 0,0 0 0,0-1 1,0 1-1,0-1 0,1 0 0,0 1 0,0-1 0,0 0 0,0 0 0,1 0 0,1 2-5,2-17 140,91-146-91,-67 123-115,-30 34 63,1-1 1,-1 1 0,1-1 0,0 1 0,-1 0-1,1-1 1,-1 1 0,1 0 0,0 0 0,-1-1 0,1 1-1,0 0 1,-1 0 0,1 0 0,0 0 0,0 0-1,-1 0 1,1 0 0,0 0 0,-1 0 0,1 0-1,0 0 1,0 1 2,-1-1-1,1 1-1,0 0 0,0 0 0,0 0 1,0 0-1,-1 0 0,1-1 1,0 1-1,-1 0 0,1 1 1,-1-1-1,1 0 0,-1 0 0,0 0 1,1 0-1,-1 0 0,0 0 1,0 1-1,1-1 2,0 6 40,2 15 146,2 0 0,0 0-1,2-1 1,0 0 0,1 0-1,1 0 1,5 5-186,-8-17-430,2-5-3918,2-5 358</inkml:trace>
  <inkml:trace contextRef="#ctx0" brushRef="#br0" timeOffset="132286.16">25693 7715 9498,'32'-36'1888,"11"-10"4304,-37 55-2568,-1 20-2381,0 34-310,-3 1 1,-3 0-1,-3 0 1,-2 0-1,-3 0 1,-7 18-934,10-52 63,4-18-13,0 1 1,-1-1 0,0 1-1,-1-1 1,-1 0 0,0 0-1,-5 9-50,9-20 12,0 0-1,1-1 0,-1 1 0,0 0 0,0-1 1,0 1-1,0-1 0,1 1 0,-1-1 0,0 0 1,0 1-1,0-1 0,0 0 0,0 0 1,0 1-1,0-1 0,0 0 0,0 0 0,0 0 1,0 0-1,0 0 0,0-1 0,0 1 0,0 0 1,0 0-1,0-1 0,0 1 0,0 0 0,0-1 1,0 1-1,0-1 0,1 1 0,-1-1 1,0 0-1,0 1 0,0-1 0,1 0 0,-1 1 1,0-1-1,1 0 0,-1 0 0,1 0 0,-1 0-11,-29-37 233,27 32-225,0 0 1,0 0-1,0 0 0,1 0 0,0-1 1,0 1-1,0-1 0,1 0 0,0 1 0,0-1 1,1 0-1,0 0 0,0 1 0,1-1 1,-1 0-1,1 0 0,1 1 0,0-1 0,0 1 1,0-1-1,0 1 0,1 0 0,0 0 1,1-1-9,11-19 39,2 0 0,1 1 1,0 1-1,21-19-39,-30 33 1,8-10-2,16-18-30,2 1 1,22-17 30,-47 46-6,0 0 1,0 0-1,1 0 1,0 1-1,1 1 0,0 0 1,0 1-1,0 0 1,0 1-1,1 0 1,-1 1-1,6-1 6,-14 4-6,0-1-1,-1 1 1,1 0-1,0 0 1,-1 0-1,1 0 1,0 1 0,-1 0-1,1-1 1,0 1-1,-1 0 1,1 1 0,-1-1-1,0 1 1,2 1 6,-4-3-3,0 1 1,0-1-1,-1 1 1,1 0-1,-1 0 1,1-1 0,-1 1-1,1 0 1,-1 0-1,1 0 1,-1 0-1,1-1 1,-1 1-1,0 0 1,0 0-1,1 0 1,-1 0-1,0 0 1,0 0 0,0 0-1,0 0 1,0 0 2,-1 2-4,0 0 1,1-1 0,-1 1 0,0-1 0,0 1 0,0-1 0,-1 1-1,1-1 1,-1 0 0,1 0 0,-1 0 0,0 0 3,-15 18 190,-2-2-1,0-1 1,-1 0 0,0-1 0,-2-1 0,0-1-1,-14 6-189,-47 18-4646,65-31 592</inkml:trace>
  <inkml:trace contextRef="#ctx0" brushRef="#br0" timeOffset="132655.48">26479 7656 9274,'1'-2'320,"0"0"0,0 0 0,0 1 0,0-1-1,-1 0 1,1 0 0,-1 0 0,1 0 0,-1 0 0,0 0 0,0 0 0,0 0 0,0 0 0,0 0-1,0 0 1,0 0 0,-1 0 0,1 0 0,-1 0 0,1 0 0,-1 0 0,0 0 0,0 1-1,0-1 1,0 0 0,0 1 0,0-1 0,-1 0 0,1 1 0,0-1 0,-1 1 0,1 0 0,-1 0-1,1-1 1,-1 1 0,0 0 0,0 0 0,0 0-320,-5-2 347,-1 1 1,0 0-1,0 0 1,0 1-1,0 0 1,0 0-1,0 1 1,-1 0-1,0 0-347,7 0 37,-1 0-1,1 0 1,-1 0-1,1 0 0,0 0 1,-1 1-1,1-1 1,-1 1-1,1 0 1,0 0-1,-1 0 1,1 0-1,0 0 0,0 0 1,-1 1-1,1-1 1,0 1-1,1-1 1,-3 3-37,4-3 3,-1 0 0,1 1 1,0-1-1,0 1 0,-1-1 1,1 1-1,0-1 0,0 0 0,1 1 1,-1-1-1,0 1 0,0-1 1,1 1-1,-1-1 0,1 0 1,-1 1-1,1-1 0,0 0 0,-1 0 1,1 1-1,0-1 0,0 0 1,0 0-1,0 0 0,0 0 1,0 0-1,0 0 0,0 0 1,0 0-1,1 0 0,-1-1 0,0 1 1,2 0-4,15 11 14,1 0 0,0-2 0,1 0 1,9 2-15,61 33 51,-83-41-50,0 1 0,-1 0 1,1 0-1,-1 1 0,0-1 0,-1 1 0,1 1 0,-1-1 1,-1 1-1,4 5-1,-7-10 0,0 0 0,0 0 0,0 0 1,0 0-1,0 0 0,0 1 0,-1-1 0,1 0 1,-1 0-1,1 1 0,-1-1 0,0 1 0,0-1 1,0 0-1,0 1 0,-1-1 0,1 0 1,-1 0-1,1 1 0,-1-1 0,0 0 0,0 0 1,0 1-1,-2 1 5,1-1 0,-1 1 0,0-1 0,0 0 0,0 0 1,0 0-1,-1 0 0,1-1 0,-1 1 0,0-1 1,1 0-1,-2 0-5,-15 6 50,1 0 0,-1-2 0,0 0 0,-18 2-50,36-7 6,-96 16 1345,92-14-4894,15-1 1027</inkml:trace>
  <inkml:trace contextRef="#ctx0" brushRef="#br0" timeOffset="133007.5">26995 7846 11090,'11'-6'5249,"-2"-1"273,-1 0-2858,1 4-231,-5-1-1017,0 2-192,-4 2-528,0 0-207,0 0-289,0 0 224,0 0-80,-1 0-1464,0 2-5098,-1-1 1217</inkml:trace>
  <inkml:trace contextRef="#ctx0" brushRef="#br0" timeOffset="133801.34">27140 7269 5017,'-58'-28'8749,"2"1"-4369,-26-17-1968,65 34-1939,1-1 0,1-1 1,0 0-1,0 0 0,1-2 0,-9-11-473,20 23 37,1 0 1,0 0-1,0-1 0,0 1 1,0-1-1,1 1 0,-1-1 1,1 0-1,-1 1 0,1-1 1,0 0-1,0 0 0,0 0 1,1 0-1,-1 0 0,1 0 1,-1 0-1,1 0 0,0 0 1,0 0-1,0 0 1,1-1-1,-1 1 0,1 0 1,0 0-1,0 0 0,0 1 1,0-1-1,0 0 0,0 0 1,1 0-1,0 1 0,-1-1 1,1 1-1,0-1 0,0 1 1,0 0-1,1 0 0,-1 0 1,0 0-1,1 0 0,0 0 1,-1 1-1,1-1 0,1 0-37,10-5-9,-1 1 0,1 0 0,1 1 0,-1 0 0,1 1-1,-1 1 1,1 0 0,11 0 9,-19 2-6,0 1 1,0 0-1,0 0 0,1 1 0,-1-1 1,0 2-1,0-1 0,0 1 0,0 0 1,-1 0-1,1 1 0,-1 0 0,1 0 1,-1 1-1,2 1 6,-5-3-4,0 1-1,0 0 1,0 0 0,0 0 0,-1 0-1,0 0 1,1 1 0,-1-1 0,-1 1-1,1-1 1,0 1 0,-1 0 0,0-1-1,0 1 1,0 0 0,0 0-1,0 0 1,-1 0 0,0 0 0,0 0-1,0 0 1,0 0 0,-1 0 0,1 0-1,-1 0 1,0 0 0,0-1 0,-2 4 4,-10 29-3,-1-1 0,-3 0 1,0-1-1,-3-1 0,0 0 1,-2-2-1,-2 0 0,-1-2 1,-1 0 2,-4-3 253,25-22-252,0 0 1,0 0-1,0 0 0,1 1 0,0-1 0,0 1 1,0 0-1,-2 3-1,5-5 74,0-1-1,1 0 1,-1 0 0,1 0 0,0 1-1,-1-1 1,1 0 0,0 0-1,0 1 1,0-1 0,1 0 0,-1 0-1,0 0 1,1 1 0,-1-1-1,1 0 1,0 0 0,0 0 0,0 0-1,0 0 1,0 0 0,0 0 0,1 0-1,-1 0 1,1-1 0,-1 1-1,1 0-73,23 25-3126,-8-8 445</inkml:trace>
  <inkml:trace contextRef="#ctx0" brushRef="#br0" timeOffset="134636.25">27049 7806 5921,'-12'8'11661,"-21"-2"-7804,33-6-3829,0 0-12,3 7 154,-2-5-7073,-1-2 2403</inkml:trace>
  <inkml:trace contextRef="#ctx0" brushRef="#br0" timeOffset="153920.14">2090 3113 9290,'-95'8'6365,"42"-4"-4733,1 2 0,-12 4-1632,61-9 58,-53 10 1400,1 3 0,-46 17-1458,99-30 37,0 0 0,-1 0 1,1-1-1,0 1 1,0 1-1,0-1 0,0 0 1,0 0-1,0 1 1,0-1-1,0 1 1,1 0-1,-1-1 0,0 1 1,0 1-38,2-2 7,0 0 0,0-1 1,0 1-1,0-1 0,0 1 1,0 0-1,0-1 0,0 1 1,1 0-1,-1-1 0,0 1 1,0-1-1,1 1 0,-1 0 1,0-1-1,1 1 0,-1-1 1,0 1-1,1-1 0,-1 1 1,1-1-1,-1 1 0,1-1 1,-1 0-1,1 1 0,-1-1 1,1 0-1,-1 1 0,1-1 1,0 0-1,-1 0 0,1 1-7,9 2 0,-1 1 0,1-1 0,0-1 0,0 0 0,8 1 0,6 0-2,25 3 7,42 12-5,-78-15 0,0 1-1,0 0 0,0 1 1,0 1-1,-1 0 1,0 1-1,0 0 1,-1 1-1,0 0 1,-8-6 0,0 0-1,-1 1 0,1-1 1,-1 1-1,1-1 1,-1 1-1,0 0 1,0 0-1,-1 0 0,1 0 1,0 0-1,-1 0 1,0 0-1,0 1 1,0-1-1,0 0 0,0 1 1,-1-1-1,0 1 1,1-1-1,-1 2 1,-1 1 11,0-1 0,-1 1-1,1 0 1,-1-1 0,0 1 0,0-1-1,-1 1 1,1-1 0,-1 0 0,0 0-1,-1 0 1,0 0-11,-14 16 111,0-1 0,-2-1 0,0 0 0,-2-2 0,-1 1-111,21-17 18,-24 19 145,-1-2 0,0-2 0,-2 0 0,0-2 0,-5 2-163,12-8 312,24-10 131,39-14-3739,-4 5 298</inkml:trace>
  <inkml:trace contextRef="#ctx0" brushRef="#br0" timeOffset="154535.06">2091 3191 10970,'2'-6'4816,"2"18"-1743,28 71-2156,-8-23-386,-3 1-1,-2 0 1,-3 2 0,0 13-531,-5 3 353,-3 1 0,-4 0 0,-5 49-353,1-124 47,0 1 1,-1-1-1,0 1 0,0-1 1,-1 0-1,1 1 0,-1-1 0,-1 1-47,3-6 30,0 1 1,-1 0-1,1 0 0,-1-1 0,1 1 0,-1 0 1,1-1-1,-1 1 0,0-1 0,1 1 0,-1-1 1,0 1-1,1-1 0,-1 1 0,0-1 0,0 0 1,1 1-1,-1-1 0,0 0 0,0 0 0,0 1 1,0-1-31,0 0 46,-1-1 1,1 1 0,-1 0 0,1-1 0,-1 1 0,1-1 0,-1 1 0,1-1-1,0 0 1,-1 1 0,1-1 0,0 0 0,0 0 0,-1 0 0,1 0-1,0 0 1,0 0-47,-10-12 177,0 1-1,1-2 0,0 1 0,1-1 1,0-1-1,1 1 0,1-2 1,-5-14-177,-1-4 38,3-1 0,0 0 0,-1-22-38,8 34-3,1 1 1,0-1 0,2 0-1,1 0 1,1 1 0,1-1-1,0 1 1,2 0 0,1 0-1,0 0 1,2 0 0,6-11 2,-8 21-11,0 0 0,0 0-1,2 0 1,-1 1 0,1 0 0,1 1 0,0 0 0,0 0 0,1 1 0,1 0-1,-1 0 1,1 1 0,1 1 0,-1 0 0,1 1 0,0 0 0,1 0 0,0 2 0,-1-1-1,2 2 1,7-2 11,-18 4-3,0 0 0,1 1 0,-1-1-1,0 1 1,1 0 0,-1 0 0,0 0-1,1 1 1,-1-1 0,0 1 0,1-1-1,-1 1 1,0 0 0,0 1 0,0-1-1,0 0 1,0 1 0,0 0 0,0-1-1,0 1 1,0 1 0,-1-1 0,1 0-1,-1 0 1,0 1 0,2 1 3,-3-1 0,0 0 0,0 0 0,0 0 0,0 0 0,-1 0 0,1 0 0,-1 0 0,1 0 0,-1 0 0,0 0 0,0 0 0,-1 0 0,1 0 0,-1 0 0,1 0 0,-1 0 0,0 0 0,0 0 0,0 0 0,-1 0 0,1 0 0,-1-1 0,1 1 0,-1-1 0,0 1 0,0-1 0,0 1 0,-1 0 0,-17 16 21,0 0 0,-1-1 0,-1-2 0,0 0 0,-2-1 0,1-1 0,-24 9-21,6-12 79,31-12-695,27-11-885,12 0-2809,14 2 202</inkml:trace>
  <inkml:trace contextRef="#ctx0" brushRef="#br0" timeOffset="154882.91">2652 3265 7274,'-23'10'8556,"2"-1"-4400,45-11-3211,-4-2-807,0-1-1,0-1 1,-1-1-1,0 0 1,-1-2-1,1 0 1,-2-1-1,1-1 0,-2-1 1,1 0-1,-1-2-137,-13 12 60,-1 0-1,1 0 0,-1-1 0,0 1 0,0-1 0,0 0 0,0 1 0,-1-1 0,1 0 0,-1 0 0,0 0 0,1 0 0,-1 0 0,-1-1 0,1 1 0,0 0 0,-1-3-59,0 5 37,0 0-1,0 0 1,0 0-1,0 0 1,-1 0-1,1 0 1,0 0-1,-1 0 1,1 1-1,0-1 1,-1 0-1,1 0 1,-1 0-1,0 1 1,1-1-1,-1 0 0,0 1 1,1-1-1,-1 0 1,0 1-1,1-1 1,-1 1-1,0-1 1,0 1-37,-2-1 51,1 0 1,-1 1 0,1-1-1,-1 1 1,0-1 0,1 1-1,-1 0 1,0 0 0,0 0-1,1 0 1,-1 1 0,-2 0-52,-12 2 113,0 2 1,0 0 0,0 1 0,1 0 0,0 2-1,1 0 1,-1 0 0,2 2 0,-15 10-114,23-16 14,1 0 1,-1 1-1,1 0 1,-1 0 0,1 1-1,1-1 1,-1 1-1,1 0 1,0 0-1,0 1 1,1-1 0,0 1-1,0 0 1,1 0-1,-1 0 1,1 0-1,1 0 1,0 0-1,0 0 1,0 1 0,1-1-1,0 0 1,0 1-1,1 4-14,1-8 4,-1 1 0,1-1 0,0 0 0,0 0-1,0 0 1,1 0 0,-1-1 0,1 1 0,0-1 0,0 1 0,0-1-1,1 0 1,-1 0 0,1-1 0,-1 1 0,1-1 0,0 0-1,0 1 1,0-2 0,1 1 0,2 1-4,5 1 68,0 0 0,0-1 0,0 0 0,1-1 0,-1-1-1,1 0 1,2 0-68,-14-1-16,73-5 762,-68 4-1337,-1-1 0,1 1 0,-1-1 1,0 0-1,0 0 0,0-1 0,4-2 591,22-24-3358</inkml:trace>
  <inkml:trace contextRef="#ctx0" brushRef="#br0" timeOffset="155221.78">2788 2946 10346,'-37'-30'3561,"-26"5"784,7 1-2993,15 11 0,-3 7-423,8 9-641,4 7-160,15 7 232,10 6-192,13 1 1928,17 4-6561,6-8 2625</inkml:trace>
  <inkml:trace contextRef="#ctx0" brushRef="#br0" timeOffset="155625.15">3165 3129 8474,'-18'-6'6873,"17"6"-6603,1-1 0,-1 1-1,1 0 1,-1-1 0,0 1-1,1 0 1,-1 0 0,0-1-1,1 1 1,-1 0 0,1 0 0,-1 0-1,0 0 1,1 0 0,-1 0-1,0 0 1,1 0 0,-1 0-1,0 0 1,1 1 0,-1-1-1,1 0 1,-1 0-270,-20 27 1130,20-26-1126,-13 23 404,0 2-1,1 0 1,1 1-408,9-21 74,1 0 1,-1 0 0,1 0 0,1 0 0,-1 1 0,1-1-1,0 1 1,0-1 0,1 1 0,0-1 0,0 1-1,0 0 1,1-1 0,0 1 0,0-1 0,1 0 0,0 1-1,0 0-74,0-5 12,-1 0 0,1 0-1,0-1 1,0 1 0,0-1-1,0 1 1,0-1 0,0 0-1,0 1 1,0-1 0,1 0-1,-1-1 1,0 1 0,1 0 0,-1-1-1,1 1 1,-1-1 0,1 0-1,-1 1 1,1-1 0,-1 0-1,0-1 1,1 1 0,1-1-12,64-12 157,-61 11-139,6-2 6,11-2 17,-1-1 1,1-1-1,-2-1 0,5-3-41,-22 10-33,0 0 0,-1-1 0,0 1 0,1-1 0,-1 0 0,0 0 0,0-1 0,-1 1 0,1-1 1,-1 0-1,1 0 0,-1 0 0,-1 0 0,1-1 0,0 1 0,-1-1 0,0 0 0,0 1 0,-1-1 0,1 0 0,-1 0 0,1-4 33,-2 7-22,0-1 0,0 1 0,0 0-1,-1-1 1,1 1 0,-1-1 0,1 1-1,-1 0 1,0 0 0,0-1-1,0 1 1,0 0 0,0 0 0,0 0-1,0 0 1,-1 0 0,1 0 0,-1 0-1,0 1 1,1-1 0,-1 0 0,0 1-1,-2-2 23,-1 6-105,7 8 136,5 8 185,-2-8-122,0 0 1,1-1 0,1 0-1,-1 0 1,2 0-1,-1-1 1,1 0 0,1-1-1,-1 1 1,1-2 0,4 3-95,43 19-2659,-50-27-234</inkml:trace>
  <inkml:trace contextRef="#ctx0" brushRef="#br0" timeOffset="155982.64">3393 2996 12083,'-14'-19'4000,"-4"2"689,9 4-3528,2 3-145,7 5-648,4 5 232,2 3-192,-6-3 1433,2 0-6554,-1 1 2672</inkml:trace>
  <inkml:trace contextRef="#ctx0" brushRef="#br0" timeOffset="156379.5">3670 2860 9578,'-6'-21'6939,"6"26"-2513,13 45-2842,2 9-1255,38 151 587,-46-170-753,-1 0 1,-2 1 0,-1 0 0,-3 14-164,0-54 13,0-1 1,0 1-1,1-1 1,-1 1-1,0-1 1,0 1-1,0-1 1,0 1-1,0-1 1,0 1 0,0-1-1,0 1 1,0-1-1,-1 1 1,1-1-1,0 1 1,0-1-1,0 1 1,0-1-1,-1 1 1,1-1 0,0 1-1,0-1 1,-1 0-1,1 1 1,0-1-1,-1 1 1,1-1-1,-1 0 1,1 0-1,0 1 1,-1-1 0,1 0-1,-1 1 1,1-1-1,-1 0 1,1 0-1,-1 0 1,1 0-1,0 0 1,-1 1-1,0-1-13,-18-17 491,-16-35 159,23 30-584,2-1 0,0 0 0,2-1 0,0 0 0,2 0 0,1 0 0,0-1 0,2 0 0,1 0-1,1 0 1,1 0 0,1 0 0,2 0 0,3-17-66,-3 29-6,1 1 0,0-1-1,1 1 1,1 0 0,0 1-1,0-1 1,1 1 0,0 1 0,1-1-1,0 1 1,1 0 0,0 1-1,1 0 1,5-4 6,-8 8 19,0-1 0,0 1 0,1 0 0,-1 0 0,1 1 0,0 0 0,1 0-1,-1 1 1,1 1 0,-1-1 0,1 1 0,0 0 0,0 1 0,0 0 0,0 1 0,0 0 0,0 0 0,0 1 0,0 0 0,0 0 0,0 1-19,-6-1-200,0 0 1,0 0-1,0 1 1,0-1 0,0 1-1,0 0 1,0 0 0,0 0-1,-1 0 1,1 0-1,-1 1 1,0-1 0,0 1-1,1-1 1,-2 1-1,1 0 1,0 0 0,0 0-1,-1 0 1,1 1 199,10 35-3377</inkml:trace>
  <inkml:trace contextRef="#ctx0" brushRef="#br0" timeOffset="156732.84">3787 3204 12731,'-24'2'7036,"40"-3"-2483,4 1-4431,0-1-1,-1-1 1,1-1 0,-1-1 0,1 0-1,-1-2 1,0 0-122,0 0-738,0 1 1,1 0-1,0 1 0,0 2 0,0 0 1,10 1 737,-29 1-156,0 0 1,0 1-1,-1-1 0,1 0 1,0 1-1,0 0 1,-1-1-1,1 1 0,0-1 1,-1 1-1,1 0 1,0-1-1,-1 1 0,1 0 1,-1 0-1,1-1 1,-1 1-1,0 0 1,1 0-1,-1 0 0,0 0 1,1 0-1,-1-1 1,0 1-1,0 0 0,0 0 1,0 0-1,0 0 1,0 0-1,0 0 0,0 0 1,0 0 155,-3 41 403,2-29-23,1-2 104,0-1 0,0 0 0,1 1-1,0-1 1,1 0 0,0 0 0,1 1 0,0-2-1,2 5-483,-4-11 90,0-1 0,1 1 0,-1-1-1,1 1 1,0-1 0,-1 1 0,1-1-1,0 0 1,1 0 0,-1 0 0,0 0-1,0 0 1,1-1 0,-1 1 0,1-1-1,0 1 1,-1-1 0,1 0 0,0 0-1,0 0 1,0 0 0,-1-1 0,1 1-1,0-1 1,0 0 0,0 0 0,0 0-1,0 0 1,0 0 0,0 0 0,0-1-1,0 0 1,0 1 0,1-2-90,18-5 668,-2-6-3369,-7-13 750</inkml:trace>
  <inkml:trace contextRef="#ctx0" brushRef="#br0" timeOffset="157135.49">4236 2909 10538,'-17'-28'3585,"-5"-3"640,-1 11-3089,9 3-96,7 8-600,8 8 17,9 5-1,11 6-480,1 8-4233,6 4 1496</inkml:trace>
  <inkml:trace contextRef="#ctx0" brushRef="#br0" timeOffset="157484.52">4429 3215 7570,'-11'8'1663,"-25"14"2764,23-18-1846,13-4-2498,-1-1 1,1 1 0,0 0-1,0 0 1,-1 0-1,1 0 1,0 0 0,0 0-1,0-1 1,-1 1 0,1 0-1,0 0 1,0 0-1,0-1 1,0 1 0,-1 0-1,1 0 1,0-1 0,0 1-1,0 0 1,0 0-1,0-1 1,0 1 0,0 0-1,0 0 1,-1-1 0,1 1-1,0 0 1,0 0-1,0-1 1,0 1 0,1 0-1,-1-1 1,0 1 0,0 0-1,0 0 1,0-1-84,1 0 110,0 0 0,-1 0 0,1 0-1,0 0 1,0 0 0,0 0 0,1 0 0,-1 0 0,0 0 0,0 1 0,0-1 0,1 0 0,-1 1 0,0-1-1,0 1 1,1-1 0,-1 1 0,1 0 0,-1-1 0,0 1 0,1 0-110,7-2 262,17-8-37,-1-1 0,0 0 1,-1-2-1,0-1 1,-1-1-1,-1-1 0,0-1 1,-2 0-1,7-9-225,-26 26 29,0-1 0,0 0 0,0 0 0,0 0 0,0-1 0,0 1 0,-1 0 0,1 0 0,0 0 0,-1-1 0,1 1 0,0 0 0,-1-1 0,0 1 0,1 0 1,-1-1-1,0 1 0,0 0 0,0-1 0,0 1 0,0-1 0,0 1-29,0 0 23,-1 0 0,0 0-1,1 1 1,-1-1 0,0 1 0,1-1 0,-1 0 0,0 1 0,0-1 0,0 1 0,1 0 0,-1-1 0,0 1 0,0 0 0,0-1 0,0 1-1,0 0 1,0 0 0,0 0 0,0 0 0,0 0 0,1 0 0,-2 0-23,-6 0 47,0 1-1,0 0 0,0 0 1,1 1-1,-1-1 1,0 2-1,0 0-46,-5 3 15,0 0 0,0 1-1,1 1 1,0 0 0,0 0-1,1 2 1,0-1 0,0 1 0,1 1-1,1 0 1,-6 8-15,11-13 26,0 0-1,0 0 1,0 0 0,1 0-1,0 0 1,1 1 0,-1-1-1,1 1 1,1 0 0,-1 0-1,1 0 1,0 0 0,1 0-1,-1 0 1,1 0-1,1 0 1,0 0 0,0 0-1,0 0 1,0 0 0,1-1-1,0 1 1,1 0 0,2 4-26,-2-6 29,1-1 0,-1 1 1,1 0-1,0-1 0,1 0 0,-1 0 1,1 0-1,-1-1 0,1 1 1,0-1-1,1 0 0,-1-1 1,0 1-1,1-1 0,0 0 0,-1 0 1,1-1-1,0 0 0,0 0 1,0 0-1,0-1 0,0 1 1,2-2-30,13 2 53,0-2 1,0-1-1,-1 0 1,1-2-1,0 0 0,2-3-53,-2 2 140,-1-2-1,0-1 0,-1-1 1,0 0-1,6-4-139,-17 7-470,1 0-1,-1 0 1,0-1 0,-1 1-1,5-7 471,-8 9-847,0-1 0,-1 0 0,0 0 0,0 0 0,0 0 0,0 0-1,-1-1 1,0 1 0,2-6 847,1-38-6659</inkml:trace>
  <inkml:trace contextRef="#ctx0" brushRef="#br0" timeOffset="157485.52">4849 2624 11010,'-5'-1'3633,"-2"2"904,-1 1-3105,6-2 265,0 1-489,0 2-248,-29 21-344,-55 58-152,40-39 993,-2 13-6522,15-2 2536</inkml:trace>
  <inkml:trace contextRef="#ctx0" brushRef="#br0" timeOffset="179830.13">3866 5954 6577,'0'-1'196,"0"0"0,1 1 0,-1-1 0,0 0 0,0 0 0,0 0 0,0 0 0,0 0 0,0 0 0,0 0 0,0 0 0,0 0 0,0 0 0,0 0 0,-1 0-1,1 1 1,0-1 0,-1 0 0,1 0 0,-1 0 0,1 0 0,-1 1 0,1-1 0,-1 0 0,1 0 0,-1 1 0,0-1-196,-1-1 250,-1 1 0,1 0 1,0-1-1,0 1 0,-1 0 1,1 1-1,-1-1 0,1 0 1,-1 1-1,1-1 0,-1 1-250,-9-1 626,0 0 1,1 1-1,-1 1 0,-8 1-626,-10 3 704,0 1 0,0 2 0,1 1 0,0 1-1,-16 9-703,-8 6 953,1 3 0,-21 16-953,57-33 164,0 0 0,1 1-1,-11 10-163,21-18 13,1 0 0,0 1-1,1-1 1,-1 1 0,1-1-1,0 1 1,0 0 0,0 1-1,1-1 1,0 0 0,0 1-1,0-1 1,0 1 0,1 3-13,0-8 1,1 1 0,0-1 0,0 1 1,0-1-1,0 1 0,0-1 0,0 1 1,1-1-1,-1 1 0,0-1 1,1 1-1,-1-1 0,1 0 0,0 1 1,-1-1-1,1 1 0,0-1 0,0 0 1,0 0-1,0 0 0,0 0 0,0 1 1,0-1-1,1 0-1,1 1 3,-1-1-1,1 0 1,0 1-1,0-1 1,0 0-1,0 0 1,0-1-1,0 1 1,0-1-1,0 1 1,0-1-1,1 0-2,6-1 11,1 1-1,0-1 0,-1-1 1,1 0-1,-1 0 0,10-4-10,-6 0 18,-1-1 1,1 0-1,-1-1 0,0-1 0,-1 0 0,0 0 0,0-1 0,-1-1 0,0 0 0,-1 0 0,0-1 0,-1 0 1,-1-1-1,0 0 0,0 0 0,-1-1 0,-1 0 0,0 0 0,-1-1 0,-1 1 0,0-1 0,1-14-18,-1 8 30,-2 0-1,0 1 0,-1-1 0,-1 0 0,-1 0 1,-1 0-1,-1 1 0,0-1 0,-2 1 1,0 0-1,-2 0 0,0 0 0,-1 1 0,-1 0 1,-1 1-1,-8-13-29,15 27 7,-29-36 410,32 40-407,-1-1 1,1 1-1,-1-1 1,1 1-1,0 0 1,-1-1-1,1 1 1,-1 0-1,1-1 1,-1 1-1,1 0 1,-1 0-1,0 0 1,1-1-1,-1 1 1,1 0-1,-1 0 1,1 0-1,-1 0 1,1 0-1,-1 0 1,0 0-1,1 0 1,-1 0-1,1 0 1,-1 0-1,1 1-10,-1 0 11,0 0 0,0 0-1,1 0 1,-1 0-1,1 0 1,-1 0-1,1 0 1,-1 0-1,1 0 1,0 1 0,-1-1-1,1 0 1,0 0-1,0 0 1,0 1-1,0-1 1,0 0-1,0 0 1,1 1-11,1 25 39,2 1 0,1-1 1,2 0-1,0 0 0,2 0 0,1-1 0,4 6-39,20 61 183,-10-11-29,-13-40 61,2-1 1,1 0 0,19 35-216,-13-50 661,-8-22-1997,0-13-3575,-4-7 583</inkml:trace>
  <inkml:trace contextRef="#ctx0" brushRef="#br0" timeOffset="180183.33">3945 6015 9578,'-21'0'3457,"0"2"712,15 3-2769,-5 4 176,1-2-687,7 7-249,0-3-400,7 2-128,3 3 96,15-1 304,-4-6 1624,20-6-6553,-1-10 3033</inkml:trace>
  <inkml:trace contextRef="#ctx0" brushRef="#br0" timeOffset="180554.96">3966 5706 9730,'-7'-5'676,"-29"-25"3101,34 29-3643,1 0 0,-1-1-1,1 1 1,-1-1-1,1 0 1,0 1-1,0-1 1,0 0 0,0 0-1,0 0 1,0 0-1,0 1 1,1-1-1,-1 0 1,1-1-1,-1 1 1,1 0 0,0-1-134,0 3 6,0-1 0,0 1 1,1 0-1,-1-1 1,0 1-1,1 0 0,-1 0 1,0 0-1,0-1 1,1 1-1,-1 0 1,0 0-1,1 0 0,-1 0 1,1-1-1,-1 1 1,0 0-1,1 0 0,-1 0 1,0 0-1,1 0 1,-1 0-1,0 0 1,1 0-1,-1 0 0,1 0 1,-1 0-1,0 0 1,1 1-1,-1-1 0,0 0 1,1 0-1,-1 0 1,0 0-1,1 1 1,-1-1-1,0 0 0,1 0 1,-1 0-1,0 1 1,0-1-1,1 0-6,24 14-116,-18-9 148,12 6-48,0 0 0,-1 2 1,-1 0-1,0 1 0,-1 0 0,0 1 1,-1 1-1,-1 1 0,-1 0 1,10 15 15,-3 8-18,-1 0 1,5 19 17,-17-40 321,-1 0 0,-1 1 1,-1-1-1,0 1 0,-2 0 0,1 13-321,-3-32 102,0 0 1,0 1-1,0-1 1,0 0-1,0 0 0,0 0 1,0 0-1,0 1 1,0-1-1,-1 0 0,1 0 1,0 0-1,-1 0 1,1 0-1,-1 0 0,1 0 1,-1 0-1,0 0 1,1 0-1,-1 0 0,0 0 1,0 1-103,0-2 113,0 0 0,0 0 0,0 0 0,0 0 1,0 0-1,0 0 0,0 0 0,1 0 0,-1 0 1,0 0-1,0-1 0,0 1 0,0 0 0,0 0 0,1-1 1,-1 1-1,0-1 0,0 1 0,0-1 0,1 1 1,-1-1-1,0 0-113,-38-39 2643,24 20-2365,1-1 0,0 0 0,2-1 1,1 0-1,0-1 0,2-1 1,1 1-1,-2-9-278,5 13 23,1 1-1,0-1 1,1 0-1,1 0 1,1 0 0,1 0-1,1 0 1,0 0-1,1 0 1,2 0 0,0-4-23,1 10-6,0 0 0,1 0 1,0 1-1,1 0 0,0 0 1,1 0-1,0 1 0,1 0 1,0 0-1,1 1 0,0 0 1,1 1-1,5-3 6,6-4 18,1 1 0,0 1 0,1 1 0,1 1 0,0 2 0,7-2-18,-20 8 40,0 0-1,1 2 1,-1-1 0,0 2-1,1-1 1,-1 2-1,1 0 1,2 0-40,-10 1-80,-1-1 1,0 1 0,1 0 0,-1 0 0,0 0 0,1 1-1,-1 0 1,0-1 0,0 1 0,0 1 0,1 0 79,-3-1-250,0-1 0,0 1 0,0 0 0,-1 0 0,1 0 0,0 0 0,-1 1 0,1-1-1,-1 0 1,0 1 0,0-1 0,0 1 0,0-1 0,0 1 0,-1-1 0,1 1 0,-1 0 0,1-1 0,-1 2 250,-3 30-3798</inkml:trace>
  <inkml:trace contextRef="#ctx0" brushRef="#br0" timeOffset="180908.33">4075 5940 5745,'-19'-21'4361,"12"-3"-696,33 7-376,-3-5-2617,13 10-120,15-2-312,4 9 296,10 0 1000,-7 7-5248,-5 15 2551</inkml:trace>
  <inkml:trace contextRef="#ctx0" brushRef="#br0" timeOffset="181274.35">4520 5957 7602,'52'102'3304,"-51"-101"-3131,0 0-1,0 1 0,0-1 1,-1 1-1,1-1 0,0 1 1,-1-1-1,1 1 1,-1-1-1,0 1 0,1-1 1,-1 1-1,0-1 0,0 1 1,0 0-1,0-1 0,0 1 1,-1-1-1,1 1 0,0-1 1,-1 1-1,1-1 1,-1 1-1,0 0-172,-2 7 1254,15 85 6541,-18-128-3920,-3-3-3657,4-1-70,2-1 0,1 0 1,1 0-1,3 0 0,1 1 0,2-1 1,2 1-1,4-15-148,-5 34 16,0 1 1,1 0-1,0 0 1,2 1-1,0 0 0,1 0 1,1 1-1,7-8-16,-10 14 12,1 1 1,1 0-1,-1 0 0,2 1 0,-1 0 1,1 0-1,0 1 0,1 1 0,-1 0 0,1 1 1,0 0-1,1 1 0,2-1-12,-8 3-60,1 0 1,-1 1-1,1 0 1,-1 0-1,1 1 1,0 0-1,-1 0 0,1 0 1,7 3 59,-12-3-267,0 1 1,0 0-1,1 0 0,-1 1 1,0-1-1,0 1 1,0 0-1,-1-1 0,1 1 1,2 2 266,-3-1-545,0-1 1,0 1-1,0-1 1,0 1-1,0-1 0,0 1 1,-1 0-1,1 0 1,-1 0-1,0 0 1,0 0-1,0 3 545,4 37-6177</inkml:trace>
  <inkml:trace contextRef="#ctx0" brushRef="#br0" timeOffset="181275.35">4645 5960 11418,'-17'-14'3625,"16"1"552,8 6-3481,15-3 120,11 3-696,15 3 225,5 1-9,8 3 2040,-12 6-6561,-6 6 2905</inkml:trace>
  <inkml:trace contextRef="#ctx0" brushRef="#br0" timeOffset="181606.19">4984 6001 8746,'39'31'3199,"-19"-29"492,10-12-2274,-19 5-890,3 1-179,1 0-25,-1 0 0,0-1 0,0 0 0,0-1 0,-1 0 0,0-1 0,0-1 0,6-5-323,-18 13 49,-1 0 1,1-1-1,0 1 0,0-1 0,-1 1 0,1-1 0,0 0 0,0 1 0,-1-1 1,1 0-1,-1 1 0,1-1 0,-1 0 0,1 0 0,-1 0 0,1 1 0,-1-1 1,0 0-1,1 0 0,-1 0 0,0 0 0,0 0 0,0 1 0,0-1 0,0 0 0,0 0 1,0 0-1,0 0 0,0 0 0,0 0 0,0 0 0,0 0 0,-1 1 0,1-1 1,0 0-1,-1 0 0,1 0 0,-1 0 0,1 1 0,-1-1 0,1 0 0,-1 0 1,1 1-1,-1-1 0,0 0 0,1 1 0,-1-1 0,0 1 0,0-1 0,1 1 0,-1-1 1,0 1-1,0 0 0,-1-1-49,-2-1 132,0 1 1,0-1-1,-1 1 1,1 0-1,-1 0 0,1 0 1,-1 1-1,1-1 1,-1 1-1,-3 1-132,-1 0 62,0 1-1,0 0 1,0 0-1,1 1 0,-1 1 1,1-1-1,0 1 1,0 0-1,0 1 1,0 0-1,1 1 1,0-1-1,0 1 1,0 0-1,-1 3-61,4-5 11,0 1-1,0 0 1,1 0-1,0 1 1,0-1 0,0 1-1,0 0 1,1-1-1,0 1 1,0 0 0,0 0-1,1 1 1,0-1-1,0 0 1,1 0 0,0 1-1,0-1 1,0 0-1,1 0 1,0 1 0,0-1-1,1 2-10,0-1 12,0 0 0,0 0 0,1-1 0,0 1-1,1 0 1,0-1 0,-1 0 0,2 0 0,-1 0 0,1 0 0,0-1 0,0 0-1,1 0 1,-1 0 0,2 0-12,-2-2 0,-1 0-1,1-1 0,-1 0 1,1 0-1,0 0 1,-1-1-1,1 1 1,0-1-1,0-1 0,0 1 1,0-1-1,0 1 1,0-1-1,0-1 1,0 1-1,0-1 0,0 0 1,0 0-1,0 0 1,0-1-1,0 1 1,4-3 0,3-2-496,0-1 1,-1 0 0,0 0-1,10-10 496,20-20-4864,-9 1 303</inkml:trace>
  <inkml:trace contextRef="#ctx0" brushRef="#br0" timeOffset="181956.69">5379 5827 4313,'-21'-50'4121,"-13"6"-528,-3 14-801,-3 6-591,1 7-1113,-1 7-336,6 6-496,8 10 368,8 1 2097,11 10-6562,11 3 3417</inkml:trace>
  <inkml:trace contextRef="#ctx0" brushRef="#br0" timeOffset="182565.88">5562 6048 7458,'-5'6'1437,"0"1"1,0-1-1,-1-1 1,0 1-1,0-1 1,-1 0-1,1 0 1,-1 0-1438,5-5 197,1 1 1,0 0-1,0-1 1,-1 1-1,1-1 1,0 0-1,-1 1 1,1-1-1,0 0 1,-1 0-1,1 0 1,0 0-1,-1 0 1,1 0-1,0 0 1,-1-1-1,1 1 1,0 0-1,-1-1 1,0 0-198,0 0 130,1 0 1,-1-1-1,0 1 1,0-1-1,1 0 1,-1 1-1,1-1 1,-1 0-1,1 0 1,0 0-1,0 0 1,-1 0-1,2 0 1,-1-1-1,0 1 1,0-1-131,0 0 19,-1 0 1,1 0-1,0-1 1,0 1-1,1 0 1,-1-1-1,1 1 1,-1-1-1,1 1 1,0 0-1,0-1 0,1 1 1,-1-1-1,1 1 1,-1 0-1,1-1 1,0 1-1,1 0 1,0-2-20,0 2 28,0 0 1,0 1 0,0-1 0,1 1-1,-1 0 1,1 0 0,0 0-1,-1 0 1,1 0 0,0 0 0,0 1-1,0-1 1,0 1 0,1 0 0,-1 0-1,2 0-28,14-3 105,1 2 0,-1 0 0,1 1 0,0 1 0,-1 1 0,3 1-105,-10-1 9,7 0-7,84 0 41,-94-1-38,0-1-1,0-1 1,0 1 0,0-2 0,-1 1-1,1-1 1,-1 0 0,1-1 0,-1 0-1,1-1-4,-7 4 5,-1 1-1,0-1 0,0 0 0,1 1 1,-1-1-1,0 0 0,0 0 0,0 0 1,0 0-1,0 0 0,0 0 0,0 0 1,0-1-1,0 1 0,0 0 0,-1 0 1,1-1-1,0 1 0,-1-1 0,1 1 1,-1 0-1,0-1 0,1 1 0,-1-1 0,0 0-3,-1 0 4,1 1 1,-1-1-1,0 1 1,1-1 0,-1 1-1,0 0 1,0-1-1,0 1 1,0 0 0,-1 0-1,1 0 1,0-1 0,0 1-1,-1 1 1,1-1-1,0 0 1,-1 0 0,-1 0-6,-5-3 11,-1 0 0,1 1 1,-1 0-1,0 1 0,0 0 1,0 0-1,-4 1-11,4 1-4,0 1-1,0 0 1,-1 1-1,1 0 1,0 0-1,0 1 1,1 0-1,-1 0 1,1 1-1,-1 1 1,1-1-1,0 1 1,-1 2 4,6-5-4,0-1 1,1 1-1,0 0 1,-1 0-1,1 0 1,0 0-1,0 0 1,0 0 0,0 1-1,0-1 1,1 1-1,-1-1 1,1 1-1,0 0 1,-1 0-1,1-1 1,0 1-1,1 0 1,-1 0-1,1 0 1,-1 0-1,1 0 1,0 0-1,0 0 1,0 0 0,0 0-1,0 0 1,1 0-1,0 0 1,-1 0-1,1 0 1,0 0-1,0-1 1,1 1-1,-1 0 1,1-1-1,-1 1 1,1-1-1,0 1 1,0-1 0,0 0-1,0 1 4,5 3 1,0 1-1,0-2 1,0 1 0,1-1-1,0 0 1,0 0 0,0-1-1,0 0 1,1 0-1,0-1 1,-1 0 0,1-1-1,0 0 1,1-1 0,-1 1-1,0-2 1,0 1-1,11-1 16,0 0 1,0-1 0,0-1-1,0-1 1,0 0-1,-1-2 1,8-2-17,-20 4 7,1-1 0,-1 1 1,0-1-1,0 0 1,0-1-1,0 1 0,-1-2 1,0 1-1,0 0 0,0-1 1,-1 0-1,0-1 1,0 1-1,0-1 0,-1 0 1,0 0-1,0-1 0,-1 1 1,1-2-8,-7 25-21,2 0 0,1 1 0,0-1 0,0 0 0,2 1 0,3 14 21,-5-30 2,0 0 0,0 0 0,0 0 0,0 0 0,0 0 0,1 0-1,-1 0 1,0 0 0,1 0 0,-1 0 0,1 0 0,-1 0 0,1-1 0,-1 1-1,1 0 1,-1 0 0,1 0 0,0-1 0,0 1 0,-1 0 0,1-1 0,0 1-1,0-1 1,0 1 0,0-1 0,-1 1 0,1-1 0,0 1 0,1-1-2,0 0 4,0 0 0,0-1 0,0 1 0,0 0 0,0-1 0,0 0 0,-1 1 0,1-1 0,0 0 1,0 0-1,-1 0 0,1 0 0,0 0 0,-1-1 0,1 1-4,11-11 28,0 0 0,-1-1 0,8-11-28,-12 15 2,7-10 11,-4 6-16,-1 0 0,2 0 0,0 2-1,0-1 1,1 2 0,5-4 3,-15 12-4,-1 0 1,1 1-1,0-1 1,0 1-1,0 0 1,0 0-1,0 0 1,1 0-1,-1 0 1,0 1-1,0-1 1,0 1-1,1 0 1,-1 0-1,0 0 1,0 1-1,1-1 1,-1 1-1,0-1 1,0 1-1,0 0 1,0 0-1,0 1 1,0-1-1,0 1 1,0-1-1,0 1 1,-1 0-1,1 0 0,-1 0 1,1 0-1,-1 1 1,0-1-1,2 3 4,1 2 1,0 0-1,0 0 0,-1 0 1,0 1-1,-1 0 0,0 0 0,0 0 1,0 0-1,-1 0 0,-1 0 0,1 1 1,0 7-1,9 41 216,-11-57-255,0 1 0,1-1 0,-1 1-1,0-1 1,0 1 0,0-1 0,0 0-1,1 1 1,-1-1 0,0 1-1,1-1 1,-1 1 0,0-1 0,1 0-1,-1 1 1,0-1 0,1 0 0,-1 1-1,1-1 1,-1 0 0,0 0-1,1 1 1,-1-1 0,1 0 0,-1 0-1,1 0 1,-1 0 0,1 1-1,-1-1 41,7-7-4238,-6-5 4</inkml:trace>
  <inkml:trace contextRef="#ctx0" brushRef="#br0" timeOffset="182910.94">6579 5397 9706,'2'-26'6996,"-2"26"-4770,5 40 753,11 46-1841,-4 1 0,-4 0-1,-4 0 1,-6 73-1138,1-139-372,-1 68 2065,3-82-2185,-1-1 0,2 1 0,-1-1 0,1 1 1,0-1-1,0 0 0,2 3 492,-3-4-3131</inkml:trace>
  <inkml:trace contextRef="#ctx0" brushRef="#br0" timeOffset="182911.94">6541 5998 6681,'-95'-115'5522,"99"84"-1145,3 14-553,29 2-2879,13 13-313,21-5 1288,9 10-6305,9 8 2777</inkml:trace>
  <inkml:trace contextRef="#ctx0" brushRef="#br0" timeOffset="183689.46">7805 5871 8954,'7'-10'446,"-4"6"-133,0 0-1,0-1 0,0 0 1,-1 1-1,0-1 0,0 0 1,1-4-313,-2 8 95,-1 0 1,0 0-1,0 0 1,0 0-1,-1 0 1,1 0 0,0 0-1,0 0 1,-1 0-1,1 0 1,0 0-1,-1 0 1,1 0-1,-1 0 1,1 0-1,-1 1 1,1-1-1,-1 0 1,0 0-1,1 0 1,-1 1 0,0-1-1,0 0 1,0 1-1,0-1 1,1 1-1,-1-1 1,0 1-1,0-1 1,0 1-1,0-1 1,0 1-1,0 0 1,0 0-1,0 0 1,0-1 0,0 1-1,0 0 1,-1 0-96,-21-3 517,0 1 1,0 1-1,0 0 1,-1 2-1,1 1 1,0 1-1,1 0 1,-1 2-1,1 1 1,-1 0-1,2 2 1,-1 1-1,1 0 1,0 2-1,1 0 1,1 1-1,-1 1 1,-1 4-518,14-11 59,1 0 0,0 1 1,0 0-1,1 0 0,0 1 0,0-1 1,1 1-1,0 0 0,0 0 0,1 1 0,-1 2-59,3-9 3,0 1 0,0-1 0,0 0-1,1 0 1,0 1 0,-1-1 0,1 0-1,0 1 1,0-1 0,0 1 0,0-1-1,0 0 1,1 1 0,-1-1 0,1 0-1,0 1 1,-1-1 0,1 0 0,0 0-1,0 0 1,0 0 0,1 0 0,-1 0-1,1 0 1,-1 0 0,1 0 0,-1-1-1,1 1 1,0 0 0,0-1 0,0 0-1,0 1 1,0-1 0,0 0 0,0 0-1,0 0 1,0 0 0,1 0-1,-1-1 1,0 1 0,0-1 0,1 0-1,-1 1-2,10 0 32,0 1-1,0-2 1,0 1-1,0-2 1,0 0-1,0 0 1,0-1-1,0 0 0,0-1 1,-1-1-1,1 0 1,4-3-32,-12-7 251,-7 10-3029,5 4-290</inkml:trace>
  <inkml:trace contextRef="#ctx0" brushRef="#br0" timeOffset="184499.14">7048 5961 3905,'8'-55'3470,"-8"53"-3153,1-1 0,-1 1 0,0 0 0,0 0 0,0-1 0,-1 1 0,1 0 0,0 0 0,-1 0 0,0-1 0,1 1 0,-1 0 0,0 0 0,0 0 0,0 0 0,0 0 0,0 0-1,-1 1 1,1-1 0,-1 0 0,1 0 0,-1 1 0,1-1 0,-1 1 0,0 0 0,0-1 0,0 1 0,0 0 0,0 0 0,0 0 0,0 0 0,0 1 0,0-1 0,0 0 0,-1 1 0,1 0-317,-5-1 394,0 0 1,-1 0-1,1 1 0,0 1 0,-1-1 0,1 1 1,0 0-1,0 1 0,-5 1-394,-3 2 245,-1 1 0,1 0 0,0 2 0,1-1 0,-1 2-245,11-6 19,0-1 0,0 1 1,0-1-1,0 1 0,0 1 0,1-1 0,-1 0 0,1 1 0,0 0 0,0 0 0,0 0 1,0 0-1,1 0 0,0 0 0,0 1 0,0-1 0,0 1 0,1-1 0,-1 2-19,2-3 1,1 0-1,-1 0 1,0-1-1,1 1 0,0 0 1,0 0-1,0-1 1,0 1-1,0 0 0,0-1 1,1 1-1,-1-1 1,1 0-1,0 1 0,-1-1 1,1 0-1,0 0 1,1 0-1,-1 0 0,0-1 1,0 1-1,1 0 1,-1-1-1,1 0 0,-1 1 1,1-1-1,0 0 1,0 0-1,15 5 6,0 0 0,1 0 1,-1-2-1,2 0-6,11 3 19,-29-7-15,1 1-1,-1-1 0,0 1 0,0-1 0,1 1 1,-1 0-1,0 0 0,0 0 0,0 1 0,0-1 1,0 0-1,0 1 0,0-1 0,-1 1 0,1 0 0,0 0 1,-1-1-1,2 3-3,-3-3 2,0 1 0,1-1 0,-1 0 1,0 0-1,0 1 0,0-1 0,0 0 1,0 0-1,-1 1 0,1-1 0,0 0 0,-1 1 1,1-1-1,0 0 0,-1 0 0,0 0 1,1 0-1,-1 0 0,0 1 0,1-1 0,-1 0 1,0 0-1,0-1 0,0 1-2,-8 8 117,0-1 1,-1 0-1,0-1 1,0 0-1,-10 5-117,18-11 25,-9 5-120,-28 19 1496,18-7-5018,21-15 879</inkml:trace>
  <inkml:trace contextRef="#ctx0" brushRef="#br0" timeOffset="185382.59">7720 5916 1448,'4'-11'434,"10"-39"2441,-14 23 1585,-12 4 3459,11 23-7814,1 0 1,0 0-1,0 0 1,0 0-1,-1 0 1,1 0-1,0 0 1,0 0-1,-1 0 1,1 0-1,0 0 1,0 0-1,-1 0 1,1 0-1,0 0 1,0 0-1,-1 0 0,1 0 1,0 0-1,0 1 1,0-1-1,-1 0 1,1 0-1,0 0 1,0 0-1,0 0 1,-1 1-1,1-1 1,0 0-1,0 0 1,0 0-1,0 0 1,-1 1-1,1-1 1,0 0-1,0 0 1,0 1-1,0-1 1,0 0-1,0 0 1,0 0-1,0 1 1,0-1-1,0 0 1,0 0-1,0 1 1,0-1-106,-7 19-240,5-13 691,-56 205 2469,58-209-2893,-1 0 0,1-1 0,0 1-1,0-1 1,0 1 0,0 0-1,0-1 1,1 1 0,-1-1 0,0 1-1,1 0 1,-1-1 0,1 1-1,0-1 1,-1 0 0,1 1 0,0-1-1,0 1 1,0-1 0,0 0-1,0 0 1,0 1 0,0-1 0,1 0-1,-1 0 1,0 0 0,0 0-1,1-1 1,-1 1 0,1 0 0,-1 0-1,1-1 1,-1 1 0,1-1 0,-1 0-1,1 1 1,0-1 0,0 0-27,42 8-285,-21-7-2914,0-3 222</inkml:trace>
  <inkml:trace contextRef="#ctx0" brushRef="#br0" timeOffset="185745.57">8351 5804 8890,'0'-3'478,"-1"-1"0,1 1 0,-1-1 0,1 1 0,-1 0 0,0-1 0,0 1 0,-1 0 0,1 0 0,0 0 0,-1 0 0,0 0 0,0 0 0,0 0 0,0 0 0,0 1 0,-1-1 0,1 1 0,-1 0 0,0-1-478,-2 1 281,1 1-1,-1 0 0,1 0 0,-1 0 1,1 0-1,-1 1 0,1-1 0,-1 1 1,0 1-1,1-1 0,-1 1 0,1-1 1,-1 1-1,1 1 0,-4 0-280,-4 2 213,1 1 0,-1 0 0,1 0 0,0 1-1,0 1 1,1 0 0,0 0 0,0 1 0,1 0 0,0 1-1,-7 8-212,12-13 38,1 0-1,0 0 0,0 1 0,0-1 1,1 1-1,0-1 0,0 1 0,0 0 1,0 0-1,1 0 0,-1 0 0,1 0 0,0 4-37,1-5 6,1-1 0,-1 1 0,1-1 0,-1 1 0,1-1-1,0 0 1,0 1 0,1-1 0,-1 0 0,1 0-1,-1 0 1,1 0 0,0 0 0,0 0 0,0 0-1,1 0 1,-1-1 0,1 0 0,-1 1 0,1-1-1,3 2-5,1 1 75,1-1-1,0 1 1,0-1-1,1-1 1,-1 1-1,1-1 1,0-1-1,0 0 1,0 0-1,0-1 1,0 0-1,0 0 1,0-1-1,7-1-74,-2 0-61,-1 0 0,1-1 0,-1-1 0,0 0 0,8-4 61,30-17-3291,-10-4 215</inkml:trace>
  <inkml:trace contextRef="#ctx0" brushRef="#br0" timeOffset="186669.29">8434 5915 5449,'-61'-122'5023,"34"81"811,22 34-1784,15 6-1905,4 2-2481,72 0 1070,-37 1-563,0-2 0,0-2 0,0-3 0,0-1 0,42-12-171,-62 13 64,-22 4-40,-1 0-1,0 0 1,1 0-1,-1-1 0,0 1 1,0-2-1,0 1 1,-1-1-1,4-1-23,-10-1 170,-11 3-87,-17 3 10,13 2 78,0 0 1,1 1 0,0 1 0,0 1 0,0 0-1,1 0 1,-14 9-172,24-12 41,0-1 0,0 1-1,0-1 1,0 1 0,0 0 0,1 1-1,-1-1 1,1 1 0,0-1-1,0 1 1,0 0 0,1 0 0,-1 0-1,1 1 1,0-1 0,0 0 0,0 1-1,1 0 1,0-1 0,0 1-1,0 0 1,0-1 0,1 1 0,0 0-1,0 0 1,0 0 0,0-1 0,1 1-1,0 0 1,0 1-41,1 0 14,0 0 0,0 0 0,0 0 0,1 0 0,0 0 0,0 0 0,0 0 0,1-1 0,0 0 0,0 0 0,0 0 1,1 0-1,0-1 0,0 1 0,0-1 0,0-1 0,0 1 0,1-1 0,0 0 0,0 0 0,1 0-14,3 1 24,0-2 0,1 1 0,0-1 0,-1-1 0,1 0 0,0 0 0,0-1 0,-1-1 0,1 0 0,0 0 0,0-1 0,6-2-24,-2 0 26,0-1 0,-1 0 0,0-1 0,0 0 0,-1-2 0,1 1 0,-2-1 0,1-1 1,5-5-27,-14 11 11,-1 0 0,1 0 1,0-1-1,-1 1 0,1-1 1,-1 0-1,0 0 0,-1 0 1,1 0-1,0-1 0,-1 1 1,0 0-1,0-1 0,-1 0 1,1 0-1,-1 1 0,0-1 1,0 0-1,-1 0 0,1 0 1,-1 0-1,0 0 0,-1 0 1,1 0-1,-1 0 0,0 0 1,0 1-1,0-1 0,-1 0 1,-1-2-12,3 6-2,0 0 1,0 1 0,0-1 0,0 0 0,0 1 0,-1-1-1,1 1 1,0-1 0,0 0 0,-1 1 0,1-1 0,-1 1 0,1-1-1,0 0 1,-1 1 0,1-1 0,-1 1 0,1-1 0,-1 1-1,1 0 1,-1-1 0,0 1 0,1 0 0,-1-1 0,0 1-1,1 0 1,-1 0 0,1-1 0,-1 1 0,0 0 0,0 0-1,1 0 1,-1 0 0,0 0 0,1 0 0,-1 0 0,0 0 1,0 1-3,0 0 0,0 0 0,1 0 0,-1-1 0,0 1 1,1 0-1,-1 0 0,1 0 0,-1 1 0,1-1 0,0 0 0,-1 0 1,1 0-1,0 0 0,0 0 0,-1 0 0,1 0 0,0 1 0,0-1 1,0 0 2,0 8 9,1-1 0,-1 0 0,1 0 1,1 0-1,0 0 0,0 0 0,0 0 1,1 0-1,0-1 0,0 1 0,1-1 1,0 0-1,1 0 0,-1 0 0,1 0 1,0-1-1,5 4-9,-7-7-43,0-1 0,0 0 0,0 0 0,0 0-1,1 0 1,-1 0 0,1-1 0,-1 1 0,1-1 0,-1 0 0,1 0 0,0 0 0,-1-1 0,3 1 43,20-2-4235,-5-3 775</inkml:trace>
  <inkml:trace contextRef="#ctx0" brushRef="#br0" timeOffset="187029.61">9265 5848 5305,'55'-75'4070,"-53"72"-3425,-1 1-1,1 0 1,-1-1-1,0 1 1,0-1-1,0 1 1,0-1-1,-1 0 1,1 1-1,-1-1 1,1 0-1,-1 0 1,0-2-645,0 8 5728,6 13-5637,6 13 174,-1 0 0,-1 1 0,-1 1-1,-2-1 1,0 2-265,-5-14 81,-2-12-47,0-1 0,1 0 0,0 1 0,0-1 0,0 0 0,1 0 0,1 5-34,-13-70 920,8 51-919,-10-67 364,12 72-342,0 0-1,0-1 0,0 1 1,0 0-1,1 0 0,-1-1 1,1 1-1,0 0 0,0 0 1,1 0-1,-1 0 0,1 0 0,0 1 1,0-1-1,0 0 0,1 1 1,0-2-23,-1 4 3,0-1 0,0 1 1,1 0-1,-1 0 0,0 0 1,0 0-1,1 0 0,-1 0 1,0 0-1,1 1 0,-1 0 1,1-1-1,-1 1 0,1 0 1,-1 0-1,1 0 0,0 0-3,49 8-552,-28-4-442,12 1-1211,-20-3-418,0 0-1,-1 0 1,1-2-1,6 0 2624,10-5-5427</inkml:trace>
  <inkml:trace contextRef="#ctx0" brushRef="#br0" timeOffset="187443.28">9738 5770 4465,'30'-8'1325,"17"-8"241,-1-7 4902,-45 23-6309,-1 0 0,1-1 0,0 1 0,-1 0-1,1-1 1,0 1 0,-1-1 0,1 1 0,-1-1-1,1 1 1,-1-1 0,1 1 0,-1-1 0,1 1-1,-1-1 1,1 1 0,-1-1 0,0 0 0,1 1-1,-1-1 1,0 0 0,1 0 0,-1 1 0,0-1-1,0 0 1,0 0 0,0 1 0,0-1 0,0 0 0,0 1-1,0-1 1,0 0 0,0 0 0,0 1 0,0-1-1,-1 0 1,1 0 0,0 1 0,-1-1 0,1 0-1,0 1 1,-1-1 0,1 1 0,-1-1 0,1 0-1,-1 1 1,1-1 0,-1 1 0,1-1 0,-1 1-1,1-1 1,-1 1 0,0 0 0,1-1 0,-1 1 0,0 0-1,1-1 1,-2 1-159,-1-2 246,0 0-1,-1 0 0,0 0 1,1 0-1,-1 1 1,0-1-1,0 1 1,0 0-1,0 0 0,-2 0-245,-2 2 86,-48 4 535,53-4-601,0-1 0,0 1 0,0 0 0,-1 1 0,2-1 0,-1 0 0,0 1 0,0 0 0,0-1 0,1 1-1,-1 0 1,1 1 0,-1-1 0,1 0 0,0 1 0,-1 0-20,3-2-1,-1 0 1,1 1-1,-1-1 1,1 1-1,-1-1 1,1 0-1,0 1 1,0-1-1,0 1 1,0-1-1,0 1 0,0-1 1,0 1-1,0-1 1,1 1-1,-1-1 1,0 0-1,1 1 1,-1-1-1,1 0 1,0 1-1,-1-1 1,1 0-1,0 0 0,0 1 1,0-1-1,0 0 1,0 0-1,0 0 1,0 0-1,0 0 1,0 0-1,0 0 1,1-1-1,-1 1 0,1 0 1,55 30-23,-48-27 22,75 29 19,-68-28-15,0 0-1,0 0 1,-1 2 0,0 0 0,0 1-1,0 0 1,-1 1 0,-1 1 0,1 0-1,2 5-2,-14-14 0,0 1 0,0 0 0,-1 0 0,1 0 0,-1 0 0,1 0 0,-1 0 0,0 0 0,0 0 0,0 0 0,0 1 0,0-1 0,0 0 0,-1 1 0,1-1 0,-1 1 0,0-1 0,1 1 0,-1-1 0,0 1 0,-1-1 0,1 1 0,0-1 0,-1 2 0,-1-1 20,1 0 0,-1 0-1,0 0 1,0 0 0,-1 0 0,1 0 0,-1-1 0,1 1 0,-1-1 0,0 0-1,0 0 1,0 0 0,0 0 0,0 0 0,-1 0-20,-14 6 154,0-1-1,-1 0 1,1-2-1,-1 0 1,-14 1-154,-111 9 1398,144-15-1685,0 0 0,0 0 1,0 0-1,0 0 0,0 0 1,0 0-1,0 0 0,0 0 1,0 0-1,0 0 0,0 0 1,0 1-1,0-1 1,0 0-1,0 0 287,5-1-3547</inkml:trace>
  <inkml:trace contextRef="#ctx0" brushRef="#br0" timeOffset="187878.51">9208 5766 2072,'6'-4'1039,"0"-1"639,0 1 0,0 0 0,1 0 1,0 0-1,-1 1 0,1 0 0,1 0-1678,-6 3 236,-1 0 0,1-1 0,0 1 0,-1 0-1,1 0 1,0 0 0,0 0 0,-1 0 0,1 0 0,0 1-1,-1-1 1,1 1 0,0-1 0,-1 1 0,1-1 0,-1 1-1,1 0 1,-1 0 0,1 0 0,-1 0 0,1 0 0,-1 0 0,0 0-1,0 0 1,0 0 0,1 1 0,-1-1 0,0 1 0,0-1-1,-1 0 1,1 1 0,0 0 0,0-1 0,-1 1-236,5 9 347,0 0 1,-1 1-1,0-1 0,-1 1 0,0 0 1,-1 0-1,0 0 0,-1 0 1,-1 1-1,0-1 0,0 0 1,-1 0-1,-1 0 0,0 1 1,-1-2-1,-1 6-347,1 1 435,0 1-652,-3-8-3719,-7 1 545</inkml:trace>
  <inkml:trace contextRef="#ctx0" brushRef="#br0" timeOffset="189268.73">9116 5997 5241,'-3'-2'2985,"2"1"247,-1 0-1199,2-1 71,2-1-527,13-8-25,5-3-496,44-23-160,-49 33-383,2 4-153,-5 0-208,6 7 240,1-3 120,3 6 1696,-5 0-6569,-13 4 2929</inkml:trace>
  <inkml:trace contextRef="#ctx0" brushRef="#br0" timeOffset="190165.63">8657 5762 1800,'-15'-7'11005,"15"6"-5944,35-2-3572,-19 0-1310,-1-1 1,0-1-1,0-1 0,0 0 1,-1 0-1,1-2 0,0-1-179,-8 5 94,1-1-1,-1 0 1,0-1-1,0 0 0,-1 0 1,0 0-1,0-1 1,0 0-1,-1 0 0,0 0 1,0-1-1,-1 0 1,0 1-1,2-9-93,-4 14 31,-1-1-1,-1 1 1,1-1 0,0 0-1,-1 1 1,1-1 0,-1 0-1,0 1 1,0-1 0,0 0-1,0 1 1,0-1 0,-1 0-1,1 0 1,-1 1-1,0-1 1,0 1 0,0-3-31,-1 4 5,0-1 0,1 1 1,-1-1-1,0 1 0,0 0 0,0 0 1,0-1-1,0 1 0,0 1 0,0-1 0,0 0 1,0 0-1,0 1 0,-1-1 0,1 1 1,0 0-1,0 0 0,-1 0 0,1 0 1,0 0-1,0 0 0,0 0 0,-1 1 1,1-1-1,0 1 0,0 0-5,0-1 3,-62 15-12,59-13 22,1 0 0,-1 0 0,0 0 0,1 1 0,-1-1-1,1 1 1,0 0 0,0 1 0,0-1 0,0 0 0,1 1 0,-1 0 0,-1 3-13,-20 40 1117,18-24-3735,1-4 491</inkml:trace>
  <inkml:trace contextRef="#ctx0" brushRef="#br0" timeOffset="190884.98">10589 5763 9010,'-1'-3'3177,"0"0"743,-1 0-2431,-1 2 143,1 1-432,-1 1 17,-2 12-385,0 20-152,1 36-232,9-38-80,-1-2-200,6-2-16,-3-6-40,5-4 408,1-7 833,1-7-6226,-10-9 2744</inkml:trace>
  <inkml:trace contextRef="#ctx0" brushRef="#br0" timeOffset="191219.62">10529 5448 12131,'-25'-8'2928,"4"-1"961,4-9-3505,17 12 808,14 9 1449,12 3-6546,4-2 3825</inkml:trace>
  <inkml:trace contextRef="#ctx0" brushRef="#br0" timeOffset="191560.24">10857 5661 8714,'-4'57'6708,"6"0"-3378,0-41-2498,-1 1 0,-1 0 0,0-1 0,-2 1 0,0-1 0,-2 11-832,4-27 55,0 0 0,0 1 0,0-1 0,0 0 0,0 1 0,0-1 0,0 0 1,0 1-1,0-1 0,0 0 0,0 0 0,0 1 0,0-1 0,-1 0 0,1 1 0,0-1 0,0 0 1,0 0-1,0 1 0,-1-1 0,1 0 0,0 0 0,0 1 0,0-1 0,-1 0 0,1 0 0,0 1 1,0-1-1,-1 0 0,1 0 0,0 0 0,-1 0 0,1 0 0,0 1 0,0-1 0,-1 0 1,1 0-1,0 0 0,-1 0 0,1 0 0,0 0-55,-2-17 2231,6 3-2204,0 0 0,0 0 0,2 1 1,-1 0-1,2 0 0,0 0 0,0 1 0,1 0 0,0 0 0,6-5-27,-9 11-5,0 1-1,0 0 1,0-1-1,1 1 1,0 1-1,0-1 1,0 1 0,0 0-1,1 1 1,-1 0-1,1 0 1,0 0-1,0 0 1,0 1-1,0 1 1,1-1-1,-1 1 1,0 0-1,1 1 1,-1-1-1,8 2 6,-10 0-6,0 0-1,0 0 1,0 1-1,0 0 1,0 0 0,0 0-1,0 1 1,-1-1-1,1 1 1,-1 0 0,0 0-1,0 1 1,0-1-1,0 1 1,0 0 0,-1 0-1,0 0 1,0 0-1,0 1 1,0-1 0,-1 1-1,1 0 1,-1 0-1,-1 0 1,1 0 0,-1 0-1,1 2 7,3 18 29,0 1-1,-2 0 1,-1 0 0,-1 0-1,-2 3-28,2 11 107,3-26-10,-4-14-209,1 0 0,-1 0-1,0 0 1,1 0-1,-1 0 1,0 0-1,1 0 1,-1 0-1,0 0 1,1-1 0,-1 1-1,0 0 1,1 0-1,-1 0 1,0 0-1,0-1 1,1 1-1,-1 0 1,0 0-1,0 0 1,1-1 0,-1 1-1,0 0 1,0 0-1,0-1 1,1 1-1,-1 0 1,0-1-1,0 1 1,0 0 0,0-1-1,0 1 1,0 0-1,1-1 1,-1 1-1,0 0 1,0-1-1,0 1 1,0 0-1,0-1 113,5-16-3702</inkml:trace>
  <inkml:trace contextRef="#ctx0" brushRef="#br0" timeOffset="191910.79">11254 5189 11122,'3'-16'3897,"-3"11"440,10 15-2953,7 14-79,-2 8-513,10 12 168,-1 7-120,-3 10-96,-3 2-303,-1 6-89,-3-9-160,-1 3 8,0-10 72,0-2 384,-1-13 584,1-1-6569,-4-12 2736</inkml:trace>
  <inkml:trace contextRef="#ctx0" brushRef="#br0" timeOffset="192494.47">11282 5640 11747,'-10'-3'4311,"1"-11"-2190,8 11-1397,0 3-679,1-1 0,0 1 1,0 0-1,0 0 1,0-1-1,0 1 0,0 0 1,0 0-1,0-1 1,0 1-1,0 0 0,0 0 1,0-1-1,0 1 0,0 0 1,0 0-1,0-1 1,0 1-1,0 0 0,0 0 1,0-1-1,0 1 0,0 0 1,1 0-1,-1 0 1,0-1-1,0 1 0,0 0 1,0 0-1,1 0 1,-1-1-1,0 1 0,0 0 1,0 0-1,1 0 0,-1 0 1,0 0-1,0-1 1,0 1-1,1 0 0,-1 0 1,0 0-1,0 0 0,1 0 1,-1 0-46,19-2 657,25 6-353,-44-4-293,83 11 343,1-4-1,-1-4 1,33-4-354,-92 0 45,-7 1-21,0-2-1,-1 1 1,1-2-1,0 0 1,6-3-24,-23 6 10,0 0 0,0 0-1,0 0 1,0 0 0,0 0 0,0 0 0,0 0 0,0 0-1,0-1 1,0 1 0,0 0 0,0 0 0,0 0 0,0 0-1,0 0 1,0 0 0,0 0 0,0 0 0,0 0 0,0 0-1,0 0 1,0 0 0,0-1 0,0 1 0,0 0 0,0 0 0,0 0-1,0 0 1,0 0 0,0 0 0,0 0 0,0 0 0,0 0-1,0 0 1,0 0 0,0 0 0,0 0 0,0 0 0,0 0-10,-16-1 455,-28 6-28,34-3-419,-23 5 479,1 2 0,-19 8-487,43-15 88,0 1 0,1 0 0,0 1 0,0 0 0,0 0 1,0 0-1,1 1 0,-1 0 0,1 0 0,0 1 0,1 0 1,-1 0-1,1 0 0,-2 4-88,6-8 10,-1 1 0,1-1-1,0 1 1,0 0 0,0 0 0,1-1-1,-1 1 1,0 0 0,1 0 0,0 0-1,0 0 1,0 0 0,0-1 0,0 1 0,1 0-1,-1 0 1,1 0 0,-1 0 0,1-1-1,0 1 1,1 0-10,0 2 13,1 0 0,0-1 0,0 1 0,1-1 0,-1 0 0,1 0 0,0 0 0,0 0 0,0-1 0,1 0 0,0 0-13,9 6 39,1 0 1,0-1 0,1-1-1,-1-1 1,2 0-1,15 3-39,-10-5 16,1 0 0,-1-1 0,1-2 0,0 0 0,-1-1 0,1-2 0,16-2-16,-23 1-392,0 0 0,-1-2 0,1 1 0,-1-2 0,0 0 0,0-1 0,1-1 392,-12 6-178,-1-1 0,1 1 0,0-1 1,-1 0-1,1 0 0,-1 0 0,0 0 0,0 0 0,-1-1 0,1 1 1,-1-1-1,1 0 0,-1 0 0,0 0 0,0 0 0,-1 0 1,1 0-1,-1-1 0,0 1 0,0-3 178,-1 4 70,0 0 0,0-1-1,0 1 1,0 0 0,0-1 0,-1 1-1,0 0 1,0-1 0,0 1 0,0 0-1,0 0 1,-1 0 0,1 0 0,-1 0-1,0 0 1,0 0 0,0 0-70,1 1 556,1 2-115,0 0-103,8 29 334,-5-19-632,1 2-5,0 0 0,-1 1 1,0-1-1,-1 1 1,-1 0-1,0 1-35,-6-18 592,-1-15 346,7 4-871,0 0 1,1 0 0,0 1 0,1-1 0,0 0 0,2 1 0,-1 0 0,2 0-1,5-10-67,-8 19 18,0-1 0,0 1 0,1 0 0,0 0 0,0 0-1,0 0 1,1 1 0,-1-1 0,1 1 0,0 0-1,5-2-17,-7 4 35,1 0 0,-1 1-1,1-1 1,0 1-1,0 0 1,0 0 0,0 1-1,0-1 1,0 1-1,0 0 1,0 0 0,0 0-1,0 0 1,0 1-1,-1-1 1,1 1 0,0 0-1,0 1 1,3 0-35,20 10-523,-5-2-2856,4 1 27</inkml:trace>
  <inkml:trace contextRef="#ctx0" brushRef="#br0" timeOffset="192928.76">12459 5628 9106,'62'9'4397,"-55"1"914,-9 18-2469,0-12-1666,4-3-916,1 0 1,0-1 0,0 1 0,1-1 0,1 0 0,0 0 0,1-1-1,0 1 1,1-1 0,0 0 0,0-1 0,1 0 0,1 0 0,0-1-1,7 7-260,-14-15 42,1 1-1,-1-1 1,0 1-1,1-1 1,-1 0-1,0 0 1,1 0-1,0 0 1,-1 0-1,1-1 1,-1 1-1,1-1 0,0 0 1,-1 1-1,1-1 1,0 0-1,-1-1 1,1 1-1,0 0 1,-1-1-1,2 0-41,0 0 68,1-1 1,-1-1-1,0 1 0,0 0 0,0-1 1,0 0-1,-1 0 0,1 0 0,-1 0 1,1 0-1,1-4-68,5-6 180,-1 0 0,-1 0 0,0-1 0,0-1 0,-2 1 0,5-13-180,-7 14 157,24-55 160,-27 64-275,1 1-1,-1 0 0,1 0 0,0 0 1,0 0-1,1 0 0,-1 1 0,1-1 0,-1 1 1,1-1-1,0 1 0,0 0 0,0 0 1,0 0-1,0 0 0,0 1 0,2-1-41,-5 1-6675,-2 1 1733</inkml:trace>
  <inkml:trace contextRef="#ctx0" brushRef="#br0" timeOffset="193328.08">11668 5762 3137,'0'-1'242,"-15"-14"12297,29 7-4795,19-5-8425,-33 13 682,80-43 775,-73 38-681,0 0 1,0 0-1,-1 0 0,1-1 1,-1 0-1,-1-1 1,1 1-1,-1-1 1,0 0-1,2-6-95,-6 12 17,0 0 1,-1 0-1,1-1 0,-1 1 1,1 0-1,-1 0 1,1 0-1,-1-1 0,0 1 1,1 0-1,-1 0 0,0-1 1,0 1-1,0 0 0,0-1 1,0 1-1,0 0 1,-1-1-1,1 1 0,0 0 1,-1 0-1,1-1 0,0 1 1,-1 0-1,0 0 0,1 0 1,-1 0-1,0-1 0,0 1-17,-1 0 23,0-1-1,0 1 0,0-1 0,-1 1 0,1 0 0,0 0 0,-1 0 0,1 0 1,-1 0-1,0 1 0,1-1 0,-1 1 0,-2-1-22,-9 1 36,0-1 1,0 2-1,0 0 1,0 0-1,-1 2-36,-54 15-3,65-16 137,0-1 0,-1 1 0,1 0 0,1 0 0,-1 1 0,0-1 0,0 1 0,1-1 0,-1 1 0,1 0 0,0 1 0,0-1 0,0 1 0,-1 1-134,2 11 425,2-15-616,1 0 0,0 0 0,-1 0 0,1 0 0,0 0 0,0 0 0,0 0 0,0 0 0,0 0 0,0-1 0,0 1 0,0 0 0,0-1 0,0 1 0,0-1 0,0 1 1,0-1-1,0 1 0,1-1 191,30 7-2510</inkml:trace>
  <inkml:trace contextRef="#ctx0" brushRef="#br0" timeOffset="193752.14">12998 5631 6329,'2'-1'4937,"-2"-1"-768,0 2-224,0 0-2192,0 2-185,3 13-360,1 11-72,13 38-472,-10-39-103,2-6-241,2 5-72,2-6-112,4-1 248,0-7 96,2 0 680,3-14-32,-1 5-6569,-5-8 2601</inkml:trace>
  <inkml:trace contextRef="#ctx0" brushRef="#br0" timeOffset="194153.92">13008 5423 10826,'-29'-20'3865,"9"-3"344,15 11-3201,7 3-168,8 11-728,12 5 209,5 3 39,7 5-4529,5 2 8,-2-1-1424</inkml:trace>
  <inkml:trace contextRef="#ctx0" brushRef="#br0" timeOffset="194698.9">13295 5667 8658,'-1'1'374,"1"0"1,0 1-1,-1-1 1,1 0-1,0 1 1,0-1-1,0 0 0,0 1 1,0-1-1,0 0 1,0 1-1,1-1 1,-1 0-1,0 0 1,1 1-1,-1-1 0,1 0 1,0 0-1,-1 1 1,1-1-1,0 0 1,0 0-1,-1 0 1,1 0-1,0 0 1,0 0-1,0 0 0,0 0-374,3-1 429,0 1-1,-1-1 1,1 0-1,0 0 1,-1 0-1,1 0 0,-1-1 1,1 1-1,0-1 1,0 0-429,5-1-457,2 0 556,0-1 0,0 0 0,0 0-1,-1-1 1,0-1 0,1 0 0,-2 0 0,1-1-1,-1 0 1,1 0 0,-2-1 0,8-8-99,-15 15 8,0-1 0,-1 1 0,1-1 1,0 0-1,-1 0 0,1 1 0,-1-1 0,1 0 1,-1 0-1,1 0 0,-1 1 0,0-1 0,1 0 1,-1 0-1,0 0 0,0 0 0,1 0 1,-1 0-1,0 0 0,0 0 0,0 0 0,0 0 1,0 1-1,-1-1 0,1 0 0,0 0 0,0 0 1,0 0-1,-1 0 0,1 0-8,-2-1 7,1 1 1,0 0-1,-1 0 0,1-1 0,-1 1 1,1 0-1,-1 0 0,0 0 1,1 1-1,-1-1 0,0 0 0,0 1 1,0-1-1,0 0-7,-8-1 37,1 1-1,0-1 1,-1 1-1,1 1 1,-7 0-37,7 1 90,0 1 1,1 0 0,-1 0 0,1 0-1,0 1 1,0 1 0,0-1 0,0 1 0,1 1-1,-1-1 1,1 1 0,0 1 0,1-1-1,-2 2-90,6-4 29,-1-1 0,0 1 0,1 0 0,0 0 0,0 0 0,0 0 0,0 0-1,0 0 1,1 1 0,-1-1 0,1 0 0,0 1 0,0-1 0,0 1-1,0 0 1,1-1 0,0 1 0,-1 0 0,1-1 0,1 1 0,-1 0 0,0-1-1,1 1 1,0 0 0,0-1 0,0 1 0,0-1 0,1 1 0,-1-1 0,1 0-1,0 0 1,0 1 0,0-1 0,2 2-29,2 3 42,1-1 1,0 0-1,0 0 0,1 0 1,0-1-1,0 0 0,0 0 1,1-1-1,0 0 0,0-1 1,0 0-1,0 0 0,1-1 1,0 0-1,-1-1 0,1 0-42,-1-1-128,-1 1 0,0-2 0,0 1 0,0-1-1,0 0 1,0-1 0,1 0 0,-1 0 0,0-1 0,-1 0 0,1 0-1,0-1 1,0 0 0,-1-1 0,0 1 0,0-1 0,0-1 0,0 1-1,6-6 129,11-11-1760,-8 7-260,-1 1 1,0-2 0,4-6 2019,-15 17 208,-1-1 0,0 1 0,0-1 0,0 0 0,-1 0 0,1-1 0,-1 1 0,1-4-208,-4 19 4138,6 12-3620,0 1-69,7 84 158,-12-107-600,0 0 0,0 0 1,0 1-1,0-1 1,0 0-1,0 0 0,0 0 1,0 1-1,0-1 1,0 0-1,0 0 0,0 1 1,0-1-1,0 0 1,0 0-1,0 0 0,0 1 1,0-1-1,0 0 1,0 0-1,0 0 0,0 1 1,0-1-1,1 0 1,-1 0-1,0 0 0,0 0 1,0 1-1,0-1 1,0 0-1,1 0 0,-1 0 1,0 0-1,0 0 1,0 1-1,1-1 1,-1 0-1,0 0 0,0 0 1,0 0-1,1 0 1,-1 0-1,0 0 0,0 0 1,0 0-1,1 0 1,-1 0-1,0 0 0,0 0 1,0 0-1,1 0 1,-1 0-1,0 0 0,0 0 1,1 0-1,-1 0 1,0 0-1,0 0 0,0-1 1,0 1-1,1 0 1,-1 0-1,0 0 0,0 0 1,0 0-1,0-1 1,1 1-1,-1 0-7,16-21 121,7-9-104,-11 18-14,1 1-1,0 0 1,0 0-1,1 2 1,0-1-1,10-3-2,-21 11 12,1 0 1,-1 1-1,1-1 0,-1 1 0,1-1 1,-1 1-1,1 0 0,0 1 0,-1-1 0,1 1 1,0-1-1,0 1 0,0 0 0,-1 1 0,1-1 1,0 1-1,0-1 0,-1 1 0,1 0 1,-1 1-1,1-1 0,-1 0 0,1 1 0,-1 0 1,0 0-1,1 0 0,-1 0 0,0 1 1,-1-1-1,1 1 0,0-1 0,-1 1 0,1 0 1,-1 0-1,2 4-12,4 6 182,-1 0 0,0 1 0,-1 0-1,5 14-181,-9-22-268,0 0 0,-1 1 0,0-1 0,0 1 0,0-1 0,0 1 0,-1-1-1,-1 1 1,1-1 0,-1 1 0,0-1 0,-1 6 268,-5 2-2937</inkml:trace>
  <inkml:trace contextRef="#ctx0" brushRef="#br0" timeOffset="195805.68">14124 5804 9610,'85'-86'4174,"-75"75"-1916,6-5 2594,-8 27-2731,-5-3-1916,0 1-43,0 1 0,-1 0 0,-1 0 0,1 0 0,-2 0 0,1 0 0,-1 0 0,-1 0 0,0 0 0,0 0 0,-1 0 0,0 0 0,-1-1 0,0 3-162,-4 17 288,7-28-278,0-1-1,0 0 1,0 1 0,0-1-1,0 0 1,0 1-1,0-1 1,0 0 0,0 1-1,0-1 1,0 0-1,0 1 1,0-1 0,-1 0-1,1 1 1,0-1-1,0 0 1,0 1 0,-1-1-1,1 0 1,0 0-1,0 1 1,-1-1 0,1 0-1,0 0 1,0 0-1,-1 1 1,1-1 0,0 0-1,-1 0 1,1 0-1,0 0 1,-1 0 0,1 0-1,0 1 1,-1-1-1,1 0-9,0-1 20,-1 1-1,1-1 0,0 1 0,-1-1 0,1 0 0,0 1 0,0-1 0,0 1 0,-1-1 0,1 0 0,0 1 0,0-1 0,0 1 1,0-1-1,0 0 0,0 1 0,0-1 0,0 1 0,1-1 0,-1 0 0,0 1 0,0-1 0,0 1 0,1-1 0,-1 0-19,4-12 10,1-1-1,1 1 1,0 0-1,0 1 1,2 0-1,-1 0 1,2 0-1,6-7-9,-11 14-4,-1 1 0,1 1 0,0-1 0,0 1 0,0-1-1,0 1 1,1 0 0,-1 1 0,1-1 0,0 1 0,0 0 0,0 0 0,0 0 0,0 1 0,0-1 0,1 1-1,-1 1 1,0-1 0,1 1 0,-1 0 0,0 0 0,1 0 0,-1 1 0,0 0 0,3 1 4,-5-1-6,1 1 1,-1 0-1,0 0 0,0 0 1,0 0-1,0 0 1,0 1-1,0-1 0,-1 1 1,1 0-1,-1-1 1,0 1-1,0 0 0,1 2 6,-1-1 3,1 0 0,-1-1 0,1 0-1,0 1 1,0-1 0,0 0 0,0 0-1,0-1 1,1 1 0,-1-1 0,1 0-1,1 1-2,5 0 13,1 0 0,-1-1 0,0-1 0,1 1 0,0-2-1,-1 1 1,1-1 0,-1-1 0,1 0 0,0-1 0,-1 0-1,5-2-12,8-2 30,0-1-1,-1-1 0,0-1 0,20-12-29,-40 20 5,0 0 0,0 0 0,0 0 1,0 0-1,0-1 0,0 1 0,0-1 0,-1 1 0,1-1 0,-1 1 1,1-1-1,-1 0 0,1 0 0,-1 0 0,0 0 0,0 0 0,0 0 1,0 0-1,0 0 0,-1-1 0,1 1 0,-1 0 0,1 0 0,-1-1 1,0 1-1,0-2-5,0 2 3,-1 0 0,0 0 0,1 0-1,-1 0 1,0 0 0,0 1 0,-1-1 0,1 0 0,0 1 0,0-1 0,-1 1 0,1-1 0,-1 1 0,0 0 0,1-1 0,-1 1 0,0 0 0,0 0-1,1 0 1,-1 0 0,0 1 0,0-1 0,0 0 0,0 1 0,0 0 0,0-1 0,0 1 0,0 0 0,-2 0-3,-5-1-5,0 0 0,0 1 0,-1 0 0,1 0-1,0 1 1,0 0 0,0 1 0,-4 1 5,11-2 0,-1-1 0,1 1 0,-1 0 0,1 0 0,0 0 0,0 0 0,-1 1 0,1-1 0,0 1 0,0-1 0,0 1 0,1 0 0,-1 0 0,0-1 0,1 1 0,-1 0 0,1 1 0,-1-1 0,1 0 0,0 0 0,0 1 0,0-1 0,0 0 0,1 1 0,-1-1 0,1 1 0,-1-1-1,1 1 1,0-1 0,0 1 0,0 0 0,0 2 13,1 0 0,-1 0 0,1 0 0,0 0 0,0 0 0,1-1 0,0 1 0,-1-1 0,2 1 0,-1-1 0,0 1 0,1-1 0,0 0 0,0 0 0,0 0 0,3 2-13,0 0 22,1-1 0,-1 0-1,1-1 1,0 1 0,0-1-1,1 0 1,-1-1 0,1 0-1,0 0 1,0-1-22,5 2 29,0-1 0,1 0-1,-1-2 1,1 1 0,-1-1 0,1-1 0,0-1 0,-1 0 0,1 0 0,-1-2-1,1 1 1,6-4-29,-2-2 24,0-1 1,0-1-1,-1-1 0,-1-1 0,0 0 0,3-3-24,30-23 50,-35 25-47,-13 12 7,-1 1 0,0-1 1,0 1-1,0 0 0,0-1 0,0 1 1,1-1-1,-1 1 0,0 0 0,0-1 1,1 1-1,-1 0 0,0-1 0,1 1 0,-1 0 1,0-1-1,1 1 0,-1 0 0,1 0 1,-1-1-1,0 1 0,1 0 0,-1 0 1,1 0-1,-1 0 0,1 0 0,-1 0 1,0-1-1,1 1 0,-1 0 0,1 0 1,-1 0-1,1 0 0,-1 0 0,1 1 1,-1-1-1,0 0 0,1 0 0,-1 0 1,1 0-1,-1 0 0,1 1 0,-1-1 1,0 0-1,1 0 0,-1 1 0,0-1 0,1 0 1,-1 1-1,0-1 0,1 0 0,-1 1 1,0-1-1,0 0 0,1 1 0,-1-1 1,0 1-1,0-1 0,0 0 0,1 1 1,-1-1-1,0 1 0,0-1 0,0 1 1,0-1-1,0 1-10,4 6 7,0 0 1,-1 0-1,0 1 1,0-1-1,-1 1 0,0 0 1,0 0-1,-1 0 1,0 0-1,0 0 1,-1 0-1,0 2-7,0-10 4,0 1-1,0-1 0,0 1 1,0 0-1,0-1 1,0 1-1,0 0 0,0-1 1,0 1-1,0-1 1,0 1-1,0 0 0,0-1 1,1 1-1,-1-1 1,0 1-1,0-1 0,1 1 1,-1-1-1,1 1 1,-1-1-1,0 1 0,1-1 1,-1 1-1,1-1 0,-1 1 1,1-1-1,-1 0 1,1 1-1,0-1-3,20-2 95,27-22 35,-39 19-114,24-14 43,-1 0 1,24-21-60,-54 39-3,-1 0 0,1-1 0,0 1 0,0 0 1,0 0-1,0 0 0,0 0 0,0 1 1,0-1-1,0 1 0,0-1 0,0 1 0,1-1 1,-1 1-1,0 0 0,0 0 0,0 0 0,1 0 1,-1 1-1,0-1 0,0 1 0,0-1 1,0 1-1,0 0 0,0 0 0,0-1 0,0 1 1,0 1-1,0-1 0,0 0 0,-1 0 0,1 1 1,0-1-1,0 1 3,7 8-11,0 0 1,-1 1-1,0 0 1,-1 0-1,4 9 11,17 22 38,-26-39-629,21 25 2281,-16-14-2782,-7-14 962,0 0 0,1 0-1,-1 1 1,0-1 0,0 0 0,0 0 0,0 0 0,0 0 0,0 1 0,0-1 0,0 0 0,0 0 0,0 0-1,0 1 1,0-1 0,-1 0 0,1 0 0,0 0 0,0 0 0,0 1 0,0-1 0,0 0 0,0 0 0,0 0-1,0 0 1,0 1 0,-1-1 0,1 0 0,0 0 0,0 0 0,0 0 0,0 0 0,0 0 0,-1 0-1,1 1 1,0-1 0,0 0 0,0 0 0,-1 0 0,1 0 0,0 0 0,0 0 0,0 0 0,0 0 0,-1 0-1,1 0 1,0 0 0,0 0 0,-1 0 130,-2-1-5338</inkml:trace>
  <inkml:trace contextRef="#ctx0" brushRef="#br0" timeOffset="196245.89">15685 4865 6257,'-14'-16'10247,"9"36"-4174,3 0-7191,-46 533 5955,45-499-4723,3-52-105,-2 41 114,1-1 0,3 6-123,-2-37 52,1-1 0,1 1 0,0 0 0,0-1 0,1 1 0,1-1 0,-1 0 1,2 0-1,-1 0 0,7 9-52,-8-15 73,0-1 0,0 1 1,1-1-1,-1 0 0,1 0 1,0 0-1,0 0 0,0 0 0,0-1 1,0 0-1,1 0 0,0 1-73,21 3-4184,-13-7 651</inkml:trace>
  <inkml:trace contextRef="#ctx0" brushRef="#br0" timeOffset="196615.52">15424 5616 10906,'-8'0'5033,"4"-37"129,12 27-2506,12 4-952,18 2-591,2 1-473,12 5-200,-2 3-272,15 4 784,-10 2 32,12-10-6561,-10-8 3033</inkml:trace>
  <inkml:trace contextRef="#ctx0" brushRef="#br0" timeOffset="196956.02">16429 5838 8922,'24'38'4673,"-47"-36"224,33 12-1824,-27 4-1081,0 6-440,-4 3-335,5 2-545,1-5-216,2-4-112,-2 1 456,-2-6 200,-10 0-6569,-13-7 2881</inkml:trace>
  <inkml:trace contextRef="#ctx0" brushRef="#br0" timeOffset="199260.96">17038 5022 7370,'2'-9'1403,"2"-6"2091,0-1 0,-2 1 0,1-13-3494,-5 219 4536,0 36-1073,17 119-3463,-14-325 93,2 1 1,0-1 0,2 1-1,0-1 1,1 0 0,3 4-94,-8-21-56,1 0 1,0-1-1,0 1 1,0 0-1,0-1 0,1 1 1,-1-1-1,1 0 1,0 0-1,0 0 1,0 0-1,0 0 1,0-1-1,1 1 1,-1-1-1,1 0 1,-1 0-1,1 0 1,0-1-1,0 1 1,0-1-1,0 0 1,0 0-1,0-1 0,0 1 1,0-1-1,1 1 1,-1-1-1,0-1 1,0 1-1,0-1 1,0 1-1,0-1 1,0 0-1,3-2 56,13-2-4763,2-1-7</inkml:trace>
  <inkml:trace contextRef="#ctx0" brushRef="#br0" timeOffset="199883">17351 5796 8322,'25'-53'3847,"-25"53"-3649,0-1 0,1 1 0,-1-1 0,0 1 0,0-1 0,0 1 0,0-1 0,0 1 0,0-1 0,0 1 0,0-1 0,0 1 0,0-1 0,0 1 0,0-1 0,-1 1 0,1-1 0,0 1 0,0 0 0,0-1 0,-1 1 0,1-1 0,0 1 0,-1-1 0,1 1 0,0 0 0,-1-1 0,1 1 0,0 0 0,-1-1 0,1 1 0,-1 0 0,1 0 0,-1-1-198,0-1 3370,12 0-2604,49-2-389,-47 5-344,-1-1 0,0 0 0,0-1 0,0-1 0,0 0 0,0 0 0,-1-1 0,1-1 0,-1 0 0,0 0 0,0-1 0,11-7-33,-21 12 8,0 0 0,0-1 0,0 1 0,0-1 0,0 0-1,-1 1 1,1-1 0,0 0 0,0 1 0,0-1 0,0 0 0,-1 0-1,1 0 1,0 0 0,-1 0 0,1 0 0,-1 0 0,1 0-1,-1 0 1,1 0 0,-1 0 0,0 0 0,0 0 0,1 0 0,-1 0-1,0 0 1,0-1 0,0 1 0,0 0 0,0 0 0,-1 0-1,1 0 1,0 0 0,0 0 0,-1 0 0,1 0 0,-1-1-8,0 1 15,-1 0-1,1-1 1,-1 1 0,0 0 0,0 0 0,0 0-1,0 1 1,0-1 0,1 0 0,-1 1 0,0-1 0,-1 1-1,1 0 1,0-1 0,0 1 0,0 0 0,0 0 0,0 0-1,0 1 1,-1-1-15,-21 3 271,0 1 0,1 1 1,-2 2-272,18-5 104,-1 0 0,0 1 0,1 0 1,0 1-1,0 0 0,0 0 1,0 0-1,0 1 0,1 0 0,0 0 1,-1 1-105,6-4 24,-1 1 0,1-1 0,-1 1 0,1 0 0,0-1 0,0 1 0,0 0 0,0 0 0,1 0 1,-1 0-1,1 0 0,-1-1 0,1 1 0,0 0 0,0 0 0,1 0 0,-1 0 0,0 0 0,1 0 0,0 0 1,0 0-1,0-1 0,0 1 0,0 0 0,0-1 0,1 1 0,0-1 0,1 3-24,2 4 36,1-1 0,1 1 0,-1-1 0,2 0 0,-1-1 0,1 0 0,6 5-36,-3-4 19,-1-2-1,1 1 1,0-1-1,1-1 1,-1 0-1,1-1 1,0 0-1,0 0 0,0-2 1,4 1-19,-9-2 16,0 0 1,0-1-1,0 0 1,0 0-1,0 0 1,-1-1-1,1 0 1,0-1-1,0 1 1,-1-1-1,1-1 1,-1 1-1,1-1 1,-1 0-1,0-1 1,0 1-1,0-1 0,-1-1 1,2 0-17,3-4 17,-1-1 0,0 0-1,0 0 1,-1 0 0,-1-1 0,1 0 0,-2-1 0,0 1 0,1-4-17,-5 10 5,0-1 0,0 0 0,0 1 0,-1-1 0,0 0 1,0 0-1,0 0 0,-1 0 0,0 0 0,0 0 0,-1 0 1,1 0-1,-1 0 0,-1 0 0,1 0 0,-1 1 0,0-1 0,0 0 1,-1 1-1,1 0 0,-2-2-5,0 6 685,3 12-443,5 15-81,-2-21-150,0 1-1,0-1 1,0-1 0,1 1-1,0 0 1,0-1 0,0 1-1,0-1 1,1 0 0,0 0-1,3 3-10,0 0 15,1-1-46,0 0 0,0-1 0,0 0 0,0 0 0,1 0 0,0-2 0,0 1 0,0-1-1,1 0 1,-1-1 0,1 0 0,-1 0 0,1-1 0,0 0 0,0-1 0,7-1 31,17-5-2007,-13-3-3450,-9-2 648</inkml:trace>
  <inkml:trace contextRef="#ctx0" brushRef="#br0" timeOffset="200334.27">18101 5684 5969,'37'-57'4308,"-4"-9"5194,-33 63-9238,1 1-1,0 0 1,0 0 0,0 0 0,0 0 0,0 0-1,1 0 1,-1 0 0,0 1 0,1-1 0,0 0-1,-1 1 1,1-1 0,0 1 0,0 0 0,0-1 0,0 1-1,0 0-263,-1 1 122,0 0-1,0-1 1,1 1-1,-1 0 1,0 0-1,0 0 0,0 1 1,1-1-1,-1 0 1,0 0-1,0 1 1,0-1-1,1 0 1,-1 1-1,0-1 0,0 1 1,0 0-1,0-1 1,0 1-1,0 0 1,0 0-1,0-1 1,0 2-122,3 3 155,1 0 0,-1 0 1,-1 1-1,1-1 0,-1 1 1,0 0-1,0 0 0,-1 0 1,1 0-1,0 6-155,1 5 112,1 6-20,1-1-1,1 0 1,6 13-92,-10-29 23,-1-1-1,1 0 1,0 0 0,0 0-1,0 0 1,1-1 0,0 1-1,0-1 1,0 0 0,0 0-1,1 0 1,-1-1 0,1 1-1,0-1 1,0 0 0,4 1-23,-5-9-7555,24-14-1108,-27 19 8045,2-2-2376</inkml:trace>
  <inkml:trace contextRef="#ctx0" brushRef="#br0" timeOffset="200773.99">17995 5861 2280,'-1'-1'534,"0"0"0,1 0 0,-1 0-1,0 0 1,1 0 0,-1 0-1,1 0 1,-1 0 0,1-1-1,0 1 1,-1 0 0,1 0-1,0 0 1,0-1 0,0 1-1,0 0 1,0 0 0,0 0 0,0-1-1,0 1 1,0 0 0,1 0-1,-1 0 1,0 0 0,1 0-1,-1-1 1,1 1 0,-1 0-1,1 0 1,0 0-534,19-9 6707,2 4-8278,-20 6 965,39-10 1301,-1 3 0,1 1 1,11 1-696,25 7-3785,-53 4 1003</inkml:trace>
  <inkml:trace contextRef="#ctx0" brushRef="#br0" timeOffset="201334.33">18488 5637 9194,'0'0'231,"0"0"0,0-1 1,0 1-1,0 0 0,0 0 0,0 0 1,0-1-1,-1 1 0,1 0 0,0 0 0,0 0 1,0 0-1,0 0 0,0-1 0,0 1 1,0 0-1,-1 0 0,1 0 0,0 0 0,0 0 1,0 0-1,0 0 0,0-1 0,-1 1 1,1 0-1,0 0 0,0 0 0,0 0 0,0 0 1,-1 0-1,1 0 0,0 0 0,0 0 0,0 0 1,0 0-1,-1 0 0,1 0 0,0 0 1,0 0-1,0 0 0,-1 0 0,1 0 0,0 0 1,0 1-1,0-1 0,0 0 0,-1 0 1,1 0-1,0 0 0,0 0 0,0 0 0,0 0 1,0 1-1,0-1 0,-1 0 0,1 0 1,0 0-232,2 16 4110,11 30-6294,-10-35 3553,-1-1-1236,0 0 0,-1 0 0,0 0-1,-1 0 1,0 0 0,0 0-1,-1 0 1,-1 3-133,-2 30 671,6-108 2113,-1 50-2742,1 1-1,0 0 1,0 1 0,2-1 0,0 0 0,0 1-1,1 0 1,1 0 0,0 0 0,3-3-42,-4 8 57,0 1 0,0 0 0,0 0 0,1 1-1,0-1 1,1 1 0,-1 1 0,1-1 0,0 1 0,0 0 0,1 1 0,2-2-57,11-2-501,0-1 0,0 2 0,1 1 0,0 1 501,8-3-3112,6-2-1214</inkml:trace>
  <inkml:trace contextRef="#ctx0" brushRef="#br0" timeOffset="204635.5">17924 5575 2096,'-15'-12'6286,"-14"-7"4212,28 19-10420,0 0-1,0 0 1,0 1-1,0-1 1,0 0 0,0 0-1,1 0 1,-1 0-1,0 1 1,0-1-1,0 1 1,0-1 0,1 0-1,-1 1 1,0-1-1,0 1 1,1 0-1,-1-1 1,0 1 0,1-1-1,-1 1 1,1 0-1,-1 0 1,1-1-1,-1 1 1,1 0-1,-1 0 1,1 0 0,0-1-1,-1 1 1,1 0-1,0 0 1,0 0-1,0 0 1,0 0 0,0 1-78,-3 5 77,1 0 1,-1 0-1,0 0 1,0 0-1,-1-1 1,0 1-1,0-1 0,-1 2-77,-10 15 162,12-18-101,1 1 0,1 0 1,-1 0-1,1 0 0,0 0 0,0 0 0,1 0 0,0 0 0,0 0 1,0 1-1,1-1 0,0 0 0,0 0 0,0 0 0,1 0 1,1 3-62,2 12 96,-2-9-24,0-1 0,0 1-1,2-1 1,-1 1 0,1-1-1,1-1 1,0 1-72,-4-8 31,0 1 1,0-1-1,0 0 0,1 0 0,0 0 0,-1 0 0,1 0 1,0-1-1,0 1 0,0-1 0,0 0 0,1 1 0,-1-2 0,1 1 1,-1 0-1,1-1 0,0 1 0,0-1 0,-1 0 0,1-1 1,0 1-1,0-1 0,2 1-31,8-3 36,1 0-1,-1 0 1,0-1 0,0-1 0,0-1 0,0 0-1,0-1 1,-1 0 0,0-1 0,9-6-36,21-16 115,-2-2-1,14-14-114,-40 32 30,-7 6-12,-1-1-1,0 0 0,0 0 1,-1-1-1,0 0 0,0 0 1,-1 0-1,-1 0 0,1-1 1,-1 0-1,-1 0 0,0 0 1,-1-1-1,1 1 0,-2-1 1,0 1-1,0-1 0,-1 1 1,0-1-1,-1 0 0,-1-7-16,-2 14 226,-1 10 116,-4 11-7,5-7-264,0 0 0,1 0 0,1 1 0,0-1 0,0 0 0,1 1 0,0 0-1,0-1 1,2 1 0,-1-1 0,1 2-72,2 6 111,1 1 0,1-1 0,1 0 0,0 0 0,8 15-111,-4-10 86,-8-14-40,1-1 0,1 0 0,-1 0 0,1-1 0,0 1 1,1-1-1,0 1 0,0-1 0,0-1 0,1 1 0,2 1-46,-5-7 1081,-4-1-5454,1 0 935</inkml:trace>
  <inkml:trace contextRef="#ctx0" brushRef="#br0" timeOffset="-211934.42">19595 5560 5465,'56'-36'2105,"-55"36"-1955,-1 0 0,1-1 0,-1 1 0,1-1 1,0 1-1,-1-1 0,1 1 0,-1-1 0,1 1 1,-1-1-1,0 0 0,1 1 0,-1-1 0,0 0 1,1 1-1,-1-1 0,0 0 0,0 1 0,0-1 1,1 0-1,-1 0 0,0 1 0,0-1 0,0 0 1,0 1-1,0-1 0,-1 0 0,1 0 0,0 1 1,0-1-1,0 0 0,0 1 0,-1-1 0,1 0 1,0 1-1,-1-1 0,1 0 0,-1 1 0,1-1 1,-1 1-1,1-1 0,-1 1 0,1-1-150,-1 0 399,-1-1-1,1 1 1,0 0-1,0 0 1,0 0-1,-1 0 1,1 0-1,-1 0 1,1 1-1,-1-1 1,1 0-1,-1 1 1,1-1-1,-1 1 1,1-1-1,-2 1-398,-14 4 302,1 0 0,-1 2-1,1-1 1,1 2-1,-1 0 1,1 1 0,1 1-1,-1 0 1,2 1 0,-1 1-1,1 0 1,1 0-1,0 2 1,0-1 0,2 1-1,-1 1 1,2 0 0,-1 2-302,8-14 12,1 0 0,-1 0 0,1 0 1,0 0-1,-1 1 0,1-1 0,1 0 1,-1 1-1,0-1 0,0 1 0,1-1 1,-1 1-1,1-1 0,0 1 1,0-1-1,0 1 0,0-1 0,0 1 1,1-1-1,-1 1 0,1-1 0,-1 0 1,1 1-1,0-1 0,0 1 1,0-1-1,0 0 0,1 0 0,-1 0 1,0 0-1,1 0 0,0 0 0,-1 0 1,1 0-1,0-1 0,1 2-12,5 2-4,0-1 0,0 0 0,0-1 0,0 1 0,0-1 0,1-1 0,-1 0 0,1 0 0,-1-1 0,2 0 4,18 1-922,1-1 1,-1-1-1,6-2 922,5 0-3159,18 1-1157</inkml:trace>
  <inkml:trace contextRef="#ctx0" brushRef="#br0" timeOffset="-211538.1">20064 5616 7994,'-6'-4'1117,"1"1"0,0 0 0,-1 1 1,1-1-1,-1 1 0,0 0 1,0 1-1,0-1 0,0 1 0,0 0 1,-4 1-1118,2 0 543,0 0 0,0 0 0,0 1 0,0 1 1,0-1-1,1 1 0,-1 1 0,-3 1-543,-2 2 177,0 0-1,1 1 0,0 0 1,0 1-1,1 0 1,0 1-1,0 1 1,1-1-1,0 2 1,0 0-177,8-9 17,0 1 0,0 0 0,0-1 0,0 1 0,0 0 0,1 0 0,-1 0 0,1 0 0,0 0 1,0 1-1,0-1 0,0 0 0,0 1 0,1-1 0,0 0 0,-1 1 0,1-1 0,0 0 0,1 1 1,-1-1-1,1 1 0,-1-1 0,1 0 0,0 0 0,0 1 0,1-1 0,0 2-17,0-2 8,1 1 0,-1-1 0,1 1 0,0-1 0,0 0 1,0 0-1,1-1 0,-1 1 0,1-1 0,-1 1 0,1-1 0,0 0 0,0 0 0,0-1 0,0 1 0,0-1 0,0 0 0,0 0 0,0 0 0,0-1 0,1 1 0,0-1-8,10 0 30,-1-1-1,0 0 1,0-1-1,1-1 1,-2 0-1,1-1 0,0 0 1,3-3-30,-6 4 27,-1-2 1,-1 1 0,1-1-1,-1-1 1,1 0-1,-2 0 1,1-1-1,-1 0 1,0-1 0,0 1-1,2-5-27,-8 10 15,-1 0 0,1-1 0,0 1-1,-1-1 1,1 1 0,-1-1 0,0 0 0,0 0 0,0 1-1,0-1 1,-1 0 0,1 0 0,-1 0 0,0 0-1,1 0 1,-1 0 0,-1 0 0,1 0 0,0 0-1,-1 0 1,1 0 0,-1 0 0,-1-2-15,0 1 16,-1-1 0,0 1 0,0-1 0,0 1 0,0 0 0,-1 0 0,0 1 0,0-1 0,0 1 0,0-1 0,0 1 0,-5-2-16,-5-3 14,-1 1-1,0 0 1,0 1-1,0 1 1,-1 0 0,1 1-1,-1 1 1,-10-1-14,-20 9 338,28 4-777,17-9 352,1 0-1,0 1 0,0-1 1,0 1-1,0-1 0,0 1 0,-1-1 1,1 1-1,0-1 0,0 1 1,0-1-1,0 1 0,0-1 1,1 1-1,-1-1 0,0 0 1,0 1-1,0-1 0,0 1 0,0-1 1,1 1-1,-1-1 0,0 1 1,0-1-1,1 0 0,-1 1 1,0-1-1,1 0 0,-1 1 1,0-1-1,1 0 0,-1 1 0,0-1 1,1 0-1,-1 0 0,1 1 1,-1-1-1,1 0 88,21 8-5324,8-5-193</inkml:trace>
  <inkml:trace contextRef="#ctx0" brushRef="#br0" timeOffset="-210897.48">20205 5562 6929,'15'13'12513,"-4"4"-7560,9 36-6687,-18-47 3035,-1-2-1206,-1 0 0,1 0 0,-1 0-1,0 0 1,1 1 0,-2-1 0,1 0-1,0 0 1,-1 0-95,0-2 60,1 0 0,0 0 0,-1 0-1,1 0 1,0 0 0,0 0 0,0 0 0,0 0-1,1 0 1,-1 0 0,1 0 0,-1 0 0,1-1 0,-1 1-1,1 0 1,0 0-60,0-1 234,4-3-70,0 0 0,0-1 1,0 1-1,0-1 1,-1 0-1,1 0 0,3-4-164,158-161 447,-166 167-447,1 1 0,-1-1 0,1 1 0,0-1 0,-1 1 0,1-1-1,0 1 1,-1 0 0,1-1 0,0 1 0,-1 0 0,1-1 0,0 1 0,0 0 0,-1 0 0,1 0-1,0 0 1,0 0 0,-1 0 0,1 0 0,0 0 0,0 0 0,-1 0 0,1 0 0,0 0-1,0 1 1,-1-1 0,1 0 0,0 0 0,-1 1 0,1-1 0,15 23-19,-13-15 17,-1 0 0,0-1 0,0 1 0,-1 0 0,0 0 0,0 2 2,-4 23 13,2-26-8,0-1 1,0 1 0,1-1-1,-1 1 1,1 0 0,1-1-1,0 1 1,0-1 0,1 6-6,-2-12 6,0 0 1,0 0-1,1 1 1,-1-1-1,0 0 1,0 0-1,0 1 1,1-1 0,-1 0-1,0 0 1,0 0-1,1 0 1,-1 1-1,0-1 1,0 0-1,1 0 1,-1 0 0,0 0-1,1 0 1,-1 0-1,0 0 1,1 0-1,-1 0 1,0 0-1,0 0 1,1 0-1,-1 0 1,0 0 0,1 0-1,-1 0 1,0 0-1,0 0 1,1 0-1,-1 0 1,0-1-1,0 1 1,1 0 0,-1 0-1,0 0 1,0 0-1,1-1 1,-1 1-1,0 0 1,0 0-1,0 0 1,1-1 0,-1 1-7,19-18 123,-9 7-126,24-27 39,35-38 56,-61 68-5,0 1 1,1 0-1,-1 0 1,1 1-1,1 0 0,-1 0 1,9-2-88,-17 7 16,1 0 0,0 1-1,0-1 1,0 1 0,0 0 0,0 0 0,0 0 0,0 0-1,0 0 1,0 0 0,0 0 0,0 0 0,0 1 0,-1-1-1,1 1 1,0 0 0,0-1 0,0 1 0,0 0 0,-1 0 0,1 0-1,0 0 1,-1 0 0,1 1 0,-1-1 0,0 0 0,1 1-1,-1-1 1,0 1 0,0 0 0,0-1 0,0 1 0,0 0-1,0 0 1,0 0-16,5 12-180,0 0 1,-1 0-1,0 0 0,1 12 180,4 8-4432,-7-29-1732,1-12-1082</inkml:trace>
  <inkml:trace contextRef="#ctx0" brushRef="#br0" timeOffset="-210415.67">20914 5545 8442,'57'-57'4086,"-33"34"3885,-23 23-7860,-1 1 0,1-1-1,0 0 1,-1 0 0,1 1 0,0-1 0,-1 0 0,1 1 0,-1-1-1,1 1 1,-1-1 0,1 1 0,-1-1 0,1 1 0,-1-1-1,1 1 1,-1-1 0,1 1 0,-1 0 0,0-1 0,0 1 0,1 0-1,-1-1 1,0 1 0,0 0 0,0 0-111,4 5 123,9 20 101,-1 0 0,-1 1 0,-1 1 0,-2 0 0,-1 0 0,-1 1 0,-1 0 0,-1 0 0,-2 0 0,-1 0 0,-2 0 0,0 0 0,-2 0 0,-1 0 0,-2 0 0,0-1 1,-3 5-225,7-29 25,1 0 0,-1 0 1,1 0-1,-1 0 1,0 0-1,-1 0 0,1-1 1,-1 1-1,1-1 1,-1 0-1,0 0 0,-2 1-25,5-3 27,-1 0-1,0-1 0,0 1 1,0-1-1,0 0 0,0 1 1,0-1-1,0 0 0,0 1 1,0-1-1,0 0 0,0 0 1,0 0-1,0 0 0,0 0 1,0 0-1,0 0 0,0 0 1,0 0-1,0-1 0,0 1-26,-1-1 56,0 0 0,0 0 0,0-1-1,0 1 1,0 0 0,0-1 0,0 1 0,1-1-1,-1 0 1,1 0 0,-1 1 0,1-1 0,-1-2-56,-3-4 60,0-1 0,0 0 0,1-1 1,0 1-1,1-1 0,0 1 0,0-1 1,1 0-1,0 0 0,1 0 0,0 0 1,1-1-1,0-5-60,2 0 21,0 0 0,1 0-1,0 0 1,1 1 0,1-1 0,1 1 0,0 0 0,4-5-21,4-7-20,2 1 0,1 1 0,1 0 1,1 1-1,1 1 0,1 1 0,1 1 1,24-18 19,-42 36-8,1 0 0,-1 1-1,1-1 1,-1 1 0,1 0 0,0 0 0,0 1 0,0-1 0,0 1 0,0 0 0,0 1 0,0-1 0,0 1 0,0 0-1,6 0 9,-9 1-3,0-1-1,0 0 1,0 1-1,0-1 1,0 1-1,0 0 0,0 0 1,0 0-1,-1 0 1,1 0-1,0 0 0,0 0 1,-1 0-1,1 1 1,-1-1-1,1 1 1,-1-1-1,1 1 0,-1 0 1,0-1-1,0 1 1,0 0-1,0 0 0,0 0 1,0 0-1,-1 0 1,1 0-1,-1 0 1,1 0-1,-1 0 0,0 0 1,0 0-1,1 0 1,-2 1-1,1-1 0,0 0 1,0 0-1,-1 1 4,0 7-1,-1-1 0,0 1 0,-1-1 0,0 0 0,0 0 0,-1 0-1,0 0 1,0-1 0,-1 1 0,0-1 0,-1 0 0,0-1 0,0 1-1,0-1 1,-1-1 0,0 1 1,-17 13-216,-1-2 0,-1 0 0,0-2 0,-9 3 216,6-2-518,5 1-3946,10 4 590</inkml:trace>
  <inkml:trace contextRef="#ctx0" brushRef="#br0" timeOffset="-210025.13">21621 5499 10250,'1'-1'497,"1"-1"0,-1 1 1,0-1-1,0 0 0,0 0 0,0 1 0,0-1 0,-1 0 0,1 0 1,0 0-1,-1 0 0,0 0 0,1 0 0,-1 0 0,0 0 0,0-2-497,0 3 239,0 0-1,-1-1 1,1 1-1,-1 0 1,1-1-1,-1 1 1,1 0-1,-1 0 1,0 0-1,1-1 1,-1 1-1,0 0 1,0 0-1,0 0 1,0 0-1,0 1 1,0-1-1,0 0 1,-1 0-240,-1-1 177,1 1-1,-1 0 0,0 0 0,0 0 0,0 0 0,0 0 0,0 0 0,0 1 0,-1 0 1,1 0-1,0-1 0,0 2 0,0-1 0,0 0 0,0 1 0,0-1 0,0 1 0,0 0 1,0 0-1,-3 1-175,-2 3 79,0-1 0,0 1 0,1 1 0,0 0 1,0 0-1,0 0 0,0 1 0,1 0 1,0 0-1,1 0 0,0 1 0,0 0 0,0 0 1,1 0-1,0 0 0,1 1 0,0 0 1,0 0-1,1 0 0,0 0 0,0 0 0,1 0 1,1 0-1,-1 0 0,2 3-79,-1-9 13,0 0 0,1 0-1,0 0 1,0 0 0,0 0 0,0 0-1,0-1 1,0 1 0,1 0 0,-1 0-1,1-1 1,0 1 0,0-1 0,0 0-1,0 1 1,0-1 0,1 0 0,-1 0-1,1 0-12,2 1 18,0-1 0,0 1-1,0-1 1,0 0-1,0-1 1,1 1 0,-1-1-1,0 0 1,1 0 0,3-1-18,7 1 39,-1-2 0,0 0 0,1-1 0,-1 0 0,0-1 0,0-1 0,8-3-39,-15 4 26,1 0 0,-1-1 0,1 0 0,-1-1 0,0 0-1,0 0 1,-1-1 0,0 0 0,0 0 0,4-4-26,-9 7 10,0 1 1,0-1-1,0 0 1,-1 1-1,1-1 1,-1 0-1,1 0 1,-1 0-1,0 0 1,0 0-1,0 0 1,0 0-1,-1 0 1,0-1-1,1 1 1,-1 0-1,0 0 1,0 0-1,-1-1 1,1 1-1,-1 0 1,1 0-1,-1 0 1,0 0-1,0 0 1,-1 0-1,1 0 1,-1 0-1,1 0 1,-1 0-1,0 1 1,-1-2-11,-4-4 8,0 1 1,0 0-1,0 0 1,-1 1-1,-1-1 1,1 2-1,-1-1 1,0 1-1,0 1 0,0-1 1,-7-1-9,-2 0 1,0 0 0,0 1 0,-1 1-1,0 1 1,-16-1-1,18 6-179,18 5-361,26 9-4493,3-7 1171</inkml:trace>
  <inkml:trace contextRef="#ctx0" brushRef="#br0" timeOffset="-209681.87">21909 5579 6969,'3'19'5008,"-2"-18"-4582,0 1 1,0 0-1,-1-1 0,1 1 0,-1 0 0,1-1 1,-1 1-1,0 0 0,0 0 0,0 0 1,1-1-1,-2 1 0,1 0 0,0 0 1,0-1-1,-1 1 0,1 0 0,-1-1 1,1 1-1,-1 0 0,0-1 0,1 1 1,-1 0-1,0-1 0,0 0 0,0 1 1,-1-1-1,1 1-426,-4-8 4667,-10-29-4016,12 27-620,1 1 0,0 0 0,0 0 0,1 0 0,0-1 0,0 1 0,1-1 0,-1 1 0,2-1 0,-1 1 0,1-1 0,0 1 1,1-1-1,0 1 0,0 0 0,0 0 0,1 0 0,0 0 0,0 0 0,1 1 0,0-1 0,0 1 0,5-5-31,1 0-10,1 1 1,1 0-1,0 1 1,0 0-1,1 1 1,0 1-1,0 0 1,1 0-1,1 1 10,46-13-5623,-43 15 1704</inkml:trace>
  <inkml:trace contextRef="#ctx0" brushRef="#br0" timeOffset="-209346.06">22303 4961 8114,'19'-81'12844,"-21"104"-8998,2 31-2178,-1 7-737,-8 38 906,-13 51-1837,6-49 372,1 42-372,14-134 38,0 1 1,0-1 0,2 1 0,-1 0-1,1-1 1,0 1 0,1 0 0,0-1-1,0 0 1,1 1 0,1-1 0,-1 0 0,2-1-1,-1 1 1,1-1 0,3 4-39,1-5-4449,-3-18 511</inkml:trace>
  <inkml:trace contextRef="#ctx0" brushRef="#br0" timeOffset="-207898.01">22142 5386 10882,'-21'-9'5370,"18"5"-1875,15 4-2219,77 8-726,0-4-1,-1-4 1,1-4-1,49-10-549,-109 7 13,-28 7-3,0 0 0,-1 0 0,1 0 0,0 0 0,-1 0-1,1 0 1,0-1 0,0 1 0,-1 0 0,1 0 0,0-1 0,-1 1 0,1-1 0,0 1-1,-1-1 1,1 1 0,-1-1 0,1 1 0,-1-1 0,1 1 0,-1-1 0,1 1-1,-1-1 1,0 0 0,1 1 0,-1-1 0,0 0 0,1 1 0,-1-1 0,0 0-1,0 0 1,0 0-10,-3 0 171,1 0 0,-1 1 0,0-1 0,0 1 0,0-1 0,0 1 0,0 0-1,0 0 1,0 0 0,0 1 0,0-1 0,0 1 0,0 0 0,0 0 0,-2 1-171,-8 2 216,1 0 1,0 1 0,0 1 0,0 0 0,1 1-1,0 0 1,0 0 0,0 1-217,7-4 92,-1 0 0,1 1 0,0-1 0,0 1 0,0-1 0,0 1-1,1 0 1,0 1 0,-3 4-92,5-7 12,0 1 0,0-1 0,0 0 0,1 0 0,-1 1 0,1-1 0,-1 0 0,1 1 0,0-1 0,1 0 0,-1 1 0,0-1 0,1 0 0,0 0 0,0 1 0,0-1 0,0 0 0,1 2-11,2 3 10,1-1 1,0 1 0,0-1 0,0 0 0,1-1 0,-1 0-1,2 1 1,-1-2 0,1 1 0,0-1 0,0 0 0,0 0-1,1-1 1,-1 0 0,1-1 0,0 0 0,1 0 0,-1 0-1,0-1 1,1 0 0,-1-1 0,1 0 0,-1 0 0,1-1-1,0 0 1,-1 0 0,1-1 0,0 0 0,-1-1 0,1 0-1,-1 0 1,0-1 0,0 0 0,0 0 0,0-1 0,0 0-1,-1-1 1,0 1 0,0-1 0,1-1-12,1-4 2,-1 1 1,0-2-1,0 1 0,-1-1 1,0 0-1,-1 0 0,0-1 1,-1 0-1,-1 0 0,0 0 1,2-10-3,1 2-2,-7 19-29,0 1-1,2 16-40,2 12 75,-1-1-1,-1 1 0,-1 0 0,-1 0 1,-2 0-1,-1-1 0,-2 6-2,7-37 15,0 0 0,1 0-1,-1 0 1,1 0 0,0 0 0,0 1-1,0-1 1,3-1-15,4-6 9,26-30-3,-14 13-14,1 2 1,1 1-1,1 1 0,1 1 1,24-16 7,-48 37-2,0 1 0,-1 0-1,1-1 1,0 1 0,0 0 0,0 0 0,-1 0-1,1 1 1,0-1 0,0 0 0,0 1-1,0-1 1,1 1 0,-1 0 0,0 0 0,0-1-1,0 1 1,0 1 0,0-1 0,0 0 0,0 0-1,0 1 1,0-1 0,0 1 0,0 0 0,0 0-1,0 0 1,0 0 0,0 0 0,0 0 0,-1 0-1,1 0 1,0 1 0,-1-1 0,1 1 0,-1-1-1,0 1 1,1-1 0,-1 1 0,0 0 0,0 0-1,0 0 1,0 0 0,0 0 0,0 0 2,2 7-3,-1 0 1,0 0 0,0 1-1,0-1 1,-1 0 0,-1 0 0,0 1-1,0-1 1,-1 7 2,-2-3 5,0 8-3,3-21-1,0 0 0,-1 0 1,1 1-1,0-1 0,0 0 0,0 0 0,0 0 0,0 0 0,0 1 0,0-1 1,0 0-1,0 0 0,0 0 0,0 1 0,0-1 0,0 0 0,0 0 1,0 0-1,1 0 0,-1 1 0,0-1 0,0 0 0,0 0 0,0 0 1,0 0-1,0 1 0,0-1 0,0 0 0,1 0 0,-1 0 0,0 0 0,0 0 1,0 0-1,0 0 0,0 1 0,1-1 0,-1 0 0,0 0 0,0 0 1,0 0-1,1 0 0,-1 0 0,0 0 0,0 0 0,0 0 0,0 0 0,1 0 1,-1 0-1,0 0 0,0 0 0,0 0 0,1 0 0,-1 0 0,0 0 1,0 0-1,0 0 0,0 0 0,1-1 0,-1 1 0,0 0 0,0 0 0,0 0 1,0 0-1,0 0 0,1 0 0,-1 0 0,0-1 0,0 1 0,0 0 1,0 0-2,65-38 19,-2 3-13,47-35 13,-109 70-22,0 0-1,-1 1 1,1-1 0,0 0 0,-1 1 0,1-1 0,0 0 0,-1 1 0,1-1 0,0 1 0,-1-1 0,1 1 0,-1 0 0,1-1-1,-1 1 1,1 0 0,-1-1 0,0 1 0,1 0 0,-1-1 0,0 1 0,0 0 0,1 0 0,-1-1 0,0 1 0,0 0 0,0 0 0,0 0 3,2 4 0,0-1 1,1 1-1,-1 0 1,1-1-1,0 1 1,0-1 0,1 0-1,2 4 0,3 0 2,-4-3-1,0-1 1,0 1-1,0-1 0,0 0 0,1-1 0,-1 1 0,1-1 0,0 0 0,0-1 0,0 1 0,0-1 0,0 0 1,1-1-1,1 1-1,15 0 8,0 0 1,0-1 0,1-1 0,-1-2 0,6-1-9,-17 2 6,0-1 0,0-1 0,0 0 0,-1 0 0,1-1 0,-1-1 0,0 0 0,0-1 0,0 0 0,9-6-6,-22 13 1,0-1 0,0 1 1,0 0-1,0-1 1,0 1-1,1-1 1,-1 1-1,0-1 0,0 0 1,0 0-1,0 0 1,0 0-1,0 0 0,0 0 1,0-1-1,0 1 1,0-1-1,0 1 0,0-1 1,0 0-1,1 0 1,-1 0-1,0 0 1,1 0-1,-1 0 0,0 0 1,1 0-1,-1-1 1,1 1-1,0-1 0,-1 1 1,1-1-1,0 1 1,0-1-1,0 0 1,0 1-1,0-1 0,1 0 1,-1 0-1,0 0 1,1 0-1,-1 0 0,1 0 1,0 0-1,0 0 1,0 1-1,0-1 0,0 0 1,0 0-1,0 0 1,0 0-1,1 0 1,-1 0-1,1 0 0,0 0 1,-1 0-1,1 0 1,0 1-1,0-1 0,0 0 1,0 1-1,1-1 1,-1 1-1,0-1 1,1 1-1,-1-1 0,1 1-1,-5 4-1,-1-1-1,1 1 1,-1 0-1,1 1 1,0-1-1,0 1 1,1-1-1,-1 1 1,1 0-1,0 0 1,0 0-1,0 0 1,0 0-1,1 1 1,-1-1-1,1 0 1,0 1-1,1-1 1,-1 1-1,1-1 1,0 1-1,0-1 1,0 1-1,1-1 1,-1 1-1,1-1 1,0 1-1,0-1 1,1 0-1,-1 0 1,1 1-1,0-1 1,0 0-1,1 0 1,-1-1-1,1 1 1,0 0-1,0-1 1,0 0-1,0 0 1,1 0-1,-1 0 1,1 0-1,-1-1 1,1 1-1,0-1 1,0 0-1,1 0 1,-1-1-1,0 1 1,0-1-1,1 0 1,-1 0-1,1 0 1,-1-1-1,1 1 1,2-1 1,2-1 6,-1-1-1,1 0 1,0 0-1,-1 0 1,0-1 0,0-1-1,1 1 1,-2-2 0,1 1-1,0-1 1,-1 0-1,0 0 1,0-1 0,-1 0-1,6-6-5,9-10 8,-2-1 0,0 0 0,-2-1 0,1-5-8,-18 29-1,1 0 0,-1-1-1,0 1 1,0 0 0,0 0 0,0-1 0,0 1-1,1 0 1,-1 0 0,0 0 0,0-1 0,0 1-1,0 0 1,1 0 0,-1 0 0,0-1 0,0 1-1,1 0 1,-1 0 0,0 0 0,0 0 0,1 0-1,-1 0 1,0 0 0,1 0 0,-1-1 0,0 1 0,0 0-1,1 0 1,-1 0 0,0 0 0,0 0 0,1 1-1,-1-1 1,0 0 0,1 0 0,-1 0 0,0 0-1,0 0 1,1 0 0,-1 0 0,0 0 0,0 1-1,1-1 1,-1 0 0,0 0 0,0 0 0,0 1-1,1-1 1,-1 0 0,0 0 0,0 0 0,0 1-1,0-1 1,1 0 0,-1 0 0,0 1 0,0-1-1,0 0 1,0 0 0,0 1 0,0-1 0,0 0 1,9 26-50,-7-18 63,4 15-16,-4-8 6,2 0 0,0 0 0,1 0 0,7 13-3,-12-27 2,1 0-1,0 0 1,-1 1-1,1-1 1,0 0-1,0 0 1,0 0-1,0 0 0,0-1 1,0 1-1,0 0 1,0 0-1,0-1 1,0 1-1,0 0 1,1-1-1,-1 1 1,0-1-1,0 1 1,1-1-1,-1 0 1,0 0-1,0 0 0,1 1 1,-1-1-1,0 0 1,1 0-1,-1-1 1,0 1-1,1 0 1,-1 0-1,0-1 1,0 1-1,1-1 1,-1 1-1,0-1 0,0 1 1,0-1-1,0 0 1,0 1-1,0-1 1,0 0-1,0 0 1,1-1-2,9-7 23,-1 0 0,0-1 0,-1 0 1,5-8-24,4-2 16,-14 15-20,0 1 0,1 0 0,0 0 1,0 0-1,0 1 0,0 0 0,1 0 0,-1 0 1,1 1-1,0-1 0,0 1 0,5-1 4,-8 3-1,-1 0-1,0 0 0,1 0 1,-1 0-1,0 0 1,1 0-1,-1 1 0,0-1 1,1 1-1,-1 0 1,0 0-1,0 0 0,0 0 1,1 0-1,-1 0 0,0 0 1,-1 1-1,1-1 1,0 0-1,0 1 0,0 0 1,-1 0-1,1-1 1,-1 1-1,0 0 0,1 0 1,-1 0-1,0 0 0,0 1 1,0-1-1,0 0 1,-1 0-1,1 2 2,10 40-22,-10-36 42,0-1 0,1 1 1,0-1-1,0 0 0,1 0 0,0 0 1,0 0-1,1 0 0,0 1-20,-3-7-26,0 0 1,0 0-1,-1 0 0,1 0 1,0 0-1,0-1 0,0 1 1,0 0-1,0-1 0,0 1 1,0 0-1,0-1 0,0 1 1,0-1-1,0 0 0,0 1 1,0-1-1,0 0 0,1 1 1,-1-1-1,0 0 0,0 0 1,0 0-1,0 0 0,1 0 1,-1-1-1,0 1 0,0 0 1,0 0-1,1-1 26,0 0-542,0 0 0,0 0 0,0 0-1,-1-1 1,1 1 0,0 0 0,-1-1 0,1 1 0,-1-1-1,0 0 1,0 1 0,1-1 0,-1 0 0,0 0-1,0 0 1,0-1 542,8-24-6305</inkml:trace>
  <inkml:trace contextRef="#ctx0" brushRef="#br0" timeOffset="-207170.43">24493 5455 7898,'-117'-106'5177,"107"85"-232,14 1-1232,12-3-1329,19 9-591,7 6-905,15 1-312,14 2-352,17 7 864,-3 2-6593,0 3 2584</inkml:trace>
  <inkml:trace contextRef="#ctx0" brushRef="#br0" timeOffset="-206726.63">25648 4876 7914,'30'-46'8289,"-18"26"-5608,-20 48 2011,-3 14-3616,-78 181 2346,44-117-1600,-27 99-1822,26-62 472,17-54-35,0 12-437,28-98 34,0 1 1,1 0-1,-1-1 0,1 1 0,-1 0 0,1-1 0,0 1 0,0 0 0,1-1 1,-1 1-1,1 0 0,0-1 0,0 1 0,0 0 0,0-1 0,1 0 0,1 4-34,-2-5-95,0-1-1,1 1 0,-1 0 0,1-1 0,0 1 1,-1-1-1,1 1 0,0-1 0,0 0 0,0 0 0,0 0 1,0 0 95,33 5-4941,2-8 106</inkml:trace>
  <inkml:trace contextRef="#ctx0" brushRef="#br0" timeOffset="-206254.92">26473 5413 11402,'0'-2'388,"1"0"-1,-1 0 1,1 0-1,-1 0 0,0 0 1,0 0-1,0 0 0,0 0 1,0 0-1,-1 0 0,1-1 1,0 1-1,-1 0 1,0 1-1,1-1 0,-1 0 1,0 0-1,0 0 0,0 0 1,0 1-1,-1-2-387,-1 0 301,1 1 1,-1-1-1,0 1 0,0 0 1,0 0-1,0 0 0,0 1 1,0-1-1,-1 1 0,1 0 1,0-1-1,-1 1-301,-9-2 419,-1 1-1,1 0 1,0 1-1,-1 0 1,1 1-1,-5 1-418,-16 1 513,0 2 0,0 2 0,0 1 0,0 1 1,1 2-514,20-6 127,-1 1 1,1 1 0,0 0 0,0 0 0,1 1 0,0 1 0,0 0-1,1 1 1,0 0 0,0 1 0,1 0 0,0 0 0,-2 5-128,10-12 10,0 0 0,-1 0 1,2 0-1,-1 0 1,0 0-1,1 0 0,-1 0 1,1 1-1,0-1 1,0 0-1,0 1 0,1-1 1,-1 1-1,1-1 1,0 1-1,-1-1 0,2 1 1,-1-1-1,0 1 0,1 0 1,0-1-1,0 0 1,0 1-1,1 1-10,0-1 3,0-1-1,1 0 1,0 0 0,0 0 0,-1 0-1,2 0 1,-1-1 0,0 1 0,0-1-1,1 0 1,-1 0 0,1 0 0,0-1-1,0 1 1,0-1 0,-1 0-1,1 0 1,0 0 0,0-1 0,0 1-1,2-1-2,17 2 16,1-1 0,-1-2-1,0 0 1,1-1 0,-1-2-1,22-5-15,-29 5 18,0-1-1,0 0 1,0-1-1,-1-1 1,0 0-1,0-1 0,-1-1 1,0 0-1,12-11-17,-22 17 14,-1 0-1,0-1 1,0 1 0,-1-1-1,1 1 1,-1-1-1,0 0 1,0 0 0,0 0-1,0 0 1,-1-1-1,1 1 1,-1 0 0,0-1-1,-1 1 1,1-1-14,-1 3 10,0 0 1,0 0-1,0 0 1,-1 1-1,1-1 0,0 0 1,-1 0-1,1 1 1,-1-1-1,0 0 0,1 1 1,-1-1-1,0 0 1,0 1-1,0-1 1,0 1-1,0 0 0,-1-1 1,1 1-1,0 0 1,-1 0-1,1 0 1,0-1-1,-1 2 0,0-1 1,1 0-1,-1 0 1,1 0-1,-1 1 1,0-1-1,0 1 0,1-1 1,-1 1-1,0 0 1,0 0-1,0 0 0,1 0 1,-1 0-1,-1 0-10,1 0 8,0 0 0,0 0-1,0 0 1,0 0 0,-1 0-1,1 0 1,0 1 0,0-1 0,0 1-1,0 0 1,0-1 0,0 1-1,1 0 1,-1 0 0,0 0-1,0 0 1,1 1 0,-1-1-1,0 0 1,1 1 0,-1-1 0,1 1-1,0 0 1,-1 0-8,0 1 1,1 1 0,-1 0 0,1-1 0,0 1 0,0 0 0,0 0 0,0-1 0,1 1 0,-1 0 0,1 0 0,0 0 0,1 3-1,-1 2 15,1 0-1,1 0 1,0-1 0,0 1-1,0 0 1,1-1-1,1 0 1,-1 1 0,1-2-1,1 1 1,1 2-15,-1-5 56,0 1 0,0-1 0,1 0 0,0 0 0,0-1 0,0 0 0,0 0 0,1 0 0,2 0-56,27 6-1156,0-14-3383,-8-14 144</inkml:trace>
  <inkml:trace contextRef="#ctx0" brushRef="#br0" timeOffset="-205871.73">26681 5319 10202,'5'-7'3581,"-5"8"-3270,0-1 0,0 0 1,0 0-1,0 0 0,0 0 0,1 0 1,-1 0-1,0 0 0,0 0 0,0 0 1,0 0-1,0 0 0,0 0 0,0 0 0,0 0 1,0 0-1,1 0 0,-1 0 0,0 0 1,0 1-1,0-1 0,0 0 0,0 0 1,0 0-1,0 0 0,0 0 0,1-1 1,-1 1-1,0 0 0,0 0 0,0 0 1,0 0-1,0 0 0,0 0 0,0 0-311,1 13 3318,2 10-4237,5 28 1568,-5-26-390,1 0 1,0 0-1,2 0 0,1-1 0,1 0 1,6 12-260,-13-35 14,-1 0 0,1-1 0,-1 1 0,0-1 0,1 1 0,-1 0 0,1-1 0,-1 1 0,1-1 0,-1 0 0,1 1-1,0-1 1,-1 1 0,1-1 0,-1 0 0,1 0 0,0 1 0,-1-1 0,1 0 0,0 0 0,-1 0 0,1 1 0,0-1 0,0 0 0,-1 0 0,1 0 0,0 0 0,-1-1 0,1 1-14,21-12 422,16-33 265,-34 39-597,61-91 634,-47 68-633,1 1-1,1 0 1,1 2 0,6-5-91,1 12 376,-14 19-1435,-3 13-4542,-6 3 1103</inkml:trace>
  <inkml:trace contextRef="#ctx0" brushRef="#br0" timeOffset="-205533.6">27150 5329 10346,'78'20'4145,"-76"-18"528,-8-1-2464,2 13-377,-4 7-248,3 4-583,-2 6-137,2-2-352,5 5-144,0-8-184,5 0-56,0-5-40,5-7 224,-1-6-64,5-6 184,-1-12 512,1-11-6569,-6-8 2320</inkml:trace>
  <inkml:trace contextRef="#ctx0" brushRef="#br0" timeOffset="-205135.55">27791 5175 8930,'-10'-5'6023,"-13"11"-2688,14-3-2719,-4 1 176,-83 27 2729,86-27-3305,1 0 1,0 1-1,0 0 0,0 0 0,0 1 0,1 0 0,0 0 1,-4 4-217,10-8 16,1 0 1,-1 0 0,1 0 0,0 0 0,0 0-1,-1 0 1,1 0 0,0 1 0,1-1 0,-1 0 0,0 1-1,1-1 1,-1 0 0,1 1 0,0-1 0,0 1-1,0-1 1,0 0 0,0 1 0,0-1 0,1 1-1,-1-1 1,1 0 0,0 1 0,0-1 0,-1 0-1,1 0 1,1 0 0,-1 1 0,0-1 0,0 0-1,1-1 1,0 1 0,-1 0 0,1 0 0,0 0-17,9 9 12,1 1 1,0-2-1,1 0 0,0 0 1,2 0-13,-4-2 30,23 16-10,8 4 13,-1 3 0,-2 1 0,8 11-33,-43-40 28,0 0 0,-1 1 0,0 0 0,0 0 0,0 0 1,0 0-1,0 1 0,-1-1 0,0 1 0,0-1 0,0 1 0,-1 0 1,1 0-1,-1 0 0,0 0 0,-1 0-28,0-2 33,0 1 1,-1-1-1,0 0 1,1 0-1,-1 0 1,-1 0-1,1 0 1,0 0-1,-1-1 1,1 1-1,-1 0 1,0-1-1,0 1 0,0-1 1,0 1-1,0-1 1,0 0-1,-1 0 1,1 0-1,-1 0 1,0-1-1,1 1 1,-1-1-1,0 1 1,0-1-1,0 0-33,-21 9 535,0-1-1,0-1 1,-1-1-1,0-1 1,0-2 0,-8 1-535,-32 1 1916,-61-2-1916,100-4-76,-1-1 0,1-2 0,0-1 0,1-1 0,-1-1 0,1-1 0,-3-2 76,11-4-5097,-2-25 364</inkml:trace>
  <inkml:trace contextRef="#ctx0" brushRef="#br0" timeOffset="-90009.38">24332 4915 920,'11'-25'625,"-1"3"433,2 3 2960,-12 15 5854,-4 14-8475,-2 112 2239,-23 117-3636,27-219 82,1 1 0,0-1 1,1 0-1,1 0 0,2 0 0,-1 0 0,2 0 1,1 0-1,1-1 0,0 1 0,1-2 0,1 1 1,1-1-1,7 11-82,-14-25 15,-1 0-1,0 1 1,0-1 0,0 0 0,-1 0 0,1 1-1,-1-1 1,0 0 0,0 1 0,-1-1 0,1 1-1,-1-1 1,0 0 0,0 0 0,0 0 0,-1 1-1,0-1 1,0 0 0,-1 1-15,1 0 21,0-1 0,0 1-1,1 0 1,-1 0 0,1-1-1,0 1 1,0 0 0,1 0 0,-1 0-1,1 0 1,0 0 0,0 0 0,1 0-1,0 0 1,0 0-21,-1-3 19,1-1 0,0 0 0,-1 0 0,1 0 0,0 0 0,0 0-1,0 0 1,0 0 0,0 0 0,0 0 0,0 0 0,0 0 0,1-1 0,-1 1 0,0 0 0,0-1 0,1 1 0,0 0-19,-1-1-82,0 0-1,0 1 1,0-1 0,0 0 0,0 1 0,0 0 0,0-1 0,0 1 0,0 0 0,0-1 0,0 1 0,0 0-1,0 0 1,-1 0 0,1 0 0,0-1 0,-1 1 0,1 0 0,0 0 0,-1 1 0,1-1 0,-1 0 0,0 0-1,1 0 1,-1 0 0,0 1 82,1 3-2319</inkml:trace>
  <inkml:trace contextRef="#ctx0" brushRef="#br0" timeOffset="-86740.87">8291 5356 1768,'31'-49'1982,"-30"46"-1408,0 0 0,0-1 1,0 1-1,0 0 0,0-1 0,0 1 0,-1-1 0,0 0 0,0 1 0,0-1 1,0 1-1,0-1 0,-1-1-574,0-8 3256,1 13-2373,0 0-145,0 0-63,0 7 866,16 319 1738,-4-33-1505,-7-232-1269,-3 0 0,-3 1 0,-3 11-505,3-67 72,0-2 2,0 1 1,1 0 0,0-1-1,-1 1 1,2 0 0,-1-1-1,0 1 1,1-1 0,0 1-1,0 0 1,0-1 0,1 1-75,-1-5 108,-1 0 0,0 0 28,0 0 261,0-2-1641,-1-2-4868,0-5 935</inkml:trace>
  <inkml:trace contextRef="#ctx0" brushRef="#br0" timeOffset="-80585.61">856 5989 7626,'1'1'213,"-1"0"1,0 0 0,1 1 0,-1-1 0,0 0 0,0 0-1,1 0 1,-1 0 0,0 0 0,0 0 0,0 1-1,-1-1 1,1 0 0,0 0 0,0 0 0,0 0 0,-1 0-1,1 0 1,-1 1-214,1-1 171,-2 3-50,1 0 0,-1 0 0,0 0 0,0 0 1,0-1-1,-1 1 0,1-1 0,-1 0 1,0 1-1,0-1 0,0 0 0,0-1 0,0 1 1,-1 0-1,1-1 0,-1 0 0,0 0-121,-5 3 367,1-1-1,-1 0 0,0 0 0,0-1 0,-1-1 1,1 1-1,0-1 0,-6 0-366,0-1 548,-1 0 1,0-1-1,0-1 0,1-1 1,-8-1-549,15 2 99,-1-1 0,1 0 0,0-1 0,0 0 1,0 0-1,0 0 0,1-1 0,-1 0 0,1-1 1,0 1-1,-1-2-99,7 5 1,0 0-1,0 0 1,0 0 0,0 0 0,0 0 0,0 0 0,1 0-1,-1 0 1,0 0 0,0-1 0,1 1 0,-1 0 0,1-1-1,-1 1 1,1 0 0,0-1 0,-1 1 0,1 0 0,0-1-1,0 1 1,0-1 0,0 1 0,0-1 0,0 1-1,0 0 1,1-1 0,-1 1 0,1 0 0,-1-1 0,1 1-1,-1 0 1,1-1 0,-1 1 0,1 0 0,0 0 0,0 0-1,0 0 1,0 0 0,0 0 0,0 0 0,0 0 0,0 0-1,0 0 1,0 0 0,0 0 0,1 1 0,0-1-1,6-4-11,-1 0-1,1 1 1,0 0 0,1 0 0,-1 1 0,9-2 11,-8 3-3,0 0 0,1 0 0,-1 1 0,1 0 0,0 1 0,-1 0 0,1 0 0,-1 1 0,1 1 0,-1 0 0,1 0 0,-1 0 0,5 3 3,-9-3-1,-1 0 0,0 0 0,0 1 0,0 0 0,0-1 0,0 1 0,-1 1 0,1-1 0,-1 0 0,0 1 0,0 0 0,0 0 0,0 0 0,-1 0 0,1 0 0,-1 0 0,0 1-1,-1-1 1,1 1 0,-1 0 0,0-1 0,0 1 0,0 0 0,0-1 0,-1 1 0,0 0 0,0 2 1,-1 8 4,-1 1-1,0-1 1,-1 0-1,-1 0 1,0 0-1,-1 0 1,0-1-1,-1 0 1,-1 0-4,-20 37 464,-27 38-464,22-37 464,16-26-153,9-16-111,0 0 0,1 0 0,1 1 0,-1-1 0,2 1-1,-1 0 1,2 1 0,-1-1 0,1 4-200,3-14 9,0-1 0,0 1 0,0-1 0,0 1 0,1-1 0,-1 1-1,0-1 1,0 1 0,1-1 0,-1 0 0,0 1 0,1-1 0,-1 1 0,0-1 0,1 0 0,-1 1 0,0-1 0,1 0-1,-1 0 1,1 1 0,-1-1 0,1 0 0,-1 0 0,1 1 0,-1-1 0,1 0 0,-1 0 0,0 0 0,1 0 0,0 0-1,-1 0 1,1 0 0,-1 0 0,1 0 0,-1 0 0,1 0 0,-1 0-9,31-2-30,-19 1 59,39-3 51,0-3 0,0-2 0,18-7-80,24-13-4100,-67 18 898</inkml:trace>
  <inkml:trace contextRef="#ctx0" brushRef="#br0" timeOffset="-79891.96">920 5842 9034,'-36'-17'1529,"0"2"0,0 1 0,-2 2 0,1 2 0,-30-4-1529,48 11 218,0 1-1,0 2 1,0 0-1,0 1 0,0 0 1,0 2-1,1 0 1,-1 1-1,1 1 0,0 1 1,0 1-1,-16 8-217,4 1 168,1 1 0,1 2 0,0 1 0,2 1 1,0 2-1,2 0 0,0 1 0,2 2 0,0 0 0,-8 17-168,14-20 74,1 1 1,1 0 0,1 1-1,1 1 1,2 0-1,0 0 1,2 1-1,1 0 1,1 1-1,1-1 1,2 1-1,0 26-74,3-37 13,2 0 0,0-1 1,1 1-1,1-1 0,0 0 0,1 0 0,1 0 0,0-1 0,2 0 0,-1 0 0,2-1 0,0 0 0,0 0 0,2-1 0,-1 0 0,2-1 1,0 0-1,0-1 0,1 0 0,0-1 0,4 2-13,9 4 57,1 0 0,1-1 0,1-2 0,0-1 0,0-1 0,1-2 0,0-1 0,1-1 0,0-1 0,27 0-57,-24-5 58,0-2 0,-1-1 1,1-2-1,-1-2 1,0-1-1,0-1 1,-1-1-1,0-2 1,-1-2-1,0-1 1,-1-1-1,0-1 1,-2-2-1,0-1 1,-1-1-1,0-1 0,-2-2 1,-1 0-1,-1-2-58,-10 10 31,-1 0 1,-1-1-1,-1-1 0,0 0 0,-1 0 0,-1-1 0,0 0 0,-2 0 0,0-1 0,-1 1 0,-1-2 0,0 1 0,-2 0 0,0 0 1,-1-1-1,-1 1 0,-1-1 0,-1 1 0,0-1 0,-2 1 0,0 0 0,-1 0 0,-1 1 0,-1-1 0,0 1 0,-1 1 0,-1-1 0,-1 2 1,-1-1-1,-7-9-31,0 4 70,-1 0 1,-1 2-1,-1 0 1,-1 1-1,0 1 1,-1 1-1,-1 1 1,-1 1-1,0 2 1,-1 0-1,0 2 1,-1 0-1,-21-4-70,18 7-806,-1 2 1,1 0-1,-1 3 0,-1 0 0,1 2 806,-75 2-2962</inkml:trace>
  <inkml:trace contextRef="#ctx0" brushRef="#br0" timeOffset="-35682.81">6611 2451 4713,'-2'0'345,"1"-1"0,-1 0-1,0 0 1,0-1 0,1 1 0,-1 0 0,0 0 0,1-1-1,-1 1 1,1-1 0,0 0 0,-1 1 0,1-1 0,0 0-1,0 0 1,0 0 0,0 1 0,1-1 0,-1 0-1,0 0 1,1 0 0,-1 0 0,1-1 0,0 1 0,0 0-1,0 0 1,0 0 0,0 0 0,0 0 0,0 0 0,1 0-1,-1-1-344,0 11 3978,5 5-3295,0 5-495,7 39 585,-3 1 0,-3 0 0,-2 1 0,-3-1 0,-3 21-773,2 339 2011,0-414-1985,0 0 0,0 0 0,0 0 0,1 0 0,-1 0 0,1-1 0,0 1 0,0 0 0,1 0 0,-1-1 0,1 1 0,0-1 0,0 1 0,0-1 0,0 0 0,0 0 0,1 0 0,-1 0 0,1 0 0,2 1-26,-1-2 15,1 1-1,0-1 1,-1-1-1,1 1 0,0-1 1,0 0-1,0 0 1,0 0-1,1 0 0,-1-1 1,0 0-1,0 0 1,0-1-1,0 1 0,3-2-14,14-2-62,0 0 0,0-2 0,0-1 0,-1 0-1,17-10 63,10-6-3185,-4-2-4066,-8 1 736</inkml:trace>
  <inkml:trace contextRef="#ctx0" brushRef="#br0" timeOffset="-35186.75">7345 3047 5329,'0'-2'755,"0"0"-1,0 0 1,-1 1-1,1-1 1,-1 0-1,1 1 1,-1-1-1,0 1 1,0-1-1,1 1 1,-1-1-1,0 1 1,0-1-1,-1 1 1,1 0-1,-1-2-754,-13-1 3380,-11 2-3417,10 1 441,0 1-1,0 0 0,0 2 1,0 0-1,0 0 0,-7 3-403,17-3 111,-1 0 0,1 0 0,-1 1 0,1 0 0,0 0 0,0 0 0,0 1 0,0 0 0,0 0 0,1 0 0,0 1 0,0 0 0,0 0 0,1 0 0,-1 0-1,1 1 1,0 0 0,-1 3-111,2-3 27,0 1-1,1 0 0,0 0 0,0 0 0,0 0 0,1 1 0,0-1 1,1 0-1,-1 1 0,1-1 0,1 0 0,-1 0 0,2 3-26,-2-7 3,1 0 0,-1 0 0,1-1 0,0 1 1,0 0-1,0-1 0,1 1 0,-1 0 0,1-1 0,-1 0 0,1 1 0,0-1 0,0 0 0,0 0 0,0 0 0,0 0 0,0 0 0,1 0 0,-1-1 0,0 1 0,1-1 0,0 0 0,-1 1 0,1-1 0,0 0 0,-1-1 0,1 1 0,0 0 0,0-1 0,0 0 0,0 1 0,0-1 0,-1-1 0,1 1 0,0 0-3,6-1 13,0-1 1,0 0-1,0-1 1,-1 0-1,1 0 0,-1-1 1,0 0-1,0 0 1,0-1-1,0 0 1,-1-1-1,0 1 0,0-1 1,0-1-14,-1 2 15,-1 0-1,0 0 1,0 0 0,-1-1 0,0 0-1,0 0 1,0 0 0,0 0 0,-1 0-1,0-1 1,-1 1 0,1-1 0,-1 0-1,-1 0 1,1 0 0,-1 0-1,0 0 1,-1-1-15,0 8 1,1 0 1,-1 0-1,0-1 0,0 1 0,0 0 0,0 0 1,0-1-1,0 1 0,0 0 0,0 0 0,0-1 1,0 1-1,0 0 0,0-1 0,0 1 0,0 0 1,0 0-1,0-1 0,0 1 0,0 0 0,0 0 1,0-1-1,0 1 0,0 0 0,0 0 0,-1-1 1,1 1-1,0 0 0,0 0 0,0-1 0,0 1 1,-1 0-1,1 0 0,0 0 0,0 0 0,-1-1 1,1 1-1,0 0 0,0 0 0,-1 0 0,1 0 1,0 0-1,0 0 0,-1 0 0,1 0 0,0-1 1,0 1-1,-1 0 0,1 0 0,0 0 0,-1 0 0,1 0 1,0 1-1,0-1 0,-1 0 0,1 0 0,0 0 1,0 0-1,-1 0 0,1 0 0,0 0 0,0 0 1,-1 1-1,1-1-1,-11 18 121,9-7-96,-1 0 0,2 0 0,0 0 1,0 1-1,1-1 0,1 10-25,-1-17 15,1 0 1,0 0-1,0 0 0,0 0 0,1 0 0,-1-1 0,1 1 0,0 0 0,0-1 0,0 0 1,0 1-1,1-1 0,0 0 0,-1 0 0,1 0 0,0-1 0,0 1 0,1-1 0,-1 1 1,0-1-1,1 0 0,0 0-15,-3-2 3,41 18 772,-12-17-4614,-8-13 978</inkml:trace>
  <inkml:trace contextRef="#ctx0" brushRef="#br0" timeOffset="-29171.46">8407 2844 3881,'1'-3'364,"1"1"1,-1-1-1,0 1 0,0-1 1,0 0-1,-1 1 1,1-1-1,0 0 0,-1 0 1,0 1-1,0-1 1,0 0-1,0 0 0,0 0 1,0 0-1,-1 1 1,1-1-1,-1 0 0,0 0 1,0 1-1,-1-3-364,0 3 239,0 0-1,0 0 1,-1 0-1,1 0 1,0 0-1,-1 1 0,0 0 1,1-1-1,-1 1 1,0 0-1,0 0 1,1 0-1,-1 1 1,0-1-1,0 1 1,0-1-1,0 1 0,0 0 1,0 0-1,0 0 1,-2 1-239,-18 0 457,-1 1 1,1 1 0,-1 1-1,1 1 1,0 1-1,1 1 1,-1 1-1,1 1 1,1 1-1,0 1 1,-1 1-458,22-11 4,-1-1-1,1 0 1,-1 0-1,1 1 1,-1-1 0,1 0-1,-1 1 1,1-1-1,-1 1 1,1-1 0,-1 0-1,1 1 1,-1-1 0,1 1-1,0-1 1,-1 1-1,1-1 1,0 1 0,0 0-1,-1-1 1,1 1 0,0-1-1,0 1 1,0 0-1,0-1 1,-1 1 0,1-1-1,0 1 1,0 0-1,0-1 1,1 1 0,-1 0-1,0-1 1,0 1 0,0-1-1,0 1-3,22 12 26,46 0-59,-60-12 46,19 3-8,-8-2-2,0 1 0,0 1-1,-1 1 1,3 1-3,-17-4 1,1-1 0,-1 1 0,1 0-1,-1 1 1,0-1 0,0 1 0,0 0 0,0 0-1,0 0 1,-1 1 0,1-1 0,-1 1 0,0 0-1,0 0 1,0 0 0,-1 0 0,1 0 0,-1 2-1,-1-3 3,0 0 1,-1 1-1,1-1 0,-1 1 1,0-1-1,0 0 1,0 1-1,-1-1 1,1 1-1,-1-1 0,1 0 1,-1 1-1,-1-1 1,1 0-1,0 0 1,-1 0-1,1 0 0,-1 0 1,0 0-1,0 0 1,0 0-1,0-1 1,-1 1-4,-11 13 29,0-1 0,0-1 1,-9 6-30,12-11 17,-13 10 92,18-15-267,-1 1-1,1 0 1,0 0 0,1 0-1,-1 1 1,1 0 0,-1 1 158,4 0-3552,6-3-67</inkml:trace>
  <inkml:trace contextRef="#ctx0" brushRef="#br0" timeOffset="-28660.33">8575 2882 4377,'-4'-11'1556,"3"10"-1251,0 0 0,0-1 0,0 1 0,0 0 0,1-1 0,-1 1 0,0-1 0,1 1 0,-1-1 0,1 1 0,0-1 0,-1 0 0,1 1 0,0-1 0,0 1 0,0-1 0,0 0 0,0 1 0,1-1 0,-1 1 0,0-1 0,1 1 0,-1-1 0,1 1 0,0-1 0,-1 1 0,1-1 0,0 1 0,0-2-305,-7 33 4546,9 40-4255,-3-60 72,12 101 1050,20 81-1413,-3-28 370,-28-155-339,1-5-9,-1 1 0,0-1-1,-1 1 1,1-1-1,-1 1 1,0 0 0,0-1-1,0 1 1,-1-1 0,1 1-1,-1-1 1,0 1-1,-1-1 1,1 0 0,-1 2-22,1-6 15,1 0 0,-1 1 0,0-1 0,1 0 1,-1 1-1,1-1 0,-1 0 0,1 0 0,-1 0 0,0 1 1,1-1-1,-1 0 0,0 0 0,1 0 0,-1 0 0,1 0 1,-1 0-1,0 0 0,1-1 0,-1 1 0,1 0 0,-1 0 1,0 0-1,1-1 0,-1 1 0,1 0 0,-1 0 0,1-1 1,-1 1-1,1 0 0,-1-1 0,1 1 0,-1-1 0,1 1 1,-1-1-1,1 1 0,0-1-15,-20-20 438,18 18-366,-9-9-2,2-2 1,-1 1 0,2-1-1,0-1 1,1 1 0,0-1-1,1 0 1,1-1 0,0 0-1,1 0 1,1 0 0,1 0-1,0 0 1,1 0 0,0-1-1,2 1 1,0-1 0,0 1-1,5-15-70,-2 11-10,2-1-1,0 1 1,2 0-1,0 0 0,1 1 1,1 0-1,0 1 1,2 0-1,0 0 1,1 2-1,1-1 1,0 2-1,1 0 0,1 0 1,2 0 10,-14 12-8,0 0-1,1 0 1,-1 0 0,1 0-1,0 0 1,0 1 0,0 0-1,0 0 1,0 1 0,0-1 0,1 1-1,-1 0 1,4 0 8,-6 1-5,0 1 0,-1-1-1,1 0 1,-1 1 0,1 0 0,0 0 0,-1-1-1,1 1 1,-1 1 0,1-1 0,-1 0 0,0 1-1,0-1 1,0 1 0,1-1 0,-1 1 0,-1 0-1,1 0 1,0 0 0,0 0 0,-1 0 0,1 1-1,-1-1 1,0 0 0,0 1 0,0-1 0,0 1-1,1 1 6,0 5 1,0 0 0,0-1 0,-1 1 0,0 0 0,0 0 0,-1 0 0,0 0 0,-1 0 0,0 0 0,0-1 0,-1 1 0,0 0-1,0-1 1,-1 1 0,0-1 0,-1 0 0,0 0 0,0 0 0,-1 0 0,0-1 0,-1 1-1,-4 6-8,0-1 0,-1 0 0,0 0 0,-1-1 0,-1-1 0,0 0 0,-1-1 0,1 0 0,-2-1 0,-12 6 8,70-50-10186,-10 10 4772</inkml:trace>
  <inkml:trace contextRef="#ctx0" brushRef="#br0" timeOffset="-28253.82">8993 2953 5089,'1'0'550,"0"0"0,0-1-1,0 1 1,0 0 0,0 0 0,0 0 0,0 0-1,0 0 1,1 0 0,-1 1 0,0-1 0,-1 0-1,1 0 1,0 1 0,0-1 0,0 1-1,0-1 1,0 1 0,0-1 0,0 1 0,0-1-1,-1 1 1,1 0 0,0-1 0,0 1 0,0 0-550,26 17 1151,-23-16-1121,0 1 0,1-2-1,-1 1 1,0 0 0,0-1 0,1 0 0,-1 0-1,1 0 1,-1-1 0,1 1 0,0-1 0,-1 0-1,1 0 1,-1-1 0,1 0 0,-1 1 0,1-1-1,-1-1 1,1 1 0,-1-1 0,0 0 0,0 0-1,0 0 1,0 0 0,0-1 0,0 1 0,-1-1-1,1 0 1,-1 0 0,0 0 0,0-1 0,0 1-1,0-1 1,0 0 0,0-2-30,-2 4 38,1 0 0,-1 0-1,0 0 1,0 0 0,0 0 0,0-1 0,0 1 0,0 0-1,-1-1 1,1 1 0,-1 0 0,0-1 0,0 1 0,0-1-1,0 1 1,0-1 0,0 1 0,-1 0 0,1-1 0,-1 1-1,1 0 1,-1-1 0,0 1 0,0 0 0,0-1-38,-2 1 64,1 0-1,-1-1 1,0 1 0,1 0 0,-1 1 0,0-1 0,0 0 0,0 1-1,-1 0 1,1-1 0,0 1 0,0 1 0,-1-1 0,1 0 0,0 1-1,-1-1 1,1 1 0,-3 0-64,-5 0 107,0 1 1,-1 0-1,1 0 0,0 1 1,0 0-1,0 1 0,1 1 1,-6 1-108,11-3 28,1-1 0,-1 1 0,1 0 0,-1 1 0,1-1 0,0 1 0,0 0 0,0 0 0,0 0 1,0 0-1,1 1 0,-1 0 0,1-1 0,0 1 0,0 0 0,1 1 0,-1-1 0,1 0 0,0 1 0,0 0-28,1-2 4,1 0-1,0 0 1,0 0-1,0 0 1,0 0-1,1 0 1,-1 0-1,1-1 1,0 1-1,-1 0 1,2 0-1,-1 0 1,0-1-1,0 1 1,1-1-1,-1 1 1,1-1-1,0 1 1,0-1-1,0 0 1,0 0-1,0 0 1,0 0-1,1 0 0,-1-1 1,0 1-1,1-1 1,0 1-1,1 0-3,11 5 40,0 1 0,1-2 0,0 0 1,7 1-41,-22-7 1,16 5-7,1-1-1,0-1 1,0 0-1,0-2 1,1 0-1,-1-1 1,15-1 6,35-10-4192,-19-1 509</inkml:trace>
  <inkml:trace contextRef="#ctx0" brushRef="#br0" timeOffset="-27859.33">9080 2651 8026,'-68'-41'3008,"21"16"353,-1 3-2153,18 14-472,7 4 9,18 9-441,13 4-3665,11 5 1441</inkml:trace>
  <inkml:trace contextRef="#ctx0" brushRef="#br0" timeOffset="-27541.08">9859 2884 3833,'0'-1'340,"-1"0"-1,1 0 1,-1 0 0,1 0-1,-1 0 1,1 0 0,-1 0-1,0 0 1,1 1 0,-1-1 0,0 0-1,0 1 1,0-1 0,1 0-1,-1 1 1,0-1 0,0 1 0,0-1-1,0 1 1,0 0 0,0-1-1,-1 1-339,-30-3 3397,-32 13-288,30-2-1775,0 2-1,1 1 1,-6 4-1334,23-8 311,0 1-1,1 0 1,0 1 0,0 0-1,1 1 1,0 1 0,-6 6-311,19-16 6,0-1 1,0 1 0,0 0 0,0 0-1,0 0 1,0 0 0,1 0-1,-1 0 1,0 0 0,0 0-1,1 1 1,-1-1 0,1 0-1,-1 0 1,1 1 0,-1-1-1,1 0 1,0 1 0,0-1-1,-1 0 1,1 0 0,0 1-1,0-1 1,0 1 0,1-1-1,-1 0 1,0 0 0,0 1-1,1-1 1,-1 0 0,1 1 0,-1-1-1,1 0 1,0 0 0,-1 0-1,1 0 1,0 0 0,0 1-1,-1-1 1,1-1 0,0 1-1,0 0 1,0 0 0,1 0-1,-1 0 1,0-1 0,0 1-1,0 0 1,0-1 0,1 1-7,6 3 25,0-1 0,-1 0 1,1 0-1,0-1 0,0 0 0,1 0 1,2 0-26,10-1-259,1 0 1,-1-2 0,1 0-1,-1-2 1,1 0 0,-1-1-1,15-5 259,81-32-9966,-77 24 3643</inkml:trace>
  <inkml:trace contextRef="#ctx0" brushRef="#br0" timeOffset="-27196.4">9916 2936 4177,'34'-52'3705,"-40"45"-409,-4 4-215,-2 6-977,0 5-167,4 2-609,-4 10-72,4-2-415,4 5-113,1-3-312,1 5-88,7-5-168,2 4-16,4-7 32,12-1 112,5-11 144,12-5-5145,-1-11 1865</inkml:trace>
  <inkml:trace contextRef="#ctx0" brushRef="#br0" timeOffset="-27195.4">10052 2663 9482,'-37'-49'3545,"9"18"416,6 6-2705,13 13-248,9 7-496,2 3-392,11 11-72,4 4-192,7 1-3825,3-3 1249</inkml:trace>
  <inkml:trace contextRef="#ctx0" brushRef="#br0" timeOffset="-26840.81">10286 2757 6281,'10'142'10786,"-8"-69"-6012,-7 67-4774,5-140 32,0 0 0,0 0 1,0 0-1,0 0 0,0 1 1,0-1-1,0 0 0,0 0 0,0 0 1,0 1-1,0-1 0,0 0 1,0 0-1,0 1 0,0-1 1,0 0-1,0 0 0,0 0 1,0 1-1,0-1 0,0 0 1,0 0-1,0 0 0,0 0 1,-1 1-1,1-1 0,0 0 0,0 0 1,0 0-1,0 0 0,0 0 1,-1 1-1,1-1 0,0 0 1,0 0-1,0 0 0,-1 0 1,1 0-1,0 0 0,0 0 1,0 0-1,-1 0 0,1 0 0,0 0 1,0 0-1,0 0 0,-1 0 1,1 0-1,0 0 0,0 0 1,0 0-1,-1 0 0,1 0 1,0 0-1,0 0 0,0 0 1,-1 0-1,1 0 0,0 0 0,0 0 1,0 0-1,-1-1-32,-13-16 1138,-11-30 148,9 6-910,1-1-1,3 0 0,1-1 0,3 0 1,-4-41-376,10 55 27,0 0 1,2 0 0,1 1-1,2-1 1,0 1 0,2-1 0,1 1-1,2 0 1,7-18-28,-10 34-4,2-1-1,-1 1 1,1 0-1,1 1 1,0-1-1,1 1 1,0 1-1,1 0 1,0 0 0,1 1-1,-1 1 1,2-1-1,-1 2 1,1-1-1,0 2 1,1 0-1,2-1 5,-6 4-10,-1 0-1,0 0 1,1 1-1,-1 0 1,1 1-1,0 0 1,0 0-1,-1 1 1,1 0-1,0 1 1,0-1-1,-1 2 1,1-1-1,-1 1 0,1 1 1,-1-1-1,0 2 1,1-1-1,-2 1 1,1 0-1,0 1 1,-1-1-1,0 2 1,0-1-1,0 1 1,-1 0-1,5 5 11,21 27-4129,-4-1 556</inkml:trace>
  <inkml:trace contextRef="#ctx0" brushRef="#br0" timeOffset="-26472.28">10242 2861 12107,'0'-26'2856,"7"-2"1097,3 14-3465,17-3-224,10 8-40,12 4-96,1-1-24,5 9 256,-7 3 136,0 1-4520,-15 0 1847</inkml:trace>
  <inkml:trace contextRef="#ctx0" brushRef="#br0" timeOffset="-26471.28">10702 2871 7690,'7'68'3168,"-25"-48"585,9 2-2001,-2 7 57,5-4-465,-1 5-224,5-6-455,3 2-161,3-5-272,5-4-56,3-10-64,7-4 176,-2-5-72,7-8 64,-3-7 1016,2-5-5809,-2-5 2161</inkml:trace>
  <inkml:trace contextRef="#ctx0" brushRef="#br0" timeOffset="-26127.16">10746 2688 10074,'-32'-21'2993,"9"7"584,9 4-2977,14 3 336,13 4 2121,16 3-6594,7 5 3481</inkml:trace>
  <inkml:trace contextRef="#ctx0" brushRef="#br0" timeOffset="-25792.28">11262 2823 7098,'-32'7'10425,"-41"12"-6691,56-14-3504,0 0 0,0 1 0,1 1 0,-1 0 1,2 2-1,-1-1 0,1 2 0,-1 1-230,14-9 13,0 0-1,0-1 1,0 1-1,0 0 0,0 1 1,0-1-1,0 0 1,1 0-1,0 1 1,-1-1-1,1 1 1,0-1-1,0 1 0,0 0 1,0-1-1,1 1 1,-1 0-1,1 0 1,0-1-1,-1 1 1,1 0-1,1 0 0,-1 0 1,0-1-1,1 1 1,-1 0-1,1 0 1,0-1-1,1 3-12,1 0 12,0 0-1,1 0 1,0 0 0,0 0-1,0-1 1,1 0 0,-1 0-1,1 0 1,0 0-1,0-1 1,0 0 0,1 0-1,3 1-11,9 5-178,0-2 0,1 0 0,0-1 0,0 0-1,13 0 179,-14-3-1901,0-1-1,0-1 0,17-1 1902,11-4-4107</inkml:trace>
  <inkml:trace contextRef="#ctx0" brushRef="#br0" timeOffset="-25457.7">11669 2950 2881,'3'-3'714,"0"-1"0,0 0 0,-1 0 0,1 1 0,-1-2 0,0 1 0,0 0 0,0 0 0,-1-1 0,0 1 0,1-1 1,-1 1-1,-1-1 0,1 0 0,-1 1 0,0-1 0,0-2-714,-1 4 232,0 0 0,0 0-1,0 1 1,0-1 0,0 0 0,-1 1 0,1-1 0,-1 1-1,0 0 1,0-1 0,0 1 0,0 0 0,0 0 0,0 0-1,0 1 1,-1-1 0,1 1 0,-1-1 0,1 1 0,-1 0-1,0-1 1,1 1 0,-1 1 0,0-1 0,0 0 0,0 1-1,0-1 1,-2 1-232,-6-1 107,1 1-1,-1 0 0,0 0 0,1 1 1,-1 1-1,1 0 0,-1 0 0,1 1 1,0 0-1,0 1 0,0 0 0,0 1 1,1 0-1,0 0 0,0 1 1,0 0-1,1 1 0,-1 0 0,2 0 1,-1 1-1,1 0 0,-5 6-106,11-12 3,-1 0-1,1 1 1,-1-1-1,1 0 1,0 1-1,0-1 1,0 1-1,1-1 1,-1 1-1,0-1 1,1 1-1,0 0 1,-1-1 0,1 1-1,0-1 1,0 1-1,1 0 1,-1-1-1,1 1 1,-1 1-3,2-2 2,-1 0 1,0 0-1,0 0 1,1 0 0,-1 0-1,1-1 1,0 1-1,-1 0 1,1-1 0,0 1-1,0-1 1,0 1-1,0-1 1,0 0 0,1 0-1,-1 0 1,0 0-1,0 0-2,8 2 12,0-1 0,0 0 0,0 0 0,0-1 0,0 0 0,0-1-1,0 0 1,0-1 0,6-1-12,-2 0 20,0-1 1,1-1-1,-1 0 0,-1-1 1,1-1-1,1-1-20,-10 5 15,0-1 0,0 1 0,0-1 0,-1 0 0,0-1 0,1 1 0,-1-1 0,0 1-1,-1-1 1,1 0 0,-1-1 0,0 1 0,0 0 0,0-1 0,0 0 0,-1 0 0,2-4-15,-3-6 127,-7 12 34,5 3-152,0 1 1,0-1-1,0 1 0,0 0 0,0-1 0,0 1 0,0 0 0,0 0 1,1-1-1,-1 1 0,0 0 0,0 0 0,1 0 0,-1 0 0,1 0 1,-1 0-1,1 0 0,0 0 0,-1 0 0,1 0 0,0 1-9,-2 2 10,1 0 0,0 0 0,1 0 0,-1 1 0,1-1-1,0 0 1,0 0 0,0 0 0,0 0 0,1 0 0,0 1 0,-1-1-1,2 0 1,-1 0 0,0-1 0,1 1 0,0 0 0,0 0 0,0-1-10,0 0 94,0-1 1,1 1-1,-1-1 1,1 0 0,0 0-1,0 0 1,0 0-1,0 0 1,0-1 0,0 0-1,0 1 1,0-1-1,1 0 1,-1 0 0,0-1-1,1 1 1,-1-1-1,0 0 1,1 0 0,-1 0-1,1 0 1,-1 0-1,1-1-94,21-2-3327,-3-4 1227</inkml:trace>
  <inkml:trace contextRef="#ctx0" brushRef="#br0" timeOffset="-25125.23">11935 2277 9898,'-9'-21'2634,"7"17"-1866,0-1 1,0 1-1,0-1 0,0 1 0,-1 0 0,1 0 0,-1 0 0,0 0 0,-1 0-768,4 4 43,0 0 0,-1 0-1,1 0 1,0 0 0,0 0-1,0 0 1,-1 0-1,1 0 1,0 0 0,0 0-1,-1 0 1,1 0 0,0 0-1,0 0 1,0 0-1,-1 0 1,1 0 0,0 0-1,0 1 1,0-1 0,-1 0-1,1 0 1,0 0-1,0 0 1,0 1 0,0-1-1,0 0 1,-1 0 0,1 0-1,0 0 1,0 1-1,0-1 1,0 0 0,0 0-1,0 1 1,0-1-1,0 0 1,0 0 0,0 0-1,0 1 1,0-1 0,0 0-1,0 0 1,0 1-1,0-1 1,0 0 0,0 0-1,0 0 1,0 1 0,0-1-43,-2 19 367,2-15-185,-1 56 595,3 1-1,3-1 1,8 37-777,-6-47 220,2 30 35,-5-34 156,2 0 1,2 0-1,2 0 0,10 26-411,-18-67-797,0 0 1,0 0-1,1 0 0,-1 0 0,1-1 0,0 1 0,0-1 0,1 0 0,0 1 797,8 3-4841</inkml:trace>
  <inkml:trace contextRef="#ctx0" brushRef="#br0" timeOffset="-25124.23">11918 2871 11715,'-109'-88'3432,"108"62"769,2 19-3465,13 5-88,9-6-408,11 7-184,7 5-32,9-9 81,-2-1-105,6 0-249,-8-1-1479,0 0-2497,-14 1 16</inkml:trace>
  <inkml:trace contextRef="#ctx0" brushRef="#br0" timeOffset="-24798.44">12230 2704 2040,'7'0'3593,"34"22"-472,-42-3-16,2 9-257,-5-1-903,2 8-329,0-2-656,3 5-248,6-7-360,4-2-88,4-11 72,9-4 345,1-11 1751,5-6-6561,-5-7 3113</inkml:trace>
  <inkml:trace contextRef="#ctx0" brushRef="#br0" timeOffset="-24797.44">12475 2483 9786,'-17'-2'2585,"-4"1"735,-1 2-2768,11 12-359,11 7 167,6 2-232,9 3-3441,5-1 1352</inkml:trace>
  <inkml:trace contextRef="#ctx0" brushRef="#br0" timeOffset="-24438.6">12778 2701 4129,'-38'21'9125,"4"2"-3838,24-15-4918,-1 0 1,2 1-1,-1 0 1,1 1-1,1 0 0,0 1 1,0 0-1,1 0 1,0 0-1,1 1 1,1 0-1,0 0 1,-1 4-370,-2 5 309,5-16-202,1 0-1,0 1 0,0-1 1,0 1-1,1-1 0,-1 1 1,1 0-1,1 0 0,-1-1 1,1 1-1,0 0 0,0 3-106,1-8 24,0 0 0,-1 0-1,1 0 1,-1 0 0,1-1-1,0 1 1,0 0 0,-1-1-1,1 1 1,0 0 0,0-1-1,0 1 1,0-1 0,0 1-1,0-1 1,0 0 0,0 1 0,0-1-1,0 0 1,0 0 0,0 0-1,0 1 1,0-1 0,0 0-1,0 0 1,0-1 0,0 1-1,0 0-23,33-5 215,-29 4-162,12-3 2,-1-1-1,1-1 1,-1 0-1,0-1 1,-1 0-1,0-1 1,0-1-1,2-2-54,-9 5 19,0 0 1,0 0-1,0-1 1,-1 0-1,0 0 0,-1-1 1,1 1-1,-1-1 0,-1-1 1,0 1-1,0-1 0,0 0 1,-1 0-1,1-7-19,-4 13 7,0-1 0,-1 1-1,1-1 1,-1 0 0,0 1 0,0-1-1,0 0 1,-1 1 0,1-1 0,-1 1-1,0-1 1,0 1 0,0-1 0,-1 1 0,1 0-1,-1-1 1,0 1 0,0 0 0,0 0-1,0 0 1,0 0 0,-1 1 0,1-1-1,-1 1 1,0-1 0,0 1 0,0 0-7,-1-1-34,-1 0 1,1 0-1,-1 0 1,0 1-1,0 0 1,0 0-1,0 0 1,0 0-1,-1 1 1,1 0-1,0 0 1,-1 1-1,1-1 1,-1 1-1,1 0 1,-1 1-1,1-1 1,-2 1 33,6-1-21,1 0 0,-1 0-1,0 1 1,0-1 0,1 0 0,-1 0 0,0 0 0,0 1 0,1-1-1,-1 0 1,0 1 0,1-1 0,-1 0 0,0 1 0,1-1 0,-1 1-1,1-1 1,-1 1 0,0-1 0,1 1 0,0 0 0,-1-1-1,1 1 1,-1 0 0,1-1 0,0 1 0,-1 0 0,1-1 0,0 1-1,0 0 1,0 0 0,-1-1 0,1 1 0,0 0 0,0 0 0,0-1-1,0 1 1,0 0 21,11 17-3634,13 1 409</inkml:trace>
  <inkml:trace contextRef="#ctx0" brushRef="#br0" timeOffset="-24092.12">12872 2767 2056,'99'12'2630,"-97"-12"-2463,0 0 1,0 0-1,0 0 0,0 1 0,-1-1 0,1 1 0,0 0 0,0-1 0,-1 1 0,1 0 0,0 0 0,-1 0 0,1 0 1,-1 1-1,1-1 0,-1 0 0,0 0 0,0 1 0,1-1 0,-1 1 0,0-1 0,0 1 0,0 0 0,0-1 1,-1 1-1,1 0 0,0-1 0,-1 1 0,1 0 0,-1 0 0,0 0 0,0 0 0,1 0 0,-1-1 0,0 1 0,-1 2-167,2 4 713,1 15 672,-1 0 0,-1 0 0,-1 0 0,-1-1 0,-1 1 0,-5 19-1385,32-107 5097,-17 51-5076,1 1 0,0 1 0,1 0 0,0 0 0,1 0 0,0 1 1,1 1-1,0 0 0,11-8-21,-17 14 3,-1 1 1,1 0-1,0 0 0,0 1 1,0-1-1,0 1 1,0 0-1,0 0 1,1 1-1,-1 0 0,0 0 1,1 0-1,0 0 1,-1 1-1,5 0-3,-6 1 7,0 0-1,0-1 1,-1 2-1,1-1 1,0 0-1,0 1 1,-1 0-1,1 0 1,-1 0-1,0 0 1,0 0-1,1 1 1,-2 0-1,1-1 1,0 1-1,0 0 1,-1 0-1,0 1 1,1-1-1,-1 0 1,0 1-1,0 1-6,49 117 1231,-31-99-8127,-17-18 2407</inkml:trace>
  <inkml:trace contextRef="#ctx0" brushRef="#br0" timeOffset="-22939.39">14225 2872 8626,'0'-1'1037,"-10"-4"4405,-7 2-5063,0 2 1,0 0-1,0 1 1,0 1 0,-1 0-1,1 1 1,1 1 0,-1 1-1,0 0 1,1 1 0,0 1-1,0 1 1,0 0-1,1 1 1,0 1 0,1 0-1,-1 0 1,2 2 0,0 0-1,0 0 1,-3 6-380,15-16 4,-1 0 0,1 0-1,0 0 1,0 0 0,0 0 0,0 0 0,0 1-1,0-1 1,0 1 0,0-1 0,1 0 0,-1 1 0,0-1-1,1 1 1,-1 0 0,1-1 0,0 1 0,-1-1-1,1 1 1,0 0 0,0-1 0,0 1 0,0-1-1,0 1 1,1 0 0,-1-1 0,0 1 0,1-1 0,-1 1-1,1 0 1,0-1 0,-1 0 0,1 1 0,0-1-1,0 1 1,0-1 0,0 0 0,0 0 0,0 1 0,0-1-1,0 0 1,1 0 0,-1 0 0,0 0 0,1 0-1,-1-1 1,1 1 0,-1 0 0,1-1 0,-1 1-4,5 2 2,0-1 1,1 0 0,-1 0-1,0-1 1,1 0 0,-1 0-1,0 0 1,1-1 0,-1 0-1,1 0 1,-1-1 0,3 0-3,5-2 16,-1-1 0,0-1 0,0 0 0,0-1 0,0 0 1,-1-1-1,0-1 0,0 0 0,-1 0 0,0-1 1,-1-1-1,0 1 0,0-2 0,-1 1 0,0-1 0,-1-1 1,0 0-1,-1 0 0,5-12-16,-2 3 24,-2 0 0,0-1 0,-1 0 0,-1 0 0,-2 0 0,0-1 0,-1 0 1,-1 1-1,-1-1 0,-2 0 0,-2-21-24,-2 6 233,-1 0 0,-9-24-233,11 47 215,0 0 0,-2 1 0,1 0 0,-2 0 0,0 1 0,-1-1 0,0 2 0,-4-4-215,12 15 9,0 1 1,0 0-1,0-1 1,0 1 0,0 0-1,0 0 1,0-1-1,0 1 1,-1 0 0,1 0-1,0-1 1,0 1-1,0 0 1,0 0 0,-1-1-1,1 1 1,0 0-1,0 0 1,-1 0 0,1 0-1,0-1 1,0 1-1,-1 0 1,1 0 0,0 0-1,-1 0 1,1 0 0,0 0-1,0 0 1,-1 0-1,1 0 1,0 0 0,-1 0-1,1 0 1,0 0-1,0 0 1,-1 0 0,1 0-1,0 0 1,-1 0-1,1 0 1,0 0 0,0 0-1,-1 1 1,1-1-1,0 0 1,0 0 0,-1 0-1,1 0 1,0 1-1,0-1 1,-1 0-10,-2 22 147,8 29-105,41 174 486,-12-68-181,-31-142-322,0 5 12,1 0-1,1 0 1,1 0-1,1-1 1,7 15-37,-12-30 10,0 0 1,0 0-1,0-1 1,0 1-1,1-1 0,-1 0 1,1 1-1,0-1 1,0-1-1,0 1 0,1 0 1,-1-1-1,1 1 0,-1-1 1,1 0-1,0 0 1,0-1-1,0 1 0,0-1 1,0 0-1,0 0 1,0 0-1,0-1 0,0 1 1,1-1-1,-1 0 1,0 0-1,0 0 0,0-1 1,4 0-11,2-2 23,1 0 1,-1-1-1,0 0 1,-1-1 0,1 0-1,-1 0 1,0-1-1,0 0 1,0-1 0,-1 0-1,0 0 1,-1-1-1,1 0 1,-1 0 0,5-8-24,-7 9 14,0-1 1,0 1 0,0-1-1,-1 0 1,0-1 0,-1 1-1,0 0 1,0-1-1,-1 0 1,0 0 0,0 0-1,-1 0 1,0 0 0,-1 0-1,0 0 1,0 0 0,-1 0-1,-1-7-14,1 15 3,1-1 0,0 1 0,-1-1 0,1 1-1,-1 0 1,1-1 0,-1 1 0,0 0 0,0-1 0,1 1-1,-1 0 1,0 0 0,0-1 0,0 1 0,0 0 0,-1 0 0,1 0-1,0 0 1,-1 0-3,1 0 1,-1 1 1,1 0-1,0 0 0,0 0 1,0 0-1,0 0 0,0 0 0,0 0 1,0 0-1,0 0 0,0 0 0,0 1 1,0-1-1,0 0 0,0 1 0,0-1 1,0 0-1,0 1 0,0 0 1,1-1-1,-2 1-1,-1 2 5,0-1 0,0 1-1,0 0 1,0 0 0,1 0 0,-1 1 0,1-1 0,0 0 0,0 1 0,0 0-1,0-1 1,1 1 0,-1 2-5,0 1 8,0 0 0,1 1 0,0-1 0,0 0 0,1 1-1,0-1 1,0 1 0,1-1 0,0 0 0,0 1 0,1-1 0,0 0 0,0 0 0,1 0-1,0 0 1,0 0 0,0-1 0,1 1 0,0-1 0,1 0 0,-1 0 0,1 0 0,0-1-1,0 0 1,1 0 0,-1 0 0,1-1 0,0 1 0,1-1 0,-1-1 0,1 1 0,-1-1-1,1 0 1,0-1 0,0 0 0,1 0 0,-1 0 0,0-1 0,1 0 0,-1-1 0,0 1-1,1-1 1,-1-1 0,1 1 0,-1-1 0,3-1-8,-2-1 18,0 1 0,0-1 0,0 0 0,0-1 0,-1 0 0,0 0 0,0-1 1,4-3-19,-9 7 9,0-1 1,1 1-1,-1-1 1,0 0-1,0 0 1,0 0-1,0-1 1,-1 1-1,1 0 1,-1-1-1,1 1 1,-1-1-1,0 1 1,0-1-1,0 0 1,0 1-1,0-1 1,0 0-1,-1 0 1,0 1-1,1-1 1,-1 0-1,0 0 1,0 0-1,-1 0 1,1-1-10,-1 4-2,1 1 1,-1-1-1,1 0 1,-1 0-1,1 1 0,0-1 1,-1 0-1,1 1 1,-1-1-1,1 0 0,0 1 1,-1-1-1,1 1 1,0-1-1,-1 1 0,1-1 1,0 0-1,0 1 1,-1-1-1,1 1 0,0 0 1,0-1-1,0 1 1,0-1-1,0 1 0,0-1 1,0 1-1,0-1 1,0 1-1,0-1 0,0 1 1,0-1-1,0 1 1,0-1-1,0 1 2,1 5 7,-1 0 0,1 0-1,0 0 1,1 0 0,-1 0 0,1 0 0,0 0-1,1-1 1,0 1 0,-1-1 0,2 0 0,-1 0-1,0 0 1,1 0 0,0 0 0,0-1 0,3 2-7,-1-1-8,1 0 1,0-1-1,0 0 0,1 0 1,-1-1-1,1 0 1,0 0-1,0-1 1,0 0-1,0-1 0,0 1 1,0-1-1,2-1 8,32 2-4426,-3-2 519</inkml:trace>
  <inkml:trace contextRef="#ctx0" brushRef="#br0" timeOffset="-22268.77">15607 2808 10986,'17'-43'2705,"-15"36"1408,-5 13-3775,1 0 0,0 0 1,0 1-1,0-1 0,1 0 1,0 1-1,0-1 0,0 1 1,1-1-1,0 1 0,0-1 1,1 0-1,0 2-338,-1 19 735,0-15-488,0-1-83,0-1 0,-1 0 0,0 0 0,0 0 0,-1 0 0,-1 0 0,0 0 0,0 0 0,-2 4-164,5-14 22,-1 0 1,1 1-1,0-1 0,0 0 1,0 0-1,0 0 0,0 1 1,0-1-1,-1 0 1,1 0-1,0 0 0,0 1 1,0-1-1,0 0 0,-1 0 1,1 0-1,0 0 0,0 0 1,0 0-1,-1 0 0,1 1 1,0-1-1,0 0 1,-1 0-1,1 0 0,0 0 1,0 0-1,-1 0 0,1 0 1,0 0-1,0 0 0,0 0 1,-1 0-1,1 0 0,0 0 1,0-1-1,-1 1 1,1 0-1,0 0 0,0 0 1,0 0-1,-1 0 0,1 0 1,0 0-1,0-1 0,0 1 1,0 0-1,-1 0-22,-8-15 705,-1-20 152,8 25-763,1 1-1,0 0 1,0-1-1,1 1 1,0-1-1,1 1 1,0-1-1,1 1 0,0 0 1,0-1-1,1 1 1,0 0-1,1 1 1,-1-1-1,2 0-93,-2 3 15,1 1-1,0 0 1,0 0-1,0 0 1,0 0-1,1 1 1,0 0-1,-1 0 0,2 0 1,-1 0-1,0 1 1,1 0-1,0 0 1,0 0-1,-1 1 1,2 0-1,-1 0 1,0 1-1,0-1 1,0 1-1,1 1 1,4-1-15,120 4 30,-101 0-15,-1-1-1,1-2 1,0-1 0,0-2 0,0 0-1,28-8-14,-55 10 7,0 0 0,0 0 1,-1-1-1,1 1 0,0-1 0,-1 1 0,1-1 0,-1 0 0,1 0 0,-1 0 1,0 0-1,0-1 0,0 1 0,0-1 0,0 1 0,0-1 0,-1 1 1,1-1-1,-1 0 0,0 0 0,1-1-7,-2 2 4,1 0 1,-1 1-1,0-1 0,0 0 0,0 0 1,0 1-1,0-1 0,0 0 1,0 0-1,-1 1 0,1-1 1,-1 0-1,1 1 0,-1-1 1,1 1-1,-1-1 0,0 0 1,0 1-1,0-1 0,0 1 1,0 0-1,0-1 0,0 1 1,-1 0-1,1 0 0,0 0 0,-1 0 1,1 0-1,-1 0 0,1 0 1,-1 0-1,1 0 0,-1 1 1,0-1-1,1 1 0,-1-1 1,-1 1-5,-1-1-1,1 1 1,-1 0 0,0 0 0,1 0 0,-1 0-1,0 1 1,1-1 0,-1 1 0,1 0 0,-1 0 0,0 0-1,1 1 1,0-1 0,-1 1 0,1 0 0,0 0-1,0 0 1,0 0 0,-6 5-10,0-1 0,1 1-1,0 0 1,0 1 0,-4 5 10,8-7-3,1 1 0,-1-1 1,1 1-1,1-1 0,-1 1 0,1 0 1,0 0-1,1 0 0,-1 0 0,2 1 1,-1-1-1,1 0 0,0 0 0,0 0 1,1 1-1,0-1 0,0 0 0,1 0 1,0 0-1,0 0 0,0 0 0,1-1 1,0 1-1,2 1 3,-3-1 7,1-1 0,0 0 0,1 0 0,0 0 0,0-1-1,0 1 1,0-1 0,1 0 0,0 0 0,0-1 0,0 1 0,0-1 0,1 0 0,0 0 0,0-1-1,0 0 1,0 0 0,0 0 0,1-1 0,-1 0 0,1 0 0,0-1 0,-1 1 0,1-2 0,3 1-7,2-2 14,0-1 0,0-1 0,0 0 0,0 0 0,-1-1 0,0-1 0,0 0 0,0 0 0,7-6-14,26-20-4441,-11 0 1105</inkml:trace>
  <inkml:trace contextRef="#ctx0" brushRef="#br0" timeOffset="-21913.65">16200 2341 9986,'-51'-21'4049,"-1"1"192,12 13-2809,3 8-368,8 5-767,9 4-177,11 1-128,19 7-417,9 1 1178,9-2-4994,7-2 1656</inkml:trace>
  <inkml:trace contextRef="#ctx0" brushRef="#br0" timeOffset="-21570.34">16499 2477 6881,'3'11'2232,"0"1"-1,-1 0 1,-1-1-1,0 1 0,0 5-2231,-1-7 387,0-1 0,1 1 0,0 0-1,1-1 1,0 1 0,0-1 0,1 1 0,1-1-1,1 4-386,34 51 722,-29-49-646,0 1 0,0 0 1,-2 0-1,0 1 0,-1 0 1,0 1-1,-2-1 1,1 7-77,-5-21 61,-1 0 1,0 0 0,0 1 0,0-1-1,0 0 1,0 0 0,-1 1 0,1-1 0,-1 0-1,0 0 1,0 0 0,0 0 0,-1 0-1,1 0 1,-1 0 0,1-1 0,-3 4-62,0-2 76,0 1 0,-1-1 0,1 1 0,-1-1 0,0-1 0,0 1 0,-1-1 0,1 1 0,-2-1-76,-13 6 212,1-2 0,-2 0 0,1-1 1,-1-1-1,0-1-212,17-4-3504,5-2 645</inkml:trace>
  <inkml:trace contextRef="#ctx0" brushRef="#br0" timeOffset="-21218.53">16824 2684 8538,'-7'-18'5603,"1"17"-570,-8 28 966,5-8-6369,2-3 748,1 0 0,0 0 0,1 1 0,-1 10-378,4-21 38,1 0 1,0 0-1,0 1 0,1-1 0,0 0 0,0 0 0,0 1 1,1-1-1,0 0 0,0 0 0,0 0 0,1 0 1,0 0-1,1 1-38,-2-5 9,0-1 0,1 1 0,-1-1 1,1 0-1,-1 1 0,1-1 0,-1 0 0,1 0 1,0 0-1,0 0 0,-1 0 0,1-1 0,0 1 1,0-1-1,0 1 0,0-1 0,0 1 0,0-1 1,0 0-1,0 0 0,0 0 0,0 0 0,0 0 1,0-1-1,0 1 0,0 0 0,0-1 0,-1 0 1,1 1-1,0-1-9,59-24 164,-59 24-158,19-12 58,1 0 0,-2-2-1,0 0 1,0-1-1,-2-1 1,0-1-1,-1-1 1,14-20-64,-21 26 258,-14 16-27,3 0-221,-1-1 0,0 1-1,1 0 1,-1 0 0,1-1 0,0 1-1,0 0 1,0 0 0,0 0-1,0 2-9,1 4 45,0-1 0,1 1 0,0 0-1,1 0 1,0-1 0,0 1-1,1-1 1,0 0 0,0 0-1,1 0 1,0 0 0,0 0 0,6 6-45,-7-9-84,1 0 1,0-1 0,0 1 0,1-1 0,-1 0-1,1 0 1,0 0 0,0-1 0,0 1-1,1-1 1,3 1 83,-5-2-339,0-1 0,0 0 0,1 0 0,-1 0 0,0 0 0,0-1 0,0 0 0,1 0 0,-1 0 0,0 0 0,1-1 339,14-4-3804</inkml:trace>
  <inkml:trace contextRef="#ctx0" brushRef="#br0" timeOffset="-20864.13">17384 2067 10026,'-1'-4'207,"-4"-26"7200,7 27-3403,4 19-2727,4 21-295,-1 1 1,-2-1 0,-2 1-1,1 24-982,-3 155 1293,-3-144-1026,-5 56 121,-6 2-388,-2 73 325,14-177-555,0-22-5486,2-11 1254</inkml:trace>
  <inkml:trace contextRef="#ctx0" brushRef="#br0" timeOffset="-19539.33">17773 2192 3993,'-6'-12'2079,"4"8"-1097,0 0 0,-1-1-1,1 1 1,-1 0-1,0 0 1,0 1 0,0-1-1,0 1 1,-1-1 0,1 1-1,-3-1-981,5 3 76,1 1-1,0 0 1,-1 0-1,1 0 1,-1 0-1,1 1 1,-1-1-1,1 0 1,0 0-1,-1 0 1,1 0-1,0 0 1,-1 0-1,1 1 1,-1-1-1,1 0 1,0 0-1,-1 1 1,1-1-1,0 0 0,0 0 1,-1 1-1,1-1 1,0 0-1,-1 1 1,1-1-1,0 0 1,0 1-1,0-1 1,0 1-1,-1-1 1,1 0-1,0 1 1,0-1-1,0 1 1,0-1-1,0 1-75,-5 18 715,4-17-515,-11 76 2304,3 1 0,2 73-2504,5-89 386,1-39-275,1 0 0,1 1 0,1-1 0,1 0 1,3 7-112,-5-24-23,0-1 0,1 1 0,0-1 0,0 0 1,1 0-1,0 0 0,0 0 0,0 0 1,1 0-1,-1-1 0,1 0 0,1 0 1,-1 0-1,1 0 0,0-1 0,0 1 1,0-1-1,1 0 0,-1-1 0,1 0 1,3 2 22,-8-5-200,-1 1 0,0-1 0,1 0 1,-1 0-1,0 0 0,1 1 0,-1-1 1,0 0-1,1 0 0,-1 0 1,1 0-1,-1 0 0,0 0 0,1 0 1,-1 0-1,1 0 0,-1 0 0,1 0 1,-1 0-1,0 0 0,1 0 1,-1 0-1,1 0 0,-1 0 0,0 0 1,1-1-1,-1 1 0,0 0 0,1 0 1,-1-1-1,0 1 0,1 0 1,-1 0-1,0-1 200,-2-14-8647,-10-7 3555,-3 1 8966,-35-33-244,2 16 4995,114 33-6353,135 8-2460,-25 1-4002,-166-5 3556,0 1 0,0-1 0,0-1 0,0 0 0,0 0 1,0-1 633,-8 2-27,1 1 0,-1-1 0,0 0 0,0 0 1,0 0-1,0 0 0,0 0 0,0 0 1,0 0-1,0 0 0,0-1 0,0 1 0,0-1 1,-1 0-1,1 1 0,-1-1 0,1 0 1,-1 0-1,0 0 0,0 0 0,0 0 1,0 0-1,0 0 0,0 0 0,-1-1 0,1 1 1,0 0-1,-1-1 27,0 2 135,-1 0 1,1-1-1,-1 1 0,1-1 1,-1 1-1,1 0 0,-1 0 1,0-1-1,1 1 1,-1 0-1,0 0 0,0 0 1,0 0-1,0 0 0,0 0 1,0 0-1,-1 0 1,1 0-1,0 0 0,0 1 1,-1-1-1,1 1 0,0-1 1,-1 1-1,1-1 1,0 1-1,-1-1 0,1 1 1,-1 0-1,1 0 0,0 0 1,-1 0-1,1 0 0,-2 0-134,-47 4 2488,39-1-2264,1-1 0,0 1 0,1 1 0,-1 0 0,1 0 0,-1 1 0,1 0 0,1 1 0,-1 0 1,1 0-1,0 1 0,0 0 0,1 1 0,0-1 0,0 1 0,-2 5-225,8-12 10,1 0 0,-1 1 0,0-1 0,1 0 0,-1 1 0,1-1 0,0 1 0,-1-1 0,1 0 0,0 1 0,0-1 0,0 1 0,0-1 0,0 1 0,0-1 0,0 1 0,1-1 0,-1 1 0,0-1 0,1 0 0,-1 1 1,1-1-1,0 0 0,-1 1 0,1-1-10,1 1 8,0 1 1,0-1 0,1 0 0,-1 0 0,0 0-1,1 0 1,0 0 0,-1-1 0,1 1 0,0-1-1,2 2-8,6 0 15,-1 1-1,0-1 1,1-1 0,0 0-1,0 0 1,5-1-15,-4-1 18,0-1 0,0 0 0,0 0 1,-1-1-1,1-1 0,0 0-18,-5 1 19,-1 0-1,0 0 1,0-1-1,0 0 1,0 0-1,-1 0 1,1 0 0,-1-1-1,0 0 1,0 0-1,0-1 1,0 0-19,-5 5 6,1-1 1,-1 1-1,1-1 1,-1 1 0,1-1-1,-1 1 1,1-1-1,-1 0 1,0 1-1,1-1 1,-1 0 0,0 1-1,0-1 1,1 0-1,-1 1 1,0-1-1,0 0 1,0 0 0,0 1-1,0-1 1,0 0-1,0 0 1,0 1-1,0-1 1,0 0 0,0 1-1,-1-1 1,1 0-1,0 0 1,-1 1-1,1-1 1,0 0 0,-1 1-1,1-1 1,0 1-1,-1-1 1,1 0-1,-1 1 1,1-1 0,-1 1-1,0 0 1,0-1-7,-9 3 59,8 17-109,3-14 120,1 1-1,0 0 1,0-1-1,1 1 1,0-1-1,0 0 1,0 0-1,0 0 1,1 0-1,0 0 1,0-1-1,0 1 1,0-1-1,1 0 1,0-1-1,1 2-69,33 13-4079,-13-14 835</inkml:trace>
  <inkml:trace contextRef="#ctx0" brushRef="#br0" timeOffset="-19196.15">18456 1948 9450,'-2'-8'665,"-6"-18"5578,5 24-3156,3 17-1788,6 117 4408,-7 29-5707,-30 279 2570,30-428-2522,-6 107 150,7-108-69,0 1 0,1-1-1,1 0 1,0 0 0,0-1-1,1 1 1,0 0 0,1-1-1,2 4-128,6 1-654,-2-13-3477,-4-9 336</inkml:trace>
  <inkml:trace contextRef="#ctx0" brushRef="#br0" timeOffset="-18844.02">18329 2474 12627,'-10'-7'3953,"21"-13"688,16 5-3713,18 0-128,5 5-88,19 2-2104,-6 4-3249,-8-6 880</inkml:trace>
  <inkml:trace contextRef="#ctx0" brushRef="#br0" timeOffset="-18329.11">19481 2708 12531,'-3'-3'987,"-15"-27"6252,18 29-7171,0-1 1,0 1 0,0 0 0,0-1 0,0 1 0,1 0-1,-1 0 1,0 0 0,1-1 0,-1 1 0,1 0 0,-1 0-1,1 0 1,-1 0 0,1 0 0,0 0 0,0 0 0,-1 0-1,1 0 1,0 0 0,0 0 0,0 0 0,0 0-1,0 1 1,0-1 0,1 0-69,9-7 46,0 0 1,0-1-1,-1 0 1,0-1-1,-1 0 0,0-1 1,0 0-1,0-2-46,-9 13 3,0 0-1,1-1 1,-1 1 0,0-1 0,1 1-1,-1-1 1,0 0 0,0 1-1,0-1 1,1 1 0,-1-1 0,0 1-1,0-1 1,0 0 0,0 1 0,0-1-1,0 1 1,0-1 0,0 1 0,0-1-1,0 0 1,0 1 0,-1-1-1,1 1 1,0-1 0,0 1 0,0-1-1,-1 1 1,1-1 0,0 1 0,-1-1-1,1 1 1,-1-1 0,1 1 0,0-1-1,-1 1 1,1 0 0,-1-1-1,1 1 1,-1 0 0,1-1 0,-1 1-1,1 0 1,-1 0 0,1-1 0,-1 1-1,0 0 1,1 0 0,-1 0 0,1 0-1,-1 0 1,0 0 0,1 0-1,-1 0 1,1 0 0,-1 0 0,1 0-1,-1 0 1,0 1 0,1-1 0,-1 0-1,1 0 1,-1 0 0,1 1-3,-41 10 266,30-5-128,0 0-1,0 1 0,0 0 1,1 0-1,0 1 1,1 1-1,0 0 0,-3 3-137,9-9 40,0 0-1,0 0 0,0 1 0,1 0 1,-1-1-1,1 1 0,0 0 1,0 0-1,0 0 0,0 1 0,1-1 1,0 0-1,0 1 0,0-1 1,0 0-1,1 1 0,-1-1 0,1 1 1,0-1-1,1 1 0,-1-1 1,1 1-1,0-1 0,1 4-39,0-3 105,0 0-1,0 0 1,0 0 0,1 0-1,0-1 1,0 1-1,0-1 1,1 0 0,0 0-1,-1 0 1,1 0-1,0-1 1,1 1 0,-1-1-1,1 0 1,3 2-105,1-2 125,-1-1-1,1 1 1,-1-2 0,1 1-1,0-1 1,0 0 0,-1-1-1,1 0 1,0-1 0,1 0-125,17-1 560,-1-3 1,27-6-561,-5 0-1422,1 3-6227,-25 6 1801</inkml:trace>
  <inkml:trace contextRef="#ctx0" brushRef="#br0" timeOffset="-17901.02">20091 2473 11282,'-10'1'1341,"-1"1"0,1-2 0,-1 1-1,1-1 1,-1-1 0,1 0 0,-7-1-1341,4 0 595,-1 0 1,0 1 0,1 1 0,-1 1-1,-5 0-595,-8 3 981,0 1-1,-26 9-980,48-12 58,-1-1 0,0 1-1,1 1 1,-1-1 0,1 1 0,0 0 0,0 0 0,0 0 0,0 1 0,0 0 0,1 0 0,0 0-1,0 0 1,0 1 0,0 0 0,1-1 0,-1 3-58,3-5 2,1 0 0,-1 0 0,1 0 0,0 0 0,0 0 0,0 0 0,0 0 0,0 0 0,0 0 0,1 0 0,-1 0 0,1 0 0,-1 0 0,1 0 0,0 0 0,0-1 0,0 1 0,0 0 0,0 0 0,0-1 0,0 1 0,0 0 0,1-1 0,-1 0 0,1 1 0,-1-1 0,1 0 0,0 1 0,-1-1 0,3 1-2,5 4 0,0-1 1,0 1-1,1-1 1,-1-1 0,4 1-1,96 25 18,-84-25-9,1 2 1,-1 0-1,0 2 1,22 10-10,-44-17 2,1 0 0,-1 0 0,1 1-1,-1-1 1,0 1 0,0-1 0,0 1 0,0 0 0,0 0 0,-1 0 0,1 1 0,-1-1-2,-1-2 2,-1 1 0,1-1-1,-1 0 1,0 0 0,1 0 0,-1 0 0,0 1 0,0-1 0,0 0 0,0 0-1,0 1 1,0-1 0,0 0 0,0 0 0,0 0 0,-1 1 0,1-1 0,0 0-1,-1 0 1,1 0 0,-1 0 0,1 1 0,-1-1 0,0 0 0,1 0-1,-1 0 1,0-1 0,0 1 0,0 0 0,0 0 0,0 0 0,0 0 0,0-1-1,0 1 1,0-1 0,0 1 0,0 0 0,0-1 0,-1 1-2,-12 5 22,1 0 0,-2-1 0,1 0 0,-1-1-22,3-1 269,1 0-1,-1 2 1,1-1 0,0 1-1,0 1 1,-3 2-269,10-3-3843,7-1 849</inkml:trace>
  <inkml:trace contextRef="#ctx0" brushRef="#br0" timeOffset="-17358.92">20273 2106 5905,'-4'-9'1074,"-10"-29"2868,14 36-3605,-1 0 1,1 1-1,-1-1 0,1 0 1,0 0-1,0 1 0,-1-1 1,1 0-1,0 0 0,1 1 1,-1-1-1,0 0 0,0 1 1,1-1-1,-1 0 0,1 1 1,0-1-1,0-1-337,0 4 215,1-1 1,-1 1-1,0 0 1,0 0-1,0 0 1,0 0-1,0 0 1,0 0-1,0 0 1,0 0-1,0 0 0,0 1 1,0-1-1,-1 0 1,1 1-1,0-1 1,-1 0-1,0 1-215,10 22 811,-1 1-1,-2 0 1,-1 0-1,0 1 1,0 18-811,6 138 1953,-7-84-1377,-1-35-341,-2-17-25,2 0 0,1 0 0,7 19-210,-11-62 41,-1 0 0,1 0 0,0 0 0,0 0 0,0 0 0,0 0 0,1 0 0,-1-1 0,1 1 0,0 0 0,0-1 0,0 1 0,0-1 0,1 2-41,17 1-4645,-8-6 874</inkml:trace>
  <inkml:trace contextRef="#ctx0" brushRef="#br0" timeOffset="-17013.11">20236 2517 11538,'-34'-12'3809,"21"-16"752,6 4-3280,11 12-249,15 5-392,8 3-504,22 1 368,7 8-16,9 2 1457,-4-2-6554,-2 0 2712</inkml:trace>
  <inkml:trace contextRef="#ctx0" brushRef="#br0" timeOffset="-16670.31">20774 2613 12235,'-2'6'4008,"-38"-22"745,36 12-3376,8 2-329,9 1-408,4 0-400,11-4-80,0 1 152,9 1-136,-10-2 1489,6-4-6554,-6-2 2528</inkml:trace>
  <inkml:trace contextRef="#ctx0" brushRef="#br0" timeOffset="-12164.76">21163 2688 8106,'-17'-4'2651,"0"0"2662,17 3-5241,0 1-1,0-1 1,0 1-1,0-1 1,0 1-1,1-1 1,-1 1-1,0-1 1,0 1-1,0 0 1,1-1-1,-1 1 1,0-1-1,1 1 0,-1 0 1,0-1-1,1 1 1,-1 0-1,0-1 1,1 1-1,-1 0 1,1 0-1,-1-1 1,0 1-1,1 0 1,-1 0-1,1 0 1,-1-1-1,1 1 1,-1 0-1,1 0 1,-1 0-1,1 0 0,-1 0 1,1 0-72,65-22 665,-55 20-623,-1-1 0,1 0-1,-1 0 1,0-1 0,0 0-1,0-1 1,0 0 0,-1-1-1,0 0 1,0 0 0,-1-1-1,1 0 1,-1-1-42,-8 7 6,1 1 0,-1 0 0,1-1 0,-1 1 0,0-1 1,0 1-1,1-1 0,-1 1 0,0-1 0,0 1 0,1-1 0,-1 1 0,0-1 0,0 1 0,0-1 1,0 1-1,0-1 0,0 1 0,0-1 0,0 1 0,0-1 0,0 1 0,0-1 0,0 1 0,0-1 1,-1 1-1,1-1 0,0 1 0,0-1 0,0 1 0,-1-1 0,1 1 0,0-1 0,-1 1 1,1-1-1,0 1-6,-23-10 234,-26 4 212,38 7-340,0 1-1,0 0 1,0 1 0,0 0 0,0 1-1,0 0 1,1 0 0,0 1-1,0 1 1,0 0 0,1 0-1,-1 0 1,2 2 0,-1-1-1,1 1 1,-2 2-106,6-5 49,-1 0 1,1 1-1,0 0 1,0-1-1,0 2 1,1-1-1,0 0 1,0 1-1,1-1 0,0 1 1,0 0-1,0 2-49,1-4 19,1 0 0,0 0 0,0 1 0,0-1 0,1 0 0,-1 0 0,1 0 0,1 0 0,-1 0 0,1-1 0,-1 1 0,1 0 0,1 0 0,-1-1 0,1 0 0,-1 1 0,1-1 0,1 0-19,0 0 11,0 1-1,0-1 1,1-1-1,0 1 1,-1-1-1,1 1 1,1-1-1,-1-1 1,0 1 0,1-1-1,-1 0 1,1 0-1,-1-1 1,1 1-1,0-1 1,0 0 0,0-1-1,0 0 1,0 0-1,-1 0 1,1 0-1,0-1 1,0 0-1,0 0 1,0-1 0,-1 0-1,2 0-10,5-2-146,1-1 1,-1 0-1,0 0 0,0-1 1,0-1-1,-1 0 0,0-1 0,0 0 1,-1 0-1,0-1 0,8-9 146,-5 0-1047,-1 0 0,-1-1 0,0 0-1,-1-1 1,5-14 1047,35-108-7058,-46 129 6340,19-61-3128</inkml:trace>
  <inkml:trace contextRef="#ctx0" brushRef="#br0" timeOffset="-11276.07">21618 2023 4017,'0'-6'606,"2"-72"5190,-2 74-5432,0 1 0,0 0 0,-1 0-1,1-1 1,-1 1 0,0 0 0,0 0 0,0 0-1,0 0 1,0 0 0,-1 0 0,1 0-1,-1 0 1,0 0 0,0 1 0,0-1-1,0 1 1,-1-1 0,1 1 0,0 0 0,-3-1-364,4 2 102,0 1 1,0-1 0,0 1 0,0 0-1,0-1 1,0 1 0,0 0 0,0 0-1,0 0 1,0 0 0,0 0 0,-1 0-1,1 0 1,0 0 0,0 0 0,0 0-1,0 1 1,0-1 0,0 0 0,0 1-1,0-1 1,0 1 0,0-1-1,0 1 1,0-1 0,0 1-103,-1 1 138,-1 1 0,1-1 1,0 1-1,-1 0 0,1-1 0,0 1 1,1 0-1,-1 0 0,0 1-138,-3 7 260,1 1 0,0-1-1,1 1 1,-2 9-260,-3 50 768,3 1 0,3 0 0,7 55-768,-2-20 383,-3-42-218,3 0-1,2 0 1,4 0-1,2-1 1,6 14-165,-16-73 22,1 0 1,0 0-1,0 0 1,0 0-1,0-1 1,1 1-1,-1-1 1,3 2-23,-5-5 2,1 0-1,0-1 1,-1 1 0,1-1 0,0 1 0,0-1 0,0 1-1,-1-1 1,1 1 0,0-1 0,0 0 0,0 0-1,0 1 1,0-1 0,-1 0 0,1 0 0,0 0 0,0 0-1,0 0 1,0 0 0,0 0 0,0 0 0,0 0 0,-1-1-1,1 1 1,0 0 0,0-1 0,0 1 0,0 0-1,-1-1 1,1 1 0,0-1 0,0 1 0,-1-1 0,1 1-1,0-1 1,-1 0 0,1 1 0,-1-1 0,1 0-1,0 0 1,-1 1 0,0-1 0,1 0 0,-1 0 0,0 0-1,1 0-1,6-10-58,0-1-1,-1 1 0,0-1 0,-1-1 0,0 1 0,-1-1 0,0 0 0,1-10 59,4-27-600,0-35 600,-6 54-114,16-126-139,-5 46-148,1-108 401,-15 204 69,0-1-1,-1 1 0,0-1 0,-1 1 0,-1 0 0,-1-1 1,0 2-1,-4-10-68,1 73 800,23 231 628,-2-77-758,-12-145-546,-3-32-74,1 0-1,2-1 1,0 1-1,2 0 1,1-1-1,1 1 1,5 13-50,-9-36 8,-1 1 1,1 0 0,0 0 0,0 0-1,1-1 1,-1 1 0,1-1 0,-1 0 0,1 0-1,0 0 1,0 0 0,1 0 0,-1-1 0,0 1-1,1-1 1,0 0 0,0 0 0,-1 0-1,2 0-8,0-1 12,1 0-1,0 0 0,0 0 0,0 0 0,-1-1 0,1 0 0,0 0 0,0-1 0,0 0 0,-1 0 0,1 0 0,4-2-11,10-4 21,-1-1 0,-1 0 0,1-2 0,-1 0 0,-1-1 0,0-1 0,6-6-21,-11 8 4,0 0 0,-1-1 0,0 0 1,-1-1-1,0 0 0,4-9-4,-12 18-1,0 0 1,0-1 0,0 0 0,-1 1-1,1-1 1,-1 0 0,0 0-1,0 0 1,0 1 0,-1-1 0,0 0-1,1 0 1,-1-1 0,-1 3 0,1-1 0,-1 1 0,0 0 0,1-1 0,-1 1 1,0-1-1,0 1 0,-1 0 0,1 0 0,0 0 0,-1 0 0,1 0 0,-1 0 0,0 0 0,0 0 0,1 0 1,-1 1-1,0-1 0,-1 1 0,1 0 0,-2-2 0,-2 1-3,0-1 0,-1 1 1,1 0-1,-1 1 0,0-1 1,1 2-1,-1-1 0,0 0 0,0 1 1,0 1-1,1-1 0,-1 1 0,0 0 1,0 0-1,1 1 0,-1 0 1,1 0-1,-2 2 3,1-2-8,0 0 0,1 1 0,0 0 1,0 0-1,0 1 0,0 0 0,0 0 1,1 0-1,-1 1 0,1 0 0,1 0 0,-1 0 1,0 0-1,1 1 0,0 0 0,1 0 1,-4 6 7,6-9-4,1 0 1,-1 0-1,0 0 1,1 0-1,0 1 1,0-1-1,0 0 1,0 0 0,0 0-1,1 0 1,-1 1-1,1-1 1,0 0-1,0 0 1,0 0-1,0 0 1,1 0-1,-1-1 1,1 1 0,0 0-1,-1-1 1,1 1-1,0-1 1,1 1-1,-1-1 1,0 0-1,1 0 1,-1 0 0,1 0-1,1 0 4,10 7-1,1 0 0,-1-1 0,2-1 0,-1 0 0,2 0 1,-16-7 1,28 10 135,-1-1 1,1-2-1,1 0 0,-1-2 1,24 0-137,68-1-877,-41-6-3152,-23 0 430</inkml:trace>
  <inkml:trace contextRef="#ctx0" brushRef="#br0" timeOffset="-10893.62">23383 2436 9922,'-15'-4'2514,"-41"-8"3570,45 10-5735,1 1 1,-1 0-1,1 1 0,-1 0 0,0 0 1,1 1-1,-1 1 0,1-1 1,-1 2-1,1 0 0,-4 1-349,1 0 207,-1 2 1,1-1-1,0 2 0,1-1 1,0 2-1,0 0 1,0 0-1,1 1 0,0 0 1,1 1-1,0 0 0,0 1 1,1 0-1,0 1 0,1 0 1,1 0-1,0 0 0,1 1 1,-5 13-208,9-23 14,1 0 1,0 0-1,0-1 1,0 1-1,0 0 1,1 0-1,-1 0 0,1 0 1,0 0-1,0 0 1,0 0-1,0 0 1,1 0-1,-1 0 1,1 0-1,-1 0 1,1 0-1,0 0 1,0 0-1,1 0 1,-1-1-1,0 1 1,1 0-1,0-1 1,0 1-1,0-1 1,0 0-1,0 0 1,0 0-1,0 0 1,1 0-1,-1 0 1,1 0-1,-1-1 0,1 1 1,0-1-1,-1 0 1,1 0-1,0 0 1,0 0-1,0 0 1,0 0-15,9 1 15,-1-1 1,0 0 0,1 0-1,0-1 1,-1-1-1,0 0 1,1 0 0,-1-1-1,0-1 1,8-2-16,-4 0 38,0 0 0,0-2 0,-1 0 0,0 0 0,0-2 0,-1 1 0,0-2 0,9-7-38,-19 14 12,0 1 1,0-1 0,0 0-1,0 0 1,-1 0 0,1 0-1,-1-1 1,1 1 0,-1-1-1,-1 1 1,1-1 0,0 0-1,-1 0 1,0 0 0,1 0 0,-2 0-1,1 0 1,0 0 0,-1 0-1,0 0 1,0 0 0,0 0-1,0 0 1,-1 0 0,0 0-1,1 0 1,-1 0 0,-1 0-1,1 0 1,-1 0 0,1 0-1,-1 1 1,0-1 0,-1 1-1,1-1 1,-1 0-13,-1-1 26,-1 0 0,0 0-1,0 1 1,0 0 0,0-1 0,-1 2-1,1-1 1,-1 1 0,0 0 0,0 0 0,0 0-1,-1 1 1,-4-1-26,-28-5-2804,40 5-2333,12-1 40</inkml:trace>
  <inkml:trace contextRef="#ctx0" brushRef="#br0" timeOffset="-10372.47">23491 1889 9266,'1'-11'1106,"0"5"-254,0-1 0,-1 1 0,1 0 0,-1 0 0,0-1 0,-1 1-1,0 0 1,0 0 0,0 0 0,-1 0 0,-1-5-852,2 59 3290,-2 387 681,5-311-3594,1-50-81,4 0 1,10 46-297,-17-120 8,0 0-1,0 0 1,0-1 0,0 1 0,0 0-1,0 0 1,0 0 0,0 0-1,0 0 1,0 0 0,0 0 0,-1-1-1,1 1 1,0 0 0,0 0 0,0 0-1,0 0 1,0 0 0,0 0-1,0 0 1,0 0 0,-1 0 0,1 0-1,0 0 1,0 0 0,0 0-1,0 0 1,0-1 0,0 1 0,-1 0-1,1 0 1,0 0 0,0 0-1,0 0 1,0 1 0,0-1 0,0 0-1,-1 0 1,1 0 0,0 0 0,0 0-1,0 0 1,0 0 0,0 0-1,0 0 1,-1 0 0,1 0 0,0 0-1,0 0 1,0 0 0,0 1-1,0-1 1,0 0 0,0 0 0,0 0-1,0 0-7,-8-18 332,8 6-325,0 0-1,0 0 1,2 1 0,-1-1-1,1 1 1,1-1 0,0 1-1,1 0 1,0 0-1,0 0 1,4-4-7,-6 10-5,1 0 0,0 0 0,0 0-1,1 0 1,-1 0 0,1 1 0,0-1 0,0 1 0,1 0 0,-1 1-1,1-1 1,0 1 0,0 0 0,0 0 0,0 0 0,0 0 0,1 1-1,-1 0 1,1 1 0,-1-1 0,1 1 0,0 0 0,0 0-1,2 0 6,-1 2-6,-1 0 0,0 0 0,0 1 0,1-1 0,-1 1-1,0 1 1,-1-1 0,1 1 0,0 0 0,-1 0 0,1 1 0,-1 0-1,0 0 1,0 0 0,-1 0 0,1 1 0,-1-1 0,0 1-1,0 1 1,-1-1 0,1 0 0,-1 1 6,1 0-1,-1 0-1,1 1 1,-1-1 0,0 1-1,-1-1 1,0 1 0,0 0 0,0 0-1,-1 0 1,0 0 0,0 1-1,-1-1 1,0 0 0,0 0 0,0 0-1,-1 0 1,-1 0 0,1 1-1,-1 0 2,-2 1 34,-1-1-1,0 0 0,0 0 0,-1 0 1,1 0-1,-2-1 0,1 0 0,-1-1 0,0 1 1,0-1-1,-1-1 0,0 1 0,0-1 0,0 0 1,-1-1-1,1 0 0,-1-1-33,-7 4-245,0-1 0,-1-1 0,1-1 1,-1-1-1,-2 0 245,-45 1-4219,49-5 206</inkml:trace>
  <inkml:trace contextRef="#ctx0" brushRef="#br0" timeOffset="-9557.6">24411 2491 8034,'-9'6'2116,"5"-2"5002,21-8-1831,10-5-4980,19-5 205,41-18-512,-76 27 20,1-1-1,-1 1 1,0-2 0,-1 0-1,1 0 1,-1-1 0,-1 0-1,1 0 1,-2-1-1,1-1-19,-8 8 13,1 1 0,-1-1 0,0 1 0,0-1 0,0 1 0,0-1-1,0 0 1,0 0 0,-1 0 0,1 1 0,-1-1 0,1 0-1,-1 0 1,1 0 0,-1 0 0,0 0 0,0 0 0,0-2-13,-1 3 16,1 0 0,-1-1 1,1 1-1,-1 0 0,0 0 0,1-1 1,-1 1-1,0 0 0,0 0 0,0 0 1,0 0-1,0 0 0,0 0 0,0 0 1,0 0-1,-1 1 0,1-1 0,0 0 1,-1 0-17,-4-1 43,0 0 1,1 1-1,-1-1 1,0 1 0,0 0-1,0 0 1,1 1-1,-1 0 1,0 0 0,-5 1-44,0 1 51,0 0 0,0 1 0,1 0 0,-1 1 0,0 0 1,1 1-1,0 0 0,0 0 0,1 1 0,-1 1 1,1-1-1,1 2 0,-1-1 0,1 1 0,1 0 1,-1 1-1,1 0 0,1 0 0,-1 0 0,2 1 0,-1 0 1,1 0-1,1 0 0,0 1 0,1 0 0,-1-1 1,2 1-1,0 0 0,0 2-51,-1 5 92,1 0 1,1 0 0,1 1-1,0-1 1,1 1-1,2-1 1,-1 1-93,0-14 28,-1 0 0,1 0 1,-1 0-1,2 0 0,-1 0 0,0-1 1,1 1-1,0 0 0,0-1 0,0 0 1,1 0-1,-1 0 0,1 0 1,0-1-1,0 1 0,0-1 0,1 0 1,-1 0-1,1-1 0,-1 1 0,1-1 1,0 0-1,0 0 0,0-1 1,0 1-1,4 0-28,72 6 1028,-26-8-4802,-7-4 951</inkml:trace>
  <inkml:trace contextRef="#ctx0" brushRef="#br0" timeOffset="-9192.67">25040 2535 10298,'-1'-2'829,"-1"0"-1,1 1 0,0-1 0,-1 0 1,1 1-1,-1-1 0,1 1 1,-1 0-1,0-1 0,1 1 1,-1 0-1,-1-1-828,-29-10 2154,-22 3-2111,41 9 173,-1 1-1,1 0 0,0 1 0,0 1 1,0 0-1,0 1 0,0 0 0,1 1 0,0 0 1,0 1-1,0 0 0,0 1 0,1 0 0,1 1 1,-1 0-1,-7 9-215,15-14 35,0-1 1,0 1-1,1 0 1,-1 0-1,1 1 1,0-1-1,0 0 0,0 1 1,1-1-1,-1 2-35,1-4 12,1 1-1,0-1 1,-1 1-1,1-1 1,0 1 0,0 0-1,0-1 1,0 1-1,0-1 1,0 1-1,1-1 1,-1 1-1,0-1 1,1 1-1,-1-1 1,1 1 0,0-1-1,0 1-11,2 2 8,0 0 0,0-1 0,1 0 0,-1 1 0,1-1 0,0-1 0,0 1 0,0 0 0,1-1 0,-1 0 0,0 0-1,1 0 1,0-1 0,-1 0 0,2 1-8,16 5-1,0-1 0,1-2 0,-1 0-1,1-1 1,0-1 0,0-1 0,9-1 1,-22-1-294,1-1 0,-1 1 1,1-2-1,-1 1 1,0-2-1,0 1 1,8-5 293,-11 4-610,0 0 1,0 0 0,0-1 0,0 0-1,-1 0 1,0-1 0,0 0-1,0 0 1,-1 0 0,3-5 609,12-24-3681</inkml:trace>
  <inkml:trace contextRef="#ctx0" brushRef="#br0" timeOffset="-7064.67">24065 2501 6321,'-2'-1'702,"0"1"0,0-1-1,-1 0 1,1 1-1,0 0 1,0-1-1,0 1 1,0 0 0,-1 0-1,1 1 1,0-1-1,0 0 1,-1 1-702,2-1 187,-1 1 0,1 0 1,-1 0-1,1 0 0,-1 0 0,1 0 1,0 1-1,-1-1 0,1 0 0,0 1 1,0-1-1,0 0 0,0 1 0,0-1 1,0 1-1,1 0 0,-1-1 0,0 1 1,1 0-1,0-1 0,-1 1 0,1 0 0,0-1 1,0 1-1,-1 1-187,0 21 634,1 0 0,0 0-1,2 0 1,1 0 0,4 20-634,5 48 509,-6 12-256,-6 1-1,-3-1 1,-7 12-253,10-113 21,0 0 0,0-1 0,-1 1 0,1 0 0,-1-1 0,0 1 0,1 0 0,-1-1 0,0 1 0,-1-1 0,1 1 0,0-1 0,-1 1 0,1-1 0,-1 0 0,0 0 0,0 0 0,0 0 1,0 0-1,0 0 0,0-1 0,0 1 0,-1-1 0,1 1 0,0-1 0,-1 0 0,-1 1-21,-1-1-93,1-1 0,0 0-1,0 0 1,0 0 0,0 0 0,0-1-1,-1 1 1,1-1 0,0 0 0,0 0 0,1-1-1,-1 1 1,0-1 0,0 0 0,1 0 0,-1 0-1,0-1 94,-27-25-4247,4-14-101</inkml:trace>
  <inkml:trace contextRef="#ctx0" brushRef="#br0" timeOffset="-6733.07">23858 2276 8322,'-14'-61'4697,"4"-3"-488,37 12-1097,-10 12-2808,4 17 289,22 12 583,0 12-1528,10 18-3857,-9 10 1584</inkml:trace>
  <inkml:trace contextRef="#ctx0" brushRef="#br0" timeOffset="-6386.58">25096 1937 9826,'-24'-61'9550,"24"61"-9507,0 0 0,0 0 0,0 0 0,-1 0 0,1 0 0,0 0 0,0 1 0,0-1 0,0 0 0,0 0 0,0 0 0,0 0 0,0 0 0,-1 0 0,1 0 0,0 0 0,0 0 0,0 0 0,0 0 0,0 0 0,0 0 0,0 0 0,-1 0 0,1 0 0,0 0 0,0 0 0,0 0 0,0 0 0,0 0 0,0 0 0,0 0 0,-1 0 0,1 0 0,0 0 0,0 0 0,0 0 0,0 0 0,0-1 0,0 1 0,0 0 0,0 0 0,0 0 0,-1 0 0,1 0 0,0 0 0,0 0 0,0 0 0,0 0 0,0-1 0,0 1 0,0 0 0,0 0 0,0 0 0,0 0 0,0 0 0,0 0 0,0 0 0,0-1 0,0 1 0,0 0 0,0 0 0,0 0 0,0 0 0,0 0 0,0 0-43,-3 15 1174,-1 24-412,4-37-649,-9 121 803,6 0 0,6 0-1,5-1 1,14 65-916,-20-176 131,0 0 0,1 0 0,1 0 0,-1 0 0,2-1 0,1 3-131,-4-9-79,0-1-1,-1 0 0,2 0 0,-1-1 0,0 1 1,0 0-1,1-1 0,-1 0 0,1 1 0,0-1 1,0 0-1,2 1 80,-3-2-298,0 0 1,0 0-1,0-1 0,0 1 1,1-1-1,-1 1 0,0-1 1,0 0-1,0 0 0,1 0 1,-1 0-1,0 0 0,1-1 298,24-10-3782</inkml:trace>
  <inkml:trace contextRef="#ctx0" brushRef="#br0" timeOffset="-6030.46">25122 2334 11634,'-34'-20'3673,"40"0"816,-12 6-3281,7 5-159,15 8-377,9 2-440,15 1-104,12 2-112,8 2 240,-2-2-160,-1 2-352,-13 1 2184,-7-4-6553,-13-5 2305</inkml:trace>
  <inkml:trace contextRef="#ctx0" brushRef="#br0" timeOffset="-6029.46">25492 2291 4057,'-2'2'3385,"2"-1"-161,0 16 1,2 6-1113,8 46 9,-6-42-729,2 1-224,-1-1-543,-1 3-161,4 0-224,-1 1 168,0-3-8,-3-11 1736,4-2-6577,-2-11 2833</inkml:trace>
  <inkml:trace contextRef="#ctx0" brushRef="#br0" timeOffset="-5302.62">25533 2138 10922,'-5'-12'1412,"-1"1"0,0 0 0,0 0-1,-1 0 1,-6-6-1412,42 40-1945,2-1-1,7 3 1946,-18-13-1151,0 1-1,-1 0 1,-1 2 0,0 0-1,-1 1 1,-1 0 0,2 5 1151,-14-16 371,-1 0-1,0 0 1,0 1 0,-1-1 0,0 1 0,0-1 0,0 1 0,0 0 0,-1 0 0,0-1 0,0 1 0,-1 0 0,0 5-371,-1 8 2136,0 0 1,-2-1 0,-3 14-2137,2-13 1139,0-1 0,2 1 0,0 10-1139,2-24 149,3 62 1156,-3-62-1211,1-1 1,0 1-1,0-1 0,0 1 1,0-1-1,1 1 1,-1-1-1,1 0 0,0 0 1,1 0-1,-1 0 1,1 0-1,-1 0-94,1-3 61,-1 0 0,0 1 0,1-1 0,-1 0 0,1 0 0,0 0 0,-1-1 1,1 1-1,0-1 0,-1 1 0,1-1 0,0 0 0,-1 0 0,1 0 0,0-1 0,0 1 0,-1 0 0,1-1 0,-1 0 0,1 0 0,0 0 0,-1 0 1,2-1-62,7-2 205,-1 0 0,0-1 0,0-1 1,8-5-206,-5 0 87,-1-1 1,-1 0 0,0 0-1,-1-1 1,0-1 0,-1 0-1,-1 0 1,0 0 0,0-1-1,3-12-87,34-59 252,-44 84-253,1 0 0,-1 1-1,0-1 1,0 1 0,1 0 0,-1-1 0,1 1 0,-1 0-1,1 0 1,0 0 0,-1 0 0,1 0 0,0 0-1,0 1 1,0-1 0,-1 1 0,1-1 0,0 1-1,0 0 1,0-1 0,0 1 0,0 0 0,0 0 0,0 0-1,1 1 2,55 15-54,-51-12 49,1-2 0,0 1 0,0-1 0,-1 0 0,7 0 5,-8-2 4,0-1 1,0 1-1,0-1 1,0-1-1,0 1 1,-1-1-1,1 0 1,0 0 0,-1-1-1,0 0 1,0 0-1,0 0 1,0 0-1,0-1 1,0 0-1,-1 0-4,-1 2 3,-1-1-1,1 1 1,-1 0-1,0-1 1,0 1-1,0-1 1,0 0-1,0 0 0,-1 0 1,1 0-1,-1 0 1,0 0-1,0 0 1,0 0-1,0 0 1,-1-1-1,1 1 1,-1 0-1,0 0 0,1-1 1,-2 1-1,1 0 1,0-1-1,-1 1 1,1 0-1,-1 0 1,0-1-1,-1-1-2,1 3-2,-1 1 1,1-1-1,0 1 1,0 0-1,-1 0 1,1-1-1,-1 1 1,1 0-1,-1 0 0,1 0 1,-1 1-1,0-1 1,1 0-1,-1 1 1,0-1-1,0 1 1,1-1-1,-1 1 0,0 0 1,0 0-1,0 0 1,0 0-1,1 0 1,-1 0-1,0 0 1,0 1-1,0-1 0,1 1 1,-1-1-1,-1 1 2,-53 20-62,48-17 54,0 1 0,1 0 0,-1 0 0,1 0 0,0 0 0,1 1 0,0 1 0,0-1 0,0 1 0,0 0 1,1 0-1,1 0 0,-1 1 0,1 0 0,0 0 0,0 1 8,2-4-1,1 1 0,-1 0 1,1 0-1,0-1 0,0 1 1,1 0-1,0 0 0,0 0 0,0 0 1,1 0-1,0 0 0,0 0 1,0 0-1,1-1 0,-1 1 0,2-1 1,-1 1-1,1-1 0,-1 1 1,1-1-1,1 0 0,-1-1 0,1 1 1,1 1 0,13 11 177,0-1 0,1 0 0,1-1 0,0-2 0,1 0 0,0-1 0,1-1 0,16 5-177,19 12-2677,-3 3-4934,-50-29 927</inkml:trace>
  <inkml:trace contextRef="#ctx0" brushRef="#br0" timeOffset="-4382.29">27243 2410 9858,'-40'1'1788,"1"1"0,-1 2 0,1 2-1,0 1 1,0 2 0,-6 4-1788,29-8 210,1 0 0,0 1 0,0 0 0,1 2 0,0-1 0,0 2-1,0 0 1,1 1 0,1 0 0,0 0 0,0 2 0,1-1 0,0 2 0,1-1 0,1 1 0,-5 8-210,12-17 19,0-1 0,0 1 0,1 0 0,-1-1 0,1 1 0,0 0 0,0 0 0,0 0 0,0 0 0,1 0 0,-1 0 0,1 0 0,0 0 0,1 0 0,-1 0 0,1 0 0,-1 0 0,1 0 0,0 0 0,1 0 0,0 1-19,1 0 14,0 0 0,0-1 0,1 1 0,0-1 0,-1 0 0,2 0 0,-1 0-1,0-1 1,1 1 0,-1-1 0,1 0 0,0-1 0,5 3-14,11 3 24,-1 0 0,1-2-1,1-1 1,-1 0 0,1-2 0,0 0 0,4-1-24,-7-1 26,1-1 0,0-1 0,0-1 0,0-1 0,3-1-26,-14 2 19,-2 0 1,1 0 0,0-1 0,0 0 0,-1 0 0,1-1 0,-1 0-1,0 0 1,0 0 0,-1-1 0,1 0 0,-1-1 0,3-2-20,-7 6 19,0-1-1,0 1 1,0-1 0,0 0 0,-1 0 0,1 1 0,-1-1 0,0 0 0,0 0 0,0 0 0,0-1-1,0 1 1,0 0 0,-1 0 0,0 0 0,0-1 0,0 1 0,0 0 0,0 0 0,-1-2-19,0 0 28,0 1 1,-1-1-1,0 1 1,0-1-1,0 1 0,-1 0 1,0 0-1,1 0 1,-1 0-1,-1 0 1,1 1-1,-3-3-28,-6-4 44,1 1-1,-1 1 1,0 0 0,-1 1-1,0 0 1,0 0-1,-1 2 1,-9-3-44,13 4 27,-1 1 1,1 1 0,-1-1-1,0 2 1,0 0-1,0 0 1,0 1-1,0 0 1,-6 1-28,16-1-94,1 0-1,-1 0 1,1 0-1,-1 0 1,1 0 0,-1 0-1,1 0 1,-1 1 0,1-1-1,-1 0 1,1 0-1,-1 0 1,1 0 0,-1 1-1,1-1 1,-1 0 0,1 1-1,0-1 1,-1 0-1,1 1 1,-1-1 0,1 0-1,0 1 1,-1-1-1,1 1 1,0-1 0,0 0-1,-1 1 1,1-1 0,0 1-1,0-1 1,0 1-1,0-1 1,0 1 0,-1-1-1,1 1 1,0-1 0,0 1-1,0-1 1,0 1-1,0-1 1,0 1 0,1-1-1,-1 1 1,0-1-1,0 1 1,0-1 0,0 1-1,1-1 1,-1 1 0,0-1-1,1 1 95,11 8-3979</inkml:trace>
  <inkml:trace contextRef="#ctx0" brushRef="#br0" timeOffset="-3974.14">27366 2497 9706,'4'5'453,"18"24"1892,-16-25-619,-6-14 940,-2 21 2535,-4 31-2791,6-35-2366,0 2 53,0-1 0,1 0-1,0 0 1,0-1 0,1 1 0,1 6-97,-1-11 22,-1-1 0,0 1 0,1 0 0,-1-1-1,1 1 1,0-1 0,0 1 0,0-1 0,0 0 0,0 0 0,1 0 0,-1 0 0,0 0 0,1 0 0,0-1 0,-1 1-1,1-1 1,0 0 0,0 0 0,0 0 0,2 1-22,7 0 23,0-1 0,0 0 0,-1-1-1,1 0 1,0-1 0,0 0 0,-1-1 0,1 0-1,0-1 1,-1 0 0,0-1 0,0 0 0,0-1 0,4-3-23,-9 5 46,0 0-1,-1 0 1,0-1 0,0 0 0,0 0 0,0 0 0,0-1 0,-1 1 0,0-1 0,0 0 0,0 0 0,2-6-46,-4 7 97,-1 0-1,1 0 1,-1 0 0,0 0 0,0 0-1,-1 0 1,1-1 0,-1 1 0,0 0-1,0 0 1,0-1 0,0 1 0,-1 0-1,0 0 1,0 0 0,0 0 0,0 0 0,-1 0-1,0 0 1,0-2-97,-6-4 480,2 13-206,4 22-237,4-16 11,0 0 1,0 0-1,1 0 1,1 0-1,-1-1 1,1 1-1,1-1 1,-1 0-1,2 0 1,-1-1-1,1 0 1,6 7-49,-6-9-821,0 1 1,0-1 0,1-1 0,-1 1 0,1-1-1,4 2 821,31 11-3821</inkml:trace>
  <inkml:trace contextRef="#ctx0" brushRef="#br0" timeOffset="-3569.67">28620 2288 10386,'-15'-21'3558,"13"17"-3160,0 0 1,-1 1-1,1-1 1,-1 1-1,0-1 1,0 1-1,0 0 0,0 0 1,0 0-1,-1 1 1,1-1-1,-1 1 0,0 0 1,0 0-1,1 0 1,-1 0-1,-1 1 1,1-1-1,0 1-398,-13-1 283,0 1 0,1 1 1,-1 0-1,0 1 0,1 1 0,-1 1 1,1 0-1,-1 1 0,1 0 0,0 2 1,1 0-1,-1 0 0,-3 4-283,17-9 10,0 0 0,0 0 0,-1 0 0,1 1-1,0-1 1,0 1 0,0-1 0,1 1 0,-1 0 0,0-1 0,1 1 0,-1 0-1,1 0 1,-1 1 0,1-1 0,0 0 0,0 0 0,0 0 0,0 1 0,0-1-1,1 1 1,-1-1 0,1 0 0,-1 1 0,1 0-10,1 1 3,0-1 0,0 1 0,0-1 0,0 1 0,0-1 0,1 1 0,0-1 0,-1 0 0,1 0 0,1 0 0,-1 0 0,0 0 0,1 0 0,-1-1 0,2 2-3,13 10-2,0 0 0,1-1 1,1-1-1,0 0 0,1-2 2,16 9 11,43 24 13,-74-39-21,1 0 1,-1 0-1,0 1 1,0 0-1,0-1 1,-1 2-1,1-1 1,-1 0-1,0 1 1,-1 0-1,2 2-3,-5-6 4,1-1 1,-1 0-1,1 0 0,-1 0 0,0 0 0,1 1 1,-1-1-1,0 0 0,0 0 0,0 1 0,0-1 1,0 0-1,0 0 0,0 0 0,0 1 0,-1-1 1,1 0-1,0 0 0,-1 0 0,1 1 0,-1-1 1,1 0-1,-1 0 0,0 0 0,1 0 0,-1 0 1,0 0-5,-2 1 11,1 1-1,-1-1 1,0 0 0,0 0 0,0 0 0,0 0 0,0-1 0,-1 1 0,1-1 0,-2 0-11,-11 4 112,-1-1-1,0-1 1,-16 2-112,28-5 49,-22 4-24,-12 0 706,14-2-4452,27-3 427</inkml:trace>
  <inkml:trace contextRef="#ctx0" brushRef="#br0" timeOffset="-3151.4">28762 2417 5929,'2'-27'11714,"-4"19"-6818,-6 19-1479,3 1-3298,1-1 0,1 1 0,0-1 0,0 1 0,1 0 0,1 0-1,0 4-118,1-14 9,0 1 0,0 0 0,1-1 0,-1 1 1,1 0-1,-1-1 0,1 1 0,0-1 0,0 1 0,0-1 0,1 0 0,-1 1 0,0-1 0,1 0 0,0 0 0,-1 0 0,1 0 0,0 0 0,0 0 0,0 0 0,0-1 0,1 1 0,-1-1 0,0 1 0,1-1 0,-1 0 0,0 0 0,3 0-9,1 2 20,1-1-1,0-1 1,-1 1 0,1-1-1,0-1 1,0 1 0,0-1-1,-1 0 1,7-1-20,-2-1 27,-1 0 1,0-1-1,0 0 0,-1 0 1,1-1-1,-1 0 0,7-4-27,-11 5 60,0 0 0,0-1 1,-1 1-1,1-1 0,-1 1 0,0-1 0,0-1 0,0 1 0,0-1 0,-1 1 0,0-1 0,0 0 0,0 0 0,1-3-60,-5 16 64,0-1 1,1 1-1,0 0 0,1-1 1,-1 1-1,1-1 0,1 1 1,0-1-1,0 1 0,0-1 0,1 0 1,0 0-1,0 0 0,1 0 1,0 0-1,0-1 0,0 0 1,3 2-65,6 2-291,6 0-4241,-4-9 479</inkml:trace>
  <inkml:trace contextRef="#ctx0" brushRef="#br0" timeOffset="-2759.88">29158 1842 9218,'-5'-9'1627,"4"6"-1019,0 0 0,-1 1 1,1-1-1,-1 0 0,1 0 0,-1 1 1,0-1-1,0 1 0,0 0 0,0 0 1,-1-1-1,1 1 0,-1 0-608,2 5 370,0 0 0,0 1 0,0-1 0,0 0 1,1 1-1,-1-1 0,1 0 0,0 1 0,0-1 0,0 2-370,0-5 97,1 74 2137,4-1 1,8 37-2235,-2-18 826,-3 12-826,0 155 546,-5-252-171,8-15-140,11-9-247,-10 8 7,1 0 1,-1 1-1,1 1 0,1 0 1,-1 1-1,1 0 1,0 1-1,1 0 0,-1 2 1,1 0-1,-1 0 0,1 1 1,12 0 4,-17 4-6,1-1 0,-1 1 1,0 1-1,0 0 0,0 0 1,-1 1-1,1 0 0,-1 1 1,0 0-1,0 0 0,0 1 1,0 1 5,-5-4-1,1 0 0,-1 1 0,0-1 0,0 1 0,0 0 0,-1 0 0,0 0 0,1 0 0,-2 1 0,1-1 0,0 1 1,-1 0-1,0 0 0,0 0 0,0 0 0,-1 0 0,1 0 0,-1 1 0,0-1 0,-1 0 0,0 1 0,1-1 0,-2 6 1,0-8 3,0 0 0,-1 0 0,1 0-1,-1-1 1,0 1 0,1 0-1,-1-1 1,-1 1 0,1-1-1,0 1 1,0-1 0,-1 0-1,1 0 1,-1 0 0,0 0-1,0-1 1,0 1 0,0-1-1,0 1 1,0-1 0,0 0-1,0-1 1,-1 1-3,-15 5 61,0-2 0,-1 0-1,-6 0-60,20-3 29,-45 5 73,-49 0-102,37-8-4755,24-2 700</inkml:trace>
  <inkml:trace contextRef="#ctx0" brushRef="#br0" timeOffset="-2419.02">29768 2396 10602,'2'0'398,"0"0"0,0 0 0,0 0 0,0 0 0,0 0 0,0 0 0,0 1 0,-1-1 0,1 1 0,0-1 0,0 1 0,0 0 0,-1 0 0,1-1 0,0 1 0,-1 1 0,1-1 0,-1 0 0,1 0 0,-1 0 0,1 1 0,0 0-398,0 3 378,0-1 1,-1 0-1,1 0 1,-1 1 0,0-1-1,0 1 1,0-1-1,-1 1 1,0 3-379,4 53 870,-4 1 0,-2-1 0,-2 1 0,-4-1 0,-8 28-870,13-71 54,-1-1-1,-2 1 0,0-1 1,-7 16-54,11-29 25,1-1-1,-1 1 1,1-1 0,-1 0-1,0 0 1,0 0 0,0 0 0,-1 0-1,1-1 1,-1 1 0,1-1 0,-1 1-1,0-1 1,0 0 0,0 0-1,0 0 1,-1-1 0,1 1 0,0-1-1,-1 0 1,1 0 0,-1 0 0,1 0-1,-1 0 1,1-1 0,-1 0 0,0 1-1,1-1 1,-1-1-25,2 1 30,-1-1 0,1 0 0,-1 0 0,1 0 0,-1 0 0,1 0 0,0 0 0,-1-1 0,1 1 0,0-1 0,0 1 0,0-1 0,0 0 0,1 0 0,-1 0 0,0 0 0,1 0 0,-1 0 0,1-1 0,0 1 0,-1-2-30,-2-5-1026,0-1-1,1 1 0,0-1 0,1 0 0,-1-4 1027,-6-43-4226</inkml:trace>
  <inkml:trace contextRef="#ctx0" brushRef="#br0" timeOffset="-2028.49">29597 2320 6721,'-7'-61'3497,"0"1"160,-5 16-1865,2 13-199,9 18-857,4 8 320,8 13 1841,13 13-6602,6 4 3545</inkml:trace>
  <inkml:trace contextRef="#ctx0" brushRef="#br0" timeOffset="-1678.05">30138 2470 10666,'-1'0'408,"0"1"0,0 0 0,0-1 0,0 1 0,0 0 1,0 0-1,1-1 0,-1 1 0,0 0 0,0 0 0,1 0 0,-1 0 0,0 0 0,1 0 0,-1 0 0,1 0 0,0 1 0,-1-1 0,1 0 0,0 0 0,-1 1-408,25-7 4585,-8 1-5293,2 0 925,-1-2 0,1 0 1,-1-1-1,14-8-217,-25 12 34,0 0 0,0-1 0,-1 0 0,0 0 0,1 0 0,-1 0 0,-1-1 0,1 0 0,-1 0 0,0 0 0,0-1 0,0 0 0,-1 1 0,0-1 0,0-1-34,-2 6 28,0 0 1,-1-1-1,1 1 1,-1-1 0,1 1-1,-1-1 1,0 1-1,1-1 1,-1 1-1,0-1 1,0 1 0,0-1-1,0 1 1,-1-1-1,1 0 1,0 1 0,-1-1-1,1 1 1,0 0-1,-1-1 1,0 1 0,1-1-1,-1 1 1,0 0-1,0-1 1,0 1 0,0 0-29,-1-1 43,-1 0 1,1 1 0,-1-1 0,1 1-1,-1 0 1,0 0 0,1 0 0,-1 0-1,0 0 1,0 1 0,0-1 0,1 1 0,-1 0-1,-1-1-43,-5 1 76,0 0 0,-1 1 0,1-1 0,-1 2 0,1-1 0,0 1 0,0 1 0,-6 2-76,7-1 30,1 0-1,-1 1 1,1 0 0,0 0 0,0 1-1,1 0 1,0 0 0,0 1 0,0-1-1,1 1 1,0 1 0,0-1 0,1 1-1,0 0 1,0 0 0,1 0 0,0 0-1,0 0 1,1 1 0,-1 5-30,2-7 13,0 0 1,0 0 0,1-1-1,0 1 1,0 0 0,1 0-1,0-1 1,0 1 0,0 0-1,1-1 1,0 1-1,0-1 1,1 0 0,0 1-1,0-1 1,0 0 0,1-1-1,0 1 1,0-1 0,0 0-1,1 1 1,0-2 0,0 1-1,0-1 1,0 0 0,6 4-14,-1-3-58,0 0 1,0 0 0,0-1-1,1 0 1,0-1 0,0 0-1,0-1 1,0 0 0,0-1-1,0 0 1,1-1 57,46-2-4549,-14-4 828</inkml:trace>
  <inkml:trace contextRef="#ctx0" brushRef="#br0" timeOffset="-1677.05">30701 2413 8930,'-44'-22'7953,"0"14"-3482,39 8-4247,0 0 0,-1 1 0,1 0 0,0 0 1,0 0-1,0 1 0,0-1 0,0 1 1,0 1-1,0-1 0,0 0 0,1 1 1,-1 0-1,1 0 0,0 1 0,-3 2-224,3-2 40,0-1 0,1 1 0,-1 0-1,1 0 1,0 0 0,0 0 0,1 0 0,-1 1-1,1-1 1,0 1 0,0-1 0,0 1 0,1 0-1,0 0 1,0 0 0,0 0 0,0 0 0,1 0-1,0 0 1,0 0 0,0 0 0,1 0-1,0 0 1,-1 0 0,2 0 0,-1 0 0,1 0-1,-1-1 1,2 1 0,-1 0 0,0-1 0,1 0-1,0 1 1,0-1 0,0 0 0,0-1 0,0 1-1,1 0 1,0-1 0,0 0 0,0 0 0,0 0-1,0 0 1,1-1 0,-1 0 0,1 0-1,0 0 1,-1 0 0,2-1-40,2 2 13,0-2-1,0 1 1,0-1-1,1 0 1,-1-1 0,0 0-1,1 0 1,-1-1-1,0 0 1,1 0 0,-1-1-1,0 0 1,0 0-1,0-1 1,-1 0 0,6-3-13,-3 1-403,-1-1 1,0 0 0,0-1 0,0 0 0,-1 0-1,0-1 1,0 0 0,-1-1 0,0 1 0,0-1-1,-1 0 1,4-8 402,22-54-3286</inkml:trace>
  <inkml:trace contextRef="#ctx0" brushRef="#br0" timeOffset="-1312.89">31004 1950 4025,'0'-11'1087,"-6"-61"4564,6 68-5191,-1 0-1,0 1 1,0-1-1,0 0 0,0 1 1,0 0-1,-1-1 1,0 1-1,1 0 0,-1-1 1,-1 1-1,1 0 1,0 0-1,-1 1 0,1-1 1,-1 0-1,0 1-459,1 1 108,1 0-1,0 1 1,-1 0-1,1-1 1,0 1-1,-1 0 1,1 0-1,0 0 1,-1-1-1,1 1 1,0 1 0,-1-1-1,1 0 1,-1 0-1,1 0 1,0 1-1,-1-1 1,1 1-1,0-1 1,0 1-1,-1 0 1,1-1-1,0 1 1,0 0-1,0 0 1,0 0-1,0-1 1,0 1-1,0 0 1,0 1-1,0-1 1,1 0-1,-1 0 1,0 0-1,0 0-107,-27 48 1274,27-45-1128,-15 31 544,3 1-1,1 1 1,1 0 0,2 1 0,1 8-690,-7 57 1360,2 35-1360,13-127 43,-6 130 227,6-121-140,1 0 0,1-1 0,1 1 0,1-1 0,1 1 0,1 1-130,4 2-395,3-7-4067,-4-11 553</inkml:trace>
  <inkml:trace contextRef="#ctx0" brushRef="#br0" timeOffset="-1312.51">30631 2342 10610,'-31'-18'4081,"32"-1"480,-1 4-2841,6 9-623,28-2-353,9 5-608,19 3-80,7 3 232,14-2-208,-15 2-136,5 0 2000,-17-2-6553,-7 5 2457</inkml:trace>
  <inkml:trace contextRef="#ctx0" brushRef="#br0" timeOffset="-936.98">31204 2297 4833,'45'23'3697,"-53"-5"24,-1 3-1025,-8 9 25,0 0-833,-4 1-151,8 0-673,-1 3-200,12-7-368,5 1-144,9-3-200,12-6 368,4-7 32,5-9 1161,5-11-6594,3-21 2640</inkml:trace>
  <inkml:trace contextRef="#ctx0" brushRef="#br0" timeOffset="-462.16">31323 2123 9978,'-33'-24'5371,"31"22"-3885,9 7-951,-1-1-671,10 6 161,0-2-1,0 0 1,1-1-1,7 2-24,-5-2-234,-2 0 0,1 2 0,-1-1 0,5 5 234,-17-9-78,0 0 0,0 0 1,0 0-1,-1 0 0,1 1 0,-1-1 0,0 1 0,-1 0 0,1 1 0,-1-1 0,0 1 0,0-1 0,-1 1 0,0 0 0,1 3 78,0 5 128,-1 1-1,-1 0 0,-1 0 1,0 0-1,0 0 0,-2-1 1,-2 12-128,1-3 957,1 0 0,1 1 1,1 1-958,1-19 332,-1 0 0,1 0 0,0 0 0,0 0 0,1 0 0,0 0 0,0-1 0,0 1 0,0 0 0,1-1 0,0 0 1,0 0-1,3 4-332,-4-8 134,-1 0-1,0 0 1,0-1 0,1 1 0,-1 0 0,0 0 0,1-1 0,-1 1-1,1-1 1,-1 1 0,1-1 0,-1 1 0,1-1 0,-1 0 0,1 0-1,-1 0 1,1 0 0,-1 0 0,1 0 0,-1 0 0,1 0 0,0-1-1,-1 1 1,1-1 0,-1 1 0,0-1 0,1 0 0,-1 1-134,50-27 1355,-29 14-1172,-22 13-181,144-75 598,-124 63-534,-1 0-1,-1-2 1,0 0-1,0-1 1,-2-1-1,0-1-65,0-20 102,-15 36-98,-1 0-1,1 0 1,-1-1 0,1 1 0,-1 0 0,0-1-1,0 1 1,0 0 0,0-1 0,0 1 0,0-1 0,0 1-1,0 0 1,0-1 0,0 1 0,-1 0 0,1-1-1,-1 1 1,1 0 0,-1-1 0,1 1 0,-1 0 0,0 0-1,0-1-3,1 2 1,-1 0-1,0 0 1,0-1-1,1 1 1,-1 0 0,0 0-1,1 0 1,-1 0-1,0 0 1,0 0-1,1 0 1,-1 0-1,0 0 1,1 0-1,-1 0 1,0 1-1,0-1 1,1 0-1,-1 0 1,0 1 0,1-1-1,-1 0 1,1 1-1,-1-1 1,0 1-1,0 0 0,-19 20 29,14-14-21,-4 5-2,-3 1 21,1 2 0,0 0 0,1 0 0,1 1-1,-8 15-26,16-28 6,0 0 0,1 0 0,0 0 0,-1 0 0,1 1 0,0-1 0,1 0 0,-1 0 0,1 1 0,-1-1 0,1 0 0,0 1 0,0-1 0,0 0 0,1 1 0,-1-1 0,1 0 0,0 0 0,0 1 0,0-1 0,0 0-1,0 0 1,1 0 0,-1 0 0,1 0 0,0-1 0,0 1 0,0 0 0,0-1 0,1 0 0,-1 1 0,1-1 0,-1 0 0,1 0 0,0 0 0,0 0 0,-1-1 0,4 2-6,9 4 77,0-1 1,0 0-1,1-1 1,-1-1-1,1 0 1,0-1-1,0-1 1,1 0 0,13-1-78,-17-1-172,0-1 0,-1 0 0,1-1 1,0-1-1,-1 0 0,1-1 0,2-1 172,-5 1-862,-1 0 0,0-1 0,0 0-1,0 0 1,6-7 862,17-15-4035</inkml:trace>
  <inkml:trace contextRef="#ctx0" brushRef="#br0" timeOffset="32263.53">850 10277 2553,'-48'37'1589,"48"-36"-1485,-1-1 1,0 1-1,1-1 0,-1 0 1,0 0-1,0 0 0,1 1 0,-1-1 1,0 0-1,0 0 0,0 0 0,1 0 1,-1 0-1,0 0 0,0 0 0,1-1 1,-1 1-1,0 0 0,0 0 1,1-1-1,-1 1 0,0 0 0,1-1 1,-1 1-1,0 0 0,1-1 0,-1 1 1,0-1-1,1 1 0,-1-1 0,1 0 1,-1 1-1,1-1 0,0 1 0,-1-1 1,1 0-1,-1 1 0,1-1 1,0 0-1,0 0 0,-1 1-104,1-1 330,-1 0 1,1 0-1,-1 0 1,1 0-1,-1 0 0,1 0 1,0 0-1,0 0 0,-1 0 1,1 0-1,0 0 1,0 0-1,0 0 0,0 0 1,0 0-1,0 0 1,0 0-1,1 0 0,-1-1 1,0 1-1,0 0 0,1 1 1,-1-1-1,1 0-330,19-9 257,1 0 0,0 2 0,17-4-257,23-9 300,-53 18-286,-1 0 0,0 1 1,1 1-1,0-1 0,-1 1 0,1 0 0,0 1 1,-1 0-1,1 0 0,0 0 0,0 1 0,4 2-14,-10-3 1,1 1 0,-1 0 0,1 0-1,-1 0 1,0 0 0,1 0 0,-1 1-1,0-1 1,0 1 0,0 0 0,0-1-1,0 1 1,0 0 0,0 0 0,-1 0-1,1 0 1,-1 1 0,1-1 0,-1 0-1,0 1 1,0-1 0,0 1 0,0-1-1,-1 1 1,1-1 0,-1 1 0,1-1-1,-1 1 1,0 0 0,0-1 0,0 1-1,0 0 1,0-1 0,-1 1 0,1-1-1,-1 1 1,0-1 0,0 1-1,0 3 18,-1 0 0,0 0 0,0-1 0,-1 1 0,1-1 0,-1 0 0,0 0-1,0 0 1,-1 0 0,0 0 0,0-1 0,0 0 0,0 0 0,-1 0 0,1 0-18,-5 3 150,-1-1 0,1 0 1,-1-1-1,0 0 0,0 0 0,0-1 0,-7 1-150,17-5 7,0 0 0,-1 1 1,1-1-1,0 0 0,0 0 0,0 0 0,-1 0 1,1 0-1,0 0 0,-1 0 0,1 0 1,0 0-1,0 0 0,-1 0 0,1 0 0,0 0 1,0 0-1,-1 0 0,1 0 0,0 0 0,0 0 1,-1 0-1,1 0 0,0 0 0,0 0 0,-1-1 1,1 1-1,0 0 0,0 0 0,-1 0 0,1 0 1,0-1-1,0 1 0,0 0 0,0 0 0,-1 0 1,1-1-1,0 1 0,0 0 0,0 0-7,11-8 161,5 6-172,0 1-1,0 1 1,1 0-1,-1 1 1,0 0-1,0 2 1,0 0-1,0 0 1,13 6 11,-24-7-5,0 0 0,0 0 0,0 1 0,0-1 1,0 1-1,0 0 0,-1 0 0,0 1 0,1 0 1,-1-1-1,0 1 0,-1 1 0,1-1 0,0 2 5,-2-3 2,-1 1 0,1-1 0,-1 1 0,0 0 0,0 0 0,0 0 0,-1-1 0,1 1 0,-1 0 1,0 0-1,0 0 0,0 0 0,-1 0 0,1 0 0,-1 0 0,0 0 0,0-1 0,0 1 0,0 0 0,-1-1 0,0 1 0,0 0-2,-1 2 37,1-1 1,-1 1 0,-1-1-1,1 0 1,-1 0 0,0 0-1,0 0 1,-1-1-1,1 1 1,-1-1 0,0 0-1,0-1 1,0 1 0,-1-1-1,-1 1-37,-8 2 144,1-1 1,-1 0-1,0-1 0,-1-1 1,-1 0-145,-55 15 299,41-1-662,25-6-3504,8-3 664</inkml:trace>
  <inkml:trace contextRef="#ctx0" brushRef="#br0" timeOffset="32867.51">1162 9991 7130,'-8'-8'393,"-1"0"1,0 1 0,0 0 0,0 1 0,-1 0-1,0 0 1,0 1 0,0 0 0,-1 1 0,0 0 0,0 1-1,0 0 1,-11-1-394,4 2 256,0 1 0,0 1 0,0 1 0,1 0 0,-1 1-1,0 1 1,1 1 0,-11 3-256,-18 9 318,1 2 0,1 2 0,1 2 0,0 1 0,2 3-1,-9 8-317,11-6 227,2 2-1,1 1 0,1 2 0,2 1 1,1 1-1,2 2 0,1 1 0,3 2 1,1 0-1,1 2 0,-7 23-226,26-54 30,0 0 1,1 1-1,1-1 0,0 1 1,0 0-1,2 0 1,-1 0-1,1 0 0,1 0 1,0 0-1,1 1 0,0-1 1,1 0-1,1 4-30,1-6 18,0 1-1,0-1 1,1 0 0,0 0 0,1-1-1,0 1 1,0-1 0,1-1 0,0 1-1,1-1 1,0-1 0,0 1-1,0-1 1,1 0 0,6 2-18,14 9 53,0-1 0,1-2 1,1-1-1,1-2 0,0-1 0,0-1 0,1-2 1,0-1-1,20 1-53,1-2 68,0-3 0,0-2 1,1-3-1,-1-2 0,35-7-68,-52 5 53,0-1 0,0-3 0,0 0 0,-1-2 0,-1-2 1,0-2-1,9-6-53,-31 15 35,0-1 0,0-1 0,-1 0 0,0 0 0,-1-1 0,0-1 0,-1 0 0,0-1 0,0 0 0,-2 0 0,1-1 0,-1 0 0,-1 0 0,-1-1 0,0 0 0,0 0 0,-1-1 0,-1 1 1,0-7-36,-1 2 35,-1-1 1,-2 1 0,0-1 0,0 1 0,-2-1 0,-1 1 0,0-1 0,-1 1 0,-1 0 0,-1 1 0,-1-1 0,-1 1 0,0 0 0,-1 1 0,-1 0 0,0 0 0,-13-14-36,4 7 67,-1 1 1,-1 0-1,-1 2 0,-1 0 1,0 2-1,-2 0 0,0 2 1,-1 1-1,-1 1 0,0 1 1,-7-1-68,-22-4 690,47 17-1249,0 1 1,0 0-1,0 0 0,0 1 1,-6 0 558,-34 8-1910</inkml:trace>
  <inkml:trace contextRef="#ctx0" brushRef="#br0" timeOffset="43083.9">5407 10471 10706,'-10'-11'3281,"-8"14"688,11-12-3081,10 2-264,15 7-312,6-6-208,14 3 480,2-1 2001,15-10-6554,-9-7 3385</inkml:trace>
  <inkml:trace contextRef="#ctx0" brushRef="#br0" timeOffset="43423.07">5820 9824 3601,'-5'-10'1515,"1"0"-1,-1 1 1,-1 0 0,0 0 0,0 0 0,0 1 0,-1-1 0,-1 2-1,-7-8-1514,12 19 1911,4 10-835,6 21-403,-7-31-648,22 129 1298,-7 1-1,-2 114-1322,-4-73 274,-9-173-364,8 62 860,5-35-1354,-12-28 411,-1 0-1,1 0 1,0-1 0,-1 1 0,1 0 0,0-1 0,0 1-1,-1-1 1,1 1 0,0-1 0,0 1 0,0-1-1,0 1 1,0-1 0,0 0 0,0 1 0,0-1 0,0 0-1,0 0 1,0 0 0,0 0 0,0 0 0,0 0 0,0 0 173,13-4-3599</inkml:trace>
  <inkml:trace contextRef="#ctx0" brushRef="#br0" timeOffset="43780.67">5708 10345 11042,'-27'6'3073,"14"-12"768,12-3-3313,19 5 8,10-1-392,20-4 320,5 8 96,12-1-4401,-10-2 1921</inkml:trace>
  <inkml:trace contextRef="#ctx0" brushRef="#br0" timeOffset="43781.67">6189 10409 10794,'0'-2'3225,"0"-6"632,2 1-3153,-2 5-128,1 1-408,23-2-88,54-1 480,-32 2-1512,-2 1-2921,4-16 977</inkml:trace>
  <inkml:trace contextRef="#ctx0" brushRef="#br0" timeOffset="44144.04">6827 10342 9058,'-1'1'234,"0"0"1,0 0-1,0 0 1,0 0-1,0 0 1,0-1-1,0 1 0,0 0 1,0-1-1,-1 1 1,1-1-1,0 1 1,0-1-1,-1 1 0,1-1 1,0 0-1,-1 0 1,1 0-1,0 0 1,-1 0-1,1 0 0,0 0 1,0 0-1,-1 0 1,1-1-1,0 1 1,-2-1-235,-28 2 2190,13 5-1577,0 1-1,0 1 0,1 1 0,0 0 0,1 1 1,0 1-1,0 1 0,-9 9-612,17-14 44,0 0 1,1 1-1,0 0 1,0 0-1,1 0 1,0 1-1,0 0 1,1 0-1,0 1 1,1-1-1,0 1 1,0 0-1,1 0 1,0 0-1,1 1 1,0 2-45,2-11 2,-1-1 1,1 1-1,0-1 1,0 0-1,0 1 1,0-1 0,1 1-1,-1-1 1,0 1-1,0-1 1,1 0-1,-1 1 1,1-1 0,-1 0-1,1 0 1,0 1-1,-1-1 1,1 0-1,0 0 1,0 0 0,0 0-1,0 0 1,0 0-1,0 0 1,0 0-1,0 0 1,0 0 0,1 0-1,-1-1 1,0 1-1,0-1 1,1 1-1,-1-1 1,0 1 0,1-1-1,-1 0 1,1 1-1,-1-1 1,0 0-1,1 0 1,-1 0-1,1 0 1,-1 0 0,1-1-1,-1 1 1,0 0-1,1-1 1,-1 1-1,1-1-2,10-2 24,0 0-1,-1-1 1,0-1-1,1 0 0,2-2-23,12-6 56,-1-1 0,0-1 0,2-4-56,-21 15 19,0-1 1,0 1-1,-1-1 1,0 0 0,0 0-1,0 0 1,-1-1-1,1 0 1,-1 0 0,-1 0-1,1 0 1,-1-1 0,0 1-1,0-1 1,0-4-20,-3 8 6,1 1 1,-1 0-1,-1 0 1,1-1-1,0 1 1,0 0 0,-1 0-1,0-1 1,1 1-1,-1 0 1,0 0-1,0 0 1,0 0-1,0 0 1,0 0-1,-1 0 1,1 0-1,0 1 1,-1-1-1,1 0 1,-1 1 0,0-1-1,0 1 1,0 0-1,1-1 1,-1 1-1,0 0 1,-1 0-1,1 0 1,0 1-1,0-1 1,0 0-1,-1 1-6,-2-2 23,0 1-1,0-1 0,0 1 1,-1 0-1,1 1 0,0-1 0,-1 1 1,1 0-1,0 1 0,-1-1 1,1 1-1,0 0 0,-4 1-22,-5 8 171,10 4-3294,6-5 498</inkml:trace>
  <inkml:trace contextRef="#ctx0" brushRef="#br0" timeOffset="44659.88">6986 10336 3473,'-4'43'8615,"4"-36"-7967,0-1 0,0 0-1,-1 1 1,0-1 0,0 0-1,0 0 1,-1 1-648,-8 30 1626,8-29-1422,1-1 0,-1 0 0,0 0 0,0 0 0,-1 0 0,0 0-1,0-1 1,0 1 0,-1-1 0,0 0 0,-1 0 0,-1 3-204,-6-4 550,13-15-85,9-14-254,-7 18-208,0 0-1,1 0 1,0 1 0,0 0 0,0-1 0,1 2 0,0-1 0,0 0 0,0 1-1,0 0 1,5-2-3,4-4 7,-6 4 22,1 0 0,0 0-1,0 1 1,0 1-1,0-1 1,1 1 0,0 1-1,7-2-28,-14 4 33,0 0 0,0 1 0,0-1 1,0 1-1,0 0 0,0 0 0,0 0 0,1 0 0,-1 0 0,0 1 0,0 0 0,0-1 1,0 1-1,0 0 0,0 0 0,0 1 0,-1-1 0,1 0 0,0 1 0,0 0 0,-1 0 1,0 0-1,1 0 0,-1 0 0,0 0 0,1 2-33,30 51 734,-27-43-559,1-1 0,0 1 0,1-1-1,0 0 1,7 7-175,1 8 840,-10 1-6010,-6-9 1367</inkml:trace>
  <inkml:trace contextRef="#ctx0" brushRef="#br0" timeOffset="41514.24">3323 10370 4617,'24'22'7998,"-4"8"-5131,13 39-3160,-23-45 1281,13 32-789,-3 1 1,-2 1 0,-3 0-1,-3 1 1,-2 0 0,-2 1-1,-3 0 1,-3 0 0,-3 1-1,-7 51-199,7-98 32,-9 52 94,9-62-107,0-1-1,0 0 0,0 0 0,0 1 1,0-1-1,-1 0 0,1 0 1,-1 0-1,0-1 0,0 1 1,0 0-1,0 0 0,-1-1 0,1 0 1,-1 1-1,0 0-18,2-3 12,-1 1 0,1-1 0,0 1 0,0-1 0,0 1 0,0-1 0,0 0 0,0 1 0,-1-1 0,1 0 1,0 0-1,0 0 0,0 0 0,-1 0 0,1 0 0,0 0 0,0 0 0,0-1 0,0 1 0,-1 0 0,1-1 0,0 1 0,0-1 0,0 1 0,0-1-12,-2-1 21,1 0-1,-1 0 1,1 0-1,0 0 1,-1-1-1,1 1 1,0-1-1,1 0 1,-1 1-1,0-2-20,-3-5 39,0-1 0,1 0 0,0-1 0,1 1 0,-1-6-39,0-11 13,1 1 1,2 0-1,0-1 0,2 1 0,1 0 0,1-1 0,2 1 0,4-16-13,12-39-12,4 2 1,4-2 11,-16 45-11,2 1 1,1 1 0,17-27 10,-28 52-9,1 0 0,0 0 0,1 1 1,0 0-1,0 0 0,0 1 0,1 0 1,1 0-1,-1 0 0,1 1 0,0 1 0,0 0 1,1 0-1,-1 0 0,7-1 9,-14 5-5,1 1 0,-1-1 0,1 0 1,0 0-1,0 1 0,-1 0 0,1-1 0,0 1 0,0 0 0,-1 1 1,1-1-1,0 0 0,0 1 0,-1-1 0,1 1 0,0 0 0,-1 0 0,1 0 1,-1 0-1,2 1 5,-2 0-4,0 0 0,-1-1 0,1 1 0,0 0 0,-1 0 0,1 1 0,-1-1 1,0 0-1,0 0 0,0 1 0,0-1 0,0 1 0,0-1 0,-1 0 0,1 1 1,-1 0-1,1 2 4,-1 4-3,0 1-1,-1 0 1,1 0 0,-2-1 0,1 1 0,-2 0 0,1-1 0,-1 0 0,0 1-1,-4 4 4,1-2-40,-2 0 0,0-1 0,0 0 0,-1 0 0,0-1 0,-1 0 0,0-1 0,0 0 0,-1-1-1,0 0 1,-1 0 0,0-1 0,0-1 0,0 0 0,-1-1 0,-5 2 40,15-6-282,1 0 0,0 0 0,-1 0 1,1 0-1,-1-1 0,0 1 0,1-1 0,-1 0 0,1 1 1,-1-1-1,0-1 0,-1 1 282,-1 0-842,5 0 794,0-1 0,0 1 0,0 0-1,0 0 1,0 0 0,1 0 0,-1 0 0,0 0-1,0 0 1,0 0 0,0-1 0,0 1-1,0 0 1,0 0 0,0 0 0,0 0 0,0 0-1,0 0 1,0 0 0,0-1 0,0 1-1,0 0 1,-1 0 0,1 0 0,0 0 0,0 0-1,0 0 1,0 0 0,0-1 0,0 1-1,0 0 1,0 0 0,0 0 0,0 0 0,0 0-1,0 0 1,-1 0 0,1 0 0,0 0-1,0 0 1,0 0 0,0 0 0,0 0 0,0 0-1,0 0 1,-1 0 0,1-1 0,0 1-1,0 0 1,0 0 0,0 0 0,0 0 0,0 0-1,0 1 1,-1-1 0,1 0 0,0 0-1,0 0 1,0 0 0,0 0 0,0 0 0,0 0-1,0 0 49</inkml:trace>
  <inkml:trace contextRef="#ctx0" brushRef="#br0" timeOffset="41971.1">4074 10344 8242,'-78'56'5813,"64"-44"-5197,0 1 0,0 0 0,1 1 0,-2 4-616,10-12 63,1 0 0,-1 0 0,1 1 0,0-1 0,1 1 0,0 0 0,0 0 0,0 0 0,1 0 0,0 1 0,0-1 0,1 1 0,0-1 0,0 1 0,0-1 0,1 1 0,1 0 0,-1-1 0,1 1 0,1-1 0,-1 1 0,1-1 0,0 0 0,2 4-63,-3-8 20,1 0 0,-1 0 0,1 0 0,0 0 0,0 0 0,0 0 0,0 0 0,0 0 0,1-1 0,-1 1 0,1-1 0,-1 0 0,1 0 0,0 0 0,0 0 0,0 0 0,0-1 0,0 1 0,1-1 0,2 1-20,0-1 28,-1 0 0,1 0-1,0-1 1,0 0 0,0 0 0,0 0-1,-1-1 1,1 0 0,0 0 0,0 0-1,-1-1 1,2 0-28,4-2 42,0-1 0,1 0-1,-2-1 1,1 0 0,-1 0 0,0-1 0,0-1-1,0 0 1,-1 0 0,-1 0 0,0-1-1,0-1-41,-5 7 30,0-1 0,-1 0 0,0 1 0,0-1 0,0 0 0,0 0-1,0 0 1,-1-1 0,0 1 0,0 0 0,0 0 0,0-1 0,-1 1-1,0-1 1,0 1 0,0 0 0,0-1 0,-1 1 0,1-1 0,-1 1-1,0-1-29,-1 2 29,1 0-1,-1 1 0,0-1 0,0 0 0,0 1 0,0-1 0,0 1 1,-1 0-1,1 0 0,-1 0 0,1 0 0,-1 0 0,0 0 0,0 1 1,0-1-1,1 1 0,-2 0 0,1 0 0,0 0 0,0 0 0,0 0 1,0 1-1,-1 0 0,1-1 0,0 1 0,0 0 0,0 1 0,-3-1-28,3 0 2,-1 0-1,0 0 0,0 0 0,1 0 1,-1 1-1,0 0 0,1-1 0,-1 1 1,0 1-1,1-1 0,-1 0 0,1 1 1,0 0-1,0 0 0,-2 1-1,5-3-68,1 1 0,-1 0 0,0 0 0,1 0 0,-1 0 1,0-1-1,1 1 0,-1 0 0,1-1 0,0 1 0,-1 0 0,1-1 0,-1 1 0,1 0 0,0-1 0,0 1 0,-1-1 0,1 1 0,0-1 0,0 0 1,-1 1-1,1-1 0,0 0 0,0 1 0,0-1 0,0 0 0,0 0 68,27 12-3163,17 3-368</inkml:trace>
  <inkml:trace contextRef="#ctx0" brushRef="#br0" timeOffset="42328.16">4452 10406 8322,'-21'-10'1970,"-1"1"0,0 1 0,0 2 0,-6-1-1970,21 5 213,-1 0 1,0 1 0,0 0 0,-1 0 0,1 1 0,0 0 0,0 0 0,0 1 0,0 0 0,0 1 0,0 0 0,0 0 0,-5 2-214,12-3 11,0-1-1,0 0 1,0 1 0,0 0 0,0-1-1,0 1 1,0 0 0,0-1 0,0 1 0,0 0-1,0 0 1,0 0 0,0 0 0,1 0 0,-1 0-1,0 0 1,1 0 0,-1 0 0,0 0 0,1 0-1,-1 1-10,1-1 2,0 0 0,1 0 0,-1 0 0,0 0 0,0 0-1,0 0 1,1-1 0,-1 1 0,1 0 0,-1 0 0,0 0 0,1 0 0,-1-1-1,1 1 1,0 0 0,-1 0 0,1-1 0,0 1 0,-1 0 0,1-1-1,0 1-1,4 2-6,0 0-1,0 0 1,0 0-1,0 0 1,0-1-1,1 0 1,-1 0-1,1-1 7,55 11-16,-35-8 18,-1 0 0,-1 2 0,17 6-2,-36-10 2,1 0 1,0 1-1,-1 0 1,0-1-1,1 2 1,-1-1 0,0 1-1,-1-1 1,1 1-1,-1 1 1,1-1 0,-1 1-1,-1-1 1,1 1-1,-1 0 1,1 0-1,-1 2-2,-2-4 4,1 0-1,-1-1 0,0 1 0,-1 0 1,1 0-1,0 0 0,-1 1 0,0-1 1,0 0-1,0 0 0,0 0 1,0 0-1,0 0 0,-1 0 0,1 0 1,-1 0-1,0 0 0,0 0 0,0 0 1,-1 1-4,-2 1 7,1 1 0,-1-1 0,0 0 0,0 0 0,0 0 0,-1-1 0,0 0 0,1 1 0,-7 2-7,-8 5 20,0-1 1,-1-1-1,0 0 1,-1-2-1,-7 2-20,5-3 88,-19 8-493,40-13-151,5-2-298,27-5-1976,11-3-623</inkml:trace>
  <inkml:trace contextRef="#ctx0" brushRef="#br0" timeOffset="42716.18">4676 10552 5849,'-2'-6'7093,"3"6"-3860,29-4-2592,-9 0-550,-1 0 0,0-2 1,15-6-92,-28 9 58,0 0 1,0-1-1,0 1 1,0-1-1,-1 0 1,1-1-1,-1 0 1,0 0-1,0 0 1,-1-1-1,0 1 1,5-7-59,-9 11 36,-1 0 0,1 0 0,0 0 1,-1 0-1,1 0 0,-1 0 0,1 0 0,-1 0 1,1 0-1,-1-1 0,0 1 0,1 0 1,-1 0-1,0 0 0,0 0 0,0-1 0,0 1 1,0 0-1,0 0 0,0 0 0,0 0 0,-1-1 1,1 1-1,0 0 0,-1 0 0,1 0 0,-1 0-36,0-1 39,0 1 0,0 0-1,-1 0 1,1 1-1,-1-1 1,1 0-1,-1 0 1,1 1-1,-1-1 1,1 1-1,-1-1 1,1 1-1,-1 0 1,0-1-1,1 1 1,-1 0-1,0 0-38,-8 0 111,0 0 1,-1 1-1,1 0 0,0 1 0,-7 2-111,-1 0 120,1 2 0,1-1 0,-1 2 0,1 0 0,0 1 0,1 1 0,-4 3-120,17-10 14,-1 0 1,0 0 0,0 0 0,1 1 0,-1-1 0,1 1 0,0-1-1,0 1 1,0 0 0,0 0 0,0 0 0,1 0 0,-1 0 0,1 0-1,0 1 1,0-1 0,0 0 0,0 1 0,1-1 0,-1 1 0,1-1-1,0 1 1,0-1 0,0 1 0,0-1 0,1 0 0,0 1 0,-1-1-1,1 1 1,0-1 0,1 0 0,-1 0 0,0 0 0,1 0 0,0 0 0,0 0-1,0 0 1,0 0 0,0 0 0,2 0-15,0 3 30,0-1-1,1 0 1,0 0 0,0 0 0,0-1 0,0 0-1,1 0 1,0 0 0,0-1 0,0 1-1,0-2 1,0 1 0,1-1 0,-1 1 0,1-2-1,-1 1 1,1-1 0,5 1-30,12-2 287,-1 0 1,0-1-1,1-1 1,20-5-288,44-3-4155,-47 9 1213</inkml:trace>
  <inkml:trace contextRef="#ctx0" brushRef="#br0" timeOffset="38498.15">1998 10142 1008,'-10'-13'8198,"5"20"-4139,2 37-2427,3-42-1626,1 58 915,3 0 0,3-1 0,10 42-921,-8-67 248,-5-19-153,0 0 1,0 0 0,-1 0-1,-1 0 1,-1 0-1,0 1 1,-1-1 0,-1 7-96,1-22 15,0-1 0,-1 1 1,1-1-1,0 1 1,0-1-1,-1 1 0,1 0 1,0-1-1,-1 1 0,1 0 1,0-1-1,-1 1 0,1 0 1,0-1-1,-1 1 1,1 0-1,-1 0 0,1 0 1,0-1-1,-1 1 0,1 0 1,-1 0-1,1 0 1,-1 0-1,1 0 0,-1 0 1,1 0-1,-1 0 0,1 0 1,0 0-1,-1 0 1,1 0-1,-1 0 0,1 0 1,-1 0-1,1 0 0,-1 1 1,1-1-1,0 0 0,-1 0 1,1 0-1,-1 1 1,1-1-1,0 0 0,-1 1 1,1-1-1,0 0 0,-1 1 1,1-1-1,0 0 1,-1 1-1,1-1 0,0 1 1,0-1-1,0 1 0,0-1 1,-1 0-1,1 1 1,0-1-1,0 1 0,0-1 1,0 1-1,0-1 0,0 1 1,0-1-1,0 1-15,-24-44 320,23 41-349,-6-12 45,0-1 1,1 1-1,1-1 0,0-1 0,1 1 0,0 0 0,2-1 0,-1 0 0,2 0 1,0 0-1,1 0-16,6-23-4,1 1 0,2 0 0,1 0 0,2 1 0,2 1 0,1 0 0,2 1 0,1 1 0,16-22 4,-30 49-10,0 1 0,1 0 1,-1 1-1,1-1 1,0 1-1,1 0 0,-1 0 1,1 1-1,0 0 0,0 0 1,1 0-1,-1 0 1,1 1-1,-1 0 0,1 1 1,0 0-1,0 0 0,1 0 1,1 0 9,-3 2-11,-1 0 1,1 0-1,-1 0 1,1 1-1,-1 0 1,1 0-1,-1 0 1,1 1-1,-1 0 1,0 0-1,0 0 1,0 1-1,0-1 1,0 1-1,-1 0 1,1 1-1,-1-1 1,1 1-1,-1 0 1,-1 0-1,1 0 1,-1 1-1,1-1 1,-1 1-1,0 1 11,8 12-10,-2 1 0,0 1 0,-2-1 0,0 1 0,-1 0-1,-1 1 1,-1-1 0,-1 1 0,0 0 0,-1 12 10,-1 44 54,-3 0 1,-5 16-55,6-82 6,0 4 15,0 0 1,-1-1-1,-1 1 0,-1-1 1,0 0-1,0 0 1,-3 2-22,4-10 34,0 0 0,0 0 0,-1 0 1,0-1-1,-1 1 0,1-1 0,-1 0 0,0 0 0,0-1 1,0 1-1,-1-1 0,0 0 0,1-1 0,-1 1 0,-7 1-34,1 1 81,0-1 0,0 0-1,-1-1 1,0 0-1,0-1 1,0-1-1,0 0 1,0-1 0,-1 0-1,1-1 1,0-1-1,-1 0 1,1 0 0,-9-3-81,16 1 432,8 2-1633,4 0-4337,1 1 1098</inkml:trace>
  <inkml:trace contextRef="#ctx0" brushRef="#br0" timeOffset="38845.4">2582 10464 10850,'-13'1'2561,"-13"8"1112,12-2-3081,4 7-80,9 2-24,1-2-200,6 4-112,5 1-104,9-6 24,1-4 24,9 0 296,1-8 2281,10-3-6562,-4-7 3193</inkml:trace>
  <inkml:trace contextRef="#ctx0" brushRef="#br0" timeOffset="38846.4">2715 10278 9450,'-33'5'2112,"6"-10"881,10 4-2041,16 7-3888,7-8 1503</inkml:trace>
  <inkml:trace contextRef="#ctx0" brushRef="#br0" timeOffset="40947.39">3107 10249 6161,'-37'5'3719,"22"-3"-3013,0 0 0,1 0 1,0 2-1,0 0 0,0 0 1,-8 5-707,-6 4 815,6-4-352,1 1 0,-1 1 0,2 1 0,-1 1 0,2 1 0,0 0 1,-7 9-464,25-23 2,1 0 1,-1 1 0,1-1 0,-1 0 0,1 1 0,-1-1 0,1 1 0,0-1 0,-1 1 0,1-1 0,0 1 0,0-1-1,-1 1 1,1 0 0,0-1 0,0 1 0,0-1 0,0 1 0,0-1 0,0 1 0,0 0 0,0-1 0,0 1 0,0-1-1,0 1 1,0 0 0,0-1 0,0 1 0,0-1 0,1 1 0,-1-1 0,0 1 0,0 0-3,20 10 14,32-2-38,-47-9 34,40 4 3,47 6 11,-86-9-22,1 0-1,-1 1 1,0 0 0,0 0-1,0 1 1,0 0 0,0 0-1,0 0 1,-1 1 0,0-1-1,1 1 1,-1 1-2,-3-4 1,-1 1 1,0-1-1,0 1 1,0-1-1,0 1 0,0 0 1,0-1-1,-1 1 1,1 0-1,0-1 0,-1 1 1,1 0-1,-1 0 1,0 0-1,0-1 1,1 1-1,-1 0 0,-1 0 1,1 0-1,0 1-1,-1 2 5,0 0 0,-1 0 0,1 0-1,-1 0 1,0 0 0,-1 0 0,1-1 0,-1 1-5,-8 11 24,0-1 0,-1 0 0,-11 10-24,22-24 1,-18 17 41,14-13 20,0 0 0,0 0 0,0 1 0,1-1-1,0 1 1,-4 6-62,8-12-11,0 0-1,0 0 0,0 1 0,0-1 0,0 0 0,0 1 1,0-1-1,0 0 0,0 1 0,0-1 0,0 0 1,0 1-1,0-1 0,0 0 0,0 1 0,0-1 1,0 0-1,0 1 0,1-1 0,-1 0 0,0 1 1,0-1-1,0 0 0,1 0 0,-1 1 0,0-1 0,0 0 1,1 0-1,-1 1 0,0-1 0,0 0 0,1 0 1,-1 0-1,0 0 0,1 0 0,-1 1 0,0-1 1,0 0-1,1 0 0,-1 0 0,0 0 0,1 0 0,-1 0 1,0 0-1,1 0 0,-1 0 0,0 0 0,1 0 1,-1 0-1,0 0 12,3 0-343,14 3-1089</inkml:trace>
  <inkml:trace contextRef="#ctx0" brushRef="#br0" timeOffset="47250.93">8472 10301 7114,'-23'1'2665,"-1"1"0,1 0 0,-9 4-2665,-72 21 3365,41-4-1894,1 2 1,-8 7-1472,61-27 106,1 0 0,-1 0 0,1 1 0,0 0 0,-3 2-106,10-7 5,0 0 0,0-1-1,0 1 1,0 0 0,0 0-1,0-1 1,0 1 0,0 0-1,0 0 1,1 0 0,-1 0-1,0 0 1,1 0 0,-1 1-1,1-1 1,-1 0 0,1 0 0,-1 0-1,1 0 1,0 1 0,0-1-1,-1 0 1,1 0 0,0 1-1,0-1 1,0 0 0,0 0-1,1 1 1,-1-1 0,0 0-1,1 0 1,-1 0 0,0 1 0,1-1-1,-1 0 1,1 0 0,0 0-1,-1 0 1,1 0 0,0 0-1,0 0 1,0 0 0,-1 0-1,1 0 1,1 0-5,0 0 5,1 1 0,0-1 1,0 0-1,0 0 0,0 0 0,0 0 0,1-1 0,-1 1 1,0-1-1,0 0 0,0 0 0,1 0 0,-1 0 1,0-1-1,0 1 0,0-1 0,0 0 0,0 0 0,0 0 1,0 0-1,0 0 0,2-2-5,8-3 34,0-1 0,0 0 0,-1-1-1,5-4-33,-5 2 26,-1-1 0,-1 0 0,1 0-1,-2-1 1,0-1 0,0 1 0,-1-2-1,-1 1 1,0-1 0,-1 0-1,0 0 1,-1-1 0,-1 0 0,0 0-1,1-11-25,1-11 36,-2-1-1,-1 0 0,-2 1 0,-2-1 1,-1 0-1,-2 0-35,1 19 154,-1 1 1,0-1-1,-2 1 0,0 0 1,-1 1-1,-1-1 0,-5-8-154,13 26 7,0 0 1,0 0-1,0-1 0,0 1 1,0 0-1,0 0 0,0 0 1,0 0-1,0 0 0,0-1 0,0 1 1,0 0-1,0 0 0,0 0 1,0 0-1,0 0 0,-1 0 0,1 0 1,0-1-1,0 1 0,0 0 1,0 0-1,0 0 0,0 0 1,0 0-1,0 0 0,0 0 0,-1 0 1,1 0-1,0 0 0,0-1 1,0 1-1,0 0 0,0 0 1,0 0-1,-1 0 0,1 0 0,0 0 1,0 0-1,0 0 0,0 0 1,0 0-1,-1 0 0,1 0 0,0 0 1,0 0-1,0 0 0,0 1 1,0-1-1,0 0 0,-1 0 1,1 0-1,0 0 0,0 0 0,0 0 1,0 0-1,0 0 0,0 0 1,0 0-1,0 0 0,-1 1 1,1-1-1,0 0 0,0 0 0,0 0 1,0 0-8,-3 16 167,2 25-104,1-38-40,0 51 97,3 1-1,2-1 1,3 0 0,2 0-1,2-1 1,2 0-1,17 36-119,-29-82 9,2 0-1,-1 0 0,1 0 0,0-1 0,0 1 0,0-1 1,1 0-1,0 0 0,0-1 0,1 1 0,0-1 0,0-1 1,0 1-1,0-1 0,5 3-8,-2-4 17,-1 1 1,1-1-1,-1-1 1,1 0-1,0 0 1,0 0-1,0-1 1,0-1-1,0 0 1,0 0-1,1 0 1,5-2-18,1 0 44,0-1 1,-1 0 0,1-1 0,-1 0-1,5-4-44,-16 7 13,-1 0-1,1-1 0,-1 0 0,0 1 1,1-1-1,-1 0 0,0-1 0,0 1 1,0 0-1,-1-1 0,1 0 0,-1 1 0,1-1 1,-1 0-1,0-1 0,0 1 0,0 0 1,-1 0-1,1-1 0,-1 1 0,1-1 1,-1 1-1,0-1 0,0-3-12,-1 5 3,0 1 1,1-1-1,-1 1 0,0-1 0,0 1 1,0-1-1,0 1 0,-1-1 1,1 1-1,0-1 0,-1 1 0,1-1 1,-1 1-1,1-1 0,-1 1 1,0 0-1,1-1 0,-1 1 0,0 0 1,0 0-1,0-1 0,0 1 1,0 0-1,0 0 0,0 0 0,-1 0 1,1 0-1,0 1 0,-1-1 1,1 0-1,0 1 0,-1-1 0,1 0 1,-1 1-1,1 0 0,-1-1 1,1 1-1,-1 0 0,1 0 0,-1 0 1,1 0-1,-1 0 0,1 0 1,-1 0-1,1 0 0,-1 1 0,0-1-3,-5 2-1,1-1 1,-1 1-1,1 0 0,0 0 0,-1 1 0,1-1 0,0 2 0,0-1 0,1 0 0,-2 2 1,1 0-7,1-1 1,0 1-1,0 0 0,1 0 0,-1 0 0,1 1 0,0-1 0,1 1 0,-1 0 0,1 1 1,0-1-1,1 0 0,-2 4 7,4-8-2,0 0-1,-1 1 1,1-1 0,0 0 0,0 0 0,0 1-1,0-1 1,1 0 0,-1 0 0,0 1-1,1-1 1,0 0 0,-1 0 0,1 0 0,0 0-1,0 0 1,1 1 2,0 0 0,1 0 1,-1-1-1,1 1 0,-1-1 0,1 1 1,0-1-1,0 0 0,0 0 0,1 0 0,-1-1 1,0 1-1,0-1 0,1 1 0,0-1 0,21 5 130,0-1 0,0-2-1,0 0 1,0-1 0,0-2 0,0 0-1,23-5-129,-3 3-4155,41 2 4155,-21 4-3021</inkml:trace>
  <inkml:trace contextRef="#ctx0" brushRef="#br0" timeOffset="53352.79">13864 10379 7858,'-9'-14'7593,"7"11"-4862,2 9 1733,4 23-4132,-2 0-1,-1-1 1,-1 1-1,-1 0 1,-5 25-332,9-67 127,1 0 1,0 0-1,1 0 1,1 0-1,0 1 1,0-1-1,4-3-127,8-12 0,1 0 0,2 2 0,0 0 0,-19 24-1,-1 0 0,1 0 0,-1 1 0,1-1 0,-1 1-1,1-1 1,0 1 0,0 0 0,0-1 0,0 1 0,0 0 0,0 0 0,0 1 0,0-1 0,0 0 0,0 1-1,0-1 1,1 1 0,-1-1 0,2 1 1,-2 1-3,0-1 0,0 1 1,0-1-1,-1 1 0,1 0 0,0 0 0,0 0 1,-1 0-1,1 0 0,-1 0 0,1 0 0,-1 0 0,1 1 1,-1-1-1,0 0 0,1 1 0,-1 0 0,0-1 1,0 1 2,2 4-2,0-1 1,0 1 0,-1-1-1,0 1 1,0 0 0,0 0 0,-1 0-1,0 0 1,0 0 0,0 0 0,-1 0-1,0 1 1,0-1 0,-1 0 1,-7 21 13,6-15 116,20-19-47,127-78-13,-143 83-70,0 1 0,-1 0 0,1-1 0,0 1 0,0 0 0,0 0 0,0 1 0,0-1 0,0 0 0,0 0 0,1 1 0,-1 0-1,0-1 1,0 1 0,0 0 0,1 0 0,-1 0 0,0 0 0,0 0 0,0 1 0,1-1 0,-1 1 0,0-1 0,0 1 0,0 0 1,1 2-6,0 0 1,0 0-1,0 0 1,0 0-1,-1 1 0,1-1 1,-1 1-1,0 0 1,0 0-1,-1-1 0,1 1 1,0 2 5,-1-3 2,1 0 0,0 0 0,1 0 0,-1 0 0,1-1 0,-1 1 1,1 0-1,0-1 0,0 0 0,0 0 0,0 0 0,0 0 0,0 0 0,1 0 1,-1-1-1,0 0 0,1 0 0,0 0 0,-1 0 0,1 0 0,-1-1 0,1 1 1,0-1-1,0 0 0,-1 0 0,2-1-2,13 1 15,0-2 1,-1 0 0,1-1-1,15-5-15,-26 6 10,1 0-1,-1-1 1,1 0-1,-1 0 1,0-1 0,5-3-10,-9 5 6,-1 0 1,1 1 0,-1-1-1,0 0 1,0 0 0,0 0-1,0 0 1,0-1 0,-1 1-1,1 0 1,-1-1 0,1 1-1,-1-1 1,0 0-1,0 1 1,0-1 0,0 0-1,-1 0 1,1-1-7,-1 3 2,0 0 0,0 0 0,0 0 0,0 0 0,0 0 0,0 0 0,-1 0 0,1 0 0,0 0 0,-1 0 0,1 0-1,0 0 1,-1 0 0,1 0 0,-1 0 0,0 0 0,1 1 0,-1-1 0,0 0 0,0 0 0,1 1 0,-1-1 0,0 0 0,0 1 0,0-1 0,0 1 0,0-1 0,0 1-1,0-1 1,0 1 0,0 0 0,0-1 0,0 1 0,0 0 0,0 0 0,0 0 0,0 0 0,0 0 0,0 0 0,0 0 0,0 0 0,0 0-2,-2 0-1,0 1 1,0-1-1,0 0 0,0 1 1,0-1-1,0 1 1,0 0-1,0 0 0,1 0 1,-1 1-1,0-1 1,1 1-1,-1-1 0,0 1 1,-3 4-4,0 1 0,0 0 0,0 0 0,1 0 0,0 0-1,1 1 1,0-1 0,0 1 0,0 1 0,1-1 0,-1 6 4,3-11 0,0 0 0,1 0 1,0 0-1,0 0 1,0 0-1,0 0 1,0 0-1,1 0 1,-1 0-1,1 0 0,0 0 1,0 0-1,0 0 1,0 0-1,1-1 1,-1 1-1,1 0 1,-1-1-1,1 1 1,0-1-1,0 0 0,0 1 1,1-1-1,-1 0 1,0 0-1,1-1 1,-1 1-1,1 0 1,0-1-1,-1 1 0,1-1 1,0 0-1,0 0 1,0 0-1,4 1 4,-1-1 0,1 1 1,0-1-1,-1-1 0,1 1 1,0-1-1,0-1 0,-1 1 0,1-1 1,0 0-1,-1 0 0,1-1 1,-1 0-1,1 0 0,0-1-4,24-9 30,-2-2 1,18-10-31,-30 15 11,1-1 6,-1-2 0,0 0 0,0-1-1,-2 0 1,1-2 0,3-5-17,-18 20-1,-1 0-1,1 0 0,-1 0 1,1 1-1,-1-1 1,0 0-1,1 1 0,-1-1 1,1 0-1,-1 1 1,0-1-1,1 1 1,-1-1-1,0 0 0,0 1 1,1-1-1,-1 1 1,0-1-1,0 1 0,0-1 1,0 1-1,0-1 1,1 1-1,-1-1 0,0 1 1,0-1-1,0 1 1,0-1-1,0 1 0,-1-1 1,1 1-1,0-1 1,0 1-1,0-1 2,4 36-62,-4-30 60,0 12 3,0-9 1,0-1 0,0 1 0,1 0 0,0 0 0,1-1 0,0 1 1,0 0-3,-1-8 1,0-1 1,-1 1-1,1 0 1,0-1 0,-1 1-1,1 0 1,0-1-1,0 1 1,0-1 0,0 0-1,-1 1 1,1-1-1,0 1 1,0-1 0,0 0-1,0 0 1,0 0-1,0 1 1,0-1 0,0 0-1,0 0 1,0 0-1,0-1 1,0 1 0,0 0-1,0 0 1,0 0-1,-1-1 1,1 1 0,0 0-1,0-1 1,0 1-1,0-1 1,0 0-2,39-19 28,-32 16-21,45-29 26,-42 24-31,0 2 0,1-1 0,-1 2 0,1-1 0,1 2 0,-1-1 0,1 2 0,0 0 0,1 0 0,8 0-2,-19 4-2,0 0-1,0 0 1,0 1 0,1 0-1,-1-1 1,0 1-1,0 0 1,0 0 0,0 1-1,-1-1 1,1 1-1,0-1 1,0 1 0,-1 0-1,1 0 1,-1 0-1,0 0 1,1 1 0,-1-1-1,0 1 1,-1-1-1,1 1 1,1 2 2,0 0 7,0 1 0,0 0 1,0 0-1,-1 0 0,0 0 0,0 0 0,-1 0 1,1 1-1,-1-1 0,-1 1 0,1 0-7,-3-1-1950,-1-10-4383,2 0 1711</inkml:trace>
  <inkml:trace contextRef="#ctx0" brushRef="#br0" timeOffset="53688.4">15284 10022 2897,'52'-168'10820,"-47"151"-7109,-1-1 0,-1 0-1,1-13-3710,-3 186 1217,6-1 0,17 76-1217,-22-212 38,1 0 1,1 0-1,1 0 0,0 0 1,1-1-1,1 0 0,1 0 1,0-1-1,1 0 0,1 0 1,8 9-39,-3-14 222,-15-10-303,0-1-1,1 0 1,-1 0 0,0 0-1,0 0 1,1 0 0,-1 0-1,0 0 1,1 0-1,-1 0 1,0 0 0,0-1-1,1 1 1,-1 0 0,0 0-1,0 0 1,1 0 0,-1 0-1,0 0 1,0 0-1,1-1 1,-1 1 0,0 0-1,0 0 1,0 0 0,1-1-1,-1 1 1,0 0-1,0 0 1,0-1 0,0 1-1,1 0 1,-1 0 0,0-1-1,0 1 1,0 0-1,0 0 1,0-1 0,0 1-1,0 0 1,0-1 0,0 1-1,0 0 1,0 0 0,0-1-1,0 1 1,0 0-1,0 0 1,0-1 0,0 1-1,0 0 1,0-1 0,-1 1-1,1 0 1,0 0-1,0-1 1,0 1 0,0 0-1,-1 0 1,1 0 0,0-1-1,0 1 1,0 0 81,-6-19-3845</inkml:trace>
  <inkml:trace contextRef="#ctx0" brushRef="#br0" timeOffset="54037.01">15217 10261 9602,'-45'-15'3977,"26"-4"616,8-2-2537,15 10-175,18 2-529,6 2-752,17 3-288,9 0-240,17 1 1625,-2 1-2882,-2 2-3704,-16-2 1913</inkml:trace>
  <inkml:trace contextRef="#ctx0" brushRef="#br0" timeOffset="51545.42">13059 10232 8842,'-3'-4'6953,"2"4"-6874,1 0 0,0 0 0,0 0 0,-1 0-1,1 0 1,0 0 0,0 0 0,0 0 0,-1 0 0,1 0 0,0 0 0,0 0 0,-1 0 0,1 0-1,0 0 1,0 0 0,-1 0 0,1 0 0,0 0 0,0 0 0,0 0 0,-1 0 0,1 1-1,0-1 1,0 0 0,0 0 0,-1 0 0,1 0 0,0 1 0,0-1 0,0 0 0,0 0-1,0 0 1,-1 1 0,1-1 0,0 0 0,0 0 0,0 0 0,0 1 0,0-1 0,0 0-1,0 0 1,0 1 0,0-1 0,0 0 0,0 0 0,0 1 0,0-1 0,0 0 0,0 0 0,0 1-1,0-1 1,0 0-79,0 19 528,0 0 0,1 0 0,1 7-528,1-5 434,-2 1-1,0-1 1,-2 8-434,-14 129 1660,18-165-1524,0 0-1,1 0 0,0 1 0,0-1 1,1 1-1,0 0 0,1-1-135,-2 2 56,18-23-16,1 1 0,1 1 0,2 1 0,26-21-40,-50 46 2,0-1 0,0 0 0,0 1 0,0-1 0,0 1 1,0-1-1,0 1 0,0 0 0,1 0 0,-1 0 0,0 0 0,0 1 0,0-1 0,0 1 0,0-1 0,0 1 0,0-1 0,0 1 0,0 0 0,0 0 1,0 0-1,0 0 0,-1 0 0,1 1 0,0-1 0,-1 1 0,1-1 0,-1 1 0,2 1-2,6 6 58,-1 0-1,1 1 1,-2 0 0,3 4-58,-4-5 61,-2 1 1,1-1-1,-1 1 1,-1 0-1,1 5-61,-1-6 37,-1-1-1,2 1 0,-1-1 1,1 0-1,0 0 0,2 2-36,5 1 457,-7-12-2055,0-4-5296,-3 3 2560</inkml:trace>
  <inkml:trace contextRef="#ctx0" brushRef="#br0" timeOffset="51995.54">13433 10492 1512,'-9'-7'6539,"-22"-1"-3087,12 3 1862,19 5-5253,-1 0-1,1 0 1,-1 0 0,1 0-1,0 0 1,-1 0-1,1-1 1,0 1 0,-1 0-1,1 0 1,0-1 0,-1 1-1,1 0 1,0-1 0,-1 1-1,1 0 1,0-1 0,0 1-1,-1 0 1,1-1 0,0 1-1,0 0 1,0-1-1,-1 1 1,1-1 0,0 1-1,0 0 1,0-1 0,0 1-1,0-1 1,0 1 0,0-1-1,0 1 1,0 0 0,0-1-1,0 1 1,0-1 0,0 1-1,1-1 1,-1 1 0,0 0-1,0-1 1,0 1-1,0-1 1,1 1 0,-1 0-1,0-1 1,1 1 0,-1 0-1,0-1 1,0 1 0,1 0-61,20-15 504,-18 14-405,11-8 72,-6 4-87,1 0 1,-1 0 0,1 1-1,0 0 1,0 0-1,4 0-84,-10 3 32,0 1 0,0 0 0,0-1 0,0 1 0,-1 0 0,1 0 0,0 1 0,0-1 0,0 1 0,0-1 0,-1 1 0,1 0 0,0 0 0,-1 0 0,1 0 0,0 1 0,-1-1 0,0 1 0,1-1 0,-1 1 0,0 0-1,0 0 1,0 0 0,1 1-32,1 2 75,-1 0-1,0 0 1,0 0-1,0 0 0,-1 1 1,0-1-1,0 1 0,0-1 1,0 1-1,-1 0 1,0 0-1,0 0-74,-1 1-66,1-1-1,1 0 1,-1 0-1,1 0 1,0 0-1,0-1 1,1 1-1,0 0 1,0-1-1,0 0 1,2 2 66,-1 1-4360,-1 1-82</inkml:trace>
  <inkml:trace contextRef="#ctx0" brushRef="#br0" timeOffset="48018.45">9980 10198 6713,'-26'-27'5747,"-35"-15"-3630,61 42-2112,-3-1 168,0-1 1,0 1-1,0 0 1,0 0-1,-1 0 1,1 1-1,0-1 1,-1 1-1,1 0 1,0 0-1,-1 0 0,1 0 1,0 0-1,-1 1 1,1 0-1,0-1 1,-2 2-174,-46 20 1663,47-19-1484,-1-1-65,0 1-1,0 0 0,0 0 0,0 1 0,0 0 0,1 0 0,0 0 0,0 0 0,0 0 0,0 1 0,1 0 0,0 0 0,0 0 0,-2 3-113,5-6 9,-1 1 0,0-1-1,1 1 1,-1 0 0,1 0 0,0-1 0,0 1 0,0 0 0,0 0-1,1-1 1,-1 1 0,1 0 0,-1-1 0,1 1 0,0 0-1,0-1 1,0 1 0,1-1 0,-1 0 0,0 1 0,1-1-1,0 0 1,-1 0 0,1 0 0,0 0 0,0 0 0,0 0-1,1-1 1,-1 1 0,0 0 0,2 0-9,17 11 21,0-1 0,1-1 0,0-1 0,1 0 0,20 4-21,-15-5 23,0 2 0,0 1 1,12 9-24,-38-21 2,-1 1 0,1-1 1,-1 1-1,0 0 1,0 0-1,1-1 0,-1 1 1,0 0-1,0 0 1,0 0-1,0 0 0,0 1 1,0-1-1,0 0 1,-1 0-1,1 1 1,0-1-1,-1 0 0,1 1 1,-1-1-1,1 0 1,-1 1-1,1-1 0,-1 1-2,0 0 5,-1-1 0,1 1-1,-1-1 1,0 1 0,1-1-1,-1 0 1,0 0-1,0 1 1,0-1 0,0 0-1,0 0 1,0 0 0,0 0-1,0 0 1,0 0 0,0 0-1,-1 0 1,1 0-1,-1 0-4,-10 5 40,0 0-1,0-1 0,0 0 0,-11 2-39,19-6 7,-20 6 37,1-1 1,-2 0-1,1-2 1,0-1-1,-1-1 1,-2-1-45,27-1-2,0 0 0,0 0 1,0 0-1,0 0 0,0 0 0,0 0 1,0 0-1,0 0 0,1 0 1,-1 0-1,0 0 0,0 0 0,0 0 1,0-1-1,0 1 0,0 0 1,0 0-1,0 0 0,0 0 1,0 0-1,0 0 0,1 0 0,-1 0 1,0 0-1,0 0 0,0 0 1,0 0-1,0-1 0,0 1 0,0 0 1,0 0-1,0 0 0,0 0 1,0 0-1,0 0 0,0 0 0,0 0 1,0-1-1,0 1 0,0 0 1,0 0-1,0 0 0,0 0 1,0 0-1,0 0 0,0 0 0,0 0 1,0 0-1,0-1 0,0 1 1,0 0-1,-1 0 0,1 0 0,0 0 1,0 0-1,0 0 0,0 0 1,0 0-1,0 0 0,0 0 0,0 0 1,0 0-1,0 0 0,0-1 1,-1 1-1,1 0 0,0 0 2,14-9-276,19-9-1000,49-20-6515,-33 12 2574</inkml:trace>
  <inkml:trace contextRef="#ctx0" brushRef="#br0" timeOffset="48416.9">10184 10287 3145,'4'-8'7036,"-9"11"357,-3 7-2654,1-1-5671,-3 10 1571,5-12-483,1 1 0,0 0 0,0 0 0,1 0 0,0 1 0,0-1 0,1 1 0,0-1 0,1 1 0,0 0 0,0 5-156,1-13 18,0 1 0,0-1 0,0 1 0,0-1 1,1 0-1,-1 1 0,0-1 0,1 0 0,-1 1 1,1-1-1,-1 0 0,1 0 0,0 0 0,0 1 0,-1-1 1,1 0-1,0 0 0,0 0 0,0 0 0,0 0 0,0 0 1,0-1-1,1 1 0,-1 0 0,0 0 0,1 0-18,2 0 22,0 0 0,0 1 0,0-1 0,1-1-1,-1 1 1,0-1 0,0 1 0,0-1 0,4-1-22,4 1 32,0-2 1,0 0 0,0 0 0,0-1-1,0-1 1,3-1-33,-5 0 20,0 0 0,0-1-1,-1 0 1,1 0 0,-2-1 0,1 0-1,-1-1 1,0 0 0,1-2-20,-5 6 76,-1 0 0,0 0 0,0 0 0,0-1 0,0 1-1,-1-1 1,0 0 0,0 0 0,0 0 0,0 0 0,-1 0 0,0 0 0,0 0 0,0 0 0,-1 0 0,1-1 0,-1 1 0,0 0 0,-1 0 0,0-2-76,1 7 17,0-1 0,0 1 0,0 0 0,0 0 0,0-1 0,0 1 0,0 0-1,0 0 1,0-1 0,0 1 0,0 0 0,-1 0 0,1-1 0,0 1 0,0 0 0,0 0 0,0-1 0,0 1 0,-1 0 0,1 0 0,0 0 0,0 0 0,0-1 0,-1 1 0,1 0 0,0 0 0,0 0 0,-1 0 0,1 0 0,0 0 0,0-1 0,-1 1 0,1 0 0,0 0 0,0 0 0,-1 0 0,1 0 0,0 0 0,-1 0 0,1 0 0,0 0 0,0 0 0,-1 0 0,1 1 0,0-1 0,0 0 0,-1 0 0,1 0 0,0 0 0,0 0 0,-1 0 0,1 1 0,0-1 0,0 0 0,0 0 0,-1 0 0,1 1-17,-8 15 292,8-7-290,1-1 0,-1 0 0,1 1 0,1-1 0,0 0 1,0 0-1,3 6-2,-2-5 2,-1-4 15,-1-1-1,1 0 1,0 0 0,1 0-1,-1 0 1,1 0 0,-1 0-1,1-1 1,0 0-1,1 1 1,-1-1 0,0 0-1,1 0 1,0-1 0,0 1-1,0-1 1,0 0-1,0 0 1,0 0-17,10 3-206,-1-1 0,1 0 0,0-1 0,0 0 0,1-1 206,-1 0-694,20-1-3936,-1-10 137</inkml:trace>
  <inkml:trace contextRef="#ctx0" brushRef="#br0" timeOffset="48809.88">10856 10220 5945,'0'0'366,"1"0"0,-1 0-1,1-1 1,-1 1-1,0 0 1,1-1 0,-1 1-1,1 0 1,-1-1 0,0 1-1,1-1 1,-1 1 0,0-1-1,0 1 1,1 0 0,-1-1-1,0 1 1,0-1-1,0 1 1,1-1 0,-1 0-1,0 1 1,0-1 0,0 1-1,0-1 1,0 1 0,0-1-1,0 1 1,0-1 0,0 1-1,0-1 1,-1 1-366,3 1 3749,2 10-3638,5 12 46,0 1 1,-2 0-1,0 0 0,-2 1 1,0-1-1,-2 1 1,-1 0-1,-1 24-157,-1-49 18,0 0 0,0 0 0,0 1 0,0-1 0,0 0 0,0 0-1,0 0 1,0 0 0,0 0 0,0 1 0,0-1 0,-1 0 0,1 0 0,0 0 0,0 0 0,0 0 0,0 0 0,0 1 0,0-1 0,-1 0 0,1 0 0,0 0 0,0 0-1,0 0 1,0 0 0,-1 0 0,1 0 0,0 0 0,0 0 0,0 0 0,0 0 0,-1 0 0,1 0 0,0 0 0,0 0 0,0 0 0,0 0 0,-1 0 0,1 0 0,0 0 0,0 0-1,0 0 1,0 0 0,0 0 0,-1-1 0,1 1 0,0 0 0,0 0 0,0 0 0,0 0 0,0 0 0,0 0 0,-1 0 0,1-1 0,0 1 0,0 0 0,0 0 0,0 0-1,0 0 1,0-1 0,0 1 0,0 0 0,0 0 0,0 0 0,0 0-18,-16-20 803,-13-26-89,21 22-627,0 0-1,2 0 1,1 0-1,0-1 1,2 0-1,1 0 1,1 0-1,1 0 1,1 0 0,2 0-1,2-14-86,-2 23 22,1 0 0,0 1 0,2-1 0,-1 1 0,2 0 0,0 0 0,1 1 0,6-10-22,-8 16 8,1 0-1,-1 0 0,2 0 0,-1 1 0,1 0 1,0 0-1,0 1 0,1 0 0,0 0 0,0 1 0,0 0 1,0 1-1,9-3-7,-5 3 147,0 0 0,0 0 1,1 1-1,0 1 0,-1 1 1,3-1-148,-10 2-97,0 1 0,0-1 0,-1 1 0,1 0 0,0 0 1,-1 1-1,3 0 97,-3 0-501,-1 0 0,0 0 0,0 1 0,1-1 0,-1 1 0,-1 0 0,1 0 0,0 0 0,2 3 501,18 27-4107</inkml:trace>
  <inkml:trace contextRef="#ctx0" brushRef="#br0" timeOffset="49138.92">10919 10250 6001,'-8'14'4417,"1"-5"-376,-2-21-840,9 5-1609,12 3-552,13-2-464,6-1-383,13-1 119,9 1-48,8 0-408,-6 0-457,4 1-3631,-9-1 399</inkml:trace>
  <inkml:trace contextRef="#ctx0" brushRef="#br0" timeOffset="49486.66">11360 10213 1640,'1'1'241,"11"11"486,-1 0 0,0 1 0,-1 0 0,1 4-727,-6-8 946,0 0 0,-1 0-1,0 1 1,-1-1 0,1 4-946,15 44 4220,-11-39-2773,-2 0 0,-1 1 1,0 0-1,-1 0 0,0 5-1447,-4-24 64,0 1 0,0-1-1,0 0 1,0 0 0,0 0 0,0 1 0,1-1 0,-1 0-1,0 0 1,0 0 0,0 1 0,0-1 0,0 0 0,0 0 0,0 0-1,0 1 1,0-1 0,0 0 0,0 0 0,0 0 0,0 1-1,0-1 1,0 0 0,-1 0 0,1 1 0,0-1 0,0 0 0,0 0-1,0 0 1,0 0 0,0 1 0,0-1 0,-1 0 0,1 0-1,0 0 1,0 0 0,0 0 0,0 1 0,-1-1 0,1 0 0,0 0-1,0 0 1,0 0 0,-1 0 0,1 0 0,0 0 0,0 0 0,0 0-1,-1 0 1,1 0 0,0 0-64,-11-10 2272,-12-27-1134,22 37-1179,-13-24 200,1-1-1,2 0 1,0 0-1,1-1 1,2 0-1,0-1 1,2 0-1,1 0 0,0-11-158,4 24 16,0 0 0,1 0 0,1 0-1,0 0 1,1 1 0,1-1-1,0 0 1,0 1 0,2 0 0,-1 0-1,2 0 1,0 0 0,0 1-1,1 0 1,1 0 0,0 1-1,0 0 1,1 0 0,1 1 0,1-1-16,2-1-2,1 2 1,0 0-1,0 1 1,1 0-1,0 1 1,1 1 0,-1 0-1,16-3 2,-18 6-68,0 0-1,1 1 1,-1 1-1,0 0 1,1 1 0,-1 0-1,1 1 1,0 0-1,-1 1 1,1 1-1,3 1 69,-12-2-32,-1 1 0,0-1-1,0 0 1,0 1 0,-1 0-1,1 0 1,0 0-1,-1 0 1,1 1 0,-1 0-1,0-1 1,0 1-1,2 2 33,-2-2-464,-1 1 0,0-1 0,0 0 0,-1 0 0,1 1 0,-1-1-1,1 1 1,-1-1 0,0 1 0,0 1 464,4 36-3493</inkml:trace>
  <inkml:trace contextRef="#ctx0" brushRef="#br0" timeOffset="49860.52">11350 10366 10250,'-18'17'4041,"12"-35"328,13 6-2793,14 4-263,18-5-633,10-5-400,16 2-88,1-1-136,-4 0 0,-7 7 168,-7 5-184,-18 3-184,-3 5-3713,-1 3-728,-8-3-1368</inkml:trace>
  <inkml:trace contextRef="#ctx0" brushRef="#br0" timeOffset="49861.52">11856 10317 4937,'-1'78'3633,"-6"-54"-120,4-6-993,0 3-287,3-1-601,-2 0-240,2 0-528,2-2-255,2-2-113,2-5-296,5-5 96,9-5 136,5-4 1720,9-6-6569,3-4 2857</inkml:trace>
  <inkml:trace contextRef="#ctx0" brushRef="#br0" timeOffset="50202.16">12107 10192 9370,'-31'-17'3593,"1"-1"320,-3 6-2617,12 8-312,4 7-544,13 1-360,10 6 56,11-2-208,11 5-432,3-3-552,9 4-1561,-5-5-1440,1-1-464</inkml:trace>
  <inkml:trace contextRef="#ctx0" brushRef="#br0" timeOffset="50203.16">12217 10229 3257,'17'3'1259,"-14"-3"-876,0 0-1,1 0 0,-1 1 1,0 0-1,0-1 0,0 1 1,-1 0-1,1 0 0,0 1 0,0-1 1,0 1-1,-1-1 0,1 1 1,2 2-383,-5-3 302,1 0 0,-1 0-1,1 0 1,-1 0 0,0 0 0,1 0 0,-1 0 0,0 0 0,0 0 0,0 0 0,0 0-1,0 0 1,0 0 0,0 1 0,0-1 0,0 0 0,0 0 0,-1 0 0,1 0 0,0 0 0,-1 0-1,1 0 1,-1 1-302,-15 31 1653,8-18-802,-51 147 1294,48-128-1893,9-30-218,0 0-1,0 0 1,0 0 0,0 0 0,-1 0 0,1-1 0,-1 1-1,0-1 1,0 0 0,0 0 0,-1 0 0,1 0 0,-1 0 0,1-1-1,-2 1-33,-7 4 204,0-1-1,-1-1 0,1 0 0,-5 1-203,16-6-140,1 0 0,-1 0-1,1 0 1,-1 1 0,0-1 0,1 0 0,-1 1-1,1-1 1,-1 0 0,1 1 0,-1-1 0,1 1-1,-1-1 1,1 0 0,-1 1 0,1-1 0,0 1-1,-1 0 1,1-1 0,0 1 0,0-1 0,-1 1 0,1-1-1,0 1 1,0 0 140,1 6-2692</inkml:trace>
  <inkml:trace contextRef="#ctx0" brushRef="#br0" timeOffset="50639.27">12781 10431 9946,'1'-5'1056,"0"0"1,-1-1-1,0 1 0,-1-1 0,1 1 0,-1 0 1,0-1-1,0 1 0,0 0 0,-1-1-1056,1 4 169,-1 0-1,1 1 1,0-1-1,-1 0 0,1 0 1,-1 1-1,0-1 1,0 1-1,1 0 1,-1-1-1,0 1 0,0 0 1,0 0-1,0 0 1,-1 0-1,1 1 1,0-1-1,0 1 0,0-1 1,-1 1-1,1 0 1,0-1-1,0 1 1,-2 1-169,-37-4 789,1 3 1,0 1 0,-14 3-790,41-3 68,0 1 0,1 0 1,-1 1-1,1 0 0,0 1 0,0 1 1,0 0-1,0 0 0,1 1 1,0 1-1,0 0 0,-6 5-68,16-11 0,0 0 0,0-1 0,0 1 0,0 0 0,0 0 0,0 0 0,0 0 0,0 0 0,0 0 0,1 0 0,-1 1 0,0-1-1,1 0 1,-1 0 0,1 0 0,-1 1 0,1-1 0,0 0 0,0 1 0,-1-1 0,1 0 0,0 0 0,0 1 0,0-1 0,1 0 0,-1 1 0,0-1 0,0 0 0,1 1-1,1 0 1,-1 0 0,0 0 0,1 0-1,-1 0 1,1-1 0,0 1 0,-1-1 0,1 1-1,0-1 1,0 0 0,0 0 0,0 0-1,0 0 1,1 0 0,8 4 5,0-1 0,1 0-1,-1-1 1,1 0 0,9 0-5,3-3 18,1 0 1,-1-2-1,1 0 0,-1-2 0,0-1 1,0-1-1,14-6-18,13-11 53,-31 4-8,-19 18-44,-1 0 1,0 1 0,0-1-1,1 0 1,-1 1 0,0-1-1,0 0 1,0 1 0,0-1-1,0 0 1,0 0-1,0 1 1,0-1 0,0 0-1,0 1 1,0-1 0,-1 0-1,1 1 1,0-1 0,0 0-1,-1 1 1,1-1 0,-1 0-1,1 1 1,0-1 0,-1 1-1,1-1 1,-1 1 0,1-1-1,-1 1 1,1-1 0,-1 1-2,-1-1-1,1 1-1,0 0 1,0 0 0,0 0 0,-1 0 0,1 0 0,0 0 0,0 0 0,0 0 0,-1 0 0,1 1-1,0-1 1,0 0 0,0 1 0,0-1 0,0 1 0,-1-1 0,1 1 0,0 0 0,0-1-1,0 1 1,1 0 0,-1 0 0,0 0 0,0 0 0,0-1 0,1 1 0,-1 0 0,0 1 0,1-1-1,-1 0 1,0 1 1,-22 35-40,22-34 49,0-1 0,1 0 0,-1 0 1,0 1-1,1-1 0,0 0 0,0 1 1,-1-1-1,1 1 0,1-1 0,-1 0 1,0 1-1,0-1 0,1 1 0,0-1 1,-1 0-1,1 0 0,0 1 0,0-1 1,0 0-1,0 0 0,1 1-9,3 3 78,0-1-1,0 0 1,0 0-1,1 0 1,0-1-1,3 3-77,19 14-3805,-6 0 826</inkml:trace>
  <inkml:trace contextRef="#ctx0" brushRef="#br0" timeOffset="55588.02">16878 10147 8818,'0'2'6973,"-8"1"-5056,2-1-1281,-71 19 1246,34-10-1000,0 1 0,1 3-1,0 1 1,-35 20-882,47-19 180,-1 1 0,2 1 0,1 2 0,-26 23-180,52-42 1,0 0-1,0 0 0,1 0 1,-1 0-1,1 0 1,-1 0-1,1 0 0,0 0 1,0 1-1,-1-1 1,2 1-1,-1-1 1,0 1-1,0-1 0,1 1 1,0-1-1,-1 1 0,1-1-1,1-1-1,-1 0 1,1 1-1,-1-1 1,1 0-1,-1 0 1,1 1-1,0-1 1,0 0-1,-1 0 1,1 0-1,0 0 1,0 0-1,0 0 1,0 0-1,0 0 1,1 0-1,-1 0 0,0-1 1,0 1-1,0 0 1,1-1-1,-1 1 1,0-1-1,1 1 1,-1-1-1,0 0 1,1 0-1,-1 1 1,1-1-1,-1 0 1,1 0 1,13 2 9,1-1 0,0 0 0,-1-1 0,1-1 0,-1 0 1,1-1-1,-1-1 0,1 0 0,-1-1 0,0-1 0,-1 0 0,1-1 0,-1-1 1,0 0-1,0-1 0,-1 0 0,0-1 0,-1-1 0,9-8-9,-6 4 25,0-2-1,0 0 1,-2-1 0,0 0-1,-1-1 1,-1 0-1,0-1 1,-2 0-1,0-1 1,-1 0 0,-1 0-1,-1-1 1,-1 0-1,0-4-24,-1 1 27,-1 1-1,-2-1 0,0 0 1,-1 0-1,-2 1 0,-3-21-26,2 32 10,1-1 0,-2 1 0,1-1-1,-2 1 1,0 0 0,0 1 0,-1-1 0,0 1-1,-1 0 1,-1 0 0,0 1 0,0 0 0,-4-3-10,-18-7-12,19 22 2,10 16 5,23 93 123,4-1 0,9 10-118,-29-100 18,1-1-1,1 0 1,1 0-1,0-1 1,2 0-1,0 0 1,1-1 0,13 14-18,-20-26 11,0 0 0,0 0 0,1 0 0,-1-1 0,1 0 0,0 0 0,1-1 0,-1 0 0,0 0 0,1 0 0,0-1 0,-1 0 0,1 0 0,0 0 0,0-1 0,0 0 0,0-1 0,0 0 0,0 0 0,1 0 0,-1-1 0,0 0 0,0 0 0,0-1 0,-1 1 0,1-2 0,4-1-11,0 0 23,0-1 1,-1-1-1,1 0 1,-1 0 0,0-1-1,-1 0 1,1-1-1,0-1-23,-6 5 14,0 0 0,0 0-1,-1 0 1,1-1-1,-1 1 1,0-1-1,0 1 1,-1-1 0,1 0-1,-1 0 1,0 0-1,0-1 1,-1 1 0,0 0-1,0-1 1,0 1-1,0-1 1,-1-5-14,0 10 3,0 0 0,0 0 0,0 1-1,0-1 1,0 0 0,0 0 0,-1 0 0,1 0 0,0 0-1,-1 0 1,1 0 0,0 1 0,-1-1 0,1 0 0,-1 0 0,1 0-1,-1 1 1,0-1 0,1 0 0,-1 1 0,0-1 0,1 1 0,-1-1-1,0 0 1,0 1 0,0 0 0,1-1 0,-1 1 0,0-1-3,-1 1 2,0 0 0,-1 0 0,1 0 0,0 0 0,0 0 0,0 0 0,0 0 0,0 1 0,0-1 0,-1 1 0,1 0 0,-1 0-2,-6 3-6,0 0-1,1 1 1,-1 0-1,1 0 1,-5 5 6,7-4-7,-1 0 1,1 1-1,0-1 1,1 1-1,-1 1 1,2-1-1,-1 1 1,1 0-1,0 0 1,0 0-1,1 0 1,0 1-1,1-1 1,0 1 0,-1 6 6,2-11 0,1 1 0,0 0 1,0-1-1,0 1 0,0 0 1,1 0-1,0-1 0,0 1 1,0-1-1,1 1 0,-1-1 1,1 1-1,0-1 0,0 0 1,1 0-1,-1 0 0,1 0 1,0 0-1,0 0 0,0-1 1,0 0-1,1 0 1,0 1-1,-1-2 0,1 1 1,0 0-1,0-1 0,1 0 1,-1 0-1,2 1 0,10 3 205,1-1-1,0 0 1,0-1 0,0-1 0,1 0 0,7-1-205,109 0-2545,-108-2 223,30-1-1515</inkml:trace>
  <inkml:trace contextRef="#ctx0" brushRef="#br0" timeOffset="56518.05">18570 10081 12195,'-1'-2'450,"0"-1"1,-1 1 0,1-1 0,0 1 0,-1 0-1,0-1 1,0 1 0,1 0 0,-1 0-1,0 0 1,-1 0 0,1 1 0,-1-2-451,-38-15 2176,24 15-1839,0 0-1,0 1 1,1 1 0,-5 0-337,0 1 376,0 2-1,0 0 1,0 1 0,1 1-1,0 1 1,-1 0 0,-16 9-376,24-9 90,0 0 0,0 1 0,1 1 0,0 0 0,0 1 1,1 0-1,0 0 0,1 1 0,-1 1 0,2 0 0,-1 0 0,-1 5-90,7-10 5,1 2 0,0-1 0,0 0 0,1 0-1,-1 1 1,1 0 0,1-1 0,-1 1 0,1 0-1,0 0 1,1 0 0,0 0 0,0 0 0,0 0-1,1 0 1,0-1 0,0 1 0,2 5-5,-2-9 3,1 0 1,-1 1-1,0-1 1,1 0 0,0 0-1,0 0 1,0 0-1,0-1 1,0 1-1,0 0 1,1-1-1,-1 0 1,1 1-1,0-1 1,0 0-1,-1 0 1,1 0 0,1-1-1,-1 1 1,0-1-1,0 0 1,1 0-1,-1 0 1,0 0-1,1 0 1,-1-1-1,1 0 1,-1 0 0,1 0-1,-1 0 1,1 0-1,-1 0 1,1-1-1,-1 0 1,0 0-1,1 0 1,1-1-4,7-2 19,-1 0 1,-1-1-1,1 0 1,-1-1-1,0-1 1,0 1-1,0-1 0,-1-1 1,0 0-1,-1 0 1,0-1-1,0 0 1,-1 0-1,0-1 1,2-2-20,3-8 32,-1 0 0,0-1 0,-2 0 0,0 0 0,-1-1 0,-2 0 0,3-13-32,-1-5 49,-2-1 0,-2 0 0,-1 0 0,-3-30-49,-1 52 10,0 1 0,-1 0 0,-1 0 0,-1 0 0,0 1 0,-1-1-1,-1 1 1,-1 0 0,0 0 0,-2 1 0,-9-15-10,18 30-1,0 1 0,0-1 0,0 1-1,-1-1 1,1 1 0,0-1 0,0 1-1,-1 0 1,1-1 0,0 1 0,-1-1-1,1 1 1,0-1 0,-1 1 0,1 0-1,0-1 1,-1 1 0,1 0 0,-1 0-1,1-1 1,-1 1 0,1 0 0,-1 0-1,1 0 1,-1-1 0,1 1 0,-1 0 0,1 0-1,-1 0 1,1 0 0,-1 0 0,1 0-1,-1 0 1,1 0 0,-1 0 0,1 0-1,-1 0 1,0 1 0,1-1 0,-1 0-1,1 0 2,-8 25-23,7 42 35,1-64-8,2 44 30,2 0 1,3 0 0,11 40-35,-13-64 22,2-1 1,1 0-1,0 0 0,2-1 0,0 0 1,1 0-1,2-1 0,11 14-22,-18-26-101,1-1 0,-1 0 0,1-1 0,1 1 0,-1-2-1,1 1 1,0-1 0,0 0 0,1 0 0,-1-1 0,1-1 0,2 2 101,-2-3-508,0 0 1,0 0 0,1-1 0,-1 0 0,0-1 0,0 0 0,1 0 0,-1-1-1,0-1 1,0 1 0,0-1 0,0-1 0,0 1 0,-1-2 0,1 1 0,-1-1 0,1 0-1,-1-1 1,0 0 507,4-3-252,2 1 359,-1-1-1,-1 0 0,1 0 1,-1-2-1,-1 0 1,0 0-1,0-1 1,-1 0-1,0 0 1,-1-2-107,-8 12 79,-1 1 1,1-1-1,-1 1 1,0-1-1,1 1 1,-1-1-1,0 1 0,1-1 1,-1 1-1,0-1 1,0 1-1,0-1 1,1 1-1,-1-1 1,0 0-1,0 1 1,0-1-1,0 1 1,0-1-1,0 1 1,0-1-1,0 0 1,0 1-1,-1-1 1,1 1-1,0-1 1,0 1-1,0-1 1,-1 1-1,1-1 1,0 1-1,0-1 1,-1 1-1,1-1-79,-21-1 1956,-25 16-70,31-6-1545,0 0 1,1 2-1,0 0 1,0 1-1,2 0 1,-3 2-342,10-8 65,0 0 1,0 0-1,1 0 0,0 1 1,0 0-1,0 0 1,0 0-1,1 0 1,0 0-1,1 1 1,-1-1-1,1 1 1,0 0-1,1-1 1,-1 1-1,1 1-65,1-6 6,0 0-1,0-1 1,0 1-1,0 0 0,0-1 1,1 1-1,-1 0 1,0-1-1,1 1 1,-1 0-1,1-1 0,-1 1 1,1-1-1,0 1 1,0-1-1,0 0 1,0 1-1,0-1 0,0 0 1,0 1-1,0-1 1,0 0-1,1 0 1,-1 0-1,1 0-5,1 0 7,-1 0 0,1 0 1,-1-1-1,1 1 0,0-1 0,-1 0 0,1 0 1,0 0-1,-1 0 0,1 0 0,0 0 1,-1-1-1,1 1 0,2-2-7,11-3 36,0-2 0,0 1 1,0-2-1,10-7-36,-20 12 14,6-4 14,0-1 0,-1 0 0,0-1 0,0 0 0,-1 0 0,8-9-28,-16 16 7,0-1 1,-1 1-1,1 0 1,-1-1 0,1 0-1,-1 1 1,0-1 0,1 0-1,-1 1 1,-1-1 0,1 0-1,0 0 1,-1 0 0,1 0-1,-1-2-7,0 3 6,-1 0-1,0 0 1,1 0-1,-1 0 0,0 0 1,0 0-1,0 0 1,0 0-1,0 0 1,0 0-1,-1 1 0,1-1 1,-1 0-1,1 1 1,-1-1-1,1 1 1,-1 0-1,0 0 0,0-1 1,0 1-1,0 0 1,0 0-1,-1 0-5,-1-1-21,1 0 0,-1 1 0,0 0 0,1-1-1,-1 1 1,0 1 0,0-1 0,0 0 0,1 1 0,-1 0 0,0 0-1,0 0 1,0 0 0,0 1 0,0-1 0,0 1 0,1 0 0,-1 0-1,0 1 1,-3 1 21,7-3-17,0 0 0,-1 0 0,1 1 0,0-1 0,-1 0 0,1 0-1,0 1 1,-1-1 0,1 0 0,0 1 0,-1-1 0,1 0 0,0 1-1,0-1 1,0 1 0,-1-1 0,1 0 0,0 1 0,0-1 0,0 1-1,0-1 1,0 0 0,0 1 0,0-1 0,0 1 0,0-1 0,0 0-1,0 1 1,0-1 0,0 1 0,0-1 0,0 1 0,0-1 0,1 0 0,-1 1-1,0-1 1,0 0 0,0 1 0,1-1 0,-1 0 0,0 1 0,0-1-1,1 0 1,-1 1 0,0-1 0,1 0 17,16 12-3829,8-5 546</inkml:trace>
  <inkml:trace contextRef="#ctx0" brushRef="#br0" timeOffset="56962.72">19077 10008 6721,'4'-6'346,"16"-15"9843,-15 29-5226,-2 18-4368,-6 159 3022,16-205-3539,1-1 0,1 2 0,0 0 0,2 1-1,13-12-77,-24 25 20,0-1-1,0 1 0,0 1 0,1-1 0,0 1 0,0 0 1,0 1-1,0-1 0,0 1 0,5-1-19,-9 4 5,0-1 0,-1 1-1,1-1 1,-1 1 0,1 0 0,0 0-1,-1 0 1,1 0 0,-1 1 0,1-1-1,0 0 1,-1 1 0,1 0-1,-1 0 1,1 0 0,-1 0 0,0 0-1,1 0 1,-1 1 0,0-1 0,0 1-1,0-1 1,0 1 0,0 0 0,0 0-1,0 0 1,-1 0 0,1 0 0,-1 0-1,0 1 1,1-1 0,-1 0-1,1 3-4,2 6 52,0 1 0,-1 0-1,0 0 1,-1 0 0,0 0 0,-1 0-1,0 1 1,-1-1 0,0 0-1,-1 0 1,-1 1 0,-2 10-52,7-11 704,0-14-5211,-2 0 1021</inkml:trace>
  <inkml:trace contextRef="#ctx0" brushRef="#br0" timeOffset="57689.91">19569 10073 7810,'-2'-5'2221,"-5"-13"3296,4 14-1981,2 11 1289,-15 159-2950,20-163-1396,6-10-281,19-20-180,-17 15 25,12-11-30,76-70 54,-87 81-62,2 1 0,0 0-1,0 1 1,0 1-1,2 0 1,6-2-5,-22 11 0,0-1 0,1 0 1,-1 1-1,0-1 1,1 1-1,-1 0 1,0-1-1,1 1 0,-1 0 1,0 0-1,1 0 1,-1 0-1,0 0 0,1 0 1,-1 0-1,0 1 1,1-1-1,-1 0 0,0 1 1,1-1-1,-1 1 1,0 0-1,0-1 0,1 1 1,-1 0-1,0 0 1,0-1-1,0 1 0,0 0 1,0 0-1,0 0 1,0 0-1,-1 0 0,1 1 1,0-1-1,-1 0 1,1 0-1,0 0 0,-1 1 1,1-1-1,-1 0 0,3 9 32,-1 0-1,0 0 0,-1 0 1,0 0-1,-1 9-31,4 19 129,-4-34-115,1 0-1,0 0 1,1 0-1,-1 0 1,1 0-1,0 0 1,0-1-1,0 1 1,0 0-1,1-1 1,0 0-1,-1 1 1,1-1-1,0 0 1,0-1-1,1 1 1,-1 0-1,1-1 1,-1 0-1,4 2-13,-1-2 20,1 1 0,0-1 0,0-1 0,0 1-1,0-1 1,0 0 0,0-1 0,0 0 0,0 0 0,0 0 0,0-1 0,0 0-20,9-2 29,0 0 1,-1-1-1,0-1 1,0 0-1,0-1 0,-1 0 1,1-2-1,-2 0 1,1 0-1,-1-1 1,1-1-30,-9 4 12,1 0 1,-1 0 0,-1 0 0,1 0 0,-1-1 0,0 0 0,0 0 0,-1 0 0,0 0 0,2-7-13,-4 12 3,-1 0 0,1 0 0,-1 0 0,0 0 0,0 1 0,1-1 0,-1 0 0,0 0 0,-1 0 0,1 0 0,0 0 0,0 0 0,-1 1 0,1-1 0,-1 0 0,0 0 0,0 1 0,1-1 0,-2-1-3,0 2 1,1-1-1,-1 1 1,0 0 0,1 0-1,-1-1 1,0 1-1,0 1 1,0-1-1,0 0 1,0 0 0,0 1-1,0-1 1,0 1-1,-1 0 1,1-1-1,0 1 1,0 0 0,0 0-1,0 1 1,0-1-1,-2 1 0,-1-1-4,-1 2-1,1-1 0,0 1 0,0-1 1,0 1-1,1 1 0,-1-1 1,0 1-1,1-1 0,0 1 0,0 1 1,-1-1-1,2 1 0,-1-1 1,0 1-1,1 0 0,0 0 0,0 1 1,0-1-1,0 1 0,1-1 1,0 1-1,0 0 0,0 0 0,0 0 1,0 4 4,0-4-1,1-1 1,0 0-1,1 0 0,-1 0 1,0 1-1,1-1 1,0 0-1,0 0 0,1 1 1,-1-1-1,1 0 1,0 0-1,0 1 1,0-1-1,1 0 0,-1 0 1,1 0-1,0-1 1,0 1-1,0 0 0,1-1 1,-1 1-1,1-1 1,0 0-1,0 0 0,0 0 1,0 0-1,1 0 1,-1-1-1,1 1 1,-1-1-1,4 1 1,6 2-108,-1-1 1,1-1-1,0 0 1,0-1-1,0 0 1,0-1-1,0 0 1,0-1-1,0-1 1,1 0-1,-1-1 1,0 0-1,0-1 1,-1 0-1,1-1 1,-1-1-1,9-4 108,-14 6-342,1 0 0,-1-1-1,-1 0 1,1 0 0,0-1-1,-1 0 1,0 0 0,0 0-1,-1-1 1,1 0-1,-1 0 1,-1 0 0,1-1-1,-1 0 1,0 0 0,0 0-1,-1 0 1,0 0 0,-1-1-1,1 1 1,-1-1 0,-1 0-1,1 0 1,-1 0-1,-1 1 1,0-1 0,0 0-1,0 0 1,-1-4 342,-2 0 41,1 1-1,-1-1 1,-1 1 0,0 1 0,-1-1-1,0 0 1,0 1 0,-1 0-1,-1 0 1,1 1 0,-2 0-1,1 0 1,-1 0 0,-1 1-1,1 0 1,-1 1 0,-1 0-1,1 1 1,-1-1 0,-5-1-41,-13-6 612,0 2 0,0 0 0,-1 2-1,-1 1 1,1 1 0,-1 2 0,-7 0-612,21 6 1104,16 1-1162,0-1 0,0 0 0,0 1 0,-1-1 0,1 0 0,0 1 1,0-1-1,0 0 0,0 1 0,0-1 0,0 1 0,0-1 0,0 0 0,0 1 0,0-1 0,1 0 0,-1 1 0,0-1 0,0 0 0,0 1 0,0-1 1,0 0-1,1 0 0,-1 1 0,0-1 0,0 0 0,0 1 0,1-1 0,-1 0 0,0 0 0,1 1 0,-1-1 0,0 0 0,0 0 0,1 0 1,-1 0-1,0 1 0,1-1 58,20 14-1014</inkml:trace>
  <inkml:trace contextRef="#ctx0" brushRef="#br0" timeOffset="58420.33">20608 10039 11402,'-7'7'9539,"17"-7"-6447,-9 0-3019,11-2 20,-1 0 0,1-1-1,-1 0 1,0-1-1,8-4-92,-6 3 58,-8 3-39,0-1 0,0 1 1,0-1-1,0-1 1,0 1-1,-1 0 0,0-1 1,0 0-1,0 0 1,0 0-1,3-5-19,-6 7 19,1 0-1,-1 1 1,0-1-1,0 0 1,0 0-1,0 0 1,0 0-1,0 0 1,-1 0-1,1 0 1,-1 0-1,1 0 1,-1 0-1,0 0 1,0 0-1,0 0 1,0-1 0,0 1-1,0 0 1,-1 0-1,1 0 1,-1 0-1,1 0 1,-1 0-1,0 0 1,0 0-1,0 0 1,0 0-19,-1 1 23,1-1 0,-1 1 1,0 0-1,0-1 1,0 1-1,0 0 0,0 0 1,-1 0-1,1 0 0,0 1 1,0-1-1,-1 1 0,1-1 1,0 1-1,-1 0 0,1 0 1,0 0-1,-1 0 1,1 0-1,0 0 0,-1 1 1,1-1-1,0 1 0,-1 0-23,-5 1 33,1 0 0,-1 1 0,1-1 0,0 1 0,0 1 0,0-1 0,0 2-33,1-1 16,0 1 0,0 0 1,1 1-1,0-1 0,0 1 1,0 0-1,1 0 1,0 1-1,0-1 0,0 1 1,1 0-1,0 0 0,1 0 1,-1 1-1,1-1 0,1 0 1,-1 1-1,1-1 1,1 1-1,-1-1 0,2 6-16,-1-7 9,0 0-1,1-1 1,0 1-1,0 0 1,0 0-1,1-1 0,0 1 1,0-1-1,0 1 1,1-1-1,-1 0 1,2 0-1,-1 0 1,0 0-1,1-1 0,0 0 1,0 1-1,0-1 1,0 0-1,1-1 1,0 1-1,0-1 0,0 0 1,0 0-1,0-1 1,0 1-1,1-1 1,3 1-9,8 1 29,0-1 1,1-1 0,0-1-1,-1 0 1,1-1 0,0-1 0,-1 0-1,1-2 1,0 0 0,5-2-30,6-2 40,-1-2 0,0 0 1,0-2-1,-1-1 1,18-11-42,-35 17 19,0 0 0,-1-1-1,0 0 1,0-1-1,-1 1 1,1-2-1,-2 1 1,1-1 0,-1 0-1,-1-1 1,4-6-18,-9 13 5,1 0 0,0-1 1,-1 1-1,0 0 0,0-1 1,0 0-1,0 1 0,-1-1 1,0 1-1,1-1 0,-1 0 1,0 1-1,-1-1 0,1 0 1,-1 1-1,1-1 0,-1 1 1,0-1-1,0 1 0,-1-1 1,1 1-1,-1 0 1,0-1-1,0 1 0,0 0 1,0 0-1,0 0 0,-1 1 1,1-1-1,-1 0 0,0 1 1,1 0-1,-1 0 0,0 0 1,-1 0-1,1 0 0,-2 0-5,-1-2-3,-1 0 0,1 1-1,-1-1 1,0 2 0,-1-1 0,1 1-1,0 0 1,-1 1 0,1-1 0,-1 1-1,1 1 1,-1 0 0,0 0 0,1 0-1,-1 1 1,-5 1 3,12-2-2,1 0 0,-1 1 1,0-1-1,1 0 0,-1 0 0,0 1 0,1-1 0,-1 0 0,1 1 0,-1-1 0,0 0 0,1 1 1,-1-1-1,1 1 0,-1-1 0,1 1 0,0-1 0,-1 1 0,1 0 0,-1-1 0,1 1 1,0-1-1,0 1 0,-1 0 0,1-1 0,0 1 0,0 0 0,0-1 0,0 1 0,0 0 0,-1-1 1,1 1-1,1 0 0,-1 0 2,16 22-39,32 13 14,29 4 25,-57-31-4,-1 0-1,0 1 1,0 1 0,-1 1 0,-1 0-1,0 1 1,0 1 0,-2 1 0,7 7 4,-21-20-4,1 0 0,-1 0 1,1 0-1,-1 0 1,0 1-1,0-1 1,0 0-1,0 0 1,0 1-1,-1-1 1,1 1-1,-1-1 0,1 1 1,-1-1-1,0 1 1,0-1-1,0 1 1,0-1-1,0 1 1,-1-1-1,0 2 4,0-1 12,-1 1 0,0-1 0,1 1 0,-1-1 0,-1 0 0,1 0 0,0 0 0,-1 0 0,0-1 0,1 1 0,-1-1-1,0 1 1,-1-1-12,-14 9 122,1-1 0,-1-1 0,-1-1-1,0 0 1,-3-1-122,7-1 101,-23 5-4057,-1-13 685</inkml:trace>
  <inkml:trace contextRef="#ctx0" brushRef="#br0" timeOffset="65085.52">22343 9573 5505,'-30'-48'5591,"21"32"-2468,9 16-3003,0 0 0,0 0 1,0 0-1,0 0 0,0 0 1,0 1-1,0-1 0,0 0 1,0 0-1,0 0 0,0 0 1,-1 0-1,1 0 0,0 0 1,0 0-1,0 0 0,0 0 1,0 0-1,0 0 0,0 0 1,0 0-1,0 0 0,0 0 1,0 0-1,-1 0 0,1 0 1,0 0-1,0 0 0,0 0 1,0 0-1,0 0 0,0 0 1,0 0-1,0 0 0,0 0 1,0 0-1,0 0 0,0 0 1,-1 0-1,1-1 0,0 1 1,0 0-1,0 0 0,0 0 1,0 0-121,13 157 1396,1 74-76,4 128 902,-16-369-2036,-1 1 1,2 0-1,-1-1 1,1 1-1,1 0 0,0 1 1,0-1-1,0 0 1,1 1-1,1-1-186,1-3 168,3-7-160,1 0 0,1 1 0,1 0 0,0 0 0,1 2-1,1 0 1,1 0 0,0 2 0,16-12-8,-29 24-4,0 0 1,0 0-1,0 0 0,0 0 0,0 1 1,1-1-1,-1 1 0,0 0 1,1 0-1,-1 0 0,0 1 0,1-1 1,-1 1-1,1 0 0,-1 0 0,1 0 1,0 0-1,-1 0 0,0 1 1,1 0-1,-1 0 0,1 0 0,-1 0 1,0 0-1,0 1 0,1-1 0,-1 1 1,0 0-1,0 0 0,-1 0 1,1 0-1,0 0 0,-1 1 0,1-1 1,-1 1-1,0 0 0,0 0 1,0 0-1,0 0 0,1 2 4,7 15-5,0 1 0,-1 0-1,-1 0 1,-1 1 0,3 20 5,-5-25 7,2 33 11,4 16 13,-11-63-22,1 0 0,0 0-1,0-1 1,1 1 0,-1 0 0,0 0-1,1 0 1,0-1 0,-1 1 0,1-1 0,0 1-1,0-1 1,1 0 0,-1 0 0,0 0-1,3 2-8,-4-4-35,1 1 0,-1-1 0,1 1 0,-1-1 0,0 0 0,1 0 0,-1 0 0,1 0 0,-1 0 0,1 0 0,-1 0 0,0 0 0,1 0 0,-1-1-1,1 1 1,-1-1 0,0 1 0,1-1 0,-1 1 0,0-1 0,0 0 0,1 0 35,28-21-3804,-25 18 2275,19-18-2876</inkml:trace>
  <inkml:trace contextRef="#ctx0" brushRef="#br0" timeOffset="65438.96">22954 10175 4057,'73'-97'3231,"-71"95"-3000,-1 0-1,0 0 0,0 1 1,0-1-1,0 0 1,-1 0-1,1 0 0,0 0 1,-1 0-1,1 0 1,-1 0-1,0 0 0,0 0 1,0 0-1,0-1-230,0 2 160,0 0 0,0 0 0,-1 1 0,1-1 0,0 0 0,-1 0 0,1 1 0,0-1 0,-1 0-1,1 1 1,-1-1 0,1 0 0,-1 1 0,0-1 0,1 1 0,-1-1 0,0 1 0,1-1 0,-1 1 0,0-1 0,1 1 0,-1 0 0,0-1 0,0 1-160,-1-1 228,1 1 0,-1 0 0,0-1 0,0 1 1,0 0-1,0 0 0,1 0 0,-1 0 0,0 0 1,0 0-1,0 1 0,1-1 0,-1 1 0,0-1 1,0 1-1,1-1 0,-1 1 0,0 0 0,1 0 0,-1 0 1,1 0-1,-1 0-228,-2 3 133,1 1 0,-1-1 1,1 1-1,0 0 0,0 0 0,1 0 1,-1 0-1,1 0 0,0 1 1,1-1-1,-1 1 0,1-1 0,0 1-133,1-4 22,0 1-1,0-1 0,0 0 1,1 0-1,-1 1 0,1-1 1,-1 0-1,1 0 0,0 0 1,0 0-1,0 0 0,0 0 1,0 0-1,0 0 0,0 0 1,1-1-1,-1 1 0,1 0 1,-1-1-1,1 1 0,0-1 1,-1 1-1,1-1 0,0 0 1,0 0-1,0 0 0,0 0 1,0 0-1,0 0 0,0-1 1,1 1-1,-1-1 0,0 1 1,1-1-22,6 2-94,0-1-1,0 0 1,0 0 0,0-1 0,3 0 94,46-7-4374,-17-3 521</inkml:trace>
  <inkml:trace contextRef="#ctx0" brushRef="#br0" timeOffset="65763.75">23263 9889 9514,'-9'-10'922,"-1"2"0,0-1 1,0 1-1,-1 0 0,0 1 0,-4-2-922,6 5 210,0 0 0,-1 0 0,1 0 0,-1 2 0,0-1 0,1 1 1,-1 0-1,-5 0-210,91 31-19,-42-15-1,-5-5 152,-1 1-1,0 2 1,-1 0 0,-1 2 0,0 1-1,-1 1 1,0 2 0,1 2-132,-19-14 50,-1 0 0,0 0 0,0 1-1,0 0 1,0 0 0,-1 0 0,-1 1 0,1 0 0,-1 0 0,0 0 0,-1 0 0,0 1 0,0-1 0,-1 1 0,0 0 0,-1 0 0,0 0-1,0 0 1,-1 0 0,0 0 0,0-1 0,-1 1 0,0 0 0,-1 0 0,0 0 0,0 0 0,-4 7-50,2-8 168,1 1 0,-2 0 0,1-1 0,-1 0 0,-1 0-1,1 0 1,-1-1 0,-1 0 0,1 0 0,-1-1 0,-7 6-168,10-9 63,0 0 0,0 0 0,0 0 0,0-1-1,-1 1 1,1-1 0,-1 0 0,0-1 0,1 1 0,-1-1-1,0 0 1,0 0 0,0 0 0,0-1 0,0 1 0,0-1-1,0-1 1,0 1 0,0-1 0,0 0 0,0 0 0,0 0-1,0 0-62,4 0-77,1 1 0,-1-1 0,0 1-1,0-1 1,0 1 0,1-1 0,-1 0-1,0 1 1,1-1 0,-1 0 0,0 0-1,1 1 1,-1-1 0,1 0 0,-1 0-1,1 0 1,0 0 0,-1 0 0,1 0-1,0 0 1,0 1 0,-1-1 0,1 0 0,0 0-1,0 0 1,0-1 77,-1-23-2115</inkml:trace>
  <inkml:trace contextRef="#ctx0" brushRef="#br0" timeOffset="66103.89">23622 9525 8922,'-1'-37'5033,"1"36"-4846,0 0 1,0-1-1,0 1 0,0-1 1,0 1-1,1-1 1,-1 1-1,0 0 0,1-1 1,-1 1-1,1 0 0,-1-1 1,1 1-1,-1 0 1,1 0-1,0 0 0,0-1 1,0 1-1,0 0 0,0 0 1,0 0-1,0 0-187,0 1 65,0 0-1,0 1 1,0-1 0,-1 0-1,1 1 1,0-1 0,0 1-1,-1-1 1,1 1 0,0 0-1,-1-1 1,1 1 0,0 0-1,-1-1 1,1 1 0,-1 0-1,1 0 1,-1-1-1,1 1 1,-1 0 0,0 0-1,1 0 1,-1 0 0,0-1-1,0 1 1,0 0-65,10 31 507,-9-27-357,9 36 473,-2 1 1,-1 0-1,-3 0 0,-1 17-623,-7 172 999,3-208-978,0-15 0,-1 14 101,2 0 0,0 1 0,1-1 0,0 1 0,2-1 0,1 0 0,4 11-122,4-12-371,0-15-3005,0-11 292</inkml:trace>
  <inkml:trace contextRef="#ctx0" brushRef="#br0" timeOffset="66104.89">23528 9873 11410,'-11'-18'2409,"16"8"1080,15 10-3417,13-3-16,9 3-48,25 3 552,1-2 2513,13 2-6562,-13 11 3561</inkml:trace>
  <inkml:trace contextRef="#ctx0" brushRef="#br0" timeOffset="66452.39">24200 9920 8602,'-4'5'8519,"-11"4"-7619,1 0-129,11-7-710,-22 14 920,1 1 0,1 2 0,-2 2-981,19-16 172,-1 1 0,2 1 0,-1-1 0,0 1 1,1 0-1,1 0 0,-1 0 0,1 1 0,0-1 1,1 1-1,0 0 0,0 0 0,0 0 1,0 5-173,3-11 16,0 1 0,-1-1 0,1 0 0,0 0 0,1 1 0,-1-1 0,0 0 0,0 0 0,1 0 0,-1 1 0,1-1 0,0 0 0,0 0 0,0 0 0,0 0 0,0 0 0,0 0 0,0-1 0,1 1 0,-1 0 0,1 0 0,1 0-16,0 1 17,0-1-1,1 0 1,-1 0-1,1 0 1,-1-1 0,1 1-1,0-1 1,0 0-1,0 0 1,0 0-1,0-1 1,1 1-17,8-1 39,-1 1 0,1-2 0,-1 1 1,1-2-1,-1 0 0,1 0 0,8-4-39,-15 4 25,0-1 1,0 1-1,0-1 0,-1-1 0,1 1 0,-1-1 1,0 0-1,0 0 0,0 0 0,-1-1 1,1 0-1,-1 0 0,0 0 0,-1 0 1,1-1-26,-3 4 12,0 0 1,0-1 0,0 1-1,0 0 1,0 0 0,-1 0 0,1-1-1,-1 1 1,0 0 0,0-1-1,1 1 1,-1 0 0,-1-1-1,1 1 1,0 0 0,-1 0-1,1-1 1,-1 1-13,0-1 6,0 0 1,-1 1-1,0-1 1,1 1-1,-1 0 1,0-1-1,0 1 0,0 0 1,0 0-1,-1 0 1,1 0-1,0 1 1,-1-1-1,0 1 0,1-1 1,-1 1-1,-2-1-6,-35-5 80,40 6-112,-1 1-1,0 0 0,0 0 0,1-1 0,-1 1 0,0 0 0,0 0 0,0 0 0,1 0 0,-1 0 0,0 0 0,0 0 0,1 0 0,-1 0 0,0 1 0,0-1 1,0 0-1,1 0 0,-1 1 0,0-1 0,1 0 0,-1 1 0,0-1 0,1 1 0,-1-1 0,0 1 0,1-1 0,-1 1 0,1-1 0,-1 1 0,1 0 0,-1-1 1,1 1-1,0 0 0,-1-1 0,1 1 0,0 0 0,-1-1 0,1 1 0,0 0 0,0 0 0,0 0 0,0-1 0,0 1 0,0 0 0,0 0 0,0-1 0,0 1 0,0 0 34,2 1-321,-1 0 1,1 0 0,0 0-1,0 0 1,0-1 0,0 1-1,0-1 1,1 1-1,-1-1 1,0 0 0,1 0-1,-1 0 1,1 0 0,-1-1-1,1 1 1,0 0 0,-1-1-1,1 0 1,-1 0 0,3 0 319,30 3-3505</inkml:trace>
  <inkml:trace contextRef="#ctx0" brushRef="#br0" timeOffset="66778.94">24466 10063 2689,'2'1'473,"0"-1"1,1 1-1,-1 0 0,0 0 1,0 0-1,0 0 1,0 1-1,0-1 1,-1 1-1,1-1 1,0 1-1,-1-1 1,1 1-1,-1 0 1,1 0-1,-1 0 1,1 1-474,0 2 516,0-1 0,0 1 0,0 0 0,-1-1 0,0 1 0,0 0 0,0 0 0,0 2-516,-1 13 1309,0 0 0,-1 0 0,-1 0 0,0 0-1309,1-12 909,-4-19 4118,0-19-4151,5 14-770,0-1 1,1 0 0,1 0 0,1 1-1,0-1 1,1 1 0,3-7-107,-6 18-5,1 1 0,0 0 0,0 0 0,0 0 0,0 0 0,0 0 0,1 0 0,0 0 0,0 1 0,0-1 0,0 1 0,0 0 0,1 0 0,0 0 0,-1 1 0,1-1 0,0 1 0,0 0 0,0 0 0,1 0 0,-1 1 0,0-1 0,1 1 0,-1 0 0,1 0 0,-1 1 0,1-1 0,-1 1 0,1 0 0,-1 0 0,1 1 0,1-1 5,2 2-171,1 0 0,-1 0-1,0 0 1,0 1 0,0 1 0,0-1 0,4 3 171,14 11-4110,-4 0 833</inkml:trace>
  <inkml:trace contextRef="#ctx0" brushRef="#br0" timeOffset="67131.32">24966 10081 7394,'-10'2'3440,"2"2"401,-1 2-1776,2 5-193,-1 2-528,1 4-167,0-4-497,1 2-192,3-2-264,9 1-64,-2-3-88,6 1 272,8-5-96,8-3 1224,-6-5-1600,17-11-4449,2-5 1897</inkml:trace>
  <inkml:trace contextRef="#ctx0" brushRef="#br0" timeOffset="67131.82">25094 10098 7722,'0'-170'3120,"-33"129"305,8 13-2137,5 7-335,7 4-481,10 10 72,12 8 952,16 12-4929,5 2 2385</inkml:trace>
  <inkml:trace contextRef="#ctx0" brushRef="#br0" timeOffset="67532.39">25513 10006 6857,'1'0'221,"-1"-1"0,1 0 0,-1 1-1,0-1 1,1 0 0,-1 0-1,0 1 1,0-1 0,1 0 0,-1 0-1,0 1 1,0-1 0,0 0-1,0 0 1,0 0 0,0 1 0,0-1-1,0 0 1,0 0 0,0 1-1,-1-1 1,1 0 0,0 0 0,-1 1-1,1-1 1,0 0 0,-1 0-1,1 1 1,-1-1 0,1 0 0,-1 1-1,1-1 1,-1 1 0,1-1-1,-1 1 1,0-1-221,-2-1 386,0 1-1,0-1 1,-1 1-1,1 0 1,0-1-1,-1 2 1,1-1-1,-1 0 0,-2 0-385,-9 0 726,0 0 0,0 1 0,1 1-1,-5 1-725,2 0 434,1 2 0,0 0-1,0 1 1,1 1 0,0 1-1,-15 7-433,24-11 37,1 0 0,-1 1-1,1-1 1,-1 1 0,1 0-1,0 0 1,1 1 0,-1-1-1,1 1 1,0 0 0,0 1-1,0-1 1,1 1 0,0-1-1,0 1 1,0 0 0,1 0-1,-2 6-36,3-10 4,1 0-1,0-1 0,-1 1 0,1 0 1,0 0-1,0 0 0,0 0 1,0 0-1,0 0 0,1-1 1,-1 1-1,1 0 0,-1 0 1,1 0-1,0-1 0,-1 1 0,1 0 1,0-1-1,0 1 0,0 0 1,0-1-1,1 0 0,-1 1 1,0-1-1,1 0 0,-1 1 0,1-1-3,2 1 9,0 0 0,0 0 0,0-1-1,0 1 1,0-1 0,0 0 0,1 0-1,-1-1 1,0 1 0,1-1 0,-1 0-1,2 0-8,7-1 27,-1 0 0,1-1 0,-1 0 0,0-1 0,1-1 0,-1 1 0,0-2 0,5-2-27,15-18 55,-30 24-21,-1-1-1,1 1 1,-1 0-1,0-1 0,0 1 1,0 0-1,0-1 0,0 1 1,0-1-1,0 0 0,-1 1 1,1-1-1,-1 0 0,1 1 1,-1-1-1,1 0 0,-1 0 1,0 1-1,0-1 0,0 0 1,0-1-34,-9 17 727,-16 69-608,4 1 1,3 1-1,4 0 1,4 1-1,0 79-119,10-159 79,0 1 0,0-1 0,1 0 0,0 1 0,0-1 0,0 0 0,1 1-1,0-1 1,0 0-79,-1-5-28,-1 0-1,1 0 0,-1 0 0,1 0 0,-1 0 0,1-1 0,0 1 1,-1 0-1,1 0 0,0 0 0,0-1 0,0 1 0,0 0 0,-1-1 1,1 1-1,0-1 0,0 1 0,0-1 0,0 0 0,0 1 1,0-1-1,0 0 0,1 0 0,-1 1 0,0-1 0,0 0 29,25-11-3518,-10-1 169</inkml:trace>
  <inkml:trace contextRef="#ctx0" brushRef="#br0" timeOffset="68388">25689 10125 10426,'-12'-6'1143,"7"3"-457,0 1 0,0-1 0,1 0 0,-1 0 0,1 0 0,-1-1 0,1 1 0,0-1 0,0 0-1,1-1 1,-1 1 0,1-1-686,3 4 48,0 1-1,-1 0 1,1-1-1,0 1 0,0-1 1,0 1-1,0 0 1,0-1-1,-1 1 1,1 0-1,0-1 1,0 1-1,-1 0 0,1-1 1,0 1-1,0 0 1,-1-1-1,1 1 1,0 0-1,-1 0 1,1-1-1,-1 1 0,1 0 1,0 0-1,-1 0 1,1-1-1,-1 1 1,1 0-1,0 0 1,-1 0-1,1 0 0,-1 0 1,1 0-1,0 0 1,-1 0-1,1 0 1,-1 0-1,1 0 1,-1 0-1,1 1 1,0-1-1,-1 0 0,1 0 1,-1 0-1,1 0 1,0 1-1,-1-1 1,1 0-1,0 0 1,-1 1-1,1-1 0,0 0 1,-1 1-1,1-1 1,0 0-1,0 1 1,0-1-1,-1 0 1,1 1-1,0-1 0,0 0 1,0 1-1,0-1 1,-1 1-1,1-1 1,0 1-48,-1 1 98,0 1 1,1-1-1,-1 1 1,0 0-1,1 0 1,0-1-1,-1 1 1,1 0 0,0 0-1,1 1-98,0 1 32,1 0 0,-1 0 0,1 0 1,1-1-1,-1 1 0,1 0 0,0-1 0,0 0 0,0 0 0,0 0 0,1 0 1,0-1-1,-1 1 0,1-1 0,1 0 0,-1 0 0,0 0 0,1-1 0,-1 1 1,1-1-1,0 0 0,0-1 0,0 1 0,1 0-32,11 2 39,-1 0 0,1-1 0,0-1-1,0 0 1,-1-1 0,1-1 0,1-1-39,5-1 56,0 0 0,0-2-1,-1-1 1,1-1 0,20-8-56,-32 10 17,-1 0 0,1-1 0,-1 0-1,0-1 1,0 0 0,0-1 0,-1 0 0,0 0 0,0-1 0,-1 0 0,0-1-1,5-8-16,7-27 263,-19 42-211,-1-1 0,1 1 1,-1 0-1,1 0 0,-1 0 0,0 0 0,0 0 0,0-1 0,0 1 0,0 0 0,0 0 0,-1 0 0,1 0 0,-1 0 0,0-1 0,1 1 1,-1 0-1,0 0 0,-1-1-52,1 2 10,1 1 1,0 0-1,-1 0 1,1 0 0,-1 0-1,1 0 1,0-1-1,-1 1 1,1 0-1,-1 0 1,1 0 0,0 0-1,-1 0 1,1 0-1,-1 0 1,1 0-1,-1 0 1,1 1 0,0-1-1,-1 0 1,1 0-1,-1 0 1,1 0 0,0 1-1,-1-1 1,1 0-1,0 0 1,-1 1-1,1-1 1,0 0 0,-1 0-1,1 1 1,0-1-1,0 1 1,-1-1-1,1 0 1,0 1 0,0-1-1,0 0 1,0 1-1,-1-1 1,1 1-1,0-1 1,0 0 0,0 1-1,0 0-10,-10 21 27,10-21-19,-3 6 3,1 0-1,0 0 1,0 0 0,0 1-1,1-1 1,0 0 0,1 1-1,0-1 1,0 1-1,0-1 1,1 1 0,0-1-1,1 3-10,0-6 8,-1 0 0,1 0-1,0 0 1,0 0-1,1-1 1,-1 1 0,1-1-1,0 1 1,-1-1 0,1 0-1,1 0 1,-1-1-1,0 1 1,1 0 0,0-1-1,-1 0 1,1 0-1,0 0 1,0 0 0,0-1-1,0 0 1,0 0 0,4 1-8,7 1 25,-1-1 0,1 0 1,-1-1-1,1 0 0,-1-1 1,1-1-1,-1-1 0,1 0 1,-1 0-1,0-2 0,3 0-25,-8 1 18,0 0 0,1-1-1,-1 0 1,-1 0 0,1-1-1,-1 0 1,1 0 0,-2-1-1,1 0 1,-1-1 0,1 0-1,-2 0 1,1 0 0,-1-1-1,0 0 1,4-8-18,-9 15 3,1-1-1,-1 0 1,0 0-1,0 0 1,0 0 0,0 0-1,0 0 1,-1 0-1,1-1 1,-1 1-1,1 0 1,-1 0 0,0 0-1,1-1 1,-1 1-1,-1 0 1,1 0 0,0-1-1,0 1 1,-1 0-1,1 0 1,-1 0 0,0-1-1,0 1 1,0 0-1,0 0 1,0 0-1,0 1 1,0-1 0,0 0-1,-1 0 1,1 0-1,-1 1 1,0-1 0,1 1-1,-1 0 1,0-1-1,0 1 1,0 0 0,0 0-1,0 0 1,0 0-1,0 0 1,0 0-1,-1 1-2,0-1-4,-1 0-1,0 0 0,0 1 0,1-1 1,-1 1-1,0 0 0,1 1 0,-1-1 1,0 0-1,0 1 0,1 0 0,-1 0 1,1 0-1,-1 0 0,1 1 0,-1-1 1,1 1-1,0 0 0,-1 0 0,1 0 1,0 0-1,1 1 0,-1-1 0,0 1 0,1 0 1,-1 0-1,0 1 5,-1 3-8,0 0 1,0 0-1,1 0 1,1 0-1,-1 1 1,1-1-1,0 1 1,1-1-1,-1 1 1,2 0-1,-1 0 1,1-1-1,0 1 1,1 0-1,0 2 8,0-5 3,0 0-1,0 0 1,0-1-1,1 1 1,-1-1 0,1 1-1,1-1 1,-1 0-1,0 0 1,1 1 0,0-2-1,0 1 1,0 0-1,1-1 1,-1 1 0,1-1-1,0 0 1,0 0-1,0-1 1,0 1 0,0-1-1,0 0 1,1 0-1,-1 0 1,1 0-3,9 1 12,1-1 0,-1 0 1,0-1-1,1 0 0,0-2 0,-1 1 0,0-2 1,1 0-1,-1 0 0,0-2 0,0 1 0,0-2 0,0 0 1,-1-1-1,0 0 0,0-1 0,-1 0 0,1-1 1,-2 0-1,1-1 0,2-4-12,-11 11 3,-1-1 0,0 1-1,1-1 1,-1 0 0,-1 0-1,1 0 1,0 0 0,-1 0 0,1 0-1,-1 0 1,0-1 0,0 1 0,0 0-1,-1-1 1,1 1 0,-1-1 0,0 1-1,0-1 1,0 1 0,0-1 0,0 1-1,-1-1 1,0 1 0,1 0 0,-2-1-1,1 1 1,0 0 0,0 0 0,-1-1-1,0 1 1,0 0-3,-1-3-5,-1 1 0,0 0 0,-1 0 0,1 0 0,-1 0 0,0 1 0,0 0 0,0 0 0,-1 0 0,1 1 0,-1-1 0,0 1 0,0 1 0,0-1 0,-1 1 0,-1-1 5,-4 4-64,19 7 18,20 12-8,60 21 5,-54-27 33,-1 1 0,16 11 16,-41-22-3,0 1 0,1 0 0,-2 1-1,1-1 1,-1 1 0,1 1 0,-2-1-1,1 1 1,-1 0 0,0 0 0,0 1-1,0 1 4,-4-7 1,0 0-1,0 1 0,0-1 0,0 0 1,0 1-1,-1-1 0,1 0 0,-1 1 1,0-1-1,0 1 0,0-1 1,0 1-1,0-1 0,0 1 0,-1-1 1,1 0-1,-1 1 0,1-1 0,-1 0 1,0 1-1,0-1 0,0 0 1,0 0-1,-1 0 0,1 0 0,-1 0 1,1 0-1,-1 0 0,0 0 0,1-1 1,-1 1-1,0 0 0,0-1 0,0 0 1,0 1-1,0-1 0,-1 0 1,1 0-1,0 0 0,-2 0 0,-13 5 93,0 0 0,0-2 1,0 0-1,0-1 0,-7 1-93,13-3 153,-62 8-915,58-8-780,-1 0 0,1-2 0,-1 1 0,1-2 0,-1 0 0,-1-1 1542,-33-13-6724</inkml:trace>
  <inkml:trace contextRef="#ctx0" brushRef="#br0" timeOffset="69684.48">28017 10104 7458,'-1'0'355,"0"1"1,0-1-1,0 0 1,0 0-1,0 0 1,0 0-1,0 0 1,0 0-1,0-1 1,0 1-1,0 0 1,0 0-1,0-1 0,0 1 1,0 0-1,0-1 1,0 1-1,0-1 1,0 0-1,0 1 1,0-1-1,1 0 1,-1 1-1,0-1 1,0 0-356,1 0 91,1 0 1,-1 0 0,1 0-1,-1 0 1,1 0-1,-1 0 1,1 1-1,-1-1 1,1 0-1,0 0 1,-1 1 0,1-1-1,0 0 1,0 1-1,0-1 1,0 1-1,-1-1 1,1 1-1,0-1 1,0 1 0,0 0-1,0-1 1,0 1-1,0 0 1,0 0-1,0 0-91,22-9 386,0 0 0,-1-1-1,4-4-385,-20 11 32,0-1 0,0 0-1,0 0 1,-1 0-1,0 0 1,0-1 0,0 0-1,-1 0 1,1 0 0,-1-1-1,0 0 1,-1 1 0,4-7-32,-7 11 25,0 0 1,1-1-1,-1 1 1,0 0-1,0 0 1,1-1-1,-1 1 1,0 0-1,0 0 1,-1-1-1,1 1 1,0 0-1,0 0 1,0 0-1,-1-1 1,1 1-1,-1 0 1,1 0-1,-1 0 1,1 0-1,-1 0 1,0 0-1,0 0 1,1 0-1,-1 0 1,0 0-1,0 0 1,0 0-1,0 0 1,0 1-1,0-1 1,0 0-1,0 1 1,0-1-1,0 1 1,-1-1-1,1 1 1,0 0-1,0-1 1,0 1-1,-1 0 1,1 0-1,0 0 1,-1 0-26,-5-2 150,-1 1 1,0 0-1,0 1 1,1 0-1,-1 0 0,0 0 1,0 1-151,-7 3 131,0 0-1,0 0 1,0 1 0,1 1 0,0 1-1,0 0 1,1 1 0,0 0 0,0 1 0,1 0-1,0 1 1,0 1 0,1-1 0,1 2-1,-3 3-130,7-8 19,0 1-1,0-1 1,1 1-1,0 0 0,1 0 1,-1 0-1,2 1 0,-1 0 1,1 0-1,1-1 1,-1 2-1,2-1 0,-1 0 1,1 0-1,0 0 0,1 1 1,0-1-1,1 0 0,0 1 1,0-1-1,1 0 1,0 0-1,1 0 0,0 0 1,0 0-1,2 0-18,-3-4 9,1-1-1,-1 1 1,1-1-1,0 0 1,1 0-1,-1 0 1,1 0-1,0 0 1,0-1-1,0 0 1,0 0-1,1 0 1,-1 0-1,1-1 1,0 1 0,4 1-9,0-2 10,-1 0 0,0 0 1,0-1-1,0 0 1,1-1-1,-1 1 1,1-2-1,-1 1 0,0-1 1,3-1-11,7-2 18,0 0 0,0-1-1,-1-2 1,1 1 0,-1-2 0,-1 0 0,0-1 0,0-1-1,3-3-17,-7 4 20,0-1 0,-1 0 0,-1-1-1,0 0 1,0 0 0,-1-1 0,0 0-1,5-12-19,-10 18 15,-1 0 0,0-1-1,-1 1 1,1-1-1,-1 0 1,0 0 0,-1 0-1,0 0 1,0 0 0,0 0-1,-1-1 1,0 1 0,-1 0-1,0 0 1,0 0 0,0 0-1,-1 0 1,1 0 0,-2 0-15,3 7 0,0 0 0,0-1 0,0 1 0,0 0 1,0 0-1,0 0 0,0-1 0,0 1 0,0 0 1,0 0-1,0 0 0,0-1 0,0 1 1,0 0-1,0 0 0,0 0 0,0 0 0,0-1 1,0 1-1,0 0 0,-1 0 0,1 0 0,0 0 1,0 0-1,0-1 0,0 1 0,0 0 1,0 0-1,-1 0 0,1 0 0,0 0 0,0 0 1,0 0-1,0 0 0,-1-1 0,1 1 1,0 0-1,0 0 0,0 0 0,-1 0 0,1 0 1,0 0-1,0 0 0,0 0 0,-1 0 0,1 0 1,0 0-1,0 0 0,0 0 0,0 1 1,-1-1-1,1 0 0,0 0 0,0 0 0,-5 14 1,1 19-6,3 10 29,2 46 19,-1-84-40,1 0 0,-1 0 0,1 0 0,0 0 1,1 0-1,-1 0 0,1-1 0,0 1 0,0-1 0,0 1 1,1-1-1,0 0 0,0 0 0,2 3-3,-3-6 4,-1 0-1,1 0 0,-1 0 1,1 0-1,0 0 0,-1-1 1,1 1-1,0-1 0,0 1 1,0-1-1,-1 0 0,1 1 1,0-1-1,0 0 0,0 0 1,0 0-1,-1-1 0,1 1 1,0 0-1,0-1 0,0 1 1,-1-1-1,1 0 0,0 1 1,-1-1-1,1 0 0,0 0 1,-1 0-1,1 0 0,-1 0 1,0 0-1,1-1-3,8-6 24,0-1-1,0 0 1,-1 0 0,2-3-24,-5 5 12,9-10 15,3-1 22,-1-2-1,-1 0 1,5-10-49,-8 18 1,-4 18-7,3 33 4,-8-24 13,0 2 55,-2-5-86,1 0 0,1 0 0,-1-1-1,2 1 1,0-1 20,-4-8 32,0-1 0,0 0-1,1 0 1,-1 1 0,1-1 0,-1 0-1,1 0 1,0 0 0,-1-1-1,1 1 1,0 0 0,0-1 0,0 1-1,0-1 1,1 0 0,-1 0-1,0 0 1,1 0 0,-1 0 0,1 0-1,-1 0 1,1-1 0,-1 1-1,1-1 1,-1 0 0,1 0-1,0 0-31,24-4-838,-25 3 245,0 0 1,1 0 0,-1 0-1,0 0 1,0 0 0,0 0-1,0-1 1,0 1 0,0-1-1,0 0 1,-1 1 0,1-1-1,0 0 1,0-2 592,12-18-6247</inkml:trace>
  <inkml:trace contextRef="#ctx0" brushRef="#br0" timeOffset="70649.87">29402 10107 11434,'20'-9'3834,"0"1"0,1 1 0,11-2-3834,9-3-399,-35 10 456,-1 0 1,1 0-1,-1-1 0,0 0 1,0 0-1,0 0 1,0-1-1,-1 0 0,1 1 1,-1-2-1,0 1 1,0 0-1,0-1 0,-1 0 1,0 0-1,3-5-57,-5 9 41,0-1 0,-1 0 0,1 1 0,0-1 0,-1 0 0,0 0 0,1 0 0,-1 1 0,0-1 0,0 0 0,0 0 0,0 0 0,0 0 0,-1 1 0,1-1 0,0 0 0,-1 0-1,0 0 1,1 1 0,-2-2-41,1 1 46,-1 0 0,0 0 0,1 0 0,-1 0 0,0 0 1,0 1-1,-1-1 0,1 1 0,0 0 0,0-1 0,-1 1 0,1 0 0,-1 0 0,1 0 0,-1 1 0,1-1 0,-1 1 0,-1-1-46,-2 1 32,0-1 1,0 1 0,0 0 0,0 1-1,0-1 1,0 1 0,0 1-1,0-1 1,1 1 0,-1 0-1,1 0 1,-1 0 0,1 1 0,0 0-1,0 0 1,0 0 0,0 1-1,0 0 1,1 0 0,0 0-1,-1 0 1,2 1 0,-1-1 0,0 1-1,1 0 1,-2 4-33,0-1 27,0 1 1,0-1-1,1 1 0,0 0 1,1 0-1,0 1 0,0-1 1,1 1-1,0-1 0,1 1 1,0 0-1,1-1 0,0 1 1,0 0-1,2 8-27,-1-12 11,0 0 0,1-1 0,0 1 0,0-1 0,0 1 0,0-1 0,1 0 0,0 0 0,0 0 0,1 0 0,-1-1 0,1 1 0,0-1 0,0 0 0,1 0 0,-1-1 0,1 1 0,0-1 0,0 0 0,0 0 0,0 0 0,0-1 0,1 0 0,-1 0 0,1 0 0,-1-1 0,1 1 0,0-2 0,0 1 0,-1 0 0,1-1 0,4-1-11,11 1-103,-1-2 1,0-1-1,0 0 0,0-2 1,0 0-1,-1-1 0,0-1 1,15-8 102,12-6-1883,32-21 1883,-66 34-142,0 0-1,0 0 1,0-2 0,-1 1 0,0-1-1,-1-1 1,0 0 0,3-5 142,0-23-48,-12 38 88,-1 0 1,0 1-1,1-1 1,-1 0-1,0 0 0,0 0 1,0 0-1,0 1 1,0-1-1,0 0 1,0 0-1,0 0 1,0 0-1,0 0 1,0 0-1,-1 1 0,1-1 1,0 0-1,-1 0 1,1 0-1,0 1 1,-1-1-1,1 0 1,-1 0-1,0 1 1,1-1-1,-1 1 1,1-1-1,-1 0 0,0 1 1,1-1-1,-1 1 1,0-1-1,0 1 1,1 0-1,-1-1 1,0 1-1,0 0 1,0-1-1,0 1 0,1 0 1,-1 0-41,0 1 40,0 0 0,0-1 0,0 1 0,0 0 1,0 0-1,0 0 0,0 0 0,1 1 0,-1-1 0,1 0 0,-1 0 1,0 0-1,1 1 0,0-1 0,-1 1-40,-1 3 81,-58 130 514,59-134-586,1 0 0,-1 0 1,1 0-1,-1 0 0,1 0 1,-1 0-1,1 0 0,0 0 1,0 0-1,-1 0 0,1 0 1,0 0-1,0 0 0,0 0 1,0 0-1,0 0 0,0 1 1,0-1-1,1 0 0,-1 0 1,0 0-1,1 0 0,-1 0 1,1 0-1,-1 0-9,1 0 11,0-1 0,0 1 0,0-1 0,0 0 0,0 1 0,0-1 0,1 0 0,-1 0 0,0 0 0,0 0 0,0 0 0,0 0 0,0 0 0,0 0 0,0 0 0,0 0 0,0-1 0,0 1 0,0 0 0,1-1-11,51-24 240,25-33-101,-59 42-119,1 1 0,0 1 0,1 0 0,0 2 0,10-3-20,-28 13 4,0 1-1,1 0 1,-1 0 0,1 0 0,-1 0 0,1 1 0,-1 0-1,1-1 1,-1 1 0,1 0 0,-1 1 0,1-1 0,0 1 0,-1-1-1,1 1 1,-1 0 0,0 0 0,1 1 0,-1-1 0,0 1-1,0 0 1,0 0 0,0 0 0,0 0 0,0 0 0,0 0-1,-1 1 1,3 2-4,5 8 24,0 0-1,-1 0 0,0 1 0,-2 1 0,7 12-23,-2-2 58,-11-23-22,0-1 1,-1 1-1,1-1 0,0 1 0,0-1 1,0 0-1,1 1 0,-1-1 0,0 0 1,0 0-1,1 0 0,-1 0 0,1 0 0,-1 0 1,0 0-1,1 0 0,0-1 0,-1 1 1,1-1-1,-1 1 0,1-1 0,0 1 1,-1-1-1,1 0 0,0 0 0,0 0 1,-1 0-1,1 0 0,1-1-36,18-10-3966,-9-4 902</inkml:trace>
  <inkml:trace contextRef="#ctx0" brushRef="#br0" timeOffset="71005.38">30644 9391 11002,'-1'-3'753,"-1"0"0,0 1-1,0-1 1,0 0 0,0 1-1,-1-1 1,1 1 0,0-1-1,-1 1 1,0 0-1,-1-1-752,3 3 117,1 0 0,-1 0 0,1 0 0,-1 0 0,1 0-1,-1-1 1,1 1 0,-1 0 0,1 1 0,-1-1 0,1 0-1,-1 0 1,1 0 0,-1 0 0,1 0 0,0 0 0,-1 1-1,1-1 1,-1 0 0,1 0 0,-1 1 0,1-1 0,0 0-1,-1 0 1,1 1 0,0-1 0,-1 0 0,1 1-117,-11 25 813,1 28 477,3 1-1,2-1 0,3 33-1289,-4 32 908,2-68-632,-4 103 147,8-132-324,1 1 1,1 0-1,0 0 1,2-1-1,4 12-99,4-1 710,-1-19-1389,2-9-3766,-3-10 606</inkml:trace>
  <inkml:trace contextRef="#ctx0" brushRef="#br0" timeOffset="71360.31">30405 9829 12259,'-24'-25'3664,"10"5"1137,-6 21-3584,21-5-169,16 8-296,11-2-424,8-1-304,13-1 0,5 3 56,7 1-16,-4 3-72,1 0-216,-13 6 1120,4 4-5785,-18-3 2089</inkml:trace>
  <inkml:trace contextRef="#ctx0" brushRef="#br0" timeOffset="71801.58">30899 9923 3601,'34'86'3132,"-32"-78"-2319,0 0 0,-1 0 0,0 0 0,-1 1 0,0-1 0,0 0 0,-1 0 0,0 1 0,-1 2-813,-6 22 5797,6-30 1319,4-21-6970,0 1-1,1 0 1,1-1 0,1 1-1,7-15-145,-9 22 32,1 1 0,1-1 0,0 1-1,0 0 1,1 1 0,0-1 0,0 1-1,1 1 1,0-1 0,0 1 0,2-1-32,-2 5 29,-1-1 0,1 2 0,0-1 0,0 1 1,0 0-1,0 0 0,0 1 0,1 0 0,-1 0 0,0 1 1,1 0-1,-1 0 0,1 1 0,0 0-29,45-2 20,18-1 7,16-1-2,-80 2-18,0 0 1,0 0-1,-1-1 0,1 0 1,0 0-1,-1-1 0,1 0 0,-1 0 1,0 0-1,3-2-7,-9 5 2,0 0 1,1 0-1,-1 0 0,0-1 1,1 1-1,-1 0 0,1 0 1,-1 0-1,0 0 0,1-1 1,-1 1-1,0 0 0,1 0 1,-1 0-1,0-1 0,0 1 1,1 0-1,-1-1 0,0 1 1,0 0-1,1-1 1,-1 1-1,0 0 0,0-1 1,0 1-1,0 0 0,1-1 1,-1 1-1,0-1 0,0 1 1,0 0-1,0-1 0,0 1 1,0 0-1,0-1 0,0 1 1,0-1-1,0 1 0,0 0 1,0-1-1,-1 1 0,1-1 1,0 1-1,0 0-2,-20-3 47,-31 10-44,37-2-10,0 0-1,0 1 0,1 0 0,-1 1 0,2 1 0,-1 0 0,1 0 0,0 2 0,1-1 0,-9 11 8,15-15-2,1 0 0,0 0 1,0 0-1,0 1 0,1 0 0,-1 0 0,1 0 0,1 0 0,-1 0 0,1 0 1,-1 7 1,3-9 0,-1 1 0,1-1 1,0 1-1,0-1 1,0 1-1,1-1 1,0 1-1,0-1 0,0 1 1,0-1-1,1 0 1,-1 1-1,1-1 1,0 0-1,1 0 1,-1-1-1,1 1 0,1 2 0,2 0 8,0 0 0,1 0-1,-1-1 1,1 0 0,0-1-1,0 1 1,1-1 0,-1-1-1,1 1 1,0-1 0,0-1-1,0 1 1,0-1 0,0-1-1,1 1 1,6-1-8,5 1 0,1-1 0,-1-1-1,0-1 1,0-1 0,1-1 0,7-2 0,-19 3-299,-1-1-1,1 0 1,-1-1 0,1 1-1,-1-2 1,0 1 0,-1-1-1,1 0 1,-1-1 0,0 0-1,0 0 1,-1-1 0,0 1-1,0-1 1,0 0 0,-1-1-1,0 0 1,-1 0 0,0 0 0,0 0-1,0 0 1,-1-1 0,0 0 299,3-12-890,-1 0 1,0-1-1,-2 0 1,0 0 0,-1 0-1,-2 0 1,0 0 0,-1 0-1,-1 0 890,1 15 178,-1 0 0,1 0-1,-1 1 1,0-1 0,-1 1 0,1-1-1,-1 1 1,0 0 0,-1 0 0,0 0-1,0 0 1,0 1 0,-1 0-1,1-1 1,-1 2 0,0-1 0,-1 1-1,1-1 1,-1 1 0,0 1-1,0-1 1,0 1 0,-4-1-178,-3-1 256,0 0 1,0 1-1,-1 0 1,0 1-1,0 1 0,0 0 1,0 1-1,0 0 1,0 1-1,0 1 0,-3 0-256,-17 9 1324,33-10-1372,0 1 0,0-1 0,0 0 0,1 0 0,-1 1 0,0-1 0,1 1 0,-1-1 0,0 1 0,1-1 0,-1 1 0,0-1 0,1 1 0,-1-1 0,1 1 0,-1 0 0,1-1 0,-1 1 0,1 0 0,0 0 0,-1-1-1,1 1 1,0 0 0,0 0 0,-1-1 0,1 1 0,0 0 0,0 0 0,0 0 0,0-1 0,0 1 0,0 0 0,0 0 0,0 0 0,0-1 0,1 1 0,-1 0 0,0 0 0,0 0 0,1 0 48,12 12-1411</inkml:trace>
  <inkml:trace contextRef="#ctx0" brushRef="#br0" timeOffset="72226.44">31720 9910 6937,'-10'-5'7426,"-13"7"-3046,13 6-3096,10-8-1174,0 1 0,0 0-1,1-1 1,-1 1-1,0-1 1,0 1-1,1 0 1,-1-1-1,1 1 1,-1-1-1,1 1 1,-1-1 0,1 1-1,-1-1 1,1 1-1,-1-1 1,1 0-1,-1 1 1,1-1-1,0 0 1,-1 1-1,1-1 1,0 0-1,-1 0 1,1 0 0,0 0-110,8 3 151,1-1 1,0-1 0,0 0 0,0 0 0,0-1 0,0 0 0,0-1 0,0 0 0,-1-1-1,1 0 1,0 0 0,-1-1 0,1 0 0,-1-1 0,0 0 0,0 0 0,0-1-1,3-3-151,-11 7 16,1 0-1,-1 0 0,1-1 0,-1 1 0,0 0 0,1-1 1,-1 1-1,0-1 0,0 0 0,0 1 0,0-1 0,0 0 1,-1 1-1,1-1 0,0 0 0,-1 0 0,1 0 0,-1 0-14,0 1 16,0-1 0,0 1 0,-1 0 1,1-1-1,0 1 0,-1 0 1,1 0-1,0 0 0,-1-1 1,0 1-1,1 0 0,-1 0 1,0 0-1,0 0 0,1 0 1,-1 0-1,0 0 0,0 0 1,0 0-1,0 0-17,-3-2 32,-1 1 0,1-1 0,0 1 0,-1 0 0,1 0 0,-1 1 0,0-1 0,1 1 0,-1 0 1,0 0-1,0 1 0,-3-1-32,-5 1 17,1 1 1,0 1 0,-1 0 0,1 1-1,0 0 1,0 1 0,0 0 0,1 1-1,-1 0 1,1 1 0,0 0 0,1 0-1,-7 6-17,13-9 26,0 0-1,0 0 0,0 0 1,1 1-1,-1-1 1,1 1-1,0-1 0,0 1 1,0 0-1,1 1 0,-1-1 1,1 0-1,0 1 1,0-1-1,1 1 0,-1-1 1,1 1-1,0 0 0,0 0 1,1 0-1,-1-1 1,1 1-1,0 0 0,1 0 1,-1 0-1,1 0 1,0 0-1,0-1 0,0 1 1,1 0-1,-1-1 0,1 1 1,0-1-1,1 0 1,1 3-26,2 2 63,1-1 0,0 0 1,1 0-1,0-1 1,0 0-1,1-1 0,-1 1 1,1-2-1,1 1 0,-1-1 1,1-1-1,0 0 1,0 0-1,0-1 0,0 0 1,5 0-64,21 5 90,1-2 0,1-1 0,-1-2 1,2-2-91,-20 0-406,86-2 1650,-71-4-3675,-5-4-3581,-12-2 72</inkml:trace>
  <inkml:trace contextRef="#ctx0" brushRef="#br0" timeOffset="74331.57">32655 9770 6961,'-9'-14'1441,"-1"1"-1,-1 1 0,0 0 0,-1 1 0,0 0 0,0 0 0,-3 0-1440,5 4 282,0 0 0,0-1-1,1 0 1,1 0 0,-1-1 0,1 0 0,1-1 0,0 0 0,0 0 0,1 0-1,0-1 1,-3-8-282,8 16 18,1-1-1,-1 0 1,1 1-1,0-1 1,0 1-1,0-1 1,1 1-1,-1-1 1,1 0-1,0 1 1,0 0-1,0-1 1,1 1-1,-1 0 1,1-1-1,-1 1 1,1 0-1,0 0 1,0 0-1,1 1 1,-1-1-1,1 0 1,-1 1-1,1-1 1,0 1-1,0 0 1,0 0-1,0 0 1,0 1-1,0-1 0,2 0-17,13-7-14,0 1-1,0 1 0,1 0 0,19-3 15,0 0-19,1 2 0,24-1 19,-50 7-8,1 1 1,-1 1-1,1 0 1,-1 0 0,0 2-1,1 0 1,-1 0-1,0 1 1,7 3 7,-18-5-2,-1-1 1,0 1-1,0-1 1,0 1 0,0-1-1,0 1 1,0 0-1,0 0 1,0-1-1,0 1 1,0 0 0,0 0-1,0 0 1,-1 0-1,1 0 1,0 0 0,-1 0-1,1 0 1,-1 0-1,1 0 1,-1 1-1,1-1 1,-1 0 0,0 0-1,0 0 1,1 1-1,-1-1 1,0 0-1,0 0 1,0 1 0,0-1-1,-1 0 1,1 0-1,0 0 1,0 1-1,-1-1 1,1 0 0,-1 0-1,1 0 1,-1 0-1,1 0 1,-1 0-1,0 0 1,0 0 0,0 1 1,-4 6 5,-1 0 0,-1 0 0,1 0 0,-1-1 0,-4 3-5,-98 81 166,71-62-72,1 1 1,2 2 0,-4 7-95,33-33 12,0 1 0,1 0 1,0 0-1,0 0 1,0 1-1,1-1 1,0 1-1,1 0 1,0 0-1,0 1 1,0-1-1,1 2-12,1-3 31,1-1 0,0 0-1,0 1 1,1-1 0,0 0 0,0 1-1,0-1 1,1 0 0,0 0-1,0 0 1,0 0 0,1 0 0,0-1-1,0 1 1,0-1 0,1 1 0,0-1-31,14 19-2211,1-1 1,16 14 2210,6 4-3413</inkml:trace>
  <inkml:trace contextRef="#ctx0" brushRef="#br0" timeOffset="74690.02">32707 10468 13547,'-22'16'3481,"-1"-22"1752,9 15-3761,0-9-88,2-2 81,0 2-217,3-1-592,3-1-128,4 1-200,2 1-144,0 0-120,0 0 432,1 0 145,0 0-6571,19 3 2714</inkml:trace>
  <inkml:trace contextRef="#ctx0" brushRef="#br0" timeOffset="145596.15">27254 5141 11947,'-54'-32'2848,"37"21"977,0-3-3209,8 8-288,2 2 32,-1 1-8,5-3 32,-3 4-200,5 0-56,-1 1-88,1-1 209,0 2-49,-1 0-4409,1 2 1680</inkml:trace>
  <inkml:trace contextRef="#ctx0" brushRef="#br0" timeOffset="185164.69">2198 11644 7714,'-20'-12'2187,"5"2"226,15 10-2375,-1 0 0,1 0 0,0 0 1,0 0-1,-1 0 0,1 0 0,0 1 0,0-1 0,-1 0 1,1 0-1,0 0 0,0 0 0,-1 0 0,1 1 0,0-1 1,0 0-1,0 0 0,-1 0 0,1 0 0,0 1 1,0-1-1,0 0 0,0 0 0,-1 1 0,1-1 0,0 0 1,0 0-1,0 1 0,0-1 0,0 0 0,0 0 0,0 1 1,0-1-1,0 0 0,0 1 0,0-1 0,0 0 0,0 0 1,0 1-1,0-1 0,0 0 0,0 0 0,0 1 0,0-1 1,0 0-1,0 0 0,1 1 0,-1-1 0,0 0-38,4 139 2099,23 23-991,-8-47-172,1 55-936,-19-163 62,-1 1 0,1 0 0,-2-1 1,1 1-1,-1 0 0,0-1 1,-2 6-63,3-13 19,0 0 1,0 1-1,0-1 1,0 0-1,0 1 1,0-1-1,0 0 1,-1 0-1,1 1 1,0-1-1,0 0 1,0 1-1,-1-1 1,1 0-1,0 0 1,0 0-1,-1 1 1,1-1-1,0 0 1,-1 0 0,1 0-1,0 1 1,0-1-1,-1 0 1,1 0-1,0 0 1,-1 0-1,1 0 1,0 0-1,-1 0 1,1 0-1,0 0 1,-1 0-1,1 0 1,0 0-1,-1 0 1,1 0-1,0 0 1,-1 0-1,1 0 1,0 0-1,-1-1 1,1 1-20,-18-14 576,-9-21-44,14 12-457,1 0 0,2-1 0,0 0 0,2 0 0,0-1 0,2 0 0,1 0 0,0-1 0,2 0 0,1 1 0,2-1 0,0-11-75,2 23 7,0 0 0,1 0 0,1 0 0,0 1 0,1 0 1,0-1-1,1 2 0,0-1 0,1 1 0,0 0 0,1 0 0,1 1 0,0 0 0,0 0 1,1 1-1,0 1 0,1 0 0,1 0-7,2-3 0,1 1 1,0 1 0,1 1-1,0 0 1,1 1 0,0 1-1,0 0 1,0 1-1,1 1 1,0 1 0,0 1-1,0 0 1,10 0-1,-12 3 214,0 1 0,0 0 0,0 1 0,16 4-214,5 5-2671,-9 1 632</inkml:trace>
  <inkml:trace contextRef="#ctx0" brushRef="#br0" timeOffset="185506.67">2280 12033 11843,'-19'-10'2408,"15"5"1169,13 1-3529,8 4-32,8 0 168,9 0-392,3 4 1408,0 9-4785,-6 6 1673</inkml:trace>
  <inkml:trace contextRef="#ctx0" brushRef="#br0" timeOffset="185856.4">2186 12315 10634,'-42'18'2449,"46"-19"1184,-17-2-2937,12 3-136,2-3 32,11 3-216,12-4-160,8 1-176,18-4 0,7 1 8,12-4-88,-5 3-440,7-1-3369,-15 3 873</inkml:trace>
  <inkml:trace contextRef="#ctx0" brushRef="#br0" timeOffset="186240.44">2976 12133 8162,'-15'-6'1193,"0"0"-1,1 2 1,-2-1 0,1 2 0,0 0 0,-1 1-1,0 0-1192,8 1 164,1 1 0,-1 0 0,0 0-1,1 1 1,-1 0 0,1 0 0,-1 1 0,1 0-1,0 0 1,-1 1 0,1 0 0,0 0-1,1 1 1,-1-1 0,0 2-164,6-4 6,0-1 1,0 1-1,0-1 0,1 1 1,-1-1-1,0 1 0,0 0 1,1-1-1,-1 1 0,1 0 1,-1 0-1,1-1 1,-1 1-1,1 0 0,-1 0 1,1 0-1,-1 0 0,1 0 1,0 0-1,0 0 0,0-1 1,-1 1-1,1 0 0,0 0 1,0 0-1,0 0 0,0 0 1,1 0-7,-1 1 4,1-1 1,0 1 0,0-1 0,0 1 0,0-1-1,0 0 1,0 1 0,0-1 0,1 0 0,-1 0-1,0 0 1,1 0 0,-1 0 0,1 0 0,-1 0-5,12 5 6,-1 0-1,1-1 1,0-1 0,1 1-6,-3-2 19,3 2-11,8 2 0,-1 1-1,-1 1 1,1 1-8,-17-8 1,0 0 1,-1 0-1,1 0 1,0 1-1,-1-1 0,0 1 1,0 0-1,0 0 1,0 0-1,0 0 0,0 1 1,-1-1-1,1 1 1,-1-1-1,0 1 0,0 0 1,-1 0-1,2 2-1,-3-4 2,0 0-1,0-1 1,0 1 0,0 0-1,0-1 1,0 1 0,0 0-1,-1-1 1,1 1 0,-1-1-1,1 1 1,-1 0 0,1-1-1,-1 1 1,0-1 0,0 0-1,0 1 1,0-1 0,0 1-1,0-1 1,-1 1-2,-2 1 6,1 0 0,-1 1 1,-1-1-1,1-1 0,0 1 0,-1-1 0,-4 2-6,-4 2 34,-1-2 0,-1 0 0,1 0 0,-14 1-34,28-5-47,0 0 0,0 0 0,0 0 1,0 0-1,0-1 0,0 1 0,0 0 1,0 0-1,0 0 0,0 0 1,0 0-1,0 0 0,0 0 0,0 0 1,0 0-1,0 0 0,0 0 1,0 0-1,0-1 0,0 1 0,0 0 1,0 0-1,0 0 0,0 0 1,0 0-1,0 0 0,0 0 0,0 0 1,0 0-1,0 0 0,0 0 1,0 0-1,0 0 0,0-1 0,0 1 1,0 0-1,-1 0 0,1 0 1,0 0-1,0 0 0,0 0 0,0 0 1,0 0-1,0 0 0,0 0 1,0 0-1,0 0 0,0 0 0,0 0 1,0 0-1,0 0 0,-1 0 1,1 0-1,0 0 0,0 0 0,0 0 1,0 0-1,0 0 0,0 0 1,0 0-1,0 0 47,0-1-947,1-1-1951</inkml:trace>
  <inkml:trace contextRef="#ctx0" brushRef="#br0" timeOffset="186672.61">3168 11596 6553,'-3'-10'1518,"-1"-2"171,0 0 0,1-1 1,1 1-1,0 0 0,0-11-1689,3 40 574,1-1 0,1 0 0,1 1 1,0-1-1,3 4-574,3 19 231,10 75 1651,3 106-1882,-10-79 133,-13-138-130,13 77 99,-11-75-89,-1 0 0,1 0 1,0 0-1,0 0 0,1 0 0,-1-1 0,1 1 0,0-1 0,0 0 1,1 0-1,-1 0 0,1 0 0,3 3-13,-5-7-67,-1 1 0,0 0 0,0 0 0,0-1 0,0 1 0,0-1 0,0 1-1,1-1 1,-1 0 0,0 1 0,0-1 0,1 0 0,-1 0 0,0 0 0,1 0 0,-1 0 67,0 0-200,-1 0 0,1 0 0,0-1 0,-1 1 0,1 0 0,0 0 0,-1-1 1,1 1-1,-1-1 0,1 1 0,-1-1 0,1 1 0,0-1 0,-1 1 0,0-1 0,1 1 0,-1-1 0,1 1 0,-1-1 0,0 0 0,1 1 1,-1-1-1,0 0 0,0 1 0,1-1 0,-1 0 0,0 1 0,0-1 0,0 0 0,0 1 0,0-1 200,0-19-4757</inkml:trace>
  <inkml:trace contextRef="#ctx0" brushRef="#br0" timeOffset="187056.4">3296 12145 6657,'-58'-88'3113,"39"75"288,0 0-1489,7 8-551,7-4-225,9 3-688,13-2-168,7 4-216,17-1 200,4 5 336,9 3-4281,-1 9 1777</inkml:trace>
  <inkml:trace contextRef="#ctx0" brushRef="#br0" timeOffset="187057.4">3650 12057 9002,'-27'12'3345,"-41"4"135,89-23-2015,-9 1-1377,9 1-80,13-2 312,3 2 216,12 5-4017,-2 6 1737</inkml:trace>
  <inkml:trace contextRef="#ctx0" brushRef="#br0" timeOffset="188156.36">4483 12026 4537,'41'-36'1400,"-43"30"313,3 2-1161,2 7-384,-3-3 56,0 0-208,0 0 8,0 1-112,1 1-1633,1-1 505</inkml:trace>
  <inkml:trace contextRef="#ctx0" brushRef="#br0" timeOffset="192026.52">4429 12095 584,'-1'-6'634,"-1"0"0,0 1 0,0-1 0,0 1 0,-1-1 0,0 1 0,0 0 0,-1 0 0,1 0-1,-1 1 1,0-1 0,0 1 0,-1 0 0,1 0 0,-1 0 0,0 1 0,0-1-634,-1 1 250,1 1 1,-1-1-1,0 1 1,0 1-1,1-1 1,-1 1-1,0 0 1,0 0-1,0 1 1,0-1-1,-1 1 1,1 1-1,0-1 1,-4 2-251,0 0 89,0 1 1,1-1 0,-1 2 0,1-1 0,0 1 0,0 1 0,1 0 0,-1 0 0,1 1 0,0 0 0,0 0 0,1 0 0,0 1 0,0 1 0,0-1-1,1 1 1,1 0 0,-1 0 0,1 1 0,0 0-90,3-3 13,0 1-1,0 0 1,0 0-1,1 0 1,0 0-1,0 0 1,1 0-1,0 0 0,0 0 1,1 0-1,0 0 1,0 0-1,1 0 1,0 0-1,0 0 1,0 0-1,1-1 1,0 1-1,0-1 1,1 0-1,-1 0 1,1 0-1,1-1 1,-1 1-1,1-1 1,1 1-13,-1 0 17,1 0 1,1 0-1,-1 0 1,1-1 0,0 0-1,0 0 1,0 0 0,1-1-1,0 0 1,-1-1 0,2 0-1,-1 0 1,0-1 0,0 0-1,1 0 1,-1-1-1,1 0 1,0 0 0,-1-1-1,1 0 1,5-1-18,-6-1 39,0 0 0,0 0 0,0-1 0,0 0 0,-1 0 0,1-1 0,-1 0 0,0 0 0,0 0 0,0-1 0,0 0 0,-1-1 0,0 0 0,0 0 0,-1 0 0,3-3-39,-6 5 53,1 0-1,-1 0 1,0-1 0,0 1 0,0-1 0,-1 1-1,1-1 1,-1 0 0,0 1 0,0-1-1,-1 0 1,0 0 0,1 0 0,-2 1 0,1-1-1,0 0 1,-1 0 0,0 0 0,0 1 0,-1-1-1,1 0 1,-1 1 0,0-1 0,0 1-1,-1 0 1,1 0 0,-1 0 0,-3-4-53,1 2 52,0 0 1,-1 0-1,0 1 0,0-1 1,0 1-1,-1 1 0,1-1 1,-1 1-1,-1 0-52,5 2-23,1 1 1,-1 0-1,1-1 1,-1 1 0,1 0-1,-1 0 1,0 1-1,0-1 1,1 0-1,-1 1 1,0 0-1,0-1 1,0 1-1,0 1 1,0-1-1,1 0 1,-1 1-1,0-1 1,0 1-1,0 0 1,1 0-1,-1 0 1,1 0-1,-1 0 1,0 1-1,1-1 1,-1 1 22,-4 10-3108,6-1 228</inkml:trace>
  <inkml:trace contextRef="#ctx0" brushRef="#br0" timeOffset="192683.51">4526 12095 5337,'31'-30'2661,"-31"30"-2449,0-1 0,1 1-1,-1-1 1,0 1 0,1-1 0,-1 1 0,0-1 0,0 0 0,0 1 0,1-1 0,-1 1 0,0-1 0,0 1-1,0-1 1,0 0 0,0 1 0,0-1 0,0 1 0,0-1 0,0 0 0,-1 1 0,1-1 0,0 1 0,0-1-1,0 1 1,-1-1-212,-2 1 3586,4 12-2624,8 28-356,-5-29-491,-1 0-1,-1 1 1,0-1 0,0 0 0,-1 1-1,-1-1 1,0 1 0,0-1-1,-1 1 1,-1-1 0,-1 6-115,14-63 1844,-7 38-1824,-1 0 0,1 1 0,0-1-1,1 1 1,0 0 0,0 0 0,6-5-20,-8 9 11,1 0 0,-1 0 1,1 0-1,0 1 1,0-1-1,0 1 0,1 0 1,-1 0-1,0 1 1,1-1-1,-1 1 0,1 0 1,-1 0-1,1 1 1,0 0-1,-1-1 0,3 1-11,1 1 21,0-1 0,0 1 0,0 0-1,0 0 1,0 1 0,0 1 0,0-1 0,-1 1-1,1 0 1,-1 1 0,1 0 0,-1 0-1,-1 0 1,1 1 0,5 5-21,5 7 221,0 0-1,-1 2 1,-1 0 0,7 12-221,12 16 826,-30-40 380,-4-3-6145,0-5 1772</inkml:trace>
  <inkml:trace contextRef="#ctx0" brushRef="#br0" timeOffset="194135.22">6477 11996 6833,'2'-4'195,"0"-1"-1,-1 1 0,1 0 0,-1-1 0,0 1 0,0 0 0,-1-1 0,1 0 0,-1 1 0,0-1 0,-1 1 0,1-1-194,0 4 88,-1 0 0,1 0-1,0 1 1,-1-1-1,1 0 1,-1 0 0,0 1-1,1-1 1,-1 0 0,1 0-1,-1 1 1,0-1-1,0 1 1,1-1 0,-1 1-1,0-1 1,0 1 0,0-1-1,0 1 1,1 0-1,-1-1 1,-1 1-88,-2-1 222,1 1 0,-1-1-1,0 1 1,0 0 0,0 0 0,0 0-1,0 1 1,-3 0-222,-46 9 2128,1 1-1,0 3 1,-32 14-2128,65-21 214,0 1 0,1 1 0,0 0 0,0 2 0,1 0 0,0 1 0,1 0 0,0 2 0,1 0 0,1 0 0,-3 5-214,16-18 7,-1 1 1,0 0-1,1 0 1,-1 0-1,1 0 1,-1 0-1,1 0 1,0 0-1,0 0 0,0 0 1,0 0-1,0 1 1,1-1-1,-1 0 1,1 1-1,-1-1 1,1 1-1,0-1 1,0 0-1,0 1 1,0-1-1,1 1 1,-1-1-1,0 0 1,1 1-1,0-1 1,0 0-1,-1 1 1,1-1-1,1 0 1,-1 0-1,0 0 1,0 0-1,1 0 1,-1 0-1,1 0 1,0-1-1,-1 1 1,1 0-1,0-1 1,0 0-1,0 1 1,0-1-1,0 0 0,0 0 1,2 1-8,5 2 18,0 0-1,0-1 1,1 0 0,-1-1-1,1 1 1,-1-2 0,1 1-1,0-2 1,0 1 0,-1-1-1,2-1-17,29-4-1653,0-2-1,28-9 1654,77-27-8408,-133 39 7473,52-19-4378,-49 17 5059,-1 0 1,0-1-1,0-1 0,0-1 254,-10 7 255,-1-1 1,1 0-1,-1 1 1,0-1 0,1 0-1,-1-1 1,-1 1-1,1-1 1,0 1-1,-1-1 1,0 0 0,0 0-1,0 0 1,0-1-256,-1 2 385,-1 0-1,1 0 1,-1 0 0,0 0 0,0 0 0,0 0 0,0 0 0,-1 0 0,1 0-1,-1 0 1,0 0 0,0 0 0,0 1 0,0-1 0,0 0 0,-1 0 0,1 1-1,-1-1 1,0 1 0,0-1 0,0 1 0,-1-2-385,-1 1 256,-1-1 1,1 1-1,-1-1 0,1 1 1,-1 0-1,0 1 0,0-1 1,0 1-1,-1 0 0,1 1 1,-1-1-1,1 1 1,-1 0-1,1 0 0,-1 1 1,1-1-1,-1 1 0,0 1 1,1-1-1,-1 1 0,1 0 1,-1 0-1,1 0 0,-1 1 1,1 0-1,0 0 1,-2 1-257,2-1 37,0 1 1,0-1 0,0 1-1,0 0 1,1 0 0,-1 1 0,1-1-1,0 1 1,0 0 0,0 0-1,1 0 1,-1 1 0,1 0-38,1-2 9,1 0-1,-1 0 1,1 0 0,-1 1 0,1-1 0,0 0 0,1 1-1,-1-1 1,0 1 0,1 0 0,0-1 0,0 1-1,0-1 1,0 1 0,1-1 0,-1 1 0,1-1 0,0 1-1,0-1 1,1 3-9,0-2 4,0-1-1,0 1 1,0 0 0,0 0-1,1-1 1,0 0 0,-1 1-1,1-1 1,1 0 0,-1 0-1,0-1 1,1 1 0,-1-1-1,1 1 1,0-1 0,0 0-1,0-1 1,0 1-1,0-1 1,0 0 0,0 0-1,1 0 1,-1 0 0,0-1-1,0 1 1,1-1 0,-1 0-1,0-1 1,2 1-4,2-1 17,0 0-1,0 0 1,0 0 0,0-1 0,0-1 0,0 1-1,-1-1 1,1-1 0,-1 1 0,0-1-1,0 0 1,0-1 0,0 0 0,-1 0 0,1-1-17,-3 2 50,-1 1 0,0-1 0,0 0 0,0 0 1,0-1-1,-1 1 0,1 0 0,-1-1 0,0 0 0,-1 1 1,1-1-1,-1 0 0,0 0 0,0 0 0,-1 0 0,1 0-50,-1 5 67,13 29 14,-9-23-94,-1-1 0,1 1 0,0-1-1,0 0 1,0 0 0,1 0-1,0-1 1,1 1 13,4 5-71,-7-8-103,-1 1 0,1-1 0,0 0 0,0 0 0,0 0 0,0 0 0,1 0 1,-1-1-1,0 1 0,1-1 0,-1 0 0,2 0 174,19-1-7872,-12-3 2348</inkml:trace>
  <inkml:trace contextRef="#ctx0" brushRef="#br0" timeOffset="194673.08">6861 12021 6233,'48'-95'3254,"-46"93"-2979,-1-1 0,-1 1 0,1-1 0,0 1 0,-1-1 0,1 1 0,-1-1 0,0 0 0,1 1 0,-2-1 0,1-2-275,-3-2 7892,25 149-6679,-6 1 0,-3 85-1213,-13-227 10,0 0 1,0 1-1,0-1 0,0 0 0,0 0 1,0 1-1,0-1 0,-1 0 0,1 1 0,0-1 1,-1 0-1,1 0 0,-1 1 0,1-1 1,-1 0-1,0 0 0,1 0 0,-1 0 1,0 0-1,0 1-10,0-2 11,0 0 0,1 1 0,-1-1 0,0 0 0,0 0 0,1 0 0,-1 0 0,0 0 0,0 0 1,1 0-1,-1 0 0,0 0 0,0 0 0,1-1 0,-1 1 0,0 0 0,1 0 0,-1-1 0,0 1 0,1 0 0,-1-1 0,0 1 1,1-1-1,-1 1 0,0-1-11,-2-1 32,0-1 0,0 0 1,0 0-1,0-1 1,0 1-1,0-1 0,1 1 1,0-1-1,0 0 0,0 0 1,-1-2-33,-1-11 18,1 1 1,0 0-1,1-1 1,1 0-1,1 1 1,0-1-1,2 1 1,-1-1-1,2 1 1,0-1-1,5-13-18,-1 8 0,1-1-1,0 1 1,2 1 0,0-1-1,2 2 1,0-1-1,2 2 1,2-3 0,-12 18-7,0-1 0,0 1 1,0 0-1,1 0 1,-1 1-1,1-1 0,0 1 1,0 0-1,1 1 0,-1-1 1,1 1-1,-1 0 0,1 0 1,-1 1-1,2-1 7,-5 2-3,1 0 0,-1 0 0,0 0 0,1 0 0,-1 0 0,0 0 0,1 1 1,-1-1-1,0 1 0,0-1 0,1 1 0,-1 0 0,0 0 0,0 0 0,0 0 0,0 0 0,0 1 0,0-1 0,0 1 0,-1-1 0,1 1 0,0 0 0,-1-1 0,1 1 0,-1 0 0,0 0 0,0 0 0,1 0 1,-1 0-1,-1 0 0,1 1 0,0-1 0,0 0 0,-1 0 0,1 1 0,-1-1 0,0 0 0,0 1 0,0 0 3,1 5 4,-1-1 1,0 1-1,-1 0 1,1-1-1,-2 1 0,1-1 1,-1 1-1,0-1 1,-1 0-1,1 1 1,-1-1-1,-1 0 0,1-1 1,-1 1-1,-1-1 1,1 0-1,-1 0 0,0 0 1,-5 5-5,2-3-34,0-1 1,-1 1-1,0-1 1,0-1-1,0 0 1,-1 0-1,0 0 1,0-2-1,0 1 1,0-1-1,-1-1 1,0 0-1,-1 0 34,12-3-106,0 1 1,-1-1-1,1 0 1,0 0-1,-1 0 1,1 1-1,0-1 1,-1 0-1,1 0 1,0 0-1,-1 0 1,1 0-1,0 0 1,-1 0-1,1 0 1,0 0-1,-1 0 0,1 0 1,-1 0-1,1 0 1,0 0-1,-1 0 1,1 0-1,0 0 1,-1 0-1,1 0 1,0-1-1,-1 1 1,1 0-1,0 0 1,-1 0-1,1-1 0,0 1 1,0 0-1,-1 0 1,1-1-1,0 1 1,0 0-1,-1 0 1,1-1-1,0 1 1,0 0-1,0-1 1,0 1-1,-1 0 1,1-1 105,6-6-3740</inkml:trace>
  <inkml:trace contextRef="#ctx0" brushRef="#br0" timeOffset="195072.12">7528 11986 6705,'1'-1'213,"0"-1"-1,0 1 1,0 0 0,0-1-1,-1 1 1,1-1-1,0 1 1,-1-1-1,0 1 1,1-1-1,-1 0 1,0 1-1,0-1 1,1 1-1,-2-1 1,1 0-1,0 1 1,0-1-1,0 1 1,-1-1-1,1 1 1,0-1 0,-1 1-1,0-1 1,1 1-1,-1-1 1,0 1-1,0-1 1,0 1-1,0 0 1,0 0-1,0-1 1,0 1-1,0 0 1,0 0-1,-1 0 1,1 0-1,0 0 1,-1 1 0,1-1-1,-1 0 1,1 1-1,-1-1 1,1 1-1,-1-1 1,1 1-1,-1 0 1,0-1-213,-5 0 284,0 0 0,0 0 1,0 1-1,0 0 1,0 0-1,0 0 0,1 1 1,-1 0-1,0 1 1,0-1-1,0 2-284,6-3 33,-61 27 887,60-26-908,1 0 1,-1 0 0,0-1-1,1 1 1,-1 0 0,1 0-1,-1 0 1,1 1 0,-1-1-1,1 0 1,0 1 0,-1-1-1,1 0 1,0 1 0,0 0-1,0-1 1,0 1-1,0-1 1,1 1 0,-1 0-1,0 0 1,1 0 0,-1-1-1,1 1 1,0 0 0,0 0-1,-1 0 1,1 0 0,0 0-1,1-1 1,-1 1 0,0 1-13,1-2 2,0 0 1,0 0-1,0 0 1,0 0 0,0 0-1,1 0 1,-1 0 0,0 0-1,0 0 1,1-1 0,-1 1-1,0-1 1,1 1-1,-1-1 1,1 1 0,-1-1-1,1 1 1,-1-1 0,1 0-1,-1 0 1,1 0 0,-1 0-1,1 0 1,0-1-3,46-4 56,-32 3-29,-1 0-5,24 0 17,-38 3-39,0-1 0,0 0 0,0 1 0,0-1 0,0 0 0,-1 1 0,1-1 0,0 1 0,0-1 0,0 1 0,-1 0 0,1-1 0,0 1 0,-1 0 0,1-1 0,0 1 0,-1 0 0,1 0 0,-1 0 0,1 0 0,-1-1 0,0 1 0,1 0 0,-1 0-1,0 0 1,0 0 0,1 0 0,-1 0 0,0 0 0,0 0 0,0 0 0,0 0 0,0 0 0,-1 0 0,1 0 0,0 0 0,0 0 0,-2 8 12,1-1 0,1 1 0,0-1-1,0 1 1,0 0 0,1-1 0,1 1-1,-1-1 1,2 0-12,-3-5 7,1-1-1,0 1 1,1-1 0,-1 1-1,0-1 1,1 0 0,-1 0-1,1 0 1,0 0 0,0 0-1,0 0 1,0 0 0,0-1-1,0 1 1,0-1 0,0 1-1,1-1 1,-1 0 0,1 0-1,-1 0 1,1 0-1,-1 0 1,1-1 0,-1 1-1,1-1 1,0 1 0,-1-1-1,1 0 1,0 0 0,-1-1-1,3 1-6,2-1-999,0 0-1,1-1 0,-1 1 0,0-1 0,0-1 0,0 1 1,4-3 999,25-15-5007</inkml:trace>
  <inkml:trace contextRef="#ctx0" brushRef="#br0" timeOffset="195540.9">7810 11347 8578,'-8'-16'1109,"2"1"196,-1 1 0,-1 0-1,0 1 1,-1 0 0,-1 0-1,0 1 1,-8-8-1305,18 20 62,0-1-1,-1 1 1,1-1-1,-1 1 1,1-1-1,-1 1 1,1-1-1,-1 1 1,0-1 0,1 1-1,-1 0 1,0-1-1,1 1 1,-1 0-1,0-1 1,1 1-1,-1 0 1,0 0-1,1 0 1,-1 0 0,0 0-1,0 0 1,1 0-1,-1 0 1,0 0-1,0 0 1,1 0-1,-1 0 1,0 0-1,1 1 1,-1-1 0,0 0-1,1 1 1,-1-1-1,0 0 1,1 1-1,-1-1 1,1 1-1,-1-1 1,1 1 0,-1-1-1,1 1 1,-1-1-1,1 1 1,-1-1-1,1 1 1,0 0-1,-1-1 1,1 1-1,0 0 1,-1-1 0,1 1-1,0 0 1,0-1-1,0 1 1,0 0-1,0 0 1,0-1-1,0 1 1,0 0-62,-3 52 848,3-47-680,14 253 1452,-5-142-1407,-4-1 0,-6 1 0,-6 3-213,-5-28 700,12-101-678,0-1-1,1 0 0,1 1 1,0-1-1,0 1 0,1-1 1,0 1-1,0 0 1,1 0-1,0 1 0,1-1 1,0 1-1,0 0 0,1 0 1,0 0-1,0 1 0,1 0 1,0 0-1,0 1-21,-1 0-6,0 1-1,0 0 0,1 0 1,0 1-1,0 0 0,0 0 1,0 0-1,0 1 1,1 0-1,0 1 0,-1 0 1,1 0-1,0 0 0,0 1 1,0 0-1,0 1 0,0 0 1,0 0-1,0 1 1,0-1-1,0 2 0,0-1 1,0 1 6,-2 0-3,0 0 0,0 1 1,-1-1-1,1 1 0,-1 0 1,1 0-1,-1 1 0,0-1 1,-1 1-1,1 0 1,-1 1-1,1-1 0,-1 1 1,0 0-1,-1 0 0,1 0 1,-1 1-1,0-1 0,-1 1 1,1-1-1,-1 1 0,0 0 1,0 0-1,-1 0 0,0 0 1,0 0-1,0 0 0,-1 1 1,0 2 2,0-1 5,-1 0 0,0-1 0,-1 1 0,1 0 0,-2 0 1,1-1-1,-1 1 0,0-1 0,0 0 0,-1 0 0,0 0 0,0-1 1,-1 1-1,0-1 0,0 0 0,0 0 0,-1 0 0,0-1 0,0 0 1,0 0-1,-1-1 0,0 0 0,-2 1-5,5-2-25,-1-1 1,1 1-1,-1-1 1,0-1-1,0 1 1,0-1-1,0 1 0,0-1 1,0-1-1,0 1 1,0-1-1,0 0 1,-1 0-1,1 0 0,0-1 1,0 0-1,0 0 1,0 0-1,0-1 1,0 1-1,0-1 25,-2-9-3940,9-4 809</inkml:trace>
  <inkml:trace contextRef="#ctx0" brushRef="#br0" timeOffset="196007.57">8190 11463 9282,'8'-43'5227,"-7"42"-5066,-1-1 1,0 1 0,0 0-1,0-1 1,0 1 0,0-1-1,0 1 1,-1 0 0,1-1-1,0 1 1,-1 0 0,1 0-1,-1-1 1,1 1 0,-1 0-1,1 0 1,-1 0 0,0-1 0,0 1-1,0 0 1,1 0 0,-1 0-1,0 0 1,0 1 0,-1-1-1,1 0 1,0 0 0,0 0-1,-1 0-161,1 2 73,0-1 0,1 0 0,-1 1 0,0-1 0,0 1 0,1 0 0,-1-1 0,1 1-1,-1-1 1,0 1 0,1 0 0,-1-1 0,1 1 0,0 0 0,-1 0 0,1-1-1,-1 1 1,1 0 0,0 0 0,0 0 0,0-1 0,-1 1 0,1 0 0,0 0 0,0 0-1,0 0-72,-5 29 357,5-29-296,-7 58 341,4 1-1,2-1 1,3 0 0,2 1 0,3-1-1,2-1 1,3 0 0,9 20-402,-18-64 43,2-1-1,-1 0 1,2-1-1,0 1 1,0-1-1,1 0 1,0-1 0,5 5-43,-9-13 18,0 1 1,0-1-1,1 0 1,-1 0-1,1 0 1,0-1-1,0 1 1,0-1-1,0 0 1,0 0 0,0 0-1,1-1 1,-1 1-1,1-1 1,-1 0-1,1 0 1,-1-1-1,1 1 1,0-1-1,-1 0 1,1 0-1,0-1 1,-1 0 0,1 1-1,3-2-18,7-3 36,0 0 0,0-2 0,0 1 0,-1-1 0,0-1 0,0-1 0,-1 0 0,0-1 0,-1 0 0,0-1 0,-1 0 0,0-1 0,0 0 0,6-10-36,-15 19 9,-1 0-1,1 0 1,-1 0-1,0 1 1,1-1-1,-1 0 1,0-1-1,-1 1 1,1 0-1,-1 0 1,1 0-1,-1-3-8,0 5 2,0 0-1,0 0 1,-1 0-1,1 0 0,0 1 1,-1-1-1,1 0 1,-1 0-1,1 0 1,0 1-1,-1-1 0,0 0 1,1 1-1,-1-1 1,1 0-1,-1 1 1,0-1-1,0 1 1,1-1-1,-1 1 0,0-1 1,0 1-1,1 0 1,-1-1-1,0 1 1,0 0-1,0 0 0,0-1 1,0 1-1,1 0 1,-1 0-1,0 0 1,0 0-1,0 0 0,0 0 1,0 1-1,0-1 1,1 0-1,-1 0 1,0 0-1,0 1 1,0-1-1,0 1 0,1-1 1,-1 0-1,-1 2-1,-6 1 5,0 1-1,0 0 0,0 0 1,0 1-1,1 0 1,0 1-1,0-1 0,0 1 1,1 1-1,0-1 1,0 1-1,0 0 0,1 1 1,0-1-1,1 1 1,0 0-1,0 0 0,0 1 1,1-1-1,-1 6-4,2-9 4,0 0 0,1 0 0,0 0 0,0 0 0,0 0 0,1 1-1,0-1 1,0 0 0,0 0 0,0 1 0,1-1 0,0 0 0,0 0 0,1 0 0,-1 0-1,1 0 1,0 0 0,0 0 0,1 0 0,-1-1 0,1 1 0,0-1 0,0 0 0,1 0-1,-1 0 1,1 0 0,0-1 0,0 1 0,0-1 0,1 0 0,-1 0 0,1-1 0,-1 1-1,1-1 1,4 1-4,11 4 131,-1-2 0,1 0 0,1-1-1,-1-1 1,0-1 0,13-1-131,124-6-3472,-143 4 2357,33-4-2359</inkml:trace>
  <inkml:trace contextRef="#ctx0" brushRef="#br0" timeOffset="197188.7">6901 11990 1792,'1'-5'1436,"0"-1"-1,-1 0 0,0 1 1,0-1-1,0 0 0,0 1 1,-1-1-1,0-1-1435,-4 5 3690,1 10-2683,-1 18-771,1 12 398,1 0 0,2 0-1,1 1 1,2-1-634,6 23 608,-3 1 1,-2-1-1,-4 1 1,-2-1-1,-4 16-608,3-44 226,3 1 0,0-1-1,3 9-225,0-15 258,-2-1 0,0 1 0,-2-1 0,-1 1 0,-4 10-258,0-17 736,7-20-720,0-1-1,0 1 0,0 0 1,0 0-1,0 0 0,0 0 1,-1 0-1,1 0 0,0 0 1,0-1-1,0 1 0,0 0 1,0 0-1,0 0 0,-1 0 1,1 0-1,0 0 0,0 0 0,0 0 1,0 0-1,0 0 0,-1 0 1,1 0-1,0 0 0,0 0 1,0 0-1,0 0 0,-1 0 1,1 0-1,0 0 0,0 0 1,0 0-1,0 0 0,0 0 1,-1 0-1,1 0 0,0 0 0,0 0 1,0 1-1,0-1 0,0 0-15,-1-2-4589,0 1 186</inkml:trace>
  <inkml:trace contextRef="#ctx0" brushRef="#br0" timeOffset="202666.95">9825 11905 3137,'-2'-10'8665,"-4"3"-4075,3 5-4301,0 0 0,0 1 0,0-1 0,-1 1 0,1 0 0,0 0 0,-1 0 0,1 0 0,-3 1-289,-4-1 202,-1 0 1,1 1-1,-1 0 0,1 1 0,-1 0 0,1 1 0,0 0 0,0 1 0,-2 1-202,-22 7 684,1 2 1,-12 7-685,31-14 110,-13 7 131,0 0 0,-14 11-241,36-21 18,0 0 0,0 1 0,0-1 0,1 1 0,-1 0 0,1 0 0,0 1 0,0-1 0,0 1 0,1 0-1,0 0 1,0 0 0,0 1 0,1-1 0,-2 5-18,3-9 2,1 1-1,-1 0 0,1-1 0,0 1 1,0-1-1,0 1 0,0 0 1,0-1-1,0 1 0,0-1 1,1 1-1,-1-1 0,0 1 0,1 0 1,-1-1-1,1 1 0,0-1 1,0 0-1,-1 1 0,1-1 1,0 0-1,0 1 0,0-1 0,0 0 1,1 1-2,1 0 1,0 0 1,0 0-1,0-1 1,0 1-1,1-1 1,-1 0-1,0 0 1,1 0-1,-1 0 1,1 0-1,2-1-1,7 1 7,-1 0 0,0-1 0,1-1 0,-1 0 0,0-1 0,7-2-7,-8 1 8,-1 0-1,0 0 1,1-1-1,-1-1 1,-1 0-1,1 0 1,-1-1 0,0 0-1,0 0 1,-1-1-1,1-1 1,-2 1-1,1-1 1,0-2-8,1-1 12,-2-1-1,1 0 1,-2-1-1,1 0 1,-2 0-1,0 0 1,0 0 0,-1-1-1,2-14-11,-1-22 33,-1-1 0,-2 1 0,-3-1 0,-2 1 0,-6-26-33,8 62 6,-2-67-52,3 59 260,-1-1 0,0 1 0,-2 0 0,-4-16-214,5 149 429,4-64-381,0 48 137,5-1 0,3 0 0,5-1 0,5 7-185,-18-95-12,0 4 52,0-1 0,1 1-1,1 0 1,-1-1 0,4 5-40,-7-12 1,1 1 0,0-1-1,0 1 1,0-1-1,0 0 1,0 1-1,0-1 1,0 0-1,1 0 1,-1 0 0,0 0-1,1 0 1,-1 0-1,1 0 1,-1 0-1,1-1 1,-1 1-1,1-1 1,-1 1 0,1-1-1,0 1 1,-1-1-1,1 0 1,-1 0-1,1 0 1,0 0-1,0 0 1,-1 0 0,1 0-1,-1 0 1,1-1-1,0 1 1,0-1-1,21-9-3833,4-3 547</inkml:trace>
  <inkml:trace contextRef="#ctx0" brushRef="#br0" timeOffset="203008.23">10295 11337 14027,'-40'-14'3137,"-23"11"1328,15 10-4177,4 13-32,10 5-128,10 12-8,13 0 632,21 4-5225,10-5 2000</inkml:trace>
  <inkml:trace contextRef="#ctx0" brushRef="#br0" timeOffset="203538.92">10758 11960 1088,'-2'-8'340,"1"0"1031,-1 0-1,1 0 1,-2 0 0,1 0 0,-1 0-1,0 1 1,-2-4-1371,3 9 300,1 0-1,-1 1 1,0-1 0,0 0 0,1 0 0,-1 1-1,0-1 1,0 1 0,-1 0 0,1-1-1,0 1 1,0 0 0,-1 0 0,1 0 0,0 1-1,-1-1 1,1 1 0,-1-1 0,1 1-1,-1 0 1,1 0 0,-1 0 0,1 0 0,-1 0-1,-1 1-299,-5 0 188,0 1-1,1 0 1,-1 1-1,1 0 1,0 0-1,-1 1 1,2 0-1,-1 0 1,0 1-1,1 0 0,0 0 1,-5 5-188,8-6 33,-1 0 0,1 0 0,-1 0 0,1 1 0,0 0 0,1 0 0,-1 0 0,1 0 0,0 0 0,1 1 1,-1 0-1,1-1 0,0 1 0,0 0 0,1 0 0,0 0 0,0 0 0,0 5-33,1-9 8,0 1 0,0-1 0,0 1 0,1-1 0,-1 1 0,1-1 0,0 0 0,0 1 0,0-1 0,0 0 0,0 1 0,0-1 0,0 0 0,1 0 0,-1 0 0,1 0 0,0 0 0,-1 0 0,1-1 0,0 1 0,1 0-8,0 0 9,1 0 1,0 0-1,0 0 0,0-1 0,0 1 1,0-1-1,0 0 0,0 0 1,1-1-1,-1 1 0,0-1 0,1 0-9,6 0 19,1-1-1,-1 0 0,0 0 1,0-2-1,0 1 0,0-1 0,0-1 1,0 0-1,2-1-18,-6 1 43,1-1-1,-2 0 1,1 0 0,0 0 0,-1-1-1,0 0 1,0 0 0,-1 0 0,0-1-1,0 0 1,0 0 0,3-7-43,-7 12 30,0 0 0,0 0 0,0-1 0,0 1 0,0 0 0,-1-1 0,1 1 0,-1-1 0,0 1 0,1-1 0,-1 1 0,0-1 0,0 1 0,-1-1 0,1 1 0,0 0 0,-1-1 0,0 1 0,1-1 0,-1 1 0,0 0 0,0 0 0,0-1 0,-1 1 0,1 0 0,0 0 0,-1 0 0,1 0 0,-1 0 0,0 1 0,0-1 0,0 0 1,0 1-1,0-1 0,0 1 0,0 0 0,0 0 0,0 0 0,-1 0 0,1 0 0,0 0 0,-1 1 0,1-1 0,-3 0-30,-35-7 225,38 8-260,0 0 1,0 0-1,0 0 0,0 0 1,0 0-1,0 0 1,0 0-1,0 1 1,0-1-1,0 1 0,0 0 1,0-1-1,0 1 1,0 0-1,0 0 0,1 0 1,-1 0-1,-1 1 35,1 9-3624,10 4 153</inkml:trace>
  <inkml:trace contextRef="#ctx0" brushRef="#br0" timeOffset="204111.55">10958 11330 9466,'0'-13'1944,"-1"1"0,1 0 0,-2 0 0,-2-12-1944,2 17 2070,1 9-482,9 43-921,25 168 1666,4 203-2333,-28-306 260,-9-126-147,0-1 0,1 1 0,1 0 0,1 0 0,0-1 0,5-12-113,-6 24 1,0-1-1,1 1 0,-1 0 0,1 0 1,0 0-1,0 0 0,0 1 0,1-1 1,0 1-1,0 0 0,0 0 0,0 0 1,0 0-1,1 1 0,0-1 0,0 1 1,0 1-1,0-1 0,0 1 0,0 0 0,1 0 1,-1 0-1,1 1 0,0-1 0,0 2-1,1-1 1,-1 0-1,0 1 1,0 1-1,1-1 1,-1 1-1,0 0 1,0 0-1,0 0 1,0 1-1,0 0 1,0 1 0,-1-1-1,1 1 1,-1 0-1,1 0 1,-1 1-1,0-1 1,0 1-1,-1 0 1,1 1-1,-1-1 1,0 1-1,0 0 1,0 0-1,-1 0 1,0 0 0,0 1-1,0 0 1,0-1-1,-1 1 1,0 0-1,0 0 1,-1 0-1,0 0 1,0 0-1,0 1 1,-1-1-1,0 0 1,0 0 0,0 0-1,-1 1 1,0-1-1,0 0 1,-1 0-1,0 0 1,0 0-1,-2 5 1,1-5-19,1-1 0,-1 0-1,0 0 1,0 0 0,0 0-1,-1 0 1,0-1 0,0 1 0,0-1-1,0 0 1,-1 0 0,0-1-1,0 1 1,0-1 0,0 0-1,0-1 1,0 1 0,-1-1-1,1 0 1,-1 0 0,-3 0 19,19-3-3512,7-2 548</inkml:trace>
  <inkml:trace contextRef="#ctx0" brushRef="#br0" timeOffset="204488.6">11686 11809 9306,'0'-1'312,"0"0"-1,0 0 1,1-1-1,-1 1 1,-1 0-1,1 0 1,0 0 0,0 0-1,0 0 1,0 0-1,-1 0 1,1 0-1,-1 0 1,1 0 0,0 0-1,-1 0 1,0 0-1,1 0 1,-1 0 0,1 1-1,-1-1 1,0 0-1,0 0-311,-1 0 251,1 0 0,-1 0 0,0 1 0,1-1-1,-1 0 1,0 1 0,0-1 0,1 1 0,-1 0 0,0-1 0,0 1-1,0 0 1,0 0-251,-9 1 346,-1 0 0,1 1 1,0 0-1,-7 3-346,5-2 637,7-1-531,-45 12 433,49-13-523,0-1-1,0 1 1,0 0 0,0 0 0,1 0 0,-1 0-1,0 0 1,1 0 0,-1 0 0,0 1 0,1-1-1,0 1 1,-1-1 0,1 1 0,0 0 0,0-1-1,0 1 1,0 0 0,0 0 0,0 0 0,0-1 0,0 3-16,1-3 2,1 0 1,-1 1-1,0-1 1,0 0-1,1 0 1,-1 1-1,1-1 1,-1 0-1,1 0 1,0 0-1,-1 0 1,1 0-1,0 0 1,0 0-1,0 0 1,0 0-1,0 0 1,0 0-1,0-1 1,0 1-1,0 0 1,0-1-1,0 1 1,0 0 0,1-1-4,31 14 20,5-4 0,-6-1 5,0 1 0,18 8-24,-43-15 3,1 1-1,-1-1 1,0 1 0,0 1 0,0-1 0,-1 1 0,0 1 0,0-1-1,0 1 1,0 0 0,-1 0 0,0 0 0,0 1-3,-4-5 2,0 0 1,1 0-1,-1 0 0,0 1 1,0-1-1,-1 0 0,1 1 1,0-1-1,-1 0 0,1 1 1,-1-1-1,0 1 0,0-1 1,0 1-1,0-1 0,0 0 1,0 1-1,-1-1 1,1 1-1,-1-1 0,0 0 1,0 3-3,-1-2 6,0 0 0,-1 0 0,1 0 0,-1 0 0,0 0 0,1 0 0,-1 0 0,0-1 0,-1 0 0,1 0 1,0 0-1,-1 0 0,-1 1-6,-12 4 23,-1 0 0,0-1 0,-1-1 0,1-1 1,-6 1-24,-14 3 10,-10 2-50,44-10-99,7-1-86,23-6-550,42-8-2140,-27 7 647</inkml:trace>
  <inkml:trace contextRef="#ctx0" brushRef="#br0" timeOffset="205261.91">12018 11973 4321,'9'-28'12623,"9"7"-7340,34-8-6179,-7 4 1395,-44 24-473,0 1 0,0 0 0,0-1 0,-1 1-1,1-1 1,0 1 0,-1-1 0,1 1 0,0-1 0,-1 1 0,1-1 0,0 0-1,-1 1 1,1-1 0,-1 0 0,1 1 0,-1-1 0,0 0 0,1 0 0,-1 0-1,0 1 1,0-1 0,1 0 0,-1 0 0,0 0 0,0 0 0,0 0 0,0 0-1,0 1 1,0-2-26,-1 1 36,0 1 0,0-1 0,0 0 0,0 0 0,-1 1 0,1-1 0,0 0 0,0 1 0,-1-1 0,1 1 0,0 0 0,-1-1 0,1 1 0,0 0 0,-1 0 0,1 0 0,0 0-36,-64 1 549,63-1-552,-2 0 20,-13 1 60,-1 0 0,1 2 0,0 0 0,0 0 0,0 2 0,-3 2-77,16-6 10,0 1-1,0 0 1,-1 1 0,2-1 0,-1 1-1,0 0 1,0 0 0,1 0-1,0 0 1,0 1 0,0-1-1,0 1 1,0 0 0,0 0-1,1 0 1,0 0 0,0 0-1,0 1 1,1-1 0,-1 0-1,1 1 1,0-1 0,0 1 0,1 0-1,-1 1-9,0-1 7,0 0-1,1 1 0,0-1 0,0 0 1,0 0-1,0 0 0,1 1 1,0-1-1,0 0 0,0 0 0,1 0 1,-1 0-1,1 0 0,1-1 1,-1 1-1,1 0 0,-1-1 0,1 0 1,0 0-1,1 0 0,-1 0 1,1 0-1,0 0 0,0-1 0,0 0 1,0 0-1,1 0 0,-1 0 1,1-1-1,-1 0 0,1 0 0,0 0 1,0 0-1,0-1 0,0 0 1,0 0-1,2 0-6,10 2-8,1-2 0,0 0 1,-1-1-1,1-1 0,0 0 0,-1-1 0,1-1 1,-1-1-1,1-1 0,6-3 8,4-2-881,0-1 0,0-2-1,18-12 882,-35 18-470,0 0 0,-1 0 0,0-1 0,0 0-1,-1-1 1,0 0 0,0-1 0,-1 0 0,-1 0-1,2-3 471,-7 9-20,-1 0-1,1-1 0,-1 1 0,-1-1 0,1 1 1,0-1-1,-1 1 0,0-1 0,0 1 0,-1-3 21,2 6 67,-1 0 0,0 0 0,0 1 0,0-1 0,0 0-1,0 0 1,0 0 0,0 0 0,0 0 0,0 0-1,-1 0 1,1 1 0,0-1 0,0 0 0,-1 0-1,1 0 1,-1 1 0,1-1 0,-1 0 0,1 0-1,-1 1 1,1-1 0,-1 0 0,0 1 0,1-1-1,-1 1 1,0-1 0,1 0 0,-1 1 0,0 0-1,0-1 1,0 1 0,1 0 0,-1-1 0,0 1 0,0 0-1,0 0 1,0-1 0,0 1 0,1 0 0,-1 0-1,0 0 1,0 0 0,0 0 0,0 1 0,0-1-1,0 0 1,0 0 0,1 1 0,-1-1 0,0 0-1,-1 1-66,2 0 65,-1 0 0,0 0 1,0 0-1,1 0 0,-1 0 0,0 0 0,1 0 0,-1 0 0,1 0 0,-1 1 0,1-1 0,0 0 0,-1 0 0,1 0 0,0 1 0,0-1 0,0 0 0,0 0 0,0 1 0,0-1 0,0 0 0,1 0 0,-1 1 0,0-1 0,1 0 0,-1 1-65,13 40 435,-10-32-239,1 3-42,14 39 266,-17-50-404,-1 0 1,1-1-1,0 1 1,0 0-1,0 0 1,0-1-1,0 1 1,0 0-1,1-1 1,-1 0-1,0 1 1,1-1-1,-1 0 1,1 1-1,0-1 1,-1 0-1,1 0 1,0 0-1,0-1 0,-1 1 1,1 0-1,0 0-16,-1-2 9,0 1 0,0 0 0,0 0 0,0-1 0,0 1 0,0 0-1,-1-1 1,1 1 0,0-1 0,0 1 0,0-1 0,-1 1 0,1-1-1,0 0 1,-1 1 0,1-1 0,0 0 0,-1 1 0,1-1 0,-1 0-1,1 0 1,-1 0 0,1 0 0,-1 1 0,0-1 0,0 0 0,1 0-1,-1 0 1,0 0 0,0 0 0,0 0 0,0 0 0,0 0 0,0-1-9,1-41 416,-1 34-243,-1-17-38,0 19-50,1-1-1,0 1 1,0 0 0,1-1-1,0 1 1,1-5-85,-1 9 14,0 1 0,0 0 1,0-1-1,0 1 0,0 0 0,1 0 1,-1 0-1,1 0 0,-1 0 0,1 0 1,0 0-1,0 0 0,0 1 0,0-1 0,0 1 1,0-1-1,1 1 0,-1 0 0,0 0 1,1 0-1,0 0-14,45-10-1903,-32 10 179,0 1 1,0 0-1,-1 2 1,1 0-1,0 0 1,2 2 1723,2 1-6357</inkml:trace>
  <inkml:trace contextRef="#ctx0" brushRef="#br0" timeOffset="212534.12">12794 11826 5505,'-18'-70'13734,"21"86"-10134,4 12-3501,-3-14 9,41 112 1066,-41-114-1101,1-1 0,0 0 0,1 0 0,0-1 0,1 1 0,0-2 0,1 1-1,0-1 1,1 0 0,1 1-73,-7-8 32,0 1-1,-1-1 0,1-1 0,1 1 0,-1 0 1,0-1-1,0 1 0,0-1 0,1 0 0,-1 0 1,1 0-1,-1-1 0,1 1 0,-1-1 0,1 0 1,-1 0-1,1 0 0,-1 0 0,1-1 0,-1 0 1,1 1-1,-1-1 0,0 0 0,1-1 0,-1 1 1,0 0-1,0-1 0,0 0 0,0 0 0,0 0 1,0 0-1,0 0 0,-1 0 0,1-1 0,-1 0 1,0 1-1,1-2-31,10-13 372,-2 0-1,0-1 1,0 0 0,-2 0-1,7-19-371,-9 21 143,-5 11-109,1 0 1,-1 0-1,1 1 0,-1-1 1,1 1-1,1 0 1,-1 0-1,1 0 1,-1 0-1,1 1 1,0-1-1,0 1 1,1 0-1,-1 0 1,1 0-1,-1 1 0,1 0 1,0 0-1,0 0 1,5-1-35,-4 2-192,1 0 0,-1 0 0,1 1 0,0-1 0,-1 2 0,1-1 0,1 1 192,50 14-6045,-33-5 1612</inkml:trace>
  <inkml:trace contextRef="#ctx0" brushRef="#br0" timeOffset="213236.57">13409 11870 7378,'22'-1'2404,"-33"-5"777,-13-8 2299,24 13-5373,0 0 1,0 1 0,0-1-1,0 0 1,0 0 0,0 1-1,0-1 1,0 0 0,0 1-1,0-1 1,1 0 0,-1 1-1,0-1 1,1 1 0,-1-1-1,0 0 1,1 1 0,-1-1-1,1 1 1,-1-1 0,1 1-1,-1-1 1,1 1 0,-1-1-1,1 1 1,0 0 0,-1-1-1,1 1-107,26-17-41,-10 7 284,-2 1-177,-6 5-13,0-1 1,-1-1-1,0 1 0,0-1 1,-1-1-1,1 1 0,-1-1 0,0-2-53,-6 9 11,-1-1 0,1 1-1,-1 0 1,0-1-1,0 1 1,1 0-1,-1-1 1,0 1 0,0-1-1,1 1 1,-1-1-1,0 1 1,0 0 0,0-1-1,0 1 1,0-1-1,0 1 1,0-1 0,1 1-1,-1-1 1,-1 1-1,1-1 1,0 1-1,0-1 1,0 1 0,0-1-1,0 1 1,0 0-1,0-1 1,-1 1 0,1-1-1,0 1 1,0-1-1,-1 1 1,1 0-1,0-1-10,-19-5 283,-25 8 84,36 0-305,0 1-1,0 0 1,1 0-1,0 1 1,0 0 0,0 0-1,0 1 1,0-1-1,1 1 1,0 1-1,0 0 1,0-1-1,1 2 1,0-1-1,0 0 1,-3 6-62,6-8 18,0-1 1,1 0-1,-1 0 0,1 1 0,-1-1 1,1 1-1,0-1 0,0 1 0,1-1 1,-1 1-1,1 0 0,0-1 1,-1 1-1,2 0 0,-1-1 0,0 1 1,1 0-1,0-1 0,0 1 0,0-1 1,0 1-1,0-1 0,1 1 1,-1-1-1,1 0 0,0 0 0,0 0 1,1 0-1,-1 0 0,0 0 0,1-1 1,0 1-1,-1-1 0,1 1 1,0-1-1,0 0 0,1 0 0,-1-1-18,6 4 15,0 0 1,1-1-1,0-1 0,-1 0 0,1 0 0,1-1 1,-1 0-1,0 0 0,0-1 0,0-1 0,1 0 1,-1 0-1,0-1 0,1 0 0,1-2-15,24-4-142,0-1 1,0-3-1,19-8 142,-54 19-5,0-1 1,0 1-1,0 0 0,1 0 0,-1 0 1,0-1-1,0 1 0,0 0 1,0 0-1,0 1 0,0-1 0,0 0 1,0 0-1,0 0 0,0 1 1,0-1-1,0 1 0,0-1 0,1 1 5,9 2-65,-24 43 317,13-72 1846,-3-2-1878,2 22-217,0 1 35,0 0 0,1-1 0,0 1 0,0 0 0,0 0 0,0 0 0,1 0-1,0 0 1,0 0 0,0 0 0,1 0 0,-1 0 0,1 0 0,0 0 0,1 1 0,-1-1-1,1 1 1,0 0 0,0 0 0,0 0 0,4-3-38,-2 1 10,1 1 1,-1 0-1,2 0 1,-1 0-1,0 0 1,1 1-1,0 0 1,0 1-1,0 0 1,0 0-1,1 0 0,-1 1 1,1 0-1,-1 0 1,1 1-1,0 0 1,0 0-1,0 1 1,1 0-11,46 7 616,4 1-2568,-4-10-3894,-16-12 514</inkml:trace>
  <inkml:trace contextRef="#ctx0" brushRef="#br0" timeOffset="-185643.61">15063 11321 3065,'3'-54'6311,"-3"51"-5839,0 0 0,-1 0 0,1 0 0,-1 0 0,1 0 0,-1 0-1,0 0 1,0 0 0,-1 0 0,1 1 0,-1-1 0,1 1 0,-1-1 0,0 1 0,0-1 0,0 1-1,0-1-471,-5 48 3346,2 57-2377,-1-7-276,4 0-1,4 1 1,4-1 0,6 14-693,-12-103-3,2 0-1,-1 1 1,1-1 0,0 0-1,0 0 1,0-1 0,1 1-1,0 0 1,0-1 0,1 0-1,0 1 1,-1-1 0,2-1-1,-1 1 1,0-1 0,1 1-1,0-1 1,0-1 0,5 4 3,-5-5-821,0 1 1,1-1-1,-1 0 0,1 0 1,0-1-1,0 1 0,0-1 1,3 0 820,15-1-4349</inkml:trace>
  <inkml:trace contextRef="#ctx0" brushRef="#br0" timeOffset="-185263.79">15234 11958 1936,'34'-51'3462,"-33"49"-3021,-1-1 0,0 1 0,0 0 0,0 0 0,0 0 0,0 0 0,0 0 0,-1 0 0,1-1 0,-1 1 0,0 0 0,1 0 0,-1 0-1,0 0 1,0 1 0,0-1 0,0 0 0,-1 0 0,1 1 0,0-1 0,-1 0 0,1 1 0,-1-1 0,0 1 0,1 0 0,-1 0 0,0-1-1,0 1 1,0 0 0,0 1 0,0-1 0,0 0-441,27-2 2714,-4-1-2639,-13 3-43,80-16 271,-81 15-265,0 0-1,0 0 1,0-1 0,-1 0 0,1 0 0,0 0-1,-1-1 1,0 0 0,0 0 0,0-1 0,3-3-38,-9 8 17,1-1 0,0 1 1,-1-1-1,1 0 1,0 1-1,-1-1 1,1 0-1,-1 0 0,1 1 1,-1-1-1,0 0 1,1 0-1,-1 0 0,0 0 1,1 0-1,-1 1 1,0-1-1,0 0 1,0 0-1,0 0 0,0 0 1,0 0-1,0 0 1,0 0-18,-1 0 21,1 1 0,-1-1 0,1 0 1,-1 1-1,0-1 0,1 1 0,-1 0 1,0-1-1,0 1 0,1-1 1,-1 1-1,0 0 0,0 0 0,1-1 1,-1 1-1,0 0 0,0 0 0,0 0 1,1 0-1,-1 0 0,0 0-21,-5 0 107,0 0 0,-1 1 0,1-1 0,0 1-1,1 1 1,-6 1-107,-1 1 122,0 2 0,0-1 0,1 2 0,0-1 0,0 1 0,1 1 0,0 0 0,-9 9-122,17-15 30,0 1-1,0-1 1,0 0 0,0 1 0,1-1 0,-1 1 0,1 0 0,-1 0 0,1-1 0,0 1 0,0 0 0,1 0-1,-1 0 1,0 0 0,1 0 0,0 0 0,0 1-30,0 0 26,1-1-1,0 0 1,0 0 0,0 0-1,0-1 1,0 1 0,1 0-1,0 0 1,-1-1-1,1 1 1,0-1 0,0 1-1,0-1 1,1 0 0,-1 0-1,0 0 1,1 0-1,-1 0 1,1 0 0,2 0-26,12 7 139,0-1 0,1-1 1,0-1-1,1 0 0,0-1 1,-1-1-1,2-1 0,-1 0 1,2-2-140,85 18-4360,-70-7 1152</inkml:trace>
  <inkml:trace contextRef="#ctx0" brushRef="#br0" timeOffset="-184718.92">16801 11600 8330,'-23'-14'7867,"-9"5"-5228,-24 3-2355,49 6 530,-2 0-585,1 0 1,0 1 0,0 0 0,-1 0-1,1 1 1,0 0 0,0 0 0,1 1-1,-1 0 1,0 0 0,1 1 0,0 0-1,0 1 1,0-1 0,0 1-1,1 1 1,0-1 0,0 1 0,-4 5-230,0 0 79,0 2 0,1-1 0,0 1 0,1 0 0,1 0-1,0 1 1,0 0 0,2 1 0,-4 10-79,9-23 4,-1 1 0,1 0 0,0 0 0,0 0-1,0-1 1,0 1 0,0 0 0,1 0 0,-1-1 0,1 1-1,0 0 1,0 0 0,0-1 0,0 1 0,0-1 0,0 1-1,1-1 1,-1 1 0,1-1 0,0 0 0,-1 0-1,1 0 1,0 0 0,1 0 0,-1 0 0,0-1 0,0 1-1,1-1 1,-1 1 0,1-1 0,-1 0 0,1 0 0,-1 0-1,1 0 1,1 0-4,10 4-234,1-1-1,0 0 1,0-1-1,0-1 0,11 1 235,-7-2-1838,0-1 0,0-1 0,0-1 0,0 0 0,9-4 1838,33-8-5658</inkml:trace>
  <inkml:trace contextRef="#ctx0" brushRef="#br0" timeOffset="-184389.81">17062 11642 6233,'0'-2'420,"-1"0"0,1 0-1,-1 0 1,0 0 0,0 0-1,0 0 1,0 1 0,0-1-1,0 0 1,0 1 0,0-1-1,-1 1 1,1-1 0,0 1-1,-1 0 1,0 0 0,1-1-1,-1 1 1,0 0 0,1 0-1,-2 0-419,0 0 383,-1 0 0,0 0 0,1 1 0,-1-1 0,0 1 0,1-1 0,-1 1 0,0 0 0,0 1 0,1-1 0,-2 1-383,-6 1 540,-1 1-1,1 0 1,0 1 0,0 0-1,1 1 1,-10 6-540,-4 3 662,1 1-1,1 2 1,-4 3-662,18-13 125,0 1 0,1-1 0,-1 1 0,2 0 0,-1 1 0,1-1 0,0 1 0,1 1 0,-3 7-125,7-16 9,0 0-1,1 0 1,-1 1 0,1-1 0,-1 0 0,1 0 0,0 1 0,0-1-1,0 0 1,-1 1 0,1-1 0,0 0 0,1 1 0,-1-1-1,0 0 1,0 1 0,0-1 0,1 0 0,-1 0 0,1 1 0,-1-1-1,1 0 1,-1 0 0,1 0 0,0 0 0,0 0 0,-1 0-1,1 0 1,1 1-9,0-1 10,1 1-1,-1-1 0,1 1 1,0-1-1,0 0 0,-1 0 1,1 0-1,0 0 0,0-1 1,0 1-1,0-1 0,0 0 1,0 0-10,12 0 31,-1 0 1,1-1 0,-1-1-1,0-1 1,4-1-32,-6 1 33,0-1 0,0 0-1,0-1 1,0-1 0,-1 0 0,0 0 0,-1-1 0,4-3-33,-12 9 12,0-1 1,0 1 0,0-1 0,0 0-1,0 0 1,0 0 0,0 0 0,-1 0-1,1 0 1,-1 0 0,0 0 0,1-1-1,-1 1 1,0 0 0,-1-1 0,1 1-1,0-1 1,-1 1 0,1-1 0,-1 0-1,0 1 1,1-1 0,-1 1 0,-1-1-1,1 0 1,0 1 0,-1-1 0,1 1-1,-1-1 1,0 1 0,0-1 0,0 1-1,0 0 1,0-1 0,0 1 0,-1 0-1,1 0 1,-1 0 0,0 0 0,1 0-1,-1 0 1,0 0 0,-1 0-13,-2-2 10,0 1 0,0 0 1,0 0-1,-1 0 0,1 1 1,-1 0-1,0 0 0,0 0 1,1 1-1,-1-1 0,0 2 0,-1-1 1,1 1-1,0-1 0,0 2 1,0-1-1,0 1 0,0 0 1,0 0-1,0 0 0,0 1 0,-4 2-10,10-4-9,-1 0 0,1 0-1,-1 0 1,1 0-1,-1 1 1,1-1 0,-1 0-1,1 0 1,0 1-1,-1-1 1,1 0 0,-1 1-1,1-1 1,0 0-1,-1 1 1,1-1 0,0 1-1,0-1 1,-1 0-1,1 1 1,0-1-1,0 1 1,0-1 0,-1 1-1,1-1 1,0 1-1,0-1 1,0 1 0,0-1-1,0 1 1,0-1-1,0 1 1,0-1 0,0 1-1,0-1 1,0 1-1,0-1 1,0 1-1,1-1 1,-1 1 0,0-1-1,0 0 1,1 1-1,-1-1 1,0 1 0,0-1-1,1 1 1,-1-1-1,0 0 1,1 1 0,-1-1-1,1 0 1,-1 1-1,0-1 1,1 0 0,-1 0-1,1 0 1,-1 1-1,1-1 1,-1 0-1,1 0 1,-1 0 0,1 0-1,-1 0 1,1 0 9,36 14-4242,-2-8 1007</inkml:trace>
  <inkml:trace contextRef="#ctx0" brushRef="#br0" timeOffset="-183800.78">17149 11630 4489,'1'1'663,"1"1"1,0-1-1,0 0 0,-1 1 0,1 0 1,-1-1-1,1 1 0,-1 0 1,0 0-1,0-1 0,1 1 0,-1 2-663,10 30 3612,-6 41-1211,-5-61-1336,0-4-643,0-6-205,0 1 0,-1-1 1,1 0-1,1 0 0,-1 1 1,1-1-1,0 0 0,0 0 1,0 0-1,0 1 0,1-1 1,-1 0-1,2 2-217,20-32 3239,5-7-3056,-3 4-47,-1-2 0,20-32-136,-40 57 7,0 0 0,1 1-1,-1-1 1,1 1 0,1 0 0,-1 0-1,1 1 1,-1 0 0,1 0 0,0 0-1,1 0 1,-1 1 0,1 0 0,-1 1-1,3-1-6,-7 2 1,1 1 0,-1-1 0,1 1 0,-1-1 0,1 1 0,0 0 0,-1 0 0,1 1 0,-1-1 0,1 0 0,0 1 0,-1-1 0,1 1 0,-1 0 0,0 0 0,1 0 0,-1 0 0,1 1-1,-1 0 1,1 0 0,-1 0 0,1 1 0,-1-1 0,0 1 0,0 0 0,0-1 0,0 1 0,-1 0 0,1 0 0,-1 0 0,0 1 0,0-1 0,0 0 0,0 0 0,0 1 0,0 1-1,1 59 29,-2-15 34,0-49-60,0 1-1,0-1 1,0 0 0,0 0-1,0 1 1,0-1 0,1 0-1,-1 0 1,0 1-1,0-1 1,0 0 0,0 0-1,0 1 1,0-1 0,1 0-1,-1 0 1,0 0 0,0 1-1,0-1 1,0 0-1,1 0 1,-1 0 0,0 0-1,0 1 1,1-1 0,-1 0-1,0 0 1,0 0 0,1 0-1,-1 0 1,0 0 0,0 0-1,1 0 1,-1 0-1,0 0 1,0 0 0,1 0-1,-1 0 1,0 0 0,0 0-1,1 0 1,-1 0 0,0 0-1,0 0 1,1 0-1,-1 0 1,0 0 0,0-1-1,1 1 1,-1 0 0,0 0-1,0 0-2,21-13 102,-11 6-112,37-27 50,-2-3 0,-2-1 0,2-5-40,-45 42 0,0 1 0,0-1-1,1 1 1,-1-1 0,1 1-1,-1-1 1,0 1 0,1 0-1,-1-1 1,1 1 0,-1-1-1,1 1 1,-1 0 0,1 0-1,0-1 1,-1 1 0,1 0-1,-1 0 1,1 0-1,0-1 1,-1 1 0,1 0-1,-1 0 1,1 0 0,0 0-1,-1 0 1,1 0 0,-1 0-1,1 1 1,0-1 0,-1 0-1,1 0 1,6 20-28,-9 36-23,1-50 49,-7 39 35,6-36-51,0 0 1,0 0-1,0 0 1,2 0-1,-1 0 1,1 1-1,0-1 0,1 5 18,0-13-88,0 0 1,-1 0-1,1 0 0,0 0 0,-1 0 0,1 0 0,0 0 0,0 0 0,0-1 0,0 1 0,0 0 0,0-1 1,0 1-1,0 0 0,0-1 0,0 1 0,0-1 0,0 0 0,0 1 0,0-1 0,0 0 0,1 0 0,-1 0 0,0 1 1,0-1-1,0 0 0,0-1 0,1 1 0,0 0 88,35-8-5792,-11-11 1196</inkml:trace>
  <inkml:trace contextRef="#ctx0" brushRef="#br0" timeOffset="-183317.79">18006 11557 5769,'6'-62'13875,"2"102"-12767,-2 1 0,0 29-1108,0 2 398,1 21-10,-4 0 1,-6 28-389,2-67 82,-8-1 40,9-52-105,0 1 1,0-1 0,-1 0 0,1 1 0,-1-1 0,1 0 0,-1 0-1,0 0 1,1 0 0,-1 1 0,0-1 0,0 0 0,0 0-1,0 0 1,-1 0-18,1-1 20,1 0 0,-1 0 1,0 0-1,1 0 0,-1 0 0,0 0 0,1-1 0,-1 1 0,0 0 0,1 0 0,-1-1 0,0 1 0,1-1 1,-1 1-1,1 0 0,-1-1 0,0 1 0,1-1 0,-1 1 0,1-1 0,0 0 0,-1 1 0,1-1 0,-1 1 1,1-1-1,0 0 0,0 1 0,-1-1 0,1 0 0,0 0 0,0 1 0,0-1-20,-4-9 69,0-1 1,1 1-1,0-1 0,1 1 0,1-1 1,-1 1-1,2-1 0,-1 0 1,2 0-1,-1 0 0,1 1 0,1-1 1,0 0-1,1 1 0,0 0 0,0-1-69,5-13 18,2 0-1,0 1 1,1 0 0,1 1-1,1 0 1,7-8-18,-2 7-3,0 1 0,2 0 0,1 1 0,0 1 0,1 2 0,16-10 3,-26 19-6,1 0 0,0 1-1,0 1 1,1 0 0,0 1-1,0 1 1,1 0 0,-1 1-1,1 0 1,0 1-1,0 1 1,1 1 0,7 0 6,-21 0-2,0 1 0,0 0 0,0 0 0,0 0 0,0 0 0,0 1-1,0-1 1,0 0 0,0 1 0,0 0 0,0-1 0,0 1 0,0 0 0,0 0 0,-1 0 0,1 0 0,0 0 0,-1 1 0,1-1 0,-1 0 0,1 1 0,-1-1 0,1 2 2,-1-2-1,-1 1 1,0 0-1,1 0 0,-1 0 1,0-1-1,0 1 1,0 0-1,0 0 0,-1 0 1,1-1-1,0 1 1,-1 0-1,1 0 0,-1 0 1,0-1-1,1 1 1,-1-1-1,0 1 0,0 0 1,-1 0 0,-5 9 4,-1-1 0,0 1 1,-1-2-1,-1 1 0,1-1 0,-4 1-4,-17 12 63,-1-2-1,-1-1 0,0-2 1,-2-1-1,-2 0-62,-10 4-564,15-2-3378,12 1 119</inkml:trace>
  <inkml:trace contextRef="#ctx0" brushRef="#br0" timeOffset="-182905.32">18775 11568 8378,'-13'-7'3436,"-24"-9"3834,34 15-7092,0 1 1,0 0-1,-1-1 1,1 1-1,0 1 0,0-1 1,0 0-1,0 1 1,0-1-1,0 1 1,0 0-1,0 0 0,0 0 1,0 1-1,0-1 1,1 0-1,-1 1 1,0 0-1,-2 2-178,0 1 83,0 0-1,0 0 1,0 1 0,0 0-1,1 0 1,0 0-1,0 0 1,1 1 0,0 0-1,0-1 1,0 1-1,1 0 1,0 0 0,1 1-1,-1-1 1,1 0-1,1 1 1,-1-1 0,1 4-83,0-6 25,1 0 0,-1 0 0,1 0 0,-1 0 0,2-1 0,-1 1 0,0 0 0,1-1 0,0 1 0,0 0 0,0-1 0,1 0 1,1 3-26,-1-4 18,-1 0 0,0-1 0,1 0 1,0 1-1,0-1 0,-1 0 0,1-1 1,0 1-1,1 0 0,-1-1 0,0 1 1,0-1-1,1 0 0,-1 0 0,0-1 1,1 1-1,-1-1 0,1 1 0,-1-1 1,3 0-19,5-1 36,0 0 0,0 0 0,-1-1-1,1 0 1,0-1 0,-1 0 0,0-1 0,0 0 0,1-1-36,-6 3 35,-1 0-1,0 0 0,0 0 1,0-1-1,0 0 1,0 0-1,-1 0 0,1 0 1,-1 0-1,0-1 0,0 0 1,0 1-1,0-1 1,-1 0-1,1 0 0,-1-1 1,0 1-1,0 0 0,-1-1 1,0 1-1,2-6-34,-4 7 35,1-1-1,-1 1 1,1-1 0,-1 1-1,0-1 1,0 1 0,-1-1-1,1 1 1,-1 0 0,0 0-1,1-1 1,-1 1-1,-1 1 1,1-1 0,0 0-1,-1 0 1,1 1 0,-1 0-1,0-1 1,0 1 0,-2-1-35,2 1-17,0-1 0,0 1 0,0 0 0,0 0 0,0 1 0,0-1 0,-1 1 0,1-1 0,-1 1 1,1 0-1,-1 0 0,0 1 0,1-1 0,-1 1 0,0 0 0,1 0 0,-1 0 0,0 0 0,1 1 1,-4 0 16,7-1-25,-1 0 0,1 0 0,0 0 0,0 0 1,-1 0-1,1 0 0,0 0 0,0 0 0,0 1 1,-1-1-1,1 0 0,0 0 0,0 0 0,0 0 0,-1 0 1,1 1-1,0-1 0,0 0 0,0 0 0,0 0 1,0 0-1,-1 1 0,1-1 0,0 0 0,0 0 1,0 1-1,0-1 0,0 0 0,0 0 0,0 0 1,0 1-1,0-1 0,0 0 0,0 0 0,0 1 1,0-1-1,0 0 0,0 0 0,0 1 0,0-1 0,0 0 1,0 0-1,0 0 0,0 1 0,0-1 0,1 0 1,-1 0-1,0 0 0,0 1 25,14 9-1464,22 3-3413,0-9 899</inkml:trace>
  <inkml:trace contextRef="#ctx0" brushRef="#br0" timeOffset="-182572.81">18910 11632 1712,'89'15'2748,"-87"-15"-2437,0 1 0,1 0 0,-1 0 1,0 0-1,1 1 0,-1-1 0,0 1 1,0-1-1,0 1 0,0-1 0,0 1 1,-1 0-1,1 0 0,0 0 1,-1 0-1,0 0 0,1 0 0,-1 1 1,0-1-1,0 0 0,0 1 0,0-1 1,-1 1-1,1-1 0,-1 1 0,1 0-311,1 5 1042,-2-8-1014,2 4 513,-1 0 0,0 0 0,0-1 0,0 1 1,0 0-1,0 0 0,-1 0 0,0 0 1,0 0-1,0 0 0,0 0 0,-1 2-541,-3-9 4050,-3-13-2917,2 1-959,1 0 0,0 0 0,1 0 0,1-1 0,0 1 0,1-1 0,1-10-174,1 16 30,0-1 0,1 2 0,1-1-1,-1 0 1,2 0 0,-1 1-1,1 0 1,1-1 0,-1 2-1,2-1 1,-1 0 0,6-5-30,2-2-224,0 1 0,1 0 0,0 1 0,1 0 0,12-7 224,49-25-6987,-40 27 2551</inkml:trace>
  <inkml:trace contextRef="#ctx0" brushRef="#br0" timeOffset="-182225.32">19499 11124 4497,'2'-6'1128,"0"3"-362,-1-1 0,1 1 0,-1-1-1,0 0 1,0 1 0,-1-1 0,1 0 0,-1 0 0,0 0 0,0 0 0,0 0-1,0 1 1,-1-1 0,1 0 0,-1 0-766,1 4 64,0-1-1,-1 1 1,1 0-1,0 0 1,0 0-1,0 0 1,0-1-1,0 1 1,0 0-1,-1 0 1,1 0-1,0 0 1,0 0 0,0 0-1,0 0 1,-1-1-1,1 1 1,0 0-1,0 0 1,0 0-1,-1 0 1,1 0-1,0 0 1,0 0 0,0 0-1,-1 0 1,1 0-1,0 0 1,0 0-1,0 0 1,-1 0-1,1 0 1,0 0-1,0 0 1,0 0-1,-1 1 1,1-1 0,0 0-1,0 0 1,0 0-1,0 0 1,-1 0-1,1 0 1,0 1-1,0-1 1,0 0-64,-8 13 1443,-3 17-447,11-28-801,-20 63 396,4 2-1,2 0 0,3 1 1,4 0-1,2 0 0,3 6-590,2-58 118,1 0-1,0-1 1,4 15-118,-4-25 30,0 0 0,1 0 0,-1 1 1,1-1-1,0-1 0,1 1 0,-1 0 1,1 0-1,0-1 0,0 0 0,0 1 0,1-1 1,1 1-31,-5-5-211,1 1 0,0 0 1,0-1-1,0 1 0,0-1 0,0 1 1,0-1-1,-1 1 0,1-1 1,0 0-1,0 1 0,0-1 1,0 0-1,0 0 0,0 0 0,0 0 1,0 0-1,1 0 211,19-8-3321</inkml:trace>
  <inkml:trace contextRef="#ctx0" brushRef="#br0" timeOffset="-182224.32">19246 11470 9634,'-24'-17'3313,"4"0"696,4 6-2601,13 8-520,15 6-288,18 2-256,5 1-280,15 4-24,-1-2 128,11-2-216,-9 0-184,5 1-216,-9-1-3625,0 1 825</inkml:trace>
  <inkml:trace contextRef="#ctx0" brushRef="#br0" timeOffset="-180754.55">19688 11494 2561,'41'42'3720,"-40"-42"-3505,-1 1-1,1 0 1,-1 0 0,0-1-1,1 1 1,-1 0-1,0 0 1,0-1-1,0 1 1,1 0-1,-1 0 1,0 0-1,0-1 1,0 1-1,0 0 1,0 0 0,-1 0-1,1-1 1,0 1-1,0 0 1,0 0-1,-1-1 1,1 1-1,0 0 1,-1 0-1,1-1 1,-1 1-1,1 0 1,-1-1 0,1 1-1,-1-1 1,1 1-1,-1-1 1,0 1-1,1-1 1,-1 1-1,0-1 1,1 1-1,-1-1 1,0 0-1,1 1 1,-1-1-215,0 0 174,0 1 1,0-1-1,1 1 0,-1-1 1,0 1-1,1-1 0,-1 1 1,0-1-1,1 1 0,-1 0 1,1-1-1,-1 1 0,1 0 0,-1-1 1,1 1-1,-1 0 0,1 0 1,0 0-1,-1-1 0,1 1 1,0 0-1,0 0 0,0 0 1,0 0-1,0-1 0,0 2-174,17-3 1837,-4 0-1706,0-1 0,0 0 1,0 0-1,-1-2 1,1 1-1,-1-2 1,1 1-1,-1-2 0,-1 0 1,1 0-1,4-4-131,-14 9 26,0-1 0,0 1 0,-1-1 0,1 1 1,0-1-1,-1 0 0,1 0 0,-1 0 0,0 1 0,1-1 0,-1-1 0,0 1 0,0 0 0,-1 0 0,1 0 0,0 0 0,-1-1 0,1 1-26,-1 0 23,0 1-1,-1-1 0,1 1 1,0-1-1,0 1 1,-1-1-1,1 1 1,-1 0-1,0-1 1,1 1-1,-1 0 1,0-1-1,0 1 1,1 0-1,-1 0 1,0 0-1,0 0 0,-1 0 1,1 0-1,0 0 1,0 0-23,-4-2 38,0 0 0,1 0 1,-2 1-1,1 0 0,0 0 0,0 0 0,-1 0 1,1 1-1,0 0 0,-1 0 0,1 0 1,-1 1-1,-3 0-38,4 0 7,-1 0 0,1 1-1,0-1 1,0 1 0,0 0 0,0 0 0,0 1 0,0 0-1,0 0 1,0 0 0,1 0 0,-1 1 0,1 0-1,-1-1 1,1 2 0,0-1 0,0 0 0,1 1 0,-1 0-1,1 0 1,-1 0 0,1 0 0,1 1 0,-1-1 0,0 1-1,1-1 1,0 1 0,0 0 0,1 0 0,-1 0 0,1 0-1,0 0 1,0 1-7,1 1 7,-1 0 1,1 0-1,1 1 0,-1-1 0,1 0 0,0 0 0,1-1 1,0 1-1,0 0 0,0 0 0,1-1 0,0 1 0,0-1 1,0 0-1,1 0 0,0 0 0,1 0 0,-1-1 0,1 0 1,0 0-1,0 0 0,0 0 0,1-1 0,3 2-7,2 0 15,0-1-1,0 0 1,1-1-1,-1 0 1,1-1-1,0 0 1,0-1-1,0 0 1,0-1-1,0 0 1,0-1-1,1 0 1,-1-1-1,2-1-14,-4 1 10,-1 0 1,1-1-1,-1 0 0,1-1 0,-1 0 0,0 0 0,0-1 0,0 0 0,0-1 0,-1 0 0,0 0 1,0-1-1,0 0 0,0 0 0,-1-1 0,0 0 0,5-7-10,-6 6 14,-1 1-1,0-1 1,-1-1-1,1 1 0,-1-1 1,-1 1-1,0-1 1,0 0-1,1-7-13,-4 16 0,0 0 0,0 0 0,-1 0-1,1 0 1,0 0 0,0 0-1,0 0 1,0 0 0,0 0-1,-1 0 1,1 0 0,0 0 0,0 0-1,0 0 1,0 0 0,-1 0-1,1 0 1,0 0 0,0 0-1,0 0 1,0 0 0,0 0 0,-1 0-1,1 0 1,0 0 0,0 0-1,0 0 1,0 0 0,0 0-1,0 0 1,-1 0 0,1-1 0,0 1-1,0 0 1,0 0 0,0 0-1,0 0 1,0 0 0,0 0-1,0-1 1,0 1 0,-1 0 0,1 0-1,0 0 1,0 0 0,0 0-1,0-1 1,0 1 0,0 0-1,0 0 1,0 0 0,0 0-1,0 0 1,0-1 0,0 1 0,0 0-1,0 0 1,0 0 0,0 0-1,1 0 1,-1-1 0,0 1-1,0 0 1,0 0 0,0 0 0,0 0 0,-6 12-29,-2 25 36,2 0-1,2 0 0,1 1 1,2 7-7,6-42 59,9-9-6,20-16-23,21-20-15,-20 14-6,1 1-1,25-13-8,-60 39-1,0 0 0,1 1-1,-1-1 1,0 0-1,1 0 1,-1 1-1,1-1 1,-1 1-1,1-1 1,0 1-1,-1 0 1,1-1 0,-1 1-1,1 0 1,0 0-1,-1 0 1,1 0-1,-1 0 1,1 1-1,-1-1 1,1 0-1,0 1 1,-1-1 0,1 1-1,-1 0 1,1 0 1,-1 0-3,1 1 1,-1 0-1,0-1 1,0 1 0,1 0-1,-1 0 1,-1 0-1,1 0 1,0 0 0,0 0-1,-1 0 1,1 0 0,-1 0-1,0 0 1,1 1-1,-1-1 1,0 0 2,0 13-4,-1-1 1,0 1-1,0-1 1,-2 1-1,0 1 4,0-6 7,-4 21 6,7-31-12,0 0 0,0 0 0,0 0 0,1-1 0,-1 1 0,0 0 0,0 0-1,0 0 1,1 0 0,-1 0 0,0 0 0,1 0 0,-1-1 0,0 1 0,0 0 0,1 0 0,-1 0 0,0 0 0,0 0 0,1 0 0,-1 0 0,0 0 0,0 0 0,1 0-1,-1 1 1,0-1 0,0 0 0,1 0 0,-1 0 0,0 0 0,0 0 0,1 0 0,-1 1 0,0-1 0,0 0 0,0 0 0,1 0 0,-1 0 0,0 1 0,0-1-1,0 0 1,0 0 0,1 1 0,-1-1 0,0 0 0,0 0 0,0 1 0,0-1 0,0 0 0,0 0 0,0 1 0,0-1 0,0 0 0,0 0 0,0 1 0,0-1 0,0 0-1,0 0 1,0 1 0,0-1 0,0 0 0,0 1 0,0-1-1,17-13 17,0 1-1,1 1 1,16-7-17,34-21 6,-68 39-6,11-8 1,0 1 1,0 1-1,1-1 0,0 2 1,8-4-2,-19 9-2,0 0 1,-1 0 0,1 0-1,0 0 1,0 0-1,0 0 1,-1 1-1,1-1 1,0 0 0,0 0-1,-1 1 1,1-1-1,0 0 1,0 1-1,-1-1 1,1 0 0,0 1-1,-1-1 1,1 1-1,-1-1 1,1 1 0,0 0-1,-1-1 1,0 1-1,1 0 1,-1-1-1,1 1 1,-1 0 0,0-1-1,1 1 1,-1 0-1,0 0 1,0-1-1,1 1 1,-1 0 0,0 0-1,0 0 1,0-1-1,0 1 1,0 0 0,0 0-1,0 0 1,-1-1-1,1 1 1,0 1 1,-4 44-15,3-42 16,1-1 0,-1 0-1,1 0 0,-1 0 0,1 0 0,0 0 0,1 0 0,-1 0 0,0 0 0,1 0 1,-1-1-1,1 1 0,0 0 0,0 0 0,0-1 0,1 1 0,-1 0 0,0-1 0,1 1 1,0-1-1,0 0 0,1 2 0,0-2 1,0 0 1,0 1-1,0-2 1,1 1-1,-1 0 0,1-1 1,-1 1-1,1-1 1,-1 0-1,1 0 1,0-1-1,0 1 0,0-1 1,-1 0-1,1 0 1,3 0-2,9-1 7,-1-1 0,0 0 0,-1-2 0,1 1 0,0-2 0,-1 0 0,0 0 0,0-2 0,-1 1 0,1-2 0,-1 0 0,-1 0 0,0-1 0,0-1 0,-1 0 0,0-1-1,2-3-6,-12 13 2,0 0 0,1 0 0,-1-1 0,0 1 0,0 0-1,-1-1 1,1 1 0,0-1 0,0 1 0,-1-1 0,1 0-1,-1 1 1,1-1 0,-1 0 0,0 1 0,1-1 0,-1 0-1,0 1 1,0-1 0,0 0 0,-1 1 0,1-1-1,0 0 1,-1 1 0,1-1 0,-1 0 0,1 1-2,-2-1 0,1 0 1,0 1-1,-1-1 1,0 1-1,1 0 1,-1-1-1,0 1 1,0 0-1,1 0 1,-1 0-1,0 0 1,0 1-1,0-1 1,0 0-1,0 1 1,0-1-1,-1 1 1,0 0-1,-1-1-3,0 1 0,0-1 1,0 1-1,0 0 0,0 0 1,1 0-1,-1 1 0,0-1 0,0 1 1,0 0-1,1 0 0,-1 1 1,0-1-1,1 1 0,-1 0 0,1-1 1,0 1-1,0 1 0,-1-1 1,1 0-1,1 1 0,-1 0 1,0 0-1,0 0 3,1 1-2,0-1 1,1 1-1,-1 0 0,1 0 1,0 0-1,0 0 0,0 0 1,0 0-1,1 0 1,0 0-1,0 0 0,0 0 1,0 1-1,0-1 1,1 0-1,0 0 0,0 0 1,0 0-1,0 0 0,1-1 1,0 1-1,-1 0 1,1-1-1,1 1 0,-1-1 1,2 3 1,0-2 3,0 0 0,0-1 0,1 1 0,-1-1 0,1 0 0,-1 0 0,1-1 0,0 1 0,0-1 0,0 0 0,1 0 0,-1-1 0,0 0 1,1 0-1,-1 0 0,1 0 0,-1-1 0,1 0 0,2 0-3,5-1 5,-1-1 1,0 0 0,1 0-1,-1-1 1,0-1 0,0 0-1,-1-1 1,1 0 0,-1 0-1,5-5-5,12-8 16,-2-1-1,0-2 1,11-11-16,-36 30-1,0 1 0,0 0 0,1 0 1,-1-1-1,1 1 0,-1 0 1,1 0-1,-1 1 0,1-1 1,-1 0-1,1 0 0,0 1 0,0-1 1,1 0 0,-3 2-1,1-1 0,-1 0 1,1 0-1,-1 0 0,0 1 1,1-1-1,-1 0 0,1 0 0,-1 1 1,0-1-1,1 0 0,-1 1 1,0-1-1,0 0 0,1 1 0,-1-1 1,0 1-1,0-1 0,1 0 1,-1 1-1,0-1 0,0 1 0,0-1 1,0 1-1,0-1 0,0 1 1,0-1-1,0 0 0,0 1 1,0-1-1,0 1 0,0-1 0,0 1 1,-11 58-51,5-37 41,5-17 11,0 0 0,1-1 0,-1 1 0,1 0-1,0 0 1,1 0 0,-1-1 0,1 1 0,-1 0 0,2 0 0,-1-1 0,0 1 0,1-1 0,0 2-1,0-4 2,-1-1-1,0 1 1,1-1 0,-1 1 0,1-1 0,0 1-1,-1-1 1,1 0 0,0 0 0,0 0 0,0 0-1,0 0 1,0 0 0,0-1 0,0 1-1,0 0 1,0-1 0,0 0 0,0 1 0,0-1-1,0 0 1,0 0 0,1 0 0,-1-1 0,0 1-1,0 0 1,0-1 0,0 1 0,0-1-1,0 0 1,0 0 0,0 0 0,0 0-2,13-6 3,-1 0 1,-1-1 0,1-1-1,-1 0 1,-1 0-1,0-1 1,0-1 0,-1 0-1,0-1 1,-1 0-1,-1-1 1,0 0 0,7-12-4,-16 24-1,0 1 0,1-1 0,-1 0 0,0 1 0,0-1 1,1 0-1,-1 1 0,1-1 0,-1 0 0,1 1 0,-1-1 0,1 1 1,-1-1-1,1 1 0,0-1 0,-1 1 0,1-1 0,-1 1 1,1 0-1,0-1 0,0 1 0,-1 0 0,1 0 0,0-1 1,-1 1-1,1 0 0,0 0 0,0 0 0,0 0 0,-1 0 1,1 0-1,0 0 1,1 1-3,-1 0 1,0 0 0,0 0 0,0 0-1,0 0 1,0 0 0,0 1-1,0-1 1,0 0 0,-1 1-1,1-1 1,0 0 0,-1 1-1,1-1 1,0 1 2,11 57-33,-11-52-169,-1 7 333,2 1 0,0-2-1,1 1 1,0 1-131,-2-12-70,0-1 0,-1 0-1,1 0 1,0 1 0,1-1 0,-1 0 0,0 0-1,0 0 1,1 0 0,-1 0 0,3 1 70,-3-2-120,-1-1 1,1 1-1,0-1 1,0 1 0,0-1-1,0 0 1,0 1-1,0-1 1,0 0 0,0 0-1,0 1 1,0-1-1,0 0 1,0 0-1,0 0 1,0 0 0,0 0-1,0-1 1,0 1-1,0 0 1,0 0-1,0-1 1,0 1 0,0 0-1,0-1 1,0 1-1,0-1 120,13-10-2791</inkml:trace>
  <inkml:trace contextRef="#ctx0" brushRef="#br0" timeOffset="-180421.85">21723 11106 9426,'-2'-6'623,"-11"-24"5682,7 27-3044,4 21-1625,18 370 2800,-6-212-3909,-6-111 203,-2-40-4761,-1-26 842</inkml:trace>
  <inkml:trace contextRef="#ctx0" brushRef="#br0" timeOffset="-180088.43">21650 11630 8650,'-150'-73'5377,"142"60"-408,22-6-992,11 9-2825,22 3 64,7 4-824,20 3 705,-2 6 319,2-2-6601,-13 2 3144</inkml:trace>
  <inkml:trace contextRef="#ctx0" brushRef="#br0" timeOffset="-179521.93">22632 11435 9114,'1'-3'233,"0"1"-1,0-1 1,-1 1 0,1-1 0,-1 0 0,1 1-1,-1-1 1,0 1 0,0-1 0,-1 0-1,1 1 1,0-1 0,-1 1 0,0-1 0,1 1-1,-1-1 1,0 1 0,0-1 0,-1 1-1,1 0 1,0-1 0,-2 0-233,-1 0 336,0 1 0,0 0 0,-1 0-1,1 1 1,-1-1 0,1 1 0,-1 0 0,1 0 0,-1 1 0,0-1 0,0 1 0,1 0-1,-1 0 1,0 1-336,-12-1 630,0 1 0,0 0 0,0 2 0,0 0 0,0 0 0,1 2 0,-13 5-630,21-7 122,0 0 0,0 1 0,0 0 0,0 1-1,1 0 1,-1 0 0,1 0 0,1 1 0,-1 0 0,1 0-1,0 1 1,0 0 0,1 0 0,0 0 0,-4 8-122,8-13 8,0 0 0,0 0 1,0 0-1,0 0 1,0 0-1,1 0 0,-1 0 1,0 1-1,1-1 0,0 0 1,0 0-1,-1 0 1,1 1-1,1-1 0,-1 0 1,0 0-1,0 1 0,1-1 1,-1 0-1,1 0 1,0 0-1,0 0 0,0 0 1,0 0-1,1 1-8,0 0 7,1 0 0,0-1 1,0 0-1,0 1 0,0-1 0,0 0 0,1 0 1,-1-1-1,0 1 0,1-1 0,0 0 0,-1 0 0,1 0 1,1 0-8,14 2 22,1 0 0,0-2 1,0 0-1,0-1 0,5-2-22,160-23 207,-184 26-171,0 0-1,0 0 1,0 0 0,0 0 0,0 0 0,0 0-1,0 0 1,-1 0 0,1 1 0,0-1 0,-1 0-1,0 1 1,1-1 0,-1 0 0,1 1 0,-1-1 0,0 0-1,0 2-35,16 39 141,-10-34-3,-1 0 0,1 0 1,0 0-1,1-1 0,0 0 0,3 2-138,-7-6-50,1-1 1,-1 0-1,1 1 1,0-1 0,-1 0-1,1-1 1,0 1-1,0-1 1,0 0 0,2 1 49,28-4-3418,-11-10 245</inkml:trace>
  <inkml:trace contextRef="#ctx0" brushRef="#br0" timeOffset="-179175.52">22458 11124 12603,'-35'-39'3768,"4"19"809,18 6-3800,16 11 7,16 6-552,23 12-160,11 4-88,21 5 424,5-2 616,11 11-5577,-11 0 2473</inkml:trace>
  <inkml:trace contextRef="#ctx0" brushRef="#br0" timeOffset="-178837.06">23500 11318 9074,'1'0'312,"-1"0"0,1 0 0,0 0-1,0 0 1,0 1 0,0-1 0,0 0 0,0 0 0,-1 0 0,1 1 0,0-1-1,0 1 1,0-1 0,-1 0 0,1 1 0,0-1 0,0 1 0,-1-1-1,1 2-311,14 17 2477,8 31-1152,-19-41-686,23 62 696,-3 1-1,-3 1 1,-3 1-1,4 56-1334,-15-75 202,-2 0 1,-3 1-1,-3-1 0,-1 0 1,-4 0-1,-10 48-202,15-99 9,0 2 14,0 0 0,0 1 0,-1-1 1,0 0-1,0 0 0,0 0 1,-1 0-1,0 0 0,0 0 1,-1-1-1,0 0 0,0 1-23,4-6 9,-1 1-1,1-1 1,-1 0 0,1 1-1,-1-1 1,1 0-1,-1 0 1,1 1-1,-1-1 1,0 0-1,1 0 1,-1 0 0,1 0-1,-1 0 1,1 0-1,-1 0 1,0 0-1,1 0 1,-1 0-1,1 0 1,-1 0 0,1 0-1,-1 0 1,0 0-1,1-1 1,-1 1-1,1 0 1,-1 0-1,1-1 1,-1 1 0,1-1-9,-18-18 183,-6-26 44,14 19-215,1-2-1,2 0 1,0 0-1,2 0 0,1 0 1,1-1-1,2 0 0,1 0 1,1 1-1,1-1 0,2 0 1,1 1-1,1 0 1,1 0-1,1 1 0,2 0 1,1 0-1,1 1 0,1 0 1,1 1-1,15-19-11,-19 32-12,0 1 0,1 0 0,1 1 0,-1 0 0,2 0 0,-1 1 0,1 1 0,1 0 0,-1 1 0,1 1 0,1-1 12,-8 5-7,0-1-1,0 1 1,0 0 0,0 0 0,0 1-1,0 0 1,0 0 0,0 0-1,0 1 1,1 0 0,-1 1 0,0 0-1,0 0 1,0 0 0,0 1 0,0 0-1,0 0 1,0 1 0,-1 0-1,1 0 1,-1 1 0,0 0 0,0 0-1,5 3 8,-8-4-3,0-1 0,-1 1 0,1 0 0,0-1 0,-1 1-1,0 0 1,0 1 0,1-1 0,-2 0 0,1 1 0,0-1 0,-1 1-1,0-1 1,1 1 0,-1 0 0,-1-1 0,1 1 0,-1 0-1,1 0 1,-1 0 0,0-1 0,0 1 0,-1 0 0,1 0 0,-1 0-1,0-1 1,0 1 0,0 0 0,0-1 0,-1 1 0,1-1-1,-1 1 1,0-1 0,0 0 0,0 0 0,-1 0 0,1 0-1,-1 0 1,-2 2 3,-5 5 142,0-1-1,0 0 1,-1 0-1,0-1 1,-1 0 0,0-1-1,0-1 1,0 0-1,-1 0 1,-6 1-142,-14 0 132,31-7-427,0 1 1,0-1-1,-1 0 1,1-1 0,0 1-1,0 0 1,0-1-1,0 1 1,0-1-1,0 1 1,0-1 0,0 0-1,-1 0 295,-11-16-2640</inkml:trace>
  <inkml:trace contextRef="#ctx0" brushRef="#br0" timeOffset="-178325.77">24098 11505 9322,'7'3'617,"-1"0"1,1 1-1,0-1 1,-1 1-1,0 1 1,0-1-1,0 1 1,-1 0-1,1 0 1,-1 1-1,0-1 1,-1 1-1,1 0 1,-1 0-1,-1 1 1,3 3-618,8 20 685,-1 0 1,-1 1-1,2 9-685,1 7 925,-13-36-358,-12-19-87,-11-22 83,13 15-396,1 0-1,0-1 1,1 0 0,0 0 0,2-1-1,0 1 1,-1-10-167,5 24 11,0 0-1,0 0 1,0 0-1,0 0 1,1 0-1,-1 0 1,0 0 0,1 1-1,-1-1 1,1 0-1,0 0 1,0 0 0,0 1-1,0-1 1,0 1-1,0-1 1,0 0-1,0 1 1,0 0 0,1-1-1,-1 1 1,1 0-1,-1 0 1,1-1-1,-1 1 1,1 1 0,0-1-1,-1 0 1,1 0-1,0 0 1,0 1-1,0-1 1,-1 1 0,1 0-1,0-1 1,1 1-11,10-2 7,1 1 0,0 0 1,0 0-1,12 2-7,-10 0 19,99 4 20,-64-1-10,-1-2 0,1-3-1,0-1 1,46-9-29,-95 10 5,1 1-1,-1-1 1,0 1 0,0-1 0,0 0 0,0 1 0,0-1 0,0 0-1,0 0 1,0-1 0,0 1 0,-1 0 0,3-2-5,-4 2 3,0 1 1,1-1-1,-1 1 1,0-1 0,0 1-1,1-1 1,-1 1-1,0-1 1,0 1-1,0-1 1,0 0-1,0 1 1,0-1-1,0 1 1,0-1-1,0 0 1,0 1-1,0-1 1,0 1-1,0-1 1,0 0-1,0 1 1,0-1 0,-1 1-1,1-1 1,0 1-1,-1-1 1,1 1-1,0-1 1,-1 1-4,-1-3 6,0 1 0,-1 0 0,1 0 1,0 0-1,-1 1 0,0-1 0,1 1 1,-1-1-1,0 1 0,0 0 0,0 0 0,0 0 1,0 1-1,0-1 0,0 1 0,0-1 1,-2 1-7,-2 0-1,0 1 1,0-1-1,0 1 1,-1 1-1,1-1 1,0 1-1,1 1 1,-1-1-1,0 1 1,1 0 0,-1 1-1,1-1 1,0 1-1,0 0 1,0 1-1,1 0 1,0 0-1,0 0 1,0 0-1,0 1 1,1 0 0,0 0-1,0 0 1,0 0-1,-1 6 1,3-8 4,0 1 1,0-1-1,0 1 1,1 0-1,0-1 0,0 1 1,0 0-1,0 0 0,1 0 1,0 0-1,0-1 0,0 1 1,1 0-1,0 0 0,0 0 1,0-1-1,0 1 0,1 0 1,-1-1-1,1 1 0,0-1 1,1 0-1,-1 1 0,1-1 1,0 0-1,0-1 0,0 1 1,0 0-1,1-1 0,0 0 1,-1 0-1,1 0 0,0 0 1,1 0-1,-1-1 0,0 0 1,5 2-5,2 0 77,1 0 0,-1 0 0,1-1 0,0 0 0,0-1 0,0-1 0,0 0 0,0 0 0,0-1 0,1-1 0,-1 0 0,0-1 0,0 0 0,0 0 0,-1-2 0,4 0-77,-7 1-474,0-1-1,1 0 1,-2 0 0,1-1 0,0 0-1,-1 0 1,0 0 0,5-6 474,20-27-2641</inkml:trace>
  <inkml:trace contextRef="#ctx0" brushRef="#br0" timeOffset="-177975.32">24873 11296 4033,'-61'-40'3033,"-7"6"-329,1 13-912,-2 14-551,22 12-577,9 8 3137,21 7-6506,17 11 3337</inkml:trace>
  <inkml:trace contextRef="#ctx0" brushRef="#br0" timeOffset="-177534.16">25233 11514 8482,'0'1'301,"0"-1"0,0 1 0,0-1 0,0 1 0,0 0 0,0-1 0,0 1 0,0 0 1,0-1-1,0 1 0,-1-1 0,1 1 0,0 0 0,0-1 0,-1 1 0,1-1 0,0 1 0,-1-1 0,1 1 0,0-1 0,-1 1 1,1-1-1,-1 1-301,-17 12 3226,-30 6-1609,33-14-429,-18 8-184,3-2-192,0 1 0,1 2 0,-15 10-812,37-20 53,0 0 0,1 1 0,-1 0 0,1 0 0,0 1 0,0 0 0,1 0 0,0 0 0,0 1 0,0-1 0,1 1 1,0 0-1,0 1 0,1-1 0,0 1 0,-1 1-53,3-7 3,1 0 1,-1 1 0,0-1-1,1 0 1,-1 0 0,1 1-1,0-1 1,0 0 0,0 1-1,0-1 1,0 0 0,0 0-1,1 1 1,-1-1 0,1 0-1,0 0 1,-1 1 0,1-1-1,0 0 1,0 0-1,0 0 1,1 0-4,-1-1 6,1 1-1,0-1 1,-1 0 0,1 0-1,0 0 1,0 0 0,0 0-1,0-1 1,-1 1 0,1 0 0,0-1-1,0 1 1,1-1 0,-1 0-1,0 0 1,0 0 0,0 0-1,0 0 1,2-1-6,3 0 18,0 0 0,0 0 0,1-1 0,-1-1 0,0 1 1,0-1-1,-1 0 0,1-1 0,-1 1 0,1-2 0,-1 1 0,5-5-18,2-6 31,-1-1-1,0 0 1,-1-1 0,-1 0-1,-1 0 1,0-1-1,-1-1 1,-1 1-1,4-18-30,5-23 68,-3-1-1,2-33-67,-11 62 13,-1 0 1,-1 0-1,-2 0 1,-1 0-1,-2 0 1,-1-3-14,4 33 3,0 0 1,0 1-1,0-1 0,0 0 0,0 0 1,0 1-1,0-1 0,0 0 0,0 1 1,0-1-1,0 0 0,-1 1 0,1-1 1,0 0-1,0 1 0,-1-1 0,1 0 1,0 1-1,-1-1 0,1 1 0,-1-1 1,1 1-1,-1-1 0,1 1 1,-1-1-1,1 1 0,-1-1 0,1 1 1,-1 0-1,0-1 0,1 1 0,-1 0 1,0-1-1,1 1-3,-15 18 160,-6 38 189,14-25-159,2 1 0,1 0 0,1 0 0,1 0 0,2 1 0,4 26-190,-2-40 40,1 1 0,1-1 0,0 0-1,1-1 1,1 1 0,1-1 0,1 0 0,1-1-1,0 1 1,1-2 0,12 16-40,-19-28-30,0 0 1,0 0 0,1-1-1,0 0 1,-1 1 0,1-1-1,0 0 1,0-1 0,1 1-1,-1-1 1,1 0 0,-1 0-1,1 0 1,0-1-1,-1 1 1,1-1 0,0 0-1,4 0 30,-2-1-153,0-1-1,0 0 1,0 0-1,0 0 1,0 0-1,0-1 1,-1 0-1,1-1 1,-1 0-1,1 0 1,-1 0-1,2-2 154,8-6-457,-1 0 0,-1 0 0,0-1-1,-1-1 1,0-1 0,-1 0 0,0 0 0,-2-1-1,8-13 458,-9 11 377,-12 20 810,-11 40-249,13-30-895,0-1 0,1 0 0,1 0-1,0 1 1,0-1 0,1 0 0,1 0-1,0 0 1,2 2-43,-4-10 68,0-1 1,0 0-1,1 1 0,-1-1 1,1 0-1,0 1 1,-1-1-1,2 0 0,-1 0 1,0-1-1,1 1 0,-1 0 1,1-1-1,0 1 0,-1-1 1,1 0-1,1 0 0,-1 0 1,0-1-1,0 1 1,1-1-1,-1 1 0,0-1 1,1 0-1,0 0 0,-1-1 1,1 1-1,-1-1 0,1 0 1,0 0-1,-1 0 0,1 0 1,0-1-1,-1 1 1,1-1-1,-1 0 0,2 0-68,30-16-3480,2-11 1054</inkml:trace>
  <inkml:trace contextRef="#ctx0" brushRef="#br0" timeOffset="-177187.2">25689 11372 9186,'-34'-20'2288,"25"8"809,4 5-2633,1 5-264,9 8 144,4-2-112,12 5 2265,0-2-5578,13 8 2673</inkml:trace>
  <inkml:trace contextRef="#ctx0" brushRef="#br0" timeOffset="-176811.45">25845 11471 2272,'49'115'2833,"-46"-109"-2226,-1 1 0,0-1 1,-1 1-1,1-1 0,-1 1 0,0 0 0,-1-1 0,0 1 1,0 0-1,0 0 0,-1-1 0,0 1 0,0 0 0,-1-1 1,0 1-1,0-1 0,0 0 0,-4 6-607,6-11 139,0 0-1,0 0 1,0-1 0,-1 1 0,1 0-1,0-1 1,0 1 0,-1 0-1,1-1 1,0 1 0,-1 0-1,1-1 1,-1 1 0,1-1-1,-1 1 1,1-1 0,-1 1-1,1-1 1,-1 1 0,0-1 0,1 1-1,-1-1 1,1 0 0,-1 1-1,0-1 1,0 0 0,1 0-1,-1 0 1,0 1 0,1-1-1,-1 0-138,-9-19 2299,2-41-756,8 58-1427,-1-7-7,1 0 1,0 0 0,0 0 0,1 1 0,0-1 0,0 0 0,1 1 0,0-1 0,1 1 0,0-1 0,4-6-110,-6 12 6,1 0 1,1 0-1,-1 0 1,0 0-1,1 0 1,-1 1-1,1-1 1,0 1-1,0 0 0,0 0 1,0 0-1,0 0 1,0 0-1,0 1 1,1-1-1,-1 1 1,1 0-1,-1 0 0,1 0 1,0 0-1,-1 1 1,1 0-1,0-1 1,-1 1-1,1 1 0,0-1 1,-1 0-1,1 1 1,2 0-7,33 8-15,1 1 0,15 8 15,-31-9 7,0-1 1,0-1-1,1-1 0,0-2 1,0 0-1,1-2 0,4 0-7,-28-2 4,0 0 0,0-1 0,0 1-1,0 0 1,-1 0 0,1-1 0,0 1-1,0-1 1,0 0 0,0 0 0,-1 1 0,1-1-1,0 0 1,-1 0 0,1-1 0,-1 1 0,1 0-1,-1 0 1,1-1-4,-2 1 3,0 1-1,1-1 0,-1 0 1,0 0-1,0 0 1,0 1-1,0-1 0,0 0 1,0 0-1,0 0 1,0 1-1,0-1 1,-1 0-1,1 0 0,0 1 1,0-1-1,-1 0 1,1 0-1,0 1 1,-1-1-1,1 0 0,-1 1 1,1-1-1,-1 0 1,1 1-1,-1-1 0,1 1 1,-1-1-1,0 1 1,1-1-1,-1 1 1,0-1-1,1 1 0,-1 0 1,0-1-1,0 1 1,1 0-1,-1 0 1,0 0-1,0-1 0,0 1 1,1 0-1,-2 0-2,-10-4 0,0 1 0,-1 0-1,0 1 1,1 0 0,-1 1 0,0 0-1,0 1 1,0 1 0,1 0 0,-1 0-1,0 2 1,1-1 0,-1 2 0,1-1-1,0 2 1,-1 0 0,11-4 3,0 0-1,0 0 1,0 0 0,0 1-1,0-1 1,1 1-1,-1-1 1,0 1 0,1 0-1,-1-1 1,1 1-1,-1 0 1,1 0 0,0 0-1,0 0 1,0 0-1,0 0 1,0 0 0,1 1-1,-1-1 1,1 0-1,-1 0 1,1 1 0,0 0-3,0 0 15,1 1-1,0-1 1,-1 1 0,2-1 0,-1 1 0,0-1 0,1 0 0,-1 1 0,1-1-1,0 0 1,0 0 0,0 0 0,1-1 0,0 2-15,8 7 83,0 0 1,1-1-1,0 0 0,1-1 1,0 0-1,11 4-83,53 23 546,1 0 168,-30-8-4500,-13 0 1002</inkml:trace>
  <inkml:trace contextRef="#ctx0" brushRef="#br0" timeOffset="-174072.92">27779 11497 4593,'9'-2'2294,"-9"0"-177,-20-3 1507,-37 1 620,15 15-3282,1 3 0,1 1 0,0 3 0,1 0 0,1 3 0,-16 12-962,38-24 101,0 0 0,1 1 1,1 1-1,0 0 0,0 1 1,1 1-1,0 0 0,1 1 1,1 0-1,0 0 0,1 1 1,1 1-1,-4 8-101,12-22 4,0-1-1,0 1 1,0 1 0,0-1-1,1 0 1,-1 0 0,1 0-1,-1 0 1,1 0-1,0 1 1,0-1 0,0 0-1,0 0 1,0 1 0,0-1-1,0 0 1,1 0 0,-1 0-1,1 0 1,0 0-1,0 1 1,0-1 0,0 0-1,1 1-3,0-1 3,0 0 0,0 0 1,1-1-1,-1 1 0,1-1 0,-1 1 0,1-1 0,0 0 0,-1 0 0,1 0 0,0-1 0,0 1 0,0 0 0,-1-1 0,1 0 0,2 0-3,11 0 17,-1 0 0,1-1-1,-1-1 1,0-1 0,0 0-1,8-3-16,-6 0 23,0 0-1,-1-1 1,1-1-1,-2 0 0,1-1 1,-1-1-1,0 0 1,-1-2-1,-1 1 1,0-1-1,0-1 1,-1-1-1,-1 0 1,0 0-1,6-12-22,-4 4 35,-1-2 1,-1 1-1,-1-1 0,-1-1 0,-1 0 1,-2 0-1,0-1 0,-2 0 0,-1 1 1,0-15-36,1-28 120,-5-33-120,0 78 21,-2-1-1,0 2 0,-1-1 1,-2 0-1,0 1 0,-4-6-20,10 27 0,0 1 0,0 0 0,0-1 0,0 1 0,0 0 0,0-1 0,0 1 0,0 0 0,0-1 0,0 1 0,-1 0 0,1-1 0,0 1 0,0 0 0,0-1 0,0 1 0,-1 0 0,1 0 0,0-1 0,0 1 0,-1 0 0,1 0 0,0-1 0,-1 1 0,1 0 0,0 0 0,-1 0 0,1 0 0,0-1 0,-1 1 0,1 0 0,0 0 0,-1 0 0,1 0 0,0 0 0,-1 0 0,-6 12-4,1 25-9,7 12 76,1 0-1,3 0 1,2 0 0,2-1-1,2 2-62,9 50 128,-8-26-49,-6-30 1,2 0 1,1-1-1,3 0 1,5 10-81,-16-50-85,1 1 1,-1-1-1,1 1 1,-1-1 0,1 0-1,0 1 1,0-1 0,1 0-1,-1-1 1,1 1-1,-1 0 1,1-1 0,0 1-1,0-1 1,0 0 0,0 0-1,1 0 1,-1 0-1,0-1 1,4 2 84,-2-2-661,0 0 0,0 0 0,0-1-1,-1 0 1,1 0 0,0 0 0,0-1 0,0 1 0,0-1-1,1-1 662,27-8-4435</inkml:trace>
  <inkml:trace contextRef="#ctx0" brushRef="#br0" timeOffset="-172957.93">28206 11608 5129,'1'-4'441,"1"1"0,0 0 0,-1 0-1,0 0 1,0-1 0,0 1 0,0-1 0,0 1 0,-1-1-1,1 1 1,-1-1 0,0 1 0,0-1 0,-1 1-1,1-1 1,-1 1 0,1-1 0,-1 1 0,0-1 0,0 1-1,-1 0 1,1-1 0,-1 1 0,0 0 0,1 0 0,-1 0-1,-1 0 1,1 1 0,0-1 0,-2-1-441,-1 0 275,0 1 0,0 0-1,-1 0 1,1 0 0,-1 0 0,0 1 0,1 0 0,-1 0-1,0 1 1,0-1 0,0 2 0,0-1 0,0 0 0,-1 1 0,1 0-1,0 1 1,-5 0-275,-3 1 193,1 1-1,-1 1 1,1 0-1,0 0 1,0 2 0,1-1-1,0 2 1,0 0-1,0 0 1,-8 7-193,16-11 13,0 0 1,0 0-1,0 0 1,1 1 0,-1-1-1,1 1 1,0 0-1,0 0 1,0 0-1,0 0 1,1 0-1,0 1 1,0-1 0,0 1-1,0 0 1,1-1-1,-1 1 1,1 0-1,1 0 1,-1 0 0,1 0-1,0 0 1,0 0-1,0 0 1,0 0-1,1 0 1,0-1-1,0 1 1,1 0 0,-1 0-1,2 2-13,-1-3 3,0 0 0,1 0 0,-1 0-1,1 0 1,0 0 0,0-1 0,0 1 0,1-1-1,-1 0 1,1 0 0,0 0 0,0 0 0,0-1-1,0 1 1,0-1 0,3 1-3,1 0 7,0-1 1,1 0-1,-1 0 1,1 0-1,0-1 1,0 0-1,-1-1 1,1 0-1,1 0-7,3-1 23,0-1 1,1 0-1,-1 0 0,0-1 1,-1-1-1,1 0 0,-1-1 1,0 0-1,0-1 0,0-1 1,-1 1-1,4-4-23,-13 8 18,1-1 0,0 0 0,-1 1 0,1-1 0,-1 0 0,0 0 0,0-1 0,0 1 0,0 0 0,-1 0 0,1-1 0,-1 1 0,0-1 0,0 0 0,0 1 0,-1-1 0,1 0 0,-1 1 0,0-1 0,0 0 0,0-2-18,-1 4 4,1 0 0,-1 0 0,1 0 1,-1 0-1,0 0 0,1 0 0,-1 0 0,0 1 0,0-1 0,-1 0 0,1 0 1,0 1-1,-1-1 0,1 1 0,0-1 0,-1 1 0,0 0 0,1-1 1,-1 1-1,0 0 0,0 0 0,0 0 0,0 0 0,1 1 0,-1-1 0,0 0 1,-1 1-1,1 0 0,0-1 0,0 1 0,0 0 0,0 0 0,0 0 0,0 0 1,0 0-1,0 1 0,0-1 0,-1 1-4,1-1-1,1 0-1,0 0 1,-1 0 0,1 0 0,0 0-1,-1 0 1,1 0 0,0 1 0,0-1-1,-1 1 1,1-1 0,0 1 0,0-1-1,0 1 1,0 0 0,0-1 0,0 1-1,0 0 1,0 0 0,0 0 0,0 0-1,0 0 1,0 0 0,0 0 0,1 0-1,-1 0 1,0 0 0,1 0 0,-1 0-1,1 1 1,-1-1 0,1 0 0,0 0-1,0 1 1,-1-1 0,1 0 0,0 1-1,0-1 1,0 0 0,0 1 0,0-1-1,1 0 1,-1 0 0,0 1 0,1-1-1,-1 0 1,1 0 0,-1 1 0,1-1-1,-1 0 1,1 0 0,0 0-1,0 0 2,1 3-154,0 0-1,0-1 0,1 1 1,0-1-1,-1 0 0,1 0 1,0 0-1,0 0 0,1-1 0,-1 1 1,1-1-1,-1 0 0,1 0 1,0 0-1,0 0 0,0 0 0,0-1 155,2-1-905,0 1 0,0-1 0,0-1 0,1 1 0,-1-1-1,0-1 1,0 1 0,0-1 0,0 0 0,-1 0 0,1 0-1,0-1 1,-1 0 0,0 0 0,0 0 0,0-1 0,0 0 905,39-37-3043,-40 36 3982,0-1-1,-1 1 1,1-1-1,-1 0 1,0 0 0,2-6-939,-1-3 4529,-5 16-289,-8 38-1872,6-10-1824,1-1 0,1 1 0,1 0 0,2-1 0,1 3-544,-3-32 16,0 1-1,0 0 1,0 0-1,0 0 0,0-1 1,0 1-1,0 0 1,0 0-1,0 0 1,0-1-1,0 1 1,0 0-1,0 0 0,0 0 1,0-1-1,0 1 1,0 0-1,1 0 1,-1 0-1,0 0 1,0-1-1,0 1 0,0 0 1,0 0-1,1 0 1,-1 0-1,0 0 1,0 0-1,0 0 1,1-1-1,-1 1 0,0 0 1,0 0-1,0 0 1,1 0-1,-1 0 1,0 0-1,0 0 1,0 0-1,1 0 0,-1 0 1,0 0-1,0 0 1,0 0-1,1 0 1,-1 0-1,0 0 1,0 1-1,0-1 0,1 0 1,-1 0-1,0 0 1,0 0-1,0 0 1,0 0-1,1 0 1,-1 1-1,0-1 0,0 0 1,0 0-1,0 0 1,0 0-1,0 1 1,0-1-1,1 0 0,-1 0 1,0 0-1,0 1-15,9-19 337,-7 12-329,0 0-1,0 1 0,1-1 1,0 1-1,1-1 1,-1 1-1,1 0 0,0 1 1,0-1-1,0 1 0,1-1 1,-1 1-1,3-1-7,9-9 14,9-10 14,0 1 0,12-7-28,-30 26-4,-1-1 0,1 1 0,0 0 0,0 0-1,0 1 1,0 0 0,1 0 0,-1 1 0,1 0 0,0 0-1,0 1 1,1 0 4,-7 1-3,0-1 0,0 1 0,0 0 0,1 0 1,-1 0-1,0 1 0,0-1 0,0 0 0,0 1 0,0 0 0,0-1 0,0 1 0,0 0 0,0 0 0,0 0 0,0 0 0,0 0 0,-1 0 0,1 1 0,0-1 0,-1 1 1,1-1-1,-1 1 0,0-1 0,1 1 0,-1 0 0,0 0 0,0 0 0,0 0 0,0 0 3,1 7 12,0-1 0,0 1-1,-1 0 1,0 0 0,0 0 0,-1 0-1,0 0-11,5 52 101,-5-59-98,1 1 0,-1-1-1,1 0 1,0 1-1,0-1 1,0 0 0,0 0-1,0 0 1,0 0 0,1 0-1,-1 0 1,1 0 0,-1 0-1,1-1 1,0 1 0,0-1-1,0 1 1,0-1 0,0 0-1,1 1-2,5 1 10,0 0 0,0-1 0,1 0 0,-1-1-1,0 0 1,1 0 0,-1-1 0,1 0 0,-1 0 0,1-1-1,-1 0 1,0 0 0,1-1 0,-1 0 0,0-1 0,0 0-1,0 0 1,-1-1 0,1 0 0,-1 0 0,0 0 0,3-3-10,-3 2 7,0 0 1,0 0 0,-1-1 0,0 0 0,0 0 0,0 0 0,-1-1 0,1 0-1,-2 0 1,1-1 0,-1 1 0,0-1 0,-1 0 0,1 0 0,-2 0 0,1 0-1,-1 0 1,0-1 0,-1 1 0,0-1 0,0 1 0,-1-2-8,-1 7 3,1 0 1,-1-1 0,0 1-1,0 0 1,0 0 0,-1 0 0,1 0-1,-1 0 1,0 0 0,1 0-1,-1 0 1,-1 1 0,1-1-1,0 1 1,-1-1 0,1 1-1,-1 0 1,1 0 0,-1 0 0,0 0-1,-2 0-3,2 0-3,1 1-1,0 0 0,-1 0 1,1 0-1,-1 0 0,1 0 1,-1 1-1,1-1 1,-1 1-1,1 0 0,-1-1 1,0 1-1,1 0 0,-1 1 1,0-1-1,1 0 1,-1 1-1,1-1 0,-1 1 1,1 0-1,-1 0 0,1 0 1,-1 0-1,1 0 1,0 1-1,0-1 0,0 1 1,0 0 3,1-1-4,0-1 1,1 1-1,-1 0 1,1 0 0,-1 0-1,1 0 1,0 0-1,-1 0 1,1 0-1,0 0 1,0 1-1,0-1 1,0 0 0,0 0-1,0 0 1,0 0-1,0 0 1,0 0-1,0 0 1,1 0 0,-1 0-1,0 0 1,1 0-1,-1 0 1,1 0-1,-1 0 1,1 0 0,0 0-1,-1 0 1,1-1-1,0 1 1,-1 0-1,1 0 1,0-1 0,0 1-1,0 0 1,0-1-1,0 1 1,0-1 3,37 28-46,-37-27 46,31 18-8,-7-5 6,-1 1 1,0 1-1,7 7 2,-25-17 0,0 0 0,0 0 0,0 0 0,-1 0 0,0 1 0,0 0 0,0 0 0,-1 0 0,0 1 0,-1 0 1,0-1-1,0 1 0,1 4 0,-4-10 1,1-1 1,-1 1 0,0-1 0,0 1-1,0 0 1,0-1 0,0 1 0,0-1-1,0 1 1,-1-1 0,1 1 0,0 0-1,-1-1 1,0 1 0,1-1 0,-1 0-1,0 1 1,1-1 0,-1 0 0,0 1-1,0-1 1,-1 1-2,-1 1 7,0-1 0,0 1 1,0-1-1,0 0 0,-1 0 0,1 0 0,-1 0 0,0 0 1,-1 0-8,-12 3 30,0 0 1,-1-2 0,1 1 0,-1-2-31,13-1 6,-76-1 1132,18-2-5142,38 4 1044</inkml:trace>
  <inkml:trace contextRef="#ctx0" brushRef="#br0" timeOffset="-161448.46">4882 13307 2032,'46'-2'2121,"-43"3"-1701,0 0 0,0 1-1,1-1 1,-1 1 0,0-1 0,0 1 0,0 0-1,-1 0 1,1 1 0,0-1 0,-1 0 0,0 1 0,1 0-1,-1-1 1,0 1 0,0 0 0,0 0 0,-1 0 0,1 1-420,7 9 1396,0-2-387,1 0 0,-2 1 1,0 0-1,0 1 0,-1-1 1,3 10-1010,-8-15 1740,-5-9 578,-4-15-857,6 9-1431,1 1-1,-1 0 0,1-1 0,1 1 1,0 0-1,0-1 0,0 1 0,1 0 1,0 0-1,0 0 0,1-1-29,-1 4 1,0 1 0,0-1-1,1 1 1,-1 0 0,1-1-1,0 1 1,0 1 0,0-1 0,0 0-1,1 1 1,-1 0 0,1-1-1,-1 1 1,1 1 0,0-1 0,0 0-1,0 1 1,0 0 0,0 0-1,3 0 0,-3 0-4,0 0 0,-1 0 0,1 1 0,0-1 0,-1 1 0,1 0 0,0 0 0,-1 1 0,1-1 0,-1 1 0,1 0 0,0 0 0,-1 0 0,1 0-1,-1 1 1,0-1 0,1 1 0,-1 0 0,0 0 0,0 0 0,1 1 4,0 2-2,1-1 0,-2 1-1,1 0 1,0 0 0,-1 1 0,0-1 0,0 1-1,-1 0 1,0-1 0,0 1 0,0 0-1,0 3 3,0-4 9,-1-1-1,0 1 0,0 0 0,0-1 0,-1 1 0,0 0 0,1 0 0,-2 0 1,1-1-1,-1 4-8,6-22 187,9-22-193,-7 23 3,1 1 1,0 1-1,0-1 0,1 1 1,1 1-1,8-8 3,-15 15 1,-1 1 0,0 0-1,1 0 1,0 0 0,-1 1 0,1-1 0,0 1-1,0-1 1,0 1 0,0 0 0,0 0-1,0 0 1,1 1 0,-1-1 0,0 1 0,0-1-1,1 1 1,-1 0 0,0 1 0,0-1-1,0 0 1,1 1 0,-1 0 0,0 0 0,0 0-1,0 0 1,0 0 0,0 0 0,0 1-1,0 0 1,-1-1 0,1 1 0,0 0 0,-1 0-1,0 1 1,2 0-1,2 3 27,0 0-1,0 0 0,-1 0 1,0 1-1,0-1 1,-1 1-1,0 0 1,0 1-1,0-1 0,-1 1 1,0 0-1,-1-1 1,1 1-1,-2 0 0,1 0 1,-1 2-27,-1-4-755,1 12 2222,2-13-4060,3-1-3620,2 0 1119</inkml:trace>
  <inkml:trace contextRef="#ctx0" brushRef="#br0" timeOffset="-160880.33">5974 13372 6873,'0'-2'433,"1"-1"-1,-1 1 1,0 0-1,0 0 1,0 0-1,0-1 0,-1 1 1,1 0-1,-1 0 1,1 0-1,-1 0 1,0 0-1,1-1 0,-1 1 1,0 1-1,-1-1 1,1 0-1,0 0 1,0 0-1,-1 1 0,1-1 1,-1 0-1,1 1 1,-1-1-1,0 1 1,0 0-433,-2-1 337,0 0 1,0 1 0,0 0 0,0 0-1,0 0 1,-1 0 0,1 1-1,0-1 1,-1 1 0,1 0 0,0 0-1,-1 1 1,1-1-338,-16 4 431,-1 0 0,1 1 0,1 1 1,-1 1-1,-5 3-431,12-4 122,0 1 0,0 0 0,0 1 1,1 0-1,-6 6-122,15-12 7,0 1-1,1-1 1,-1 1 0,1 0-1,-1 0 1,1 0 0,0 0 0,0 1-1,0-1 1,1 0 0,-2 3-7,3-5 0,0 1 0,-1 0 0,1-1 0,0 1 0,0 0 0,0 0 0,0-1 0,0 1 0,0 0 1,1-1-1,-1 1 0,1 0 0,-1-1 0,1 1 0,-1 0 0,1-1 0,0 1 0,0-1 0,0 1 0,0-1 0,0 1 0,0-1 0,0 0 0,1 1 0,1 0 5,0 1-1,1-1 0,-1 0 0,0-1 0,1 1 0,0 0 1,-1-1-1,1 0 0,0 0 0,-1 0 0,1 0 0,0-1 0,0 0 1,0 0-1,0 0 0,0 0 0,-1 0 0,1-1 0,0 1 1,0-1-1,0 0 0,0-1-4,7 0 25,1-2 1,-1 0-1,0 0 1,0-1-1,-1 0 0,7-5-25,-5 1 30,0 0-1,-1 0 0,-1-1 0,0-1 0,8-10-29,-14 16 8,1 0 0,-1-1 0,-1 1 0,1-1 1,-1 0-1,0 0 0,0 0 0,-1-1 0,0 1 0,0-1 0,-1 1 0,1-1 0,-1-2-8,-1 18 79,5 67 40,-5-71-107,1-1 1,0 0-1,0 1 1,0-1-1,1 0 1,-1 0-1,1 0 1,0 0-1,0 0 0,1 0 1,-1 0-1,1-1 1,0 1-1,0-1 1,0 0-1,0 0 1,3 2-13,-3-3-27,0-1 1,0 0-1,0 1 0,0-1 1,0-1-1,0 1 1,0 0-1,0-1 1,0 1-1,1-1 1,-1 0-1,0 0 0,0 0 1,0-1-1,1 1 1,-1-1-1,0 1 1,1-2 26,19-10-4254,-13 1 1176</inkml:trace>
  <inkml:trace contextRef="#ctx0" brushRef="#br0" timeOffset="-160513.71">6128 13363 5833,'38'-75'3593,"-37"74"-3388,0 0 0,-1 0 1,1 1-1,-1-1 0,1 0 0,-1 0 0,1 0 0,-1 0 1,1 0-1,-1 0 0,0 0 0,0 0 0,1 0 0,-1 0 1,0 0-1,0 0 0,0 0 0,0 0 0,0 0 1,-1 0-1,1-1 0,0 1 0,0 0 0,-1 0 0,1 0 1,0 1-1,-1-1 0,0-1-205,1 2 172,-1 0 1,1 1-1,-1-1 0,1 0 1,-1 0-1,1 1 1,-1-1-1,1 0 0,0 1 1,-1-1-1,1 0 1,-1 1-1,1-1 0,0 1 1,0-1-1,-1 1 1,1-1-1,0 1 0,-1-1 1,1 1-1,0-1 1,0 1-1,0-1 0,0 1 1,0-1-1,0 1 1,-1-1-1,1 1 0,0-1 1,0 1-1,1-1 1,-1 1-1,0-1 0,0 1 1,0 0-1,0-1 1,0 1-1,1-1-172,0 15 170,1 0 0,1-1 0,1 1-1,0-1 1,1 0 0,0 0 0,1 0 0,1 0-170,-6-13 26,-1 0 0,1 1 0,-1-1-1,1 0 1,0 0 0,-1 0 0,1 0 0,0 0 0,0 0 0,0 0 0,0 0-1,0 0 1,0 0 0,0 0 0,0 0 0,0-1 0,1 1 0,-1 0 0,0-1-1,1 1-25,18-1-3707,-2-2 596</inkml:trace>
  <inkml:trace contextRef="#ctx0" brushRef="#br0" timeOffset="-160512.71">6276 13070 9386,'-27'-9'2825,"10"-5"535,8 6-2712,1 3-199,5 4-345,7 2-56,-4-1-296,0 0-913,0 2-711,3-1-1489,13 9-664</inkml:trace>
  <inkml:trace contextRef="#ctx0" brushRef="#br0" timeOffset="-159560.55">6320 13124 3457,'82'81'2764,"-78"-78"-2301,-1 1-1,1 0 0,-1 1 1,1-1-1,-1 1 0,-1-1 0,1 1 1,-1 0-1,1 0 0,-1 0 1,-1 0-1,1 0 0,-1 1 0,0-1 1,0 0-1,0 1 0,-1-1 1,0 1-1,0-1 0,0 0 1,-1 1-1,0-1 0,0 0 0,0 1 1,-1-1-1,1 0 0,-1 0 1,-1 0-1,0 1-462,-3 15 1422,26-54 1500,26-15-3155,-31 34 447,5-9-180,-11 12-24,0 1 0,1 0 0,0 1-1,8-7-9,-16 15 6,-1 0 0,1 0 0,-1 0 0,1 0-1,0 0 1,0 0 0,-1 0 0,1 1 0,0-1 0,0 1-1,0-1 1,0 1 0,0 0 0,0-1 0,-1 1-1,1 0 1,0 0 0,0 0 0,0 1 0,0-1-1,0 0 1,0 1 0,0 0 0,0-1 0,-1 1-1,1 0 1,0 0 0,0 0 0,-1 0 0,1 0 0,0 1-6,2 3 51,-1 0 1,0 0 0,0 1-1,0-1 1,-1 1 0,0 0 0,0 0-1,-1 0 1,1 0 0,-1 0 0,0 0-1,-1 0 1,0 6-52,7 29 190,-6-38-175,-1 0-1,1-1 0,0 1 1,1-1-1,-1 1 0,0-1 1,1 0-1,-1 0 1,1 1-1,-1-1 0,1 0 1,0 0-1,0 0 0,0-1 1,0 1-1,0 0 0,1-1 1,-1 0-1,0 1 0,1-1 1,-1 0-1,1 0 0,0 0-13,3 0 23,0 0 1,-1 0-1,1-1 1,0 0 0,0 0-1,0 0 1,0 0-1,-1-1 1,1 0 0,6-2-25,4-2 48,-1 0 0,1-1 0,-1-1 0,0 0 1,-1-1-1,0-1 0,9-7-48,-13 8 32,-1 0 0,0 0 0,-1 0 0,0-1 0,2-3-32,-9 10 6,1 0 0,-1 0 0,0 1 0,1-1 0,-1 0 0,0 0 0,0-1 0,0 1 0,-1 0 0,1 0 0,0 0 0,-1-1 0,1 1 0,-1 0 0,0 0 0,0-1 0,0 1 0,0 0 0,0-1 0,0 1 0,-1 0 0,1 0 0,-1-1 0,0 1 0,1 0 0,-1 0 0,0 0 0,0 0 0,-1 0 0,1-1-6,-1 2 1,1 0 0,0 0 0,-1 0-1,1 0 1,-1 0 0,1 0 0,-1 0 0,1 1 0,-1-1 0,0 0-1,1 1 1,-1-1 0,0 1 0,1 0 0,-1 0 0,0 0 0,0 0 0,1 0-1,-1 0 1,0 0 0,0 0 0,1 1 0,-1-1 0,0 1 0,1-1 0,-1 1-1,0 0 1,1-1 0,-1 1 0,1 0 0,-1 0 0,1 0 0,0 0-1,-1 1 0,-5 2 2,1 1-1,0 0 0,0 0 0,0 0 0,1 1 0,0 0 0,-1 1-1,5-4 7,-1 1-1,0 0 0,1 0 0,0 0 1,0-1-1,0 1 0,0 0 0,0 0 1,1 1-1,0-1 0,0 0 0,0 0 1,0 0-1,1 0 0,0 0 0,0 0 1,0 0-1,0 0 0,1 3-6,4 7 35,-1 0 1,2 0-1,0-1 0,6 9-35,-11-19 10,0 0-1,0-1 0,0 1 0,0 0 1,1-1-1,-1 0 0,1 1 0,0-1 1,0 0-1,0-1 0,0 1 0,0 0 1,0-1-1,0 1 0,0-1 0,0 0 1,1 0-1,0 0-9,3 0 16,0-1 1,0 0-1,0 0 0,-1 0 1,1-1-1,0 1 0,0-2 1,-1 1-1,3-1-16,13-6 58,0 0-1,-1-2 1,0 0-1,19-13-57,-25 14 39,-1-1-1,0 0 1,-1-1-1,1-1-38,-9 7 16,0 0 0,-1 0 0,1 0 0,-1 0-1,0-1 1,-1 1 0,1-1 0,-1 0 0,0 0 0,-1-1 0,2-4-16,-4 7 5,0 1 1,0 0 0,0 0-1,-1-1 1,1 1 0,-1 0-1,0 0 1,0 0-1,0 0 1,0 0 0,-1 0-1,1 0 1,-1 0 0,0 0-1,1 1 1,-1-1 0,-1 1-1,1-1 1,0 1 0,0 0-1,-1 0 1,0 0 0,-2-2-6,3 2-2,-1 0 1,0 0-1,1 0 1,-1 0-1,0 0 1,0 1-1,-1-1 1,1 1-1,0 0 1,0 0-1,-1 0 1,1 0-1,-1 1 1,1-1-1,0 1 1,-1 0-1,1 0 1,-1 0-1,1 0 1,-1 1-1,1-1 1,-1 1 1,3 0-2,1-1 0,-1 0 1,1 0-1,0 0 0,-1 0 1,1 0-1,0 0 0,-1 1 0,1-1 1,0 0-1,-1 0 0,1 0 0,0 1 1,-1-1-1,1 0 0,0 0 1,0 1-1,-1-1 0,1 0 0,0 1 1,0-1-1,0 0 0,-1 1 0,1-1 1,0 0-1,0 1 0,0-1 0,0 0 1,0 1-1,0-1 0,0 1 1,0-1-1,0 0 0,0 1 0,0-1 1,0 1-1,0-1 0,0 0 0,0 1 1,0-1-1,0 0 0,0 1 1,1-1 1,17 14-49,28 5 5,-21-12 38,0 2 0,-1 0 0,0 2 1,6 5 5,-22-12-2,0 1 1,0 0 0,-1 0-1,0 1 1,0 0 0,0 0 0,-1 0-1,0 1 1,0 0 0,-1 0 0,0 1-1,0 0 1,-1 0 0,1 2 1,-4-8 19,0 0-1,0 0 1,-1 0 0,0 0-1,1 0 1,-1 0 0,0 0-1,0 0 1,0 1 0,0-1-1,0 0 1,-1 0 0,1 0-1,-1 0 1,1 0 0,-1 0-1,0 0 1,0 0 0,1 0-1,-2 0 1,1 0 0,0 0-1,0-1 1,0 1 0,-1 0-1,1-1 1,-1 1 0,0-1-1,1 1 1,-1-1 0,0 0-1,0 0 1,0 0 0,1 0-1,-1 0 1,-2 0-19,-12 6 91,1-1-1,-1-1 1,0 0-1,-14 1-90,2 1-463,-9 4-3478,5 2 789</inkml:trace>
  <inkml:trace contextRef="#ctx0" brushRef="#br0" timeOffset="-158826.18">8469 13112 7986,'-14'4'735,"11"-3"-502,1 0 0,-1 0 0,0 0 0,0 0-1,0-1 1,0 1 0,0-1 0,0 0 0,0 0 0,0 0-1,0 0 1,0-1 0,0 1 0,0-1 0,0 0 0,0 1 0,0-1-1,1-1 1,-1 1 0,0 0 0,0-1-233,-5-5 618,6 5-403,0 0-1,0 0 1,-1 0 0,1 0-1,0 0 1,-1 0 0,1 1-1,-1-1 1,0 1 0,0 0-1,1-1 1,-1 1 0,0 0 0,0 1-1,0-1 1,0 1 0,0-1-1,0 1 1,0 0 0,0 0-1,0 0 1,0 0 0,0 1 0,0-1-1,0 1 1,0 0 0,-3 1-215,-21 9 721,1 1 1,0 1 0,1 2 0,-19 14-722,10-8 423,15-8-191,0 0 1,0 1 0,2 0 0,-8 9-233,22-20 20,-1 0 1,1 0 0,-1 1 0,1-1-1,0 1 1,1 0 0,-1 0 0,1 0-1,0 0 1,0 1 0,0-1 0,0 1-1,1-1 1,-1 1 0,1-1 0,1 1-1,-1 0 1,0 0 0,1-1 0,0 1-1,0 0 1,1 0 0,0 3-21,0-5 4,0 0 0,1-1 0,-1 1 0,1-1 0,0 1 0,-1-1 0,1 0 0,0 0 0,0 1 0,0-1 0,1-1 0,-1 1 0,0 0 0,1-1 0,-1 1 0,1-1 0,0 1 1,-1-1-1,1 0 0,0 0 0,0-1 0,0 1 0,-1-1 0,1 1 0,0-1 0,0 0 0,0 0 0,0 0 0,0 0 0,0-1 0,3 0-4,7-1 20,1 0 1,-1-1-1,0-1 1,0 0-1,0 0 1,1-2-21,10-5 32,-1-1-1,0-1 1,-1 0-1,-1-2 1,0 0-32,-14 9 40,1 0-1,-1 0 1,0-1 0,-1 0 0,0 0 0,0-1-1,0 1 1,-1-1 0,0 0 0,-1-1 0,0 1-1,0-1 1,-1 0 0,0 0 0,1-3-40,-25 69 1019,12-8-918,2 0 1,2 1 0,2 0 0,2 0-1,3-1 1,1 1 0,8 30-102,-11-77 10,1 1 0,-1-1 1,1 1-1,0-1 0,1 1 1,-1-1-1,0 0 0,1 0 1,0 0-1,0 0 0,0 0 1,0 0-1,0 0 0,0 0 1,1-1-1,-1 1 0,1-1 0,0 0 1,1 1-11,-1-2-16,0 0-1,0 0 1,0 0 0,0 0 0,0-1 0,0 0-1,0 1 1,1-1 0,-1 0 0,0 0 0,0-1 0,0 1-1,0-1 1,0 0 0,0 1 0,0-1 0,0-1-1,0 1 1,0 0 0,0-1 0,1 0 16,11-7-431,0 0 1,0-1-1,-2-1 0,5-4 431,27-28-4472,-7 3 241</inkml:trace>
  <inkml:trace contextRef="#ctx0" brushRef="#br0" timeOffset="-158209.37">8775 13207 6465,'-1'-6'787,"-1"1"-1,0-1 0,-1 0 0,1 1 0,-1-1 0,0 1 0,-1 0 0,1 0 1,-1 0-1,0 0 0,0 1 0,-2-2-786,4 5 163,1-1-1,-1 1 1,1 0 0,-1 0 0,0 0-1,1 0 1,-1 1 0,0-1-1,0 0 1,1 1 0,-1-1 0,0 1-1,0 0 1,0 0 0,0-1-1,0 1 1,0 0 0,0 1 0,0-1-1,1 0 1,-1 0 0,0 1-1,0-1 1,0 1 0,0 0-1,1-1 1,-1 1 0,0 0 0,1 0-1,-1 0 1,1 0 0,-1 1-1,1-1 1,-1 0 0,1 1 0,0-1-1,-1 0 1,1 1 0,0 0-1,0 0-162,-4 4 205,1 0-1,-1 1 0,2-1 1,-1 1-1,1 0 0,0 0 0,0 0 1,1 0-1,0 0 0,0 0 0,0 1 1,1 3-205,1-8 19,-1 0 0,1 0 0,1 0 0,-1 0 0,0 0 1,1 1-1,-1-1 0,1 0 0,0 0 0,0 0 0,0 0 1,1-1-1,-1 1 0,0 0 0,1 0 0,0-1 0,0 1 1,0-1-1,0 0 0,0 1 0,0-1 0,1 0 0,-1 0 0,1 0 1,-1-1-1,1 1 0,0-1 0,0 1 0,0-1 0,1 1-19,7 1 26,1 0-1,0 0 0,0-1 0,0-1 0,0 0 1,0-1-1,0 0 0,0 0 0,1-2 0,-1 1 0,-1-2 1,1 1-1,0-2 0,-1 1 0,4-3-25,-8 4 21,0-1 0,0 0 0,0-1-1,0 1 1,0-1 0,-1-1 0,0 1 0,1-1-1,-2 0 1,1 0 0,-1-1 0,1 0 0,-2 0-1,1 0 1,-1-1 0,0 1 0,0-1 0,0 0-1,-1 0 1,0 0 0,-1-1 0,0 1 0,2-7-21,-4 12 5,0 0 0,0 0 1,0 0-1,0 0 1,0 1-1,0-1 1,0 0-1,0 0 0,-1 0 1,1 0-1,-1 0 1,0 0-1,0 0-5,1 1 9,0 0 0,-1 1 0,1-1-1,-1 1 1,1 0 0,0-1 0,-1 1 0,1-1 0,-1 1 0,1 0-1,-1-1 1,1 1 0,-1 0 0,1-1 0,-1 1 0,0 0-1,1 0 1,-1 0 0,1-1 0,-1 1 0,0 0 0,1 0-1,-1 0 1,1 0 0,-1 0 0,0 0-9,-1 1 16,1-1 0,-1 1 0,1 0 1,-1-1-1,0 1 0,1 0 0,0 0 0,-1 0 0,1 0 0,-1 1 1,1-1-1,0 0 0,0 0 0,0 1 0,0-1 0,0 1 1,0-1-1,0 1 0,0-1 0,1 1 0,-1-1 0,0 1 0,1 0 1,0 0-1,-1 0-16,0 6 15,0-1 0,0 1 1,1-1-1,0 1 1,0 0-1,1-1 0,0 1 1,0-1-1,1 1 0,0-1 1,0 0-1,1 0 0,0 0 1,1 1-16,-3-5 10,0 0 0,1-1 0,-1 1 1,1-1-1,0 1 0,0-1 1,0 1-1,0-1 0,0 0 0,0 0 1,0 0-1,1 0 0,-1-1 1,1 1-1,-1-1 0,1 1 0,0-1 1,0 0-1,-1 0 0,1 0 1,0 0-1,0-1 0,0 1 0,0-1 1,0 0-1,0 0 0,0 0 1,0 0-1,0 0 0,0 0 0,0-1 1,0 0-1,0 1 0,0-1 1,2-2-11,9-2-63,-1-1 0,0-1 0,0 0 0,0-1 0,-1 0 0,-1-1 0,1 0 1,-1-1-1,4-5 63,-10 9-47,1-1 0,-1 0 0,0 0-1,0-1 1,-1 1 0,0-1 0,0 0 0,-1 0 0,0 0 0,0-1 0,-1 1 0,0-1 0,-1 1 0,0-1 0,0 0 0,-1-1 47,0 25-202,-1 1 233,0-1 0,2 0 0,0 1 0,0-1-1,2 0 1,0 0 0,0 0 0,2 3-31,-3-16 59,0 1 0,-1 0 0,1-1 0,0 0 0,0 1 0,1-1 0,-1 0 0,0 0-1,1 0 1,-1 0 0,1 0 0,0-1 0,0 1 0,-1-1 0,1 0 0,0 0 0,0 0 0,0 0 0,0 0 0,0 0 0,1-1 0,-1 0 0,0 0 0,2 0-59,28 7-3984,-19 1 614</inkml:trace>
  <inkml:trace contextRef="#ctx0" brushRef="#br0" timeOffset="-157792.03">9317 12866 8962,'-19'-34'3425,"4"-2"712,-2 2-2273,3 12-96,1 3-295,4 12-785,2 3-272,6 5-328,9 9 664,5 2 1096,11 10-6433,2 4 3281</inkml:trace>
  <inkml:trace contextRef="#ctx0" brushRef="#br0" timeOffset="-157037.24">9862 12662 7594,'-14'-49'5994,"7"22"-588,1 58-3441,3 14-1408,3 1 0,1 0 0,2-1-1,4 12-556,-4-35 57,2-1-1,0 0 0,1 0 1,1 0-1,1-1 0,1 0 0,1 0 1,0-1-1,12 15-56,-19-30 17,-1-1 0,1 1 0,0-1-1,0 1 1,1-1 0,-1 0 0,0-1 0,1 1 0,0 0 0,0-1-1,0 0 1,0 0 0,0 0 0,0-1 0,0 1 0,1-1 0,-1 0-1,1 0 1,-1 0 0,2-1-17,0 0 24,0 0-1,0-1 1,-1 0-1,1 0 1,0-1-1,0 1 1,-1-1-1,1 0 1,-1-1 0,0 0-1,0 1 1,1-1-1,-2-1 1,3-1-24,1 0 27,-1-2-1,0 1 1,0-1 0,0-1 0,0 1 0,-1-1 0,-1 0 0,1 0 0,-1-1 0,-1 0 0,1 1 0,-2-2-1,1 1 1,-1 0 0,-1-1 0,1 1 0,-2-1 0,1-7-27,-1 15 3,-1 0 0,0 0 0,0 0 0,0 0-1,-1 0 1,1 0 0,0 0 0,-1 0 0,0 0 0,1 0 0,-1 0 0,0 0 0,0 0 0,0 1-1,0-1 1,0 0 0,0 1 0,-1-1 0,1 0 0,-1 1 0,1 0 0,-1-1 0,1 1-1,-1 0 1,0 0 0,1 0 0,-1 0 0,0 0 0,-1-1-3,0 2-2,1 0 0,-1-1 0,1 1-1,-1 0 1,1 0 0,-1 1 0,1-1 0,-1 0 0,1 1 0,0-1 0,-1 1-1,1 0 1,0 0 0,-1 0 0,1 0 0,0 0 0,0 1 0,0-1-1,0 1 1,0-1 0,0 1 0,0 0 0,0 0 0,1 0 0,-1 0 2,-4 5 16,1 1 1,0 0-1,0 0 1,0 0-1,1 0 1,1 1-1,-1 0 1,1-1-1,1 1 1,0 1-1,0-1 1,1 0-1,0 0 1,0 1-1,1-1 1,0 0-1,1 1 1,1 8-17,0-10 24,-1-1 0,1 1 0,0-1 0,0 0 0,1 0 0,0 0 0,1 0 0,-1 0 0,1-1 0,1 1 0,-1-1 0,1 0 0,0 0 0,0-1 0,1 0 0,-1 0 0,1 0 0,1 0 0,-1-1 0,0 0 0,1 0 0,0-1 0,1 1-24,15 2 244,0 0 0,0-1-1,1-2 1,-1 0 0,15-1-244,14 2-3318,-1 1 786</inkml:trace>
  <inkml:trace contextRef="#ctx0" brushRef="#br0" timeOffset="-156580.79">11352 12856 7906,'-26'-4'2632,"1"2"0,0 1 1,-6 1-2633,10 1 971,-1 1 0,1 0 0,0 2 1,-4 2-972,13-4 176,1 2 0,-1-1 1,1 2-1,0-1 0,1 1 1,-1 1-1,1 0 1,0 1-1,0 0 0,1 0 1,0 1-1,0 0 1,0 0-1,1 1 0,1 0 1,0 1-1,-2 2-176,7-8 10,-1 0-1,1 1 0,0-1 1,0 0-1,0 1 1,1-1-1,-1 1 0,1 0 1,0-1-1,1 1 1,-1 0-1,1-1 0,0 1 1,0 0-1,0 0 1,1 0-1,-1-1 0,1 1 1,0 0-1,1-1 1,-1 1-1,1-1 0,0 0 1,0 1-1,0-1 0,1 0 1,0 0-1,-1 0 1,2 0-10,2 2 9,0 0 1,0 0 0,1-1-1,0 0 1,0 0 0,0 0-1,1-1 1,0 0 0,0-1-1,0 0 1,0 0 0,0-1-1,0 1 1,1-2 0,6 1-10,18 2-782,1-3 0,0 0 0,11-3 782,-12-1-2321,-1-2-1,1-1 1,9-3 2321,26-11-5280</inkml:trace>
  <inkml:trace contextRef="#ctx0" brushRef="#br0" timeOffset="-156197.03">11522 13071 4641,'85'-88'3242,"-83"87"-3027,-1-1-1,0 1 1,0 0-1,0-1 1,1 1 0,-1-1-1,-1 1 1,1-1 0,0 0-1,0 1 1,-1-1-1,1 0 1,-1 0 0,1 1-1,-1-1 1,0 0 0,0 0-1,0 0 1,0 1-1,0-2-214,0 2 157,-1 0 0,1 0 0,-1 0 0,0 0 0,1 0 0,-1 0 0,0 0-1,0 0 1,1 0 0,-1 0 0,0 1 0,0-1 0,0 0 0,0 1 0,0-1 0,0 1-1,0-1 1,0 1 0,-1-1 0,1 1 0,0 0 0,0-1-157,-4 0 442,-1 0 0,1 0 0,0 1 0,-1 0-1,1-1 1,0 2 0,-1-1 0,1 1 0,-3 0-442,-5 5 275,-1 0 0,2 1 0,-1 1 0,1 0 0,0 1-1,0 0 1,1 0 0,1 2 0,0-1 0,0 1 0,1 1 0,0-1 0,1 2 0,0-1-1,1 1 1,0 0 0,-1 6-275,7-17 11,0 0 0,0 1 0,1-1 0,-1 0 0,1 0 0,-1 1 0,1-1 0,0 0 0,-1 1-1,1-1 1,1 0 0,-1 1 0,0-1 0,0 0 0,1 0 0,0 1 0,-1-1 0,1 0 0,0 0 0,0 0 0,0 1 0,0-1 0,2 1-11,-1-1 7,0 0 1,1 0 0,-1 0 0,1-1 0,-1 1 0,1-1 0,0 0 0,-1 0 0,1 0 0,0 0 0,0 0 0,0-1-1,0 1 1,0-1 0,0 0 0,1 0-8,7 0 20,1 0 0,-1-1 0,0 0 1,0-1-1,0-1 0,0 0 0,0 0 0,-1-1 0,4-1-20,-1-2 34,0-1 0,0 0 0,-1-1 0,1 0 0,-2-1 0,8-8-34,-15 14 16,1-1 0,-2 1 1,1-1-1,-1 0 0,1 0 1,-1 0-1,0 0 0,-1 0 1,0-1-1,0 1 0,0-1 1,0 0-1,-1 1 0,0-1 0,0 0 1,0 0-1,-1 0 0,0-3-16,-1 5 15,0 1 0,0 0-1,0 0 1,0 0-1,-1 0 1,1 0-1,-1 0 1,0 0-1,1 1 1,-1-1 0,-1 1-1,1-1 1,0 1-1,-1 0 1,1-1-1,-1 1 1,0 1-1,1-1 1,-1 0 0,0 1-1,0-1 1,0 1-1,0 0 1,-3-1-15,2 1 40,0 0 0,0-1 1,0 2-1,0-1 0,0 0 0,0 1 1,0 0-1,0-1 0,0 2 1,0-1-1,0 0 0,0 1 0,0 0 1,0 0-1,0 0 0,0 0 1,1 1-1,-1-1 0,0 1 0,-1 1-40,-5 10-3631,8-3 490</inkml:trace>
  <inkml:trace contextRef="#ctx0" brushRef="#br0" timeOffset="-155645.23">11777 12948 7250,'0'29'7666,"2"-1"-4104,-1 60-809,-2-60-2024,2-18-14,2-22 790,-1 5-1480,-1 0-1,2 1 1,-1-1 0,1 1 0,0 0-1,0 0 1,0 0 0,1 0 0,0 0-1,0 1 1,1-1 0,4-3-25,32-44 99,-36 44-81,6-8-1,0-1 0,2 1 0,-1 1 0,2 1 0,7-7-17,-18 19-3,0 1 0,0 0 0,0-1 0,0 1-1,0 0 1,1 1 0,-1-1 0,1 0 0,-1 1 0,1 0 0,0 0 0,-1 0 0,1 0 0,1 1 3,-2 0-6,0 0 1,0 0-1,0 1 1,-1 0-1,1-1 0,0 1 1,-1 0-1,1 0 1,0 1-1,-1-1 0,1 0 1,-1 1-1,0 0 1,0-1-1,1 1 1,-1 0-1,0 0 0,0 0 1,-1 0-1,1 1 1,0 0 5,3 4-3,-1 1 1,0-1 0,-1 1-1,0 0 1,0 0 0,-1 0-1,0 0 1,0 1 0,0-1-1,-2 0 1,1 1 0,-1-1-1,0 7 3,2 21 20,-3-35-18,1 0 1,0 0-1,0-1 0,0 1 0,1 0 1,-1 0-1,0 0 0,0 0 1,0-1-1,1 1 0,-1 0 0,0 0 1,1-1-1,-1 1 0,0 0 1,1 0-1,-1-1 0,1 1 1,-1 0-1,1-1 0,0 1 0,-1-1 1,1 1-1,0-1 0,-1 1 1,1-1-1,0 1 0,0-1 1,0 1-3,0-1 4,1 0 1,-1 0 0,1-1 0,-1 1 0,0 0-1,1 0 1,-1-1 0,1 1 0,-1-1-1,1 1 1,-1-1 0,0 0 0,0 1 0,1-1-1,0-1-4,43-37 107,-43 36-103,126-132 107,-127 135-112,-1 0 0,0 0 0,1-1 0,-1 1 0,0 0 0,1 0 0,-1 0 0,0 0 0,1 0 0,-1 0 0,0 0 0,1 0 0,-1 0 0,1 0 0,-1 0 0,0 0 0,1 0 0,-1 1 0,0-1 0,1 0 0,-1 0 0,0 0 0,1 0 0,-1 0 0,0 1 0,1-1 0,-1 0 0,0 0 0,0 1 0,1-1 0,-1 0 0,0 0 0,0 1 0,0-1 0,1 0 0,-1 1 0,0-1 0,0 0 0,0 1 0,0-1 0,0 0 0,0 1 0,1-1 0,-1 1 0,0-1 0,0 0 0,0 1 0,0-1 0,0 0 0,0 1 0,-1-1 0,1 0 0,0 1 1,3 20-14,-3-21 14,2 42 14,-2-28 23,0 0 0,0-1 0,2 1 0,0-1 0,0 1 0,1-1 0,1 0 0,0 0 0,2 2-37,-6-13-72,1-1 0,0 0 0,0 1 0,0-1-1,0 0 1,0 0 0,0 0 0,1 0 0,-1 0 0,0 0 0,1 0 0,-1 0 0,0 0-1,1 0 1,-1-1 0,1 1 0,-1 0 0,1-1 0,-1 0 0,1 1 0,0-1-1,-1 0 1,1 0 0,-1 0 0,1 0 0,0 0 0,0 0 72,1 0-508,-1-1 0,1 0 0,0 1 0,0-1 0,0 0 0,-1 0 0,1-1 0,0 1 0,-1 0 0,1-1 508,21-18-4422</inkml:trace>
  <inkml:trace contextRef="#ctx0" brushRef="#br0" timeOffset="-155095.47">12504 12972 3257,'51'-118'3242,"-38"66"2117,-13 46-1708,0 23-1109,3 70-1725,2 24-94,-5 1 0,-9 65-723,4-149 63,3-20-12,0 0 0,1 0 0,0 0 1,1 0-1,-1 0 0,1 0 0,1 0 1,0 0-1,1 7-51,10-59 2138,-3 6-2063,8-33 137,8-17-212,-18 68 5,0 1 0,1 0 0,1 0 1,1 1-1,1 0 0,0 1 1,1 0-6,-7 11-5,1 1-1,-1 0 1,1 0 0,0 0 0,1 1 0,-1 0 0,1 0 0,-1 1 0,1 0 0,0 0 0,1 0 0,-1 1-1,3 0 6,-7 1-3,0 0 0,0 1 0,0-1 0,-1 1 0,1 0 0,0-1 0,0 2 0,0-1 0,0 0 0,0 0 0,0 1 0,0 0 0,-1-1 0,1 1 0,0 0 0,0 1 0,-1-1 0,1 0 0,-1 1 0,1-1 0,-1 1 0,0 0 0,1 0 0,-1 0 0,0 0 0,0 0 0,-1 0 0,1 1 0,0-1 0,-1 0 0,1 1 0,-1 0 0,0-1 0,0 1 0,0 0 0,1 1 3,-1 0-1,0 0 0,-1 0 0,1 0 1,-1 0-1,0 0 0,0 0 0,0 0 0,0 0 1,-1 0-1,1 0 0,-1 0 0,0 0 0,0 0 0,-1 0 1,1-1-1,-2 3 1,-1 1-1,0-1 1,0 1-1,-1-1 1,0 0-1,0 0 0,0 0 1,-1-1-1,-4 3 1,-2 2 34,-1-1 0,0 0 0,-1-1 0,0-1 0,0 0 0,0-1-1,-1-1 1,-8 2-34,18-5-361,-24 5 1709,20-7-4508,15-10 759</inkml:trace>
  <inkml:trace contextRef="#ctx0" brushRef="#br0" timeOffset="-154485.24">13177 12927 8882,'-9'-10'9755,"-8"9"-5670,-25 13-3534,28-7 152,-5 1-507,-62 20 403,77-25-580,0 1-1,1 0 0,-1 0 0,0 0 1,0 0-1,1 0 0,-1 1 1,1-1-1,0 1 0,0 0 1,0 0-1,0 0 0,1 1 1,-1-1-1,1 1 0,-1-1 1,0 3-19,3-5 0,0 0 0,-1 0 0,1 0 0,0 0 1,0 1-1,0-1 0,0 0 0,0 0 0,0 0 1,0 0-1,0 0 0,0 1 0,0-1 0,1 0 1,-1 0-1,1 0 0,-1 0 0,0 0 0,1 0 1,0 0-1,-1 0 0,1 0 0,0 0 0,-1 0 1,1 0-1,0-1 0,0 1 0,0 0 0,2 1 3,0 0-1,0 0 1,0-1-1,0 1 1,0-1-1,1 0 0,-1 0 1,0 0-1,1 0 1,0 0-3,11 1 23,1-1 0,-1 0 1,16-1-24,-12-2 23,40-1 25,-57 2-46,0 1 0,0 0-1,-1 0 1,1 0-1,0 1 1,0-1-1,-1 0 1,1 1-1,0-1 1,-1 1-1,1-1 1,0 1 0,-1 0-1,1 0 1,-1 0-1,1 0 1,-1 0-1,1 0 1,-1 0-1,0 0 1,0 0 0,1 1-1,-1-1 1,0 0-1,0 1 1,0 0-2,-1 3 3,1 1 0,-1 0 0,0 0-1,-1-1 1,1 1 0,-1 0 0,0-1 0,-2 5-3,-2 19 23,5-10 33,5-30 89,7-20-96,-5 19-38,-2 3-3,0 0-1,-1 0 1,0-1 0,0 0-1,0-3-7,-3 11 3,-1-1 0,1 1 0,-1-1 0,0 0 0,0 1 0,0-1 0,0 0 0,0 1 0,0-1 0,-1 1 0,1-1 0,-1 0 0,0 1 0,0-1 0,0 1 0,0 0 0,0-1 0,0 1 0,-1 0 0,1 0 0,-1-1 0,0 1 0,0-1-2,-2 0-6,0 0 0,0 0 0,0 0 0,0 1 0,-1-1 0,1 1 0,-1 0 0,1 0 0,-1 1 0,0-1 0,-4 0 5,6 2 48,0-1 0,1 1-1,-1-1 1,0 1 0,0 0-1,1 0 1,-1 0 0,0 0-1,0 1 1,0-1 0,1 1-1,-1 0 1,0 0 0,1 0-1,-1 0 1,1 0 0,-1 0-1,1 1 1,0-1 0,-1 1-1,1 0-47,1-2-3623,1 0 650</inkml:trace>
  <inkml:trace contextRef="#ctx0" brushRef="#br0" timeOffset="-153158.59">13579 12859 3889,'61'-54'2984,"-60"53"-2855,0 0-1,0 0 0,-1 0 0,1 0 0,-1 0 0,1 0 0,-1 0 0,1 0 0,-1-1 0,1 1 1,-1 0-1,0 0 0,0-1 0,0 1 0,0 0 0,0 0 0,0-1 0,0 1 0,0 0 0,0 0 0,-1-1 1,1 1-1,0 0 0,-1 0 0,1 0 0,-1-1 0,1 1 0,-1 0 0,0 0 0,0 0 0,1 0 0,-1 0 1,0 0-1,0 0 0,0 1 0,0-1 0,0 0 0,0 0 0,0 1 0,0-1 0,0 0 0,0 1 1,0-1-1,-1 1-128,-5-4 716,-1 0 0,0 1 0,0 0 0,0 0 0,-4-1-716,-2 1 383,0 0-1,-1 1 0,1 1 1,-1 0-1,1 0 1,-1 2-1,1 0 0,-1 0 1,1 2-1,0 0 1,0 0-1,0 1 1,0 1-1,0 0 0,1 1 1,-9 6-383,21-11 5,-1-1 1,1 1 0,-1 0 0,1 0-1,0 0 1,0 0 0,0 0 0,0 0-1,0 0 1,0 0 0,0 0 0,0 1-1,0-1 1,0 0 0,0 1 0,1-1-1,-1 1 1,1-1 0,-1 1 0,1-1-1,-1 1 1,1-1 0,0 1 0,0-1-1,0 1 1,0 0-6,0 0 2,1 0 0,0 1-1,0-1 1,0 0 0,1 0 0,-1 0-1,0 0 1,1 0 0,-1 0 0,1 0-1,0-1 1,-1 1 0,1-1 0,0 1-1,2 0-1,11 8-6,1-1-1,0 0 0,0-2 0,10 4 7,-16-7 17,0 0-11,17 7 1,0 1 0,-1 1 0,-1 1 0,0 1 0,4 5-7,-24-16 2,1 1-1,-1-1 1,0 2-1,0-1 1,-1 0 0,1 1-1,-1 0 1,-1 0 0,1 0-1,2 7-1,-4-9 2,-1 0 0,0 1 0,0-1 0,0 1 1,-1-1-1,0 0 0,0 1 0,0-1 0,0 1 0,0-1 0,-1 1 0,0-1 0,0 1 0,0-1 1,-1 0-1,1 1 0,-1-1 0,0 1-2,-1 1 10,-1-1 0,1 1 0,-1-1 0,0 1 0,0-1 0,0 0 0,-1 0-1,0-1 1,0 0 0,0 1 0,0-2 0,-1 1 0,1-1 0,-1 1 0,0-2 0,0 1 0,-1-1 0,1 0 0,0 0 0,-1 0 0,1-1 0,-6 1-10,-15 0 125,0-2 0,0 0 0,1-2 0,-1 0 0,-2-3-125,-21 0 300,14 3-175,24 2-83,0-1 0,1 0 1,-1-1-1,0 0 0,-9-3-42,18 5 344,11 2-2662,10 0-213</inkml:trace>
  <inkml:trace contextRef="#ctx0" brushRef="#br0" timeOffset="-152179.75">13685 13087 7826,'34'41'3448,"-23"-38"5074,45-17-7956,-40 8-487,0 0 1,1 0-1,-2-2 1,12-6-80,-24 12 42,0 1 1,1-1-1,-1 0 0,0 0 1,0-1-1,0 1 1,0-1-1,0 0 1,0 1-1,-1-1 1,0 0-1,1 0 0,-1-1 1,0 1-1,-1 0 1,1-1-1,0 1 1,-1-1-1,0 0 1,0 1-1,0-1 1,0 0-1,-1 0 0,1 0 1,-1 0-1,0-3-42,-1 5 43,0 0 1,0 0-1,0 0 0,0 0 0,0 0 0,0 0 0,0 0 1,0 1-1,-1-1 0,1 0 0,-1 1 0,0-1 0,1 1 1,-1-1-1,0 1 0,0 0 0,0-1 0,0 1 0,0 0 1,0 1-1,0-1 0,0 0 0,0 0 0,0 1 0,0-1 1,-1 1-1,1 0 0,0 0 0,0 0 0,-1 0 0,1 0 1,0 0-1,-2 1-43,-2-1 54,-1 1 0,1 0 0,-1 0 0,1 0 1,0 1-1,0 0 0,0 0 0,0 1 0,0 0 1,0 0-1,-1 1-54,3-1 7,1 0 1,-1 0 0,1 0 0,-1 0-1,1 1 1,0-1 0,1 1-1,-1 0 1,1 0 0,-1 0-1,1 0 1,0 0 0,1 1 0,-1-1-1,1 1 1,0-1 0,0 1-1,0-1 1,0 1 0,1-1-1,0 1 1,0 0 0,0-1-1,1 1 1,-1 0 0,1-1 0,0 1-1,0-1 1,1 1 0,0-1-1,-1 0 1,1 0 0,1 1-1,-1-1 1,1-1 0,-1 1 0,1 0-1,0-1 1,0 1 0,1-1-1,-1 0 1,1 0 0,0 0-1,-1-1 1,1 1 0,0-1 0,1 0-1,-1 0 1,0 0 0,0-1-1,1 1 1,-1-1 0,1 0-1,0 0 1,-1-1 0,1 0-1,2 1-6,7-2 28,0-1 0,-1-1 0,1 1 0,-1-2 0,0 0 0,0-1 0,0 0 0,-1 0 0,0-2 0,0 1 0,0-2 0,7-5-29,-10 6 14,1-1 0,-2 1 0,1-1 0,-1-1 0,0 0 0,-1 0 0,0 0 0,0-1 0,-1 0 0,0 0 0,-1-1 0,0 0 0,-1 0 0,0 0 0,0-2-14,-10 45-47,1 1 0,1 0 0,2 0 1,2 0-1,1 1 47,-1-33 2,0 0 1,0 0-1,0-1 1,0 1 0,0 0-1,0 0 1,0 0-1,0 0 1,0-1-1,0 1 1,1 0 0,-1 0-1,0 0 1,1-1-1,-1 1 1,0 0 0,1-1-1,-1 1 1,1 0-1,-1-1 1,1 1 0,-1 0-1,1-1 1,0 1-1,-1-1 1,1 1 0,0-1-1,-1 1 1,1-1-1,0 0 1,0 1-1,0-1-2,1 0 6,0 0-1,0 0 0,0-1 0,0 1 1,0-1-1,0 0 0,-1 1 1,1-1-1,0 0 0,0 0 0,-1 0 1,1 0-1,0 0 0,0-1-5,13-11 34,-1 0 0,0-1 0,3-4-34,-9 9 12,21-24 12,-16 18-18,1 0 1,0 0-1,1 1 0,1 1 0,5-2-6,-20 14-4,0 0 1,1 0-1,-1 0 1,1 0-1,-1 1 1,1-1-1,-1 0 1,1 1-1,-1-1 1,1 1-1,-1 0 0,1 0 1,0-1-1,-1 1 1,1 0-1,0 0 1,-1 1-1,1-1 1,-1 0-1,1 0 1,0 1-1,-1-1 0,1 1 1,-1 0-1,1 0 4,1 0-5,-1 1 0,0 0 0,1 0 0,-1 0 0,0 1 0,0-1-1,-1 0 1,1 1 0,0 0 0,-1-1 0,1 1 0,-1 0 0,0 0 5,3 8-3,-1-1 1,0 1-1,0 0 1,-1 0 0,-1-1-1,0 2 1,0-1 2,-7 70-393,6-81 374,0 1 1,0-1 0,0 0 0,0 0-1,0 1 1,-1-1 0,1 0 0,0 1-1,0-1 1,0 0 0,0 1 0,0-1 0,1 0-1,-1 1 1,0-1 0,0 0 0,0 0-1,0 1 1,0-1 0,0 0 0,0 1-1,0-1 1,1 0 0,-1 0 0,0 1 0,0-1-1,0 0 1,1 0 0,-1 0 0,0 1-1,0-1 1,1 0 0,-1 0 0,0 0-1,0 0 1,1 1 0,-1-1 0,0 0 0,1 0-1,-1 0 1,0 0 0,1 0 18,10-10-3903,-2-11 681</inkml:trace>
  <inkml:trace contextRef="#ctx0" brushRef="#br0" timeOffset="-151833.08">14575 12701 2481,'-1'-21'2407,"0"-4"1883,-1 1-1,-1 0 1,-6-22-4290,9 47 64,0-1 0,0 0-1,0 0 1,0 0 0,0 0-1,0 0 1,0 0 0,0 0 0,-1 0-1,1 0 1,0 0 0,0 0-1,0 0 1,0 0 0,0 0 0,0 0-1,0 1 1,-1-1 0,1 0-1,0 0 1,0 0 0,0 0 0,0 0-1,0 0 1,0 0 0,0-1-1,-1 1 1,1 0 0,0 0 0,0 0-1,0 0 1,0 0 0,0 0 0,0 0-1,0 0 1,-1 0 0,1 0-1,0 0 1,0 0 0,0 0 0,0 0-1,0 0 1,0-1 0,0 1-1,0 0 1,0 0 0,0 0 0,0 0-1,0 0 1,0 0 0,0 0-1,-1-1 1,1 1 0,0 0 0,0 0-1,0 0 1,0 0 0,0 0-1,0 0 1,0 0-64,-4 17 1244,-3 31-396,2 9-392,3 0 0,2 1 0,3-1 0,2 0 0,3 0 0,12 43-456,-17-88 279,2 1 0,0-1 0,0 0-1,6 7-278,-10-17 20,0 0-1,1 0 1,-1 0-1,1 0 0,-1 0 1,1 0-1,0 0 0,0 0 1,0-1-1,0 1 1,0-1-1,2 1-19,-3-1-122,0-1 0,0 0 0,0 0 0,0 0 0,0 0 0,0 0-1,0 0 1,0 0 0,0 0 0,0 0 0,0 0 0,0 0 0,0-1 0,0 1 0,0 0 0,-1-1 0,1 1 0,0-1 0,0 1 0,0-1 0,0 1-1,-1-1 1,1 0 0,0 1 0,0-1 0,-1 0 0,1 0 0,-1 1 0,1-1 0,0 0 0,-1 0 122,13-23-2960</inkml:trace>
  <inkml:trace contextRef="#ctx0" brushRef="#br0" timeOffset="-151468.33">14584 13026 9458,'-136'-98'2857,"123"93"935,-11-3-2743,35 8-129,11 3-136,12 2-472,14 0-208,11 1 184,1-3-176,12 2-3961,-7 0 1433</inkml:trace>
  <inkml:trace contextRef="#ctx0" brushRef="#br0" timeOffset="-151467.33">15435 13326 11594,'-36'20'3993,"-1"9"776,8 0-3296,2 4-225,6-9-656,6 0-32,3-7 408,11-1-3192,16-4-2633,8-2 624</inkml:trace>
  <inkml:trace contextRef="#ctx0" brushRef="#br0" timeOffset="-150423.66">16260 12924 10394,'-3'3'329,"0"0"0,0 1 0,0-2-1,-1 1 1,1 0 0,-1-1 0,0 1-1,0-1 1,0 0 0,0 0 0,0-1 0,0 1-1,0-1 1,-2 0-329,-5 1 808,1-2 0,0 1 0,0-1 0,0-1 0,-3 0-808,-41-1 1622,52 2-1536,0 0 0,0-1 0,0 1-1,-1 1 1,1-1 0,0 0 0,0 0 0,0 1 0,0-1-1,0 1 1,0 0 0,0 0 0,0-1 0,0 1 0,0 1-1,-1 0-85,3-2 18,0 1-1,0 0 0,0 0 0,1 0 0,-1-1 0,0 1 0,1 0 0,-1 0 0,0-1 0,1 1 0,-1 0 0,1-1 0,-1 1 0,1-1 0,-1 1 1,1 0-1,0-1 0,-1 1 0,1-1 0,-1 0 0,1 1 0,0-1 0,0 1 0,-1-1 0,1 0 0,0 0 0,0 1-17,76 30-78,-69-28 125,10 4-51,18 6 17,-2 1-1,14 8-12,-41-19-3,0 1 1,0 0-1,-1 0 0,0 1 1,1-1-1,-1 1 1,-1 1-1,1-1 0,-1 1 1,0 0-1,0 0 0,-1 1 1,1-1-1,-1 2 3,-3-5 18,-1-1-1,1 0 1,-1 0-1,1 1 1,-1-1 0,0 0-1,0 0 1,0 1-1,0-1 1,-1 0-1,1 1 1,0-1-1,-1 0 1,0 0 0,1 1-1,-1-1 1,0 0-1,0 0 1,0 0-1,-1 0 1,1 0 0,0 0-1,-1-1 1,1 1-1,-1 0 1,0-1-1,1 1 1,-1-1 0,0 0-1,0 1 1,0-1-1,0 0 1,0 0-1,0 0-17,-13 7 196,1-1-1,-1-1 1,-1 0-1,-8 2-195,8-3 196,-20 9 215,1 0 0,-29 18-411,64-32-1,0 0 1,0 0 0,0 0 0,0-1-1,0 1 1,0 0 0,0 0 0,1 0-1,-1 0 1,0 0 0,0 0 0,0 0-1,0 0 1,0 0 0,1 0 0,-1 0 0,0 0-1,0 0 1,0 0 0,0 0 0,0 0-1,0 0 1,1 0 0,-1 0 0,0 0-1,0 0 1,0 0 0,0 0 0,0 0-1,0 1 1,1-1 0,-1 0 0,0 0-1,0 0 1,0 0 0,0 0 0,0 0-1,0 0 1,0 0 0,0 1 0,0-1-1,1 0 1,-1 0 0,0 0 0,0 0 0,0 0-1,0 0 1,0 1 0,0-1 0,0 0-1,0 0 1,0 0 0,0 0 0,0 0-1,0 1 1,0-1 0,0 0 0,0 0-1,0 0 1,0 0 0,0 0 0,0 0-1,-1 1 1,1-1 0,0 0 0,0 0-1,0 0 1,25 2-292,31-2-818,11-4-707,38-8-7572,-1-12 1105,-40-1 8432,-56 20 1239,0-1 0,0 0 0,-1 0 1,0-1-1,0 0 0,0 0 0,-1-1 0,0 1 0,-1-1 0,3-5-1387,32-38 1995,-34 44-1776,0 0-1,-1 0 1,0 0-1,0-1 1,0 0-1,-1 0 1,1-2-219,-5 9 29,1 1-1,-1 0 1,0-1 0,0 1 0,0 0 0,1-1-1,-1 1 1,0 0 0,0-1 0,0 1 0,0-1-1,0 1 1,0 0 0,0-1 0,0 1-1,0-1 1,0 1 0,0 0 0,0-1 0,0 1-1,0-1 1,0 1 0,0 0 0,-1-1 0,1 1-1,0 0 1,0-1 0,0 1 0,-1 0-1,1-1 1,0 1 0,0 0 0,-1-1 0,1 1-1,0 0 1,-1 0-29,-16-1 751,-22 12 83,38-11-808,-12 6 129,0 0 0,0 1 1,0 0-1,1 1 0,0 1 0,-3 3-155,9-8 24,1 1 0,0-1-1,0 1 1,0 0 0,0 1 0,1-1 0,0 1-1,0 0 1,0 0 0,1 0 0,0 0 0,0 1 0,1-1-1,-1 3-23,2-7 1,1 0 0,0 0 0,0 0 0,0 0 0,0 0 0,0 0 0,1 0 0,-1 0-1,1 0 1,-1 0 0,1 0 0,0 0 0,-1 0 0,1 0 0,0 0 0,0-1 0,0 1-1,1 0 1,-1-1 0,0 1 0,2 1-1,1 0 4,0 0 0,0 0-1,0-1 1,0 1 0,1-1-1,-1 0 1,1 0 0,-1 0 0,4 0-4,6 2 22,0-1 0,0-1 0,0 0 0,0-1-1,1 0 1,4-2-22,-5 1 1,-1-2 0,1 0-1,-1 0 1,1-1 0,-1-1-1,0 0 1,0-1-1,-1-1 1,0 0 0,10-6-1,-13 6-125,-1 0 1,0 0 0,0-1 0,0-1 0,-1 1 0,-1-1-1,1 0 1,-1-1 0,0 1 0,-1-1 0,0 0-1,-1-1 1,1 1 0,1-11 124,17-62-2626,-4-1 1,-1-19 2625,14-64-2428,-22 126 2130,-5 20 630,1-1-1,-2 1 1,-1-1-1,-1 0 1,0 0-1,-2-17-331,0 38 51,0 0 0,0 0 1,0 0-1,-1 0 0,1 0 0,0 0 0,0 0 0,0 0 1,0 0-1,0 0 0,0 0 0,0 0 0,0 0 1,-1 0-1,1 0 0,0 0 0,0 0 0,0 0 0,0 0 1,0 0-1,0 0 0,0 0 0,0 0 0,0 0 0,-1 0 1,1 0-1,0 0 0,0 0 0,0 0 0,0 0 0,0 0 1,0 0-1,0 0 0,0-1 0,0 1 0,0 0 0,0 0 1,0 0-1,0 0 0,0 0 0,0 0 0,0 0 0,0 0 1,-1-1-1,1 1 0,0 0 0,0 0 0,0 0 0,0 0 1,0 0-1,0 0 0,1 0 0,-1 0 0,0-1 0,0 1-51,-6 15 1209,-3 25-8,-5 63 1042,-16 152-137,27-214-1998,2 0-1,2-1 0,2 1 1,2-1-1,2 7-107,-6-40 11,1-1 0,-1 1 0,1-1 0,0 1 0,1-1 0,-1 0 0,1 0 0,0 0-1,1 0 1,0-1 0,0 0 0,0 1 0,0-1 0,1 0 0,0-1 0,0 1 0,0-1 0,0 0 0,1-1-1,2 3-10,-1-3-655,0-1 0,0 1 0,0-1 0,0 0 0,0-1 0,1 1 0,5-1 655,30 0-3632</inkml:trace>
  <inkml:trace contextRef="#ctx0" brushRef="#br0" timeOffset="-150096.93">17398 13076 7466,'-13'-12'4405,"12"11"-4107,0-1 0,0 1 0,0 0 0,0-1 0,-1 1 0,1 0 0,0 0 0,-1 0 0,1 0 0,-1 0 0,1 0 0,-1 1 0,0-1 0,1 0 0,-1 1 0,0-1 0,1 1 0,-1-1 0,0 1 0,0 0 0,1 0 0,-1 0 0,0 0 0,0 0 0,1 0 0,-1 1 0,0-1 0,0 0 0,1 1 0,-1 0 0,0-1 0,1 1 0,-2 0-298,-12 8 560,1 0 1,0 0 0,1 1 0,0 1 0,0 0-1,-4 6-560,12-12 67,0 0 0,1 1 0,-1 0 0,1 0 0,0 0 0,1 0 0,0 0 0,0 1 0,0-1 0,0 1 0,1 0 0,0 0-1,1 0 1,0 0 0,0 0 0,0 3-67,1-7 7,1 0 0,-1 0-1,1 0 1,0 0 0,0 0 0,0 0-1,0 0 1,0-1 0,1 1 0,-1 0-1,1-1 1,-1 1 0,1-1-1,0 0 1,0 1 0,1-1 0,-1 0-1,0 0 1,1-1 0,-1 1 0,1 0-1,-1-1 1,1 1 0,0-1-1,0 0 1,-1 0 0,3 0-7,4 2 16,-1 0-1,1-1 1,0-1 0,0 0 0,0 0 0,0 0 0,0-1-1,7-1-15,1-1 32,1-2 0,-1 0-1,1 0 1,-1-2-1,-1 0 1,3-2-32,-9 4 20,-1 0 0,0-1 0,0-1 0,-1 1 0,1-1 0,-1-1 0,0 1 0,-1-1 0,0-1 0,0 1 0,2-5-20,-7 10 6,-1 0 1,1 0-1,-1 0 0,0 0 1,0-1-1,0 1 1,0 0-1,0-1 0,-1 1 1,1-1-1,-1 1 1,1-1-1,-1 0 0,0 1 1,0-1-1,0 1 1,0-1-1,-1 1 0,1-1 1,-1 1-1,1-1 1,-2-1-7,0 0 12,0 1 1,0 0 0,0-1 0,-1 1 0,1 0-1,-1 0 1,0 0 0,0 1 0,0-1 0,0 1-1,0 0 1,-1 0 0,-2-2-13,-4-1-35,0 0 0,-1 1 0,0 0 1,1 1-1,-1 0 0,-1 1 0,1 0 0,0 1 0,-9 0 35,-3 7-96,21 0-1030,13-3-2244,11-3 51</inkml:trace>
  <inkml:trace contextRef="#ctx0" brushRef="#br0" timeOffset="-149709.82">17628 13060 5697,'22'30'7746,"-5"6"-3387,-13-25-3842,-1-1 1,0 1 0,-1 0 0,0 0-1,0 0 1,-1 0 0,-1 0-1,0 0 1,0 0 0,-1 0 0,-1 0-1,0 0 1,-1 3-518,8-23 197,1 1 0,-1 0 0,1 1 0,1 0 0,-1 0 1,1 0-1,0 0 0,1 1 0,-1 0 0,6-2-197,6-4 184,1 0-1,0 2 1,20-8-184,-37 16 27,1 0-1,-1 1 1,1 0 0,-1 0 0,1 0-1,-1 0 1,1 0 0,0 1 0,-1 0 0,1 0-1,0 0 1,-1 0 0,1 0 0,0 1-1,-1-1 1,1 1 0,-1 0 0,1 0-1,-1 0 1,1 1 0,-1-1 0,0 1 0,0 0-1,1 0 1,-1 0 0,-1 0 0,1 1-1,0-1 1,0 1 0,-1 0 0,0-1 0,1 1-1,-1 0 1,0 1 0,-1-1-27,7 13-310,0 0-1,-2 0 1,0 1 0,-1 0 0,-1 0 0,1 12 310,0-7-1669,2 10-1651</inkml:trace>
  <inkml:trace contextRef="#ctx0" brushRef="#br0" timeOffset="-149256.2">19016 12463 10786,'0'0'93,"-6"-38"6138,6 38-6189,0 0-1,0 0 0,0 0 0,-1 0 0,1 0 0,0 0 1,0 0-1,0 0 0,0 0 0,0 0 0,0 0 1,0 1-1,0-1 0,0 0 0,0 0 0,0 0 0,-1 0 1,1 0-1,0 0 0,0 0 0,0 0 0,0 0 1,0 0-1,0 0 0,0 0 0,0 0 0,0 0 0,-1 0 1,1 0-1,0 0 0,0 0 0,0 0 0,0 0 1,0 0-1,0 0 0,0 0 0,0-1 0,0 1 0,-1 0 1,1 0-1,0 0 0,0 0 0,0 0 0,0 0 1,0 0-1,0 0 0,0 0 0,0 0 0,0 0 0,0 0 1,0-1-1,0 1 0,0 0 0,0 0 0,0 0 1,0 0-1,0 0 0,0 0 0,0 0 0,0 0 0,0 0 1,0-1-1,0 1 0,0 0 0,0 0-41,-5 23 1101,-7 85-92,5 0 0,4 0 0,5 1-1,5-1 1,7 17-1009,-14-123-39,2 16 259,1-1 0,1 1 1,0-1-1,6 12-220,-8-24-141,0-1-1,0 1 1,0-1-1,1 0 1,-1 0 0,1 0-1,0 0 1,1-1 0,-1 1-1,0-1 1,1 1-1,0-1 1,0-1 0,0 1-1,0 0 1,0-1 0,1 0-1,-1 0 1,2 0 141,-4-1-392,0 0-1,0-1 1,-1 1 0,1-1 0,0 1 0,0-1 0,0 0-1,0 0 1,-1 0 0,1 0 0,0 0 0,0 0-1,0-1 393,19-17-5658</inkml:trace>
  <inkml:trace contextRef="#ctx0" brushRef="#br0" timeOffset="-148788.71">19070 12854 11506,'-34'-6'4364,"27"9"-2364,21 8-1874,6-2-74,1-1 0,-1 0 1,2-1-1,-1-2 0,11 2-52,113 14-880,-130-19 573,37 2-480,28-2-6355,3 0 1275,-30 2 7789,-54-2 6303,-4 1-4550,-15 8-2131,11-7-1329,-1 0-1,1 1 1,1 0 0,-1 1 0,1 0-1,-1 0 1,2 1 0,-1 0 0,1 0-1,-3 4-214,-30 31 1048,7-11 113,1 2-1,3 2 0,-18 25-1160,45-58 13,1-1 0,0 1-1,0 0 1,0 0 0,0 0 0,0-1-1,0 1 1,0 0 0,1 0 0,-1 0-1,1 0 1,-1 0 0,1 0 0,0 0-1,0 1 1,0-1 0,0 0 0,0 0-1,0 0 1,0 0 0,1 1-13,0-1 7,0 0 0,0-1 0,1 1 1,-1-1-1,0 1 0,0-1 0,1 0 0,-1 1 0,1-1 1,-1 0-1,1 0 0,0 0 0,-1 0 0,1 0 0,0-1 1,0 1-1,-1 0 0,3 0-7,4 0 17,0 1 1,1-1-1,-1 0 1,1-1-1,-1 1 0,0-2 1,1 1-1,-1-1 1,5-2-18,7-2 41,0-1 1,0-1 0,-1-1-1,0-1 1,-1-1 0,4-2-42,-15 8 16,-1 0-1,1-1 1,-1 0 0,1 0 0,-1 0 0,-1-1-1,1 1 1,-1-1 0,0-1 0,-1 1 0,1-1-1,-1 0 1,0 0 0,-1 0 0,0 0 0,0-1-1,0-2-15,-3 7 10,1-1-1,-1 1 1,-1-1-1,1 0 1,0 1 0,-1 0-1,0-1 1,0 1-1,0-1 1,0 1-1,0 0 1,-1 0-1,1-1 1,-1 1-1,0 0 1,0 1-1,0-1 1,-1 0 0,1 0-1,0 1 1,-1 0-1,0-1 1,0 1-1,1 0 1,-1 0-1,-1 1 1,1-1-1,0 0 1,0 1-1,0 0 1,-2 0-10,1-1-21,0 0 0,0 0 0,0 1 0,0 0 0,0 0 0,0 0 0,-1 1 0,1-1 0,0 1 0,0 0 0,-1 0 0,1 0 0,0 1 0,0 0 0,-1 0 0,1 0 0,0 0 0,0 0 0,0 1 0,0 0 0,0 0 0,0 0 0,1 0 0,-1 0 0,0 2 21,3-4-118,1 1 0,0-1 0,-1 1 0,1-1 1,0 1-1,0-1 0,0 1 0,-1-1 0,1 1 0,0-1 0,0 1 1,0-1-1,0 1 0,0-1 0,0 1 0,0-1 0,0 1 0,0-1 1,0 1-1,0-1 0,0 1 0,0-1 0,1 1 0,-1-1 0,0 1 1,0-1-1,0 0 0,1 1 0,-1-1 0,0 1 0,1-1 0,-1 1 0,0-1 1,1 0-1,-1 1 0,0-1 0,1 0 0,-1 1 0,1-1 0,-1 0 1,1 0-1,-1 0 0,1 1 0,-1-1 0,1 0 118,16 6-4075</inkml:trace>
  <inkml:trace contextRef="#ctx0" brushRef="#br0" timeOffset="-147985.42">19760 12998 7330,'1'-1'299,"-1"0"1,0 1 0,1-1 0,-1 1-1,1-1 1,-1 1 0,1-1 0,-1 1 0,1 0-1,-1-1 1,1 1 0,-1-1 0,1 1-1,0 0 1,-1 0 0,1-1 0,0 1 0,-1 0-1,1 0 1,0 0 0,-1 0 0,1 0-1,0 0 1,-1 0 0,1 0-300,3 13 3754,-12 25-1574,-9 3-764,12-31-1210,1 0-1,0 0 1,0 1 0,1-1 0,0 1-1,1 0 1,0 0 0,0 0 0,2 0-1,-1 0 1,1 0-206,1-9 14,-1-1-1,0 1 1,1-1-1,-1 1 1,1-1-1,-1 1 0,1-1 1,0 1-1,0-1 1,-1 0-1,1 1 1,0-1-1,0 0 1,1 0-1,-1 1 1,0-1-1,0 0 0,0 0 1,1 0-1,-1-1 1,1 1-1,-1 0 1,2 0-14,1 1 20,1-1-1,-1 0 1,0 0 0,1 0 0,-1-1 0,1 0 0,-1 0 0,1 0-1,1 0-19,11-2 53,0-1 0,0 0 0,0-2 0,4-1-53,-8 2 26,0-1 0,0-1 0,-1 0 1,1-1-1,-1-1 0,-1 1 0,1-2 0,6-6-26,-14 12 27,-1 0-1,1 0 1,-1-1 0,1 0 0,-1 1 0,-1-1 0,1 0 0,0 0-1,-1-1 1,0 1 0,0 0 0,0-1 0,0 1 0,-1-1 0,0 0 0,0 0-1,0 1 1,0-1 0,-1 0 0,0 0 0,0 0 0,0 1 0,-1-1-1,1 0 1,-1 0 0,-1-1-27,2 6 11,0 0-1,0-1 1,0 1-1,-1-1 1,1 1 0,0-1-1,0 1 1,-1 0-1,1-1 1,0 1-1,0 0 1,-1-1-1,1 1 1,0 0 0,-1-1-1,1 1 1,-1 0-1,1-1 1,0 1-1,-1 0 1,1 0 0,-1 0-1,1 0 1,-1-1-1,1 1 1,-1 0-1,1 0 1,-1 0-1,1 0 1,-1 0 0,1 0-1,0 0 1,-1 0-1,1 0 1,-1 0-1,1 1 1,-1-1-1,1 0 1,-1 0 0,1 0-1,-1 0 1,1 1-1,0-1 1,-1 0-1,1 1 1,0-1-1,-1 0 1,1 0 0,-1 1-1,1-1 1,0 1-1,-1-1-10,-17 21 210,15-14-193,-1 0 0,1 1-1,0-1 1,1 1 0,0 0-1,0 0 1,0 0 0,1 0 0,0 0-1,1 0 1,0 0 0,0 0-1,1 0 1,0 0 0,1 1-17,-2-5 8,2-1 0,-1 1-1,0-1 1,1 0 0,-1 0 0,1 1 0,0-1 0,0 0 0,0-1-1,1 1 1,-1 0 0,1-1 0,-1 1 0,1-1 0,0 0-1,0 0 1,0 0 0,0 0 0,0 0 0,1-1 0,-1 1 0,0-1-1,1 0 1,-1 0 0,1 0 0,-1-1 0,1 1 0,-1-1-1,1 0 1,0 0 0,-1 0 0,1 0 0,-1-1 0,1 1 0,0-1-9,9-1 31,0-1 0,0 0 0,0 0-1,-1-2 1,1 0 0,-1 0-1,0-1 1,0 0 0,-1-1-1,0 0 1,0-1 0,1-2-30,-8 7 8,-1 0-1,1 0 1,0-1 0,-1 1 0,0-1 0,0 0-1,0 0 1,0 0 0,0 0 0,-1 0 0,0-1-1,0 1 1,0-1 0,0 1 0,-1-1 0,0 0-1,0 0 1,0 0 0,-1 0 0,1 0 0,-1 1-1,0-1 1,-1 0 0,1 0 0,-1 0 0,0 0-1,0 0 1,0 1 0,-1-1 0,0 0 0,0 1-1,0-1 1,0 1 0,-1-1-8,1 2 3,0 0 0,-1 0 0,1 0 0,-1 0 0,0 0 0,1 1 0,-1-1 0,0 1 0,0 0 0,-2-1-3,3 2-3,1 0 0,0 1 1,-1-1-1,1 1 0,-1-1 0,1 1 1,-1-1-1,1 1 0,-1 0 0,1 0 1,-1-1-1,1 1 0,-1 0 0,1 1 1,-1-1-1,1 0 0,-1 0 1,1 1-1,-1-1 0,1 1 0,-1-1 1,1 1-1,-1-1 0,1 1 0,0 0 1,-1 0 2,33 24-62,-18-16 53,173 114 1,-183-121 6,0 0 1,0 1-1,0-1 1,0 1-1,0 0 1,-1-1-1,1 1 0,-1 0 1,0 1-1,1-1 1,-2 0-1,1 1 1,0-1-1,-1 1 0,1-1 1,-1 1-1,0 0 1,0-1-1,-1 1 1,1 0-1,-1 4 2,-1-4 1,0 0 1,0 0-1,0 0 1,0 0-1,-1 0 1,0 0-1,0 0 1,0 0-1,0-1 1,-1 1-1,1-1 0,-1 0 1,0 1-1,0-1 1,0-1-1,-1 1 1,1 0-1,-1-1 1,-3 2-2,-3 2 147,0 0 0,0-2 0,-1 1 0,0-1 0,-9 2-147,-28 11-423,19-1-3397,12 4 443</inkml:trace>
  <inkml:trace contextRef="#ctx0" brushRef="#br0" timeOffset="-146962.88">21622 12985 9418,'-11'-5'1026,"1"0"1,-1 0-1,1-1 1,0-1-1,0 0 0,0 0-1026,3 1 571,0 0-1,-1 1 1,0 0-1,-1 0 0,1 1 1,-1 0-1,0 0 1,0 1-1,0 0 1,-4 0-571,-12 4 1172,24-1-1149,1 0 0,0 0 0,-1 1 0,1-1 0,-1 0 0,1 1 0,0-1 0,-1 0 0,1 1 0,0-1-1,-1 1 1,1-1 0,0 0 0,0 1 0,-1-1 0,1 1 0,0-1 0,0 1 0,0-1 0,0 1 0,0-1 0,0 0 0,-1 1 0,1-1 0,0 1 0,0-1 0,1 1-1,-1 0-22,0 2 17,1-1 0,0 1 0,0 0 0,1 0-1,-1-1 1,1 1 0,-1-1 0,1 1 0,0-1-1,0 0 1,0 0 0,2 2-17,27 24-5,-14-13 7,0 0 1,-1 1-1,-1 0 0,7 10-2,-19-22 3,-1 0 0,1-1 0,-1 1 0,0 0 0,0 0 0,0 0 0,0 1 0,-1-1 0,1 0 0,-1 1 0,0-1 0,-1 1 0,1-1 0,-1 1 0,0-1 0,0 1 0,0-1 0,-1 1 0,1-1 0,-1 1 0,0-1 0,0 1 0,-1-1 0,0 1-3,1-3 9,-1 1 1,0 0-1,0 0 1,0-1-1,0 1 1,0-1-1,-1 1 1,1-1-1,-1 0 1,0 0-1,1 0 1,-1 0-1,0-1 1,0 1-1,0-1 1,0 0-10,-57 16 302,20-6 9,28-13-200,12 2-110,0 0 0,0 0 0,0 0 0,0 0 0,0 0 0,0 0 0,1 0 0,-1 0 0,0 0 0,0 0 0,0 0 0,0 0 0,0 0 0,0 0 0,0 0 0,0 0 0,1-1 0,-1 1 0,0 0 0,0 0 0,0 0 0,0 0 0,0 0 0,0 0 0,0 0 0,0 0 0,0-1 0,0 1 0,0 0 0,0 0 0,0 0 0,0 0 0,0 0 0,0 0 0,0 0 0,0-1 0,0 1 0,0 0 0,0 0 0,0 0 0,0 0 0,0 0 0,0 0 0,0-1 0,0 1 0,0 0 0,0 0 0,0 0 0,0 0 0,0 0 0,0 0 0,0 0 0,0 0 0,0-1 0,0 1 0,-1 0 0,1 0 0,0 0 0,0 0 0,0 0 0,0 0 0,0 0 0,0 0 0,0 0 0,0 0 0,-1 0 0,1 0 0,0 0-1,75-15-5,-5 1 11,-1-2 0,48-19-6,-97 27 8,-1 1 0,0-2 1,0-1-1,-1 0 0,0-1 0,-1-1 1,0-1-1,-1 0 0,-1-2 0,0 1 1,6-9-9,-19 21 3,-1 0 1,1 0-1,-1 0 1,1 0-1,-1 0 1,0 0-1,0-1 1,0 1-1,0 0 1,0-1-1,0 1 1,-1 0 0,1-1-1,-1 1 1,1-1-1,-1 1 1,0-1-1,0 0-3,-1 1 7,0 1 0,1 0 0,-1-1 0,0 1 0,0 0 0,0 0 0,0 0 0,0-1 0,0 1 0,0 0 0,-1 0 0,1 1 0,0-1-1,0 0 1,-1 0 0,1 1 0,-1-1 0,1 0 0,-1 1 0,1-1 0,-1 1 0,1 0 0,-1 0 0,1 0 0,-1-1 0,1 1 0,-1 0 0,1 1 0,-1-1 0,0 0-7,-8 1 72,0 0 1,0 0-1,1 1 1,-1 0-1,0 1 1,1 0-1,-1 1 0,1 0 1,0 0-1,0 1 1,1 0-1,0 1 1,-1 0-1,2 0 1,-1 0-1,1 1 1,-1 1-73,4-4 30,-1 1 1,1-1-1,0 1 0,1 0 1,-1 0-1,1 0 0,0 0 1,0 1-1,1-1 0,-1 1 1,1 0-1,0 0 0,1 0 1,0 0-1,0 0 0,0 0 1,0 0-1,1 0 0,0 0 1,0 0-1,1 0 0,0 0 1,0 0-1,0 0 0,1 0 1,0 0-1,0 0 0,1 1-30,1-1 17,-1-1-1,1 0 1,1 0-1,-1-1 1,1 1-1,0-1 1,0 0-1,0 0 1,0-1-1,1 0 1,0 0-1,-1 0 1,1 0-1,0-1 0,0 0 1,1 0-1,-1-1 1,0 1-1,0-1 1,4-1-17,15 3 58,0-1 0,0-1 1,0-2-1,15-2-58,-27 2 27,0-1-1,0 0 1,0-1-1,0 0 1,0-1 0,-1-1-1,0 0 1,0-1-1,0 0 1,-1 0-1,0-1 1,0-1 0,5-4-27,-10 6 20,0-1 0,1 1 0,-2-1 0,1-1 0,-1 1 0,0-1 0,-1 0 0,0 0 0,0 0 0,-1-1 0,0 1 0,0-1 1,-1 0-1,0 0 0,-1 0 0,0 0 0,0 0 0,-1 0 0,0-8-20,-1 12 7,0 0 1,0 0-1,0 0 0,-1 0 1,0 0-1,0 0 0,0 1 0,0-1 1,-1 0-1,1 1 0,-1 0 1,-1 0-1,1 0 0,0 0 1,-1 0-1,0 1 0,-1-2-7,2 3-3,0-1 1,0 1-1,0 0 0,0 0 0,0 0 0,0 1 1,-1-1-1,1 1 0,-1-1 0,1 1 1,-1 0-1,1 1 0,-1-1 0,1 0 0,-1 1 1,0 0-1,1 0 0,-1 0 0,0 0 0,1 1 1,-1 0-1,1-1 0,-1 1 0,-2 1 3,5-1-3,0-1 0,0 0-1,0 1 1,0-1 0,0 1-1,0-1 1,1 1 0,-1-1 0,0 1-1,0 0 1,0-1 0,1 1-1,-1 0 1,0 0 0,1-1-1,-1 1 1,1 0 0,-1 0-1,1 0 1,-1 0 0,1 0 0,0 0-1,-1 0 1,1 0 0,0 0-1,0 0 1,0 0 0,-1 0-1,1 0 1,0 0 0,0 0 3,1 1-4,0 1 0,0-1-1,0 1 1,0-1 0,0 0 0,1 1 0,-1-1 0,0 0 0,1 0 0,0 0 0,0 0-1,1 1 5,7 6-3,0 0-1,1 0 0,1-1 1,3 1 3,24 14 1,-3-3-4,-2 2 1,3 3 2,-30-20-1,0 1 1,0 0 0,0 0-1,0 1 1,-1 0-1,0 0 1,-1 0 0,0 0-1,0 1 1,0 0 0,1 6 0,-5-12 1,0 1-1,-1 0 1,0 0 0,0-1 0,1 1 0,-2 0 0,1 0 0,0-1 0,0 1-1,-1 0 1,0 0 0,1-1 0,-1 1 0,0-1 0,0 1 0,0-1 0,-1 1 0,1-1-1,-1 1 1,1-1 0,-1 0 0,0 0 0,0 0 0,0 0 0,0 0 0,0 0 0,0-1-1,-1 1 1,1-1 0,0 1 0,-1-1 0,0 0-1,-11 7 51,0-1-1,0-1 1,0-1-1,-1 0 1,-4 1-51,-36 13 629,20 0-5045,12-1 1033</inkml:trace>
  <inkml:trace contextRef="#ctx0" brushRef="#br0" timeOffset="-145828.67">23517 12961 7418,'0'-2'460,"0"1"1,-1-1-1,1 0 1,0 1-1,-1-1 1,1 1 0,-1-1-1,1 1 1,-1-1-1,1 1 1,-1-1-1,0 1 1,0-1 0,0 1-1,-1-1-460,-21-15 2991,-33 0-1003,51 16-1605,-24-5 85,-1 3-1,0 0 1,0 2-1,0 1 0,0 1 1,0 2-1,0 1 1,1 1-1,0 2 1,0 1-1,0 1 0,0 2-467,23-9 33,-1 1 0,1 0 0,0 1-1,0 0 1,0 0 0,1 0 0,-1 0-1,1 1 1,0 0 0,0 0 0,-1 3-33,4-6 3,1-1 0,1 1 0,-1-1 1,0 1-1,0 0 0,0 0 0,1-1 1,-1 1-1,1 0 0,0 0 0,-1 0 1,1 0-1,0-1 0,0 1 0,0 0 1,0 0-1,0 0 0,1 1-3,0-1 0,0 1 1,0-1-1,0 1 0,1-1 1,-1 0-1,1 0 0,-1 0 1,1 0-1,0 0 0,0 0 1,0 0-1,0 0 0,0-1 1,0 1-1,0-1 0,3 2 0,6 2 6,0 0-1,0-1 1,1-1-1,-1 1 0,1-2 1,0 1-1,-1-2 0,1 0 1,0 0-1,0-1 0,0 0 1,6-2-6,12-1 33,1-1 0,-1-2 1,0-1-1,9-5-33,-26 8 22,1-1 1,-1-1 0,-1 0-1,1 0 1,-1-1-1,0-1 1,0 0-23,-10 6 19,1 0 1,0 0-1,-1 0 1,0 0-1,1-1 0,-1 1 1,0 0-1,0-1 1,0 0-1,0 1 0,-1-1 1,1 0-1,-1 0 1,0 0-1,0 0 0,0 0 1,0 0-1,0 0 1,-1 0-1,1-1 0,-1 1 1,0 0-1,0 0 1,0-1-1,0 1 0,-1 0 1,1 0-1,-1 0 1,0-1-1,0 1 0,0 0 1,-1-2-20,1 3 13,1 1 0,-1 0 1,1 0-1,-1 0 1,0 0-1,1 1 0,-1-1 1,0 0-1,0 0 1,1 0-1,-1 0 0,0 1 1,0-1-1,0 0 1,0 1-1,0-1 0,0 1 1,0-1-1,0 1 0,0 0 1,-1-1-1,1 1 1,0 0-1,0 0 0,0 0 1,0 0-1,0 0 1,-1 0-1,1 0 0,0 0 1,0 0-1,0 0 0,0 1 1,0-1-1,0 0 1,-1 1-14,0 0 6,1 0 1,-1 0 0,0 0 0,0 0 0,1 0 0,-1 0 0,0 1-1,1-1 1,-1 1 0,1-1 0,0 1 0,0 0 0,-1-1-1,1 1 1,0 0 0,0 0 0,1 0 0,-1 0 0,0 0-1,0 0-6,1 4 0,0 0-1,0 0 0,0-1 0,0 1 1,1 0-1,0 0 0,0 0 0,1-1 0,0 1 1,0-1-1,0 1 0,0-1 0,1 0 0,0 0 1,0 0-1,1 0 0,-1 0 0,1-1 0,0 1 1,0-1-1,3 2 1,4 5 9,0-1 1,1 0 0,0-1-1,1-1 1,0 1 0,0-2-1,9 4-9,-17-9-58,-1 0 1,1-1-1,0 1 0,0-1 1,-1 0-1,1 0 0,0-1 1,0 0-1,0 1 0,0-2 1,0 1-1,0 0 0,-1-1 1,1 0-1,0 0 0,0-1 1,-1 1-1,1-1 0,2-1 58,-1-1-102,0 0-1,1 0 1,-1-1-1,-1 0 1,1 0-1,-1 0 1,0-1-1,0 0 1,0 0-1,-1 0 1,0 0-1,1-3 103,0-1-38,1 0 0,-2-1-1,1 0 1,-1 0 0,-1 0 0,0 0-1,-1-1 1,0 1 0,-1-1 0,0 0-1,0 1 1,-1-1 0,-1 0 0,0 1-1,-1-1 1,-1-5 38,14 33 70,2-1-1,-1 0 0,2-1 1,0-1-1,10 7-69,-12-10 58,1-1 1,-1-1-1,1 0 1,1-1-1,0 0 0,5 1-58,-14-6-86,0 0-1,-1 0 0,1-1 0,0 0 0,0 0 0,0 0 1,0 0-1,0-1 0,0 0 0,0 0 0,0-1 1,0 1-1,0-1 0,0 0 0,0 0 0,0-1 0,0 1 1,3-3 86,-4 1-470,0-1 1,0 1 0,0-1-1,0-1 1,-1 1 0,1 0-1,-1-1 1,0 0 0,-1 1-1,1-1 1,-1 0 0,0-1-1,0 1 1,0-3 469,1-1-308,0 1 0,-1-1 0,0 0 0,-1 0 0,0 0 0,-1-1 0,1 1-1,-2-3 309,1 11 47,0 0-1,0 0 0,0 0 0,0 0 0,-1 0 1,1 0-1,0 0 0,0 0 0,-1 1 0,1-1 0,-1 0 1,1 0-1,-1 0 0,1 0 0,-1 1 0,1-1 0,-1 0 1,0 0-1,0 1 0,1-1 0,-1 1 0,0-1 1,0 1-1,0-1 0,1 1 0,-1-1 0,0 1 0,0 0 1,0-1-1,0 1-46,-2 0 152,0 0 1,1 0-1,-1 0 1,0 0-1,1 1 0,-1-1 1,1 1-1,-1-1 1,0 1-1,1 0 1,-2 1-153,-56 34 2479,59-36-2445,-136 105 3049,116-86-2862,1-1-1,1 2 0,1 1 1,0 0-1,-2 6-220,18-24 82,0 0 0,0 1 0,0-1 0,0 1 0,1-1 0,-1 1-1,1 0 1,0-1 0,0 1 0,0 0 0,1 0 0,0 0 0,-1 0 0,1 0 0,0 0-82,1-3-3,-1 0 0,0 0-1,0 0 1,1 0 0,-1 1 0,1-1 0,-1 0 0,1 0 0,0 0 0,-1 0 0,1 0 0,0-1 0,0 1 0,-1 0 0,1 0 0,0 0-1,0 0 1,0-1 0,0 1 0,0-1 0,0 1 0,0-1 0,0 1 0,1 0 3,28 1-2818,5-10 84</inkml:trace>
  <inkml:trace contextRef="#ctx0" brushRef="#br0" timeOffset="-145248.33">24095 12988 10482,'10'1'8562,"0"3"-6240,23 4-2634,-15-8 457,-1-1-1,1 0 1,-1-2 0,1 0 0,-1-1-1,11-4-144,-15 4 93,0 0 0,-1-1-1,0-1 1,0 0 0,0 0 0,-1-1-1,0-1 1,0 0 0,8-8-93,-17 15 36,-1-1-1,0 1 1,1 0 0,-1-1-1,0 1 1,0-1 0,0 1-1,0-1 1,0 1 0,0-1-1,0 0 1,0 0 0,-1 1 0,1-1-1,-1 0 1,0 0 0,1 0-1,-1 0 1,0 1 0,0-1-1,0-1-35,0 2 36,-1 0 0,0-1 0,1 1 0,-1 0 1,0 0-1,0-1 0,1 1 0,-1 0 0,0 0 0,0 0 0,0 0 0,-1 0 0,1 0 0,0 0 0,0 0 0,0 1 0,-1-1 0,1 0 0,0 1 0,-2-1-36,-4-1 77,0-1 1,0 2-1,0-1 1,-1 1-1,1 0 1,0 1-1,-1-1 1,1 1-1,-4 1-77,3 0 22,1 1 0,-1 0 1,0 0-1,1 0 0,-1 1 0,1 0 0,0 1 0,0-1 1,0 1-1,0 1 0,1-1 0,0 1 0,0 0 1,0 1-1,0 0 0,1-1 0,0 2 0,0-1 0,1 0 1,0 1-1,-3 5-22,5-7 10,0 0 0,0 0-1,1 0 1,-1 0 0,1 0 0,1 1 0,-1-1 0,0 0 0,1 0-1,0 1 1,1-1 0,-1 0 0,1 1 0,0-1 0,0 0 0,1 0 0,-1 0-1,1 0 1,0 0 0,0 0 0,1-1 0,0 1 0,0-1 0,0 0-1,0 1 1,0-1 0,1-1 0,0 1 0,0 0 0,0-1 0,0 0 0,5 3-11,0-1 19,0 0 0,0 0-1,1-1 1,0 0-1,0 0 1,0-1 0,0-1-1,1 0 1,-1 0-1,1-1 1,-1 0 0,1-1-1,-1 0 1,1-1-1,1 0-17,13-2 43,1-1 0,0-2 0,-1 0 0,0-2 0,15-7-43,-14 5 48,0-2 0,-1 0 0,0-2 0,7-6-48,-26 16 15,0 0 1,0 0-1,-1-1 1,1 0-1,-1 0 0,0 0 1,0 0-1,-1-1 0,0 0 1,0 0-1,0 0 1,-1-1-1,1 1 0,-1-1 1,-1 1-1,0-1 1,0 0-1,0 0 0,0-6-15,-2 9 1,-1 0 1,0 0-1,0 0 0,0 0 0,0 1 0,-1-1 0,1 0 0,-1 0 0,0 1 0,0-1 0,0 1 0,-1 0 1,1 0-1,-1 0 0,0 0 0,0 0 0,0 0 0,0 1 0,-1-1 0,1 1 0,0 0 0,-1 0 0,0 0 1,1 1-1,-1-1 0,0 1 0,0 0 0,0 0 0,0 0 0,0 0 0,0 1 0,0 0 0,0 0 0,0 0 1,0 0-1,0 1 0,0-1 0,0 1 0,0 0 0,0 0 0,0 1 0,0-1 0,0 1 0,-2 1-1,6-3-2,-1 1 0,1-1 0,-1 0 0,1 1 0,-1-1 0,1 1 0,-1-1 0,1 1 0,0 0 0,-1-1 0,1 1 0,0-1 0,-1 1 0,1 0 0,0-1 0,0 1 0,0 0 0,-1-1 0,1 1 0,0 0 0,0-1 0,0 1 0,0 0-1,0-1 1,0 1 0,0 0 0,1-1 0,-1 1 0,0 0 0,0 0 2,16 19-40,28 10 1,-43-30 38,77 36-17,-55-28 9,-1 2 0,0 0 0,-1 2 0,0 0 1,0 2 8,-16-10-1,0-1 0,-1 1-1,0 0 1,0 0 0,0 0 0,-1 0 0,1 1 0,-1 0 0,0-1 0,0 1 0,-1 0 0,1 0 0,-1 1 0,0-1 0,-1 1 0,1-1 0,-1 1 0,0-1 0,-1 1-1,1-1 1,-1 1 0,0 0 0,0 0 1,-1-2 9,0 0-1,0 0 1,0 0-1,0 0 0,0 0 1,-1 0-1,0 0 1,1-1-1,-2 1 0,1-1 1,0 1-1,-1-1 1,1 0-1,-1 0 0,0 0 1,0 0-1,0-1 1,0 1-1,-1-1 1,1 0-1,-1 0 0,1 0 1,-1 0-1,0 0 1,-1-1-9,-15 7-126,-1-2 0,0-1 0,0 0 0,-13 0 126,-26 7-1331,21 1-3566,2 6-307</inkml:trace>
  <inkml:trace contextRef="#ctx0" brushRef="#br0" timeOffset="-144232.42">26283 12897 8202,'-1'0'6982,"-15"-3"-2892,-47 0-1199,18 8-1829,1 3 0,0 1 0,-1 2-1062,26-5 126,1 0-1,0 1 1,0 0-1,1 2 1,0 0-1,0 1 1,1 0-1,-8 8-125,21-16 2,1 0 0,-1 0 0,1 1 1,-1-1-1,1 1 0,0-1 0,0 1 0,0 0 0,0 0 0,1-1 0,-1 1 1,1 1-1,0-1 0,-1 0 0,1 0 0,1 0 0,-1 1 0,0-1 1,1 0-1,0 1 0,0-1 0,0 0 0,0 1 0,0-1 0,1 0 0,-1 1-2,2 0 0,-1-1 0,1 0 0,0 1 0,0-1 0,0 0 0,0 0-1,1 0 1,-1-1 0,1 1 0,0 0 0,0-1 0,0 0-1,0 0 1,0 1 0,0-2 0,0 1 0,1 0 0,-1-1 0,1 0-1,-1 1 1,1-1 0,0-1 0,1 1 0,8 2 11,0-2 0,1 1 0,-1-2 0,1 0 0,-1 0 0,1-1 0,-1-1 0,0 0-1,1-1 1,-1-1 0,0 0 0,-1 0 0,1-2 0,-1 1 0,0-2 0,7-4-11,-8 5 19,-1-1 0,0-1 1,-1 1-1,0-2 0,0 1 0,-1-1 0,0 0 0,0-1 1,-1 0-1,0 0 0,-1 0 0,0-1 0,-1 0 0,0-1 1,-1 1-1,0-1 0,-1 1 0,2-9-19,-2-18 32,-1-1 0,-2 1-1,-1 0 1,-2 0 0,-2 0 0,-1 0-1,-2 1 1,-2 0 0,-1 0 0,-2 1-1,-1 1-31,13 32-6,0 0 0,0 0 0,-1 0 0,1 1 0,-1-1 0,1 0 0,-1 1-1,0 0 1,0-1 0,0 1 0,0 0 0,0 0 0,0 0 0,-1 0-1,-2-1 7,5 3-4,-1 0-1,1-1 1,-1 1-1,0 0 1,1 0-1,-1 0 1,1 0-1,-1 0 1,0 0-1,1 0 0,-1 1 1,0-1-1,1 0 1,-1 0-1,1 0 1,-1 1-1,1-1 1,-1 0-1,0 0 1,1 1-1,-1-1 0,1 1 1,-1-1-1,1 0 1,0 1-1,-1 0 5,-13 27-64,9-6 82,1 1 0,0-1 1,2 1-1,1-1 0,0 1 1,2 4-19,3 32 238,11 48-238,-12-86 28,2 1 1,0-1-1,2 1 0,0-2 1,2 1-1,0-1 1,1 0-1,9 12-28,-16-26 15,1 0 1,0-1-1,0 0 1,1 0-1,-1 0 0,1 0 1,0 0-1,1-1 1,-1 0-1,1 0 0,-1-1 1,1 0-1,0 1 1,1-2-1,-1 1 1,0-1-1,1 0 0,-1 0 1,1-1-1,0 0 1,-1 0-1,1-1 0,0 0 1,0 0-1,-1 0 1,1-1-1,0 0 0,-1 0 1,1-1-1,2 0-15,3-3 37,0 0-1,0-1 1,-1 0-1,0 0 1,0-2-1,0 1 0,-1-1 1,0-1-1,-1 0 1,6-6-37,-12 12 11,1-1 0,0 0 0,-1 0 1,0 0-1,0-1 0,0 1 0,0-1 0,-1 1 1,0-1-1,0 0 0,0 0 0,0 0 0,-1 0 1,0 0-1,0 0 0,-1-1 0,1 1 0,-1 0 1,0 0-1,0-1 0,-1 1 0,1 0 0,-1 0 1,-1 0-1,1-1 0,-1 1 0,0-1-11,1 4-1,0 0 0,0 0 0,0 0 0,-1 1 0,1-1 0,-1 0 0,1 0-1,-1 1 1,0-1 0,1 1 0,-1 0 0,0-1 0,0 1 0,0 0 0,0 0 0,0 0 0,0 0 0,0 1 0,-1-1-1,1 0 1,0 1 0,0 0 0,-1-1 0,1 1 0,0 0 0,0 0 0,-1 0 0,1 1 0,0-1 0,0 0-1,-1 1 1,1-1 0,0 1 0,0 0 0,0 0 0,0 0 0,0 0 0,0 0 0,0 0 0,0 1 0,0-1 0,1 1 1,-7 3-15,1 0 0,0 0 0,1 1 0,-1 0 1,1 0-1,0 1 0,1-1 0,-1 1 1,2 1-1,-3 2 15,4-3-3,1-1-1,-1 1 1,1 0 0,0 0 0,1 0 0,0 1 0,0-1 0,0 0-1,1 0 1,0 0 0,1 1 0,-1-1 0,1 0 0,1 0 0,-1 0-1,1 0 1,1 0 0,-1 0 0,1 0 0,0-1 0,2 2 3,-1 0-2,1 0-1,0-1 1,1 0 0,-1 0 0,1 0-1,1-1 1,-1 0 0,1 0 0,0-1-1,1 0 1,-1 0 0,1 0 0,0-1-1,0 0 1,1-1 0,-1 0 0,3 0 2,5 1-482,0 0 0,0-2 0,0 0 0,1-1 0,-1 0 0,0-1 0,1-1 0,-1-1-1,9-2 483,27-15-3426</inkml:trace>
  <inkml:trace contextRef="#ctx0" brushRef="#br0" timeOffset="-143849.96">27198 12921 11138,'3'-2'6073,"0"5"-3335,4 14-2736,1 4 373,4 2-166,-2-7 38,-1 1-1,-1 1 1,-1 0-1,-1 0 0,2 8-246,-7-22 110,0 0-1,0 0 0,0 0 1,0 0-1,1 0 0,0 0 1,-1 0-1,2-1 0,1 5-109,-4-8 36,1 0 0,-1 1 0,1-1 0,-1 0 0,0 0 0,1 1-1,-1-1 1,1 0 0,-1 0 0,0 1 0,1-1 0,-1 0 0,1 0 0,-1 0 0,1 0-1,-1 0 1,1 0 0,-1 0 0,1 0 0,-1 0 0,1 0 0,-1 0 0,1 0 0,-1 0 0,1 0-1,-1 0 1,1 0 0,-1-1 0,1 1-36,17-20 939,28-71 620,-31 59-1235,2-1-1,19-28-323,-30 52 27,0 1 0,0 1 1,1-1-1,0 1 0,0 0 1,1 1-1,0-1 0,0 2 1,0-1-1,1 1 0,0 0 1,7-2-29,-12 5 14,0 1-1,0 0 0,0 0 0,0 0 1,0 0-1,0 1 0,0 0 0,0 0 1,1 0-1,-1 0 0,0 1 0,0-1 1,0 1-1,0 0 0,0 0 0,0 1 0,0-1 1,2 2-13,24 15-4517,-13-6 1073</inkml:trace>
  <inkml:trace contextRef="#ctx0" brushRef="#br0" timeOffset="-143510.84">28006 12866 7650,'-4'-12'6059,"-9"7"-3353,-18 4-909,29 1-1549,-36 5 467,1 1-1,0 2 1,0 1 0,1 2-1,0 2 1,1 1 0,0 2-1,1 1 1,0 2-715,29-15 34,0-1 0,0 1-1,0-1 1,0 1 0,1 0 0,0 1-1,0-1 1,0 1 0,-2 3-34,5-7 3,0 0 0,1 1 0,-1-1 0,0 0 1,1 0-1,-1 1 0,1-1 0,0 0 0,-1 1 0,1-1 0,0 1 0,0-1 0,0 0 0,0 1 1,0-1-1,0 1 0,0-1 0,0 1 0,1-1 0,-1 0 0,1 1 0,-1-1 0,1 0 0,-1 1 1,1-1-1,0 0 0,-1 0 0,1 0 0,0 0 0,0 1 0,0-1 0,0 0 0,0 0 1,0-1-1,0 1 0,0 0 0,1 0 0,-1 0 0,0-1 0,0 1 0,1-1 0,-1 1 0,1-1-3,6 4 14,1-1 0,0-1-1,0 0 1,0 0-1,0-1 1,0 0 0,0 0-1,0-1 1,0-1 0,1 1-1,-1-1 1,0-1-1,0 0 1,-1 0 0,1-1-1,0 0 1,-1 0-1,1-1 1,6-4-14,4-2 37,-1 0 0,-1-1 0,0-1 0,-1-1 0,0 0 0,-1-1 0,0 0 0,4-8-37,-10 9 49,-12 10 11,2 4-56,-1 0 0,1 0 0,-1 1 0,1-1 0,-1 0 0,1 1 0,0-1 0,0 1 0,-1-1 0,1 1 0,0 0 0,1-1 1,-2 2-5,-1 6 1,-1 0 0,1 1 0,0 0 1,1 0-1,0-1 0,1 1 1,0 0-1,0 1 0,1-1 0,1 0 1,-1 0-1,2 0 0,-1 0 0,1 0 1,2 3-2,-2-8 26,-1 0-1,1 0 1,0 0 0,0 0 0,0-1-1,1 1 1,-1-1 0,1 0 0,0 0-1,1 0 1,-1 0 0,1 0 0,-1-1-1,1 0 1,0 1 0,1-1 0,-1-1 0,0 1-1,1-1 1,-1 1 0,1-1 0,0-1-1,0 1 1,0-1 0,0 1 0,0-2-1,0 1 1,0 0 0,0-1 0,3 0-26,-5 0 184,3 0-681,-1 0 0,1 0-1,0-1 1,-1 0 0,1 0-1,-1 0 1,1-1 0,0 0 497,17-14-3152</inkml:trace>
  <inkml:trace contextRef="#ctx0" brushRef="#br0" timeOffset="-143159.33">28125 12879 10706,'-6'7'3297,"-2"8"864,3 7-3161,3 6 320,6 2-503,1 5-177,7-2-240,2 1-104,0-5-152,2-6 0,-5-6-24,-1-8 288,-1-8 48,-2-7 1497,-6 2-6586,-2 3-24,-1-2-977</inkml:trace>
  <inkml:trace contextRef="#ctx0" brushRef="#br0" timeOffset="-142786.42">28122 13036 5833,'-2'-8'10483,"-1"0"-5047,2 7-5401,0 0-1,1 0 0,-1 0 1,0 0-1,1-1 0,-1 1 1,1 0-1,0 0 0,-1 0 1,1 0-1,0-1 0,0 1 0,0 0 1,-1 0-1,1-1 0,0 1 1,1 0-1,-1 0 0,0-1 1,0 1-1,1 0 0,-1 0 1,0 0-1,1-1 0,-1 1 1,1 0-1,0 0 0,-1 0 1,1 0-1,0 0 0,-1 0 0,1 0 1,0 0-1,0 0 0,0 0 1,0 1-1,0-1 0,0 0 1,0 1-1,1-1-34,8-6 8,1 1-1,-1 0 1,1 1 0,0 1-1,1-1 1,-1 2-1,1 0 1,0 0 0,-1 1-1,1 0 1,0 1 0,0 0-1,0 1 1,0 1 0,2 0-8,44 5 878,-20-2-2061,-2-1-4698,-11-2 1046</inkml:trace>
  <inkml:trace contextRef="#ctx0" brushRef="#br1" timeOffset="-115566.61">28121 7283 1800,'31'-42'2007,"-31"42"-1924,0 0 0,1-1-1,-1 1 1,0 0 0,0 0-1,0-1 1,1 1 0,-1 0-1,0-1 1,0 1 0,0 0-1,0-1 1,1 1 0,-1 0-1,0-1 1,0 1-1,0 0 1,0-1 0,0 1-1,0 0 1,0-1 0,0 1-1,0 0 1,0-1 0,0 1-1,0 0 1,0-1 0,-1 1-1,1 0 1,0-1 0,0 1-1,0 0 1,0-1-1,-1 1 1,1 0 0,0 0-1,0-1 1,0 1 0,-1 0-1,1 0 1,0-1 0,-1 1-1,1 0 1,0 0 0,0 0-1,-1-1 1,1 1 0,0 0-1,-1 0 1,1 0-1,0 0 1,-1 0 0,1 0-1,0 0 1,-1 0-83,-18 2 6206,5 7-5926,0 0 0,0 1 0,1 0 1,0 1-1,1 1 0,0 0 0,-1 3-280,10-12 50,-27 31 296,1 1-1,2 1 1,2 2 0,1 0-1,2 2 1,2 0-1,1 1 1,-11 40-346,24-59 37,1 0 1,1 0-1,1 0 1,1 0-1,1 0 0,1 1 1,1 7-38,0-14 21,1 1 1,1-1 0,0 0 0,1 0-1,1 0 1,0 0 0,1 0-1,0-1 1,2 0 0,1 2-22,-5-12 20,0-1 0,0 0 0,0 0 1,0 0-1,1 0 0,0 0 0,0-1 0,0 0 1,0 0-1,0 0 0,0-1 0,1 0 1,4 2-21,24 5-3515,-16-6 844</inkml:trace>
  <inkml:trace contextRef="#ctx0" brushRef="#br1" timeOffset="-112821.62">28349 7405 896,'-14'4'8995,"9"7"-5783,8 25-2870,-1-26 367,5 30-182,-2 1 0,-2 0 0,-2 34-527,0-69 1477,4-17-826,7-25-449,-6 11-160,22-64 86,-26 83-123,0 0-1,0 0 0,1 1 1,0-1-1,0 1 0,1 0 1,0 0-1,0 0 1,0 0-1,0 1 0,1-1 1,-1 1-1,2 0-4,-6 3-1,1 1 0,0-1 1,0 0-1,0 1 0,0-1 0,0 1 0,0 0 1,0-1-1,0 1 0,0 0 0,0-1 0,0 1 1,0 0-1,0 0 0,0 0 0,0 0 0,0 0 1,0 0-1,0 0 0,0 0 0,1 0 0,-1 1 1,0-1-1,0 0 0,0 1 0,0-1 0,0 1 1,-1-1-1,1 1 0,0-1 0,0 1 1,0 0-1,0-1 0,-1 1 0,1 0 0,0 0 1,0 0-1,-1-1 0,1 1 0,-1 0 0,1 0 1,-1 0-1,1 0 0,-1 0 0,0 0 0,1 1 1,2 8-1,0 1 0,-1 0 0,0-1 0,-1 1 0,0 1 1,6 30 31,-7-42-23,1 1 1,0-1-1,-1 1 0,1-1 1,0 0-1,-1 1 0,1-1 0,0 0 1,-1 0-1,1 0 0,0 0 0,0 1 1,-1-1-1,1 0 0,0 0 0,0 0 1,-1-1-1,1 1 0,0 0 0,0 0 1,-1 0-1,1 0 0,0-1 0,-1 1 1,1 0-1,0-1 0,-1 1 0,1 0 1,0-1-1,-1 1 0,1-1 0,-1 1 1,1-1-1,0 0-8,26-19 214,-25 18-189,16-13 97,1 1 0,1 0 0,13-6-122,-27 17 12,1-1 0,-1 1-1,0 1 1,1-1 0,0 1-1,-1 0 1,1 1 0,0 0-1,0 0 1,0 0 0,0 1-1,0 0 1,0 0 0,3 1-12,-8-1 5,1 1 1,-1-1 0,0 1-1,0 0 1,0-1 0,0 1-1,0 0 1,0 0-1,0 1 1,0-1 0,-1 0-1,1 1 1,0-1 0,-1 1-1,1-1 1,-1 1-1,1 0 1,-1-1 0,0 1-1,0 0 1,0 0-1,0 0 1,1 1-6,0 4 0,-1 0 0,1 1 1,-1-1-1,0 1 0,-1-1 0,1 4 0,-2-6 96,1 0 0,0 1 1,1-1-1,0 0 0,-1 1 0,2-1 0,-1 0 0,0 0 0,1 0 1,0 0-1,0 0 0,1 0 0,2 4-96,11 6-2559,3 2 706</inkml:trace>
  <inkml:trace contextRef="#ctx0" brushRef="#br1" timeOffset="-112439.84">29181 7497 8938,'-34'-8'5157,"28"6"-4753,0 0 1,-1 0-1,0 1 0,1-1 0,-1 2 1,0-1-1,0 1 0,0 0 1,0 0-1,1 1 0,-1 0 0,0 0 1,1 1-1,-4 1-404,4-2 42,1 1 0,0 0 0,0 1 0,1-1 0,-1 1 0,0-1 0,1 1 0,0 1 0,-1-1 0,1 1 0,1 0 0,-1-1 0,0 2 1,1-1-1,0 0 0,0 1 0,0-1 0,1 1 0,-1 0-42,3-4 1,-1 0 1,1-1-1,0 1 1,-1 0-1,1 0 0,0-1 1,0 1-1,0 0 1,0 0-1,-1 0 1,1-1-1,0 1 1,0 0-1,0 0 1,1 0-1,-1-1 1,0 1-1,0 0 0,0 0 1,0-1-1,1 1 1,-1 0-1,0 0 1,1-1-1,-1 1 1,1 0-1,-1-1 1,1 1-1,-1 0-1,2-1 3,-1 1-1,0 0 1,1-1-1,-1 1 1,0-1-1,1 0 1,-1 1-1,1-1 1,-1 0-1,1 0 1,-1 0 0,0 0-1,1 0 1,-1 0-1,1-1-2,5 0 11,0 0 1,-1-1-1,1 0 0,-1 0 0,1 0 1,3-3-12,-1 0 48,40-26-65,-46 29 37,-1 1 0,0-1 0,0 1 0,0-1 0,0 0 0,0 0 0,0 0 0,-1 0 0,1 0 0,-1-1 0,1 1 0,-1 0 0,0-1 0,0 1 0,0-1 0,0 1 0,0-1-1,-1-1-18,1 4 21,-1-1 1,0 1 0,0 0 0,0-1 0,0 1 0,0-1 0,0 1 0,0-1 0,0 1 0,0 0 0,-1-1-1,1 1 1,0-1 0,0 1 0,0 0 0,0-1 0,-1 1 0,1-1 0,0 1 0,0 0 0,-1-1 0,1 1 0,0 0-1,0-1 1,-1 1 0,1 0 0,0 0 0,-1-1 0,1 1 0,-1 0 0,1 0 0,0 0 0,-1-1 0,1 1-23,-1 0 7,1 1 1,-1-1 0,1 0 0,0 1 0,-1-1 0,1 0 0,0 1 0,-1-1 0,1 0 0,0 1 0,-1-1 0,1 1-1,0-1 1,0 0 0,0 1 0,-1-1 0,1 1 0,0-1 0,0 1 0,0-1 0,0 1 0,0-1 0,0 1 0,0-1-1,0 1 1,0-1 0,0 1 0,0-1 0,0 1 0,0-1 0,0 1 0,0-1 0,1 0 0,-1 1-8,2 6 59,0-1-1,1 1 1,0-1 0,0 0 0,0 0 0,1 0 0,0 0 0,0-1-1,0 1 1,1-1 0,0 0 0,3 3-59,-6-7 75,0 2-161,1 0 0,0-1-1,0 0 1,0 0 0,0 0-1,0 0 1,0 0 0,0-1-1,1 1 1,-1-1 0,1 0-1,-1 0 1,1 0 86,4 1-1065,18 5-1178</inkml:trace>
  <inkml:trace contextRef="#ctx0" brushRef="#br1" timeOffset="-112086.82">29551 7445 8354,'-3'-2'534,"1"0"1,0 0 0,-1 1-1,1-1 1,-1 1-1,0 0 1,1 0-1,-1 0 1,0 0 0,0 0-1,0 1 1,1-1-1,-1 1 1,0 0-1,0 0 1,0 0 0,-1 0-535,-1 1 257,0-1 0,1 1 0,-1 1 0,0-1 0,1 1 0,-1 0 1,1 0-1,-1 0 0,1 1 0,-1 0-257,-1 1 22,-1 1 1,1 0-1,0 1 0,0-1 0,0 1 1,1 0-1,0 0 0,0 1 0,1 0 1,0 0-1,0 0 0,-1 3-22,4-7 4,-1 0 1,1 1-1,0-1 0,1 0 0,-1 1 0,0-1 0,1 0 0,0 1 0,0-1 0,0 0 0,0 1 1,0-1-1,1 0 0,0 1 0,-1-1 0,1 0 0,0 1 0,2 2-4,-1-4 7,-1 0-1,1 0 0,0 0 1,0 0-1,0 0 1,0 0-1,1 0 0,-1-1 1,0 1-1,1-1 1,-1 1-1,1-1 0,-1 0 1,1 0-1,0 0 1,-1-1-1,1 1 0,0 0 1,0-1-1,0 0 1,-1 0-1,3 0-6,4 0-239,0 0-1,-1 0 1,1-1 0,0 0-1,-1-1 1,1 0 0,-1 0-1,1-1 1,6-3 239,-6 2-862,-1-1-1,0 0 1,0 0 0,0-1 0,-1 1 0,0-2-1,0 1 1,0-1 0,1-2 862,17-25-4724</inkml:trace>
  <inkml:trace contextRef="#ctx0" brushRef="#br1" timeOffset="-111667.18">29641 7192 1336,'-2'-31'2531,"0"4"1024,-1 1 1,-1 0 0,-5-13-3556,9 36 320,-5-17 1522,5 20-1803,0 0 0,0 0 0,0 0 0,0 0 0,-1 0 0,1-1 0,0 1 0,0 0 1,0 0-1,0 0 0,0 0 0,0 0 0,0-1 0,0 1 0,0 0 0,0 0 0,0 0 0,0-1 1,-1 1-1,1 0 0,0 0 0,0 0 0,1 0 0,-1-1 0,0 1 0,0 0 0,0 0 1,0 0-1,0-1 0,0 1 0,0 0 0,0 0 0,0 0 0,0 0 0,0 0 0,0-1 1,1 1-1,-1 0 0,0 0 0,0 0 0,0 0 0,0 0 0,0 0 0,1-1 0,-1 1 0,0 0 1,0 0-1,0 0 0,0 0 0,1 0 0,-1 0 0,0 0 0,0 0 0,0 0 0,0 0 1,1 0-1,-1 0 0,0 0 0,0 0 0,0 0 0,1 0 0,-1 0 0,0 0 0,0 0 0,0 0 1,0 0-1,1 0 0,-1 0-39,3 18 1495,18 85 100,7 97-1595,-17-112 123,-10-83-111,0 1 0,0-1 0,1 0-1,0 0 1,0 0 0,0 0 0,0 0-1,1 0 1,0 0 0,0-1 0,0 0-1,0 1 1,1-1 0,3 3-12,-5-6 8,-1-1 1,1 1-1,-1-1 1,0 1-1,1-1 1,0 0-1,-1 1 1,1-1-1,-1 0 1,1 0-1,-1 0 1,1 0-1,-1-1 1,1 1-1,-1 0 1,1-1 0,-1 1-1,1-1 1,-1 1-1,0-1 1,1 0-1,-1 0 1,0 1-1,1-1 1,-1 0-1,1-1-8,38-32 88,-25 19-60,-8 10-25,2-3 3,1 0-1,0 1 1,0 0-1,0 1 1,1 0-1,4-1-5,-13 7 1,-1-1-1,1 0 1,0 1-1,0-1 1,0 1-1,0 0 0,-1-1 1,1 1-1,0 0 1,0 0-1,0 0 1,0 1-1,0-1 0,0 0 1,-1 1-1,1-1 1,0 1-1,0 0 1,0-1-1,-1 1 0,1 0 1,0 0-1,-1 0 1,1 0-1,-1 0 1,1 1-1,-1-1 0,0 0 1,0 1-1,1-1 1,-1 1-1,0-1 1,0 1-1,0 0 0,0-1 1,-1 1-1,1 0 1,0 0-1,-1-1 1,1 1-1,-1 0 0,0 0 1,1 0-1,5 37 23,6 24 7,-11-61-35,-1 0 1,1 0-1,0-1 1,-1 1-1,1 0 1,0 0-1,0 0 1,1-1-1,-1 1 1,0 0-1,0-1 1,1 1-1,-1-1 1,1 0-1,-1 1 1,1-1 0,0 0-1,-1 0 1,1 0-1,0 0 1,0 0-1,0-1 1,0 1-1,1 0 5,0-1 6,-1 0 0,1 0 1,-1 0-1,0 0 0,1-1 0,-1 1 0,0-1 0,1 0 0,-1 1 0,0-1 1,0 0-1,0 0 0,0 0 0,0-1 0,1 1-6,10-10-2754,5-12 270</inkml:trace>
  <inkml:trace contextRef="#ctx0" brushRef="#br1" timeOffset="-111307.57">30160 7412 6433,'51'-57'3281,"-61"59"88,2 3-1761,-1 5-136,2 5-767,3 2-169,1-2-344,-3 4-56,6-2-64,3-5 264,3-5 328,5 0-4225,2-8 1809</inkml:trace>
  <inkml:trace contextRef="#ctx0" brushRef="#br1" timeOffset="-110783.21">30208 7242 9362,'-14'-10'4000,"15"7"-2655,36 11-1714,-28-5 413,3 1-312,0-1-1,0 2 1,0 0 0,5 3 268,-14-6-6,0-1 0,0 1 0,-1 0 0,1 0 0,-1 0 0,1 0 1,-1 0-1,0 1 0,0-1 0,0 1 0,0-1 0,0 1 0,0 0 1,-1 0-1,1 0 0,-1 0 0,0 0 0,0 0 0,0 0 0,0 0 1,-1 1 4,3 79 3111,-3-83-3054,1 1-1,-1-1 1,0 1-1,0-1 1,0 0-1,0 1 1,1-1-1,-1 0 1,0 1-1,0-1 1,1 0-1,-1 1 1,0-1-1,1 0 0,-1 0 1,0 1-1,1-1 1,-1 0-1,1 0 1,-1 1-1,0-1 1,1 0-1,-1 0 1,1 0-1,-1 0 1,0 0-1,1 0 1,-1 0-1,1 0 0,-1 0 1,0 0-1,1 0 1,-1 0-1,1 0 1,-1 0-1,1 0 1,-1 0-1,0 0 1,1-1-1,-1 1 1,0 0-1,1 0 0,-1 0 1,1-1-1,-1 1 1,0 0-1,1-1-55,28-17 1217,-16 8-1416,-5 5 230,-3 0-1,0 1 0,0 0 1,0 0-1,1 1 0,-1 0 1,1 0-1,0 0 0,0 0 0,0 1 1,0 0-1,0 0 0,0 1 0,2 0-30,-6 1 33,-1 1 0,1-1 1,0 1-1,-1 0 0,0-1 0,1 1 0,-1 0 0,1 0 0,-1 0 0,0 0 0,0 1 0,0-1 0,0 0 0,0 0 0,0 1 0,0-1 0,0 0 0,0 1 0,0-1 0,-1 1 1,1 0-34,14 42 606,-4-10-196,-8-30-395,0 0 0,0 0 0,0 0 0,0-1 0,1 1 0,-1-1-1,1 0 1,0 1 0,0-2 0,0 1 0,0 0 0,1-1 0,-1 0-1,1 0 1,0 0 0,-1-1 0,1 1 0,0-1 0,0 0 0,0-1-1,0 1 1,0-1 0,-1 0 0,1 0 0,0 0 0,0-1 0,0 0-1,0 0 1,0 0-15,2-1 11,0 1 0,0-1-1,0 0 1,-1-1 0,1 0-1,-1 0 1,0 0 0,0-1-1,0 0 1,0 0 0,-1 0-1,1-1 1,-1 0 0,0 0-1,0 0 1,-1 0 0,0-1-1,0 0 1,0 0 0,1-3-11,-5 9 1,1-1 1,-1 0 0,0 1-1,1-1 1,-1 0 0,0 0-1,1 0 1,-1 1 0,0-1-1,0 0 1,0 0 0,0 0-1,1 0 1,-1 1 0,-1-1-1,1 0 1,0 0 0,0 0-1,0 0 1,0 1 0,0-1 0,-1 0-1,1 0 1,0 0 0,-1 1-1,1-1 1,-1 0 0,1 0-1,-1 1 1,0-1-2,0 0 2,0 0 1,-1 1-1,1-1 0,-1 1 1,1 0-1,-1-1 0,1 1 1,-1 0-1,1 0 0,-1 0 1,1 0-1,-1 0 0,1 0 1,-1 0-1,-1 1-2,-3 0 4,-1 1 0,1 0-1,0 0 1,-1 0 0,1 1 0,0 0 0,-4 3-4,7-5 0,1 1 0,-1-1 1,1 1-1,0 0 1,0 0-1,0 0 1,0 0-1,0 0 1,1 0-1,-1 1 1,0-1-1,1 0 1,0 1-1,0 0 1,-1-1-1,1 1 0,1-1 1,-1 1-1,0 0 1,1 0-1,-1 0 1,1-1-1,0 1 1,0 0-1,0 0 1,0 0-1,1-1 1,-1 2-1,2 0 2,0 0-1,0-1 1,1 1 0,-1-1 0,1 0 0,-1 0 0,1 0 0,0 0 0,0 0 0,0-1 0,0 1 0,1-1-1,-1 0 1,1 0 0,0 0 0,-1 0 0,1-1 0,0 1 0,2-1-2,95 29 1297,-58-23-4082,-18-6 888</inkml:trace>
  <inkml:trace contextRef="#ctx0" brushRef="#br1" timeOffset="-108509.54">31826 7242 3153,'-69'-5'10950,"58"2"-10555,0 2 1,0 0 0,0 0-1,0 1 1,-1 1-1,1-1 1,0 2 0,0 0-1,0 0 1,0 1 0,-3 1-396,-6 4 196,1 1 0,-1 0 0,2 1 0,0 2 0,0-1 0,1 2 0,0 0 0,-11 13-196,26-24 4,0-1 0,1 1 0,-1 0-1,1 0 1,0 0 0,-1 0 0,1 0 0,0 0 0,0 0 0,1 0 0,-1 0-1,0 0 1,1 0 0,-1 1 0,1-1 0,-1 0 0,1 1-4,0-1 1,1-1 0,-1 1 0,0-1 0,1 1 1,-1-1-1,1 0 0,-1 1 0,1-1 0,0 0 0,0 1 1,0-1-1,-1 0 0,1 0 0,0 0 0,0 0 1,1 0-1,-1 0 0,0 0 0,1 1-1,3 1 2,0-1 0,0 0 0,-1 0-1,1 0 1,1 0 0,-1-1 0,0 0 0,0 0 0,1 0-1,-1-1 1,0 1 0,1-1 0,2-1-2,2 0 18,0 0 1,0-1-1,0-1 1,-1 1-1,1-1 0,0-1 1,-1 0-1,0 0 0,0-1 1,0 0-1,-1-1 1,0 0-1,0 0 0,0-1 1,-1 0-1,0 0 1,0 0-1,0-1 0,4-9-18,-10 16 36,0 0 0,-1 0 0,1-1 0,-1 1 0,1 0-1,-1-1 1,1 1 0,-1-1 0,0 1 0,0-1 0,0 1 0,0 0-1,0-1 1,0 1 0,0-1 0,0 1 0,-1-1 0,1 1 0,0 0-1,-1-1 1,1 1 0,-1 0 0,0-1 0,0 1-36,1 0 23,-1 1 1,1 0-1,-1-1 1,1 1-1,-1-1 1,1 1-1,-1 0 1,1-1-1,-1 1 1,0 0-1,1 0 1,-1 0-1,0 0 1,1-1-1,-1 1 1,0 0-1,1 0 0,-1 0 1,0 0-1,1 0 1,-1 0-1,0 1 1,1-1-1,-1 0 1,0 0-1,1 0 1,-1 1-1,1-1 1,-1 0-1,0 1 1,1-1-1,-1 0 1,1 1-1,-1-1 1,1 1-1,-1-1 1,1 1-1,0-1 1,-1 1-1,1-1 1,-1 1-1,1-1 1,0 1-1,0 0 1,-1-1-1,1 1 1,0-1-1,0 1 0,0 0-23,-15 27 210,2 1-1,1 1 1,1-1-1,-6 29-209,5-17 137,4-4-65,1 1-1,2 1 0,2-1 1,1 0-1,2 1 0,2 0 1,2 6-72,1 75 107,-5-24 703,3-91-887,-1-8-7959,-2 0 2568</inkml:trace>
  <inkml:trace contextRef="#ctx0" brushRef="#br1" timeOffset="-107950.72">31896 7357 11602,'-6'-9'1515,"0"0"0,1-1 0,0 0 0,1 1 0,0-1 0,-1-4-1515,4 12 64,1 6 49,1-1 0,-1 1 0,1-1 0,-1 0 0,1 1 0,0-1 0,1 0 0,-1 0 0,0 0 0,1 1 0,0-1 0,-1-1 0,1 1 0,0 0 0,1 0-113,33 36 8,-33-36-7,1-1 0,-1 0 0,1 0 0,-1 0 0,1 0 0,0-1 0,0 0 0,0 1 0,0-2 0,0 1 0,0 0-1,0-1 1,0 1 0,0-1 0,0-1 0,0 1 0,1 0 0,-1-1 0,0 0 0,0 0-1,10-2 8,0-1 1,0-1-1,0 0 0,7-5-8,31-20 36,-49 29 25,-1-1 1,1 1-1,-1-1 1,0 0 0,1 0-1,-1 0 1,0 0-1,0-1 1,-1 1 0,1 0-1,0-1 1,-1 1-1,1-1 1,-1 0 0,0 1-1,0-1 1,0 0-1,0 0 1,0-1-62,-3 0 1108,-3 11-692,-2 10-337,5-8-63,1 0 0,0 1 0,0-1 0,1 1 0,0 6-16,1-7 9,-1-6-6,-1-1-1,2 0 0,-1 0 0,0 0 1,0 0-1,1 1 0,-1-1 0,1 0 0,-1 0 1,1 0-1,0 0 0,0 0 0,0 0 1,0 0-1,0-1 0,0 1 0,1 0 1,-1-1-1,1 1 0,-1 0 0,1-1 0,-1 0 1,1 1-1,0-1 0,0 0 0,0 0 1,-1 0-1,1 0 0,0 0 0,1-1 1,-1 1-1,0 0 0,0-1 0,0 0 0,0 1 1,0-1-1,0 0 0,1 0 0,-1 0 1,0 0-1,0-1 0,0 1 0,2-1-2,6-1-420,0 0-1,-1-1 0,1 0 0,-1 0 1,1-1-1,-1-1 0,-1 0 0,3-1 421,-4 2-767,12-8-1254,-1-1-1,0-1 0,2-2 2022,-17 13 44,0 0 0,0 0-1,0 0 1,0 0-1,0 0 1,-1 0-1,1-1 1,-1 0 0,0 1-1,0-1 1,0 0-1,-1 0 1,1 0 0,-1 0-1,0 0 1,0 0-1,0 0 1,-1-1-1,1-1-43,-1 6 50,0 0 0,-1 0-1,1 0 1,0 0-1,0 1 1,0-1-1,0 0 1,0 0-1,0 0 1,-1 0 0,1 0-1,0 0 1,0 0-1,0 0 1,0 0-1,-1 1 1,1-1-1,0 0 1,0 0 0,0 0-1,0 0 1,-1 0-1,1 0 1,0 0-1,0 0 1,0 0 0,0 0-1,-1 0 1,1 0-1,0 0 1,0 0-1,0 0 1,0-1-1,-1 1 1,1 0 0,0 0-1,0 0 1,0 0-1,0 0 1,0 0-1,-1 0 1,1 0-1,0-1 1,0 1 0,0 0-1,0 0 1,0 0-1,0 0 1,0 0-1,0-1 1,0 1-1,-1 0 1,1 0 0,0 0-1,0 0 1,0-1-1,0 1 1,0 0-1,0 0 1,0 0-1,0 0 1,0-1 0,0 1-1,0 0 1,0 0-1,0 0 1,0 0-1,1-1-49,-7 17 806,6-10-664,1 0-1,-1 0 1,1-1 0,0 1 0,1 0-1,-1-1 1,1 1 0,0-1 0,1 1-1,2 3-141,-4-7-192,1 0 0,-1 0-1,1 0 1,0 0 0,0 0-1,-1 0 1,1-1-1,1 1 1,-1 0 0,0-1-1,0 0 1,1 0-1,-1 1 1,0-2 0,3 2 192,26 4-1727</inkml:trace>
  <inkml:trace contextRef="#ctx0" brushRef="#br1" timeOffset="-107604.51">32696 7097 12675,'-21'-28'2856,"-2"1"1257,8 13-3713,8 8-208,11 6 793,5 5 1519,10 6-6617,4 12 3521</inkml:trace>
  <inkml:trace contextRef="#ctx0" brushRef="#br1" timeOffset="-105747.64">28434 8108 8354,'-26'5'1265,"-1"-1"0,0-1 0,0-1 0,0-2 0,-9-1-1265,-37 2 2903,67-1-2721,1 1-1,0 0 1,0 0-1,-1 1 1,1-1-1,0 1 1,0 0-1,1 1 1,-1-1-1,0 1 1,1 0-1,-3 2-181,6-5 8,0 0-1,1 1 1,-1-1 0,1 0-1,-1 0 1,1 1-1,-1-1 1,0 1 0,1-1-1,-1 0 1,1 1-1,0-1 1,-1 1-1,1-1 1,-1 1 0,1 0-1,0-1 1,-1 1-1,1-1 1,0 1 0,0-1-1,-1 1 1,1 0-1,0-1 1,0 1 0,0 0-1,0-1 1,0 1-1,0 0 1,0-1-1,0 1 1,0 0 0,0-1-1,0 1 1,0 0-1,0-1 1,1 1 0,-1-1-1,0 1 1,1 0-1,-1-1 1,0 1-1,1-1 1,-1 1 0,0-1-1,1 1 1,-1-1-1,1 1 1,-1-1 0,1 1-1,-1-1 1,1 0-1,-1 1 1,1-1 0,0 0-1,-1 0 1,1 1-1,0-1-7,2 1 1,-1 0-1,1-1 1,0 1-1,0 0 1,0-1-1,0 0 1,-1 0-1,1 0 1,0 0-1,0 0 1,0-1-1,0 1 1,1-1-1,24-10 53,-1-1 1,-1-1-1,26-17-53,-55 32 59,1 1 0,0-1 0,0 1 0,0 0 0,0 0 0,1 0-1,-1 0 1,1 0 0,-1 0 0,1 0 0,0 1 0,0-1 0,1 0 0,-1 1 0,1-1 0,0 1 0,-1-1 0,2 0 0,-1 1-59,0-1-9,0-1 1,0 1 0,0-1 0,0 1 0,1-1-1,0 1 1,-1-1 0,1 0 0,0 1 0,0-1-1,0 0 1,0 1 0,0-1 0,1 0 0,-1 0 0,1 0-1,-1 0 1,1-1 0,0 1 0,0 0 0,0-1-1,0 1 1,0-1 0,0 1 0,0-1 0,0 0 0,0 0-1,1 0 1,-1 0 0,0-1 0,1 1 0,1 0 8,42 1-1988,-36-3 781,-1 0-1,1-1 1,0 0-1,-1-1 0,1 0 1,1-1 1207,28-16-5647</inkml:trace>
  <inkml:trace contextRef="#ctx0" brushRef="#br1" timeOffset="-105174.59">28573 8074 7882,'33'-69'2588,"-33"69"-2474,1-1 0,-1 0 0,0 1 0,1-1 0,-1 1 0,0-1 0,0 0 0,1 1 0,-1-1-1,0 0 1,0 1 0,0-1 0,0 0 0,1 1 0,-1-1 0,0 0 0,0 1 0,-1-1 0,1 0 0,0 1 0,0-1 0,0 0 0,0 1-1,-1-1 1,1 0 0,0 1 0,0-1 0,-1 1 0,1-1 0,0 1 0,-1-1 0,1 0 0,-1 1-114,0 0 65,1 1 0,-1-1 0,1 1 0,-1 0 0,1-1 0,0 1 0,-1 0 0,1-1 0,-1 1 1,1 0-1,0 0 0,0-1 0,-1 1 0,1 0 0,0 0 0,0-1 0,0 1 0,0 0 0,0 0 0,0-1 0,0 1 1,0 0-1,0 0 0,0 0 0,1-1 0,-1 1 0,0 0 0,0-1 0,1 1 0,-1 0-65,40 147 849,-21-85-430,-3 1 0,6 52-419,-21-105 39,0 1 0,-1 0 0,-1-1 0,0 1-1,0 0 1,-1-1 0,-3 9-39,5-16 57,-1-1 1,0 0-1,0 0 0,0 1 0,-1-1 1,1 0-1,-1 0 0,0 0 0,1-1 1,-1 1-1,-1 0 0,1-1 0,0 1 1,-1-1-1,1 0 0,-1 0 0,1 0 1,-1 0-1,0 0 0,0 0 0,0-1 1,0 0-1,0 1 0,-1-1 1,1 0-1,0-1 0,0 1 0,-1 0 1,0-1-58,1 0 52,-1-1 0,1 0 1,-1 1-1,1-1 1,0 0-1,-1-1 1,1 1-1,0-1 1,0 1-1,0-1 1,0 0-1,0 0 0,0 0 1,1-1-1,-1 1 1,1 0-1,-1-1 1,1 0-1,0 0 1,0 0-1,0 0 1,0 0-1,0-1-52,-5-10 75,0-1 1,0 1-1,1-1 1,0-6-76,2 8 5,1 0-1,0 0 1,1 0 0,1 0-1,0 0 1,1-1 0,0 1-1,1 0 1,1-1 0,0 1-1,1 0 1,0 0 0,0 1 0,2-1-1,0 1 1,0-1 0,1 2-1,1-1 1,-1 1 0,2 0-1,0 0 1,0 0 0,1 1-1,0 1 1,1 0 0,0 0-1,0 1 1,1 0 0,0 1 0,1 0-1,-1 0 1,1 2 0,0-1-1,1 1 1,9-2-5,-18 6-4,-1 0-1,1 1 1,-1-1 0,1 0 0,-1 1 0,1 0-1,-1 0 1,1 0 0,-1 0 0,1 1 0,-1-1-1,1 1 1,-1 0 0,0 0 0,1 0-1,-1 1 1,0-1 0,0 1 0,0 0 0,0-1-1,0 1 1,0 1 0,1 0 4,-2-1-2,-1 1 1,1 0-1,-1-1 0,1 1 1,-1 0-1,0 0 0,0 0 1,0 0-1,0 0 0,-1 1 1,1-1-1,-1 0 0,0 0 1,0 0-1,0 0 0,0 1 1,-1-1-1,1 0 0,-1 0 1,0 0-1,0 0 0,0 0 1,0 0-1,0 0 1,-1 0-1,0 1 2,-4 7-6,0 0 1,-1-1 0,0 1-1,0-1 1,-1-1-1,-1 1 1,0-2-1,0 1 1,-3 2 5,-17 10 553,0-1 0,-21 11-553,42-27-2728,8-10 741</inkml:trace>
  <inkml:trace contextRef="#ctx0" brushRef="#br1" timeOffset="-104788.28">28904 8081 7218,'9'3'6620,"-3"9"-4189,1 24-2998,-4-19 1321,25 76 14,-18-64-518,-1 0 1,-1 0 0,-1 1 0,-2-1-1,-1 1 1,-1 10-251,-3-38 36,0 0 0,0 1 0,0-1 0,0 0 0,-1 1 0,1-1 0,-1 0 0,1 0 0,-1 0 0,0 1 0,0-1 0,0 0 0,0 0 0,0 0 0,-1 0 0,1-1 0,-1 1 0,1 0 0,-1 0 0,0-1 0,1 1 0,-1-1 0,-2 2-36,2-3 47,1 0 0,0 1-1,-1-1 1,1 0-1,-1 0 1,0 0-1,1 0 1,-1 0-1,1 0 1,-1-1-1,1 1 1,0 0-1,-1-1 1,1 1-1,-1-1 1,1 1-1,0-1 1,-1 0-1,1 0 1,0 1-1,0-1 1,-1 0-1,1 0 1,0 0-1,0 0 1,0-1-1,0 1 1,0 0-1,1 0 1,-1-1-1,0 1 1,0 0 0,1-1-1,-1 1 1,0-2-47,-7-15 172,0 0 0,1-1 0,1 0 0,0 0 0,2-1 0,0 0 0,1 1 0,0-14-172,3 20 0,-1 1-1,2-1 1,0 0 0,0 0-1,1 0 1,1 1 0,0-1-1,1 1 1,0 0 0,1 0-1,0 0 1,1 0 0,6-8 0,-10 17-10,0 1 0,0-1 1,0 1-1,0 0 0,1 0 1,-1 0-1,1 0 0,0 0 1,-1 1-1,1-1 0,0 1 1,0-1-1,0 1 0,0 0 1,0 0-1,0 1 0,0-1 1,0 1-1,1-1 1,-1 1-1,0 0 0,0 0 1,0 0-1,0 1 0,1-1 1,-1 1 8,32 12-5052,-21-4 1356</inkml:trace>
  <inkml:trace contextRef="#ctx0" brushRef="#br1" timeOffset="-104208.84">29072 8130 1936,'-18'17'641,"-2"3"-468,20-20-92,0 0 0,0 1-1,0-1 1,-1 0 0,1 1-1,0-1 1,0 0 0,0 1-1,0-1 1,0 0 0,0 0-1,0 1 1,0-1 0,0 0-1,0 1 1,0-1 0,0 0-1,0 1 1,0-1 0,0 0-1,0 1 1,1-1 0,-1 0-1,0 0 1,0 1 0,0-1-1,0 0 1,1 1 0,-1-1-1,0 0 1,0 0 0,0 0-1,1 1 1,-1-1 0,0 0-1,0 0 1,1 0 0,-1 0-1,0 1 1,1-1 0,-1 0-1,0 0 1,0 0 0,1 0-1,-1 0 1,0 0 0,1 0-1,-1 0 1,0 0 0,1 0-1,-1 0 1,0 0 0,1 0-1,-1 0 1,0 0-81,2 0 134,-1 0 0,1 1 0,0-1 0,-1 0 0,1 1 0,-1-1-1,0 1 1,1 0 0,-1-1 0,1 1 0,-1 0 0,0 0 0,0 0 0,1 0 0,-1 0 0,0 0 0,0 0 0,0 0 0,0 0 0,0 1 0,0-1 0,0 0 0,-1 1 0,1-1 0,0 1-1,-1-1 1,1 1 0,-1-1 0,0 1 0,1-1 0,-1 1 0,0-1 0,0 1 0,0-1 0,0 1 0,0 0 0,0-1 0,-1 1 0,1-1 0,0 1 0,-1 0-134,0 3 235,-1-1 0,0 1 0,0 0 0,0-1 0,0 0 1,-1 1-1,0-1 0,1 0 0,-2 0 0,1 0 0,0-1 1,-4 4-236,0-2 185,-1-1 0,0 1 0,0-1 0,0 0 0,-1-1 0,1 0 0,-1-1 0,0 1 0,1-2 0,-1 1 0,0-1 0,0-1 0,0 1 0,0-1 0,0-1 0,0 0 0,0 0 0,-5-2-185,2-2 286,12 2-2979,7 1 704</inkml:trace>
  <inkml:trace contextRef="#ctx0" brushRef="#br1" timeOffset="-103207.77">29123 8133 7770,'4'4'487,"0"0"1,-1 1 0,1-1-1,-1 1 1,0-1-1,0 1 1,0 0 0,0 3-488,8 13 2447,-2-5-1386,1 4 315,2 0-1,0-1 0,5 4-1375,-32-48 3381,-12-45-3189,26 66-189,0 1 0,0-1-1,0 0 1,1 1 0,-1-1 0,1 1-1,0-1 1,0 0 0,0 0 0,0 1-1,1-1 1,-1 1 0,1-1 0,0 0-1,0 1 1,0-1 0,1 1 0,-1 0-1,1-1 1,0 1 0,0 0 0,0 0-1,0 0 1,0 0 0,1 1 0,0-1-1,-1 0 1,1 1 0,0 0 0,0 0-1,0 0 1,0 0 0,1 0 0,-1 1-1,0-1 1,1 1 0,-1 0 0,2 0-3,11-4-10,1 1 0,0 1 1,0 0-1,0 1 1,0 1-1,0 1 1,3 1 9,-5-1-4,0-1 0,0 0 0,1-1 0,-1-1 1,9-2 3,-17 3 6,0 0 0,-1 0 0,1-1 0,0 0-1,-1 0 1,0-1 0,0 0 0,0 0 0,0 0 0,0 0 0,-1-1 0,0 0 0,0-1-6,-7 2 61,-10 5-49,-19 7-22,19-2 5,1 0 0,-1 1 0,1 1 0,0 0 0,1 0 0,0 1 0,0 1 0,-2 3 5,9-10-4,1 0 0,0 0 1,-1 0-1,1 1 0,0-1 0,1 1 0,-1-1 0,0 1 0,1 0 0,0 0 0,0-1 0,0 1 0,1 0 0,-1 4 4,1-5-3,1 0 0,-1 0 0,1 0 0,0 0 0,0 0 0,0 0-1,0 0 1,1 0 0,-1 0 0,1 0 0,0-1 0,0 1 0,0-1 0,0 1 0,0-1-1,0 0 1,1 0 0,-1 0 0,1 0 0,-1 0 0,3 0 3,-1 1-1,0 0 0,1-1 0,-1 0 1,1 0-1,0-1 0,-1 1 0,1-1 0,0 0 1,0 0-1,0 0 0,0-1 0,0 0 0,0 0 0,0 0 1,0 0-1,0-1 0,0 0 0,-1 0 0,1 0 1,0-1-1,0 0 0,-1 0 0,1 0 0,-1 0 0,0-1 1,1 1-1,-1-1 1,4-3-2,1 0-1,-1-1 1,-1 0 0,1 0-1,-1-1 1,0 0 0,-1 0 0,0 0-1,0-1 1,-1 0 0,0 0 0,0-3 2,-1 3-1,-3 9-36,-13 38-27,6-16 63,2-9 4,1 1 0,0 0 0,1-1 0,0 8-3,5-28 13,1 1 1,0 0-1,0 0 0,0 0 1,1 1-1,0-1 0,3-3-13,0 1 2,-2 1-3,1 0 0,0 1 0,0 0 1,0 0-1,0 0 0,1 1 0,0 0 0,0 0 1,1 1-1,-1 0 0,1 0 0,1 1 1,-9 2 0,0 1-1,0 0 1,0 0-1,0 0 1,0 1-1,0-1 1,0 0-1,0 0 0,0 0 1,-1 1-1,1-1 1,0 0-1,0 1 1,0-1-1,0 1 1,-1-1-1,1 1 1,0-1-1,0 1 1,-1-1-1,1 1 1,-1 0-1,1-1 1,0 1-1,-1 0 0,1 0 1,-1 0-1,0-1 1,1 2 0,8 30-17,-1-3 277,-5-25-362,0 0-1,0 0 0,1-1 1,-1 0-1,1 0 1,-1 0-1,1 0 0,0 0 1,0-1-1,1 0 1,-1 0-1,0 0 0,1 0 1,-1-1-1,1 1 1,0-1 102,49 6-5232,-11-9 1146</inkml:trace>
  <inkml:trace contextRef="#ctx0" brushRef="#br1" timeOffset="-102786.16">30292 8094 5513,'-6'-6'1461,"1"0"0,-1 1-1,0 0 1,0 1-1,0-1 1,-1 1 0,-2-1-1461,5 3 234,0 1 1,0 0-1,-1 0 1,1 0 0,0 0-1,-1 1 1,1 0-1,0 0 1,-1 0-1,1 0 1,0 1-1,0-1 1,-1 1-1,-1 1-234,-6 1 248,0 1 1,0 0-1,1 1 0,-1 1 0,1-1 0,1 2 0,-6 3-248,11-7 23,0 1-1,1-1 1,-1 1-1,1 0 1,0 0-1,0 0 1,1 1 0,-1-1-1,1 1 1,0 0-1,0 0 1,1 0 0,-1 0-1,1 0 1,0 1-1,1-1 1,-1 3-23,1-7 1,1 1 0,-1 0 0,1-1 0,0 1 0,0 0 0,0-1 0,0 1 0,0 0 0,0-1 0,0 1 0,0 0 0,1-1 0,-1 1 0,1 0 0,-1-1 0,1 1 0,-1-1 0,1 1 0,0-1 0,0 0 0,0 1 0,0-1 0,0 0 0,0 1 0,0-1 0,0 0 0,1 0 0,-1 0 0,0 0 0,1 0 0,-1 0 0,1 0 0,-1-1 0,1 1 0,-1 0 0,1-1 0,0 1 1,-1-1-1,1 0 0,0 0 0,-1 1 0,1-1 0,0 0 0,-1 0 0,1-1 0,0 1-1,5 0 10,1-1 1,0-1 0,-1 1-1,1-1 1,-1-1 0,0 1-1,1-1 1,-1-1 0,1 0-11,1-2 16,0-1 0,0 0 0,0 0 0,-1-1 0,0 0 0,-1 0 0,0-1 1,0 0-1,-1 0 0,0-1 0,-1 0 0,0 0 0,0 0 0,-1-1 1,0 1-1,-1-1 0,0 0 0,-1 0 0,0 0-16,1-12 68,0 1 0,-2-1 1,0 1-1,-1-1 0,-2 0 0,0 1 0,-1 0 1,-1-1-1,-2 0-68,0 9 433,1 12-135,-4 25-2,-1 39-142,11-38-2,0 0 0,2 0 0,1 0 0,0-1 0,2 1 0,1-1 0,1-1 0,0 1 0,2-1-1,1-1 1,2 4-152,2-5-3159,5-7 785</inkml:trace>
  <inkml:trace contextRef="#ctx0" brushRef="#br1" timeOffset="-91224.16">30952 7993 8010,'5'-3'181,"27"-26"3146,-31 28-3165,0 1 0,0-1 0,-1 0 0,1 1 0,-1-1 0,1 0 0,0 0 0,-1 0-1,1 1 1,-1-1 0,0 0 0,1 0 0,-1 0 0,0 0 0,0 0 0,1 0 0,-1 0-1,0 0 1,0 0 0,0 0 0,0 0 0,0 0 0,0 0 0,0 1 0,-1-1 0,1 0-1,0 0 1,0 0 0,-1 0 0,1 0 0,-1 0 0,1 0 0,-1 0 0,1 1 0,-1-1-1,1 0 1,-1 0 0,0 1 0,1-1 0,-1 0 0,0 1-162,49 13 1487,-39-10-1478,0-1 22,0 1 1,1 1-1,-1 0 1,0 0 0,-1 1-1,6 4-31,-12-8 27,-1 0 0,0 0 0,1 0 0,-1 0 0,0 1 0,1-1 0,-1 0 0,0 1 0,0-1 0,0 1 0,-1-1 0,1 1 0,0 0 0,0-1 0,-1 1 0,1 0 0,-1-1 0,0 1 0,1 0 0,-1 0 0,0 0 0,0-1 0,0 1 0,0 0 0,0 0 0,-1-1 0,1 1 0,0 0 0,-1 0 0,0-1 0,1 1 0,-1 0 0,0-1 0,0 1 0,0-1 0,0 1 0,0-1 0,0 1 0,0-1 0,0 0 0,0 1 0,-1-1-27,-5 7 172,-1-1 1,0 0-1,-1 0 0,1-1 0,-1 0 1,-1-1-1,1 0 0,-1 0 0,-1 0-172,0 0 116,0 0-1,0 1 1,1 1-1,0-1 1,0 2-1,-6 5-115,16-13-1,0 0 1,0 0-1,0 0 0,1 0 0,-1 0 0,0 0 0,0 0 0,0 0 0,0 0 0,1 1 1,-1-1-1,0 0 0,0 0 0,0 0 0,0 0 0,0 0 0,1 0 0,-1 0 0,0 0 1,0 0-1,0 1 0,0-1 0,0 0 0,0 0 0,0 0 0,1 0 0,-1 0 0,0 1 1,0-1-1,0 0 0,0 0 0,0 0 0,0 0 0,0 1 0,0-1 0,0 0 0,0 0 1,0 0-1,0 0 0,0 1 0,0-1 0,0 0 0,0 0 0,0 0 0,0 0 1,0 1-1,0-1 0,0 0 0,0 0 0,-1 0 0,1 0 0,0 0 0,0 1 0,0-1 1,0 0-1,0 0 0,0 0 0,0 0 0,-1 0 0,1 0 0,0 1 0,0-1 0,0 0 1,0 0-1,0 0 0,-1 0 0,1 0 0,0 0 1,21-1-136,-9-1 79,62-7-527,-1-4 0,39-12 584,-24 12 7,-64 11 15,0-1-1,22-6-21,-40 7 11,1 0 0,0 0 0,-1-1 0,0 1-1,1-2 1,-1 1 0,-1-1 0,1 0-1,0 0 1,-1 0 0,0-1 0,1 0-11,-6 4 5,1 1 0,0-1 0,-1 1 1,1-1-1,0 0 0,-1 1 0,1-1 1,-1 0-1,1 0 0,-1 1 0,0-1 1,1 0-1,-1 0 0,0 1 0,1-1 1,-1 0-1,0 0 0,0 0 0,0 0 1,0 0-1,0 1 0,0-1 0,0 0 1,0 0-1,0 0 0,0 0 0,0 1 1,0-1-1,-1 0 0,1 0 0,0 0 1,-1 0-6,-1-1 7,1 1 0,-1-1 0,0 1 0,1 0 0,-1-1 1,0 1-1,0 0 0,0 0 0,0 1 0,0-1 0,0 0 1,0 1-1,-1-1-7,-7-1 7,0 0 0,0 0 0,1 1 0,-1 1 0,-8 0-7,12 1 33,-1 0-1,1 0 1,-1 1 0,1 0 0,0 0 0,0 0-1,0 1 1,0 0 0,1 0 0,-1 1 0,1-1 0,-1 1-1,1 1 1,1-1 0,-1 1 0,0-1 0,1 1-1,0 1 1,0-1 0,1 0 0,0 1 0,-1 0 0,2 0-1,-1 0 1,1 0 0,0 0 0,0 0 0,0 5-33,2-9 10,0 1 1,0-1 0,0 1 0,0-1-1,1 0 1,-1 1 0,1-1 0,-1 1-1,1-1 1,0 0 0,0 0 0,0 1-1,0-1 1,1 0 0,-1 0-1,0 0 1,1 0 0,0 0 0,-1-1-1,1 1 1,0 0 0,0-1 0,0 1-1,0-1 1,0 0 0,0 0 0,0 0-1,1 0 1,-1 0 0,0 0 0,1 0-1,-1-1 1,0 1 0,2-1-11,12 4 28,1-1 1,-1-1-1,1-1 0,12 0-28,-16-1 27,4 0-6,0 0-1,-1-1 1,1-1-1,-1 0 1,1-1-1,-1-1 1,0-1-1,0 0 1,2-2-21,-13 5 13,0 0 0,0-1-1,-1 1 1,1-1 0,-1 0 0,0 0 0,0 0 0,0 0 0,0-1 0,-1 1 0,1-1 0,-1 0 0,0-1 0,0 1 0,0 0 0,-1-1-1,0 1 1,0-1 0,0 0 0,0 0 0,0 0 0,-1 0 0,0 0 0,0 0 0,-1 0 0,1 0 0,-1 0 0,0 0 0,-1-1 0,1 1 0,-2-3-13,-3-10 102,0 17 172,4 4-248,-1 0 0,2 0-1,-1 1 1,0-1 0,1 1 0,-1-1 0,1 0 0,0 1-1,0-1 1,0 2-26,1 1 11,-1 0-1,1 0 0,0 0 0,0 0 1,0 0-1,1 0 0,0 0 0,0-1 1,1 1-1,-1-1 0,1 1 0,2 1-10,-3-4 9,0-1-1,0 0 1,0 1-1,1-1 0,-1 0 1,1 0-1,-1 0 0,1 0 1,0-1-1,-1 1 1,1-1-1,0 1 0,0-1 1,0 0-1,1 0 1,-1-1-1,0 1 0,0-1 1,0 1-1,1-1 0,-1 0 1,0 0-1,0 0 1,0-1-1,1 1 0,-1-1 1,1 0-9,-1 0 20,0 1 0,1-1 0,-1 0 0,0 0 0,0-1 0,1 1 0,-1-1 0,0 1 0,-1-1-1,1 0 1,0 0 0,0 0 0,-1-1 0,1 1 0,-1-1 0,0 1 0,0-1 0,0 0 0,0 0 0,0 0 0,-1 0 0,1 0 0,-1 0 0,0 0 0,0 0 0,0-1 0,0 1 0,0-1 0,-1 1 0,0 0 0,1-1 0,-1 1 0,-1-1 0,1 1 0,0 0 0,-1-1 0,0 1 0,1 0 0,-1-1 0,-1 1 0,1 0 0,0 0 0,-1 0 0,0 0 0,1 0 0,-2-1-20,2 4 7,1 0 1,0 0-1,0 0 1,-1 1-1,1-1 1,0 0-1,0 0 1,-1 0-1,1 0 1,0 1-1,0-1 1,-1 0-1,1 0 1,0 0-1,0 1 1,0-1-1,0 0 1,-1 0-1,1 1 1,0-1-1,0 0 1,0 1-1,0-1 1,0 0-1,0 0 1,0 1-1,0-1 1,0 0-1,0 1 1,0-1-1,0 0 1,0 1-1,0-1 1,0 0 0,0 0-1,0 1 1,0-1-1,0 0 1,0 1-1,0-1 1,0 0-1,1 0 1,-1 1-1,0-1 1,0 0-8,3 21-4,-1-16 7,0 0 0,0 0 0,1 0 0,0 0 0,0-1 0,1 1 0,-1-1-1,1 0 1,0 0 0,0 0 0,1 0-3,3 4 12,-5-6-40,-1 0-1,0 0 0,1 0 0,-1 0 0,1 0 1,0 0-1,-1-1 0,1 1 0,0-1 0,0 0 1,0 0-1,0 0 0,0 0 0,0-1 0,1 1 1,-1-1-1,0 1 0,0-1 0,0 0 0,0-1 1,1 1-1,-1 0 0,0-1 0,0 0 0,0 0 1,0 0-1,0 0 0,2-1 29,-3 1-260,0-1 1,1 1-1,-1-1 1,0 0-1,0 0 0,0 0 1,0 0-1,0 0 1,0 0-1,-1 0 0,1-1 1,-1 1-1,0-1 1,1 1-1,-1-1 1,0 1-1,0-1 0,-1 0 1,1-1 259,3-23-4501,2-2-126</inkml:trace>
  <inkml:trace contextRef="#ctx0" brushRef="#br1" timeOffset="-90770.97">32032 7732 4313,'-12'-85'10731,"10"71"-3054,25 276-4713,-22-243-2890,2-1-1,1 1 1,0 0-1,1-1 0,1 0 1,1 0-1,0 0 0,4 4-73,-8-16 16,1-1 1,-1 1-1,1-1 0,0 0 0,0 0 1,1-1-1,-1 1 0,1-1 0,0 0 1,0 0-1,1-1 0,0 1-16,-2-2 16,0 0 1,0-1-1,1 0 1,-1 1-1,0-1 1,1-1-1,-1 1 1,1-1-1,-1 0 0,0 0 1,1 0-1,-1 0 1,1-1-1,-1 0 1,1 0-1,-1 0 1,0 0-1,3-2-16,-2 1 22,1-1 0,-1-1 0,0 1 1,-1 0-1,1-1 0,0 0 0,-1 0 0,0-1 0,0 1 0,0-1 1,-1 0-1,0 0 0,0 0 0,0 0 0,0 0 0,-1-1 0,1 0-22,-3 4 6,1 0-1,0 0 0,0 0 1,-1 0-1,1 0 1,-1-1-1,1 1 0,-1 0 1,0 0-1,0 0 1,0-1-1,0 1 0,-1 0 1,1 0-1,0 0 1,-1-1-1,0 1 0,1 0 1,-1 0-1,0 0 0,0 0 1,0 0-1,0 0 1,0 1-1,-1-1 0,1 0 1,-1 0-1,1 1 1,-1-1-1,0 1 0,1 0 1,-1-1-1,0 1 1,0 0-1,0 0 0,0 0 1,0 0-1,0 0 0,0 1 1,0-1-1,0 0 1,-1 1-1,1 0 0,0-1 1,0 1-1,-1 0-5,-2 0-7,0-1-1,0 1 1,0 0-1,0 0 1,0 0-1,0 0 1,0 1-1,1 0 1,-1 0-1,0 1 0,0-1 1,1 1-1,-1 0 1,1 0-1,-1 1 1,1-1-1,0 1 1,0 0-1,0 0 1,-2 2 7,4-3-5,1 1 0,-1-1 0,1 1 0,-1-1-1,1 1 1,0-1 0,-1 1 0,2 0 0,-1 0 0,0-1 0,0 1 0,1 0 0,0 0 0,-1 0 0,1 0 0,0 0 0,0 0-1,1 0 1,-1 0 0,1-1 0,-1 1 0,1 0 0,0 0 0,0 0 0,0-1 0,0 1 0,1-1 0,-1 1 0,1-1 0,0 1-1,-1-1 1,1 0 0,0 0 0,0 0 0,2 2 5,4 4 37,1-1 0,0 1-1,0-1 1,0-1 0,1 0 0,0 0-1,0-1 1,1 0 0,-1-1-1,1 0 1,0 0 0,0-1 0,2-1-37,4 2-393,-1-1 0,1-1 0,0-1 0,0-1 0,0 0 0,-1-1 0,1-1 0,12-2 393,-4-7-5078,-15-10-610</inkml:trace>
  <inkml:trace contextRef="#ctx0" brushRef="#br1" timeOffset="-90195.61">30812 7992 3025,'-3'1'2552,"3"-1"-55,-2 0-353,1 0-359,1 0-57,0-1-568,0-1-40,0 1-215,0-2-25,1 0-296,18-3-88,8-5-224,55-41-88,-37 45-96,9 1 952,0 3-808,17 4-4112,-10-2 2079</inkml:trace>
  <inkml:trace contextRef="#ctx0" brushRef="#br1" timeOffset="-88656.34">31050 7933 2016,'-5'1'-57,"-36"1"2050,20 0 1632,1 0 0,0 1 0,-18 6-3625,20-2 3210,17-7-3198,0 1 0,0-1 0,0 1 0,0 0 0,0 0 0,0-1 0,0 1 0,0 0 0,1 0 0,-1 0-1,0 0 1,1 0 0,-1 0 0,1 0 0,-1 0 0,1 0 0,-1 0 0,1 1 0,0-1 0,0 0 0,-1 0 0,1 0 0,0 0-1,0 1 1,0-1 0,0 0 0,0 0 0,1 0 0,-1 0 0,0 1 0,0-1 0,1 0 0,-1 0 0,1 0 0,0 1-12,0 1 11,1 0 0,0 1 0,0-1 0,1 0 1,-1-1-1,0 1 0,1 0 0,0-1 0,0 1 1,0-1-1,0 0 0,0 0 0,0 0 0,0 0 1,0-1-1,4 2-11,-3-1 9,1 0 1,-1 0-1,0 1 1,0-1-1,0 1 1,0 0-1,0 0 1,-1 1-1,1-1 1,-1 1-1,0-1 1,0 1-1,2 4-9,-3-4 33,-1 0 0,0-1 0,0 1 0,0 0 0,0 1 0,0-1 0,-1 0 0,0 0 0,0 0 0,0 0 0,0 0 0,-1 0 0,1 0 0,-1 1 0,0-1 0,0-1 0,-1 1 0,1 0 0,-1 0 0,0 0 0,0-1 0,0 1 0,0-1-1,-1 1 1,1-1 0,-1 0 0,0 0 0,0 0 0,0-1 0,-1 1 0,1-1 0,0 0 0,-1 1 0,0-1 0,1-1 0,-1 1 0,0-1 0,0 1 0,-1-1-33,-10 4 53,-1 0-1,0-1 1,-1-1 0,1 0-1,-1-1 1,-6-1-53,-87 6-677,111-10-2724,4-12 43</inkml:trace>
  <inkml:trace contextRef="#ctx0" brushRef="#br1" timeOffset="-86959.3">32713 6753 1488,'8'20'3259,"0"-6"-2566,110 261 6547,-6-10-3243,-97-236-3686,-2 1 0,-1 0 0,-2 1 1,-1 0-1,-1 1 0,-1 0 0,-2 0 0,-2 1 1,-1-1-1,-1 1 0,-1 0 0,-4 14-311,1-18 224,-2-1 0,0 0 1,-2 0-1,-1-1 0,-11 25-224,11-34 209,-1-1 1,-1 1-1,-1-2 1,0 1-1,-1-2 1,0 1-1,-2-2 1,-12 12-210,2-4 449,-1-2 0,-1 0 0,0-2 0,-23 12-449,27-23 631,21-7-714,1 0 0,-1 0 1,1 1-1,-1-1 0,1 0 1,-1 0-1,1 0 0,-1 0 1,1 0-1,-1 0 0,1 0 1,-1 0-1,1 0 0,-1-1 0,1 1 1,-1 0-1,1 0 0,0 0 1,-1 0-1,1-1 0,-1 1 1,1 0-1,0 0 0,-1-1 1,1 1-1,-1 0 0,1-1 1,0 1-1,-1-1 0,1 1 1,0 0-1,0-1 0,-1 1 1,1-1-1,0 1 0,0 0 1,0-1-1,0 1 0,-1-1 0,1 1 1,0-1-1,0 1 0,0-1 83,0-1-3067</inkml:trace>
  <inkml:trace contextRef="#ctx0" brushRef="#br1" timeOffset="-82700.24">22860 3099 1808,'52'1'2349,"-52"-1"-2255,0 0 0,-1 0 1,1 0-1,0 0 0,0 0 0,0 0 0,0 0 1,0 0-1,0-1 0,0 1 0,0 0 0,0 0 1,0 0-1,-1 0 0,1 0 0,0 0 1,0 0-1,0-1 0,0 1 0,0 0 0,0 0 1,0 0-1,0 0 0,0 0 0,0-1 0,0 1 1,0 0-1,0 0 0,0 0 0,0 0 1,0 0-1,0 0 0,1-1 0,-1 1 0,0 0 1,0 0-1,0 0 0,0 0 0,0 0 0,0 0 1,0 0-1,0-1 0,0 1 0,0 0 1,1 0-1,-1 0 0,0 0 0,0 0 0,0 0 1,0 0-1,0 0 0,0 0 0,1 0 0,-1 0 1,0 0-1,0 0 0,0 0 0,0 0 1,0 0-1,0 0 0,1 0-94,-2-1 231,1 1 1,-1 0-1,0 0 1,1 0-1,-1 0 1,1 0-1,-1 0 1,1 1-1,-1-1 0,0 0 1,1 0-1,-1 0 1,1 0-1,-1 1 1,1-1-1,-1 0 1,1 0-1,-1 1 0,1-1 1,0 0-1,-1 1 1,1-1-1,-1 1 1,1-1-1,0 0 1,-1 1-1,1-1 0,0 1 1,-1-1-1,1 1 1,0-1-1,0 1 1,0-1-1,-1 1-231,-47 70 1627,36-56-1381,1 1 0,0-1 0,1 2 0,1-1 0,0 3-246,3-6 155,1-1 1,0 1-1,0 0 0,2 0 1,-1 0-1,2 0 1,0 1-1,0-1 1,1 1-1,1 0 1,1-1-1,-1 1 0,2-1 1,0 1-1,1-1 1,0 1-1,1-1 1,0 0-1,1-1 0,5 9-155,-3-5 143,1 0-1,1 0 0,0-1 1,2 0-1,-1 0 0,2-1 0,0-1 1,0 0-1,1 0 0,1-2 1,0 1-1,1-2 0,14 9-142,-26-18 72,0 0-1,0 0 0,-1 0 1,1 0-1,0 0 0,0 0 1,0-1-1,0 0 1,1 1-1,-1-1 0,0 0 1,0-1-1,0 1 1,0-1-1,0 1 0,0-1 1,0 0-1,0 0 1,0 0-72,22-9-2295,-19 8 1046,21-10-1676</inkml:trace>
  <inkml:trace contextRef="#ctx0" brushRef="#br1" timeOffset="-68418.98">23589 3419 5633,'1'-5'613,"0"0"-1,0-1 1,-1 1 0,1-1-1,-1 1 1,-1-1 0,1 1-1,-1-1 1,0 1 0,-1-5-613,1 8 192,1 0 1,-1 0 0,0 0-1,0 0 1,-1 0 0,1 1-1,0-1 1,0 0 0,-1 1 0,1-1-1,-1 1 1,0-1 0,1 1-1,-1 0 1,0 0 0,0 0-1,0 0 1,1 0 0,-1 0-1,0 0 1,0 1 0,-1-1 0,1 1-1,0-1 1,0 1 0,0 0-1,0 0 1,0 0 0,-2 0-193,-25-1 679,0 1-1,0 2 1,1 1 0,-1 1 0,1 2 0,0 0-1,-13 6-678,40-12 10,0 0-1,1 1 1,-1-1-1,0 0 1,1 0-1,-1 0 1,0 1-1,1-1 1,-1 0-1,0 0 0,1 1 1,-1-1-1,0 1 1,1-1-1,-1 1 1,1-1-1,-1 1 1,1-1-1,-1 1 1,1-1-1,0 1 0,-1 0 1,1-1-1,0 1 1,-1-1-1,1 1 1,0 0-1,0-1 1,-1 1-1,1 0 1,0 0-1,0 0-9,1 0 5,0 0-1,0 0 1,0 0 0,0 0 0,0-1-1,0 1 1,0 0 0,0 0-1,0-1 1,1 1 0,-1 0-1,0-1 1,1 1 0,-1-1 0,1 1-5,67 13-52,-60-12 84,10 1-29,0 1 0,0 1 0,-1 1 0,0 1 0,0 1 0,0 0 0,1 2-3,-14-8 2,-1 1 0,0-1-1,1 1 1,-1 0 0,0 0 0,0 1 0,-1-1 0,1 1 0,-1-1-1,0 1 1,1 0 0,-2 1 0,1-1 0,0 0 0,-1 1-1,0 0 1,0-1 0,0 1 0,-1 0 0,0 0 0,0 0 0,0 0-1,0 0 1,-1 0 0,0 0 0,0 0 0,0 0 0,-1 0-1,0 3-1,1-5 10,-1-1 0,0 1-1,0 0 1,0-1-1,0 1 1,-1-1 0,1 0-1,-1 1 1,1-1-1,-1 0 1,0 0 0,0 0-1,0 0 1,0 0-1,0-1 1,0 1-1,-1 0 1,1-1 0,-2 1-10,-54 17 362,52-18-338,-1 1 0,0 0 0,1 0 0,-1 0 0,1 0 0,0 1 1,0 0-1,0 1 0,0-1 0,-4 4-24,8-4 301,1-2-1500,1-1-5527,0-1 1863</inkml:trace>
  <inkml:trace contextRef="#ctx0" brushRef="#br1" timeOffset="-68069.27">23681 3507 7234,'-2'-10'3112,"-2"6"233,1 7-1641,2-3-143,1 0-361,0 1-232,0 1-168,0 9-384,1 6-112,-1-4-192,2-1-24,-1-2 0,2-3 65,-2-5-266,1-1-3583,1 1-505,14 5-1320</inkml:trace>
  <inkml:trace contextRef="#ctx0" brushRef="#br1" timeOffset="-67733.4">23652 3314 7954,'-15'-14'1704,"2"4"737,6 0-2377,8 2-64,8 8-96,5-6-2345,2 1 737</inkml:trace>
  <inkml:trace contextRef="#ctx0" brushRef="#br1" timeOffset="-67381.58">23742 3275 1952,'6'5'622,"1"0"0,-1 1 0,0 0-1,0 0 1,3 6-622,-6-8 661,-1 1-1,1 0 1,-1 0-1,0 0 1,0 0-1,-1 0 1,0 0-1,0 0 1,0 0-1,0 4-660,6 45 4754,2-1-1,14 46-4753,-17-88 2454,-3-26 114,4-12-2405,-2 19-161,1 1 0,0 0 1,1 1-1,0 0 0,0 0 1,0 0-1,1 1 0,-1 0 1,1 0-1,2 0-2,-1-1 1,-6 4 0,1 0 0,-1 0 0,1 0 1,-1 1-1,1-1 0,0 1 1,0 0-1,0 0 0,0 0 0,0 0 1,0 1-1,0 0 0,0-1 1,0 2-1,0-1 0,0 0 0,-1 1 1,1 0-1,0-1 0,0 2 0,0-1 1,0 0-1,-1 1 0,1 0 1,2 1-2,0 1 3,0 0 0,-1 0 1,1 1-1,-1 0 0,0 0 1,-1 0-1,1 0 0,-1 1 1,0 0-1,0 0 0,-1 0 1,2 3-4,4 15-11,-8-19-77,1 0-1,0 0 1,-1 0 0,2 0 0,-1-1-1,0 1 1,1-1 0,0 1 0,0-1-1,0 0 1,2 1 88,-4-5-4114,-1 0 192</inkml:trace>
  <inkml:trace contextRef="#ctx0" brushRef="#br1" timeOffset="-67032.94">24240 3541 7930,'85'-71'3499,"-84"70"-3347,0 1 1,0-1-1,0 1 0,0-1 1,0 0-1,0 0 0,-1 1 1,1-1-1,0 0 0,0 0 0,-1 0 1,1 0-1,-1 0 0,1 0 1,-1 0-1,1 0 0,-1 0 1,0 0-1,1 0 0,-1-1 0,0 1 1,0 0-1,0 0 0,0 0 1,0 0-1,0 0 0,0-1 1,0 1-1,0 0 0,0 0 1,-1 0-1,1 0-152,0 0 127,-1 1 0,1 0-1,0 0 1,0-1 0,-1 1 0,1 0 0,0 0 0,0 0 0,-1 0-1,1-1 1,0 1 0,-1 0 0,1 0 0,0 0 0,-1 0 0,1 0-1,0 0 1,-1 0 0,1 0 0,0 0 0,-1 0 0,1 0-1,0 0 1,-1 0 0,1 0 0,0 0 0,-1 0 0,1 0 0,0 0-1,-1 1 1,1-1 0,0 0 0,0 0 0,-1 0 0,1 1 0,0-1-1,-1 0 1,1 0 0,0 0 0,0 1 0,0-1 0,-1 0 0,1 1-1,0-1 1,0 0 0,0 0 0,0 1 0,-1-1 0,1 0 0,0 1-1,0-1 1,0 0 0,0 1 0,0-1-127,-1 10 77,0 0-1,0 1 1,1-1-1,0 0 1,1 0-1,0 1 1,1-1-1,0 0 1,1 0-1,2 6-76,-5-15 25,1 1 0,-1 0 0,1-1-1,0 1 1,0 0 0,0-1 0,0 1-1,0-1 1,0 1 0,0-1 0,1 0-1,-1 1 1,0-1 0,1 0 0,-1 0-1,1 0 1,-1 0 0,1 0 0,0 0-1,-1-1 1,1 1 0,0 0-1,0-1 1,-1 1 0,1-1 0,0 0-1,0 1 1,1-1-25,23-7-522,-2-9-3412,-4 3 447</inkml:trace>
  <inkml:trace contextRef="#ctx0" brushRef="#br1" timeOffset="-67032.44">24445 3446 6441,'-43'-125'2825,"23"113"-48,3 0-1833,0 4-184,9 5-640,1 0 144,5 6-2993,2-3-47,0 0-769</inkml:trace>
  <inkml:trace contextRef="#ctx0" brushRef="#br1" timeOffset="-66701.61">24555 3326 4401,'-6'-1'1534,"0"1"1,1 0-1,-1 0 1,0 0-1,0 1 1,0 0-1,1 0 1,-2 1-1535,6-2 68,-1 0 0,1 0 0,0 1 0,0-1 0,0 0 0,0 1 0,0-1 0,1 1 0,-1-1 0,0 1 0,0 0 0,0-1 1,0 1-1,0 0 0,1-1 0,-1 1 0,0 0 0,1 0 0,-1 0 0,1 0 0,-1 0 0,1 0 0,-1 0 0,1 0 0,-1 0 1,1 0-1,0 0 0,0 0 0,0 0 0,-1 0 0,1 0 0,0 0 0,0 0 0,0 0 0,1 0 0,-1 0 0,0 0 0,0 0 1,0 0-1,1 0 0,-1 0 0,1 0 0,-1 0 0,1 0 0,-1 0 0,1 0 0,-1 0 0,1 0 0,0 0-68,6 7 35,0-1 0,0 0 0,0-1 0,1 0 0,0 0 0,0 0-1,0-1 1,1 0 0,4 1-35,18 12 37,-13-6-10,45 34 3,-60-44-20,0 1 0,0 0 0,0 0 0,0 0 0,-1 1 0,1-1 0,-1 1 0,0-1 0,0 1 0,0 0 0,-1 0 0,1 0 0,-1 0 0,0 0 0,1 4-10,-3-5 40,1-1-1,0 1 1,-1 0 0,0 0 0,0 0 0,0-1 0,0 1 0,0 0 0,0-1 0,-1 1-1,1-1 1,-1 1 0,1-1 0,-1 0 0,0 0 0,0 0 0,0 0 0,-1 0-1,1 0 1,0 0 0,-1-1 0,1 1 0,-2-1-40,-66 35 617,56-30-558,-51 18 804,56-22-6244,21-7 1275</inkml:trace>
  <inkml:trace contextRef="#ctx0" brushRef="#br1" timeOffset="-66370.54">24719 3062 7882,'1'-2'659,"-1"-1"1,0 0-1,1 1 1,-1-1-1,1 1 1,0 0-1,-1-1 1,1 1-1,1-1 1,-1 1-1,0 0 1,0 0-1,1 0 1,1-2-660,-3 4 158,1-1 0,0 1 0,0-1 0,-1 1 0,1-1 0,0 1 0,0 0 0,0-1 0,-1 1 0,1 0 0,0 0 0,0 0 1,0-1-1,0 1 0,0 0 0,0 0 0,-1 0 0,1 0 0,0 1 0,0-1 0,0 0 0,0 0 0,0 0 0,-1 1 0,1-1 0,0 1 0,0-1-158,3 2 180,-1 1 0,1 0 0,0 0 0,-1 0-1,0 0 1,0 1 0,0-1 0,0 1 0,0 0 0,-1-1-1,1 1 1,-1 1 0,0-1 0,0 2-180,4 10 339,-1 0 1,-1 0-1,-1 0 1,0 1-1,-1-1 1,0 13-340,-6 104 873,1-97-774,2 1 0,1 0 0,2 0 0,2 3-99,0-12 65,-3-17-71,0 0 0,1-1 0,0 1 1,1-1-1,0 0 0,1 0 0,2 5 6,0-10-1135,-5-4-3490,-5-6 439</inkml:trace>
  <inkml:trace contextRef="#ctx0" brushRef="#br1" timeOffset="-66037">24800 3499 11210,'-47'-122'3713,"46"108"464,8 5-3393,10 6 72,4-7-736,9 5-56,1 7-40,6 0 225,-10-1-153,3 6 2272,-9 2-6569,-5 1 2809</inkml:trace>
  <inkml:trace contextRef="#ctx0" brushRef="#br1" timeOffset="-65613.77">25034 3489 4985,'31'86'2753,"-26"-61"1802,-10-16 3190,-5-16-681,6-5-7363,4 4 341,0 0 0,1 0 0,-1 0 0,2 1 0,-1-1 0,1 0 0,0 1 1,0-1-1,1 1 0,0 0 0,1 0 0,-1 0 0,3-3-42,-3 7 1,-1 0-1,1 0 1,-1 0 0,1 0 0,0 0 0,0 1-1,0 0 1,0-1 0,1 1 0,-1 0-1,1 0 1,-1 1 0,1-1 0,0 1 0,0 0-1,-1 0 1,1 0 0,0 0 0,0 1-1,3-1 0,14 0-6,1 0-1,-1 2 1,13 2 6,17-1 4,-8-2-4,53-2 21,-87 1-13,0 0-1,-1 0 0,1-1 1,-1 0-1,1-1 1,-1 0-1,0 0 0,0-1 1,0 0-8,-7 4 2,0-1 1,0 1 0,0-1-1,0 1 1,0-1 0,0 1-1,0-1 1,-1 0-1,1 1 1,0-1 0,0 0-1,-1 0 1,1 0-1,0 1 1,-1-1 0,1 0-1,-1 0 1,1 0-1,-1 0 1,0 0 0,1 0-1,-1 0 1,0 0-1,1-1-2,-2 1 4,1 0-1,-1 1 1,1-1-1,-1 0 0,1 0 1,-1 0-1,1 1 1,-1-1-1,0 0 0,0 1 1,1-1-1,-1 1 1,0-1-1,0 1 0,0-1 1,1 1-1,-1-1 1,0 1-1,0 0 0,0-1 1,0 1-4,-7-2 14,0 0 1,0 0-1,1 1 1,-2 0 0,-7 0-15,-6 1 3,0 1 0,0 1 0,-4 2-3,20-3 8,0 0 0,0 0 0,0 1 0,1-1 0,-1 1 0,1 1 0,-1-1 0,1 1 0,0 0 0,0 0 0,0 1 0,0-1 0,1 1 0,-3 3-8,5-5 9,1 0 0,-1 0 0,1 1 0,0-1 0,0 0 0,0 1 0,0-1 1,0 1-1,0-1 0,1 1 0,-1-1 0,1 1 0,0-1 0,0 1 0,0 0 0,0-1 0,0 1 0,0 0 0,1-1 0,-1 1 1,1-1-1,0 1 0,0-1 0,0 1 0,0-1 0,0 0 0,0 0 0,1 1 0,-1-1 0,1 0 0,-1 0 0,1 0 1,0 0-1,0-1 0,2 2-9,2 4 37,1-1 0,1-1 0,-1 1 0,1-1 0,0-1 1,0 1-1,1-1 0,-1-1 0,7 2-37,14 2 83,0-1 0,1-2 1,0-1-1,-1-1 0,1-2 0,0-1 0,1-1-83,70-9-4704,-80 10 780</inkml:trace>
  <inkml:trace contextRef="#ctx0" brushRef="#br1" timeOffset="-65184.57">25553 2932 8082,'0'-1'300,"-1"-1"1,1 1-1,0 0 1,1 0-1,-1-1 1,0 1-1,0 0 0,0 0 1,1 0-1,-1 0 1,1-1-1,-1 1 1,1 0-1,-1 0 1,1 0-1,0 0 1,-1 0-1,1 0 1,0 0-1,0 0 0,0 1 1,0-1-1,0 0 1,0 0-1,0 1 1,0-1-301,2 1 224,0 1 0,0-1 1,-1 1-1,1 0 0,0 0 1,-1 0-1,1 0 0,-1 0 0,1 1 1,-1-1-1,0 1 0,1 0-224,16 9 454,-1 1 1,-1 1-1,0 0 0,-1 1 0,0 1 0,-1 1 1,-1 0-1,-1 0 0,0 2 0,-1 0 0,-1 0 1,0 1-1,-2 0 0,2 6-454,9 23 730,-2 1 0,-2 0 0,9 50-730,-21-77 200,-2 0-1,0 0 1,-1 1 0,-2-1 0,0 0-1,-1 0 1,-2 0 0,0 0 0,-1 0 0,-5 13-200,-30 63 875,35-88-703,0 0 1,0-1-1,-1 0 1,-1 0-1,1 0 1,-2-1-1,1 0 1,-7 5-173,14-13 20,0 1 0,-1-1 1,1 0-1,0 0 0,-1 0 0,1 1 1,0-1-1,-1 0 0,1 0 0,0 0 1,-1 0-1,1 0 0,0 0 1,-1 0-1,1 0 0,0 0 0,-1 0 1,1 0-1,0 0 0,-1 0 0,1 0 1,0 0-1,-1 0 0,1 0 1,0 0-1,-1 0 0,1 0 0,0 0 1,-1-1-1,1 1 0,0 0 0,-1 0-20,-2-5-5673,1 1 1156</inkml:trace>
  <inkml:trace contextRef="#ctx0" brushRef="#br1" timeOffset="-56261.98">28646 3061 1688,'10'-13'10905,"-8"4"-4358,-8 12-3597,-10 19-2925,-13 28 640,3 2 0,1 0-1,-5 24-664,19-40 176,2 1-1,2 0 1,1 1 0,2-1-1,1 1 1,2 0-1,2 0 1,2 0-1,1 6-175,-3-36 40,0 0-1,1 0 1,-1 0-1,1 0 0,1 0 1,0 0-1,0-1 0,0 1 1,1-1-1,0 0 0,0 0 1,1 0-1,0-1 0,1 2-39,-4-7 51,0 0-1,0 0 0,1 0 1,-1-1-1,0 1 0,1 0 1,-1-1-1,0 0 0,1 1 1,-1-1-1,1 0 1,-1 0-1,0-1 0,1 1 1,-1 0-1,0-1 0,2 0-50,38-12-3795,-7-2 578</inkml:trace>
  <inkml:trace contextRef="#ctx0" brushRef="#br1" timeOffset="-44305.54">29040 3603 7466,'16'-29'1562,"-1"-1"0,3-11-1562,-18 39 167,1 0 0,-1 0 0,1 0-1,-1 0 1,0 0 0,0 0 0,0 0 0,0 1-1,0-1 1,0 0 0,-1 0 0,1 0 0,-1 0-1,1 0 1,-1 0 0,0 0 0,0 1-1,0-1 1,0 0 0,0 1 0,0-1 0,0 1-1,0-1 1,-1 1 0,1-1 0,0 1 0,-1 0-1,1 0 1,-1-1 0,0 1 0,-1 0-167,-3-3 428,0 1 0,0 0 0,-1 1 0,1 0 0,-1 0 0,1 0 0,-3 0-428,-9-1 906,-1 1 0,0 1 0,-19 1-906,32 0 91,0 0 1,-1 1 0,1-1-1,0 2 1,0-1 0,0 0 0,0 1-1,0 0 1,0 1 0,1 0-1,-1-1 1,1 1 0,0 1-1,-1 0-91,6-4 2,-1 1 0,1-1 0,-1 0 0,1 1 0,0-1 0,0 1 0,-1-1 0,1 1 0,0-1 0,0 1 0,-1-1 0,1 1 0,0-1 0,0 1 0,0-1 0,0 1 0,0-1 0,0 1 0,0 0 0,0-1 0,0 1 0,0-1 0,0 1 0,0-1 0,0 1 0,0-1 0,1 1 0,-1-1 0,0 1 0,0-1 0,1 1 0,-1-1 0,0 1 0,1-1 0,-1 0 0,0 1 0,1-1 0,-1 1 0,0-1 0,1 0 0,-1 1 0,1-1 0,-1 0 0,1 0 0,-1 1 0,1-1 0,-1 0 0,1 0 0,-1 0 0,1 0 0,-1 0 0,1 1 0,-1-1 0,1 0 0,0 0 0,-1 0-2,41 10-17,-33-8 26,9 2-5,24 6-2,0 2 1,8 5-3,-38-13 1,0 0-1,0 1 0,-1 1 1,0 0-1,0 0 1,-1 1-1,1 0 1,-2 1-1,1 0 1,3 5-1,-9-11 1,-1 1 0,0-1 0,0 1 0,-1 0 0,1 0 0,0-1 0,-1 1 0,0 0 1,0 0-1,0 1 0,0-1 0,0 0 0,0 0 0,-1 0 0,0 1 0,1-1 0,-1 0 1,0 1-1,-1-1 0,1 0 0,-1 0 0,0 2-1,-1 0 19,0 0 0,0 0 0,-1 0 0,0-1-1,0 1 1,0-1 0,-1 0 0,1 0 0,-1 0 0,0 0 0,0-1 0,-5 4-19,-8 5 126,-2-1 0,1-1 1,-2 0-1,1-2 1,-1 0-1,-8 1-126,18-6 254,14-9-3012,4 1 413</inkml:trace>
  <inkml:trace contextRef="#ctx0" brushRef="#br1" timeOffset="-43461.22">29303 3669 6825,'-1'0'560,"-1"0"0,1 0 0,-1 0 0,1 0 0,-1-1 0,1 1-1,-1 0 1,1 0 0,-1-1 0,1 1 0,0-1 0,-1 0 0,1 1-1,-1-1 1,1 0 0,0 0 0,-1 0-560,9-6 3471,17-4-3615,-2 3 246,12-4-18,-1-2 0,9-5-84,-36 16 32,1 0 1,-1-1 0,1 0-1,-1 0 1,-1 0 0,1-1 0,0 0-1,-1 0 1,0 0 0,0 0 0,-1-1-1,1 0 1,-1 0 0,1-4-33,-4 9 32,-1 0 0,1 0 0,-1 0 0,0-1 1,0 1-1,1 0 0,-1 0 0,0 0 0,0-1 1,0 1-1,0 0 0,-1 0 0,1 0 0,0 0 1,0-1-1,-1 1 0,1 0 0,0 0 0,-1 0 0,1 0 1,-1 0-1,0 0 0,1 0 0,-1 0 0,0 0 1,0 0-1,1 0 0,-1 0 0,0 0 0,0 1 1,0-1-1,0 0 0,0 1 0,0-1 0,0 1 1,0-1-1,-1 1 0,1-1 0,0 1 0,0 0 0,0 0 1,0-1-1,-1 1 0,1 0 0,0 0-32,-8-1 205,0 0 0,0 0 0,0 1-1,0 0 1,-3 0-205,4 1 97,1-1-1,-1 1 1,1 1-1,-1-1 1,1 1-1,-1 1 1,1-1-1,0 1 1,0 1-1,0-1 1,1 1-1,-1 0 1,-1 2-97,5-3 22,0 0 1,0 0 0,1 0 0,-1 0 0,1 0 0,0 0 0,0 0 0,0 1 0,0-1 0,1 1 0,0 0 0,-1-1 0,1 1 0,0 0 0,1 0 0,-1 0 0,1 0 0,-1-1 0,1 1 0,1 0 0,-1 0-1,0 0 1,1 0 0,0 0 0,0 0 0,1 3-23,-1-2 19,1 0 0,-1 0 0,1 1-1,0-1 1,1 0 0,-1-1 0,1 1 0,0 0-1,0-1 1,1 1 0,-1-1 0,1 0 0,0 0-1,0-1 1,1 2-19,1-2 18,0 0-1,0 0 0,0-1 0,1 0 1,-1 0-1,0 0 0,1-1 1,0 0-1,-1 0 0,1 0 0,0-1 1,0 0-18,3 0-344,1-1 1,-1 1 0,1-2-1,-1 0 1,0 0 0,5-2 343,-3 0-1501,1-1 0,-1 0 0,-1-1 0,1 0 0,-1-1 0,0 0 0,0-1 0,-1 0 1,0-1-1,0 0 0,-1 0 0,6-9 1501,1-11 4945,-15 28-4494,-1 0 1,1 0 0,-1-1 0,1 1 0,-1 0 0,0 0-1,0 0 1,0 0 0,0-1 0,0 1 0,0 0 0,0 0-1,0 0 1,0 0 0,0-1 0,0 1 0,-1 0-1,1 0 1,-1 0 0,1 0 0,-1 0 0,1 0 0,-1 0-1,0-1-451,1 2 814,0 0-193,2 14 1160,2 7-1577,1 0 1,1-1 0,1 0-1,1 0 1,7 11-205,-15-30 13,0 0 0,1 0 1,-1 0-1,0 1 0,1-1 1,0 0-1,-1 0 0,1 0 1,0 0-1,-1 0 0,1 0 1,0-1-1,0 1 0,0 0 1,0 0-1,0 0 0,0-1 1,0 1-1,0-1 0,0 1 1,0-1-1,0 1 0,0-1 1,0 1-1,1-1 0,-1 0 1,0 0-1,0 0 0,0 0 1,1 1-1,-1-2 0,0 1 1,0 0-1,0 0 0,0 0 1,1-1-14,17-20 815,0-4-793,-11 17-16,48-53 45,-53 58-51,0 0 0,0 0 0,0 1 0,0-1 0,1 1 0,-1 0 0,1 0 0,-1 0 0,1 0 0,0 1 0,0-1 0,0 1-1,0 0 1,0 0 0,0 0 0,0 1 0,0 0 0,4 0 0,-3 2-16,-1 0 0,1 1-1,-1-1 1,0 1 0,1 1 0,-1-1-1,-1 0 1,1 1 0,0 0-1,-1 0 1,0 0 0,0 0-1,0 0 1,-1 1 0,1-1-1,-1 1 1,0 0 0,0 0 0,-1 0-1,1 0 1,-1 0 0,0 0-1,0 0 1,-1 0 0,0 0-1,0 0 1,0 1 0,0-1 0,-1 0-1,0 0 1,-1 3 16,1-6-4122,-1-1 189</inkml:trace>
  <inkml:trace contextRef="#ctx0" brushRef="#br1" timeOffset="-43091.12">30140 3124 10770,'-7'-9'7313,"7"11"-678,2 7-6689,6 26 358,-2 0 1,-2 1-1,-1 0 1,-1 0-1,-2 0 1,-4 21-305,3-31 75,0 0 1,2-1-1,3 22-75,-3-39-13,0 0-1,1 0 0,0 0 1,0 0-1,1 0 0,0-1 1,0 1-1,1-1 0,0 0 0,0 0 1,1 0-1,0 0 0,0-1 1,1 1 13,4 0-1004,-1-7-3425,-3-6 212</inkml:trace>
  <inkml:trace contextRef="#ctx0" brushRef="#br1" timeOffset="-42732.35">30124 3530 5017,'-123'-78'4537,"118"69"-808,10 2 240,5 0-2817,12 1 136,4 4-560,13-3-136,3 1-271,9 0-89,-6 4 152,2-4 952,-13 6 888,-5 6-6552,-14 0 3447</inkml:trace>
  <inkml:trace contextRef="#ctx0" brushRef="#br1" timeOffset="-42731.35">30402 3452 8674,'49'42'3801,"-46"-36"304,-3 7-1553,6 2-1384,1 2 193,1 0-625,4 0-120,-5-4-280,3 0-104,0-2-128,0-2 232,-2-5 32,5-3 24,-2-1-5145,2-7 1761</inkml:trace>
  <inkml:trace contextRef="#ctx0" brushRef="#br1" timeOffset="-42374.35">30436 3316 11146,'-13'-13'2801,"2"0"1040,-2-4-3217,7 7-248,8 9 328,6 0 2089,6 3-6626,2 0 3313</inkml:trace>
  <inkml:trace contextRef="#ctx0" brushRef="#br1" timeOffset="-41255.19">30718 3466 8490,'-6'20'7656,"10"20"-3725,-1-4-1831,-4-33-1938,1 0 1,-1 0 0,1 0-1,-1-1 1,0 1-1,0 0 1,0 0 0,-1-1-1,1 1 1,-1-1-1,1 1 1,-1-1 0,0 0-1,0 0-162,2-1 231,0-1 41,0 0-220,0-1 0,0 1 0,0-1 0,0 1 1,0-1-1,0 1 0,0-1 0,0 1 0,1-1 0,-1 1 0,0 0 0,0-1 0,1 1 0,-1-1 1,0 1-1,0 0 0,1-1 0,-1 1 0,0 0 0,1 0 0,-1-1 0,1 1 0,-1 0 0,0 0 1,1-1-1,-1 1 0,1 0 0,-1 0 0,1 0-52,7-4 17,0 1-1,0-1 1,0 0 0,0-1-1,-1 0 1,0 0 0,0-1 0,0 1-1,-1-2 1,0 1 0,2-3-17,49-42 84,-55 49-79,8-5 20,0 0 1,0 0-1,0 1 1,1 1-1,7-3-25,-16 7 3,0 0 1,0 1-1,0-1 1,0 0-1,0 1 1,0-1-1,0 1 0,0 0 1,0 0-1,0 0 1,0 0-1,0 0 0,0 0 1,0 1-1,0-1 1,0 1-1,0-1 0,0 1 1,0 0-1,0-1 1,0 1-1,-1 0 0,1 0 1,0 1-1,-1-1 1,1 0-1,0 1 1,-1-1-1,0 0 0,1 1 1,-1 0-1,0-1 1,0 1-1,0 0 0,0 0 1,1 1-4,-1 0 7,0 0 1,-1-1-1,1 1 0,-1 0 1,1 0-1,-1 0 1,0 0-1,0-1 0,0 1 1,-1 0-1,1 0 1,-1 0-1,1-1 0,-1 1 1,0 0-1,0 0 1,0-1-1,-1 1 0,0 1-7,0-1 10,1 0 0,0 0 0,-1 0 0,1 0 0,1 0 0,-1 0 0,0 0 0,1 1 0,-1-1 0,1 0 0,0 0 0,0 0 0,0 1-10,50-28 313,-14 5-283,-1-1 0,-2-2 0,0-1 0,14-14-30,-36 31-28,-7 19-7,8 24 44,16 3 6,-27-38-12,1 0 0,0 0 0,-1 0 0,1-1-1,0 1 1,1-1 0,-1 1 0,0-1 0,0 0 0,0 0 0,1 0 0,-1 0 0,0 0 0,1-1 0,-1 1 0,1-1-1,-1 0 1,1 1 0,-1-1 0,1 0 0,-1 0 0,1-1 0,-1 1 0,1 0 0,-1-1 0,3 0-3,5-3 13,1 1 1,-1-2 0,0 1-1,0-2 1,3-1-14,0 0 16,29-21 37,-40 27-47,0-1 0,0 1-1,0-1 1,0 0 0,0 0 0,0 0 0,-1 0 0,1 0 0,-1 0 0,1-1 0,-1 1 0,0 0 0,0-1 0,0 1-1,0-1 1,0 1 0,0-3-6,-1 5 3,-1-1-1,1 0 0,0 1 1,-1-1-1,1 0 0,0 1 1,-1-1-1,1 0 0,-1 1 1,1-1-1,-1 1 0,1-1 1,-1 1-1,0-1 0,1 1 1,-1-1-1,0 1 1,1 0-1,-1-1 0,0 1 1,1 0-1,-1 0 0,0-1 1,0 1-1,0 0 0,1 0 1,-1 0-1,0 0 0,0 0 1,1 0-1,-1 0 0,0 0 1,0 0-1,1 1 0,-1-1 1,0 0-1,0 1-2,-3-1-4,-1 1 0,1 0 0,0 0-1,0 0 1,0 1 0,0-1 0,0 1 0,-2 1 4,1 0-3,0 1-1,1 0 1,-1 0 0,1 0 0,0 0 0,0 0 0,1 1 0,-1 0 0,1 0 0,0 0 0,-2 5 3,4-8 0,0 0 0,0 0 0,1 0 1,-1 0-1,1 0 0,0 0 1,-1 0-1,1 0 0,0 0 1,0 0-1,1 1 0,-1-1 1,0 0-1,0 0 0,1 0 1,0 0-1,-1 0 0,1 0 1,0 0-1,0 0 0,0-1 1,0 1-1,0 0 0,0 0 1,1-1-1,-1 1 0,1-1 0,-1 1 1,1-1-1,-1 0 0,1 1 1,0-1-1,-1 0 0,1 0 1,0 0-1,0 0 0,0-1 1,0 1-1,0 0 0,1-1 0,5 3 5,-1-1 0,1 0-1,0-1 1,0 0 0,0 0-1,0 0 1,0-1-1,0 0 1,0-1 0,0 0-1,-1 0 1,1-1 0,0 0-1,-1 0 1,4-2-5,0 0 6,-2 0-1,1 0 1,0-1 0,-1-1 0,0 0 0,0 0-1,-1 0 1,0-1 0,0-1 0,0 1 0,-1-2-6,0 2 4,-4 4-2,0 0 0,-1 0 0,1 0-1,-1-1 1,1 1 0,-1-1 0,0 1-1,0-1 1,-1 0 0,1 0 0,-1 0-2,-1 4-15,0 0-1,0 0 0,0 41-9,0-38 29,0 1 0,0-1 0,0 1 0,0-1 0,0 1 0,1-1 1,0 1-1,0-1 0,0 1 0,0-1 0,0 0 0,2 3-4,-1-4 2,-1-1 0,1 0 1,0 1-1,0-1 0,0 0 0,1 0 0,-1 0 0,0 0 0,0-1 0,0 1 0,1-1 1,-1 1-1,0-1 0,1 0 0,-1 0 0,0 0 0,1 0 0,-1 0 0,0 0 0,1-1 1,-1 1-1,2-1-2,4-1 3,0 1-1,0-2 1,0 1 0,0-1 0,0 0 0,-1 0 0,1-1 0,-1 0 0,0-1 0,0 1-1,0-2 1,2-2-3,-6 6-2,-1 0 0,0 0-1,0 1 1,1-1-1,-1 1 1,1-1 0,0 1-1,-1 0 1,1 0 0,0 0-1,0 0 1,-1 1-1,1-1 1,2 0 2,0 28 40,6 9 525,1-15-1894,-2-14-3212,0-5 756</inkml:trace>
  <inkml:trace contextRef="#ctx0" brushRef="#br1" timeOffset="-40871.58">32023 3086 9898,'-5'-35'6836,"7"17"-3499,-2 18-3276,0 0 1,0-1-1,0 1 1,1 0-1,-1 0 1,0 0 0,0-1-1,0 1 1,0 0-1,0 0 1,1 0 0,-1-1-1,0 1 1,0 0-1,0 0 1,1 0-1,-1 0 1,0 0 0,0 0-1,0-1 1,1 1-1,-1 0 1,0 0 0,0 0-1,1 0 1,-1 0-1,0 0 1,0 0-1,1 0 1,-1 0 0,0 0-1,0 0 1,1 0-1,-1 0 1,0 0 0,0 0-1,1 0 1,-1 0-1,0 1 1,0-1-1,0 0 1,1 0 0,-1 0-1,0 0 1,0 0-1,0 1 1,1-1-62,1 2 154,-1 0 0,1 0 0,0 0 1,0 1-1,-1-1 0,1 0 0,-1 1 0,0-1 0,0 1 0,0 0 1,0-1-1,0 1 0,-1 0 0,1 2-154,6 42 839,-7-46-815,13 251 2069,-11-165-1845,-2-82-249,7 70 198,-7-71-207,1 0 0,0 0 0,0 0 0,0 0 0,0 0 0,1 0 0,-1-1 0,1 1 0,0 0 0,0-1 0,1 0 0,-1 1 0,1-1 0,-1 0 0,1 0 0,1 0 10,-4-3-46,1 1 0,-1-1 0,1 1 0,-1-1-1,1 1 1,0-1 0,-1 0 0,1 0-1,0 1 1,-1-1 0,1 0 0,0 0 0,-1 0-1,1 1 1,0-1 0,-1 0 0,1 0-1,0 0 1,0 0 0,-1-1 0,1 1-1,0 0 1,-1 0 0,1 0 0,0 0 0,-1-1-1,1 1 47,5-10-4838,-3-2 573</inkml:trace>
  <inkml:trace contextRef="#ctx0" brushRef="#br1" timeOffset="-40542.89">31853 3363 9338,'-6'-6'4097,"5"4"96,9-2-2241,9 4-872,14 0-447,8-1-393,14-3-64,-2 2 216,10 2 792,-7 3 1016,-4-4-6552,-11-5 3327</inkml:trace>
  <inkml:trace contextRef="#ctx0" brushRef="#br1" timeOffset="-40062.19">32272 2889 9298,'1'-1'361,"1"-1"1,-1 1-1,1-1 1,-1 1-1,1-1 0,0 1 1,-1 0-1,1 0 1,0 0-1,0 0 0,0 0 1,0 0-1,0 1 1,0-1-1,0 1 0,0-1 1,0 1-1,0 0 1,0 0-1,0 0 0,0 0 1,0 0-1,1 0 1,-1 0-1,2 1-361,1 1 351,0 0 0,0 0 0,0 1 0,-1 0 0,1-1 0,0 1 0,-1 1 0,0-1 0,0 1 0,2 2-351,11 12 638,-2 1-1,0 0 0,-1 1 0,2 6-637,5 10 579,-2 1 0,-2 1-1,-1 1 1,-2 0 0,-2 1 0,-1 0 0,2 25-579,-4-8 442,-3 0 1,-2 1 0,-3 0 0,-3 0-1,-2 8-442,1-34 163,-1 0-1,-2-1 0,-1 0 0,-1 0 1,-2 0-1,0-1 0,-3-1 1,0 0-1,-2-1 0,-1 0 0,-1-1 1,-2-1-1,-7 8-162,26-33-86,-1 0-1,1-1 1,-1 1-1,1 0 1,-1 0-1,0 0 1,0-1-1,1 1 1,-1 0-1,0-1 1,0 1-1,0-1 1,0 1-1,0-1 1,1 1 0,-1-1-1,0 1 1,0-1-1,0 0 1,-1 1 86,-6-27-4460,1-18-273</inkml:trace>
  <inkml:trace contextRef="#ctx0" brushRef="#br1" timeOffset="605.32">7577 14403 8410,'-70'-13'6284,"41"6"-4052,0 2 0,-26-1-2232,43 6 191,1 0 1,0 1-1,-1 0 1,1 0 0,0 1-1,0 1 1,0 0-1,0 1 1,-4 2-192,0 0 193,0 2 0,0 0 0,-10 8-193,20-13 20,1 0 1,0 0-1,0 1 1,0-1-1,0 1 1,0 0-1,1 0 1,0 1-1,0-1 1,0 1-1,0 0 1,1-1-1,-1 3-20,2-6 0,1 0 0,0-1 0,0 1-1,0 0 1,0 0 0,0 0 0,0 0-1,0 0 1,0-1 0,0 1-1,0 0 1,0 0 0,1 0 0,-1 0-1,0-1 1,0 1 0,1 0 0,-1 0-1,1-1 1,-1 1 0,1 0 0,-1-1-1,1 1 1,-1 0 0,1-1 0,-1 1-1,1-1 1,0 1 0,0-1 0,-1 1-1,1-1 1,0 1 0,-1-1-1,1 0 1,0 1 0,0-1 0,0 0-1,0 0 1,40 9-18,-22-7 10,-7 2 0,0 1-1,0 0 1,-1 1-1,0 0 0,0 0 1,0 1-1,0 1 1,-1-1-1,-1 2 0,1 0 1,-2 0-1,1 0 1,-1 1-1,0 0 0,-1 1 1,1 1 8,10 20 4,-1 0-1,-1 0 1,-1 2 0,-3 0 0,1 4-4,-6-19 15,-1 1 1,-1 0 0,0 0 0,-1 0-1,-2 1 1,0-1 0,-1 1-1,-1 0 1,-1-1 0,-3 15-16,4-33 11,0 0 0,-1 0 0,1 0-1,-1 0 1,0 0 0,0 0 0,0 0 0,0 0 0,0 0 0,0 0-1,0 0 1,-1-1 0,1 1 0,-1-1 0,1 1 0,-1-1-1,1 1 1,-1-1 0,0 0 0,0 0 0,0 0 0,0 0 0,0 0-1,0 0 1,-2 0-11,0 0 20,0-1-1,-1 1 1,1-1-1,-1-1 1,1 1-1,-1-1 1,1 1-1,0-1 1,-1 0-1,1-1 1,0 1-1,-3-2-19,-8-4 49,0-1 1,1 0-1,0-1 1,0-1-1,1 0 0,-11-10-49,16 11 66,0 0-1,0 0 0,0-1 1,1 0-1,1 0 0,-1 0 1,-1-6-66,6 10-355,-1 0 1,1-1-1,0 1 1,0 0-1,1-1 0,0 1 1,0-1-1,1 1 1,-1-1-1,1 1 1,1-1-1,-1 0 1,1 1-1,1-4 355,11-24-3734</inkml:trace>
  <inkml:trace contextRef="#ctx0" brushRef="#br1" timeOffset="1033.75">7713 14522 1120,'1'15'3658,"0"-8"-2159,0 0 1,-1-1-1,0 1 1,0 0-1,0-1 1,-2 4-1500,2-9 156,0 0-1,0 0 1,-1 0 0,1 0 0,-1 0 0,1 0-1,0-1 1,-1 1 0,1 0 0,-1 0 0,0-1-1,1 1 1,-1 0 0,0-1 0,1 1-1,-1-1 1,0 1 0,0-1 0,1 1 0,-1-1-1,0 1 1,0-1 0,0 0 0,0 1 0,0-1-1,0 0 1,1 0 0,-1 0 0,0 0 0,0 1-1,0-1 1,0-1 0,0 1 0,0 0-1,0 0 1,0 0 0,0 0 0,0-1 0,1 1-1,-1 0 1,0-1 0,0 1 0,0-1 0,0 1-1,1-1 1,-1 1 0,0-1 0,1 0 0,-1 1-156,-1-2 96,1 1 0,0 0 0,-1-1 1,1 1-1,0-1 0,0 0 0,0 1 1,0-1-1,0 0 0,1 0 1,-1 1-1,1-1 0,-1 0 0,1 0 1,-1 0-1,1 0 0,0 0 0,0 0 1,0 0-1,0 1 0,0-1 1,0 0-1,1 0 0,0-2-96,9-48 368,-9 50-331,0-3-22,0 1 1,1-1-1,0 0 1,0 1-1,0-1 1,0 1-1,1 0 1,0-1-1,0 1 1,0 0-1,0 1 0,0-1 1,1 1-1,0-1 1,0 1-1,0 0 1,0 0-1,0 1 1,0-1-1,1 1 1,0 0-16,2 0-206,0-1 1,0 1 0,0 1 0,0 0 0,0 0 0,3 0 205,48 3-5026,-28 2-19,1-1-956</inkml:trace>
  <inkml:trace contextRef="#ctx0" brushRef="#br1" timeOffset="1387.48">8005 14399 4473,'38'-5'1891,"-27"3"-26,-21 2 3233,0 2-4441,0 1 0,0-1 1,1 1-1,-1 1 0,1 0 0,0 0 0,0 1 1,1 0-1,-1 0 0,1 1 0,-2 2-657,-2 2 283,0 0 0,0 1 0,1 0 0,1 1 0,0 1 0,-6 9-283,14-20 13,1 0 0,-1 1 1,1-1-1,0 1 0,-1-1 0,1 1 0,0 0 0,1 0 0,-1-1 1,0 1-1,1 0 0,-1 0 0,1 0 0,0 0 0,0 0 1,0-1-1,1 1 0,-1 0 0,1 0 0,-1 0 0,1 0 0,0-1 1,0 1-1,0 0 0,1 1-13,0-2 2,0 0 1,0 0-1,0 0 0,0 0 1,0 0-1,1-1 1,-1 1-1,0-1 0,1 0 1,-1 1-1,1-1 1,-1 0-1,1-1 0,0 1 1,-1 0-1,1-1 0,0 0 1,0 1-1,-1-1 1,1 0-1,0 0 0,0-1 1,-1 1-1,1 0 0,0-1 1,2 0-3,8-3 26,0 0-1,0-1 1,-1 0 0,1-1-1,-1-1 1,0 1 0,6-7-26,-10 8 22,0-1 0,-1 0 0,1 0 1,-2-1-1,1 0 0,-1 0 0,0 0 0,0-1 1,-1 0-1,0 0 0,1-3-22,0-21 103,-7 20-69,1 11-35,0 1 1,0 0-1,-1 0 0,1 0 1,0 0-1,0 0 1,0 0-1,0-1 1,0 1-1,-1 0 1,1 0-1,0 0 0,0 0 1,0 0-1,-1 0 1,1 0-1,0 0 1,0 0-1,0 0 1,-1 0-1,1 0 0,0 0 1,0 0-1,0 0 1,0 0-1,-1 0 1,1 0-1,0 0 1,0 0-1,0 0 0,0 1 1,-1-1-1,1 0 1,0 0-1,0 0 1,0 0-1,0 0 1,-1 0-1,1 1 0,0-1 1,0 0-1,0 0 1,0 0-1,0 0 1,0 1-1,0-1 1,0 0 0,-1 4 6,1 0 0,0 0 0,0-1 0,0 1 0,1 0 0,-1 0 0,1 0 0,0-1 0,0 1 0,0 0 0,2 1-6,-1 4-16,1-1 0,1 1 0,-1 0 0,1-1 0,1 0 0,0 0-1,0 0 17,24 19-2454,-26-26 1623,1 1 1,-1 0-1,1-1 0,0 1 1,-1-1-1,1 0 0,0 0 0,0 0 1,3-1 830,10 3-4961</inkml:trace>
  <inkml:trace contextRef="#ctx0" brushRef="#br1" timeOffset="1760.01">8226 14593 3633,'6'-17'10124,"-2"0"-5579,-3 14-4462,-1-1-1,1 0 1,0 1-1,0-1 1,1 1-1,-1-1 1,1 1 0,-1 0-1,1-1 1,0 1-1,0 0 1,1 0-1,-1 0 1,0 1-1,1-1 1,1 0-83,-2 0 30,1 1-1,-1 0 1,1-1 0,0 1 0,0 1-1,0-1 1,0 0 0,0 1 0,0-1-1,0 1 1,1 0 0,-1 0 0,0 0 0,3 0-30,-3 2 45,-1 0 0,1 1 0,-1-1 0,1 0 0,-1 1 0,0 0 0,0-1 0,0 1 0,0 0 0,0 0 0,0 0 0,0 0 0,-1 0-1,1 1 1,-1-1 0,0 0 0,1 1 0,-1-1 0,0 1 0,0 0 0,0 2-45,5 6 41,-4-7-26,1 0 0,-1 0 0,-1 0 0,1 0 0,-1 0 0,1 0 0,-1 1 0,-1-1 0,1 0 0,0 3-15,-1-7-18,0 1-1,0 0 1,0-1-1,0 1 1,0 0-1,1-1 1,-1 1 0,0 0-1,1-1 1,-1 1-1,0-1 1,1 1-1,-1 0 1,1-1-1,-1 1 1,0-1-1,1 1 1,-1-1 0,1 0-1,0 1 1,-1-1-1,1 1 1,-1-1-1,1 0 1,0 0-1,-1 1 1,1-1 18,21 2-5559,4-5 1171</inkml:trace>
  <inkml:trace contextRef="#ctx0" brushRef="#br1" timeOffset="2732.86">8758 14454 6129,'1'0'222,"-1"0"-1,0-1 0,0 1 1,1 0-1,-1-1 1,0 1-1,0 0 0,0-1 1,1 1-1,-1 0 0,0-1 1,0 1-1,0 0 1,0-1-1,0 1 0,0-1 1,0 1-1,0 0 1,0-1-1,0 1 0,0 0 1,0-1-1,0 1 0,0-1 1,0 1-1,-1 0 1,1-1-1,0 1 0,0 0 1,0-1-1,0 1 0,-1 0 1,1-1-1,0 1 1,0 0-1,-1 0 0,1-1 1,0 1-1,-1 0 1,1 0-1,0-1 0,-1 1 1,1 0-1,0 0 0,-1 0 1,1 0-1,0 0 1,-1-1-1,1 1 0,-1 0 1,1 0-1,0 0 0,-1 0 1,1 0-1,0 0 1,-1 0-1,1 0 0,-1 0 1,1 0-1,0 1 1,-1-1-1,1 0 0,0 0 1,-1 0-1,1 0 0,0 1 1,-1-1-222,-23 4 549,0 1 1,1 0 0,-1 2-1,-1 2-549,14-5 81,1 0-1,0 1 0,0 0 1,0 1-1,0 0 0,1 0 1,0 1-1,0 1 0,1-1 1,-2 4-81,8-10 0,1 0 1,0 0-1,-1 0 0,1 1 1,0-1-1,0 0 0,0 1 1,0-1-1,0 1 0,1-1 1,-1 1-1,0 0 1,1-1-1,-1 1 0,1 0 1,-1-1-1,1 1 0,0 0 1,0-1-1,0 1 1,0 0-1,0 0 0,0-1 1,0 1-1,1 0 0,-1-1 1,0 1-1,1 0 0,0-1 1,-1 1-1,1-1 1,0 1-1,0-1 0,0 1 1,0-1-1,0 1 0,0-1 1,0 0-1,0 0 1,1 1-1,-1-1 0,0 0 1,1 0-1,0 0 0,1 1-3,1-1 0,-1 1-1,0-1 1,1 0 0,-1 0 0,1 0-1,-1-1 1,1 1 0,0-1 0,-1 0-1,1 0 1,-1 0 0,1 0 0,0-1-1,-1 0 1,1 1 0,-1-1 0,0-1-1,1 1 1,-1 0 0,3-2 3,4-4-47,-1 0 0,-1-1 0,0 0 0,0 0 0,0-1 0,-1 0 0,0 0 0,-1-1 0,0 0 0,-1 0 0,0 0 0,0-1 0,-1 0 0,0 0 0,-1-1 47,10-33-325,-3 0-1,-1 0 0,-2-3 326,0 2-221,-2 21 188,-1-1 0,0 0 1,-3 0-1,0 0 0,-1-1 1,-2 1-1,0 0 0,-3-2 33,-1 12 19,0 16 9,-4 38 20,5 9 100,2 0 0,2 0-1,5 37-147,-3-65 26,1-1 0,2 1-1,-1-1 1,2 1 0,1-1-1,0-1 1,1 1 0,1-1-1,0 0 1,2-1-1,3 5-25,-11-17 10,1-1 0,-1 1-1,1-1 1,0 0-1,0 0 1,0 0-1,0 0 1,0-1-1,1 1 1,-1-1-1,1 0 1,0 0-1,0 0 1,0-1 0,0 1-1,0-1 1,0 0-1,0 0 1,0 0-1,0-1 1,0 1-1,0-1 1,1 0-10,0-1 16,1 0 1,-1-1 0,0 1 0,0-1-1,0 0 1,0-1 0,0 1-1,0-1 1,0 0 0,-1 0-1,0 0 1,1-1 0,-1 0-1,0 0 1,-1 0 0,1 0-1,1-3-16,27-42 138,-31 47-132,0 1-1,0 0 1,0-1 0,0 1 0,-1-1 0,1 1-1,0-1 1,-1 0 0,1 1 0,-1-1-1,0 0 1,1 1 0,-1-1 0,0 0 0,0 1-1,0-1 1,0 0 0,-1 0 0,1 1 0,0-1-1,-1 0 1,1 1 0,-1-1 0,1 1-1,-1-1 1,0 1 0,0-1 0,1 1 0,-1-1-1,0 1 1,-1 0 0,0-2-6,2 3 0,0 0 0,-1-1-1,1 1 1,-1 0 0,1-1 0,-1 1 0,1 0-1,-1 0 1,1 0 0,-1-1 0,1 1-1,-1 0 1,1 0 0,-1 0 0,1 0 0,-1 0-1,1 0 1,-1 0 0,1 0 0,-1 0 0,1 0-1,-1 0 1,1 0 0,-1 0 0,1 1 0,-1-1-1,1 0 1,-1 0 0,1 1 0,-1-1 0,1 0-1,-1 0 1,1 1 0,-1 0 0,-6 19-35,7 27-14,1-36 50,1 0-1,0 1 0,1-1 0,0 0 1,1 0-1,0-1 0,0 1 0,2-1 1,-1 0-1,1 0 0,1 0 0,1 1 0,-5-8 5,0 1-1,0-1 0,0 0 0,0 0 0,1-1 1,-1 1-1,1-1 0,0 1 0,0-1 0,0 0 1,0-1-1,0 1 0,0-1 0,0 0 0,0 0 1,1 0-1,-1 0 0,0-1 0,1 1 0,-1-1 1,1-1-1,-1 1 0,0 0 0,1-1 0,-1 0 1,0 0-1,0 0 0,0-1 0,0 1 0,0-1 1,0 0-1,4-3-4,9-4 31,-1-2 1,0 0-1,-1 0 1,0-2-1,-1 0 1,0 0-1,5-8-31,-13 14 24,1-1 0,-1 0-1,0-1 1,-1 1 0,0-1-1,0 0 1,-1-1 0,0 1-1,-1-1 1,0 0 0,-1 1-1,0-1 1,0 0 0,0-9-24,-2 16 25,-1-1 1,0 1-1,0 0 1,0-1-1,0 1 1,0 0-1,-1 0 1,1 0-1,-1-1 1,0 2-1,0-1 1,0 0-1,0 0 1,0 1-1,-1-1 1,-1-1-26,3 3 7,0 0 1,0 0-1,-1 0 1,1-1-1,0 1 1,-1 1 0,1-1-1,-1 0 1,1 0-1,-1 0 1,1 1-1,-1-1 1,1 1-1,-1-1 1,0 1-1,1 0 1,-1-1-1,0 1 1,1 0-1,-1 0 1,0 0-1,0 1 1,1-1-1,-1 0 1,1 1-1,-1-1 1,0 1-1,1-1 1,-1 1-1,1 0 1,-1-1-1,1 1 1,-1 0-8,1 0-3,1 0-1,-1 0 1,1 0 0,-1 0 0,1 0-1,0-1 1,-1 1 0,1 0 0,0 0-1,0 0 1,0 0 0,-1 0 0,1 0-1,0 0 1,0 0 0,1 0 0,-1 0-1,0 0 1,0 0 0,0 0 0,1 0-1,-1 0 1,0 0 0,1 0 0,-1 0-1,1 0 1,-1-1 0,1 1 0,-1 0-1,1 0 1,0 0 0,-1-1 0,1 1-1,0 0 1,0-1 0,-1 1 0,2-1 3,28 27-75,54 20 54,-69-41 25,-1 0-1,0 2 0,0 0 0,-1 0 0,0 2 0,0-1 0,-1 2 1,0-1-1,-1 2 0,5 6-3,-15-17 2,-1-1 1,1 1-1,-1 0 0,1 0 1,-1-1-1,0 1 0,1 0 1,-1 0-1,0-1 1,0 1-1,1 0 0,-1 0 1,0 0-1,0-1 0,0 1 1,0 0-1,0 0 1,0 0-1,0-1 0,0 1 1,-1 0-1,1 0 0,0 0 1,0-1-1,-1 1 1,1 0-1,0 0 0,-1-1 1,1 1-1,-1 0 0,1 0-2,-2 1 6,-1 0-1,1-1 0,0 1 0,0 0 0,-1-1 1,1 1-1,-1-1 0,1 0 0,-1 0 0,-1 1-5,-70 14 128,64-14-78,-7 1 38,-57 9 640,24-9-4094,10-4 817</inkml:trace>
  <inkml:trace contextRef="#ctx0" brushRef="#br1" timeOffset="3583.58">10150 14293 6737,'-1'0'277,"0"0"0,0 0 0,1 0 0,-1 0 0,0 0 0,0 0 0,0 1 0,1-1 0,-1 0 0,0 0 0,0 1-1,0-1 1,1 1 0,-1-1 0,0 0 0,1 1 0,-1 0 0,0-1 0,1 1 0,-1-1 0,1 1 0,-1 0 0,1-1-1,-1 1 1,1 0 0,-1-1 0,1 1 0,0 0 0,-1 0-277,-1 32 2515,22 47-3183,-14-62 1547,47 153-80,16 57-380,-57-179-302,-3 0 1,-1 1-1,0 36-117,-8-83 36,0 0 1,0 1-1,0-1 1,0 0-1,0 1 1,-1-1-1,0 0 0,1 0 1,-2 4-37,1-7 23,1 1 1,-1 0-1,0-1 0,1 1 1,-1-1-1,0 1 1,1-1-1,-1 0 1,0 1-1,1-1 0,-1 0 1,0 1-1,0-1 1,0 0-1,1 0 1,-1 1-1,0-1 0,0 0 1,0 0-1,1 0 1,-1 0-1,0 0 1,0 0-1,0-1 0,0 1 1,1 0-1,-1 0 1,0 0-1,0-1 0,1 1 1,-1 0-1,0-1 1,0 1-1,1-1 1,-1 1-1,1-1 0,-1 1 1,0-1-1,1 0 1,-1 1-1,1-1 1,-1 1-1,1-1-23,-13-10 134,1 0 1,1 0-1,0-1 1,0-1-1,1 0 1,1 0-1,0-1 1,1 0-1,0-1 1,2 1-1,-1-2 1,2 1-1,0 0 1,1-1-1,0-1-134,-2-12 3,0-1 0,3 1 1,0-1-1,2 0 0,1 1 0,1-1 0,5-25-3,-2 37-14,0 1 0,2-1 0,-1 1 0,2 1-1,1-1 1,0 1 0,0 1 0,2-1 0,0 1 0,1 1 0,0 0-1,1 1 1,1 0 0,9-8 14,-14 14-12,0 0-1,1 1 0,0 0 1,0 0-1,0 1 1,0 0-1,1 0 0,0 1 1,0 1-1,0 0 1,0 0-1,1 1 0,-1 0 1,1 0-1,-1 2 1,1-1-1,-1 1 1,1 1-1,0 0 0,-1 0 1,1 1-1,-1 0 1,0 1-1,10 4 13,-18-6-1,1 0 1,-1 0-1,1 0 1,0 0-1,-1 0 1,0 1-1,1-1 1,-1 1-1,0 0 0,0 0 1,0 0-1,0 0 1,0 0-1,0 0 1,-1 0-1,1 1 0,-1-1 1,0 1-1,1-1 1,-1 1-1,0-1 1,0 3 0,-1-2 2,0 1 0,0-1 1,0 1-1,0-1 0,-1 0 1,0 1-1,1-1 0,-1 1 1,0-1-1,-1 0 0,1 0 1,-1 1-1,1-1 0,-1 0 1,-2 2-3,-6 8 14,0 0 0,-1 0 0,-1-2 0,0 1 0,-1-1 0,0-1 0,-1 0-14,0 0 22,0 0 0,-1-2 0,0 1 0,0-2 0,-1 0 0,0-1 0,0-1 0,0 0 0,-8 1-22,22-6-130,-15 0-620,17 0 652,-1 0 1,1 0-1,-1 0 1,1 0-1,0 0 0,-1 0 1,1 0-1,0-1 0,-1 1 1,1 0-1,0 0 0,0 0 1,-1-1-1,1 1 1,0 0-1,-1 0 0,1-1 1,0 1-1,0 0 0,0 0 1,-1-1-1,1 1 1,0 0-1,0-1 0,0 1 1,0 0-1,-1-1 0,1 1 1,0-1-1,0 1 0,0 0 1,0-1-1,0 1 1,0 0-1,0-1 0,0 1 1,0-1-1,0 1 0,0 0 1,1-1-1,-1 1 1,0 0-1,0-1 0,0 1 1,0 0 97,14-27-3893</inkml:trace>
  <inkml:trace contextRef="#ctx0" brushRef="#br1" timeOffset="3949.74">10730 14323 5873,'11'61'7381,"18"28"-3836,-4-13-1156,-30-93-50,-19-81 552,22 90-2892,1 0 1,0 0-1,1 0 0,0 0 0,0 0 0,1-1 1,0 1-1,0 0 0,1 0 0,0 0 0,0-1 1,0 5-44,1 0 1,-1 0-1,1 0 0,-1 0 0,1 1 1,0-1-1,1 1 0,-1 0 0,1 0 1,-1 0-1,1 0 0,0 0 1,0 1-1,0 0 0,0 0 0,0 0 1,1 0-1,-1 1 0,0-1 0,1 1 1,0 0-1,-1 1 0,1-1 0,-1 1 1,1 0 43,59 1-3473,-6 9-3595,-24-3 1871</inkml:trace>
  <inkml:trace contextRef="#ctx0" brushRef="#br1" timeOffset="4298.3">11067 14291 2545,'12'-2'536,"15"-2"3364,-24 6 298,-15 5 1991,-4 12-4173,9-6-1665,-5 5-48,1 1 0,1 0 0,0 1 0,2 0 0,0 2-303,6-18 47,1 1-1,0-1 1,0 1 0,0 0-1,0-1 1,1 1 0,0 0-1,0 0 1,0-1 0,1 1-1,-1 0 1,1-1 0,1 2-47,-1-3 5,0-1 1,0 0 0,1 0-1,-1 0 1,1 0 0,-1 0 0,1 0-1,0 0 1,0 0 0,0 0-1,0-1 1,0 1 0,0-1 0,0 0-1,0 1 1,1-1 0,-1 0-1,1 0 1,-1-1 0,0 1 0,1 0-1,-1-1 1,1 1 0,0-1-1,1 0-5,0 0 15,0 0 0,0-1 0,1 1 0,-1-1 0,0 0 0,0 0-1,0 0 1,-1 0 0,1-1 0,0 0 0,0 0 0,-1 0 0,1 0-1,-1 0 1,0-1 0,1 1 0,-1-1 0,0 0 0,-1 0 0,1 0-1,-1-1 1,1 1 0,-1-1-15,6-6 62,-1-1 0,-1 0 0,0-1 0,-1 1 0,0-1 0,2-8-62,-5 14 25,-1-1 1,-1 1-1,1 0 0,-1 0 1,0-1-1,-1 1 0,0 0 1,1 0-1,-2-1 0,1 1 1,-2-3-26,3 8 18,0-1 0,-1 0 1,1 1-1,-1-1 1,1 1-1,-1-1 0,0 1 1,1-1-1,-1 1 0,0-1 1,0 1-1,0 0 0,0-1 1,0 1-1,0 0 1,-1 0-1,1 0 0,0 0 1,-1 0-1,1 0 0,-1 0 1,1 0-1,0 1 0,-1-1 1,0 1-1,1-1 1,-1 1-1,1-1 0,-1 1 1,0 0-1,1 0 0,-1 0 1,0 0-1,1 0 0,-1 0 1,0 0-1,1 0 1,-1 1-1,1-1 0,-1 1 1,0-1-1,1 1 0,-1-1 1,1 1-19,-6 6-3109,4 0 630</inkml:trace>
  <inkml:trace contextRef="#ctx0" brushRef="#br1" timeOffset="4651.4">11203 14301 5449,'2'0'251,"0"-1"-1,0 1 1,0-1-1,0 1 0,0 0 1,0 0-1,1 0 1,-1 0-1,0 0 1,0 0-1,0 0 1,0 1-1,0-1 0,0 1 1,0 0-1,0-1 1,0 1-1,0 0 1,0 0-1,0 0 1,0 1-251,5 4 729,-1 0 0,0 1 0,0 0 1,-1-1-1,3 5-729,-6-8-56,24 34 742,-1 1 0,-2 1-1,-2 1 1,17 42-686,-32-67 84,0 0 0,-1 1 0,0 0 0,-1 0-1,-1 0 1,-1 0 0,0 1 0,-1-1 0,-1 1 0,-1-1 0,0 1-1,-1-1 1,0 1 0,-2-1 0,-2 6-84,6-20 55,0 0 0,-1-1-1,1 1 1,-1 0 0,1 0 0,-1 0 0,0-1 0,0 1 0,0 0-1,0-1 1,0 1 0,0-1 0,0 1 0,-1-1 0,1 0 0,0 1-1,-1-1 1,1 0 0,-1 0 0,1 0 0,-1 0 0,0 0 0,0 0-1,1-1 1,-1 1 0,0 0 0,0-1 0,0 0 0,1 1 0,-1-1-1,0 0 1,0 0 0,0 0 0,0 0 0,0 0 0,0 0 0,0-1 0,1 1-1,-1-1 1,0 1 0,0-1 0,0 0 0,1 1 0,-1-1 0,0 0-1,1 0 1,-1-1-55,-4-2 136,-1-1 1,2 0-1,-1 0 0,1 0 0,-1-1 1,1 0-1,1 0 0,-1 0 0,1-1 1,0 1-1,-1-4-136,0-5 40,0 0 0,1 0 1,1-1-1,0 1 1,1-1-1,1 1 0,0-1 1,1 0-1,1 1 0,0-1 1,1 0-1,1 1 0,0-1 1,2 0-41,1-7-10,1 0 1,2 1-1,0 0 1,1 0 0,1 1-1,1 1 1,1-1-1,14-15 10,-17 26-17,-1 0 0,1 0-1,1 1 1,0 0 0,0 1-1,1 0 1,9-4 17,-18 10-5,0 0-1,0 0 1,1 0-1,-1 1 1,0 0-1,0 0 1,1 0-1,-1 0 1,1 0-1,-1 0 1,1 1-1,-1 0 1,1 0 0,0 0-1,-1 0 1,1 0-1,-1 1 1,1 0-1,-1 0 1,1 0-1,-1 0 1,0 0-1,1 0 1,-1 1-1,0 0 1,0-1-1,0 1 1,0 1 0,0-1-1,-1 0 1,1 1-1,1 1 6,-3-2 0,1 0 1,-1 0-1,1 0 0,-1 0 1,0 1-1,0-1 0,0 0 1,0 1-1,-1-1 0,1 1 1,-1-1-1,1 1 0,-1-1 1,0 1-1,0-1 0,0 1 1,0-1-1,0 1 0,-1 1 0,0 1 7,-1 0 0,0 0 1,0 0-1,0-1 0,0 1 0,-1-1 0,0 1 0,0-1 0,-2 3-7,-9 8 45,0-1 0,-1 0 0,0-1 0,-10 6-45,25-19 1,-5 4-163,-37 23-22,14-20-4196,19-13 728</inkml:trace>
  <inkml:trace contextRef="#ctx0" brushRef="#br1" timeOffset="5001.14">11686 14366 2016,'7'8'926,"0"1"0,-1-1 0,0 1 0,0 0 0,-1 0 0,0 1 0,0-1-1,-1 1 1,-1 0 0,0 1 0,0-1 0,-1 0 0,0 3-926,8 23 2751,-13-45 2067,-12-45-3527,15 50-1331,-2-7 127,0-1 0,1 0 0,0 1 0,0-1 1,2 0-1,0 1 0,0-4-87,0 12-48,0 0-1,-1 0 1,1 0-1,1-1 1,-1 1 0,0 1-1,1-1 1,0 0 0,-1 0-1,1 1 1,0-1-1,1 0 1,-1 1 0,0 0-1,1 0 1,-1 0 0,1 0-1,-1 0 1,1 0-1,0 1 1,0-1 0,0 1-1,0 0 1,0-1 0,0 2-1,0-1 1,1 0 0,-1 1-1,0-1 1,0 1-1,2 0 49,21-1-3847,-2 3-262</inkml:trace>
  <inkml:trace contextRef="#ctx0" brushRef="#br1" timeOffset="5332.1">11958 14330 3201,'38'27'2816,"-38"-16"-159,-4 6-225,1 3-431,3 4-201,-1 0-584,2 4-247,2-8-409,6 1-184,-1-8-232,8-3 240,1-7-64,4-9 2593,0-9-6562,6-17 3001</inkml:trace>
  <inkml:trace contextRef="#ctx0" brushRef="#br1" timeOffset="5333.1">12097 14178 5329,'-24'-27'2969,"-6"2"215,12 9-1359,-1 5-257,9 8-624,8 3-416,9 4-399,4 5 279,6 0 712,7 4-4409,-4 3 2105</inkml:trace>
  <inkml:trace contextRef="#ctx0" brushRef="#br1" timeOffset="5691.57">12207 14257 6985,'77'93'2853,"-68"-71"641,-4-21-696,8-5-2294,-5 1-274,1 0-1,-1 0 0,1 0 0,-1-1 1,5-4-230,-10 7 50,-1-1 0,0 1 0,1-1 0,-1 1 1,0-1-1,0 0 0,0 0 0,-1 0 0,1 0 1,0 0-1,-1 0 0,1 0 0,-1 0 0,0-1 1,0 1-1,0-1 0,0 1 0,0-1 0,0 1 1,-1-1-1,1-2-50,-1 5 28,0 0 0,0-1 0,1 1 0,-1-1 0,0 1-1,0 0 1,0-1 0,0 1 0,0-1 0,-1 1 0,1 0 0,0-1 0,0 1 0,0-1 0,0 1 0,0 0 0,0-1 0,-1 1 0,1 0 0,0-1 0,0 1 0,-1 0 0,1-1 0,0 1 0,0 0 0,-1-1 0,1 1 0,0 0 0,-1 0 0,1-1 0,0 1 0,-1 0 0,1 0-1,-1 0 1,1 0 0,-1-1-28,-14 8 650,-14 19-163,23-19-460,1 0 0,0 1 0,0-1 0,0 1 0,1 0 0,0 0 0,0 1 1,1-1-1,1 1 0,-1 0 0,1 0 0,-1 7-27,3-12 2,-1 0 1,1 0-1,0 0 1,0 0-1,0-1 1,0 1-1,1 0 1,-1 0-1,1 0 1,0-1-1,0 1 1,1 0-1,-1-1 1,1 1-1,0-1 1,0 0-1,0 1 1,0-1-1,0 0 1,1 0-1,-1 0 1,1-1-1,0 1 1,0-1-1,0 1 1,0-1-1,0 0 1,1 0-1,-1 0 1,3 1-3,-2-2 21,0 0 0,0 0 0,0 0 0,0-1 1,0 1-1,0-1 0,0 0 0,0 0 0,0 0 0,-1-1 0,1 1 0,0-1 0,0 0 1,0 0-1,0-1 0,-1 1 0,1-1 0,0 1 0,-1-1 0,4-2-21,4-4-800,0-1 1,-1 1-1,0-2 0,0 1 0,3-5 800,17-18-3142</inkml:trace>
  <inkml:trace contextRef="#ctx0" brushRef="#br1" timeOffset="6015.32">12362 14059 5561,'-43'-16'1697,"7"14"399,3 2-1528,15 5-120,6 2-1904,16 0-617,8-5-367</inkml:trace>
  <inkml:trace contextRef="#ctx0" brushRef="#br1" timeOffset="6537.26">12516 13821 3937,'1'-2'225,"6"-12"1472,0 1-1,1-1 1,0 1-1,3-2-1696,-9 13 244,-1 0 0,1 0 0,-1 1 0,1-1 0,0 1 0,-1-1 0,1 1 0,0-1 0,0 1 0,0 0 0,0 0 0,0 0 0,1 0 0,0 0-244,-2 1 91,0 0 0,1 0 0,-1 0 0,0 1 0,0-1 0,0 0-1,1 0 1,-1 1 0,0-1 0,0 1 0,0-1 0,0 1 0,0 0 0,0-1 0,0 1 0,0 0 0,0 0 0,0-1 0,0 1 0,-1 0 0,1 0-1,0 0 1,0 0 0,-1 0 0,1 0 0,-1 0 0,1 0 0,-1 0 0,1 1-91,2 5 242,0 1 0,-1-1 0,1 1 0,-2 0 0,1 0 0,-1 0 0,0 0 0,0 0 0,-1 0 0,-1 7-242,-11 86 1132,8-80-923,-7 54 968,-2 70-1177,12-120 87,1 1-1,2-1 0,0 1 1,2-1-1,1 1 0,1-1 0,5 13-86,-9-32 17,0 0 0,1 0 0,-1 0 0,1 0 0,1-1 0,-1 0 0,1 1 0,0-1 0,0 0 0,0-1 0,1 1 0,0-1 0,0 0 0,0 0 0,0 0 0,0-1 0,1 1 0,0-2 0,-1 1 0,1 0 0,1-1-17,0 0 24,1-1 0,-1 0 0,0 0 0,1-1 0,-1 0 0,1 0 0,-1-1 0,0 0 0,1 0 0,-1-1 0,0 1 1,0-2-1,0 1 0,0-1 0,0 0 0,-1 0 0,7-5-24,-3 3 34,1-1 0,-1-1 0,0 0 0,-1 0 0,0-1 0,0 0 0,0 0 0,-1-1 0,0 0 0,-1-1 0,0 0 0,1-3-34,-7 12 5,0-1-1,-1 1 1,1 0 0,-1 0-1,1-1 1,-1 1-1,0 0 1,0 0 0,1-1-1,-1 1 1,0 0-1,0-1 1,0 1 0,0 0-1,0-1 1,-1 1 0,1 0-1,0 0 1,-1-1-1,1 1 1,-1 0 0,1 0-1,-1 0 1,1-1-1,-1 1 1,0 0 0,0 0-1,1 0 1,-1 0 0,0 0-1,0 0 1,0 0-1,0 1 1,0-1 0,0 0-1,-1 0 1,1 1 0,0-1-1,0 1 1,0-1-1,-1 1 1,1 0 0,0-1-1,0 1 1,-1 0-1,1 0 1,0 0 0,-1 0-1,1 0 1,0 0 0,-1 0-5,-2 0-4,0 0 1,0 0-1,0 0 1,0 0-1,0 1 1,0 0 0,1-1-1,-1 1 1,0 1-1,0-1 1,1 1 0,-1-1-1,1 1 1,-1 0-1,1 0 1,0 1-1,-1 0 4,1 0-5,1 0-1,0 0 0,0 0 0,0 1 0,1-1 0,-1 1 0,1-1 0,0 1 0,0-1 1,0 1-1,1 0 0,-1-1 0,1 1 0,0 0 0,0-1 0,0 1 0,0 0 1,0 0-1,1-1 0,0 1 0,0 0 0,0-1 0,0 1 0,1-1 0,-1 1 0,1-1 1,1 2 5,-1-1 0,0 0 0,1-1 0,0 1 0,-1-1 0,1 1 0,1-1 0,-1 0 0,0 0 0,1 0 0,-1-1 0,1 1 0,0-1 0,0 0 0,0 0 0,0 0 0,0 0 0,0-1 0,1 0 0,-1 0 0,0 0 0,1 0 0,2-1 0,6-1 10,0 0 0,-1-2 1,1 1-1,-1-1 0,0-1 1,0-1-1,0 1 0,0-2 1,-1 0-1,0 0 0,0-1 1,-1 0-1,0-1 0,0 0 1,0 0-1,-1-1 0,-1-1 1,1 1-1,-2-2 0,1 1 1,-1-1-1,-1 0 0,0 0 1,2-7-11,-6 12 11,0-1 1,-1 1 0,0 0-1,-1-1 1,1 1 0,-1-1-1,0 1 1,-1 0 0,0-5-12,1 8 3,-1 0 0,1 0 0,-1 0 0,0 0 0,0 0 0,0 0 1,0 1-1,-1-1 0,1 0 0,-1 1 0,1-1 0,-1 1 0,0-1 1,0 1-1,0 0 0,0 0 0,0 0 0,-1 0 0,1 0 0,-1 1 1,1-1-4,1 2-3,1 0 1,-1-1 0,1 1-1,-1 0 1,1 0 0,-1 0-1,1-1 1,-1 1 0,1 0-1,-1 0 1,1 0 0,-1 0-1,1 0 1,-1 0 0,1 0 0,-1 0-1,0 0 1,1 0 0,-1 0-1,1 1 1,-1-1 0,1 0-1,-1 0 1,1 0 0,-1 1-1,1-1 1,-1 0 0,1 1 0,0-1-1,-1 0 1,1 1 0,-1-1-1,1 1 1,0-1 0,-1 0-1,1 1 1,0-1 0,0 1-1,-1-1 1,1 1 0,0-1-1,0 1 1,0-1 0,-1 1 0,1-1-1,0 1 1,0 0 0,0 0 2,0 0-8,0 1 0,-1 0 0,1 0 0,0 0 1,1 0-1,-1 0 0,0 0 0,0 0 0,1 0 1,-1 0-1,1-1 0,0 1 0,-1 0 0,1 0 8,8 10-12,-1-1-1,2 0 1,0-1-1,0 0 1,10 7 12,-11-9 3,0-1 0,0 2 0,-1-1 0,0 1 0,-1 0 0,1 1 1,-2 0-1,0 0 0,3 6-3,-5-9-10,-1 1 0,-1 0 0,1-1-1,-1 1 1,0 0 0,-1 0 0,0 0 0,0 0 0,-1 8 10,0-13-17,-1 1 0,0 0 0,0-1 0,0 1 0,0-1 0,0 1 0,-1-1 0,1 0 0,-1 1 0,0-1 0,0 0 0,0 0-1,0 0 1,-1 0 0,1-1 0,-1 1 0,0-1 0,0 1 0,1-1 0,-2 0 0,1 0 0,0-1 0,-1 1 17,-47 20 768,14-14-3678,-2-6 847</inkml:trace>
  <inkml:trace contextRef="#ctx0" brushRef="#br1" timeOffset="6922.21">12461 14164 11186,'-8'-13'2465,"8"3"1048,8 4-3313,16-1-64,7 3-48,19-7 104,2 1 104,11-4-456,-2 1-3369,-3 6 1097</inkml:trace>
  <inkml:trace contextRef="#ctx0" brushRef="#br1" timeOffset="6922.24">13048 13910 7042,'-7'6'2752,"-15"2"385,-4 9-1721,-3 5-448,-6 2-216,2 3-391,-1 7 871,6-7-2336,7 5-2217,11-8 1024</inkml:trace>
  <inkml:trace contextRef="#ctx0" brushRef="#br1" timeOffset="7316.65">13425 13744 8818,'2'12'1407,"2"-1"0,-1 0 0,2-1 1,4 11-1408,12 31 899,8 47 251,-5 1 0,-3 2 0,-5 10-1150,-9-59 215,-3 1-1,-3 0 1,-2-1-1,-2 1 1,-2 0-1,-12 44-214,1-38 1004,-3-2-1,-2 0 1,-3-1-1,-15 24-1003,31-68 480,8-13-535,0 0 0,0 0 0,0 0 0,0 0 0,-1-1 0,1 1-1,0 0 1,0 0 0,0 0 0,0 0 0,0 0 0,0 0 0,0 0-1,-1 0 1,1 0 0,0 0 0,0-1 0,0 1 0,0 0 0,0 0 0,0 0-1,-1 0 1,1 0 0,0 0 0,0 0 0,0 0 0,0 0 0,0 0 0,-1 0-1,1 0 1,0 0 0,0 0 0,0 1 0,0-1 0,0 0 0,-1 0-1,1 0 1,0 0 0,0 0 0,0 0 0,0 0 0,0 0 0,0 0 0,0 0-1,-1 0 1,1 1 0,0-1 0,0 0 0,0 0 0,0 0 0,0 0 0,0 0-1,0 0 1,0 1 0,0-1 0,0 0 0,0 0 0,0 0 0,0 0-1,0 0 1,0 1 0,0-1 0,0 0 0,0 0 0,0 0 0,0 0 0,0 0-1,0 1 56,0-4-3088</inkml:trace>
  <inkml:trace contextRef="#ctx0" brushRef="#br1" timeOffset="102246.69">2941 13873 1032,'0'-3'361,"0"1"-1,-1 0 1,0 0-1,1-1 1,-1 1 0,0 0-1,0 0 1,0 0-1,0 0 1,-1 0-1,1 0 1,0 0 0,-1 1-1,1-1 1,-1 0-1,0 1 1,0-1-1,1 1 1,-1 0 0,0 0-1,-2-2-360,2 3 217,0 0 0,0 0 0,0 0 0,0 0 0,0 1 0,0-1 0,0 0 0,1 1 0,-1-1 0,0 1 0,0-1 0,1 1 0,-1 0 0,0 0 0,1 0 0,-1 0 0,0 0 0,1 0 1,0 1-1,-2 0-217,-7 8 474,0 1 1,1 0 0,0 1 0,1 0 0,0 0 0,-1 4-475,-22 40 725,3 2 0,3 0-1,2 2 1,3 0 0,-8 40-725,21-68 91,1 0 0,2 1 0,1-1 1,1 1-1,2-1 0,1 1 0,2 0 0,1-1 0,1 0 0,2 0 0,11 31-91,-14-53 26,0 0 0,0 0 0,1-1 0,1 0 0,0 1-1,0-2 1,1 1 0,0-1 0,0 0 0,1 0 0,0-1-1,0 0 1,0 0 0,1-1 0,1 0 0,-1-1 0,1 0-1,-1 0 1,1-1 0,1 0 0,-1-1 0,0 0 0,1-1 0,0 0-1,-1-1 1,1 0 0,0-1 0,0 0 0,0 0 0,0-1-1,-1 0 1,4-2-26,79-17-4259,-39 7 978</inkml:trace>
  <inkml:trace contextRef="#ctx0" brushRef="#br0" timeOffset="108998.8">29731 11007 6305,'2'-6'770,"2"-8"745,1 0 0,0-1-1,1 2 1,5-11-1515,-10 22 163,1 0-1,-1 0 1,0 0-1,1 0 1,-1 0 0,1 0-1,0 0 1,0 1 0,0-1-1,0 1 1,0-1 0,0 1-1,0 0 1,1-1-163,-1 2 49,-1 0 0,1-1 0,-1 1 0,0 0 0,1 0 0,-1 0 1,1 0-1,-1 1 0,1-1 0,-1 0 0,1 0 0,-1 1 0,0-1 0,1 1 0,-1 0 0,0-1 0,1 1 1,-1 0-1,0 0 0,0-1 0,0 1 0,1 0 0,-1 0 0,0 0 0,0 2-49,6 4 117,-2 1 0,1 0-1,-1 1 1,0-1 0,-1 1-1,0 0 1,0 0 0,-1 0 0,0 1-1,-1-1 1,1 10-117,4 22 303,-2 0 0,-2 6-303,-3-39 33,6 227 863,-11 0 1,-18 76-897,23-308 53,-1 8 388,3-7-3391,0-5 711</inkml:trace>
  <inkml:trace contextRef="#ctx0" brushRef="#br0" timeOffset="109355.98">29829 11553 5721,'-15'-2'4009,"-4"-5"-840,2-7-345,14 14-2816,16 0-24,11 3-16,7-3 240,16 4-192,13 3-584,-5-1-2560,12-3 431</inkml:trace>
  <inkml:trace contextRef="#ctx0" brushRef="#br0" timeOffset="109687.55">30406 11587 9770,'-8'6'683,"-1"0"0,1-1 0,-1 0 0,0 0 0,0-1 0,-1 0 0,1-1 0,-1 0 0,0 0 0,-6 0-683,2 1 402,-1 0 0,1 0 0,-1 2 0,-7 4-402,10-4 202,2 1 0,-1 0 0,1 1 0,0 0 1,0 0-1,1 1 0,0 0 0,1 1 0,-1 1-202,7-8 22,-1 0 0,1 0 0,0 0 0,1 0 1,-1 1-1,0-1 0,1 1 0,0-1 0,0 1 0,0 0 0,0-1 0,1 1 0,-1 0 0,1 0 0,0-1 0,0 1 1,0 0-1,1 0 0,-1-1 0,1 1 0,0 0 0,0-1 0,0 1 0,0-1 0,1 1 0,0-1 0,0 1 0,-1-1 0,2 0 1,-1 0-1,0 0 0,3 2-22,0 0 16,1 0 1,-1-1-1,1 0 1,0 0 0,0-1-1,0 0 1,1 0-1,-1 0 1,1-1-1,-1 0 1,1 0-1,0 0 1,0-1-1,0 0 1,0-1 0,0 1-1,0-1 1,6-1-17,1 0 41,-1 0 1,0-1-1,0-1 0,1 0 1,-1-1-1,-1 0 1,1-1-1,-1 0 1,5-4-42,-14 8 19,0-1 0,-1 1 0,1-1 0,0 0 0,-1 0 0,1 0 0,-1 0 0,0-1 1,0 1-1,0-1 0,0 1 0,0-1 0,0 0 0,-1 1 0,1-2-19,-2 2 19,1 0-1,-1 1 1,1-1 0,-1 0-1,0 0 1,0 1 0,0-1-1,0 0 1,0 0-1,-1 0 1,1 1 0,0-1-1,-1 0 1,1 0 0,-1 1-1,0-1 1,1 0 0,-1 1-1,-1-2-18,-2-2 27,1 1 0,-1-1 1,-1 1-1,1 0 0,-1 0 0,1 0 0,-1 1 0,0 0 0,0 0 0,-1 0 0,1 1 1,-1-1-1,1 1 0,-3 0-27,-48-9 83,44 10-1673,39 6-3522,-4-2 1149</inkml:trace>
  <inkml:trace contextRef="#ctx0" brushRef="#br0" timeOffset="110543.27">30645 11631 8106,'9'7'290,"4"7"2065,-34-7 1261,19-6-3453,0 0 1,0 0-1,0 0 1,1 0-1,-1 0 0,0 1 1,1-1-1,-1 1 1,1-1-1,-1 1 0,1-1 1,-1 1-1,1 0 1,0-1-1,0 1 0,0 0 1,0 0-1,0 1-163,-17 42 1216,13-31-809,4-11-371,0 0 0,-1 0 0,1 0 0,0 0 0,1 0 0,-1 1 0,0-1 0,1 0 1,0 0-1,0 1 0,0-1 0,0 0 0,0 1 0,1-1 0,0 0 0,-1 0 0,1 1 0,0-1 0,1 0 0,-1 0 1,0 0-37,1-1 10,0 0 0,0 0 0,1 0 0,-1 0 0,0-1 0,1 1 0,-1-1 0,1 1 0,-1-1 1,1 0-1,0 0 0,0 0 0,-1 0 0,1-1 0,0 1 0,0-1 0,0 0 0,0 0 0,0 0 1,0 0-1,-1 0 0,1 0 0,0-1 0,1 0-10,12-1 47,1-1 0,-1-1 0,0-1 1,-1 0-1,13-6-47,-21 7 97,1 1 1,-1-1-1,1 0 0,-1-1 1,-1 0-1,1 0 0,-1 0 1,0-1-1,0 0 1,0 0-1,-1-1 0,2-2-97,-7 8 40,1 0 0,-1 1 1,0-1-1,1 0 0,-1 0 0,0 0 0,0 0 0,0 0 0,0 0 0,0 0 0,0 0 0,0 0 1,0 0-1,0 0 0,0 0 0,-1 0 0,1 0 0,0 0 0,-1 0 0,1 0 0,-1 0 0,1 0 1,-1 1-1,1-1 0,-1 0 0,1 0 0,-1 1 0,0-1 0,1 0 0,-1 1 0,0-1 0,0 0 1,0 1-1,0-1 0,1 1 0,-1-1 0,0 1 0,0 0 0,0-1 0,0 1 0,0 0 0,0 0 1,0 0-1,0 0 0,0 0 0,0 0 0,0 0-40,0-1 11,0 1 1,0 0-1,0 0 1,1 0-1,-1 0 0,0 0 1,0 0-1,0 0 1,0 0-1,0 0 0,0 0 1,1 1-1,-1-1 0,0 0 1,0 1-1,0-1 1,1 0-1,-1 1 0,0-1 1,0 1-1,0 0-11,1-1-2,0 1-1,0 0 1,-1 0-1,1-1 0,0 1 1,0 0-1,0 0 1,0-1-1,0 1 1,0 0-1,0 0 0,0-1 1,0 1-1,1 0 1,-1 0-1,0 0 1,0-1-1,1 1 1,-1 0-1,0-1 0,1 1 1,-1 0-1,1-1 1,-1 1-1,1 0 1,-1-1-1,1 1 0,-1-1 1,1 1-1,0-1 3,4 5 2,0 0-1,0-1 1,1 0-1,-1 0 1,1 0-1,0-1 1,0 0-1,1 0 1,-1 0-1,1-1 1,-1 0-1,1-1 0,0 1 1,-1-1-1,6 0-1,5 1-5,-1-1 0,0-1 0,0 0-1,0-2 1,0 0 0,4-1 5,4-2-274,-1-1 1,0-1-1,0-2 1,-1 0-1,15-9 274,-30 15-70,0 0-1,-1-1 1,1 0 0,-1-1-1,0 1 1,0-1 0,-1 0-1,1-1 1,-1 1 0,0-1-1,-1 0 1,1 0 0,-1-1-1,-1 1 1,1-1-1,-1 0 1,0 0 0,0 0-1,0-5 71,-3 9 2,0 0-1,0 0 1,0 0-1,-1 0 1,1 0-1,-1 0 1,0 0-1,0 0 0,0 1 1,0-1-1,-1 0 1,1 0-1,-1 1 1,1-1-1,-1 1 0,0 0 1,0-1-1,0 1 1,0 0-1,-1 0 1,1 0-1,-1 0 1,0 0-2,2 1-3,-1-1 0,0 1 1,1 0-1,-1 0 1,0 0-1,0 0 1,0 0-1,0 0 0,0 0 1,0 1-1,0-1 1,0 1-1,0-1 1,0 1-1,0 0 0,0 0 1,0 0-1,-1 0 1,1 0-1,0 1 0,0-1 1,0 0-1,0 1 1,0 0-1,0-1 1,0 1-1,0 0 0,0 0 1,1 0-1,-1 0 1,0 1 2,2-1-4,0 0 1,0 0-1,0 0 1,0 1-1,0-1 1,0 0-1,0 0 1,1 0-1,-1 0 1,0 0-1,1 0 1,-1 0-1,1 0 1,-1 0-1,1 0 0,0 0 1,-1 0-1,1 0 1,0 0 3,-1 0-7,15 24-6,1-1 0,12 13 13,-16-21 14,0 0 0,-1 0 1,0 1-1,-1 0 0,-1 1 0,6 18-14,-14-33 33,0-1-1,0 1 1,-1-1-1,1 1 0,-1-1 1,1 1-1,-1-1 1,0 1-1,0 0 1,0-1-1,-1 1 1,1 0-1,0-1 1,-1 1-1,0-1 1,1 1-1,-1-1 1,0 1-1,-1-1 1,1 0-1,0 1 1,0-1-1,-1 0 1,-1 2-33,-1-1 70,1-1 0,-1 1 0,0-1 0,1 0 1,-1 0-1,0 0 0,0-1 0,-1 1 0,1-1 1,0 0-1,0 0 0,-1-1 0,1 1 0,-1-1-70,-17 1 179,-1-2 0,1 0-1,-1-1 1,1-2-1,-6-1-178,-3-5 807,29 8-362,17 7-2906,3 3 348</inkml:trace>
  <inkml:trace contextRef="#ctx0" brushRef="#br0" timeOffset="112183.96">1679 12963 1664,'18'-88'4618,"-1"2"3178,-24 136-2951,4-33-4646,0-1 0,2 1 1,0 0-1,0-1 0,2 1 0,0-1 1,3 14-200,5 4 305,1 0 1,2-1 0,1 0-1,2-1 1,1-1 0,1 0-1,2-1 1,1-1 0,1-1-1,6 4-305,-21-25-375,5 7 1584,-7-2-6493,-1-5 1211</inkml:trace>
  <inkml:trace contextRef="#ctx0" brushRef="#br0" timeOffset="112990.13">2226 13249 6153,'-18'-9'2761,"9"3"1063,20 1-1470,22-8-2891,-22 8 580,43-20 131,-50 23-139,0-1 0,0 1 1,-1-1-1,1 0 1,-1 0-1,1 0 1,-1 0-1,0 0 1,-1-1-1,1 0 1,0 1-1,-1-1 1,1-1-36,-3 4 7,0 1 1,0 0 0,0-1 0,1 1 0,-1 0 0,0-1-1,0 1 1,0 0 0,0-1 0,0 1 0,0 0 0,0-1-1,0 1 1,0 0 0,0-1 0,0 1 0,0 0-1,0-1 1,0 1 0,0-1 0,0 1 0,0 0 0,0-1-1,0 1 1,-1 0 0,1-1 0,0 1 0,0 0 0,0-1-1,-1 1 1,1 0 0,0 0 0,0-1 0,-1 1 0,1 0-1,0 0 1,0 0 0,-1-1 0,1 1 0,0 0 0,-1 0-1,1 0-7,-21 0 203,-19 12 12,16-2-69,1 2-1,0 0 0,1 2 0,0 0 0,-11 11-145,24-17 101,0 0 1,0 0-1,1 0 1,0 1-1,1 1 1,-1-1-1,2 1 1,-1 0-1,2 1 1,-1 0-1,1 0 0,1 0 1,-1 3-102,4-11 20,1-1 1,-1 0-1,1 0 1,0 1-1,-1-1 1,1 0-1,0 1 1,1-1 0,-1 0-1,0 1 1,0-1-1,1 0 1,0 1-1,-1-1 1,1 0-1,0 0 1,0 0-1,0 0 1,0 0-1,1 0 1,-1 0-1,1 1-20,1-1 13,0 1-1,0 0 0,0-1 1,0 0-1,1 0 1,-1 0-1,1 0 0,0 0 1,-1-1-1,1 1 0,0-1 1,2 0-13,6 2 18,1-1 0,0-1 0,0 0 0,0-1 0,0 0 1,0-1-1,9-1-18,7-3 50,-1-2 0,1-1 0,-1-1 1,-1-1-1,1-1 0,-2-2 0,5-4-50,-16 9-50,0-2 0,-1 0 0,0 0 0,-1-2-1,0 1 1,-1-2 0,0 0 0,-1 0 0,-1-1-1,0 0 1,-1-1 0,4-8 50,-11 21-1,-1 0 1,0 0 0,0 0-1,0 0 1,-1 0-1,1 0 1,0 0-1,-1-1 1,1 1-1,-1 0 1,0 0-1,0-1 1,0 1-1,0 0 1,0-1-1,0 1 1,0 0-1,-1 0 1,0-1-1,1 1 1,-1 0-1,0 0 1,0 0 0,0 0-1,0 0 1,0 0-1,0 0 1,-1 0-1,1 0 1,-1 1-1,0-2 1,-2 1 3,1-1 0,-1 1 0,0 0 1,0 0-1,0 1 0,0-1 0,0 1 0,0 0 0,0 0 0,0 0 0,0 1 0,-1-1 0,1 1 0,0 0 1,0 0-1,-4 1-3,0 1 18,0 0 0,0 0 1,0 0-1,0 1 1,0 1-1,0-1 0,-2 3-18,8-5 5,0 0-1,0 0 1,0 1-1,0-1 0,1 0 1,-1 1-1,1-1 1,-1 1-1,1 0 0,-1 0 1,1-1-1,0 1 1,0 0-1,0 0-4,1-1-1,-1 0 0,1 0 0,0 0 0,0 1 0,0-1 0,0 0-1,0 0 1,0 0 0,1 0 0,-1 0 0,0 0 0,0 0 0,1 0 0,-1 0 0,1 0 0,-1 0 0,1 0-1,-1 0 1,1 0 0,-1 0 0,1 0 0,0-1 0,0 1 0,-1 0 0,1 0 0,0-1 0,0 1 0,1 0 1,3 2-4,1-1 0,-1 0 0,1-1 0,0 1 0,0-1 0,0 0 0,0 0 0,0-1 0,0 0 1,0 0-1,5-1 4,12 2-5,-3 0 8,1 0-1,-1 2 1,0 1 0,0 0 0,6 3-3,-22-6 0,0 0 1,0 1-1,-1-1 0,1 1 0,0 0 1,-1 0-1,1 0 0,-1 0 0,0 0 1,1 1-1,-1 0 0,0-1 1,-1 1-1,1 0 0,0 1 0,-1-1 1,0 0-1,0 1 0,0-1 1,0 1-1,0 0 0,-1-1 0,0 1 1,1 0-1,-1 0 0,-1 0 0,1 0 1,-1 0-1,1 0 0,-1 1 0,-1 1 25,-1 0-1,1-1 0,-1 1 1,0 0-1,0-1 0,0 1 1,-1-1-1,0 0 1,0 0-1,-1 0 0,1 0 1,-1 0-1,0-1 0,0 1 1,-1-1-1,1 0 0,-1-1 1,0 1-25,-12 9 275,0-2 1,-1 0-1,0 0 1,-11 3-276,14-8 165,11-4 37,0-1-1,0 1 1,-1 0-1,1 0 1,0 1-1,1-1 1,-1 1-1,-1 1-201,6-1-2518,10-5 893</inkml:trace>
  <inkml:trace contextRef="#ctx0" brushRef="#br0" timeOffset="114233.48">4159 13344 6889,'-228'47'4879,"218"-44"-4585,-22 3 1201,1 2 0,-26 11-1495,50-17 170,1 1-1,-1-1 1,1 2-1,0-1 1,0 1-1,0 0 1,0 0-1,1 0 0,-1 1 1,1 0-1,1 0 1,-1 0-1,0 1 1,1-1-1,-2 5-169,5-7 22,0 0 0,0-1 0,0 1 0,0 0 0,0 0-1,1-1 1,-1 1 0,1 0 0,0 0 0,0 0 0,0 0 0,0 0-1,0 0 1,1 0 0,0-1 0,-1 1 0,1 0 0,0 0-1,0 0-21,2 2 7,0 0 0,0 0 0,0 0 0,0-1 0,1 1 0,0-1 0,-1 0 0,2 0 0,-1 0 0,0-1-7,6 4-2,-1 0 0,1-1 0,-1-1 0,2 1 0,-1-2 0,0 1 0,1-2 0,0 1 0,9 1 2,-8-4 17,0 0-1,0-1 1,0 0-1,0-1 1,-1-1 0,1 1-1,0-2 1,-1 0-1,1 0 1,-1-1-1,0 0 1,0-1 0,0-1-1,-1 1 1,0-2-1,0 1 1,0-1-1,-1-1 1,0 0 0,-1 0-1,1-1-16,2-3 46,0-1 0,0-1 1,-1 0-1,-1 0 0,0-1 0,-1 0 0,0 0 0,-2-1 0,0 0 0,0 0 0,-2-1 1,0 1-1,-1-1 0,0-5-46,-1 0 47,0 0 0,-2-1 0,-1 1 0,-1-1 0,-1 1 0,0 0 0,-2 0 0,-1 0 0,0 1 0,-2 0 0,0 0 0,-2-1-47,9 19 27,-1 1 0,1 0 1,0 1-1,-1-1 0,1 0 0,-1 0 0,1 1 1,-1-1-1,0 1 0,0-1 0,0 1 1,0 0-1,-1-1-27,-7 5 200,6 18-201,5 39 401,2 0-1,3 0 1,6 21-400,-5-49 82,0-2-1,2 1 1,1-1 0,2-1 0,1 0 0,1 0-1,6 7-81,-18-33 18,0 0-1,1 0 1,-1 0 0,1 0-1,0-1 1,0 1-1,0-1 1,0 0-1,0 0 1,1 0 0,-1 0-1,1 0 1,-1-1-1,1 0 1,0 0-1,-1 0 1,1 0 0,0 0-1,0-1 1,0 1-1,0-1 1,-1 0-1,1 0 1,3-1-18,34-10-4200,-14-2 758</inkml:trace>
  <inkml:trace contextRef="#ctx0" brushRef="#br0" timeOffset="114589.79">4581 13324 6545,'-5'-2'520,"0"-1"0,-1 1 0,1 0 0,0 1 0,-1-1 0,1 1 0,-1 0 0,1 0 0,-1 1 0,1 0 0,-1 0 0,0 0-1,1 1 1,-6 0-520,6 1 218,-1 0 0,1 0 0,0 0 0,0 0-1,0 1 1,0 0 0,1 0 0,-1 0 0,1 1-1,0 0 1,0-1 0,0 1 0,0 1 0,1-1-1,0 0 1,0 1 0,0 0 0,0 0 0,1 0-1,-1 0 1,1 0 0,-1 4-218,1-1 74,1 0 0,0 0 0,0 1 0,0-1-1,1 0 1,0 0 0,1 1 0,0-1 0,0 0 0,1 0 0,0 0 0,0 0 0,1 0 0,0-1 0,0 1-1,1-1 1,1 3-74,-4-7 19,1 0-1,0 0 1,0 0-1,0 0 0,0 0 1,1 0-1,-1-1 1,1 1-1,-1-1 1,1 0-1,0 0 0,0 0 1,0 0-1,0 0 1,0 0-1,1-1 1,-1 1-1,0-1 0,1 0 1,-1 0-1,1-1 1,-1 1-1,1-1 1,-1 1-1,1-1 0,0 0 1,-1 0-1,1-1 1,-1 1-1,1-1 1,-1 0-1,1 0 0,-1 0 1,1 0-1,-1-1 1,0 1-1,0-1 1,0 0-1,3-2-18,-3 3 54,0-1 0,0 0 0,0 0 0,-1 0 0,1 0 0,-1 0 0,1-1 0,-1 1 0,0-1 0,0 1 0,0-1 0,0 0 0,0 0 0,-1 0 0,1 0 0,-1 0 0,0 0 0,0 0 0,0-1 0,0 1 0,-1 0 0,1-1 0,-1 1 0,0 0 0,0-1 0,0 1 0,0 0 0,-1-1 0,0 1 0,0-3-54,-1 2 67,0-1 0,0 1 1,0-1-1,-1 1 0,1 0 1,-1 0-1,0 0 0,0 0 1,-1 0-1,1 1 0,-1 0 1,0-1-1,0 1 0,0 1 0,0-1 1,0 1-1,-1-1 0,1 1 1,-1 0-1,-3 0-67,-49-6 762,47 8-3742,26 1 581</inkml:trace>
  <inkml:trace contextRef="#ctx0" brushRef="#br0" timeOffset="119214.63">31982 12628 5593,'-21'-20'1606,"0"1"0,-1 1 1,0 1-1,-2 0 0,0 2 0,-11-4-1606,-50-17 2524,39 17-1137,1-1-1,-13-10-1386,56 30 22,0-1-1,1 0 1,-1 0 0,1 0-1,0 1 1,-1-1 0,1 0-1,0-1 1,0 1-1,-1 0 1,1 0 0,0-1-1,0 1 1,0 0 0,0-1-1,1 1 1,-1-1 0,0 1-1,1-1 1,-1 1-1,1-1 1,-1 0 0,1 0-22,0 1 4,1 0 1,-1-1 0,0 1-1,1-1 1,0 1-1,-1-1 1,1 1 0,0 0-1,0 0 1,0-1-1,-1 1 1,1 0 0,1 0-1,-1 0 1,0 0 0,0 0-1,0 0 1,0 0-1,1 0 1,-1 1-5,9-6-20,0 1 0,0 1 0,0 0 1,1 0-1,-1 1 0,3 0 20,3-1-15,0 2-1,1 0 1,-1 1 0,1 0 0,3 2 15,-13-1-7,0 0 1,0 1-1,0 0 1,0 0-1,0 1 1,0 0-1,0 0 0,0 1 1,-1 0-1,1 0 1,-1 0-1,5 4 7,-10-6 5,0 0 0,0 0 0,0 1 0,0-1 0,0 0 0,0 1 0,0-1 0,-1 0 0,1 1 0,-1-1 0,1 1 0,-1-1 0,1 0 1,-1 1-1,0 0 0,0-1 0,0 1 0,0-1 0,0 1 0,0-1 0,0 1 0,0-1 0,0 1 0,-1-1 0,1 1 0,-1-1 0,1 1 0,-1-1 0,0 0 0,1 1 0,-1-1 0,0 0 0,0 1-5,-37 47 408,24-32-244,-3 7-93,1 2 1,1 0-1,1 0 1,1 1-1,1 1 0,2 0 1,1 1-1,1 0 1,1 0-1,2 2-71,3-21 117,-1-1 0,0 0-1,0 1 1,-1-1 0,0 0-1,-1-1 1,0 1-1,-4 4-116,-20 44-3449,21-34 778</inkml:trace>
  <inkml:trace contextRef="#ctx0" brushRef="#br0" timeOffset="119583.21">31538 13235 10426,'-27'-17'3593,"13"18"880,1-12-2785,6 2 33,6 7-185,-1-1-712,1 1-208,1 1-304,0 1-112,0 0-152,0 0 168,0 0 89,0 0 1159,1 0-6553,1 1 2656</inkml:trace>
  <inkml:trace contextRef="#ctx0" brushRef="#br0" timeOffset="13029.81">28637 12953 3177,'40'-8'2534,"-38"7"-2070,0 0 1,-1-1 0,0 1 0,1-1 0,-1 1 0,0-1 0,1 1-1,-1-1 1,0 0 0,0 0 0,-1 1 0,1-1 0,0 0 0,0 0-1,-1 0 1,1-2-465,7-13 2801,-8 16-2701,0 1 1,1-1-1,-1 1 0,0-1 1,1 0-1,-1 1 1,1-1-1,-1 1 1,1 0-1,-1-1 0,1 1 1,-1-1-1,1 1 1,0 0-1,-1-1 0,1 1 1,0 0-1,-1 0 1,1-1-1,0 1 1,-1 0-1,1 0 0,0 0 1,-1 0-1,1 0 1,0 0-1,0 0 0,-1 0 1,1 0-1,0 0 1,0 0-101,6 20 2273,-8 28-304,-18 40-527,12-66-1359,2 0 0,0 0 0,1 0 0,2 0 0,0 1 1,2-1-1,0 1 0,1 2-83,0-23 50,-1 0 0,0 0 0,1 0-1,-1 0 1,1 0 0,0 0 0,0 0 0,0 0 0,0-1 0,0 1 0,0 0 0,0-1 0,0 1 0,0 0 0,1-1-50,-1 0-19,-1-1 1,1 0 0,-1 1-1,1-1 1,-1 0 0,1 0-1,0 1 1,-1-1-1,1 0 1,-1 0 0,1 0-1,0 0 1,-1 0 0,1 0-1,-1 0 1,1 0 0,0 0-1,-1 0 1,1 0 0,-1 0-1,1-1 1,0 1 0,-1 0-1,1 0 1,0-1 18,12-10-3180,6-11 231</inkml:trace>
  <inkml:trace contextRef="#ctx0" brushRef="#br0" timeOffset="13369.81">28785 12767 4857,'-32'-40'4145,"9"3"-352,3 1 32,-4 7-2113,7 2 32,6 8-792,3 2-343,5 11-377,8 1-104,1 4-8,-6 1-80,0 0 1504,1 1-5953,9 17 2417</inkml:trace>
  <inkml:trace contextRef="#ctx0" brushRef="#br0" timeOffset="13729.81">29282 12973 7130,'0'-1'132,"1"1"0,0 0 1,-1 0-1,1-1 1,-1 1-1,1 0 1,-1-1-1,1 1 1,-1-1-1,0 1 1,1 0-1,-1-1 1,1 1-1,-1-1 1,0 1-1,1-1 1,-1 1-1,0-1 0,0 1 1,1-1-1,-1 0 1,0 1-1,0-1 1,0 1-1,0-1 1,0 0-1,0 1 1,0-1-1,0 1 1,0-1-1,0 0 1,0 1-1,0-1 1,0 1-1,0-1 0,0 0 1,-1 1-133,-20-16 2453,13 13-1831,0 0 0,-1 0 0,1 1 0,-1 0 0,-5 0-622,-6 2 383,0 1-1,1 1 0,-1 1 0,1 1 0,0 0 0,0 2 0,0 0 0,0 1 0,1 1 0,1 1 0,-1 0 0,1 1 0,1 1 1,0 1-1,0 0 0,2 1 0,-1 1 0,1 1-382,11-13 14,0 1 1,1 0 0,-1 0-1,1 0 1,0 0-1,0 0 1,0 1 0,0-1-1,1 1 1,0-1-1,-1 1 1,1-1 0,0 1-1,1 0 1,-1 0-1,0-1 1,1 1 0,0 0-1,0 0 1,0 0-1,1 0-14,0-1 3,0 0 1,0 0-1,1-1 0,-1 1 0,1-1 0,0 1 1,0-1-1,-1 0 0,1 1 0,1-1 0,-1 0 1,0 0-1,0-1 0,1 1 0,-1 0 0,1-1 1,0 0-1,-1 1 0,1-1 0,0 0 0,0 0 1,0-1-1,0 1 0,-1 0 0,1-1 0,2 0-3,20 2 15,0-1 1,0-1-1,1-1 0,-1-1 0,0-1 0,0-2 1,0 0-1,20-8-15,-30 8 10,-1-1 0,0 0 0,0 0 0,0-2 0,-1 0 0,0-1-10,-8 6 7,0 0 0,-1 0 0,0-1-1,0 1 1,0-1 0,0 0 0,-1 0-1,1-1 1,-1 1 0,0-1 0,0 1 0,-1-1-1,0 0 1,1 0 0,-2 0 0,1 0 0,0-1-1,-1-2-6,-1 6 8,0-1-1,0 1 0,0 0 0,0 0 0,-1 0 0,1 0 0,-1 0 0,0 0 1,1 0-1,-1 0 0,0 0 0,0 0 0,-1 0 0,1 0 0,0 0 1,0 1-1,-1-1 0,1 0 0,-1 1 0,0 0 0,1-1 0,-1 1 0,0 0 1,0 0-1,0 0 0,0 0 0,0 0 0,0 0 0,0 0 0,0 1 1,0-1-1,0 1 0,0-1 0,0 1 0,-1 0-7,1 0 14,1 0-1,-1-1 1,1 1-1,-1 0 1,0 0-1,1 1 1,-1-1-1,0 0 1,1 0-1,-1 1 1,1-1-1,-1 1 1,1-1 0,-1 1-1,1 0 1,-1 0-1,1-1 1,0 1-1,-1 0 1,1 0-1,0 1 1,0-1-1,0 0 1,0 0-1,0 0 1,0 1-1,0-1 1,0 0 0,0 1-1,1-1 1,-1 1-1,0-1 1,1 1-1,-1 0 1,1-1-1,0 1 1,0-1-1,-1 1 1,1 0-1,0-1 1,0 1-1,1-1 1,-1 1 0,0 0-1,0-1 1,1 2-14,2 7 21,1-1 1,0 1 0,0-1 0,1 1 0,0-1 0,1 0 0,0-1 0,0 0 0,1 0 0,0 0 0,1-1-1,-1 0 1,1 0 0,1-1 0,-1 0 0,1 0 0,0-1 0,0 0 0,1-1 0,-1 0 0,2 0-22,-9-3 26,0-1 1,0 1 0,0-1 0,0 0 0,0 0-1,0 1 1,0-1 0,0-1 0,0 1-1,0 0 1,0 0 0,-1-1 0,2 1-27,11-12-3917,0-8 760</inkml:trace>
  <inkml:trace contextRef="#ctx0" brushRef="#br0" timeOffset="14099.81">29571 12466 6065,'-1'-17'2540,"2"-1"0,0 1 0,1 0 0,3-13-2540,-9 74 4174,6 30-2846,0-43-609,6 117 237,6 0 1,7-1-1,9 9-956,-28-131 649,-7-16-1542,-3-14-2632,-2-7 23</inkml:trace>
  <inkml:trace contextRef="#ctx0" brushRef="#br0" timeOffset="14439.81">29556 12898 9962,'-11'-2'2697,"3"-2"1256,10 1-2753,7-1-16,4 4-8,10-2-304,3-1-431,7-1-97,0-2-224,5 0 8,-1 0 432,2-2-840,-1 0-672,3-2-3465,-8 3 40</inkml:trace>
  <inkml:trace contextRef="#ctx0" brushRef="#br0" timeOffset="14789.81">29958 12809 4777,'23'-1'3619,"-31"16"1505,-15 23-858,19-24-3526,0 0-1,1 0 0,0 0 1,1 0-1,0 14-739,2-24 41,-1 0 0,1 0 0,0 0 1,0 0-1,1 0 0,-1 0 0,1 0 0,0 0 1,0 0-1,0 0 0,0-1 0,1 1 0,-1 0 0,1-1 1,0 1-1,0-1 0,1 0 0,-1 1 0,1-1 1,-1 0-1,1-1 0,0 1 0,1 0-41,-2-2 13,0 0 0,1 0-1,-1 0 1,0-1 0,1 1 0,-1-1 0,0 0-1,1 1 1,-1-1 0,0 0 0,1-1-1,-1 1 1,0 0 0,1-1 0,-1 1-1,0-1 1,0 0 0,1 1 0,-1-1-13,40-23-3075,-14 0 305</inkml:trace>
  <inkml:trace contextRef="#ctx0" brushRef="#br0" timeOffset="14789.81">30113 12776 3769,'-35'-32'4401,"-4"-4"-688,26 9-297,-14 2-1471,8 10-857,5 6-448,4 6-536,6 5 128,12 4-336,5 7-3721,7 2 1361</inkml:trace>
  <inkml:trace contextRef="#ctx0" brushRef="#br0" timeOffset="15129.81">30331 12836 8274,'-66'32'8159,"51"-23"-6813,0 1 0,0 0-1,-10 10-1345,20-15 199,0 0 0,-1 0-1,2 0 1,-1 1 0,1 0 0,0 0-1,0 0 1,0 0 0,-1 6-199,4-9 78,-1 1 0,1 0 1,0-1-1,1 1 0,-1 0 1,1 0-1,0-1 0,0 1 1,0 0-1,0 0 1,0 0-1,1-1 0,0 1 1,0 0-1,0-1 0,0 1 1,1 0-1,0 1-78,0-2 16,-1 0 0,1 0 0,0 0 0,0-1 1,1 1-1,-1 0 0,0-1 0,1 0 0,0 1 0,-1-1 0,1 0 0,0 0 0,0-1 0,0 1 1,0-1-1,0 1 0,1-1 0,-1 0 0,0 0 0,1 0 0,1-1-16,1 1 15,0 0 1,1-1-1,-1 0 0,0 0 0,0-1 0,0 0 0,0 0 0,0 0 1,0-1-1,0 0 0,0 0 0,1-1-15,-2 1 10,-1 0 1,0-1-1,1 1 0,-1-1 0,0 0 1,-1 0-1,1 0 0,0 0 0,-1-1 1,0 0-1,0 1 0,0-1 1,0 0-1,-1 0 0,1-1-10,-2 2 11,0 0-1,0 0 1,0 0 0,0 0-1,-1 0 1,1 0 0,-1 0-1,0 0 1,0 0 0,0 0-1,0 0 1,-1-1-1,1 1 1,-1 0 0,0 0-1,0 0 1,0 0 0,0 0-1,0 1 1,-1-1 0,1 0-1,-1 0 1,0 1 0,-1-2-11,-1 0 9,-1-1 0,0 0 0,0 1 0,-1 0 1,1 0-1,-1 1 0,0 0 0,0 0 0,0 0 1,0 1-1,0-1 0,-1 1 0,1 1 0,-3-1-9,-6-1 30,1 0-1,-1 1 0,0 1 0,1 1 0,-14 0-29,39 4-3194,12-4 455</inkml:trace>
  <inkml:trace contextRef="#ctx0" brushRef="#br0" timeOffset="15539.81">30516 12855 5993,'3'0'494,"-1"0"0,1 0 0,0 0 0,-1 0 0,1 0 0,-1 0-1,1 1 1,-1-1 0,1 1 0,-1 0 0,1 0 0,-1-1 0,0 2 0,1-1-1,-1 0 1,0 0 0,2 2-494,-1 0 369,-1-1-1,1 1 1,-1 0 0,0-1-1,0 1 1,0 0 0,0 1-1,0-1 1,0 0-1,-1 0 1,1 4-369,0-1 285,0 0 1,-1 0-1,0 0 0,0 0 0,0 0 1,-1 1-1,0-1 0,0 0 1,-1 0-1,0 0 0,0 0 1,0 0-1,-1 0 0,-1 4-285,-6 3 562,8-12 59,4-4 465,22-22-1016,1 1 0,1 2 0,1 0 0,11-4-70,-35 23 18,0 0 1,0 0 0,0 1 0,0-1 0,0 1-1,1 0 1,-1 1 0,1-1 0,-1 1 0,1 0-1,0 0 1,-1 0 0,1 1 0,0-1-1,0 1 1,-1 1 0,1-1 0,0 0 0,0 1-1,-1 0 1,1 0 0,0 1 0,-1-1 0,1 1-1,-1 0 1,0 0 0,0 0 0,0 1 0,0 0-1,0 0 1,0 0 0,0 0 0,-1 0-1,2 3-18,1-2 93,0 1 0,0 0-1,-1 0 1,0 1-1,0-1 1,0 1 0,-1 0-1,0 0 1,0 1-1,-1-1 1,0 1 0,0 0-1,0 0 1,-1 0-1,0 0 1,0 0 0,-1 0-1,1 1 1,-2-1-1,1 1 1,-1-1 0,0 0-1,-1 5-92,-7 7 580,8-19-650,0 1 1,0-1-1,0 0 1,0 1-1,0-1 1,0 0-1,0 1 1,-1-1-1,1 0 1,0 1-1,0-1 1,0 0-1,-1 0 1,1 1-1,0-1 1,0 0-1,-1 0 1,1 1-1,0-1 1,0 0-1,-1 0 1,1 0-1,0 0 1,-1 1-1,1-1 1,0 0-1,-1 0 1,1 0-1,0 0 0,-1 0 1,1 0-1,0 0 1,-1 0-1,1 0 1,0 0-1,-1 0 1,1 0-1,0 0 1,-1 0-1,1-1 1,0 1-1,-1 0 1,1 0-1,0 0 1,-1 0 69,1-2-3362</inkml:trace>
  <inkml:trace contextRef="#ctx0" brushRef="#br1" timeOffset="38269.81">3680 14556 6609,'-36'-11'1097,"-37"-6"3742,55 12-2215,16-2 533,35-14-1240,-9 8-1790,-2 0 1,0-1-1,4-5-127,-18 13 25,-1 0 0,0 0-1,0 0 1,0-1 0,-1-1-1,0 1 1,-1-1 0,1 0-1,-1 0 1,-1 0-1,4-9-24,-8 16 3,0 1-1,1 0 1,-1-1-1,0 1 1,0 0-1,0-1 1,0 1-1,0 0 1,1-1-1,-1 1 0,0-1 1,0 1-1,0 0 1,0-1-1,0 1 1,0 0-1,0-1 1,0 1-1,-1-1 1,1 1-1,0 0 0,0-1 1,0 1-1,0 0 1,0-1-1,-1 1 1,1 0-1,0-1 1,0 1-1,-1 0 1,1 0-1,0-1 0,0 1 1,-1 0-1,1 0 1,0-1-1,-1 1 1,1 0-3,-17 1 48,-17 14-12,6 1-26,2 2 1,-19 16-11,38-28 0,0 0 1,1 0 0,-1 1-1,1 0 1,0 0 0,1 1-1,0 0 1,0 0 0,1 0-1,0 0 1,-3 7-1,6-12 10,1 0 1,-1 1-1,0-1 0,1 0 1,0 0-1,-1 1 0,1-1 1,1 0-1,-1 0 0,0 1 1,1-1-1,0 0 0,-1 0 1,1 0-1,1 0 1,-1 0-1,0 0 0,1 0 1,1 2-11,0 0 48,1-1 1,0 1-1,0-1 1,0 0-1,0 0 1,1-1-1,0 1 1,-1-1-1,1 0 1,1 0-1,-1-1-48,5 3 130,0-1 1,1 0-1,-1 0 0,1-1 0,0-1 1,0 0-1,0 0 0,0-1 0,0-1 1,0 0-1,7-1-130,-7 0 48,0-1 0,0 0 1,-1-1-1,1 0 0,-1 0 0,0-1 0,0-1 0,0 0 1,0 0-1,-1-1 0,0 0 0,0-1 0,-1 0 1,1 0-1,4-6-48,-8-1 306,-5 14-367,0 0-1,0 0 1,0-1-1,0 1 1,0 0-1,0 0 1,0 0-1,0-1 1,1 1-1,-1 0 1,0 0-1,0 0 1,0-1-1,0 1 1,0 0-1,0 0 1,0 0-1,0 0 1,0-1-1,0 1 1,0 0-1,0 0 1,0 0-1,-1-1 1,1 1-1,0 0 1,0 0 0,0 0-1,0-1 1,0 1-1,0 0 1,0 0-1,0 0 1,-1 0-1,1 0 1,0-1-1,0 1 1,0 0-1,0 0 1,-1 0-1,1 0 1,0 0-1,0 0 1,0 0-1,0 0 1,-1 0-1,1 0 1,0 0-1,0-1 1,0 1-1,-1 0 1,1 0-1,0 0 1,0 0-1,0 0 1,-1 1-1,1-1 1,0 0-1,0 0 1,0 0-1,-1 0 1,1 0-1,0 0 62,-1 1-2376</inkml:trace>
  <inkml:trace contextRef="#ctx0" brushRef="#br1" timeOffset="38679.81">3931 14437 6353,'39'-7'2269,"-39"8"10274,-1 10-11749,1-9-660,0 1 0,0-1 1,1 0-1,-1 1 0,0-1 0,1 1 0,0-1 0,-1 0 0,1 1 0,0-1 0,0 0 0,0 0 0,1 1-134,30 22 909,-22-19-897,42 29 164,-46-32-155,0 0 0,-1-1 0,1 0 1,0 0-1,0 0 0,1-1 1,-1 0-1,0 0 0,0 0 0,1-1 1,-1 0-1,0-1 0,1 1 1,0-1-22,-2 0 2,1 0 0,-1 1 0,0 0 1,0 0-1,1 0 0,-1 1 0,0-1 1,0 1-1,0 1 0,0-1 0,0 1 1,0 0-1,0 0 0,3 2-2,4 3-389,10 14-7909,-12-9 2979</inkml:trace>
  <inkml:trace contextRef="#ctx0" brushRef="#br1" timeOffset="39009.81">4266 14504 4265,'-18'-26'956,"-1"0"301,-4 5 3218,23 20-4303,0 1 1,0 0-1,-1 0 0,1 0 1,0 0-1,0 0 1,-1-1-1,1 1 0,0 0 1,0 0-1,-1 0 0,1 0 1,0 0-1,0 0 1,-1 0-1,1 0 0,0 0 1,-1 0-1,1 0 0,0 0 1,0 0-1,-1 0 0,1 0 1,0 0-1,0 0 1,-1 0-1,1 1 0,0-1 1,0 0-1,-1 0 0,1 0 1,0 0-1,0 1 1,0-1-1,-1 0 0,1 0 1,0 0-1,0 1 0,0-1 1,0 0-1,-1 0 0,1 0 1,0 1-1,0-1 1,0 0-1,0 1-172,-8 18 649,4-7-85,-9 21 443,-3-1 0,0 0 1,-2-1-1,-15 19-1007,29-46 103,1 1 0,-1-1-1,1 1 1,0 0 0,1-1 0,-1 1 0,1 0 0,0 1-1,1-1 1,-1 2-103,2-6-10,0 0 1,-1 0-1,2-1 0,-1 1 0,0 0 1,0 0-1,0 0 0,0 0 0,1 0 1,-1 0-1,0 0 0,1 0 0,-1 0 1,0-1-1,1 1 0,-1 0 0,1 0 1,0 0-1,-1-1 0,1 1 0,0 0 0,0 0 10,1 0-312,1 1-1,-1-1 1,1 0-1,0 0 1,-1 0-1,1 0 1,0 0-1,0-1 0,0 1 1,-1-1-1,4 1 313,15 0-2927</inkml:trace>
  <inkml:trace contextRef="#ctx0" brushRef="#br1" timeOffset="39429.81">4687 14377 8466,'3'2'3425,"-2"-1"583,1 0-2415,-1 1 247,0-2-696,1 0-319,-1 0-433,0 0-144,1 0-168,-1 1 88,1 0 376,-1 1-3017,3 6-1944,-4-4 48</inkml:trace>
  <inkml:trace contextRef="#ctx0" brushRef="#br1" timeOffset="39789.81">4735 14670 10618,'-6'-4'4513,"-9"-1"560,10-1-3024,1-1 143,0-1-976,1-4-343,3 1-513,0 2-128,0 4 0,3 4 912,-3 1-3704,-2 1-2874,-2 9 649</inkml:trace>
  <inkml:trace contextRef="#ctx0" brushRef="#br1" timeOffset="40799.81">5383 14490 7938,'-2'2'306,"0"0"-1,1 0 1,-1 0 0,0 0 0,1 0 0,-1 1 0,1-1 0,-1 0 0,1 1 0,0-1 0,0 1-1,0-1 1,1 1 0,-1-1 0,0 1 0,1 0 0,0-1 0,0 1 0,0 0 0,0 0 0,0-1-1,0 1 1,1 0 0,-1-1 0,1 2-306,17 81 1279,-14-70-566,17 60 578,-5-19-225,-3 0 0,0 6-1066,-11-46 209,0-1 0,-1 1 0,-1-1 0,0 1 1,-1-1-1,-1 1 0,0-1 0,-1 0 0,-5 15-209,8-29 13,0 0 0,0 0 0,-1-1 0,1 1 0,-1 0 0,1 0 0,-1 0 0,1 0 0,-1-1 0,1 1 0,-1 0 0,1 0 0,-1-1 0,0 1 0,0 0 0,1-1 0,-1 1 0,0-1 0,0 1 0,0-1 0,0 0 0,1 1 0,-1-1 0,0 0 0,0 1 0,0-1 0,0 0 0,0 0 0,0 0 0,0 0 0,0 0 0,0 0 0,0 0 0,0 0 0,0 0 0,0-1 0,0 1 0,1 0 0,-1 0 0,0-1 0,0 1 0,0-1 0,0 1 0,0-1 0,1 1 0,-1-1 0,0 1 0,1-1 0,-1 0 0,0 0 0,0 0-12,-34-35 173,23 18-151,0 0 1,1-1 0,2 0 0,0-1-1,1 0 1,0 0 0,2-1-1,-2-12-23,4 16 2,1 0-1,1 0 1,0-1 0,1 1-1,1-1 1,1 1-1,0 0 1,1-1 0,1 1-1,4-12-1,-3 17-5,0 0 1,1 1-1,0 0 0,1-1 0,1 2 1,-1-1-1,2 1 0,-1 0 1,1 0-1,1 1 0,0 0 0,0 1 1,1-1-1,-1 2 0,2 0 0,-1 0 1,1 1-1,0 0 0,1 1 1,-1 0-1,1 1 0,10-3 5,-17 7-2,1-1-1,-1 1 0,1 0 1,-1 1-1,1-1 1,-1 1-1,1 0 1,-1 1-1,0-1 0,1 1 1,-1 0-1,0 0 1,0 1-1,0-1 1,-1 1-1,1 0 1,0 1-1,0 1 3,-2-3 0,-1 0 0,1 0 0,-1 0 0,0 0 0,0 1 0,0-1 0,0 1 0,-1 0 0,1 0 0,-1-1 0,1 1 0,-1 0 0,0 0 0,0 0 0,0 0 0,-1 0 0,1 1 0,-1-1 0,1 0 0,-1 0 0,0 0 0,0 1 0,-1-1 0,1 0 0,-1 0 0,1 0-1,-1 0 1,0 0 0,0 0 0,-1 0 0,1 0 0,-1 1 0,-14 21 18,-1-2-1,-2 1 0,-19 18-17,-4 6 227,38-43-670,-11 14 1160,11-11-7060,16-14 2090</inkml:trace>
  <inkml:trace contextRef="#ctx0" brushRef="#br1" timeOffset="41199.81">5984 14452 6161,'0'-3'4075,"-12"-2"-1895,-14-1 147,8 6-1466,0 0 1,0 2-1,0 0 0,0 1 0,0 0 1,0 2-1,-3 1-861,11-3 151,1 1 1,-1-1-1,1 1 0,0 1 0,0 0 0,0 0 1,1 1-1,0 0 0,0 0 0,0 1 1,1 0-1,0 0 0,-4 6-151,11-13 6,0 0-1,0 0 1,-1 1-1,1-1 1,0 0 0,0 0-1,0 1 1,0-1-1,-1 0 1,1 0-1,0 1 1,0-1-1,0 0 1,0 0 0,0 1-1,0-1 1,0 0-1,0 1 1,0-1-1,0 0 1,0 0-1,0 1 1,0-1 0,0 0-1,0 1 1,0-1-1,0 0 1,0 0-1,0 1 1,0-1-1,0 0 1,1 0 0,-1 1-1,0-1 1,0 0-1,0 0 1,0 1-1,1-1 1,-1 0 0,0 0-1,0 0 1,1 0-1,-1 1 1,0-1-1,0 0-5,19 2 83,16-7-40,-7-1-9,-16 3-9,1 1 0,-1-1 0,-1-1 0,1 0 1,0-1-1,-1 0 0,6-4-25,-20 10 134,2-1-118,0 0 0,0 1 1,0-1-1,1 0 0,-1 1 1,0-1-1,0 1 0,0-1 1,1 1-1,-1 0 0,0-1 1,0 1-1,1 0 0,-1-1 0,1 1 1,-1 0-1,1 0 0,-1-1 1,1 1-1,-1 0 0,1 0 1,-1 0-1,1 0 0,0 0 1,0 0-1,0-1 0,-1 1 0,1 1-16,0 1 12,-1 0 0,1 0 0,0-1 0,0 1 0,0 0 0,0 0 0,0 0 0,1 0 0,-1-1 0,1 1 0,0 0 0,0 0 0,0-1 0,0 1 0,0 0 0,1-1 0,-1 0 0,1 1 0,-1-1 0,1 0 0,0 1 0,0-1 0,0 0 0,0-1-1,1 1 1,-1 0 0,2 0-12,4 3-58,0 0-1,0-1 0,1 0 1,-1 0-1,1-1 0,5 2 59,-7-4-486,-1 0 0,0 0 0,1-1 0,-1 1 0,0-1 0,1 0 0,-1-1 0,0 0 0,1 0 0,-1 0 0,1-1 486,12-2-3292,11-1-1809</inkml:trace>
  <inkml:trace contextRef="#ctx0" brushRef="#br1" timeOffset="41539.81">6159 14534 1816,'43'-63'2348,"-42"61"-2130,-1 0 1,1 1-1,-1-1 1,0 0-1,0 0 1,0 0 0,0 0-1,0 0 1,0 0-1,0 0 1,-1 0-1,1 0 1,0 0-1,-1 0 1,0 0 0,0 0-1,1 1 1,-1-1-1,0 0 1,-1 0-1,1 1 1,-1-2-219,-28-27 5052,27 28-4846,0 1 0,-1 0 0,1 0 0,-1 0 0,0 0-1,1 1 1,-1 0 0,0-1 0,1 1 0,-1 1 0,0-1 0,1 0-1,-1 1 1,0 0 0,1 0 0,-1 0 0,1 0 0,0 1 0,-1-1-1,1 1 1,0 0 0,0 0 0,0 0 0,-2 2-206,2-3 39,1 0 0,0 1 0,-1 0-1,1-1 1,0 1 0,0 0 0,0 0 0,0 0 0,1 0 0,-1 0 0,0 1 0,1-1 0,0 0-1,-1 1 1,1-1 0,0 1 0,0 0 0,1-1 0,-1 1 0,0 0 0,1-1 0,-1 1 0,1 0-1,0 0 1,0-1 0,0 1 0,1 0 0,-1 0 0,1-1 0,-1 1 0,1 0 0,0 0-39,3 1 11,0 1 0,0-1 1,0 0-1,1-1 0,-1 1 1,1-1-1,0 0 1,0 0-1,1 0 0,-1-1 1,0 1-1,1-1 0,-1-1 1,1 1-1,0-1 0,3 1-11,44 17 39,-50-17-42,0-1 0,-1 1 1,1 0-1,-1 0 1,0 0-1,1 0 0,-1 0 1,0 0-1,-1 1 1,1-1-1,0 1 0,-1-1 1,1 1-1,-1 0 1,0 0-1,1 0 0,-2-1 1,1 1-1,0 0 1,0 0-1,-1 0 0,0 3 3,0-1 60,0 1-1,-1-1 1,0 1-1,0-1 1,0 1-1,-1-1 1,0 0-1,0 0 1,0 1-1,0-2 1,-1 1-1,-2 3-59,1-1 113,-1 0 0,0-1 0,0 1 0,-1-1 0,1 0 0,-1 0 0,-1-1 0,1 1 0,-1-1 0,0-1 0,0 0 0,-1 0 0,1 0 0,-1-1 1,1 0-1,-1 0 0,-6 1-113,-50-7 1689,62 4-4688,6 1 1073</inkml:trace>
  <inkml:trace contextRef="#ctx0" brushRef="#br1" timeOffset="42839.81">6604 14587 5793,'20'-44'2037,"-20"43"-1906,0 0 0,0 0 0,1 1 0,-1-1 1,0 0-1,0 0 0,0 0 0,0 1 0,0-1 1,0 0-1,0 0 0,-1 0 0,1 1 0,0-1 1,0 0-1,-1 0 0,1 1 0,0-1 0,-1 0 1,1 1-1,0-1 0,-1 0 0,1 1 0,-1-1 1,1 0-1,-1 1 0,0-1 0,1 1 0,-1-1 1,0 1-1,1 0 0,-1-1 0,0 1 0,1-1 1,-1 1-1,0 0 0,0 0 0,1 0 0,-1-1 1,0 1-1,0 0 0,0 0 0,1 0 0,-1 0 1,0 0-1,0 0 0,0 0 0,0 1-131,-35 3 3046,26 0-2677,1 1-1,0 1 1,1-1 0,-1 1-1,1 1 1,0-1 0,0 1-1,0 1-368,5-4 64,0 0-1,0-1 1,0 1-1,0 0 1,1 0-1,-1 1 1,1-1-1,0 0 1,1 1-64,0-3 18,0 0 0,1 0 1,0-1-1,-1 1 0,1 0 0,0 0 1,0 0-1,0 0 0,0 0 1,1-1-1,-1 1 0,0 0 1,1 0-1,-1 0 0,1 0 0,-1-1 1,1 1-1,0 0 0,0-1 1,0 1-1,1 0-18,-1 0 9,1 0 0,0-1 0,0 0 0,-1 1 0,1-1 0,0 0 1,0 0-1,0 0 0,1 0 0,-1 0 0,0-1 0,0 1 0,0-1 0,1 1 0,-1-1 0,0 0 1,0 0-1,1 0 0,-1 0 0,0 0 0,0 0 0,1-1 0,-1 1 0,0-1 0,0 0 0,0 1 1,0-1-1,0 0 0,0 0 0,0 0 0,0-1 0,0 1-9,5-3 15,0 1-1,-1-1 1,0-1 0,0 1-1,0-1 1,0 0-1,-1-1 1,0 1 0,0-2-15,2-4 23,-1 0 1,0 0 0,-1-1 0,0 0 0,-1 0 0,0-1 0,-1 1-1,-1-1 1,0 0 0,0 1 0,-2-1 0,1 0 0,-2 0 0,1 0-1,-3-6-23,-4-31 36,-3 1 0,-2 0 0,-8-18-36,2 7 13,11 39-12,5 17-2,0 0 0,0-1 0,1 1 0,0-1 0,-1 0 0,1 1 0,1-1 0,-1 0 0,1 0 0,0 0 0,0 1 0,0-1 0,1 0 0,0-2 1,-1 7 1,0-1-1,0 1 1,0 0 0,1-1-1,-1 1 1,0 0 0,0-1-1,1 1 1,-1 0 0,0-1-1,0 1 1,1 0 0,-1 0-1,0-1 1,1 1 0,-1 0-1,0 0 1,1 0 0,-1-1-1,1 1 1,-1 0 0,0 0-1,1 0 1,-1 0-1,0 0 1,1 0 0,-1 0-1,1 0 1,-1 0 0,1 0-1,-1 0 1,0 0 0,1 0-1,-1 0 1,1 0 0,-1 0-1,0 0 0,16 13 47,6 22 91,-17-14 12,-1 0-1,0 1 1,-1-1-1,-2 1 0,0 0 1,-1 0-1,-1 0 1,-3 7-150,2 4 195,1 0 1,1 0-1,3 13-195,-3-45 7,3 17 68,0 0-1,0 0 1,2-1-1,3 10-74,-7-24 12,0 0 1,0-1-1,0 1 0,0 0 1,0-1-1,0 1 0,1 0 0,-1-1 1,1 0-1,0 1 0,0-1 0,0 0 1,0 0-1,0 0 0,0 0 1,1 0-1,-1-1 0,1 1 0,-1-1 1,1 1-1,-1-1 0,1 0 0,0 0 1,0 0-1,-1 0 0,1-1 1,0 1-1,0-1 0,0 0 0,0 0 1,3 0-13,-4 0 6,0-1 1,0 0 0,0 1 0,0-1-1,0 0 1,0 0 0,0 0 0,0 0-1,0-1 1,-1 1 0,1-1-1,0 1 1,-1-1 0,1 1 0,-1-1-1,1 0 1,-1 0 0,0 1 0,0-1-1,0 0 1,0 0 0,0 0 0,0 0-1,-1-1 1,1 1 0,0-1-7,13-24 90,-16 29-90,1 0 0,-1 0 1,1 1-1,0-1 0,0 1 0,0-1 1,0 1-1,1-1 0,-1 1 0,1-1 1,-1 1-1,1-1 0,0 1 0,0 0 1,0-1-1,1 1 0,4 41-3,-4-39 3,-1-3 12,0 0-1,1 0 1,-1 0-1,1 0 0,0 0 1,-1 0-1,1 0 1,0 0-1,0 0 1,0 0-1,1 0 0,-1 0 1,0-1-1,1 1 1,-1 0-1,1-1 0,0 1 1,-1-1-1,1 0 1,0 0-1,0 0 1,0 1-1,0-2 0,1 2-11,4 0-84,0-1 0,0 1-1,0-1 1,0 0-1,0-1 1,5 0 84,12 2-1028,27 5-3360,0-2 258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0:5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354 149 8274,'-76'-81'3223,"68"74"-2724,1 0 0,-1 1-1,0 0 1,0 0 0,-1 1 0,0 1 0,1-1-1,-2 1 1,1 1 0,0-1 0,-1 2-1,0-1 1,1 1 0,-1 1 0,0 0-1,0 0 1,-3 1-499,8 0 72,1-1 1,-1 2-1,1-1 0,-1 0 0,1 1 0,0 0 0,-1 0 0,1 1 1,0-1-1,-1 1 0,1 0 0,0 0 0,0 0 0,1 0 0,-1 1 1,0-1-1,1 1 0,0 0 0,-1 0 0,1 0 0,0 1 0,1-1 1,-1 1-1,0 0 0,1 0 0,0 0 0,0 0 0,0 0 0,1 0 1,-1 0-73,1 2 0,-1-1 0,1 1 0,0 0 0,1-1 0,-1 1 0,1 0 0,0 0 0,0-1 0,1 1 0,0 0 0,0-1 0,0 1 0,1 0 0,0-1 1,0 0-1,0 1 0,1-1 0,-1 0 0,1 0 0,0 0 0,1-1 0,-1 1 0,2 0 0,17 16 3,1-2 1,1 0-1,0-2 1,10 5-4,41 30 23,-72-49-21,24 17 10,-1 2 0,20 23-12,-39-39 4,-1 1-1,-1 0 0,1 0 0,-1 1 0,-1-1 0,1 1 0,-1 0 0,-1 1 1,1-1-1,-2 1 0,1-1 0,-1 1 0,1 4-3,-3-7 5,-1-1 0,1 0-1,-1 0 1,0 1 0,0-1 0,0 0-1,-1 0 1,0 0 0,0 0 0,0 0 0,0-1-1,-1 1 1,0-1 0,0 1 0,0-1-1,0 0 1,-1 0 0,0 0 0,0-1-1,0 1 1,-3 1-5,-10 7 122,0 0 1,0-1-1,-1-1 0,0-1 0,-1-1-122,-58 23 462,-17 8 625,37-5-9322,50-29 2894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0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24 350 7450,'0'-5'1080,"0"0"0,0 0 0,-1-1 1,0 1-1,0 0 0,-1 0 0,1 1 0,-1-1 1,0 0-1,0 0 0,-3-3-1080,0 19 3571,4 27-3139,1-35-273,0 44 378,2 0-1,1 0 1,3-1 0,2 1-1,2 0-536,-7-33 53,1 0-1,0-1 1,1 0-1,1 0 1,0 0-1,0-1 1,1 0-1,1 0 1,0 0-1,1-1 1,0-1-1,0 1 1,1-2-1,1 1 1,0-1 0,0-1-1,0 0 1,1 0-1,10 4-52,-17-10 13,-1 0 0,1-1 0,0 1 0,0-1 0,0 0 0,0 0 0,0 0 0,0-1 0,0 0 0,1 0 0,-1 0 0,0 0 0,0-1 0,0 0 0,0 0 0,0-1 0,1 1-13,1-3 20,0 1 0,0-1-1,0 0 1,-1 0-1,1 0 1,-1-1 0,0 0-1,-1-1 1,1 1 0,3-6-20,2-3 32,0-1 0,-1-1 1,-1 0-1,0 0 0,-1-1 0,-1 0 1,-1-1-1,0 1 0,0-4-32,1-13 45,-1 0-1,-2 0 0,-1-1 1,-1 0-1,-3 1 1,0-1-1,-2 1 0,-2-1 1,-1 1-1,-2 0 0,-4-8-44,11 32 176,5 11-1566,4 3-4453,10 8 2141</inkml:trace>
  <inkml:trace contextRef="#ctx0" brushRef="#br0" timeOffset="471.52">550 220 4401,'45'4'2822,"-44"-3"-2565,0 0 1,0 1-1,0-1 1,-1 0 0,1 0-1,0 1 1,0-1-1,-1 0 1,1 1-1,-1-1 1,1 1-1,-1-1 1,1 1-1,-1-1 1,0 1-1,0-1 1,0 1-1,0-1 1,0 1-1,0-1 1,0 1-1,-1-1 1,1 1 0,0-1-1,-1 2-257,0 4 897,2 31 721,2-1 1,2 0-1,1 1 0,4 7-1618,45 147 1044,-22-83-370,-23-83-553,-8-22-65,0 1 0,0 0 0,0-1 0,-1 1 0,1 0 0,-1 0 0,0 0 0,-1 0 0,1 1 0,-1 0-56,-23-33 1582,0-5-1191,2-1-1,2 0 1,-4-11-391,17 30 4,0-1 0,1 1 1,1-1-1,0 0 0,1-1 0,0 1 0,2 0 0,0-1 1,0-12-5,2 12-5,0 1 1,0 0-1,2 0 1,-1 0-1,2 0 1,0 0-1,1 0 1,1 1-1,0 0 1,1 0-1,0 1 1,1 0-1,0 0 1,1 0-1,1 1 1,0 1 0,1 0-1,0 0 1,0 1-1,1 0 1,0 1-1,1 0 1,0 1-1,1 1 1,-1 0-1,1 1 1,1 0-1,1 1 5,-2 0 31,-1 1 1,0 0-1,1 1 0,0 1 0,0 0 0,0 1 1,0 0-1,0 2 0,9 0-31,-17 0-160,0 0 0,-1 0 0,1 1 0,-1 0 0,1 0 0,-1 0 0,0 0 0,0 1 0,0 0 0,0 0 0,-1 1 0,1-1 0,-1 1 0,0 0 0,0 0 0,0 0 0,0 1 0,-1-1 0,1 1 0,-1 0 0,-1 0 0,1 0 0,-1 0 0,1 3 160,7 22-2989</inkml:trace>
  <inkml:trace contextRef="#ctx0" brushRef="#br0" timeOffset="826.93">738 592 8242,'3'18'3000,"8"-10"561,1-29-2145,13 6-383,3 0-337,11-5-184,-5 7-312,4 3 160,-11 5-128,0 10-3825,-12 9-167,-7-5-1282</inkml:trace>
  <inkml:trace contextRef="#ctx0" brushRef="#br0" timeOffset="827.93">764 971 9474,'-1'14'3201,"-7"-7"592,12-3-2305,7-4-360,16-2-208,7 0-256,22-9-143,1-4-313,22-10 408,-5-2 1656,6 1-6561,-17 4 3233</inkml:trace>
  <inkml:trace contextRef="#ctx0" brushRef="#br0" timeOffset="1359.04">1646 355 9714,'-9'-9'2004,"-1"1"0,0 0 0,0 0 0,-7-2-2004,8 4 774,-1 1 0,-1 0 1,1 1-1,-1 0 0,-2 0-774,6 2 151,-1 0 1,0 0 0,0 1-1,-1 0 1,1 1-1,0 0 1,0 0-1,0 0 1,0 1-1,0 1 1,0-1-1,0 1 1,0 1-1,1-1 1,-1 1-1,0 1-151,6-3 2,0 0-1,0 0 1,1 0 0,-1 0 0,1 0-1,-1 0 1,1 0 0,-1 0-1,1 1 1,0-1 0,0 1-1,0-1 1,-1 1 0,1-1-1,1 1 1,-1 0 0,0-1-1,0 1 1,1 0 0,-1 0-1,1-1 1,-1 1 0,1 0-1,0 0 1,-1 0 0,1 0-1,0 0 1,1-1 0,-1 1-1,0 0 1,0 0 0,1 0-1,-1 0 1,1 0 0,-1-1-1,1 1 1,0 0 0,0-1-1,0 1 1,0 0 0,0-1 0,0 1-1,1 0-1,7 10-13,1 0 0,0 0-1,0-1 1,1 0 0,2 0 13,-4-2 7,47 39-13,-30-27 10,-1 1-1,-1 2 1,5 7-4,-23-25 4,-1 1 0,0 0 0,-1 0-1,1 0 1,-1 0 0,-1 1 0,1-1 0,-1 1 0,0 0 0,-1 0 0,0 0 0,-1 0-1,1 1 1,-1-1 0,-1 1-4,0-4 6,-1 1-1,0-1 1,0 0-1,-1 0 0,1 1 1,-1-1-1,0 0 1,-1 0-1,1-1 1,-1 1-1,0 0 1,0-1-1,0 0 0,-1 0 1,1 0-1,-1 0 1,0 0-1,0-1 1,-1 1-1,-1 0-5,-15 10 340,0-1 0,0-1 0,-22 8-340,34-16 275,-25 12-3545,4 1 951</inkml:trace>
  <inkml:trace contextRef="#ctx0" brushRef="#br0" timeOffset="1835.04">1786 283 7522,'-1'0'264,"-1"-1"0,1 1 0,0-1 0,-1 1 0,1-1 1,0 1-1,0-1 0,0 0 0,-1 0 0,1 0 0,0 0 1,0 0-1,0 0 0,0 0 0,0 0 0,1 0 0,-1 0 1,0 0-1,0-1 0,1 1 0,-1 0 0,1 0 1,-1-1-1,1 1 0,-1-1 0,1 1 0,0 0 0,0-1 1,0 1-1,0-1 0,0 1 0,0 0 0,0-1 0,0 0-264,2-1 316,0-1-1,1 1 0,-1 0 0,1-1 0,0 1 1,-1 0-1,1 1 0,1-1 0,-1 0 0,0 1 0,1 0 1,0-1-316,40-24 1084,1 1 1,0 2 0,45-15-1085,-33 18 9,1 2-1,0 3 0,2 3 1,-1 2-1,20 0-8,-61 11-1168,-18 0 1069,1 0 1,-1 0 0,0 0-1,0 0 1,1 0 0,-1 0-1,0 0 1,0 0 0,1 0 0,-1 1-1,0-1 1,1 0 0,-1 0-1,0 0 1,0 0 0,0 0-1,1 0 1,-1 1 0,0-1-1,0 0 1,0 0 0,1 0 0,-1 1-1,0-1 1,0 0 0,0 0-1,0 1 1,0-1 0,1 0-1,-1 0 1,0 1 0,0-1 0,0 0-1,0 0 1,0 1 0,0-1-1,0 0 1,0 0 0,0 1-1,0-1 1,0 0 0,0 1 0,0-1 98,-10 9-4128</inkml:trace>
  <inkml:trace contextRef="#ctx0" brushRef="#br0" timeOffset="2193.3">2183 188 3969,'7'41'8793,"-1"4"-3910,5 28-1179,11 44-881,-11-52-2065,3-1 0,2 0 0,5 4-758,-19-63 121,1 0 0,-1 0 1,0-1-1,1 1 1,0 0-1,0-1 0,1 0 1,-1 0-1,1 0-121,15 10-3884,-1-5 730</inkml:trace>
  <inkml:trace contextRef="#ctx0" brushRef="#br0" timeOffset="2538.75">2570 299 11602,'-17'-6'3897,"2"-4"792,4 9-3288,5 9-193,0 10-296,2 9-592,1 17-88,5 5-80,3 8-16,3 0-72,5 0 16,-1-16 0,5-7 200,0-9 24,3-10 649,2-13 623,4-10-6569,-7-14 2840</inkml:trace>
  <inkml:trace contextRef="#ctx0" brushRef="#br0" timeOffset="2539.75">2677 140 11859,'-32'-35'3584,"-5"9"689,12 12-3577,9 9 17,10 7-433,15 5 216,8 3 1784,15 12-6577,2 6 3193</inkml:trace>
  <inkml:trace contextRef="#ctx0" brushRef="#br0" timeOffset="2890.94">3048 244 9842,'-34'18'6286,"21"-10"-5582,0 0 0,1 1 0,0 1 0,-4 5-704,11-10 210,0 1 1,0 0-1,1 0 1,0 1-1,0-1 0,1 1 1,-1 0-1,1 0 0,1 0 1,0 1-1,0-1 1,-1 6-211,0 5 174,0-1 0,2 1 0,0 0 0,2 15-174,-1-23 43,1 0 1,0 0 0,1 0-1,0 0 1,1 0 0,0-1-1,0 1 1,1-1-1,0 0 1,1 0 0,0 0-1,0-1 1,4 4-44,-6-8 22,0-1 0,1 1-1,0-1 1,0 0 0,0 0 0,0 0 0,0 0-1,1-1 1,-1 0 0,1 0 0,0 0 0,-1 0 0,1-1-1,0 0 1,0 0 0,0 0 0,0 0 0,0-1-1,0 0 1,0 0 0,0 0 0,0-1 0,0 0 0,0 0-1,0 0 1,0 0 0,2-2-22,-3 2 19,-1 0 1,1 0-1,0-1 0,0 1 0,-1-1 1,1 0-1,-1 0 0,0-1 1,1 1-1,-1-1 0,0 1 1,-1-1-1,1 0 0,0 0 0,-1 0 1,1 0-1,-1-1 0,0 1 1,0-1-1,0-2-19,0 0 43,0 0 0,-1-1 0,1 1 0,-2-1 0,1 1 0,-1-1 0,0 1 1,0-1-1,-1 1 0,1-1 0,-2 1 0,1-2-43,-3-8 107,-1 0-1,-1 1 1,0-1 0,-1 1-1,0 0 1,-1 1 0,-1 0-1,0 0 1,-9-9-107,13 17 17,0 1 1,0-1-1,-1 1 1,1 1-1,-1-1 1,0 1-1,0 0 0,-1 0 1,1 1-1,-1 0 1,0 0-1,0 0 1,0 1-1,0 0 0,-5 0-17,1 3-222,11 6-1102,18 5-3063,10-4 62</inkml:trace>
  <inkml:trace contextRef="#ctx0" brushRef="#br0" timeOffset="3386.94">3416 255 9378,'-3'32'6668,"-2"1"-4623,-3 37-940,18 83 252,-4-95-954,-3-1 0,-3 29-403,0-86 9,0 0-1,0 1 1,1-1-1,-1 0 1,0 0-1,0 1 1,0-1-1,0 0 1,0 0-1,0 0 1,0 1-1,0-1 0,0 0 1,0 0-1,0 1 1,0-1-1,0 0 1,0 0-1,0 1 1,0-1-1,0 0 1,0 0-1,0 0 1,0 1-1,0-1 1,0 0-1,0 0 1,-1 0-1,1 1 1,0-1-1,0 0 1,0 0-1,0 0 1,-1 1-1,1-1 1,0 0-1,0 0 1,0 0-1,-1 0 1,1 0-1,0 0 0,0 1 1,0-1-1,-1 0 1,1 0-1,0 0 1,0 0-1,-1 0 1,1 0-1,0 0 1,0 0-1,0 0 1,-1 0-1,1 0 1,0 0-1,0 0-8,-11-15 296,-6-25 4,2-10-206,2 0-1,3-1 1,2 0 0,2-1-1,2 0 1,3 1 0,1-1-1,3 0 1,3-3-94,-6 54 29,0-1-1,0 1 1,0 0 0,0 0 0,1 0-1,-1 0 1,0 0 0,1 0 0,-1 0-1,0 0 1,1 0 0,-1 0 0,1 0-1,-1 0 1,1 0 0,0 0 0,-1 0-1,1 1 1,0-1 0,0 0 0,0 0-1,0 0-28,0 1 15,0 0-1,0 0 1,0 0 0,0 0-1,0 0 1,-1 0-1,1 1 1,0-1-1,0 0 1,0 0 0,0 1-1,0-1 1,-1 1-1,1-1 1,0 1-1,0-1 1,-1 1-1,1-1 1,0 1 0,-1-1-1,1 1 1,-1 0-15,39 50 166,-29-36-115,28 41 528,26 52-579,-45-73 121,1-1 0,1 0 0,2-1 0,1-2 0,2 0 0,28 26-121,-43-48 32,0-1-1,0 0 1,0-1 0,1 0-1,0-1 1,0 0 0,1-1-1,3 1-31,-10-4 30,0-1-1,1 1 0,0-1 1,-1 0-1,1 0 0,-1-1 1,1 0-1,0 0 0,-1-1 1,1 0-1,0 0 1,-1 0-1,1-1 0,-1 0 1,0 0-1,0-1 0,2 0-29,-4 0 26,-1 0-1,1 0 1,-1 0-1,1 0 1,-1-1-1,0 1 0,0-1 1,0 0-1,-1 0 1,1 0-1,-1 0 1,0 0-1,0 0 1,0-1-1,-1 1 0,1-1 1,-1 1-1,0-1 1,-1 0-1,1-4-25,1-10 68,-2 1 0,0-1 0,-1 0-1,-2-11-67,-8-38 393,-18-58-393,-5-21 310,34 146-302,-1 0 0,1-1 0,0 1-1,0 0 1,-1-1 0,1 1 0,0-1-1,0 1 1,0 0 0,1-1 0,-1 1-1,0 0 1,0-1 0,1 1 0,-1 0-1,1-1 1,-1 1 0,1 0 0,0 0-1,-1-1 1,1 1-8,0 0 38,0 1 1,0-1-1,0 1 0,-1 0 0,1-1 0,0 1 0,0 0 1,0 0-1,0 0 0,0 0 0,0-1 0,0 1 1,0 0-1,0 1 0,-1-1 0,1 0 0,0 0 1,0 0-1,0 0 0,0 1 0,0-1 0,0 0 0,0 1-38,4 1-447,-1 0-1,1 1 1,0 0-1,-1 0 0,1 0 1,-1 1-1,0-1 1,0 1-1,1 2 448,15 21-3151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0:4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31 2977,'54'-12'2173,"-54"12"-2108,0 0 0,0-1 0,-1 1 0,1 0-1,0 0 1,0 0 0,0 0 0,-1 0-1,1-1 1,0 1 0,0 0 0,0 0-1,-1 0 1,1-1 0,0 1 0,0 0 0,0 0-1,0-1 1,0 1 0,-1 0 0,1 0-1,0-1 1,0 1 0,0 0 0,0 0-1,0-1 1,0 1 0,0 0 0,0-1 0,0 1-1,0 0 1,0 0 0,0-1 0,0 1-1,0 0 1,0 0 0,1-1 0,-1 1-1,0 0 1,0 0 0,0-1 0,0 1 0,0 0-1,1 0 1,-1 0 0,0-1 0,0 1-1,0 0 1,1 0 0,-1 0 0,0-1-1,0 1 1,0 0 0,1 0 0,-1 0-1,0 0 1,0 0 0,1 0 0,-1 0 0,0 0-1,1 0 1,-1-1 0,0 1 0,0 0-65,-20-5 3373,6 8-2714,0 0 0,1 1-1,0 1 1,-1 0-1,1 1 1,1 0 0,-1 1-1,1 1 1,-9 7-659,-11 5 756,10-6-499,1 1-1,1 1 1,1 0-1,0 2 1,1 0-1,-8 11-256,-11 19 360,1 0-1,-3 12-359,26-37 100,0 1-1,2 0 0,1 0 0,1 1 1,0 3-100,-31 133 438,21-78-234,15-67-169,1 0-1,1 0 0,0 0 1,1 1-1,1-1 1,0 0-1,1 0 1,1 1-1,1-1 1,0 0-1,1 0 0,2 4-34,-3-12 14,1 0-1,-1 1 0,2-1 0,-1 0 0,1-1 1,0 1-1,1-1 0,0 0 0,0 0 1,0-1-1,1 0 0,0 0 0,0 0 1,0-1-1,1 0 0,0 0 0,0-1 0,0 0 1,1-1-1,-1 0 0,1 0 0,8 1-13,8 2 32,0-1-1,1-1 0,-1-1 1,1-1-1,0-2 0,-1 0 1,1-2-1,0-1 0,-1-1 1,20-5-32,-24 3 26,0 0 1,-1-2 0,0 0-1,0-1 1,-1-1-1,0-1 1,0-1-1,-2 0 1,1-1 0,5-8-27,-12 11 29,0-2-1,-2 1 1,1-1 0,-2-1 0,1 0 0,-2 0 0,0-1 0,0 1-1,-1-2 1,-1 1 0,-1 0 0,0-1 0,0 0 0,-2 0 0,1-4-29,1-13 70,-2 0 1,0 1 0,-2-1-1,-2 0 1,-1 1 0,-1-1-1,-1 1 1,-2 0 0,-2 0-1,0 1 1,-2 0 0,-4-5-71,-4-3 74,10 18-46,0 1 0,-1 0 0,-1 1 0,-1 0 0,-1 1 0,-9-11-28,21 27 17,0 1 0,0-1 0,1 0-1,-1 1 1,0-1 0,0 0-1,0 1 1,0-1 0,1 1 0,-1-1-1,0 1 1,0 0 0,0-1-1,0 1 1,0 0 0,0 0 0,0-1-1,0 1 1,0 0 0,0 0-1,0 0 1,-1 0 0,1 1 0,0-1-1,0 0 1,0 0 0,0 0-1,0 1-16,-1 0-330,0 1-1,-1-1 0,1 1 0,0 0 0,0 0 0,0-1 0,1 1 1,-1 0-1,0 1 0,1-1 0,-1 1 331,-19 31-2950</inkml:trace>
  <inkml:trace contextRef="#ctx0" brushRef="#br0" timeOffset="398.37">446 865 11747,'-7'-17'4455,"11"14"-1304,24 19-269,-16-9-2827,-3 0 58,0 0 1,-1 1-1,0-1 0,0 2 0,0-1 0,-2 1 1,1 0-1,-1 0 0,0 1 0,-1 0 0,0 0 1,0 1-1,0 4-113,0-4 84,-1 1 1,2-1-1,0 0 0,0 0 1,1-1-1,0 1 0,1-2 1,0 1-1,1-1 0,8 7-84,7 1 210,3-3-3292,4-6 545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50:34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329 709 6481,'0'-1'1722,"0"0"-1541,0 0 0,1 0-1,-1 0 1,0 0 0,0 0-1,1 0 1,-1 0 0,1 0-1,-1 0 1,1 0 0,-1 0-1,1 0 1,-1 0 0,1 1-1,0-1 1,0 0 0,-1 0-1,1 1 1,0-1 0,0 0-1,0 0-180,18-11 84,-2 0 0,0-2-1,0 0 1,6-9-84,20-16 184,-18 16-105,-2-1-1,-1 0 1,0-2 0,-2-1-1,9-16-78,-17 24 333,-1 0 0,-1-1 0,-1 0-1,-1 0 1,-1-1 0,0 0 0,-2-1-1,4-21-332,-10 30 1385,-4 22-541,-5 23-288,8 6-329,1 0 0,2 0 1,1-1-1,3 1 0,0 0 1,3-1-1,6 19-227,-11-50 29,0 0 0,0-1 0,0 0 0,1 1 0,0-1 0,0 0 0,0-1 0,0 1-1,1-1 1,0 0 0,3 2-29,16 13-4496,-18-15 1114</inkml:trace>
  <inkml:trace contextRef="#ctx0" brushRef="#br0" timeOffset="838.25">862 34 4217,'-65'-13'4046,"44"7"-3385,-1 1 1,0 1 0,-1 1 0,1 1 0,0 1-1,-1 1 1,1 1 0,-1 1 0,1 1 0,0 1-662,-6 4 159,0 1 1,1 2 0,0 1-1,1 1 1,1 1 0,0 1 0,-17 15-160,4-2 91,2 2-1,2 2 1,0 1 0,-11 18-91,29-30 101,1 1 0,0 0-1,2 1 1,1 1 0,0 0 0,2 0-1,1 1 1,1 1 0,1-1 0,-2 19-101,5-19 57,0-1 1,2 1-1,1 0 0,1-1 1,1 1-1,1 0 1,1 0-1,1-1 0,2 0 1,0 0-1,4 8-57,-3-17 15,0-2 0,1 1 0,0-1 0,1 0-1,0 0 1,1-1 0,1 0 0,0-1 0,0-1 0,1 1-1,1-2 1,0 0 0,0 0 0,0-1 0,1-1 0,0 0-1,9 2-14,0 0 33,1-1 0,0-1-1,0-1 1,1-1 0,-1-2-1,1 0 1,0-1 0,0-2-1,0-1 1,18-2-33,-19-2 33,-1 0-1,-1-1 1,1-2-1,-1 0 1,0-1-1,-1-1 1,0-1-1,-1-1 1,0-1 0,-1-1-1,0-1 1,-1 0-1,7-10-32,-4 5 50,-1-2 1,-2-1-1,0 0 0,-1-1 0,-1-1 1,-2 0-1,0-1 0,-2-1 0,-1 0 1,5-20-52,-10 27 126,-1-1-1,-1 0 1,-1 0-1,-1-1 0,0 1 1,-2 0-1,-1-1 1,0 1-1,-2 0 0,-2-9-124,2 18 76,0 0-1,-1-1 1,-1 1-1,0 1 1,0-1-1,-1 1 0,-1 0 1,0 0-1,0 1 1,-1 0-1,-1 0 0,1 0 1,-2 1-1,1 1 1,-1 0-1,0 0 0,-9-4-75,-14-8 241,-1 2-1,-1 1 1,0 2-1,-1 1 1,-1 2-1,-31-6-240,26 8-2898,-1-4 750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0:5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9106,'15'-24'2641,"4"-1"1047,4 14-2519,17 0 215,3 9-144,17-7-88,4 4-407,11-3-137,-8-9-280,12-2-88,-14 7-112,-2-4 32,-18 2-192,-6 6-864,-20 7-825,-12 1-2816,-14 5-248</inkml:trace>
  <inkml:trace contextRef="#ctx0" brushRef="#br0" timeOffset="338.15">643 62 2545,'-85'73'3208,"80"-45"-327,3 6 135,4 1-663,2 7-105,5-3-695,-1 1-225,1-3-368,-3 8-264,1-1-335,-3 6-89,-2-1-112,-4 8 0,0-5 168,-5-5 640,0-8 1240,-4 5-6577,1-8 3217</inkml:trace>
  <inkml:trace contextRef="#ctx0" brushRef="#br0" timeOffset="707.37">245 939 12211,'-23'-12'4048,"13"2"922,9 5-3546,6 1-88,9 1-616,10-1-144,10 0-400,18-1-24,7 1-32,17-7-7,-1 1-33,12-1 272,-11-5 8,10-2 656,-11 0-6225,4-21 2312</inkml:trace>
  <inkml:trace contextRef="#ctx0" brushRef="#br0" timeOffset="1130.52">1317 426 10986,'-1'-1'286,"0"0"0,1 1-1,-1-1 1,0 1-1,0-1 1,0 1-1,0-1 1,0 1 0,0 0-1,0-1 1,0 1-1,0 0 1,0 0 0,0 0-1,0 0 1,0 0-1,0 0 1,0 0-1,0 0 1,0 0 0,0 0-1,0 0 1,1 1-1,-1-1 1,0 0 0,0 1-1,0-1 1,0 1-1,0-1-285,-1 2 224,0 0 0,1-1 0,-1 1-1,1 0 1,0 0 0,-1 0-1,1 0 1,0 0 0,0 0 0,0 1-1,1-1 1,-1 2-224,-2 7 190,0 0-1,2 1 1,-1-1 0,1 11-190,3 35 428,3 1 0,3-1 0,4 15-428,2 7 484,-3 14-484,-11-92 12,0-1-1,0 1 1,0 0 0,0-1-1,0 1 1,1 0-1,-1-1 1,-1 1 0,1 0-1,0-1 1,0 1 0,0 0-1,0-1 1,0 1 0,-1 0-1,1-1 1,0 1 0,0-1-1,-1 1 1,1 0 0,-1-1-1,1 1 1,0-1 0,-1 1-12,-12-6 246,-15-25 77,25 27-300,-14-20 18,0 0 0,2-2 0,0 1-1,2-2 1,1 0 0,1 0 0,1-1 0,1 0-1,2-1 1,1 0 0,1 0 0,1 0 0,1-1 0,2 1-1,1-1 1,1 0 0,1 1 0,3-8-41,-5 35 12,0 0 0,0 0 0,0 0 0,0 0 0,1 0 1,-1 0-1,0 0 0,0 0 0,1 0 0,-1 0 0,1 0 0,-1 0 0,1 0 1,-1 0-1,1 0 0,-1 0 0,1 0 0,0 1 0,-1-1 0,1 0 0,0 0 0,0 1 1,0-1-1,0 1 0,-1-1 0,1 1 0,1-1-12,0 1 5,-1 0 1,0 0-1,1 1 0,-1-1 0,1 1 1,-1-1-1,0 1 0,1-1 0,-1 1 1,0 0-1,0 0 0,1-1 0,-1 1 1,0 0-1,0 0 0,0 0 0,0 0 1,0 1-6,11 12-24,-1 0 1,0 2-1,4 7 24,-5-6 25,8 7-19,0 0 1,2-2-1,0 0 1,6 2-7,-19-18 6,0 0 0,0 0 0,0-1 1,1 0-1,0-1 0,0 0 0,0 0 0,0 0 1,1-1-1,0-1 0,-1 1 0,1-1 0,0-1 0,0 0 1,5 0-7,-10-1 7,1 0 1,-1-1-1,0 0 0,1 0 1,-1 0-1,0 0 1,1-1-1,-1 0 1,0 0-1,0 0 0,-1 0 1,1-1-1,0 1 1,-1-1-1,1 0 1,-1 0-1,0 0 1,0 0-1,0-1 0,0 1 1,-1-1-1,1 0 1,-1 0-1,0 0 1,1-4-8,6-12 46,-2 0 1,0-1 0,-2 0 0,4-18-47,-5 16 32,13-69 63,-10 52-53,1-1 0,8-22-42,-7 164 10,-4-56 122,2 0 0,3 0-1,1-1 1,2 0-1,2-1 1,2-1-1,1 0 1,12 16-132,-11-30-123,3-1-3962,-1-4 524</inkml:trace>
  <inkml:trace contextRef="#ctx0" brushRef="#br0" timeOffset="1598.8">2145 356 11338,'0'-2'430,"-1"-1"0,1 1 0,-1-1 0,0 1 0,0-1 0,0 1 0,-1 0 0,1 0 0,-1-1-1,1 1 1,-1 0 0,1 0 0,-1 1 0,0-1 0,0 0 0,0 0-430,-13-13 2455,31 63 207,-11-26-2423,24 93 497,-5 2 0,-5 1 0,1 87-736,-8-81 215,-12-101-36,0-22-171,0-1 0,0 0 0,-1 0 0,1 0 0,0 0 0,0 0-1,0 0 1,0 0 0,-1 0 0,1 0 0,0 0 0,0 0-1,0 1 1,0-1 0,-1 0 0,1 0 0,0 0 0,0 0-1,0 0 1,-1-1 0,1 1 0,0 0 0,0 0 0,0 0 0,-1 0-1,1 0 1,0 0 0,0 0 0,0 0 0,0 0 0,0 0-1,-1 0 1,1-1 0,0 1 0,0 0 0,0 0 0,0 0-1,0 0 1,-1 0 0,1-1 0,0 1 0,0 0 0,0 0 0,0 0-1,0 0 1,0-1 0,0 1 0,0 0 0,0 0 0,0 0-8,-19-38 400,3-5-311,1-1-1,3 0 0,1-1 1,-2-36-89,10 54 1,1-1 1,2 1-1,1 0 1,1-1-1,1 1 1,1 0-1,2 0 1,6-17-2,-5 22-15,1-1 1,1 1 0,1 0-1,1 1 1,1 0 0,1 1-1,1 0 1,1 2-1,5-6 15,-15 18-8,1 0-1,0 0 1,0 1 0,0 0-1,1 0 1,0 0-1,0 1 1,0 0-1,0 0 1,1 1-1,-1 0 1,1 1-1,0-1 1,0 1-1,0 1 1,0-1-1,0 2 1,0-1-1,0 1 1,0 0-1,1 1 1,-1-1-1,0 2 1,0-1 0,0 1-1,0 1 1,-1-1-1,5 3 9,-6-3-5,0 1 1,-1 0-1,1 0 0,0 0 0,-1 1 0,0 0 1,1 0-1,-2 0 0,1 1 0,0-1 1,-1 1-1,0 1 0,0-1 0,-1 0 0,1 1 1,-1 0-1,0 0 0,-1 0 0,1 0 1,-1 0-1,0 0 0,-1 1 0,1 2 5,-1-1 1,-1 0-1,0 1 0,0-1 1,-1 1-1,0-1 1,-1 1-1,1-1 0,-2 0 1,1 0-1,-1 0 1,0 0-1,-1-1 0,0 1 1,0-1-1,-1 0 1,1 0-1,-1 0 0,-2 1 0,-14 14 155,-1 0-1,-1-1 0,0-1 0,-2-1 0,0-2 1,-24 13-155,-84 37-312,43-28-3176,22-14 310</inkml:trace>
  <inkml:trace contextRef="#ctx0" brushRef="#br0" timeOffset="2396.28">3211 426 9098,'-37'-7'4877,"17"4"-3905,1 0-1,-1 1 1,1 1-1,-5 1-971,16 1 205,0 0 0,1 1 0,-1 0 0,1 0 0,-1 0 0,1 1 0,0 0 0,0 1 0,0 0 0,0 0 0,1 0-1,-1 1 1,1 0 0,0 0 0,1 0 0,-1 1 0,1 0 0,-2 3-205,-11 15 383,1 0 0,0 2 0,2 0 0,1 1-383,-3 5 283,2 1-1,1 0 1,1 0-1,2 2 0,1 4-282,7-28 26,1-1-1,0 1 0,0 0 1,1 0-1,1 0 1,0 0-1,1 0 0,0 0 1,0 0-1,1-1 0,0 1 1,1 0-1,1-1 0,-1 0 1,2 0-1,-1 0 0,1 0 1,4 4-26,-5-9 12,1 0 1,-1 0-1,1-1 1,0 1-1,1-1 1,-1-1-1,1 1 1,0-1-1,0 0 1,0 0-1,0 0 1,0-1 0,1 0-1,-1 0 1,1-1-1,-1 0 1,1 0-1,0 0 1,0-1-1,-1 0 1,1 0-1,0-1 1,-1 0-1,1 0 1,0 0-1,3-2-12,6-1 34,0-1-1,1-1 1,-2 0-1,1-1 1,-1-1-1,0 0 0,-1-1 1,1-1-1,-2 0 1,1-1-34,-1 0 38,-2-1-1,1 1 1,-2-2 0,0 0 0,0 0 0,-1-1-1,-1 0 1,0 0 0,-1-1 0,0 0 0,-2 0 0,0 0-1,1-5-37,-4 9 29,0-1-1,-1 1 0,0-1 0,-1 0 0,0 1 0,0-1 1,-2 0-1,1 1 0,-2-1 0,1 1 0,-2 0 1,1-1-1,-1 2 0,-1-1 0,0 0 0,-1 1 0,0 0 1,-6-7-29,6 8 10,-2 1 1,0-1-1,0 1 1,0 1-1,-1 0 1,0 0-1,0 1 1,-1 0 0,0 0-1,0 1 1,0 1-1,-2-1-10,6 3 38,0-1 0,0 1 0,0 1 0,-1-1 0,1 1 0,-1 0 0,1 1 1,-1-1-1,0 1 0,1 1 0,-1-1 0,1 1 0,-1 0 0,1 1 0,0 0 0,-1 0 0,1 0 0,0 0 0,0 1 0,0 0 0,-2 2-38,6-4 84,0 1 1,1-1-1,-1 0 0,0 1 0,1-1 0,0 1 1,-1 0-1,1-1 0,0 1 0,0 0 0,0 0 1,0 0-1,0 0 0,0 0 0,0 0 0,0 1-84,1-1-133,0-1 0,0 0-1,0 0 1,0 0 0,1 0-1,-1 0 1,0 1 0,0-1 0,1 0-1,-1 0 1,0 0 0,1 0-1,0 0 1,-1 0 0,1 0-1,-1 0 1,1 0 0,0 0-1,0 0 1,-1 0 0,1-1-1,0 1 1,0 0 0,0-1-1,0 1 1,0 0 0,0-1-1,0 1 1,0-1 0,1 1 133,27 7-3038</inkml:trace>
  <inkml:trace contextRef="#ctx0" brushRef="#br0" timeOffset="3067.98">3415 413 10418,'5'-4'1988,"2"0"3860,-4 17-3581,-2-9-2621,7 39 1087,50 327 1561,-53-325-2188,5 72 159,-15-96-64,-6-28 201,-13-35 325,23 39-702,-13-24 231,2-2-1,1 1 1,1-2-1,-2-12-255,9 25 13,0 0 0,1 1 0,1-1 0,0 0 0,1 0 0,1 0 0,1 0 0,1 1 0,1-5-13,2-6-14,1 1 1,2-1-1,0 2 0,2-1 1,1 1-1,0 1 0,15-20 14,-20 35-10,0 0 0,1 0-1,-1 1 1,1 0 0,1 1-1,0 0 1,0 0 0,0 0 0,6-1 10,-8 4-8,0 1 0,0 0 1,0 0-1,1 1 1,0 0-1,-1 1 0,1 0 1,0 0-1,0 0 1,-1 1-1,1 0 0,0 0 1,0 1-1,3 1 8,-7-2-4,1 1 0,-1 0 0,0 0-1,0 0 1,0 0 0,0 1 0,-1-1 0,1 1 0,0 0-1,0 0 1,-1 0 0,0 1 0,1-1 0,-1 1-1,0 0 1,0 0 0,0 0 0,-1 0 0,1 0 0,-1 1-1,0-1 1,1 1 0,-2 0 0,1 0 0,0-1-1,-1 1 1,0 0 0,0 0 0,1 3 4,-2 1-4,1 0 1,-2-1-1,1 1 1,-1 0 0,0-1-1,0 1 1,-1 0-1,0-1 1,-1 0-1,0 1 1,0-1-1,0 0 1,-1-1-1,0 1 1,-4 5 3,-6 6 3,-1 0-1,0-1 1,-1 0 0,-1-1 0,-1-1 0,-3 1-3,-27 17 52,-45 24-52,92-56 1,0-1 1,0 1-1,0-1 0,0 1 1,1-1-1,-1 1 1,0-1-1,0 1 0,0 0 1,1 0-1,-1-1 0,0 1 1,1 0-1,-1 0 0,1 0 1,-1 0-1,1-1 0,-1 1 1,1 0-1,0 0 0,-1 0 1,1 0-1,0 0 0,0 0 1,0 0-1,-1 0 0,1 1-1,1 0 9,-1-1-1,1 1 0,0 0 0,0-1 1,-1 1-1,1-1 0,0 1 0,0-1 1,1 0-1,-1 1 0,0-1 0,0 0 1,1 0-1,-1 0 0,1 1-8,9 5 74,1 1 1,0-2-1,0 1 0,3 0-74,-6-4 39,34 15 147,0-2-1,2-2 1,-1-2-1,2-2 1,-1-2-1,1-2 1,1-2-1,-1-2 1,2-2-186,-36 0 193,18 1-2643,-3 6-5363,-21-1 1139</inkml:trace>
  <inkml:trace contextRef="#ctx0" brushRef="#br0" timeOffset="3492.99">4162 412 9794,'-4'-2'786,"-1"0"0,1 0 0,0 0 0,0-1 0,1 1 1,-1-1-1,0 0 0,1 0 0,0-1 0,-1 1-786,4 2 106,0 1 1,-1-1 0,1 1-1,0-1 1,0 1-1,-1-1 1,1 1-1,0-1 1,0 1-1,0-1 1,-1 1 0,1-1-1,0 1 1,0-1-1,0 1 1,0-1-1,0 1 1,0-1-1,0 0 1,0 1 0,0-1-1,1 1 1,-1-1-1,0 1 1,0-1-1,0 1 1,1-1-1,-1 0-106,1 0 73,1 0 0,-1 0-1,0 0 1,1 0 0,-1 0-1,1 0 1,-1 1 0,1-1 0,-1 0-1,1 1 1,0-1 0,-1 1-1,1 0 1,0 0 0,0-1-73,139-26 1942,122-21-599,-197 39-1058,0 3 0,62 3-285,-57 10 646,-58-1-4200,-14 3 626</inkml:trace>
  <inkml:trace contextRef="#ctx0" brushRef="#br0" timeOffset="3840.75">4556 389 9890,'-11'19'3305,"-1"4"856,1 11-2473,4 7-112,1 9-71,2 1-465,3 6-216,2-11-352,1 3-96,-2-8-184,1-3-64,2-8-16,-1 3 304,4-8 1,6-8 1079,7-3-3056,6-6-3538,1-5 938</inkml:trace>
  <inkml:trace contextRef="#ctx0" brushRef="#br0" timeOffset="4215.07">5057 447 11410,'-15'-13'3701,"-2"-1"1807,13 17-3536,6 10-1201,13 56 210,-3 1 0,-2 10-981,-7-49 127,-1 1 0,-2-1 0,-2 1 1,0-1-1,-2 0 0,-3 4-127,8-34 14,-1 0-1,-1 0 1,1 0 0,0 0-1,0 0 1,0 0 0,0 0-1,-1-1 1,1 1-1,0 0 1,-1 0 0,1 0-1,-1 0 1,1 0 0,-1-1-1,0 1 1,1 0 0,-1 0-1,0-1 1,1 1 0,-1 0-1,0-1 1,0 1 0,0 0-14,0-2 16,0 1 0,1 0-1,-1-1 1,0 1 0,0-1 0,1 1 0,-1-1 0,0 1 0,1-1 0,-1 0 0,0 1 0,1-1 0,-1 0 0,1 1 0,-1-1-1,1 0 1,-1 0 0,1 1 0,0-1 0,-1 0 0,1 0-16,-18-53 339,14 26-322,0-1-1,2 1 0,1-1 0,1 0 0,2 0 0,1 0 0,1 1 0,1-1 0,2 1 0,1 0 0,1 1 1,1 0-1,1 1 0,2-1 0,8-11-16,-19 33 2,1 1 0,0-1 0,0 0 0,0 1 0,1 0 1,0 0-1,0 0 0,0 0 0,0 1 0,0-1 0,1 1 0,-1 0 0,1 1 1,0-1-1,3 0-2,-5 2 1,1 0 1,-1 1-1,1 0 1,-1 0-1,1 0 1,-1 0 0,1 1-1,-1-1 1,1 1-1,-1 0 1,0 0-1,1 0 1,-1 0-1,0 1 1,0-1 0,0 1-1,0 0 1,0 0-1,0 0 1,0 0-1,0 1 1,-1-1-1,0 1 1,1-1 0,-1 2-2,10 9 7,-1 1 1,0 0-1,-1 1 1,-1 1 0,0-1-1,-1 2 1,-1-1-1,1 3-7,13 41 93,7 42-93,-2-11 68,-11-48-18,-9-30 5,-1 1 0,-1 0 0,0 0 0,0 1 1,-2-1-1,0 1 0,0 6-55,-2-20-86,-1 0 1,0 0-1,1 1 0,-1-1 1,0 0-1,0 0 0,1 0 0,-1 0 1,0 0-1,0 0 0,0 0 1,0-1-1,-1 1 0,1 0 1,0 0-1,0-1 0,0 1 1,-1-1-1,1 1 0,0-1 0,0 1 1,-1-1-1,1 0 0,0 0 1,-1 0-1,1 0 0,0 0 1,-1 0-1,1 0 0,0 0 1,-1 0-1,1-1 0,-1 1 86,-4 0-1230,-28 1-2310</inkml:trace>
  <inkml:trace contextRef="#ctx0" brushRef="#br0" timeOffset="4566.92">4951 697 10778,'-18'-6'4265,"10"1"328,12-6-2864,15 4-457,6 7-664,15-5-176,10 2-192,14 0-88,1 5-80,11 0 456,-10 1 1209,2-6-6570,-15-3 3072</inkml:trace>
  <inkml:trace contextRef="#ctx0" brushRef="#br0" timeOffset="5006.01">5624 397 10826,'-16'-9'3383,"2"2"425,14 7-3740,0 0 0,0 0 0,0 0 0,0 0 0,0 0 0,0 1 1,0-1-1,0 0 0,0 0 0,0 0 0,0 0 0,0 0 0,0 0 0,0 0 0,0 1 0,0-1 0,0 0 1,0 0-1,0 0 0,0 0 0,0 0 0,0 0 0,0 0 0,0 0 0,-1 1 0,1-1 0,0 0 1,0 0-1,0 0 0,0 0 0,0 0 0,0 0 0,0 0 0,0 0 0,0 0 0,0 0 0,-1 0 0,1 0 1,0 0-1,0 0 0,0 0 0,0 0 0,0 1 0,0-1 0,0 0 0,-1 0 0,1 0 0,0 0 1,0 0-1,0 0 0,0-1 0,0 1 0,0 0 0,0 0 0,0 0 0,-1 0 0,1 0 0,0 0 1,0 0-1,0 0 0,0 0 0,0 0 0,0 0 0,0 0 0,0 0 0,0 0 0,0 0 0,-1 0 0,1-1-67,28 49 1803,-6-1-1586,-2 0 1,-2 1-1,-2 0 1,-2 2-1,-3 0 1,3 25-219,-14-74-1,0 0 0,1 0 1,-1 0-1,0 0 0,0 1 1,0-1-1,0 0 0,0 0 1,0 0-1,0 1 0,0-1 1,0 0-1,-1 0 0,1 0 1,0 0-1,-1 0 0,1 0 1,-1 0-1,1 1 0,-1-1 1,0 0-1,0 0 1,0-1-15,0 1 0,1-1 0,-1 0 0,0 0 0,0 0 0,0 0 0,0 0 0,1-1 0,-1 1 0,0 0 0,0 0 0,0 0 0,1-1 1,-1 1-1,0 0 0,0-1 0,1 1 0,-1-1 0,0 1 0,1-1 0,-1 1 0,0-1 0,1 0 15,-39-39-653,27 22 544,0 0 0,2 0 0,0-1 0,0-1 1,2 0-1,1 0 0,-4-15 109,-1-17 463,1-1 0,0-30-463,10 82 37,1 0 1,0 0-1,0 0 1,-1 0-1,1 0 1,0 0-1,0 1 1,0-1-1,0 0 1,1 0-1,-1 0 1,0 0-1,0 0 0,0 0 1,1 0-1,-1 0 1,1 0-1,-1 1 1,0-1-1,1 0 1,-1 0-1,1 0 1,0 1-38,-1-1 33,1 1-1,0 0 1,-1 0 0,1 0 0,0 0-1,0 0 1,-1 0 0,1 0-1,0 0 1,0 0 0,-1 0 0,1 0-1,0 0 1,-1 1 0,1-1 0,0 0-1,-1 0 1,1 1 0,0-1-1,-1 0 1,1 1 0,0 0-33,36 32 511,51 69 293,40 33-804,-91-100 86,2-2-1,0-1 0,3-2 1,0-2-1,16 6-85,-50-30 26,-1 0-1,1 0 0,0-1 1,0 0-1,1 0 0,-1-1 1,1 0-1,-1 0 0,1-1 1,-1-1-1,8 1-25,-12-2 17,0 1 0,0-1 0,0 0 0,0 0 0,0-1 0,0 1 0,-1-1 0,1 0 0,-1 0 0,1 0 0,-1 0 0,0 0 0,0-1 0,0 0 0,0 1 0,0-1-1,0 0 1,-1-1 0,0 1 0,1 0 0,-1-1 0,0 1 0,-1-1 0,1 0 0,0-2-17,3-8 37,-1 0 0,0-1-1,-1 0 1,0 0 0,-1 0-1,-1 0 1,-1 0 0,0 0-1,-2-10-36,-4-30 120,-13-53-120,9 59 30,-1-6-10,3 19 20,2-1 0,-1-22-40,7 58-9,0-1 1,-1 0-1,1 0 0,0 1 0,0-1 0,0 0 0,0 0 0,0 0 0,0 1 0,1-1 1,-1 0-1,1 0 0,-1 1 0,1-1 0,0 0 0,-1 1 0,1-1 0,0 1 0,0-1 1,0 1-1,0-1 0,1 1 0,-1 0 0,0-1 0,0 1 0,1 0 0,-1 0 0,1 0 1,-1 0-1,1 0 0,-1 0 0,1 1 0,0-1 0,-1 1 0,1-1 0,0 1 1,0-1-1,-1 1 0,1 0 0,1 0 9,4 0-580,0 0-1,0 1 1,0 0 0,-1 1-1,1 0 1,0 0-1,-1 0 1,0 1 0,4 1 580,23 13-3624</inkml:trace>
  <inkml:trace contextRef="#ctx0" brushRef="#br0" timeOffset="5440.04">6488 313 12019,'-5'-14'10295,"14"3"-7003,29-7-4868,-23 12 2633,6-4-977,-2 1-23,1 0 0,0 1 0,0 1 0,1 1-1,0 1 1,4 0-57,293-43-760,-357 58-16091,-18 12 10481,-3 12 7999,54-29-609,0 0 1,0 0-1,1 0 1,-1 1-1,1 0 1,1 0 0,-4 5-1021,1 1 1278,1 1 0,0-1 1,1 2-1,0-1 0,1 0 1,-1 4-1279,1 6 1381,0 0-1,1 0 1,1 15-1381,2-2 791,2 0 0,1 0 0,1-1 0,9 29-791,-8-40 360,2 1 1,1-2-1,5 10-360,-12-27-176,2-1 1,-1 0-1,1 0 1,-1-1-1,1 1 1,1 0-1,-1-1 1,1 0-1,0 0 0,0 0 1,0 0-1,0-1 1,0 1-1,1-1 1,0 0-1,0 0 1,-1-1-1,4 2 176,23 1-3049</inkml:trace>
  <inkml:trace contextRef="#ctx0" brushRef="#br0" timeOffset="5908.3">7154 462 10530,'-25'-6'6840,"24"6"-6687,1 0 0,-1 0 0,1 0 0,-1 0 0,1 0 0,-1 0 0,1 0 0,-1 0 0,1 0 0,0 0-1,-1 1 1,1-1 0,-1 0 0,1 0 0,-1 1 0,1-1 0,0 0 0,-1 0 0,1 1 0,0-1 0,-1 0 0,1 1 0,0-1 0,-1 1 0,1-1 0,0 0 0,0 1-153,-1 3 265,1 0 0,-1 0 0,1 0 0,0 0 0,1 0 0,-1 1 0,1-1 0,0 0 0,1 3-265,-1 0-79,15 71 881,-4-21-343,-3 1-1,-1 9-458,-7-67 7,-1 1 0,0-1 0,0 0 0,0 0 0,1 1 0,-1-1 0,0 0 0,0 0 0,0 1-1,0-1 1,0 0 0,0 1 0,0-1 0,0 0 0,0 0 0,0 1 0,0-1 0,0 0 0,0 1-1,0-1 1,0 0 0,0 1 0,0-1 0,0 0 0,0 1 0,0-1 0,0 0 0,0 0 0,0 1 0,-1-1-1,1 0 1,0 0 0,0 1 0,0-1 0,-1 0 0,1 0 0,0 1 0,0-1 0,-1 0 0,1 0-1,0 0 1,0 0 0,-1 1 0,1-1 0,0 0 0,0 0 0,-1 0 0,1 0 0,0 0 0,-1 0-1,1 0 1,0 0 0,-1 0 0,1 0 0,0 0 0,-1 0 0,1 0 0,0 0 0,0 0 0,-1 0-7,-13-22 388,-23-60-271,28 67-106,1 0-1,1-1 1,0 0-1,2 0 1,0-1 0,0 0-1,2 0 1,0 0-1,1 0-10,1 1 4,0-1 0,2 1 0,0 0 0,1-1 0,1 1 0,0 0 0,1 0 0,1 1 0,0-1 0,1 1 0,1 0 0,4-7-4,-5 13-4,-1 0-1,1 0 0,1 1 1,-1 0-1,2 0 1,-1 1-1,1 0 1,0 0-1,0 0 1,1 1-1,0 0 1,0 1-1,0 0 0,1 1 1,0 0-1,0 0 1,0 1-1,0 0 1,8-1 4,-3 3 26,0-1 1,0 2-1,0 0 1,0 1-1,0 0 1,-1 2 0,1-1-1,0 2 1,-1 0-1,0 0 1,9 5-27,-16-6-118,-1 0 0,1 0 0,-1 0 0,0 1 1,1 0-1,-2 0 0,1 1 0,0-1 0,-1 1 0,0 1 0,0-1 1,-1 1-1,1 0 0,-1 0 0,0 0 0,-1 0 0,0 1 0,0-1 0,0 1 1,-1 0-1,1 0 0,-2 0 0,1 0 0,-1 4 118,-4 14-2760</inkml:trace>
  <inkml:trace contextRef="#ctx0" brushRef="#br0" timeOffset="6304.97">7057 683 11891,'-15'19'4040,"13"-11"705,17-5-3152,14 1-537,12-1-480,19-3-64,2-1-288,7-2 144,-13 4 256,-4 2-5561,-28 1 2201</inkml:trace>
  <inkml:trace contextRef="#ctx0" brushRef="#br0" timeOffset="6305.97">7102 1001 8082,'-5'0'5345,"13"-3"-680,18 0-1376,15 0-1761,9-2-776,17-2-304,-3-1-208,14-4 208,-8-2 88,14-6-720,-10 2-4713,3-20 1489</inkml:trace>
  <inkml:trace contextRef="#ctx0" brushRef="#br0" timeOffset="6635.93">8491 283 10778,'-10'-11'1392,"0"1"0,-1 0-1,0 0 1,0 1 0,-1 1-1,-5-3-1391,1 2 885,-1 1 0,0 0 1,-1 1-1,-12-3-885,6 3 269,-1 2 1,1 1 0,-1 0-1,0 2 1,1 1-1,-1 1 1,-13 2-270,33-2 13,1 1 1,0-1-1,-1 1 0,1 0 1,0 0-1,-1 0 1,1 0-1,0 1 0,0 0 1,0 0-1,0 0 1,0 0-1,1 1 0,-1 0 1,1-1-1,-1 1 1,1 0-1,0 1 0,0-1 1,0 1-1,1-1 1,-2 3-14,3-2 5,-1 0 1,1 0-1,-1 1 1,1-1-1,1 1 1,-1-1-1,1 1 1,-1-1-1,1 1 1,0 0-1,1-1 1,-1 1-1,1-1 1,0 1-1,0-1 1,1 1 0,-1-1-1,1 0 1,0 0-1,0 0 1,2 3-6,13 18 20,1 0 0,2-1-1,0-1 1,1-1 0,2 0 0,0-2 0,2 0-20,37 34 27,17 18 3,-28-27-5,-2 2 0,41 51-25,-87-95 3,-1 0-1,1 0 0,0 1 1,-1-1-1,0 1 0,0-1 0,0 1 1,0 0-1,-1 0 0,1 0 0,-1 0 1,0 0-1,0 0 0,-1 0 1,1 1-1,-1-1 0,0 0 0,0 0 1,0 1-1,-1-1-2,0 0 5,-1 0 0,0-1 0,0 1 0,0 0-1,-1-1 1,1 1 0,-1-1 0,0 0 0,0 0 0,0 0 0,0 0 0,0 0 0,-1-1 0,1 1-1,-1-1 1,0 0 0,1 0 0,-1 0 0,-3 0-5,-83 34 193,-90 24-193,121-42 100,-11 0 633,25-11-4121,3-3 810</inkml:trace>
  <inkml:trace contextRef="#ctx0" brushRef="#br0" timeOffset="11270.18">7095 746 1800,'-13'-88'1531,"13"85"-1215,-1 0 0,1 0 0,-1 0 0,0 0 0,0 0-1,0 0 1,0 0 0,-1 0 0,1 0 0,-1 1 0,-1-3-316,-2-10 8747,5 14-8138,0 12 923,0-6-1472,4 86 4333,-7 74-4393,3-134 357,1-1 0,1 1 0,2-1 0,1 0 0,2 5-357,7 45 1193,-10-49-2038,-4-34-1870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1:0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10 368 5961,'-1'-3'271,"-1"0"0,1-1 0,0 1-1,0-1 1,0 1 0,0 0 0,1-1 0,-1 0-1,1 1 1,0-1 0,0 1 0,0-1 0,1 1-1,-1-1 1,1 1 0,0-1 0,0 1 0,1-4-271,0 4 102,0 0 0,0 0 0,0 0 0,1 0 1,-1 0-1,1 1 0,0-1 0,0 1 0,0 0 1,0 0-1,0 0 0,0 0 0,1 0 1,-1 1-1,2-1-102,15-5 15,0 2-1,0 1 1,1 0 0,0 1 0,20 0-15,-27 2 237,427-16 1739,43 20-1976,-35 1 1042,683-21-201,-137 1-632,-404 7 45,604 4 100,-135-8-175,-772 4-93,2144-39 334,-2094 38-185,1041-14 597,4-10-541,-506 5 37,1077 23 972,-1188 7-857,-642-3-150,-106 1-254,-6 0-11,0 1 0,0 0 0,0 0 0,0 1 0,0 1 0,0 0 0,0 1 0,0 0 0,10 4-28,-21-6 25,0-1 1,0 1-1,0-1 1,-1 1-1,1-1 1,0 1-1,0-1 1,-1 1-1,1 0 1,0-1-1,-1 1 0,1 0 1,-1 0-1,1 0 1,-1-1-1,1 1 1,-1 0-1,1 0 1,-1 0-1,0 0 0,1 0 1,-1 0-1,0 0 1,0 0-1,0 0 1,0 0-1,0 0 1,0 0-1,0 0 0,0-1 1,0 1-1,0 0 1,-1 0-1,1 0 1,0 0-1,-1 0 1,1 0-1,0 0 1,-1 0-1,0-1 0,1 1 1,-1 0-1,1 0-25,-26 28-1593,24-28 953,-20 16-1399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1:11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2937,'-19'4'9915,"15"5"-3421,5-8-6333,-1 0-1,1 0 1,0 1 0,0-1-1,0 0 1,0 0 0,0 0-1,0 0 1,1 0 0,-1 0-1,0-1 1,0 1 0,1 0 0,-1-1-1,0 1 1,1-1 0,-1 1-1,1-1 1,-1 1 0,1-1-1,-1 0 1,1 0-161,16 3 107,0-2 0,0 0 1,0-1-1,0-1 0,0-1 1,0 0-1,11-4-107,-25 6 53,-1-1 34,-1 1-1,0-1 1,1 1-1,-1 0 1,0 0 0,1 0-1,-1 0 1,1 1-1,-1-1 1,0 1-1,2 0-86,6 6-2827,-5 2 493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1:1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95 368 4545,'4'-16'651,"5"-40"1763,-15 15 1967,2 25-2008,2 12-211,3 8-412,2 30-1211,7 130 706,-8 0 1,-9 42-1246,7-199-3,-1-3 474,0-6 172,-5-12-419,-10-18-111,1 0 0,1-2 0,2 1 0,1-2 0,2 1 0,2-2 0,-2-20-113,6 13 17,3 0 0,1 0-1,7-41-16,-4 61-12,1-1 0,1 0-1,1 1 1,0 0-1,2 1 1,1 0 0,10-17 12,-16 35-11,-1 0 1,0 0 0,1 1-1,0-1 1,0 1 0,0 0-1,0 0 1,0 1 0,1-1 0,-1 1-1,1 0 1,-1 0 0,1 0-1,0 1 1,0 0 0,0 0-1,0 0 1,0 0 0,0 1-1,0 0 1,0 0 0,0 0 0,0 1-1,0-1 1,0 1 0,2 1 10,-4-3 123,-7-4 85,-6 2-9,16 38-169,0 0-1,3-1 0,1 0 1,1 0-1,2-1 0,1-1 1,2 0-1,1-1 0,2-1 1,0 0-1,3 0-29,-19-27 10,-1 0 0,1-1 0,-1 1 0,1-1 0,0 1 0,0-1 0,0 0 0,0 0 0,0 0-1,1 0 1,-1-1 0,1 1 0,-1-1 0,1 0 0,-1 0 0,1 0 0,0 0-10,-2-1 15,0-1 0,0 1 0,0 0 0,0 0 0,0-1 0,-1 1 0,1-1 0,0 0 0,0 1 0,0-1 1,-1 0-1,1 0 0,0 0 0,-1 0 0,1-1 0,-1 1 0,1 0 0,-1-1 0,0 1 0,1-1 0,-1 1 0,0-1 0,0 1 0,0-1 0,0 0 0,-1 0 0,1 1 0,0-1 0,-1 0 0,1 0 1,-1 0-1,1 0 0,-1 0-15,6-30 155,-1-1 1,-1 1 0,-2-1 0,-2-17-156,0 16 17,1 0 1,2 1 0,2 0-1,2-7-17,-5 34-9,0-1-1,0 1 1,1 1 0,-1-1-1,2 0 1,-1 1 0,0-1-1,1 1 1,0 0 0,1 0-1,-1 1 1,5-5 9,-9 9-31,0 0 1,0 0 4,0 0 2,9 29-57,-5-4 66,27 130-69,-18-78-32,22 71 116,0-43-12,-6-18 120,0 16-108,-22-62 247,-8-30-8411,3-14 3407</inkml:trace>
  <inkml:trace contextRef="#ctx0" brushRef="#br0" timeOffset="405.64">895 374 3273,'1'-12'1971,"-1"1"1,-1 0-1,0 0 1,0-1-1,-1 1 1,0 0-1,-4-8-1971,6 18 1015,-1 12-715,1-1 0,0 0 0,0 0 1,2 0-1,-1 0 0,1 0 0,0 0-300,3 17 170,4 53 149,4-1-1,3-1 1,9 19-319,-39-157 496,4-1-1,2 0 0,3-1 0,2 0 1,4-10-496,-1 56 15,0 0 1,2 0 0,0 0 0,1 0-1,1 1 1,0-1 0,1 1 0,0 0-1,2 0 1,4-8-16,-5 13-11,1 0 1,0 1-1,0 0 0,0 0 0,1 1 1,1 0-1,0 0 0,0 1 0,0 0 1,1 0-1,0 1 0,0 1 0,0 0 1,1 0-1,1 0 11,1 1 15,0-1 1,0 2-1,1 0 1,-1 1-1,1 0 1,0 1-1,0 0 1,-1 1-1,1 1 1,0 0-1,0 1 1,-1 0-1,1 1 1,-1 1-1,0 0 1,9 5-16,6 10 116,-14 3-3113,-4 10 246</inkml:trace>
  <inkml:trace contextRef="#ctx0" brushRef="#br0" timeOffset="726.54">926 478 9610,'10'14'2489,"-2"-17"855,15 1-2560,7 2-367,10-3-9,1-4-112,8-1-64,-7 1-40,0 2-48,-2 1-136,-13 4-3529,-13 1 1049</inkml:trace>
  <inkml:trace contextRef="#ctx0" brushRef="#br0" timeOffset="1087.38">1031 735 5985,'-1'6'3361,"2"3"32,1-4-1513,-2-5-160,1 0-695,2 0-209,19-1-376,14-3-72,43-11-200,-28 1-8,-2 4 184,7-3 2377,-13 1-6586,0-9 3217</inkml:trace>
  <inkml:trace contextRef="#ctx0" brushRef="#br0" timeOffset="1434.91">1869 278 10802,'-5'-4'470,"-70"-62"7294,73 64-7663,-1 0 0,1 0 0,-1 0 0,1 0 0,-1 1 0,0-1 0,0 1 0,0 0 0,0 0 0,0 0 0,0 0 0,0 0 0,-1 1 0,1-1 0,0 1 0,0 0 0,-1 0 0,1 0 0,0 0 0,0 1 0,0 0 0,0-1 0,-1 1 0,1 0 0,0 0 0,0 1 1,0-1-1,1 0 0,-1 1 0,0 0 0,1 0-101,-2 0 15,1 0 1,0 0-1,0 0 1,1 0-1,-1 1 1,0 0 0,1-1-1,-1 1 1,1 0-1,0 0 1,0 0-1,0 1 1,1-1 0,-1 0-1,1 1 1,0-1-1,0 1 1,0-1-1,0 1 1,0 0 0,1-1-1,0 1 1,-1 0-1,1-1 1,1 1-1,-1 0 1,1 0 0,-1-1-17,3 5-9,0-1-1,0 0 0,1 0 0,0 0 1,0 0-1,1-1 0,-1 0 0,1 0 0,1 0 1,5 5 10,67 54-32,-50-44 38,7 5 7,-15-11-2,1 1 1,-2 1 0,6 6-12,-21-18 4,0-1 1,0 1-1,-1-1 1,1 1-1,-1 0 1,0 0-1,0 1 1,-1-1-1,0 1 1,0-1-1,0 1 1,0 0 0,-1-1-1,0 1 1,0 0-1,-1 2-4,0-4 6,0 0 0,-1-1 0,0 1 0,0 0 0,0-1 0,-1 1 0,1 0 0,-1-1 0,0 0 0,1 1 0,-2-1 0,1 0 0,0 0 0,-1 0 0,1 0 0,-1 0 0,0-1 0,0 1 0,0-1 0,0 0 0,0 0 0,-1 0 0,1 0 0,-1 0-6,-14 7 41,-1-1 0,0-1 1,0-1-1,-4 1-41,6-2 34,-5 0 146,0 0 0,1-2 0,-7 0-180,-15 2-4229,28-1 988</inkml:trace>
  <inkml:trace contextRef="#ctx0" brushRef="#br0" timeOffset="1826.6">2128 218 2849,'9'-12'13156,"-7"30"-7641,-2 4-6061,0 26 1269,-2-1 1,-4 18-724,1-19 287,2 0-1,3 0 1,2 16-287,-1-48 26,0-1 0,2 1 1,0 0-1,0-1 0,1 0 0,1 0 0,0 0 0,1 0 0,0-1 1,1 0-1,1 0 0,0-1 0,2 3-26,-5-9 20,0 1 1,1-1-1,-1 0 1,1-1-1,0 1 0,0-1 1,1 0-1,-1-1 0,1 1 1,0-1-1,0 0 1,0-1-1,0 0 0,0 0 1,1-1-1,-1 0 0,0 0 1,1 0-1,-1-1 1,1 0-1,-1-1 0,1 0 1,-1 0-1,0 0 0,5-2-20,-2 0 36,-1 0-1,0-1 0,0 0 0,0 0 1,0-1-1,-1 0 0,0 0 0,0-1 1,0 0-1,-1 0 0,0-1 0,0 0 1,-1-1-1,1 1 0,-2-1 0,1 0 0,-1-1 1,0 1-1,1-5-35,5-19 133,-1-1-1,-2-1 1,-1 1 0,-2-1 0,-1-1 0,-2 1-1,-1 0 1,-1-1 0,-6-32-133,4 50 79,0 1 1,-2 0-1,0 0 1,0 0-1,-2 1 0,0-1 1,0 1-1,-1 1 1,-8-11-80,11 22 48,5 10-1479,9 14-3422,18 0 718</inkml:trace>
  <inkml:trace contextRef="#ctx0" brushRef="#br0" timeOffset="2543.88">2819 289 5209,'-1'7'9475,"2"7"-4913,5 45-5088,-4-42 1622,8 78-238,-4-47-576,-3 0 1,-1 0 0,-4 47-283,2-95 22,0 1-1,0-1 1,0 1 0,0-1 0,0 1 0,0-1-1,0 1 1,0-1 0,0 1 0,0-1-1,0 1 1,0-1 0,0 1 0,0-1-1,-1 1 1,1-1 0,0 1 0,0-1 0,0 1-1,-1-1 1,1 1 0,0-1 0,-1 0-1,1 1 1,0-1 0,-1 1 0,1-1 0,-1 0-1,1 0 1,-1 1 0,1-1-22,-9-13 655,-6-37-198,8 22-397,1-1-1,2-1 1,1 1 0,1 0-1,2-1 1,1 1 0,1-1-1,5-25-59,-5 42-8,1 0 0,1-1-1,0 2 1,0-1 0,1 0-1,1 1 1,0 0 0,1 0-1,0 1 1,1 0 0,0 0 0,0 1-1,2 0 1,-1 0 0,1 1-1,0 0 1,1 1 0,0 0-1,0 1 1,1 0 0,0 0 8,-7 5-10,0-1 1,0 1 0,1 0-1,-1 1 1,0-1 0,1 1-1,-1 0 1,1 0-1,-1 1 1,1 0 0,-1 0-1,1 0 1,0 0 0,-1 1-1,1 0 1,-1 0 0,0 1-1,1-1 1,-1 1 0,0 1-1,0-1 1,0 0-1,0 1 1,0 0 0,-1 0-1,0 1 1,1-1 0,-1 1-1,0 0 1,0 0 0,-1 1-1,3 3 10,-2-3-1,-1 1 0,0 0 0,0 0 0,0 0 0,-1 0 0,0 0 0,0 1 1,0-1-1,-1 1 0,0-1 0,0 1 0,-1 0 0,0-1 0,0 1 0,0 0 0,-1-1 0,0 1 0,0 0 0,-1-1 0,0 0 0,0 1 0,0-1 0,-1 0 0,0 0 0,0 0 0,-1 0 0,-1 1 1,-2 2 7,0 0-1,0-1 0,-1 0 1,0-1-1,0 1 0,-1-2 0,1 1 1,-2-1-1,1 0 0,-5 1-6,-12 4 18,0-1 0,-1-1 0,-8 1-18,-43 14 9,77-24-8,0 0 1,0 1-1,0-1 1,0 0-1,0 1 0,0-1 1,0 1-1,1-1 1,-1 1-1,0-1 1,0 1-1,0-1 1,1 1-1,-1 0 1,0-1-1,1 1 1,-1 0-1,0 0 1,1 0-1,-1 0 0,1-1 1,0 1-1,-1 0 1,1 0-1,0 0 1,-1 0-1,1 0 1,0 0-1,0 1-1,0 0 11,0 0 0,1 0-1,0 0 1,-1 0 0,1 0 0,0 0-1,0-1 1,0 1 0,0 0 0,0 0-1,0-1 1,1 1 0,-1-1 0,1 1-11,5 6 72,1-1 1,0 0 0,0-1 0,1 0 0,4 3-73,21 9 196,0-2-1,1-1 1,0-2-1,14 3-195,148 32 496,-83-22 232,-81-17-624,-6 1-3526,-7-3 545</inkml:trace>
  <inkml:trace contextRef="#ctx0" brushRef="#br0" timeOffset="2960.97">3636 525 9370,'2'-3'751,"-1"1"0,0 0 0,-1-1 0,1 1 0,0-1-1,-1 1 1,1-1 0,-1 0 0,0 1 0,0-1 0,0 1 0,0-2-751,0 6 2144,3 13-1610,27 239 1103,-23-200-941,-25-106 182,4 6-987,0 5 176,2 0 1,2-1-1,-3-33-67,10 53 6,2-1 0,0 0-1,1 1 1,1-1 0,1 0 0,2 1 0,3-15-6,-4 27-10,1-1 1,0 1-1,0 0 1,2 0-1,-1 0 1,1 1-1,0 0 1,1 0-1,0 0 0,0 1 1,1 0-1,0 0 1,1 1-1,-1 0 1,2 1-1,-1-1 1,0 2-1,1 0 1,0 0-1,1 0 1,-1 1-1,1 1 0,-1 0 1,1 0-1,5 1 10,3-2 21,0 2 0,1 0 0,-1 1-1,0 1 1,0 1 0,0 1 0,0 0-1,0 1 1,0 2 0,0 0 0,-1 0-1,0 2 1,0 0 0,10 7-21,8 11 83,-16-1-3103,-5 4 417</inkml:trace>
  <inkml:trace contextRef="#ctx0" brushRef="#br0" timeOffset="3372.31">3709 585 9266,'-7'23'2368,"15"-16"833,8-6-2513,9 2-432,19 1 96,6-1-216,4-1 985,-5 2-1993,-4 2-2393,-21-3 1168</inkml:trace>
  <inkml:trace contextRef="#ctx0" brushRef="#br0" timeOffset="3373.31">3710 946 12427,'-8'4'3424,"15"0"1361,-2 0-3648,11-4 135,12-1-424,24-5-120,1 1-320,12-5 1249,5 6-6626,-12 0 2832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1:18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79 5073,'5'-19'1032,"-3"15"-706,-1 1 1,0-1-1,0 1 1,0-1 0,0 0-1,-1 1 1,0-1-1,1 0 1,-1 1 0,-1-1-1,1 0 1,0 0-1,-1 1 1,0-3-327,-4 3 5257,-1 13-3030,-3 19-1432,-1 19-63,3 0 0,2 1 0,1 45-732,12 154 794,-3-146-630,2-52-117,-4-24 950,-25-64-401,-6-23-437,-14-48-159,34 87 16,2 0 0,0-1 0,2 0 0,0 1 0,2-1 0,0-1 0,2-4-16,1 19-4,0 1 0,0 0 0,1 0 0,0 0 0,1 0 0,0 0 1,0 0-1,0 1 0,1 0 0,1-1 0,-1 1 0,1 1 0,0-1 0,0 1 0,1 0 0,0 0 0,0 0 0,0 1 0,1 0 0,0 0 0,0 1 0,0 0 0,2-1 4,15-6-17,0 0-1,1 1 0,1 2 0,0 0 1,0 2-1,2 1 18,-18 2-39,1 1 0,-1 1 1,0 0-1,1 0 0,-1 1 0,1 0 0,4 1 39,12 1-98,-12-2-79,0 1-1,1 0 1,-1 1-1,0 0 1,0 1-1,0 1 1,4 2 177,22 17-4368,-24-6 1127</inkml:trace>
  <inkml:trace contextRef="#ctx0" brushRef="#br0" timeOffset="332.26">194 397 6865,'-14'16'3297,"6"-8"-8,11-8-1985,10-3-40,14-1-767,14 2-297,8-1-96,10 2 72,-7 2 128,-3 4-1048,-18-2-2641,-16 0 680</inkml:trace>
  <inkml:trace contextRef="#ctx0" brushRef="#br0" timeOffset="701.84">170 797 9738,'-15'2'3465,"7"-1"672,8 0-2729,6 1-136,-6-2-528,1 0-143,25-2-377,64-4-64,-36 0-56,9-1 8,-6 0 280,3 1 8,-15-1 1768,-1-1-6569,-5 6 2745</inkml:trace>
  <inkml:trace contextRef="#ctx0" brushRef="#br0" timeOffset="1176.75">1077 209 7090,'0'-2'327,"0"1"0,0 0 1,0-1-1,0 1 1,0 0-1,0-1 1,-1 1-1,1 0 1,0 0-1,-1-1 1,1 1-1,-1 0 1,1 0-1,-1-1 1,1 1-1,-1 0 1,0 0-1,0 0 1,0 0-1,1 0 1,-1 0-1,0 0 1,0 0-1,-1 0-327,-16-5 1681,18 6-1631,-1 0-1,1 0 0,-1 0 1,1 0-1,-1 0 0,1 0 0,-1 0 1,1 0-1,0 1 0,-1-1 1,1 0-1,-1 0 0,1 0 1,0 0-1,-1 1 0,1-1 1,-1 0-1,1 0 0,0 1 1,-1-1-1,1 0 0,0 1 1,-1-1-1,1 0 0,0 1 1,0-1-1,-1 1 0,1-1 0,0 0 1,0 1-1,0-1 0,0 1 1,0-1-1,-1 0 0,1 1 1,0-1-1,0 1 0,0-1 1,0 1-1,0-1-49,0 22 367,0-17-157,1 125 1150,2-79-1202,-3-1 0,-2 1-1,-2 0 1,-2-1 0,-8 28-158,11-68 43,0-1-1,0 1 1,-1-1 0,-1 1 0,1-1 0,-1 0 0,-1-1 0,0 1 0,-5 5-43,9-12 20,0 0-1,0 0 1,0 0 0,0 0-1,0-1 1,-1 1-1,1-1 1,-1 1 0,1-1-1,-1 0 1,0 0-1,1 0 1,-1 0 0,0-1-1,0 1 1,1-1-1,-1 1 1,0-1 0,0 0-1,0 0 1,0 0-1,1-1 1,-1 1 0,0-1-1,0 1 1,0-1-1,1 0 1,-1 0 0,0 0-1,1-1 1,-1 1-1,1 0 1,0-1 0,-1 0-1,1 0 1,-1-1-20,-3-1 15,0 0 1,1-1-1,0 1 0,0-1 1,0-1-1,1 1 1,0-1-1,0 1 0,0-1 1,1 0-1,-1-1 1,2 1-1,-1-1 0,1 1 1,0-1-1,0 0 1,0 0-1,1 0 0,0 1 1,1-1-1,0 0 1,0 0-1,0 0 0,1 0 1,0 0-1,0 0 1,1 0-1,0 0 0,0 0 1,0 1-1,1-1 1,1-1-16,7-13-10,0 0 0,2 0 1,0 1-1,1 1 1,1 1-1,1 0 1,1 0-1,0 2 1,2-1 9,6-3-19,0 1 0,1 1 0,1 1 0,1 1 0,0 1 1,1 2-1,0 1 0,17-4 19,-41 14-7,0 1 0,0 0 1,0 1-1,0-1 0,0 1 0,0 0 0,0 0 1,0 0-1,1 1 0,-1-1 0,0 1 1,0 1-1,0-1 0,0 1 0,-1 0 0,1 0 1,0 0-1,-1 1 0,1 0 7,-2-1-2,-1 0 0,0 0-1,1 0 1,-1 0 0,0 1 0,-1-1-1,1 1 1,0 0 0,-1-1 0,0 1-1,1 0 1,-1 0 0,0 0-1,0 0 1,-1 0 0,1 0 0,0 0-1,-1 0 1,0 0 0,0 0 0,0 0-1,0 0 1,-1 0 0,1 0 0,-1 0-1,1 0 1,-1 0 0,0 0 0,0 0-1,-1 0 1,0 2 2,-5 7 4,0-1 0,0 1 1,-1-1-1,0-1 0,-1 0 0,0 0 0,-1 0 0,0-1 0,0-1 0,-1 0 0,0 0 1,-1-1-1,1-1 0,-3 1-4,-5 3 10,0-1 1,-1-1-1,0-1 1,0-1-1,-1-1 1,1 0-1,-1-2 1,-13 1-11,10-6 7,8 0-8,27 7 28,38 12 685,-1 1 0,-2 3 0,0 2 0,38 25-712,24 23 229,-27-20-1089,-2 4 0,28 29 860,-100-77-2709</inkml:trace>
  <inkml:trace contextRef="#ctx0" brushRef="#br0" timeOffset="1975.73">1775 457 8930,'0'-1'140,"0"1"0,0 0 0,-1 0 0,1 0 0,0 0 0,-1 0 0,1-1 0,0 1 0,-1 0 0,1 0 0,0 0 0,-1 0 0,1 0 0,0 0-1,-1 0 1,1 0 0,0 0 0,-1 0 0,1 0 0,0 0 0,-1 0 0,1 1 0,0-1 0,-1 0 0,1 0 0,0 0 0,-1 0 0,1 1 0,0-1 0,0 0 0,-1 0 0,1 0 0,0 1 0,0-1 0,-1 0 0,1 1 0,0-1 0,0 0 0,0 0 0,0 1 0,-1-1 0,1 0 0,0 1 0,0-1 0,0 1-140,0 28 1137,5 17-277,0 4-229,-2 1 0,-3 15-631,0-52 40,-1 0-1,-1-1 1,0 1 0,-1 0 0,0-1-1,-1 0 1,-1 0 0,0 0 0,-1 0-1,-4 7-39,9-18 13,0 0 1,1-1-1,-1 1 0,0-1 0,0 1 0,0-1 0,0 1 0,0-1 0,0 1 0,-1-1 1,1 0-1,0 0 0,-1 0 0,1 0 0,-1 0 0,1 0 0,-1 0 0,1 0 0,-1 0 0,0-1 1,1 1-1,-1-1 0,0 1 0,1-1 0,-1 0 0,0 0 0,0 1 0,0-1 0,1 0 0,-1-1 1,0 1-1,0 0 0,1 0 0,-1-1 0,0 1 0,1-1 0,-1 0 0,0 1 0,1-1 0,-1 0 1,1 0-1,-1 0 0,1 0 0,-1 0 0,1 0 0,0-1 0,-1 1 0,1 0 0,0-1 1,0 1-1,0-1 0,0 1-13,-5-7 43,0-1 0,0 0 0,0 0 1,1 0-1,1-1 0,0 0 0,0 0 0,1 0-43,0 0 11,0 1-1,1-1 1,0 0 0,1 0-1,0 0 1,1 0 0,0 0-1,0 0 1,1 0-1,1 0 1,-1 0 0,2 0-1,-1 1 1,1-1-1,1 1 1,0-1 0,0 1-1,1 0 1,0 1 0,0-1-1,1 1 1,0 0-1,1 1 1,-1-1 0,7-4-11,14-12 1,2 0 0,0 2 0,2 2 1,0 0-1,1 2 0,2 1-1,-11 7 0,0 0 0,0 2 0,1 0 0,0 2 0,0 0 0,0 2 0,1 1-1,-1 1 1,10 0 0,-30 2 8,1 0-1,0 0 0,0 1 1,0-1-1,-1 1 1,1 0-1,0 1 0,-1-1 1,1 1-1,-1 0 0,1 0 1,-1 0-1,0 0 1,0 1-1,0 0 0,0 0 1,0 0-1,2 3-7,-4-3 5,0 0 1,-1 0-1,1 0 0,-1 0 1,0 0-1,0 0 0,0 1 1,0-1-1,0 0 0,-1 0 0,0 1 1,1-1-1,-1 1 0,0-1 1,-1 0-1,1 1 0,-1-1 1,1 0-1,-1 1 0,0-1 1,0 0-1,-1 0 0,1 0 0,-1 0 1,1 0-1,-3 3-5,-6 10 19,-1-1 0,0 1 1,-1-2-1,-1 0 0,-1 0 0,0-1 0,0-1 1,-1 0-1,-1-1 0,0-1 0,0-1 1,-8 4-20,-8 2 34,-1 0 1,-1-2 0,0-2 0,-1-1 0,0-1 0,-5-1-35,-5-8 76,32-1 165,32-1 297,5 1-285,-1 2 1,1 0-1,0 2 1,-1 1-1,0 0 1,0 2-1,0 1 1,0 0-1,-1 2 1,0 0-1,-1 2 1,18 12-254,1 1 207,0-2 0,1-1 1,1-2-1,0-2 0,16 2-207,-30-14 49,-4-7-3357,-7-8 463</inkml:trace>
  <inkml:trace contextRef="#ctx0" brushRef="#br0" timeOffset="2454.54">2604 598 8162,'-12'-73'11369,"21"206"-7817,-7-65-3329,-2-1 1,-4 1-1,-10 55-223,14-123 6,0 0 1,0 0-1,0 0 0,0 1 1,0-1-1,0 0 0,0 0 1,0 0-1,0 1 0,0-1 0,0 0 1,0 0-1,0 0 0,0 1 1,0-1-1,0 0 0,0 0 1,0 0-1,0 0 0,0 1 1,0-1-1,-1 0 0,1 0 0,0 0 1,0 0-1,0 0 0,0 1 1,0-1-1,0 0 0,-1 0 1,1 0-1,0 0 0,0 0 1,0 0-1,0 0 0,-1 0 0,1 0 1,0 1-1,0-1 0,0 0 1,-1 0-1,1 0 0,0 0 1,0 0-1,0 0 0,-1 0 1,1 0-1,0 0 0,0 0 1,0-1-1,-1 1-6,-8-11 197,-7-24-8,14 31-161,-8-20-7,2 0-1,1-1 0,0 0 1,2 0-1,1-1 1,1 1-1,1-1 0,1 1 1,2-1-1,0 0 1,2 1-1,0-1 0,2 1 1,1 0-1,1 0 1,1 1-1,10-20-20,-12 34-3,0 0 0,1 0 1,0 1-1,1 0 0,0 0 0,0 1 1,1 0-1,0 0 0,0 1 0,1 1 0,0-1 1,0 2-1,0-1 0,8-2 3,14-5-12,1 0 0,1 3 0,0 0 0,10 1 12,-25 5 6,-1 2 0,1 0-1,0 1 1,-1 1 0,1 0-1,11 3-5,-20-2 57,-1 1-1,1 0 0,-1 0 0,1 1 0,-1 0 0,0 1 1,0 0-1,0 0 0,-1 1 0,1 0 0,-1 1 0,0-1 0,3 5-56,5 13-3426,-13-2 615</inkml:trace>
  <inkml:trace contextRef="#ctx0" brushRef="#br0" timeOffset="2799.44">2658 709 12531,'-36'-6'3408,"48"6"921,-3 4-3456,17 4-337,15 2-152,7-3-160,21 1 16,-5 0 80,6 3-96,-18-1 864,-5 3-5601,-28 1 2025</inkml:trace>
  <inkml:trace contextRef="#ctx0" brushRef="#br0" timeOffset="2800.44">2480 1047 11931,'3'17'3248,"8"-4"889,-16-12-3425,26-1-160,6 1-272,24-1-39,10-2-97,18-5-8,-4 0 144,8-8 440,-18-3 1552,-3-6-6553,-24-5 3137</inkml:trace>
  <inkml:trace contextRef="#ctx0" brushRef="#br0" timeOffset="3236.65">3430 333 8146,'-36'-59'9922,"36"59"-9886,0 0 1,0 0 0,-1 0-1,1 0 1,0 0-1,0-1 1,-1 1 0,1 0-1,0 0 1,0 0-1,0 0 1,-1 0-1,1 0 1,0 0 0,0 0-1,-1 0 1,1 1-1,0-1 1,0 0 0,0 0-1,-1 0 1,1 0-1,0 0 1,0 0 0,0 0-1,-1 0 1,1 1-1,0-1 1,0 0-1,0 0 1,0 0 0,0 0-1,-1 1 1,1-1-1,0 0 1,0 0 0,0 0-1,0 1 1,0-1-1,0 0 1,0 0 0,0 0-1,0 1 1,0-1-1,-1 0 1,1 0-1,0 0 1,0 1 0,0-1-1,1 0 1,-1 0-1,0 1 1,0-1 0,0 0-1,0 0-36,-5 17 490,-7 60 842,3 1 1,3 71-1333,6-121 67,1 0 0,2 1 1,1-1-1,1 0 0,1-1 0,2 1 0,1-1 1,1-1-1,11 22-67,-18-42 29,1 1 0,0-1 0,0 0 0,1 0 0,0 0 0,0 0 0,0-1 0,1 0 0,-1 0 0,1-1 0,0 1 0,1-1 0,-1 0 0,1-1 0,0 0 0,0 0 0,0 0 0,0-1 0,6 1-29,-7-2 67,-1 0 0,1-1 0,0 0-1,0-1 1,0 1 0,-1-1 0,1 0-1,0 0 1,0-1 0,-1 1 0,1-1-1,-1-1 1,0 1 0,0-1 0,0 0-1,0 0 1,0 0 0,0-1 0,-1 0-1,0 0 1,1 0 0,-1 0 0,-1 0-1,1-1 1,1-3-67,6-8 98,-2-1 0,1 0 0,-2-1 0,-1 1 0,0-1 0,3-14-98,23-120 19,-17 73-559,-16 77 417,0 1 1,1 0-1,-1 0 1,1-1-1,-1 1 1,1 0-1,-1 0 1,1 0-1,-1 0 0,1-1 1,0 1-1,0 0 1,0 0-1,0 1 1,-1-1-1,2-1 123,22-7-6585,-7 5 2055</inkml:trace>
  <inkml:trace contextRef="#ctx0" brushRef="#br0" timeOffset="4020.41">3917 458 2697,'69'-55'3400,"-51"35"-1801,-7 2 5362,-10 18-2976,-3 16-2648,1 10-865,0 2-43,-1 1-1,-1-1 1,-1 0-1,-2 0 1,-1 0-1,-5 12-428,-25 65 919,-14 73-919,51-177 9,-1 1-1,1-1 0,0 1 1,-1-1-1,1 0 1,-1 1-1,1-1 1,-1 0-1,1 1 0,-1-1 1,0 0-1,0 0 1,0 1-1,0-1 0,0 0 1,0 0-1,0 0 1,0 0-1,-1 0-8,1-1 11,1 1-1,-1-1 1,0 0 0,0 0-1,0 0 1,1-1 0,-1 1-1,0 0 1,0 0-1,1 0 1,-1 0 0,0-1-1,0 1 1,1 0 0,-1-1-1,0 1 1,1-1 0,-1 1-1,0-1 1,1 1-1,-1-1 1,1 1 0,-1-1-1,1 1 1,-1-1-11,-4-5 59,1 0 1,0 0-1,0-1 0,0 1 0,1-1 1,-2-5-60,0 0 15,1-1 0,0 0 1,0 0-1,1-1 1,1 1-1,0-1 1,1 1-1,1-1 0,0 1 1,0-1-1,2 0 1,0 1-1,0 0 1,1-1-1,1 1 1,0 0-1,1 0 0,0 1 1,1 0-1,0-1 1,1 2-1,0-1 1,1 1-1,1 0 0,-1 1 1,2 0-1,-1 0 1,3 0-16,14-11-11,1 0 1,1 2 0,0 2 0,2 0-1,0 2 1,0 1 0,2 1 0,18-3 10,-34 10-11,1 2 1,0 0 0,0 1 0,0 1 0,0 0 0,0 2 0,0-1 0,1 2 0,-1 1 0,0 0 0,0 1 0,0 1 0,0 0 0,-1 1-1,0 1 1,0 1 0,5 3 10,-17-8-2,-1 0-1,1 0 0,-1 0 1,0 0-1,0 1 1,0 0-1,0 0 0,0 0 1,0 0-1,-1 0 0,0 0 1,1 1-1,-1-1 0,0 1 1,-1-1-1,1 1 1,-1 0-1,0 0 0,0 0 1,0 0-1,0 0 0,0 0 1,-1 0-1,0 0 0,0 0 1,0 0-1,0 0 1,-1 0-1,0 0 3,0 2 1,-1 0 0,0 0 0,0 0 0,-1 0 1,1-1-1,-1 1 0,-1-1 0,1 1 0,-1-1 0,0-1 0,0 1 1,0 0-1,-1-1 0,1 0 0,-1 0 0,0 0 0,0-1 0,-5 3-1,-15 6 9,0-1 0,-1-1 0,0-2 0,-1 0 0,1-2 0,-1 0 0,-4-2-9,-62 6 36,-42-4-36,51-2-12,155 23 297,8-2 250,-2 3 0,-1 3 0,-2 4 0,-1 3-1,-2 3 1,-2 3 0,-2 3 0,57 52-535,-95-73 89,0-1 1,2-2-1,1-1 1,1-2 0,11 5-90,-43-25 31,0 1 0,0-1 0,0 1 0,0 0-1,0 0 1,0-1 0,0 1 0,0 0 0,0 0 0,0 0 0,0 0 0,0 0 0,0 0 0,-1 0 0,1 0 0,0 0 0,-1 1-31,0-1-108,0-1 0,0 1 1,0-1-1,0 1 0,-1-1 0,1 0 1,0 1-1,0-1 0,-1 1 0,1-1 1,0 0-1,-1 1 0,1-1 1,0 0-1,-1 1 0,1-1 0,-1 0 1,1 0-1,0 1 0,-1-1 0,1 0 1,-1 0-1,1 0 0,-1 1 0,1-1 1,-1 0-1,1 0 0,-1 0 1,1 0-1,-1 0 0,1 0 0,-1 0 1,1 0-1,-1 0 0,1 0 0,-1-1 1,1 1-1,-1 0 0,1 0 0,0 0 1,-1 0-1,1-1 0,-1 1 0,1 0 108,-19-7-3884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1:26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300 725 8922,'-97'105'3341,"78"-77"1299,31-29-156,-5-1-3861,13-3-485,1-1 0,-2-1 1,1-1-1,-1 0 0,0-1 0,-1-1 0,0-1 0,0-1 1,-1-1-1,-1 0 0,13-13-138,-9 6 64,0 0 0,-2-2 1,0 0-1,-1-1 0,-2-1 0,0-1 1,-2 0-1,7-17-64,-12 22 49,0 3-5,-1-1 0,0 0 0,-1 0 0,-1 0 0,-1-1 0,-1 0 0,1-9-44,-9 84 306,7-17-273,-1 0 62,1-1 1,2 1-1,2-1 1,1 0-1,8 19-95,-15-55 42,1 0-1,-1 1 0,1-1 1,0 0-1,0 0 0,0 0 1,0 0-1,0 0 0,1 0 1,-1 0-1,0 0 0,1 0 1,0-1-1,-1 1 0,1-1 1,0 1-1,0-1 0,0 0 1,0 1-1,0-1 0,0 0 1,0 0-1,0 0 0,0-1 1,1 1-1,-1-1 0,0 1 0,1-1 1,-1 0-1,0 1 0,0-1 1,1 0-1,1-1-41,0 0-392,-1 0-1,1 0 0,-1 0 1,1-1-1,-1 0 0,0 1 1,0-1-1,0-1 1,1 1 392,6-9-2988</inkml:trace>
  <inkml:trace contextRef="#ctx0" brushRef="#br0" timeOffset="593.4">834 170 8338,'-12'-47'4003,"10"35"-3165,-1 0 0,0 0 0,-1 1 0,0 0 0,-1-1 0,0 1-838,3 8 135,0 0 0,0 0 0,0 0 0,0 0 0,-1 1 0,1-1 0,-1 1 0,1 0 0,-1 0 0,0 0 0,0 0 0,0 0 0,0 1 0,0-1 0,-1 1 0,1 0 0,0 0 0,-1 0 0,1 0 0,0 0 0,-1 1 0,1 0 0,-1-1-135,-17 2 144,0 0 0,0 1 0,0 1 0,1 1-1,0 0 1,-1 2 0,2 1 0,-1 0 0,1 1 0,0 1 0,1 1 0,0 1 0,0 0 0,1 1 0,-6 7-144,-18 15 193,2 2-1,1 2 1,3 1-1,0 2 1,-14 25-193,24-32 159,2 2 0,1 1 0,1 0 1,3 2-1,1 0 0,-8 31-159,19-49 22,1-1-1,1 1 1,1 0 0,0 0-1,2 0 1,1 1-1,0-1 1,1 0-1,2 0 1,0 0 0,1 0-1,1-1 1,1 1-1,5 9-21,2 3 12,2 0 0,1-1 0,1-1 0,2-1 0,19 24-12,-29-43 6,-1 0 0,2-1 0,0-1 0,0 0 0,1 0 0,-1-1 0,2 0 0,-1-1 0,1 0 0,1-1 0,-1 0 0,1-1 0,0-1 0,0 0 0,0 0 0,10 0-6,3-1 30,0-2 0,-1 0-1,1-2 1,0-1 0,0-1-1,-1-1 1,0-1 0,0-1-1,0-1 1,-1-2-1,4-2-29,4-3 31,0-3 0,-1 0 0,-1-2 0,-1-1 0,0-2 0,-2 0 0,23-24-31,-20 14 91,0-1-1,-3-2 0,0 0 0,-3-2 0,-1 0 0,-1-2 0,-3 0 1,-1-2-1,-1 0 0,-3-1 0,-1 0 0,-3-1 0,1-12-90,-8 34 80,-1-1-1,0 1 1,-2 0-1,-1 0 0,0-1 1,-2 1-1,0 0 1,-2 0-1,0 1 1,-3-7-80,3 15 21,0 0 1,-1 0-1,0 0 1,-1 1-1,-1 0 1,0 0-1,0 0 1,-1 1-1,0 1 1,0 0 0,-1 0-1,-1 0 1,0 2-1,0-1 1,0 1-1,-12-5-21,4 4 51,-1 1-1,0 1 1,0 1-1,0 0 1,-1 1-1,0 2 1,0 0-1,0 1 1,0 1-1,0 1 1,0 1-1,1 1 1,-11 2-51,0 2-207,1 1 0,0 1-1,0 2 1,-26 12 207,31-10-1224,0 1 1,1 0-1,-3 5 1224,-50 48-3312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5:0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11049 6839 2040,'0'0'18474,"11"0"-9548,6-1-6569,36 0-6751,-40 0 6671,5 1-2192,1-2 0,-1 0 1,0-1-1,0-1 1,0-1-1,2-1-85,-1 1 54,-2 4 459,-22 11-321,-25 16-5199,-1-9 908</inkml:trace>
  <inkml:trace contextRef="#ctx0" brushRef="#br0" timeOffset="-185265.45">5044 1284 9346,'-114'9'4245,"74"-8"-974,29 1-2819,0-1 1,-1 1-1,1 1 0,0 0 0,0 0 0,1 1 1,-1 1-1,1 0 0,0 0 0,0 1 0,0 0 0,-5 5-452,8-6 100,0 1 0,0 0 0,1 1 0,0-1-1,0 1 1,0 0 0,1 1 0,0-1 0,1 1-1,0 0 1,0 0 0,0 1 0,1-1 0,0 1-1,1 0 1,0 0-100,1-7 4,0 1 0,1-1 0,-1 0 0,1 0 0,0 1 0,0-1 0,0 0 1,0 1-1,0-1 0,0 0 0,0 0 0,1 1 0,-1-1 0,1 0 0,0 0 0,0 0 0,0 0 0,0 1 0,0-1 0,0-1 0,0 1 0,1 0 0,-1 0 0,1 0 0,-1-1 1,1 1-1,0 0 0,-1-1 0,1 0 0,0 1 0,0-1 0,0 0 0,0 0 0,0 0 0,0 0 0,1-1 0,-1 1 0,0 0 0,0-1 0,1 0 0,-1 1 0,0-1 0,2 0-4,4 0 18,1-1-1,-1 1 0,0-1 0,0-1 1,0 0-1,0 0 0,0 0 0,0-1 1,-1 0-1,1-1 0,6-3-17,3-5 36,-1-1 1,1-1-1,-2 0 0,0-2 1,-1 1-1,-1-2 0,0 1 1,-1-2-1,-1 0 0,0 0 1,-2-1-1,0 0 0,-1-1 1,-1 0-1,-1 0 0,-1-1 0,0 1 1,-1-5-37,1-7 32,-1 1 0,-2 0 0,-1-1 1,-2 0-1,0 1 0,-2-1 0,-2 1 1,-1 0-1,-1 0 0,-2 1 0,-11-28-32,-27-50 488,51 119-489,0 1 0,-1 0 0,0 0 0,-1 0 0,0 1 1,3 18-1,6 32 88,-2 0 0,-2 24-87,-2-17 199,12 55-199,-13-104 25,1 0 0,2 0 0,0-1 1,0 0-1,2 0 0,1 0 0,10 15-25,-16-30 19,1 1 0,0 0 0,0-1-1,0 0 1,0 0 0,1-1-1,0 1 1,0-1 0,0-1 0,1 1-1,-1-1 1,1 0 0,0 0 0,0-1-1,0 0 1,0 0 0,0-1 0,0 0-1,0 0 1,1 0 0,-1-1 0,0 0-1,0-1 1,1 0 0,-1 0 0,0 0-1,0-1 1,0 0-19,-1 0 20,0 1-1,0-1 1,-1 0 0,1-1 0,-1 1-1,0-1 1,0 0 0,0-1 0,0 1-1,0-1 1,0 0 0,-1 0 0,0 0-1,0-1 1,0 1 0,-1-1 0,1 0-1,-1 0 1,0-1 0,-1 1 0,1 0-1,-1-1 1,0 0 0,0 1 0,-1-1-1,0 0 1,0 0 0,0 0 0,-1 0-1,1 0 1,-2 0 0,1 0 0,-1-2-20,0 4 6,1 0 0,-1 0 0,0 0 0,-1 0 0,1 1 0,-1-1 0,0 0 0,0 1 0,0 0 0,0-1 0,0 1 1,-1 0-1,1 0 0,-1 0 0,0 0 0,0 1 0,0-1 0,0 1 0,-1 0 0,1 0 0,0 0 0,-1 0 0,0 1 1,1-1-1,-1 1 0,0 0 0,0 0 0,0 0 0,0 1 0,0-1 0,0 1 0,0 0 0,0 0 0,1 0 0,-1 1 1,0-1-1,-2 2-6,1-2-7,0 1 1,0 0 0,0 0 0,1 0 0,-1 1-1,0 0 1,1 0 0,0 0 0,-1 0-1,1 1 1,0-1 0,0 1 0,0 0 0,0 0-1,1 1 1,-1-1 0,1 1 0,0 0 0,0 0-1,0 0 1,1 0 0,-1 0 0,1 1-1,0-1 1,0 1 0,1 0 0,-1-1 0,1 1-1,0 0 1,0 3 6,1-3-13,0 1 0,0-1 0,0 0-1,1 0 1,0 0 0,0 1 0,0-1 0,1 0 0,0 0-1,0-1 1,0 1 0,0 0 0,1-1 0,-1 1-1,1-1 1,1 0 0,2 3 13,-1-1 40,1-1 0,0 0-1,1 0 1,0-1 0,-1 0 0,1 0-1,0-1 1,1 1 0,-1-2-1,1 1 1,1 0-40,7 1 16,1-1 1,-1-1-1,1 0 0,-1-1 1,1 0-1,0-2 0,-1 0 0,1-1 1,-1 0-1,1-2 0,2 0-16,46-24-4234,-5-5 505</inkml:trace>
  <inkml:trace contextRef="#ctx0" brushRef="#br0" timeOffset="-184883.22">5491 941 9346,'-75'-29'2577,"-3"8"847,27 10-2736,-1 3-111,22 8 303,15 6 2392,22 4-6696,15 2 3536</inkml:trace>
  <inkml:trace contextRef="#ctx0" brushRef="#br0" timeOffset="-184548.19">5826 953 5921,'9'17'1544,"-1"0"-1,0 0 0,-2 1 1,0 0-1,-1 0 0,2 12-1543,5 17 1668,1 0-257,-1 2 1,-2 5-1412,-8-41 242,0 0 1,-1 0 0,0 0 0,-1 0 0,-1 0 0,0 0 0,-1 0 0,0 0 0,-1 0 0,-3 7-243,6-19 69,0 0-1,-1 0 1,1 0 0,-1 0 0,1 0 0,-1 0 0,0 0 0,1 0 0,-1 0-1,0 0 1,0 0 0,1 0 0,-1-1 0,0 1 0,0 0 0,0-1 0,0 1-1,0-1 1,0 1 0,0-1 0,0 1 0,0-1 0,-1 0 0,1 1 0,0-1-1,0 0 1,0 0 0,0 0 0,0 0 0,-1 0 0,1 0 0,0 0 0,0 0-1,0 0 1,0-1 0,0 1 0,0 0 0,0-1 0,-1 1 0,1-1 0,0 1-1,0-1 1,1 0 0,-1 1 0,0-1 0,0 0 0,0 0 0,0 0-69,-8-6 348,1 0 0,1 0 0,0-1 0,-6-6-348,11 12 29,-13-18 67,1 0-1,0-1 0,1 0 1,2-1-1,0 0 0,1-1 1,1-1-1,1 1 0,2-1 0,0 0 1,2-1-1,0 0-95,2 9 0,0 0-1,2-1 1,0 1-1,1-1 1,0 1 0,1-1-1,1 1 1,1 0-1,0 0 1,1 1 0,1-1-1,0 1 1,1 0-1,1 0 1,0 1-1,1 0 1,0 1 0,7-7 0,0 3-31,0 0 0,2 1 1,0 1-1,0 1 1,1 1-1,1 0 1,0 1-1,1 1 0,0 1 1,1 2-1,0-1 1,1 2-1,-1 1 1,21-2 30,-37 7-94,1 1 0,0 0 0,0 0 0,0 1 0,0-1 0,0 2 0,0-1 1,-1 1-1,1 0 0,3 1 94,-6-1-539,0 1 0,1-1 0,-1 1 1,0-1-1,0 1 0,-1 0 0,1 1 0,-1-1 1,4 4 538,14 25-3969</inkml:trace>
  <inkml:trace contextRef="#ctx0" brushRef="#br0" timeOffset="-184205.61">5879 1184 11058,'-1'-2'3857,"0"-2"560,6 1-3137,-5 2-319,7 0-593,36-1-112,43 1-192,-35 0 384,-6 2 400,2-2-5297,-10 1 2297</inkml:trace>
  <inkml:trace contextRef="#ctx0" brushRef="#br0" timeOffset="-184204.61">6281 1220 8498,'26'82'3377,"-37"-70"503,7 1-2023,3 0-249,2 8-288,2-6-447,4 1-193,0-2-336,3 2-40,-1-9-136,4 0 0,-1-1 240,6-3 432,-1-8 1097,3-6-6570,-5-14 2960</inkml:trace>
  <inkml:trace contextRef="#ctx0" brushRef="#br0" timeOffset="-183888.89">6381 1024 9698,'-22'-24'2201,"1"0"871,11 10-2856,14 7 104,5 4-288,6 6-3088,7 2 1167</inkml:trace>
  <inkml:trace contextRef="#ctx0" brushRef="#br0" timeOffset="-183530.17">6616 1234 3049,'5'14'1204,"0"-1"1,-1 1 0,-1 0-1,-1 1 1,0-1-1,0 0 1,-2 1 0,1-1-1,-2 1 1,0-1 0,-1 0-1,0 1 1,-1-1 0,-2 3-1205,-3-6 3201,5-22-550,11-35-1591,0 24-997,0 0 0,2 1 0,10-14-63,-18 29 0,1 1 0,0 0-1,0 0 1,0 1 0,1-1 0,0 1 0,0 0 0,0 0 0,0 0 0,1 0-1,-1 1 1,1-1 0,0 1 0,0 1 0,0-1 0,1 1 0,-1-1 0,1 1-1,3 0 1,-5 2-6,1 1-1,-1 0 1,1 0-1,-1 0 0,1 1 1,-1-1-1,0 1 0,1 0 1,-1 0-1,0 0 0,0 1 1,-1 0-1,1-1 0,0 1 1,-1 1-1,2 1 7,49 56-36,-48-50 44,0-1 1,0 1 0,-1 0-1,-1 0 1,1 0 0,-2 1-1,0-1 1,0 1 0,-1 0-1,0 0 1,-1 0 0,-1 0-1,0 0 1,-1 2-9,1-13-21,0 0 0,0 0 0,0 0-1,0 0 1,0 1 0,0-1 0,1 0 0,-1 0 0,0 0-1,0 0 1,1 0 0,-1 0 0,1 0 0,-1 0-1,1 0 1,-1 0 0,1 0 0,0 0 0,-1 0 0,1 0-1,0-1 1,0 1 0,0 0 0,-1-1 0,1 1-1,0 0 1,0-1 0,0 1 0,0-1 0,0 1 0,0-1-1,0 0 1,0 1 0,1-1 0,-1 0 0,0 0 0,0 0-1,0 1 1,0-1 0,0-1 0,0 1 0,0 0-1,0 0 1,1 0 0,0-1 21,3 0-1063,0 0 1,0-1-1,0 1 0,0-1 0,0-1 0,0 1 1,0-1-1,3-2 1063,14-14-5213</inkml:trace>
  <inkml:trace contextRef="#ctx0" brushRef="#br0" timeOffset="-183182.04">7103 1402 6049,'58'-88'3926,"-39"55"2187,-17 29-3026,-2 8-582,0 31-1832,3-4-401,-3-13-53,2 0 0,0 0 1,1 0-1,1-1 0,0 1 1,1-1-1,6 13-219,-10-29 48,-1 0 0,1-1 0,-1 1 1,1 0-1,0 0 0,-1 0 0,1 0 0,0-1 1,0 1-1,0 0 0,0 0 0,0-1 1,0 1-1,-1-1 0,1 1 0,0-1 0,1 1 1,-1-1-1,0 0 0,0 0 0,0 1 0,0-1 1,0 0-1,0 0 0,0 0 0,0 0 0,0 0 1,0 0-1,1 0 0,-1-1 0,0 1 0,0 0 1,0-1-1,0 1 0,0-1 0,0 1 1,0-1-1,0 1 0,0-1-48,10-16-3665,-7-8 766</inkml:trace>
  <inkml:trace contextRef="#ctx0" brushRef="#br0" timeOffset="-183181.04">7155 1139 8322,'-19'-21'3465,"-1"2"191,3 1-2159,11 10-625,12 6-368,5 4-344,10 4 104,5 3 576,8 5-4513,-9-1 1857</inkml:trace>
  <inkml:trace contextRef="#ctx0" brushRef="#br0" timeOffset="-182836.12">7439 1351 4129,'4'39'4784,"1"-1"-1,1 0 1,5 10-4784,-8-29-88,-1-1 4600,-7-49 1042,3 10-5295,1 0-1,0 0 1,2-1 0,0 1-1,3-11-258,-3 24 41,1 1-1,0 0 0,0-1 0,1 1 1,-1 0-1,1 0 0,1 1 0,0-1 1,0 1-1,0-1 0,0 1 0,1 1 1,0-1-1,0 1 0,1 0 0,0 0 1,0 0-1,4-2-40,3 0 28,0 0 1,1 1-1,0 1 0,1 0 1,-1 1-1,1 0 0,-1 2 1,1-1-1,0 2 1,0 0-1,0 1 0,0 0 1,8 2-29,-5 0-1787,0 1 1,0 0-1,16 7 1787,-4-1-4088</inkml:trace>
  <inkml:trace contextRef="#ctx0" brushRef="#br0" timeOffset="-186534.68">3256 1231 7658,'-42'-22'6237,"-8"-3"-4542,44 24-1469,1 0 1,-1 1-1,1 0 1,-1 0-1,1 0 1,-1 1-1,1-1 0,-1 1 1,1 1-1,-1-1 1,1 1-1,0 0 1,0 0-1,0 1 1,0-1-1,0 1 0,1 0 1,-3 2-227,-4 2 392,-13 6 300,1 1-1,1 1 1,0 0 0,-18 19-692,35-30 48,0 0-1,1 1 0,-1 0 0,1 0 1,0 0-1,0 0 0,1 0 0,-1 1 0,1-1 1,0 1-1,1 0 0,0 0 0,0 0 1,0 1-1,0-1 0,1 0 0,0 1 1,1-1-1,-1 0 0,1 1 0,0-1 1,1 1-1,0 0-47,0-3 6,0 0 0,1 0 1,0-1-1,-1 1 0,1-1 1,1 1-1,-1-1 0,0 0 1,1 0-1,0 0 0,-1 0 1,1 0-1,0-1 0,1 1 1,-1-1-1,0 0 0,1 0 1,-1 0-1,1 0 0,0 0 1,0-1-1,-1 0 0,1 0 1,0 0-1,0 0 0,0-1 1,0 1-1,0-1 0,0 0 1,2 0-7,11 0 28,-1-1-1,1-1 1,-1 0 0,1-1-1,-1 0 1,0-2 0,0 0-28,6-2 55,1-2-1,-1 0 1,13-9-55,-29 15 18,-1 1-1,0-2 1,0 1-1,0-1 1,0 0-1,-1 0 1,1 0-1,-1 0 1,0-1-1,0 0 0,-1 0 1,1 0-1,-1 0 1,-1-1-1,1 1 1,0-1-1,-1 0-17,-1 3 13,-1 1-1,1-1 1,-1 1-1,0-1 0,1 1 1,-1-1-1,0 0 1,-1 1-1,1-1 1,0 1-1,-1-1 1,1 1-1,-1-1 0,0 1 1,0 0-1,0-1 1,0 1-1,0 0 1,-1 0-1,-1-3-12,0 2 13,0 0 0,0 0 0,-1 0 0,1 0 0,-1 1 0,0 0 0,1-1 0,-1 1 0,0 0 0,-1 1 0,-2-2-13,-5 0 13,0 0 0,0 0 0,-1 1 0,1 1-1,-1 0 1,1 0 0,-1 2 0,-1-1-13,-31 13 629,22 3-1197,21-1-2666,12-8-1857,6-4-439</inkml:trace>
  <inkml:trace contextRef="#ctx0" brushRef="#br0" timeOffset="-186158.22">3385 1239 6249,'-4'11'7985,"6"12"-4114,11 42-2702,-4-21 37,-11 33 318,1-53 676,11-67-1055,-9 37-1132,2-9 24,0 0-1,1 1 0,0-1 1,1 1-1,0 0 0,1 1 1,1-1-1,1 1 0,-1 0-35,-5 11-2,1 1 1,-1-1-1,0 0 1,0 1 0,1-1-1,-1 1 1,1-1 0,-1 1-1,1 0 1,0 0-1,-1 1 1,1-1 0,0 0-1,0 1 1,-1 0 0,1-1-1,0 1 1,0 0-1,0 0 1,0 1 0,-1-1-1,1 1 1,0-1 0,0 1-1,-1 0 1,1 0-1,0 0 1,-1 0 0,1 1-1,-1-1 1,0 1 0,1 0 0,5 2 6,-1 1 0,1 0 1,-1 1-1,0 0 0,0 0 1,-1 0-1,0 1 0,0 0 1,3 4-7,19 50 183,-14-17-3935,-3-3 710</inkml:trace>
  <inkml:trace contextRef="#ctx0" brushRef="#br0" timeOffset="-188923.85">21 744 6881,'-5'-1'9556,"5"11"-7826,6 19-2091,42 117 1791,-29-95-924,-2 1 0,-2 1 0,-2 0-1,-2 7-505,-7-27 160,2 8-8,-2 1 0,-1 0 0,-2 0-1,-3 0 1,-3 21-152,5-62 16,1 0-1,-1-1 0,0 1 1,0 0-1,0 0 1,0-1-1,0 1 1,0 0-1,0-1 1,-1 1-1,1 0 1,0 0-1,0-1 0,0 1 1,-1 0-1,1-1 1,0 1-1,-1-1 1,1 1-1,-1 0 1,1-1-1,-1 1 1,1-1-1,-1 1 0,1-1 1,-1 1-1,1-1 1,-1 1-1,0-1 1,1 0-1,-1 1 1,0-1-1,1 0 1,-1 0-1,0 1 0,1-1 1,-1 0-1,0 0 1,0 0-16,-1-1 58,0 0 1,0-1-1,0 1 1,0-1-1,0 0 1,1 1-1,-1-1 1,0 0-1,1 0 1,0 0-1,-1 0 1,0-2-59,-31-66 870,20 33-830,2-1-1,1-1 1,3 1-1,1-2 1,1 1-1,3 0 1,1-1-1,2 0 1,1 1-1,4-8-39,-3 20-9,2 0-1,0 0 0,2 1 1,1 0-1,2 1 1,0-1-1,1 2 0,2-1 1,0 2-1,2 0 0,0 0 1,2 2-1,0 0 1,1 1-1,5-3 10,-10 12-11,-1 1-1,2 1 1,-1 0 0,1 1 0,0 1 0,1 0-1,0 1 1,0 0 0,0 1 0,1 1-1,-1 0 1,1 2 0,12-2 11,-21 4-6,0-1 0,1 2 0,-1-1 1,1 1-1,-1 0 0,1 0 0,-1 1 0,0 0 1,0 0-1,0 1 0,0 0 0,0 0 0,-1 0 0,1 1 1,-1 0-1,0 1 0,0-1 0,0 1 0,-1 0 1,1 0-1,-1 1 0,-1 0 0,1 0 0,-1 0 0,0 0 1,0 1-1,-1-1 0,0 1 0,2 6 6,1 5-1,0 0 0,-2 0 0,0 0 0,-1 1 0,-1-1 0,-1 1 0,0 0 0,-2-1 0,0 1 0,-1-1 0,-1 1 0,0-1 0,-1 0 0,-2 0 0,0 0 0,0 0 0,-2-1 1,2-3 12,-1-1-1,0 0 1,-1 0 0,-1 0 0,0-1-1,0 0 1,-1-1 0,-1 0 0,0-1-1,0 0 1,-1-1 0,0 0-1,-1-1 1,0 0 0,0-1 0,-1 0-1,0-1 1,0-1 0,0 0 0,-15 2-12,9-4 32,0-1 0,0-1 0,1-1 0,-1 0 0,0-2 0,-5-1-32,20 2 854,16 0-1337,19 2-2508,7 3 156</inkml:trace>
  <inkml:trace contextRef="#ctx0" brushRef="#br0" timeOffset="-187997.79">865 1204 9314,'-55'40'2539,"40"-31"1607,32-20-2904,163-71 646,-177 81-1861,0-1 0,0 0 0,0 0 0,-1 0 0,1 0 0,-1-1 0,1 1 0,-1 0-1,0-1 1,0 0 0,0 0 0,0 0 0,0 0-27,-2 3 15,0-1-1,0 1 1,1-1 0,-1 1 0,0 0-1,0-1 1,0 1 0,0-1 0,0 1 0,0-1-1,0 1 1,0-1 0,0 1 0,0-1-1,0 1 1,0 0 0,0-1 0,0 1-1,0-1 1,0 1 0,0-1 0,-1 1-1,1 0 1,0-1 0,0 1 0,-1-1-1,1 1 1,0 0 0,0-1 0,-1 1-1,1 0 1,-1-1-15,0 1 32,-1-1 1,0 1-1,1-1 0,-1 1 1,0 0-1,0-1 1,1 1-1,-1 0 0,0 0 1,0 1-1,1-1 0,-1 0 1,0 1-1,0-1 0,1 1-32,-19 2 205,0 2 0,1 1-1,0 0 1,0 1-1,1 1 1,0 1 0,0 1-1,-8 6-204,20-12 64,1 0-1,-1 1 1,1-1-1,0 1 1,0 1-1,1-1 1,-1 1-1,1-1 1,0 1-1,1 0 1,-1 0-1,1 1 1,1-1-1,-1 1 0,1 0 1,0-1-1,1 1 1,-1 0-1,1 0 1,1 0-1,-1 0 1,1 0-1,1 0 1,-1 0-1,1 0 1,0 0-64,0 1 43,0-1 1,1 0 0,0 1-1,0-1 1,1 0-1,-1 0 1,1-1 0,1 1-1,0-1 1,0 1 0,0-1-1,0 0 1,1-1 0,0 1-44,0-2 23,0 0 1,0-1-1,1 1 1,-1-1-1,1 0 1,-1-1-1,1 1 1,0-1-1,0-1 1,0 1-1,0-1 1,1 0-1,-1 0 1,0 0-1,0-1 1,5-1-24,10 1-45,0-2 0,-1-1 0,1 0 1,-1-2-1,0 0 0,0-1 0,-1-1 1,0-1-1,1-2 45,-5 3-393,-1-1 1,1 0-1,-1-1 1,-1-1-1,0 0 0,0-1 1,-1 0-1,-1-1 1,0 0-1,0-1 1,5-10 392,-12 17-53,-1-1 1,0 0 0,-1 1 0,0-1 0,0 0 0,0 0-1,-1-5 53,0 10 106,0 0 0,-1 0-1,0-1 1,0 1 0,1 0-1,-1 0 1,-1 0 0,1-1-1,0 1 1,0 0-1,-1 0 1,1 0 0,-1 0-1,0-1 1,0 1 0,0 0-1,0 0 1,0 1 0,0-1-1,0 0 1,-1 0 0,1 0-1,0 1 1,-1-1-1,0 1 1,1-1 0,-1 1-106,1 1 52,1 0-1,-1 0 1,1 0 0,0 0 0,-1 0 0,1 0 0,-1 0-1,1 0 1,-1 1 0,1-1 0,0 0 0,-1 0-1,1 0 1,0 1 0,-1-1 0,1 0 0,0 1 0,-1-1-1,1 0 1,0 1 0,-1-1 0,1 0 0,0 1 0,0-1-1,0 0 1,-1 1 0,1-1 0,0 1 0,0-1-1,0 0 1,0 1 0,0-1 0,0 1 0,0-1 0,0 1-1,0-1 1,0 1 0,0-1 0,0 0 0,0 1-52,-4 29-114,3-22 297,0 8-125,0 0 1,1 1 0,1-1-1,0 0 1,1 0 0,4 14-59,-6-26 11,1-1 1,0 1-1,0-1 1,0 0-1,0 0 0,0 1 1,1-1-1,-1 0 1,1 0-1,0 0 0,0 0 1,0-1-1,1 1 1,-1-1-1,0 1 0,1-1 1,0 0-1,-1 1 1,1-2-1,0 1 0,0 0 1,0 0-1,0-1 1,1 0-1,-1 1 0,0-1 1,1-1-1,-1 1 1,0 0-1,1-1 0,-1 0 1,1 1-1,-1-2 1,1 1-1,-1 0 0,1-1 1,-1 1-1,2-1-11,2-1 18,-1-1 0,0 1 0,0-1 1,0 0-1,0 0 0,0-1 0,-1 0 0,1 0 0,-1 0 0,0 0 0,0-1 0,-1 0 0,1 0 1,-1 0-1,0-1 0,-1 1 0,1-2-18,1-1 70,0-1 0,-1 0-1,0 0 1,0-1 0,-1 1 0,0-1 0,-1 0 0,0 0 0,0 1-1,-1-1 1,-1-3-70,-1 6 241,-1 11 102,2 26 98,2-12-422,2 0 1,0 0 0,2-1 0,4 11-20,-7-20 10,0 0-1,1 0 1,0-1-1,0 0 1,1 0 0,0 0-1,1 0 1,-1-1-1,1 0 1,0 0 0,1-1-1,3 3-9,-6-5 51,1 0 0,-1 0 1,1-1-1,0 1 0,0-1 0,0 0 0,0-1 0,0 1 0,1-1 0,-1 0 0,1 0-51,-4-1-82,1 0 0,-1 0-1,1-1 1,-1 1 0,0 0 0,1-1-1,-1 0 1,0 1 0,1-1 0,-1 0-1,1-1 83,0 1-472,-1-1-1,1 0 1,-1 0-1,0 0 1,1 0-1,-1 0 1,0 0-1,0-1 1,0 1 0,0-3 472,14-28-3764</inkml:trace>
  <inkml:trace contextRef="#ctx0" brushRef="#br0" timeOffset="-187615.75">1717 779 5169,'-2'-11'1514,"-6"-53"6455,8 62-7808,0 1 0,0-1 0,0 1 0,0-1 0,0 1-1,0-1 1,0 0 0,0 1 0,1-1 0,-1 1 0,1-1-1,-1 1 1,1 0 0,0-1 0,0 1 0,-1-1 0,1 1 0,0 0-1,0 0 1,0-1 0,0 1 0,1 0 0,-1 0 0,0 0-1,0 0 1,1 1 0,-1-1 0,0 0 0,1 0 0,-1 1 0,1-1-1,-1 1 1,2-1-161,-1 1 81,1 0-1,-1 1 0,0-1 1,0 1-1,0 0 1,0-1-1,0 1 0,1 0 1,-1 0-1,-1 1 1,1-1-1,0 0 0,0 1 1,0-1-1,-1 1 1,1-1-1,-1 1 1,1 0-1,-1-1 0,1 1 1,-1 0-1,0 0 1,1 2-81,21 48 601,-15-15-364,-1 0-1,-3 1 0,0 0 0,-3 0 0,-1-1 0,-2 1 0,-3 12-236,1 19 200,3 36-200,2-83 61,1-1-1,1 1 1,1-1 0,1 0-1,0 0 1,9 18-61,2-6 650,-15-32-782,-1 0 0,1 0 1,0-1-1,-1 1 0,1 0 1,0 0-1,0 0 1,-1 0-1,1 0 0,0-1 1,0 1-1,0 0 0,0-1 1,0 1-1,0-1 0,0 1 1,0-1-1,0 0 0,0 1 1,0-1-1,1 0 1,-1 0-1,0 1 0,0-1 1,0 0-1,0 0 0,1-1 132,11-9-2839</inkml:trace>
  <inkml:trace contextRef="#ctx0" brushRef="#br0" timeOffset="-187078.88">1775 1128 9554,'-25'-18'3569,"5"3"552,8 0-2657,15 6-248,9-1-408,14 2-560,15 1-143,5 2-81,13 3 368,2 9 320,-8 1-4929,-10 7 2120</inkml:trace>
  <inkml:trace contextRef="#ctx0" brushRef="#br0" timeOffset="-187077.88">2295 1290 9978,'-17'11'3969,"5"-3"128,35-20-1977,-5 6-1512,6 2-79,10 0-89,3-3 32,11 2 1792,-6 1-6697,-12-9 2913</inkml:trace>
  <inkml:trace contextRef="#ctx0" brushRef="#br0" timeOffset="-178068.84">8712 1105 6401,'2'-25'6420,"-1"25"-6093,-1-1 1,0 1 0,0-1 0,1 0 0,-1 1 0,0-1 0,0 0 0,0 1 0,0-1-1,0 0 1,0 1 0,0-1 0,0 0 0,0 1 0,-1-1 0,1 0 0,0 1-1,0-1 1,-1 0 0,1 1 0,0-1 0,-1 1 0,1-1 0,0 1 0,-1-1 0,1 1-1,-1-1 1,1 1 0,-1-1 0,1 1 0,-1-1-328,-2 4 110,1 0 0,0 0 0,0 1 0,0-1 0,0 0 0,0 1 0,1 0 1,-1-1-1,1 1 0,0 0 0,0 0 0,0-1 0,1 2-110,-2-1 93,0 9-15,0-1 1,0 0-1,2 1 0,-1-1 1,1 1-1,1-1 0,0 0 0,1 1 1,1 2-79,-2-9 15,0-1 0,1 1 1,-1 0-1,1-1 0,0 1 1,1-1-1,0 1 0,-1-1 1,1 0-1,1 0 0,-1-1 1,1 1-1,0-1 0,0 1 1,0-1-1,1 0 0,-1-1 0,1 1 1,0-1-1,0 0 0,0 0 1,3 1-16,-2-3 7,0 0 1,0-1-1,0 1 1,0-1-1,0 0 0,0-1 1,0 1-1,0-1 1,0 0-1,-1-1 1,1 1-1,0-1 0,-1 0 1,1-1-1,-1 0 1,1 1-1,-1-2 1,0 1-1,0 0 0,-1-1 1,2-2-8,9-5 22,-2-1 0,0-1 1,0 0-1,-1-1 0,-1-1 0,5-7-22,-9 10-2,0 1 0,-2-1 0,1 0 0,-1 0 0,-1 0 0,0-2 2,-2 8 42,-1 0-1,0 1 1,0-1 0,0 0 0,-1 1 0,0-1 0,0 0 0,0 0 0,-1 0 0,0 1 0,0-1 0,0 0-1,-1 1 1,0-1 0,0 0-42,-7-4 471,4 14 25,5 22-234,4-13-256,1 0 0,0-1 0,1 1 0,0-1 0,1 0 0,1 0 1,-1-1-1,2 0 0,0-1 0,1 2-6,-5-8-4,-1 0 0,1 0 0,0 0 0,1 0 0,-1-1 0,1 0 0,-1 0 0,1 0 0,0-1 0,0 0 0,2 0 4,28 0-1842,-32-3 1067,-1 0 0,1 0 0,-1 0 0,1-1 0,-1 1 0,1-1 0,-1 0 0,3-2 775,7-8-4793</inkml:trace>
  <inkml:trace contextRef="#ctx0" brushRef="#br0" timeOffset="-177337.38">9297 1084 7290,'36'-91'3384,"-28"81"2680,-2 14-2589,2 23-1489,-6-18-2052,5 11 372,-1 1 1,0 1-1,-2-1 1,-1 1-1,1 20-306,-2-50 93,1-1 1,-1 1-1,2 0 1,-1 0-1,1 0 0,0 0 1,1 1-1,0-1 1,0 1-1,1 0 0,0 1 1,0-1-94,4-5 97,6-12-70,-9 12-19,1 1-1,0 0 1,1 0 0,1 0 0,0 0-8,-8 10 2,0-1 1,-1 1-1,1-1 1,0 1-1,0 0 1,0-1-1,0 1 1,0 0-1,0 1 1,0-1-1,0 0 1,1 0-1,-1 1 1,0-1-1,0 1 1,1 0-1,-1 0 1,0 0-1,1 0 1,-1 0-1,0 0 1,0 1-1,1-1 1,-1 1-1,0-1 1,0 1-1,0 0 1,0 0 0,0 0-1,1 1-2,3 3 50,0 1-1,0 0 1,0 1 0,-1 0-1,0 0 1,0 0 0,-1 0 0,0 0-1,0 1 1,-1 0 0,1 4-50,16 28 207,-16-34-194,0 0 1,0 0-1,0-1 1,1 0 0,0 0-1,0 0 1,0-1-1,1 1 1,-1-1 0,1 0-1,0-1 1,0 0-1,0 1 1,1-2-1,-1 1 1,1-1 0,-1 0-1,4 0-13,0-1 11,0 0-1,0 0 1,0-2-1,1 1 1,-1-1-1,0 0 1,-1-1-1,1 0 1,0-1-1,0 0 1,-1-1-1,4-1-10,-2 1 15,-1-1 0,1 0 0,-1-1 0,0 0 0,0 0 0,-1-1 0,0 0 0,0-1 0,-1 0 0,0 0 0,0-1 0,-1 0 0,0-1 0,0 1 0,-1-1 0,1-4-15,-6 13 3,0 0 0,0-1 0,-1 1 0,1 0 0,0-1 0,-1 1-1,0 0 1,1-1 0,-1 1 0,0-1 0,0 1 0,1-1 0,-1 1-1,0 0 1,0-1 0,-1 1 0,1-1 0,0 1 0,0-1 0,-1 1 0,1 0-1,-1-1 1,1 1 0,-1 0 0,0-1 0,1 1 0,-1 0 0,0 0-1,0 0 1,0-1 0,0 1 0,0 0 0,0 0 0,0 1 0,0-1 0,-1 0-1,1 0 1,0 0 0,0 1 0,-1-1 0,1 1 0,0-1 0,-1 1-1,1-1 1,-1 1 0,1 0 0,0 0 0,-1 0 0,1-1 0,-1 2 0,1-1-3,-6-1 4,0 1 1,0 1 0,0-1-1,0 1 1,1 1 0,-1-1 0,0 1-1,1 0 1,-1 1 0,-3 1-5,5-2 1,1 1 0,-1 0 0,1-1 0,0 1 0,0 1 1,0-1-1,0 0 0,0 1 0,1 0 0,0 0 0,-1 0 0,2 0 0,-1 1 1,0-1-1,1 1 0,0 0 0,0 0 0,0-1 0,0 5-1,1-5 16,1 1 1,0-1-1,0 1 0,0-1 0,0 1 0,1-1 0,0 1 0,0-1 0,0 1 0,0-1 1,1 0-1,0 0 0,0 0 0,0 0 0,0 0 0,1 0 0,-1 0 0,1 0 0,0-1 1,0 0-1,0 1 0,3 0-16,2 3 49,0 0 1,0-1-1,1-1 1,-1 1-1,1-1 1,1-1-1,-1 0 0,1 0 1,-1-1-1,1 0 1,0-1-1,2 1-49,21 2 235,1-2 0,0-1 0,2-2-235,-4 1-1904,1 0 0,24 6 1904,-26 0-3107</inkml:trace>
  <inkml:trace contextRef="#ctx0" brushRef="#br0" timeOffset="-173193.03">11201 1013 4513,'-14'-88'2476,"9"64"-58,2 7 3814,7 24-758,12 21-5693,-6-11 345,-1 0-1,0 0 1,-2 0 0,0 1 0,-1 1-1,0-1 1,1 14-126,-5-17 66,2 12 95,1-1-1,1-1 1,7 19-161,0-113 1652,-10 46-1524,1-1-1,1 1 1,1 0-1,2-2-127,-5 18 0,-1 0 0,1 0 0,0 0 0,0 1 0,1-1 0,0 1 0,0 0 0,1 0 0,0 1 0,0-1 0,0 1 0,0 0 0,1 0 0,0 1 0,2-2 0,-6 5-4,0 0 0,1 0 0,-1-1-1,0 1 1,1 1 0,-1-1 0,1 0 0,-1 1 0,1-1 0,-1 1 0,1-1 0,0 1 0,-1 0-1,1 0 1,-1 1 0,1-1 0,-1 0 0,1 1 0,-1 0 0,1-1 0,-1 1 0,2 1 4,0 0-3,-1 1 0,1-1 0,-1 1 1,0 0-1,0 0 0,0 0 1,0 0-1,-1 1 0,1-1 1,-1 1-1,0-1 0,0 1 0,0 0 3,5 13 14,0 1-1,-1 0 1,-1 0-1,-1 1 0,1 9-13,16-66 275,-4 16-263,0 1 0,2 0 0,1 1 1,4-2-13,-15 15 3,0 0 0,1 0 1,0 1-1,0 0 0,0 0 1,2 1-4,-7 3 0,0 0 0,-1 1-1,1-1 1,0 1 0,0 0 0,0 1 0,0-1 0,0 1-1,0 0 1,0 0 0,0 1 0,0-1 0,0 1 0,0 0 0,-2 0 0,-1 0 0,1-1 0,-1 1 0,1 1 0,-1-1 1,0 0-1,0 0 0,1 1 0,-1-1 0,0 1 0,0 0 1,0 0-1,-1-1 0,1 1 0,0 0 0,-1 1 0,1-1 0,-1 0 1,0 0-1,0 1 0,0-1 0,0 0 0,0 1 0,0 0 0,1 7 11,-1 0-1,0 0 1,0 0-1,-1 0 1,-1 9-11,0-11 10,1-1 1,0 1-1,0 0 1,1-1-1,0 1 1,0 0-1,1-1 0,0 3-10,-1-8 3,1 1 0,-1-1 0,0 0-1,1 0 1,-1-1 0,1 1-1,0 0 1,0 0 0,-1-1-1,1 1 1,0-1 0,0 0-1,0 1 1,1-1 0,-1 0-1,0 0 1,0 0 0,1-1-1,-1 1 1,0 0 0,1-1-1,-1 0 1,1 1 0,-1-1-1,1 0 1,-1 0 0,0-1-1,1 1 1,-1 0-3,11-2 19,0-1 0,0 0-1,0 0 1,-1-1 0,1-1 0,-1 0 0,-1-1-1,1 0 1,-1 0 0,0-2 0,0 1 0,-1-1-1,0-1 1,0 0 0,-1 0 0,0-1 0,-1 0-1,0 0 1,0-1 0,3-8-19,-10 17 7,0 0 1,0 0-1,-1 0 0,1-1 1,0 1-1,-1 0 1,0-1-1,1 1 0,-1 0 1,0-1-1,0 1 0,0 0 1,-1-1-1,1 1 0,0 0 1,-1 0-1,0-1 0,1 1 1,-1 0-1,0 0 0,0 0 1,0 0-1,-1 0 0,1 0 1,0 0-1,-1 0 0,1 0 1,-1 1-1,0-1 0,1 0 1,-1 1-1,0 0 0,0-1 1,0 1-1,0 0 1,0 0-1,0 0 0,-1 0 1,1 0-1,0 1 0,0-1 1,-1 1-1,1-1 0,0 1 1,-1 0-1,1 0 0,0 0 1,-1 0-1,1 1 0,0-1 1,0 0-1,-1 1 0,1 0 1,0-1-1,0 1 0,-1 0 1,1 0-1,0 0 0,0 1 1,0-1-1,1 0 1,-1 1-1,-1 1-7,0-1 19,1 1 1,-1 0-1,1 0 1,0 0-1,0 0 1,0 1-1,1-1 1,-1 1-1,1-1 1,0 1 0,0-1-1,0 1 1,0-1-1,1 1 1,0 0-1,-1 0 1,1-1-1,1 1 1,-1 0-1,0-1 1,1 1-1,0 0 1,0-1-1,0 1 1,0-1-1,0 1 1,1 0-20,6 16 68,1-1 0,1 1 0,1-2 1,3 6-69,-11-20 13,1 2 0,0-1-1,0 1 0,1-1 1,0 0-1,0-1 1,0 1-1,1-1 0,-1 0 1,1 0-1,0-1 0,0 1 1,0-1-1,1-1 1,-1 1-1,1-1 0,0 0 1,-1-1-1,2 1-12,18 2 76,0-2-1,-1 0 1,1-2-1,6-1-75,-28 1 11,5-2 13,1 1-1,-1-1 1,0-1-1,0 0 1,0 0-1,0 0 1,-1-1-1,1-1 1,-1 0-1,0 0 1,0 0-1,-1-1 1,1 0-1,-1 0 0,-1-1 1,2-2-24,1 0 14,0-1 0,-1-1 0,0 1 0,0-2 0,-2 1 0,1-1 0,-1 1 0,-1-2 0,0 1 0,-1-1 0,1-5-14,-4 10 13,0 1-1,-1-1 1,0 1 0,-1-1 0,0 1-1,0-1 1,0 1 0,-3-6-13,4 11 2,0 0 0,-1-1 0,0 1 1,1 0-1,-1-1 0,0 1 0,0 0 0,0 0 0,-1 0 1,1 0-1,0 0 0,-1 0 0,1 0 0,-1 0 0,0 0 1,0 1-1,1-1 0,-1 1 0,0-1 0,0 1 0,-1 0 1,1 0-1,0 0 0,0 0 0,-1 0 0,1 0 0,0 1 1,-2-1-3,3 1-3,1 0 1,-1 0-1,0 0 1,1-1 0,-1 1-1,1 0 1,-1 0-1,1 1 1,-1-1 0,1 0-1,-1 0 1,1 0-1,-1 0 1,1 0 0,-1 0-1,1 1 1,-1-1-1,1 0 1,-1 0 0,1 1-1,-1-1 1,1 0-1,-1 1 1,1-1 0,0 1-1,-1-1 1,1 0-1,0 1 1,-1-1 0,1 1-1,0-1 1,0 1-1,-1 0 3,8 17-81,25 13 7,46 12 45,-63-37 32,0 1 0,-1 1-1,0 0 1,-1 1 0,0 0 0,0 1-1,-1 1 1,3 3-3,-11-10 1,-1 0-1,0-1 1,0 1 0,0 1-1,0-1 1,-1 0-1,0 1 1,0 0 0,0-1-1,0 1 1,-1 0-1,1 0 1,-1 0 0,-1 0-1,1 0 1,-1 0-1,0 0 1,0 0 0,0 0-1,-1 0 1,1 0 0,-1 0-1,-1 0 1,1-1-1,-1 1 1,1 0 0,-1 0-1,-1-1 1,1 0-1,-1 1 1,1-1 0,-1 0-1,-1 0 1,0 1-1,-3 2 2,0 0 1,0-1-1,0 1 0,0-2 1,-1 1-1,0-1 1,-1 0-1,1-1 0,-1 0 1,0 0-1,0-1 1,0 0-1,0-1 0,0 0 1,-1 0-1,1-1 1,-8 0-3,8-2-1896,4-6-3469,6-4 904</inkml:trace>
  <inkml:trace contextRef="#ctx0" brushRef="#br0" timeOffset="-172013.28">12940 974 4233,'-4'-17'3374,"3"14"-2640,0 0 1,0 0 0,0-1 0,0 1 0,1 0 0,-1-1 0,1 1 0,0 0 0,0 0 0,0-1 0,0 1 0,1 0 0,-1-1 0,1 1-1,0 0 1,0 0 0,1-2-735,-1 7 256,0 0-1,0 0 1,0 1-1,0-1 1,0 0 0,-1 1-1,1-1 1,-1 0-1,0 1 1,1-1-1,-1 0 1,0 1-1,0 1-255,-4 26 768,1-17-572,1 1 0,1 0 0,0-1 0,1 1 0,1 0 0,0 3-196,0-14 10,-1-1 1,1 1 0,-1-1 0,1 0-1,0 1 1,0-1 0,0 0 0,0 0-1,0 0 1,1 1 0,-1-1 0,0 0-1,1-1 1,0 1 0,-1 0-1,1 0 1,0-1 0,0 1 0,0-1-1,0 1 1,0-1 0,0 0 0,1 0-1,-1 0 1,0 0 0,1 0 0,-1-1-1,0 1 1,1-1 0,-1 1-1,1-1 1,-1 0 0,1 0 0,-1 0-1,1 0 1,1-1-11,3 0 22,0 0 0,0-1 0,0 0 0,-1 0 0,1-1 0,0 1 0,-1-2 0,0 1 1,0-1-1,0 1 0,0-2 0,0 1 0,-1-1 0,0 0 0,0 0 0,0 0 0,-1-1 0,1 1 0,0-2-22,-1 1 97,-1 1 0,1-1 0,-1 0 0,0 0 0,0 0 0,-1 0 0,0-1 0,0 1 0,0-1 0,-1 1 0,0-1 0,0 1 0,-1-1 0,0 0 0,0 1 0,0-1 0,-1 0 0,0 1 0,0-1 0,-1-1-97,2 7 10,0 1-1,0 0 0,0 0 1,0-1-1,0 1 0,0 0 1,0 0-1,0-1 1,-1 1-1,1 0 0,0 0 1,0-1-1,0 1 0,0 0 1,0 0-1,0-1 0,-1 1 1,1 0-1,0 0 0,0 0 1,0 0-1,-1-1 1,1 1-1,0 0 0,0 0 1,0 0-1,-1 0 0,1 0 1,0-1-1,0 1 0,-1 0 1,1 0-1,0 0 0,0 0 1,-1 0-1,1 0 1,0 0-1,-1 0 0,1 0 1,0 0-1,0 0 0,-1 0 1,1 0-1,0 0 0,0 1 1,-1-1-10,-1 13 256,6 0-612,0-1 0,1 0 0,1-1 0,0 1 0,0-1 0,1-1 0,1 1 0,0-1 0,0 0 0,1-1 0,0 0 0,1 0 1,6 4 354,-11-9-202,0 0 0,0 0-1,0-1 1,1 0-1,-1 0 1,1 0-1,0-1 1,0 0-1,0 0 1,0 0 0,0-1-1,0 0 1,0 0-1,1 0 1,-1-1-1,0 0 1,0 0-1,1-1 1,-1 1 0,0-1-1,0-1 1,0 1-1,0-1 1,0 0-1,0-1 1,0 1-1,-1-1 1,1 0 0,4-4 203,-3 2-701,-1-1 1,1 1-1,-1-1 1,-1 0 0,1-1-1,-1 1 1,2-5 700,-5 8 379,1-1-1,-2 0 1,1 0 0,0 0 0,-1 0 0,1 0-1,-1-1 1,0 1 0,0-3-379,-1 1 3192,1 8-618,2 13-1647,4 6-673,1-2-14,0 2 0,-2-1 0,-1 1 0,0 0 0,0 14-240,-6-83 1318,1-1-1,6-26-1317,-6 71 6,0 0-1,1 0 1,0 0 0,0 0-1,0 0 1,0 1 0,0-1-1,1 0 1,0 1-1,0-1 1,0 1 0,0 0-1,0-1 1,1 1 0,-1 0-1,1 0 1,0 1 0,0-1-1,0 1 1,2-2-6,0 2-8,-1 0 0,1 0 0,-1 1 0,1 0 0,0-1 0,-1 2 0,1-1 0,0 1 0,0-1 0,0 1 0,0 0 0,-1 1 0,1 0 0,0-1 1,0 1-1,2 1 8,54 13-7,-1-3 1,2-2 0,58 0 6,-114-9 4,0-1 1,0 0-1,-1 0 1,1-1-1,0 0 0,0 0 1,0 0-1,-1-1 1,1 1-1,-1-1 1,1-1-1,-1 1 0,0-1 1,0 0-1,0 0 1,0-1-1,0 1 1,-1-1-1,0 0 0,1 0 1,-1-1-1,-1 1 1,1-1-1,-1 0 1,1 0-5,-4 4 0,0 1 1,0 0 0,0-1-1,1 1 1,-1-1 0,0 1-1,0 0 1,0-1 0,0 1 0,0-1-1,0 1 1,0 0 0,0-1-1,0 1 1,0-1 0,0 1-1,0-1 1,0 1 0,0 0-1,0-1 1,0 1 0,0-1 0,0 1-1,-1 0 1,1-1 0,0 1-1,0 0 1,-1-1 0,1 1-1,0 0 1,0-1 0,-1 1-1,1 0 1,-1-1-1,-16-3 1,-23 7-25,22 1 10,1 1 1,0 0-1,0 1 1,0 1-1,0 1 1,-9 6 13,19-10-5,0 0 1,1 0-1,-1 1 1,1 0-1,-1 1 1,2-1-1,-1 1 0,1 0 1,-1 1-1,2-1 1,-1 1-1,1 0 0,0 0 1,0 1-1,-1 4 5,4-9 6,1 1-1,-1 0 0,1 0 0,0-1 1,0 1-1,0 0 0,0 0 1,1 0-1,-1-1 0,1 1 1,0 0-1,0-1 0,0 1 0,1 0 1,-1-1-1,1 0 0,0 1 1,0-1-1,0 0 0,0 0 1,1 0-1,-1 0 0,1-1 0,0 1 1,0 0-1,0-1 0,0 0 1,0 0-1,0 0 0,1 0 1,-1 0-6,11 5 37,-1 0 1,1-1 0,0 0 0,0-1 0,1-1 0,-1 0 0,3-1-38,18 2 382,1-2 1,-1-2 0,1-1 0,0-2-383,30 0-419,-2 5-3466,-24 1 586</inkml:trace>
  <inkml:trace contextRef="#ctx0" brushRef="#br0" timeOffset="-144133.56">28098 957 12499,'-28'-19'4201,"28"19"-4120,1 0 0,-1 0 0,1 0-1,-1 1 1,0-1 0,1 0 0,-1 0-1,1 0 1,-1 0 0,1 0 0,-1-1-1,1 1 1,-1 0 0,1 0 0,-1 0-1,1 0 1,-1 0 0,0-1 0,1 1-1,-1 0 1,1 0 0,-1-1 0,0 1-1,1 0 1,-1 0 0,0-1 0,1 1-1,-1-1 1,0 1 0,1 0 0,-1-1-1,0 1 1,0-1 0,0 1 0,1 0-1,-1-1 1,0 1 0,0-1 0,0 1-1,0-1 1,0 1 0,0-1 0,0 1-1,0-1 1,0 1 0,0 0 0,0-1-1,0 1 1,0-1 0,0 1 0,0-1-1,0 1 1,-1-1 0,1 1 0,0 0-1,0-1 1,-1 1 0,1-1 0,0 1-1,0 0 1,-1-1 0,1 1 0,0 0-1,-1-1 1,1 1 0,-1 0 0,1 0-1,-1-1-80,32-2 265,-1-1 0,1-2 0,-1 0-1,-1-3 1,0 0 0,20-10-265,-48 19 4,0-1 0,0 1 0,0 0 0,0-1 0,0 1 0,0-1 1,0 0-1,0 1 0,0-1 0,0 0 0,0 1 0,-1-1 0,1 0 0,0 0 0,-1 0 1,1 0-1,0 0 0,-1 0 0,1 0 0,-1 0 0,0 0 0,1 0 0,-1 0 0,0 0 1,1 0-1,-1 0 0,0 0 0,0 0 0,0-1-4,-1 0 3,1 0 1,-1 0-1,0 0 1,0 0-1,0 1 1,0-1-1,0 0 1,-1 1-1,1-1 1,0 1-1,-1-1 0,1 1 1,-1-1-1,1 1 1,-1 0-4,-5-4 8,0 0 0,0 1 0,-1 0 0,1 0 1,-1 0-1,0 1 0,-3-1-8,2 3 73,0 1 0,0-1 1,0 1-1,0 1 0,0 0 0,0 0 0,1 0 1,-1 1-1,0 1 0,1 0 0,-1 0 1,1 0-1,0 1 0,0 0 0,1 1 1,-1-1-1,-2 4-73,6-6 45,2 0-1,-1 1 1,0-1 0,0 1 0,1-1-1,-1 1 1,1 0 0,0 0 0,0 0-1,0 0 1,0 0 0,1 1 0,-1-1-1,1 0 1,0 1 0,0-1 0,0 1-1,0-1 1,0 1 0,1 0 0,0-1-1,0 1 1,0 0 0,0-1 0,0 1-1,1 0 1,0-1 0,0 1 0,0-1-1,0 1 1,0-1 0,1 1 0,-1-1-1,1 0 1,0 0 0,0 0 0,0 0-1,0 0 1,1 0 0,-1 0 0,1-1-1,1 1-44,2 3 23,0-1 1,1 0-1,0-1 0,0 1 0,0-1 0,1-1 0,-1 1 0,1-1 0,0-1 0,0 1 0,0-1 0,0-1 0,0 1 0,0-2 0,6 1-23,9 0 33,0-1 1,-1-1 0,1-1-1,-1-1 1,6-2-34,0 0 21,0-1 0,0-2 0,-1 0 0,0-2 0,0-1 0,-1-1 0,-1-1 0,0-2 1,0 0-1,20-18-21,-35 26 32,-5 3 2,-7 5 2,1 1-31,0 0-1,0 0 1,0 0-1,1 1 0,-1-1 1,0 0-1,1 1 1,0-1-1,-1 0 1,1 1-1,0 0-4,0 0 6,-2 9 9,0-3-3,0-1-1,1 1 1,0 0 0,1 0-1,0 0 1,0 0-1,1 0 1,0 0-1,0 0 1,1 0 0,1 3-12,-2-11 7,0 0 0,-1 0 0,1 0 1,0 0-1,-1-1 0,1 1 0,0 0 1,0 0-1,0 0 0,0-1 0,0 1 1,0 0-1,0-1 0,0 1 0,0-1 1,0 1-1,0-1 0,0 0 0,0 1 1,0-1-1,0 0 0,0 0 0,1 0 1,-1 0-1,0 0 0,0 0 0,0 0 1,0 0-1,0 0 0,1 0 0,-1-1 1,0 1-1,0-1 0,0 1 0,0 0 1,0-1-1,0 0 0,0 1 0,0-1 1,0 0-1,0 1 0,0-2-7,50-40 145,-36 28-130,-5 6-13,1 0 0,-1 0 0,1 1 0,1 1 0,-1-1 0,1 2 0,0 0 0,0 0 0,1 1 0,2 0-2,-9 3 8,0 0 0,0 1 0,1-1 0,-1 1 0,0 0 0,1 1 0,-1 0 0,0 0 0,1 0 1,-1 1-1,0 0 0,0 0 0,0 0 0,-1 1 0,1 0 0,-1 0 0,1 0 0,-1 1 0,0 0 0,0 0 0,0 0 0,0 1-8,9 11 126,-1 1-1,-1 1 1,-1 0 0,0 0-1,-1 1 1,-1 0-1,4 14-125,7 13 444,-19-45-446,-1 0 1,0 0-1,1-1 0,-1 1 1,0 0-1,1 0 0,-1 0 0,0 0 1,0 0-1,0 0 0,0 0 0,0 0 1,0 0-1,0 0 0,0-1 1,0 1-1,-1 0 0,1 0 0,0 0 1,-1 0-1,1 0 0,-1 0 2,-11 8-4515,-7-5 596</inkml:trace>
  <inkml:trace contextRef="#ctx0" brushRef="#br0" timeOffset="-146224.47">25792 54 11562,'0'-49'6991,"-3"45"-4781,1 28-1116,6 106 1045,4-1 1,14 49-2140,9 131 638,-24-231-535,-3-52-46,-2 0 1,0 0 0,-2 0 0,-1 1-1,-1-1 1,-3 8-58,6-32 11,-1-1-1,-1 0 0,1 0 1,0 1-1,0-1 0,0 0 1,-1 1-1,1-1 1,0 0-1,-1 0 0,0 0 1,1 1-1,-1-1 1,1 0-1,-1 0 0,0 0 1,0 0-1,0 0 0,0 0 1,0 0-1,0-1 1,0 1-1,0 0 0,0 0 1,0-1-1,0 1 0,0 0 1,0-1-1,-1 0 1,1 1-1,0-1 0,0 0 1,-1 1-1,1-1 1,0 0-1,-1 0 0,1 0 1,0 0-1,0 0 0,-1 0 1,1-1-1,0 1 1,-1 0-1,1-1 0,0 1 1,0 0-1,0-1 1,-1 0-1,1 1 0,0-1-10,-4-3 38,-1 1-1,1-1 0,0 0 0,1 0 1,-1 0-1,1-1 0,0 0 1,0 0-1,0 0 0,0-3-37,-1 2 14,1-1 0,1 0-1,-1-1 1,1 1-1,1-1 1,-1 1-1,1-1 1,1 0 0,-1 0-1,1 0 1,1 0-1,-1 0 1,1 0 0,1 0-1,0-4-13,1 5-3,0 1-1,0 0 0,0 0 0,1-1 1,0 1-1,0 1 0,0-1 1,1 0-1,0 1 0,0 0 1,1 0-1,-1 0 0,1 0 1,0 1-1,0 0 0,1 0 0,-1 0 1,6-3 3,0 1-12,0 1 1,0 0 0,1 1-1,-1 0 1,1 0 0,0 1-1,0 1 1,0 0-1,0 1 1,0 0 0,0 1-1,0 0 1,1 1 0,-1 0-1,0 1 1,4 1 11,0 1-10,0 1 1,0 0 0,0 1-1,-1 1 1,1 1-1,-2 0 1,1 1 0,-1 0-1,-1 1 1,1 1-1,7 8 10,-18-17 0,-1 0 1,0 1-1,0-1 0,0 0 0,0 0 0,-1 1 0,1 0 0,-1-1 0,1 1 0,-1 0 0,0-1 1,0 1-1,0 0 0,0 0 0,-1 0 0,1 0 0,-1 0 0,0 0 0,0 0 0,0 0 1,0 0-1,0 0 0,-1 1 3,0-1 1,-1 1-1,1-1 1,-1 0-1,1 0 1,-1 0-1,0 0 1,0 0-1,0 0 1,-1-1-1,1 1 1,-1-1-1,1 1 1,-1-1 0,0 0-1,0 0 1,0 0-1,0 0 1,0-1-4,-24 12-36,-1-2 0,1-1 0,-2-1 0,1-1 0,-1-1 0,0-2 1,-1-1-1,1-2 0,-8 0 36,32-2-106,-13 1-10,12 1-4242,10 0 852</inkml:trace>
  <inkml:trace contextRef="#ctx0" brushRef="#br0" timeOffset="-145815.09">26464 903 7682,'43'-40'10465,"-43"34"-7249,-12 4-1863,-14 4-219,7 2-814,-1 1 0,1 2 0,0 0-1,0 0 1,0 2 0,1 0-1,1 1 1,0 1 0,0 1-1,1 0 1,-11 12-320,25-22 18,0 0 0,0 1 0,0-1 0,0 0 0,0 1 0,1-1-1,-1 1 1,1 0 0,-1 0 0,1-1 0,0 1 0,0 0 0,1 0 0,-1 0 0,0 2-18,1-3 10,0 1 0,1-1 0,-1 0 0,0 0 0,1 0 0,-1-1 0,1 1 0,0 0 0,0 0 0,-1 0 0,1 0 0,1 0 0,-1-1 0,0 1 0,0 0 0,0-1 0,1 1 0,0-1-10,2 3 14,1 0 0,1-1 1,-1 1-1,0-1 0,1-1 0,0 1 1,-1-1-1,1 0 0,0 0 0,0 0 1,0-1-1,0 0 0,1 0 0,0-1-14,9 1 26,1-2 0,0 0 0,-1 0-1,1-2 1,-1 0 0,1-1 0,-1-1-1,0 0 1,-1-1 0,2-1-26,-10 3 18,1 0 0,-2 0 0,1 0 0,0-1 1,-1 0-1,0 0 0,0 0 0,-1-1 0,1 0 0,1-3-18,-4 5 16,-1 0 0,1-1-1,-1 1 1,0-1 0,0 1-1,-1-1 1,1 0 0,-1 0-1,0 1 1,0-1 0,-1 0-1,1 0 1,-1 0 0,0 0-1,-1 0 1,1 0 0,-1-1-16,0 2 6,0 0 0,-1 1 0,1-1 0,-1 1 0,0 0 0,1-1 0,-2 1 0,1 0 0,0 0 0,-1 0 0,1 1 0,-1-1-1,0 0 1,0 1 0,0 0 0,0 0 0,0 0 0,0 0 0,-1 0-6,2 1-9,-1-1 0,1 1 0,-1 0 1,0 0-1,1 0 0,-1 0 0,0 0 0,0 1 0,0-1 0,1 1 0,-1 0 0,0-1 0,0 2 0,0-1 0,0 0 0,0 0 0,0 1 0,1 0 0,-1-1 0,0 1 0,0 0 0,1 0 0,-1 1 0,-1 0 9,3-1-59,0-1 0,1 1 0,-1 0 0,1 0 0,-1 0 0,0-1 0,1 1 0,0 0 0,-1 0 0,1 0 0,-1 0 0,1 0 0,0 0-1,0 0 1,0-1 0,-1 1 0,1 0 0,0 0 0,0 0 0,0 0 0,0 0 0,1 0 0,-1 0 0,0 0 0,0 0 0,1 0 0,-1 0-1,0 0 1,1 0 0,-1-1 0,1 1 0,-1 0 59,20 29-6387,-1-11 1496</inkml:trace>
  <inkml:trace contextRef="#ctx0" brushRef="#br0" timeOffset="-145357.22">26764 847 6817,'0'0'298,"0"-1"-1,0 1 1,0 0-1,-1-1 0,1 1 1,0 0-1,0-1 1,0 1-1,0 0 0,-1-1 1,1 1-1,0 0 0,0-1 1,-1 1-1,1 0 1,0 0-1,0 0 0,-1-1 1,1 1-1,0 0 1,-1 0-1,1 0 0,0-1 1,-1 1-1,1 0 0,0 0 1,-1 0-1,1 0 1,-1 0-1,1 0 0,0 0 1,-1 0-1,1 0 1,0 0-1,-1 0 0,1 0 1,0 0-1,-1 0 0,1 0 1,-1 0-1,1 1 1,0-1-1,-1 0 0,1 0 1,0 0-1,0 1 1,-1-1-1,1 0 0,-1 0-297,-6 10 3899,0 3-3847,5-10-601,-22 48 1389,23-48-798,0-1 0,0 1 0,1 0 0,-1 0 0,0 0 0,1 0 1,0 0-1,0 0 0,0 0 0,0 0 0,0 0 0,1 0 0,-1 0 0,1 0 0,0 0 1,-1 0-1,1 0 0,1-1 0,-1 1 0,0 0 0,1-1 0,-1 1 0,1-1 0,0 1 1,0-1-1,0 0 0,0 0 0,0 0 0,1 0 0,-1 0 0,1 0 0,-1 0 0,1-1 1,-1 0-1,1 1 0,0-1 0,0 0 0,1 0-42,7 3 38,0 0 0,0-1 1,1 0-1,0-1 0,-1 0 0,1-1 0,0-1 1,9 0-39,-7-1 33,0-1 0,0 0 0,0-1 0,0-1 0,0 0 0,-1-1 1,1-1-1,-1 0 0,-1 0 0,4-4-33,-9 6 22,0 0-1,-1-1 1,1 0-1,-1 0 1,-1-1-1,1 1 1,-1-1-1,0 0 1,0-1-1,0 1 1,-1-1-1,0 0 1,-1 0-1,0 0 1,0-1-1,0 1 1,-1-1-1,0 0 1,0-3-22,-1 11 1,-1 0 1,0-1-1,0 1 1,1 0-1,-1-1 0,0 1 1,0 0-1,0-1 1,0 1-1,0 0 1,0-1-1,0 1 1,0-1-1,0 1 1,0 0-1,0-1 0,0 1 1,0-1-1,0 1 1,0 0-1,0-1 1,0 1-1,0 0 1,0-1-1,0 1 1,-1 0-1,1-1 0,0 1 1,0 0-1,-1-1 1,1 1-1,0 0 1,0-1-1,-1 1 1,1 0-1,0 0 1,-1-1-1,1 1 0,0 0 1,-1 0-1,1 0 1,0 0-1,-1-1 1,1 1-1,0 0 1,-1 0-1,1 0 1,0 0-1,-1 0 0,1 0 1,-1 0-1,1 0 1,0 0-1,-1 0 1,1 0-1,-1 0 1,1 0-1,0 0 1,-1 1-1,1-1 0,0 0 1,-1 0-1,1 0-1,-2 1 5,1 0-1,0 0 0,-1 0 0,1 0 0,0 0 0,0 0 0,-1 0 0,1 0 0,0 1 1,0-1-1,0 0 0,1 1 0,-1-1 0,0 1 0,0 0-4,0 4-65,1 0 0,0 0 0,-1 0 0,2 0 0,-1 0 1,1 1-1,0-1 0,0 0 0,1-1 0,0 1 0,0 0 0,0 0 0,1-1 0,-1 1 0,2-1 0,-1 0 0,0 0 0,1 0 1,0 0-1,0-1 0,0 1 0,3 1 65,-3-2-173,1 1 0,0-1 0,0 0 1,0 0-1,0 0 0,1 0 0,-1-1 0,1 0 1,0 0-1,0-1 0,0 0 0,1 0 0,-1 0 1,0-1-1,1 0 0,-1 0 0,1 0 0,-1-1 1,1 0-1,-1 0 0,4-2 173,11-4-3505</inkml:trace>
  <inkml:trace contextRef="#ctx0" brushRef="#br0" timeOffset="-145005.76">27532 104 10242,'-3'-2'728,"-1"-1"0,0 1 1,-1 0-1,1 0 0,0 0 0,0 1 0,-1-1 0,1 1 0,-1 0 1,1 1-1,-1-1 0,-4 0-728,6 2 188,1 0 0,-1 0 0,0 0 0,0 0 0,1 0 0,-1 1 0,1-1 0,-1 1 0,1 0 0,0-1 0,-1 1 0,1 0 0,0 0 1,0 1-1,0-1 0,1 0 0,-1 1 0,1-1 0,-1 1 0,1-1 0,-1 2-188,-7 14 425,1 0-1,1 0 1,1 1 0,0-1 0,2 1-1,0 1 1,0 1-425,-4 52 1414,1 20-1414,2-17 349,4-58-302,-11 181 434,12-167-372,1-1-1,2 1 1,1-1-1,2 0 0,2 5-108,1-10-4162,2-8 505</inkml:trace>
  <inkml:trace contextRef="#ctx0" brushRef="#br0" timeOffset="-145004.76">27318 873 12459,'-40'-105'3961,"16"76"816,37 17-3449,4 5-496,16 5-200,4 0-520,22 6 312,0 2 768,19-1-6017,-6-2 2609</inkml:trace>
  <inkml:trace contextRef="#ctx0" brushRef="#br0" timeOffset="-163843.63">15681 681 3729,'-9'4'646,"0"0"1,0-1 0,0 1 0,-1-2-1,1 0 1,-1 0 0,0 0-1,1-1 1,-1-1 0,0 0-1,0 0 1,0-1 0,-1 0-647,-7 0 1426,0 2-532,0 0 1,0 1-1,0 1 1,0 1 0,1 0-1,0 1 1,0 1 0,0 1-1,-16 8-894,-14 10 1131,0 2 1,-30 25-1132,58-39 142,1 2-1,0 0 1,1 1 0,1 1 0,0 0 0,-1 4-142,12-15 21,1 1 1,0-1 0,0 1 0,1 0 0,0 0 0,0 0 0,0 1 0,1-1 0,-1 5-22,3-8 4,-1 0 1,1 0 0,0 0 0,0 0-1,0 0 1,1 0 0,-1 0 0,1 0-1,0 0 1,0 0 0,1 0 0,-1 0-1,1-1 1,0 1 0,-1-1 0,2 1 0,-1-1-1,1 2-4,0-1 2,1 0-1,0-1 1,-1 1 0,1-1-1,0 1 1,1-1-1,-1 0 1,0-1-1,1 1 1,0-1-1,-1 0 1,1 0 0,0 0-1,0-1 1,2 1-2,2-1 5,0 1-1,1-2 1,0 1 0,-1-1 0,1-1 0,-1 0 0,1 0 0,2-1-5,10-3 17,-1-1 0,-1-1 1,1-1-1,-1-1 1,0-1-1,-1 0 0,3-4-17,-7 5 25,-1-1 1,0-1-1,0 0 0,-1-1 0,-1 0 0,0-1 0,-1 0 0,0-1 0,-1 0 0,-1-1 0,0 0 0,-1 0 0,-1-1 1,0 0-1,-1 0 0,-1-1 0,0 0 0,-1 0 0,-1 0 0,-1 0 0,0-17-25,3-83 228,-6-28-228,-1 96 47,-3 0 1,-2 1-1,-1 0 1,-8-19-48,7 49 205,14 55-9,31 213 763,-19-112-147,12 29-812,-25-149 15,0 0 1,2 0-1,0 0 1,1-1-1,0 0 0,7 9-15,-10-20 4,0 0-1,0 0 1,0 0-1,1-1 1,0 0-1,0 0 1,1-1-1,-1 1 1,1-1-1,0 0 0,0-1 1,0 1-1,1-1 1,-1 0-1,1-1 1,0 0-1,-1 0 1,5 1-4,2-1 11,0-1 1,0 0 0,0-1-1,0 0 1,0-1 0,0 0 0,0-1-1,0 0 1,0-1 0,-1-1-1,2-1-11,-6 3 16,-1-1-1,1 0 0,0-1 1,-1 0-1,0 0 0,0-1 1,0 0-1,-1 0 0,1 0 1,-1-1-1,0 0 0,-1 0 1,0-1-1,0 1 0,0-1 1,-1 0-1,4-7-15,-8 13 2,1-1 0,0 1 1,0-1-1,0 0 0,-1 1 0,1-1 0,-1 0 0,0 0 1,1 1-1,-1-1 0,0 0 0,0 0 0,0 1 0,0-1 1,0 0-1,0 0 0,-1 1 0,1-1 0,-1 0 0,1 0 1,-1 1-1,0-1 0,1 1 0,-1-1 0,0 0 0,0 1 1,0-1-1,-1 0-2,-1 0 6,1 1 1,-1-1-1,0 0 1,0 1-1,0-1 1,-1 1-1,1 0 1,0 0 0,0 1-1,-1-1 1,1 0-1,0 1 1,-1 0-1,-1 0-6,-8 0 17,-1 1 0,0 0 1,1 1-1,0 0 0,-1 1 0,1 0 0,-4 3-17,13-5-1,1 0 0,-1 1 1,1-1-1,-1 1 0,1 0 0,0 0 0,0 0 0,0 0 0,0 1 1,0-1-1,1 1 0,-1 0 0,1-1 0,0 1 0,0 0 0,0 0 0,0 1 1,0-1-1,0 0 0,1 1 0,0-1 0,-1 1 0,2-1 0,-1 1 0,0 0 1,1-1-1,-1 1 0,1 2 1,1 0-1,0-1 0,0 0-1,1 0 1,-1 1 0,1-1 0,1 0 0,-1-1-1,1 1 1,-1 0 0,1-1 0,1 1 0,-1-1 0,0 0-1,1 0 1,0-1 0,0 1 0,0-1 0,1 1 0,2 0 1,5 4 6,1 0 1,0-1 0,1-1 0,-1 0 0,1-1 0,0 0-1,1-1 1,-1-1 0,1 0 0,8 0-7,7-1-2,-1-2 0,1 0 1,-1-3-1,27-4 2,40-1-10164,-56 10 3278</inkml:trace>
  <inkml:trace contextRef="#ctx0" brushRef="#br0" timeOffset="-146772.46">24066 753 9090,'0'0'5255,"-6"-2"-2656,-11-2-1940,-1 1 1,0 0 0,1 1 0,-1 1 0,0 1 0,0 1 0,0 0-1,0 1 1,0 1 0,1 1 0,-5 2-660,2-1 193,1 2 0,-1 0 0,1 1 1,1 1-1,-1 1 0,2 0 0,-1 1 0,2 1 0,-14 12-193,26-20 9,0 0-1,-1 1 1,1-1-1,1 1 0,-1 0 1,1 0-1,0 0 1,0 0-1,0 1 1,1-1-1,0 1 1,0 0-1,0 0 1,1 0-1,0-1 0,0 1 1,0 1-1,1-1 1,0 0-1,0 4-8,1-6 1,0 0 1,0 1-1,0-1 0,1 0 0,0 0 0,0 0 0,0 0 1,0-1-1,0 1 0,1-1 0,-1 1 0,1-1 0,0 0 1,0 0-1,0 0 0,1 0 0,-1 0 0,1-1 0,0 0 0,-1 0 1,1 0-1,0 0 0,0 0 0,0-1 0,0 1 0,1-1 1,-1 0-1,0-1 0,1 1-1,5 1 8,-1-1 1,1 0-1,0-1 1,0 0-1,0 0 1,0-1 0,0-1-1,0 1 1,-1-2-1,1 1 1,-1-1-1,1 0 1,-1-1-1,0-1 1,0 1-1,-1-1 1,0 0-1,1-1 1,-2 0-1,1-1 1,-1 1-1,0-1 1,0-1-1,-1 1 1,4-5-9,5-11 37,0 0 1,-1-1 0,-1-1-1,-2 0 1,0 0-1,-2-1 1,0-1-1,2-18-37,4-19 81,-3-1-1,-2 0 1,-4-1 0,-2 1-1,-4-34-80,-4 71 264,1 25-72,1 19-100,-13 159 32,6-85 113,2 28-237,7-90 33,1-1 1,1 1-1,2 0 1,0-1-1,2 0 1,4 10-34,-7-29 11,1 0 0,-1 0 0,2 0 1,-1 0-1,1-1 0,1 1 0,-1-1 0,1-1 1,0 1-1,1-1 0,-1 0 0,1 0 1,1-1-1,-1 0 0,1 0 0,-1-1 0,1 0 1,1-1-1,-1 1 0,0-1 0,1-1 1,0 0-1,0 0 0,-1 0 0,1-1 0,8-1-11,-1 1 22,-1 0-1,1-2 1,-1 1-1,1-2 1,-1 0-1,0-1 1,1-1-1,-1 0 0,-1-1 1,1-1-1,-1 0 1,0-1-1,0-1 1,-1 0-1,3-2-21,-12 7 15,0 0-1,-1 0 1,0-1-1,0 1 1,0-1-1,0 0 1,0 1-1,-1-1 1,1 0 0,-1-1-1,0 1 1,0 0-1,-1-1 1,1 0-15,-2 4 5,0-1 0,0 0 1,1 0-1,-1 1 0,0-1 0,-1 0 1,1 0-1,0 1 0,0-1 0,-1 0 1,1 0-1,-1 1 0,0-1 1,1 1-1,-1-1 0,0 0 0,0 1 1,0-1-1,0 1 0,0 0 0,0-1 1,0 1-1,-1 0 0,1 0 1,0 0-1,-1 0 0,1 0 0,-1 0 1,1 0-1,-1 0 0,0 0 1,1 1-1,-1-1 0,0 1 0,1-1 1,-1 1-1,-1 0-5,-4-2 3,0 1 0,0 0 0,-1 1 0,1-1 0,0 1 0,0 1 1,0 0-1,0 0 0,0 0 0,0 1 0,-2 0-3,5-1-5,-1 0 0,1 1 1,-1 0-1,1-1 0,0 1 0,0 1 1,0-1-1,0 1 0,1-1 0,-1 1 1,1 0-1,-1 1 0,1-1 0,0 0 1,0 1-1,0 0 0,-1 2 5,4-4-2,-1 1-1,0 0 1,1-1-1,0 1 0,-1 0 1,1 0-1,0-1 1,1 1-1,-1 0 1,0-1-1,1 1 1,-1 0-1,1-1 0,0 1 1,0 0-1,0-1 1,0 0-1,0 1 1,1-1-1,-1 1 1,1-1-1,0 0 0,-1 0 1,1 0-1,0 0 1,0 0-1,0-1 1,0 1-1,1 0 1,-1-1 2,10 9 32,1-2 0,0 0 0,0 0 0,10 4-32,13 3 66,0-2 0,0-1 0,1-1 0,4-2-66,82 14-4770,-45-11 774</inkml:trace>
  <inkml:trace contextRef="#ctx0" brushRef="#br0" timeOffset="-162850.29">17158 609 4945,'39'9'4638,"-39"-9"-4371,0 0 0,1 0 0,-1 1-1,0-1 1,0 0 0,1 0-1,-1-1 1,0 1 0,0 0 0,0 0-1,1 0 1,-1 0 0,0 0-1,0 0 1,0 0 0,1 0 0,-1 0-1,0 0 1,0 0 0,0-1-1,0 1 1,1 0 0,-1 0 0,0 0-1,0 0 1,0 0 0,0-1-1,0 1 1,0 0 0,1 0 0,-1 0-1,0-1 1,0 1 0,0 0 0,0 0-1,0 0 1,0-1 0,0 1-1,0 0 1,0 0 0,0 0 0,0-1-267,-5 16 2546,2 3-2279,-4 24 134,1-1 1,2 1 0,2 0-1,1 0 1,3 7-402,12 78 347,1 23-1,-3 72-346,-12-217 15,0 0 0,0 0 0,-1 0-1,1 0 1,-1 0 0,0 0 0,-1 0 0,1 0-1,-1 0 1,0 0 0,0-1 0,-2 3-15,4-6 7,-1-1 1,1 1-1,-1 0 1,1-1-1,-1 1 1,1-1-1,-1 1 1,0-1-1,1 1 1,-1-1-1,0 0 1,0 1-1,1-1 0,-1 0 1,0 0-1,0 1 1,1-1-1,-1 0 1,0 0-1,0 0 1,0 0-1,1 0 1,-1 0-1,0 0 1,0 0-1,1 0 1,-1-1-1,0 1-7,-2-1 16,0-1 0,0 1 0,1-1 0,-1 0 0,1 0 0,-1 0 0,1 0 0,0 0 0,0 0 0,0-1 0,0 1 0,0-1-16,-7-11 21,0 0 0,1 0 0,1-1 0,0 0 0,1 0 0,1-1 0,0 0 0,1 0-1,1 0 1,0 0 0,1 0 0,1 0 0,1-1 0,0 1 0,1-1 0,1 1 0,0 0 0,5-16-21,-1 7-2,1-1 0,1 1 1,2 1-1,0 0 0,2 0 0,0 1 1,2 0-1,0 1 0,2 1 0,0 0 0,9-8 2,-22 26-1,22-23-12,1 1 0,1 2-1,2 0 14,-23 18-4,0 0 0,1 1 0,0-1-1,0 2 1,0-1 0,0 1 0,0 0-1,1 0 1,0 1 0,-1 0-1,1 1 1,0-1 0,0 1 0,0 1-1,0 0 1,4 0 4,-9 0-1,0 1-1,0-1 1,1 1 0,-1 0-1,0 0 1,0 0 0,0 1-1,0-1 1,0 0 0,0 1-1,-1 0 1,1 0 0,0 0-1,-1 0 1,1 0 0,-1 1-1,0-1 1,0 1 0,0-1-1,0 1 1,0 0 0,-1 0-1,1 0 1,-1 0 0,0 0-1,1 0 1,-2 0 0,1 0-1,0 0 1,-1 1 0,1-1-1,-1 0 1,0 1 0,0-1-1,0 3 2,-1 5 0,0-1 0,-1 1 0,0-1 0,-1 0 0,0 0 0,-1 0 0,0 0 0,0-1 0,-1 0 0,-5 9 0,-8 9 20,-2-1 0,-1-1 0,-2 1-20,15-17-11,-1-1-1,0 1 0,0-1 0,-1-1 0,0 0 0,-1 0 0,1-1 1,-1 0-1,-7 2 12,7-7-830,14-7-1580,17-11-2664,11 1 413</inkml:trace>
  <inkml:trace contextRef="#ctx0" brushRef="#br0" timeOffset="-162117.46">17729 863 6849,'0'-6'9558,"2"6"-1355,7 2-9583,11 1 1471,1 0 0,0-2-1,-1 0 1,18-2-91,-29 0 24,0 0 0,1 0 1,-1-1-1,-1-1 0,1 1 0,0-1 1,0-1-1,-1 0 0,0 0 0,0 0 1,0-1-1,3-3-24,-9 7 38,0 0 1,-1-1-1,1 1 1,0-1-1,-1 1 1,0-1-1,1 1 1,-1-1-1,0 0 1,0 0-1,1 0 1,-2 0-1,1 0 1,0 0-1,0 0 1,-1 0-1,1-1-38,-1 2 43,0 0-1,0-1 1,0 1-1,0 0 0,-1 0 1,1 0-1,0-1 1,-1 1-1,1 0 1,-1 0-1,1 0 1,-1 0-1,1 0 1,-1 0-1,0 0 1,0 0-1,1 0 1,-1 0-1,0 0 1,0 1-1,0-1 0,0 0-41,-3-2 63,0 1 1,0 0 0,0 0 0,0 1 0,0-1 0,0 1 0,-1 0 0,1 0-1,0 0 1,-1 0 0,1 1 0,-1 0 0,1 0 0,-1 0 0,0 0-65,-12 3 84,1 0 0,0 1-1,0 1 1,0 0 0,-7 4-84,17-6 19,-1-1 0,1 2 0,0-1 0,0 1 0,0-1 0,1 2 0,-1-1-1,1 1 1,0 0 0,0 0 0,1 0 0,0 0 0,-1 1 0,-1 4-19,5-8 2,1 0 1,-1 0 0,1 0-1,-1 1 1,1-1-1,0 0 1,0 0-1,0 1 1,0-1 0,0 0-1,0 0 1,0 1-1,1-1 1,0 0-1,-1 0 1,1 0 0,0 0-1,0 1 1,0-1-1,0 0 1,0-1-1,0 1 1,1 0 0,-1 0-1,1 0 1,-1-1-1,1 1 1,0-1-1,-1 1 1,1-1 0,0 0-1,0 0 1,0 0-1,2 1-2,8 5 6,-1-1 0,2-1-1,-1 1 1,0-2 0,7 2-6,-4-2-3,0 0-1,0-1 1,1-1 0,-1 0-1,1-1 1,-1-1 0,1 0-1,-1-1 1,1-1 0,7-1 3,-14 0-54,1 0-1,-1 0 1,1 0 0,-1-1-1,0-1 1,-1 0 0,1 0 0,-1-1-1,0 1 1,0-2 0,-1 1-1,0-1 1,0 0 0,0-1 0,-1 0-1,4-7 55,-8 13 2,-1 0 0,0 0 0,0-1-1,0 1 1,0 0 0,0-1 0,-1 1 0,1 0-1,-1-1 1,0 1 0,1-1 0,-1 1-1,0-1 1,-1 1 0,1 0 0,0-1 0,-1 1-1,0-3-1,-1-17 54,37 78 75,-33-53-127,7 9 14,0 0-1,-1 0 1,0 1-1,-1 0 1,-1 1-1,0 0 1,-1 0-16,-1-1 51,6 22-47,-5-33 219,-3-23 334,-1-43-202,2-71 11,-1 120-351,0-1 0,0 0 0,2 1 0,0 0 0,1 0 0,0 0 0,1-1-15,-4 13 3,-1 0 0,0 1 0,1-1 0,0 0 0,0 1 0,-1-1 0,1 1 0,1 0 0,-1-1 0,0 1 0,1 0 0,-1 0 0,1 1 0,-1-1 0,1 0 0,0 1 0,0 0 0,0 0 0,0-1 0,0 1-3,27-1-1926,3 8-4568,-15-2 1294</inkml:trace>
  <inkml:trace contextRef="#ctx0" brushRef="#br0" timeOffset="-161658">18736 501 6977,'-4'-15'8712,"5"21"-3182,8 34-3405,8 20-1468,16 54 1292,10 84-1949,-42-193 34,1 4-5,0 0 0,-1 0 0,-1 0 1,1 0-1,-1 0 0,-1 1 0,0-1 1,-2 9-30,3-18 14,0 0 1,0 0-1,0 1 1,-1-1 0,1 0-1,0 0 1,0 0 0,0 0-1,-1 1 1,1-1-1,0 0 1,0 0 0,-1 0-1,1 0 1,0 0 0,0 0-1,-1 0 1,1 0-1,0 0 1,0 0 0,-1 0-1,1 0 1,0 0 0,0 0-1,-1 0 1,1 0-1,0 0 1,0 0 0,-1 0-1,1 0 1,0 0 0,0 0-1,-1 0 1,1-1-1,0 1 1,0 0 0,0 0-1,-1 0 1,1 0 0,0-1-1,0 1 1,0 0-1,0 0 1,-1 0 0,1-1-1,0 1 1,0 0-1,0 0 1,0 0 0,0-1-1,0 1 1,0 0 0,0 0-1,0-1 1,0 1-1,-1 0 1,1-1 0,0 1-1,1 0 1,-1 0-15,-11-20 513,11 19-452,-15-34 67,2-1-1,1 0 1,2 0 0,1-2 0,3 1 0,0-1 0,3 0 0,1 0 0,2 0 0,1 0 0,2 1 0,2-1 0,1 0 0,2 1 0,6-15-128,-8 35-6,0 0 0,1 1 0,1-1 1,1 1-1,0 1 0,10-14 6,-13 22-4,0-1 1,0 2-1,1-1 0,-1 1 1,2 0-1,-1 0 1,0 1-1,1 0 0,0 0 1,0 1-1,1 0 1,-1 1-1,1-1 0,3 1 4,4-1 31,0 0-1,0 2 0,0 0 0,0 1 1,0 1-1,0 0 0,11 2-30,-18-1-209,0 1 0,0 0 0,-1 1 1,1 0-1,-1 0 0,5 2 209,-7-1-702,0-1-1,0 1 1,0 0 0,-1 0 0,1 1 0,-1 0 0,0 0 0,3 4 702,15 29-4616</inkml:trace>
  <inkml:trace contextRef="#ctx0" brushRef="#br0" timeOffset="-161320.31">18928 699 10698,'-23'9'3793,"9"-14"424,13-1-3121,11 5-168,9-2-672,15 0-119,11 1 335,12 6-88,0-2 1944,6 0-6553,-14-4 2737</inkml:trace>
  <inkml:trace contextRef="#ctx0" brushRef="#br0" timeOffset="-160987.81">19389 696 7922,'1'0'207,"-1"1"1,1 0-1,0-1 1,0 1-1,0 0 1,0 0 0,-1 0-1,1-1 1,0 1-1,-1 0 1,1 0-1,-1 0 1,1 0-1,-1 0 1,0 0-1,1 0 1,-1 0 0,0 0-1,1 0 1,-1 0-1,0 0 1,0 1-1,0-1 1,0 0-1,0 0 1,0 0-1,-1 0 1,1 0 0,0 0-1,0 0 1,-1 0-1,1 0 1,-1 0-1,1 0 1,-1 0-1,1 0 1,-1 0 0,0 0-1,1 0 1,-1-1-1,0 1 1,0 0-1,1 0 1,-1-1-1,0 1 1,0 0-1,0-1 1,0 1 0,0-1-1,0 1 1,-1-1-208,-20 19 2323,-9 10 182,16-17-1818,1 1 0,1 0 1,0 1-1,-1 3-687,12-15 43,0 0 1,0 0-1,1 1 0,-1-1 0,1 1 1,-1 0-1,1-1 0,0 1 1,0 0-1,0 0 0,0-1 1,1 1-1,-1 0 0,1 0 0,0 0 1,-1 0-1,1 0 0,1 0 1,-1 0-1,0 0 0,1 0 1,-1 0-1,1 0 0,0-1 1,0 1-1,1 2-43,0-1 14,0-1 1,1 0-1,-1 0 1,1 0-1,-1-1 1,1 1-1,0 0 1,0-1 0,0 0-1,0 0 1,0 0-1,0 0 1,1 0-1,-1-1 1,1 1-1,-1-1 1,1 0-1,1 0-14,1 0 15,1 0 0,0 0 1,-1-1-1,1 0 0,0 0 0,-1-1 0,1 0 0,0 0 0,-1-1 1,3 0-16,0-1 19,1 0 1,-1 0 0,-1-1-1,1-1 1,0 1 0,-1-1-1,0-1 1,0 1 0,0-2-1,-1 1 1,0-1 0,0 0-1,-1 0 1,3-5-20,-7 9 10,0 1 0,-1-1 0,0 1 1,1-1-1,-1 0 0,0 0 0,-1 0 0,1 0 0,0 1 0,-1-1 0,0 0 1,1 0-1,-1 0 0,0 0 0,-1 0 0,1 0 0,0 0 0,-1 0 1,0 0-1,0 0 0,0 0 0,0 0 0,0 1 0,0-1 0,-1 0 1,1 1-1,-1-1 0,0 1 0,1 0 0,-1-1 0,-1 1 0,0-1-10,-9-7-66,0 1 0,0 0-1,-1 0 1,0 1 0,-14-5 66,10 4-352,11 6-1415,12 5-2891,8-2-261</inkml:trace>
  <inkml:trace contextRef="#ctx0" brushRef="#br0" timeOffset="-160642.83">19643 795 5073,'16'56'8025,"16"27"-839,-21-57-5089,-24-67 3968,-5-71-5238,17 104-799,1 1 0,-1-1 0,1 0 0,1 0 0,-1 1 0,1-1 0,1 0 0,0 1 0,0-1-1,0 1 1,3-5-28,-4 9-20,0 1 0,0-1 0,1 1 0,0 0-1,-1 0 1,1-1 0,0 1 0,0 1 0,0-1-1,0 0 1,0 0 0,1 1 0,-1-1 0,0 1 0,1 0-1,-1 0 1,1 0 0,0 0 0,-1 0 0,1 0-1,0 1 1,-1-1 0,1 1 0,0 0 0,0 0-1,-1 0 1,1 0 0,0 0 0,0 1 0,-1-1-1,1 1 1,2 0 20,5 2-346,0 1-1,0 0 0,-1 0 1,1 1-1,3 2 347,31 15-5168,-21-15 1643</inkml:trace>
  <inkml:trace contextRef="#ctx0" brushRef="#br0" timeOffset="-149134.88">20254 780 6745,'-43'-25'2928,"42"25"-2705,1-1 1,-1 1-1,0 0 0,1-1 1,-1 1-1,0 0 0,1 0 1,-1 0-1,0 0 1,1-1-1,-1 1 0,0 0 1,1 0-1,-1 0 1,0 0-1,1 1 0,-1-1 1,0 0-1,1 0 1,-1 0-1,0 0 0,1 1 1,-1-1-1,1 0 0,-1 1 1,1-1-1,-1 0 1,0 1-1,1-1 0,-1 1 1,1-1-1,0 1 1,-1-1-1,1 1 0,-1-1 1,1 1-1,0 0 1,-1-1-224,-8 30 3137,5-15-3404,3-11 304,-9 24 255,2 0 0,1 0 0,1 1 1,1 0-1,2 0 0,0 19-292,7-29 58,0-15 305,-1-14 851,2-28-841,3 1 0,5-12-373,-3 8 256,-7 33-236,-1 0 0,1 0 1,0 1-1,1 0 0,0 0 0,0 0 1,1 0-1,0 0 0,0 1 1,0 0-1,1 0 0,0 0 0,0 1 1,0 0-1,3-1-20,-7 4-3,0 0 1,1 1-1,0-1 0,-1 1 1,1 0-1,0 0 0,0 0 1,0 0-1,0 0 0,0 1 1,0-1-1,0 1 0,0 0 1,0 0-1,0 0 0,0 0 1,0 1-1,0-1 0,0 1 1,-1 0-1,1-1 0,0 1 1,0 1-1,0-1 0,-1 0 1,1 1-1,0-1 0,-1 1 1,0 0-1,1 0 0,-1 0 0,0 0 1,0 0-1,0 0 0,0 1 1,0-1-1,-1 1 0,1-1 1,-1 1-1,1 1 3,1 3 0,0 0 1,-1 0-1,0 1 0,0-1 1,-1 0-1,0 1 0,0-1 0,0 1 1,-1-1-1,-1 1 0,1-1 1,-1 1-1,0-1 0,-2 4 0,1 1 13,1 1 0,0-1 0,1 0 0,1 9-13,-1-21 3,0 0 0,0 0-1,0 0 1,0 1 0,0-1 0,0 0 0,0 0-1,0 0 1,1 0 0,-1 0 0,0 1-1,0-1 1,0 0 0,0 0 0,0 0 0,0 0-1,1 0 1,-1 0 0,0 0 0,0 0-1,0 0 1,0 0 0,0 1 0,1-1 0,-1 0-1,0 0 1,0 0 0,0 0 0,0 0-1,1 0 1,-1 0 0,0 0 0,0 0 0,0 0-1,0 0 1,1-1 0,-1 1 0,0 0-1,0 0 1,0 0 0,0 0 0,0 0 0,1 0-1,-1 0 1,0 0 0,0 0 0,0 0-1,0-1 1,0 1 0,0 0 0,0 0 0,1 0-1,-1 0 1,0 0 0,0 0 0,0-1-1,0 1 1,0 0 0,0 0 0,0 0 0,0 0-1,0-1 1,0 1 0,0 0 0,0 0-3,12-15 157,-8 10-168,20-23 68,0 1 1,2 1-1,2 2 0,13-10-57,-37 31 9,3-4 0,1 1 0,-1 1 1,1-1-1,0 1 1,1 1-1,-1 0 1,1 0-1,0 0 0,0 1 1,0 0-1,3 0-9,-10 4-1,-1-1-1,0 1 1,1-1-1,-1 1 1,0-1-1,0 1 1,1 0-1,-1-1 1,0 1-1,0 0 1,0 0-1,0 0 1,0 0-1,0 0 1,0 0-1,0 0 1,-1 0 0,1 0-1,0 1 1,0-1-1,-1 0 1,1 0-1,-1 1 1,1-1-1,-1 0 1,0 1-1,0-1 1,1 1 1,9 48-5,-9-38 6,1-2 57,0 1-1,1-1 1,-1 1 0,2-1 0,0 0 0,0 0-1,1 0 1,0-1 0,3 5-58,-5-10-85,0 0 0,1-1 0,0 1 0,-1-1 0,1 1 0,0-1 0,1 0 0,-1-1 0,0 1 0,1-1 0,1 1 85,42 9-3362,-9-9 152</inkml:trace>
  <inkml:trace contextRef="#ctx0" brushRef="#br0" timeOffset="-148672.39">21208 793 6553,'0'-2'412,"0"0"-1,1 0 1,-1 0-1,0 0 1,0 0-1,0 0 1,0 0-1,0 0 0,-1 1 1,1-1-1,-1 0 1,1 0-1,-1 0 1,0 0-1,1 1 1,-1-1-1,0 0 0,0 1 1,0-1-1,0 1 1,-1-1-1,1 1 1,0-1-1,-1 1 1,1 0-1,-1 0 0,1-1-411,-3 1 327,1 0 0,0 0-1,0 0 1,-1 0 0,1 1-1,-1-1 1,1 1 0,-1 0-1,1 0 1,-1 0 0,1 0-1,-1 1 1,1-1 0,-1 1-327,-11 3 366,0 0 1,0 1 0,0 0 0,1 1-1,0 1 1,-3 3-367,4-2 158,2 0-1,-1 1 1,1 0 0,0 1-1,0 2-157,9-10 16,0 0-1,0 0 1,1 1-1,-1-1 1,0 1-1,1-1 1,0 1-1,-1-1 1,1 1-1,0 0 1,1 0-1,-1 0 1,0 0-16,1-2 3,0 0-1,0 0 1,1 1-1,-1-1 1,0 0-1,1 0 1,-1 0-1,0 1 1,1-1 0,0 0-1,-1 0 1,1 0-1,-1 0 1,1 0-1,0 0 1,0 0 0,0 0-1,0-1 1,-1 1-1,1 0 1,0 0-1,0-1 1,1 1-1,-1 0 1,0-1 0,0 1-1,0-1 1,0 0-1,0 1 1,1-1-3,10 4 20,-1-1 1,1-1 0,-1 0-1,1 0 1,0-1 0,-1-1-1,1 0 1,0 0 0,0-1-1,0-1 1,-1 0-1,1-1 1,-1 0 0,0 0-1,1-1 1,-2-1 0,1 0-1,0 0 1,3-4-21,-11 7 35,-1-1-1,1 0 1,-1 1 0,1-1-1,-1 0 1,0 0 0,0-1 0,-1 1-1,2-2-34,-3 5 20,0-1-1,1 1 1,-1-1-1,0 1 1,1-1-1,-1 0 1,0 1-1,1-1 1,-1 1-1,0-1 1,0 0-1,0 1 1,0-1-1,0 0 1,0 1-1,0-1 1,0 0-1,0 1 1,0-1-1,0 0 1,0 1-1,-1-1 1,1 0-1,0 1 1,0-1-1,-1 1 1,1-1-1,0 0 1,-1 1-1,1-1 1,0 1-1,-1-1 1,1 1-1,-1-1 1,1 1-1,-1-1 1,1 1-1,-1 0 1,0-1-1,1 1 1,-1 0-1,1-1 1,-1 1-1,0 0 1,1 0-1,-1 0 1,0 0-1,1-1 1,-1 1-1,0 0 1,1 0-20,-1 0 12,0 0 1,0 0-1,1 0 1,-1 0 0,0 0-1,0 0 1,1 0-1,-1 0 1,0 0-1,1 0 1,-1 1-1,0-1 1,0 0-1,1 0 1,-1 1-1,0-1 1,1 0 0,-1 1-1,1-1 1,-1 1-1,0-1 1,1 1-1,-1-1 1,1 1-1,-1-1 1,1 1-1,0 0 1,-1-1-1,1 1 1,-1 0-13,0 26 47,20 24 78,-14-44-165,0 1 1,0-1-1,1 0 0,0 0 0,0-1 1,0 0-1,1 0 0,0-1 1,0 1-1,3 0 40,29 11-4820,-16-12 931</inkml:trace>
  <inkml:trace contextRef="#ctx0" brushRef="#br0" timeOffset="-148306.38">21490 790 7810,'-14'-28'10130,"15"32"-4492,4 14-5432,23 91 698,-28-108-886,1 0-1,0 0 1,0-1 0,-1 1-1,1 0 1,0-1 0,0 1-1,0-1 1,-1 1 0,1-1-1,0 1 1,0-1 0,0 0-1,0 1 1,0-1 0,0 0-1,0 0 1,0 0 0,0 0-1,0 1 1,0-2-1,0 1 1,0 0 0,0 0-1,0 0 1,0 0 0,0-1-1,0 1 1,0 0 0,0-1-1,0 1 1,0-1 0,0 1-1,-1-1 1,1 1 0,0-1-1,0 0-17,34-18 262,8-10-81,41-33 590,-83 61-762,0 1-1,-1-1 1,1 0 0,0 1 0,0-1-1,0 1 1,0-1 0,-1 1-1,1-1 1,0 1 0,0-1 0,0 1-1,0 0 1,0-1 0,0 1-1,0 0 1,0 0 0,0 0 0,0 0-1,0 0 1,0 0 0,0 0-1,0 0 1,0 1 0,0-1 0,0 0-1,0 0 1,0 1 0,0-1-1,0 1 1,0-1 0,0 1 0,0-1-1,0 1 1,-1 0 0,1-1-1,0 1 1,0 0 0,-1-1 0,1 1-1,-1 0 1,1 0 0,-1 0-1,1 0 1,-1 0 0,1 0 0,-1 0-1,1 0 1,-1 0 0,0 0-1,0 0 1,0 0 0,0 0-9,4 11 3,0 0 1,-1 0-1,-1 0 1,1 5-4,-1-5 61,-1-6 22,0 0 0,1 0 0,0 0 0,0 0 0,1-1 0,-1 1 0,1-1 0,0 0 0,1 0 0,-1 0 0,1 0 0,0 0 0,2 0-83,22 18-4046,-10-13 1318</inkml:trace>
  <inkml:trace contextRef="#ctx0" brushRef="#br0" timeOffset="-147856.26">22193 730 7434,'1'-9'2420,"-1"-26"6349,-9 27-5691,-11 15-1721,11 1-1178,0-1 0,0 2 0,0-1 0,1 1-1,1 0 1,-1 1 0,1 0 0,1 0 0,0 0 0,1 1 0,0 0-1,0 0 1,1 1 0,-1 5-179,3-11 18,1 0 0,0-1-1,0 1 1,0 0 0,1 0-1,0-1 1,0 1 0,0 0 0,1 0-1,0 0 1,0-1 0,1 1 0,-1-1-1,2 2-17,-1-3 11,0-1-1,0 1 0,0-1 0,1 1 1,0-1-1,-1 0 0,1 0 0,0 0 1,1-1-1,-1 1 0,0-1 0,1 1 1,0-1-1,-1 0 0,1-1 0,0 1 1,0 0-1,0-1 0,0 0 0,0 0 1,1 0-11,12 1 27,-1 0 1,0-1 0,0-1 0,1 0 0,-1-1 0,0-1 0,0 0 0,0-1 0,0-1 0,1-1-28,8-3 43,-1-1 0,0 0 0,-1-2 0,0-1 0,0-1 0,0-2-43,-15 9 25,0 0 0,0-1 0,-1 0-1,0 0 1,0-1 0,-1 0 0,3-4-25,-8 10 9,1-1 1,-1 1-1,0-1 1,1 1-1,-1-1 1,0 0-1,-1 1 1,1-1-1,0 0 1,-1 0-1,0 0 0,1-2-9,-2 3 5,1 1 0,0-1 0,0 1 0,-1-1 0,1 1 0,-1 0 0,0-1 0,1 1 0,-1-1 0,0 1 0,0 0 0,0 0 0,0 0 0,0-1 0,0 1 0,0 0 0,0 0 0,0 0 0,-1 0 0,1 1 0,0-1 0,0 0 0,-1 0 0,0 1-5,-2-2 3,0 1 0,0 1 0,1-1 0,-1 0 0,0 1 0,0 0 0,0 0 0,0 0 0,0 1 0,0-1 0,0 1 0,0 0 0,0 0 0,1 0 0,-1 0 0,0 1 0,1 0 0,-1-1 0,1 1 0,0 1 0,-2 0-3,0 0 5,0 0 0,0 1 0,0 0-1,1 0 1,-1 0 0,1 1 0,0-1-1,0 1 1,0 0 0,1 0 0,0 0-1,0 1 1,-1 1-5,3-5 7,1 0 0,-1 1 0,1-1 0,-1 1 0,1-1 0,-1 1 0,1 0 0,0-1 0,0 1 0,1-1 0,-1 1 0,0-1 0,1 1 0,0-1 0,-1 1 0,1-1 0,0 0 0,0 1 0,1-1 0,-1 0 0,1 1-7,1 1 16,0 0 0,1 0-1,0 0 1,0-1 0,0 0 0,0 1-1,0-1 1,1-1 0,-1 1 0,3 0-16,12 5 70,-1-1 1,1-1 0,0-1 0,0 0 0,6-1-71,53 7 545,-7-2-4665,-17 0 929</inkml:trace>
  <inkml:trace contextRef="#ctx0" brushRef="#br0" timeOffset="-125899.83">15233 2167 11298,'0'0'3549,"0"0"180,-1 0-316,-3 6-1917,0 9-1333,2 0-1,0 0 1,1 0-1,0 0 1,1 0-1,1 0 1,1 0 0,0 0-1,1 0 1,3 10-163,1 3 187,-4-25 522,-4-21 994,-4-24-1289,0 3-47,2-1 1,1 1 0,2-12-368,1 41 25,0-1 0,0 0 1,1 0-1,0 0 0,1 1 0,0 0 1,1-1-1,0 1 0,1 0 1,0 1-1,0-1 0,1 1 1,0 0-1,3-3-25,-6 10 6,-1-1 0,1 1 0,0 0 0,0 0 0,0 1 0,0-1 0,0 0 0,0 1 0,0 0 0,0 0 0,1 0 0,-1 0 0,0 0 0,1 1 0,-1 0 0,1-1 0,-1 1 0,0 0 0,1 1 0,-1-1 0,1 1 0,1 0-6,12 3-348,0 0 1,-1 1 0,0 1 0,2 2 347,13 4-3425,15 0 147</inkml:trace>
  <inkml:trace contextRef="#ctx0" brushRef="#br0" timeOffset="-125207.81">15725 2152 8106,'-34'8'8874,"33"-7"-8783,1-1 1,-1 0-1,1 0 1,-1 1-1,1-1 1,-1 0-1,1 0 1,-1 0-1,1 0 0,-1 0 1,1 0-1,-1 0 1,1 0-1,-1 0 1,1 0-1,-1 0 1,1 0-1,-1 0 1,1 0-1,-1 0 1,1 0-1,-1-1 1,1 1-1,-1 0 1,1 0-1,-1-1 1,1 1-1,-1 0 1,1 0-1,0-1 1,-1 1-1,1-1 1,0 1-1,-1 0 1,1-1-1,0 1 1,-1-1-1,1 1 1,0-1-1,0 1 1,0-1-1,-1 1 1,1-1-1,0 1 1,0-1-1,0 1 1,0-1-1,0 1 1,0-1-1,0 1 1,0-1-1,0 1 1,0-1-1,0 1 1,0-1-1,0 1 1,1-1-1,-1 1 1,0-1-1,0 1 1,1-1-1,-1 1 1,0-1-92,4-4 121,0 1 1,-1 0 0,1 0 0,1 0 0,-1 0 0,0 0 0,1 1-1,0 0 1,0 0 0,0 0 0,0 1 0,2-1-122,0 0 14,-2 0 0,1 0 1,0-1-1,0 1 0,-1-1 1,0 0-1,0-1 0,0 1 1,1-3-15,-6 7 9,1-1 0,-1 1 0,0 0 0,1-1 1,-1 1-1,0-1 0,1 1 0,-1-1 1,0 1-1,0-1 0,0 1 0,0-1 1,1 1-1,-1-1 0,0 1 0,0-1 1,0 0-1,0 1 0,0-1 0,0 1 1,0-1-1,-1 1 0,1-1 0,0 1 1,0-1-1,0 1 0,0-1 0,-1 1 1,1-1-1,0 1 0,0-1 0,-1 1 1,1-1-1,0 1 0,-1 0 0,1-1 1,-1 1-1,1 0 0,0-1 0,-1 1 1,1 0-1,-1-1 0,1 1 0,-1 0 0,1 0 1,-1 0-1,1-1 0,-1 1 0,1 0 1,-1 0-1,0 0 0,1 0 0,-1 0 1,1 0-1,-1 0 0,1 0 0,-1 0 1,0 0-10,-34 0 596,23 2-459,1 0 1,0 0 0,-1 2-1,1-1 1,1 2 0,-1-1-1,0 1 1,1 1-1,0 0 1,0 0 0,1 1-1,0 0 1,0 1 0,0 0-138,5-4 11,1-1 1,0 1 0,-1 0 0,1 0 0,1 0 0,-1 1 0,1-1 0,-1 1 0,1-1 0,0 1 0,1 0 0,-1 0 0,1 0 0,0 0 0,0 0 0,1 0 0,-1 0 0,1 0 0,0 0 0,1 0 0,-1 0 0,1 0 0,0 0 0,0 0 0,0 0 0,1-1 0,0 1 0,0 0 0,0-1 0,0 1 0,1-1 0,2 4-12,3 1-1,0-1 1,0 0-1,1 0 1,-1-1 0,2 0-1,-1 0 1,1-1 0,0-1-1,0 1 1,1-2-1,-1 1 1,1-1 0,0-1-1,1 0 1,-1-1 0,0 0-1,1 0 1,11-1 0,-15-1-64,0 0 1,0 0 0,0-1-1,0 0 1,-1 0 0,1-1-1,0 0 1,0 0 0,-1-1-1,1 0 1,-1-1 0,6-3 62,-8 4-83,-1 0-1,0-1 0,0 0 0,0 0 1,0 0-1,0 0 0,-1 0 0,0-1 1,0 0-1,0 1 0,0-1 0,-1 0 0,0-1 1,0 1-1,0 0 0,-1-1 0,1 1 1,-1-1-1,0-1 85,0-23-72,-2 25 77,1-1 0,0 0 1,1 0-1,-1 0 0,1 1 1,0-1-1,1-1-5,22 52 169,12 76 240,-36-120-389,0-1 1,0 1 0,0-1 0,0 1-1,0-1 1,0 0 0,0 1 0,0-1 0,0 1-1,0-1 1,0 0 0,1 1 0,-1-1 0,0 1-1,0-1 1,0 0 0,1 1 0,-1-1-1,0 0 1,1 1 0,-1-1 0,0 0 0,1 0-1,-1 1 1,0-1 0,1 0 0,-1 0 0,0 1-1,1-1 1,-1 0 0,1 0 0,-1 0-1,0 0 1,1 0 0,-1 0 0,1 0-21,10-12 540,7-27 36,-17 36-539,3-7 4,0 0-1,1 1 1,0-1-1,1 1 1,0 0-1,0 0 1,1 1-1,0 0 1,1 0-1,0 1-40,-4 3 0,1 0-1,0 0 1,0 1-1,0 0 1,1 0-1,-1 0 0,1 1 1,-1 0-1,1 0 1,0 0-1,0 1 1,0 0-1,0 0 0,0 0 1,0 1-1,0 0 1,0 0-1,5 1 1,-8-1-3,0 1 0,-1-1-1,1 1 1,-1 0 0,1 0 0,-1 0-1,1 0 1,-1 0 0,1 0 0,-1 1-1,0-1 1,0 1 0,0 0 0,0 0-1,0-1 1,0 1 0,0 0 0,-1 1-1,1-1 1,-1 0 0,2 2 3,1 6 128,0 0 0,0 0 0,-1 0 0,-1 0 0,1 3-128,-1-5-441,-1 0 0,2 0-1,-1 0 1,1 0 0,0 0 0,1-1-1,0 0 1,1 2 441,13 10-5380,5-1-461</inkml:trace>
  <inkml:trace contextRef="#ctx0" brushRef="#br0" timeOffset="-105011.37">17141 2256 11298,'-9'-8'995,"0"0"-1,0 0 1,-1 1-1,1 0 0,-2 1 1,1 0-1,0 1 1,-1 0-1,-5-1-994,0 1 780,1 0-1,-1 2 1,0 0-1,-1 0 1,1 1-1,-16 1-779,17 1 240,0 1 0,0 0 1,0 1-1,1 0 0,-1 2 0,0-1 0,1 2 0,0 0 0,0 1 1,0 0-1,1 1 0,0 0 0,0 1 0,1 1 0,0 0 0,-1 1-240,6-2 22,0-1-1,0 1 0,1 1 0,0-1 1,0 1-1,1 0 0,0 0 0,0 1 0,1-1 1,0 1-1,1 0 0,0 0 0,1 1-21,1-7 4,1 0 1,-1 0-1,1 0 0,0 0 1,0 0-1,1 0 0,-1 0 0,1 0 1,0 0-1,0 0 0,0 0 1,0 0-1,1 0 0,-1-1 0,1 1 1,0-1-1,0 1 0,1-1 0,-1 0 1,1 1-1,0-1 0,-1-1 1,1 1-1,0 0 0,1-1 0,-1 1 1,0-1-1,1 0 0,-1 0 1,1-1-1,0 1 0,0-1 0,0 1 1,-1-1-1,3 0-4,-1 0 2,0 0 1,0 0-1,1 0 1,-1 0-1,1-1 1,-1 0-1,0 0 1,1 0-1,-1-1 0,1 0 1,-1 0-1,0 0 1,0-1-1,3-1-2,2-1 11,-1 0 1,0-1-1,0-1 0,0 0 0,0 0 0,-1 0 1,4-5-12,6-7 28,-1 0 0,0-2 0,-2 0 0,0 0 0,10-21-28,-15 21 24,-1 0 0,0 0 0,-2-1 0,-1 0-1,0 0 1,-2 0 0,0-1 0,-1 0 0,-2-3-24,1-2 20,-2 0 1,-1-1-1,-1 1 0,-1 0 1,-2 0-1,-1 0 1,-1-1-21,6 23 4,-1-1 1,0 1 0,0 0 0,0 0 0,-1 0-1,0 0 1,0 0 0,0 1 0,0-1-1,-1 1 1,1 0 0,-1 0 0,-1 0-1,0-1-4,5 5 1,0 0 0,0 0-1,-1-1 1,1 1 0,0 0-1,0 0 1,-1 0 0,1 0-1,0-1 1,0 1 0,-1 0-1,1 0 1,0 0 0,0 0-1,-1 0 1,1 0 0,0 0-1,-1 0 1,1 0-1,0 0 1,0 0 0,-1 0-1,1 0 1,0 0 0,-1 0-1,1 0 1,0 0 0,0 0-1,-1 0 1,1 0 0,0 0-1,0 1 1,-1-1 0,1 0-1,0 0 1,0 0 0,-1 0-1,1 1 1,0-1 0,0 0-1,0 0 1,0 1 0,-1-1-1,1 0 0,-3 18 40,7 20 75,-3-33-95,11 63 644,20 65-664,-27-115 43,1 0-1,0-1 1,2 1 0,0-2 0,1 1-1,1-1 1,0-1 0,1 1 0,12 11-43,-15-20 15,0 0 1,0-1-1,1 0 1,0 0-1,0-1 1,0 0-1,0-1 1,1 0 0,0-1-1,0 0 1,0 0-1,0-1 1,0 0-1,0-1 1,1 0-1,3-1-15,-9 1 14,0-1-1,0-1 1,0 1-1,0-1 1,0 0-1,0 0 0,0 0 1,0-1-1,-1 0 1,1 1-1,0-2 1,-1 1-1,0-1 1,1 1-1,-1-1 0,0 0 1,-1 0-1,1-1 1,0 1-1,-1-1 1,0 0-1,0 0 0,0 0 1,0-1-1,-1 1 1,1 0-1,-1-1 1,0 0-1,-1 1 1,1-1-1,-1 0 0,0 0 1,0-3-14,0 4 13,0 1 0,-1-1 0,1 1 0,-1-1 0,0 0 0,0 1 0,-1-1 0,1 1 0,-1-1 0,0 0 0,0 1 0,-1-3-13,2 5 2,0 1 0,0-1 0,-1 1 1,1 0-1,0-1 0,-1 1 0,1-1 0,-1 1 1,1 0-1,0-1 0,-1 1 0,1 0 1,-1-1-1,1 1 0,-1 0 0,1 0 1,-1 0-1,1-1 0,-1 1 0,1 0 1,-1 0-1,0 0 0,1 0 0,-1 0 1,1 0-1,-1 0 0,1 0 0,-1 0-2,-23 15-19,21-12 17,1-1 0,0 1 0,0-1 0,0 1 0,1-1 0,-1 1 0,1 0 0,-1 0 1,1 0-1,0 0 0,0 0 0,0 0 0,1 0 0,-1 0 0,1 0 0,-1 1 1,1-1-1,0 0 0,0 0 0,1 0 0,-1 0 0,1 1 0,-1-1 0,1 0 1,0 0-1,0 0 0,1 0 0,-1 0 0,0-1 0,1 1 0,0 0 0,0-1 1,0 1-1,0-1 0,0 1 0,1 0 2,1 2 1,1 1 0,0-1 0,1 0 0,-1 0 1,1-1-1,0 1 0,0-1 0,1-1 0,-1 1 0,1-1 0,-1 0 0,1-1 1,0 1-1,0-1 0,4 0-1,-2-2 6,0 0 1,0 0 0,0-1-1,0 0 1,0-1-1,-1 0 1,1 0-1,-1-1 1,1 0 0,-1 0-1,0-1 1,0 0-1,2-2-6,-4 2 13,0 0 0,0 0 0,0 0 0,-1-1 0,1 0 0,-1 0 0,0-1 0,-1 1-1,1-1 1,-1 0 0,0 0 0,-1-1 0,1 1 0,-1-1 0,-1 1 0,2-6-13,-4 12 2,0-1-1,1 1 1,-1 0 0,0-1-1,0 1 1,0-1 0,0 1 0,0-1-1,0 1 1,0 0 0,0-1-1,0 1 1,0-1 0,0 1 0,0-1-1,0 1 1,0-1 0,0 1 0,0-1-1,0 1 1,-1 0 0,1-1-1,0 1 1,0-1 0,-1 1 0,1 0-1,0-1 1,0 1 0,-1 0-1,1-1 1,0 1 0,-1 0 0,1-1-1,0 1 1,-1 0 0,1 0-1,-1 0 1,1-1 0,-1 1-2,1 0-1,-1 0-1,0 1 1,1-1 0,-1 0 0,1 0-1,-1 1 1,1-1 0,-1 0-1,1 1 1,-1-1 0,1 0 0,-1 1-1,1-1 1,0 1 0,-1-1 0,1 1-1,0-1 1,-1 1 0,1-1 0,0 1-1,-1-1 1,1 1 0,0 0 0,0-1-1,0 1 1,0-1 0,0 1-1,-1-1 1,1 1 0,0 0 0,0-1-1,0 1 1,1-1 0,-1 1 1,-1 6 5,1 1 0,1-1-1,-1 0 1,1 0 0,0 0 0,1 0 0,-1 0 0,2 0-1,-1 0 1,1 0 0,0-1 0,0 0 0,1 1 0,-1-1-1,1 0 1,1-1 0,-1 1 0,1-1 0,0 1 0,0-2-1,6 5-4,-1-2 19,0 0 0,1-1 0,-1 0-1,1-1 1,0 0 0,1-1 0,-1 0 0,1 0-1,0-2 1,0 1 0,0-2 0,12 1-19,-8-1 13,26 3-6097,-31 1 1394</inkml:trace>
  <inkml:trace contextRef="#ctx0" brushRef="#br0" timeOffset="-103598.46">19408 2064 9402,'-6'5'1009,"-18"14"509,24-18-1368,-1-1 0,1 1 0,-1-1 0,1 0 0,-1 1-1,1-1 1,-1 0 0,0 0 0,1 1 0,-1-1 0,1 0 0,-1 0 0,1 0 0,-1 0-1,0 1 1,1-1 0,-1 0 0,0 0 0,1 0 0,-1 0 0,1-1 0,-1 1 0,0 0-1,1 0 1,-1 0 0,1 0 0,-1-1 0,1 1 0,-1 0 0,0 0 0,1-1-1,-1 1 1,1-1 0,-1 1 0,1 0 0,-1-1-150,-2-4 747,-1 0 1,0 0-1,0 1 1,-1 0-1,0 0 0,1 0 1,-1 0-1,0 1 0,-6-4-747,1 2 589,-1 0 0,0 1-1,0 0 1,0 1-1,-3-1-588,-8 0 432,-1 1 0,1 0 0,-1 2 0,0 1 0,-3 0-432,12 2 72,-1 1 1,1 0-1,0 0 0,0 1 0,1 1 0,-1 0 0,1 1 1,0 1-1,1 0 0,-1 1 0,2 0 0,-1 1 0,1 0 1,0 0-1,1 1 0,-8 11-72,12-16-8,1 1 1,0 1-1,0-1 0,1 1 0,0 0 1,0 0-1,0 0 0,1 1 1,0-1-1,1 1 0,0 0 1,0-1-1,0 1 0,1 0 1,0 0-1,1 0 0,0 0 1,0 0-1,1 0 0,0 0 1,0 0-1,1 0 0,0 0 1,0 0-1,1-1 0,0 1 0,0-1 1,1 0-1,-1 0 0,4 4 8,-3-6-1,1 1 0,-1-1 0,1 0 0,0 0 0,0 0-1,1-1 1,-1 1 0,1-1 0,0-1 0,0 1-1,0-1 1,1 0 0,-1-1 0,1 1 0,0-1 1,3 0 1,1 0 0,0 0 1,0-1-1,-1 0 0,1-1 1,0 0-1,0-1 0,0 0 1,5-2-2,2-1 7,0-1 0,0-1 0,0 0 0,0-1 0,-1-1 0,0-1 0,-1 0 0,0-1 0,-1-1 0,0 0 0,4-5-7,-7 5 10,-1-1-1,0-1 0,-1 0 1,0 0-1,-1-1 1,-1 0-1,4-7-9,-9 15 6,0 0 0,-1-1 0,1 1 0,-1 0 0,-1-1 0,1 0 1,-1 1-1,0-1 0,-1 0 0,1 1 0,-1-1 0,-1 0 0,1 1 0,-1-1 0,0 0 0,-1 1 1,1-1-1,-2 1 0,1-2-6,1 6 1,1 1-1,-1 0 1,1 0 0,-1 0 0,1-1 0,-1 1-1,1 0 1,-1 0 0,0 0 0,0 0-1,0 0 1,0 0 0,1 0 0,-1 1 0,0-1-1,0 0 1,-1 0 0,1 1 0,0-1 0,0 0-1,0 1 1,0-1 0,-1 1 0,1 0 0,0-1-1,0 1 1,-1 0 0,1 0 0,-1 0-1,0 0-3,0 1 0,0 0 0,0 0 0,0 0 0,0 0 0,0 0 0,0 1 0,0-1 0,0 0 0,0 1 0,1 0 0,-1-1 0,1 1 0,-1 0 0,0 1 3,-4 5-3,1 0-1,-1 1 1,2 0 0,-1 0 0,1 0 0,1 0 0,-3 8 3,5-9 8,1-1 0,0 0 0,0 0 0,0 0 0,1 1 0,0-1 0,0 0 0,1 0 0,0 0 0,0 0 0,0-1 0,1 1 0,0-1 0,1 1 0,-1-1 0,1 0 0,0 0 0,1 0 0,-1-1 0,5 4-8,-5-5 5,-1 0 0,1-1 1,0 0-1,0 0 0,0 0 0,0 0 1,1 0-1,-1-1 0,1 0 0,-1 0 1,1 0-1,0-1 0,0 1 0,0-1 1,0 0-1,0-1 0,0 1 0,0-1 0,0 0 1,0 0-1,0 0 0,0-1 0,0 0 1,0 0-1,0 0 0,0-1 0,0 0 1,-1 1-1,4-3-5,3-3 28,0 0 0,0-1 0,-1-1 0,0 1 0,0-2 0,-1 1 0,0-1 0,0-2-28,-6 9 13,0-1-1,0 1 0,-1-1 0,1 1 1,-1-1-1,0 0 0,0 0 1,-1 0-1,1 0 0,-1 0 0,0 0 1,0 0-1,0 0 0,0-1 1,-1 1-1,0 0 0,0-1 0,0 1 1,0 0-1,-1 0 0,1-1 1,-1 1-1,0 0 0,-1 0 0,1 0 1,-1 0-1,0-1-12,2 5 1,0-1 1,0 0-1,-1 1 0,1-1 1,0 0-1,-1 1 1,1-1-1,0 1 0,-1-1 1,1 1-1,-1-1 1,1 1-1,-1-1 0,1 1 1,-1-1-1,1 1 0,-1 0 1,1-1-1,-1 1 1,0 0-1,1-1 0,-1 1 1,0 0-1,1 0 0,-1-1 1,0 1-1,1 0 1,-1 0-1,0 0 0,1 0 1,-1 0-1,0 0 0,1 0 1,-1 0-1,0 1 1,1-1-1,-1 0 0,0 0-1,-1 2 2,0 0 0,1-1 0,-1 1-1,1 0 1,0 0 0,0 0 0,-1 0-1,1 0 1,0 0 0,1 0 0,-1 0 0,0 2-2,-3 7 12,1 1 1,1 0-1,0 0 1,-1 10-13,3-16 3,0-1 1,1 1-1,-1-1 1,1 0-1,0 1 0,0-1 1,1 0-1,-1 0 0,1 0 1,1 0-1,-1 0 0,0 0 1,1-1-1,0 1 1,0-1-1,1 0 0,-1 1 1,1-2-1,0 1 0,0 0 1,0-1-1,1 1-3,1-1 4,0 0 0,-1 0 1,1-1-1,0 0 0,1 0 0,-1 0 0,0-1 0,0 1 0,1-2 0,-1 1 0,1-1 0,-1 0 0,0 0 1,1-1-1,-1 1 0,0-2 0,1 1 0,-1-1 0,1 0-4,5-2 19,1-1 1,-1 0-1,0-1 0,-1 0 1,1-1-1,-1 0 0,9-9-19,-16 13 14,0 0 0,-1 0-1,1 0 1,-1-1 0,1 0-1,-1 1 1,0-2 0,0 1-1,-1 0 1,1 0 0,-1-1-1,0 1 1,0-1 0,0 0-1,-1 1 1,0-1 0,0 0-1,0 0 1,0 0 0,-1 0-1,0 0 1,0-1-14,-12-14 96,12 20-95,0 0 0,0-1 0,0 1 0,0 0 0,0 0 0,-1 0 0,1-1 0,0 1 0,0 0 0,0 0 0,0 0 0,-1 0 0,1 0 0,0-1 0,0 1 0,-1 0 0,1 0 0,0 0 0,0 0 0,0 0 0,-1 0 0,1 0 0,0 0 0,0 0 0,-1 0 0,1 0 0,0 0 0,0 0 0,-1 0 0,1 0 0,0 0 0,0 0 0,-1 0 0,1 0 0,0 0 0,0 0 0,0 0 0,-1 0 0,1 1 0,0-1 0,0 0 0,-1 0 0,1 0 0,0 0 0,0 0 0,0 1 0,0-1 0,-1 0 0,1 0 0,0 0 0,0 1 0,0-1 0,0 0 0,0 0 0,0 1 0,0-1 0,0 0 0,0 0 0,0 1 0,-1-1 0,1 0 0,0 0 0,0 1 0,0-1 0,1 0 0,-1 0 1,0 0-1,0 1 0,0-1-1,1 3 3,-1 0 1,1 0 0,1-1 0,-1 1 0,0 0-1,1 0 1,-1-1 0,1 1 0,0-1 0,0 0-1,0 1 1,0-1 0,0 0 0,1 0-4,17 18 10,1-2 1,0 0 0,11 6-11,-25-19 9,0 0 0,1 0 0,0 0 0,0-1 0,0 0-1,0 0 1,1-1 0,0 0 0,-1-1 0,1 0 0,0 0 0,0-1 0,0 0 0,1-1-9,2-2 170,-2-1-1414,1 6-3551,3 4 265</inkml:trace>
  <inkml:trace contextRef="#ctx0" brushRef="#br0" timeOffset="-103251.27">20272 2132 10978,'-2'-1'559,"1"0"1,0 0-1,0-1 0,0 1 0,0 0 0,1-1 0,-1 1 0,0 0 0,0-1 1,1 1-1,-1-1 0,1 1 0,-1-1 0,1 1 0,0-1 0,0 0 0,0 1 0,0-1 1,0 1-1,0-1 0,0 0-559,10 0 4491,10 13-3441,10 10 23,28 18-187,-3 2-1,32 32-885,-72-58 2,-10-9-72,-1-1 1,1 0 0,0 0 0,1-1-1,-1 1 1,1-1 0,0 0 0,0-1-1,0 0 1,0 0 0,0 0 0,1 0-1,0-1 70,-6-2-172,0 0 0,-1 0-1,1-1 1,0 1-1,-1 0 1,1-1-1,0 1 1,-1 0-1,1-1 1,0 1 0,-1-1-1,1 1 1,-1-1-1,1 1 1,-1-1-1,1 1 1,-1-1-1,1 0 1,-1 1 0,1-1-1,-1 0 1,0 1-1,0-1 1,1 0-1,-1 1 1,0-1-1,0 0 1,0 0 0,0 1-1,0-1 1,1 0-1,-1 0 1,-1 1-1,1-1 1,0 0-1,0 0 1,0 1 0,0-1-1,0 0 1,-1 0 172,1-1-954,-1-19-3845</inkml:trace>
  <inkml:trace contextRef="#ctx0" brushRef="#br0" timeOffset="-102905.93">20619 2246 3993,'-5'-53'4493,"4"51"-4071,1 1 0,0 0 0,0-1 0,-1 1 0,1 0 0,-1 0 0,1-1 0,-1 1 0,1 0 0,-1 0 0,0 0 0,1 0 0,-1 0 0,0 0 0,0 0-1,0 0 1,0 0 0,0 0 0,-1 0-422,-23-4 4549,17 6-3847,-1 1 1,1 0-1,0 0 0,0 1 1,-4 2-703,2-2 719,8-2-645,-35 10 979,0 3 0,1 0 0,-3 4-1053,29-12 89,0-1 0,0 1 0,0 1 0,1 0 0,0 0 0,1 1 1,0 0-1,0 0 0,0 1 0,1 0 0,1 0 0,-6 10-89,11-17 32,-1 1 1,1 0-1,0-1 0,0 1 1,0 0-1,1-1 0,-1 1 1,1 0-1,-1 0 1,1-1-1,0 1 0,0 0 1,0 0-1,0 0-32,11 23-4538,6-4 707</inkml:trace>
  <inkml:trace contextRef="#ctx0" brushRef="#br0" timeOffset="-102364.75">21518 2054 11002,'-16'-2'2009,"-33"-2"4329,47 4-6151,0 0-1,1 0 1,-1 1-1,0-1 1,0 1 0,0 0-1,0-1 1,0 1-1,1 0 1,-1 0-1,0 0 1,1 0-1,-1 0 1,0 0-1,1 1 1,0-1-1,-1 1 1,1-1 0,0 1-1,0-1 1,-1 1-1,1 0 1,0 0-187,-5 12 265,0-1 1,1 2 0,0-1-1,1 0 1,0 1 0,2 0-1,0 0 1,0 0-1,1 0 1,1 0 0,1 7-266,0-19 5,0 0 0,0 0 1,1 1-1,-1-1 0,1 0 1,-1 0-1,1-1 0,0 1 1,0 0-1,0 0 0,1-1 1,-1 0-1,0 1 0,1-1 1,0 0-1,0 0 0,-1 0 1,1-1-1,0 1 0,0-1 1,1 1-1,-1-1 0,0 0 0,0 0 1,0-1-1,1 1 0,-1 0 1,1-1-1,-1 0 0,0 0 1,3 0-6,12 0 17,-1-1-1,0 0 1,0-1 0,1-1 0,10-4-17,34-13 97,-57 18-72,-1 0 1,0 0 0,0-1 0,0 1-1,0-1 1,0 0 0,0 0 0,-1 0-1,1-1 1,-1 1 0,0-1-1,2-3-25,-5 8 10,-1-1 0,1 0 0,-1 0 0,1 0 0,0 0 0,-1 0-1,1 0 1,-1 0 0,1 0 0,-1 0 0,1 0 0,0 0-1,-1 0 1,1 0 0,-1 0 0,1 0 0,-1 0 0,1 0 0,0 0-1,-1-1 1,1 1 0,0 0 0,-1 0 0,1 0 0,-1-1-1,1 1 1,0 0 0,-1 0 0,1-1 0,0 1 0,0 0 0,-1-1-1,1 1 1,0-1 0,0 1 0,0 0 0,-1-1 0,1 1-1,0 0 1,0-1 0,0 1 0,0-1 0,0 1 0,0-1 0,0 1-1,0 0 1,0-1 0,0 1 0,0-1 0,0 1 0,0-1-1,0 1 1,0 0 0,0-1 0,0 1 0,1-1 0,-1 1 0,0 0-1,0-1 1,0 1 0,1 0 0,-1-1 0,0 1 0,1 0-1,-1-1 1,0 1 0,1 0-10,-33 13 574,29-11-556,1 0 0,0 0 0,0 0 0,-1 0 0,1 0 0,0 1 0,1-1 0,-1 1 0,0-1 0,1 1 0,-1 0 0,1-1 0,0 1 0,0 0 0,0 0 0,0 0 0,1 0 0,-1 0 0,1 0 0,0 0 0,0 0 0,0 0 0,0 0 0,0 0 0,1 0 0,-1 0 0,1 0 0,0 0 0,0 0 0,0 0 0,0 0 0,1 1-18,1 1 7,0 0-1,0 0 1,0 0 0,1-1 0,0 1-1,0-1 1,0 0 0,0 0 0,1 0-1,0-1 1,-1 0 0,1 0 0,1 0 0,-1 0-1,0-1 1,0 0 0,3 1-7,9 1-27,1 0 1,0-1-1,0-1 0,0-1 1,0-1-1,0 0 1,0-1-1,3-1 27,-6-1-464,0 0 0,0 0 0,0-1 0,9-4 464,-16 4-838,1 0 1,0 0 0,-1-1 0,0 0 0,0-1-1,0 1 1,2-4 837,24-31-4583</inkml:trace>
  <inkml:trace contextRef="#ctx0" brushRef="#br0" timeOffset="-102042.02">22126 1708 6281,'-6'-36'2641,"2"9"1077,-1 1 1,-2-1 0,-6-15-3719,12 59 3620,3 34-2646,13 71 573,-1-17 165,0 89-1712,-11 214 550,-3-405-777,0 12 490,-4-10-5096,-4-7 937</inkml:trace>
  <inkml:trace contextRef="#ctx0" brushRef="#br0" timeOffset="-101701.29">22071 2376 9066,'-40'-120'4422,"38"116"-3784,1 0 0,-1 0 0,1 1 0,0-1 0,0 0 0,1-1 0,-1 1-1,1 0 1,0-4-638,0 8 121,1-1-1,-1 0 1,1 1-1,-1-1 0,1 0 1,-1 1-1,1-1 0,-1 1 1,1-1-1,0 1 1,-1-1-1,1 1 0,0 0 1,0-1-1,-1 1 1,1 0-1,0 0 0,0-1 1,-1 1-1,1 0 1,0 0-1,0 0 0,-1 0 1,1 0-1,0 0 1,0 0-121,6-1-125,83-11 833,0 4-1,18 4-707,-47 2-156,-52 1 7,33 2-1215,-41-1 1290,0 0 1,0 0 0,0 0 0,0 0 0,0 0 0,0 0 0,0 0 0,0 1-1,0-1 1,0 0 0,-1 1 0,1-1 0,0 1 0,0-1 0,0 1 0,-1-1 0,1 1-1,0 0 1,0-1 0,-1 1 0,1 0 0,0-1 0,-1 1 0,1 0 0,-1 0 0,1 0-1,-1 0 1,0-1 0,1 1 0,-1 0 0,0 0 0,0 0 0,1 0 0,-1 0-1,0 1 74,-3 31-22,0-6 377,2 1 0,0 0 0,4 26-355,-3-49 96,0 0 0,1 0 1,0 0-1,0 0 0,0 0 0,1 0 1,-1-1-1,1 1 0,0 0 0,0-1 1,1 0-1,0 1 0,-1-1 0,1 0 1,1-1-1,-1 1 0,0 0 1,1-1-1,0 0 0,0 0 0,0 0 1,0 0-1,0 0 0,1-1-96,-2-1-146,0 0 0,0 0 0,1-1 1,-1 1-1,0-1 0,1 0 0,-1 0 0,0 0 0,0-1 0,1 1 0,-1-1 0,3 0 146,15-6-1547</inkml:trace>
  <inkml:trace contextRef="#ctx0" brushRef="#br0" timeOffset="-101309.87">22520 1948 2361,'-19'-23'6049,"1"1"-2184,-9 0-1393,12 9 1353,11 11-3321,9 9-296,6 3 80,12 6-464,2-2-1448,3 2-2193,-2-8-288</inkml:trace>
  <inkml:trace contextRef="#ctx0" brushRef="#br0" timeOffset="-101308.87">22742 1829 7402,'-11'-8'9815,"12"27"-2970,0-2-7037,11 79 3471,13 43-3279,11 85 1126,-35-210-1179,0 1 0,2-1 0,-1 0 0,2 0 0,0 0 0,0 0 0,2 0 0,0-1 0,6 11 53,1-13-4438,2-9 154</inkml:trace>
  <inkml:trace contextRef="#ctx0" brushRef="#br0" timeOffset="-100966.91">22976 2376 10346,'56'-131'4209,"-63"123"464,2 6-2744,3 7-321,2-5-600,0 0-280,0 1-328,6 13-112,5 7-168,32 45 329,-24-47-33,5 3 1072,-3-9-6569,-3 1 2552</inkml:trace>
  <inkml:trace contextRef="#ctx0" brushRef="#br0" timeOffset="-100588.84">23292 2139 11538,'-11'-5'1515,"-1"1"0,1 1 0,-1 0-1,0 0 1,-8 0-1515,11 2 281,1 1-1,-1-1 1,0 2 0,1-1 0,-1 1-1,0 0 1,1 1 0,-2 0-281,-2 6 110,18 0-103,24 5-79,-25-11 75,55 17-2,-36-12-14,0 0 1,0 2-1,0 1 1,-1 0-1,-1 2 1,7 5 12,-24-14 12,-1 0 0,0 1 0,1 0 0,-1-1 0,0 2-1,-1-1 1,1 0 0,-1 1 0,0-1 0,0 1 0,0 0 0,-1 0 0,1 0 0,-1 0 0,-1 1 0,1-1 0,-1 1 0,0-1 0,0 1 0,0-1 0,-1 1-1,0-1 1,0 1 0,0 0 0,-1-1 0,0 1 0,0-1 0,0 1 0,-1-1 0,-1 4-12,1-2 103,-1 0 0,1 0-1,-2 0 1,1 0 0,-1-1 0,0 1 0,0-1 0,0 0 0,-1 0-1,0-1 1,0 1 0,-1-1 0,1 0 0,-1-1 0,0 1-1,-1-1 1,1 0 0,-5 1-103,-21 17 700,32-22-775,-1 1-1,1-1 1,-1 0-1,1 1 1,0-1 0,-1 0-1,1 1 1,0-1-1,0 1 1,-1-1 0,1 1-1,0-1 1,0 0-1,0 1 1,-1-1 0,1 1-1,0-1 1,0 1-1,0-1 1,0 1-1,0-1 1,0 1 0,0-1-1,0 1 1,0-1-1,0 1 1,0-1 0,0 1-1,1-1 1,-1 1-1,0-1 1,0 1 0,0-1-1,1 0 1,-1 1-1,0-1 1,1 1-1,-1-1 1,0 0 0,1 1-1,-1-1 1,0 0-1,1 1 1,-1-1 0,1 0-1,-1 0 1,0 1-1,1-1 1,-1 0 0,1 0-1,-1 0 1,1 1-1,-1-1 1,1 0-1,-1 0 1,1 0 0,-1 0-1,1 0 1,-1 0-1,1 0 1,-1 0 0,1-1 75,15 5-3691</inkml:trace>
  <inkml:trace contextRef="#ctx0" brushRef="#br0" timeOffset="-100200.43">23885 2388 10586,'1'-1'353,"-1"-1"-1,1 1 0,0 0 0,-1-1 1,0 1-1,1 0 0,-1-1 0,0 1 1,1-1-1,-1 1 0,0-1 0,0 1 1,0-1-1,-1 1 0,1-1 1,0 1-1,0 0 0,-1-1 0,1 1 1,-1-1-1,1 1 0,-1 0 0,0-1 1,0 0-353,0 1 277,-1-1 1,0 1 0,1-1 0,-1 1-1,0 0 1,0 0 0,0 0 0,0 0-1,0 0 1,0 0 0,0 0 0,-1 1-1,1-1 1,-2 1-278,-6-2 389,-1 1 0,0 1 0,0 0 0,1 0 0,-1 1 0,-3 1-389,2 0 191,0 0 0,0 1 0,0 1 0,0 0-1,1 0 1,-1 1 0,1 0 0,0 1 0,1 1 0,0-1 0,-10 9-191,19-14 10,-1 0 0,1 0-1,0 0 1,0 1 0,0-1-1,0 0 1,0 1 0,0-1-1,0 0 1,0 1 0,0-1-1,1 1 1,-1-1 0,0 1-1,1 0 1,-1-1 0,1 1-1,0 0 1,0-1 0,0 1-1,0 0 1,0-1 0,0 1-1,0 0 1,0-1 0,1 2-10,0-1 4,0 1 0,1-1 0,-1 0-1,1 0 1,-1 0 0,1 0 0,0 0 0,0 0 0,0 0 0,0-1 0,0 1 0,0-1 0,1 1-1,-1-1 1,1 0-4,7 4 0,1-1 0,-1 0-1,1-1 1,-1 0 0,1 0 0,0-1-1,5-1 1,3-1 16,0-1-1,0-1 1,-1-1 0,1 0-1,0-2 1,8-3-16,37-8 102,-63 16-100,0 1-1,0-1 1,-1 1 0,1 0-1,0-1 1,0 1-1,0 0 1,-1 0-1,1-1 1,0 1 0,-1 0-1,1 0 1,-1 0-1,1 0 1,-1 0-1,1 0 1,-1 0 0,0 0-1,0 0 1,1 0-1,-1 0 1,0 0-1,0 0 1,0 0 0,0 0-1,0 0 1,0 0-1,0 0 1,0 0-1,-1 1-1,4 15 112,-2-15-73,0-1 0,-1 0 0,1 1 0,0-1 0,0 0 0,0 0 0,0 1 0,0-1 0,1 0 0,-1 0 0,0 0 0,0-1 0,1 1 0,-1 0 0,0 0 0,1-1 0,-1 1 0,1-1 0,-1 1 0,2-1-39,20 1-4190,-5-4 931</inkml:trace>
  <inkml:trace contextRef="#ctx0" brushRef="#br0" timeOffset="-100199.43">24211 1780 5297,'7'-55'3387,"5"-49"4451,-12 103-7673,1 0 1,-1 0-1,0 0 0,0-1 0,0 1 0,0 0 0,0 0 0,0 0 1,0-1-1,0 1 0,0 0 0,-1 0 0,1 0 0,0 0 0,-1-1 1,1 1-1,-1 0 0,1 0 0,-1 0 0,1 0 0,-1 0 1,0 0-1,0 0-165,0 2 126,0-1-1,0 1 1,0-1 0,0 1 0,0 0 0,1-1 0,-1 1-1,0 0 1,0 0 0,0 0 0,1 0 0,-1-1 0,0 1 0,1 0-1,-1 0 1,1 0 0,-1 0 0,1 1-126,-26 57 1629,7 0-807,3 1 1,3 1 0,-1 26-823,-11 188 824,24-254-741,1 0-1,0-1 0,2 1 1,0 0-1,1-1 1,2 1-1,5 15-82,-8-27-54,1-1 1,1-1-1,-1 1 0,1 0 0,1-1 1,-1 0-1,1 0 0,0 0 1,1-1-1,0 1 0,0-1 0,0-1 1,1 1-1,0-1 0,0 0 1,0-1-1,0 1 0,1-1 0,0-1 1,3 1 53,20 2-4639,-2-8-72</inkml:trace>
  <inkml:trace contextRef="#ctx0" brushRef="#br0" timeOffset="-99002.31">24239 2436 10738,'-65'-63'2335,"8"10"3020,57 53-5302,0 0 1,-1 0-1,1-1 1,0 1-1,0 0 1,0 0-1,-1-1 0,1 1 1,0 0-1,0 0 1,0-1-1,0 1 1,0 0-1,-1 0 0,1-1 1,0 1-1,0 0 1,0-1-1,0 1 1,0 0-1,0 0 0,0-1 1,0 1-1,0 0 1,0-1-1,0 1 1,0 0-1,0-1 0,1 1 1,-1 0-1,0 0 1,0-1-1,0 1 1,0 0-1,0 0 0,1-1 1,-1 1-1,0 0 1,0 0-1,0-1 1,1 1-1,-1 0 0,0 0 1,0 0-1,1 0 1,-1-1-1,0 1 1,0 0-1,1 0 0,-1 0 1,0 0-1,0 0 1,1 0-1,-1 0 1,0 0-1,1 0 0,-1 0 1,0 0-1,1 0 1,-1 0-1,0 0 1,0 0-1,1 0 0,-1 0 1,0 0-1,1 0 1,-1 0-1,0 0 1,0 1-54,33-2 737,-26 1-481,85 2 284,-4-1-154,6-4-386,-66 1 60,0-1-1,0-1 0,-1-2 0,0-1 1,12-5-60,-37 12 10,1-1 1,-1 0-1,0 0 1,0 0 0,0 0-1,1-1 1,-1 1-1,0 0 1,-1-1 0,1 0-1,2-1-10,-4 3 6,0-1-1,1 1 1,-1-1 0,0 1-1,0-1 1,0 1-1,1-1 1,-1 1-1,0-1 1,0 1-1,0-1 1,0 1-1,0-1 1,0 1-1,0-1 1,0 0 0,0 1-1,0-1 1,0 1-1,0-1 1,0 1-1,0-1 1,-1 1-1,1-1 1,0 1-1,0-1 1,-1 1-1,1-1 1,0 1 0,-1-1-6,-1-1 21,0 0 0,-1 0 0,1 0 0,-1 0 0,0 1 0,0-1 0,1 1 1,-1 0-1,0-1 0,0 1 0,-1 1 0,1-1 0,0 0 0,-2 1-21,-4-2 79,-1 1 0,0 1 0,0 0 0,0 0 1,0 1-1,0 0 0,1 1 0,-1 0 0,0 1 0,1 0 0,-1 0 0,1 1 0,0 0 0,-6 4-79,11-6 37,1 1 0,0-1 0,-1 1 0,1-1 0,0 1 0,0 0 0,0 0 1,0 1-1,1-1 0,0 1 0,-1-1 0,1 1 0,0 0 0,1-1 0,-1 1 0,1 0 0,-1 0 0,1 0 0,0 0 1,1 1-1,-1-1 0,1 0 0,0 0 0,0 0 0,0 1 0,0-1 0,1 0 0,0 0 0,0 0 0,0 0 1,0 0-1,1 0 0,-1 0 0,1 0 0,0 0-37,2 3 22,0-1 1,0 0 0,1-1-1,0 1 1,0-1 0,0 1-1,1-1 1,-1-1-1,1 1 1,0-1 0,1 0-1,-1-1 1,1 1-1,-1-1 1,1-1 0,0 1-1,0-1 1,0 0 0,0-1-1,3 1-22,5 1 22,0-1 1,0-1-1,0 0 0,0 0 0,1-2 0,-1 0 1,0-1-1,0 0 0,7-3-22,-17 3 19,1 0 0,0-1 0,0 0 1,-1 0-1,0 0 0,0-1 0,0 0 0,0 1 0,0-2 1,-1 1-1,1-1 0,-1 1 0,2-5-19,-4 6 10,0 1-1,0 0 1,-1-1 0,1 0-1,-1 1 1,0-1 0,0 0-1,0 0 1,0 0 0,0 0-1,0 1 1,-1-1 0,0 0 0,1 0-1,-1 0 1,0 0 0,-1 0-1,1 0 1,0 0 0,-1 0-1,0 0 1,1 0 0,-1 0-1,0 0 1,-1 0 0,1 1-1,0-1 1,-2-1-10,3 4 0,0-1 1,-1 1-1,1-1 0,0 1 1,0-1-1,-1 1 1,1 0-1,0-1 0,-1 1 1,1-1-1,-1 1 0,1 0 1,0 0-1,-1-1 0,1 1 1,-1 0-1,1 0 0,-1-1 1,1 1-1,-1 0 0,1 0 1,-1 0-1,1 0 0,-1 0 1,1 0-1,-1 0 0,1 0 1,-1 0-1,1 0 0,-1 0 1,1 0-1,-1 0 0,1 0 1,-1 0-1,-11 16-14,10-12 10,1 1 1,-1-1-1,1 1 0,0-1 0,0 1 1,0 0-1,1-1 0,-1 3 4,2-3-3,-1 1 1,1-1-1,0 1 0,0-1 0,1 0 1,-1 1-1,1-1 0,0 0 0,0 0 1,0 0-1,1 0 0,-1 0 1,1 0-1,0-1 0,0 0 0,0 1 1,1-1-1,-1 0 0,4 2 3,-1-2 13,0 0 1,0 0-1,0-1 0,0 0 0,0 0 1,0-1-1,1 0 0,-1 0 0,0 0 1,1-1-1,-1 0 0,1 0 0,0 0-13,11-2-375,0-1-1,-1 0 1,1-2-1,-1 0 1,1 0-1,-1-2 1,-1 0-1,0-1 1,11-7 375,-12 5-566,-2 0-1,1 0 1,-1-2 0,-1 1 0,3-4 566,-13 12 30,1 0 1,0 0-1,-1 0 0,1 0 1,-1 0-1,0 0 0,0 0 1,0-1-1,0 1 0,-1-1 1,1 0-1,-1 1 0,0-1 1,0 0-1,0 0 0,-1 0 1,1 0-1,-1 0 0,0 0 1,0 1-1,-1-1 0,1 0 1,-1 0-1,0 0 0,0-1-30,19 39 1227,1-1 0,7 7-1227,21 34 85,-47-73-80,1 1 0,-1-1-1,1 0 1,0 0-1,-1 0 1,1 0 0,0 0-1,0 0 1,0-1-1,0 1 1,-1 0 0,1 0-1,0-1 1,0 1-1,1 0 1,-1-1-1,0 1 1,1 0-5,-1-1 6,-1-1-1,1 1 1,-1 0 0,1 0 0,0 0-1,-1 0 1,1 0 0,-1-1-1,1 1 1,-1 0 0,1 0-1,-1-1 1,1 1 0,-1 0 0,1-1-1,-1 1 1,1-1 0,-1 1-1,1-1 1,-1 1 0,0-1-1,1 1 1,-1-1 0,0 1 0,1-1-6,0-3 21,1 1 0,-1-1 0,1 0 0,-1 0 0,0 0 0,-1 0 0,1 0 0,-1 0 0,1 0 1,-1-1-22,-9-42 101,7 40-92,0 0 0,1 0-1,-1-1 1,2 1 0,-1 0 0,1-1 0,0 1 0,1-7-9,0 12-2,-1 0-1,1-1 0,0 1 1,1 0-1,-1 0 0,0 0 1,1 0-1,-1 0 0,1 0 1,-1 1-1,1-1 0,0 0 0,0 1 1,0-1-1,0 1 0,0 0 1,0 0-1,0-1 0,0 1 1,0 1-1,1-1 0,-1 0 0,0 0 1,1 1-1,-1 0 0,0-1 1,1 1-1,-1 0 0,1 0 1,1 0 2,35-1-39,0 1 0,17 3 39,-34 0-11,1-2 0,0 0-1,0-1 1,-1-2 0,1 0-1,0-2 1,-1 0 0,15-6 11,-33 9-6,42-20-2,-46 21 8,1 0 1,-1 0-1,1-1 0,-1 1 1,1 0-1,-1-1 0,1 1 1,-1-1-1,0 1 0,1-1 1,-1 1-1,0 0 0,1-1 1,-1 0-1,0 1 0,1-1 1,-1 1-1,0-1 0,0 1 1,0-1-1,0 1 0,1-1 1,-1 0-1,0 1 0,0-1 1,0 1-1,0-1 0,-1 0 0,0 0 0,0 0 0,0 0 1,1 0-1,-1 0 0,0 0 0,0 1 0,0-1 0,-1 0 0,1 0 0,0 1 0,0-1 0,0 1 1,0-1-1,-1 1 0,1 0 0,0-1 0,-2 1 0,-3-2-8,-1 0 0,1 1 0,-1-1 0,0 2 0,1-1 1,-1 1-1,0 0 0,0 0 0,1 1 0,-1 0 0,0 0 0,1 0 0,-3 2 8,8-3-2,1 0 0,-1 0 0,1 0 0,-1 0 0,0 1 0,1-1 0,-1 0 0,1 0 0,-1 1 0,0-1 0,1 1 0,-1-1-1,1 0 1,-1 1 0,1-1 0,-1 1 0,1-1 0,0 1 0,-1-1 0,1 1 0,0-1 0,-1 1 0,1 0 0,0-1 0,0 1 0,-1-1 0,1 1 0,0 0 0,0-1 0,0 1-1,0 0 1,0-1 0,0 1 0,0 0 0,0-1 0,0 1 0,0 0 0,0-1 0,0 1 0,1-1 0,-1 1 0,0 0 0,0-1 0,1 1 0,-1-1 0,0 1 0,1-1-1,-1 1 1,1 0 0,-1-1 0,0 0 0,1 1 0,-1-1 0,1 1 0,-1-1 0,1 0 0,0 1 2,33 27-62,-33-27 61,39 25-21,66 51-24,-94-68 57,-1 1-1,-1 0 0,0 1 0,0 0 0,-1 1 0,-1 0 0,5 9-10,-12-19 16,1 0 0,-1 0 1,0 0-1,-1 0 0,1 0 1,0 0-1,0 0 0,-1 1 1,0-1-1,1 0 0,-1 0 1,0 1-1,0-1 0,0 0 1,0 1-1,-1-1 0,1 0 1,0 0-1,-1 1 0,0-1 1,0 0-1,0 1-16,-1 0 45,0 0 0,0 0 0,-1 0 1,1 0-1,-1-1 0,1 1 0,-1-1 0,0 0 1,0 0-1,0 0 0,0 0 0,-1 0 0,0 0-45,-15 5 337,0 0-1,-1-1 0,1-1 1,-21 2-337,28-5 151,-27 4-3921,2-5 1043</inkml:trace>
  <inkml:trace contextRef="#ctx0" brushRef="#br0" timeOffset="-96615.55">27017 2220 7050,'-31'3'7174,"-5"5"-5298,10-2-744,3-2-48,0 0 0,1 2 0,0 0 1,0 2-1,-2 1-1084,19-7 81,1 0 1,0 0 0,-1 0-1,1 1 1,0 0-1,0 0 1,1 0-1,-1 0 1,0 1 0,1-1-1,0 1 1,0 0-1,0 0 1,0 0-1,1 0 1,0 0-1,0 1 1,0-1 0,0 1-1,1-1 1,-1 1-1,1 0 1,0 0-1,1 0 1,-1 2-82,0-1 28,1 0 0,0 0 0,0 0 0,0 0 0,1 0 0,0-1 0,0 1 0,1 0 0,-1 0 0,2 2-28,-1-6 5,-1 0 0,1 0-1,-1-1 1,1 1 0,-1-1-1,1 1 1,0-1 0,0 0-1,-1 1 1,1-1 0,0 0-1,0 0 1,0-1 0,1 1-1,-1 0 1,0-1 0,0 1 0,0-1-1,0 0 1,1 1 0,-1-1-1,0 0 1,0 0 0,0-1-1,1 1 1,-1 0 0,0-1-1,0 1 1,0-1-5,14-2 19,-1-1 1,0 0-1,0-1 0,0-1 1,-1 0-1,13-8-19,-21 11 20,0 0 1,0-1-1,0 0 0,-1 0 0,1 0 1,-1 0-1,-1-1 0,1 0 0,0 0 1,-1 0-1,0-1 0,0 1 0,-1-1 1,0 0-1,0 0 0,2-6-20,-4 9 24,-1 0 1,1 1-1,-1-1 0,0 0 0,0 0 1,0 1-1,-1-1 0,1 0 0,-1 1 1,1-1-1,-1 0 0,0 1 0,0-1 0,0 1 1,0-1-1,0 1 0,-1 0 0,1-1 1,-1 1-1,1 0 0,-1 0 0,0 0 1,0 0-1,0 0 0,0 1 0,0-1 1,-1 1-1,1-1 0,0 1 0,-1 0 0,1-1 1,-1 2-1,1-1 0,-1 0-24,-10-4 82,-1 1 0,1 0-1,-1 1 1,0 0-1,-12 0-81,-28 3 10,55 1-41,-1-1 0,0 0 1,0 0-1,0 0 0,0 0 1,0 1-1,0-1 0,0 0 1,0 0-1,1 0 0,-1 0 1,0 1-1,0-1 0,0 0 1,0 0-1,0 0 0,0 1 1,0-1-1,0 0 0,0 0 1,0 0-1,0 1 0,0-1 0,-1 0 1,1 0-1,0 0 0,0 0 1,0 1-1,0-1 0,0 0 1,0 0-1,0 0 0,0 0 1,-1 1-1,1-1 0,0 0 1,0 0-1,0 0 0,0 0 1,0 0-1,-1 0 0,1 0 1,0 0-1,0 1 0,0-1 1,0 0-1,-1 0 0,1 0 1,0 0-1,0 0 0,0 0 1,-1 0-1,1 0 0,0 0 1,0 0-1,0 0 0,-1 0 31,18 9-4270,11-4 55</inkml:trace>
  <inkml:trace contextRef="#ctx0" brushRef="#br0" timeOffset="-95686.23">26742 2364 3425,'-30'-8'989,"23"6"-441,1 0 0,-1 1 0,0 0-1,0 0 1,0 0 0,0 1 0,1 0 0,-6 1-548,11-1 446,0 0 1,0 1-1,0-1 1,0 0-1,0 1 1,0-1-1,0 1 1,0-1-1,0 1 1,0-1-1,0 1 1,1 0-1,-1-1 1,0 1-1,0 0 1,1 0-1,-1 0 1,1 0-1,-1-1 1,0 1-1,1 1-446,-9 16 2465,5-10-3137,3-6 685,-4 8 236,0 1 0,1-1 0,0 1 0,1-1 1,-2 11-250,4-17 82,1 1-1,0-1 1,0 0 0,0 1 0,0-1 0,1 0 0,-1 1 0,1-1 0,0 0 0,0 0 0,1 0 0,-1 0-1,1 0 1,0 0 0,0 0 0,1 0 0,-1-1 0,1 1 0,1 1-82,0 1 45,1 0 0,1-1 0,-1 0 0,1 0 0,0 0 0,0 0 0,0-1 0,1 0 0,-1 0-1,1-1 1,0 0 0,0 0 0,0-1 0,1 1 0,-1-2 0,1 1 0,-1-1 0,1 0 0,-1-1 0,1 1 0,2-2-45,12 0 75,-1-1-1,0-1 1,1-1-1,-1 0 1,-1-2-1,1-1 1,-1 0-1,0-2 1,-1 0-1,10-6-74,-12 5-530,-1-1 1,-1-1-1,0 0 0,0 0 0,6-8 530,-12 9-1389,1 0-1,-1-1 1,-1 0 0,0 0 0,-1 0-1,0-1 1,1-5 1389,11-33-6159</inkml:trace>
  <inkml:trace contextRef="#ctx0" brushRef="#br0" timeOffset="-95238.36">27229 1876 4161,'-7'-80'6369,"5"62"-4484,0 0 0,1-1 0,1 1 0,0 0 0,3-12-1885,-3 29 90,0 0 0,-1 0-1,1 0 1,0 0 0,1 0 0,-1 0 0,0 0 0,0 0 0,0 0-1,1 1 1,-1-1 0,0 0 0,1 0 0,-1 0 0,1 0 0,-1 1-1,1-1 1,-1 0 0,1 0 0,-1 1 0,1-1 0,0 0-1,-1 1 1,1-1 0,0 1 0,0-1 0,0 1 0,-1-1 0,1 1-1,0-1 1,0 1-90,0 1 88,1-1-1,-1 1 0,1-1 1,-1 1-1,0 0 0,0 0 1,1 0-1,-1 0 0,0 0 1,0 0-1,0 0 1,0 0-1,0 0 0,0 1 1,0-1-1,0 1-87,29 55 1023,-2 18-563,-3 2 0,-3 0 0,-4 1 0,-3 1 0,-4 0 0,-1 30-460,-8-85 87,0 0 1,-2 0-1,0 0 1,-2 1-1,-4 17-87,6-42-13,0 0 0,-1 0-1,1 0 1,0 0 0,-1 0 0,1 0 0,0 0 0,0 0-1,-1 0 1,1 0 0,0 0 0,-1 0 0,1 0-1,0 0 1,0 0 0,-1 0 0,1 0 0,0 0-1,-1-1 1,1 1 0,0 0 0,0 0 0,0 0-1,-1-1 1,1 1 0,0 0 0,0 0 0,0 0-1,-1-1 1,1 1 0,0 0 0,0 0 0,0-1-1,0 1 1,0 0 0,0-1 0,0 1 0,-1 0-1,1 0 1,0-1 0,0 1 0,0 0 0,0-1-1,0 1 1,0 0 0,0-1 13,-13-24-525,7 14 335,-9-11 127,0 1 0,-2 1-1,-1 0 1,0 1 0,-2 1-1,-17-12 64,0-3 272,36 33-241,0-1 0,0 0 0,0 0-1,0 0 1,0 0 0,0 0-1,0 0 1,0 0 0,1 0-1,-1 0 1,0 0 0,1 0 0,-1 0-1,1 0 1,0-1 0,-1 1-1,1 0 1,0-1-31,0 1 21,0 1 0,0-1 0,0 0 0,1 1-1,-1-1 1,0 1 0,0-1 0,1 0 0,-1 1 0,1-1 0,-1 1-1,0-1 1,1 1 0,-1 0 0,1-1 0,-1 1 0,1-1 0,0 1-1,-1 0 1,1-1 0,-1 1 0,1 0 0,0 0 0,-1 0 0,1-1-21,50-6 630,-42 7-614,80-6 473,-1-4-1,0-3 1,-1-4 0,16-9-489,-56 7-591,-9-7-3707,-9 1 428</inkml:trace>
  <inkml:trace contextRef="#ctx0" brushRef="#br0" timeOffset="-93913.64">28543 2289 9338,'1'-3'347,"-1"0"1,1 0-1,-1 0 1,0 0-1,0 0 1,0 1-1,0-1 1,-1 0-1,1 0 0,-1 0 1,0 0-1,0 1 1,0-1-1,0 0 1,0 1-1,0-1 1,-1 1-1,1-1 0,-1 1 1,0 0-1,0-1 1,0 1-1,-1-1-347,-2 0 370,1 0 0,-1 1 1,1-1-1,-1 1 0,0 0 0,0 0 0,0 1 0,0-1 0,-1 1 0,1 0 0,0 1 0,-4-1-370,-10 1 599,-1 0-1,0 1 0,1 1 1,-1 1-1,1 1 0,-19 6-598,29-7 151,-17 4 317,0 2 0,1 2 0,-11 5-468,31-13 53,-1-1-1,1 2 1,0-1 0,0 0-1,0 1 1,0 0-1,1 0 1,-1 1 0,1-1-1,0 1 1,0 0 0,1 0-1,0 0 1,0 0 0,0 1-1,0-1 1,-1 6-53,4-9 3,-1 1 1,1-1-1,0 0 1,0 0-1,0 0 0,0 1 1,0-1-1,1 0 0,-1 0 1,1 0-1,-1 1 1,1-1-1,0 0 0,0 0 1,0 0-1,0 0 1,0 0-1,0-1 0,0 1 1,1 0-1,-1 0 1,1-1-1,-1 1 0,1-1 1,0 1-1,0-1 0,0 0 1,-1 0-1,1 0 1,0 0-1,0 0 0,1 0 1,-1 0-1,0-1 1,0 1-1,0-1 0,2 1-3,8 2 3,0 0 0,1-1-1,0-1 1,-1 0 0,1 0-1,2-1-2,10-2 14,0 0 0,-1-1 0,1-2 0,-1 0 0,0-1 0,4-4-14,-18 7 25,0-1-1,0 0 0,0-1 0,0 0 1,-1 0-1,0-1 0,0-1 0,-1 1 1,0-1-1,0-1 0,-1 0 1,1 0-1,-2 0 0,1-1 0,2-5-24,-8 13 52,0-1-1,0 0 1,0 1-1,-1-1 1,1 0-1,-1 1 0,1-1 1,-1 0-1,1 0 1,-1 1-1,0-1 0,0 0 1,0 0-1,0 1 1,0-1-1,-1 0 1,1 0-1,0 0 0,-1 1 1,1-1-1,-1 0 1,0 1-1,1-1 0,-1 0 1,0 1-1,0-1 1,0 1-1,0-1 1,0 1-1,-1 0 0,1 0 1,0-1-1,-1 1 1,1 0-1,-1 0 0,1 0 1,-1 0-1,1 0 1,-1 1-1,0-1 1,1 0-1,-1 1 0,0-1 1,1 1-1,-1 0 1,0 0-1,0-1 0,0 1 1,1 0-1,-1 0 1,0 1-1,0-1 1,0 0-1,-1 1-51,2-1 7,0 1 0,-1 0 0,1-1-1,-1 1 1,1 0 0,0 0 0,0 0 0,0-1 0,-1 1-1,1 0 1,0 1 0,0-1 0,0 0 0,1 0 0,-1 0-1,0 1 1,0-1 0,1 0 0,-1 1 0,0-1 0,1 1 0,0-1-1,-1 0 1,1 1 0,0-1 0,0 1 0,-1-1 0,1 1-1,0-1 1,1 1 0,-1-1 0,0 1 0,0-1 0,1 1 0,-1-1-1,1 1-6,0 3 14,0 0 0,0-1-1,1 1 1,-1-1 0,1 1-1,0-1 1,1 0-1,-1 0 1,1 0 0,3 4-14,2 0 5,1 0 0,1-1 1,-1 0-1,1 0 0,0-1 1,1 0-1,0-1 0,0 0 1,0-1-1,0 0 0,1-1 1,7 1-6,-13-2 3,0-1 1,0 0-1,0-1 1,0 1-1,0-1 1,-1-1-1,1 1 1,0-1-1,0 0 1,0 0-1,0 0 1,0-1 0,-1 0-1,1 0 1,-1-1-1,0 1 1,1-1-1,-1 0 1,0-1-1,-1 1 1,1-1-1,0 0 1,-1 0-1,0-1 1,1-1-4,0-1 21,0-1 1,-1 1-1,-1-1 1,1 1-1,-1-1 1,-1 0-1,1 0 0,-1-2-21,-1 7 10,0 0 0,-1 0-1,1 0 1,-1-1-1,0 1 1,0 0-1,0 0 1,0 0-1,0 0 1,-1-1-1,1 1 1,-1 0-1,0 0 1,0 0-1,0 0 1,0 0 0,-1 0-1,1 1 1,-1-1-1,0 0 1,0 1-1,-1-3-9,2 5 0,1 0-1,0-1 1,-1 1-1,1-1 1,-1 1-1,1 0 0,-1-1 1,1 1-1,-1 0 1,0 0-1,1-1 1,-1 1-1,1 0 1,-1 0-1,0 0 1,1 0-1,-1 0 1,1 0-1,-1 0 1,0 0-1,1 0 0,-1 0 1,1 0-1,-1 0 1,0 0-1,1 0 1,-1 0-1,1 1 1,-1-1-1,1 0 1,-1 1-1,0-1 1,1 0-1,-1 1 1,1-1-1,0 0 0,-1 1 1,1-1-1,-1 1 1,1-1-1,0 1 1,-1-1-1,1 1 1,0-1-1,-1 1 1,1-1-1,0 1 1,0 0-1,0-1 1,-1 1-1,1-1 0,0 1 1,0 0-1,0-1 1,0 1-1,0 0 1,-1 2-4,1 0 0,-1 0-1,1 0 1,-1 0 0,1 0-1,0 0 1,0 0 0,0 0-1,1 0 1,-1 0 0,1 2 4,2 0-2,-1 0 1,1 0 0,1 0-1,-1 0 1,1 0-1,-1-1 1,1 1-1,1-1 1,-1 0 0,1 0-1,-1-1 1,1 1-1,0-1 1,0 0-1,1-1 1,-1 1 0,1-1-1,-1 0 1,1 0-1,0-1 1,-1 0 0,1 0-1,0 0 1,0 0-1,0-1 1,2 0 1,2 0 6,1-1 0,0 0 0,-1-1 0,1 0-1,-1-1 1,1 0 0,-1 0 0,0-1 0,-1 0 0,1-1 0,-1 0 0,1-1 0,6-5-6,22-26 39,-37 35-36,1 1 1,-1-1-1,0 1 1,0-1-1,0 1 1,0-1-1,0 0 1,0 1-1,0-1 1,-1 0-1,1 0 1,-1 1-1,1-1 1,-1 0-1,0 0 1,0 0-1,1 0 1,-1 0 0,-1 0-1,1 0 1,0 1-1,0-1 1,-1 0-1,1 0 1,-1-1-4,1 3 0,-1-1 0,1 1 1,0-1-1,-1 0 1,1 1-1,0-1 0,-1 1 1,1-1-1,-1 1 1,1-1-1,-1 1 1,0 0-1,1-1 0,-1 1 1,1 0-1,-1-1 1,0 1-1,1 0 0,-1 0 1,0-1-1,1 1 1,-1 0-1,0 0 1,1 0-1,-1 0 0,0 0 1,1 0-1,-1 0 1,0 0-1,1 0 0,-1 0 1,0 0-1,1 1 1,-1-1-1,0 0 1,1 0-1,-1 1 0,1-1 1,-1 0-1,0 1 1,1-1-1,-1 1 1,1-1-1,-1 1 0,0 0-4,-1 0 0,1 1 0,-1-1 0,1 0 0,0 1 1,0-1-1,0 1 0,0-1 0,0 1 0,0 0 0,0-1 0,0 1 0,1 0 0,-1 0 1,0 1 3,2 6-1,-1 0-1,1-1 1,0 1 0,1 0 0,0-1 0,1 0 0,0 1 0,0-1 0,0 0 0,1 0 0,0-1 0,1 1 0,0-1 0,0 0 0,4 5 1,-5-7-42,0 0 0,0-1-1,1 1 1,-1-1 0,1 0-1,0 0 1,0 0-1,0-1 1,0 0 0,1 0-1,0 0 1,-1 0 0,1-1-1,0 0 1,0-1 0,0 1-1,0-1 1,1 0 0,-1 0-1,0-1 1,0 0 0,1 0 42,-3-1-335,1-1 1,-1 1 0,0-1 0,0 0-1,0 0 1,0-1 0,0 1 0,0-1-1,-1 0 1,1 0 0,-1 0 0,0 0-1,1-1 1,-2 1 0,1-1 0,0 0-1,-1 0 1,0 0 0,0 0-1,0 0 1,0 0 0,0-1 0,-1 1 334,4-10-924,-1 1 1,-1-1-1,0 0 1,0 0-1,-2 0 1,0 0-1,0-2 924,-1 14 26,-1-1-1,0 1 1,1-1-1,-1 1 1,0 0-1,0-1 1,0 1-1,-1 0 1,1 0-1,0-1 1,-1 1-1,-1-1-25,2 2 648,0-1 0,-1 0 0,1 0 0,0 1 0,0-1 0,0 0 0,0 0 0,0 0 0,1 0 0,-1 0 0,0-3-648,15 11 1602,16 6-1338,1 0 0,0-2 0,0-1 0,15 1-264,-29-8-108,0 0-1,0 0 1,1-2 0,7-1 108,-15 1-474,-1-1 0,0-1 0,1 0 0,-1 0 0,0-1 0,0 0 0,0-1 0,2-1 474,5-5-4742,-4-3-118</inkml:trace>
  <inkml:trace contextRef="#ctx0" brushRef="#br0" timeOffset="-93574.12">29693 2162 3593,'-1'-3'4345,"-2"0"-560,-4 2-401,-16 0-279,-39 10-937,29 14 1,-4-1-745,-9 4 168,1 3-471,-4 2-161,11-1-464,1 1 88,11-6-424,6 2 448,6-2 160,4-4-6553,1-1 2761</inkml:trace>
  <inkml:trace contextRef="#ctx0" brushRef="#br0" timeOffset="-130338.74">11719 2067 10290,'-21'-12'1986,"0"0"-1,0 2 0,-2 1 1,1 1-1,-10-2-1985,26 8 196,0 1 0,0-1 0,0 1 0,0 0-1,0 1 1,0-1 0,0 1 0,0 0 0,0 1 0,0 0-1,0 0 1,0 0 0,0 0 0,0 1 0,0 0 0,1 0-1,-1 1 1,1 0 0,-1 0 0,1 0 0,0 0-1,0 1 1,-2 2-196,6-4 7,0-1 1,0 1-1,-1 0 0,1 0 0,1 0 0,-1 0 0,0 0 1,0 0-1,1 0 0,-1 0 0,1 0 0,-1 0 0,1 0 1,0 0-1,0 0 0,0 0 0,0 0 0,1 0 0,-1 0 1,0 0-1,1 0 0,-1 0 0,1 0 0,0 0 0,0 0 1,0 0-1,0 0 0,0 0 0,0 0 0,0-1 0,0 1 1,1-1-1,-1 1 0,1-1 0,-1 1 0,1-1 0,1 1-7,5 6 17,1 0-1,0-1 1,0-1-1,1 1 1,0-1-1,3 1-16,42 16 11,-27-12 6,-1 1 0,0 1 0,7 6-17,-29-16 2,0 0 1,-1 0-1,1 0 1,0 1-1,-1 0 0,0 0 1,0 0-1,0 0 1,-1 1-1,1 0 1,-1-1-1,0 1 1,0 1-1,-1-1 0,1 0 1,-1 1-1,0-1 1,0 4-3,-2-7 5,1 1 0,-1-1 1,0 0-1,0 0 0,0 0 1,-1 0-1,1 0 0,0 1 1,-1-1-1,1 0 0,-1 0 0,0 0 1,0 0-1,0 0 0,0 0 1,0-1-1,0 1 0,0 0 1,0 0-1,-1-1 0,1 1-5,-3 1 12,0 0 0,0 0 0,0 0 0,0-1 0,0 1 1,0-1-1,-1 0 0,1 0 0,-4 1-12,-12 2 41,0-1 1,0 0 0,0-1 0,-7-1-42,19-2 11,-22-1 42,24-4-29,18-4-30,15-2-17,1 2 0,0 1 0,0 1 1,9 0 22,62-18-5,-63 14 11,-1-2-1,0-2 0,12-8-5,-36 18 5,0-1 0,-1-1 0,0 0 0,0 0 0,0-1 0,-1 0 0,-1-1 0,1 1 0,-1-2 0,-1 1 0,0-1 0,2-4-5,-8 11 6,1 0 0,-1-1-1,0 1 1,0 0 0,-1-1 0,1 1-1,-1 0 1,1-1 0,-1 1 0,0-1-1,-1 1 1,1 0 0,0-1 0,-1 1-1,0-1 1,0 0-6,0 2 5,1 1-1,-1-1 1,1 1-1,-1 0 1,0-1-1,1 1 1,-1 0-1,0 0 1,0-1-1,0 1 1,0 0 0,0 0-1,0 0 1,0 0-1,-1 0 1,1 1-1,0-1 1,0 0-1,-1 0 1,1 1-1,-1-1 1,1 1 0,0-1-1,-1 1 1,1 0-1,-1 0 1,1-1-1,-1 1 1,1 0-1,-1 0 1,1 0-1,-1 1 1,1-1 0,-1 0-1,1 0 1,0 1-1,-2 0-4,-8 3 62,0 0 1,0 1-1,1 0 0,-1 1 0,1 0 0,0 1 0,-2 2-62,8-6 20,-1 0 1,1 1-1,0 0 0,0 0 0,1 0 0,-1 0 0,1 0 1,0 1-1,0 0 0,0-1 0,1 1 0,-1 0 0,1 0 0,1 0 1,-1 1-1,0 3-20,2-5 5,0 1 1,1-1-1,0 0 1,0 0-1,0 0 1,0 0-1,1 0 1,0 0-1,-1 0 0,1 0 1,1 0-1,-1-1 1,0 1-1,1-1 1,0 0-1,0 0 1,0 0-1,0 0 1,0 0-1,4 1-5,5 6 21,0-2-1,1 1 0,0-2 0,1 0 0,2 1-20,-10-6 11,1 1 0,0-1 0,0-1-1,0 1 1,0-1 0,0 0 0,0-1-1,0 1 1,0-2 0,0 1-1,0-1 1,0 0 0,0 0 0,0-1-1,0 0 1,4-1-11,3-3 24,-1 0 0,-1 0 0,1-1 0,-1-1-1,0 0 1,0-1 0,6-7-24,-15 13 10,1-1 0,-1 0 0,0 1 0,-1-1 0,1 0 0,-1-1 0,0 1 0,0 0 0,0-1 0,0 1 0,-1-1 0,0 0 0,0 1 0,0-1 0,0 0 0,-1 0 0,0 0 0,0 1 0,0-1 0,-1-4-10,1-1-1,0 10-24,19 50-61,-10-20 88,-2 0 1,3 19-3,-1 0 27,-2-136 316,-5 64-312,-1 9-17,1 1 0,0-1 0,1 1 0,0 0 0,1 0 0,1 0 0,0 1 0,1-1 0,0 1 1,0 1-1,3-3-14,-6 10-40,0 0 1,0 0 0,1 0-1,-1 0 1,1 1 0,0-1 0,0 1-1,0 0 1,1 0 0,-1 1-1,1-1 1,-1 1 0,1 0-1,0 0 1,0 1 0,0 0-1,0-1 1,0 1 0,0 1 0,0-1-1,0 1 1,0 0 0,0 0-1,1 1 1,-1-1 0,0 1-1,0 0 1,1 1 39,43 14-7080,-24-10 1984</inkml:trace>
  <inkml:trace contextRef="#ctx0" brushRef="#br0" timeOffset="-129649.08">12805 2140 5721,'-1'2'718,"-1"0"-1,1 0 0,0 1 1,0-1-1,0 0 1,1 1-1,-1-1 0,0 0 1,1 1-1,0-1 1,-1 1-1,1 2-717,5 35 4431,-2-30-3716,1 0 0,0 0-1,0 0 1,1 0 0,0-1 0,2 3-715,-6-11 99,0 0-1,0 1 1,0-1-1,0 0 1,0 0-1,0 0 0,1 0 1,-1 0-1,0 0 1,1 0-1,-1 0 1,1 0-1,-1-1 1,1 1-1,-1 0 1,1-1-1,-1 0 1,1 1-1,0-1 0,-1 0 1,1 0-1,-1 0 1,1 0-1,0 0-98,3 0 129,-1-1 0,0 0 0,0 0 0,0-1 0,-1 1 0,1-1 0,0 0 0,0 0-1,-1 0 1,1-1-129,8-5 231,-1-1 0,-1 0 0,0 0 0,0-1 0,5-8-231,-1-2 119,-1-1 0,0 0 0,-2-1 0,-1 0 0,0-1 0,-2 0-119,7-14-12,-14 36-114,-1-1-1,1 1 0,0 0 0,0 0 0,0-1 0,0 1 1,1 0-1,-1 0 0,0 0 0,0 0 0,1 0 0,-1 0 1,1 1-1,-1-1 0,0 0 0,1 1 0,0-1 0,-1 1 1,1-1-1,-1 1 0,1 0 0,-1 0 0,1-1 0,0 1 127,47 2-4014,-18-1 3520,-30-1 567,0 0 0,0-1-1,0 1 1,0 0 0,1 0-1,-1 0 1,0 0 0,0 1-1,0-1 1,0 0 0,0 0-1,1 1 1,-1-1 0,0 1 0,0-1-1,0 1 1,0-1 0,0 1-1,0 0 1,0-1 0,-1 1-1,1 0 1,0 0-73,12 8 2433,-4-10-1331,-7-2-8705,0 2 2531</inkml:trace>
  <inkml:trace contextRef="#ctx0" brushRef="#br0" timeOffset="-129261.22">13350 2039 7066,'51'43'4034,"-40"-25"6179,-11 10-5609,-3-11-4529,1 160 1614,2-175-1648,0 0 1,0 0 0,0 0 0,0 0-1,1 0 1,-1 0 0,0 0 0,1 0-1,-1 0 1,1 0 0,0 0 0,0 0-1,0-1 1,0 1 0,0 0 0,0 0 0,0-1-1,1 1 1,-1-1 0,1 1-42,-1-2-39,0 1-1,0 0 1,0-1 0,0 0 0,0 1 0,0-1 0,0 1 0,0-1-1,0 0 1,0 0 0,0 0 0,0 0 0,0 0 0,0 0-1,0 0 1,1 0 0,-1 0 0,1-1 39,16-7-3753,2-5 163</inkml:trace>
  <inkml:trace contextRef="#ctx0" brushRef="#br0" timeOffset="-128916.79">13411 1877 11098,'-20'-11'3441,"5"-8"688,8 3-3241,8 20-176,2-8-384,3-2 88,-6 6-215,2 0 127,15 2-4457,15 3 1368</inkml:trace>
  <inkml:trace contextRef="#ctx0" brushRef="#br0" timeOffset="-128514.51">13805 1967 6617,'0'1'367,"1"-1"-1,-1 1 0,0 0 0,0-1 1,0 1-1,0 0 0,0-1 0,0 1 0,0 0 1,0-1-1,0 1 0,0 0 0,0-1 1,0 1-1,0 0 0,0-1 0,-1 1 1,1 0-1,0-1 0,0 1 0,-1-1 0,1 1 1,-1 0-1,1-1 0,0 1 0,-1-1 1,1 1-1,-1-1 0,1 1 0,-1-1 0,1 0 1,-1 1-1,0-1 0,1 0 0,-1 1 1,1-1-1,-1 0 0,0 0 0,1 1 1,-1-1-1,0 0 0,1 0 0,-1 0 0,0 0 1,0 0-367,-25 14 604,23-11-540,-23 17 615,2 1 1,0 1-1,-11 14-679,28-27 176,-1 0-1,2 0 0,0 1 1,0-1-1,0 2 1,1 1-176,3-8 43,0 1 0,1-1 0,-1 1 0,1 0 0,0 0 1,0-1-1,1 1 0,0 0 0,0 0 0,0 0 0,0 0 0,1 0 0,0-1 1,0 2-44,0-1 23,1 0 0,-1-1 1,1 1-1,0 0 0,1-1 1,-1 0-1,1 1 0,0-1 1,0 0-1,0 0 0,1-1 1,-1 1-1,1-1 0,0 0 1,0 1-1,2 0-23,2 0 23,-1 0 1,1-1-1,0 1 0,0-1 1,0-1-1,1 0 0,-1 0 1,1-1-1,3 1-23,11-1 36,1-1 0,-1-1 0,0 0 0,1-2 1,-1-1-1,15-5-36,-22 5 23,-1 0 0,0-1 0,1-1 0,-2 0 0,1-1 1,-1 0-1,0-2 0,0 0 0,-1 0 0,0-1 0,-1 0 0,0-1 1,-1-1-1,4-5-23,-14 16 3,0 0 0,-1 1 0,1-1 0,-1 0 0,1 0 0,-1 1 0,1-1 0,-1 0 0,0 0 0,1 0 0,-1 0 0,0 0 0,1 1 0,-1-1 0,0 0 0,0 0 0,0 0 1,0 0-1,0 0 0,0 0 0,0 0 0,0 0 0,-1 0 0,1 0 0,0 1 0,0-1 0,-1 0 0,1 0 0,-1 0 0,1 0 0,-1 0 0,1 1 0,-1-1 0,1 0 0,-1 1 0,0-1 0,1 0 0,-1 1 0,0-1 0,1 1 0,-1-1 0,0 1 1,0-1-1,0 1 0,0-1 0,1 1 0,-1 0 0,0-1 0,-1 1-3,-1-1 1,-1 0 0,0 0 0,0 0 0,0 1 0,0-1 1,0 1-1,0 0 0,0 0 0,0 1 0,0-1 0,-2 1-1,2 0 6,-1 1-1,1-1 1,-1 1-1,1 0 1,0 0-1,0 0 1,0 1-1,0-1 1,0 1-1,1 0 1,-1 0-1,1 1 1,-1-1-1,1 1 1,0-1-1,1 1 1,-1 0-1,1 0 1,-1 0-1,1 0 1,1 1-1,-1-1 1,0 1-1,1-1 1,0 1-1,0-1 1,0 1-1,1 0 1,0-1-1,0 1 1,0 0 0,0-1-1,1 1 1,-1 0-1,1-1 1,0 1-1,1-1 1,-1 1-1,1-1 1,0 0-1,0 1 1,0-1-1,1 0 1,-1 0-1,1-1 1,0 1-1,0 0 1,1-1-1,-1 0 1,1 0-1,-1 0 1,1 0-1,0-1 1,0 1-1,0-1 1,0 0-1,1 0 1,-1 0-1,1-1 1,4 2-6,13 2 198,1-1 0,0-1 0,0 0 0,0-2 0,7-1-198,-1 0-321,-1 2 0,0 1 0,2 1 321,-19-1-1452,-1-1 1,1 1-1,-1 1 0,0 0 0,0 1 1,1 0 1451,7 6-6631</inkml:trace>
  <inkml:trace contextRef="#ctx0" brushRef="#br0" timeOffset="-131675.08">10004 2244 5889,'58'-38'3036,"-59"38"-2953,1 0 1,0 0-1,0 0 1,-1 0 0,1 0-1,0 0 1,0 0-1,-1 0 1,1 0-1,0 0 1,0 0 0,-1 0-1,1 0 1,0 0-1,0 0 1,-1 0 0,1-1-1,0 1 1,0 0-1,-1 0 1,1 0 0,0 0-1,0 0 1,0-1-1,0 1 1,-1 0-1,1 0 1,0 0 0,0-1-1,0 1 1,0 0-1,0 0 1,-1-1 0,1 1-1,0 0 1,0 0-1,0-1 1,0 1 0,0 0-1,0 0 1,0-1-1,0 1 1,0 0-1,0 0 1,0-1 0,0 1-1,0 0 1,0 0-1,0-1 1,0 1 0,1 0-1,-1 0 1,0 0-1,0-1 1,0 1 0,0 0-1,0 0 1,0-1-1,1 1 1,-1 0 0,0 0-1,0 0 1,1-1-84,-24 1 2273,-16 6 366,25-4-1981,0 0 0,1 1 0,-1 0 1,1 1-1,-8 3-658,2 2 351,0 1 0,0 0 0,1 1 0,1 1 0,0 1 0,0 0 0,1 1-351,9-7 31,0-1-1,1 1 1,0 0-1,0 1 1,0-1-1,1 1 1,0 0 0,1 0-1,0 1 1,0 0-1,1-1 1,0 1-1,0 1 1,1-1 0,0 0-1,0 9-30,1-13 2,1-1 0,0 1 0,1-1 0,-1 1 0,1 0 0,0-1 0,0 1 0,0-1 0,0 0 0,1 1-1,0-1 1,0 0 0,0 0 0,0 0 0,1 0 0,0 0 0,-1-1 0,2 1 0,-1-1 0,0 0 0,0 0 0,1 0 0,0 0 0,0 0 0,-1-1 0,1 0 0,1 1 0,-1-2-1,0 1 1,0 0 0,5 0-2,-1 0 8,0-1 0,1 0 0,-1 0 0,0-1 0,1 0 0,-1 0 0,0-1 0,1 0-1,-1 0 1,0-1 0,0 0 0,0-1 0,0 0 0,0 0 0,0 0 0,6-5-8,-5 1 16,0 1 0,0-1 1,-1-1-1,0 0 0,0 0 1,-1 0-1,0-1 0,0 0 1,-1-1-1,0 1 0,-1-1 1,0 0-1,0-1 1,-1 1-1,-1-1 0,0 0 1,0 0-1,0-7-16,2-24 59,-1 1 1,-3-1-1,-1 0 0,-3-16-59,1 22 20,2 28-9,-2-42 54,-8-43-65,8 79 19,0 1 0,-2 0-1,1 0 1,-2 0-1,0 0 1,0 1-1,-1 0 1,0 0 0,-4-3-19,-4 1 226,8 22 28,8 27-97,17 51 299,2 34-456,-13-61 160,3 0-1,2 0 1,3-1 0,3-1-160,-16-48 18,0-1 0,1 0 0,0 0 0,1-1 0,-1 1 0,2-1 0,-1 0 0,1 0 0,0 0 0,0-1 1,1 0-1,-1 0 0,3 0-18,-6-4 11,1 0 1,0 0 0,0 0 0,0-1 0,1 1-1,-1-1 1,0 0 0,0 0 0,1-1 0,-1 1 0,1-1-1,-1 0 1,0 0 0,1-1 0,-1 1 0,0-1-1,1 0 1,-1 0 0,0 0 0,0-1 0,0 1-1,0-1 1,0 0 0,0 0 0,0-1 0,-1 1-1,2-2-11,2-1 24,0 0 0,0-1 0,-1 0 0,0 0 0,0-1 0,0 1-1,-1-1 1,0-1 0,0 1 0,-1-1 0,0 1 0,0-1-1,-1 0 1,1-5-24,-2 7 14,-1 1 0,1-1 0,-1 0 1,-1 0-1,1 1 0,-1-1 0,0 0 0,0 0 0,-1 1 0,0-1 0,0 0 0,0 1 0,-1-1 0,0 1 0,0-1 0,0 1 0,0 0 0,-1 0 0,0 0 0,0 0 0,-1 0 0,0 0-14,4 4 1,-1 0 0,1 1-1,-1-1 1,0 0 0,1 0 0,-1 1-1,0-1 1,0 1 0,1-1-1,-1 1 1,0-1 0,0 1 0,0-1-1,0 1 1,0 0 0,0-1-1,1 1 1,-1 0 0,0 0 0,0 0-1,0 0 1,0 0 0,0 0-1,0 0 1,0 0 0,0 0 0,0 0-1,0 1 1,0-1 0,0 0-1,0 0 1,1 1 0,-1-1 0,0 1-1,0-1 1,0 1 0,1-1-1,-1 1 1,0 0 0,0-1 0,1 1-1,-1 0 1,1-1 0,-1 1 0,0 0-1,1 0 1,-1 0 0,1 0-1,0-1 1,-1 1 0,1 0 0,0 0-1,0 0 1,-1 1-1,-2 4-2,0 1 0,1 0 1,-1-1-1,1 1 0,1 1 0,-1 3 2,1-4 4,1 0 0,0 0 0,1 0-1,-1 1 1,1-1 0,1 0 0,0 0 0,0-1-1,0 1 1,1 0 0,-1-1 0,2 1 0,-1-1-1,1 0 1,0 0 0,0 0 0,1 0 0,-1-1-1,1 0 1,0 0 0,1 0 0,-1-1-1,1 0 1,0 0 0,0 0 0,1-1 0,-1 1-1,0-1 1,1-1 0,0 0 0,0 0 0,0 0-1,0-1 1,0 0 0,0 0 0,0 0 0,0-1-1,0 0 1,1-1 0,-1 0 0,0 0 0,0 0-1,0-1 1,0 0 0,3-1-4,-1-1 18,0 1 0,0-2-1,0 1 1,0-1 0,-1 0 0,0-1 0,0 0-1,0 0 1,-1-1 0,1 0 0,5-7-18,-10 10 12,0 0 1,0-1 0,0 1-1,-1 0 1,1-1-1,-1 0 1,0 1 0,-1-1-1,1 0 1,-1 0-1,0 0 1,0 0 0,0 0-1,-1 0 1,1 0-1,-1 0 1,-1-1-1,1 1 1,-1 0 0,0 0-1,0 0 1,0 0-1,-2-4-12,-4-3 17,5 16-31,8 28 21,-1-17 27,1-2-1,0 1 1,0-1 0,2 0 0,-1 0 0,2 0 0,-1-1 0,2-1-1,0 0 1,0 0 0,1-1 0,0 0 0,2 0-34,19 10 223,3-5-5039,-3-4 870</inkml:trace>
  <inkml:trace contextRef="#ctx0" brushRef="#br0" timeOffset="-142314.52">0 2062 7042,'3'-7'1146,"-1"0"1,0 0 0,0-1-1,-1 1 1,0-1-1,0 0 1,0-2-1147,-1 3 777,0-1 0,1 1 0,0 0 0,1 0 0,0 0 0,0 0 1,0 0-1,1 0-777,-3 6 52,1 1 0,-1-1 0,0 1 0,1 0 0,-1-1 0,1 1 0,-1 0 0,0-1 0,1 1 1,-1 0-1,1-1 0,-1 1 0,1 0 0,-1 0 0,1 0 0,-1-1 0,1 1 0,-1 0 0,1 0 1,-1 0-1,1 0 0,-1 0 0,1 0 0,-1 0 0,1 0 0,-1 0 0,1 0 0,-1 0 0,1 0 1,-1 1-1,1-1 0,-1 0 0,1 0 0,-1 0 0,1 1 0,-1-1 0,1 0 0,-1 1 0,0-1 1,1 0-1,-1 1 0,0-1 0,1 0 0,-1 1 0,0-1 0,1 1 0,-1-1 0,0 1 0,0-1 1,1 1-53,16 23 582,10 26-91,-3 2 0,-2 1 0,-2 1 0,0 10-491,-6-20 192,86 261 521,-95-291-681,-2-8-2,0 0-1,-1 1 1,0 0 0,0-1-1,0 1 1,-1 0 0,0 0-1,-1 0 1,1 0 0,-1 0-1,-1 3-29,0-9 26,0-1 0,0 1 0,0-1 0,0 0 0,0 1 0,0-1 0,-1 0-1,1 0 1,0 0 0,0 0 0,0 0 0,0 0 0,0 0 0,-1 0 0,1 0 0,0-1 0,0 1-1,0 0 1,0-1 0,0 1 0,0-1 0,0 1 0,0-1 0,0 1 0,0-1 0,0 0 0,0 1-1,0-1 1,0 0 0,0 0-26,-3-2 29,0 1-1,0-1 0,0 0 1,0 0-1,1 0 1,-1 0-1,1-1 0,0 0-28,0 0 3,1 0 0,0-1-1,0 1 1,0-1-1,0 0 1,1 1-1,0-1 1,0 0-1,0 0 1,1 0-1,0 0 1,0 0-1,0 0 1,0 0 0,1 0-1,0 0 1,0 1-1,0-1 1,0 0-1,1 0 1,0 1-1,0-1 1,0 1-1,1-1 1,-1 1-1,1 0 1,0 0 0,0 0-1,0 1 1,1-1-1,0 1-2,15-16-10,1 1 0,20-14 10,-32 26-4,1 1-1,-1 0 0,1 0 0,0 1 1,0 0-1,0 1 0,1 0 0,-1 0 1,1 1-1,0 0 0,0 1 5,3 0-6,0 1 1,0 1-1,0 0 0,0 0 0,0 2 1,0 0-1,0 0 0,-1 1 0,0 0 1,1 1-1,-2 1 0,1 0 0,4 3 6,-11-6 1,0 1 0,0-1 0,0 1-1,-1 0 1,0 0 0,1 0-1,-1 0 1,-1 1 0,1 0 0,-1 0-1,0 0 1,0 0 0,0 0-1,-1 1 1,0-1 0,0 1 0,0 0-1,0-1 1,-1 1 0,0 0-1,-1 0 1,1 0 0,-1 0 0,0 0-1,-1 0 1,1 0 0,-1 0-1,0-1 1,-1 1 0,0 2-1,-1 0 7,0 0 0,-1-1 1,0 1-1,0-1 0,-1 1 0,0-1 1,0-1-1,-1 1 0,1-1 0,-1 0 1,-1 0-1,1-1 0,-1 1 0,0-2 1,-1 1-1,1-1 0,-1 0 0,1 0 1,-1-1-1,-1 0 0,1-1 0,0 0 1,-7 1-8,-9 2 32,-1-1 0,1-1 1,-1-2-1,0 0 0,0-2 1,0-1-1,-17-3-32,17-2 178,25 7-175,0 0 0,0 0 1,-1 0-1,1 0 0,0 0 1,0-1-1,-1 1 0,1 0 0,0 0 1,0 0-1,-1 0 0,1-1 1,0 1-1,0 0 0,0 0 1,0-1-1,-1 1 0,1 0 0,0 0 1,0-1-1,0 1 0,0 0 1,0 0-1,0-1 0,0 1 1,0 0-1,0 0 0,0-1 1,0 1-1,0 0 0,0-1 0,0 1 1,0 0-1,0 0 0,0-1 1,0 1-1,0 0-3,3-3-601,0 0 0,-1 0 0,2 1 0,-1-1 0,0 1-1,0 0 1,1 0 0,3-2 601,26-17-4049</inkml:trace>
  <inkml:trace contextRef="#ctx0" brushRef="#br0" timeOffset="-141842.98">1004 2471 10978,'1'0'187,"0"-1"0,0 1-1,-1-1 1,1 1 0,0-1-1,0 1 1,-1-1 0,1 1-1,0-1 1,-1 0 0,1 0-1,-1 1 1,1-1 0,-1 0-1,1 0 1,-1 1 0,1-1-1,-1 0 1,0 0 0,0 0-1,1 0 1,-1 0 0,0 0-187,-17-2 4223,10 4-3457,-1 0 1,0 1-1,1 0 0,-1 1 1,1 0-1,-3 1-766,0 1 330,0 1-1,1 0 1,0 0-1,0 1 1,0 0 0,1 0-1,0 1 1,0 0-1,-3 6-329,9-11 16,0 1 0,0 0 0,0 0 0,0 0 0,1 0 0,-1 0 0,1 0 0,0 0 0,0 0 0,1 0 0,-1 1 0,1-1 0,0 0 0,0 0 0,0 1 0,1-1 0,-1 0 0,1 0 0,0 0 0,1 0 0,-1 0 0,0 0 0,1 0 0,0 0 0,0 0 0,0-1 0,1 1-16,-1 0 9,0-1 0,0 1 1,0-1-1,0 0 0,1 0 0,-1 0 0,1 0 0,0 0 0,0 0 1,0-1-1,1 0 0,-1 1 0,0-1 0,1 0 0,0-1 0,-1 1 1,1-1-1,0 1 0,0-1 0,0 0 0,0 0 0,0-1 0,0 1 1,0-1-1,0 0 0,0 0 0,0 0 0,0-1 0,0 0 0,-1 1 0,1-1 1,0 0-1,0-1 0,0 1 0,-1-1 0,1 0 0,0 0 0,1-1-9,0 0 20,0-1 0,0 1-1,0-1 1,-1 0-1,1-1 1,-1 1-1,0-1 1,-1 1-1,1-1 1,-1 0 0,0 0-1,0-1 1,0 1-1,-1-1 1,0 1-1,0-1 1,0 0-1,-1 0 1,0 0 0,0 0-1,0 0 1,-1 0-1,0 0 1,0 0-1,-1-5-19,0 8 13,0 0 1,0-1-1,-1 1 0,1 0 0,-1 0 0,1 0 0,-1 0 0,0 0 0,0 0 0,-1 1 0,1-1 0,0 1 0,-1 0 0,0-1 1,1 1-1,-1 0 0,0 0 0,0 1 0,0-1 0,0 1 0,0-1 0,-1 1 0,-2-1-13,-1 0 19,0 0-1,0 1 1,0-1 0,0 2-1,0-1 1,0 1-1,0 0 1,-1 0 0,1 1-1,0 0 1,-1 0-19,8-1 3,-1 0 0,1 0 0,0 0 0,0 0 0,-1 0 0,1 0 1,0 0-1,0 0 0,-1 0 0,1 0 0,0 0 0,0 0 0,-1 0 0,1 0 0,0 0 1,0 0-1,-1 0 0,1 0 0,0 0 0,0 0 0,-1 1 0,1-1 0,0 0 0,0 0 0,0 0 1,0 0-1,-1 1 0,1-1 0,0 0 0,0 0 0,0 0 0,0 1 0,-1-1 0,1 0 1,0 0-1,0 0 0,0 1 0,0-1 0,0 0 0,0 0 0,0 1 0,0-1 0,0 0 0,0 0 1,0 1-4,13 5-430,23 1-4031,2-6 503</inkml:trace>
  <inkml:trace contextRef="#ctx0" brushRef="#br0" timeOffset="-141458.84">1299 2471 9802,'-5'6'8597,"2"4"-3871,-1 40-2032,4-37-2524,0 0 0,1 0 1,1 0-1,0-1 0,1 1 1,3 10-171,-5-20 23,0-1 1,0 1 0,-1-1 0,2 0-1,-1 0 1,0 0 0,0 1 0,1-1-1,-1 0 1,1-1 0,-1 1 0,1 0-1,0 0 1,0-1 0,0 1 0,0-1-1,0 1 1,0-1 0,0 0 0,1 0-1,-1 0 1,0 0 0,1 0 0,-1-1-1,0 1 1,1-1 0,-1 0 0,1 1-1,-1-1 1,1 0 0,-1 0 0,1-1-1,-1 1 1,1 0 0,-1-1 0,0 0-1,1 1 1,-1-1 0,0 0 0,1 0-1,-1 0 1,0 0 0,1-2-24,5-1 32,-1 0 0,1-1 0,-1 0 0,-1-1 1,1 1-1,-1-1 0,0-1 0,0 1 0,-1-1 0,3-5-32,2-3 111,0-1 0,-1 0 0,-1-1 0,2-9-111,-8 17 1174,-2 29-929,2-11-233,1 0 0,0 0 0,0 0 0,1-1 0,0 1 0,0-1 0,1 0 0,3 3-12,-4-5 11,-1-2-18,1 1-1,-1-1 1,1 0 0,0 0-1,0 0 1,1-1 0,-1 1-1,1-1 1,0 0 0,0 0-1,0-1 1,0 0 0,0 1-1,0-2 1,1 1 0,-1-1-1,1 0 1,-1 0 0,1 0-1,0-1 1,-1 1 0,1-2-1,-1 1 1,2-1 7,-2 1-552,0-1 0,-1 0-1,1 0 1,0-1 0,-1 1 0,1-1-1,-1 0 1,0 0 0,0-1 0,2 0 552,20-19-4115</inkml:trace>
  <inkml:trace contextRef="#ctx0" brushRef="#br0" timeOffset="-141049.67">1846 2030 8666,'-20'-39'7222,"19"37"-6785,0 0 1,-1 0-1,1 0 0,-1 0 1,1 0-1,-1 1 1,0-1-1,0 0 0,0 1 1,0 0-1,0-1 1,0 1-1,0 0 0,0 0 1,-1 0-1,1 0-437,1 1 118,0 1 0,0-1 0,0 1 0,0 0 0,0-1 0,1 1 0,-1 0 0,0 0 0,1-1 0,-1 1 1,0 0-1,1 0 0,-1 0 0,1 0 0,-1 0 0,1 0 0,-1 0 0,1 0 0,0 0 0,0 0 0,-1 0 0,1 0 0,0 0 0,0 0 0,0 0 0,0 0 0,0 1 0,1-1-118,-3 42 724,2-38-541,0 12 28,2 0 0,0 0 0,1 0 1,0 0-1,1-1 0,3 4-211,39 102 642,-17-49-385,-1 12-20,25 60 1,-44-123-185,1-1 1,1 0-1,1-1 0,0-1 0,7 7-53,-18-24 10,1 0 0,-1 0 0,1-1-1,0 1 1,-1 0 0,1-1 0,0 1 0,0-1-1,0 1 1,0-1 0,0 0 0,0 0 0,0 0 0,3 1-10,-5-2-3,0 0 0,0 0 0,1-1 0,-1 1 0,0 0 0,0 0 0,1 0 0,-1 0 0,0 0 0,0 0 0,0 0 0,1 0 0,-1 0 0,0-1 1,0 1-1,0 0 0,1 0 0,-1 0 0,0 0 0,0-1 0,0 1 0,0 0 0,0 0 0,0 0 0,1-1 0,-1 1 0,0 0 0,0 0 0,0 0 0,0-1 1,0 1-1,0 0 0,0 0 0,0-1 0,0 1 0,0 0 0,0 0 0,0-1 0,0 1 0,0 0 0,0 0 3,-8-23-345,-2 6 224,-2 0 0,1 1-1,-2 0 1,0 1 0,-1 0 0,-1 1 0,0 1-1,0 0 1,-2 1 0,1 1 0,-2 0-1,1 2 1,-1 0 0,-1 0 0,1 2 0,-1 0-1,-1 2 1,-9-2 121,14 5 465,18 5 298,26 3 12,17-7-197,0-3-1,0-1 1,37-11-578,11 0-810,1 6-3856,-20 9 708</inkml:trace>
  <inkml:trace contextRef="#ctx0" brushRef="#br0" timeOffset="-112184.65">2876 2545 6985,'-15'-13'9222,"3"12"-3785,10 2-5335,1 0 1,0 1-1,0-1 0,0 1 1,0 0-1,0-1 1,0 1-1,0 0 1,0-1-1,0 1 1,1 0-1,-1 0 1,1 0-1,-1 0 1,1 0-1,0 0 0,0 0 1,0 0-1,0 0-102,0 21 273,1 0-1,0 1 0,2-1 1,1 0-1,1-1 1,0 1-1,2-1 0,1 0 1,5 10-273,-13-72 2328,-1 12-2196,0 1 30,2-1 0,0 0 0,5-22-162,-6 43 14,1 1 0,1 0 0,-1 0 0,1 0 0,0 0 0,1 0 1,-1 0-1,1 0 0,0 0 0,1 1 0,-1 0 0,1 0 0,0 0 0,0 0 0,1 0 0,-1 1 0,1 0 0,0 0 1,5-3-15,-2 3-53,-1 1-1,1 0 1,1 1 0,-1-1 0,0 1 0,1 1 0,-1 0 0,0 0 0,1 0 0,0 1 0,-1 1 0,2-1 53,37 8-6064,-19 0 1521</inkml:trace>
  <inkml:trace contextRef="#ctx0" brushRef="#br0" timeOffset="-111703.19">3259 2518 9626,'63'37'3549,"-49"-33"3337,7-14-4717,-6 1-2060,-4 4 6,53-30 278,-62 33-351,0 1-1,1 0 1,-1-1-1,0 0 0,0 1 1,0-1-1,0 0 1,-1 0-1,1 0 1,0 0-1,-1 0 1,1 0-1,-1-1 1,0 1-1,0-1 1,0 1-1,0 0 1,0-1-1,0 0 1,-1 1-1,1-1 0,-1 1 1,0-1-1,0 0-41,0 2 31,0 1-1,0-1 0,0 0 0,0 0 0,-1 0 0,1 0 0,0 1 0,-1-1 1,1 0-1,0 0 0,-1 1 0,1-1 0,-1 0 0,1 1 0,-1-1 0,0 1 1,1-1-1,-1 0 0,1 1 0,-1-1 0,0 1 0,0 0 0,1-1 0,-1 1 1,0-1-1,0 1 0,1 0 0,-2 0-30,-26 4 613,-27 28 94,51-29-646,-3 1-10,0 1 1,0 0-1,0 1 0,1-1 1,0 1-1,1 1 0,-1-1 1,1 1-1,0 0 0,1 0 1,-1 1-1,-2 6-51,6-10 5,0 0 0,-1 0 0,2 1 1,-1-1-1,0 0 0,1 1 0,0-1 0,0 0 0,0 1 0,1-1 0,-1 0 1,1 1-1,0-1 0,0 0 0,1 0 0,-1 0 0,1 0 0,0 0 1,0 0-1,0 0 0,1-1 0,-1 1 0,1-1 0,0 1 0,0-1 0,0 0-5,3 2 48,0 0 0,0-1 0,1 0 0,-1 0 0,1 0 0,0-1 0,0 0 0,0 0 0,0-1-1,1 1 1,-1-2 0,0 1 0,1-1 0,6 0-48,64-1-870,-32-8-2809,-15-1 17</inkml:trace>
  <inkml:trace contextRef="#ctx0" brushRef="#br0" timeOffset="-111117.48">3796 2479 10250,'30'-46'3694,"-29"45"-3572,-1 1 1,0-1-1,0 1 0,1 0 0,-1-1 0,0 1 0,0-1 1,0 1-1,1-1 0,-1 1 0,0-1 0,0 1 0,0-1 0,0 1 1,0-1-1,0 1 0,0-1 0,0 1 0,0-1 0,0 1 1,0 0-1,-1-1 0,1 1 0,0-1 0,0 1 0,0-1 1,-1 1-1,1-1 0,0 1 0,0 0 0,-1-1 0,1 1 0,0-1-122,-1 1 65,1 0 0,0 0-1,0 0 1,-1 0-1,1 0 1,0 0-1,0 0 1,-1 0-1,1 0 1,0 1 0,-1-1-1,1 0 1,0 0-1,0 0 1,0 0-1,-1 0 1,1 0-1,0 0 1,0 1 0,-1-1-1,1 0 1,0 0-1,0 0 1,0 1-1,0-1 1,-1 0-1,1 0 1,0 0 0,0 1-1,0-1 1,0 0-1,0 0 1,0 1-1,0-1 1,-1 0-1,1 0 1,0 1 0,0-1-1,0 0 1,0 0-1,0 1 1,0-1-1,0 0 1,0 0-1,1 1-64,0 17 499,1 1 0,0-1 0,2 0-1,0 0 1,2 0 0,-1-1 0,5 8-499,8 26 536,6 33 508,4 34-1044,-23-91 82,-1 1 0,-1 0-1,-1 0 1,-2 0 0,-1-1 0,-2 13-82,2-31 33,-1 0 0,0-1 0,0 1-1,-1 0 1,-1-1 0,1 1 0,-1-1 0,-1 0 0,1 0 0,-1 0-33,4-7 12,0 0 0,0 0 1,0 0-1,0 0 0,0 0 1,0 0-1,0 0 0,-1 0 1,1 0-1,0 0 0,-1 0 1,1-1-1,0 1 0,-1-1 1,1 1-1,-1-1 0,1 0 1,-1 1-1,1-1 0,-1 0 1,1 0-1,-1 0 0,0 0-12,0-1 15,-1 0-1,0 0 1,1 0 0,0-1-1,-1 1 1,1-1-1,0 1 1,-1-1 0,1 0-1,0 0 1,0 0-1,1 0 1,-1 0-1,0 0 1,1-1 0,-1 1-1,1-1 1,0 1-15,-8-15 21,0 0 0,1-1 0,1 0 0,1 0 0,1-1 0,0 0 0,1 0 0,1 0 0,1 0 0,1 0 0,0-1-1,2 1 1,0 0 0,1 0 0,2-6-21,1-2-5,1 0-1,2-1 0,0 2 0,2-1 0,1 2 0,1-1 0,1 1 1,1 1-1,1 1 0,3-3 6,-7 13-13,-1 0 0,1 1 0,1 0-1,0 0 1,1 2 0,9-7 13,-20 15-3,1 0-1,0 0 0,-1 1 1,1-1-1,0 0 0,0 1 1,0 0-1,0 0 0,0 0 1,0 0-1,0 0 0,1 1 1,-1-1-1,0 1 0,0 0 1,1 0-1,-1 0 0,0 0 1,0 1-1,1-1 0,-1 1 1,0 0-1,0 0 0,0 0 1,0 0-1,0 0 0,0 1 1,0 0-1,-1-1 0,1 1 1,0 0-1,-1 0 0,1 0 1,-1 1-1,2 1 4,-2-2 0,-1 1 0,1-1 0,-1 1 0,0-1 0,1 1 0,-1 0 0,0-1-1,0 1 1,-1 0 0,1 0 0,0 0 0,-1-1 0,0 1 0,0 0 0,0 0 0,0 0 0,0 2 0,-2 2 4,1 1 1,-1-1 0,0 0 0,0 0 0,-1 0-1,0-1 1,-2 5-5,-2 1 17,-1 0 0,1-1-1,-2 0 1,1 0 0,-2-1 0,1 0 0,-10 7-17,14-13-4,-1-1 1,1 0 0,-1 0 0,0 0-1,0-1 1,0 0 0,0 0 0,0 0-1,-4 0 4,9-2-62,-1 1 0,1-1-1,0 0 1,-1 0 0,1 0-1,-1 0 1,1 0 0,0 0-1,-1 0 1,1 0 0,-1 0-1,1-1 1,0 1 0,-1-1-1,1 1 1,0-1 0,-1 1-1,1-1 1,0 0 0,0 0-1,0 1 1,-1-1 0,1 0-1,0 0 1,0 0 0,0 0-1,1 0 1,-1-1 0,0 1-1,0 0 1,1 0 0,-1-1-1,0 1 1,1 0 0,-1-1-1,1 1 1,0 0 0,-1-1-1,1 1 1,0 0 0,0-1-1,0 1 1,0-1 0,0 1-1,0-1 1,1 0 62,2-23-4462,3-1 171</inkml:trace>
  <inkml:trace contextRef="#ctx0" brushRef="#br0" timeOffset="-110581.62">4131 2478 3001,'6'-1'705,"0"1"0,0 0 0,-1 0 0,1 0 0,0 1 0,-1 0 0,1 0 0,0 1 0,-1-1 0,1 1 0,-1 0 0,0 1 0,1-1 1,-1 1-1,0 0 0,-1 0 0,1 1 0,3 2-705,0 1 435,-1 0 0,1 0 1,-1 0-1,-1 1 0,0 0 0,0 0 1,0 1-1,-1 0 0,0 0 0,0 1-435,-2-3 222,-1-3 5,0 1 0,0-1 0,-1 1 0,1 0 0,-1-1 0,0 1 0,0 0 0,-1 0-1,1 0 1,-1 0 0,0 1-227,-6-14 3081,1-11-2556,5 16-518,-1-17 144,1 1 0,0-1 0,2 1-1,0 0 1,4-13-151,-6 28 22,1 0 0,1 0 0,-1 0 1,1 0-1,-1 0 0,1 0 0,0 0 0,0 0 0,1 1 0,-1-1 0,1 1 0,0 0 0,0 0 0,0 0 0,0 0 0,1 0 0,-1 1 1,1-1-1,-1 1 0,1 0 0,0 0 0,0 0 0,0 1 0,0-1 0,0 1 0,0 0 0,0 0 0,4 0-22,98-2 20,10-2 25,-104 3-41,0 0 1,0 0-1,0-2 1,-1 1-1,0-1 0,1-1 1,-1 0-1,5-4-4,-4-5 60,-18 4 11,4 9-65,0 0-1,0 0 1,0 1-1,-1-1 1,1 0-1,0 1 1,0 0-1,0-1 1,0 1-1,-1 0 1,1 0-1,0 0 1,0 0-1,0 1 1,-2-1-6,-1 2 6,0 0 0,0 0 0,0 0 0,1 1 0,-1-1 0,0 1 0,1 0 0,0 1 0,0-1 0,0 1 0,0 0 0,0 0 0,1 0 0,0 0 0,-1 0 0,2 1 1,-1 0-1,0-1 0,1 1 0,0 0 0,0 0 0,1 0 0,-1 1 0,1-1 0,0 2-6,0 0 7,0 0 1,1 0-1,-1 0 0,1 0 1,1 0-1,-1-1 0,1 1 1,1 0-1,-1 0 0,1 0 1,0-1-1,1 1 0,0-1 1,0 0-1,0 0 0,0 0 1,1 0-1,0 0 0,3 2-7,-3-4 59,0 1-1,0-1 0,1-1 1,-1 1-1,1-1 1,0 1-1,0-1 0,0-1 1,1 1-1,-1-1 0,1 0 1,-1 0-1,1 0 0,0-1 1,-1 0-1,1 0 0,0 0 1,0-1-1,3 0-58,0-1-44,-1 0-1,1 0 1,0-1-1,-1 0 1,1 0 0,-1-1-1,1 0 45,36-20-3846,-3-2 388</inkml:trace>
  <inkml:trace contextRef="#ctx0" brushRef="#br0" timeOffset="-110245.92">4842 2174 10402,'-57'-9'3497,"-5"2"712,19-1-3105,4 10 72,13 2-600,3 5-303,16-1-249,11 1 104,12-3-104,12 3-200,3 2-345,4-3-967,-1-1-904,6 3-1905,-5-1-368</inkml:trace>
  <inkml:trace contextRef="#ctx0" brushRef="#br0" timeOffset="-109452.2">5011 2289 4233,'10'6'2461,"0"1"0,0 0 0,-1 1 0,0 0 0,-1 0 0,2 3-2461,1 2 1221,-1 0 1,-1 1-1,1 0 0,3 9-1221,-8-12 110,1 1 0,-1-1 0,-1 1-1,0-1 1,-1 1 0,0 1-1,0-1 1,-2 0 0,1 1 0,-2-1-1,1 0 1,-2 1 0,0 5-110,-1-11 69,-1 0 1,0-1 0,0 1-1,0-1 1,-1 1-1,0-1 1,0 0-1,0 0 1,-1-1 0,0 1-1,0-1 1,0 0-1,-1 0 1,1-1 0,-1 0-1,-1 0 1,1 0-1,0-1 1,-1 1-1,0-2 1,1 1 0,-1-1-1,0 0 1,-1 0-1,1-1 1,0 0 0,0 0-1,-6-1-69,14 0-5,-1 0 0,1-1 1,-1 1-1,1 0 0,-1-1 0,1 1 0,-1 0 0,0-1 1,1 1-1,-1-1 0,0 1 0,1-1 0,-1 1 0,0-1 0,1 1 1,-1-1-1,0 1 0,0-1 0,0 1 0,0-1 0,1 1 1,-1-1-1,0 1 0,0-1 0,0 1 0,0-1 0,0 0 0,0 1 1,0-1-1,-1 1 0,1-1 0,0 1 0,0-1 0,0 1 0,0-1 1,-1 1-1,1-1 0,0 1 0,-1-1 0,1 1 0,0-1 1,-1 1-1,1 0 0,0-1 0,-1 1 0,1-1 0,-1 1 0,1 0 1,-1 0-1,1-1 0,-1 1 0,1 0 0,-1 0 0,1-1 1,-1 1-1,1 0 0,-1 0 0,1 0 0,-1 0 0,0 0 0,1 0 1,-1 0-1,1 0 0,-1 0 0,1 0 0,-1 0 0,1 0 1,-1 1-1,0-1 5,37-27-1846,121-41-4254,-23 13 5572,-84 33 1084,-36 18-192,0-1 0,-1-1 1,0 0-1,0-1 0,-1 0 1,0-1-1,0-1 0,0 0 1,-1 0-1,-1-1 0,6-7-364,-15 17 64,0-1-1,-1 1 0,1-1 1,0 0-1,-1 1 0,1-1 0,-1 0 1,1 0-1,-1 1 0,1-1 1,-1 0-1,0 0 0,1 0 1,-1 0-1,0 1 0,0-1 1,0 0-1,0 0 0,1 0 1,-1 0-1,0 0 0,-1 0 1,1 0-1,0 0 0,0 1 1,0-1-1,0 0 0,-1 0 0,1-1-62,-1 2 69,-1-1 1,1 0-1,0 1 1,0-1-1,0 1 1,-1-1-1,1 1 1,0 0-1,-1 0 1,1-1 0,0 1-1,-1 0 1,1 0-1,0 0 1,-1 0-1,1 1 1,-1-1-71,-8 1 252,0 1 0,0 1 0,1-1 0,-1 1 0,-1 2-252,-1 1 125,-1 0 1,2 2-1,-1-1 1,1 1-1,0 1 1,1 0-1,0 1 0,0 0 1,-1 2-126,9-9 5,0-1 0,-1 1 0,1 0 0,1 0 0,-1 0 0,0 0 0,1 0 0,-1 0 0,1 0 0,0 0 0,0 0 0,0 1 0,0-1-1,1 0 1,0 1 0,-1-1 0,1 1 0,0-1 0,1 0 0,-1 1 0,0-1 0,1 1 0,0-1 0,0 0 0,0 0 0,0 1 0,1-1 0,-1 0 0,1 0 0,-1 0 0,1 0 0,0-1 0,0 1 0,1 0 0,-1-1 0,1 0 0,-1 1 0,1-1 0,2 1-5,1 1 7,1 0 0,1 0 0,-1 0 1,0-1-1,1-1 0,0 1 0,-1-1 0,1-1 1,0 1-1,0-1 0,0-1 0,0 1 0,0-1 1,0-1-1,0 1 0,0-2 0,0 1 0,0-1 1,0 0-1,-1 0 0,8-4-7,5-2 18,0 0 0,-1-1 0,-1-1 0,0-1 0,0 0 0,-1-2 0,15-13-18,-22 16 20,-1 0 0,-1 0-1,0-1 1,5-9-20,0 1 24,-13 19-25,0-1 0,0 1 1,1 0-1,-1-1 0,0 1 0,0 0 1,0-1-1,1 1 0,-1 0 0,0 0 1,0-1-1,1 1 0,-1 0 0,0 0 0,1 0 1,-1-1-1,0 1 0,1 0 0,-1 0 1,0 0-1,1 0 0,-1 0 0,0 0 1,1-1-1,-1 1 0,0 0 0,1 0 1,-1 0-1,1 0 0,-1 0 0,0 1 1,1-1-1,-1 0 0,0 0 0,1 0 1,-1 0-1,0 0 0,1 0 0,-1 0 0,0 1 1,1-1-1,-1 0 0,0 0 0,0 1 1,1-1-1,-1 0 0,0 0 0,0 1 1,1-1-1,-1 0 0,0 1 0,0-1 1,0 0-1,1 0 0,-1 1 0,0-1 1,0 1-1,0-1 1,13 32-37,-7-15 47,38 112 32,-44-128-41,0-1 1,0 1-1,1-1 1,-1 0 0,0 1-1,1-1 1,-1 0 0,0 0-1,1 1 1,-1-1 0,0 0-1,1 0 1,-1 1 0,1-1-1,-1 0 1,1 0 0,-1 0-1,0 0 1,1 1 0,-1-1-1,1 0 1,-1 0 0,1 0-1,-1 0 1,1 0 0,-1 0-1,1 0 1,-1-1 0,0 1-1,1 0 1,-1 0 0,1 0-1,-1 0 1,1 0 0,-1-1-1,0 1 1,1 0 0,-1 0-1,1-1 1,-1 1 0,0 0-1,1-1 1,-1 1-1,0 0 1,0-1 0,1 1-1,-1-1 1,0 1 0,0 0-1,1-1 1,-1 1-2,19-26 40,-16 22-32,10-14 6,1 0 1,1 1 0,10-8-15,-20 20-2,0 0 1,0 0-1,1 1 1,-1 0-1,1 0 1,0 1 0,1-1-1,-1 1 1,0 1-1,1-1 1,0 1-1,-1 0 1,6 0 1,-9 2 2,0 0-1,0 0 1,0 0-1,-1 0 1,1 1 0,0-1-1,0 1 1,0 0-1,0 0 1,0 0 0,-1 0-1,1 0 1,0 1 0,-1-1-1,0 1 1,1 0-1,-1 0 1,0 0 0,1 0-1,-1 0 1,0 0 0,-1 0-1,1 1 1,0-1-1,-1 1 1,1-1 0,-1 1-1,0 0 1,0 0-1,0-1 1,0 1 0,0 0-1,0 2-1,2 11 22,0 0-1,-1 0 0,-1 0 0,0 0 0,-1 6-21,0-21-15,3 8-4414,4-5 313</inkml:trace>
  <inkml:trace contextRef="#ctx0" brushRef="#br0" timeOffset="-109101.73">6129 2083 11194,'-11'-31'8933,"15"33"-5436,6 17-2616,24 79 3075,4 28-3956,-14-40 1069,33 75-1069,-53-153 154,0 0 0,0 0 0,1-1-1,0 1 1,1-1 0,5 6-154,-9-11-51,0 0 0,0 0 0,0-1-1,0 1 1,0-1 0,0 1 0,1-1 0,-1 0 0,0 0 0,1 1-1,-1-2 1,1 1 0,-1 0 0,1 0 51,-1-1-254,-1 0 0,1 0 0,-1 0 0,1-1 0,-1 1 0,1 0 0,-1 0 0,0-1 0,1 1 0,-1-1 0,0 1 0,1-1 0,-1 0 0,0 1 0,1-1 0,0-1 254,9-11-3828</inkml:trace>
  <inkml:trace contextRef="#ctx0" brushRef="#br0" timeOffset="-108750.4">6324 2496 9802,'-59'-68'2337,"68"58"815,15 5-2832,12 3-216,5 2 152,10 4-560,-8 0-976,10 3-1865,-9-1-263</inkml:trace>
  <inkml:trace contextRef="#ctx0" brushRef="#br0" timeOffset="-108304.99">6833 2440 4793,'15'-5'5565,"-16"4"2217,-16 6-1397,-2 1-7258,-202 61 5219,184-50-3849,36-16-490,0-1 1,1 0-1,-1 1 0,0 0 0,1-1 0,-1 1 0,1-1 1,-1 1-1,1-1 0,-1 1 0,1 0 0,-1 0 1,1-1-1,0 1 0,-1 0 0,1 0 0,0-1 1,0 1-1,-1 0 0,1 0 0,0 0 0,0-1 1,0 1-1,0 0 0,0 0 0,0 0 0,0-1 0,0 1 1,0 0-1,1 0 0,-1 0 0,0-1 0,1 1 1,-1 0-1,0 0 0,1-1 0,-1 1 0,1 0 1,-1-1-1,1 1 0,-1 0 0,1-1 0,-1 1 0,1-1-7,2 2 7,0 0-1,-1 0 0,1-1 1,0 1-1,1-1 0,-1 0 1,0 0-1,0 0 0,1 0 1,-1-1-1,0 1 0,1-1 1,-1 0-1,0 0 0,1 0 0,-1-1 1,0 1-1,1-1 0,-1 1 1,0-1-1,3-1-6,73-26 84,-73 25-74,1 0-2,21-8 67,-1 0 1,17-3-76,-45 15 23,0 5-19,1-1 1,-1 1-1,1 0 1,0-1-1,0 1 1,1 0-1,0-1 1,1 6-5,-2-7-10,1-1 0,0 1 0,1-1 0,-1 1-1,1-1 1,-1 1 0,1-1 0,0 0 0,0 0 0,0 0 0,1 0 0,-1 0 0,1-1 0,0 1 0,-1-1 0,1 0 0,0 1 0,1-1 0,-1-1 0,0 1 0,0 0 0,1-1 0,-1 1 0,1-1 0,-1 0 0,1 0 0,0-1 0,-1 1 0,1-1 0,0 0 0,-1 0 0,1 0 0,0 0 0,-1-1 0,1 1 0,0-1 0,1 0 10,2-1-210,0 0 1,0 0 0,-1 0-1,1-1 1,-1 0-1,1 0 1,-1-1-1,0 0 1,0 0 209,1-1-1429,0-1 1,0 0-1,-1 0 0,0-1 1,0 0-1,4-7 1429,8-16-5937</inkml:trace>
  <inkml:trace contextRef="#ctx0" brushRef="#br0" timeOffset="-108303.99">7035 1888 9690,'-3'-2'725,"0"-1"-1,0 1 1,0 0-1,0 0 1,0 0-1,0 1 1,-1-1-1,1 1 1,0 0-1,-1 0 1,-3-1-725,7 2 140,-1 0 1,0 0 0,0 0-1,1 0 1,-1 0 0,0 1-1,0-1 1,1 0 0,-1 0-1,0 1 1,1-1-1,-1 0 1,0 1 0,1-1-1,-1 0 1,1 1 0,-1-1-1,0 1 1,1-1 0,-1 1-1,1-1 1,-1 2-141,-6 25 1257,8 27 326,2 0 0,3 0 1,5 17-1584,1 16 978,-10-75-828,6 54 447,9 25-597,-13-74 199,0 0 1,1-1-1,1 0 0,0 0 1,2 0-1,-1-1 1,2 0-1,1 1-199,2-3-137,0-8-4274,-5-11 723</inkml:trace>
  <inkml:trace contextRef="#ctx0" brushRef="#br0" timeOffset="-107939.04">7050 2452 12819,'-79'-61'4153,"61"47"752,21 7-3617,12 2-184,9 1-496,17-2-320,7 6-96,12-1 152,-6 2-15,1-1 447,-9 6 680,-4-3-6545,-12 5 2592</inkml:trace>
  <inkml:trace contextRef="#ctx0" brushRef="#br0" timeOffset="-107938.97">7405 2368 12243,'0'-2'4457,"0"1"872,0 1-3529,0 0-168,0 1-671,3 14-201,1 10-512,15 39 40,-9-46-128,-2-3-24,3-7 40,0-4 144,-4-3 208,1 1 408,8-7-6577,3-4 2465</inkml:trace>
  <inkml:trace contextRef="#ctx0" brushRef="#br0" timeOffset="-107606.5">7442 2201 11899,'-23'-23'3624,"18"4"737,3 1-3321,12 8-391,5 0-321,4 5-208,0 3 200,4 4-208,-3 4-384,1 1-296,1 3-1673,1-1-2440,-3 4 24</inkml:trace>
  <inkml:trace contextRef="#ctx0" brushRef="#br0" timeOffset="-107233.65">7632 2173 1760,'6'2'255,"0"1"465,-1-1 0,1 1 1,0 0-1,-1 0 0,0 0 0,0 1 1,1 1-721,-4-3 615,0 0 0,0 1 0,0 0 0,0-1 1,0 1-1,-1 0 0,0 0 0,1 0 0,-1 0 1,0 0-1,0 0 0,-1 0 0,1 0 0,-1 0 0,1 0 1,-1 4-616,2 29 3181,2 1 0,5 19-3181,-8-47 206,1 0 0,1 0 1,-1 0-1,2-1 0,-1 0 0,1 1 1,0-1-1,1 0 0,-1-1 0,2 1 0,-1-1 1,1 0-1,3 2-206,-7-7 58,1-1 0,0 1 1,-1-1-1,1 1 0,0-1 0,0 0 1,0 0-1,0-1 0,0 1 0,0 0 1,0-1-1,1 0 0,-1 0 0,0 0 1,0 0-1,0 0 0,0-1 0,0 1 1,0-1-1,0 0 0,0 0 0,0 0 1,0 0-1,0-1 0,0 1 0,-1-1 1,1 1-1,-1-1 0,1 0 0,-1 0-58,10-7 78,0 0 0,-1-1 0,0-1 0,0 1-1,4-8-77,2-8 81,-14 21-14,0 0 0,0 0-1,1 0 1,-1 0 0,1 1 0,0-1-1,1 1 1,-1 0 0,1 0-1,0 0-66,-1 4 36,-1 0 0,1 1 0,-1 0 0,1 0 0,-1 0-1,1 0 1,-1 0 0,1 1 0,-1-1 0,0 1 0,0 0-1,0 0 1,1 1-36,27 12 113,-21-14-87,-1 0 0,1-1 0,-1 0 0,1 0-1,-1-1 1,1-1 0,-1 1 0,0-2 0,0 1-1,0-1 1,0 0 0,7-4-26,-6 3 18,-1-1-1,1 0 1,-1-1 0,1 0-1,-1 0 1,-1-1 0,0 0-1,0 0 1,0-1 0,-1 0-1,1-1-17,-8 9 1,1-1-1,0 0 0,-1 1 1,1-1-1,0 0 0,-1 0 0,1 1 1,-1-1-1,1 0 0,-1 0 1,1 0-1,-1 0 0,0 0 0,1 0 1,-1 0-1,0 1 0,0-1 1,0 0-1,0 0 0,0 0 0,0 0 1,0 0-1,0 0 0,0 0 1,0 0-1,0 0 0,-1 0 0,1 0 1,0 0-1,-1 0 0,1 0 1,-1 1-1,1-1 0,-1 0 0,1 0 1,-1 0-1,1 1 0,-1-1 1,0 0-1,0 1 0,1-1 0,-1 0 1,0 1-1,0-1 0,0 1 1,1 0-1,-1-1 0,0 1 0,0-1 1,0 1-1,0 0 0,0 0 0,0 0 1,0-1-1,0 1 0,0 0 1,-1 0-1,-5 0-9,-1-1 1,1 1 0,-1 0 0,0 0-1,1 1 1,-8 2 8,1 0-13,1 2-1,-1-1 1,1 2 0,0 0-1,0 0 1,1 2-1,-1-1 1,2 2 0,-6 3 13,12-8-5,0 0 0,0 1 0,0-1 0,0 1 0,1 0 0,0 1 1,0-1-1,0 0 0,1 1 0,0 0 0,0 0 0,0 0 0,1 0 0,0 1 1,0-1-1,1 0 0,-1 1 0,1-1 0,1 1 0,-1 0 0,1 2 5,1-7 18,-1 1 0,1 0-1,0-1 1,-1 1 0,1 0-1,0-1 1,1 1 0,-1-1 0,0 1-1,1-1 1,-1 0 0,1 1-1,0-1 1,0 0 0,0 0-1,0 0 1,0-1 0,0 1-1,1 0 1,-1-1 0,0 1 0,1-1-1,-1 0 1,1 0 0,0 0-1,-1 0 1,1 0 0,1-1-18,11 4 205,0-2 0,0 0 1,1-1-1,13 0-205,-1 0 181,80 3-157,-37-3-4301,-65-1 3486,45 0-3472</inkml:trace>
  <inkml:trace contextRef="#ctx0" brushRef="#br0" timeOffset="-86508.3">875 3590 8474,'-4'-4'748,"1"1"1,-1-1 0,0 1 0,0 0-1,0 0 1,0 0 0,-1 1-1,1-1 1,-1 1 0,0 0-1,1 1 1,-1-1 0,0 1-1,0 0 1,0 0 0,-3 0-749,2 2 257,1-1 0,-1 2 0,1-1 0,0 1 0,-1-1 0,1 2 0,0-1 0,0 0 1,0 1-1,1 0 0,-1 0 0,0 1 0,1-1 0,0 1 0,-2 1-257,-15 15 603,1 0 1,1 0-1,-9 14-603,22-27 56,1 1 0,-1-1-1,1 1 1,1 1 0,0-1 0,0 1-1,0 0 1,1 0 0,0 0 0,1 0 0,0 0-1,0 6-55,2-13 1,0-1-1,0 1 1,0 0 0,0-1-1,1 1 1,-1 0-1,0-1 1,1 1-1,0 0 1,-1-1-1,1 1 1,0-1-1,0 1 1,-1-1-1,1 1 1,0-1-1,1 0 1,-1 1-1,0-1 1,0 0 0,1 0-1,-1 0 1,1 1-1,1 0-1,1 0 0,0-1 0,0 1 0,0 0 0,0-1 0,0 0 0,1 0 0,-1 0 0,4-1 1,10 1-4,1-1 0,-1 0 0,0-2-1,4-1 5,-19 3 1,8-2 6,-1 0 0,1-1 0,-1-1 0,0 1 1,0-2-1,0 1 0,-1-1 0,1-1 0,-1 0 0,0 0 0,-1-1 0,1 0 0,2-4-7,-8 9 11,0-1 1,-1 1-1,1-1 1,-1 0-1,0 0 1,1 0-1,-1-1 1,-1 1-1,1 0 1,0-1-1,-1 1 1,0-1-1,0 0 1,0 1-1,0-1 1,-1 0-1,1 0 1,-1 1-1,0-1 1,0 0-1,0 0 1,-1 1-1,1-1 1,-1 0-1,0 0 1,0 1-1,0-1 1,-1 1-1,1-1 1,-1 1-1,0-1 1,0 1-1,0 0 1,0 0-1,0 0 1,-1 0-1,1 0 0,-4-1-10,0-2 28,-1 0 1,0 0-1,0 1 1,-1 1-1,1-1 1,-1 1-1,0 0 1,0 1 0,0 0-1,-1 0 1,1 1-1,-1 0 1,0 0-1,1 1 1,-1 0-1,0 1 1,0 0 0,-4 0-30,12 0 10,0 0 1,0 0 0,0 0-1,1 0 1,-1 1-1,0-1 1,0 0 0,0 0-1,0 1 1,1-1 0,-1 0-1,0 1 1,0-1-1,1 1 1,-1-1 0,0 1-1,1-1 1,-1 1 0,0-1-1,1 1 1,-1 0 0,1-1-1,-1 1 1,1 0-1,-1 0 1,1-1 0,0 1-1,-1 1-10,-1 11-4238,2 6 658</inkml:trace>
  <inkml:trace contextRef="#ctx0" brushRef="#br0" timeOffset="-85539.32">413 3579 6289,'-54'-88'3054,"52"84"-2752,-1 1-1,0 0 1,0 0-1,0 0 1,0 1 0,0-1-1,0 1 1,-1 0-1,1-1 1,-1 2-1,0-1 1,0 0-1,1 1 1,-1 0-1,0-1 1,0 2 0,0-1-1,-1 0 1,1 1-1,0 0 1,-3 0-302,-3 1 550,0 0 1,0 0 0,1 2 0,-1-1-1,1 1 1,-9 4-551,6-2 252,2 1 1,-1 0-1,1 1 1,0 0-1,0 0 0,1 1 1,0 1-1,0-1 0,1 1 1,0 1-1,1 0 1,0 0-1,-4 9-252,1-3 130,2 1 0,0 0 0,1 0 1,0 1-1,2 0 0,0 0 0,1 1 0,-1 9-130,5-24 9,-1 0-1,1-1 1,-1 1-1,1 0 0,1-1 1,-1 1-1,0-1 1,1 1-1,-1 0 1,1-1-1,0 1 0,1-1 1,-1 1-1,0-1 1,1 0-1,0 0 0,0 1 1,0-1-1,0-1 1,0 1-1,1 0 1,-1 0-1,1-1 0,0 1 1,-1-1-1,1 0 1,0 0-1,1 0 0,-1 0 1,0-1-1,0 1 1,1-1-1,-1 0 1,1 0-1,-1 0 0,1 0 1,0-1-1,1 1-8,17 1 218,1-1-1,0 0 0,0-2 1,0-1-1,20-4-217,-20 3 366,44-5-3522,-6-1 745</inkml:trace>
  <inkml:trace contextRef="#ctx0" brushRef="#br0" timeOffset="-84898.68">1166 3467 10338,'-22'18'6618,"21"-18"-6455,-1 1 0,1 0 1,-1 0-1,1 0 0,-1 0 1,1 0-1,0 0 0,0 0 1,-1 0-1,1 0 0,0 1 0,0-1 1,0 0-1,0 1 0,0-1 1,0 1-1,1-1 0,-1 1 1,1 0-1,-1-1 0,1 1 1,-1 0-1,1-1 0,0 1 1,0 0-1,0-1 0,0 1 1,0 0-1,0 0 0,0 0-163,0 16 284,1 0-1,0 0 1,2 0 0,0 0-1,1-1 1,0 1-1,2-1 1,3 7-284,-4-5 84,-4-15-73,-1-1 1,1 1 0,-1-1-1,1 0 1,0 0 0,0 1-1,1-1 1,-1 0 0,1 0-1,-1 0 1,1 0 0,0 0-1,0-1 1,0 1 0,1-1 0,2 3-12,-4-7 107,1 0 1,-1 0 0,1-1 0,-1 1 0,0 0 0,0-1 0,0 1 0,0-1 0,0 1 0,-1-1 0,1 0 0,-1 1-1,0-1 1,1 1 0,-1-1 0,-1-1-108,5-15 87,-1-3-30,1 2 78,0 0 1,1 0-1,3-7-135,-7 23 14,1 1 1,-1-1-1,0 0 0,1 1 0,0-1 0,0 1 0,0 0 0,0 0 0,1 0 1,-1 0-1,1 0 0,0 0 0,0 0 0,0 1 0,0 0 0,0-1 0,0 1 1,1 0-1,-1 1 0,3-2-14,-4 2-2,0 1-1,1 0 1,-1-1 0,0 1 0,1 0 0,-1 0 0,0 0-1,1 0 1,-1 0 0,0 1 0,1-1 0,-1 1-1,0 0 1,0-1 0,1 1 0,-1 0 0,0 0 0,0 1-1,0-1 1,0 1 2,2 1-2,0 0 0,-1 0 0,0 1 0,0 0 0,0-1 0,0 1 0,-1 0 0,1 1 0,-1-1 0,0 0 2,4 10 1,-2-1 0,1 1 0,-2 0 0,1 0 0,-2 0 0,0 5-1,-1-2 9,-1-12-7,-1-1 1,1 0 0,0 1 0,1-1 0,-1 0 0,1 0 0,0 1 0,0-1 0,0 0 0,1 0-1,1 3-2,-3-7 3,0 0 0,1 0 0,-1 0-1,0 0 1,1 0 0,-1 0 0,0 0-1,1 0 1,-1 0 0,0 0 0,1 0-1,-1 0 1,0 0 0,0 0 0,1-1-1,-1 1 1,0 0 0,1 0 0,-1 0-1,0 0 1,0-1 0,1 1-1,-1 0 1,0 0 0,0-1 0,0 1-1,1 0 1,-1 0 0,0-1 0,0 1-1,0 0 1,0 0 0,1-1 0,-1 1-1,0 0 1,0-1 0,0 1 0,0 0-1,0-1 1,0 1 0,0 0-3,10-24 81,-6 14-93,3-5 22,-1-2-9,2 0 1,0 1 0,0-1 0,2 2 0,0-1-1,5-5-1,-12 19 0,-1-1 0,1 0 0,-1 0 0,1 1 0,0-1 0,0 1 0,0 0 0,0 0 0,0 0-1,1 0 1,-1 0 0,0 1 0,1 0 0,0 0 0,-1 0 0,1 0 0,0 0 0,-1 1 0,1-1 0,0 1-1,-1 0 1,1 0 0,0 0 0,0 1 0,-1 0 0,1-1 0,0 1 0,-1 0 0,1 1 0,-1-1 0,1 1-1,-1-1 1,0 1 0,0 0 0,0 0 0,3 2 0,2 2 21,0-1-1,-1 1 1,0 0-1,0 1 1,0-1-1,0 1 1,-1 1 0,-1-1-1,1 1 1,-1 0-1,0 0 1,-1 1-1,0-1 1,0 1-1,0 3-20,-2-3-747,0 0-1,-1-1 1,0 1-1,0 0 1,-1 0-1,-1 7 748,0 4-5740,3 1-1324</inkml:trace>
  <inkml:trace contextRef="#ctx0" brushRef="#br0" timeOffset="-84299.13">1815 3706 9418,'49'-113'4072,"-41"90"-1583,-2 9 1279,1 25-1280,-5-7-2293,13 27 266,-1 0-1,-2 1 1,6 24-461,-17-51 80,8 19-56,-2-22 342,2-15 713,11-29-879,1 1 1,5-3-201,-24 40 7,0 1 0,1-1 0,-1 0 0,1 1 0,0 0 0,0 0 0,0 0 0,0 0 0,0 0 0,1 1 0,-1-1 0,1 1 0,0 0 0,0 0 0,0 0 0,0 1 1,0-1-1,0 1-7,-1 1 0,-1 0 0,0 0 0,1 0 0,-1 0 0,0 1 0,1-1 1,-1 1-1,0-1 0,0 1 0,1 0 0,-1 0 0,0 0 1,0 0-1,0 0 0,0 0 0,0 1 0,0-1 0,0 1 0,-1-1 1,1 1-1,-1 0 0,1 0 0,-1 0 0,1-1 0,-1 1 0,0 1 1,0-1-1,0 0 0,0 0 0,0 0 0,-1 0 0,1 1 1,-1 0-1,20 84 65,-20-86-64,1-1 0,-1 1 0,0-1 0,0 1 0,1-1 0,-1 1 0,0-1 0,1 1 0,-1-1 1,1 1-1,-1-1 0,0 1 0,1-1 0,-1 0 0,1 1 0,-1-1 0,1 0 0,-1 1 0,1-1 0,0 0 0,-1 0 0,1 0 0,-1 1 0,1-1 0,-1 0 1,1 0-1,0 0 0,-1 0 0,1 0 0,-1 0 0,1 0 0,0 0-1,23-11 29,13-23 25,-33 30-44,6-8 3,1 2 0,-1-1 0,2 1 1,0 1-1,0 0 0,1 0-13,-11 8 3,0-1 1,0 1-1,0 0 1,0 0-1,0 1 1,0-1-1,0 0 0,0 1 1,1-1-1,-1 1 1,0 0-1,0-1 1,0 1-1,0 0 1,1 1-1,-1-1 0,0 0 1,0 0-1,0 1 1,0 0-1,1-1 1,-1 1-1,0 0 0,0 0 1,0 0-1,-1 0 1,1 0-1,0 0 1,0 1-1,0-1 1,-1 1-1,1-1 0,-1 1 1,1 0-1,-1-1 1,0 1-1,0 0 1,0 0-1,0 0 1,0 0-1,0 0 0,0 0 1,-1 0-1,1 2-3,3 6 23,0 0-1,1-1 1,0 1 0,0-1-1,1 0 1,5 6-23,-7-11 16,1 0 0,-1 0 0,1-1-1,0 1 1,0-1 0,0 0 0,0-1 0,0 1 0,1-1 0,-1 0 0,1 0 0,5 1-16,55 8-3889,-32-8 507</inkml:trace>
  <inkml:trace contextRef="#ctx0" brushRef="#br0" timeOffset="-83665.93">2949 3593 7738,'0'-1'393,"0"-1"1,0 1 0,1 0-1,-1 0 1,0 0 0,0 0-1,0 0 1,0 0 0,0 0-1,0 0 1,0 0 0,0 0-1,-1 0 1,1 0 0,0 0-1,-1 0 1,1 0 0,-1 0-1,1 0 1,-1 0 0,1 0-1,-1 0 1,1 0 0,-1 0-1,0 1 1,0-1-394,-1 0 302,1 0 1,-1 0 0,0 0-1,1 1 1,-1-1-1,0 0 1,0 1-1,0 0 1,0-1-1,1 1 1,-1 0 0,0 0-1,0 0 1,-1 0-303,-3 1 248,-1 0 0,1 0 1,0 0-1,0 1 0,0 0 1,0 0-1,0 0 1,0 1-1,0 0-248,-5 5 189,0 0 0,1 0 0,-1 1 1,2 1-1,-1 0 0,2 0 0,-3 3-189,8-10 5,1 1 1,-1-1-1,1 1 0,-1 0 0,1-1 0,0 1 1,1 0-1,-1 0 0,1 0 0,-1 1 1,1-1-1,1 0 0,-1 0 0,0 1 0,1-1 1,0 0-1,0 1 0,1-1 0,-1 0 1,1 0-1,0 1 0,0-1 0,0 0 1,0 1-6,0-4-2,0 1 0,0-1 0,0 1 1,1-1-1,-1 0 0,0 1 0,0-1 1,1 0-1,-1 0 0,1 0 0,-1 0 1,1 0-1,-1 0 0,1-1 0,0 1 1,-1 0-1,1-1 0,0 1 0,0-1 1,-1 0-1,1 1 0,0-1 0,0 0 1,-1 0-1,1 0 0,0-1 1,0 1-1,0 0 0,-1 0 0,1-1 1,0 0-1,-1 1 0,1-1 0,0 0 1,1 0 1,8-4-11,-1 0 0,0-1 1,0 0-1,8-6 11,-17 10-2,17-11-20,0-1 0,-1 0-1,5-8 23,-16 16 2,0-1 0,-1 0 0,1 0 0,-2 0 0,1 0 0,-1-1 0,0 0 0,0 0 0,-1 0 0,0 0-2,1-11 15,-7 25 1,-3 41 2,7-35-16,0-1 1,1 1 0,0-1-1,1 0 1,0 0 0,2 5-3,-4-14 0,-1 0 1,1-1-1,-1 1 1,1 0-1,0 0 1,0-1-1,0 1 1,0 0-1,0-1 1,0 1-1,0-1 1,1 0-1,-1 1 1,1-1-1,-1 0 1,1 0-1,-1 1 1,1-1-1,-1-1 1,1 1-1,0 0 1,0 0-1,0-1 1,-1 1-1,1-1 1,0 1-1,0-1 1,0 0-1,0 1 1,0-1-1,0 0 1,0-1-1,-1 1 1,1 0-1,0 0 1,0-1-1,0 1 1,0-1-1,-1 0 1,1 1-1,0-1 1,0 0-1,-1 0 1,1 0-1,-1 0 1,1 0-1,-1-1 1,2 0-1,1-2 4,0 0 0,0 0 1,-1 0-1,1-1 1,-1 1-1,0-1 1,0 0-1,0 0 1,-1 0-1,0-1 1,0 1-1,0 0 1,0-1-1,0-4-4,-1 3 6,1 0 0,0 0 0,1 0 0,0 1 0,0-1 0,0 1 0,1 0 0,2-4-6,-5 10-2,0-1-1,-1 1 1,1 0-1,0-1 0,-1 1 1,1 0-1,0 0 1,0 0-1,-1-1 1,1 1-1,0 0 1,0 0-1,-1 0 1,1 0-1,0 0 0,-1 1 1,1-1-1,0 0 1,0 0-1,-1 0 1,1 0-1,0 1 1,-1-1-1,1 0 0,0 1 1,0-1 2,31 21-27,-4 1 31,3 3 67,0-1 0,2-2 0,3 0-71,-33-21 122,11 10 384,-12 1-4128,-6 0 884</inkml:trace>
  <inkml:trace contextRef="#ctx0" brushRef="#br0" timeOffset="-82877.68">3990 3635 8954,'0'-1'300,"0"-1"1,0 1-1,-1 0 0,1 0 1,0 0-1,0 0 0,0-1 1,-1 1-1,1 0 1,-1 0-1,1 0 0,-1 0 1,1 0-1,-1 0 0,0 0 1,1 0-1,-1 0 0,0 0 1,0 0-1,0 1 1,1-1-1,-1 0 0,0 1 1,0-1-1,0 0 0,-1 0-300,-2-1 567,0 1-1,-1-1 0,1 1 1,0 0-1,-1 0 1,1 0-1,0 0 0,-3 1-566,-5-1 647,0 1 0,0 1 0,0 0 0,0 0 0,0 1 0,-1 1-647,-4 2 304,1 1-1,-1 1 1,1 1 0,0 0-1,1 1 1,0 0-1,-7 8-303,14-12 43,1 1-1,0 1 0,0-1 0,0 1 0,1 1 0,0-1 0,0 1 1,1 0-1,0 0 0,0 0 0,1 1 0,0 0 0,0 0 0,-1 6-42,5-13 0,0 0-1,-1 1 0,1-1 1,0 0-1,0 0 1,0 0-1,1 0 0,-1 1 1,0-1-1,1 0 0,-1 0 1,1 0-1,0 0 1,0 0-1,0 0 0,0 0 1,0 0-1,0-1 0,0 1 1,1 0-1,-1 0 1,1-1-1,-1 1 0,1-1 1,-1 0-1,1 1 1,0-1-1,0 0 0,0 0 1,0 0-1,0 0 0,0 0 1,0 0-1,0-1 1,0 1-1,1-1 1,8 3-6,-1-1-1,0 0 1,1-1 0,0 0 0,-1-1-1,10 0 7,-9-1 9,1 0 0,-1 0 0,0-1 0,0 0-1,0-1 1,0-1 0,0 1 0,-1-2 0,1 1-1,-1-2 1,-1 1 0,1-1 0,-1-1 0,0 0 0,0 0-1,0 0 1,-1-1 0,-1-1 0,1 1 0,-1-1 0,-1-1-1,0 1 1,0-1 0,-1 0 0,0 0 0,0-1-1,-1 1 1,-1-1 0,0 0 0,0 0 0,0-9-9,1-22 54,-1 0 0,-3 0 1,-1-1-1,-2 1 1,-2 0-1,-2 1 1,-1-1-1,-3 1 0,-1 1 1,-10-22-55,20 58 24,1 0 20,0 0 0,-1 0 0,1-1 0,-1 1 0,0 0 0,0 1 0,-1-1 0,1 0 0,-1 1 0,0-1 0,0 1 0,-3-3-44,5 9 29,1 1 1,-1-1-1,0 0 1,1 1-1,0-1 1,0 0-1,0 1 1,0-1-1,1 0 0,-1 0 1,1 1-1,0 0-29,27 138 223,-4-21 208,6 5-431,-19-87-190,2-1 1,1-1-1,3 0 0,0-1 1,8 9 189,-22-40-786,-1-2-283,0 1 0,0-1 0,0 0 0,0 0 0,1 0 0,-1 0 0,1-1 0,0 1 0,0-1 0,0 1 1069,15 3-7742</inkml:trace>
  <inkml:trace contextRef="#ctx0" brushRef="#br0" timeOffset="-82438.25">4292 3673 9658,'-12'-10'3833,"8"9"536,2 6-2569,2 5-183,0-10-657,0 1-96,2 12-432,4 10-136,18 42-144,-12-40 72,-1-9 224,5-2 1305,0-6-3418,5-8-3160,-2-10 1096</inkml:trace>
  <inkml:trace contextRef="#ctx0" brushRef="#br0" timeOffset="-82437.25">4449 3392 5657,'-30'-28'4713,"0"10"-944,2 0-312,12 10-2777,8 7 416,13 6-392,10 1-4473,7-2 2089</inkml:trace>
  <inkml:trace contextRef="#ctx0" brushRef="#br0" timeOffset="-82081.37">4684 3166 8994,'0'-1'353,"-1"0"0,0 1 1,0-1-1,1 0 0,-1 1 0,0-1 1,0 0-1,0 1 0,0-1 0,0 1 0,0 0 1,0-1-1,0 1 0,0 0 0,0-1 1,0 1-1,0 0 0,-1 0 0,1 0-353,1 0 146,-1 0 0,0-1-1,1 1 1,-1 0 0,1 0-1,-1 0 1,0 0-1,1 0 1,-1 0 0,0 0-1,1 0 1,-1 0 0,0 0-1,1 1 1,-1-1 0,1 0-1,-1 0 1,0 0 0,1 1-1,-1-1 1,1 0 0,-1 1-1,1-1 1,-1 1 0,1-1-1,-1 0 1,1 1 0,0-1-1,-1 1 1,1-1 0,-1 1-1,1 0 1,0-1-1,0 1 1,-1-1-146,0 25 832,1-1 0,2 0 0,0 0 0,4 20-832,2 11 469,-4-16-179,18 141 115,-17-152-208,1-1-1,2 0 1,0 0 0,2-1 0,3 6-197,-4-17 74,0-6-3581,-3-4 457</inkml:trace>
  <inkml:trace contextRef="#ctx0" brushRef="#br0" timeOffset="-82080.37">4680 3699 8410,'-69'-100'3969,"63"83"96,1 3-2281,16 9-392,4 5-760,15 2-328,5 0-232,6 2-16,-4-3 8,15 5 176,-13-5 73,10 4-4458,-5 4 1696</inkml:trace>
  <inkml:trace contextRef="#ctx0" brushRef="#br0" timeOffset="-81680.34">5291 3583 4193,'-11'4'10681,"-8"4"-4415,-27 10-2570,18-7-3420,0 2 1,1 1-1,-6 5-276,22-12 191,-36 28 394,44-33-545,0 0 1,0 1-1,1 0 0,-1 0 1,1-1-1,0 1 1,0 1-1,0-1 0,0 0 1,1 0-1,-1 1 0,1-1 1,-1 4-41,2-6 5,0-1-1,0 1 1,1-1 0,-1 1 0,0-1-1,0 1 1,1 0 0,-1-1 0,0 1 0,1-1-1,-1 1 1,1-1 0,-1 0 0,0 1 0,1-1-1,-1 1 1,1-1 0,-1 0 0,1 1-1,-1-1 1,1 0 0,0 0 0,-1 1 0,1-1-1,-1 0 1,1 0 0,0 0 0,-1 0 0,1 0-1,-1 1 1,1-1 0,0 0 0,-1-1-1,1 1 1,-1 0 0,1 0 0,0 0 0,-1 0-1,1 0 1,-1-1 0,1 1 0,-1 0 0,1-1-6,29-6 49,-7 0-21,-1-2-1,0 0 1,0-2 0,-1 0 0,-1-2-1,0 0 1,0-1 0,12-13-27,-24 19 10,-3 3 267,-6 10 130,-7 31-53,7-26-327,1-1 0,0 0 1,0 0-1,1 0 0,0 1 1,0-1-1,2 5-27,-1-9 13,-1-1 1,1 1-1,0-1 0,0 0 1,0 0-1,1 0 0,0 0 1,-1 0-1,1 0 0,1-1 0,-1 1 1,1-1-1,-1 0 0,1 0 1,0 0-1,0-1 0,3 3-13,-3-3 16,1 0 1,-1 0-1,1-1 0,-1 1 0,1-1 0,-1 0 1,1 0-1,0 0 0,-1-1 0,1 0 0,0 0 1,0 0-1,0 0 0,-1-1 0,1 0 0,0 0 1,-1 0-1,4-1-16,30-15-4373,-5 0 1401</inkml:trace>
  <inkml:trace contextRef="#ctx0" brushRef="#br0" timeOffset="-81342.88">5531 3721 7306,'21'-71'4777,"-44"58"-280,8 9-1529,2 8-719,3 3-1033,2 8-216,8 3-504,3 0-200,-1-1-192,2 3-24,6-7-48,2 3 16,-1-5 352,5-4-312,2-5 121,3-7-5219,0-3 1442</inkml:trace>
  <inkml:trace contextRef="#ctx0" brushRef="#br0" timeOffset="-80626.05">5627 3537 5385,'-72'-38'12683,"66"30"-10863,16 3-1198,20 2-484,-22 2-235,0 2 0,0-1 0,-1 1-1,1 0 1,0 0 0,0 1 0,0 1-1,-1-1 1,1 1 0,-1 0 0,6 4 97,-4-2-564,-1 0 1,0 1 0,0 1 0,0-1-1,-1 1 1,0 0 0,-1 1 0,1-1-1,-1 2 1,-1-1 0,0 0 0,0 1-1,0 0 1,1 5 563,15 24-779,-16-32 1231,-1 1 1,0 0-1,-1-1 0,0 1 1,0 1-1,1 3-452,-10-26 10894,5 14-10747,0 0-1,1-1 1,-1 1 0,1 0-1,-1 0 1,1 0 0,-1 0-1,1-1 1,0 1 0,0 0-1,-1 0 1,1-1 0,0 1-1,0 0 1,0-1 0,1 1-147,-1-1-7,1 1 0,0-1 0,1 1 0,-1 0 1,0 0-1,0 0 0,0-1 0,1 1 0,-1 0 0,1 1 1,-1-1-1,0 0 0,1 0 0,0 1 0,-1-1 1,1 0-1,-1 1 0,1 0 0,1-1 7,75-11 20,14-1 19,-84 11-34,-1 0 0,1 0 1,-1 0-1,1-1 0,-1-1 0,0 1 0,0-1 0,0 0 0,5-5-5,5-13 27,-17 21-23,1 0 0,-1 1 0,0-1 0,0 0 0,0 1 0,0-1 0,0 0 0,0 1 0,0-1 0,0 0 0,0 1 0,0-1 0,0 0 0,-1 1 0,1-1 0,0 1-1,0-1 1,-1 0 0,1 1 0,0-1 0,-1 1 0,1-1 0,0 1 0,-1-1 0,1 1-4,-2-1 8,0 0-1,0 0 0,0 0 0,0 0 0,1 0 1,-1 1-1,0-1 0,0 1 0,0-1 0,-1 1 1,1 0-1,0 0 0,0 0 0,0 0 1,0 0-1,0 0 0,0 0 0,0 1 0,0-1 1,0 1-1,-1 0-7,-7 3 3,1 0-1,-1 0 1,1 1 0,1 0 0,-1 1-1,1 0 1,0 0 0,0 1 0,0 0 0,1 0-1,0 1 1,1 0 0,0 0 0,-4 6-3,8-10 5,0-1 1,0 0 0,0 1 0,0 0 0,1-1 0,-1 1-1,1 0 1,0 0 0,0 0 0,0 0 0,1 0-1,-1 0 1,1 0 0,0 0 0,0 0 0,1 0 0,-1 0-1,1 0 1,0-1 0,0 1 0,0 0 0,0 0 0,1 0-1,0-1 1,-1 1 0,1-1 0,1 1 0,-1-1-1,0 0 1,1 0 0,0 0 0,-1 0 0,1 0 0,0-1-1,1 1 1,-1-1 0,0 0 0,3 2-6,3 0 11,1 0-1,-1 0 1,0 0 0,1-1-1,0-1 1,0 0 0,0 0-1,0-1 1,0 0 0,0-1 0,0 0-1,0 0 1,0-1 0,0-1-1,0 0 1,0 0 0,0-1-1,-1 0 1,1 0 0,2-3-11,9-2 18,0-2 0,-1-1 1,0 0-1,-1-1 0,0-2 0,-1 0 1,0 0-1,8-11-18,-24 23 4,0 0 0,0 0 0,-1 0 1,1 0-1,0 0 0,-1 0 0,0 0 0,1 0 1,-1-1-1,0 1 0,0 0 0,0-1 0,0 1 1,-1-1-1,1 1 0,-1-1 0,1 0 0,-1 1 0,0-1 1,0 1-1,0-1 0,-1 0 0,1 1 0,0-1 1,-1 1-1,0-1 0,1 1 0,-1-1 0,0 1 0,0 0 1,-1-1-5,0 0 2,0 1-1,0-1 1,-1 1 0,1 0 0,-1-1 0,1 1 0,-1 0 0,0 0 0,0 1-1,0-1 1,0 1 0,0-1 0,0 1 0,0 0 0,-1 0 0,1 0 0,0 1-1,-1-1 1,1 1 0,0 0 0,-1 0 0,1 0 0,-1 0 0,1 1-2,2-2-1,1 1 0,-1 0 0,1 0 0,-1 0 0,1 0 0,-1 0 0,0 0 1,1 0-1,-1 0 0,1 0 0,-1 0 0,1 1 0,-1-1 0,1 0 0,-1 0 1,1 0-1,-1 1 0,1-1 0,-1 0 0,1 1 0,-1-1 0,1 0 0,-1 1 1,1-1-1,0 1 0,-1-1 0,1 1 0,-1-1 0,1 1 0,0-1 0,0 1 1,-1-1-1,1 1 0,0-1 0,0 1 0,0-1 0,0 1 0,0-1 0,-1 1 1,16 21-29,28 13 7,52 14 23,-74-40 4,0 1 0,0 1 0,-1 1 0,0 1 0,-1 0 0,-1 2-5,-16-14 1,0 0 1,-1 1-1,1-1 1,0 1-1,-1-1 1,1 1-1,-1 0 1,0 0-1,0 0 1,0-1-1,1 1 1,-2 0-1,1 0 1,0 1-1,0-1 0,-1 0 1,1 0-1,-1 0 1,1 0-1,-1 1-1,-1-1 2,1-1 0,-1 1 0,1-1 0,-1 0 0,0 1 0,0-1 0,1 0-1,-1 1 1,0-1 0,0 0 0,0 0 0,0 0 0,-1 0 0,1 0 0,0 0 0,0 0-1,0-1 1,-1 1 0,1 0 0,-1-1 0,1 1 0,-1 0-2,-12 3 15,0 0 0,0 0 0,0-2 1,-1 0-1,-7 0-15,11 0 6,-77 5 1534,51-8-5908,28 1 1026</inkml:trace>
  <inkml:trace contextRef="#ctx0" brushRef="#br0" timeOffset="-79649.68">7227 3447 6321,'-6'1'7097,"-10"-3"-3426,-37-8-429,44 7-2903,-30-7 1186,1-1 0,-7-6-1525,34 13 134,1 0 0,0-2 0,0 1 0,0-1-1,1 0 1,0-1 0,0 0 0,1-1 0,0 0 0,0-1-134,5 7 20,1-1 1,0 0-1,0 0 0,0 0 1,0 0-1,0-1 1,1 1-1,-1 0 0,1-1 1,0 1-1,0-1 1,0 1-1,1-1 0,-1 0 1,1 1-1,0-1 1,0 0-1,0 1 0,0-1 1,1 0-1,0 1-20,0-3 10,1 0 0,1 0 0,-1 0 1,1 1-1,0-1 0,1 1 0,-1 0 0,1 0 0,0 0 0,0 1 0,5-5-10,8-5-9,0 0 0,1 1 0,0 1-1,1 0 1,1 2 0,13-6 9,-27 14-2,18-9-7,0 2 0,0 0 0,18-2 9,-36 9-2,0 1-1,0 0 0,0 0 1,0 0-1,0 1 1,0 0-1,0 0 1,0 1-1,1 0 1,-1 0-1,0 0 0,0 1 1,-1-1-1,1 1 1,0 1-1,-1-1 1,1 1-1,1 1 3,-4-1-2,0 0 0,-1-1 0,1 1 0,-1 0 0,0 0 0,1 0 0,-1 1 0,-1-1 0,1 0 0,0 1 0,-1-1 0,0 1 0,0 0 0,0-1 0,0 1 0,-1 0 0,1 0 0,-1 0 0,0-1 0,0 1 0,0 0 0,-1 0 0,1-1 0,-1 1 0,0 1 2,-3 14-1,-1-1 1,-1 1-1,-1-1 1,-3 7 0,9-23 0,-41 85 947,-31 47-947,41-77-3154,10-16 685</inkml:trace>
  <inkml:trace contextRef="#ctx0" brushRef="#br0" timeOffset="-79308.68">7313 3824 10618,'0'17'4817,"-36"-7"480,29 3-2280,6-2-640,4 1-321,2-1-640,5-3-319,-2-4-497,7-1-136,-5-3-264,2-2-40,1 2 0,-7 0-8,-1 7-6577,-27-8 2264</inkml:trace>
  <inkml:trace contextRef="#ctx0" brushRef="#br0" timeOffset="-31038.21">8968 3823 1976,'15'-37'677,"22"-57"2447,-18 27 2890,-19 65-5682,5-24 1834,-5 26-2082,0 0 0,0-1 1,1 1-1,-1 0 0,0-1 0,0 1 0,0 0 0,0-1 0,0 1 0,1 0 0,-1-1 0,0 1 1,0 0-1,0-1 0,0 1 0,0-1 0,0 1 0,0 0 0,0-1 0,0 1 0,-1 0 0,1-1 1,0 1-1,0-1 0,0 1 0,0 0 0,0-1 0,-1 1 0,1 0 0,0 0 0,0-1 1,-1 1-1,1 0 0,0-1 0,0 1 0,-1 0 0,1 0 0,0 0 0,-1-1 0,1 1 0,0 0 1,-1 0-1,1 0 0,0 0 0,-1-1 0,1 1 0,0 0 0,-1 0 0,1 0 0,-1 0 0,1 0 1,0 0-1,-1 0-84,-1 2 62,1 0 1,-1 0 0,1 1 0,-1-1-1,1 0 1,0 1 0,0-1 0,0 1-1,0-1 1,0 1 0,0-1-1,1 1 1,-1 2-63,-6 17 149,-118 381 1809,35-102-743,-80 266-142,159-517-5,-3 45-1068,15-121 58,1 0 0,2 0 0,0 1 0,4-9-58,7-41 44,38-181 22,-26 137-46,-5-1 0,2-60-20,-19 132-1,2 0-1,3 0 1,1 1 0,2 0 0,3 1 0,2 1 0,1 1-1,4-3 2,5-18-9,-13 31-11,0 0 0,6-6 20,-16 32-3,0-1 0,1 1 0,0 0 0,0 1-1,1 0 1,0 0 0,0 0 0,0 1-1,1 0 1,5-3 3,-10 8-10,1 0 1,-1 0-1,1 0 0,0 0 0,-1 1 0,1-1 1,0 1-1,0 0 0,0 0 0,-1 0 0,1 1 1,0-1-1,0 1 0,-1 0 0,1 0 1,-1 0-1,1 1 0,-1-1 0,1 1 0,-1 0 1,0 0-1,3 2 10,6 3-8,0 1 1,-1 1 0,0 0-1,-1 0 1,9 12 7,18 25 23,-3 2 1,-2 2-1,-3 1 1,2 7-24,-7-10 24,3-1 0,1-1 0,3-2-1,1-1 1,26 26-24,143 133 246,132 175-246,-269-295 68,100 128 785,14 42-853,-172-244 73,-1-1-1,-1 1 1,1 1-1,-1-1 0,-1 1 1,1-1-1,-2 1 1,1 0-1,-1 0 0,0 3-72,-5-10 47,1 0 0,-1 0-1,0 0 1,0 0-1,0 0 1,-1 0 0,1-1-1,0 0 1,0 1-1,-1-1 1,1 0 0,-1-1-1,-2 1-46,-22 9 15,3-1-20,1 0 0,-1-2 0,0 0 0,0-2 0,-1-1 0,-2-1 5,-508 15-1888,-291-37 1888,514-9 14,252 18 47,0-2-1,1-2 1,-56-22-61,119 33 109,18 1-47,27 1 26,-31 2-59,697 15 1798,-235-39-701,-159 10-572,-1 13 0,52 19-554,-342-14 341,-49-1-322,-47-1-5142,22-7 811</inkml:trace>
  <inkml:trace contextRef="#ctx0" brushRef="#br0" timeOffset="-30140.43">9149 4143 5721,'0'0'213,"0"0"-1,0-1 1,0 1 0,0 0-1,0 0 1,0 0 0,0 0-1,0-1 1,0 1-1,0 0 1,0 0 0,0 0-1,0 0 1,-1 0 0,1-1-1,0 1 1,0 0 0,0 0-1,0 0 1,0 0-1,-1 0 1,1 0 0,0 0-1,0 0 1,0-1 0,0 1-1,-1 0 1,1 0-1,0 0 1,0 0 0,0 0-1,0 0 1,-1 0 0,1 0-1,0 0 1,0 0-1,0 0 1,0 0 0,-1 0-1,1 0 1,0 0 0,0 0-1,0 1 1,0-1-1,-1 0 1,1 0 0,0 0-1,0 0 1,0 0 0,0 0-1,0 0 1,-1 0-1,1 1 1,0-1 0,0 0-1,0 0 1,0 0 0,0 0-1,0 0 1,0 1-1,0-1 1,0 0 0,-1 0-1,1 0 1,0 0 0,0 1-1,0-1 1,0 0-213,3 22 4806,14 41-6664,-13-48 3254,12 63 566,4 57-1962,-9-52 200,-1 13 885,6-153-981,-13 49-90,0-1-1,0 1 0,-1-1 0,0 0 0,-1 1 1,0-1-1,0 0 0,-1 0 0,0 0 1,0 0-1,-1 0 0,0-1-13,-5-3 537,2 11-4752,3 2 647</inkml:trace>
  <inkml:trace contextRef="#ctx0" brushRef="#br0" timeOffset="-29495.89">9264 5151 4209,'-5'-1'9940,"-7"-2"-4352,-9 0-3058,-14-3-3263,3 1 1337,27 5-480,0-1 1,0-1-1,0 1 0,0-1 1,0 1-1,0-1 0,1-1 1,-1 1-1,0-1-124,5 3 9,-1-1 1,1 1-1,0 0 1,0 0-1,-1-1 0,1 1 1,0 0-1,0 0 1,-1-1-1,1 1 1,0 0-1,0-1 0,0 1 1,-1 0-1,1-1 1,0 1-1,0 0 1,0-1-1,0 1 0,0 0 1,0-1-1,0 1 1,0-1-1,0 1 1,0 0-1,0-1 0,0 1 1,0 0-1,0-1 1,0 1-1,0 0 1,1-1-1,-1 1 0,0 0 1,0-1-10,21-12 70,-9 9-71,0 1 1,0 0-1,1 0 0,10 0 1,-21 2-1,0 1 0,1-1 1,-1 1-1,0 0 0,0 0 0,1 0 0,-1 0 0,0 0 1,0 0-1,0 1 0,1-1 0,-1 1 0,0-1 0,0 1 1,0 0-1,0 0 0,0 0 0,0 0 0,0 0 0,0 1 1,0-1-1,-1 1 0,1-1 0,0 1 0,-1-1 0,1 1 1,-1 0-1,0 0 0,1 0 0,-1 1 1,-1-2 2,0 0 1,0 1-1,0-1 0,-1 1 0,1-1 1,0 0-1,-1 1 0,1-1 0,-1 0 0,0 1 1,1-1-1,-1 0 0,0 0 0,0 0 1,0 1-1,0-1 0,0 0 0,0 0 1,0 0-1,0-1 0,0 1 0,0 0 1,-1 0-1,1-1 0,0 1 0,0 0 1,-1-1-1,1 0 0,-1 1 0,1-1 1,-2 1-3,-44 11 261,41-11-187,1-1 1,-1 0-1,0-1 0,0 1 1,0-1-1,1 0 1,-1 0-1,0-1-74,5 2 13,0-1 0,0 1 0,1 0 0,-1 0 0,0-1 0,0 1 0,1-1 0,-1 1 0,0 0 0,1-1 0,-1 0 0,0 1 0,1-1 0,-1 1 0,1-1 0,-1 0 0,1 1 0,-1-1 0,1 0 1,-1 1-1,1-1 0,0 0-13,0 0 4,0 0 0,0 0 0,0-1 0,1 1 0,-1 0 1,1 0-1,-1 1 0,1-1 0,-1 0 0,1 0 0,-1 0 1,1 0-1,0 0 0,0 1 0,-1-1 0,1 0 0,0 0 1,0 1-1,0-1 0,0 1 0,0-1 0,0 1 0,0-1-4,2 0 0,1 0-1,-1 0 1,1 0-1,-1 0 1,1 1-1,-1-1 1,1 1-1,0 0 1,-1 0-1,1 0 1,-1 1-1,4 0 1,13 8-10,-19-9 10,-1 1 0,0-1 0,0 1 0,1-1 0,-1 1 1,0-1-1,0 1 0,1 0 0,-1-1 0,0 1 1,0-1-1,0 1 0,0 0 0,0-1 0,0 1 1,0-1-1,0 1 0,0-1 0,0 1 0,0 0 0,-1-1 1,1 1-1,0-1 0,0 1 0,-1-1 0,1 1 1,0-1-1,0 1 0,-1-1 0,1 1 0,-1-1 0,1 1 1,-1-1-1,1 1 11,-1-1 0,1 0 0,-1 0 0,0 1 1,1-1-1,-1 0 0,1 0 0,-1 0 0,0 0 1,1 0-1,-1 0 0,0 0 0,1 0 0,-1 0 1,0 0-1,1 0 0,-1 0 0,1-1 0,-1 1 1,0 0-1,1 0 0,-1-1 0,1 1 0,-1 0 0,0-1 1,1 1-1,-1 0 0,1-1 0,0 1 0,-1-1-11,-4-3-3029,3 3 232</inkml:trace>
  <inkml:trace contextRef="#ctx0" brushRef="#br0" timeOffset="-26380.91">11515 3960 1648,'1'0'163,"0"-1"0,1 0-1,-1 1 1,0-1 0,0 0-1,0 0 1,0 0 0,0 0-1,0 0 1,0-1 0,0 1-1,0 0 1,0 0 0,-1 0-1,1-1 1,0 1 0,-1 0-1,1-1 1,-1 1 0,0-1-1,1 1 1,-1-1 0,0 1-1,0 0 1,0-1 0,0 1-1,0-1 1,0 1-163,-1-1 307,-1 1 0,1-1-1,-1 1 1,0 0 0,1-1 0,-1 1 0,0 0 0,0 0-1,0 0 1,1 1 0,-1-1 0,0 0 0,0 1 0,0-1-1,0 1 1,0 0 0,0 0 0,0 0 0,-1 0 0,1 0-1,0 0 1,0 0 0,0 0-307,-7 1 648,-1 0-1,0 1 1,1 0-1,-1 0 1,1 1 0,0 0-1,0 1 1,-6 3-648,-73 41 1929,57-29-1500,-12 8-2,0 2-1,2 2 1,2 2-1,1 1 1,1 2 0,2 2-1,2 1 1,-1 4-427,24-29 51,-1 2 0,2-1-1,0 1 1,1 0 0,0 1 0,1 0 0,1 0 0,-2 11-51,6-17 25,0 1 0,1-1 1,0 1-1,1-1 0,0 1 1,1-1-1,0 1 0,1-1 1,0 0-1,1 0 0,0 1 1,1-2-1,0 1 0,1 0-25,3 5 24,0 0 1,1-1-1,1 0 0,0-1 0,1 0 0,1 0 0,0-1 0,11 8-24,-15-14 15,0 0 0,1-1 0,0 0-1,0 0 1,1-1 0,-1 0 0,1-1 0,0 0-1,1 0 1,-1-1 0,1 0 0,-1-1 0,1 0-1,8-1-14,32 2 57,-26-1-2,1-1 1,-1-2-1,23-2-55,-24 0 24,-17 2-13,0 0 0,0 0 1,0 0-1,0-1 0,0 1 0,0-2 1,0 1-1,-1-1 0,1 0 0,-1 0 1,0-1-1,2-1-11,11-13 93,9-3 31,-26 20-115,0 1 0,-1 0 0,1-1 0,-1 1 0,1 0 0,0 0 0,-1 0 0,1 1 0,0-1 0,-1 0 0,1 1 0,-1-1-1,1 1 1,1 0-9,13 2 190,-15-3-147,-3 0 1025,-1 0-3484,2 0 1199,-1 0-1455</inkml:trace>
  <inkml:trace contextRef="#ctx0" brushRef="#br0" timeOffset="-25774.8">12062 4294 5865,'0'-2'405,"0"0"0,-1 0 1,0 0-1,1 0 0,-1-1 0,0 1 0,0 0 0,0 1 0,0-1 0,0 0 1,-1 0-1,1 0 0,-1 1 0,1-1 0,-1 1 0,1-1 0,-1 1 0,0-1 1,0 1-1,0 0 0,0 0 0,0 0 0,-1 0-405,-1 0 365,0 1 1,0 0-1,0 0 1,0 0-1,0 0 1,0 1-1,0-1 0,0 1 1,0 0-1,0 1 1,1-1-1,-4 2-365,-14 6 386,1 1-1,0 1 1,1 1 0,0 1-1,1 0 1,0 2-1,1 0 1,1 1-1,0 0 1,1 1 0,1 1-1,0 1 1,2 0-1,0 0 1,1 1 0,-2 8-386,10-21 25,0 1 1,1-1-1,0 1 1,0 0 0,0 0-1,1-1 1,1 1 0,-1 0-1,1 0 1,1 0 0,-1 0-1,1 0 1,1-1-1,-1 1 1,1 0 0,1-1-1,-1 1 1,1-1 0,1 0-1,-1 0 1,1 0 0,0 0-1,1-1 1,0 1 0,0-1-1,0 0 1,1-1-1,-1 1 1,1-1 0,1 0-1,-1-1 1,1 0 0,0 0-1,0 0 1,0-1 0,0 0-1,1 0 1,-1 0 0,1-1-1,-1-1 1,1 1-1,0-1 1,0 0 0,4-1-26,-3 0 21,0 0 1,0 0 0,0-1 0,0-1-1,0 1 1,0-1 0,0-1 0,-1 0-1,1 0 1,-1 0 0,1-1-1,-1-1 1,-1 1 0,1-1 0,-1-1-1,1 1 1,-2-1 0,1 0 0,-1-1-1,0 0 1,0 0 0,0 0-1,-1 0 1,0-1 0,-1 0 0,0 0-1,0 0 1,-1-1 0,0 1 0,0-1-1,0-4-21,3-8 57,-2-1 0,0 0 0,-2 0 0,0-1 0,-1 1 0,-2 0 1,-1-15-58,0 22 26,0 0 1,0 1 0,-2-1 0,0 1 0,0 0 0,-1 0 0,-1 1-1,0 0 1,-1 0 0,-1 0 0,-8-11-27,12 18 22,-1 2 1,1-1-1,0 0 0,-1 1 0,0 0 1,0 0-1,-1 0 0,1 1 0,-1 0 0,1 0 1,-1 0-1,0 0 0,0 1 0,-1 0 1,1 1-1,0-1 0,-1 1 0,1 0 1,0 1-1,-1 0 0,1 0 0,-1 0 1,1 1-1,-1-1 0,0 2-22,5-2-42,1 1 1,-1-1-1,1 1 1,0 0-1,-1 0 0,1 0 1,0 0-1,0-1 0,-1 1 1,1 1-1,0-1 0,0 0 1,0 0-1,0 0 0,1 1 1,-2 0 41,1 1-642,0-1 1,0 1-1,0 0 1,1 0-1,-1 0 1,1 0-1,-1 0 1,1 0-1,0 0 1,0 0-1,0 0 1,1 1 641,3 24-5831</inkml:trace>
  <inkml:trace contextRef="#ctx0" brushRef="#br0" timeOffset="-25005.29">12429 4296 7674,'0'-3'678,"-1"0"0,1 0 0,-1 1 0,1-1 0,-1 1 0,0-1 1,0 0-1,0 1 0,0-1 0,0 1 0,-1 0 0,1-1 0,-2 0-678,3 3 150,-1-1 0,1 1 0,0 0 0,-1 0 0,1-1-1,-1 1 1,1 0 0,0 0 0,-1 0 0,1 0 0,0 0 0,-1-1 0,1 1-1,-1 0 1,1 0 0,-1 0 0,1 0 0,0 0 0,-1 0 0,1 0-1,-1 0 1,1 1 0,0-1 0,-1 0 0,1 0 0,-1 0 0,1 0-1,0 0 1,-1 1 0,1-1 0,0 0-150,-15 21 1618,8-2-1376,1-1 1,1 1-1,1-1 0,1 1 1,0 1-1,2-1 1,0 0-1,1 0 0,1 1 1,1 3-243,3 20 120,2 0 1,1-1 0,15 41-121,-13-61 332,-7-37 216,-6-37 289,-25-82 1135,-17-34-1972,11 44 753,47 134-809,19 25-15,2 0 49,-12-13 24,1-2-1,0-1 1,2 0 0,7 2-2,-21-14 5,0-1 1,0-1-1,1 1 0,-1-2 0,1 0 0,0 0 0,0-1 0,0 0 0,1-1 1,-1-1-1,11 0-5,-19-1 5,1 0 0,-1 0 1,0-1-1,0 1 1,1-1-1,-1 0 0,0-1 1,0 1-1,0-1 0,0 0 1,-1 1-1,1-2 0,0 1 1,-1 0-1,1-1 1,-1 0-1,0 0 0,1 0-5,0-2 10,0 0 0,-1-1-1,1 1 1,-1-1 0,0 0-1,-1 1 1,1-1 0,-1-1 0,0 1-1,-1 0 1,1-3-10,1-18 38,0 0 0,-2-1 0,-2 0 0,0 1 1,-2-8-39,1 12 23,-1-29 60,7 60-45,0 0 0,1 1 0,-1-1 0,2-1 1,5 8-39,25 42 96,-9 15-6,-3 1 0,-4 1 0,0 10-90,-18-73 14,2 8-231,-1 0 0,-1 1 1,-1 0-1,-1-1 1,0 1-1,-2 0 0,-2 13 217,4-18-4795,5-7 464</inkml:trace>
  <inkml:trace contextRef="#ctx0" brushRef="#br0" timeOffset="-24358.51">13256 4330 9434,'3'-11'991,"-2"7"-136,0-1 1,0 1 0,1 0-1,0-1 1,0 1 0,0 0-1,0 0 1,0 0 0,2 0-856,-4 3 144,1 1 1,-1-1 0,1 1 0,-1-1 0,1 1 0,0 0-1,-1-1 1,1 1 0,-1 0 0,1-1 0,0 1-1,0 0 1,-1 0 0,1 0 0,0 0 0,-1 0 0,1 0-1,0 0 1,-1 0 0,1 0 0,0 0 0,0 0-1,0 0-144,23 17 1188,-17-9-967,0 1 0,-1-1 0,0 2 1,-1-1-1,0 1 0,0 0 1,-1 0-1,-1 0 0,1 0 1,-1 1-222,5 21 444,-2-1 1,2 23-445,-1 26 424,-4 1 0,-4 19-424,-6-58 195,-2-34 73,-5-23 85,4-6-232,1 0 1,0-1-1,2-1 0,-4-16-121,0 0 66,-1 1-17,2-1 0,2 0 0,1 0 1,2-1-1,2-1-49,2 29 13,1 0 0,0-1 0,1 1-1,0-1 1,1 1 0,0 0 0,1 0 0,0 0 0,1 0 0,1 1 0,0-1 0,0 1 0,1 0 0,0 1 0,1-1 0,0 1-1,1 1 1,1-1-13,-2 3-7,1 1 0,0 1-1,1-1 1,-1 1 0,1 1-1,0-1 1,0 2 0,1-1-1,-1 1 1,1 1 0,0 0-1,0 0 1,-1 1 0,1 0-1,0 0 1,0 1 0,0 1-1,0 0 1,9 2 7,-7-1-9,1 0 0,-1 1 0,0 0 0,0 1 0,0 1 0,0 0 0,-1 0 0,0 1 1,0 1-1,0 0 0,-1 0 0,0 1 0,0 0 0,-1 1 0,3 4 9,-8-9-1,0 1 0,-1-1 1,0 1-1,0 0 0,0 0 0,0 0 0,-1 0 0,0 1 1,0-1-1,-1 1 0,1-1 0,-1 1 0,0-1 0,-1 1 1,1 0-1,-1 0 0,0-1 0,-1 1 0,1 0 0,-1-1 1,0 1-1,-1-1 0,1 1 0,-1-1 0,0 1 0,0-1 1,-1 0-1,0 0 0,0 0 0,0 0 0,0-1 0,-2 2 1,-4 5 9,-1-1-1,0 0 0,0 0 0,-1-1 0,0-1 0,-1 0 0,0 0 0,0-1 0,-1-1 0,0 0 1,0-1-1,-11 3-8,-94 21 822,42-22-1577,30-10-3034,24-4 166</inkml:trace>
  <inkml:trace contextRef="#ctx0" brushRef="#br0" timeOffset="-20539.48">13970 4117 3265,'21'-18'1063,"-15"13"-359,0 0-1,-1-1 0,0 1 1,1-1-1,-2 0 0,4-4-703,-8 8 497,1 0 0,0 0 0,-1-1 0,1 1 0,-1 0 0,0 0 0,0 0 0,1 0 0,-1-1 0,-1 1 0,1 0-1,0-1-496,-2-4 4208,0 17 838,-1 23-4272,-2-1 0,-7 27-774,4-23 495,2 1 0,0 11-495,3 19 266,3 0 0,3 0 0,3 0 0,11 50-266,-15-105 45,1 1-1,0-1 0,1 0 1,0 0-1,1 0 1,0-1-1,1 0 0,0 0 1,1 0-1,7 9-44,-12-18 21,0-1 1,0 0-1,0 1 0,0-1 0,0 0 0,0 0 0,0 0 0,0-1 1,1 1-1,-1 0 0,0-1 0,1 1 0,-1-1 0,0 0 0,1 0 1,0 0-22,47-3 163,-18 0-126,-12 4-52,-1-2-1,1-1 1,-1 0 0,1-2-1,-1 0 1,0-1 0,-1-1-1,1-1 1,-1 0 0,-1-1-1,1-1 1,-1-1 0,-1 0-1,13-11 16,-9 1-4314,-8-4 521</inkml:trace>
  <inkml:trace contextRef="#ctx0" brushRef="#br0" timeOffset="-20038.03">14583 4332 9738,'-6'-35'4708,"4"28"-3630,0 0 1,1 0 0,0 0 0,0 0 0,1-1 0,0 1 0,0 0 0,1-3-1079,3 15 1732,4 17-1386,-5-14-358,25 85 326,-5 2-1,-3 1 1,-3 12-314,-18-77 64,1-28-43,-1 0-1,1-1 0,0 1 0,0 0 0,0 0 0,0 0 0,0 0 0,0 0 0,1-1 0,0 1 0,-1 0 0,1 0 1,0-1-1,1 2-20,-5-37 1012,-21-82-189,12 66-662,2 0 0,2-1-1,2 0 1,2-23-161,4 59 13,1-1 0,0 1 1,1 0-1,0-1 0,1 1 0,1 0 0,1 0 0,0 1 0,0-1 1,1 1-1,1 0 0,0 1 0,1 0 0,0 0 0,1 0 0,0 1 1,7-6-14,-6 9-6,0 0 0,1 1 1,0 0-1,0 0 0,0 1 1,1 1-1,0 0 0,0 0 1,1 1-1,-1 1 1,1 0-1,0 1 0,5-1 6,2 1 23,0 1-1,1 0 1,-1 1-1,0 2 1,0 0-1,0 1 1,0 1-1,5 2-22,-20-5-122,-1 1-1,1-1 1,-1 1-1,1 0 1,-1 0-1,0 1 1,0-1-1,0 1 1,0 0-1,-1 0 1,1 0-1,-1 0 1,1 1 0,-1-1-1,0 1 1,0 2 122,-1-3-658,0 0 0,-1 0 0,0 1 0,0-1 1,0 1-1,0-1 0,-1 1 0,1-1 0,-1 1 1,0-1-1,0 1 0,0-1 0,0 1 1,-1-1-1,0 4 658,-12 40-7274</inkml:trace>
  <inkml:trace contextRef="#ctx0" brushRef="#br0" timeOffset="-19711.57">14614 4518 12443,'14'1'3152,"2"-6"1145,5 3-3713,13 1 121,5-3-353,13-2-16,-5 5 72,2 1 192,-14 3 1560,-9 6-6561,-14 5 2953</inkml:trace>
  <inkml:trace contextRef="#ctx0" brushRef="#br0" timeOffset="-19371.78">14628 4861 9754,'1'15'4089,"3"-11"320,2-1-2601,6-7 265,6-3-849,11-1 16,3 2-312,19-3-263,-2-2-321,15 5-112,-6-2-128,9 1 536,-17-5 208,9 4-6225,-17-12 2704</inkml:trace>
  <inkml:trace contextRef="#ctx0" brushRef="#br0" timeOffset="-19024.42">15471 4324 10290,'-6'-10'1445,"0"-1"-1,0-1 1,1 1 0,0-1-1,1 1 1,0-1-1,1 0 1,0-1 0,0-7-1445,3 20 46,0-1 1,0 1 0,0 0 0,0 0-1,0 0 1,0 0 0,0-1 0,0 1-1,0 0 1,0 0 0,0 0 0,0-1-1,0 1 1,1 0 0,-1 0-1,0 0 1,0 0 0,0 0 0,0-1-1,0 1 1,0 0 0,0 0 0,0 0-1,1 0 1,-1 0 0,0 0 0,0-1-1,0 1 1,0 0 0,0 0 0,1 0-1,-1 0 1,0 0 0,0 0-1,0 0 1,1 0 0,-1 0 0,0 0-1,0 0 1,0 0 0,0 0 0,1 0-1,-1 0 1,0 0 0,0 0 0,0 0-1,0 0 1,1 0 0,-1 0 0,0 0-1,0 0 1,0 0 0,0 0 0,1 0-1,-1 1 1,0-1 0,0 0-1,0 0 1,0 0-47,18 11 1165,16 20-317,59 69 380,-29-30-938,3-3 0,27 18-290,-60-56 80,-15-12-2,1-1 1,1-1-1,5 3-78,-20-17-1188,-14-11-2880,-8-8 23</inkml:trace>
  <inkml:trace contextRef="#ctx0" brushRef="#br0" timeOffset="-18641.32">15892 4174 6401,'-8'-40'8665,"8"40"-8497,0-1 0,0 1 0,0-1 0,0 1 1,-1 0-1,1-1 0,0 1 0,0-1 0,-1 1 0,1 0 0,0-1 1,0 1-1,-1 0 0,1 0 0,0-1 0,-1 1 0,1 0 0,-1 0 1,1-1-1,0 1 0,-1 0 0,1 0 0,-1 0 0,1 0 0,0-1 1,-1 1-1,1 0 0,-1 0 0,1 0-168,-15 16 1460,-43 92 1064,-25 44 28,-7 35-2552,83-172 56,0 0 0,1 1 0,0 0 1,1 0-1,1 0 0,1 0 1,0 1-1,1-1 0,1 1 0,0 7-56,1-23 22,0 1-1,0 0 0,0-1 0,1 1 0,-1-1 1,0 1-1,1-1 0,-1 0 0,1 1 0,-1-1 0,1 1 1,0-1-1,-1 0 0,1 1 0,0-1 0,0 0 1,0 0-1,0 0 0,0 1 0,0-1 0,0 0 1,1 0-1,-1-1 0,0 1 0,0 0 0,1 0 0,-1-1 1,1 1-1,-1-1 0,0 1 0,1-1 0,0 1-21,2-1-289,-1 0 0,0-1-1,0 1 1,1-1-1,-1 1 1,0-1-1,0 0 1,0 0 0,0-1-1,0 1 1,0-1-1,0 1 1,0-1-1,0-1 290,32-21-3478</inkml:trace>
  <inkml:trace contextRef="#ctx0" brushRef="#br0" timeOffset="-18270.12">16127 4298 9962,'-2'-3'685,"1"1"-364,0 1 1,1 0-1,-1 0 0,1 0 0,-1 0 1,1 0-1,-1-1 0,1 1 0,0 0 1,-1-1-1,1 1 0,0 0 0,0 0 1,0-1-1,0 1 0,0 0 0,0-1 0,0 1 1,1 0-1,-1-1 0,0 1 0,1 0-321,12 29 5710,3 8-5020,25 57 1078,-19-43-937,-1 1 0,6 29-831,-22-65 76,-1 0 1,-1 0 0,-1 1 0,0 0 0,-1-1-1,-1 1 1,0 0 0,-2-1 0,1 1-1,-5 14-76,6-30 9,0 1 0,0-1 0,0 1 0,0-1 0,0 1 0,0-1 0,0 1 0,-1-1 0,1 1 0,0-1 0,0 1 0,-1-1 0,1 1-1,0-1 1,-1 1 0,1-1 0,0 0 0,-1 1 0,1-1 0,0 0 0,-1 1 0,1-1 0,-1 0 0,1 0 0,-1 1 0,1-1 0,-1 0 0,1 0 0,-1 0-1,1 0 1,-1 1 0,1-1 0,-1 0 0,1 0-9,-19-10 217,-12-25 19,14 11-209,1-1 1,2 0 0,0 0 0,2-2 0,1 0 0,1 0-1,1-1 1,1 0 0,2 0 0,1-1 0,1 1-1,2-1 1,0 0 0,2 0 0,3-18-28,-2 37 0,1 1 1,0-1-1,0 0 0,1 1 0,0 0 1,1 0-1,0 0 0,1 0 1,0 0-1,0 1 0,0 0 0,1 0 1,1 0-1,-1 1 0,1 0 1,2-1-1,3-1-3,0 0 0,0 1 1,1 0-1,0 1 0,1 0 1,0 1-1,0 1 1,0 0-1,1 1 0,4-1 3,6 0-16,0 2-1,1 0 1,-1 1 0,1 2-1,-1 0 1,1 2-1,-1 1 1,0 1 0,1 1-1,-2 1 1,1 1-1,13 7 17,-32-11-195,0 0 0,1 0 1,-1 1-1,-1 0 0,1 0 0,-1 1 0,1-1 0,3 6 195,-6-6-670,0-1 0,0 1 0,-1 0 0,0 0 0,1-1 0,-2 1 0,1 1 0,1 2 670,2 29-4799</inkml:trace>
  <inkml:trace contextRef="#ctx0" brushRef="#br0" timeOffset="-18269.12">16236 4610 11987,'1'13'2864,"26"-20"1057,10-1-3377,10 2-360,10 1 32,-1 3 328,-1 5 2089,-11 3-6594,-19 0 3345</inkml:trace>
  <inkml:trace contextRef="#ctx0" brushRef="#br0" timeOffset="-17929.37">16247 4947 13915,'-13'-11'4465,"12"-1"1104,12 4-4065,14 2 193,4-1-753,15-6-128,6 0-472,13 0-128,-3 7 168,7-6 289,-11 11-449,-3-13-6138,-16-4 2226</inkml:trace>
  <inkml:trace contextRef="#ctx0" brushRef="#br0" timeOffset="-14532.93">17793 4612 9098,'-43'42'3374,"35"-35"1336,10-15-2999,16-15-461,7 4-528,2 1-1,-1 1 1,6 0-722,-4 1 317,0-1 0,22-19-317,-48 35 11,0-1 1,0 1-1,-1-1 0,1 1 0,0-1 1,-1 1-1,0-1 0,1 0 0,-1 0 1,0 0-1,0 0 0,0 0 0,0 0 0,0 0 1,-1 0-1,1-1-11,-1 2 13,0 0-1,0 0 1,0 0 0,0 0 0,0 0-1,0 0 1,-1 0 0,1 0-1,0 0 1,-1 0 0,1 0 0,-1 1-1,1-1 1,-1 0 0,1 0-1,-1 0 1,1 0 0,-1 1 0,0-1-1,0 0 1,1 0 0,-1 1-1,-1-1-12,-1-1 41,-1 0-1,0 0 0,0 0 0,1 1 0,-1-1 1,0 1-1,-1 0 0,1 0 0,0 1 0,0-1 1,0 1-1,0 0 0,-1 0 0,-1 1-40,-6 1 100,0 1-1,0 0 1,1 0-1,-1 2 1,1-1-1,0 1 1,1 1-1,-1 0 1,1 1-1,0 0 1,1 0 0,-1 1-1,2 0 1,-1 1-1,1 0 1,-5 7-100,8-10 56,0 0 1,1 0 0,0 0 0,0 1-1,1-1 1,0 1 0,0 0-1,0 0 1,1 0 0,0 1 0,0-1-1,1 0 1,0 1 0,0-1 0,1 1-1,0-1 1,0 1 0,1-1-1,0 1 1,0-1 0,1 0 0,0 1-1,0-1 1,1 0 0,0 0-1,3 5-56,-2-6 17,0-1-1,1 1 1,0-1-1,0 0 0,0-1 1,0 1-1,1-1 0,0 0 1,0 0-1,0-1 0,0 0 1,1 0-1,-1 0 0,1-1 1,-1 0-1,1 0 0,0-1 1,0 0-1,0 0 0,0 0 1,0-1-1,0 0 0,1-1-16,7 1 26,0-1-1,1-1 1,-1 0-1,0-1 1,0-1-1,0 0 1,-1-1-1,1-1 1,-1 0-1,3-3-25,0-1-236,0-1-1,-1-1 0,0 0 1,-1-1-1,0-1 1,-1 0-1,-1-1 0,0-1 1,-1 0-1,-1-1 0,0 0 1,-1 0-1,-1-1 1,-1-1-1,-1 1 0,1-5 237,2-13-1494,-1 0 0,-2 0 0,-2-1 0,-1 0 0,-2 0 0,-2-1 0,-1 1 0,-3-15 1494,-7-124-2321,2 16 7169,9 151-3949,-1 1-1,0-1 0,-1 1 0,0 0 0,0-1 1,-1 1-1,0 0 0,-4-6-898,10 40 3462,28 77-2369,-5 2 0,-4 0 0,7 105-1093,-21 214 676,-8-308-581,-4-117-2303,-6-19 751,-18-44-8,8 16 751,-40-68 149,30 60 2285,-14-37-1720,41 87 231,1 0 0,-1-1 0,1 1 0,1-1 0,-1 0 0,1 1 0,0-1 0,1 0 0,0-4-231,0 9 48,0 0-1,1-1 0,-1 1 0,1 0 1,0 0-1,0 0 0,0 0 0,0 0 0,0 0 1,0 1-1,0-1 0,1 0 0,-1 0 1,1 1-1,-1-1 0,1 1 0,0-1 1,-1 1-1,1 0 0,0 0 0,0 0 1,0 0-1,0 0 0,0 0 0,0 0 0,0 1 1,0-1-1,0 1 0,1-1 0,-1 1 1,2 0-48,35-7 344,0 3 0,1 1-1,-1 2 1,1 1 0,6 3-344,-20 0-2270,-1 2 0,26 6 2270,4 8-3527</inkml:trace>
  <inkml:trace contextRef="#ctx0" brushRef="#br0" timeOffset="-11283.16">19673 3997 2136,'-1'1'640,"-1"-1"-1,0 1 1,0 0-1,1 0 0,-1 0 1,0 0-1,1 0 1,-1 0-1,1 0 0,-1 1 1,1-1-1,-1 2-639,-14 21 2431,0 24-1909,16-46-78,-2 9-28,1-1 1,0 0 0,0 1 0,1-1 0,1 0-1,0 1 1,0-1 0,1 0 0,0 0-417,4 30 907,0 26-427,-3 1 1,-3-1-1,-3 1 0,-3-1 1,-3 4-481,9-69 13,0 1 0,0 0 0,-1 0 0,1 0 0,-1 0 0,1 0 0,-1 0 0,0-1 0,0 1 0,0 0 0,0 0 0,0-1 0,0 1 0,0-1 0,0 1 0,-1-1 0,1 0 0,-1 1 0,1-1 0,-2 1-13,2-2 14,0 0 1,-1 1 0,1-1 0,0 0-1,-1 0 1,1 0 0,-1 0-1,1 0 1,0 0 0,-1-1-1,1 1 1,0 0 0,-1-1 0,1 1-1,0-1 1,-1 1 0,1-1-1,0 0 1,0 1 0,0-1-1,-1 0-14,-8-7 79,1-1 0,0 1 0,0-1 0,1-1 0,-4-5-79,8 10 1,-4-7 17,1 1 0,0-1 0,0 0 0,2 0 0,-1-1 0,2 0 0,0 0 1,0 0-1,1 0 0,1 0 0,0-1 0,1 1 0,0-1 0,1 0 0,1 1 0,0-1 0,1 1 0,0-1 1,1 1-1,0 0 0,2-1-18,2-11 2,2 0 1,1 0 0,1 1-1,1 1 1,2 0 0,0 0 0,1 2-1,1-1 1,1 2 0,7-7-3,-14 17-2,1-1 1,0 2 0,0 0 0,1 0-1,0 1 1,1 0 0,0 1 0,0 1-1,0 0 1,1 0 0,0 2 0,0 0 0,0 0-1,12-1 2,-24 5-9,0 0 0,0 0-1,0 0 1,0 0-1,0 1 1,0-1 0,0 0-1,0 1 1,0 0 0,0-1-1,0 1 1,0 0-1,0 0 1,0 0 0,-1 0-1,1 0 1,0 1 0,-1-1-1,1 0 1,-1 1-1,1 0 10,0 0-358,-1 0-1,0 0 0,0 0 1,0 0-1,0 0 0,0 0 1,0 1-1,0-1 0,-1 0 1,1 0-1,-1 2 359,1 17-3386</inkml:trace>
  <inkml:trace contextRef="#ctx0" brushRef="#br0" timeOffset="-10927.26">19607 4323 8730,'0'-18'2640,"8"4"849,11 1-2233,3-3-127,10 3-177,4 4-344,6 6-200,-4-2 32,4 9 2289,-7 1-6570,-15 11 3281</inkml:trace>
  <inkml:trace contextRef="#ctx0" brushRef="#br0" timeOffset="-10588.82">19562 4659 10050,'-21'24'2817,"9"-9"1032,31-18-2673,-3-1 136,10 1-160,10-2 73,2-5-385,12 2-232,-2 0-304,8-5-80,-6 4 96,6-2-288,-11 3-152,0-4-640,-5 3-4001,13-3 752</inkml:trace>
  <inkml:trace contextRef="#ctx0" brushRef="#br0" timeOffset="-10243.02">20484 4101 8514,'-11'-11'1605,"-1"2"1,-1-1-1,0 2 0,-9-6-1605,8 7 781,-1 0-1,1 0 0,-2 1 1,-13-3-781,21 7 114,1 0 0,-1 0 0,0 1 0,0 0 0,0 0 1,0 1-1,0 0 0,0 0 0,0 1 0,0 0 0,0 0 0,0 1 1,0 0-1,1 1 0,-1-1 0,1 1 0,0 1 0,-1 0 0,2 0 1,-1 0-1,-4 4-114,10-7 6,-1 0 0,1 0 0,0 0 0,0 0 0,0 1 0,0-1 0,0 0 0,0 1 0,0-1 0,0 1 0,0-1 0,1 1 0,-1-1 0,1 1 0,-1 0 0,1-1 1,-1 1-1,1 0 0,0-1 0,0 1 0,0 0 0,0-1 0,0 1 0,0 0 0,1 0 0,-1-1 0,1 1 0,-1-1 0,1 1 0,-1 0 0,1-1 0,0 1 0,0-1 0,-1 1 0,1-1 0,0 0 1,1 1-1,-1-1 0,1 1-6,5 5-3,-1-1 1,1 0 0,1 0 0,-1-1 0,1 0-1,7 4 3,24 10 6,1-2 0,34 10-6,52 22 35,-111-42-30,0 1 1,0 1 0,0 0 0,-1 1 0,-1 1 0,8 7-6,-17-15 1,-1 1 1,0-1-1,1 1 1,-2-1-1,1 1 1,0 0-1,-1 0 0,0 0 1,0 1-1,0-1 1,0 0-1,-1 1 1,1-1-1,-1 1 1,-1 0-1,1-1 1,0 1-1,-1 0 0,0 1-1,-1 0 4,0 1 0,0-1 0,-1 0-1,0 0 1,0 0 0,-1 0-1,1 0 1,-1 0 0,-1 0 0,1-1-1,-1 0 1,-4 5-4,-6 6 37,-1-2 0,0 1 0,-1-2 0,0 0 0,-1-1 0,-1-1 0,0-1 0,-7 3-37,14-7 100,0-1 1,-1 0 0,0-1-1,0 0 1,-1-1 0,1-1-1,-1 0 1,1 0-1,-2-1-100,13-1-43,1 0-1,0-1 0,0 1 1,0 0-1,-1 0 0,1 0 1,0 0-1,0-1 1,0 1-1,0 0 0,-1 0 1,1 0-1,0-1 0,0 1 1,0 0-1,0 0 0,0-1 1,0 1-1,0 0 0,0 0 1,0-1-1,0 1 0,0 0 1,0 0-1,0-1 1,0 1-1,0 0 0,0 0 1,0-1-1,0 1 0,0 0 1,0 0-1,0 0 0,0-1 1,0 1-1,0 0 0,0 0 1,1-1-1,-1 1 0,0 0 1,0 0-1,0 0 0,0 0 1,1-1-1,-1 1 1,0 0-1,0 0 0,0 0 1,1 0-1,-1 0 0,0-1 1,0 1-1,1 0 0,-1 0 1,0 0-1,0 0 0,1 0 1,-1 0-1,0 0 0,0 0 1,1 0-1,-1 0 0,0 0 44,18-10-2445</inkml:trace>
  <inkml:trace contextRef="#ctx0" brushRef="#br0" timeOffset="-9898.4">21035 4161 8810,'-3'-6'611,"1"1"0,-1-1 1,1 1-1,-2 0 0,1 0 0,0 0 0,-1 0 1,0 0-1,0 1 0,-1 0 0,1 0 0,-1 0 1,0 0-1,-4-2-611,0 1 359,1 1-1,-1 0 1,0 1 0,0 0 0,0 0 0,0 1 0,0 0 0,0 0 0,-7 1-359,7 0 82,-1 0 1,0 1 0,0 0 0,0 1 0,1 0-1,-1 1 1,0 0 0,1 0 0,-1 1 0,1 1 0,0-1-1,0 1 1,0 1 0,1 0 0,-1 0 0,1 0-1,0 1 1,1 0 0,-2 2-83,7-5 3,0-1 0,0 1 0,0 0 1,0-1-1,0 1 0,1 0 0,-1 0 0,1 0 0,0 1 0,-1-1 0,2 0 0,-1 0 1,0 1-1,1-1 0,-1 0 0,1 1 0,0-1 0,0 1 0,0-1 0,1 0 0,-1 1 0,1-1 1,0 0-1,0 1 0,0-1 0,0 0 0,1 0 0,-1 0 0,1 0 0,0 0 0,-1 0 1,2-1-1,-1 1 0,0 0 0,0-1 0,3 2-3,10 11-5,1-1 0,0-1 1,1-1-1,1 0 0,9 4 5,-22-13 5,52 28 11,46 30 14,-93-54-27,0 0 0,0 1 1,-1 0-1,0 1 0,-1 0 0,0 0 0,0 1 0,1 2-3,-7-8 2,1 0-1,-1 0 1,0 1-1,0 0 1,0-1 0,0 1-1,-1 0 1,0 0-1,0 0 1,0 0-1,-1 0 1,1 0 0,-1 0-1,0 0 1,-1 0-1,1 0 1,-1-1 0,-1 6-2,-1-3 9,0 0 1,0 0-1,0-1 1,-1 1-1,0-1 1,0 0-1,-1 0 1,1 0-1,-1 0 1,-1-1-1,-5 5-9,-2 1 43,-1-1 0,-1 0-1,0-1 1,0-1 0,0 0-1,-1-1 1,0-1 0,-1-1 0,0 0-1,-10 2-42,16-5 78,6-1-10,0 0 0,0 1 0,0-2 0,0 1 0,0-1 0,0 1 0,0-1 0,0-1 0,0 1 0,0-1 0,0 0 0,0 0 0,-3-1-68,8 1-78,-1 1 0,1-1 0,0 1 0,0-1 0,-1 0 0,1 1 1,0-1-1,0 0 0,0 1 0,0-1 0,0 0 0,0 1 0,0-1 0,0 0 0,0 1 0,0-1 1,0 1-1,0-1 0,0 0 0,1 1 0,-1-1 0,0 0 0,0 1 0,1-1 0,-1 1 1,0-1-1,1 1 0,-1-1 0,1 1 0,-1-1 0,1 1 0,-1-1 78,15-20-2279</inkml:trace>
  <inkml:trace contextRef="#ctx0" brushRef="#br0" timeOffset="-9527.84">21187 4272 10922,'0'-4'584,"0"-1"1,0 1-1,1-1 0,-1 1 0,1 0 0,0-1 0,0 1 0,1 0 1,-1-1-1,1 1 0,0 0 0,2-3-584,-1 3 163,1 1 0,0 0 0,0 0 0,0 0 0,0 0 0,1 1 0,-1-1 0,0 1 0,1 0 0,0 1 0,0-1 0,0 1-163,114-31 1503,-73 21 114,37-14-1617,-55 9 369,-20 6-133,-19 6 68,4 3 341,4 1-3068,3 7-1978,0-4 3311,0 11-4292</inkml:trace>
  <inkml:trace contextRef="#ctx0" brushRef="#br0" timeOffset="-8898.55">21182 4304 5321,'-2'-3'9854,"3"3"-4099,3 11-2671,6 15-5062,-7-13 3530,1 20-1222,-3 0 0,0 0 0,-2 0 1,-2 1-1,-1-1 0,-6 21-330,3-13 95,2-1 0,1 1-1,2 0 1,3 28-95,-1-67 25,0 0-1,0 0 1,0 0 0,0 0-1,1 0 1,-1 0 0,0 1-1,1-1 1,-1 0-1,1 0 1,0 0 0,0-1-1,0 1 1,0 0-1,0 0 1,0 0 0,0-1-1,1 1 1,-1 0 0,0-1-1,1 1 1,1 0-25,1-1 23,0-1-1,0 1 1,0-1 0,0 0 0,0 0 0,1 0-1,-1-1 1,0 1 0,0-1 0,0 0 0,1-1-23,8 0-71,66-9 47,27 2 24,35-4 1,-69 9 245,-1 0-104,-28-6-3683,-34 6 139</inkml:trace>
  <inkml:trace contextRef="#ctx0" brushRef="#br0" timeOffset="-8511.43">21142 4666 12091,'22'4'2808,"-6"-17"1145,12-8-3337,2 9-360,12 0 72,-5 1-112,8 0 713,-3 4 1567,12 0-6569,-5 0 3497</inkml:trace>
  <inkml:trace contextRef="#ctx0" brushRef="#br0" timeOffset="-8024.61">21702 4436 10274,'38'-121'3608,"-33"78"928,-1 63-652,10 34-3088,-2 0 1,1 25-797,-11-54 117,0 0 0,-1 0 0,-2 0 0,0 0 0,-2 0 0,-5 21-117,-12 23 266,20-69-261,0 0 0,0 0 0,0 0 0,0 0 0,0 0 0,0 1 0,0-1 0,-1 0 0,1 0 1,0 0-1,0 0 0,0 0 0,0 0 0,0 0 0,0 1 0,0-1 0,0 0 0,0 0 0,-1 0 0,1 0 0,0 0 1,0 0-1,0 0 0,0 0 0,0 0 0,0 0 0,-1 0 0,1 0 0,0 0 0,0 0 0,0 0 0,0 0 0,0 0 1,-1 0-1,1 0 0,0 0 0,0 0 0,0 0 0,0 0 0,0 0 0,-1 0 0,1 0 0,0 0 0,0 0 1,0 0-1,0 0 0,0 0 0,0 0 0,0 0 0,-1-1 0,1 1 0,0 0 0,0 0 0,0 0 0,0 0-5,-7-11 131,-2-14-5,1 0-48,-51-172 235,51 165-291,2 0-1,2 0 1,0 0-1,2-1 1,2-6-22,0 38 2,0 1 0,0 0 0,0 0 0,0-1 0,0 1 0,0 0 0,0 0 0,0-1 0,0 1 0,0 0 0,0-1 1,0 1-1,0 0 0,0 0 0,0-1 0,0 1 0,0 0 0,0 0 0,0-1 0,1 1 0,-1 0 0,0 0 0,0-1 0,0 1 1,0 0-1,1 0 0,-1 0 0,0-1 0,0 1 0,0 0 0,1 0 0,-1 0 0,0 0 0,0 0 0,1-1 0,-1 1 1,0 0-1,1 0 0,-1 0 0,0 0 0,0 0 0,1 0 0,-1 0 0,0 0 0,0 0 0,1 0-2,14 11 112,16 25 76,-29-33-174,30 38 169,117 143 335,-121-154-448,1 0-1,1-2 1,1-2 0,25 16-70,-51-38 15,1-1-1,-1 1 0,0-2 1,1 1-1,0 0 0,0-1 0,0 0 1,0-1-1,0 1 0,0-1 1,0 0-1,1-1 0,-1 1 1,0-1-1,0-1 0,1 1 1,-1-1-1,0 0 0,0 0 1,0-1-1,0 0 0,4-1-14,-2-1 28,0-1 0,0 0-1,0 0 1,0-1-1,-1 0 1,0 0-1,0-1 1,-1 0-1,0 0 1,0 0-1,0-1 1,-1 0-1,0 0 1,-1 0-1,0-1-27,6-11 45,-2-1 1,-1 0-1,0-1 0,-1 0 0,-2 0 0,0 0 0,-1 0 0,-2 0 1,0-1-1,-2-18-45,-3-6 55,-3 0-1,-1 0 1,-2 0 0,-11-25-55,36 92-4873,-3-5 1048</inkml:trace>
  <inkml:trace contextRef="#ctx0" brushRef="#br0" timeOffset="-7629.35">22477 4267 9778,'-9'-40'5167,"8"35"-4587,-1 0 0,1 0-1,0 0 1,0-1-1,0 1 1,1 0-1,0 0 1,0 0 0,0-1-580,1 4 182,-1 0 0,1 0-1,0 0 1,0 1 0,0-1 0,0 0 0,0 1 0,0-1 0,0 0 0,1 1 0,-1 0 0,1-1 0,-1 1 0,1 0 0,-1 0 0,1-1 0,0 1 0,-1 1 0,1-1 0,0 0 0,1 0-182,41-15 1136,-4 6-899,0 2 0,0 2 0,0 2 0,1 1 0,1 2-237,40 3 239,79 12-239,-158-14-292,26 5 704,-15 0-1692,-9 2-3403,-8-3 298</inkml:trace>
  <inkml:trace contextRef="#ctx0" brushRef="#br0" timeOffset="-7279.84">22963 4180 7778,'-80'50'4149,"77"-47"-3395,-1 0 1,1 0 0,0 0 0,-1 0 0,1 1 0,1-1 0,-1 1 0,0 0 0,-1 3-755,-7 28 3112,7-22-2293,2-3-570,0 0 0,0-1 1,1 1-1,0 0 0,0 0 1,1 0-1,1-1 1,0 1-1,0 0 0,1 0 1,0-1-1,0 1 1,1-1-1,1 1 0,3 6-249,2 3 221,2-1 0,0 0-1,1 0 1,1-1 0,0 0 0,13 11-221,-24-27 141,11 12-371,3-5-3694,-4-10 448</inkml:trace>
  <inkml:trace contextRef="#ctx0" brushRef="#br0" timeOffset="-6942.33">23255 4222 12467,'23'-146'13339,"-23"147"-13308,0-1 1,0 0 0,0 0 0,0 0 0,0 0 0,1 0-1,-1 0 1,0 0 0,0 0 0,0 0 0,0 0 0,0 0-1,0 0 1,0 1 0,0-1 0,0 0 0,0 0 0,0 0-1,1 0 1,-1 0 0,0 0 0,0 0 0,0 0 0,0 0-1,0 0 1,0 0 0,0 0 0,0 0 0,1 0 0,-1 0-1,0 0 1,0 0 0,0 0 0,0 0 0,0 0 0,0 0-1,0 0 1,0 0 0,0 0 0,0-1 0,1 1 0,-1 0 0,0 0-1,0 0 1,0 0 0,0 0 0,0 0 0,0 0 0,0 0-1,0 0 1,0 0 0,0 0 0,0-1 0,0 1 0,0 0-1,0 0 1,0 0 0,0 0 0,0 0-32,7 16 471,1 25-475,10 332-875,-20-360-3344,-4-8 562</inkml:trace>
  <inkml:trace contextRef="#ctx0" brushRef="#br0" timeOffset="-6609.73">23378 3808 10386,'-8'-44'3481,"-2"7"808,9-8-2833,-2 21-64,3 5-367,-2 7-577,6 9-184,5 7 240,1 15 56,5 4 1433,1 13-6546,-4 0 2760</inkml:trace>
  <inkml:trace contextRef="#ctx0" brushRef="#br0" timeOffset="-6259.09">23570 4069 9738,'-10'19'10652,"4"8"-6685,4 29-4942,1-33 2090,-16 114 659,9-85-1506,2-1 0,2 1-1,3-1 1,2 14-268,-1-62 17,0 0 1,0-1 0,1 1-1,-1 0 1,1 0 0,0 0-1,-1 0 1,1-1-1,0 1 1,1 0 0,-1-1-1,0 1 1,1-1 0,1 3-18,-3-6 8,1 1 0,-1 0 1,1 0-1,-1 0 0,1 0 1,-1-1-1,0 1 1,1 0-1,-1-1 0,0 1 1,1 0-1,-1-1 0,0 1 1,1 0-1,-1-1 1,0 1-1,0 0 0,0-1 1,1 1-1,-1-1 1,0 1-1,0-1 0,0 1 1,0 0-1,0-1 0,1 1 1,-1-1-1,0 1 1,0-1-1,0 1 0,-1-1 1,1 1-1,0-1 0,0 1 1,0 0-1,0-1 1,0 1-9,1-23 103,-14-83-82,7 70-91,2-1 0,0 1 0,3-1 1,3-31 69,-2 59-5,1 0 0,1 0 1,0 0-1,0 0 0,1 1 1,0-1-1,0 1 0,1-1 1,0 1-1,1 1 0,-1-1 1,2 0-1,-1 1 0,1 0 1,0 1-1,0-1 1,1 1-1,0 0 0,0 1 1,0-1-1,5-1 5,18-9-32,0 1 1,0 1-1,33-9 32,-49 19 16,1-1-1,-1 2 1,1 0-1,0 1 1,0 1-1,0 0 1,0 1-1,0 0 0,0 1 1,-1 1-16,-11-1 7,0-1 1,0 1 0,-1 0-1,1-1 1,0 1-1,-1 1 1,1-1-1,-1 0 1,0 1-1,1-1 1,-1 1 0,0-1-1,0 1 1,0 0-1,0 0 1,0 0-1,0 0 1,0 1-1,-1-1 1,1 0 0,-1 1-1,0 0-7,0-1-303,-1-1-1,1 1 1,-1 0 0,0 0-1,1 0 1,-1-1-1,0 1 1,0 0-1,0 0 1,-1 0 0,1 0-1,0 0 1,-1 0 303,-10 21-3604</inkml:trace>
  <inkml:trace contextRef="#ctx0" brushRef="#br0" timeOffset="-5765.42">23582 4335 11242,'9'-18'2617,"12"9"1032,20 5-3217,6 5-248,10 3 24,-4 3-136,0 3 400,-19 2 1857,-15 7-6010,-21 4 3041</inkml:trace>
  <inkml:trace contextRef="#ctx0" brushRef="#br0" timeOffset="-5764.42">23458 4747 12267,'-27'23'3656,"18"-21"993,9-2-3216,7 2-265,17-1-232,9-5-192,28 4-256,3-5-280,16-1-72,-7-3-71,-1-5 319,-18-1-72,0 0 1096,-14 0-6569,-6-11 2480</inkml:trace>
  <inkml:trace contextRef="#ctx0" brushRef="#br0" timeOffset="-5441.83">24258 4009 9594,'1'-12'3355,"-2"-12"2998,-2 23-4379,-5 14-1167,-17 56 276,3 1 0,2 2-1,4-1 1,3 2 0,4 1-1083,5-53 83,2 1 0,0-1 0,2 1 0,0-1 0,1 1 1,2-1-1,0 0 0,1 3-83,-1-16 39,-1 0 1,1 0-1,0 0 0,0 0 0,1-1 1,0 1-1,0-1 0,1 0 1,0-1-1,0 1 0,1-1 0,0 0 1,0 0-1,0 0 0,1-1 1,-1 0-1,1-1 0,1 1 0,-1-1 1,0 0-1,1-1 0,1 0-39,15 5 99,-1-2 0,1-1 1,0 0-1,1-2 0,-1-1 0,25-1-99,32-4 333,38-8-333,4-1 166,156-2-108,-256 12-4569,-15-6 689</inkml:trace>
  <inkml:trace contextRef="#ctx0" brushRef="#br0" timeOffset="-2025.81">11275 5887 4249,'-30'-6'1622,"5"1"2496,9 4 5539,16 1-8188,0 0-145,0 0-267,17 3 2445,7 3-3278,1-1-15,1-1 0,0 0 1,0-2-1,0-1 0,0-1 0,1-2 0,-1 0 1,-1-2-1,21-5-209,-39 6 729,-9 2-1480,-2 1-3001,2 0 10</inkml:trace>
  <inkml:trace contextRef="#ctx0" brushRef="#br0" timeOffset="1165.87">12113 5680 6937,'-7'-12'3074,"-7"-12"1795,13 23-4573,1 1 0,0-1 0,-1 0 0,1 1 0,0-1 0,-1 1 0,1 0 0,0-1 0,-1 1 0,1-1 0,-1 1 0,1-1 0,-1 1 0,1 0 0,-1 0 0,1-1 0,-1 1 0,0 0 0,1 0 0,-1-1 0,1 1 0,-1 0 0,0 0 0,1 0 0,-1 0 0,1 0 0,-1 0 0,0 0 0,1 0 0,-1 0-296,-4 28 1725,4-15-1487,-1 7-43,2-1-1,0 0 1,0 1 0,2-1 0,4 18-195,-5-32 28,0 0 1,1 0-1,0 1 1,0-1-1,0-1 1,0 1-1,1 0 1,0 0-1,0-1 0,0 0 1,3 4-29,-3-6 7,-1 0-1,1 0 1,-1 0 0,1-1 0,0 1 0,0-1-1,0 1 1,0-1 0,0 0 0,0 0 0,0 0-1,0-1 1,0 1 0,0-1 0,1 0 0,-1 0-1,0 0 1,0 0 0,0 0 0,0-1-1,1 1-6,4-1 25,-1-1-1,1 0 0,-1 0 0,1 0 0,-1-1 0,0 0 0,0-1 0,0 0 0,0 0 0,-1 0 0,0-1 1,1 1-1,-2-2 0,1 1 0,-1-1 0,1 1 0,-2-2 0,2 0-24,-1-1 31,0-1 0,0 0-1,-1 0 1,0-1 0,-1 1 0,0-1-1,0 1 1,-1-1 0,-1 0 0,1 0-1,-2 0 1,1 0 0,-2-10-31,-1 3 406,1 25-101,4 40-201,0-36 21,1-1 1,0 1-1,0-1 0,1 0 1,1 0-1,-1 0 1,2-1-1,3 5-125,-6-10-214,0-1 0,0 0 1,0 0-1,0 0 0,0-1 0,1 0 0,0 0 0,0 0 1,3 2 213,-3-3-901,-1-1 0,1 1 0,0-1 1,0 0-1,0 0 0,0 0 0,-1-1 0,1 1 1,0-1-1,0-1 0,0 1 0,2-1 901,15-4-7012</inkml:trace>
  <inkml:trace contextRef="#ctx0" brushRef="#br0" timeOffset="5073.07">12693 5702 1472,'2'-32'3620,"-2"25"-2414,1 1-1,-1-1 0,0 1 0,0-1 0,0 1 0,-1-1 1,0 1-1,-1-1-1205,2 7 122,0 0 0,0 0-1,0 0 1,0 0 0,0 0 0,0 1 0,0-1 0,0 0 0,0 0 0,0 0 0,0 0-1,0 0 1,0 0 0,-1 1 0,1-1 0,0 0 0,0 0 0,0 0 0,0 0 0,0 0-1,0 0 1,0 0 0,0 0 0,-1 0 0,1 0 0,0 1 0,0-1 0,0 0-1,0 0 1,0 0 0,0 0 0,-1 0 0,1 0 0,0 0 0,0 0 0,0 0 0,0 0-1,0 0 1,-1 0 0,1 0 0,0 0 0,0 0 0,0 0 0,0 0 0,0-1 0,0 1-1,-1 0 1,1 0 0,0 0 0,0 0 0,0 0-122,-2 22 45,1-17 351,-4 42 169,-4 63 422,8-97-923,1 1-1,0-1 0,2 0 1,-1 1-1,1-1 1,4 10-64,-6-22 8,0 0 1,1 1-1,-1-1 1,0 0-1,1 0 1,-1 1-1,1-1 1,-1 0-1,1 0 1,0 0-1,-1 0 1,1 0-1,0 0 1,0 0-1,0 0 1,0 0 0,0 0-1,0 0 1,0-1-1,0 1 1,0 0-1,0-1 1,1 1-9,-1-1 12,0 0 1,0 0-1,0-1 1,1 1-1,-1 0 1,0-1 0,0 1-1,0-1 1,0 1-1,-1-1 1,1 0-1,0 1 1,0-1-1,0 0 1,0 0-1,-1 1 1,1-1 0,0 0-1,-1 0 1,1 0-1,0-1-12,6-10 117,0 0 0,-1-1 0,0 0 0,-1-2-117,-1 4 62,12-29 159,11-28 80,-25 64-273,0 1 0,0-1-1,0 1 1,0 0 0,0-1 0,1 1 0,0 0-1,-1 1 1,1-1 0,0 0 0,1 1-1,-1-1 1,0 1 0,3-1-28,-5 3 14,0 0 0,0 0 0,1 0 0,-1 0 0,0 0 1,0 0-1,0 0 0,1 0 0,-1 1 0,0-1 0,0 0 0,0 1 0,0-1 0,0 1 0,0-1 0,0 1 0,0 0 0,0-1 0,0 1 1,0 0-1,0 0 0,0 0 0,-1-1 0,1 1 0,0 1-14,24 30 247,-14-17-84,3 0 43,1-1 1,0-1 0,0 0-1,1-1 1,1 0 0,0-1 0,16 6-207,-33-17 409,-1 2-8212,1-1 2239</inkml:trace>
  <inkml:trace contextRef="#ctx0" brushRef="#br0" timeOffset="5478.17">13714 5614 8250,'0'0'227,"-1"0"0,1 0 0,0-1 0,-1 1 0,1 0 0,0 0 0,0-1 0,-1 1 0,1 0 0,0 0 0,-1 0 0,1-1 0,-1 1 0,1 0 0,0 0 0,-1 0 0,1 0 1,0 0-1,-1 0 0,1 0 0,-1 0 0,1 0 0,0 0 0,-1 0 0,1 0 0,-1 0 0,1 0 0,0 0 0,-1 0 0,1 0 0,0 1 0,-1-1 0,1 0 0,0 0 0,-1 0 0,1 1 0,0-1 0,-1 0 0,1 0 0,0 1 0,-1-1-226,-10 21 3451,0 28-1447,11-48-1855,-3 12 114,1 0-1,1 0 1,0 1 0,1-1-1,0 0 1,1 1-1,0-1 1,1 0-1,1 0 1,0 0 0,1 1-264,-3-13 34,-1 0 0,1 0 1,0 1-1,-1-1 1,1 0-1,0 0 0,0 0 1,0 0-1,0 0 1,0 0-1,0-1 0,0 1 1,0 0-1,0 0 1,0-1-1,1 1 0,-1-1 1,0 1-1,0-1 1,1 1-1,-1-1 0,0 0 1,1 0-1,-1 0 1,0 0-1,1 0 0,-1 0 1,0 0-1,1 0 0,-1 0 1,0 0-1,1-1 1,-1 1-1,0 0 0,1-1-34,17-8-3852,-6 0 743</inkml:trace>
  <inkml:trace contextRef="#ctx0" brushRef="#br0" timeOffset="5866.45">13673 5511 5729,'-33'-26'4913,"-6"0"-856,13 0-184,5 7-3017,13 10-152,10 2-496,8 7 248,10 7-79,8 2-1570,9 9-2864,-3-7 377</inkml:trace>
  <inkml:trace contextRef="#ctx0" brushRef="#br0" timeOffset="6203.28">13909 5598 4897,'1'1'514,"0"0"0,0 0 0,0 0 0,0-1 0,-1 1 0,1 0 0,0 1 0,0-1 1,0 0-1,-1 0 0,1 0 0,-1 0 0,1 1 0,-1-1 0,1 0 0,-1 0 0,0 1 0,0-1 0,1 1-514,5 35 3266,-4-22-1540,17 105 4513,-19-121-6224,0 1 1,0 0 0,0 0-1,0 0 1,0 0-1,0 0 1,0 0 0,0 0-1,0-1 1,1 1-1,-1 0 1,0 0-1,0 0 1,0 0 0,0 0-1,0 0 1,0 0-1,0 0 1,1 0 0,-1 0-1,0 0 1,0 0-1,0 0 1,0 0 0,0-1-1,0 1 1,1 0-1,-1 0 1,0 0-1,0 0 1,0 1 0,0-1-1,0 0 1,1 0-1,-1 0 1,0 0 0,0 0-1,0 0 1,0 0-1,0 0 1,0 0-1,0 0 1,1 0 0,-1 0-1,0 0 1,0 0-1,0 0 1,0 1 0,0-1-1,0 0 1,0 0-1,0 0 1,0 0-1,0 0 1,1 0 0,-1 1-1,0-1 1,0 0-1,0 0 1,0 0 0,0 0-1,0 0 1,0 0-1,0 1 1,0-1 0,0 0-1,0 0 1,0 0-1,0 0-15,8-16 517,4-9-434,3 4-29,1 0-1,1 1 1,1 1-1,0 0 1,16-11-54,-33 29 3,0 0-1,0 0 1,0 0 0,0 0-1,0 1 1,0-1 0,0 0-1,0 1 1,0-1-1,0 1 1,1-1 0,-1 1-1,0 0 1,0-1 0,0 1-1,1 0 1,-1 0 0,0 0-1,0 0 1,1 0 0,-1 0-1,0 0 1,0 0 0,1 0-1,-1 1 1,0-1 0,0 0-1,0 1 1,0-1 0,1 1-1,-1 0 1,0-1-1,0 1 1,0 0 0,0-1-1,0 1 1,0 0 0,-1 0-1,1 0 1,0 0 0,0 0-1,-1 0 1,1 0 0,0 0-1,-1 0 1,1 0 0,-1 1-1,1-1 1,-1 0 0,0 0-1,0 0 1,1 1-3,1 10 9,0 0 1,-1 1-1,0-1 1,-1 0-1,0 5-9,0 7 51,0-17 2,1 1 0,0-1 0,0 1 0,1-1 0,0 1 0,0-1 0,1 0 0,0 0 0,0 0 0,4 5-53,22 16-4702,-3-13 804</inkml:trace>
  <inkml:trace contextRef="#ctx0" brushRef="#br0" timeOffset="6628.62">14779 5714 9978,'-19'-27'4942,"17"24"-4162,1 0 1,-1 0 0,0 0-1,0 0 1,-1 0-1,1 0 1,-1 1 0,1 0-1,-1-1-780,-25-7 1872,18 9-1730,-1 1-1,1 0 0,0 1 1,0 0-1,-1 0 1,1 1-1,0 0 1,0 1-1,1 0 0,-1 1 1,1 0-1,-1 1 1,1 0-1,1 0 1,-3 2-142,5-3 66,0 0 1,0 0 0,1 1-1,-1-1 1,1 1 0,0 0-1,1 1 1,-1-1 0,1 1 0,0 0-1,1 0 1,-1 0 0,1 1-1,1-1 1,-1 1 0,1 0-1,0-1 1,0 1 0,1 0-1,0 0 1,0 0 0,1 3-67,0-6 3,0-1 0,1 0 1,-1 0-1,1 0 0,0 0 0,-1 0 0,2 0 1,-1 0-1,0 0 0,0 0 0,1-1 1,0 1-1,-1 0 0,1-1 0,0 1 0,0-1 1,1 0-1,-1 0 0,0 0 0,1 0 1,-1 0-1,1 0 0,0 0 0,0-1 0,-1 0 1,1 1-1,0-1 0,0 0 0,0 0 1,0-1-1,1 1 0,-1-1 0,0 1 0,0-1 1,0 0-1,2 0-3,2 0 10,0-1 0,0 1 1,0-1-1,0 0 0,0 0 0,-1-1 1,1 0-1,0 0 0,-1-1 0,1 0 1,-1 0-1,0 0 0,0-1 0,0 0 1,0 0-1,-1-1-10,2-3 22,0 0 1,-1 0-1,0-1 1,-1 0-1,0 0 1,-1 0 0,1-1-1,-2 0 1,1 0-1,-1 0 1,-1 0-1,0 0 1,-1-1-1,1 1 1,-2-4-23,2-29 63,-3 0 1,-1 0-1,-3-5-63,3 27 16,0 0-4,-1-15 4,-2 0 0,-9-34-16,12 65 314,2 15-140,5 24-8,10 56 464,4 90-630,-17-159 58,0 0 0,2 0 0,1 0 0,5 15-58,-8-28-39,1 0 0,0 1 0,1-1-1,0-1 1,0 1 0,1-1-1,0 1 1,0-1 0,1-1-1,0 1 1,0-1 0,0 0 0,1 0 39,13 5-4533,5-6 390</inkml:trace>
  <inkml:trace contextRef="#ctx0" brushRef="#br0" timeOffset="6979.31">14971 5792 9314,'29'-120'4321,"-41"103"168,1 15-2489,3 7-95,1 6-865,3 8-160,2 3-320,5 5-136,4-1-208,4 1-64,2-4-72,7-3 168,-3-6 89,8-8-321,-3-3-216,3-10 1648,-3-5-6745,-1-10 2432</inkml:trace>
  <inkml:trace contextRef="#ctx0" brushRef="#br0" timeOffset="6980.31">15157 5733 6473,'12'-165'4233,"-31"128"-296,1 14-1576,-1-1-537,7 11-1040,5 9-96,7 4 201,12 11-4906,7 3 1992</inkml:trace>
  <inkml:trace contextRef="#ctx0" brushRef="#br0" timeOffset="7330.17">15647 5713 9058,'1'-1'158,"0"1"-1,0 0 1,-1-1-1,1 1 1,0-1-1,0 1 1,-1-1 0,1 1-1,0-1 1,-1 1-1,1-1 1,0 0 0,-1 1-1,1-1 1,-1 0-1,1 0 1,-1 1 0,0-1-1,1 0 1,-1 0-1,0 0 1,1 0 0,-1 1-1,0-1 1,0 0-1,0 0 1,0 0 0,0 0-1,0 0 1,0 0-1,0 1 1,0-1 0,0 0-1,-1-1-157,0 1 294,-1 0 1,1 0-1,-1-1 0,0 1 1,0 0-1,0 1 0,1-1 1,-1 0-1,0 0 0,0 1 0,0-1 1,0 1-1,0 0 0,-2-1-294,-12 0 1053,1 0 0,0 1 0,-1 0 0,-8 2-1053,11 0 325,0 1 0,-1 1 0,1 0 0,0 1 0,1 0 0,-1 1 0,1 0 0,-10 7-325,19-12 16,0 1 0,0 0 0,0 0 1,1 0-1,-1 0 0,0 1 0,1-1 0,-1 1 1,1 0-1,0-1 0,0 1 0,0 0 0,0 0 1,1 1-1,-1-1 0,1 0 0,-1 0 0,1 1 1,0-1-1,1 1 0,-1-1 0,1 1 0,-1-1 1,1 1-1,0-1 0,0 1 0,1-1 0,-1 1 0,1-1 1,-1 1-1,1-1 0,0 1 0,1-1 0,-1 0 1,1 0-1,1 3-16,-1-2 6,2-1-1,-1 1 1,0-1-1,1 0 1,-1 0 0,1 0-1,0 0 1,0 0 0,0-1-1,1 0 1,-1 0 0,0 0-1,1 0 1,-1-1 0,1 0-1,0 0 1,2 0-6,17 4-531,0-2 1,21 0 530,-37-2-214,110-2-6343,-64-2 1789</inkml:trace>
  <inkml:trace contextRef="#ctx0" brushRef="#br0" timeOffset="7714.63">16018 5850 2561,'3'-1'781,"0"-1"1,0 0-1,0 0 1,0 0-1,0 0 1,0 0-1,0-1 1,-1 1-1,1-1 1,-1 0-1,0 0 1,0 0-1,0 0 1,0 0-1,1-3-781,-3 4 261,1 0 0,-1 1-1,0-1 1,0 0 0,0 0 0,0 0 0,0 0-1,0 1 1,0-1 0,0 0 0,-1 0-1,1 0 1,-1 0 0,1 1 0,-1-1-1,0 0 1,0 1 0,0-1 0,0 0-1,0 1 1,0-1 0,0 1 0,0 0-1,-1-1 1,1 1 0,0 0 0,-1 0-1,1 0 1,-1 0 0,0 0 0,1 0 0,-2 0-262,-9-5 254,1 1-1,-1 1 0,0 0 0,0 1 0,0 0 1,-1 1-1,1 0 0,-1 1 0,1 0 0,-1 1 1,0 0-1,1 1 0,-1 1 0,1 0 0,0 1 1,-1 0-1,1 0 0,0 2 0,-8 3-252,18-7 5,-1 1 0,1-1 0,0 0 0,0 1 0,0 0 0,0-1 0,0 1 0,0 0 0,0 0 0,0 0 0,1 0 0,-1 0 0,1 1 0,0-1 0,-1 0 0,1 1 0,0-1 0,1 1 0,-2 1-5,2-2-1,0 0 0,0 1 0,1-1 0,-1 0-1,0 0 1,1 0 0,-1 0 0,1 0 0,0 0 0,0 0 0,-1 0 0,2 0-1,-1 0 1,0 0 0,0 0 0,0-1 0,1 1 0,-1 0 0,1-1 1,4 5-2,0-1 1,0 0 0,1 0-1,-1-1 1,1 0 0,0 0-1,1-1 1,-1 0 0,1 0-1,-1 0 1,7 1 1,-1-2 12,-1-1 0,1 1 0,0-2 0,-1 0-1,1 0 1,7-2-12,-15 1 13,-1 1 0,1-1-1,0 0 1,-1-1-1,1 1 1,-1-1 0,0 0-1,1 0 1,-1 0-1,0 0 1,0-1-1,0 1 1,-1-1 0,1 0-1,0-1 1,-1 1-1,0 0 1,0-1 0,0 0-13,-3 4 0,0 0 0,0 0 1,0 0-1,0 0 1,0 0-1,-1 0 0,1 0 1,0 0-1,0 0 1,0 0-1,0 0 0,0 0 1,0 0-1,0-1 1,0 1-1,-1 0 1,1 0-1,0 0 0,0 0 1,0 0-1,0 0 1,0 0-1,0 0 0,0 0 1,0 0-1,0 0 1,0 0-1,0-1 0,0 1 1,0 0-1,-1 0 1,1 0-1,0 0 0,0 0 1,0 0-1,0 0 1,0 0-1,0-1 0,0 1 1,0 0-1,0 0 1,0 0-1,0 0 0,0 0 1,0 0-1,0 0 1,1-1-1,-1 1 1,0 0-1,0 0 0,0 0 1,0 0-1,0 0 0,-1 0 4,1 1 0,0-1 0,-1 1 0,1 0 0,-1-1-1,1 1 1,0 0 0,0-1 0,-1 1 0,1 0 0,0-1 0,0 1 0,0 0-1,0-1 1,0 1 0,0 0 0,0-1 0,0 1 0,0 0 0,0 0 0,0-1 0,0 1-1,1 0 1,-1 0-4,0 0 5,1 0-1,-1 0 1,1 0-1,0 0 0,-1 0 1,1 0-1,0 0 1,0 0-1,-1 0 1,1 0-1,0 0 0,0 0 1,0 0-1,0-1 1,0 1-1,0 0 1,1-1-1,-1 1 1,0-1-1,0 1 0,0-1 1,0 0-1,1 1 1,-1-1-1,0 0 1,1 0-5,20 7 110,-5 2-5,27 10-754,-6-18-3288,0-8 277</inkml:trace>
  <inkml:trace contextRef="#ctx0" brushRef="#br0" timeOffset="8064.97">16230 5296 4481,'-3'-4'726,"1"1"1,-1-1-1,1 1 0,-1-1 1,1 0-1,0 0 0,0 0 1,1 0-1,-1 0 0,1-1 1,0 1-1,0 0 0,0-1 1,1 1-1,0 0 0,0-1 1,0 1-1,0-1 0,0 0-726,-2 98 6532,0 57-5315,3-113-899,3 45 443,3 8-761,-3-65 67,0-1 1,1 0 0,1 0-1,2 0 1,8 19-68,-11-33 70,0-1 0,0 1-1,1-1 1,7 8-70,-11-14 21,0-1 0,0 0 0,0 1 0,0-1 0,0 0 0,1 0 0,-1 0 0,1-1 0,-1 1 0,1-1 0,-1 1 0,1-1 0,0 0 0,0 0 0,0 0 0,0 0 0,0-1 0,0 1 0,1-1-21,6-3-4047,-4-6 605</inkml:trace>
  <inkml:trace contextRef="#ctx0" brushRef="#br0" timeOffset="8400.76">16145 5709 11795,'-25'-20'3304,"20"3"873,15 3-3217,18 7-584,11 3-8,6 1-320,16 6 17,-3 0-25,2 5 112,-10 0-56,3 3 2240,-13 1-6569,-10 5 2873</inkml:trace>
  <inkml:trace contextRef="#ctx0" brushRef="#br0" timeOffset="8771.04">16610 5763 6361,'4'8'780,"5"16"1573,-9-23-2236,0-1 0,0 1 0,0-1-1,0 1 1,0-1 0,0 1 0,0-1 0,0 1 0,0-1 0,0 1-1,-1-1 1,1 1 0,0-1 0,0 1 0,0-1 0,-1 1 0,1-1-1,0 0 1,-1 1 0,1-1 0,0 1 0,-1-1 0,1 0 0,0 1-1,-1-1 1,1 0 0,-1 1 0,1-1 0,-1 0 0,1 0-1,-1 1 1,1-1 0,-1 0 0,1 0 0,-1 0 0,1 0 0,-1 0-117,60-18 8955,-48 13-8913,-1 1-1,1-1 1,-1-1 0,0 0-1,-1 0 1,1-1 0,-1 0-1,-1-1 1,1 0-1,-1-1 1,-1 1 0,0-1-1,1-1-41,-7 9 18,0 0 0,0 0 0,0 0 0,-1 0 0,1 0 0,0-1 0,-1 1 0,1 0 0,0 0 0,-1 0 0,1-1 0,-1 1-1,0 0 1,1-1 0,-1 1 0,0 0 0,0-1 0,0 1 0,0 0 0,0-1 0,0 1 0,0 0 0,0-1 0,-1 1 0,1 0 0,-1 0 0,1-1-1,-1 1 1,1 0 0,-1 0 0,1-1 0,-1 1 0,0 0 0,0 0 0,0 0 0,0 0 0,0 0 0,0 0 0,0 0 0,0 1 0,0-1 0,0 0-1,0 1 1,0-1 0,0 0 0,-1 1 0,1-1 0,0 1 0,-1 0 0,1-1 0,0 1 0,-1 0 0,1 0 0,0 0 0,-1 0 0,1 0-18,-10-1 53,1 0 1,-1 1-1,0 0 1,0 0-1,1 1 1,-8 2-54,9-1 49,-1 1-1,2 0 1,-1 0 0,0 0-1,1 1 1,-1 1 0,1-1-1,0 2 1,1-1 0,-1 1-1,1 0 1,0 0 0,0 1-1,1 0 1,-1 1-49,4-4 42,1-1-1,0 1 1,0 0-1,0 0 1,0 0-1,0 0 0,1 0 1,0 0-1,0 0 1,0 0-1,0 0 1,0 1-1,1-1 1,0 0-1,0 1 1,0-1-1,1 0 1,-1 0-1,1 1 1,0-1-1,0 0 1,1 0-1,-1 0 1,1 0-1,0 0 1,0 0-1,0-1 1,0 1-1,1 0 1,0-1-1,-1 0 0,1 0 1,1 0-1,-1 1-41,5 2 37,-1 0-1,1 0 1,1-1 0,-1 0-1,1 0 1,-1-1-1,1 0 1,0-1-1,1 0 1,-1 0-1,1-1 1,-1 0-1,1-1 1,0 0 0,-1-1-1,1 0 1,0 0-1,0-1 1,-1 0-1,1 0 1,4-3-37,2 1-106,-1 0 0,1-2 0,-1 0 0,0-1 0,-1 0 0,1-1 0,-1 0 1,-1-2-1,0 1 0,0-2 0,0 0 0,-1 0 0,0-1 106,-7 5-175,-1 0 1,1 0-1,-1 0 1,-1-1-1,1 0 1,-1 1-1,0-1 1,0 0-1,-1 0 1,1-5 174,-2 10 17,-1-1 0,1 1 1,-1-1-1,1 0 1,-1 1-1,0-1 1,0 1-1,0-1 1,-1 1-1,1-1 1,-1 0-1,1 1 0,-1-1 1,0 1-1,0 0 1,0-1-1,0 1 1,0 0-1,0-1 1,-1 1-1,1 0 0,-1 0 1,0 0-1,1 0 1,-1 1-1,0-1 1,0 0-1,0 1 1,-1-1-1,1 1 1,0 0-1,-2-1-17,-4 4 1243,8 10-986,11 25-375,-10-35 170,2 8-305,5 14 620,1 0 1,10 16-368,-17-34-223,1-1 0,0 0-1,0 1 1,1-1 0,0-1-1,0 1 1,0 0 0,0-1-1,0 0 1,1 0 0,0 0-1,0-1 1,0 1 0,0-1-1,1 0 224,6 0-3074</inkml:trace>
  <inkml:trace contextRef="#ctx0" brushRef="#br0" timeOffset="9213.28">17209 5766 6033,'75'-122'3082,"-55"81"-419,-11 25 621,-3 31-837,-3 15-1120,0 0 0,-3-1-1,-1 17-1326,0-15 439,1 1 0,2 0 0,1 1-439,8-1 198,-11-31-183,0 0-1,0 0 1,0 0-1,1-1 1,-1 1-1,0 0 1,1 0-1,-1 0 1,0-1-1,1 1 1,-1 0-1,1 0 1,-1-1-1,1 1 1,-1 0-1,1-1 1,-1 1-1,1-1 1,0 1-1,-1-1 1,1 1-1,0-1 1,0 1-1,-1-1 1,1 0-1,0 1 1,0-1-1,0 0 1,-1 0-1,1 0 1,0 1-1,0-1 1,0 0-1,0 0-14,0-4 62,0 1-1,-1-1 1,0 0 0,1 1-1,-1-1 1,0 1 0,-1-1-1,1 1 1,-1-1-1,0 1 1,0-1-62,0-4 61,1 7-52,0-1 0,0 1 0,0-1 0,0 1 0,0-1 0,0 1 0,0-1 0,0 1 0,1-1 0,-1 1 0,1-1-1,-1 1 1,1-1 0,-1 1 0,1 0 0,0-1 0,0 1 0,0-1-9,10-6-3599,-3 5 333</inkml:trace>
  <inkml:trace contextRef="#ctx0" brushRef="#br0" timeOffset="9866.96">17143 5920 4273,'-1'1'3433,"0"0"-17,-1 1-791,1-1-49,-1-1-639,2 0-49,0 0-511,2 0-57,13 2-384,9-1-168,46-1-312,-42-4-152,8 0-176,-6 0 112,-2 1 409,-6 0 807,0 5-6561,-6-7 2912</inkml:trace>
  <inkml:trace contextRef="#ctx0" brushRef="#br0" timeOffset="11033.6">17626 5713 6913,'11'-37'1837,"2"-7"5018,-12 67 1886,7 30-9243,-6-41 1193,4 28-404,-4-33-247,0 1 1,-1 0-1,-1 0 0,1-1 0,-1 1 1,0 0-1,-1 3-40,1-10 21,0-1 0,0 0-1,0 1 1,0-1 0,0 0 0,0 1-1,0-1 1,0 0 0,0 1 0,0-1-1,0 0 1,0 1 0,0-1 0,0 0-1,-1 1 1,1-1 0,0 0 0,0 0-1,0 1 1,0-1 0,-1 0 0,1 1 0,0-1-1,0 0 1,-1 0 0,1 0 0,0 1-1,0-1 1,-1 0 0,1 0 0,0 0-1,-1 0 1,1 0 0,0 1 0,-1-1-1,1 0 1,0 0 0,-1 0 0,1 0-1,0 0-20,-13-11 1006,-10-27-139,22 36-924,-6-10 178,1-1 0,0 0 0,1 0-1,0-1 1,1 0-121,2 8 63,1-1 1,0 1-1,1-1 0,-1 1 0,1-1 0,0 1 0,1-1 1,0 1-1,0-1 0,0 1 0,1 0 0,0 0 1,1-5-64,1 3 21,1 1 0,-1-1 0,1 1 1,1 0-1,-1 0 0,1 1 0,0 0 1,1 0-1,-1 0 0,1 1 0,0 0 1,0 0-1,1 1 0,0 0 0,0 0 1,0 0-1,0 1 0,7-1-21,3-1 12,-1 0 1,1 2-1,0 0 1,-1 1-1,1 1 0,0 0 1,0 2-1,15 1-12,1 7-4402,-1 9 544</inkml:trace>
  <inkml:trace contextRef="#ctx0" brushRef="#br0" timeOffset="21600.71">13872 6388 9042,'-11'-21'2985,"-5"3"407,7 10-2704,4 4-23,8 9-49,5 5-912,10 5-3105,-2 5 1240</inkml:trace>
  <inkml:trace contextRef="#ctx0" brushRef="#br0" timeOffset="21227.95">13727 6576 9330,'2'0'267,"-1"-1"-1,1 1 1,-1-1 0,1 1-1,-1-1 1,0 1 0,1 0-1,0 0 1,-1-1 0,1 1-1,-1 0 1,1 1 0,-1-1-1,1 0 1,-1 0 0,1 1-1,-1-1 1,1 0 0,-1 1-1,0 0 1,1-1 0,-1 1-1,0 0 1,1 0-1,0 0-266,-1 3 506,0 0-1,-1 0 0,0 0 0,1 1 0,-1-1 1,0 0-1,-1 0 0,1 0 0,-1 0 0,-1 3-505,2-7-2,-4 30 1279,-1-3-750,2-1-1,1 1 1,0 0 0,2-1-1,2 1 1,2 18-527,-4-44 14,0 1 0,0-1 0,0 0 1,0 1-1,1-1 0,-1 0 0,0 1 0,1-1 0,-1 0 1,0 0-1,1 1 0,0-1 0,-1 0 0,1 0 1,0 0-1,0 0 0,-1 0 0,1 0 0,0 0 0,0 0 1,0 0-1,0 0 0,0 0 0,1 0 0,-1-1 0,0 1 1,0 0-1,0-1 0,1 1 0,-1-1 0,0 0 1,0 1-1,1-1 0,-1 0 0,0 0 0,1 0 0,-1 0 1,0 0-1,1 0 0,-1 0 0,0 0 0,1 0 1,-1-1-1,0 1 0,1-1 0,-1 1 0,0-1 0,0 1 1,1-1-1,-1 0 0,0 1 0,0-1 0,0 0-14,29-26-1572,-10-6-3839,-8-11 435</inkml:trace>
  <inkml:trace contextRef="#ctx0" brushRef="#br0" timeOffset="22699.75">14083 6642 8466,'-33'27'6587,"33"-26"-6501,0-1 0,0 0 0,0 0 0,0 1 1,0-1-1,1 0 0,-1 0 0,0 1 0,0-1 0,0 0 0,0 0 1,0 1-1,0-1 0,0 0 0,0 0 0,1 1 0,-1-1 1,0 0-1,0 0 0,0 0 0,0 1 0,1-1 0,-1 0 0,0 0 1,0 0-1,0 0 0,1 1 0,-1-1 0,0 0 0,0 0 0,1 0 1,-1 0-1,0 0 0,0 0 0,1 0 0,-1 0 0,0 0 0,1 0 1,-1 0-1,0 0 0,0 0 0,1 0 0,-1 0 0,0 0 0,0 0 1,1 0-1,-1 0 0,0 0 0,0 0 0,1-1 0,-1 1 0,0 0 1,0 0-1,0 0 0,1 0 0,-1-1 0,0 1-86,68-19 1991,-66 18-2131,5 0 173,-1-1 0,1 0-1,-1-1 1,0 1 0,0-1 0,0 0-1,0-1 1,0 1 0,0-1 0,-1 0-1,0-1 1,0 1 0,0-1 0,1-1-33,-6 5 9,0 1-1,0 0 1,1-1 0,-1 1 0,0 0 0,0-1-1,0 1 1,0 0 0,0-1 0,0 1 0,0 0-1,1-1 1,-1 1 0,0-1 0,0 1 0,0 0-1,-1-1 1,1 1 0,0 0 0,0-1 0,0 1-1,0 0 1,0-1 0,0 1 0,0 0 0,-1-1-1,1 1 1,0 0 0,0-1 0,0 1 0,-1 0-1,1 0 1,0-1 0,0 1 0,-1 0 0,1 0-1,0-1-8,-17-3 222,-18 4 104,27 3-219,0-1-1,0 1 1,0 0-1,0 1 1,0-1-1,1 2 1,0-1-1,0 1 1,0 0-1,0 1 0,1-1 1,0 1-1,0 0 1,1 1-1,-1 0 1,2 0-1,-1 0 1,1 0-1,0 1 1,-3 6-107,5-10 33,0 0 0,0 1-1,1-1 1,-1 0 0,1 1 0,0-1 0,0 1 0,1-1 0,-1 1 0,1-1 0,0 1-1,0-1 1,0 1 0,1-1 0,0 1 0,0-1 0,0 1 0,0-1 0,1 0 0,0 1 0,0-1-1,0 0 1,0 0 0,0 0 0,1-1 0,0 1 0,0-1 0,0 1 0,0-1 0,0 0-1,1 0 1,-1 0 0,1-1 0,0 1 0,0-1 0,0 0 0,0 0 0,3 1-33,6 1 1,-1-1 0,1 0 1,0-1-1,1 0 0,-1-1 1,0-1-1,0 0 0,0-1 1,0 0-1,1-1 0,-1 0 1,-1-1-1,1-1 0,0 0 1,-1-1-1,0 0 0,7-4-1,-5 0-516,-1 0 0,0-1 0,0-1-1,10-12 517,-19 19-69,0 0-1,0 0 1,-1 0 0,1 0-1,-1-1 1,0 0-1,-1 1 1,1-1-1,-1 0 1,0 0-1,0-1 1,-1 1-1,1 0 1,-1-1-1,0 1 1,0-5 69,-2 9 28,1-1 0,-1 0 0,0 1 0,1-1 1,-1 1-1,0-1 0,0 1 0,0-1 0,0 1 1,0-1-1,0 1 0,-1 0 0,1 0 0,0 0 1,-1-1-1,1 1 0,-1 0-28,2 1 39,-1 0 0,1-1 0,0 1 0,-1 0-1,1-1 1,0 1 0,-1 0 0,1 0 0,0-1 0,-1 1 0,1 0 0,-1 0 0,1 0-1,-1 0 1,1-1 0,-1 1 0,1 0 0,0 0 0,-1 0 0,1 0 0,-1 0 0,1 0-1,-1 0 1,1 0 0,-1 0 0,1 0 0,-1 1 0,1-1 0,0 0 0,-1 0 0,1 0 0,-1 1-1,1-1 1,0 0 0,-1 0 0,1 1 0,-1-1 0,1 0 0,0 1 0,-1-1 0,1 0-1,0 1 1,0-1 0,-1 0 0,1 1 0,0-1 0,0 1 0,0-1 0,-1 1 0,1-1-1,0 0 1,0 1 0,0-1 0,0 1 0,0-1 0,0 1 0,0-1 0,0 1 0,0-1-39,-1 14 53,1-1-1,0 1 1,1 0 0,1-1 0,2 10-53,-3-18 7,0 0 1,1 0-1,0 0 0,0-1 0,0 1 1,0-1-1,1 1 0,0-1 0,0 0 0,0 0 1,0 0-1,1 0 0,-1 0 0,1-1 0,0 0 1,2 2-8,-2-3 36,-1 0 0,1 0 1,0 0-1,0 0 0,0-1 1,0 0-1,0 0 0,0 0 1,0 0-1,1-1 1,-1 1-1,4-1-36,0-1-403,0 0 0,0 0 0,-1-1 0,1 1 0,-1-2 0,1 1 0,-1-1 0,0 0 0,0-1 0,0 0 1,2-1 402,-1 0-422,0-1 0,0 0 1,0 0-1,-1-1 0,0 1 1,0-2-1,-1 1 0,0-1 1,0 0-1,0 0 0,-1 0 1,-1-1-1,1 0 0,2-8 422,-4-20 1216,-3 33-553,0-1 0,1 0 1,-1 1-1,1-1 0,-1 1 0,1-1 0,1 1 0,-1-1 0,2-3-663,2 34 1926,-1-13-1804,5 22-35,-2-5 41,1 0 0,2 0 1,1-1-1,10 17-128,-26-57 107,0 0 0,1-1 0,0 1 0,1-1 0,0 0 0,1 0-107,1 7-1,0 1-1,0-1 1,1 1 0,-1-1 0,1 0 0,0 1 0,0-1 0,1 1 0,-1-1 0,1 0 0,0 1 0,0 0-1,1-1 1,-1 1 0,1 0 0,0-1 0,0 1 0,1 0 0,-1 1 0,1-2 1,1 2-4,0 0 1,1 0 0,-1 1-1,1-1 1,-1 1 0,1 0-1,0 0 1,0 1 0,0-1-1,0 1 1,0 0 0,3 0 3,70-3-13,-41 3 16,-32 0-2,143-13 15,-133 12-13,0-1 0,1-1 0,-2 0 0,1-1 0,0-1 0,-1 0 1,0-1-1,4-2-3,-17 8 1,0 0 0,0 1 0,0-1 0,1 0 0,-1 0 0,0 0 0,0 0 0,0 0 0,0 0 0,0 0 0,-1 0 0,1 0 0,0 0 0,0 0 0,-1-1 0,1 1 0,0 0 0,-1-1 0,0 1 0,1-1-1,-1 2 1,0-1-1,-1 0 1,1 0 0,0 1 0,-1-1 0,1 0-1,0 0 1,-1 1 0,1-1 0,-1 0 0,1 1-1,-1-1 1,1 1 0,-1-1 0,1 0 0,-1 1-1,0-1 1,1 1 0,-1 0 0,0-1 0,1 1-1,-1 0 1,0-1 0,0 1-1,-4-2 1,0 0 0,-1 1 0,1-1 0,-1 1 0,1 1 0,-1-1 0,1 1-1,-6 0 0,5 0-4,0 1 0,0 0 0,0 0-1,0 1 1,1-1 0,-1 1-1,1 0 1,-1 1 0,-3 2 4,8-5-2,-1 1-1,1 0 1,0 0 0,0 0 0,0 0-1,0 1 1,0-1 0,0 0 0,0 0 0,0 1-1,0-1 1,0 0 0,1 1 0,-1-1-1,0 1 1,1-1 0,0 1 0,-1-1 0,1 1-1,0-1 1,0 1 0,0 0 0,0-1-1,0 1 1,0-1 0,0 1 0,0-1 0,1 1-1,-1 0 1,0-1 0,1 1 0,0-1-1,-1 0 1,1 1 0,0-1 0,0 1 0,0-1-1,0 0 1,0 0 2,11 16-6,0-1 0,2 0-1,0-1 1,0 0 0,2-2-1,8 7 7,-7-6-2,-1 0 0,0 1 0,-1 0 0,-1 1 0,11 16 2,-24-31 1,0 0-1,0 1 1,0-1-1,0 1 1,0-1-1,0 0 1,-1 1-1,1-1 1,-1 1-1,1 0 1,-1-1 0,1 1-1,-1-1 1,0 1-1,0 0 1,0-1-1,0 1 1,0 0-1,0-1 1,0 1-1,0 0 1,-1-1-1,1 1 1,-1-1-1,1 1 1,-1-1 0,0 1-1,1-1 1,-1 1-1,0-1 1,0 0-1,0 1 1,0-1-1,0 0 1,-1 0-1,1 0 1,0 1-1,0-1 1,-1-1 0,1 1-1,-1 0 1,1 0-1,0 0 1,-2-1-1,-8 5 86,-1-1 0,0 0 0,0-1 0,-1 0 1,-9 0-87,3 0 401,4 0-1365,1 0 0,-1 1 0,1 1-1,-8 4 965,-12 11-2930</inkml:trace>
  <inkml:trace contextRef="#ctx0" brushRef="#br0" timeOffset="19339.54">11898 6665 8234,'37'-2'1351,"-4"1"-525,-32 1-671,-1-1 1,0 1-1,1 0 1,-1 0-1,0 0 1,0 0-1,1 0 0,-1 0 1,0 0-1,1 0 1,-1 0-1,0 0 1,0 0-1,1 0 1,-1 0-1,0 0 0,1 0 1,-1 0-1,0 1 1,0-1-1,1 0 1,-1 0-1,0 0 1,0 0-1,1 1 1,-1-1-1,0 0 0,0 0 1,0 0-1,1 1 1,-1-1-1,0 0 1,0 0-1,0 1 1,0-1-1,0 0 0,1 0 1,-1 1-1,0-1 1,0 0-1,0 0 1,0 1-1,0-1 1,0 0-1,0 1 0,0-1 1,0 0-1,0 0 1,0 1-156,-8 21 576,2 0 1,0 1 0,2 0-1,0 0 1,2 0-1,0 1 1,1-1 0,2 0-1,0 1-576,8 59 696,17 74-696,-5-37 338,-17-93-299,0-7-1,0-1 0,-2 1 0,-1 0 0,0 0 0,-1 0 0,-1 0 0,-1 0 1,-2 9-39,4-29 14,0 1 0,0-1 1,0 1-1,0-1 1,-1 0-1,1 1 0,0-1 1,0 1-1,0-1 1,0 1-1,0-1 0,-1 1 1,1-1-1,0 0 1,0 1-1,0-1 0,-1 0 1,1 1-1,0-1 1,-1 0-1,1 1 0,0-1 1,-1 0-1,1 1 1,-1-1-1,1 0 0,0 0 1,-1 1-1,1-1 1,-1 0-1,1 0 0,-1 0 1,1 0-1,0 0 1,-1 0-1,1 0 0,-1 0 1,1 0-1,-1 0 1,0 0-15,-14-17 464,-10-38 93,24 51-521,-9-22 2,2-1 0,1-1-1,1 1 1,1-1 0,1 0-1,2 0 1,1-1 0,1 1-1,2 0 1,0 0 0,2 0-1,6-22-37,-5 31-4,0-1-1,1 2 1,1-1-1,1 1 0,0 0 1,1 0-1,1 1 1,1 0-1,1 1 0,0 0 1,1 1-1,0 0 1,1 1-1,1 1 0,0 0 1,1 1-1,1 1 1,7-4 4,-13 9-9,0 1 1,1 1-1,0 0 1,0 0-1,0 1 1,0 1-1,1 0 1,-1 1-1,1 0 1,7 1 8,-16 0-3,-1 0-1,0 0 1,0 0 0,0 1-1,1-1 1,-1 1 0,0 0 0,0 0-1,0 0 1,0 0 0,0 0-1,0 1 1,-1-1 0,1 1 0,0 0-1,-1 0 1,1 0 0,-1 0-1,0 0 1,1 1 0,-1-1 0,0 1-1,0-1 1,-1 1 0,1 0 0,-1 0-1,1 0 1,-1 0 0,0 0-1,0 0 1,0 0 0,0 0 0,-1 0-1,1 0 1,-1 0 0,0 1-1,0-1 1,0 0 0,0 0 0,-1 0-1,1 1 1,-1 0 3,-2 7 2,1 0 0,-2 0-1,1 0 1,-1-1 0,-1 1 0,0-1 0,0 0 0,-1-1-1,-1 1 1,1-1 0,-1-1 0,-1 1 0,-7 5-2,-7 8 155,-2-2 1,-1-1 0,0-1 0,-12 6-156,3-6-175,1-6-3652,12-8 451</inkml:trace>
  <inkml:trace contextRef="#ctx0" brushRef="#br0" timeOffset="20384.12">12380 6409 9026,'0'-6'753,"0"2"-191,0 1 1,0-1 0,0 1 0,1-1 0,-1 1 0,1-1 0,0 1 0,0 0 0,0-1 0,1 1 0,-1 0 0,1 0 0,-1 0 0,1 0 0,1-1-563,-3 4 54,0-1 0,0 1 0,1 0 0,-1 0 0,0 0 0,0 0 0,0 0 0,1 0 0,-1 0 0,0 0 0,0 0 1,0 0-1,1-1 0,-1 1 0,0 0 0,0 0 0,0 0 0,1 0 0,-1 0 0,0 1 0,0-1 0,0 0 0,1 0 1,-1 0-1,0 0 0,0 0 0,0 0 0,0 0 0,1 0 0,-1 0 0,0 0 0,0 1 0,0-1 0,0 0 1,1 0-1,-1 0 0,0 0 0,0 0 0,0 1 0,0-1 0,0 0 0,0 0 0,0 0 0,1 1 0,-1-1-54,7 15 1158,0 17 145,9 111 1317,4 30-1905,-15-144-652,1 0-1,2 0 0,1-1 1,9 20-63,-16-43 14,1 1 0,-1 0 1,1-1-1,1 1 0,-1-1 1,1 0-1,0 0 0,0-1 1,0 1-1,1-1 0,-1 0 1,1 0-1,0 0 0,1-1 1,-1 1-15,-1-3 13,-1 0 1,1 0 0,-1 0 0,1 0-1,0-1 1,-1 1 0,1-1 0,0 0-1,-1 0 1,1 0 0,0-1 0,-1 1-1,1-1 1,-1 0 0,1 0 0,-1 0 0,1-1-1,-1 1 1,1-1 0,-1 0 0,0 1-1,0-1 1,0-1 0,0 1 0,1-1-15,3-5 30,1 0-1,-1 0 0,0 0 0,0-1 0,-1 0 1,0 0-1,-1-1 0,0 1 0,-1-1 0,0 0 0,0-1 1,-1 1-1,0-1 0,-1 1 0,0-1 0,-1 0 0,0 0 1,-1 1-1,0-1 0,-1 0 0,0 0 0,0 0 0,-1 1 1,-1-2-29,3 12 6,0 0 0,0 1 0,-1-1 0,1 0 0,0 0 0,0 0 0,0 0 1,0 0-1,0 0 0,-1 1 0,1-1 0,0 0 0,0 0 0,0 0 0,-1 0 1,1 0-1,0 0 0,0 0 0,0 0 0,-1 0 0,1 0 0,0 0 0,0 0 0,0 0 1,-1 0-1,1 0 0,0 0 0,0 0 0,0 0 0,-1 0 0,1 0 0,0 0 1,0-1-1,0 1 0,0 0 0,-1 0 0,1 0 0,0 0 0,0 0 0,0 0 1,0-1-1,0 1 0,-1 0 0,1 0 0,0 0 0,0 0 0,0-1 0,0 1 0,0 0 1,0 0-1,0 0 0,0-1 0,0 1 0,0 0 0,0 0 0,0 0 0,0-1 1,0 1-1,0 0 0,0 0 0,0 0 0,0-1 0,0 1 0,0 0 0,0 0 0,0 0 1,0-1-1,0 1 0,0 0-6,-5 19 266,5-8-247,2 70 58,-2-75-72,1-1 0,0 1 1,1 0-1,-1-1 0,1 0 1,0 1-1,0-1 0,1 0 1,0 0-1,0 0 0,0 0 1,0-1-1,2 2-5,-1-3 8,-1 0 1,1 0-1,0 0 0,0-1 1,0 0-1,1 0 0,-1 0 0,0 0 1,1-1-1,-1 1 0,1-1 1,0 0-1,-1-1 0,1 1 0,0-1 1,-1 0-1,1 0 0,0 0 1,-1-1-1,1 0 0,0 0 1,-1 0-1,1 0 0,-1-1 0,3-1-8,2 0 18,-1 0-1,0-1 1,0 0-1,-1 0 0,1-1 1,-1 0-1,0 0 1,0-1-1,0 0 0,-1 0 1,0-1-1,5-5-17,-9 8 6,0 1 1,1 0-1,-1 0 0,-1-1 0,1 1 1,0-1-1,-1 1 0,0-1 0,0 0 1,0 1-1,0-1 0,0 0 0,-1 0 1,0 0-1,1 0 0,-2 1 0,1-1 1,0 0-1,-1 0 0,0 0 0,1 0 1,-2 1-1,1-1 0,0 0 0,-1-1-6,1 5 0,1 0-1,-1 0 0,1 0 0,0 0 1,-1 0-1,1 0 0,0 0 0,-1 0 1,1 0-1,0 0 0,-1 0 0,1 0 1,0 0-1,-1 0 0,1 0 0,-1 0 1,1 0-1,0 0 0,-1 1 0,1-1 1,0 0-1,-1 0 0,1 0 0,0 1 1,0-1-1,-1 0 0,1 0 0,0 1 1,0-1-1,-1 0 0,1 0 0,0 1 1,0-1-1,0 0 0,-1 1 0,1-1 1,0 0-1,0 1 0,0-1 1,0 0-1,0 1 0,0-1 0,0 1 1,0-1-1,0 0 0,0 1 1,-7 18-34,6-14 27,0 0 0,0 0 0,1-1 0,0 1 0,0 0 0,0 0 0,0 0-1,1 0 1,0 0 0,0-1 0,0 1 0,0 0 0,1-1 0,0 1 0,0-1 0,0 1 0,0-1-1,1 0 1,0 0 0,0 0 0,0 0 0,0-1 0,1 1 0,-1-1 0,1 0 0,0 0 0,0 0-1,0 0 1,0-1 0,0 0 0,1 1 0,-1-2 0,1 1 0,0 0 0,-1-1 0,1 0 0,0 0-1,0 0 1,0-1 0,-1 0 0,1 0 0,0 0 0,0 0 7,7 0-509,0-1 0,0 0 0,0-1 0,-1 0 0,10-3 509,-5 0-1577,0-1 1,0-1-1,0 0 0,-1-1 0,0 0 0,-1-1 0,0-1 0,0 0 0,-1-1 0,10-11 1577,-16 14-241,0 0-1,-1 0 1,0-1-1,0 1 0,1-4 242,-6 10 291,0-1-1,0 1 1,0 0-1,0 0 0,0 0 1,-1 0-1,1-1 1,-1 1-1,0 0 0,1-1 1,-1 1-1,0 0 1,0-1-1,-1 1 1,1 0-1,0-1 0,-1 1 1,1 0-1,-1 0 1,0 0-1,0-1 0,0 1 1,0 0-1,0 0 1,0 0-1,0 0 0,-1 0 1,1 1-1,-1-1 1,0 0-1,1 1 0,-1-1 1,0 1-1,0-1 1,0 1-1,-2-1-290,1 0 184,1 1 0,-1 0-1,-1-1 1,1 1 0,0 0 0,0 1-1,0-1 1,0 0 0,-1 1 0,1 0 0,0 0-1,0 0 1,-1 0 0,1 0 0,0 1-1,0-1 1,0 1 0,-1 0 0,1 0-1,0 0 1,0 0 0,0 1 0,0-1-1,1 1 1,-1 0 0,-1 1-184,4-3 6,-1 0 0,1 1 0,-1-1 1,1 0-1,0 1 0,-1-1 0,1 0 0,0 1 0,-1-1 0,1 1 1,0-1-1,0 1 0,0-1 0,-1 1 0,1-1 0,0 1 0,0-1 1,0 1-1,0-1 0,0 1 0,0-1 0,0 1 0,0-1 1,0 1-1,0-1 0,0 1 0,0 0 0,0-1 0,0 1 0,0-1 1,1 1-1,-1-1-6,16 16 58,34 10-91,-40-21 54,0 0-18,0 1 0,0 1 0,-1 0 0,0 0 0,0 0 0,-1 1 0,1 1 0,-2 0 0,0 0 0,0 0 0,0 1 0,4 8-3,-9-14 5,-1 0 1,1 0-1,0 0 0,-1 0 1,0 0-1,0 1 0,0-1 1,-1 0-1,1 0 0,-1 1 1,0-1-1,0 0 1,-1 1-1,1-1 0,-1 0 1,0 1-1,0-1 0,0 0 1,-1 0-1,1 0 1,-1 0-1,0 0 0,0 0 1,-1-1-1,1 1 0,-1-1 1,0 1-1,1-1 0,-2 0 1,1 0-1,0 0 1,0-1-1,-1 1 0,0-1 1,0 0-6,-39 18 712,14-12-1628,18-10-3139,14 5 95</inkml:trace>
  <inkml:trace contextRef="#ctx0" brushRef="#br0" timeOffset="25099.93">16064 6624 8122,'-30'27'2774,"30"-26"-2590,-1-1 1,1 1-1,0-1 1,-1 1-1,1 0 1,-1-1 0,1 1-1,0-1 1,-1 1-1,1 0 1,0-1-1,0 1 1,0 0-1,-1-1 1,1 1-1,0 0 1,0-1 0,0 1-1,0 0 1,0-1-1,0 1 1,0 0-1,1-1-184,11 19 1773,-7-13-1030,-1 3-125,1 1-1,-2 0 1,1 1 0,-1-1 0,-1 1 0,0-1-1,-1 1 1,1 0 0,-2 5-618,1-1 368,1 1 0,0-1 0,1 0 0,2 2-368,-4 11 540,-1-24-883,0-1-1,0 0 1,0 1-1,0-1 1,1 1-1,-1-1 1,1 1-1,0-1 1,0 1 343,-1-3-3061</inkml:trace>
  <inkml:trace contextRef="#ctx0" brushRef="#br0" timeOffset="25447.48">16101 6477 9866,'-29'-29'3201,"18"2"600,6 7-2985,-1 3 80,6 6-552,6 5-216,6 2 208,-1 4-272,3 6-416,-1 5-3457,-2 6 761</inkml:trace>
  <inkml:trace contextRef="#ctx0" brushRef="#br0" timeOffset="25824.22">16300 6688 9010,'-3'2'892,"1"0"1,-1-1 0,1 1-1,-1 0 1,1 1-1,0-1 1,0 0-1,0 1 1,0-1-1,1 1 1,-1-1-1,0 1 1,0 2-893,0 1 499,0-1 0,0 1 0,1 0-1,0 0 1,0 0 0,0 0 0,1 1-499,0 9 268,0 0 0,1 0 0,1 0-1,1 0 1,1 2-268,-4-16 23,0-1 0,0 0-1,0 1 1,1-1 0,-1 0 0,0 1-1,1-1 1,-1 0 0,1 0 0,0 0-1,-1 1 1,1-1 0,0 0 0,0 0-1,-1 0 1,1 0 0,0 0 0,0 0-1,0 0 1,0 0 0,0-1 0,1 1-1,-1 0 1,0-1 0,0 1 0,0 0-1,1-1 1,-1 0 0,0 1 0,1-1-23,1 0 51,0 0 1,-1-1 0,1 1-1,0-1 1,0 0 0,-1 0-1,1 0 1,-1 0 0,1 0-1,-1-1 1,1 1 0,-1-1-1,0 0 1,1 0-52,10-8 231,-1-1 0,-1-1 0,1 0 0,5-10-231,17-26 340,-21 28-88,1 0 0,15-16-252,-28 35 3,0 0-1,-1 0 1,1 0-1,0 0 1,0 1 0,0-1-1,0 0 1,0 1-1,0-1 1,1 0 0,-1 1-1,0-1 1,0 1-1,0 0 1,0-1-1,1 1 1,-1 0 0,0 0-1,0 0 1,1 0-1,-1 0 1,0 0 0,0 0-1,2 0-2,-1 1 1,0 0-1,1 0 1,-1 1 0,0-1-1,0 0 1,0 1 0,0-1-1,0 1 1,0 0 0,0-1-1,-1 1 1,2 1-1,6 10-2,0 1-1,-1-1 1,0 1 0,1 5 2,1 0 35,-6-11-252,1-1 0,0 0 0,0 0-1,1-1 1,0 0 0,0 0 0,0 0 0,1-1 0,0 0-1,0 0 1,0 0 0,1-1 0,0 0 217,1 0-1801,1 0-1,0-1 1,0 0 0,0-1 0,1 0-1,6 0 1802,20 2-6769</inkml:trace>
  <inkml:trace contextRef="#ctx0" brushRef="#br0" timeOffset="26299.96">17023 6755 5201,'2'-3'609,"-1"0"0,0 0 0,0 0 0,0 0-1,0 0 1,-1 0 0,1-1 0,-1 1 0,0 0 0,0 0 0,0 0 0,0-1-1,-1 1 1,1 0 0,-1 0 0,0 0 0,0 0 0,0 0 0,0 0-1,-1-1-608,1 2 218,-1 0 0,0 1 0,1-1 0,-1 0 0,0 1 0,0-1-1,0 1 1,0 0 0,-1-1 0,1 1 0,0 0 0,0 0-1,-1 0 1,1 1 0,-1-1 0,1 1 0,-1-1 0,1 1-1,0 0 1,-1 0 0,1 0 0,-1 0 0,1 0 0,-1 1-1,1-1 1,-3 1-218,-2 1 166,0 0-1,-1 0 1,1 1 0,0 0-1,1 0 1,-1 1-1,0 0 1,1 0-1,0 0 1,0 1 0,0 0-1,1 0 1,-1 1-1,1-1 1,0 1 0,1 0-1,0 1 1,0-1-166,1-2 19,0 1 1,1-1-1,-1 1 0,1-1 1,0 1-1,1 0 1,-1 0-1,1 0 0,0 0 1,0 0-1,0 0 1,1 0-1,0 0 1,0 0-1,0 0 0,1 1 1,-1-1-1,1 0 1,0 0-1,1 0 0,-1-1 1,1 1-1,0 0 1,1 0-1,-1-1 1,1 1-1,-1-1-19,1-1 11,0 0 0,-1 0 0,1-1 1,0 1-1,0-1 0,0 1 0,1-1 0,-1 0 0,1-1 0,-1 1 1,1 0-1,-1-1 0,1 0 0,0 0 0,0 0 0,0 0 0,-1-1 1,1 1-1,0-1 0,0 0 0,0 0 0,0 0 0,0-1 1,0 0-1,1 0-11,0 0 21,-1 0 0,1 0 0,-1-1 0,1 0 0,-1 0 1,0 0-1,0 0 0,1 0 0,-2-1 0,1 0 0,0 0 0,0 0 1,-1-1-1,0 1 0,0-1 0,0 1 0,0-1 0,0 0 1,-1 0-1,0 0 0,1-1-21,2-10 38,-1-1 1,0 1 0,0-1-1,-2 1 1,0-1 0,-1 0-1,-1 0 1,0-2-39,-3-40 107,-8-34-107,7 56 24,2 21-18,1-3-2,-1 1 0,-1 0 0,0-1 0,-1 1 0,-1 1 1,-1-1-1,0 1 0,-5-8-4,11 24 2,0 1 0,0-1-1,0 0 1,0 0 0,0 1 0,0-1 0,0 0 0,0 0 0,0 0 0,0 1 0,0-1 0,-1 0 0,1 0 0,0 0 0,0 1 0,0-1 0,0 0 0,-1 0 0,1 0 0,0 0 0,0 1 0,0-1 0,0 0 0,-1 0-1,1 0 1,0 0 0,0 0 0,0 0 0,-1 0 0,1 0 0,0 0 0,0 1 0,-1-1 0,1 0 0,0 0 0,0 0 0,-1 0 0,1 0 0,0 0 0,0-1 0,0 1 0,-1 0 0,1 0 0,0 0 0,0 0 0,-1 0-1,1 0 1,0 0 0,0 0 0,0 0 0,-1-1 0,1 1 0,0 0-2,1 23 174,83 324 1496,-81-329-2000,0 3 575,2 0-1,0 0 1,2 0 0,4 11-245,-8-27-120,-1 0 0,1 1 0,0-1-1,1 0 1,0 0 0,-1-1 0,1 1 0,2 0 120,-3-2-349,0-1 1,0 0-1,0 1 0,1-1 0,-1-1 1,0 1-1,1 0 0,-1-1 1,1 0-1,0 0 0,-1 0 0,1 0 1,3 0 348,4-3-3614</inkml:trace>
  <inkml:trace contextRef="#ctx0" brushRef="#br0" timeOffset="26722.69">17338 6744 10082,'-4'2'6986,"4"-2"-6767,-1 0 1,1 0-1,-1 0 0,1 0 0,-1 0 0,0 1 0,1-1 0,-1 0 0,1 0 1,-1 0-1,1 1 0,-1-1 0,1 0 0,-1 1 0,1-1 0,0 0 0,-1 1 1,1-1-1,-1 1 0,1-1 0,0 0 0,0 1 0,-1-1 0,1 1 0,0-1 1,-1 1-1,1-1 0,0 1 0,0-1 0,0 1 0,0-1 0,0 1 0,0 0 1,-1 0-220,0 13 169,1 1 1,0-1 0,0 1 0,1-1 0,2 3-170,-3-16 10,0 1 0,0 0 0,0 0 0,0 0 1,1-1-1,-1 1 0,0 0 0,1 0 0,0-1 0,-1 1 0,1 0 0,0-1 0,0 1 1,0-1-1,0 1 0,0-1 0,0 0 0,1 1 0,-1-1 0,0 0 0,1 0 0,-1 0 0,1 0 1,-1 0-1,1 0 0,0 0 0,-1 0 0,1-1 0,0 1 0,-1-1 0,1 1 0,0-1 0,0 0 1,-1 1-1,1-1 0,0 0 0,0 0 0,1 0-10,1-1-135,1-1 0,-1 1 0,0 0 0,0-1 0,0 0 0,0 0 0,0 0 0,0-1 0,0 1 0,-1-1 0,1 0 0,-1 0 0,2-2 135,0-1-403,-1 0-1,0 0 0,-1 0 1,1-1-1,-1 1 0,-1-1 1,1 0-1,-1 0 1,0 0-1,-1 0 0,1 0 1,-2-1-1,1 1 1,-1 0-1,0 0 0,0-5 404,-1-3-21,-1 0 0,0-1 0,-1 1 0,-1 0 0,0 1 0,-1-1 0,-3-5 21,6 15 371,0 0 1,0 1-1,0-1 1,-1 1-1,0-1 1,0 1-1,0 0 1,0 0-1,-4-2-371,3 5 75,10 4-2373,12 3 1462</inkml:trace>
  <inkml:trace contextRef="#ctx0" brushRef="#br0" timeOffset="27066.96">17879 6681 9162,'-12'-3'2812,"-1"0"1,0 0-1,0 1 0,-10 0-2812,10 1 762,-1 1 1,1 1-1,-1 0 0,1 1 1,-3 1-763,10-3 27,1 1 1,0 0 0,0 1 0,0-1 0,0 1 0,0 0 0,0 0-1,1 0 1,-1 1 0,1 0 0,-1 0 0,1 0 0,0 0 0,0 1-1,0-1 1,1 1 0,-1 0 0,1 0 0,0 1 0,0-1 0,0 1 0,1-1-1,-1 1 1,1 0 0,0 0 0,1 0 0,-1 0 0,1 1-28,1-3-9,-1 0 1,1 0-1,0 0 1,0 0-1,0 0 1,1 0-1,-1 0 1,1 0-1,0 0 1,0-1-1,0 1 1,0 0-1,0 0 0,0-1 1,1 1-1,-1-1 1,1 1-1,0-1 1,0 1 8,3 1 92,-1 0 0,1 0 0,0 0 0,0 0 0,0-1 0,0 0 0,0 0 0,1 0 0,2 0-92,7 3-246,-1-1 0,2-1-1,-1-1 1,5 1 246,25 1-3724,3-3-1603,-4 1-600</inkml:trace>
  <inkml:trace contextRef="#ctx0" brushRef="#br0" timeOffset="27410.01">18190 6814 5497,'-13'-19'8262,"-3"10"-3634,-25 6-852,27 3-2909,-5 1-10,0 0 1,0 1-1,1 1 0,-13 4-857,24-6 80,1 1 0,0 0 1,-1 0-1,1 0 0,0 1 0,0 0 0,1 0 1,-1 1-1,1-1 0,-1 1 0,1 1 0,0-1 1,1 1-1,-1-1 0,0 2-80,5-5 1,-1 0 1,1 0-1,-1 0 1,1 0-1,0 0 1,-1 0-1,1 0 0,0 1 1,0-1-1,0 0 1,0 0-1,0 0 1,0 0-1,0 0 0,0 1 1,0-1-1,0 0 1,1 0-1,-1 0 1,0 0-1,1 0 0,-1 0 1,1 0-1,-1 0 1,1 0-1,0 0 1,-1 0-1,1 0 0,0 0 1,0 0-1,0-1 1,-1 1-1,1 0 1,0 0-1,0-1 1,0 1-1,0-1 0,0 1 1,0-1-1,1 1-1,44 15 11,-33-13 7,-1-2 1,1 1-1,0-2 1,0 0-1,0 0 1,0-1 0,0-1-1,-1 0 1,1-1-1,0 0 1,-1-1-1,0-1 1,0 1-1,0-2 1,-1 0-1,0 0 1,9-7-19,1-16 148,-20 29-131,-1-1-1,0 1 1,0 0-1,1-1 1,-1 1 0,0-1-1,0 1 1,1-1-1,-1 1 1,0-1 0,0 1-1,0-1 1,0 1-1,0-1 1,0 1 0,0-1-1,0 1 1,0-1-1,0 1 1,0-1 0,0 1-1,0-1 1,0 1-1,-1-1 1,1 1 0,0-1-1,0 1 1,-1-1-1,1 1 1,0 0 0,0-1-1,-1 1 1,1-1 0,0 1-1,-1 0 1,1-1-1,-1 1 1,1 0 0,0 0-1,-1-1 1,1 1-1,-1 0 1,1 0 0,-1-1-1,1 1 1,-1 0-1,1 0 1,-1 0 0,1 0-1,-1 0 1,1 0-1,-1 0 1,1 0 0,-1 0-1,1 0-16,-1 0 4,1 1 1,-1-1-1,1 1 0,0-1 0,-1 1 1,1-1-1,0 1 0,-1-1 0,1 1 1,0-1-1,-1 1 0,1-1 0,0 1 1,0-1-1,0 1 0,0-1 0,0 1 0,0 0 1,0-1-1,0 1 0,0-1 0,0 1 1,0 0-1,0-1 0,0 1 0,0-1 1,0 1-1,0-1 0,1 1 0,-1-1 1,0 1-1,1 0-4,11 29 16,-6-24 37,0 1-1,1-1 1,-1 0 0,1-1-1,1 1 1,-1-1-1,1-1 1,-1 0 0,8 3-53,-10-4-88,0-1 1,1-1 0,-1 1-1,1-1 1,-1 0 0,1 0-1,-1-1 1,1 1 0,-1-1 87,-1-1-316,-1 1 1,1 0-1,-1-1 1,0 0 0,1 0-1,-1 0 1,0 0-1,0 0 1,1-1 0,-1 1-1,0-1 1,-1 0-1,1 0 1,0 0 0,1-1 315,19-27-3859</inkml:trace>
  <inkml:trace contextRef="#ctx0" brushRef="#br0" timeOffset="27746.84">18481 6285 9994,'-2'-4'837,"1"-1"0,-2 1-1,1 0 1,0 0 0,-1 1 0,0-1-1,0 0 1,0 1 0,-3-3-837,5 5 140,1 1 1,-1 0-1,1-1 1,-1 1-1,0-1 0,1 1 1,-1 0-1,0 0 1,1-1-1,-1 1 0,0 0 1,1 0-1,-1 0 1,0 0-1,1 0 0,-1 0 1,0 0-1,0 0 1,1 0-1,-1 0 0,0 0 1,1 0-1,-1 1 1,0-1-1,0 0-140,0 2 126,-1-1-1,1 0 1,-1 1 0,1-1-1,0 0 1,0 1-1,0-1 1,0 1 0,0 0-1,0-1 1,0 1 0,0 0-1,1 0 1,-1 0 0,1 0-126,-4 12 517,0 1 1,1 0-1,1 0 1,1 0 0,0 0-1,1 0 1,0 1-1,3 9-517,5 34 1295,9 33-1295,-9-52 199,-7-39-196,11 61 374,11 27-377,-17-70 71,0 0 0,2-1-1,0 0 1,1 0 0,1-1-1,8 10-70,-14-21-4325,-6-10 521</inkml:trace>
  <inkml:trace contextRef="#ctx0" brushRef="#br0" timeOffset="28234.12">18327 6679 11362,'-2'-1'409,"0"1"-1,0-1 0,0 1 0,1-1 0,-1 0 0,0 1 0,0-1 1,0 0-1,1 0 0,-1 0 0,0-1 0,1 1 0,-1 0 1,1-1-1,-1 1 0,1-1-408,1 2 81,-1-1 0,1 1-1,-1-1 1,1 0 0,0 1 0,0-1 0,-1 1 0,1-1-1,0 0 1,0 1 0,0-1 0,0 1 0,0-1 0,0 0 0,-1 1-1,2-1 1,-1 0 0,0 1 0,0-1 0,0 0 0,0 1 0,0-1-1,0 1 1,1-1 0,-1 0 0,0 1 0,1-1 0,-1 1 0,0-1-1,1 1 1,-1-1 0,0 1 0,1-1 0,-1 1 0,1-1 0,-1 1-1,1 0 1,-1-1 0,1 1 0,-1 0 0,1-1 0,0 1 0,-1 0-1,1 0 1,0-1 0,-1 1 0,1 0 0,-1 0 0,1 0 0,0 0-1,-1 0 1,1 0 0,0 0-81,17-5 192,0 2 0,1 0 1,-1 0-1,1 2 0,0 0 0,0 2-192,117 8-50,-117-7 110,4 0-50,-10-2-1,0 1 0,0 0 1,-1 1-1,1 1 1,-1 0-1,1 0 1,-1 1-1,0 1 0,0 0 1,-1 0-1,8 6-9,-17-10 4,0 0 0,-1 1 0,1-1 0,0 0 0,0 0-1,0 0 1,0-1 0,0 1 0,0 0 0,1-1 0,-1 1 0,0-1-1,0 0 1,0 0 0,0 0 0,1 0 0,-1 0 0,0 0 0,0-1-1,0 1 1,0-1 0,0 1 0,1-1 0,-1 0 0,0 0 0,-1 0-1,2 0-3,-5-1 77,0-1 0,0 1-1,-1 0 1,1 0-1,-1 0 1,1 0-1,-1 1 1,0-1 0,-1 0-77,4 2 9,-4-3 75,-1 1-1,1-1 0,0 1 1,-1 0-1,0 1 0,1-1 1,-1 1-1,0 0 0,0 0 1,0 0-1,0 1 0,0 0 1,0 0-1,0 0 0,1 0 1,-1 1-1,0 0 0,0 0 1,0 0-1,0 1 0,1-1 1,-1 1-1,1 0 0,-1 1 1,1-1-1,0 1 0,0 0 1,0 0-1,0 0 0,0 0 1,1 1-1,0-1 0,-1 1 1,1 0-1,1 0 0,-1 0 1,0 1-1,1-1 0,0 1 1,0-1-1,0 2-83,0-1 30,0 1-1,0-1 1,0 1 0,1 0 0,0-1 0,0 1-1,0 0 1,1 0 0,0 0 0,0-1-1,0 1 1,1 0 0,0 0 0,0 0-1,0-1 1,1 1 0,1 3-30,0-4 14,-1-1 0,1 0 0,0 0-1,0 0 1,1 0 0,-1 0 0,1-1 0,0 1 0,0-1-1,0 0 1,0 0 0,0 0 0,1-1 0,-1 0 0,1 0-1,0 0 1,-1 0 0,1-1 0,0 1 0,5-1-14,10 2 37,0 0 0,0-2 0,0-1 1,0 0-1,0-2 0,0 0 0,0-1 1,0-1-1,-1-1 0,1 0 0,-1-2 1,1-1-38,-13 4 16,0 0 1,0 0 0,0-1-1,-1 0 1,0 0 0,0 0-1,0-1 1,0 0 0,-1 0 0,4-6-17,-7 9 5,0 0 0,0 0 0,-1 0 0,1 0 0,-1-1 0,1 1 0,-1 0 0,0-1 1,0 1-1,-1-1 0,1 1 0,-1-1 0,1 0 0,-1 1 0,0-1 0,-1 1 0,1-1 0,-1 1 1,1-1-1,-1 1 0,0-1 0,0 1 0,-1-1 0,1 1 0,-2-2-5,3 4 0,0 1-1,0-1 0,0 0 0,-1 1 1,1-1-1,0 1 0,0-1 1,-1 0-1,1 1 0,0-1 1,-1 1-1,1-1 0,0 1 1,-1-1-1,1 1 0,-1-1 1,1 1-1,-1 0 0,1-1 0,-1 1 1,0 0-1,1-1 0,-1 1 1,1 0-1,-1 0 0,1-1 1,-1 1-1,0 0 0,1 0 1,-1 0-1,0 0 0,1 0 1,-1 0-1,0 0 0,1 0 0,-1 0 1,1 0-1,-1 0 0,0 1 1,1-1-1,-1 0 0,0 0 1,1 1-1,-1-1 0,1 0 1,-1 1-1,1-1 0,-1 0 1,1 1-1,-1-1 0,1 1 0,-1-1 1,1 1-1,0-1 0,-1 1 1,1-1-1,0 1 0,-1-1 1,1 1-1,0 0 0,0-1 1,-1 1-1,1-1 0,0 1 1,0 0-1,0-1 1,-2 5-13,0 1 0,0-1 0,1 0 0,-1 1 0,1-1 0,1 1 0,-1 2 13,1-3 26,1 0-1,-1 0 0,1 0 1,0 0-1,1 0 0,-1 0 0,1 0 1,0 0-1,0 0 0,1-1 1,0 1-1,-1-1 0,1 0 1,1 0-1,-1 0 0,0 0 1,1 0-1,0-1 0,0 0 1,0 1-1,0-2 0,1 1 1,-1 0-1,4 0-25,-2 0-164,0 0 0,1 0 1,-1-1-1,1 0 0,0-1 0,0 1 0,-1-1 1,1-1-1,0 1 0,4-1 164,-5-1-671,-1 1 0,1-1 0,-1 0 0,1 0 1,-1-1-1,0 1 0,1-1 0,1-1 671,14-9-4461</inkml:trace>
  <inkml:trace contextRef="#ctx0" brushRef="#br0" timeOffset="28564.73">19273 6775 5985,'16'-30'1577,"3"-10"406,-11 3 2362,-6 15 1495,-2 22-5485,0 0 0,0 0-1,1 0 1,-1 0 0,0 0 0,0 0 0,0 0-1,0 0 1,0 0 0,0 0 0,0 0-1,0 0 1,0 0-355,9 37 803,-3-16-993,-1 1 457,2-1 1,0 0-1,1 0 0,1-1 0,5 8-267,-12-24-45,0-1-1,1 1 1,-1-1-1,1 1 1,0-1-1,0 0 1,0 0-1,1 0 1,-1-1-1,1 1 1,-1-1-1,1 0 1,3 2 45,-4-3-160,0 0 0,0-1 1,0 1-1,0-1 1,0 0-1,0 0 1,0 0-1,0 0 0,0 0 1,0-1-1,0 0 1,0 1-1,0-1 1,0 0-1,0 0 1,0 0-1,-1-1 0,1 1 1,0-1-1,-1 0 1,2 0 159,-2-13-4549,-3 11-3726,1 3 4751</inkml:trace>
  <inkml:trace contextRef="#ctx0" brushRef="#br0" timeOffset="29475.82">19635 6737 2120,'13'-4'16050,"-4"6"-10110,5 23-5936,-9-12 939,25 76 424,-24-129 35,-6 8-1319,1-48 220,0 73-283,-1 0 0,1 0 0,0 0 0,1 1 0,0-1 0,0 0-1,0 1 1,1 0 0,2-5-20,-3 9-3,0 0 0,0 0-1,0 0 1,0 0-1,0 0 1,1 1 0,-1-1-1,0 1 1,1-1-1,-1 1 1,1 0 0,-1 0-1,1 0 1,0 1-1,-1-1 1,1 1 0,0-1-1,0 1 1,0 0-1,-1 0 1,1 0 0,0 0-1,0 0 1,0 1 3,14 1-16,-1 2 0,1 0-1,13 5 17,10 2-12,-26-9-13,0-1 0,0-1-1,0 0 1,0 0 0,0-2 0,0 1 0,9-4 25,-17 4-7,0 0 0,0-1 0,-1 0 1,1 0-1,0 0 0,-1 0 0,0-1 0,1 0 0,-1 0 0,-1-1 0,1 1 0,0-1 0,-1 0 0,0-1 1,0 1-1,0 0 0,0-1 0,-1 0 0,1-1 7,-3 5 1,-1 1 0,0-1-1,1 0 1,-1 0 0,0 1 0,1-1 0,-1 0-1,0 0 1,0 0 0,0 0 0,0 1 0,0-1-1,0 0 1,0 0 0,0 0 0,0 0 0,0 0-1,0 1 1,-1-1 0,1 0 0,0 0 0,0 0 0,-1 1-1,1-1 1,-1 0 0,1 0 0,-1 1 0,1-1-1,-1 0 1,1 1 0,-1-1-1,-1-1 0,-1 1 1,1 0-1,0-1 1,-1 1-1,1 0 1,0 0-1,-1 0 1,1 1-1,-1-1 1,0 1-1,0-1 0,-6 0-6,1 0-1,-1 1 1,1 0-1,-1 1 0,0-1 1,-5 3 6,12-3-5,-1 0 1,1 0-1,0 1 1,0-1-1,0 1 1,0 0 0,1-1-1,-1 1 1,0 0-1,0 0 1,0 0-1,1 1 1,-1-1-1,0 0 1,1 0-1,-1 1 1,1-1 0,0 1-1,-1 0 1,1-1-1,0 1 1,0 0-1,0 0 1,0 0-1,0 0 1,0-1 0,1 1-1,-1 0 1,1 0-1,-1 1 1,1-1-1,0 0 1,0 0-1,0 0 1,0 0 0,0 0-1,0 0 1,1 0-1,-1 0 1,1 0-1,0 1 5,4 11-16,0-2 1,2 1-1,-1-1 0,2 0 0,-1 0 0,3 2 16,11 17 6,6 9-16,-20-31 6,0 1-1,-1 0 1,0 0 0,0 0 0,-1 1 0,-1-1 0,0 1 0,0 1 4,-4-9 4,0 0-1,0 0 1,0 0 0,0 0-1,-1 0 1,1 0 0,-1 0-1,0 0 1,0 0 0,0 0-1,0-1 1,0 1 0,-1 0-1,0-1 1,1 1 0,-1-1 0,0 1-1,0-1 1,0 0 0,0 0-1,-1 0 1,1 0 0,0 0-1,-1 0 1,1-1 0,-1 1-4,-9 5 210,0 0 1,-1-1 0,1 0 0,-1-1-1,-4 1-210,-1 1 414,-59 20-4970,22-4 1264</inkml:trace>
  <inkml:trace contextRef="#ctx0" brushRef="#br0" timeOffset="30588.52">21296 6531 7330,'-2'-1'726,"-1"-1"0,1 1 1,-1-1-1,1 1 1,-1 0-1,0 0 1,1 0-1,-1 0 0,0 1 1,0-1-1,0 1 1,-1 0-727,-56 4 2669,48-2-1601,-3 0-604,0 1 1,0 0-1,0 1 0,0 1 0,1 0 1,0 1-1,0 0 0,0 1 0,0 1 1,0 1-465,13-8 12,0 0 1,-1-1-1,1 1 1,0 0 0,0 0-1,0 0 1,0 0 0,0 0-1,0 0 1,0 1-1,0-1 1,1 0 0,-1 0-1,0 1 1,1-1 0,-1 0-1,1 1 1,-1-1-1,1 0 1,0 1 0,-1-1-1,1 1 1,0-1 0,0 1-1,0-1 1,0 0-1,0 1 1,0-1 0,1 1-1,-1-1 1,0 1 0,1-1-1,-1 0 1,1 1-1,0-1 1,-1 0 0,1 0-1,0 1 1,0-1 0,0 0-1,0 0 1,0 0-1,0 0 1,0 0 0,0 0-1,0 0 1,0 0 0,0 0-1,1-1 1,-1 1-1,0-1 1,1 1-13,9 6-2,0-1 0,1 0-1,-1-1 1,1 0 0,5 0 2,56 16 24,-48-15-2,0 1 0,0 1 0,-1 1 0,0 1-1,6 5-21,-28-15 4,-1 1-1,0 0 0,0-1 0,1 1 0,-1 0 0,0-1 0,0 1 0,0 0 1,0 0-1,0 0 0,0 0 0,0 0 0,0 0 0,-1 0 0,1 0 0,0 0 1,-1 0-1,1 1 0,0-1 0,-1 0 0,0 0 0,1 1 0,-1-1 0,0 0 1,1 1-1,-1-1 0,0 1-3,-1-1 8,0 1 1,1-1-1,-1 1 0,0-1 1,0 1-1,0-1 0,0 0 1,0 1-1,-1-1 1,1 0-1,0 0 0,0 0 1,-1 0-1,1 0 1,-1 0-1,1 0 0,-1-1 1,0 1-9,-8 4 48,0-1 1,-1 0 0,1-1-1,-1 0 1,-11 1-49,-21 1 88,20-3-50,0 1 0,0 0 0,-20 8-38,40-8-21,10 0 2,14-1-7,35-5-7,43-8 33,-81 8 6,0-1 0,0-1 0,-1 0 0,0-1-1,0-1 1,0-1 0,10-6-6,48-25 18,-45 25-3,-1-1 0,11-9-15,-32 19 7,-1 0 0,0-1-1,0 0 1,0 0 0,-1-1-1,0 0 1,0 0 0,-1 0-1,1-1 1,2-6-7,-7 13 2,0 0 0,-1 0 0,1 0 1,0 0-1,0 0 0,-1-1 0,1 1 0,-1 0 0,0 0 0,1-1 1,-1 1-1,0 0 0,1 0 0,-1-1 0,0 1 0,0 0 1,0-1-1,0 1 0,-1 0 0,1-1 0,0 1 0,0 0 1,-1 0-1,1-1 0,-1 1 0,1 0 0,-1 0 0,1 0 1,-1-1-1,0 1 0,0 0 0,1 0 0,-1 0 0,0 0 0,0 0 1,0 1-1,0-1 0,0 0 0,0 0 0,-1 1 0,1-1 1,0 0-1,0 1 0,0-1 0,-1 1 0,1 0 0,0-1 1,0 1-1,-1 0 0,1 0 0,0 0 0,-1 0 0,1 0 1,0 0-1,-1 0-2,-7 0 42,0 0 0,0 0 0,0 1 0,1 0 0,-1 1 0,1 0 0,-7 2-42,4 1 102,1 0-1,-1 0 0,1 1 1,0 0-1,1 1 0,0 0 1,0 0-1,0 1 0,1 0 1,0 1-1,0 0 0,-2 5-101,7-10 20,0 0-1,1-1 0,0 1 1,-1 0-1,2 0 1,-1 0-1,0 0 0,1 1 1,0-1-1,0 0 0,0 1 1,0-1-1,1 1 0,0-1 1,0 1-1,0-1 1,0 1-1,1-1 0,-1 0 1,1 1-1,0-1 0,1 0 1,-1 1-1,1-1 0,0 0 1,0 0-1,0 0 1,0 0-1,1-1 0,0 1 1,0-1-1,0 1 0,1 0-19,2 1 13,-1-1-1,2 1 1,-1-1-1,0-1 1,1 1 0,0-1-1,0 0 1,0 0-1,0-1 1,0 0-1,0 0 1,1-1-1,3 0-12,18 2 17,1-1 0,22-3-17,-35 1-54,0-1-163,0 0 0,0-1 0,-1-1 0,1 0 0,15-6 217,38-22-6134,-22 3 1515</inkml:trace>
  <inkml:trace contextRef="#ctx0" brushRef="#br0" timeOffset="30948.74">22205 6559 6361,'-1'-3'514,"0"0"0,0 0-1,0 0 1,-1 1-1,1-1 1,-1 1 0,1-1-1,-1 1 1,0-1 0,0 1-1,0 0 1,-1 0-1,1 0 1,0 0 0,-1 0-1,1 1 1,-1-1-1,1 1 1,-1-1 0,0 1-1,0 0 1,0 0-514,-2 0 315,1 1 0,-1 0-1,0 0 1,1 0 0,-1 0 0,0 1 0,1 0 0,-1 0 0,1 0-1,-1 0 1,1 1 0,0 0 0,0 0 0,-4 2-315,-1 1 178,0 0 1,0 0 0,1 1 0,0 1-1,0 0 1,0 0 0,1 0-1,0 1 1,0 0 0,1 0 0,0 1-1,1-1 1,-2 4-179,5-9 27,1 1 1,-1-1 0,1 1-1,0-1 1,0 1-1,0 0 1,1-1-1,-1 1 1,1 0-1,0-1 1,0 1-1,0 0 1,0-1-1,1 1 1,0 0-1,0-1 1,0 1-1,0-1 1,0 1-1,0-1 1,1 1-1,0-1 1,0 0-1,0 0 1,0 0-1,0 0 1,1 0-1,-1 0 1,1-1-1,-1 1 1,1-1-1,0 0 1,0 0-1,0 0 1,1 0-1,-1 0 1,0-1-1,2 1-27,3 2-448,0 0 0,0-1 0,1-1-1,-1 1 1,0-1 0,1-1 0,-1 0-1,7 1 449,31-2-3383</inkml:trace>
  <inkml:trace contextRef="#ctx0" brushRef="#br0" timeOffset="31332.48">22378 6654 5913,'0'-1'401,"0"0"-1,0 0 1,0 0-1,0 0 0,0 0 1,0 0-1,0 0 1,-1 0-1,1 0 0,0 0 1,-1 1-1,1-1 1,0 0-1,-1 0 1,1 0-1,-1 0 0,0 0 1,1 1-1,-1-1 1,0 0-1,1 1 1,-1-1-1,0 0 0,0 1 1,1-1-1,-1 1 1,0-1-1,0 1 0,0-1 1,0 1-1,0 0 1,0-1-401,-3 1 441,0-1 1,0 1 0,1 0 0,-1 0-1,0 1 1,1-1 0,-1 1 0,0 0-1,1 0 1,-1 0-442,-17 6 478,2 0-1,-1 2 1,-4 3-478,19-10 671,-9 6-225,-1 0-1,1 0 1,0 2-1,-11 9-445,23-17 31,-1 0 0,0 0 0,1 0 0,0 1 0,-1-1 0,1 1 1,0-1-1,0 1 0,1 0 0,-1 0 0,0-1 0,1 1 0,0 1 0,0-1 0,0 0 0,0 0 0,0 0 0,0 0 0,1 1 0,0-1 0,-1 0 0,1 1 0,1-1 0,-1 0 1,0 0-1,1 1 0,0-1-31,0 0 6,1 0 0,0-1 0,-1 1 0,1-1 0,1 1 1,-1-1-1,0 0 0,0 0 0,1 0 0,-1 0 0,1 0 1,0 0-1,0-1 0,0 1 0,-1-1 0,1 0 0,0 0 1,1 0-1,-1 0 0,0-1 0,0 1 0,0-1 0,0 1 1,1-1-1,0-1-6,9 2 27,-1-1 0,1-1 1,0 0-1,-1-1 0,11-2-27,-10 0 29,0 0-1,0-1 1,0-1-1,-1 0 1,0 0-1,0-1 1,0-1-1,1-2-28,-9 8 11,-1-1 0,0 0 0,-1 1 0,1-1 0,0 0 0,-1-1 0,0 1 0,1 0 1,-1-1-1,-1 1 0,1-1 0,0 0 0,-1 1 0,0-2-11,0 3 8,-1-1 1,0 0 0,0 0-1,0 0 1,0 1 0,-1-1-1,1 0 1,-1 0-1,1 1 1,-1-1 0,0 0-1,0 1 1,0-1 0,-1 1-1,1-1 1,-1 1-1,1 0 1,-1-1 0,0 1-1,0 0 1,0 0 0,0 0-10,-4-3-73,0 1 0,0-1 0,0 1 0,-1 1 0,0-1-1,0 1 1,-5-2 74,-10 3-5251,30 0 1630</inkml:trace>
  <inkml:trace contextRef="#ctx0" brushRef="#br0" timeOffset="31682.33">22407 6624 5281,'108'-2'3271,"-105"2"-2757,1 0-1,-1 0 0,0 0 1,1 1-1,-1-1 0,0 1 0,1 0 1,-1 0-1,0 0 0,0 0 1,0 1-1,2 0-513,-3-1 201,-1 0 1,0 0-1,1 1 0,-1-1 1,0 0-1,0 0 0,0 1 1,0-1-1,0 1 0,0-1 1,0 1-1,-1-1 0,1 1 1,0-1-1,-1 1 0,1 0 1,-1 0-202,1 5 291,-1 0 0,0 0 0,-1 0 1,0 0-1,0 0 0,0 0 0,-1 0 0,0 0 1,0-1-292,-3 14 754,2-8-258,-5 18 271,8-25 432,6-17 1111,-1 1-2232,1 0 1,0 1 0,1-1-1,1 1 1,-1 0-1,2 1 1,-1 0 0,5-3-79,26-31 466,-38 42-448,0-1 0,0 0 0,0 1 0,0-1 0,0 1 0,0-1 1,1 1-1,-1 0 0,1 0 0,-1-1 0,1 1 0,-1 0 1,1 0-1,-1 0 0,1 1 0,0-1 0,0 0 0,0 1 1,-1-1-1,1 1 0,0-1 0,0 1 0,0 0 0,0 0 1,1 0-20,-1 2 6,1-1-1,-1 1 1,0 0-1,1 0 0,-1 0 1,0 1-1,-1-1 1,1 0-1,0 1 0,-1-1 1,1 1-1,-1 0 0,0 0 1,0-1-1,0 1 1,0 1-5,16 41-347,-12-30 665,0 1 0,1-2 0,1 1 1,8 12-319,-12-23-312,0 1 0,1-1 0,-1 0 0,1 0 0,0 0 0,0-1 1,0 1-1,1-1 0,-1 0 0,1 0 0,0-1 0,0 1 1,0-1-1,0 0 0,0 0 0,4 0 312,25 6-3689</inkml:trace>
  <inkml:trace contextRef="#ctx0" brushRef="#br0" timeOffset="32030.64">23242 6664 8346,'2'-4'661,"0"0"0,-1-1 0,1 1 1,-1 0-1,0 0 0,0-1 0,0 1 1,-1-1-1,1 1 0,-1-1 0,0 1 0,0-1 1,-1 1-1,1 0 0,-1-1 0,0 1 0,0-1 1,-1 0-662,0 2 176,1 1 0,-1-1 0,1 1 0,-1 0 0,0 0-1,0-1 1,0 1 0,0 0 0,0 1 0,-1-1 0,1 0 0,-1 1 0,1-1 0,-1 1 0,1 0 0,-1 0 0,0 0 0,0 0 0,1 0 0,-1 0 0,0 1 0,0 0 0,0-1 0,0 1 0,0 0 0,0 0 0,1 1 0,-1-1 0,0 1-176,-8 0 108,1 1 1,0 0-1,0 1 0,0 1 1,0-1-1,1 1 0,-1 1 1,1 0-1,0 0 1,1 1-1,-1 0 0,1 0 1,-5 6-109,8-8 5,1 0 1,0 0-1,0 0 0,1 1 1,-1-1-1,1 1 1,0 0-1,0 0 1,0 0-1,1 0 0,0 1 1,0-1-1,0 0 1,1 1-1,0 0 0,0-1 1,0 1-1,1 0 1,-1-1-1,1 1 0,1 0 1,-1-1-1,1 1 1,0 0-1,1 3-5,0-6 4,-1 0 0,0-1-1,0 1 1,1-1 0,0 1-1,-1-1 1,1 1 0,0-1 0,0 0-1,0 0 1,0 0 0,1 0 0,-1 0-1,1 0 1,-1-1 0,1 1-1,-1-1 1,1 0 0,0 0 0,0 0-1,0 0 1,-1 0 0,1-1 0,0 1-1,0-1 1,0 1 0,0-1 0,0 0-1,0-1 1,0 1 0,0 0-1,0-1 1,0 0 0,0 1 0,0-1-1,0-1-3,9-1 23,-1 0 0,1-2 1,-1 1-1,0-2 0,0 1 0,-1-2 0,1 1 0,4-5-23,-5 2 16,-1 0 1,0-1 0,0 0-1,-1-1 1,0 0-1,-1 0 1,0 0 0,-1-1-1,0 0 1,-1 0-1,0-1 1,-1 1 0,0-1-1,-1 0 1,-1 0-1,0-4-16,2-22 40,-1 0-1,-3-1 0,-1 1 1,-5-35-40,4 51 17,-1 1 0,-2-1 1,0 1-1,-5-13-17,10 34-2,0 0 1,0 0-1,0 1 1,-1-1 0,1 0-1,0 0 1,0 1-1,-1-1 1,1 0-1,0 1 1,-1-1-1,1 0 1,-1 1-1,1-1 1,-1 0-1,1 1 1,-1-1-1,1 1 1,-1-1-1,0 1 1,1-1-1,-1 1 1,0 0-1,1-1 1,-1 1 0,0 0-1,0-1 1,1 1-1,-1 0 1,0 0-1,0 0 1,1 0 1,-2 0 1,1 1 1,-1 0 0,1-1-1,0 1 1,0 0 0,0 0-1,-1 0 1,1 0 0,0 0-1,0 0 1,0 0 0,1 0-1,-1 1 1,0-1 0,0 1-3,-24 55 305,16-19-158,2 2-1,1-1 0,3 1 0,0 0 0,3-1 1,2 1-1,1 0 0,2-1 0,3 8-145,-6-35 84,1-1 0,0 0 0,1 0 0,0 0 0,1-1-1,0 1 1,1-1 0,1 1-84,-4-7-105,0 0 1,0 0-1,1 0 0,-1 0 0,1 0 0,0-1 1,0 0-1,1 0 0,-1 0 0,1 0 0,-1-1 105,0 0-420,0-1 0,-1 1 0,1-1 0,0 0 0,0-1-1,-1 1 1,1-1 0,0 1 0,0-1 0,0 0 420,29-4-3919</inkml:trace>
  <inkml:trace contextRef="#ctx0" brushRef="#br0" timeOffset="32407.28">23689 6601 4473,'0'-2'643,"0"0"-1,0 0 1,0 1-1,-1-1 1,1 0 0,0 0-1,-1 0 1,1 1-1,-1-1 1,0 0 0,1 0-1,-1 1 1,0-1 0,0 1-1,0-1 1,0 1-1,0-1 1,-1 1 0,1-1-1,0 1 1,-1 0-1,0-1-642,-2 0 458,1 1-1,0-1 0,0 1 0,-1 0 0,1 0 0,0 0 0,-1 0 1,1 1-1,-1-1 0,1 1 0,-4 0-457,-9 1 464,-1 1 1,1 0-1,0 1 1,-13 5-465,26-7 369,-14 3-53,0 1 1,1 1-1,0 0 0,1 2 1,-12 6-317,23-12 20,1 0 0,-1 0 0,1 0-1,-1 1 1,1-1 0,0 1 0,0 0 0,0 0 0,1 0 0,-1 0 0,1 1-1,-1-1 1,1 1 0,0-1 0,1 1 0,-1 0 0,1 0 0,-1 0 0,1 0-1,0 0 1,1 0 0,-1 0 0,1 0 0,-1 0 0,1 0 0,1 2-20,-1-4 1,0 0 0,0 0 0,1 0 0,-1-1 1,1 1-1,0 0 0,-1-1 0,1 1 0,0 0 0,0-1 1,0 1-1,0-1 0,0 1 0,0-1 0,1 0 0,-1 1 1,0-1-1,1 0 0,-1 0 0,1 0 0,-1 0 0,2 1-1,0-1 4,1 0 0,0 0 0,-1 0 0,1 0 0,0 0 0,0-1 0,0 0 0,0 1 0,-1-2 0,5 1-4,8-2 25,0-1-1,0-1 0,0 0 0,11-6-24,-10 4 28,0-1-1,-1-1 0,0 0 1,6-6-28,-16 11 12,-1 0 0,-1-1 0,1 0 1,0 1-1,-1-2 0,0 1 1,0 0-1,0-1 0,0 0 0,-1 0 1,0 0-1,0 0 0,0-1 0,-1 1 1,1-2-13,-3 6 1,1 1 0,-1-1 1,0 1-1,0-1 0,1 1 1,-1-1-1,0 1 0,0 0 0,0-1 1,0 1-1,0-1 0,1 1 1,-1-1-1,0 1 0,0-1 0,0 1 1,-1-1-1,1 1 0,0-1 1,0 1-1,0-1 0,0 1 1,0-1-1,0 1 0,-1-1 0,1 1 1,0-1-1,0 1 0,-1 0 1,1-1-1,0 1 0,-1-1 0,1 1 1,0 0-1,-1-1 0,1 1 1,-1 0-1,1 0 0,0-1 1,-1 1-2,0 0-1,0 0 1,0 1-1,0-1 1,0 1-1,1-1 1,-1 0-1,0 1 1,0 0-1,1-1 1,-1 1 0,0-1-1,1 1 1,-1 0-1,0-1 1,1 1-1,-1 0 1,1 0-1,-1 0 1,1-1-1,0 1 1,-1 0 0,1 0-1,0 0 1,-2 4-30,0-1 0,0 1 0,1 0 0,0 0 0,0 0-1,0 0 1,1 0 0,-1 0 0,1 0 0,0-1 0,1 1 0,-1 0 0,1 0 0,0 0 0,0 0-1,1 0 1,-1 0 0,1-1 0,0 1 0,0-1 0,1 1 0,-1-1 0,1 0 0,0 0 0,0 0-1,1-1 1,-1 1 0,1-1 0,0 1 0,-1-1 0,1 0 0,1 0 0,-1-1 0,0 0 0,1 1-1,-1-1 1,1-1 0,0 1 0,-1-1 0,1 0 0,0 0 0,0 0 0,0 0 0,0-1 0,0 0-1,0 0 1,0 0 0,0-1 0,2 0 30,0-1-1575,-1 1-1,1-1 1,-1 0 0,1-1-1,-1 0 1,0 0-1,1-1 1576,15-15-7389</inkml:trace>
  <inkml:trace contextRef="#ctx0" brushRef="#br0" timeOffset="32729.3">23893 6642 7426,'45'-72'4281,"-52"65"-89,0 4-1367,2 6-905,-3 8-335,2 4-593,0 4-152,4 1-336,4 5-96,3-2-192,0-1-72,6-3-64,0-6 289,2-7-65,3-6 1168,2-6-16,3-10-6577,3-4 3073</inkml:trace>
  <inkml:trace contextRef="#ctx0" brushRef="#br0" timeOffset="32729.77">23997 6372 8538,'-19'-15'2912,"-2"3"305,13 8-2257,5 4-512,10 4-352,4-3 1201,7 7-4514,1-1 1841</inkml:trace>
  <inkml:trace contextRef="#ctx0" brushRef="#br0" timeOffset="33435.36">24223 6590 3393,'-5'13'1932,"2"-6"-366,0 1 0,0-1 0,0 0 1,-1 0-1,0 0 0,-4 5-1566,7-11 204,0 0 0,0 0 0,0 0 1,-1 0-1,1 0 0,0 0 0,0 0 0,-1 0 1,1 0-1,0-1 0,-1 1 0,1-1 0,-1 1 0,1-1 1,-1 1-1,1-1 0,-1 0 0,1 0 0,-1 0 1,1 0-1,-1 0 0,1 0 0,-1 0 0,0 0 0,1 0 1,-1-1-1,1 1 0,-1-1 0,1 1 0,0-1 1,-1 0-1,1 1 0,0-1 0,-1 0 0,1 0 1,0 0-1,-1 0-204,1-1 68,-1 1 0,1 0 1,0 0-1,-1-1 0,1 1 0,0-1 1,0 1-1,0-1 0,0 1 1,0-1-1,0 0 0,1 1 0,-1-1 1,0 0-1,1 0 0,0 1 0,-1-1 1,1 0-1,0 0 0,0 0 1,0 0-1,0 1 0,0-1 0,0 0 1,1 0-1,-1 0 0,0 0 0,1 1 1,0-1-1,-1 0 0,1 1 1,0-1-1,0 0 0,0 1 0,0-1 1,0 1-1,0-1 0,0 1 1,1 0-1,-1-1 0,0 1 0,1 0 1,-1 0-1,1 0 0,0 0 0,-1 0 1,1 0-1,0 1 0,-1-1 1,1 0-1,1 1-68,47-13 40,-41 12 9,0 0 0,-1-1-1,1 0 1,-1-1 0,0 0 0,1 0 0,-1-1-1,-1 0 1,1 0 0,0 0 0,-1-1 0,0-1-1,0 1 1,-1-1 0,4-4-49,-10 10 25,0 0-1,-1 1 1,1-1-1,0 0 1,-1 0-1,1 0 1,0 0 0,-1 0-1,1 0 1,0 0-1,-1 0 1,1 0-1,0 0 1,-1 0-1,1 0 1,0 0 0,-1-1-1,1 1 1,0 0-1,-1 0 1,1 0-1,0 0 1,0 0 0,-1-1-1,1 1 1,0 0-1,0 0 1,-1-1-1,1 1 1,0 0-1,0 0 1,-1-1 0,1 1-1,0 0 1,0 0-1,0-1 1,0 1-1,0 0 1,-1-1 0,1 1-1,0 0 1,0-1-1,0 1 1,0 0-1,0-1 1,0 1-1,0 0 1,0-1 0,0 1-1,0 0 1,0-1-1,1 1 1,-1 0-1,0-1 1,0 1-25,0 0 51,0 0-9,0 0 4,0 0-6,0 0-7,0 0-2,0 0-7,0 0-6,0 0 4,0 0-4,0 0 5,0 0 0,0 0-6,0 0-2,0 0-6,0 0-4,31 0 182,1 4-136,-19 0-4852,-7-1 869</inkml:trace>
  <inkml:trace contextRef="#ctx0" brushRef="#br0" timeOffset="34097.78">24469 6568 6921,'34'37'4080,"-29"-33"3198,0-2-3559,15-6-3561,-7 0 480,6 0-484,64-16 246,-78 19-340,0-1 0,0 0 0,0 0 0,-1 0 0,1-1 1,0 1-1,-1-1 0,0 0 0,0-1 0,0 1 0,0-1 0,0 1 0,-1-1 0,2-2-60,-4 5 18,-1 1 0,0-1 1,0 1-1,1-1 0,-1 1 0,0-1 0,0 1 0,0-1 1,1 1-1,-1-1 0,0 1 0,0-1 0,0 1 0,0-1 0,0 1 1,0-1-1,0 1 0,0-1 0,0 1 0,0-1 0,-1 1 0,1-1 1,0 1-1,0-1 0,0 1 0,-1-1 0,1 1 0,0-1 1,0 1-1,-1-1 0,1 1 0,0 0 0,-1-1 0,1 1 0,-1 0 1,1-1-1,-1 1-18,-24-8 456,-28 8-21,43 2-372,0 1-1,0 0 1,0 0-1,1 1 1,-1 1-1,1-1 1,0 1-1,0 1 1,1 0-1,0 0 1,0 1-1,0 0 1,1 0-1,0 1 1,0-1-1,1 2 1,0-1-1,0 1 1,1 0-1,0 0 1,1 0-1,-1 2-62,4-9 14,1 1-1,0-1 1,-1 0 0,1 1 0,0-1-1,0 0 1,0 1 0,1-1-1,-1 0 1,1 1 0,-1-1-1,1 0 1,0 0 0,-1 1-1,1-1 1,0 0 0,0 0-1,1 0 1,-1 0 0,0 0-1,1 0 1,-1-1 0,1 1-1,0 0 1,0-1 0,-1 1 0,1-1-1,0 0 1,0 0 0,0 1-1,0-1 1,1 0 0,-1-1-1,0 1 1,0 0 0,0-1-1,1 1 1,-1-1 0,1 0-14,9 3 29,0-1 0,0-1 1,0 0-1,0 0 0,1-1 1,10-2-30,-3-1 28,0-1 0,0 0 1,-1-1-1,0-2 0,0 0 1,0-1-1,-1 0 1,1-2-29,-13 6 11,1 0 1,0 0-1,-1 0 1,0-1-1,0 1 1,0-2-1,-1 1 1,0 0-1,0-1 1,0 0-1,0-1 1,-1 1-1,0-1 1,-1 1-1,1-1 1,-1 0-1,-1 0 1,1-1-1,-1 1 1,0 0-1,-1-1 1,0-1-12,-1 4 3,0 1 1,-1 0 0,1 0 0,-1-1-1,0 1 1,0 0 0,-1 0 0,1 0-1,-1 0 1,0 0 0,0 1 0,0-1-1,-1 1 1,1-1 0,-1 1-1,0 0 1,0 0 0,0 0 0,0 0-1,0 0 1,-1 1 0,-2-3-4,1 2-4,0 1 1,1-1-1,-1 1 1,0-1-1,-1 2 1,1-1-1,0 0 1,-1 1-1,1 0 1,0 0-1,-1 1 1,1-1-1,-1 1 1,0 0-1,1 1 1,0 0-1,-4 0 4,8-1-2,1 0 0,-1 1-1,0-1 1,0 0-1,0 1 1,0-1-1,1 1 1,-1-1 0,0 1-1,0-1 1,1 1-1,-1-1 1,0 1 0,1 0-1,-1-1 1,1 1-1,-1 0 1,1 0 0,-1-1-1,1 1 1,-1 0-1,1 0 1,0 0-1,-1 0 1,1 0 0,0-1-1,0 1 1,0 0-1,0 0 1,0 0 0,0 0-1,0 0 1,0 0-1,0 0 1,0 0-1,0-1 1,0 1 0,1 0-1,-1 0 1,0 0-1,1 0 1,-1 0 0,1-1-1,-1 1 1,1 0-1,-1 0 1,1-1 0,-1 1-1,1 0 1,0-1-1,-1 1 1,1-1 2,36 41-47,-37-40 47,48 42-15,42 42-4,-81-75 17,-1 0 1,0 1-1,-1-1 0,0 2 1,0-1-1,-1 1 0,-1 0 0,1 2 2,-5-12 2,0 0-1,-1 0 1,1-1-1,-1 1 0,1 0 1,-1 0-1,0 0 1,0 0-1,0 0 0,0 0 1,0 0-1,0 0 1,0 0-1,-1 0 0,1 0 1,-1 0-1,1-1 1,-1 1-1,0 0 0,0 0 1,0 0-1,0-1 0,0 1 1,0-1-1,0 1 1,-1-1-1,1 1 0,0-1 1,-1 0-1,1 1 1,-1-1-1,0 0 0,1 0 1,-1 0-1,0 0 1,-1 0-2,-7 3 69,-1 0 0,1-1-1,-1 0 1,0-1 0,0 0 0,-1-1-69,-7 2 314,-88 11-4635,46-13 1046</inkml:trace>
  <inkml:trace contextRef="#ctx0" brushRef="#br0" timeOffset="34921.08">26128 6427 6993,'0'-2'405,"0"1"0,1-1 0,-1 1 0,0-1 0,0 1-1,0-1 1,0 1 0,0-1 0,0 0 0,0 1-1,0-1 1,-1 1 0,1-1 0,-1 1 0,1 0-1,-1-1 1,1 1 0,-1-1 0,0 1 0,0 0-1,0 0 1,0-1 0,0 1-405,-1-1 382,0 0 1,-1 1-1,1-1 1,0 1-1,-1 0 1,1 0-1,-1 0 1,1 0-1,-1 0 1,0 1-1,1-1 0,-3 0-382,-10 0 745,0 1-1,1 0 0,-1 1 1,-11 2-745,18-3 470,-7 2-55,-85 13 1543,91-13-1815,0 0-1,1 1 0,-1 0 0,1 0 0,0 1 0,0 0 1,0 0-1,0 1 0,-5 5-142,11-9 7,1 0 1,-1 0-1,1 0 0,-1 0 0,1 0 1,0 0-1,0 1 0,-1-1 1,1 0-1,0 1 0,0-1 0,0 1 1,0-1-1,1 1 0,-1-1 1,0 1-1,1 0 0,-1-1 1,1 1-1,-1 0 0,1 0 0,0-1 1,0 1-1,0 0 0,0 0 1,0-1-1,0 1 0,0 0 0,1 0 1,-1-1-1,1 1 0,-1 0 1,1-1-1,0 1 0,-1-1 1,1 1-1,0 0 0,0-1 0,0 0 1,0 1-1,0-1 0,1 0 1,-1 1-1,0-1 0,1 0 0,-1 0 1,0 0-1,1 0 0,0 0-7,6 4 6,0 0 1,1-1-1,0 0 0,-1 0 0,2-1 0,-1 0 1,0 0-1,7 0-6,-3-1 19,0 0 1,1 0 0,-1-1-1,1-1 1,-1 0-1,0-1 1,1-1-1,-1 0 1,0-1 0,0 0-1,0-1 1,0 0-1,7-4-19,-25 20 49,-1 1-1,1-1 1,1 1-1,1 1 0,0-1 1,0 0-1,1 1 0,1-1 1,0 1-1,1 0 1,1 5-49,0-14 43,1 0 1,-1-1 0,1 1 0,0-1 0,0 0-1,1 0 1,-1 0 0,1 0 0,0 0-1,0 0 1,0-1 0,0 1 0,1-1 0,-1 0-1,1 0 1,0 0 0,0-1 0,0 1 0,0-1-1,1 0 1,-1 0 0,1 0-44,-1-1-101,-1 0-1,0 0 1,0-1 0,1 1 0,-1-1 0,0 0-1,1 0 1,-1 0 0,0 0 0,1-1 0,-1 1-1,0-1 1,0 0 0,1 0 0,-1 0-1,0 0 1,2-1 101,-2 0-551,0 0 0,0-1 0,0 1 1,0-1-1,0 1 0,0-1 0,-1 0 0,1 0 0,-1 0 0,0 0 0,1-2 551,14-32-5374</inkml:trace>
  <inkml:trace contextRef="#ctx0" brushRef="#br0" timeOffset="35317.53">25895 6115 10258,'-34'-21'3905,"0"5"880,-2-14-2873,13 26 161,9 8-641,14 13-392,10 4-503,18 3-161,11 2-160,15 3-8,3-6-72,13 2 1000,-9-5 56,9 13-6569,-9-1 3233</inkml:trace>
  <inkml:trace contextRef="#ctx0" brushRef="#br0" timeOffset="35975.69">26682 6401 11666,'3'-21'8803,"-3"21"-8704,1-1 1,-1 1-1,0 0 0,1 0 0,-1 0 1,1 0-1,-1 0 0,1 0 0,-1 0 0,0 0 1,1 0-1,-1 0 0,1 0 0,-1 1 0,1-1 1,-1 0-1,0 0 0,1 0 0,-1 1 0,1-1 1,-1 0-1,0 0 0,1 1 0,-1-1 0,0 0 1,0 0-1,1 1 0,-1-1 0,0 1-99,32 39 610,-27-31-557,7 8 221,-1 1 0,-1 0 1,6 15-275,-13-27 75,-1 1 1,1-1-1,-2 1 1,1-1-1,-1 1 1,0 0 0,0 0-1,-1-1 1,0 1-1,0 0 1,0 0-1,-1 0 1,0-1 0,-2 6-76,3-11 24,0-1 1,0 1 0,0-1 0,0 1-1,0 0 1,0-1 0,0 1 0,0 0-1,0-1 1,-1 1 0,1-1 0,0 1 0,0 0-1,-1-1 1,1 1 0,0-1 0,-1 1-1,1-1 1,0 1 0,-1-1 0,1 1 0,-1-1-1,1 1 1,-1-1 0,1 0 0,-1 1-1,1-1 1,-1 0 0,1 1 0,-1-1-1,0 0 1,1 0 0,-1 1 0,1-1 0,-1 0-1,0 0 1,1 0 0,-1 0 0,0 0-1,1 0 1,-1 0 0,1 0 0,-1 0-1,0 0 1,1-1 0,-1 1 0,0 0 0,1 0-1,-1 0 1,1-1 0,-1 1 0,1 0-1,-1-1 1,1 1 0,-1 0 0,1-1-1,-1 1 1,1-1 0,-1 1 0,1-1 0,0 1-1,-1-1-24,-1-2 112,-1 0-1,1 0 0,0 0 1,0 0-1,0-1 0,1 1 1,-1 0-1,1-1 0,-1-3-111,2 0 45,0-1-1,0 1 0,0-1 0,1 1 1,1-1-1,-1 1 0,1-1 0,0 1 0,1 0 1,0 0-1,0 0 0,0 0 0,1 1 0,0-1 1,0 1-1,1 0 0,-1 0 0,4-2-44,4-5 5,1 0-1,0 0 0,1 1 0,0 1 0,1 0 1,1 1-1,0 1-4,1 0-7,1 1 0,0 1 0,0 0 0,0 1 0,1 2 0,19-4 7,18 2-19,40 0 19,47-5 21,-107-1-9,-36 12-11,1 0 0,-1 0 0,1 0 0,-1 0 0,1-1 1,-1 1-1,1 0 0,-1 0 0,1-1 0,-1 1 0,1 0 0,-1 0 0,0-1 0,1 1 1,-1-1-1,1 1 0,-1 0 0,0-1 0,1 1 0,-1-1 0,0 1 0,0-1 0,1 1 1,-1-1-1,0 1 0,0-1 0,0 1 0,0-1 0,0 1 0,1-1 0,-1 1 0,0-1 1,0 1-1,0-1 0,0 1 0,-1-1 0,1 1 0,0-1 0,0 1 0,0-1 0,0 1 1,0-1-1,-1 1 0,1-1 0,0 1 0,0-1 0,-1 1 0,1-1 0,0 1 0,-1 0 1,1-1-1,-1 1 0,1-1 0,0 1 0,-1 0 0,1 0 0,-1-1 0,1 1 1,-1 0-1,0-1-1,0 1-1,-1-1 1,0 0 0,0 1 0,0-1-1,0 1 1,0 0 0,0 0 0,0-1-1,0 1 1,0 1 0,0-1-1,0 0 1,0 0 0,-1 1 0,-10 0-3,-15 1-7,0 2 0,0 0-1,1 2 1,-16 6 10,33-9-8,0 1 0,0 0-1,1 0 1,-1 1 0,1 1-1,0 0 1,-2 1 8,8-4-6,0 0 0,0 0 1,0 0-1,0 0 0,1 0 0,-1 0 0,1 1 1,-1-1-1,1 1 0,0 0 0,1 0 1,-1 0-1,1-1 0,0 2 0,0-1 0,0 0 1,0 2 5,0-2-4,1 0 1,0-1 0,1 1 0,-1-1 0,1 1 0,-1-1 0,1 1 0,0-1 0,0 1 0,0-1 0,1 0 0,-1 0 0,1 1 0,0-1 0,0 0 0,0 0 0,0-1 0,1 1 3,2 3-1,1 0 0,0-1 0,1 0 0,-1-1 0,1 1 0,0-1 0,0 0 0,2 0 1,14 6 7,1-1 1,0-2-1,0 0 0,20 2-7,-22-6 10,0 0 0,0-2-1,0 0 1,0-1 0,0-2 0,0 0-1,0-1 1,5-3-10,-19 5-3,1-1 0,-1 0-1,0-1 1,0 0 0,-1 0 0,1-1-1,-1 0 1,1 0 0,-1-1 0,-1 1-1,1-2 1,-1 1 0,1-1 0,-2 0-1,1 0 1,-1-1 0,0 1 0,0-1 0,0 0-1,-1-1 1,-1 1 0,3-6 3,-5 9-11,1-1 0,-1 0 0,-1 0 0,1 1-1,-1-1 1,0 0 0,0 0 0,0 0 0,-1 1 0,1-1 0,-1 0 0,0 1 0,-1-1 0,1 0 0,-1 1 0,0-1 0,0 1-1,0 0 1,-1 0 0,0 0 0,1 0 0,-3-2 11,0 0-6,0 1-1,0 0 0,0 1 0,-1-1 1,1 1-1,-1 0 0,0 0 1,0 1-1,-1-1 0,1 2 1,-1-1-1,1 1 0,-1 0 0,0 0 1,0 0 6,6 2-5,0 0 1,0-1-1,0 1 1,0 0-1,-1 0 0,1 0 1,0 0-1,0 0 1,0 0-1,0 0 1,0 0-1,0 0 1,0 0-1,0 1 0,0-1 1,-1 0-1,1 1 1,0-1-1,0 1 1,1-1-1,-1 1 1,0 0-1,0-1 0,0 1 1,0 0-1,0 0 1,1-1-1,-1 2 5,1-1-5,-1 0 0,1 0 0,1-1 0,-1 1 0,0 0 0,0 0 0,0 0-1,0 0 1,1 0 0,-1 0 0,0 0 0,1 0 0,-1 0 0,1 0 0,-1-1 0,1 1 0,-1 0-1,1 0 1,0-1 0,-1 1 0,1 0 0,0-1 0,-1 1 0,1-1 0,0 1 0,0 0 0,0-1-1,0 0 1,-1 1 0,1-1 0,0 0 0,0 1 5,20 8-14,-1-1 1,2 0-1,3-1 14,60 24-34,-78-27 33,0-1-1,0 1 1,-1 0 0,0 0-1,1 1 1,-2 0-1,1 0 1,0 0-1,-1 1 1,1 1 1,-6-6 2,1 0 0,0-1 0,-1 1 0,1 0 0,-1 0 1,1 0-1,-1 0 0,1 0 0,-1 1 0,0-1 0,1 0 0,-1 0 1,0 0-1,0 0 0,0 0 0,0 0 0,0 0 0,0 1 1,0-1-1,0 0 0,-1 0 0,1 0 0,0 0 0,-1 0 0,1 1-2,-2 0 13,1 0 0,-1 1 0,0-1 0,0 0 0,1 0-1,-1 0 1,-1 0 0,1 0 0,0 0 0,-2 0-13,-9 6 71,-1-1 0,1-1 0,-1 0 0,0-1-71,6-1 30,-50 14-168,33-11-4342,10-2 429</inkml:trace>
  <inkml:trace contextRef="#ctx0" brushRef="#br0" timeOffset="36463.75">27816 6259 10202,'3'-6'1167,"0"0"0,1 0 0,0 1 0,0-1 0,0 1 0,3-2-1167,-6 6 154,0 0 1,0 1-1,-1-1 0,1 0 0,0 0 1,0 1-1,1-1 0,-1 0 1,0 1-1,0-1 0,0 1 1,0 0-1,0-1 0,1 1 0,-1 0 1,0 0-1,0-1 0,0 1 1,1 0-1,-1 0 0,0 1 0,0-1 1,1 0-1,-1 0 0,0 0 1,0 1-1,0-1 0,1 1 0,-1-1 1,0 1-1,0-1 0,0 1 1,0 0-1,0-1 0,0 1 0,0 0 1,0 0-1,-1 0 0,1 0 1,1 1-155,2 4 270,1 0 1,-1 1-1,0 0 0,0 0 1,-1 0-1,0 0 1,0 0-1,-1 1 1,0-1-1,0 2-270,13 81 927,-13-68-691,4 29 105,-3-1 0,-2 0 1,-5 35-342,2-57 54,-1 0 0,-2 0 1,-1-1-1,-1 1 1,-2-1-1,0 0 0,-4 4-54,10-26 25,1 0 0,-1 0 0,0 0 0,0 0 0,-1 0 0,1-1 0,-1 0 0,0 0 0,0 0 0,0 0 0,-1 0-1,-2 1-24,5-4 14,0 0 0,0-1-1,0 1 1,0 0-1,0-1 1,0 1 0,0-1-1,0 0 1,0 0 0,0 1-1,-1-1 1,1-1-1,0 1 1,0 0 0,0 0-1,0-1 1,0 0-1,0 1 1,0-1 0,0 0-1,0 0 1,1 0-1,-1 0 1,0 0 0,0 0-1,1 0 1,-1-1 0,0 1-1,1-1 1,0 1-1,-1-1 1,1 0 0,-1-1-14,-1-1 13,0-1 0,0 0 0,1 0 0,0 0 0,0 0 0,0 0 0,0 0 0,1-1 0,0 1 0,0-1 0,0 1 0,1-1 0,0 1 0,0-1 0,0 1 0,1-5-13,2-13 11,1 0 0,1 0 0,3-5-11,-8 27 0,11-37-7,2 0 0,1 1 1,2 1-1,2 0 0,6-8 7,-14 27-7,0 1-1,2 1 1,-1 0-1,2 0 1,0 1-1,0 0 1,2 2-1,-1-1 1,2 2-1,-1 0 1,16-7 7,-30 17-1,3-1-2,0-1-1,0 1 0,0 0 1,1 0-1,-1 1 0,1-1 1,-1 1-1,1 0 0,-1 0 1,1 1-1,0-1 0,-1 1 1,1 0-1,1 0 4,-7 3-4,-1 0 0,1-1 0,-1 1 0,0-1 0,0 0-1,0 1 1,0-1 0,0 0 0,0 0 0,-1 0 0,1-1 0,0 1 0,-2 0 4,-1 2-7,-39 37 473,-28 34-466,28-24-9201,39-44 3506</inkml:trace>
  <inkml:trace contextRef="#ctx0" brushRef="#br0" timeOffset="36846.33">28121 6442 9682,'9'-16'1250,"4"-10"648,-10 2 2446,-2 23-4180,0 0 0,0 0-1,0 0 1,0 0 0,0 0-1,1 0 1,-1 0 0,0 0-1,1 1 1,-1-1 0,0 1 0,1-1-1,-1 1 1,1-1 0,-1 1-1,1 0 1,-1-1 0,1 1-1,-1 0 1,1 0 0,-1 0-1,1 0 1,-1 0 0,1 1-164,6-2 443,31-3 306,-11 2-580,0-1 0,0-2-1,-1 0 1,0-2-1,0-1 1,0-1 0,16-9-169,-40 17 23,-1 0 1,0 0-1,0 0 1,0-1-1,0 1 1,-1-1-1,1 1 1,0-1-1,0 0 1,-1 0-1,1 0 1,-1 0-1,1-1-23,-1 2 25,-1 0 0,0 0 0,0 0 0,1 0 0,-1 0 0,0 0 1,0 0-1,0 0 0,0 0 0,0 0 0,0 1 0,0-1 0,0 0 0,0 0 0,-1 0 0,1 0 0,0 0 0,0 0 0,-1 0 0,1 0 0,-1 1 0,1-1 1,-1 0-26,-1-1 36,0 0 0,0 0 1,0 1-1,0-1 1,0 0-1,0 1 1,0 0-1,-1 0 0,1-1 1,-1 1-1,1 1 1,-1-1-1,1 0 1,-1 1-1,1-1 1,-1 1-1,0 0 0,1 0 1,-1 0-1,1 0 1,-3 0-37,-6 2 50,0-1 1,0 2 0,0 0-1,1 0 1,-1 1-1,1 0 1,0 1 0,0 0-1,0 0 1,1 1-1,-1 1 1,2 0 0,-3 2-51,7-6 33,0 0 1,0 1 0,1-1 0,0 1 0,0 0 0,0 0 0,0 0-1,1 1 1,-1-1 0,1 1 0,0-1 0,0 1 0,1 0 0,0-1-1,-1 1 1,2 0 0,-1 0 0,0 0 0,1 0 0,0 0 0,0 0 0,1 0-1,-1 0 1,1 0 0,0 0 0,0 0 0,1-1 0,-1 1 0,1 0-1,2 2-33,0 0 60,0-1 0,1 0-1,0-1 1,0 1 0,0-1-1,1 0 1,0-1 0,0 1-1,0-1 1,0 0 0,1 0-1,-1-1 1,1 0 0,0 0-1,0-1 1,0 0 0,0 0-1,1 0 1,0-1-60,11 3-150,1-1 1,-1-1-1,18-1 150,18-4-3580,-16-3 91</inkml:trace>
  <inkml:trace contextRef="#ctx0" brushRef="#br0" timeOffset="37356.37">28849 6369 8570,'-6'-4'950,"0"-1"-1,0 1 1,0 0 0,-1 0 0,1 1 0,-1 0 0,0 0-1,0 0 1,0 1 0,0 0 0,0 0 0,-1 1-950,1 0 274,0 0 0,1 1 1,-1 0-1,0 0 0,0 1 1,0 0-1,0 0 1,1 1-1,-1-1 0,1 2 1,-1-1-1,1 1 0,0-1 1,0 2-1,0-1 0,0 1 1,0 0-1,1 0 0,0 0 1,-1 1-275,5-3 23,-1-1 0,0 0 0,1 1 0,-1-1 0,1 1 0,-1-1 0,1 1 0,0 0 0,0-1 0,0 1 0,0 0 0,0 0 0,0 0 0,0 0 0,1 0 0,-1 0 0,1 0 0,-1 0 0,1 0 0,0 0 0,0 0 0,0 1 0,0-1 0,0 0 0,0 0 0,1 0 0,-1 0 0,1 0 0,-1 0 0,1 0 0,0 0 0,0 0 0,0 0 0,0-1 0,0 1 0,0 0 0,0 0 0,1-1 0,-1 1 0,1-1 0,-1 1 0,1-1 0,0 0 1,-1 0-1,1 1 0,1-1-23,2 3 24,1 0 0,1-1 0,-1 0 0,0 0 0,1 0 0,0-1 0,-1 0 0,1 0 1,0-1-1,0 0 0,0 0 0,0 0 0,3-1-24,-2-1-161,0 0-1,-1 0 1,1-1-1,-1 0 1,0 0-1,1 0 1,-1-1 0,0 0-1,-1-1 1,1 0-1,0 0 1,-1 0-1,0-1 1,0 1 0,0-2-1,-1 1 1,0 0-1,0-1 1,0 0-1,-1-1 1,1 1 0,-2-1-1,4-5 162,5-16-1399,-2 0-1,0-1 1,-2 0-1,-1-1 1,1-15 1399,6-25-1763,22-55-392,-14 52 2507,4-30-352,-22 82 855,-1-1 0,0 0 0,-2 1 0,0-1 0,-2 0 0,0 0 0,-2-1-855,3 20 232,-1 0 1,1 0-1,-1 0 1,0 0-1,0 0 1,0 0-1,-1 0 1,1 0-1,-1 0 1,0 1-1,1-1 0,-1 1 1,0-1-1,0 1 1,-1 0-1,0-1-232,2 2 66,0 1-1,0-1 0,-1 1 0,1-1 1,0 1-1,0-1 0,-1 1 1,1 0-1,0 0 0,-1 0 1,1 0-1,0 0 0,0 0 1,-1 0-1,1 0 0,0 0 1,-1 1-1,1-1 0,0 0 1,0 1-1,0-1 0,-1 1 1,1 0-1,0-1 0,0 1 0,0 0 1,0 0-1,0-1 0,0 1 1,0 0-1,0 0 0,0 0 1,1 0-1,-1 0 0,0 0 1,1 1-1,-1-1 0,0 0 1,1 1-66,-5 5 175,1 1 1,1 0 0,-1 1 0,2-1 0,-1 1-1,1-1 1,0 1 0,1 0 0,0 0-1,0 2-175,0 101 1274,1-63-767,-2 70 298,-2-30-518,5 1 0,4-1-1,3 4-286,-4-75 46,0 0 0,1 0 0,1 0 0,0 0 0,5 6-46,-10-20-757,-6-10-2497,-1-2-131,-7-6-1667</inkml:trace>
  <inkml:trace contextRef="#ctx0" brushRef="#br0" timeOffset="37981.2">28782 6230 10202,'-11'-17'4534,"11"16"-4399,0 1 0,0 0 1,0 0-1,0-1 0,0 1 1,0 0-1,0 0 0,0-1 1,0 1-1,0 0 0,0 0 0,0-1 1,0 1-1,1 0 0,-1 0 1,0 0-1,0-1 0,0 1 1,0 0-1,1 0 0,-1 0 0,0 0 1,0-1-1,0 1 0,1 0 1,-1 0-1,0 0 0,0 0 1,0 0-1,1 0 0,-1-1 1,0 1-1,0 0 0,1 0 0,-1 0 1,0 0-1,0 0 0,1 0 1,-1 0-136,44 6 6166,-22-1-7574,65 10 1637,0-3 0,0-5 0,1-3 0,7-4-229,-91 0 14,0-1 1,0 1 0,0-1-1,0 0 1,0 0-1,0 0 1,0-1-1,-1 1 1,1-1 0,0 0-1,-1 0 1,0 0-1,1 0 1,0-2-15,-3 4 6,-1-1-1,1 0 1,0 1-1,-1-1 1,0 1-1,1-1 1,-1 0-1,1 0 1,-1 1-1,0-1 1,1 0-1,-1 0 1,0 1-1,0-1 1,0 0-1,0 0 1,1 0-1,-1 1 1,0-1-1,0 0 1,-1 0-1,1 0 1,0 1-1,0-1 1,0 0-1,-1 0-5,0-1 5,0 0 0,0 0-1,-1 0 1,1 0-1,-1 1 1,0-1 0,1 1-1,-1-1 1,0 1 0,0 0-1,0-1 1,0 1-1,0 0 1,-2-1-5,-2 1 0,-1-1 1,1 0-1,0 1 1,0 0-1,-1 1 0,1 0 1,0 0-1,-1 0 1,1 0-1,0 1 0,-1 0 1,1 1-1,0-1 1,0 1-1,0 0 0,0 1 0,2-2 75,0 0 0,0 1 0,0-1-1,0 1 1,1 0 0,-1 0 0,1 1-1,0-1 1,-1 1 0,1-1 0,0 1-1,1 0 1,-1 0 0,0 0 0,1 1-1,0-1 1,-1 1 0,1-1 0,1 1-1,-1 0 1,1-1 0,-1 1 0,1 0-1,0 0 1,0 3-75,1 0 64,0 0 0,0 0-1,1 0 1,0-1 0,0 1 0,1 0 0,0-1 0,0 1-1,0-1 1,1 1 0,0-1 0,0 0 0,1 0-1,0-1 1,0 1 0,1 1-64,3 1 38,-1-1-1,1 0 1,0 0-1,1-1 1,0 0-1,0-1 1,0 0-1,0 0 1,1-1-1,2 1-37,11 3 35,0-2-1,1 0 1,0-2-1,0 0 1,0-2-1,1 0 1,-1-2-1,23-2-34,-38-3 66,-21-2-31,-22-4-1,21 8-24,0-1 0,0-1 0,0 0 0,0-1 0,1 0 0,0-1 0,-3-2-10,13 8 5,0-1-1,0 0 1,0 1-1,0-1 1,0 0-1,1 0 1,-1 0-1,1 0 1,-1-1-1,1 1 1,0 0 0,0-1-1,0 1 1,0 0-1,0-1 1,1 1-1,-1-3-4,1 2 6,0-1-1,1 1 1,-1 0 0,1-1-1,0 1 1,-1 0 0,2 0-1,-1 0 1,0 0-1,1 0 1,-1 0 0,1 0-1,0 0 1,0 1 0,0-1-1,0 1 1,2-3-6,7-5 30,0 0 0,1 1 1,0 0-1,0 0 1,0 1-1,1 1 0,1 0 1,-1 1-1,7-2-30,14-4 84,1 1 1,1 2 0,7 0-85,95-13 545,50 3-545,-138 16-123,25-2-7724,-42-2 2005</inkml:trace>
  <inkml:trace contextRef="#ctx0" brushRef="#br0" timeOffset="42493.35">18654 5594 9618,'1'-3'727,"9"-32"4506,-10 33-4749,1 1 0,-1-1 0,1 0 0,-1 1 0,0-1 0,0 0 0,0 1 0,0-1 0,0 0 0,0 1 0,-1-1 0,1 0 0,0 1 0,-1-1 0,1 1 0,-1-1 0,0-1-484,-2 6 3059,0 18-2745,0 174 894,4-93-839,-5 1 0,-7 27-369,10-122 28,-1 1 0,1 0-1,-2-1 1,1 1 0,-1-1 0,-3 6-28,5-12 13,0 0 0,0 0 0,0 0-1,-1-1 1,1 1 0,0 0 0,-1-1 0,1 1 0,-1-1 0,0 1-1,1-1 1,-1 0 0,0 0 0,0 0 0,0 0 0,0 0 0,0 0 0,0 0-1,0-1 1,0 1 0,0-1 0,0 1 0,0-1 0,0 0 0,-1 0-1,1 0 1,0 0 0,0 0 0,-1-1-13,-4 1 29,0-2 0,-1 1 0,1-1 0,0 0 0,1-1 0,-1 1 0,0-1 0,1-1 0,-1 1 0,1-1 0,0 0 0,0-1 0,1 1 0,-1-1 0,1 0 0,0-1 0,0-1-29,-1-1 17,0 0 0,1-1 0,1 0 0,-1 0 1,2-1-1,-1 1 0,1-1 0,1 1 0,0-1 0,0 0 0,0-7-17,1-5 3,0 1-1,2-1 0,0 0 0,2 1 0,0-1 1,2 1-1,0 0 0,1 0 0,1 1 0,1 0 0,5-8-2,1 2-13,1 1 0,1 0 0,1 1-1,2 1 1,0 1 0,12-10 13,-22 22-13,1 1 0,0 1 1,1 0-1,0 0 0,0 1 1,0 0-1,1 1 1,0 0-1,0 1 0,1 1 1,-1 0-1,1 0 0,0 1 1,0 1-1,6 0 13,-13 1-7,0 1 0,-1 0 0,1 0-1,0 1 1,-1 0 0,1 0 0,-1 0 0,1 1-1,-1 0 1,0 0 0,1 0 0,-1 0 0,0 1-1,-1 0 1,1 0 0,0 0 0,-1 1 0,0 0-1,1 0 1,-1 0 0,-1 0 0,1 0 0,-1 1-1,0 0 1,0-1 0,1 4 7,0 1-3,0 1 0,-1 0 0,0-1 0,-1 1 0,0 0 0,0 1 0,-1-1 0,0 0 0,-1 0 0,-1 0 0,1 1 0,-2-1 0,1 0 0,-2 2 3,-2 10 7,-2-1 0,0 0 0,-1-1 0,-1 1 0,-1-1 0,-1-1 0,-3 4-7,5-10 14,1 0 1,-2-1-1,0-1 1,0 1-1,-1-2 0,0 1 1,-1-2-1,0 1 1,-1-2-1,-13 8-14,17-13 17,0 0 0,0 0 0,-1-1-1,1-1 1,0 1 0,-1-1 0,1-1 0,-1 0-1,0 0 1,-8-2-17,13 1-13,1 0-1,-1 0 1,0 0-1,1 0 0,-1-1 1,1 0-1,0 0 1,0 0-1,0 0 1,0-1-1,-1 1 14,4 0-21,-1 0 0,0 1 0,1-1-1,-1 0 1,1 0 0,-1 0 0,1 0 0,0 0 0,0 0-1,0 0 1,0 0 0,0 0 0,0 0 0,1-1 0,-1 1-1,1 0 1,-1-1 0,1 1 0,0 0 0,0-1 0,0-1 21,1 1-471,0-1 0,-1 1 1,1 0-1,1 0 1,-1 0-1,0 0 1,1 0-1,-1 0 0,1 0 1,0 0-1,0 0 1,0 1-1,0-1 0,1 1 1,0-1 470,22-17-4457</inkml:trace>
  <inkml:trace contextRef="#ctx0" brushRef="#br0" timeOffset="42875.98">19116 5687 7594,'1'-1'274,"0"0"0,1 0 0,-1 0 0,0 0 0,0 0-1,1 1 1,-1-1 0,0 1 0,1-1 0,-1 1 0,1-1 0,-1 1 0,1 0 0,-1-1 0,1 1 0,-1 0 0,0 0 0,1 0 0,-1 0 0,1 1 0,-1-1 0,1 0 0,-1 0 0,1 1 0,-1-1 0,0 1 0,1 0 0,-1-1 0,0 1 0,1 0 0,-1 0 0,0 0 0,0 0 0,1 0-274,0 2 360,0 1 1,0 0-1,0 0 1,-1 0-1,0 0 1,1 0 0,-1 0-1,-1 0 1,1 0-1,0 1 1,-1-1-1,0 2-360,1 3 363,-1-1-1,0 1 0,0-1 0,-1 1 1,0-1-1,-1 1 0,0-1 1,0 0-1,0 1 0,-1-1 0,-1-1 1,1 1-1,-1 0 0,0-1 1,-2 1-363,6-7 41,0-1 0,0 0 0,0 0 0,-1 0 0,1 0 0,0 1 0,0-1 0,-1 0 0,1 0 0,0 0 0,0 0 0,-1 0 0,1 0 1,0 0-1,0 0 0,-1 0 0,1 0 0,0 0 0,-1 0 0,1 0 0,0 0 0,0 0 0,-1 0 0,1 0 0,0 0 0,0 0 0,-1 0 0,1 0 0,0-1 0,0 1 0,-1 0 1,1 0-1,0 0 0,0 0 0,0-1 0,-1 1 0,1 0 0,0 0 0,0 0 0,0-1 0,0 1 0,-1 0 0,1 0 0,0-1 0,0 1 0,0 0 0,0 0 0,0-1 1,0 1-1,0 0 0,0 0 0,0-1 0,0 1 0,0 0 0,0 0 0,0-1 0,0 1 0,0 0 0,0-1 0,0 1 0,0 0 0,0 0-41,-2-20 517,1 5-444,1-1 1,1 1 0,0-1-1,1 1 1,0-1 0,2 1-1,4-14-73,-6 23 2,1-1 1,-1 1-1,1 0 0,1 0 0,-1 0 0,1 0 0,0 1 0,0-1 0,1 1 1,-1 0-1,1 0 0,0 1 0,1-1 0,-1 1 0,1 0 0,0 1 1,0-1-1,0 1 0,3-1-2,-5 3-158,0 1 0,0-1 0,0 1 0,0 0 0,1 0 1,-1 0-1,0 0 0,0 1 0,0 0 0,0 0 0,0 0 0,0 0 0,0 0 1,0 1 156,21 8-4640,-23-9 3939,18 8-3484</inkml:trace>
  <inkml:trace contextRef="#ctx0" brushRef="#br0" timeOffset="43233.32">19408 5635 3049,'38'-1'3376,"-41"2"-191,-1 3-168,1 6-185,2-10-575,0 1 87,-2 13-535,-3 9-289,-6 42-504,9-40-208,1-5-424,10-1-151,1-4-49,8-7 272,1-2-144,2-10 1040,3-6-6577,4-3 2400</inkml:trace>
  <inkml:trace contextRef="#ctx0" brushRef="#br0" timeOffset="43234.32">19464 5510 8962,'-24'-3'2600,"8"-3"633,16 5-2593,7-2-192,2 3 16,11 2-616,-1 0-472,5 4-2600,-1 2 335</inkml:trace>
  <inkml:trace contextRef="#ctx0" brushRef="#br0" timeOffset="43596.11">19601 5525 2633,'42'45'2842,"-38"-38"-1937,0-1 1,0 0-1,0 1 1,-1 0-1,0 0 0,-1 0 1,1 0-1,-1 0 0,-1 0 1,1 1-1,-1 5-905,5 31 3115,-3-18-1550,0-1-1,-1 1 0,-2-1 1,-1 17-1565,13-74 4544,20-22-4845,-26 44 679,2-2-344,0 0 0,1 1 0,0 0 1,0 0-1,2 1 0,-1 0 0,7-4-34,-12 10-2,0 0 0,1 1 0,-1 0-1,0 0 1,1 0 0,0 1 0,0-1-1,-1 1 1,1 1 0,0-1 0,1 1-1,-1 0 1,0 1 0,0-1 0,0 1-1,1 0 1,2 1 2,-7-1-2,0 1-1,0-1 1,-1 1-1,1 0 1,0 0-1,0-1 1,-1 1-1,1 0 1,-1 0-1,1 0 1,-1 1-1,1-1 1,-1 0 0,0 0-1,1 1 1,-1-1-1,0 1 1,0-1-1,0 1 1,0 0-1,0-1 1,-1 1-1,1 0 1,0 0-1,-1-1 1,1 1-1,-1 0 1,0 0 0,1 0-1,-1 0 1,0-1-1,0 1 1,-1 2 2,1 10-13,-2 0-1,1 0 1,-2 0 0,-2 9 13,-3 20-379,8-38 198,0-1 1,0 1 0,0 0-1,1 0 1,-1 0 0,1 0-1,0-1 1,1 1 180,15 18-5020,-4-14 1099</inkml:trace>
  <inkml:trace contextRef="#ctx0" brushRef="#br0" timeOffset="44200.36">20394 5634 4521,'1'-5'936,"0"0"1,-1 0-1,0 0 0,0 0 1,0 0-1,0 0 0,-1 0 1,0 0-1,0-2-936,0 6 168,0-1 0,1 1 0,-1 0 0,0 0 0,0-1 0,0 1 0,0 0 0,0 0 0,0 0 0,0 0 0,0 1 0,0-1 0,0 0 0,-1 0 0,1 1 0,0-1 0,-1 0 0,1 1 0,0 0 0,-1-1 0,1 1 0,0 0 0,-1-1 0,1 1 0,-1 0 0,1 0 0,-1 0 0,1 0 0,0 1 0,-1-1 0,1 0 0,-1 1 0,1-1 0,0 1 0,-1-1 0,1 1-168,-16 4 585,0 1-1,0 0 1,1 1 0,0 1-1,0 1 1,1 0 0,-12 10-585,20-14 74,1 0 0,0 0 0,-1 0 0,2 1 0,-1-1-1,1 1 1,0 1 0,0-1 0,1 1 0,-1 0 0,2 0 0,-1 0 0,1 0 0,0 1 0,0 0 0,1-1 0,0 1 0,0 4-74,2-8 10,0 0 0,0 0-1,0 0 1,0 0 0,1 0 0,0 0 0,-1 0 0,2 0 0,-1 0 0,0 0-1,1-1 1,0 1 0,0 0 0,0-1 0,0 0 0,0 1 0,1-1-1,0 0 1,-1 0 0,2 1-10,2 0 13,-1 0 0,1 0-1,0-1 1,1 0 0,-1 0-1,0 0 1,1-1 0,0 1-1,-1-2 1,1 1 0,4 0-13,11 0 48,0 0 1,1-2 0,-1 0-1,1-2 1,-1 0 0,1-1-1,2-2-48,-6 1-336,1-2 0,-1 0 0,0 0 0,0-2 0,0 0 0,-1-2 0,12-8 336,-22 13-719,0-1 0,-1 0 0,0 0 0,0 0 1,-1-1-1,0 0 0,0-1 0,0 1 0,-1-1 0,0 0 0,-1 0 0,0-1 0,0 1 0,-1-1 0,0 0 0,0 0 1,0-7 718,2-8-658,2-21 5110,-9 46-2028,1-1-2299,1 0 0,0 0 0,-1 0-1,1 0 1,0 0 0,-1 0 0,1 0 0,0 0-1,-1 0 1,1 0 0,0 1 0,-1-1-1,1 0 1,0 0 0,-1 0 0,1 0-1,0 1 1,0-1 0,-1 0 0,1 0-1,0 1 1,0-1 0,-1 0 0,1 0-1,0 1 1,0-1 0,0 0 0,-1 1 0,1-1-1,0 0 1,0 1 0,0-1 0,0 0-1,0 1 1,0-1 0,0 0-125,-3 14 202,1-1 0,1 0 0,0 0 1,1 1-1,1-1 0,0 1 0,0-1 0,1 0 1,1 0-1,1 0 0,-1 0 0,2-1 0,1 4-202,-5-13 64,0 0 0,0 0 0,1 0 0,-1-1 0,0 1 0,1-1-1,0 1 1,-1-1 0,1 1 0,0-1 0,0 0 0,1 0 0,-1 0-1,0 0 1,1 0 0,-1-1 0,1 1 0,-1-1 0,1 1 0,0-1-1,0 0 1,0 0 0,-1 0 0,1-1 0,3 1-64,30-7-3166,-10-7 533</inkml:trace>
  <inkml:trace contextRef="#ctx0" brushRef="#br0" timeOffset="44556.73">20795 5518 8994,'-27'-25'3465,"-1"6"303,13 4-2551,2 7-289,9 11-280,1 4 624,8-1-4088,-5-6-969,2 2-80</inkml:trace>
  <inkml:trace contextRef="#ctx0" brushRef="#br0" timeOffset="44888.42">20915 5416 8770,'2'-1'295,"0"1"0,0-1 0,0 1 0,0 0 0,0-1 0,0 1 0,1 0 0,-1 1 0,0-1 0,0 0 0,0 1 0,0-1 0,0 1 0,0 0 0,0-1 0,0 1 0,0 0 0,1 1-295,0 1 490,-1 0 0,0 1 0,0-1 0,0 1 1,0 0-1,0 0 0,-1 0 0,1-1 0,0 5-490,14 44 1587,-2 1 0,-2 1 0,2 30-1587,-9-35 202,-1 0 0,-3-1 0,-1 1 1,-3 0-1,-2 0 0,-9 33-202,13-76 26,0 0 0,-1 0 0,0 0-1,0 0 1,-1-1 0,1 1 0,-1-1 0,-1 1 0,1-1-1,-1 0 1,-3 4-26,6-8 19,-1 1 0,0-1 0,0 1-1,0-1 1,0 0 0,0 0 0,0 0 0,0 0-1,-1 0 1,1-1 0,0 1 0,0 0 0,-1-1-1,1 0 1,-1 1 0,1-1 0,0 0 0,-1 0-1,1-1 1,0 1 0,-1 0 0,1-1 0,0 1-1,0-1 1,-1 0 0,1 0 0,0 0 0,0 0-1,0 0 1,0 0 0,0-1 0,-1 0-19,-2-2 24,1 0 0,-1 0 1,1 0-1,1 0 0,-1 0 0,0-1 1,1 0-1,0 0 0,0 0 0,0 0 1,1 0-1,0 0 0,0-1 0,0 1 1,1-1-1,0 0 0,0 1 1,0-1-1,0 0 0,1 0 0,0 1 1,1-3-25,-1-8 37,1 0 1,1 0 0,1 0 0,0 1 0,1-1 0,1 1 0,4-10-38,2-1 5,2 0 1,0 1 0,2 1 0,0 0 0,2 1-1,1 0 1,6-4-6,-15 16-10,2 1 0,0 0 1,0 0-1,0 1 0,1 1 0,1 0 0,-1 0 0,1 1 1,1 1-1,-1 0 0,1 1 0,0 1 0,0 0 0,15-2 10,-26 6-4,0-1-1,1 1 1,-1 0-1,1 0 1,-1 1-1,1-1 1,-1 1-1,1-1 1,-1 1-1,0 0 1,1 1-1,-1-1 1,0 0-1,0 1 1,0 0-1,0 0 1,0 0-1,1 1 5,-2-1 0,-1-1 0,0 0 0,0 1 0,0 0 0,0-1 0,-1 1 0,1 0 0,0-1-1,-1 1 1,1 0 0,-1 0 0,1-1 0,-1 1 0,0 0 0,0 0 0,0 0 0,0 0 0,0-1 0,0 1-1,0 0 1,-1 0 0,1 0 0,-1-1 0,1 1 0,-1 0 0,0 0 0,1-1 0,-1 1 0,0-1 0,0 1 0,0-1-1,-1 1 1,1-1 0,0 1 0,-2 0 0,-12 13 48,-1 0 0,-1 0-1,0-2 1,-1 0-1,-1-1 1,0-1 0,0-1-1,-1 0 1,0-2 0,-1 0-48,-47 23 423,55-23-2912,13-8 2365,0 0-1,0 0 1,0 0-1,-1 0 1,1 0-1,0 1 1,0-1 0,0 0-1,0 0 1,0 0-1,-1 0 1,1 0-1,0 1 1,0-1-1,0 0 1,0 0 0,0 0-1,0 1 1,0-1-1,0 0 1,0 0-1,0 0 1,0 0 0,0 1-1,0-1 1,0 0-1,0 0 1,0 0-1,0 1 1,0-1-1,0 0 1,0 0 0,0 0-1,0 1 1,0-1-1,0 0 1,0 0-1,0 0 1,0 1-1,0-1 1,0 0 0,1 0-1,-1 0 1,0 0-1,0 0 1,0 1-1,0-1 1,0 0 0,1 0-1,-1 0 1,0 0-1,0 0 1,0 0-1,1 0 1,-1 0-1,0 0 125,15 4-6056</inkml:trace>
  <inkml:trace contextRef="#ctx0" brushRef="#br0" timeOffset="45294.24">21465 5725 4721,'10'-21'3975,"-7"17"-2993,-1 0 0,0 0 0,0 0 1,-1 0-1,1-1 0,-1 1 0,0 0 0,0-2-982,-1 5 124,0 0 1,0 0-1,-1 0 1,1 0-1,0 0 0,0 0 1,-1 0-1,1 0 1,-1 0-1,1 0 0,-1 0 1,1 0-1,-1 0 1,0 0-1,1 0 0,-1 1 1,0-1-1,0 0 0,0 0 1,1 1-1,-1-1 1,0 1-1,0-1 0,0 1 1,0-1-1,0 1 1,0-1-1,0 1 0,0 0 1,0 0-1,0 0 1,0-1-1,0 1 0,0 0 1,-1 0-1,0 1-124,-8-3 229,0 2 0,0-1 1,-1 1-1,1 1 0,0 0 0,0 0 0,0 1 0,0 1 1,0-1-1,0 1 0,1 1 0,-1 0 0,1 1 0,0-1 1,0 2-1,0-1 0,1 1 0,-7 6-229,14-11 5,0 0 0,0-1 0,0 1 1,1 0-1,-1 0 0,0 0 0,0 0 0,0 0 0,1 0 0,-1 0 0,1 0 0,-1 0 1,1 0-1,-1 0 0,1 0 0,-1 0 0,1 0 0,0 0 0,0 1 0,0-1 0,-1 0 1,1 0-1,0 0 0,1 1 0,-1-1 0,0 0 0,0 0 0,0 0 0,1 0 0,-1 1 1,0-1-1,1 0 0,-1 0 0,1 0 0,0 0 0,-1 0 0,1 0 0,0 0 1,-1 0-1,1 0 0,0-1 0,0 1 0,0 0 0,0 0 0,0-1 0,0 1 0,0 0 1,0-1-1,1 1-5,2 1 8,1 0 0,0-1 0,0 1 0,0-1 0,0 0 0,0 0 1,0 0-1,0-1 0,0 0 0,0 0 0,4 0-8,15-5 40,0-1 0,0 0 0,0-2 0,15-8-40,49-15 708,-87 31-692,-1 1-1,1-1 1,-1 0-1,1 0 1,-1 1-1,0-1 1,1 0-1,-1 0 1,0 1 0,1-1-1,-1 0 1,0 1-1,1-1 1,-1 1-1,0-1 1,1 0-1,-1 1 1,0-1-1,0 1 1,0-1-1,1 1 1,-1-1-1,0 1 1,0-1-1,0 0 1,0 1-1,0-1 1,0 1-1,0-1 1,0 1-1,0-1 1,0 1-16,2 28 27,-1-11-11,0-13-24,0 0-1,1 0 0,0-1 0,0 1 0,0-1 0,0 1 1,1-1-1,0 0 0,0 0 0,0 0 0,0 0 1,0 0-1,1-1 0,0 0 0,0 1 0,0-1 0,0-1 1,4 3 8,-6-4-189,0 0 1,0 0-1,0-1 0,0 1 1,0 0-1,1-1 1,-1 0-1,0 1 1,0-1-1,0 0 0,1 0 1,-1 0-1,0-1 1,0 1-1,1 0 1,-1-1-1,2 0 189,-1 0-547,0-1 1,-1 0-1,1 1 1,-1-1-1,0 0 0,1 0 1,-1 0-1,0 0 0,0-1 1,0 1-1,0 0 0,-1-1 1,1 0-1,-1 1 0,1-1 1,0-2 546,8-20-5376</inkml:trace>
  <inkml:trace contextRef="#ctx0" brushRef="#br0" timeOffset="45626.96">21791 5266 4105,'4'-16'2003,"6"-41"6863,-10 58-8773,0-1 0,0 0 0,0 0 1,0 0-1,0 0 0,0 0 0,0 0 1,0 0-1,0 0 0,0 0 0,0 0 0,-1 0 1,1 0-1,0 0 0,0 0 0,0 0 0,0 0 1,0 0-1,0 1 0,0-1 0,0 0 0,0 0 1,-1 0-1,1 0 0,0 0 0,0 0 0,0-1 1,0 1-1,0 0 0,0 0 0,0 0 1,0 0-1,-1 0 0,1 0 0,0 0 0,0 0 1,0 0-1,0 0 0,0 0 0,0 0 0,0 0 1,0 0-1,0 0 0,0 0 0,0 0 0,0-1 1,0 1-1,0 0 0,-1 0 0,1 0 0,0 0 1,0 0-1,0 0 0,0 0 0,0 0 1,0 0-94,-9 15 1855,-7 24-543,9-8-509,2 0 0,1 0-1,1 0 1,1 1 0,3 20-803,7 48 1963,5 12-1963,5 47 600,-11-113-504,-7-44-40,1 0-1,-1 0 0,1 0 0,0 1 0,0-1 1,0 0-1,0 0 0,0-1 0,1 1 0,-1 0 1,0 0-1,1-1 0,0 1 0,-1 0 0,1-1 1,0 0-1,0 1 0,1 0-55,2-1-695,-5-5-3744,-2 2 390</inkml:trace>
  <inkml:trace contextRef="#ctx0" brushRef="#br0" timeOffset="46873.84">23320 5613 9130,'-9'-17'5384,"-19"4"-2709,7 6-1955,-1-2-226,11 4-193,-1 0 1,1 1-1,-1 0 0,0 1 0,-1 0 0,1 1 0,-1 1 1,1 0-1,-2 0-301,-21 3 644,-1 1 1,0 2-1,1 1 0,0 2 0,1 1 1,0 2-1,-7 4-644,34-12 43,0 0 1,-1 0-1,1 1 0,0 0 1,0 0-1,1 1 0,0-1 1,-1 2-1,2-1 0,-1 1 1,0 0-1,1 0 0,0 0 1,1 0-1,0 1 0,0 0 1,0 0-1,0 0 0,1 1 0,1-1 1,-1 1-1,1 0 0,0-1 1,1 1-1,0 0 0,0 0 1,1 7-44,0-12 4,0 0-1,1 0 1,-1 0 0,1 0 0,0 0 0,0 0-1,0 0 1,0 0 0,1 0 0,-1 0 0,1-1-1,-1 1 1,1 0 0,0-1 0,0 0 0,0 1-1,1-1 1,-1 0 0,0 0 0,1 0 0,0 0-1,-1-1 1,1 1 0,0-1 0,0 1 0,0-1 0,0 0-1,0 0 1,0-1 0,0 1 0,0 0 0,0-1-1,2 0-3,9 2 14,0-1-1,0 0 0,0-1 1,0 0-1,1-2 0,8-1-13,-8 0 21,1-1 0,-1 0 0,0-1 0,-1-1 0,1 0 0,-1-1 0,8-6-21,-17 11 10,-1-1 1,1 0-1,-1 0 1,0 0-1,0 0 1,0-1-1,-1 0 1,1 1-1,-1-1 0,0-1 1,0 1-1,0 0 1,0-1-1,-1 1 1,0-1-1,0 0 0,0 0 1,-1 0-1,1 0 1,-1 0-1,0 0 1,-1 0-1,1 0 1,-1-2-11,0 6 26,0 0 0,0-1 0,0 1 0,-1 0 1,1-1-1,0 1 0,-1 0 0,1-1 1,-1 1-1,1 0 0,-1 0 0,1 0 0,-1 0 1,0-1-1,0 1 0,1 0 0,-1 0 1,0 0-1,0 1 0,0-1 0,0 0 0,0 0 1,0 0-1,-1 1 0,1-1 0,0 0 1,0 1-1,0-1 0,-1 1 0,1 0 0,0-1 1,-1 1-1,1 0 0,0 0 0,0 0 1,-1 0-1,1 0 0,0 0 0,-1 0 0,1 0 1,0 1-1,-1-1 0,1 0 0,0 1 1,0-1-1,-1 1 0,1-1 0,-1 2-26,0-2 16,1 1 0,-1 0 1,0 0-1,0 0 0,1 0 0,-1 0 0,1 1 0,-1-1 0,1 0 0,0 1 0,-1-1 0,1 1 0,0 0 0,0-1 1,0 1-1,0 0 0,0-1 0,1 1 0,-1 0 0,0 0 0,1 0 0,0 0 0,-1 0 0,1 0 0,0 0 0,0 0 1,0-1-1,0 1 0,0 0 0,0 0 0,1 0 0,-1 0 0,1 0 0,-1 0 0,1 0 0,0 0-16,3 5 9,0-1 1,0-1-1,0 1 0,1-1 0,0 1 0,0-1 0,0-1 0,1 1 1,-1-1-1,1 0 0,0 0 0,0 0 0,1-1 0,-1 0 0,5 1-9,9 4 76,0-2 1,0 0-1,1-1 0,13 1-76,-17-4-46,0 0 0,0-1 0,1-1 0,-1 0 0,5-2 46,23-7-4613,-10-4 504</inkml:trace>
  <inkml:trace contextRef="#ctx0" brushRef="#br0" timeOffset="47236.99">23102 5441 8722,'-37'-21'3625,"3"4"624,12 0-2249,10 7-272,9 7-591,17 2-369,10 1-504,25 8-208,10-2-48,16-2 448,-7 5 232,8 2-1248,-17-1-3945,3-2 1104</inkml:trace>
  <inkml:trace contextRef="#ctx0" brushRef="#br0" timeOffset="47654.73">24405 5495 9330,'-39'3'7173,"9"-1"-4818,1 1-1,0 1 0,-20 7-2354,28-5 454,0 1-1,1 1 0,0 0 0,1 2 0,0 0 1,1 2-1,0 0 0,-4 4-453,14-10 88,0 1-1,0 0 1,1 1-1,0 0 1,0 0-1,1 1 1,0-1 0,0 2-1,1-1 1,0 0-1,1 1 1,0 0-1,1 0 1,0 0 0,0 0-1,1 1 1,-1 8-88,3-17 4,-1 0-1,1 1 1,0-1 0,0 0 0,0 1 0,1-1-1,-1 1 1,0-1 0,1 0 0,0 0 0,-1 1-1,1-1 1,0 0 0,0 0 0,0 0 0,0 0-1,1 0 1,-1 0 0,1 0 0,-1 0-1,1-1 1,-1 1 0,1 0-4,1 0 6,0-1 0,1 1-1,-1-1 1,0 1 0,1-1-1,-1 0 1,1 0 0,-1 0 0,1-1-1,-1 1 1,1-1 0,0 0 0,3 0-6,6-1 20,0-1-1,1 0 1,-1-1 0,0 0 0,0-1 0,0-1 0,5-2-20,-1-1 29,-1-1 0,-1-1 0,1 0 0,-2 0 0,1-2 0,5-6-29,-15 15 14,-1-1-1,0 0 1,-1 0-1,1 0 1,-1-1-1,1 1 1,-1-1-1,-1 0 1,1 0-1,-1 0 1,0 0-1,0 0 1,0 0-1,-1-1 1,1 1-1,-1-1 1,-1 1-1,1-1 1,-1 1-1,0-1 0,0 1 1,-1-5-14,0 6 9,-1 0 0,1 1 0,-1-1 1,0 0-1,0 1 0,0 0 0,-1-1 0,1 1 0,-1 0 1,0 0-1,0 0 0,0 1 0,0-1 0,0 1 0,-1-1 1,1 1-1,-1 0 0,1 0 0,-1 1 0,0-1 0,-1 1-9,-9-4 77,1 1-1,-1 0 1,0 2-1,-1-1 1,-2 1-77,2 3 182,15-1-294,0 0 0,0 1 0,0-1 0,0 0 0,0 1 0,0-1 0,0 0 1,-1 0-1,1 1 0,0-1 0,0 0 0,0 1 0,0-1 0,0 0 0,0 1 0,0-1 0,1 0 0,-1 1 0,0-1 0,0 0 0,0 0 1,0 1-1,0-1 0,0 0 0,0 1 0,1-1 0,-1 0 0,0 0 0,0 1 0,0-1 0,1 0 0,-1 0 0,0 0 0,0 1 1,1-1-1,-1 0 0,0 0 0,1 0 0,-1 0 0,0 0 0,0 0 0,1 1 0,-1-1 0,0 0 0,1 0 0,-1 0 112,18 15-4201</inkml:trace>
  <inkml:trace contextRef="#ctx0" brushRef="#br0" timeOffset="48117.26">24469 5520 8434,'2'-4'3051,"1"-1"4922,1 16-4695,-3-4-3104,1 0 1,1 0-1,-1-1 1,1 1-1,0-1 1,1 0-1,0 0 1,0 0-1,3 3-174,-2-2 112,-1 0 0,1 0-1,-1 0 1,0 1 0,0-1 0,-1 1 0,0 0-1,-1 0 1,0 0-112,8 38 298,-2 0 0,-2 0 1,-2 0-1,-2 1 0,-2-1 0,-2 1 0,-4 18-298,6-63 19,-1 1 0,1 0-1,0-1 1,-1 1 0,0-1 0,1 1-1,-1-1 1,0 1 0,0-1 0,-1 0-1,1 1 1,0-1 0,-1 0 0,1 0-1,-1 0 1,-1 2-19,1-4 17,1 1-1,0-1 1,0 0-1,0 0 1,-1 1-1,1-1 1,0 0-1,0 0 0,-1 0 1,1-1-1,0 1 1,0 0-1,0 0 1,-1-1-1,1 1 1,0 0-1,0-1 1,0 1-1,0-1 1,0 0-1,0 1 1,0-1-1,0 0 1,0 0-1,0 1 1,0-1-1,0 0 1,0 0-1,1 0 0,-1 0 1,0 0-1,1 0 1,-1 0-1,0-1-16,-10-13 69,0 0 0,0-1 0,2-1 0,0 0 1,1 0-1,0-1 0,2 0 0,0 0 0,1 0 0,1-1 0,0 0 0,2 0 0,-1-15-69,3 21-3,0 1 1,0-1 0,1 1 0,1-1-1,0 1 1,1 0 0,0 0 0,1 0-1,0 0 1,1 1 0,0-1-1,1 1 1,0 0 0,1 1 0,0 0-1,0 0 1,1 0 0,1 1-1,0 0 1,0 1 0,5-4 2,-2 3-14,1 1 0,0 1 0,0 0 0,1 1 0,0 0-1,0 1 1,0 0 0,11-1 14,-20 5-7,1-1-1,0 1 0,-1 1 0,1-1 0,0 1 0,-1 0 1,1 0-1,0 1 0,0-1 0,-1 1 0,1 1 1,-1-1-1,1 1 0,-1 0 0,1 0 0,-1 0 1,0 1-1,0 0 0,0 0 0,-1 0 0,1 1 0,-1 0 1,1-1-1,-1 2 8,-1-2-2,-1 1 0,0 0-1,0 0 1,0 0 0,0 0 0,0 1 0,-1-1 0,0 0 0,0 1 0,0-1 0,0 1-1,-1-1 1,0 1 0,0-1 0,0 1 0,0-1 0,-1 0 0,1 1 0,-1-1 0,-1 1-1,1-1 1,0 0 0,-1 0 0,-2 4 2,-1 4 13,-2 1 0,0-1-1,0 0 1,-1-1 0,-1 0 0,0 0 0,-3 2-13,1-3 73,-1 0 0,0 0 0,0-1 0,-1-1 0,0 0 0,-1-1 1,0-1-1,0 0 0,0-1 0,-1 0 0,-9 1-73,10-2-1234,-1-2-1,1 0 1,0-1 0,-9 0 1234,-15-4-4079</inkml:trace>
  <inkml:trace contextRef="#ctx0" brushRef="#br0" timeOffset="48453.04">24817 5147 11538,'1'-2'446,"-1"-1"0,1 0 0,0 1 0,0-1 0,0 1 0,0-1 0,1 1 0,-1 0 0,1 0 0,-1 0-1,1-1 1,0 1 0,0 1 0,0-1 0,0 0 0,0 0 0,0 1 0,1-1 0,-1 1 0,2-1-446,-2 2 172,1 0 0,-1 0 1,0 0-1,0 0 1,1 0-1,-1 0 0,0 1 1,0-1-1,0 1 1,1 0-1,-1 0 0,0 0 1,0 0-1,0 0 1,0 0-1,-1 0 0,1 1 1,0-1-1,0 1 1,-1-1-1,1 1 0,-1 0 1,1-1-1,-1 1 1,1 1-173,9 13 405,0 1-1,-1 0 1,-1 0 0,0 1 0,-1 0 0,-1 0 0,-1 1 0,-1-1 0,-1 2 0,0-1 0,-1 4-405,6 53 454,-4-1-1,-3 20-453,-2-82 30,2 28 47,-1-21-23,0 0 0,-1 0-1,-1 0 1,-1 0 0,-2 3-54,1-13-504,-3-4-4284,2-5 741</inkml:trace>
  <inkml:trace contextRef="#ctx0" brushRef="#br0" timeOffset="48786.71">24826 5561 11434,'-16'-19'4177,"12"10"384,8 5-3376,12 2 31,8 2-808,14 0-232,1-4-56,14 1 8,-6 1 376,2-4 600,-10 4 777,-3-3-6562,-16-3 3000</inkml:trace>
  <inkml:trace contextRef="#ctx0" brushRef="#br0" timeOffset="48787.71">25171 5485 4233,'2'14'4209,"-2"-9"-592,1 10 103,2 1-1887,-1-1-33,20 41-720,-7-37-207,1-6-337,-1-2-104,2-3-216,-1-3 584,-2 1 1000,-1-6-6305,-3-2 3073</inkml:trace>
  <inkml:trace contextRef="#ctx0" brushRef="#br0" timeOffset="49127.63">25230 5307 9994,'1'1'2129,"5"-2"927,-2 1-2952,-4 0 40,1 0 472,0 0-3680,16 1 1519</inkml:trace>
  <inkml:trace contextRef="#ctx0" brushRef="#br0" timeOffset="49584.65">25363 5326 3617,'87'53'3163,"-83"-50"-2749,-1 1 1,1-1-1,-1 1 0,0-1 0,0 1 1,-1 0-1,1 0 0,-1 1 1,0-1-1,0 0 0,0 1 0,-1-1 1,1 1-1,-1-1 0,0 1 0,0 0 1,-1-1-1,0 1 0,0 0 0,0 0 1,0 0-1,0-1 0,-1 1 1,0 0-1,0 0-414,-1 7 874,1 0-210,-2 0 0,0-1 0,0 1 0,-1 0 0,0-1 0,-1 0 1,0 0-1,-1-1 0,0 1 0,-1-1 0,-1 1-664,20-26 249,1 0 1,0 0-1,1 2 0,1 0 0,0 0 1,1 1-1,0 1 0,0 1 0,11-5-249,1-3 12,-22 13 1,1 0 0,0 0 0,0 0 0,1 1 0,-1 0 0,1 1 0,0 0 0,0 0 0,0 1 0,0 0 0,0 0 0,3 0-13,-9 2 9,0 1-1,0-1 1,-1 1-1,1-1 1,0 1-1,-1 0 1,1 0 0,0-1-1,-1 1 1,1 0-1,-1 0 1,1 1-1,-1-1 1,0 0-1,0 0 1,1 1-1,-1-1 1,0 1-1,0-1 1,0 1-1,0-1 1,-1 1-1,1 0 1,0-1 0,-1 1-1,1 0 1,-1 0-1,1-1 1,-1 1-1,0 0 1,0 0-1,0 0 1,0 1-9,1 5 42,-1 0-1,0 0 1,-1 1 0,0-1 0,0 0-1,-2 7-41,-3 24 103,6-38-99,0-1-1,0 0 1,0 1 0,1-1 0,-1 1-1,0-1 1,0 1 0,0-1 0,0 1 0,1-1-1,-1 0 1,0 1 0,1-1 0,-1 1 0,0-1-1,1 0 1,-1 0 0,0 1 0,1-1-1,-1 0 1,1 1 0,-1-1 0,0 0 0,1 0-1,-1 0 1,1 1 0,0-1-4,22-6 134,2-7-69,-1 0 0,-1-2 0,0-1 0,-1-1 0,0-1 0,14-16-65,-36 34 0,0 0 1,1-1 0,-1 1 0,0 0 0,0-1 0,1 1 0,-1 0 0,0 0 0,0-1 0,1 1 0,-1 0 0,0 0 0,1 0 0,-1-1 0,0 1 0,1 0 0,-1 0 0,0 0 0,1 0 0,-1 0 0,0 0 0,1 0 0,-1 0 0,0 0 0,1 0 0,-1 0 0,0 0 0,1 0 0,-1 0 0,1 0 0,-1 0 0,0 0-1,1 0 1,-1 0 0,0 0 0,1 1 0,-1-1 0,0 0 0,0 0 0,1 0 0,-1 1 0,0-1 0,1 0 0,-1 0 0,0 1 0,0-1 0,0 0 0,1 1 0,-1-1 0,0 0 0,0 0 0,0 1 0,0-1 0,0 0 0,1 1 0,-1-1 0,0 1 0,0-1 0,0 0 0,0 1-1,7 34 117,-1-6-30,-4-24-51,1 0 0,0-1-1,0 1 1,0 0 0,0-1 0,1 1-1,0-1 1,0 0 0,0-1-1,0 1 1,1-1 0,-1 1 0,1-1-1,0-1 1,0 1 0,0-1-1,5 2-35,-5-2-742,0-1-1,1 0 0,-1-1 1,1 1-1,-1-1 0,0 0 1,4-1 742,8 0-4215</inkml:trace>
  <inkml:trace contextRef="#ctx0" brushRef="#br0" timeOffset="49928.67">26216 5514 7026,'57'-71'4150,"-57"70"-3900,1 0 0,0 1 1,0-1-1,-1 0 0,1 0 1,0 0-1,-1 1 0,1-1 1,-1 0-1,1 0 0,-1 0 1,1 0-1,-1 0 0,0 0 1,0 0-1,1 0 0,-1 0 1,0 0-1,0 0 0,0 0 1,0 0-1,0 0 0,0 0 1,0 0-1,0 0 0,-1 0 1,1 0-1,0 0 0,-1-1-250,1 2 210,-1 0 0,1 0-1,-1 0 1,0 0-1,1 0 1,-1 0-1,1 0 1,-1 0 0,1 1-1,-1-1 1,1 0-1,-1 0 1,1 0-1,-1 0 1,1 1 0,-1-1-1,1 0 1,-1 1-1,1-1 1,-1 0 0,1 1-1,0-1 1,-1 1-1,1-1 1,0 0-1,-1 1 1,1-1 0,0 1-1,-1-1 1,1 1-1,0-1 1,0 1-1,0-1 1,0 1 0,-1-1-1,1 1-209,-4 10 166,0 0 0,0 1 0,1-1 0,1 1-1,0-1 1,0 1 0,1 0 0,0 4-166,2-11 56,-1-1 0,1 0 0,0 1 0,0-1 0,0 0 0,0 0 0,1 0 0,0 0 0,0 0 0,0 0 0,0 0 0,1 0 0,-1-1-1,1 1 1,0-1 0,0 0 0,0 0 0,0 0 0,1 0 0,-1-1 0,1 1 0,0-1 0,0 0 0,3 2-56,-2-2-906,1 1-1,-1-1 1,1-1 0,0 1-1,0-1 1,0 0 0,0 0-1,0-1 907,16 0-5188</inkml:trace>
  <inkml:trace contextRef="#ctx0" brushRef="#br0" timeOffset="50967.65">26381 5234 9306,'-79'-40'7210,"74"38"-7017,0-1 1,-1 2 0,1-1 0,-1 1 0,1 0 0,-1 0 0,1 0 0,-1 1 0,1 0 0,-1 0 0,0 0 0,1 1 0,-1-1 0,-1 2-194,38 19-27,-5-11-872,0-1 0,21 4 899,50 18-868,-91-28 989,0 1 0,0 1 0,0-1 0,-1 1 0,0-1-1,0 1 1,0 1 0,0-1 0,-1 1 0,0 0 0,0 0 0,-1 0 0,1 0-1,-1 1 1,1 4-121,7 18 864,-1 1-1,5 26-863,-14-53 6,0 1 101,0 1-1,0-1 1,0 1-1,-1 0 1,1 0-1,-1 0 0,0-1 1,-1 1-1,1 0 1,-1 0-1,0-1 1,0 1-1,0 0 1,-1-1-1,1 1 1,-1-1-1,-1 0 1,1 0-1,0 1 0,-1-2 1,0 1-1,0 0 1,0 0-1,0-1 1,-1 0-1,1 1 1,-1-1-1,0-1 1,0 1-1,0 0 0,0-1 1,-1 0-1,1 0 1,0 0-1,-1-1 1,0 1-1,1-1 1,-1 0-1,0-1 1,0 1-107,0 0 98,-20 3 252,16-4-213,8-3-81,21-2-52,-9 4-3,-4 1 0,18-2 4,-1-1 1,0-2-1,0 0 1,-1-1-1,0-1 1,7-4-6,-21 7 4,23-10 14,0-1 1,-1-2-1,-1-1 0,-1-1 1,10-9-19,-37 26 3,0 1 0,0-1 0,0 0 0,0 1 0,0-1 0,-1 0 0,1 0 1,0 0-1,-1 0 0,0-1 0,1 1 0,-1 0 0,0-1 0,0 1 0,0 0 0,-1-1 0,1 1 1,-1-1-1,1 0 0,-1-1-3,0 2 2,-1 0 0,1 1 0,-1-1 0,0 0 0,0 1 0,0-1 0,0 1 0,0-1 0,0 1 0,0-1 0,0 1 0,0 0 0,-1 0 0,1 0 0,-1-1 0,1 1 0,-1 1 0,1-1 0,-1 0-1,1 0 1,-1 0 0,0 1-2,-8-4 4,1 1 0,-1 1 0,0 0 0,0 0-1,0 1 1,0 0 0,0 1 0,0 0 0,-7 1-4,9 0 60,1 0 1,0 1 0,0-1 0,0 2-1,0-1 1,0 1 0,0 0-1,0 1 1,1-1 0,0 1-1,0 0 1,0 1 0,0 0 0,0 0-61,3-2 52,1 0 0,-1 0 0,1 0 0,0 0 0,0 0 0,0 1 0,0-1 0,1 1 0,-1-1 0,1 1 0,0-1 0,0 1 0,0 0 0,1 0 0,-1-1 0,1 1 0,0 0 0,0 0 0,0 0 0,1-1 0,-1 1 0,1 0 0,0 0 0,0-1 0,0 1 0,1-1 0,-1 1 0,2 1-52,0 0 18,1 1 1,-1-1-1,1 0 1,1-1-1,-1 1 1,1-1-1,-1 0 1,1 0-1,1 0 1,-1-1-1,0 1 1,1-1-1,0-1 1,-1 1-1,1-1 1,0 0-1,0 0 1,1-1-1,-1 1 1,0-1-1,2-1-18,14 3 47,0-1 0,1-2 0,-1 0 1,0-1-1,9-2-47,-24 1 18,0 1 1,0-1 0,-1 0 0,1 0-1,0-1 1,-1 1 0,0-2 0,0 1 0,0-1-1,0 0 1,0 0 0,-1 0 0,0-1-1,0 0 1,1 0-19,7-5 22,-12 10-19,0 0-1,-1 0 0,1-1 1,0 1-1,-1-1 0,1 1 1,0 0-1,0-1 0,-1 1 1,1-1-1,-1 1 1,1-1-1,-1 0 0,1 1 1,-1-1-1,1 0 0,-1 1 1,1-1-1,-1 0 0,0 1 1,1-1-1,-1 0 0,0 0 1,0 1-1,1-1 0,-1 0 1,0 0-1,0 0 0,0 1 1,0-1-1,0 0 1,0 0-1,0 0 0,0 0 1,-1 1-1,1-1 0,0 0 1,0 0-1,-1 1 0,1-1 1,0 0-1,-1 0 0,1 1 1,-1-1-1,0 0-2,1-2 13,0 1 0,1-1 1,-1 1-1,0-1 0,1 1 0,0-1 0,-1 1 0,1 0 1,0-1-1,0 1 0,0 0 0,1-1 0,-1 1-13,7-15 128,-3 1-170,2-1 553,0 39-145,21 83-208,-28-110-83,0-1-1,0 1 0,0 0 0,1 0 1,0-1-1,0 1 0,0 0 0,1 0 0,-1 0 1,3-4-75,21-47-21,-20 45 19,2 1 0,-1 0 0,1 0 1,1 1-1,0 0 0,0 0 0,1 0 1,0 1-1,0 1 0,1-1 0,0 2 0,0-1 1,0 1-1,1 1 0,0 0 0,0 1 0,1 0 1,-1 0-1,1 1 0,0 1 2,14-3 52,0 2 1,0 1-1,1 1 1,-1 1-1,0 1 1,0 1-1,0 2 1,9 2-53,39 6-7944,-50-14 2072</inkml:trace>
  <inkml:trace contextRef="#ctx0" brushRef="#br0" timeOffset="52216.68">26561 5255 1424,'9'0'11975,"-7"2"-5445,-15 4-3613,-22 13-3009,23-9 207,-1 0 138,-1 0 1,2 2-1,0-1 0,-3 6-253,13-15 47,0 1-1,1 0 1,-1 0-1,1 0 0,0 1 1,-1-1-1,2 0 1,-1 0-1,0 1 1,1-1-1,-1 0 0,1 1 1,0-1-1,0 1 1,0-1-1,1 0 0,-1 1 1,1-1-1,0 0 1,0 3-47,0-6 41,-1 0-9,7 14-2335,1 0-122</inkml:trace>
  <inkml:trace contextRef="#ctx0" brushRef="#br0" timeOffset="53116.74">26399 5420 1312,'-8'-18'13800,"17"24"-7174,7 7-6991,-11-8 417,0 1 0,0 0 1,0 0-1,-1 1 0,0-1 0,0 1 1,-1 0-1,0 0 0,0 0 1,-1 1-1,0-1 0,0 1 1,1 4-53,-3-5 54,0-1 0,0 1 0,0-1 0,-1 0 0,0 0 0,0 1 0,-1-1-1,1 0 1,-1 0 0,-1 0 0,1 0 0,-1-1 0,0 1 0,-1 0-54,-3 6-741,-1-1 0,-1 0-1,0-1 1,0 1-1,-10 6 742,-2 3-2681</inkml:trace>
  <inkml:trace contextRef="#ctx0" brushRef="#br0" timeOffset="69707.55">8073 3623 4489,'-9'-90'6136,"17"217"-1902,0 19-3354,3 859 2037,23-424-1761,30 32-1156,-58-552 41,-4-1 1,-1 1-1,-4-1 0,-6 34-41,-48 238 92,56-329-91,-12 54 21</inkml:trace>
  <inkml:trace contextRef="#ctx0" brushRef="#br0" timeOffset="71489.5">8513 3806 6089,'1'-2'204,"3"-5"395,0-1 0,1 1 0,0 0 0,0 0 0,1 1 1,3-3-600,-6 6 43,0 1 1,1 0-1,-1 0 1,1 0 0,-1 0-1,1 1 1,0 0 0,0-1-1,0 1 1,0 1-1,0-1 1,0 1 0,0-1-1,4 1-43,62 0 404,53 8-404,3 0 54,1352 26 339,846-3-357,-1296-19-56,45-3 280,8-4 850,22-8 17,-15-7-275,-8-4-41,-56-5-38,-29 3-61,-55-3-233,-38-5-271,-98-7-52,973-37 466,-1007 57-480,90-2-26,-497 5 183,0 16 0,176 34-299,-503-37 37,0 1 0,0 1 1,33 13-38,-52-14 33,0 1 0,-1 1 0,0 0 0,0 2 1,-1-1-1,0 2 0,0 0 0,11 12-33,1 6 58,-1 0 0,-1 2 0,-2 1 0,-1 1 0,-2 1 0,-1 1 0,-1 1 0,-2 0 0,-2 1 0,8 32-58,10 58 87,-6 2 0,5 80-87,-17-114-11,57 509 459,-14 327-448,-8-375 541,-40-478-451,6 18 349,11 29-439,-5-27 704,-1 25-704,-18-81 228,-2-32-5,0 0 0,0 0 0,1 0 0,0 0 0,1 0 0,1 0 0,-1-1 0,2 4-223,2-8-3072,-4-25 919</inkml:trace>
  <inkml:trace contextRef="#ctx0" brushRef="#br0" timeOffset="73399.08">8269 6432 7538,'0'0'94,"-1"0"0,1-1 1,0 1-1,-1 0 1,1 0-1,0 0 1,-1-1-1,1 1 0,-1 0 1,1 0-1,-1 0 1,1 0-1,0 0 1,-1 0-1,1 0 0,-1 0 1,1 0-1,-1 0 1,1 0-1,0 0 1,-1 0-1,1 1 0,-1-1 1,1 0-1,0 0 1,-1 0-1,1 1 1,-1-1-1,1 0 0,0 0 1,-1 1-1,1-1 1,0 0-1,0 1 1,-1-1-1,1 0 0,0 1 1,0-1-1,-1 0 1,1 1-1,0-1 1,0 1-1,0-1 0,0 0 1,0 1-1,-1-1 1,1 1-1,0-1 1,0 1-1,0-1 0,0 0 1,0 1-95,-4 34-669,4-27 1059,-2 12-335,2 0-1,0 0 0,1 0 0,1 0 1,1-1-1,1 1 0,1 2-54,147 428 1045,-69-212-233,-58-167 216,33 66-1028,-44-110 217,1 0 0,1 0-1,1-2 1,2 0 0,0-1-1,6 3-216,-16-18 82,0-1-1,1-1 1,1 1-1,-1-2 1,1 0-1,0 0 1,0-1 0,1 0-1,-1-1 1,1 0-1,0-1 1,1 0-1,3 0-81,30 3 186,0-3 0,0-1 0,2-2-186,2 0 89,466-13 385,105-33-474,-448 31 17,360-34-2,2162-106 29,-1768 129 8,29 6-8,55 16 49,-856 4-74,714 6 107,174 20 14,-36 16-39,-20 2-25,-70 0-34,-769-36-34,598 27 23,99-12 5,-47 1 59,2482 67 642,-2001-31 765,-1275-59-1501,229 14 475,0-11 0,185-21-476,-393 15 52,177-12 231,-169 14-225,0 1-1,0 1 1,0 2 0,-1 2-1,6 2-57,-27-2 758,-11-5-820,0-1 0,0 0 0,0 0 1,0 0-1,0 0 0,0 1 0,0-1 0,0 0 1,0 0-1,0 0 0,0 1 0,0-1 0,0 0 0,0 0 1,0 0-1,0 1 0,0-1 0,0 0 0,0 0 0,0 0 1,0 1-1,0-1 0,0 0 0,0 0 0,0 0 0,0 0 1,-1 1-1,1-1 0,0 0 0,0 0 0,0 0 0,0 0 1,0 0-1,-1 1 0,1-1 0,0 0 0,0 0 1,0 0-1,-1 0 0,1 0 0,0 0 0,0 0 0,0 0 1,-1 0-1,1 0 0,0 0 0,0 0 0,0 0 0,-1 0 1,1 0-1,0 0 0,0 0 0,0 0 0,0 0 0,-1 0 1,1 0-1,0 0 0,0 0 0,0 0 62,-17 2-2863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6:5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136 134 9714,'-4'-9'816,"1"-1"0,-1 1 0,-1 0 0,0 0 0,0 0-1,-1 1 1,0 0 0,0 0 0,-1 0 0,0 1 0,0 0 0,-1 0 0,0 1 0,0 0-816,7 5 83,0 0 0,0 1 0,0-1 0,0 1 0,0-1 0,0 1 0,0-1 1,0 1-1,0 0 0,0-1 0,0 1 0,0 0 0,0 0 0,0 0 1,0 0-1,0 0 0,0 0 0,-1 0 0,1 0 0,0 0 0,0 1 1,0-1-1,0 0 0,0 1 0,0-1 0,0 1 0,0-1 0,0 1 1,0-1-1,0 1-83,0 1 71,-1 0 1,1 0-1,-1 0 1,1 1 0,0-1-1,0 0 1,0 0-1,0 1 1,1-1 0,-1 1-1,1-1 1,-1 0-1,1 3-71,-1 3 42,0 0-1,1 0 0,0 0 0,1 0 0,0 0 0,0 0 0,1 0 1,1 5-42,-1-8 16,0-1 0,0 1 1,1-1-1,-1 0 1,1 0-1,0 0 0,0 0 1,1 0-1,-1-1 0,1 1 1,-1-1-1,1 0 1,0 0-1,0-1 0,1 1 1,-1-1-1,4 2-16,-1-2 26,-1 0 1,1 0-1,0-1 0,0 0 0,0 0 0,0-1 1,0 0-1,0 0 0,0 0 0,0-1 0,6-1-26,-1-1 36,1-1-1,-1 1 0,0-2 0,0 0 0,-1 0 0,0-1 0,0 0 0,0-1 0,0 0 0,-1-1 0,0 0 0,-1-1 1,6-6-36,-12 12 43,-1-1 1,1 1 0,-1-1 0,0 0 0,0 0 0,0 0 0,-1 0 0,1 0 0,-1 0 0,0 0 0,0-1 0,-1 1 0,1 0 0,-1 0 0,0-1 0,0 1-1,0 0 1,-1-4-44,3 68 600,1-51-708,-1-1 0,1 0 0,0 0 0,1 0 0,0 0 0,0-1 0,1 0 0,0 1 0,0-2 0,1 1 0,0 0 0,0-1 0,0 0 0,1-1 0,0 0 0,0 0 0,0 0 0,0-1 0,1 0 0,0 0 0,0 0 0,0-1 0,0-1 0,1 0 0,1 1 108,-2-2-808,1 0 0,-1 0-1,1-1 1,0 1 0,-1-2 0,1 0 0,5-1 808,-5 1-1303,-1-1 0,1-1 0,-1 0-1,0 0 1,0-1 0,-1 1 0,1-2 0,1 0 1303,23-24-6288,-15-7 5861,-15 31 1078,-1 0 0,-1-1 0,1 1 0,-1 0 0,0-1 0,0 1 0,-1-1 0,0 1 0,0 0 0,0 0 0,0-1 0,-1 1 0,0 0 0,0 0 0,0 0 0,-1 1 0,1-1 0,-1 1 0,0-1 0,-1 1 0,1 0 0,-1-1-651,3 5 96,1-1 0,0 0 0,-1 1 0,1-1 0,-1 1 0,1-1 0,-1 1 0,1-1 0,-1 1 0,1 0 0,-1-1 0,0 1 0,1-1 1,-1 1-1,1 0 0,-1 0 0,0-1 0,1 1 0,-1 0 0,0 0 0,1 0 0,-1 0 0,0 0 0,0 0 0,1 0 0,-1 0 0,0 0 0,1 0 0,-1 0 0,0 0 0,1 1 0,-1-1-96,-1 1 103,1 0-1,0 0 0,0 0 1,0 1-1,0-1 0,0 0 0,0 1 1,0-1-1,0 1 0,0-1 0,1 1 1,-1-1-1,1 1 0,-1-1-102,-12 65 1041,11-55-525,1-7-457,0 0 97,0 1-1,0 0 1,0 0 0,1 0 0,0 0 0,0 0 0,0 0 0,1 4-156,-1-9 17,0 0-1,0 1 1,0-1-1,1 0 1,-1 1 0,0-1-1,0 0 1,1 0-1,-1 1 1,0-1 0,0 0-1,1 0 1,-1 1-1,0-1 1,1 0 0,-1 0-1,0 0 1,1 0 0,-1 0-1,0 1 1,1-1-1,-1 0 1,1 0 0,-1 0-1,0 0 1,1 0-1,-1 0 1,0 0 0,1 0-1,-1 0 1,0 0-1,1-1 1,-1 1 0,0 0-1,1 0 1,-1 0 0,0 0-17,28-17 428,33-38 3,-36 32-385,2 0 0,0 2 0,5-2-46,-31 22 1,-1 1 0,1-1 0,0 0-1,0 1 1,0-1 0,0 1 0,0-1-1,0 1 1,0-1 0,0 1 0,0 0-1,1-1 1,-1 1 0,0 0 0,0 0-1,0 0 1,0 0 0,0 0 0,0 0 0,1 0-1,-1 0 1,0 1 0,0-1 0,0 0-1,0 1 1,0-1 0,0 0 0,0 1-1,0-1 1,0 1 0,0 0 0,0-1-1,0 1 1,0 0 0,-1 0 0,1 0-1,0-1 1,0 1 0,-1 0 0,1 0-1,-1 0 1,1 0 0,0 1-1,2 7 27,0-1 0,0 1-1,0 0 1,-1 0 0,0 7-27,7 21 128,-5-27-92,2-1 1,-1 0-1,1 0 0,0-1 1,1 0-1,0 0 0,0-1 0,1 1 1,0-2-1,0 1 0,1-1 1,-1 0-1,1-1 0,1 0 0,-1 0 1,1-1-1,0 0 0,0-1 1,1 0-37,-8-2-4,-1 0 1,0-1 0,1 2-1,-1-1 1,0 0 0,1 0 0,-1 1-1,0-1 1,0 1 0,0-1-1,0 1 1,0 0 0,-1 0-1,1 0 1,-1 0 0,1 0 0,0 2 3,5 5-2666,9 9-374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6:54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120 745 8746,'0'-1'185,"0"0"0,0 0 0,0 0 0,0 0 0,-1 0 0,1 0 0,0 0 0,0 0-1,-1 0 1,1 0 0,0 0 0,-1 0 0,1 0 0,-1 0 0,1 1 0,-1-1 0,1 0 0,-1 0 0,0 0 0,0 0 0,1 1 0,-1-1 0,0 0 0,0 1 0,0-1 0,0 1 0,1-1 0,-1 1 0,0-1-1,0 1 1,0 0 0,0-1 0,0 1 0,0 0 0,0 0 0,0 0 0,-2 0-185,-56-11 3331,27 6-670,32 5-2635,0 0 0,0 0 1,0 0-1,-1 0 1,1 0-1,0 0 1,0 0-1,0 0 0,0 0 1,0 0-1,0 0 1,-1 0-1,1 0 0,0 0 1,0 0-1,0 0 1,0 0-1,0 0 1,0 0-1,0-1 0,-1 1 1,1 0-1,0 0 1,0 0-1,0 0 1,0 0-1,0 0 0,0 0 1,0-1-1,0 1 1,0 0-1,0 0 0,0 0 1,0 0-1,0 0 1,0 0-1,0-1 1,0 1-1,0 0 0,0 0 1,0 0-1,0 0 1,0 0-1,0-1 0,0 1 1,0 0-1,0 0 1,0 0-1,0 0 1,0 0-1,0 0 0,0-1 1,0 1-1,0 0 1,0 0-1,0 0 1,0 0-1,1 0 0,-1 0-26,12-8 576,23-7-553,-28 13 115,29-12-67,25-9-4,-2-3 0,-1-2 0,6-7-67,-59 32 16,-1-1 1,1 1 0,-1-1-1,0 1 1,0-1 0,0 0-1,1-3-16,-5 7 5,1-1 0,-1 1 0,1-1 0,-1 1-1,0-1 1,0 1 0,1-1 0,-1 1 0,0-1-1,0 1 1,0-1 0,0 1 0,1-1 0,-1 0-1,0 1 1,0-1 0,0 1 0,0-1 0,0 1 0,0-1-1,-1 0 1,1 1 0,0-1 0,0 1 0,0-1-1,-1 0-4,0 0 8,0 1-1,0-1 0,0 0 1,0 1-1,0-1 0,0 1 1,0-1-1,0 1 0,-1-1 1,1 1-1,0 0 0,0 0 1,-1 0-1,1-1 0,0 1 1,0 0-1,-1 1 0,0-1-7,-17 2 106,-1 0 0,1 2 0,-1 0 0,1 1 0,1 1 0,-1 1-1,1 1 1,0 0 0,1 1 0,0 1 0,0 1 0,1 0 0,0 1 0,1 1 0,-11 12-106,22-21 23,0 0 0,1 1 1,-1-1-1,1 0 0,0 1 0,0 0 1,1 0-1,-1 0 0,1 0 1,0 0-1,1 0 0,-1 0 1,1 1-1,0 1-23,1-4 6,0 1 1,0-1-1,1 0 1,-1 1-1,1-1 0,0 0 1,-1 1-1,2-1 1,-1 0-1,0 0 0,1 0 1,-1 0-1,1 0 0,0 0 1,0 0-1,0-1 1,0 1-1,1-1 0,-1 1 1,1-1-1,-1 0 1,1 0-1,3 1-6,8 6 43,1 0 1,1-2-1,-1 0 1,1-1-1,1 0 0,-1-1 1,1-1-1,0-1 1,0 0-1,0-1 1,0-1-1,0-1 0,0 0 1,3-2-44,4 1-150,0-2 1,-1-1 0,1-1-1,-1-1 1,0-1 0,0 0 0,-1-2-1,0-1 1,17-10 149,-31 15-374,-1 0 1,0-1 0,0 1-1,0-1 1,0-1-1,-1 1 1,0-1 0,-1 0-1,0-1 1,0 1-1,0-1 1,0-2 373,16-43-3082</inkml:trace>
  <inkml:trace contextRef="#ctx0" brushRef="#br0" timeOffset="334.11">539 356 4665,'-48'-38'3537,"-7"-2"-97,-1 9-983,-8 2-177,6 11-935,0 8-353,12 10-568,7 8-224,15 5 200,12 10 2281,16 3-6546,13 6 3313</inkml:trace>
  <inkml:trace contextRef="#ctx0" brushRef="#br0" timeOffset="691.04">1073 508 4473,'1'0'180,"0"-1"1,0 1-1,0-1 0,0 1 1,0-1-1,0 0 0,0 1 0,0-1 1,0 0-1,0 0 0,0 0 1,-1 1-1,1-1 0,0 0 1,-1 0-1,1 0 0,-1 0 1,1 0-1,-1-1 0,1 1 0,-1 0 1,0 0-1,0 0 0,1 0 1,-1 0-1,0 0 0,0-1 1,0 1-1,0 0 0,0 0 1,-1 0-1,1 0 0,0-1 1,0 1-1,-1 0 0,1 0 0,-1 0 1,1 0-1,-1 0 0,1 0 1,-1 0-181,-1-1 276,1 0 1,-1 1-1,0-1 0,0 0 1,0 1-1,0 0 1,0-1-1,0 1 1,0 0-1,0 0 0,0 0 1,-1 0-1,1 0 1,0 1-1,-1-1 1,1 1-1,0 0 1,-1-1-1,1 1 0,-1 0-276,-20 1 943,1 1 0,0 1 0,0 1 0,0 1 0,-15 6-943,22-6 219,0 1-1,0 0 1,0 1-1,1 1 1,0 1-1,1 0 1,0 0 0,0 1-1,1 1 1,0 0-1,1 1 1,-7 9-219,16-19 15,0 0 1,0 0-1,0 0 1,1 0-1,-1 0 1,1 0-1,0 1 0,-1-1 1,1 0-1,0 1 1,0-1-1,1 1 1,-1-1-1,0 1 1,1 0-1,0-1 0,-1 1 1,1-1-1,0 1 1,0 0-1,1-1 1,-1 1-1,1 0 0,-1-1 1,1 1-1,0-1 1,-1 1-1,2-1 1,-1 0-1,0 1 1,0-1-16,3 2 13,0 0 1,0-1 0,0 0-1,0 0 1,1 0 0,-1-1-1,1 0 1,0 1 0,-1-2 0,1 1-1,0 0 1,0-1 0,0 0-1,0 0 1,5 0-14,41 5 198,1-3 1,43-2-199,-11-6-4304,-31-1 599</inkml:trace>
  <inkml:trace contextRef="#ctx0" brushRef="#br0" timeOffset="1047.25">1387 598 3449,'-17'-23'5773,"-11"-10"839,25 31-6363,0 0-1,-1 1 1,1-1 0,0 1-1,-1 0 1,1-1 0,-1 1-1,1 1 1,-1-1 0,1 1-1,-1-1 1,1 1 0,-3 0-249,-7 0 448,0 1 0,0 0-1,0 1 1,0 0 0,0 1 0,0 1 0,0 0 0,1 0 0,-8 5-448,14-7 63,1 1 1,-1 0 0,1 0 0,0 1-1,0 0 1,0-1 0,0 2-1,1-1 1,0 0 0,-1 1 0,2 0-1,-1 0 1,1 0 0,-1 0 0,1 1-1,1-1 1,-1 1 0,1 0-1,0 0 1,0 0 0,0 3-64,1-7 4,1 0 0,0 0 0,-1 1 0,1-1 0,0 0 0,0 0 0,0 0 0,1 0 0,-1 0-1,0 1 1,1-1 0,-1 0 0,1 0 0,0 0 0,0 0 0,0 0 0,0 0 0,0-1 0,0 1 0,0 0 0,1 0 0,-1-1 0,1 1 0,-1-1 0,1 1-4,2 0 9,-1 0 0,1 0 0,-1-1 0,1 1 0,0-1 0,0 0 0,0 0 1,-1-1-1,1 1 0,0-1 0,0 0 0,0 0 0,2 0-9,11-1 44,1-2 0,0 0-1,-1 0 1,1-2 0,12-5-44,-24 8 19,1-1 1,-1 0-1,0 0 0,0 0 1,0-1-1,0 0 0,-1 0 0,1-1 1,0 0-20,-5 4 6,0-1 0,0 1 0,0 0 1,0 0-1,0-1 0,0 1 0,0 0 1,-1-1-1,1 1 0,0-1 0,-1 1 0,1-1 1,-1 0-1,0 1 0,1-1 0,-1 1 0,0-1 1,0 0-1,0 1 0,0-1 0,0 1 0,-1-1 1,1 0-1,0 1 0,-1-1 0,1 1 1,-1-1-1,1 1 0,-1-1 0,0 1 0,0-1 1,0 1-1,0 0 0,0-1 0,0 1 0,0 0 1,0 0-1,0 0 0,0 0 0,-1 0 1,1 0-1,-1 0-6,2 0 1,-1 1 0,0-1 0,0 1-1,0 0 1,0-1 0,0 1 0,1 0 0,-1 0 0,0-1 0,0 1 0,0 0 0,0 0 0,0 0 0,0 0 0,0 0 0,0 0-1,0 1 1,0-1 0,0 0-1,1 0 1,0 0 0,1 0 0,-1 0 0,0 1 1,0-1-1,0 0 0,0 0 0,1 0 0,-1 0 0,0 0 0,0 0 0,0 0 0,0 1 0,0-1 0,0 0 0,1 0 0,-1 0 0,0 0 0,0 0 0,0 1 0,0-1 0,0 0 0,0 0 0,0 0 0,0 1 0,0-1 0,0 0 0,0 0 0,0 0 1,0 0-1,0 1 0,0-1 0,0 0 0,0 0 0,0 0 0,0 1 0,0-1 0,0 0 0,0 0 0,0 0 0,0 0 0,0 1 0,0-1 0,-1 0 0,1 0 0,0 0 0,0 0 0,0 0 0,0 1 0,0-1 0,-1 0 0,1 0 0,0 0 0,0 0 0,0 0 1,0 0-1,0 0 0,-1 0 0,1 0 0,0 0 0,0 1 0,0-1 0,-1 0 0,1 0 0,0 0 0,0 0 0,0 0 0,-1 0 0,1 0-1,111 54-9,-106-52-351,0 0 0,0-1 0,1 1 0,-1-1 0,1 0 1,-1-1-1,1 1 0,0-1 0,-1 0 0,1 0 0,3-1 360,-5 0-598,30-4-3348</inkml:trace>
  <inkml:trace contextRef="#ctx0" brushRef="#br0" timeOffset="1382.53">1575 657 3721,'1'0'153,"0"0"1,0 0-1,0 0 0,0 0 1,0 1-1,0-1 0,0 0 1,0 0-1,0 1 0,0-1 1,0 1-1,0-1 1,0 1-1,0 0 0,0-1 1,0 1-1,0 0 0,0-1 1,-1 1-1,1 0 0,0 0 1,-1 0-1,1 0 1,0 0-1,-1 0 0,1 0 1,-1 0-1,0 0 0,1 0 1,-1 0-1,0 0 0,0 0 1,1 0-1,-1 0 1,0 0-1,0 0 0,0 0 1,0 1-1,0-1 0,-1 0 1,1 0-1,0 0 0,0 0 1,-1 0-1,1 0 1,-1 0-1,1 0 0,-1 0 1,1 0-1,-1 0-153,-1 3 665,1 0 1,0 0-1,0 0 1,0 0-1,1 0 1,-1 0-1,1 0 1,0 0-1,0 2-665,2-32 7167,10-24-6978,-6 25 254,6-40-559,-8 38 434,0 0 0,2 0 0,2 1 0,0 0 0,10-21-318,-15 40-145,1 0-1,1 1 0,-1-1 0,1 1 1,0-1-1,1 2 0,-1-1 0,1 0 1,4-2 145,-3 4-501,0 0 1,0 0 0,0 0-1,0 1 1,1 0 0,-1 0-1,1 1 1,0 0 0,0 0-1,6 0 501,12-1-4389</inkml:trace>
  <inkml:trace contextRef="#ctx0" brushRef="#br0" timeOffset="1736.69">1925 215 2585,'30'-104'2906,"-29"99"-2276,-1-1 0,0 0 0,0 0 0,0 1 1,0-1-1,-1 0 0,0 1 0,0-1 1,0 0-1,-1 1 0,0 0 0,0-1 1,-1 1-1,1 0 0,-1 0 0,0 0 1,0 0-1,-1 1 0,-3-4-630,6 10 293,0 0 0,0 0 1,1 1-1,-1-1 0,1 0 0,-1 1 0,1-1 0,0 1 0,0-1 1,0 1-1,0 1-293,11 234 3716,-10-155-3468,3 0 1,4-1-1,3 1 1,10 24-249,-20-103 16,-1 0 9,1 0-1,0 0 1,0-1 0,0 1 0,0 0 0,1-1 0,-1 1 0,1-1 0,0 0 0,0 1 0,0-1 0,1 0 0,-1 0 0,1-1-1,0 2-23,2-6 72,-8-8-147,-8-14-194,-68-79-642,57 77 885,0-1 1,2-2-1,1 0 1,1-1-1,2 0 1,-6-15 24,22 44 8,-1 0 0,0-1 0,1 1 0,-1 0 0,1 0 0,0-1 1,-1 1-1,1 0 0,0-1 0,0 1 0,0-1 0,0 1 0,0 0 0,0-1 0,0 1 0,0 0 0,0-1 0,1 1 1,-1 0-1,0-1 0,1 1 0,-1 0 0,1 0 0,0-1 0,-1 1 0,1 0 0,0 0 0,0 0 0,0 0 1,0 0-1,0 0 0,0 0 0,0 0 0,0 0 0,0 1 0,0-1 0,0 0 0,1 1 0,0-1-8,5-1 28,1 0-1,-1 0 0,1 1 1,-1 0-1,1 0 0,6 1-27,2 0 10,36-2 240,-1 2-1,0 2 1,1 3-1,19 6-249,41 12-5419,-80-15 1851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6:5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38 192 9186,'-4'-6'587,"-1"0"0,1 0-1,1-1 1,-1 0 0,1 1 0,0-1 0,0 0-1,1-1 1,0 1 0,1 0 0,-1-1-1,1 1 1,1-3-587,16 130 5252,8 54-4326,-22-152-801,-2-11-56,0 0-1,1 0 1,1-1-1,0 1 1,0-1-1,1 1 1,1-1-1,3 9-68,-6-18 9,-1-1 1,0 1-1,0-1 0,0 1 0,0-1 0,0 1 1,1-1-1,-1 0 0,0 1 0,0-1 1,1 1-1,-1-1 0,0 0 0,0 1 0,1-1 1,-1 0-1,0 1 0,1-1 0,-1 0 1,1 1-1,-1-1 0,1 0 0,-1 0 0,0 0 1,1 1-1,-1-1 0,1 0 0,-1 0 1,1 0-1,-1 0 0,1 0 0,-1 0 0,1 0 1,-1 0-1,1 0 0,-1 0 0,1 0 1,-1 0-1,0 0 0,1 0 0,-1-1 0,1 1 1,-1 0-1,1 0 0,-1 0 0,1-1 1,-1 1-1,0 0 0,1-1 0,-1 1 0,0 0 1,1-1-1,-1 1 0,0 0 0,1-1 1,-1 1-1,0 0 0,0-1 0,0 1 0,1-1 1,-1 1-1,0-1-9,15-36 350,-12 26-282,6-13 26,44-107 129,-45 115-217,0 1-1,1-1 0,1 2 0,0-1 1,1 1-1,12-11-5,-20 21-4,1 0 1,0 1-1,0-1 0,0 1 0,0 0 1,0 0-1,1 1 0,0-1 0,-1 1 1,1 0-1,0 0 0,0 1 0,0-1 1,0 1-1,0 0 0,1 0 0,-1 1 1,0 0-1,0 0 0,0 0 0,1 0 1,-1 1-1,0 0 0,0 0 0,0 0 1,0 1-1,0-1 0,0 1 0,0 1 1,0-1 3,3 3-7,-1 0 1,0 0-1,0 1 1,-1 0-1,0 0 1,0 0-1,0 1 1,-1 0-1,1 0 1,-2 1-1,1-1 1,-1 1-1,0 0 1,-1 0-1,0 0 1,0 0-1,0 5 7,11 68 42,11-123 139,-13 17-165,1 2 0,1 0 0,0 0 0,2 2 0,1 0 0,17-17-16,-34 38-1,1-1 0,-1 1 1,1-1-1,-1 1 0,1-1 0,-1 1 0,1-1 1,0 1-1,-1 0 0,1-1 0,0 1 0,-1 0 0,1 0 1,0-1-1,0 1 0,-1 0 0,1 0 0,0 0 1,-1 0-1,1 0 0,0 0 0,0 0 0,-1 0 1,1 0-1,0 0 0,0 1 0,-1-1 0,1 0 0,0 0 1,-1 1-1,1-1 1,15 22-51,1 42-42,-15-53 87,3 23 15,-4-25-2,0 1 0,0-1 0,1 0 0,0 0 0,1 0 0,0 0 0,2 2-7,-4-9 2,0 0-1,0-1 0,0 1 0,0-1 1,1 0-1,-1 1 0,0-1 0,1 0 0,-1 0 1,1 0-1,-1 0 0,1 0 0,0 0 1,-1 0-1,1 0 0,0-1 0,0 1 1,0-1-1,-1 1 0,1-1 0,0 0 1,0 0-1,0 0 0,0 0 0,0 0 1,0 0-1,-1 0 0,1 0 0,0-1 1,0 1-1,0-1 0,-1 0 0,1 1 1,0-1-1,0 0 0,-1 0 0,2-1-1,12-4 15,-1-1 0,0-1 0,0-1 0,-1 1 0,0-2 0,0 0-1,-1-1 1,-1 0 0,0 0 0,0-1 0,-1-1 0,-1 0 0,0 0-15,-6 8 1,0 1-1,0 0 1,1 0 0,-1 1 0,1-1 0,0 1 0,0-1-1,0 1 1,0 1 0,0-1 0,1 0 0,-1 1 0,1 0-1,0 0 1,-1 0 0,6 0-1,-10 1 8,1-1 0,-1 1-1,0 0 1,0-1 0,0 1-1,0 0 1,-1 0 0,1-1 0,0 1-1,0 0 1,-1 0 0,1-1-1,-1 1 1,1 0 0,-1 0 0,1 0-1,-1 0 1,0 0 0,1 0 0,-1 0-1,0 0 1,0 0 0,0 0-1,0 0-7,-3-1 3,1 0-1,-1 1 0,0 0 0,1-1 0,-1 1 0,0 1 0,0-1 0,0 0 1,0 1-1,0 0 0,0 0 0,0 0 0,1 1 0,-1-1 0,0 1 0,0 0 1,0 0-1,0 0 0,1 0 0,-1 1 0,1-1 0,-1 1 0,1 0 0,-1 0 1,1 1-1,0-1 0,0 0 0,0 1 0,0 0 0,1 0 0,-1 0 0,1 0 1,0 0-1,0 1 0,0-1 0,0 0 0,0 1 0,1 0 0,-1-1 1,1 1-1,0 0 0,0 0-2,-1 5 7,1 1 0,0-1 0,0 0 1,1 0-1,0 1 0,0-1 0,1 0 0,0 0 0,1 0 1,0 0-1,0 0 0,4 8-7,-4-13 8,0 1 1,0-1-1,0 0 0,0 0 1,1 0-1,0-1 1,0 1-1,0-1 0,0 1 1,0-1-1,1 0 0,-1 0 1,1-1-1,0 1 1,0-1-1,0 0 0,0 1 1,0-2-1,0 1 1,1-1-1,-1 1 0,0-1 1,1 0-1,0-1 0,-1 1 1,5-1-9,7 0 35,0-1 1,0-1-1,0-1 0,0 0 1,0-1-1,-1-1 0,1 0 1,-1-1-1,-1-1 0,10-5-35,-14 6 23,1 0-1,-1 0 0,-1-1 0,1-1 0,-1 1 0,-1-1 0,1-1 0,-2 0 0,1 0 0,-1 0 0,0-1 0,-1 0 1,0 0-1,3-10-22,-7 17 8,-1 0 0,0 0 0,0 0 0,0 0 0,-1 0 0,1 0 0,-1 0 0,0-1 0,0 1 0,0 0 0,0 0 0,0 0 0,-1-1 0,1 1 0,-1 0 0,0 0 0,0 0 0,0 0 0,0 0 0,-1 0 0,1 1 0,-1-1 0,1 0 0,-1 1 0,0-1 0,0 1 0,-1-1 0,-1-1-8,1 2 1,0 0-1,-1 0 1,0 0-1,1 0 1,-1 0-1,0 1 1,0-1 0,1 1-1,-1 0 1,0 1-1,0-1 1,0 1-1,-1-1 1,1 1-1,0 0 1,0 1-1,0-1 1,0 1 0,0-1-1,0 1 1,-3 2-1,6-3-3,1 0 1,-1 0 0,1 0-1,-1 0 1,1 0 0,-1 0-1,1 1 1,-1-1 0,1 0 0,-1 0-1,1 1 1,-1-1 0,1 0-1,-1 0 1,1 1 0,0-1-1,-1 1 1,1-1 0,-1 0-1,1 1 1,0-1 0,0 1-1,-1-1 1,1 1 0,0-1-1,0 1 1,-1-1 0,1 1 0,0-1-1,0 1 1,0-1 0,0 1-1,0 0 3,12 13-54,30 7 2,-39-20 51,83 30-18,-45-17 18,-1 1 0,9 6 1,-39-16 0,-1 0 1,1 0-1,-1 1 0,0 1 0,-1-1 0,0 1 0,0 1 1,0 0-1,-1 0 0,0 0 0,0 1 0,-6-7 1,0-1 0,0 1 0,0 0 0,0 0-1,0 0 1,0 0 0,0 0 0,0 0 0,-1 0 0,1 0 0,-1 0 0,0 0-1,0 0 1,0 1 0,0-1 0,0 0 0,0 0 0,0 0 0,-1 0 0,1 0 0,-1 1-1,1-1 1,-1 0 0,-1 1-1,0 1 3,-1 0-1,1-1 0,-1 1 1,0-1-1,0 0 0,-1 0 1,1 0-1,-1 0 1,1-1-1,-1 0 0,-4 3-2,-9 3 10,0-1 0,-1 0 0,1-1 0,-2-1 0,-7 1-10,9-2 2,6-1-26,0-1 0,0 0 0,-1 0 0,1-1 0,0 0 0,-1-1 0,1 0 0,-6-2 24,17 2-14,1 0-1,-1 0 1,0 0 0,0 0 0,0 0 0,1 0 0,-1 0 0,0 0 0,0 0 0,0-1-1,1 1 1,-1 0 0,0 0 0,0 0 0,0 0 0,0 0 0,1-1 0,-1 1 0,0 0 0,0 0-1,0 0 1,0 0 0,0-1 0,0 1 0,0 0 0,1 0 0,-1 0 0,0-1 0,0 1-1,0 0 1,0 0 0,0 0 0,0-1 0,0 1 0,0 0 0,0 0 0,0-1 0,0 1 0,0 0-1,0 0 1,0 0 0,-1-1 0,1 1 0,0 0 0,0 0 0,0 0 0,0 0 0,0-1-1,0 1 1,0 0 0,-1 0 0,1 0 0,0 0 0,0-1 0,0 1 0,0 0 0,-1 0 0,1 0-1,0 0 1,0 0 14,24-10-3289,-21 10 2553,32-12-2710</inkml:trace>
  <inkml:trace contextRef="#ctx0" brushRef="#br0" timeOffset="923.01">1714 252 5337,'12'-41'7233,"-13"41"-7114,1 1 1,0-1-1,-1 1 1,1-1-1,-1 1 0,1-1 1,0 0-1,-1 1 1,1-1-1,-1 0 1,1 1-1,-1-1 1,1 0-1,-1 0 0,0 1 1,1-1-1,-1 0 1,1 0-1,-1 0 1,1 0-1,-1 0 0,0 0 1,1 0-1,-1 0 1,1 0-1,-1 0 1,1 0-1,-1 0 1,0 0-1,1-1 0,-1 1 1,1 0-1,-1 0 1,1-1-1,-1 1 1,1 0-1,-1-1 1,1 1-1,-1 0 0,1-1 1,0 1-1,-1-1 1,1 1-1,-1 0 1,1-1-1,0 1 0,0-1 1,-1 1-1,1-1 1,0 1-1,0-1 1,-1 0-1,1 1 1,0-1-1,0 1 0,0-1 1,0 1-1,0-1 1,0 0-1,0 1 1,0-1-1,0 1 1,0-1-1,0 0 0,1 1 1,-1-1-1,0 1 1,0-1-1,1 0-119,-5 4 143,1 1-1,0-1 0,0 0 1,0 1-1,0 0 1,0 0-1,1 0 1,0 0-1,0 0 1,0 0-1,0 1 1,1-1-1,-1 1 0,1-1 1,1 1-1,-1-1 1,0 1-1,1 0 1,0-1-1,0 2-142,0-2 21,0-1 0,0 0 1,0 1-1,0-1 0,1 0 0,-1 0 0,1 1 0,0-1 0,0 0 1,0 0-1,0 0 0,0 0 0,1 0 0,0 0 0,-1-1 0,1 1 1,0 0-1,0-1 0,1 1 0,-1-1 0,0 0 0,1 0 0,-1 0 1,1 0-1,0 0 0,0 0 0,0-1 0,0 1 0,0-1-21,6 1 35,-1-1-1,1-1 1,0 1-1,-1-1 1,1-1-1,-1 0 1,1 0-1,-1-1 1,1 1-1,-1-2 1,0 1-1,0-1 1,0-1-1,6-3-34,-6 3 26,-1 1 1,0-1-1,0-1 1,0 0-1,-1 0 1,1 0-1,-1-1 1,-1 1-1,1-1 1,-1-1-1,0 1 1,0-1-1,-1 0 1,0 0-1,3-6-26,-5-18 468,-2 30-423,0 0-1,0 0 1,0 1-1,0-1 1,-1 0 0,1 0-1,0 0 1,0 0 0,-1 0-1,1 1 1,-1-1 0,1 0-1,0 0 1,-1 1-1,1-1 1,-1 0 0,0 0-1,1 1 1,-1-1 0,0 1-1,1-1 1,-1 1-1,0-1 1,0 1 0,1-1-1,-1 1 1,0-1 0,0 1-1,0 0 1,0 0 0,1-1-1,-1 1 1,-1 0-45,4 14 65,1-1-50,2 0-1,-1 1 1,2-2 0,0 1-1,0-1 1,1 0 0,0 0-1,2 0 1,3 4-15,-8-12-20,0 1 1,1-1-1,0 0 0,-1 0 1,1 0-1,0-1 0,1 1 0,-1-1 1,1-1-1,-1 1 0,1-1 1,0 0-1,0 0 0,0 0 1,0-1-1,0 0 0,0 0 1,0-1-1,0 0 0,0 0 0,1 0 1,4-2 19,4 0-483,0-2 0,-1 0 0,0-1 0,0 0 0,0-1 0,0-1 483,-9 5-182,0 0 0,-1-1-1,1 0 1,-1 1 0,0-2 0,0 1 0,0 0 0,0-1 0,0 1 0,-1-1 0,0 0-1,0-1 1,0 1 0,0 0 0,0-1 0,-1 1 0,0-1 0,2-5 182,-4 9 13,0 0 0,1 0 1,-1 0-1,0 0 0,0 0 1,1 0-1,-1 0 0,0 0 1,0 0-1,0 0 0,-1 0 1,1 0-1,0 0 0,0 0 1,0 0-1,-1 0 0,1 0 1,0 0-1,-1 0 0,1 1 1,-1-1-1,1 0 0,-1 0 1,0 0-1,1 0 0,-1 1 1,0-1-1,1 0 0,-1 1 1,0-1-1,0 0 0,0 1 1,0-1-1,1 1 0,-1 0 1,0-1-1,0 1 0,0 0 1,0-1-14,-1 43 1107,-1 48-49,-1-71 241,0-73-561,2 28-690,0 2 120,1 0 1,2-21-169,-1 39 11,1 0 0,0 0 0,0 0 0,0-1 0,1 1-1,0 1 1,0-1 0,0 0 0,1 0 0,0 1 0,0-1 0,1 1 0,3-4-11,-5 7-4,0 1 0,0-1 1,0 1-1,0-1 0,1 1 0,-1 0 0,0 0 1,1 0-1,-1 0 0,1 0 0,0 1 0,-1-1 1,1 1-1,-1 0 0,1 0 0,0 0 0,-1 0 1,1 0-1,0 0 0,1 1 4,62 16-61,-37-8 42,28 3 26,0-2 1,1-2 0,30-1-8,-83-7 5,0 1 0,-1-1 1,1-1-1,0 1 1,0-1-1,0 0 0,-1 0 1,1 0-1,0 0 1,-1-1-1,1 0 0,-1 0 1,0 0-1,1-1 1,-1 1-1,0-1 0,-1 0 1,2-1-6,-5 4 1,1-1 1,-1 1 0,0-1-1,0 1 1,0-1 0,0 1-1,1-1 1,-1 1-1,0-1 1,0 1 0,0-1-1,0 1 1,0-1-1,0 1 1,0-1 0,0 1-1,-1-1 1,1 1-1,0-1 1,0 1 0,0-1-1,-1 1 1,1-1-1,0 1 1,0 0 0,-1-1-1,1 1 1,0-1 0,-1 1-1,1 0 1,0-1-1,-1 1 1,1 0 0,0 0-1,-1-1 1,1 1-1,-1 0 1,1 0 0,-1-1-1,1 1 1,-1 0-1,1 0 1,-1 0 0,1 0-1,-1 0 1,1 0 0,-1 0-1,1 0 1,-1 0-1,1 0 1,-1 0 0,1 0-1,-1 0-1,-32-4 14,16 6-24,0 0 0,0 1 0,0 1 0,0 1 1,1 1-1,0 0 0,-3 2 10,14-6-2,1 0 0,0 1 0,0 0 1,-1 0-1,2 0 0,-1 0 0,0 0 0,1 1 0,-1 0 0,1 0 0,0 0 0,-2 3 2,4-4 3,0 0 1,0 0-1,0 1 0,0-1 0,0 0 1,0 0-1,1 1 0,0-1 0,0 1 1,0-1-1,0 0 0,0 1 0,0-1 0,1 1 1,0-1-1,0 0 0,0 0 0,0 1 1,0-1-1,1 1-3,2 4 37,1 0 0,0 0 0,0 0 0,1-1 0,-1 1 0,2-1 0,-1-1 0,1 1 0,0-1 0,0 0 0,1-1 0,0 0 0,0 0 0,0-1 0,0 1 0,1-2 0,0 1 0,7 1-37,23 5 280,-1-1-1,1-3 0,0 0 1,1-3-280,28 5 444,-7 2-4226,-17-1 1006</inkml:trace>
  <inkml:trace contextRef="#ctx0" brushRef="#br0" timeOffset="1690.51">3274 218 8034,'-4'-3'6100,"-10"6"-4103,-12 11-88,21-6-1672,0-1 0,1 1 0,-1 0 1,2 1-1,-1-1 0,1 1 0,1 0 1,-1-1-1,1 1 0,1 0 0,0 0 0,0 0 1,1 0-1,0 1 0,0-1 0,1 0 0,0 0 1,1 0-1,0 0 0,1-1 0,-1 1 0,2 0 1,0 1-238,-4-10 23,0 0 0,0 0 0,0 0 0,0 0 0,0 0 0,0 1 0,1-1 0,-1 0 0,0 0 0,0 0 0,0 0 0,0 0 0,0 0 0,0 0 0,0 0 0,0 0 0,0 0 0,1 0 0,-1 0 0,0 0 0,0 0 0,0 1 0,0-1 0,0 0 0,0 0 0,1 0 0,-1 0 0,0 0 0,0 0 0,0 0 0,0 0 0,0-1 0,0 1 0,0 0 0,1 0 0,-1 0 0,0 0 0,0 0 0,0 0 0,0 0 0,0 0 0,0 0 0,0 0 0,0 0 0,1 0 0,-1 0 0,0 0 0,0-1 0,0 1 0,0 0 0,0 0 0,0 0 0,0 0 0,0 0 0,0 0 0,0 0 0,0 0 0,0-1 0,0 1 0,0 0 0,0 0 0,0 0 0,0 0-23,5-15 743,0-14 43,-3-49 286,0 26-369,5-41-703,-5 79 30,1 0 1,0 0-1,1 0 1,0 0-1,1 1 1,1-1-1,0 1 1,5-8-31,-9 18 9,0 0 0,0 0 0,1 0 1,-1 0-1,0 0 0,1 1 0,0 0 0,0-1 1,0 1-1,-1 0 0,2 0 0,-1 0 0,0 1 1,0-1-1,1 1 0,-1 0 0,1 0 0,-1 0 1,1 0-1,-1 0 0,2 1-9,4 0-647,-1 0 1,1 1 0,0 0-1,0 0 1,-1 1-1,1 1 1,-1-1-1,1 1 647,45 17-4414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50:37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15 130 4345,'-2'2'3976,"1"-2"-3823,1 1-1,-1-1 0,1 0 1,0 0-1,-1 0 0,1 1 0,-1-1 1,1 0-1,0 1 0,-1-1 0,1 0 1,-1 1-1,1-1 0,0 0 0,0 1 1,-1-1-1,1 1 0,0-1 1,0 0-1,-1 1 0,1-1 0,0 1 1,0-1-1,0 1 0,0-1 0,0 1 1,0-1-1,0 1 0,0-1 0,0 1-152,-2 74 658,4 1-1,3-1 1,4 1-1,2-2 1,4 0-1,19 54-657,16 1 407,-83-164 437,19 11-803,1-1-1,1 0 0,1-1 1,1-1-1,1 1 0,2-1 1,1-1-1,1 1 1,1-1-1,1 0 0,2 0 1,0 0-1,3-2-40,-1 0-8,2 1 1,1-1-1,1 1 0,2 1 0,0-1 1,2 1-1,2 0 0,0 1 0,2 1 1,1-1-1,1 2 0,6-7 8,-17 26-11,1 0 0,0 1 0,0-1-1,1 1 1,-1 0 0,1 1 0,0-1-1,1 1 1,-1 1 0,1-1 0,-1 1-1,1 0 1,0 0 0,0 1 0,0 0-1,1 1 1,-1-1 0,0 1 0,1 0 0,-1 1-1,1 0 1,-1 0 0,1 1 0,-1 0-1,0 0 1,1 1 0,-1 0 0,0 0-1,0 0 1,2 2 11,7 2-16,0 1 0,-1 1 0,0 0 0,-1 1-1,0 1 1,0 0 0,-1 1 0,-1 0 0,0 1 0,0 0 0,-1 1-1,9 14 18,-6-4 7,-1 1 1,-1 1 0,-2 0 0,0 1 0,-2-1 0,0 2 0,-2-1 0,-1 1 0,-1 0 0,-2 0 0,0 1-1,-2-1 1,-1 0 0,-1 0 0,-1 0 0,-2 0 0,0 0 0,-2 0 0,-3 5-9,7-24 49,-1 0 0,1 0 0,-1 0-1,-1-1 1,1 1 0,-2-1 0,1 0 0,0-1 0,-1 1 0,0-1 0,-1 0-1,0-1 1,0 0 0,0 0 0,0 0 0,-4 1-49,-14 6 192,0-1-1,-1-2 1,-1 0 0,-13 1-192,8-2 114,1 2 1,-26 12-115,51-20 46,14-7-4259,-2 3 1129</inkml:trace>
  <inkml:trace contextRef="#ctx0" brushRef="#br0" timeOffset="430.77">1085 592 6649,'-2'-3'406,"0"1"-1,-1 0 1,1-1-1,-1 1 1,0 0-1,1 0 0,-1 1 1,0-1-1,0 0 1,0 1-1,0 0 1,0 0-1,-1 0 0,1 0 1,0 0-1,0 1 1,-1-1-1,1 1 1,-4 0-406,3 1 255,-1 0 0,1 0 0,0 1 0,0 0 0,0-1 0,0 2 0,0-1 0,0 0 0,0 1 0,0 0 0,1-1 0,0 1 0,-1 1 0,1-1 1,0 1-256,-14 13 456,1 1 1,2 1 0,-1 0 0,2 1-1,-8 16-456,17-29 14,1-1 0,0 1-1,1 0 1,-1 0-1,1 0 1,1 0-1,-1 0 1,1 1 0,1-1-1,-1 0 1,1 1-1,0-1 1,1 0-1,0 1 1,0-1-1,1 0 1,-1 0 0,2 0-1,-1 0 1,3 4-14,-5-9 3,1 0 0,0 0 1,1 1-1,-1-1 0,0 0 1,1 0-1,-1 0 0,1-1 0,-1 1 1,1 0-1,0-1 0,0 1 1,0-1-1,0 1 0,0-1 0,0 0 1,0 0-1,0 0 0,1 0 1,-1 0-1,0 0 0,1-1 0,-1 1 1,0-1-1,1 0 0,-1 0 1,1 0-1,-1 0 0,0 0 1,1 0-1,-1 0 0,1-1 0,-1 1 1,0-1-1,1 0 0,-1 0 1,0 0-1,0 0 0,2-1-3,2-1 22,1-1 0,-1 0 1,0 0-1,-1-1 0,1 0 0,-1 0 0,0 0 0,0 0 0,-1-1 0,1 0 1,-1 0-1,0 0 0,0-1-22,0-1 41,-1-1 0,0 0 0,0 0 0,-1 0 0,0-1 0,0 1 0,-1 0 0,0-1 0,-1 1 0,0-1 0,0 0-41,0 7 21,-1 0-1,1 0 1,-1 0 0,1 0-1,-1 0 1,0 0 0,0 0-1,0 0 1,-1 1-1,1-1 1,-1 0 0,1 1-1,-1-1 1,0 1-1,0-1 1,0 1 0,0 0-1,-1 0 1,1 0 0,0 0-1,-1 0 1,0 1-1,1-1 1,-1 1 0,0-1-1,0 1 1,0 0 0,0 0-1,1 1 1,-2-1-1,1 0 1,0 1 0,0 0-1,0 0 1,0 0-1,-2 0-20,-16 9-114,20-8-23,1-1-1,-1 0 0,1 0 0,0 1 0,-1-1 0,1 1 1,-1-1-1,1 0 0,0 1 0,-1-1 0,1 1 1,0-1-1,-1 1 0,1-1 0,0 1 0,0-1 1,-1 1-1,1-1 0,0 1 0,0-1 0,0 1 1,0-1-1,0 1 0,0 0 0,0-1 0,0 1 0,0-1 1,0 1-1,0-1 0,0 1 0,0-1 0,1 1 1,-1-1-1,0 1 0,0-1 0,0 1 0,1-1 1,-1 1-1,0-1 0,1 1 138,11 7-3778</inkml:trace>
  <inkml:trace contextRef="#ctx0" brushRef="#br0" timeOffset="896.92">1310 622 6585,'0'-4'1727,"1"-2"2543,-1 9-1480,-3 52-171,4-21-2421,-1-13-40,0 0-1,2 0 0,0 0 1,1-1-1,1 1 0,7 17-157,-11-38 11,0 0 0,0 1 0,0-1 0,0 0 0,0 0 0,0 1 0,0-1 0,1 0 0,-1 1 0,0-1 0,0 0 0,0 0 0,1 0 0,-1 1 0,0-1 0,0 0 0,1 0 0,-1 0 0,0 1 0,0-1 0,1 0 0,-1 0 0,0 0 0,1 0 0,-1 0 0,0 0 0,1 0 0,-1 0 0,0 0-1,1 0 1,-1 0 0,0 0 0,0 0 0,1 0 0,-1 0 0,0 0 0,1 0 0,-1 0 0,0 0 0,1 0 0,-1 0 0,0-1 0,0 1 0,1 0 0,-1 0-11,16-16 380,9-28 94,-24 43-461,11-22 135,1 1 0,14-17-148,-21 31 46,0 1-1,0 0 1,0 0 0,1 0 0,1 1 0,-1 0 0,1 1 0,0-1 0,4-1-46,-10 6 4,0 0 0,0 0 0,0 0 0,1 1 0,-1-1-1,0 0 1,0 1 0,1 0 0,-1 0 0,0-1 0,0 1 0,1 0-1,-1 1 1,0-1 0,1 0 0,-1 1 0,0-1 0,0 1 0,0 0-1,1 0 1,-1 0 0,1 0-4,0 2 8,1 0-1,-1-1 1,1 1-1,-1 1 1,0-1 0,0 0-1,0 1 1,-1 0-1,1-1 1,-1 1-1,1 2-7,3 6 51,-1 0-1,0 1 0,-1 0 0,-1 0 1,0 0-1,0 0 0,-1 5-50,-2-3-168,1 7 1237,4-12-3717,2-7 572</inkml:trace>
  <inkml:trace contextRef="#ctx0" brushRef="#br0" timeOffset="1616.53">1898 664 7634,'-2'-26'6355,"2"17"-1705,3 27-2119,5 27-2326,0-3-58,-2-1 0,0 25-147,-6-64 5,0-1 0,0 0 1,-1 0-1,1 0 1,0 0-1,0 0 1,0 0-1,1 0 0,-1 0 1,0 0-1,0 0 1,0 0-1,1 0 1,-1 0-1,1 0 0,-1 0 1,0 0-1,1 0 1,0 0-1,-1 0 1,1 0-1,0 0 0,-1 0 1,1-1-1,0 1 1,0 0-1,0-1 0,0 1 1,-1 0-1,1-1 1,0 1-1,0-1 1,0 1-1,0-1 0,0 0 1,0 1-1,1-1 1,-1 0-1,0 0 1,0 0-1,0 0 0,0 0 1,0 0-1,0 0 1,0 0-6,3-1 17,-1 0 0,-1 0 0,1-1 0,0 1 0,0-1 1,0 1-1,-1-1 0,1 0 0,-1 0 0,1 0 0,-1 0 1,0-1-1,0 1 0,0-1 0,1-1-17,38-72 154,6-8-100,-42 76-55,0 1 0,0-1 0,1 1 1,0 1-1,1-1 0,-1 1 0,1 0 0,7-3 1,-13 8-2,0 0 0,0 0 0,1 0-1,-1 0 1,0 0 0,1 1-1,-1-1 1,1 0 0,-1 1-1,1 0 1,-1-1 0,1 1-1,-1 0 1,1 0 0,-1-1-1,1 1 1,0 0 0,-1 1-1,1-1 1,-1 0 0,1 0-1,-1 1 1,1-1 0,-1 1-1,1-1 1,-1 1 0,1 0 0,-1 0-1,0-1 1,1 1 0,-1 0-1,0 0 1,0 0 0,0 0-1,0 0 1,0 1 0,0-1-1,0 0 1,0 1 0,0-1-1,0 0 1,-1 1 0,1 0 2,4 10-10,0 0 1,-1 0 0,-1 0-1,0 0 1,0 8 9,5 15 5,-7-31-3,1 0-1,-1 0 1,1 0 0,0 0-1,0 0 1,1 0 0,-1 0-1,1-1 1,-1 1 0,1-1-1,0 0 1,1 0 0,-1 0-1,0 0 1,1-1-1,0 1 1,-1-1 0,1 0-1,0 0 1,0 0 0,0-1-1,2 1-1,1 0 4,0-1-1,0-1 0,0 0 1,0 0-1,-1 0 1,1 0-1,0-1 0,0-1 1,0 1-1,-1-1 0,1 0 1,-1 0-1,5-3-3,1 0 9,0-1-1,0 0 0,-1-1 1,0 0-1,0-1 1,-1 0-1,0-1 1,0 0-1,-1-1 1,0 0-1,-1 0 0,0-1 1,0 0-1,-2 0 1,2-3-9,-7 10 4,0 1 0,0-1 1,0 1-1,-1 0 0,0-1 1,1 1-1,-1-1 0,-1 1 1,1-1-1,0 1 0,-1-1 0,0-1-4,1 4 0,-1 0-1,1 0 0,0 0 1,-1 0-1,1 0 0,0 0 1,-1 0-1,1 0 0,-1 1 1,0-1-1,1 0 0,-1 0 1,0 0-1,1 1 0,-1-1 0,0 0 1,0 1-1,0-1 0,0 1 1,0-1-1,1 1 0,-1-1 1,0 1-1,0 0 0,0-1 1,0 1-1,0 0 0,0 0 0,0-1 1,0 1-1,-1 0 0,1 0 1,0 0-1,0 1 0,0-1 1,0 0-1,0 0 0,0 0 1,0 1-1,0-1 0,0 1 1,0-1-1,1 1 0,-2-1 1,-1 2-7,0 0 1,1 0-1,-1 0 1,0 1-1,1-1 0,-1 0 1,1 1-1,0 0 0,0 0 1,0-1-1,0 1 0,0 0 1,1 1-1,-1-1 0,1 0 1,0 0-1,0 1 0,0-1 1,1 0-1,-1 1 0,1-1 1,-1 1-1,1-1 0,1 4 7,-2 0-8,2-1 0,-1 1 0,1 0 0,0-1 0,0 1 0,0 0-1,1-1 1,0 0 0,1 1 0,-1-1 0,1 0 0,2 3 8,0-4-6,0 0 0,0 0 0,1 0 0,0 0 1,0-1-1,0 0 0,0 0 0,0-1 0,1 1 1,0-2-1,0 1 0,-1-1 0,2 0 0,-1 0 0,0-1 1,0 1-1,0-2 0,1 1 0,-1-1 0,0 0 1,1-1-1,1 0 6,0 0-186,0 0 0,-1 0 0,1 0 0,-1-1 1,1-1-1,-1 0 0,0 0 0,6-3 186,30-21-4017,-12 4 187</inkml:trace>
  <inkml:trace contextRef="#ctx0" brushRef="#br0" timeOffset="2007.22">2562 385 8890,'-53'-12'3009,"-3"2"335,12 3-2536,10 6 265,15 2 2239,17 3-6632,18 2 3568</inkml:trace>
  <inkml:trace contextRef="#ctx0" brushRef="#br0" timeOffset="2457.22">2926 694 10730,'-37'6'5106,"35"-8"-3421,23-6-1873,106-40 501,-109 40-287,-1-1-1,0 0 0,0-1 1,-1-1-1,0-1 0,0-1-25,-14 12 14,-1 0 0,1 0-1,-1-1 1,0 1-1,1 0 1,-1-1-1,0 1 1,0-1-1,0 1 1,0-1 0,0 0-1,0 1 1,0-1-1,-1 0 1,1 0-1,-1 0 1,1 1-1,-1-1 1,1 0 0,-1 0-1,0 0 1,0 0-1,0-1-13,-1 1 17,0 1-1,0 0 0,0-1 1,0 1-1,0 0 1,-1 0-1,1 0 1,0 0-1,-1 0 0,1 0 1,0 0-1,-1 0 1,1 1-1,-1-1 0,1 1 1,-1-1-1,1 1 1,-1-1-1,0 1 0,1 0 1,-1 0-1,0 0 1,1 0-1,-1 0 1,1 0-1,-1 0 0,-1 1-16,-7-1 37,0 1 0,0 0 0,0 0 0,0 1 1,1 1-1,-1 0 0,1 0 0,0 1 0,-1 0 0,2 0 0,-1 1 0,0 0 0,1 1-37,3-2 16,0 0 1,0 0-1,1 1 0,-1-1 1,1 1-1,0 0 1,0 1-1,1-1 0,0 1 1,0-1-1,0 1 1,0 0-1,1 0 0,0 0 1,1 0-1,-1 1 1,1-1-1,0 0 0,1 1 1,-1 2-17,1 4 17,0-1-1,0 1 1,2 0 0,-1-1-1,2 1 1,-1-1 0,4 8-17,-4-15 12,0 0 0,0 0 0,1-1 1,-1 1-1,1-1 0,0 0 0,0 0 0,1 0 1,-1 0-1,1 0 0,0-1 0,0 0 1,0 0-1,0 0 0,1 0 0,-1 0 1,1-1-1,0 0 0,-1 0 0,3 0-12,5 1 25,1 0-1,0-1 1,0-1-1,0 0 1,0 0 0,0-2-1,0 1 1,0-2-1,0 0 1,-1 0-1,1-1 1,-1-1-1,1 0 1,5-3-25,15-7 54,-1-2 0,0-1 0,-1-1 0,21-16-54,-38 23 29,0 0 1,0-1-1,-1 0 0,-1-1 0,10-13-29,-18 22 25,-1 0 0,0 0 0,0-1 0,0 1 0,-1-1 0,1 1 0,-1-1 0,0 0 0,0 0 0,-1 0 0,0 0 0,0-1 0,0 1 0,0 0 0,-1 0 0,0-1 0,0 1 0,0 0 0,-1 0 0,1-1 0,-1 1 0,-1-2-25,0 4 20,1 0 0,-1 0-1,0 0 1,-1 0-1,1 0 1,0 1-1,-1-1 1,1 1-1,-1 0 1,0-1-1,0 1 1,0 1-1,0-1 1,0 0-1,0 1 1,0-1-1,-1 1 1,1 0-1,-1 0 1,1 0-1,-1 1 1,1-1-1,-1 1 1,1 0-1,-1 0 1,1 0-1,-4 0-19,7 0-2,0 0-1,-1 1 0,1-1 1,-1 0-1,1 0 0,-1 0 1,1 0-1,-1 0 1,1 1-1,-1-1 0,1 0 1,0 0-1,-1 1 0,1-1 1,0 0-1,-1 0 1,1 1-1,-1-1 0,1 0 1,0 1-1,0-1 0,-1 1 1,1-1-1,0 0 0,0 1 1,0-1-1,-1 1 1,1-1-1,0 1 0,0-1 1,0 1-1,0-1 0,0 1 1,0-1-1,0 0 0,0 1 1,0 0 2,13 14-76,27 8 3,38 11 46,-24-11 20,-1 2 0,-2 3 0,1 2 7,-48-28 0,0 1 1,0 0 0,-1 0 0,1 0-1,-1 0 1,1 1 0,-1 0 0,0-1 0,0 1-1,-1 0 1,1 0 0,-1 1 0,0-1-1,0 0 1,0 1 0,0-1 0,0 5-1,-2-5 3,0 0 1,0 0-1,0 0 1,0 0-1,-1-1 1,1 1-1,-1 0 0,0 0 1,0 0-1,-1-1 1,1 1-1,-1-1 1,0 1-1,0-1 1,0 0-1,0 0 1,0 1-1,-1-2 1,1 1-1,-1 0 0,0 0 1,-3 1-4,-11 10 80,-1-2 0,0 0 0,-1 0 0,-1-2 0,0-1 0,0 0 0,-17 4-80,21-11 1037,16-2-1184,-1 0 0,1 0 0,-1-1 0,1 1 0,0 0 0,-1-1 0,1 1 0,-1-1-1,1 1 1,0 0 0,-1-1 0,1 1 0,0-1 0,-1 1 0,1-1 0,0 1 0,0-1 0,-1 0 0,1 1 0,0-1 0,0 1 0,0-1 0,0 1 0,0-1 0,0 1-1,0-1 1,0 0 0,0 1 147,-1-22-2450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6:4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71 245 5657,'-4'-51'3743,"4"48"-3465,0 1 1,-1-1-1,1 1 0,-1-1 0,1 1 1,-1-1-1,0 1 0,0 0 0,0 0 1,-1-1-1,1 1 0,0 0 1,-1 0-1,0 0 0,1 0 0,-1 1 1,0-1-1,0 0 0,0 0-278,1 5 235,0 1 1,0-1-1,0 0 0,0 0 0,1 1 0,0-1 1,0 0-1,0 1 0,0-1 0,0 0 0,1 3-235,12 121 1147,5 0-1,15 40-1146,16 99 1232,-33-129-686,-16-137-525,0 0 0,0 0 0,0 0 0,0 0 0,-1 0 0,1 0 0,0 0 0,0-1 0,0 1 0,0 0 0,0 0 0,0 0 0,0 0 0,0 0 0,0 0 0,0 0 1,0 0-1,-1 0 0,1 0 0,0 0 0,0 0 0,0 0 0,0 0 0,0 0 0,0 0 0,0 0 0,0 0 0,-1 0 0,1 0 0,0 0 0,0 0 0,0 0 0,0 0 0,0 0 1,0 0-1,0 0 0,0 0 0,0 0 0,-1 0 0,1 0 0,0 0 0,0 1 0,0-1 0,0 0 0,0 0 0,0 0 0,0 0 0,0 0 0,0 0 0,0 0 0,0 0 0,0 0-21,-11-17 587,-9-23-48,-7-23-447,3-1 0,2-1-1,4-1 1,2 0 0,4-1 0,1-9-92,9 63-5,1-1 0,0 1 0,1 0 0,1-1 0,0 1 0,1 0 0,0 0 1,1 0-1,0 0 0,1 0 0,4-7 5,-5 13-9,1 0 1,0 0-1,1 1 1,-1-1-1,1 1 1,1 0-1,-1 1 1,1-1-1,0 1 1,0 0-1,1 1 1,-1-1-1,1 1 1,0 1-1,0-1 1,0 1-1,1 0 1,-1 1-1,1 0 1,0 0 8,6-1-11,0 0 0,1 1 0,-1 1-1,1 0 1,0 1 0,-1 1 0,1 0 0,-1 1 0,1 1 0,-1 0 0,0 1 0,0 0 0,0 1 0,-1 1-1,0 0 1,0 1 0,0 0 0,-1 1 0,0 0 0,0 1 0,-1 0 0,0 1 0,-1 1 0,0-1 0,-1 2 0,0-1-1,0 1 1,-2 0 0,1 1 0,-2 0 0,1 0 0,-2 1 0,0-1 0,0 1 0,1 14 11,-2-9 2,-2 1 0,-1-1 0,0 0 0,-1 1-1,-1-1 1,-1 0 0,-1 0 0,0 0 0,-2 0 0,0 0 0,-1-1 0,-2 2-2,-1 2 47,-2-1-1,0 0 0,-2-1 1,0-1-1,-1 0 1,-1 0-1,-1-2 1,0 0-1,-15 11-46,8-9 130,0 0 0,-1-2 0,-25 14-130,36-24 45,0-1 0,-1 0 0,1-1 0,-1 0 0,0-1 1,0-1-1,-1 0 0,-13 0-45,28-2 1,0-1 0,-1 0-1,1 0 1,0 0 0,0 0 0,-1 1 0,1-1 0,0 0 0,-1 0-1,1 0 1,-1 0 0,1 0 0,0 0 0,-1 0 0,1 0-1,0 0 1,-1 0 0,1 0 0,0 0 0,-1 0 0,1 0 0,0-1-1,-1 1 1,1 0 0,0 0 0,-1 0 0,1 0 0,0-1-1,0 1 1,-1 0 0,1 0 0,0 0 0,0-1 0,-1 1-1,1 0 1,0-1 0,0 1 0,0 0 0,-1-1 0,1 1-1,13-10-1054,25-9-2619,16 3-119</inkml:trace>
  <inkml:trace contextRef="#ctx0" brushRef="#br0" timeOffset="409.74">981 680 10322,'-39'4'6176,"-12"10"-4999,30-8-563,9-3-350,1 1 1,0 0-1,-1 1 0,2 0 0,-1 0 0,1 1 0,0 1 1,0 0-1,0 0 0,1 1 0,0 0 0,1 1 0,0-1 1,-6 10-265,10-13 35,1 1 1,0-1 0,0 1 0,0 0 0,0 0-1,1 0 1,0 0 0,1 0 0,-1 0 0,1 1-1,1-1 1,-1 1 0,1-1 0,0 0 0,0 1-1,1-1 1,0 1 0,0-1 0,0 0 0,1 0-1,0 1 1,0-1 0,1-1 0,-1 1 0,1 0-1,1 0 1,0 0-36,-1-1 14,0-1 1,0 1-1,0-1 0,1 0 0,-1 0 0,1-1 1,0 1-1,0-1 0,0 0 0,1 0 0,-1 0 0,1 0 1,-1-1-1,1 0 0,0 0 0,0 0 0,0 0 1,0-1-1,1 0 0,-1 0 0,0-1 0,0 1 0,1-1 1,-1 0-1,0 0 0,0-1 0,1 0 0,2 0-14,0-2 30,0 1 0,0-1-1,0 0 1,0-1 0,-1 0-1,1 0 1,-1-1 0,0 0-1,-1 0 1,1 0 0,-1-1-1,0 0 1,0 0 0,-1-1-1,0 1 1,0-1 0,2-5-30,-2 4 33,-1 0 0,0-1 0,0 0 0,-1 1 1,0-1-1,0 0 0,-1-1 0,-1 1 0,1 0 0,-2-1 0,1-7-33,-1 11 13,-1 1 0,0 0-1,0 0 1,0 0-1,0 0 1,-1 0-1,0 0 1,0 1-1,0-1 1,-1 1-1,0-1 1,1 1-1,-1 0 1,-1 0-1,1 0 1,-1 0-1,1 0 1,-1 1-1,0 0 1,0 0-1,-1 0 1,-2-1-13,1-1 16,-1 1 0,1 1 0,-1-1 0,1 1 0,-1 0 1,0 1-1,0 0 0,0 0 0,-1 0 0,1 1 0,0 0 0,-1 0 0,-3 1-16,11 0 5,0 0-1,0 0 1,0 0 0,0 1-1,0-1 1,1 0-1,-1 0 1,0 0 0,0 0-1,0 0 1,0 1-1,0-1 1,0 0 0,0 0-1,0 0 1,0 1-1,0-1 1,0 0-1,1 0 1,-1 0 0,0 1-1,0-1 1,0 0-1,-1 0 1,1 0 0,0 1-1,0-1 1,0 0-1,0 0 1,0 0 0,0 0-1,0 1 1,0-1-1,0 0 1,0 0 0,0 0-1,-1 0 1,1 1-1,0-1 1,0 0-1,0 0 1,0 0 0,0 0-1,-1 0 1,1 0-1,0 1 1,0-1 0,0 0-1,0 0 1,-1 0-1,1 0 1,0 0 0,0 0-1,0 0 1,-1 0-1,1 0 1,0 0-1,0 0 1,0 0 0,-1 0-1,1 0 1,0 0-1,0 0 1,0 0 0,-1 0-1,1 0-4,19 8-3139,11 1 362</inkml:trace>
  <inkml:trace contextRef="#ctx0" brushRef="#br0" timeOffset="743.21">1232 740 9546,'-14'17'2337,"-4"6"1191,5-6-2543,2 3-1,8 5 112,5 7-104,3-8-272,6 7-120,3-7-271,3 0-25,1-11-120,4-2 8,0-8 272,5-4-96,-5-10 1832,-2-7-6577,-12-4 2665</inkml:trace>
  <inkml:trace contextRef="#ctx0" brushRef="#br0" timeOffset="744.21">1173 259 7738,'-20'-22'1648,"8"10"689,10 7-2273,14 4-233,9 0-2191,12 3 672</inkml:trace>
  <inkml:trace contextRef="#ctx0" brushRef="#br0" timeOffset="1077.18">1440 4 6857,'-1'-1'319,"0"1"-1,-1-1 1,1 1-1,-1-1 0,1 1 1,-1 0-1,1-1 0,-1 1 1,1 0-1,-1 0 0,1 0 1,-1 0-1,1 1 0,-1-1 1,1 0-1,-1 1 1,1-1-1,0 0 0,-1 1 1,1 0-1,-1-1 0,1 1 1,0 0-1,-1 1-318,0-1 210,1 1 0,0 0 1,-1 0-1,1 0 0,0 0 0,0 0 0,0 0 0,1 0 1,-1 0-1,0 0 0,1 1 0,-1-1 0,1 0 1,0 0-1,0 1-210,0 9 388,0-1 0,1 1 1,0 0-1,1 0 0,2 8-388,34 131 2212,39 185 54,-56-207-1878,-8-43 798,24 82-1186,-33-158 169,1-7-3604,-3-6 557</inkml:trace>
  <inkml:trace contextRef="#ctx0" brushRef="#br0" timeOffset="1429.59">1417 658 9378,'-4'-2'3065,"4"4"439,1-6-2711,-1 4-161,7 0-424,35 4-128,50 3 1176,-24-2-4777,-4-10 2009</inkml:trace>
  <inkml:trace contextRef="#ctx0" brushRef="#br0" timeOffset="1430.59">2037 729 12443,'46'32'2600,"-37"-38"1185,4 1-3689,14-1-32,7 4 1192,20 2-5040,3 0 2111</inkml:trace>
  <inkml:trace contextRef="#ctx0" brushRef="#br0" timeOffset="1776.41">2797 590 9354,'-31'14'5942,"-2"-6"-3589,24-6-2006,0-1-1,1 2 1,-1-1-1,1 1 1,0 1-1,-7 3-346,-4 5 427,1 0 1,0 1-1,1 1 0,1 0 0,0 1 1,0 1-1,-1 4-427,12-14 35,1 0-1,-1 0 1,1 0 0,0 0 0,1 1-1,0 0 1,0 0 0,0 0 0,1 0-1,0 0 1,0 0 0,1 0 0,0 1 0,0-1-1,1 1 1,0-1 0,0 0 0,1 1-1,-1-1 1,2 1 0,-1-1 0,3 6-35,-3-9 14,1 0 0,-1 0 0,1 0 1,0-1-1,0 1 0,1 0 1,-1-1-1,1 0 0,-1 1 0,1-1 1,0 0-1,1 0 0,-1-1 0,0 1 1,1-1-1,-1 1 0,1-1 0,0 0 1,0-1-15,2 1 21,0 0 1,0-1 0,0 1 0,0-1-1,0-1 1,0 1 0,1-1-1,-1-1 1,0 1 0,0-1 0,0 0-1,2 0-21,5-3 41,0 1 0,0-2 0,0 0 0,-1 0 0,0-1 0,0-1 0,0 0 0,-1 0-1,0-1 1,-1-1 0,5-4-41,-10 7 23,0 1 0,0-1 0,-1 1 0,1-2 0,-2 1 0,1 0 0,-1-1 0,1 1 0,-2-1 0,1 0-1,-1 0 1,0 0 0,-1 0 0,1 0 0,-1-1-23,-2 4 8,1 1-1,0 0 1,0-1-1,-1 1 1,0 0 0,0 0-1,0 0 1,0-1-1,0 1 1,0 0-1,-1 0 1,0 0 0,1 1-1,-1-1 1,0 0-1,0 1 1,-1-1-1,1 1 1,-1 0-1,1 0 1,-1 0 0,1 0-1,-1 0 1,0 0-1,0 1 1,0-1-1,0 1 1,0 0-1,-1 0 1,1 0 0,0 0-1,0 1 1,-2-1-8,-4-1 102,0 1 0,0-1-1,0 2 1,0-1 0,-9 2-102,17-2-81,-1 1 1,1 0-1,-1 0 0,1 0 0,-1 1 0,1-1 0,-1 0 1,1 0-1,0 1 0,-1-1 0,1 1 0,-1-1 0,1 1 1,0 0-1,-1-1 0,1 1 0,0 0 0,0 0 0,0 0 1,0 0-1,-1 0 0,1 0 0,1 0 0,-1 1 0,0-1 1,0 0-1,0 0 0,1 1 0,-1-1 0,0 1 0,1-1 1,-1 0-1,1 1 0,0-1 0,0 1 0,-1-1 0,1 1 1,0-1-1,0 1 0,0-1 0,0 1 81,7 19-2842</inkml:trace>
  <inkml:trace contextRef="#ctx0" brushRef="#br0" timeOffset="2212.74">2983 677 8266,'17'47'6955,"-15"-31"-6295,0 0 0,-1 0 0,0 0-1,-1 0 1,-3 15-660,0 2 974,-3 0 1,0-1-1,-3 2-974,14-49 367,1 0 1,1 0-1,0 0 0,0 1 0,2 0 0,0 0 1,0 1-1,9-9-367,-11 14 38,0-1 1,1 1-1,0 1 1,0 0-1,1 0 0,-1 0 1,1 1-1,1 0 1,-1 1-1,1 0 0,0 1 1,0 0-1,1 0 1,1 1-39,-2 2 69,0 1 1,1 0 0,-1 0 0,0 1-1,0 1 1,0 0 0,0 0 0,-1 1 0,1 0-1,0 1 1,-1 0 0,0 0 0,0 1-1,0 0 1,6 6-70,-9-7-154,1 1 1,-1 1-1,0-1 0,0 1 0,-1 0 1,1 0-1,-1 1 0,-1-1 0,1 1 0,-1 0 1,2 5 153,-5-8-508,1 1 1,0-1-1,-1 1 1,0 0-1,0 0 1,-1 0-1,1-1 1,-1 1-1,0 0 1,0 0-1,-1 0 1,0 1 507,-12 33-4869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3:49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978 166 8010,'-6'-12'695,"-1"0"1,0 0 0,-1 1 0,0 0 0,-1 0-1,0 1 1,0 0 0,-1 1 0,-1 0-1,-5-3-695,7 5 268,-1 2 0,0-1 0,0 1 1,0 1-1,0 0 0,-1 0 0,0 1 0,0 0 0,0 1 0,0 1 0,0-1 0,-10 2-268,-12 1 303,1 1 0,0 2 1,0 1-1,0 2 0,1 1 0,0 1 1,-4 4-304,-6 3 345,1 2 1,0 1 0,2 2 0,-32 24-346,50-30 114,0 2 1,1 0-1,1 1 1,1 0-1,1 2 1,0 0-1,1 1 1,2 0-1,0 1 1,1 1-1,1 0 1,2 1-1,0-1 1,1 2-1,-3 19-114,5-16 57,1 0 0,2 1-1,1-1 1,1 0 0,1 1 0,1-1 0,2 1-1,1-1 1,1 0 0,2-1 0,0 1-1,2-1 1,11 23-57,-11-32 19,1 1-1,1-2 1,1 0 0,0 0-1,1-1 1,1 0-1,0-1 1,1-1 0,12 8-19,-4-4 29,2-2 0,0 0 1,1-2-1,0 0 0,1-2 1,17 4-30,0-2 42,2-1 1,0-3-1,0-2 1,1-2 0,0-2-1,-1-2 1,1-2-1,25-4-42,-32 0 42,-1-1 0,0-2-1,0-1 1,-1-3-1,0-1 1,-1-1 0,34-19-42,-55 24 60,-1-1 1,1 0-1,-2-1 1,1-1-1,-2 0 1,1-1 0,-2-1-1,1 0 1,-2 0-1,0-1 1,0-1-1,-1 0 1,-1 0 0,-1-1-1,0 0 1,-1 0-1,-1-1 1,4-14-61,-3-3 119,-2 1 1,-1-1-1,-1 0 0,-2 0 1,-1 0-1,-2 0 0,-1 0 1,-2 1-1,-8-28-119,6 31 19,-2 0 0,-1 1-1,-1 0 1,-1 1 0,-2 0 0,-1 1-1,-1 0 1,-2 2 0,0 0 0,-17-17-19,20 26 63,-2 1 1,0 1-1,0 0 1,-1 2-1,-1 0 1,0 1-1,-1 0 1,0 2-1,0 1 1,-1 0-1,0 1 1,0 2-1,-1 0 1,0 1 0,-1 1-64,-4 0-35,-1 2 0,1 1-1,-1 0 1,1 3 0,-1 0 0,-15 5 35,15-2-1174,1 2 0,0 1 0,-22 10 1174,-57 36-2848</inkml:trace>
  <inkml:trace contextRef="#ctx0" brushRef="#br0" timeOffset="175968.77">802 670 5841,'0'4'199,"-1"0"0,1 0-1,-1 0 1,0 0 0,0 0-1,-1-1 1,1 1 0,-1 0-1,0-1 1,0 1-1,0-1 1,-1 0 0,1 0-1,-1 0 1,1 0 0,-4 2-199,2-2 393,-1-1 0,0 0 0,0 0 0,0 0 1,0-1-1,-1 1 0,1-1 0,0-1 0,-1 1 0,1-1 1,0 0-1,-1 0 0,0 0-393,0 0 286,-1 0 0,1-1-1,-1 1 1,1-1 0,0-1 0,-1 1 0,1-1 0,0 0-1,0-1 1,0 1 0,0-1 0,0 0 0,1-1 0,-1 1-1,0-3-285,3 4 26,1 0 0,0-1 0,0 0 0,0 1 0,0-1 0,0 0 0,0 0 0,1 0 0,0 0 0,-1-1 0,1 1 0,1 0 0,-1 0 0,0-1 0,1 1 0,-1 0 0,1-1 0,0 1 0,0-1 0,0 1 0,1 0 0,-1-1 0,1 1 0,0 0 0,0-1 0,0 1 0,0 0 0,1 0-1,-1 0 1,1 0-26,2-5-7,0 1-1,1-1 0,-1 1 1,2 0-1,-1 1 0,1-1 1,0 1-1,0 0 0,0 1 1,1-1-1,0 1 0,0 0 1,6-2 7,-9 5-7,0 0 0,0 0 0,0 0 0,0 1 0,0 0 0,0-1 0,1 1 0,-1 1 0,0-1 0,1 1 0,-1 0 0,1 0 0,-1 0 0,0 0 0,1 1 0,-1-1 0,0 1 0,1 1 0,-1-1 0,0 0 0,0 1 0,0 0 0,0 0 0,0 0 0,-1 0 0,1 1 0,1 1 7,-2-1 2,0 0 0,-1 1 0,1-1 0,-1 1 0,0 0 0,0 0 1,0 0-1,0 0 0,-1 0 0,1 0 0,-1 0 0,0 1 0,-1-1 0,1 0 0,-1 1 0,0-1 0,0 0 0,0 1 0,0-1 0,-1 0 0,0 1 0,1-1 0,-2 0 0,0 3-2,-2 6 68,0 0 0,-1-1 0,0 1 0,-1-1 0,0 0 0,-1-1-1,-4 5-67,-6 5 378,-2 0 0,0-2 0,-1 0 0,-1-1 0,-1-1 0,-2 0-378,23-17 39,-1 1 1,1 0-1,-1 0 1,0 0 0,1 0-1,0 0 1,-1 1-1,1-1 1,0 0 0,-1 1-1,1-1 1,0 1-1,0-1 1,0 1-1,0-1 1,1 1 0,-1 0-1,0-1 1,1 1-1,-1 0 1,1 0 0,-1-1-1,1 1 1,0 1-40,0-1 29,1 0 0,0-1 0,0 1 0,0-1 0,0 1 1,0-1-1,0 0 0,0 1 0,1-1 0,-1 0 0,0 0 0,1 0 0,-1 0 0,1 0 1,-1 0-1,1 0 0,0 0 0,-1-1 0,1 1 0,0-1-29,13 5 131,1 0 1,0-2-1,-1 0 0,15 1-131,22 1-280,62 8 1888,-42 7-4833,-31-3 904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6:58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 3241,'10'9'867,"8"8"-375,-14-11 1071,-7-5 2145,-34 0 1412,-26 18-2193,36-11-1800,8-2-571,-1 1-1,1 0 1,0 2-1,1 0 0,-7 5-555,22-13 36,-1 2-1,0-1 1,0 0-1,1 1 1,-1-1-1,1 1 1,0 0 0,0 1-1,0-1 1,0 0-1,1 1 1,-1-1-1,1 1 1,0 0-1,0 0 1,0 0-1,1 0 1,-1 0-1,1 0 1,0 0-1,0 1 1,0-1-1,1 0 1,0 1-1,-1-1 1,2 0-1,-1 1 1,0 0-36,1-2 2,0-1 1,1 1 0,-1-1-1,0 1 1,1-1 0,-1 0-1,1 0 1,0 1-1,0-1 1,0-1 0,0 1-1,0 0 1,0 0-1,0-1 1,1 1 0,-1-1-1,1 0 1,-1 1 0,1-1-1,-1-1 1,1 1-1,0 0 1,-1 0 0,3-1-3,5 2 17,0 0 1,1-1-1,-1 0 1,1-1 0,9 0-18,-9-2 25,-1 1 0,0-2 0,0 1 0,1-1 0,-2-1 0,1 0 0,0 0 1,-1-1-1,0 0 0,0-1 0,0 0 0,-1 0 0,6-6-25,-10 9 15,-1 1 0,0-1 0,-1 0 0,1 0 0,0-1 0,-1 1 0,0-1 0,0 1 0,0-1 0,0 0 0,0 1 0,-1-1-1,0 0 1,0 0 0,0 0 0,0 0 0,0-1 0,-1 1 0,0 0 0,0 0 0,0 0 0,0 0 0,-1 0 0,1-1 0,-1 1 0,0 0 0,-1 0 0,1 1-1,-1-1 1,1 0 0,-1 0 0,0 1 0,-1-1 0,1 1 0,-2-2-15,-1-1 5,0 1 0,-1 0 0,1 0 0,-1 1 0,0 0 0,-1 0 0,1 0 0,-1 0 0,0 1 0,0 0 0,0 1 0,0 0 0,0 0 0,0 0 0,-1 1 0,1 0 0,-1 0 0,1 1 0,-1 0 0,1 0 0,-1 1 0,1 0 0,0 0 0,-2 1-5,8-1-79,0-1 0,0 0 0,1 0 0,-1 1 0,0-1 0,0 0 0,1 1 0,-1-1 0,0 1 1,1-1-1,-1 1 0,0-1 0,1 1 0,-1-1 0,1 1 0,-1 0 0,1-1 0,-1 1 0,1 0 0,0-1 0,-1 1 0,1 0 0,0 0 0,-1-1 0,1 1 79,0 0-292,0 0 0,0 0 0,0 0 0,1 0 0,-1 0 0,0 0 0,0 0 0,1 0 0,-1 0 1,0 0-1,1 0 0,-1 0 0,1 0 0,0 0 0,-1 0 0,1 0 0,0-1 0,-1 1 0,1 0 0,0-1 0,0 1 0,0 0 0,0-1 0,-1 1 0,1-1 0,0 1 0,0-1 0,1 1 292,26 7-6210</inkml:trace>
  <inkml:trace contextRef="#ctx0" brushRef="#br0" timeOffset="425.19">580 14 8290,'-2'0'462,"0"-1"0,0 0 0,0 1 0,-1 0 0,1-1 0,0 1 0,0 0 1,0 0-1,0 0 0,0 1 0,0-1 0,-1 0 0,1 1 0,0-1 0,0 1 0,0 0 0,0 0 1,0 0-1,1 0 0,-1 0 0,0 0 0,0 0 0,0 0 0,0 1-462,-4 8 326,0 0 1,0 0-1,1 0 0,0 1 1,1 0-1,0 0 0,1 0 1,0 0-1,0 1 0,2-1 0,-1 1-326,2-8 19,0 0-1,-1 0 1,1 0-1,1 0 0,-1 0 1,1 0-1,-1-1 0,1 1 1,0 0-1,0 0 0,1-1 1,-1 1-1,1 0 0,0-1 1,0 0-1,0 1 0,0-1 1,1 0-1,-1 0 0,1 0 1,0-1-1,0 1 0,0 0 1,0-1-1,0 0 0,0 0 1,1 0-1,-1 0 0,1 0 1,0-1-1,-1 0 0,1 0 1,0 0-1,0 0-18,4 0 21,-1 0 0,1 0 0,0-1 0,0 0 0,-1-1 0,1 1 0,0-1 0,-1-1 0,1 0 0,-1 0 0,0 0 0,1-1 0,-1 0 1,0-1-1,-1 1 0,1-1 0,-1 0 0,1-1 0,2-2-21,-5 3 41,1 0 1,-1 1 0,0-1 0,0-1 0,0 1-1,-1-1 1,1 1 0,-1-1 0,0 0-1,-1 0 1,1-1 0,-1 1 0,0 0-1,0-1 1,-1 0 0,1 1 0,-1-1 0,0 0-1,-1 1 1,0-1 0,0 0 0,0 0-1,0 1 1,-1-1 0,0 0 0,-1-2-42,2 6 65,-1 0 1,0 0 0,0 0-1,0 1 1,0-1 0,0 0-1,-1 0 1,1 1 0,0-1-1,-1 1 1,1-1 0,-1 1-1,1 0 1,-1 0 0,0 0-1,0 0 1,1 0 0,-2-1-66,3 2 20,0 0 1,-1 0-1,1 0 1,-1 0-1,1 0 1,0 0-1,-1-1 1,1 1-1,-1 0 1,1 0-1,0 0 1,-1 0-1,1 0 1,-1 1-1,1-1 1,-1 0-1,1 0 1,0 0-1,-1 0 1,1 0 0,0 0-1,-1 1 1,1-1-1,-1 0 1,1 0-1,0 1 1,-1-1-1,1 0 1,0 0-1,0 1-20,-1 20 116,3-15-111,0 0 0,0 0 0,0 0 0,1 0 0,0 0 0,0-1 0,0 1 0,1-1 0,0 0 0,0 0 0,0 0 0,1 0 0,0-1 0,-1 0 0,2 0 0,2 2-5,9 4 89,1 0-1,1-1 0,-1-1 1,12 2-89,16 8 375,-27-6-4292,-4 10 597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7:0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27 2697,'4'-4'9617,"0"3"-3308,-1 9-1122,-4 23-7098,0-17 3520,-22 118-292,18-107-1101,4-23-197,1 1 0,-1-1 0,1 1-1,-1 0 1,1-1 0,0 1-1,0-1 1,0 1 0,0 0 0,1-1-1,-1 1 1,1 0 0,-1-1 0,1 1-1,0-1 1,0 1 0,0-1 0,1 0-1,-1 1 1,0-1 0,1 0-1,0 0-18,0 0 13,0-1-1,1 1 0,-1-1 1,1 0-1,-1 0 0,1 0 1,-1 0-1,1 0 0,0 0 1,-1-1-1,1 1 0,0-1 1,0 0-1,-1 0 0,1 0 1,0 0-1,0-1 0,-1 1 1,1-1-1,0 1 0,0-1-12,4-1 23,0 1 1,0-1-1,0 0 0,-1 0 0,1-1 0,-1 0 0,1 0 1,-1 0-1,0-1 0,0 0 0,0 0 0,1-3-23,-3 3 16,0-1 0,-1 0 0,1 0 0,-1 0 0,0-1 0,0 1 0,-1-1 0,0 0 0,0 1 0,0-1 0,0 0 0,-1 0 0,0 0 0,0-3-16,3-91 382,-5 78 232,24 67 62,-14-27-675,3 6 46,0 0 1,12 16-48,-20-34 3,1 1 1,0-1-1,0 1 1,1-2-1,0 1 1,0 0-1,0-1 1,1 0 0,0-1-1,0 0 1,6 4-4,16 8-1312,-22-12-7701,-7-5 4256</inkml:trace>
  <inkml:trace contextRef="#ctx0" brushRef="#br0" timeOffset="443.08">543 25 3073,'-7'-25'12747,"5"29"-6706,4 20-4784,13 61-223,9 59 343,-22-142-651,1-6-220,6-17-37,-4 10-448,1-4 33,2-4 72,1 0 1,0 1-1,2 0 0,8-11-126,-15 23 13,0 2 0,0-1 0,0 0-1,1 1 1,-1 0 0,1 0 0,0 0-1,0 1 1,1 0 0,-1 0 0,1 0-1,-1 0 1,1 1 0,0 0 0,0 0-1,0 1 1,0 0 0,0 0 0,1 0-13,2 1 31,-1 1 1,1 0 0,0 0-1,0 1 1,0 0-1,-1 1 1,1-1 0,-1 2-1,0-1 1,0 1 0,0 1-1,0-1 1,-1 1 0,0 0-1,0 1 1,3 3-32,-6-6-51,-1 1 0,1-1 0,-1 1 0,0 0 0,0 0 0,0 0 0,-1 1 0,1-1 1,-1 1-1,0-1 0,0 1 0,-1 0 0,1-1 0,-1 1 0,0 0 0,0 4 51,-1-5-234,-1 0-1,1 0 0,0 0 1,-1-1-1,0 1 1,0 0-1,0 0 0,-1 0 1,1 0-1,-1-1 1,0 1-1,0-1 0,0 1 1,-2 1 234,-16 17-3648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7:0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140 534 7122,'-43'-44'2643,"28"28"3265,15 15-2668,9 33-1477,0 41-1003,20 205 994,-27-230-1558,-2 0 1,-2 0 0,-2 0 0,-10 41-197,14-84 31,-1 0-1,-1 0 1,1-1-1,-1 1 1,0 0 0,0-1-1,0 0 1,0 1-1,-1-1 1,-2 3-31,4-6 17,1-1-1,-1 1 1,0-1-1,1 1 1,-1-1-1,0 1 1,0-1 0,1 1-1,-1-1 1,0 1-1,0-1 1,0 0 0,0 0-1,1 1 1,-1-1-1,0 0 1,0 0-1,0 0 1,0 0 0,0 0-1,0 0 1,1 0-1,-1 0-16,-1-1 38,0 0 0,0 0-1,0 0 1,0 0-1,0 0 1,0 0 0,1-1-1,-1 1 1,1 0-1,-1-1 1,1 1 0,-1-1-1,1 0 1,-1 0-38,-3-7 81,-1 0 0,2 0 1,-1-1-1,1 1 1,0-1-1,1 0 0,0 0 1,1-1-1,0 1 1,1 0-1,-1-8-81,0-15 46,2 0 0,1 0 0,2-3-46,1 7-2,1-1-1,2 1 0,1 0 1,1 0-1,1 1 0,2 1 1,1-1-1,1 2 0,1 0 1,1 1-1,2 0 0,0 2 1,2 0-1,0 1 0,1 1 1,2 1-1,20-15 3,-36 30-12,0 0 0,1 1 0,-1-1 0,1 2 0,0-1 0,0 1 0,1 0 0,-1 1 0,1 0 0,-1 0 1,1 0-1,0 2 0,3-1 12,-8 1-9,0 0 1,0 1-1,0 0 1,1 0-1,-1 0 0,0 0 1,0 1-1,-1-1 1,1 1-1,0 0 1,0 0-1,-1 1 1,1-1-1,-1 1 1,0-1-1,0 1 1,0 0-1,0 0 1,0 1-1,-1-1 1,1 1-1,-1-1 1,0 1-1,0 0 1,0-1-1,-1 1 0,2 3 10,0 3 3,0 1 1,0-1 0,-1 1-1,-1 0 1,1 0 0,-2 0 0,1 0-1,-2 0 1,1 0 0,-2 0 0,1 0-1,-1-1 1,-1 1 0,0 0 0,-1-1-1,0 0 1,0 0 0,-1 0 0,0 0-1,-1-1 1,0 0 0,-1 0 0,1 0-1,-2-1 1,1 0 0,-1 0 0,-1-1-1,1 0 1,-1-1 0,0 0 0,-1 0-1,1-1 1,-1 0 0,-3 0-5,-8 5 50,-1-1 1,0-1-1,-1-1 0,0-1 1,0-1-1,0-1 0,-1-1 1,-5-1-51,25-6-772,12-5-1250,20-9-2482,-25 16 3975,39-26-4367</inkml:trace>
  <inkml:trace contextRef="#ctx0" brushRef="#br0" timeOffset="368.61">839 530 9530,'-2'-2'555,"0"0"-1,0 1 1,0-1-1,-1 0 1,1 1-1,-1 0 1,1 0 0,-1 0-1,1 0 1,-1 0-1,0 0 1,1 0 0,-1 1-1,0-1 1,1 1-1,-1 0 1,0 0-1,0 0 1,0 1-555,-4-1 404,0 2 0,0-1 0,0 1 1,0 0-1,0 1 0,1-1 0,-1 1 0,0 1-404,-6 4 216,0 0 0,0 1 0,1 0-1,0 1 1,0 0 0,1 1 0,-3 3-216,11-10 43,1 0 0,-1 0 0,0 0 0,1 0 0,0 0 0,0 0 0,0 1 0,0-1 0,1 1 0,0-1 0,0 1 1,0 0-1,0-1 0,1 1 0,0 0 0,0 0 0,0-1 0,0 1 0,1 0 0,0-1 0,0 1 0,0 0 0,2 3-43,-2-5 14,1 1-1,0-1 0,0 0 0,0 1 0,1-1 1,-1 0-1,1 0 0,-1 0 0,1-1 0,0 1 1,0-1-1,1 0 0,-1 1 0,0-1 0,1-1 1,-1 1-1,1 0 0,0-1 0,-1 0 0,1 0 1,0 0-1,0 0 0,0-1 0,0 1 0,0-1 1,0 0-1,0 0 0,2-1-13,1 1 29,0-1 0,0 0 0,0-1 0,0 0 0,0 0 0,-1-1 0,1 1 0,-1-1 0,1-1 0,-1 1 0,0-1 0,0 0 1,-1 0-1,4-4-29,-7 6 16,-1 0 1,1 1 0,-1-1-1,1 0 1,-1-1 0,1 1 0,-1 0-1,0 0 1,0-1 0,0 1-1,0 0 1,-1-1 0,1 1 0,-1-1-1,1 1 1,-1-1 0,0-1-17,0 0 16,-1 1 0,0 0 0,0 0 0,0 0 0,0 0 0,0 0 0,-1 0 0,1 0 0,-1 0 0,0 1 0,1-1 0,-1 0 0,-1 1 0,1 0 0,0-1 0,-1 1 0,0-1-16,-10-6 30,0 1 1,0 0 0,0 1-1,-1 0 1,0 1-1,0 1 1,0 0-1,-1 1 1,0 0 0,0 1-1,0 1 1,0 1-1,-2 0-30,-4 1-173,21 0 165,0 0 0,0 0 0,0 0 0,0 0 0,0 1 0,0-1 0,0 0 0,0 0 0,-1 0 0,1 0 0,0 0 0,0 0 0,0 0 0,0 0 0,0 0 0,0 0 0,0 1 0,0-1 0,0 0 0,0 0 0,0 0 0,0 0 0,0 0 0,0 0 0,0 0 0,0 1 0,0-1 0,0 0 0,0 0 0,0 0 0,0 0 0,0 0 0,0 0 0,0 0 0,0 1 0,0-1 0,0 0 0,0 0 0,0 0 0,0 0 0,0 0 0,0 0 0,0 0 0,0 0 0,0 1 0,0-1 0,0 0 0,1 0 0,-1 0 0,0 0 0,0 0 0,0 0 0,0 0 0,0 0 1,0 0-1,0 0 0,0 0 0,1 0 0,-1 0 0,0 0 0,0 0 0,0 0 0,0 0 0,0 0 8,37 15-1911,8-4-2631,7-3 263</inkml:trace>
  <inkml:trace contextRef="#ctx0" brushRef="#br0" timeOffset="799.35">1057 573 6945,'0'0'420,"1"-1"0,-1 0-1,0 0 1,1 0-1,-1 0 1,0 0-1,0 0 1,0 0-1,0 0 1,0 0-1,0 0 1,0 0-1,0 0 1,0 1-1,-1-1 1,1 0-1,0 0 1,0 0-1,-1 0 1,1 0-1,-1 0 1,1 0-1,-1 1 1,1-1-1,-1 0 1,0 0-420,1 1 147,0-1 1,-1 1-1,1-1 1,0 1-1,-1 0 1,1-1-1,0 1 1,-1 0-1,1 0 1,0-1-1,-1 1 1,1 0-1,-1 0 1,1-1-1,-1 1 1,1 0-1,0 0 1,-1 0-1,1 0 1,-1 0-1,1 0 1,-1 0-1,1 0 1,-1 0-1,1 0 1,-1 0-1,1 0 1,-1 0-1,1 0 1,0 0-1,-1 0 1,1 1-1,-1-1 1,1 0-1,-1 0 1,1 0-1,0 1 1,-1-1-1,1 0 1,0 1-1,-1-1 1,1 0-1,0 1 1,-1-1-1,1 0 1,0 1-1,-1-1 1,1 1-1,0-1 1,0 0-1,0 1 1,0-1 0,-1 1-1,1-1 1,0 1-148,-3 5 65,1 1 1,-1-1-1,1 1 1,0 0-1,1 0 1,0-1-1,0 1 1,0 0 0,1 0-1,0 0 1,0 0-1,2 7-65,-2-11 14,1 1-1,0-1 0,0 0 0,0 0 1,0 0-1,1 0 0,-1 0 1,1 0-1,0 0 0,0-1 0,0 1 1,0-1-1,0 1 0,1-1 1,-1 0-1,1 0 0,-1 0 1,1 0-1,0 0 0,0 0 0,-1-1 1,1 1-1,1-1 0,-1 0 1,0 0-1,0 0 0,0-1 0,3 1-13,0 0 24,0 0 0,-1 0 0,1-1 0,0 0 0,0 0 0,0 0 0,0-1-1,0 0 1,0 0 0,-1 0 0,1-1 0,-1 0 0,1 0 0,-1-1-1,1 1 1,-1-1 0,0 0 0,0-1 0,-1 1 0,1-1 0,-1 0 0,1 0-1,-1 0 1,0 0 0,-1-1 0,1 0 0,-1 0 0,0 0 0,0 0 0,-1 0-1,1-1 1,-1 1 0,0-1 0,-1 0 0,1 1 0,-1-1 0,0 0-1,-1 0 1,1 0-24,-9-15 369,4 18-135,5 15-170,0-5-100,1-1 0,0 1-1,0-1 1,1 1 0,0-1 0,0 0-1,0 0 1,1 0 0,0 0 0,0-1-1,0 1 1,1-1 0,-1 0-1,1-1 1,0 1 0,1-1 0,-1 0-1,1 0 1,0-1 0,2 1 36,-1 0-757,1-1 1,0-1 0,0 1-1,0-1 1,0-1-1,0 1 1,1-2-1,-1 1 1,0-1 0,1 0-1,2-1 757,20-3-4681</inkml:trace>
  <inkml:trace contextRef="#ctx0" brushRef="#br0" timeOffset="1174.5">1524 661 4793,'36'-36'3978,"-36"46"4044,-1 30 331,1-40-8305,0 0 0,0 0 0,0 0 0,0 0 0,1-1-1,-1 1 1,0 0 0,0 0 0,0 0 0,0 0 0,0 0-1,0 0 1,0 0 0,0 0 0,0 0 0,0 0 0,1 0-1,-1 0 1,0 0 0,0 0 0,0 0 0,0 0 0,0 0-1,0 0 1,0 0 0,0 0 0,0 0 0,0 1 0,0-1-1,1 0 1,-1 0 0,0 0 0,0 0 0,0 0 0,0 0-1,0 0-46,7-34 1427,-1-11-1200,10-57 120,-14 92-334,0 0-1,1 1 1,0-1-1,1 1 1,0-1-1,0 1 0,1 1 1,3-6-14,-6 12-10,0 0 0,0 0 0,0 0 0,0 0 0,0 0 0,1 1 0,-1-1 1,1 1-1,-1-1 0,1 1 0,-1 0 0,1 0 0,0 0 0,0 0 0,-1 1 0,1-1 0,0 1 0,0-1 0,0 1 1,0 0-1,0 0 0,0 1 0,-1-1 0,1 0 0,0 1 0,0 0 0,0-1 0,-1 1 0,1 1 0,0-1 10,12 5-920,0 2-1,0 0 0,-1 0 1,0 1-1,-1 1 921,10 6-3990,14 6-705</inkml:trace>
  <inkml:trace contextRef="#ctx0" brushRef="#br0" timeOffset="2059.6">2252 537 5689,'0'-2'468,"0"0"0,0 1 0,0-1-1,0 0 1,0 1 0,-1-1 0,1 0-1,-1 1 1,1-1 0,-1 1 0,0-1-1,1 1 1,-1-1 0,0 1 0,0-1 0,0 1-1,0 0 1,0-1 0,0 1 0,0 0-1,-1 0 1,1 0 0,-2-1-468,0 1 362,0-1 0,0 1 1,0 0-1,0 0 0,0 0 0,0 1 1,0-1-1,-1 1 0,1 0 0,0 0 1,0 0-1,-1 0-362,-11 1 545,1 2 0,-1-1 1,1 2-1,0 0 0,-3 1-545,5 0 249,1-1 0,-1 1 0,1 1 0,0 0-1,0 1 1,0 0 0,1 0 0,-6 6-249,14-11 19,0 0 0,-1 1-1,1-1 1,0 0 0,0 1 0,1-1 0,-1 1-1,0 0 1,1-1 0,-1 1 0,1 0-1,0 0 1,0 0 0,0 0 0,1 0 0,-1 0-1,1 0 1,-1 0 0,1 0 0,0 1-1,0-1 1,1 0 0,-1 0 0,0 0 0,1 0-1,0 0 1,0 0 0,0 0 0,0 0 0,0 0-1,1 0 1,-1-1 0,1 1 0,0 0-1,0-1 1,0 0 0,0 1-19,5 4 15,-1-1 0,1 0 1,0-1-1,1 0 0,-1 0 0,1 0 1,0-1-1,0 0 0,1-1 0,-1 0 0,1 0 1,0-1-1,0 0 0,0 0 0,-1-1 1,2 0-1,-1-1 0,0 0 0,3 0-15,11-1 36,0-1-1,-1-1 1,1 0-1,-1-2 1,0-1-1,0 0 0,1-2-35,-7 1 27,-1 0 0,0 0-1,0-2 1,-1 0 0,0 0 0,1-2-27,-11 8 14,-1 1 0,0 0 1,0-1-1,0 0 1,0 1-1,-1-1 1,1 0-1,-1 0 0,0-1 1,0 1-1,0 0 1,0-1-1,0 1 1,-1-1-1,1 0 0,-1 1 1,0-1-1,-1 0 1,1 0-1,0 0 1,-1 0-1,0 0 0,0 0 1,0 0-1,-1 1 1,1-1-1,-1 0 1,-1-3-15,1 4 4,-1 0 0,0 0 1,0 0-1,0 1 1,0-1-1,-1 1 0,1-1 1,-1 1-1,1 0 1,-1 0-1,0 0 1,0 0-1,0 0 0,0 1 1,0-1-1,0 1 1,0 0-1,-1 0 1,1 0-1,0 1 0,-1-1 1,1 1-1,0-1 1,-1 1-1,1 0 1,-1 1-1,1-1 0,-3 1-4,0-1-1,0 1 0,0 0-1,0 0 1,0 1-1,0-1 1,0 1 0,1 1-1,-1-1 1,1 1-1,-1 0 1,1 0-1,0 0 1,0 1 0,1 0-1,-1 0 1,-1 2 1,2-1 6,1-1 0,1 0 0,-1 1 0,0-1 0,1 1 0,0 0 0,0-1 0,1 1 0,-1 0 0,1 1 0,0-1 1,0 0-1,1 0 0,0 0 0,0 0 0,0 1 0,0-1 0,1 0 0,0 0 0,0 0 0,0 0 0,1 0 0,-1 0 0,1 0 0,0 0 0,1-1 0,-1 1 0,1-1 0,2 3-6,-1-1 10,0-1-1,1 0 1,0 0-1,0 0 1,0-1-1,0 0 0,1 0 1,-1 0-1,1 0 1,0-1-1,0 0 0,1 0 1,-1-1-1,1 0 1,-1 0-1,1 0 1,-1-1-1,1 0 0,0 0 1,0-1-1,0 0 1,4 0-10,0-2 19,0 1 1,-1-1-1,0-1 1,1 0-1,-1 0 1,0-1 0,-1-1-1,1 1 1,-1-2-1,0 1 1,0-1-1,0 0 1,-1-1 0,7-7-20,2-4 21,-1-1 0,-1-1 0,-1 0 0,-1-1 1,10-19-22,-7 136-156,-15-94 156,-1 1 1,1-1 0,-1 1 0,1-1 0,0 1-1,0-1 1,0 1 0,1-1 0,-1 0-1,0 0 1,1 1 0,0-1 0,-1 0-1,1-1 1,0 1 0,0 0 0,0 0 0,0-1-1,0 1 1,1-1-1,-1 0 2,0 0 0,0-1 0,1 0 0,-1 1 0,0-1 0,0 0 0,1 0 0,-1 0 0,0 0 0,0-1 0,1 1 0,-1-1 0,0 1 0,0-1 0,0 0-1,0 1 1,1-1 0,-1-1-2,11-5 11,-1-1-1,0-1 1,-1 0-1,0-1 1,0 0-1,1-2-10,-4 5 3,-1-2-6,2 2 0,-1-1 1,1 1-1,0 1 0,0-1 1,1 2-1,8-5 3,-15 9-4,0 0-1,0 0 1,0 0-1,0 1 1,0-1 0,0 1-1,0 0 1,0 0 0,0 0-1,1 0 1,-1 1 0,0-1-1,0 1 1,0 0 0,-1 0-1,1 0 1,0 0 0,0 0-1,0 0 1,-1 1-1,1 0 1,0-1 0,-1 1-1,0 0 1,1 0 0,-1 0-1,0 0 1,0 1 0,0-1-1,0 2 5,6 7-10,0 1 0,-1 0-1,-1 0 1,0 0 0,4 12 10,-6-13 14,0-2 1,0 1 0,1 0-1,0-1 1,0 0-1,1 0 1,1-1 0,-1 1-1,1-1 1,7 5-15,-14-13-104,15 8-98,-15-8 3,1 0 0,-1 0 1,1 0-1,-1 0 0,0 0 1,1 0-1,-1 0 0,1 0 0,-1 0 1,1 0-1,-1 0 0,0 0 0,1 0 1,-1-1-1,1 1 0,-1 0 0,0 0 1,1-1-1,-1 1 0,0 0 1,1-1-1,-1 1 0,0 0 0,1-1 1,-1 1-1,0 0 0,0-1 0,1 1 199,4-15-4275</inkml:trace>
  <inkml:trace contextRef="#ctx0" brushRef="#br0" timeOffset="2400.99">3398 76 8362,'-8'-14'2577,"-1"0"0,-1 0 0,0 1 1,-6-5-2578,16 18 46,0 0 1,0-1 0,0 1 0,0 0-1,0 0 1,0 0 0,0 0-1,0 0 1,0-1 0,-1 1 0,1 0-1,0 0 1,0 0 0,0 0-1,0 0 1,0 0 0,0 0 0,-1-1-1,1 1 1,0 0 0,0 0-1,0 0 1,0 0 0,0 0 0,-1 0-1,1 0 1,0 0 0,0 0-1,0 0 1,0 0 0,-1 0 0,1 0-1,0 0 1,0 0 0,0 0-1,0 0 1,-1 0 0,1 0 0,0 0-1,0 1 1,0-1 0,0 0 0,0 0-1,-1 0 1,1 0 0,0 0-1,0 0 1,0 0 0,0 0 0,0 1-1,0-1 1,0 0 0,-1 0-1,1 0 1,0 0 0,0 0 0,0 1-1,0-1 1,0 0 0,0 0-1,0 0 1,0 0 0,0 1 0,0-1-1,0 0 1,0 0 0,0 0-1,0 0 1,0 1-47,-1 22 1166,8 29-489,-3-1-370,-2 0 0,-2 0-1,-3 0 1,-1 0 0,-6 19-307,1-5 321,3 1 1,3 57-322,3-116 210,2 13-616,3-10-2954,5-4 414</inkml:trace>
  <inkml:trace contextRef="#ctx0" brushRef="#br0" timeOffset="2795.14">3264 594 10338,'-118'-97'3737,"108"74"536,8 7-2937,6 5-296,15 9-551,0 2-281,9 3-200,15 3 0,2 2 0,5 1 96,-2 1-32,6 1-312,-10 1-265,2 0-911,-6-1-752,6-1-2193,-8 1-72</inkml:trace>
  <inkml:trace contextRef="#ctx0" brushRef="#br0" timeOffset="3146.9">3871 561 3833,'0'0'273,"1"0"-1,0 0 1,-1 0 0,1 0 0,-1 0-1,1 0 1,0 0 0,-1 0-1,1-1 1,0 1 0,-1 0 0,1 0-1,-1-1 1,1 1 0,-1 0 0,1-1-1,-1 1 1,1 0 0,-1-1 0,1 1-1,-1-1 1,1 1 0,-1-1 0,0 1-1,1-1 1,-1 1 0,0-1 0,1 0-273,-13-10 4732,-27-4-1485,19 11-2720,0 1 0,0 1 0,0 1 0,0 1-1,0 1 1,0 0 0,-16 5-527,28-6 59,0 2-1,0-1 1,0 1-1,0 1 1,1-1-1,-1 1 1,1 1-1,0-1 1,-1 1-1,2 0 1,-1 1 0,0 0-1,1 0 1,0 0-1,0 1 1,1 0-1,0 0 1,0 0-1,0 1 1,-2 3-59,6-8 4,-1 1 0,1 0 0,0-1-1,0 1 1,0 0 0,0 0 0,1-1 0,-1 1 0,1 0 0,-1 0 0,1 0 0,0 0 0,0 0-1,0 0 1,1 0 0,-1 0 0,1 0 0,-1-1 0,1 1 0,0 0 0,0 0 0,1-1 0,-1 1-1,0 0 1,1-1 0,0 1 0,-1-1 0,1 0 0,0 0 0,0 0 0,0 0 0,1 0 0,1 1-4,1 1 11,1-1 1,0 1 0,0-2 0,1 1-1,-1-1 1,1 0 0,-1 0 0,1-1-1,0 1 1,-1-2 0,1 1 0,0-1-1,5 0-11,3-1 31,1-1 1,-1 0-1,0-2 0,0 1 0,0-2 0,0 0 0,0-1 1,12-7-32,-20 10 19,-1 0 1,0-1-1,0 0 1,0 0-1,0-1 1,-1 1 0,1-1-1,-1-1 1,-1 1-1,1 0 1,-1-1 0,0 0-1,0 0 1,0-1-1,-1 1 1,0-1 0,0 1-1,-1-1 1,2-7-20,-4 13 3,1 0 0,-1 0 0,0 0 1,0 0-1,0 0 0,0 0 1,1 0-1,-1 0 0,-1 0 0,1 0 1,0 0-1,0 0 0,0 1 0,0-1 1,-1 0-1,1 0 0,0 0 0,-1 0 1,1 0-1,-1 0 0,1 0 0,-1 1 1,1-1-1,-1 0 0,0 0 0,1 1 1,-1-1-1,0 0 0,0 1 0,1-1 1,-1 1-1,0-1 0,0 1 0,0-1 1,0 1-1,0 0-3,0 0-3,0 0 1,0 0-1,1 0 0,-1 0 1,0 0-1,0 1 0,0-1 1,0 0-1,0 0 0,0 1 1,0-1-1,1 1 0,-1-1 1,0 1-1,0-1 0,1 1 1,-1 0-1,0-1 0,1 1 1,-1 0-1,0-1 0,1 1 1,-1 0-1,1 0 0,-1 0 1,1-1-1,0 1 0,-1 0 1,1 0-1,0 0 0,0 0 1,-1 0-1,1 0 0,0 0 1,0 0-1,0 0 3,-1 4-6,1 0 0,-1 1 1,1-1-1,0 1 0,0-1 0,1 1 1,-1-1-1,1 1 0,1-1 0,-1 0 0,1 0 1,0 1-1,0-1 0,0 0 0,1-1 0,-1 1 1,1 0-1,1 0 6,-1-2-516,-1 0 0,1 0 0,0-1 1,0 1-1,0-1 0,1 0 0,-1 0 0,0 0 0,1 0 1,1 0 515,20 5-4055</inkml:trace>
  <inkml:trace contextRef="#ctx0" brushRef="#br0" timeOffset="3759.21">4180 533 6497,'-1'-3'489,"0"1"0,0-1-1,0 1 1,0 0-1,0 0 1,0-1 0,-1 1-1,1 0 1,-1 0 0,0 0-1,0 0 1,1 1-1,-1-1 1,0 0 0,0 1-1,-1 0 1,1-1 0,0 1-1,0 0 1,-1 0-1,1 0 1,-1 0-489,-1 1 213,0 0-1,1 0 1,-1 1 0,0-1-1,1 1 1,-1 0-1,0 0 1,1 0 0,-1 1-1,1-1 1,0 1 0,-1 0-1,1 0 1,0 0-1,-1 1-212,1-2 54,0 1 0,0 0 0,0 0 0,0 1 0,0-1 0,0 0 0,1 1 0,-1 0 0,1-1 0,0 1 0,0 0 0,0 0 0,0 1 0,0-1 0,1 0 0,-1 0 0,1 1 0,0-1 0,0 1 0,0 0 0,0-1 0,1 1 0,0-1 0,-1 1 0,2 1-54,0 0-8,0-1 0,0 1 0,1-1 0,0 1 0,0-1 1,0 0-1,0 0 0,1 0 0,-1 0 0,1 0 0,0-1 1,1 1-1,-1-1 0,0 0 0,1 0 0,0 0 0,0 0 0,0 0 1,3 1 7,1 0-359,0 0 0,0 0 0,0-1 1,1 0-1,-1 0 0,1-1 1,4 1 358,-1-2-1280,0 1 0,1-2 1,-1 1-1,0-2 0,1 0 1,-1 0-1,0-1 0,9-3 1280,-9 2-608,-1-1 0,0 0 0,0-1 0,0 0-1,0 0 1,-1-1 0,0-1 0,0 0 0,1-1 608,-5 2 851,1 0 0,-1 0 0,0-1 0,-1 0 0,0 0 1,0 0-1,4-7-851,-8 12 329,-1 0 0,1 1 1,0-1-1,-1 0 1,1 1-1,0-1 0,-1 0 1,0 0-1,1 1 0,-1-1 1,0 0-1,0 0 1,0 0-1,0 1 0,-1-1 1,1 0-1,0 0 0,-1 1 1,1-1-1,-1 0 0,0 1 1,1-1-1,-1 0 1,-1 0-330,1-1 253,-1 1 1,0 1 0,0-1 0,0 0 0,0 0 0,0 1 0,0-1-1,0 1 1,0-1 0,-1 1 0,1 0 0,-1 0 0,1 0 0,-1 0-1,-2 0-253,3 0 59,0 1 0,-1-1 0,1 1 0,-1-1-1,1 1 1,-1 0 0,1 0 0,-1 0 0,1 0-1,-1 1 1,1-1 0,-1 1 0,1-1 0,0 1-1,-1 0 1,1 0 0,0 0 0,0 0 0,-1 0-1,1 1 1,0-1 0,0 1 0,0-1-1,0 1 1,1 0 0,-1 0 0,0-1 0,1 1-1,-1 1 1,1-1 0,0 0 0,0 0 0,0 0-1,0 1 1,0-1 0,0 0 0,0 1 0,1-1-59,-1 6 35,1 0 0,0 0 0,0 0 0,1 0 0,0 0 0,1 0 0,-1-1 0,1 1 0,2 4-35,29 70 224,-26-66-173,39 65 148,-35-64-146,-1 0-1,0 1 1,-1 0 0,5 17-53,-13-32 7,0-1-1,0 0 1,-1 0 0,1 1 0,-1-1 0,1 0 0,-1 1-1,0-1 1,0 0 0,0 1 0,0-1 0,-1 0-1,1 1 1,-1-1 0,1 0 0,-1 1 0,0-1-1,0 0 1,0 0 0,0 0 0,0 0 0,-1 1-7,0-1 13,-1 1 1,1-1 0,-1 0-1,0 0 1,0 0 0,0 0-1,0-1 1,0 1 0,0-1-1,0 1 1,0-1 0,-1 0 0,1-1-1,-1 1-13,-15 2 57,-1-1-1,1-1 1,-1-1-1,1-1 1,-4-1-57,12 2 8,-16-1 23,16 1-15,0 0-1,0-1 1,0 0-1,0-1 1,0 0 0,1 0-1,-9-4-15,19 6 0,0 0 1,0 0-1,-1 0 0,1-1 0,0 1 1,0 0-1,-1 0 0,1 0 1,0-1-1,0 1 0,0 0 0,-1 0 1,1 0-1,0-1 0,0 1 1,0 0-1,0 0 0,0-1 0,0 1 1,0 0-1,-1-1 0,1 1 1,0 0-1,0 0 0,0-1 0,0 1 1,0 0-1,0-1 0,0 1 1,0 0-1,0 0 0,1-1 0,-1 1 1,0 0-1,0 0 0,0-1 1,0 1-1,0 0 0,0 0 0,1-1 1,-1 1-1,0 0 0,0 0 1,0-1-1,0 1 0,1 0 0,-1 0 1,0 0-1,0 0 0,1-1 1,-1 1-1,0 0 0,0 0 0,1 0 1,-1 0-1,0 0 0,0 0 1,1 0-1,-1 0 0,0 0 0,22-11-8,-21 10 8,202-74-34,-102 40 54,68-34-20,-156 62 2,34-14 5,-1-2 0,-1-2 0,-2-2 0,0-2 0,3-6-7,-44 34 1,-1 0 0,0 0 0,1 0 0,-1 0 0,0 0 0,0 0 0,0-1 0,0 1 0,0 0 0,0 0 0,-1-1-1,1 1 1,0-1 0,-1 1 0,1-1 0,0 1 0,-1-1 0,0 1 0,1-1 0,-1 1 0,0-1 0,0 0-1,0 1 0,-1 0 0,0 0 0,1 0 0,-1 0 1,0 0-1,1 0 0,-1 0 0,0 0 0,0 0 0,0 1 0,0-1 0,0 0 1,0 1-1,0-1 0,0 0 0,0 1 0,0 0 0,0-1 0,0 1 0,0-1 0,0 1 1,-1 0-1,-7-2-6,0 0 0,0 1 0,0 0 1,0 1-1,-1 0 0,-6 1 6,7 0-13,-1 1-1,1 0 0,0 0 1,0 1-1,1 0 0,-1 1 0,0 0 1,1 0-1,0 1 0,0 0 1,0 0-1,1 1 0,0 0 1,-4 4 13,7-7-2,1 1 1,0 0 0,0 0 0,0 0 0,1 0-1,-1 0 1,1 1 0,0-1 0,0 1 0,1-1-1,-1 1 1,1 0 0,0-1 0,0 1 0,1 0-1,-1 0 1,1 0 0,0 0 0,1 0 0,-1 0-1,1 0 1,0-1 0,0 1 0,0 0 0,1-1-1,-1 1 1,1 0 0,2 3 1,0-3 45,-1 0 1,1 0-1,0 0 1,0 0-1,1-1 1,-1 1-1,1-1 1,0 0-1,0-1 1,1 1-1,-1-1 1,1 0-1,-1 0 1,1-1-1,0 0 1,0 0-1,0 0 0,0-1 1,1 1-46,23 3 192,0-1 1,0-1-1,17-1-192,-13 0 77,62-1 295,-20 0-4477,-23 2 892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7:19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282 415 11154,'-5'-18'6677,"-11"-1"-3877,-20-14-1219,33 31-1186,-61-44 1297,-25-21-244,82 61-1327,0-1 1,0 0-1,0-1 1,1 0-1,0 0 1,1 0-1,-1-1 1,2 1-1,-3-6-121,6 11 24,0 0 0,0 0 0,0 0 0,0 0-1,0 0 1,1 0 0,-1 0 0,1 0 0,0 0 0,0 0-1,0-1 1,0 1 0,1 0 0,-1 0 0,1 0 0,0 0-1,0 0 1,0 0 0,0 0 0,1 0 0,0-1-24,1-1 10,1 1 1,-1 0-1,1 0 1,0 1-1,0-1 1,0 1-1,0 0 1,1 0-1,-1 0 1,1 1-1,0-1 1,1 1-11,14-6-10,1 2 1,0 0 0,0 1 0,1 1 0,18-1 9,-28 4-6,1 0 1,-1 1-1,1 1 1,-1-1 0,1 2-1,4 1 6,-14-3 1,0 1 0,0-1 0,0 1 0,0 0-1,0 0 1,0 1 0,-1-1 0,1 1 0,0-1-1,-1 1 1,1 0 0,-1 0 0,1 0 0,-1 0 0,0 0-1,0 0 1,0 1 0,0-1 0,0 1 0,-1 0-1,1-1 1,-1 1 0,1 0 0,-1 0 0,0 0 0,0 0-1,0 0 1,0 3-1,-1 4 15,1 1-1,-1 0 1,-1-1-1,0 1 1,-1-1-1,0 1 1,0-1-1,-1 1 1,0-1 0,-1 0-1,0 0 1,-1-1-1,0 1 1,0-1-1,-1 0 1,-2 2-15,-18 22 323,-2-2 1,0-1 0,-25 20-324,23-23-1252,1 1 0,2 2 0,-1 4 1252,-2 8-3622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7:1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9634,'2'0'729,"0"1"-1,0 0 1,0-1 0,0 1-1,1 0 1,-1 0 0,0 0-1,0 0 1,0 0 0,-1 0-1,1 1 1,0-1-1,0 1 1,-1-1 0,1 1-1,-1 0 1,1-1 0,-1 1-1,0 0 1,0 0 0,1 1-729,-2 19 5720,-10 5-4422,-2 13-485,9-40-7002,-2-1 1456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7:1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102 547 9522,'-13'12'817,"-8"11"268,14-3 2408,0 48 1983,3 88-1308,-14-203-798,13 30-3259,-3-14 107,2 1 0,1-2 1,-2-26-219,7 51 6,-1 0 0,1 0 1,0 0-1,1 0 0,-1 0 1,2 0-1,-1 0 1,1 1-1,-1-1 0,2 1 1,-1-1-1,1 1 0,0 0 1,0 0-1,1 0 0,0 0 1,0 0-1,0 1 0,1 0 1,0 0-1,0-1-6,0 4-3,-1 0-1,0 0 1,0 0-1,1 1 0,-1-1 1,1 1-1,0 0 1,-1 1-1,1-1 1,0 1-1,-1 0 1,1 0-1,0 0 1,0 1-1,-1-1 0,1 1 1,-1 0-1,1 1 1,2 0 3,14 5-12,-1 1 0,0 0 0,12 8 12,9 6-14,-6-2 6,2-2-1,0-2 1,3 0 8,-30-12-21,0-1 0,0 0 0,1-1 0,-1 0 0,1-1 1,-1 0-1,1-1 0,-1 0 0,1 0 0,-1-1 0,1-1 0,-1 0 0,1 0 0,-1-1 21,-7 3-1,-1-1 0,1 0 0,-1 0 0,1 0 0,-1-1-1,1 1 1,-1 0 0,0-1 0,1 0 0,-1 1 0,0-1 0,0 0-1,0 0 1,-1 0 0,1-1 0,0 1 0,-1 0 0,1 0 0,-1-1-1,0 1 1,0-1 0,0 0 0,0 1 0,0-1 0,-1 0-1,1 1 1,-1-1 0,1 0 0,-1 1 0,0-1 0,0 0 0,-1 0-1,1 0 1,0 0 1,-1-1 3,-1 0-1,1 0 0,0 0 0,-1 0 0,0 0 1,0 1-1,0-1 0,-1 1 0,1-1 0,-1 1 1,1 0-1,-1 0 0,0 0 0,0 0 0,-1 0 1,1 1-1,-1 0 0,1-1 0,-1 1 0,0 0 1,1 1-1,-4-2-2,-2 1-5,1 0 0,-1 1 1,0-1-1,0 2 0,1-1 0,-1 1 1,0 1-1,0-1 0,0 2 1,0-1-1,1 1 0,-1 0 0,1 1 1,-1 0-1,1 0 0,0 1 0,0 0 1,-5 4 4,8-5-3,1 0 0,0 0 0,0 0 0,-1 0 1,2 1-1,-1 0 0,0 0 0,1 0 0,0 0 1,0 0-1,0 1 0,0-1 0,1 1 0,0 0 1,0 0-1,0 0 0,1 0 0,-1 0 0,1 0 1,0 0-1,1 1 0,-1-1 0,1 0 0,0 1 1,0-1-1,1 0 0,0 0 0,-1 0 0,2 1 1,-1-1-1,2 4 3,2 1 2,0-1 1,1 1 0,0-1-1,0-1 1,1 1 0,0-1-1,0 0 1,1 0 0,0-1-1,0 0 1,1-1-1,0 0 1,0 0 0,0-1-1,1 0 1,1 0-3,6 3 9,1-1-1,0 0 1,1-1-1,-1-1 1,1-1-1,0-1 1,0 0-1,14-1-8,-26-2-21,1 0-1,-1 0 0,0-1 0,1 0 0,-1 0 0,0-1 1,1 0-1,-1 0 0,0-1 0,0 0 0,-1 0 1,1-1-1,-1 1 0,0-1 0,1-1 0,-2 1 1,1-1-1,0 0 0,-1-1 0,2-3 22,0-1-179,0 0 0,-1 0 0,0-1 0,-1 0-1,0 0 1,-1-1 0,0 1 0,-1-1 0,-1 0 0,1 0 0,-2 0 0,1-4 179,1-47-4043,0-8 692</inkml:trace>
  <inkml:trace contextRef="#ctx0" brushRef="#br0" timeOffset="332.09">898 184 1512,'6'-24'1624,"11"-58"4168,-15 72-4252,-1 0 1,0 0-1,0 0 1,-1 0-1,-1 0 1,-1-8-1541,1 24 6523,-3 40-5158,-10 243 1523,0-11-2314,14-260-517,0 0 0,1 0 1,1-1-1,0 1 0,4 10-57,-5-24-67,0 1 1,1-1-1,-1 0 0,1 0 0,0 0 0,0 0 0,0 0 1,0-1-1,1 1 0,-1-1 0,1 1 0,0-1 1,0 0-1,0 0 0,1 0 0,-1 0 0,1-1 0,0 0 1,-1 1-1,1-1 0,0-1 0,0 1 0,0 0 1,1-1-1,1 1 67,28 2-4481,6-1 573</inkml:trace>
  <inkml:trace contextRef="#ctx0" brushRef="#br0" timeOffset="696.37">1389 675 5793,'1'-5'755,"0"1"0,-1-1 0,0 1 0,0-1-1,0 1 1,-1-1 0,0 1 0,0-1 0,0 1 0,0 0-1,0-1 1,-1 1 0,0 0 0,0 0 0,0 0 0,-1 0-1,1 0 1,-3-2-755,3 4 237,-1-1 0,0 1 0,0-1-1,-1 1 1,1 0 0,0 1 0,-1-1-1,1 0 1,-1 1 0,1 0 0,-1 0 0,0 0-1,1 0 1,-1 0 0,0 1 0,0 0-1,0 0 1,1 0 0,-1 0 0,0 1-1,0-1 1,-1 1-237,-16 2 297,1 0 0,-1 1 0,0 1-1,1 1 1,0 1 0,0 1 0,1 1 0,0 0-1,-16 12-296,34-21 2,0 1 0,0-1 0,0 1 0,1-1 0,-1 1 0,0 0 0,0-1 0,1 1 0,-1 0 0,0 0 0,1 0-1,-1-1 1,1 1 0,-1 0 0,1 0 0,0 0 0,-1 0 0,1 0 0,0 0 0,-1 0 0,1 0 0,0 0 0,0 0-1,0 0 1,0 0 0,0 0 0,0 0 0,0 0-2,1 0 1,0 1 0,0-1 1,0 1-1,0-1 0,0 0 0,0 1 0,0-1 1,0 0-1,0 0 0,1 0 0,-1 0 0,0 0 0,1 0 1,-1 0-1,2 0-1,7 4 7,0-1 0,1 0-1,0 0 1,8 0-7,-3 0 14,0-1-1,0-1 0,0-1 1,1 0-1,-1-1 1,4-1-14,-12 1 11,0-1 1,-1 0 0,1-1 0,-1 0-1,0 0 1,1-1 0,-1 0 0,0 0 0,-1 0-1,1-1 1,0 0 0,-1 0 0,0-1 0,3-2-12,-9 6 5,1 0 0,0 0 1,0 0-1,0-1 1,-1 1-1,1 0 0,0 0 1,-1-1-1,1 1 1,-1 0-1,1-1 0,-1 1 1,0 0-1,0-1 1,0 1-1,0-1 1,0 1-1,0-1-5,0 2 1,0-1-1,0 1 1,0 0 0,0 0-1,0-1 1,0 1 0,0 0-1,0-1 1,0 1 0,0 0 0,0-1-1,0 1 1,0 0 0,0 0-1,-1-1 1,1 1 0,0 0-1,0 0 1,0-1 0,-1 1 0,1 0-1,0 0 1,0 0 0,-1-1-1,1 1 1,0 0 0,0 0-1,-1 0 1,1 0 0,0 0 0,0-1-1,-1 1 1,1 0 0,0 0-1,-1 0 1,1 0 0,0 0-1,0 0 1,-1 0 0,1 0 0,0 0-1,-1 0 1,1 0 0,0 0-1,-1 0 1,1 0 0,0 1-1,0-1 1,-1 0 0,1 0-1,0 0 1,-1 0 0,1 0 0,0 1-1,0-1 1,0 0 0,-1 0-1,1 0 1,0 1 0,0-1-1,0 0 1,-1 0 0,1 1 0,0-1-1,0 0 1,0 1 0,0-1-1,-1 2-1,-1 0 1,1 1-1,1-1 1,-1 0 0,0 1-1,1-1 1,-1 0 0,1 1-1,-1-1 1,1 1-1,0-1 1,0 1 0,0-1-1,1 1 1,-1-1 0,1 0-1,-1 1 1,1-1-1,0 1 1,0-1 0,0 2 0,18 38 88,-19-42-87,2 4 14,0-1 1,0 0-1,0 0 1,1 0-1,0 0 0,-1 0 1,1-1-1,0 1 1,0-1-1,0 1 1,1-1-1,-1 0 0,0-1 1,1 1-1,0 0 1,-1-1-1,1 0 0,3 1-15,5 0-997,1 0 0,-1-1-1,1 0 1,10-1 997,-12 0-1884,27-1-2370</inkml:trace>
  <inkml:trace contextRef="#ctx0" brushRef="#br0" timeOffset="1034.86">1726 127 8722,'-1'-2'220,"-2"-4"613,1 1 1,-1 0-1,0 0 1,-1 1-1,1-1 1,-1 0-1,-1 1-833,5 3 119,-1 1 1,1-1-1,-1 1 0,1 0 0,-1-1 0,1 1 0,-1 0 0,0-1 0,1 1 1,-1 0-1,1 0 0,-1 0 0,0-1 0,1 1 0,-1 0 0,1 0 1,-1 0-1,0 0 0,1 0 0,-1 0 0,0 0 0,1 1 0,-1-1 1,0 0-1,0 0-119,0 1 124,0 0 0,-1 0 0,1 1 0,0-1 0,-1 0 0,1 1 0,0-1 1,0 0-1,0 1 0,0-1 0,1 1 0,-1-1 0,0 1 0,0 1-124,-9 29 824,1 0 0,2 1-1,1 0 1,1 0 0,2 0-1,1 0 1,2 4-824,-5 57 706,-2-25-391,-5 51-94,12-106-130,0 0 1,1 0 0,0 0 0,1 0 0,1 0 0,0 0 0,2 2-92,-4-12 46,0-1 0,1 1 0,0 0 0,0 0 1,0-1-1,0 1 0,1-1 0,-1 0 0,1 0 0,0 0-46,13 7-3787,-1-6 486</inkml:trace>
  <inkml:trace contextRef="#ctx0" brushRef="#br0" timeOffset="1385.14">1511 586 10146,'-32'-12'3993,"17"-8"392,13 13-2817,13 12-367,14 5-473,12-3-608,16 2-40,6 1-32,9-2 200,-4-4 136,0 0 400,-13-4 1297,-8-9-6554,-11-4 2832</inkml:trace>
  <inkml:trace contextRef="#ctx0" brushRef="#br0" timeOffset="1386.14">1990 554 8490,'2'1'3521,"2"9"535,-4-2-2031,0 5-465,-2 4-192,0-4-687,-2 45-233,8-38-216,3-2-48,6-5-56,5 0 384,-3-7-40,4-8-5001,7-5 2009</inkml:trace>
  <inkml:trace contextRef="#ctx0" brushRef="#br0" timeOffset="1387.14">2064 413 8298,'-26'-13'1760,"8"-2"4794,10 9-9035,3 5 3505</inkml:trace>
  <inkml:trace contextRef="#ctx0" brushRef="#br0" timeOffset="1820.53">2225 359 8362,'2'2'501,"0"-1"1,0 1-1,1 0 1,-1 1-1,-1-1 1,1 0-1,0 1 1,0-1 0,-1 1-1,0-1 1,1 1-1,-1-1 1,0 1-1,0 0 1,0 0-1,-1 0 1,1 0-1,-1 0 1,0-1-1,1 1 1,-1 0-1,0 0 1,-1 0-1,1 0 1,-1 0-1,1 0-501,0 17-18,1 45 1267,-2 0 0,-3-1 0,-4 1 0,-6 25-1249,14-90 9,-1 0-1,1 0 1,0 0-1,0 0 1,0-1 0,0 1-1,0 0 1,-1 0 0,1 0-1,0 0 1,0 0-1,0-1 1,0 1 0,-1 0-1,1 0 1,0 0-1,0 0 1,0 0 0,-1 0-1,1 0 1,0 0 0,0 0-1,0 0 1,-1 0-1,1 0 1,0 0 0,0 0-1,0 0 1,-1 0-1,1 0 1,0 0 0,0 0-1,0 0 1,-1 0-1,1 0 1,0 1 0,0-1-1,0 0 1,-1 0 0,1 0-1,0 0 1,0 0-1,0 0 1,0 1 0,0-1-1,-1 0 1,1 0-1,0 0 1,0 0 0,0 1-1,0-1 1,0 0 0,0 0-1,0 0 1,0 1-1,0-1 1,0 0 0,0 0-1,0 1 1,0-1-1,0 0 1,0 0 0,0 0-1,0 1 1,0-1 0,0 0-1,0 0-8,-12-27 519,-7-39 225,15 42-674,0 1-1,2 0 0,1-1 0,0 1 0,2-1 0,1 1 0,0-1 1,2 1-1,1 0 0,0 0 0,2 0 0,2-2-69,-3 10 15,1 0 0,0 0 0,1 1 0,0 0 0,2 1-1,-1 0 1,2 0 0,-1 1 0,2 0 0,-1 1 0,2 0 0,0 1 0,0 1 0,0 0-1,1 0 1,1 1 0,12-4-15,-9 5 97,-1 0 0,1 2-1,0 0 1,0 1 0,1 1-1,-1 1 1,5 0-97,-17 2-89,0 0 0,1 0-1,-1 1 1,0 0 0,0 0-1,0 1 1,0-1 0,0 1-1,0 0 1,0 1 0,0 0-1,5 3 90,-8-3-342,1-1-1,-1 1 1,1 1-1,-1-1 1,0 0-1,0 1 1,0 0-1,-1 0 1,1 0-1,-1 0 1,0 0-1,0 1 343,9 29-3873</inkml:trace>
  <inkml:trace contextRef="#ctx0" brushRef="#br0" timeOffset="2187.63">2193 683 14395,'-26'-16'3865,"16"6"1024,16 6-4305,16 4 0,10 0-408,18 0 200,3 4 136,11-2 1145,-11 0-6562,-2 2 2704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7:1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603 431 5009,'0'-2'277,"0"1"0,-1-1 0,0 0 0,1 1 0,-1-1 0,0 1 0,0-1 0,0 1 0,0-1-1,0 1 1,0-1 0,0 1 0,0 0 0,-1 0 0,1-1 0,0 1 0,-1 0 0,1 0 0,-1 1 0,1-1 0,-1 0 0,0 0 0,1 1 0,-1-1 0,0 1-1,1-1 1,-1 1 0,0 0-277,-54-9 2538,18 9-1570,0 2 0,0 2 1,0 1-1,0 2 0,1 2 1,0 1-1,0 2 1,-19 9-969,42-15 225,1 0 0,-1 0 0,1 2 0,0 0 1,1 0-1,-1 1 0,-6 7-225,15-12 38,0 0 1,0 0-1,1 0 1,-1 0-1,1 0 1,0 1-1,1-1 1,-1 1-1,1 0 1,0 0-1,0 0 1,0 0-1,1 0 1,-1 0-1,1 0 1,1 1-1,-1-1 1,1 0-1,0 1 1,0-1-1,0 0 1,1 1-1,0 2-38,0-5 6,1 0 0,-1 0 0,0 0-1,1 0 1,-1 0 0,1-1-1,0 1 1,0 0 0,0-1-1,0 0 1,1 1 0,-1-1 0,1 0-1,-1 0 1,1 0 0,0-1-1,-1 1 1,1-1 0,0 1 0,0-1-1,0 0 1,0 0 0,1 0-1,-1 0 1,0-1 0,0 1-1,0-1 1,1 0 0,-1 0 0,0 0-1,1-1-5,11 1 25,-1-1 0,1 0 0,-1-2-1,1 1 1,-1-2 0,3-1-25,-1-1 21,-2 0 1,1 0-1,-1-2 1,0 0-1,0-1 0,-1 0 1,0-1-1,-1 0 1,0-1-1,-1 0 0,0-1 1,-1 0-1,0-1 1,-1 0-1,0-1 0,-1 0 1,0 0-1,-2 0 1,3-7-22,0-4 23,-1 0 0,-1 0 0,-1-1 0,-1 1 0,-1-1 1,-2-1-1,0 1 0,-2 0 0,-1 0 0,-1-1 0,-3-9-23,4 26 53,0 0 0,-1 0-1,-1 1 1,1-1-1,-2 0 1,1 1 0,-1 0-1,-1 0 1,0 0 0,0 0-1,0 1 1,-1 0-1,-3-3-52,8 11 8,1-1 0,0 1-1,0 0 1,0 0 0,0-1-1,-1 1 1,1 0-1,0 0 1,0 0 0,-1-1-1,1 1 1,0 0 0,0 0-1,-1 0 1,1 0-1,0 0 1,0-1 0,-1 1-1,1 0 1,0 0-1,-1 0 1,1 0 0,0 0-1,0 0 1,-1 0 0,1 0-1,0 0 1,-1 0-1,1 0 1,0 0 0,0 0-1,-1 0 1,1 1 0,0-1-1,-1 0 1,1 0-1,0 0 1,0 0 0,-1 0-1,1 1 1,0-1-1,0 0 1,0 0 0,-1 0-1,1 1 1,0-1 0,0 0-1,0 0 1,-1 1-1,1-1 1,0 0 0,0 1-8,-4 23 99,9 39-134,-5-58 57,5 39 14,7 61-25,6 5-11,-12-79 90,1-1 0,2 0 0,1-1-1,1 0 1,14 24-90,-22-47-203,21 32 1022,-23-36-1024,0-1 1,0 0-1,0 1 1,0-1-1,1 0 1,-1 0-1,0 0 1,1 0-1,-1 0 1,0 0-1,1 0 1,-1-1 0,1 1-1,0-1 1,-1 1-1,1-1 1,-1 1-1,1-1 1,0 0-1,-1 0 1,1 1-1,0-1 1,1-1 204,16-9-3716</inkml:trace>
  <inkml:trace contextRef="#ctx0" brushRef="#br0" timeOffset="341.39">815 63 11002,'-20'-31'3401,"-3"9"1008,10 13-3177,-1 10-15,0 10-345,-6 15-368,5 8-312,-4 12-40,5 2 136,12 13 488,10-4 1185,8-1-6562,13-12 3064</inkml:trace>
  <inkml:trace contextRef="#ctx0" brushRef="#br0" timeOffset="710.62">1015 560 12259,'-3'2'526,"0"0"0,0-1 0,0 0 0,0 0 1,0 0-1,0 0 0,0 0 0,0-1 0,0 1 0,-1-1 1,0 0-527,3 0 137,0-1 0,-1 0 0,1 0 1,0 1-1,0-1 0,-1 0 1,1 0-1,0 0 0,0 0 0,0 0 1,0 0-1,0-1 0,0 1 1,1 0-1,-1 0 0,0-1 1,1 1-1,-1-1 0,0 1-137,2 0 65,-1 0-1,0 1 1,0-1 0,0 1-1,1-1 1,-1 0-1,0 1 1,0-1 0,1 1-1,-1-1 1,1 1 0,-1-1-1,0 1 1,1-1-1,-1 1 1,1-1 0,-1 1-1,1 0 1,-1-1-1,1 1 1,-1 0 0,1-1-1,0 1 1,-1 0 0,1 0-1,-1 0 1,1 0-1,0-1 1,-1 1 0,1 0-1,0 0 1,-1 0 0,1 0-1,0 0-64,38-8-30,-22 5 177,3-2-101,1 2-10,0-2-1,-1 0 1,0-2-1,0 0 0,0-1 1,-1-1-1,0 0 0,4-5-35,-22 14 4,-1-1-1,1 1 1,0-1 0,-1 1-1,1 0 1,-1-1-1,1 1 1,-1-1-1,1 0 1,0 1-1,-1-1 1,0 1-1,1-1 1,-1 0-1,1 1 1,-1-1 0,0 0-1,0 0 1,1 1-1,-1-1 1,0 0-1,0 0 1,0 1-1,0-1 1,0 0-1,0 0 1,0 1 0,0-1-1,0 0 1,0 0-1,0 1 1,0-1-1,-1 0 1,1 0-1,0 1 1,-1-1-1,1 0 1,0 1 0,-1-1-1,1 0 1,-1 1-1,1-1 1,-1 1-1,1-1 1,-1 1-1,1-1 1,-1 1-1,0-1 1,1 1 0,-1-1-1,0 1 1,1 0-1,-1-1-3,-4-1 34,0-1 0,0 1 0,0 0 0,0 0 0,0 1 0,-1 0 0,-1-1-34,-7 1 131,1 0-1,0 1 1,-1 0 0,1 1 0,0 1 0,-1 0-1,1 1 1,0 0 0,0 1 0,1 0-1,-1 1 1,1 1 0,-5 2-131,12-5 26,1-1 0,-1 1 0,0 0 0,1 0-1,-1 0 1,1 1 0,0-1 0,0 1 0,1 0 0,-1 1 0,1-1-1,0 0 1,0 1 0,0 0 0,0 0 0,1 0 0,0 0 0,0 0-1,0 0 1,1 0 0,0 1 0,0-1 0,0 1 0,1-1 0,-1 0 0,1 1-1,1-1 1,-1 1 0,1-1 0,0 1 0,0-1 0,0 0 0,2 3-26,-1-2 8,1-1 1,0 1-1,0-1 1,0 0 0,1-1-1,0 1 1,0 0-1,0-1 1,0 0 0,1 0-1,0 0 1,-1-1-1,1 1 1,1-1 0,-1 0-1,0-1 1,1 1-1,-1-1 1,1 0 0,0-1-1,0 1 1,5 0-9,8 1 39,0-1 0,0 0 0,0-1-1,0-1 1,1-1 0,9-2-39,-22 2-467,0-1 0,0 1-1,0-1 1,0 0 0,0-1 0,-1 1-1,1-1 1,-1-1 0,1 1-1,3-4 468,18-18-3759</inkml:trace>
  <inkml:trace contextRef="#ctx0" brushRef="#br0" timeOffset="1189.13">1305 385 6089,'0'-3'514,"-1"0"-1,1 1 0,-1-1 1,1 1-1,-1-1 1,0 1-1,0-1 0,-1 1 1,1-1-1,0 1 0,-1 0 1,1 0-1,-1-1 0,0 1 1,0 0-1,0 1 1,0-1-1,0 0-513,-2 2 1586,5 11-796,8 12-364,37 52 173,-35-60-409,0 2 0,-1-1-1,-1 1 1,-1 0 0,0 1-1,-1 0 1,0 5-190,-4-12 213,0-1 45,0 1 0,0-1 0,-2 1 0,1-1 0,-1 1 0,0 0 1,-1 0-1,-1-1 0,0 1 0,-1 3-258,-2-10 2209,-1-15-996,-1-23-652,5 19-463,0-1 0,2 1 0,0 0 0,0 0 0,2 0 1,0 0-99,-2 7 19,2 1 0,-1 0 0,0 0 0,1 0 0,1 0 0,-1 1 0,1-1 0,0 1 0,0 0 0,1 0 0,0 1 0,0-1 0,0 1 0,6-4-19,8-4 19,1 2 0,0 0-1,0 1 1,1 2 0,0 0-1,1 1 1,-1 1 0,1 1-1,4 0-18,-24 5-18,1-1-1,-1 1 1,1 0-1,-1 0 0,1 0 1,-1 1-1,1-1 1,0 0-1,-1 1 1,0 0-1,1 0 0,-1-1 1,1 1-1,-1 1 1,1-1 18,10 11-4451,-6-3 853</inkml:trace>
  <inkml:trace contextRef="#ctx0" brushRef="#br0" timeOffset="1900.72">1826 495 8850,'11'12'1426,"4"6"-261,-15-18-946,1 1-1,-1-1 0,0 1 0,0-1 0,0 1 1,0-1-1,1 1 0,-1-1 0,0 1 1,0-1-1,0 1 0,0-1 0,0 1 0,0-1 1,0 1-1,0-1 0,0 1 0,-1-1 1,1 1-1,0-1 0,0 1 0,0-1 0,0 1 1,-1-1-1,1 1 0,0-1 0,-1 1 1,1-1-1,0 0 0,-1 1 0,1-1 0,0 0 1,-1 1-219,-1 1 304,1 0 0,0 1 0,0-1 0,-1 1 0,1-1 0,1 1 0,-1-1 0,0 1 0,1-1 0,-1 1 1,1 0-1,0-1 0,0 1 0,0 0 0,0 2-304,4 49 1249,-3-42-885,9 42 218,1 15 191,-18-117 1585,8 25-2289,0 0 0,2 0 0,0 0 0,2 0-1,0 1 1,2 0 0,3-7-69,-7 21-2,1 0 1,0 0-1,0 0 0,1 1 0,0 0 0,0 0 1,0 0-1,1 1 0,0 0 0,3-2 2,-5 5-19,0 0 1,0 0-1,1 0 0,-1 1 0,1 0 1,0 0-1,0 0 0,0 0 0,0 1 1,0 0-1,0 0 0,0 0 1,0 1-1,0 0 0,0 0 0,0 0 1,1 0-1,-1 1 19,10 3-872,0 1 0,0 0 0,0 1 0,-1 0-1,1 1 1,-2 1 0,1 1 0,-1 0 0,0 0 0,-1 1 0,6 7 872,-16-15 21,-1-1 0,1 0 1,-1 1-1,1-1 0,-1 1 0,0-1 0,1 1 1,-1 0-1,0 0 0,0-1 0,0 1 0,-1 0 1,1 0-1,0 0 0,-1 0 0,1 0 0,-1 0 0,0 0 1,1 0-1,-1 0 0,0 0 0,0 0 0,-1 0 1,1 0-1,0 0 0,-1 0 0,1 2-21,27-17 3216,-1 3-3178,-17 7 3,42-21 17,-48 22-31,0 1 0,0-1 1,-1 0-1,1 1 0,-1-1 0,1-1 0,-1 1 1,0 0-1,0-1 0,0 1 0,0-1 1,0 1-1,-1-1 0,1 0 0,-1 0 0,0 0 1,1-1-28,-2 3 28,0 0 0,0 0 1,0 0-1,0 0 0,0 0 1,-1 0-1,1 0 1,0 0-1,-1 0 0,1 0 1,0 0-1,-1 0 0,0 0 1,1 0-1,-1 0 0,1 0 1,-1 0-1,0 0 1,0 1-1,1-1 0,-1 0 1,0 1-1,0-1 0,0 0 1,0 1-1,0-1 0,0 1 1,0-1-1,0 1 1,0 0-1,0-1 0,0 1 1,0 0-29,-39-7 657,31 7-583,0 0 0,0 0 0,1 1-1,-1 1 1,0-1 0,1 2 0,-1-1-1,1 1 1,0 0 0,0 1 0,0 0-1,0 0 1,1 0 0,-1 1 0,1 0-1,-6 7-73,9-9 8,1 1-1,-1 0 1,1 0-1,0 0 0,0 0 1,1 0-1,0 1 1,-1-1-1,1 1 0,1 0 1,-1-1-1,1 1 0,-1 0 1,1 0-1,1 0 1,-1 0-1,1 0 0,0 0 1,0 0-1,0 0 1,1 0-1,0 0 0,0 0 1,0 0-1,0 0 0,1-1 1,0 1-1,0 0 1,0-1-1,3 4-7,-1-2 24,0 0 0,0-1 1,0 0-1,1 1 0,0-1 0,0-1 0,1 1 1,-1-1-1,1 0 0,0 0 0,0-1 0,0 1 1,1-1-1,-1-1 0,1 1 0,0-1 1,-1-1-1,1 1 0,0-1 0,0 0 0,0 0 1,0-1-1,0 0 0,2-1-24,26 0-629,1-2 1,-1-2-1,-1-1 0,14-5 629,-15 4-2388,-20 5-1309</inkml:trace>
  <inkml:trace contextRef="#ctx0" brushRef="#br0" timeOffset="2833.52">2613 599 6689,'11'-3'82,"6"2"4262,-19 22 540,2-18-4681,-4 16 1138,-7 37 1502,10-52-2642,1-1 0,-1 1 0,1 0 0,0-1 0,1 1 0,-1 0 0,1-1 0,-1 1 0,1-1-1,0 1 1,0-1 0,1 1 0,-1-1-201,-1-4 119,0 1-1,-1-1 0,1 0 1,0 0-1,0 0 0,0 1 0,0-1 1,0 0-1,0 0 0,0 0 1,0 1-1,0-1 0,0 0 1,0 0-1,0 0 0,1 1 1,-1-1-1,0 0 0,1 0 1,-1 1-1,0-1 0,1 0 0,-1 0 1,1 1-1,-1-1 0,1 0-118,22-22-4,-2 1 74,-18 17-62,0 0 0,0 1 0,1 0 0,-1-1 0,1 1 0,1 1 0,1-3-8,-3 3 24,1 0-1,-1 0 0,0 0 1,0-1-1,0 1 1,0-1-1,-1 0 1,1 1-1,1-5-23,-3 5 104,0-1-1,0 0 1,0 0 0,0 0 0,-1 0-1,1 0 1,-1 1 0,0-1 0,0 0-1,0 0 1,-1 0 0,0-4-104,0-30 929,-12 2-41,13 36-892,0 0 7,15 10 221,-2-1-3116,-8 3-4512,-5-8 2955</inkml:trace>
  <inkml:trace contextRef="#ctx0" brushRef="#br0" timeOffset="3315.03">2606 498 640,'-10'-4'9354,"0"3"2057,7 19-9968,1 17-678,3-24-548,-2 1 1,1-1-1,-2 0 0,1 0 0,-1 0 1,-1 0-1,0 0 0,-1 0 0,0-1 1,-5 10-218,8-20 18,1 1 0,-1 0 0,1 0 0,-1 0 0,0 0 0,1 0 0,0 0 0,-1 0 0,1 0 0,0 1 0,-1-1 0,1 0 0,0 0 0,0 0 1,0 0-1,0 0 0,0 0 0,0 0 0,0 0 0,1 1 0,-1-1 0,0 0 0,0 0 0,1 0 0,-1 0 0,1 0 0,-1 0 0,1 0 0,-1 0 1,1 0-19,29 17-845,-15-10-2828,1 2-21</inkml:trace>
  <inkml:trace contextRef="#ctx0" brushRef="#br0" timeOffset="3765.81">2839 610 7138,'11'-13'1258,"4"-5"325,-8 2 2404,-6 24 2428,5 11-5277,-1-3-520,2 4-144,-2 0 0,0 0 1,-2 0-1,0 1 1,-1-1-1,-1 1 0,-1 10-474,-1-9 62,1-22-29,0 0-1,0 0 1,0 0-1,0 0 1,0 0 0,0 0-1,0 0 1,0 0 0,0 0-1,0 0 1,0 0 0,0 0-1,0 0 1,0 0 0,1 0-1,-1 0 1,0 0-1,0 0 1,0 0 0,0 0-1,0 0 1,0 0 0,0 0-1,0 0 1,0 0 0,0 0-1,0 0 1,0 0 0,0 0-1,0 0 1,1 0-1,-1 0 1,0 0-33,9-40 2205,-4 20-2345,1-3 236,0 0 0,2 0 0,1 0 1,3-4-97,-8 18 12,1-1 0,1 1 1,-1 0-1,2 1 1,-1-1-1,1 1 0,0 1 1,1-1-1,0 1 0,0 0 1,0 1-1,3-2-12,1 2 96,-1 1-1,1 0 0,0 1 0,0 0 1,0 0-1,1 2 0,-1-1 1,1 2-1,8-1-95,38 0-4624,-22 0 985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7:5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639 291 1424,'-27'-3'9346,"17"-4"-3557,10 6-5609,0-1 0,0 1-1,1 0 1,-1 0-1,0 0 1,0 0-1,1 0 1,-1 0 0,0 0-1,1 0 1,-1 0-1,1 0 1,0 0-1,-1 0 1,1 0 0,0 1-1,-1-1 1,1 0-1,0 0 1,0 1-1,0-1 1,0 0-1,0 0-179,58-36-361,-46 32 383,0 1-1,0 0 0,0 1 1,1 1-1,-1 0 0,1 1 1,0 1-1,-1 0 0,1 0 1,0 2-1,10 1-21,-19-2 1,1 0 0,-1 0 0,1 0 0,-1 1-1,0-1 1,0 1 0,1 1 0,-2-1 0,1 1 0,0 0 0,0 0 0,-1 0 0,1 1-1,-1-1 1,0 1 0,0 0 0,-1 0 0,1 1 0,-1-1 0,0 1 0,0-1-1,0 1 1,-1 0 0,0 0 0,0 1 0,0-1 0,0 0 0,-1 1 0,0-1 0,0 1-1,0-1 1,-1 1 0,0-1 0,0 3-1,0 0 17,-1 1 0,1-1 0,-1 0 1,-1 1-1,0-1 0,0 0 0,0 0 0,-1 0 0,-1-1 0,1 1 0,-1-1 1,0 0-1,-1 0 0,0 0 0,0 0 0,0-1 0,-1 0 0,0 0 0,0 0 1,0-1-1,-1 0 0,-6 4-17,-17 3 396,29-11-360,0-1 1,0 0-1,0 1 1,0-1-1,0 0 1,0 1-1,0-1 0,0 0 1,0 0-1,0 0 1,0 0-1,0 0 0,0 0 1,-1 0-1,1-1 1,0 1-1,0 0 1,0 0-1,0-1 0,0 1 1,0-1-1,1 1 1,-1-1-1,0 1 0,0-1 1,0 0-1,0 1 1,0-1-1,1 0-36,1-4 105,9 5-100,21 12-36,-1 2 23,-1 2 0,9 6 8,-29-16 3,1 1 0,-1-1 0,-1 1 0,1 1 0,-1 0 0,0 0 0,-1 0 0,0 1 0,0 0 0,-1 1-3,-4-5 4,-1 0-1,1 1 0,-1-1 0,0 0 1,-1 1-1,1-1 0,-1 1 0,0-1 0,-1 0 1,1 1-1,-1-1 0,0 0 0,0 1 1,-1-1-1,0 0 0,1 0 0,-3 3-3,-4 11 44,-1 0 0,-1 0 0,-11 15-44,12-21 92,0-1 1,-1 0-1,0-1 0,-1 0 1,0 0-1,-1-1 0,0-1 0,0 0 1,-1-1-1,0 0 0,-1 0 0,0-2 1,0 0-1,0 0 0,-1-2 0,0 1 1,0-2-1,0 0 0,0-1 1,0 0-1,-1-2 0,1 1 0,0-2 1,-1 0-1,1-1 0,0 0 0,-7-3-92,0-6 581,22 11-657,-1-1 1,1 1-1,-1-1 1,1 1-1,0 0 1,-1-1 0,1 1-1,0-1 1,0 1-1,-1-1 1,1 1-1,0-1 1,0 1 0,-1-1-1,1 0 1,0 1-1,0-1 1,0 1 0,0-1-1,0 1 1,0-1-1,0 1 1,0-1-1,0 0 1,0 1 0,0-1-1,0 1 1,1-1-1,-1 1 1,0-1-1,0 1 1,1-1 0,-1 1-1,0-1 1,0 1-1,1-1 1,-1 1 0,1-1-1,-1 1 1,0 0-1,1-1 1,-1 1-1,1 0 1,-1-1 0,1 1-1,-1 0 1,1-1 75,26-20-3129</inkml:trace>
  <inkml:trace contextRef="#ctx0" brushRef="#br0" timeOffset="1333.03">1141 173 1568,'33'-58'1711,"-33"57"-1560,1 0 0,-1-1-1,0 1 1,1 0-1,-1 0 1,0-1-1,0 1 1,0 0 0,0 0-1,0-1 1,0 1-1,0 0 1,0-1-1,0 1 1,-1 0 0,1 0-1,-1-1 1,1 1-1,-1 0 1,1 0-1,-1 0 1,1 0 0,-1 0-1,0 0 1,0 0-1,0 0 1,1 0-1,-1 0 1,-1 0-151,-26-18 2737,26 18-2547,-23-8 688,0 0 1,-1 2-1,0 1 1,0 1-1,0 1 1,-24 0-879,-11-3 628,21 2-571,0 2 0,0 2 0,0 2 0,0 2 0,0 1 0,0 2 0,1 2 0,0 1 1,1 2-1,0 2 0,0 1 0,2 2 0,0 2 0,0 1 0,2 2 0,1 1 0,-21 19-57,39-29 5,1 2-1,1 0 1,0 0-1,0 1 1,2 1-1,0 0 1,1 0 0,0 1-1,1 1 1,2-1-1,-1 1 1,2 1-1,0-1 1,0 8-5,0 11 35,1-1 0,1 1 0,3 0 1,1 0-1,1 0 0,7 36-35,1 0 86,-3-10 138,3 0-1,2 0 1,4-1 0,2 2-224,-11-47 36,1 1 0,1 0 0,0-1 0,1-1 0,0 0 0,2 0 0,0 0 0,1-2 0,0 1 0,1-2 0,1 1 1,0-2-1,0 0 0,1-1 0,13 7-36,-8-7 29,1-1 0,-1-1 0,2 0 1,-1-2-1,1-1 0,0-1 0,1 0 0,-1-2 1,1 0-1,0-2 0,19-1-29,-12-2 49,0-1 0,1-1 0,-1-2 0,-1-1-1,1-2 1,-1 0 0,-1-2 0,22-11-49,-23 6 57,0 0 0,0-2 1,-2-1-1,0-1 0,-2-1 1,0-2-1,-1 0 0,-1-1 0,11-18-57,28-45 231,-3-3 0,5-22-231,-51 92 36,13-22 143,-2-1-1,-1-2 0,-3 0 0,-2 0 0,-1-2 0,-3 0 0,1-15-178,-11 44 72,0 0 1,-2 0 0,0 0 0,0 0-1,-2-1 1,0 1 0,-1 1-1,-1-1 1,-5-11-73,4 16 22,0 0 0,-1 0 1,-1 1-1,0-1 0,-1 2 1,0-1-1,-1 1 0,0 0 0,-1 1 1,0 0-1,0 1 0,-1 0 0,-6-3-22,6 4 10,0 1-1,-1 1 0,0 0 1,0 0-1,-1 1 1,1 1-1,-1 0 0,0 0 1,0 2-1,0 0 1,-1 0-1,1 1 0,0 1 1,-1 0-1,0 0-9,-8 2-656,0 1-1,0 1 1,-18 6 656,-66 28-5600,9 2 452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50:41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73 923 8978,'18'-12'5468,"12"-14"-4314,-12 9-471,17-12-282,-14 12-314,0-1 1,-1-1-1,-1-1 0,3-5-87,-21 24 7,0 0 0,0 0-1,0 0 1,0 0 0,0 0 0,0-1 0,-1 1 0,1 0 0,0-1-1,-1 1 1,1 0 0,-1-1 0,1 1 0,-1-1 0,0 1-1,1-1 1,-1 1 0,0-1 0,0 1 0,0-1 0,0 1-1,-1-1 1,1 1 0,0-1 0,0 1 0,-1-1 0,1 1-7,-2-1 6,1 1 1,-1-1-1,1 1 1,-1 0 0,0-1-1,1 1 1,-1 0 0,0 0-1,0 0 1,0 0-1,0 1 1,0-1 0,0 0-1,0 1 1,0-1 0,0 1-1,0 0-6,-11-2 17,-1 1 0,1 1 0,0 0 0,0 0-1,-9 3-16,11-1 40,1 0-1,0 0 0,0 1 0,0 0 1,0 1-1,0 0 0,1 1 1,0 0-1,0 0 0,0 1 0,-4 4-39,9-7 32,0 1-1,0 0 1,0 0-1,1 0 1,0 1 0,-1 0-1,2-1 1,-1 1-1,0 0 1,1 0-1,0 0 1,0 1-1,1-1 1,-1 0-1,1 1 1,1-1-1,-1 1 1,1-1-1,-1 1 1,1-1-1,1 1 1,0 3-32,1 4 55,1 1-1,0-1 1,1-1-1,1 1 1,0-1-1,1 1 1,0-1-1,0-1 1,2 1 0,-1-1-1,1-1 1,1 1-1,7 6-54,-10-12 20,-1 1-1,0-2 1,1 1-1,0-1 1,0 0-1,0 0 1,1 0 0,-1-1-1,1 0 1,0 0-1,0-1 1,0 0-1,0 0 1,0-1-1,0 0 1,1 0-1,-1 0 1,0-1-1,1 0 1,-1-1-1,0 1 1,0-2-1,1 1 1,-1-1 0,6-2-20,-2 0 29,0-1 0,0-1 0,0 0 0,-1 0 0,0-1 0,0 0 0,-1-1 0,0 0 0,5-6-29,7-11 63,0-1 0,12-23-63,15-18 23,-47 65-25,0 0 0,1 0 0,-1 0-1,1 0 1,0 0 0,0 0 0,-1 1 0,1-1-1,0 1 1,1-1 0,-1 1 0,0 0 0,0-1-1,1 1 1,-1 0 0,0 1 0,1-1-1,-1 0 1,1 1 0,-1-1 0,2 1 2,-1 0-5,-1 1 0,0 0 1,1-1-1,-1 1 0,0 0 0,1 0 1,-1 0-1,0 1 0,0-1 1,0 0-1,0 1 0,0-1 0,-1 1 1,1 0-1,0 0 0,-1 0 0,1-1 1,0 2 4,6 10-13,0 1 1,-1 0-1,0 0 1,-1 1-1,-1-1 1,1 4 12,5 31-2,-9-36 10,1 0 0,0-1 0,1 1 0,4 6-8,-8-18 3,0-1-1,0 0 1,0 1-1,0-1 1,0 0-1,1 0 0,-1 1 1,0-1-1,0 0 1,0 1-1,1-1 1,-1 0-1,0 0 1,0 0-1,1 1 1,-1-1-1,0 0 0,1 0 1,-1 0-1,0 0 1,0 1-1,1-1 1,-1 0-1,0 0 1,1 0-1,-1 0 1,0 0-1,1 0 0,-1 0 1,0 0-1,1 0 1,-1 0-1,0 0 1,1 0-1,-1 0 1,0 0-1,1 0 0,-1-1 1,0 1-1,1 0 1,-1 0-1,0 0 1,1 0-1,-1-1 1,0 1-3,16-17 101,7-22 29,-17 25-84,1 0 1,0 1-1,1 0 1,0 0-1,1 1 1,0 0-1,11-10-46,-17 20 10,-1 0-1,1 0 0,-1 0 0,1 0 1,0 0-1,-1 1 0,1-1 1,0 1-1,0 0 0,0 0 1,0 0-1,0 0 0,0 1 1,1-1-1,-1 1 0,3 0-9,-2 0 2,-1 1 1,1 0-1,-1 0 0,1 0 1,-1 1-1,1-1 0,-1 1 1,0 0-1,0 0 0,0 0 1,0 0-1,0 0 0,0 1 1,-1-1-1,1 1 0,-1 0 0,1 0 1,-1 0-3,4 5 22,-1 0 1,0 1 0,-1-1 0,0 1-1,0 0 1,0 0 0,-1 3-23,18 37-450,-12-37-2753,3-5 278</inkml:trace>
  <inkml:trace contextRef="#ctx0" brushRef="#br0" timeOffset="339.14">1280 193 9746,'1'-24'1959,"1"-17"4328,6 75-3893,3 85-973,-5 91-1421,-4-85 1130,10 51-1130,-9-157-1345,-2 0 0,0-1-1,-2 19 1346,-5-1-2986</inkml:trace>
  <inkml:trace contextRef="#ctx0" brushRef="#br0" timeOffset="723.19">1284 799 12091,'-31'-106'3127,"29"104"-2803,1-1-1,0 1 1,-1 0 0,1 0-1,-1 0 1,1 0 0,-1 0-1,0 0 1,0 1 0,0-1-1,0 0 1,0 1 0,-2-2-324,0 2 1169,20 6-796,4 0-360,-1 2-1,0 0 0,-1 1 0,1 0 1,-2 2-1,1 0 0,-1 1 0,-1 1 1,0 0-1,0 1 0,-2 1 0,0 1 0,0 0 1,-1 0-1,-1 1 0,-1 1 0,0 0 1,3 8-13,-9-10 61,-8-12 79,2-4-125,-1 0 0,1 0 0,0 0 0,0 0 1,0 0-1,0 0 0,1 0 0,-1-1 0,0 1 0,0 0 1,1 0-1,-1-1 0,1 1 0,-1-1 0,1 1 1,-1-1-16,-4-16 86,0 0 1,2 0 0,-2-13-87,5 26 26,0 0 1,0 1-1,0-1 0,0 0 1,1 0-1,0 0 1,0 0-1,0 0 1,0 1-1,1-1 1,0 0-1,0 1 0,0 0 1,1-1-1,-1 1 1,1 0-1,0 0 1,0 0-1,1 1 0,-1-1 1,1 1-1,-1 0 1,1 0-1,0 0 1,0 0-1,2 0-26,1-1 0,0 1-1,1-1 1,-1 1-1,1 1 0,0 0 1,0 0-1,0 0 1,0 1-1,0 0 1,0 1-1,0-1 1,0 2-1,0-1 1,4 2 0,12 3-717,0 2 0,0 1 0,13 6 717,49 17-8876,-47-23 3651</inkml:trace>
  <inkml:trace contextRef="#ctx0" brushRef="#br0" timeOffset="1104.43">1986 760 2777,'69'-2'3334,"-52"-2"346,-15-2 864,-18-2 1409,4 8-5745,0 1 0,0 0 0,1 1 0,-1 0 0,1 1 0,0 0 0,0 1 0,0 1 0,0-1 0,-5 5-208,8-5 46,1 0 0,-1 0 0,1 1 1,0 0-1,1 0 0,-1 1 0,1 0 0,1 0 1,-1 1-1,1-1 0,0 1 0,0 0 1,1 0-1,0 1 0,-1 2-46,4-8 0,0 0 1,0 0-1,0 1 1,0-1-1,1 0 1,-1 0-1,1 1 1,0-1-1,0 0 1,0 0-1,0 1 1,0-1-1,0 0 0,0 0 1,1 1-1,-1-1 1,1 0-1,0 0 1,-1 0-1,1 1 1,0-1-1,0 0 1,0 0-1,1 0 1,-1-1-1,0 1 0,1 0 1,0 0-1,-1-1 1,1 1-1,0-1 1,-1 1-1,1-1 1,0 0-1,0 0 1,0 0-1,0 0 1,1 0-1,-1 0 1,0-1-1,0 1 0,0 0 1,1-1-1,-1 0 0,7 2 6,0-1 0,1 0 0,-1 0 0,0-1 0,1-1 0,-1 1 0,0-1 0,0-1 0,0 0 0,3-1-6,0-1 12,1-1 0,-1 0-1,-1-1 1,1 0 0,-1-1 0,0 0-1,0-1 1,-1 0 0,0 0 0,0-2-12,6-7 50,-1-1 1,-1 0 0,0-1-1,-2 0 1,2-4-51,-3 83-32,-8-47-275,1 4 488,0 0-1,1 0 1,0-1-1,3 4-180,-6-15-300,1 0-1,-1-1 0,1 1 0,-1-1 0,1 0 0,1 0 1,-1 0-1,1 0 0,-1-1 0,1 1 0,0-1 0,0 0 1,1 0-1,-1 0 0,1-1 0,-1 1 0,4 0 301,24 5-3618</inkml:trace>
  <inkml:trace contextRef="#ctx0" brushRef="#br0" timeOffset="1512.63">2543 749 8818,'-8'-11'3729,"-4"10"160,5 8-2401,2 6-376,2 6-680,4 10-152,5 1-168,3 7 0,3-1 360,6-4 2105,0-12-6570,2-6 3289</inkml:trace>
  <inkml:trace contextRef="#ctx0" brushRef="#br0" timeOffset="1513.63">2595 512 9418,'-16'-12'2040,"-2"-5"849,8 13-2609,13 12-288,7 6-2896,3-2 1055</inkml:trace>
  <inkml:trace contextRef="#ctx0" brushRef="#br0" timeOffset="8679.29">2926 780 8314,'4'-90'2675,"-6"64"-115,-3 22 148,-2 26 154,5 26-2307,0-18-111,1 1 1,3 26-445,-2-56 8,6 35 161,-6-34-155,0-1 0,0 1 0,1-1 0,-1 1-1,1-1 1,-1 1 0,1-1 0,-1 0 0,1 1-1,0-1 1,0 0 0,0 1 0,-1-1 0,1 0-1,1 0 1,-1 0 0,0 0 0,0 0 0,0 0-1,1 1-13,2-5 58,0 0 0,0 0 0,-1 0 0,0-1-1,1 1 1,-1-1 0,-1 0 0,1 0-1,-1 0 1,2-2-58,1-1 77,29-36 109,2 1-1,32-27-185,-65 66-2,0 0 0,0 0 0,1 0 0,-1 0 0,1 0-1,0 1 1,0 0 0,0 0 0,0 0 0,0 0 0,0 1 0,0-1 0,1 1 0,-1 0 0,0 0 0,1 1-1,3-1 3,-4 2-2,0-1-1,0 1 1,0 0-1,0 0 1,0 0-1,-1 1 1,1-1-1,0 1 1,-1 0-1,1 0 1,-1 0-1,0 1 1,1-1-1,-1 1 1,0 0-1,0 0 3,5 6 10,0 1 0,-1 0 0,0 0 0,-1 1 0,0 0 0,-1 0 0,0 0 0,0 0 0,-1 1-1,-1 0 1,2 9-10,-1 23 65,-4-37-50,0 0 0,0 0 0,1 0 0,-1 0 0,2 0 0,-1 0 0,1 0 0,0 0-1,1 0 1,-1-1 0,2 1 0,2 5-15,-4-11 12,0 0-1,0 0 0,0 0 0,0-1 0,0 1 1,0 0-1,0-1 0,0 0 0,1 1 0,-1-1 1,0 0-1,0 0 0,0 0 0,0 0 0,1-1 1,-1 1-1,0 0 0,0-1-11,39-10 100,-30 6-88,-1-1 0,0-1 0,0 1 1,-1-2-1,0 1 0,0-1 0,1-3-12,43-34 19,5 7-5,-24 16 5,-1-1 0,25-23-19,-49 37 7,1 0 1,-2 0 0,1-1 0,-2 0 0,1-1-1,-1 0 1,-1 0 0,0 0 0,0-1-1,-1 0 1,-1 0-8,-3 10 6,0-1 0,0 1-1,0 0 1,-1-1 0,1 1-1,-1-1 1,0 0-1,0 1 1,0-1 0,0 1-1,0-1 1,0 1 0,-1-1-1,1 1 1,-1-1 0,0 1-1,1 0 1,-1-1 0,0 1-1,-1 0 1,1-1-6,0 2 9,-1 0-1,1 0 1,0 0-1,-1 0 1,1 0-1,-1 1 1,1-1 0,-1 0-1,0 1 1,1-1-1,-1 1 1,1 0-1,-1-1 1,0 1-1,1 0 1,-1 0 0,0 0-1,1 0 1,-1 0-1,0 1 1,1-1-1,-1 1 1,0-1-1,1 1 1,-1-1 0,1 1-1,-1 0 1,1-1-1,-1 1 1,1 0-1,-1 1-8,-10 4 77,0 1 0,0 1-1,1 0 1,0 0 0,0 1-1,1 0 1,0 1 0,1 0-1,0 1 1,0 1-77,5-7 8,0 1 0,1-1 0,0 1 0,0 0 0,1 0 0,0 0 0,0 0 1,0 0-1,1 0 0,0 0 0,0 1 0,0-1 0,1 0 0,0 1 0,0-1 0,1 1 0,-1-1 0,2 0 0,-1 0 0,1 1 0,-1-1 0,2 0 1,0 2-9,0-2 7,0-1 1,0 1 0,1 0-1,-1-1 1,1 0 0,1 0-1,-1 0 1,1 0 0,0-1-1,0 1 1,0-1 0,0-1-1,1 1 1,-1-1 0,1 0-1,0 0 1,0 0 0,1-1-1,-1 0 1,0 0 0,1-1-1,-1 0 1,1 0 0,-1 0-1,1-1 1,-1 0 0,1 0-1,0-1 1,-1 0 0,2 0-8,14-3-23,0 0 0,-1-2 0,0 0 1,0-2-1,0 0 0,-1-1 0,0-1 1,8-6 22,-18 9-50,-1 1 1,-1-1 0,1-1 0,-1 0 0,-1 0 0,1 0 0,-1-1 0,-1 0 0,0 0 0,0-1 0,-1 0 0,0 0 0,-1 0 0,0 0 0,0-1 0,-1 0 0,0 0 0,-1-2 49,-2 14-2,0-1 1,0 1 0,1-1 0,-1 0 0,0 1-1,0-1 1,1 1 0,-1-1 0,0 0 0,0 1-1,1-1 1,-1 0 0,0 1 0,1-1-1,-1 0 1,0 0 0,1 1 0,-1-1 0,1 0-1,-1 0 1,0 0 0,1 1 0,-1-1 0,1 0-1,-1 0 1,1 0 0,-1 0 0,1 0-1,-1 0 1,0 0 0,1 0 0,-1 0 0,1 0-1,-1 0 1,1 0 0,-1 0 0,1-1-1,-1 1 1,0 0 0,1 0 0,-1 0 0,1-1-1,-1 1 1,0 0 0,1 0 0,-1-1 0,0 1-1,1 0 1,-1-1 0,0 1 0,0 0-1,1-1 1,-1 1 0,0-1 0,0 1 0,1 0-1,-1-1 1,0 1 0,0-1 0,0 1 0,0-1-1,0 1 1,0 0 0,0-1 0,0 1-1,0-1 3,17 36-80,-10 3 52,-1-8 30,1 0 0,1 0 1,4 5-4,-11-33 2,-1 0 0,1 0 1,0-1-1,0 1 1,-1 0-1,1 0 1,1-1-1,-1 1 1,0-1-1,0 1 0,1-1 1,-1 1-1,1-1 1,-1 0-1,1 0 1,0 1-3,-1-2 2,-1 0 1,1 1 0,0-1-1,0 0 1,0 0 0,0 0-1,-1 0 1,1 0 0,0 0-1,0 0 1,0-1 0,0 1-1,-1 0 1,1 0 0,0-1-1,0 1 1,0 0 0,-1-1-1,1 1 1,0-1 0,-1 1 0,1-1-1,0 1 1,-1-1 0,1 0-3,5-5 21,0-1 0,-1 0 1,0-1-1,-1 1 0,1-1 1,0-3-22,6-8 16,-9 15-10,8-12-5,0 1 0,1 0 0,1 1 1,0 0-1,1 1 0,3-2-1,-13 12-4,0 1-1,-1 0 1,1 0-1,0 0 0,0 0 1,0 1-1,0-1 1,0 1-1,1 0 0,-1-1 1,0 2-1,1-1 1,-1 0-1,1 1 1,-1-1-1,0 1 0,1 0 1,-1 0-1,1 1 1,-1-1-1,1 1 0,-1-1 1,0 1-1,1 0 1,-1 1-1,0-1 1,0 0-1,1 1 0,-1 0 1,-1-1-1,1 1 1,0 1-1,0-1 0,-1 0 1,1 1-1,1 1 5,0 0 0,-1 0-1,1 0 1,-1 1-1,0-1 1,0 1-1,-1 0 1,1 0-1,-1 0 0,0 0 1,-1 0-1,1 0 1,-1 0-1,0 0 1,0 1-1,0-1 1,-1 1-1,0-1 1,0 0-1,-1 4 1,3 31 34,-2-40-33,0 0 0,0 0 0,0 1 0,0-1 0,0 0 0,0 0 0,0 0 1,1 0-1,-1 1 0,0-1 0,0 0 0,0 0 0,0 0 0,0 0 0,0 0 0,0 0 0,0 1 0,0-1 0,1 0 0,-1 0 0,0 0 0,0 0 0,0 0 0,0 0 0,0 0 0,1 0 0,-1 0 0,0 0 0,0 1 0,0-1 0,0 0 0,0 0 0,1 0 0,-1 0 0,0 0 0,0 0 0,0 0 0,0 0 0,1 0 0,-1 0 0,0 0 0,0-1 0,0 1 0,0 0 0,1 0 0,-1 0 1,0 0-1,0 0 0,0 0 0,0 0 0,0 0 0,0 0 0,1 0 0,-1-1 0,0 1 0,0 0 0,0 0 0,0 0 0,0 0 0,0 0 0,0-1 0,0 1 0,0 0 0,0 0 0,0 0 0,1 0 0,-1 0 0,0-1-1,10-12 67,-9 12-54,20-26-5,1 1 0,14-12-8,-4 4 0,-28 30-5,0 1 0,0-1 0,0 1 0,0 0 0,1 0 0,0 0 0,-1 1 0,1 0 0,0-1 0,0 2 0,0-1 0,0 1 0,2-1 5,-5 2-1,0-1-1,0 1 0,0 0 1,0 0-1,0 0 0,0 0 1,0 0-1,0 1 0,0-1 0,-1 1 1,1-1-1,0 1 0,0-1 1,0 1-1,0 0 0,-1 0 1,1 0-1,0 0 0,-1 0 1,1 1-1,-1-1 0,1 0 1,-1 1-1,0-1 0,0 1 1,1-1-1,-1 1 0,0-1 0,0 1 1,-1 0-1,1 0 0,0 0 1,0-1-1,-1 1 0,1 0 1,-1 0-1,0 1 2,6 22 4,-5-15 3,1 0 1,0 0-1,1-1 0,0 1 1,1-1-1,4 9-7,-6-15 2,0-1-1,0 0 1,0 1 0,0-1-1,0 0 1,0 0-1,0 0 1,1 0 0,-1-1-1,1 1 1,-1-1-1,1 1 1,0-1-1,-1 0 1,1 0 0,0 0-1,0 0 1,0 0-1,0-1 1,0 0 0,0 1-1,0-1 1,0 0-1,0 0 1,2-1-2,12-1 13,1 0 0,-1-2 0,0 0 1,0-1-1,0 0 0,0-2 0,10-5-13,-17 8 10,-1-1-1,0 0 0,0-1 1,0 0-1,-1 0 1,0-1-1,0 0 1,0 0-1,-1-1 0,0 0 1,-1 0-1,0 0 1,2-4-10,-7 9 8,0-1 1,0 0 0,0-1 0,-1 1-1,1 0 1,-1 0 0,0 0-1,0 0 1,0 0 0,-2-4-9,3 8 0,-1-1 1,0 0 0,0 0-1,0 0 1,0 1 0,0-1-1,0 0 1,0 0 0,0 1-1,-1-1 1,1 0 0,0 0-1,0 1 1,-1-1-1,1 0 1,0 1 0,-1-1-1,1 0 1,-1 1 0,1-1-1,-1 0 1,1 1 0,-1-1-1,1 1 1,-1-1 0,0 1-1,1-1 1,-1 1 0,1 0-1,-1-1 1,0 1 0,0 0-1,1-1 1,-1 1-1,0 0 1,0 0 0,1 0-1,-1 0 1,0 0 0,0 0-1,1 0 1,-1 0 0,0 0-1,0 0 1,0 0 0,1 0-1,-1 0 1,0 1 0,0-1-1,1 0 1,-1 0-1,0 1 1,0-1-1,-1 3 4,0-1-1,0 0 0,0 0 1,1 1-1,-1-1 1,0 1-1,1-1 0,0 1 1,0 0-1,0 0 1,0-1-1,0 1 1,0 0-1,1 0 0,-1 0 1,1 0-1,0 0 1,0 1-4,2 57 67,-2-56-63,1 0 0,0 0-1,0 0 1,1 0-1,0-1 1,0 1-1,0 0 1,0-1-1,1 1 1,-1-1 0,1 0-1,0 0 1,1 0-1,-1 0 1,1 0-1,-1-1 1,1 1-1,0-1 1,0 0-1,1-1 1,-1 1-4,3 0 8,0 0 0,0-1 0,0 0-1,0-1 1,1 1 0,-1-1 0,0-1 0,1 1-1,-1-1 1,0-1 0,1 1 0,-1-1 0,0 0-1,4-2-7,0 1 13,1 0 0,0-2 0,-1 1 0,0-1 0,0-1 0,0 0 0,-1-1 0,1 0 0,-1 0 0,-1-1 0,1 0 0,-1-1 0,0 0 0,-1-1 0,0 0 0,0 0 0,-1 0 0,0-1 0,1-4-13,-7 13 0,-1 0-1,0 0 1,1 0-1,-1 0 1,1 1-1,-1-1 1,1 0-1,-1 0 0,1 0 1,-1 1-1,1-1 1,0 0-1,0 1 1,-1-1-1,1 0 1,0 1-1,0-1 1,0 1-1,-1-1 1,1 1-1,0 0 1,0-1-1,0 1 1,0 0-1,0 0 1,0 0-1,0-1 1,0 2-2,0 0-1,0-1 1,0 1-1,-1 0 1,1-1-1,0 1 1,0 0-1,-1 0 1,1 0-1,0 0 1,-1 0-1,1 0 1,-1 0-1,1 0 1,-1 0-1,1 0 1,-1 0-1,0 0 1,0 0 2,9 57-56,-9-48 56,1 0 0,1 0 0,-1 0 0,2-1 1,-1 1-1,4 7 0,-5-15 2,-1 0 0,1 0 0,0 0 0,-1 0 0,1 0 0,0 0 0,0 0 0,1-1 0,-1 1 0,0 0 0,1-1 0,-1 1 0,0-1 0,1 0 0,0 1 0,-1-1 0,1 0 0,0 0 0,0 0 0,0 0 0,-1 0 0,1 0 0,0-1 0,0 1 0,0-1 0,0 1 0,1-1 0,-1 0 0,0 0 0,0 0 0,0 0 0,0 0 0,0 0 0,0 0 0,1-1-2,10-4 15,0 0 0,-1-1 0,1 0 1,7-6-16,-9 5 1,0 0 0,1 1 0,0 1 1,0 0-1,4-1-1,-11 5-1,-1 0-1,1 1 1,-1-1 0,1 1-1,-1 0 1,1 0 0,-1 0-1,1 0 1,-1 1 0,1 0 0,-1 0-1,0 0 1,1 1 0,-1-1-1,0 1 1,0 0 0,3 2 1,-5-3-10,0 0 1,0 0-1,0 0 1,-1-1-1,1 1 0,0 0 1,0-1-1,0 1 1,0-1-1,0 0 0,0 0 1,0 0-1,2 0 10,10-4-3296,1-2 709</inkml:trace>
  <inkml:trace contextRef="#ctx0" brushRef="#br0" timeOffset="9295.21">5995 288 5257,'12'-61'5031,"-3"-2"-1,-2 1 1,-3-6-5031,-1 35 2154,2 212 510,-6-65-2329,0 27 81,7 19-416,-3-118 53,2-1 0,2-1 0,2 1 0,1-1 0,2-1 0,4 4-53,3-7 132,-19-35-135,0-1 1,1 1-1,-1-1 0,0 1 1,1-1-1,-1 1 0,0-1 1,1 0-1,-1 1 1,1-1-1,-1 1 0,0-1 1,1 0-1,-1 0 0,1 1 1,-1-1-1,1 0 0,-1 0 1,1 0-1,-1 1 0,1-1 1,0 0-1,-1 0 1,1 0-1,-1 0 0,1 0 1,-1 0-1,1 0 0,-1 0 1,1 0-1,-1 0 0,1-1 1,-1 1-1,1 0 0,0 0 1,-1 0-1,0-1 1,1 1-1,-1 0 0,1 0 1,-1-1-1,1 1 0,-1-1 1,1 1-1,-1 0 0,0-1 1,1 1-1,-1-1 1,0 1-1,0-1 0,1 1 1,-1-1-1,0 1 0,0-1 1,1 1-1,-1-1 0,0 1 1,0-1-1,0 1 0,0-1 1,0 1-1,0-1 1,0 1-1,0-1 3,1-5-109,1 0 0,-1 0 0,-1 0 1,1 0-1,-1 0 0,0 0 0,-1 0 0,1 0 0,-1 0 1,0 0-1,-1 0 0,1 0 0,-1 0 0,0 1 1,-1-1-1,1 1 0,-1 0 0,-3-4 109,-7-12-429,-1 0 0,-1 2 0,-14-16 429,-2 3-184,22 23 347,0 0 1,0-1-1,1 0 0,0 0 1,1-1-1,0 1 1,0-2-1,1 1 1,-1-4-164,7 13 76,-1 0 0,1 0 0,0 0-1,0 0 1,0 1 0,0-1 0,0 0 0,0 0 0,0 0 0,0 0 0,1 0 0,-1 0 0,1 0 0,-1 1-1,1-1 1,0 0 0,0 0 0,0 1 0,0-1 0,0 1 0,0-1 0,0 1 0,1-1 0,-1 1 0,0-1-1,1 1 1,-1 0 0,1 0 0,0 0 0,-1 0 0,1 0 0,0 0-76,9-5 275,1 1 0,-1 0 0,1 1 0,9-3-275,-9 4 193,99-31 473,2 6 0,1 5 0,29 0-666,-80 20-1210,-39 3-2533,-10-3-244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9:3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671 412 9490,'2'-7'4246,"-5"9"-1287,-12 18 145,-18 35-818,27-41-1974,0 0 0,1 1 0,1 0-1,0 0 1,1 0 0,0 0 0,1 1 0,1 3-312,0-16 23,1 1 0,0 0-1,0 0 1,0 0 0,0 0 0,1 0-1,-1 0 1,1-1 0,0 1 0,0 0-1,1-1 1,-1 1 0,1 0 0,-1-1-1,1 0 1,0 1 0,1-1 0,-1 0-1,0 0 1,1 0 0,0 0-1,0-1 1,0 1 0,0-1 0,0 1-1,0-1 1,1 0 0,-1-1 0,0 1-1,1 0 1,0-1 0,-1 0 0,1 0-1,2 0-22,1 0 14,0-1 0,0 0 0,-1 0 0,1-1 0,0 0 0,-1 0-1,1 0 1,-1-1 0,1 0 0,-1-1 0,0 1 0,0-1 0,0 0 0,3-2-14,10-7 46,-1-1 0,0 0 1,11-11-47,35-36 145,-80 110 9,8-34-63,0 1 1,2 0-1,0 1 1,1 0-1,0 0 1,2 0-1,-1 7-91,4-22 11,-1 1 1,1 0-1,0-1 0,0 1 0,0-1 0,0 1 1,0-1-1,1 1 0,0-1 0,0 1 1,0-1-1,0 1 0,0-1 0,1 0 0,-1 0 1,1 0-1,0 0 0,0 0 0,0 0 0,0 0 1,1 0-1,-1-1 0,1 1 0,-1-1 0,1 0 1,0 0-1,0 0 0,0 0 0,0 0 1,0-1-1,1 1 0,-1-1 0,0 0 0,1 0 1,-1 0-1,1 0 0,-1-1 0,1 0 0,0 1 1,-1-1-1,1 0-11,3 0-639,0-1 1,0 1 0,-1-1 0,1 0-1,0 0 1,-1-1 0,1 0-1,-1 0 639,25-13-4143</inkml:trace>
  <inkml:trace contextRef="#ctx0" brushRef="#br0" timeOffset="457.84">1081 148 8442,'-18'-17'1054,"-1"1"-1,-1 1 1,0 1 0,-1 0 0,-1 2 0,0 0-1,-1 2 1,-1 0-1054,5 3 360,-1 2-1,0 0 1,0 1-1,0 1 1,-1 1-1,1 1 1,-1 0-1,1 2 1,-1 0-1,-5 2-359,-4 2 215,0 1-1,1 1 1,0 2 0,0 1-1,1 1 1,0 1 0,0 1-1,2 2 1,0 1 0,1 1 0,0 1-1,1 1 1,-8 10-215,7-5 129,2 2 0,1 1 0,0 0 0,3 2 1,0 0-1,1 2 0,2 0 0,2 0 0,0 1 0,3 1 1,-6 25-130,0 8 107,4 1 0,2 1 0,3-1 0,4 1 0,3 46-107,3-70 35,1 0-1,3 0 1,2 0-1,1-1 0,2 0 1,3-1-1,1-1 1,1 0-1,10 12-34,-16-35 22,0 0 0,2-1 0,0-1 0,1 0 0,0 0 1,2-2-1,-1 0 0,2 0 0,0-1 0,1-1 0,0-1 0,0-1 0,1 0 0,1-1 0,-1-1 0,1 0 0,1-2 0,0 0 0,0-1 0,0-2 1,0 1-1,0-2 0,7-1-22,14 0 43,0-2 1,0-2 0,0-1-1,-1-3 1,0-1 0,0-2 0,-1-1-1,0-2 1,-1-2 0,0-2-1,4-4-43,-5 1 34,-1-1-1,0-2 0,-2-2 0,-1-1 0,0-2 1,-3-1-1,0-1 0,-2-1 0,-1-2 0,9-16-33,-17 18 87,-1-1 0,-2-1-1,-1 0 1,-1-1-1,-2-1 1,-2 0-1,-1 0 1,-2-1-1,-1 0 1,-2-1 0,0-29-87,-4 32 72,0 0 0,-3-1 1,-1 2-1,-1-1 1,-1 0-1,-3 1 0,0 0 1,-2 1-1,-2 0 0,-1 1 1,-13-22-73,12 28 6,-1 0 0,-1 2 1,-2 0-1,0 1 0,-1 1 0,-1 1 1,-1 0-1,-1 2 0,0 1 0,-2 1 1,1 0-1,-2 2 0,-14-5-6,11 7 67,0 0 0,-2 2-1,1 1 1,-1 2 0,0 0 0,-1 3 0,1 0-1,-1 2 1,0 2 0,0 0 0,-6 3-67,6 1-1187,1 2-1,0 1 1,1 1 0,-10 5 1187,-43 16-3712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28:4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23237 809 5513,'1'-1'290,"0"-1"0,-1 1 0,1-1 0,0 1 0,-1-1-1,1 1 1,-1-1 0,0 1 0,0-1 0,1 1 0,-1-1 0,0 1 0,0-1 0,0 0-1,-1 1 1,1-1 0,0 1 0,-1-1 0,1 1 0,-1-1 0,1 1 0,-1-1-1,0 1 1,1-1 0,-1 1 0,0 0 0,0-1 0,0 1 0,0 0-290,-2-1 335,0 0 0,0 0 0,0 1 0,-1-1 0,1 1-1,0-1 1,-1 1 0,1 0 0,0 1 0,-1-1 0,1 1 0,-1-1 0,-1 1-335,-18 0 778,0 0 0,-1 2 0,1 1 1,-1 1-779,15-3 391,-18 3 148,-80 15 865,99-17-1331,0 0 0,0 0 0,1 1 0,-1 1 0,1-1-1,0 1 1,0 0 0,0 0 0,1 1 0,-1 0 0,-2 3-73,8-7 3,1 0 0,-1 0 0,0 0 1,1 0-1,-1 0 0,0 0 0,1 0 1,0 0-1,-1 0 0,1 0 1,-1 1-1,1-1 0,0 0 0,0 0 1,0 0-1,0 1 0,0-1 0,0 0 1,0 0-1,0 0 0,0 0 0,1 1 1,-1-1-1,0 0 0,1 0 1,-1 0-1,1 0 0,-1 0 0,1 0 1,0 0-1,-1 0 0,1 0 0,0 0 1,0 0-1,-1 0 0,1 0 1,0-1-1,0 1 0,0 0 0,0-1 1,0 1-1,0-1 0,0 1 0,1 0-3,6 4 4,1 0 0,0-1 0,1 1 0,-1-2-1,2 1-3,34 9 20,1-1 0,16-1-20,-25-4 10,0 1 0,0 1 0,-1 2 0,16 8-10,-50-18 1,0-1 0,-1 1 0,1 0 0,0 0 1,-1 0-1,1 0 0,-1 0 0,1 0 0,-1 0 0,0 0 0,0 1 0,1-1 0,-1 1 0,0-1 0,0 1 0,0-1 0,0 1 0,-1-1 0,2 2-1,-3-2 2,1 0-1,0 0 1,0 0 0,0 0-1,-1 1 1,1-1-1,0 0 1,-1 0-1,1 0 1,-1 0 0,1 0-1,-1-1 1,0 1-1,1 0 1,-1 0 0,0 0-1,0 0 1,1-1-1,-1 1 1,0 0 0,0-1-1,0 1 1,0-1-1,0 1 1,0-1-1,0 1 1,0-1 0,0 0-1,0 1 1,0-1-1,0 0 1,-1 0-2,-24 6 91,0-1 0,0-1 0,0-1 0,-1-2 0,1 0 0,-4-2-91,-61 5 247,151-13-3850,-17 0 381</inkml:trace>
  <inkml:trace contextRef="#ctx0" brushRef="#br0" timeOffset="689.45">23461 859 6265,'21'-72'11557,"-21"72"-11405,0 0 0,-1 0 0,1 0 0,0-1-1,-1 1 1,1 0 0,0 0 0,-1 0 0,1 0-1,-1 0 1,1 0 0,0 0 0,-1 0-1,1 0 1,0 0 0,-1 0 0,1 0 0,0 0-1,-1 0 1,1 0 0,-1 0 0,1 0-1,0 1 1,-1-1 0,1 0 0,0 0 0,0 0-1,-1 1 1,1-1 0,0 0 0,-1 0-1,1 1 1,0-1 0,0 0 0,-1 0 0,1 1-1,0-1-151,-7 9 153,1 1 0,0-1 0,0 1 0,1 1 1,0-1-1,1 1 0,0-1 0,1 1 0,0 0 0,1 0 0,0 1 0,0 6-153,2-14 16,0 0-1,0 0 1,1 0 0,-1 0 0,1 0 0,0 0 0,0 0-1,0-1 1,0 1 0,1 0 0,0-1 0,-1 1 0,1-1 0,1 0-1,-1 1 1,0-1 0,1 0 0,-1 0 0,4 2-16,-1-2 10,0 1 0,-1-2 1,1 1-1,0-1 0,1 1 1,-1-1-1,0-1 0,1 1 1,-1-1-1,1 0 0,-1 0 1,1 0-1,0-1-10,7 0 16,1 0 0,-1-1-1,1 0 1,-1-1 0,0 0-1,0-2 1,0 1 0,0-1-1,0-1 1,-1-1 0,5-2-16,-7 2 24,0-1 1,-1 0-1,0 0 1,0-1-1,-1 0 1,0 0-1,0-1 0,4-7-24,-9 12 81,0 0 0,-1 0 0,1 0 0,-1 0 0,0-1 0,0 1 0,-1 0 0,1-1-1,-1 0 1,0 1 0,0-1 0,-1 0 0,1 1 0,-1-1 0,0 0 0,0 0 0,-1 1-1,1-1 1,-1 0 0,0 1 0,0-1 0,-1 0-81,-5-5 594,5 20-411,11 31-187,-3-30-57,1 0 0,0 0 0,0-1 0,1 1 0,0-2 0,1 1 0,0-1 0,1-1 0,0 1 0,0-2 0,0 1-1,1-1 1,0-1 0,1 0 0,4 1 61,1 1-511,-1-1-1053,0 0-1,1 0 0,0-2 1,6 2 1564,-32-53 3213,7 34-2908,0 0 1,1 0-1,0 0 1,0-1 0,2 1-1,-1 0 1,3-11-306,-2 17 51,0 0 0,1 0 0,0 1 0,0-1 0,0 0 0,0 1-1,1 0 1,0 0 0,0-1 0,1 2 0,-1-1 0,1 0 0,0 1 0,1 0 0,-1-1 0,0 2 0,1-1 0,0 0 0,0 1-51,1 0 43,0 0 0,0 1 0,0-1 0,0 1 1,0 0-1,0 1 0,0 0 0,1 0 0,-1 0 0,1 1 1,-1-1-1,0 2 0,1-1 0,-1 1 0,1 0 0,-1 0 0,0 0 1,0 1-1,0 0 0,0 1 0,0-1 0,4 3-43,-2-1-883,0 1 0,-1 0-1,1 0 1,-1 1 0,0 0 0,1 2 883,17 19-3896</inkml:trace>
  <inkml:trace contextRef="#ctx0" brushRef="#br0" timeOffset="1703.2">25252 898 11883,'2'-3'375,"0"0"0,0 0 1,-1 0-1,1 0 0,-1 0 1,0 0-1,0 0 1,0 0-1,0 0 0,0 0 1,-1-1-1,0 1 0,1 0 1,-1-1-1,0 1 1,-1 0-1,1-1 0,-1 1 1,1 0-1,-1 0 0,0 0 1,0-1-1,0 1 1,-2-2-376,1 2 151,0 0 1,0 0 0,-1 0 0,1 0 0,-1 1 0,0-1 0,0 1 0,0-1 0,0 1-1,0 0 1,-1 0 0,1 1 0,0-1 0,-1 1 0,1 0 0,-1-1 0,0 2 0,1-1 0,-1 0-1,0 1 1,0-1 0,-2 1-152,-5 1 80,-1-1 0,1 2 0,-1-1 0,1 2 0,-1-1-1,1 1 1,0 1 0,0 0 0,1 1 0,-1 0 0,1 1 0,0 0 0,1 0 0,-1 1-1,1 0 1,0 1 0,1 0 0,0 0 0,0 1 0,-5 9-80,11-16 6,0 0 0,0 0-1,1 1 1,-1-1 0,1 0 0,0 1 0,0-1 0,0 1-1,0 0 1,0-1 0,0 1 0,1 0 0,0 0 0,-1 0-1,1-1 1,0 1 0,0 0 0,0 0 0,1 0-1,-1-1 1,1 1 0,-1 0 0,1-1 0,0 1 0,0 0-1,0-1 1,1 1 0,-1-1 0,0 1 0,1-1 0,1 2-6,0-1 6,1 0-1,0 0 1,0 0 0,0 0 0,1-1 0,-1 1 0,0-1 0,1 0 0,0-1 0,-1 1-1,1-1 1,0 0 0,0 0 0,0 0 0,0 0 0,0-1 0,0 0 0,0 0-6,6 0 11,0-1 0,0 0 0,0 0 1,-1-1-1,1-1 0,0 1 0,-1-2 1,0 1-1,0-2 0,0 1 0,0-1 1,-1-1-1,0 0 0,0 0 0,8-7-11,-6 1 18,0 1 1,-2-1-1,1 0 0,-1-1 0,-1 0 0,-1-1 1,0 0-1,0 0 0,-1 0 0,3-15-18,33-131 109,-24 85-80,1-37 283,-19 112-304,0 0 0,0-1 0,1 1 1,-1 0-1,0-1 0,0 1 0,0 0 0,0-1 1,0 1-1,1-1 0,-1 1 0,0-1 0,0 1 1,0 0-1,0-1 0,0 1 0,0-1 1,-1 1-1,1 0 0,0-1 0,0 1 0,0-1 1,0 1-1,0 0 0,-1-1 0,1 1 0,0 0 1,0-1-1,0 1 0,-1 0 0,1-1 0,0 1 1,-1 0-1,1-1 0,0 1 0,-1 0 1,1 0-1,0 0 0,-1-1 0,1 1 0,-1 0-8,-14 12 200,-12 28 5,19-21-97,0 0 0,2 1-1,0-1 1,1 1 0,2 0 0,0 0-1,0 1 1,2-1 0,1 10-108,0-19 23,0 0-1,1 0 1,0 0 0,1 0 0,0 0-1,1 0 1,0-1 0,0 1 0,1-1-1,1 0 1,0 0 0,0 0 0,1-1-1,0 1 1,1-1 0,0-1 0,7 8-23,-6-10 10,0-1 0,0 0 0,1-1 0,-1 1 0,1-2 0,0 1 1,0-1-1,0-1 0,0 1 0,1-2 0,-1 1 0,1-1 0,-1-1 1,1 1-1,-1-2 0,1 1 0,0-1 0,2-1-10,-4 0 11,0 1 0,0-1 0,0 0 0,0 0 0,-1-1 0,1 0 0,-1-1 0,0 0 0,1 0 0,-2 0 0,1-1 0,-1 0 0,1 0 0,-1-1 0,-1 1 0,1-1 0,-1-1 0,0 1 0,0-1 0,-1 0 0,3-6-11,-5 11 5,-1 0-1,-1 0 1,1-1 0,0 1-1,0 0 1,-1 0 0,0 0 0,1 0-1,-1-1 1,0 1 0,0 0-1,0 0 1,0-1 0,0 1-1,-1 0 1,1 0 0,-1-1 0,1 1-5,-1 1 1,0 0 1,1 0 0,-1 0 0,0 0 0,0 0-1,1 0 1,-1 1 0,0-1 0,0 0 0,0 0-1,0 1 1,0-1 0,0 1 0,0-1 0,0 1-1,0-1 1,0 1 0,-1-1 0,1 1 0,0 0-1,0 0 1,0 0 0,0 0 0,-1 0-2,-1 0 0,-1 0-1,1 0 1,0 1 0,-1 0 0,1-1-1,0 1 1,0 0 0,0 1 0,0-1-1,-1 1 1,2-1 0,-1 1 0,0 0-1,0 0 1,1 0 0,-1 0 0,1 1 0,-1-1-1,1 1 1,0-1 0,0 1 0,-1 2 0,1-1 0,-1 0 0,1 0 0,0 1 0,1-1 0,-1 1 1,1-1-1,0 1 0,0-1 0,0 1 0,1 0 0,0 0 0,-1-1 1,2 1-1,-1 0 0,0-1 0,1 1 0,0 0 0,0-1 0,1 1 1,-1-1-1,1 1 0,0-1 0,0 0 0,0 0 0,1 0 0,0 0 1,-1 0-1,1 0 0,1-1 0,-1 1 0,0-1 0,1 0 0,0 0 1,-1 0-1,3 0 0,8 7 1,0-1 0,0-1 0,1-1 1,0 0-1,0 0 0,1-2 0,-1 0 0,1-1 1,12 2-2,-16-4 3,1-1 0,-1 0 0,1 0 0,-1-2 1,1 1-1,-1-2 0,0 1 0,1-2 0,-1 0 1,0 0-1,0-1 0,-1 0 0,8-5-3,-13 6 3,0-1-1,0 0 1,0 0-1,0-1 1,-1 1-1,0-1 1,0 0-1,0-1 1,-1 1-1,0-1 1,0 0-1,0 0 1,-1 0-1,1-1 1,-2 1-1,1-1 1,-1 0-1,0 0 1,0 0-1,-1 0 0,1 0 1,-2 0-1,1 0 1,-1-3-3,0 4-1,0 1 0,-1 0 0,1-1 0,-1 1 0,0 0 0,0 0-1,-1 0 1,0 0 0,1 0 0,-2 0 0,1 0 0,-1 0 0,1 1 0,-1-1 0,-1 1 0,1 0 0,0 0 0,-1 0-1,0 0 1,0 1 0,-3-3 1,0 5-45,10 10 26,11 11 5,41 34-2,-34-36 16,-2 1 0,0 1-1,-1 0 1,-1 1 0,-1 1-1,12 23 1,-26-42 0,-1-1 0,0 1 0,0-1 0,1 1 0,-2-1 0,1 1 0,0 0 0,0-1-1,-1 1 1,1 0 0,-1 0 0,0 0 0,0-1 0,0 1 0,0 0 0,-1 0 0,1 0-1,-1-1 1,0 1 0,1 0 0,-1 0 0,-1 0 0,0-1 5,0 1 0,0 0 0,0-1 0,-1 0 0,1 0-1,-1 1 1,0-1 0,1-1 0,-1 1 0,0 0 0,0-1 0,0 1 0,0-1 0,0 0 0,-1 0-1,0 0-4,-16 3 153,-1-1-1,0 0 0,0-2 1,0 0-1,-10-2-152,18 0 196,-142-8-5063,77 0 995</inkml:trace>
  <inkml:trace contextRef="#ctx0" brushRef="#br0" timeOffset="2328.78">27340 825 7026,'-2'-4'561,"0"1"1,0-1-1,0 0 1,0 0-1,0 1 1,-1-1-1,0 1 1,1 0 0,-1 0-1,0 0 1,-1 0-1,1 1 1,0-1-1,-1 1 1,0 0 0,1 0-1,-5-2-561,2 2 414,0 0-1,0 1 1,0-1 0,0 1-1,0 1 1,-1-1 0,1 1-1,0 0 1,0 1 0,0-1-1,-6 2-413,4 0 119,0 0-1,0 0 1,0 0 0,0 1-1,1 0 1,0 1-1,-1 0 1,1 0 0,1 0-1,-1 1 1,1 0-1,-1 0 1,1 1 0,1 0-1,-1 0 1,1 0-1,0 1 1,1-1 0,-2 4-119,4-8 3,1 0 0,1 1 1,-1-1-1,0 0 0,0 0 1,1 0-1,0 1 0,-1-1 1,1 0-1,0 0 0,0 1 1,0-1-1,0 0 0,0 0 0,1 1 1,-1-1-1,1 0 0,-1 0 1,1 0-1,0 1 0,0-1 1,1 1-4,0 0 13,0 0 1,1 0 0,0 0 0,0 0 0,0 0 0,0-1-1,0 1 1,1-1 0,-1 0 0,1 0 0,-1 0-1,2 0-13,11 5-159,1-2 0,-1 0 0,1 0 0,0-2 1,13 1 158,2-1-1005,1-1 0,24-3 1005,-6-3-3236,4-3-7</inkml:trace>
  <inkml:trace contextRef="#ctx0" brushRef="#br0" timeOffset="2734.7">27710 866 1384,'13'-8'1643,"-4"2"-283,0 1 0,-1-1 0,0-1 1,0 0-1,0 0 0,-1 0 0,0-1 0,0 0 1,-1 0-1,5-9-1360,-11 16 108,0 1 1,1-1-1,-1 0 0,0 0 1,0 0-1,0 0 0,0 0 1,0 1-1,0-1 0,0 0 1,0 0-1,-1 0 0,1 0 1,0 0-1,0 1 0,-1-1 1,1 0-1,0 0 1,-1 0-1,1 1 0,-1-1 1,1 0-1,-1 1 0,0-1 1,1 0-1,-1 1 0,1-1 1,-1 1-1,0-1 0,0 1 1,1-1-1,-1 1 0,0-1 1,0 1-1,0 0 0,1-1 1,-1 1-1,0 0 1,0 0-1,0 0 0,0 0 1,0 0-1,1 0 0,-1 0 1,0 0-1,-1 0-108,-44-1 1049,45 1-966,-28 3 409,1 1 0,-1 1 0,1 1 0,-11 5-492,27-7 105,0 0-1,1 1 0,-1 0 1,1 1-1,0 0 0,0 1 0,1 0 1,0 0-1,0 1 0,-8 9-104,16-15 7,1-1-1,-1 1 0,0 0 1,1 0-1,-1 0 1,1 0-1,0 0 1,0 1-1,0-1 0,0 0 1,0 0-1,0 1 1,0-1-1,1 1 1,-1-1-1,1 1 1,0-1-1,0 1 0,0-1 1,0 1-1,0-1 1,0 0-1,1 1 1,-1 0-7,2 0 3,0 0 1,0 0 0,-1 0 0,2 0 0,-1 0 0,0 0-1,1 0 1,-1-1 0,1 1 0,0-1 0,-1 0 0,1 0 0,0 0-1,1 0 1,-1-1-4,12 7 8,0-2-1,0 0 1,1-1-1,-1 0 1,1-2 0,10 2-8,-7-3 11,0 0 1,1-1 0,-1-2 0,0 0 0,0-1 0,1 0 0,-1-2 0,10-3-12,-23 5 9,-1 0 1,1 0-1,-1 0 0,0-1 0,1 0 1,-1 0-1,-1 0 0,1 0 1,0-1-1,-1 0 0,0 0 0,0 0 1,3-4-10,-5 5 12,0-1 0,0 0 0,0 0 0,-1 0 0,0 0 0,1 0 0,-1 0 0,-1 0 0,1 0 0,0-1 0,-1 1 0,0 0 0,0 0 0,0-1 0,-1 1 0,1 0 0,-1 0 0,0 0 0,-1 0 0,0-3-12,2 5 19,0 0 1,-1 0-1,1 0 1,0 1 0,-1-1-1,0 0 1,1 0-1,-1 0 1,0 1-1,0-1 1,0 0 0,0 1-1,0-1 1,-1 1-1,1-1 1,0 1 0,-1 0-1,1-1 1,-1 1-1,1 0 1,-1 0-1,0 0 1,1 0 0,-1 0-1,0 1 1,0-1-1,1 0 1,-1 1-1,0-1 1,0 1 0,0 0-1,0 0 1,-1-1-20,0 2 9,1 0 1,0 0-1,0 1 0,0-1 1,0 0-1,0 1 0,0-1 1,0 1-1,0 0 0,0 0 1,1-1-1,-1 1 0,1 0 1,-1 0-1,1 1 1,0-1-1,0 0 0,0 0 1,0 1-1,0-1 0,0 0 1,1 1-1,-1-1 0,1 1 1,-1 1-10,1 4-36,-1 0-1,1 0 1,0 0 0,0 0-1,1 0 1,0 0 0,1 0-1,0-1 1,0 1 0,0 0-1,1-1 1,0 0 0,1 1-1,-1-1 1,2 0 0,-1-1-1,1 1 1,0-1 0,0 0 0,0 0-1,1-1 1,0 1 0,0-1-1,0 0 1,1-1 0,0 0-1,0 0 1,0 0 0,0-1-1,1 0 1,-1 0 0,1-1-1,0 0 1,-1 0 0,1-1-1,0 0 1,0-1 0,0 1 0,5-2 36,64-15-5558,-28 1 1762</inkml:trace>
  <inkml:trace contextRef="#ctx0" brushRef="#br0" timeOffset="3185.38">28461 840 5873,'1'-1'218,"5"-9"1254,0 0 0,-1 0 0,-1-1-1,1 1 1,-2-1 0,1-1-1472,-4 10 163,1 1 0,-1-1 0,0 1-1,1-1 1,-1 0 0,0 1 0,0-1-1,0 0 1,0 1 0,0-1 0,-1 0-1,1 1 1,0-1 0,-1 1 0,1-1-1,-1 0 1,0 1 0,1-1 0,-1 1-1,0-1 1,0 1 0,0 0 0,0-1-1,0 1 1,0 0 0,-1 0 0,1 0-1,0 0 1,-1 0 0,1 0 0,0 0-1,-1 0 1,1 1 0,-1-1 0,1 0-1,-1 1 1,0-1 0,1 1 0,-1 0-1,0-1 1,1 1 0,-1 0 0,0 0-1,1 0 1,-1 0 0,-1 1-163,-22 0 420,0 1 0,0 1 0,0 2 0,0 0-1,1 2 1,-11 4-420,12-4 147,17-5-125,0 0 1,1 0 0,-1 0 0,1 1 0,-1 0-1,1 0 1,0 0 0,0 0 0,0 1-1,1 0 1,-2 1-23,5-3 3,0-1-1,0 1 0,0-1 1,0 1-1,0 0 0,0-1 1,0 1-1,1 0 1,-1 0-1,1-1 0,-1 1 1,1 0-1,0 0 1,0 0-1,0 0 0,0 0 1,0-1-1,0 1 0,0 0 1,0 0-1,1 0 1,-1 0-1,1-1 0,0 1 1,-1 0-1,1 0 1,0-1-1,0 1 0,0-1 1,0 1-1,0-1 1,0 1-1,1-1 0,-1 1 1,0-1-1,1 0 0,0 0-2,6 7 5,1 0 1,0-1-1,1 0 0,0 0 0,0-1 0,1-1 0,-1 0 0,1 0 0,0-1 0,9 2-5,23 5 16,0-2 0,13 0-16,-18-3 12,-27-4-24,6 0 25,-1 1 0,1 1 0,0 0 0,-1 2 0,11 4-13,-24-9-7,0 0 0,-1 1 0,1-1-1,0 0 1,-1 1 0,0 0 0,1 0 0,-1-1 0,0 1 0,0 1-1,0-1 1,0 0 0,0 0 0,0 1 0,-1-1 0,1 1-1,-1 0 1,0-1 0,0 1 0,0 0 0,0 0 0,0-1 0,0 1-1,-1 0 1,1 0 0,-1 0 0,0 0 0,0 0 0,0 0-1,-1 0 1,1 0 0,0 0 0,-1 0 0,0 0 0,-1 2 7,0 1 54,-1-1 0,-1 1 0,1-1 1,-1 0-1,0 0 0,0 0 0,0-1 0,0 0 1,-1 1-1,0-2 0,0 1 0,0 0 0,0-1 0,-1 0 1,1 0-1,-1-1 0,0 1 0,0-1 0,0 0 1,0-1-1,0 0 0,-1 0-54,-22 5 492,0-1 0,-1-2 0,-29-1-492,54-2-573,-1 0-1,1 0 0,0-1 0,-1 0 1,1 0-1,0-1 0,0 1 0,0-1 1,-5-2 573,-18-12-3524</inkml:trace>
  <inkml:trace contextRef="#ctx0" brushRef="#br0" timeOffset="46653.45">22831 2009 7378,'64'-47'2269,"-63"47"-2165,-1-1 0,1 0 0,0 0-1,-1 0 1,1 0 0,-1 0 0,1 0-1,-1 0 1,0 0 0,1 0 0,-1 0 0,0 0-1,0 0 1,0 0 0,0 0 0,0 0-1,0 0 1,0 0 0,0 0 0,0 0-1,0 0 1,-1 0 0,1 0 0,0 0-1,-1 0 1,1 0 0,-1 0 0,1 0-1,-1 1 1,1-1 0,-1 0 0,1 0-1,-1 0 1,0 1 0,0-1 0,1 0 0,-1 1-1,0-1 1,0 0 0,0 1-104,-32-22 2049,22 18-1561,1 0 1,-1 1-1,0 1 0,0-1 0,0 2 0,0-1 0,-1 2 0,1-1 0,0 2 0,-11 1-488,9-1 194,1 0 0,-1 2-1,1 0 1,-1 0 0,1 1-1,0 0 1,0 1 0,1 1-1,-1-1 1,1 2 0,0 0-1,1 0 1,0 1 0,-9 9-194,18-16 2,0-1 1,0 1 0,0 0-1,0 0 1,0 0 0,1 1-1,-1-1 1,0 0-1,1 0 1,-1 0 0,1 0-1,-1 1 1,1-1 0,0 0-1,-1 1 1,1-1 0,0 0-1,0 0 1,0 1 0,0-1-1,0 0 1,0 1 0,0-1-1,1 0 1,-1 1-1,0-1 1,1 0 0,-1 0-1,1 1 1,-1-1 0,1 0-1,0 0 1,-1 0 0,1 0-1,0 0 1,0 0 0,0 0-1,0 0 1,0 0-1,0 0 1,0 0 0,0-1-1,0 1 1,0 0 0,1 0-3,7 4-3,0-1 1,1 1-1,-1-1 1,1-1-1,4 1 3,-10-2 6,54 13 8,-41-12-10,1 2 0,-1 0 0,0 0 0,0 2 0,-1 0 0,1 1 0,-2 1 0,6 3-4,-19-11 1,-1 0 0,0 0 0,1 0 0,-1 0 0,0 1 1,0-1-1,1 0 0,-1 1 0,0-1 0,0 0 0,-1 1 0,1-1 0,0 1 0,0 0 0,-1-1 0,1 1 0,-1-1 0,1 1 0,-1 0 0,0-1 0,0 1 0,1 0 0,-1 0 0,0-1 0,-1 2-1,1-1 2,-1 1 1,-1-1-1,1 1 0,0-1 1,0 0-1,-1 0 1,0 1-1,1-1 0,-1 0 1,0 0-1,0-1 0,0 1 1,0 0-1,0-1 1,0 1-3,-13 7 78,1 0 1,-1-2 0,-1 0-1,-13 5-78,25-11 47,-9 5 109,0-1 0,0-1 0,-1 0-1,1-1 1,-1 0 0,-12 0-156,21-4 697,5-1-4285,0 1 735</inkml:trace>
  <inkml:trace contextRef="#ctx0" brushRef="#br0" timeOffset="47147.33">23044 1970 10162,'-55'24'8509,"49"-20"-7904,-1 0-1,0 1 1,1 0 0,0 0-1,0 0 1,-2 3-605,6-5 67,-1 0 1,1 0 0,-1 0-1,1 1 1,0-1-1,1 1 1,-1-1 0,0 1-1,1-1 1,0 1 0,0 0-1,0 0 1,0 0-1,1 0 1,-1 0 0,1-1-1,0 1 1,1 0 0,-1 0-1,0 0 1,1 0-1,0 0 1,0 0 0,0-1-1,0 1 1,1 0 0,0-1-1,-1 1 1,2 0-68,2 4 31,1-1 0,0 0 0,0 0-1,0 0 1,1 0 0,0-1 0,1 0 0,-1-1 0,1 0 0,0 0 0,1-1 0,-1 0 0,1 0 0,-1 0-1,1-2 1,0 1 0,1-1 0,-1 0 0,0-1 0,0 0 0,3 0-31,-3 0 25,-1 0 0,1-1 0,-1 0-1,1 0 1,0-1 0,-1 0 0,1 0 0,-1-1 0,0 0 0,1-1 0,-1 0-1,0 0 1,0-1 0,-1 0 0,1 0 0,-1 0 0,0-1 0,0-1-1,0 1 1,-1-1 0,0 0 0,4-5-25,-7 6 96,-1 1 0,0-1 0,0 0 1,-1 0-1,1 1 0,-1-1 0,0 0 0,-1-1 0,1 1 0,-1 0 1,0 0-1,0 0 0,0 0 0,-1 0 0,0 0 0,0 0 0,0 0 0,-1 0 1,0 0-1,1 1 0,-2-1 0,1 0 0,0 1 0,-1 0 0,-1-2-96,4 6 7,0-1-1,0 1 1,-1 0 0,1 0-1,0 0 1,0 0-1,0 0 1,0 0-1,0 0 1,0 0-1,0-1 1,0 1-1,0 0 1,0 0 0,0 0-1,-1 0 1,1 0-1,0 0 1,0 0-1,0 0 1,0 0-1,0 0 1,0 0 0,-1 0-1,1 0 1,0 0-1,0 0 1,0 0-1,0 0 1,0 0-1,0 0 1,0 0 0,-1 0-1,1 0 1,0 0-1,0 0 1,0 0-1,0 0 1,0 0-1,0 0 1,-1 0 0,1 0-1,0 0 1,0 0-1,0 0 1,0 0-1,0 0 1,0 1-1,0-1 1,0 0 0,0 0-1,-1 0 1,1 0-1,0 0 1,0 0-1,0 0 1,0 1-1,0-1 1,0 0 0,0 0-1,0 0 1,0 0-7,0 14 83,9 26-106,-4-26 125,1 0-1,0 0 1,1 0 0,1-1-1,7 10-101,-12-18-89,0-2-1,0 1 0,1 0 0,0-1 0,0 1 1,0-1-1,0 0 0,0-1 0,1 1 0,-1-1 0,5 2 90,-5-3-372,0 1-1,0-1 0,0 0 0,1-1 0,-1 1 1,0-1-1,1 0 0,-1 0 0,0 0 0,1-1 373,22-5-3762</inkml:trace>
  <inkml:trace contextRef="#ctx0" brushRef="#br0" timeOffset="47559.58">23530 2135 7986,'23'-104'3678,"-22"102"-3411,0 1 1,-1-1-1,0 0 1,1 1-1,-1-1 1,0 1 0,0-1-1,0 0 1,0 1-1,0-1 1,0 0-1,0 1 1,0-1-1,-1 1 1,1-1-1,-1 1 1,0-2-268,-5 17 3666,7 53-596,-1-63-2947,1 0-1,-1 0 0,1 1 0,0-1 1,0 0-1,1-1 0,-1 1 1,1 0-1,0 0 0,0-1 0,0 1 1,0-1-1,0 1 0,1-1 1,0 0-123,-2-2 35,0 0 0,1 0 0,-1-1 0,0 1 0,0 0 0,1-1 1,-1 1-1,1-1 0,-1 0 0,1 1 0,-1-1 0,0 0 0,1 0 1,-1 0-1,1 0 0,-1 0 0,1 0 0,-1-1 0,1 1 0,-1 0 1,1-1-1,-1 1 0,0-1 0,1 1 0,-1-1 0,0 0 0,0 0 1,1 1-1,-1-1 0,0 0 0,0 0 0,0 0 0,0 0 0,0 0 1,0-1-1,0 1 0,0 0 0,-1 0 0,1-1 0,0 1 0,-1-1-35,7-9 207,0 0-1,-2-1 0,1 1 0,1-7-206,-4 9 84,14-39 79,-14 36-161,0 1 1,1 1-1,1-1 0,-1 0 1,2 1-1,-1 0 0,1 0 1,7-7-3,4 8-3362,-3 2-5044,-7-1 1302</inkml:trace>
  <inkml:trace contextRef="#ctx0" brushRef="#br0" timeOffset="48205.77">24230 1528 11138,'0'0'121,"0"0"0,0 0 0,0 0 0,0 0 0,0 0 0,0 0 1,-1 0-1,1 0 0,0 0 0,0 0 0,0 0 0,0 0 0,0 0 0,0 0 0,-1 0 0,1 0 0,0 0 0,0 0 0,0 0 0,0 0 0,0 0 0,-1 0 0,1 0 0,0 0 0,0 0 0,0 0 0,0 0 0,0 0 0,0 0 0,-1 0 0,1 0 0,0 1 0,0-1 0,0 0 0,0 0 0,0 0 0,0 0 0,0 0 0,0 0 0,0 0 0,0 1 0,-1-1 0,1 0 0,0 0 0,0 0 0,0 0 0,0 0 0,0 0 0,0 1 0,0-1 0,0 0 0,0 0 0,0 0 0,0 0 0,0 0 0,0 1-121,-3 15 2530,1 28-1651,2-37-8,-7 91 1599,1-26-429,4 25-2041,2-77 125,2 1 0,0-1 0,1 1 0,1-1-1,1 0 1,6 18-125,-8-32 16,0 0 0,0 0 0,0 0 0,1-1-1,-1 1 1,2-1 0,-1 0 0,0 0 0,1 0 0,0-1-1,0 1 1,0-1 0,1 0 0,0-1 0,-1 1 0,1-1-1,0-1 1,1 1 0,-1-1 0,0 0 0,1 0 0,-1 0-1,1-1 1,-1 0 0,1-1 0,0 0 0,0 0 0,-1 0-1,7-1-14,2-1 31,0 0 1,0-1 0,0 0 0,0-1 0,-1-1 0,0 0-1,0-1 1,0-1 0,-1 0 0,0-1 0,0 0 0,7-7-33,-18 14 7,0 0 1,0-1 0,0 1-1,-1-1 1,1 0 0,0 1-1,-1-1 1,1 0 0,-1 0-1,1 0 1,-1 0 0,0 0 0,0 0-1,0 0 1,0-1 0,-1 1-1,1 0 1,0-1 0,-1 1-1,0 0 1,1-1 0,-1 1-1,0 0 1,0-1 0,0 1-1,-1-1 1,1 1 0,-1 0-1,1-1 1,-1 1 0,0 0-1,1 0 1,-1-1 0,-1 1-1,1 0 1,0 0 0,-1 0-8,-1-2 4,0 1 0,0 0 0,0 0 0,0 1 0,-1-1 1,1 1-1,-1 0 0,0 0 0,0 0 0,1 0 0,-1 0 0,-1 1 1,1 0-1,0 0 0,0 0 0,0 0 0,-1 1 0,1 0 0,0 0 0,-4 0-4,5 0-2,0 0 0,0 0 0,0 1 0,0-1 0,0 1 0,0 0 0,1 0 0,-1 0 0,0 0 0,0 0 0,1 1 0,-1-1 0,1 1 0,-1 0 0,1 0 0,-1 0 0,1 0 0,0 0-1,0 0 1,0 0 0,0 1 0,1-1 0,-1 1 0,1-1 0,-1 1 0,1 0 0,0 0 0,0-1 0,0 1 0,0 0 0,1 0 0,-1 0 0,1 0 0,0 0 0,0 0 0,0 0 0,0 0-1,0 0 1,1 0 0,-1 0 0,1 0 0,0 0 0,0 0 0,0-1 0,0 1 0,0 0 0,1 0 0,-1-1 0,1 1 0,-1-1 0,1 0 0,1 1 2,4 6 5,0 0 1,0 0 0,1-1 0,0 0-1,1 0 1,0-1 0,0 0-1,1-1 1,-1 0 0,1-1 0,1 0-1,-1 0 1,9 2-6,-11-5 8,1 0 0,-1 0 1,1-1-1,0 0 0,0-1 0,-1 0 0,1 0 0,0-1 1,0 0-1,-1 0 0,1-1 0,-1 0 0,1-1 0,-1 1 1,0-2-1,0 1 0,0-1 0,1-2-8,5-1 23,0-2 0,-1 0 0,-1 0 0,1-1 0,-1-1 0,7-8-23,-17 16 7,1 0 0,0 0 0,-1-1 0,0 1 0,0 0 0,0-1 0,0 0 0,0 1 0,-1-1 0,0 0 0,1 0 0,-1 0 0,-1 1 0,1-1 0,-1 0 0,1 0 0,-1 0 0,0 0-1,-1 0 1,1 0 0,-1 0 0,1 0 0,-1 0 0,0 0 0,-1 0 0,1 0 0,-1 1 0,1-1 0,-2 0-7,-3-6-1,-1 0-1,0 0 0,0 0 1,-1 1-1,0 1 0,-1-1 1,0 1-1,-6-4 2,117 87-237,-99-73 236,36 21-24,31 26 25,-60-41-1,1 1 0,-2 0 1,1 0-1,-1 1 0,-1 0 0,0 1 0,0 0 0,2 6 1,-9-15 2,0-1 0,0 1-1,0 0 1,-1-1-1,1 1 1,-1 0-1,1 0 1,-1 0-1,0-1 1,0 1-1,0 0 1,0 0-1,0 0 1,0 0-1,0 0 1,0-1 0,-1 1-1,1 0 1,-1 0-1,1-1 1,-1 1-1,0 0 1,0-1-1,0 1 1,0 0-1,0-1 1,0 1-1,0-1 1,0 0-1,-1 1 1,1-1 0,0 0-1,-1 0 1,1 0-1,-1 0 1,1 0-1,-1 0 1,0 0-1,1 0 1,-1-1-1,-1 1-1,-10 4 69,-1 0-1,1 0 1,-1-1-1,0-1 1,-2-1-69,4 1 117,-50 9 667,-51 11-5469,64-12 1061</inkml:trace>
  <inkml:trace contextRef="#ctx0" brushRef="#br0" timeOffset="50564.85">27431 1955 11723,'0'0'139,"0"1"1,0-1 0,0 0-1,0 0 1,0 1 0,0-1-1,0 0 1,0 1 0,0-1-1,0 0 1,0 1 0,0-1-1,0 0 1,0 0 0,1 1-1,-1-1 1,0 0 0,0 0 0,0 1-1,0-1 1,1 0 0,-1 0-1,0 1 1,0-1 0,1 0-1,-1 0 1,0 0 0,0 1-1,1-1 1,-1 0 0,0 0-1,0 0 1,1 0 0,-1 0-1,0 0 1,1 0 0,-1 0 0,0 0-140,1 1 107,0-1 0,0 0 0,0 1 0,0-1 0,-1 1 0,1-1 0,0 1 0,0-1 0,-1 1 1,1 0-1,0-1 0,-1 1 0,1 0 0,0-1 0,-1 1 0,1 0 0,-1 0 0,1 0 1,-1-1-1,0 1 0,1 0 0,-1 0 0,0 0 0,1 0 0,-1 0-107,3 12 428,0 0 0,-1 0 0,-1 0-1,0 0 1,-1 0 0,0 1 0,-1-1 0,-2 12-428,-3 15 573,-2 0 0,-5 9-573,11-43 64,1-1-1,-1 0 0,0 0 1,0 0-1,-1-1 1,0 1-1,1 0 0,-2-1 1,1 0-1,0 0 1,-1 0-1,0 0 0,-1 1-63,4-4 50,0 0-1,0-1 1,-1 1-1,1 0 0,0-1 1,0 1-1,-1-1 0,1 1 1,0-1-1,-1 0 1,1 0-1,-1 1 0,1-1 1,0 0-1,-1 0 0,1 0 1,-1 0-1,1-1 1,0 1-1,-2-1-49,1 0 73,-1 0-1,1 0 1,0-1-1,0 1 1,-1-1-1,1 1 1,0-1 0,1 0-1,-1 0 1,0 0-1,1 0 1,-1 0 0,1-1-1,-1 1 1,0-1-73,-5-13 173,0 0 1,0 0 0,2 0-1,0-1 1,1 0-1,0 0 1,1 0-1,2 0 1,-1 0 0,2-3-174,0-10 56,1 1 0,2-1 0,0 1 0,2 0 0,6-17-56,-6 28-4,1 2-1,1-1 1,1 1 0,0 0-1,1 0 1,0 1 0,1 0-1,1 1 1,1 0-1,0 1 1,0 0 0,9-6 4,-14 13 5,1-1 1,0 1 0,1 1 0,-1-1 0,1 1-1,0 1 1,0 0 0,1 0 0,-1 1 0,1 0-1,0 1 1,0 0 0,0 0 0,0 1-1,0 0 1,0 1 0,0 0 0,0 1 0,0 0-1,0 1 1,0 0 0,8 2-6,-14-2-11,-1-1 0,1 0 0,0 1 0,-1 0 0,1 0 0,-1 0 0,0 1 0,1-1 0,-1 1 1,0-1-1,-1 1 0,2 1 11,-3-2-349,0-1 1,1 1-1,-1 0 1,0 0 0,0 0-1,-1 0 1,1 0-1,0 0 1,-1 0 0,1 1-1,-1-1 1,1 0-1,-1 0 1,0 1 348,-5 21-3928</inkml:trace>
  <inkml:trace contextRef="#ctx0" brushRef="#br0" timeOffset="51370.09">27378 2031 9498,'22'-1'7230,"25"3"-3935,27 0-771,-67-3-2019,-7 1-472,0 0 1,1 0-1,-1 0 1,0 0-1,0 0 1,1 0-1,-1-1 0,0 1 1,0 0-1,1 0 1,-1 0-1,0 0 1,1 0-1,-1 0 0,0 0 1,0 0-1,1 0 1,-1 1-1,0-1 1,1 0-1,-1 0 0,0 0 1,0 0-1,1 0 1,-1 0-1,0 0 1,0 1-1,0-1 0,1 0 1,-1 0-1,0 0 1,0 1-1,0-1 1,1 0-1,-1 0 0,0 1 1,0-1-1,0 0 1,0 0-1,0 1 0,1-1 1,-1 0-1,0 0 1,0 1-1,0-1 1,0 0-1,0 1 0,0-1 1,0 0-1,0 0 1,0 1-1,0-1 1,0 0-1,0 0 0,0 1 1,-1-1-1,1 0-33,0 1 330,4 38 494,6 23 268,2 0 0,11 28-1092,-24-99 127,0-1 1,1 0-1,0 1 0,0-1 0,1 0 0,0 1 0,1-1 0,0 1 0,1-1 0,-1 1 0,2 0 1,-1 0-1,2 0 0,-1 1 0,1-1 0,0 1 0,1 0 0,-1 1 0,2-1 0,6-5-127,-2 5-36,0 2-1,1-1 1,0 2 0,0-1-1,0 2 1,1-1 0,0 2-1,0 0 1,0 0-1,0 1 1,0 1 0,0 0-1,1 1 1,-1 0-1,0 1 1,0 1 0,0 0-1,0 1 1,0 0-1,0 1 1,6 3 36,6-2-248,-25-5 249,0 0 0,1 0 0,-1 0-1,0 1 1,1-1 0,-1 0 0,1 0 0,-1 0 0,0 0 0,1 0 0,-1 0 0,1 0 0,-1 0 0,0 0 0,1 0-1,-1 0 1,1 0 0,-1 0 0,0 0 0,1 0 0,-1 0 0,0 0 0,1-1 0,-1 1 0,1 0 0,-1 0 0,0 0-1,1-1 1,-1 1 0,0 0 0,1 0 0,-1-1 0,0 1 0,0 0 0,1-1 0,-1 1 0,0 0 0,0-1 0,0 1-1,1 0 1,-1-1 0,0 1 0,0 0 0,0-1 0,0 1 0,0-1 0,0 1 0,0 0 0,0-1 0,0 1 0,0-1-1,0 1 1,0 0 0,0-1 0,0 1 0,0-1 0,0 1-1,-1-1 0,1 1 0,-1 0 1,0-1-1,1 1 0,-1-1 0,0 1 0,1 0 0,-1-1 0,0 1 1,1 0-1,-1 0 0,0 0 0,0 0 0,1-1 0,-1 1 1,0 0-1,0 0 0,1 0 0,-1 1 0,0-1 0,0 0 1,1 0-1,-1 0 0,0 0 0,0 1 0,0-1 0,-28 13-11,-13 18 2,39-28 10,0 0 0,0 0 0,1 0 0,-1 0 1,1 0-1,0 0 0,0 1 0,0-1 0,1 1 0,-1 0 0,1-1 0,-1 1 1,1 0-1,1 0 0,-1 0 0,0 0 0,1 0 0,0 0 0,0 0 0,0 0 0,0 0 1,1 0-1,-1 0 0,1-1 0,0 1 0,0 0 0,1 0 0,1 2-1,-1-1 3,0 0 0,0 0 0,1 0-1,0-1 1,0 1 0,0-1 0,0 0-1,1 0 1,0 0 0,0 0 0,0-1 0,0 1-1,0-1 1,1 0 0,-1-1 0,1 1 0,0-1-1,0 0 1,4 2-3,1-3-203,-1 1-1,1-1 0,0-1 1,0 0-1,0-1 1,0 1-1,0-2 1,0 1-1,-1-2 1,1 1-1,-1-1 1,3-2 203,1 0-1374,0 0 1,-1-2-1,0 1 1,0-2-1,3-2 1374,21-21-4920</inkml:trace>
  <inkml:trace contextRef="#ctx0" brushRef="#br0" timeOffset="51714.74">28199 1962 3545,'-32'-53'3801,"-6"13"-481,-7 5-15,-2 9-1505,6 11-335,10 11-849,5 8 528,15 5 1809,11 8-6586,6-2 3673</inkml:trace>
  <inkml:trace contextRef="#ctx0" brushRef="#br0" timeOffset="52076.28">28469 2003 9242,'0'0'154,"1"-1"0,-1 1 0,0 0 1,0 0-1,0 0 0,1 0 0,-1 0 0,0 0 0,0 0 0,1 0 1,-1 0-1,0 0 0,0 0 0,1 0 0,-1 0 0,0 0 0,0 0 1,0 0-1,1 0 0,-1 0 0,0 0 0,0 0 0,0 1 0,1-1 1,-1 0-1,0 0 0,0 0 0,0 0 0,1 0 0,-1 1 0,0-1 1,0 0-1,0 0 0,0 0 0,0 0 0,1 1 0,-1-1 0,0 0 1,0 0-1,0 0 0,0 1 0,0-1 0,0 0 0,0 0 0,0 1 1,0-1-1,0 0 0,0 0 0,0 0 0,0 1 0,0-1 0,0 0 1,0 1-155,-16 5 3414,-37 5-1907,45-10-600,-52 8 814,-42 9-161,92-15-1475,0-1 0,1 2 0,-1-1 0,1 1 0,0 1 0,0-1 0,1 2-1,-6 3-84,13-9 2,0 1 0,0 0-1,-1-1 1,1 1-1,0 0 1,0 0-1,1 0 1,-1 0-1,0 0 1,0 0-1,0 0 1,1 0-1,-1 0 1,0 0 0,1 0-1,-1 0 1,1 0-1,-1 1 1,1-1-1,0 0 1,-1 0-1,1 1 1,0-1-1,0 0 1,0 0-1,0 1 1,0-1 0,0 0-1,0 0 1,0 1-1,1-1 1,-1 0-1,1 0 1,-1 1-1,0-1 1,1 0-1,0 0 1,-1 0 0,1 0-1,0 0 1,0 0-1,-1 0 1,1 0-1,0 0 1,0 0-1,0 0-1,3 2 3,0 0 0,0-1-1,0 1 1,0-1 0,0 0-1,1 0 1,-1-1 0,0 1-1,1-1 1,-1 0 0,1 0-1,1 0-2,7-1 9,-1 1 0,1-2 0,-1 0 0,1 0 0,-1-1 0,1-1 0,6-2-9,-11 3 16,-1-1-1,1 0 0,-1 0 0,0-1 1,1 0-1,-2 0 0,1 0 1,0-1-1,-1 0 0,0 0 1,0-1-1,2-2-15,-14 18 43,0 1 0,1-1 0,0 1 1,1 1-1,0-1 0,1 1 0,-1 1-43,-4 15 118,-12 51 151,4 1-1,3 0 1,0 41-269,-7 43 265,22-146-279,10-19-259,17-30-5341,-10-6 1454</inkml:trace>
  <inkml:trace contextRef="#ctx0" brushRef="#br0" timeOffset="52881.73">28573 2075 10330,'0'-2'353,"0"1"0,0 0-1,0-1 1,0 1 0,0-1 0,-1 1-1,1 0 1,0-1 0,-1 1 0,1 0-1,-1-1 1,1 1 0,-1 0 0,0 0-1,1-1 1,-1 1 0,0 0 0,0 0-1,0 0 1,0 0 0,0 0 0,0 0-1,0 0 1,0 0 0,-1 0-353,1 1 159,0 0 0,0 0 0,0 0-1,0 0 1,0 0 0,0 0 0,0 1 0,0-1 0,0 0 0,0 0 0,0 1 0,0-1 0,0 1-1,0-1 1,0 1 0,0-1 0,0 1 0,0 0 0,1-1 0,-1 1 0,0 0 0,0-1 0,1 1-1,-1 0 1,1 0 0,-1 0 0,1 0 0,-1 0 0,1 0 0,-1 0 0,1 0 0,0 0 0,-1 0 0,1 0-1,0 0 1,0 0-159,-1 3 128,1 0-1,-1 0 0,1 0 0,0 0 1,0 0-1,0 0 0,1 0 0,-1 1 1,1-1-1,0-1 0,0 1 0,1 0 1,-1 0-1,1 0 0,0-1 0,0 1 1,0 0-1,0-1 0,2 2-127,1 3 57,1-1 0,0 1 0,0-1 0,1 0-1,0-1 1,0 0 0,0 0 0,3 1-57,-5-4 15,1-1 0,-1 1 0,1-1 0,0-1 0,-1 1 0,1-1 1,0 0-1,0 0 0,0-1 0,0 0 0,0 0 0,0 0 0,0-1 0,0 0 0,0 0 0,-1 0 1,1-1-1,0 0 0,-1 0 0,1 0 0,-1-1 0,5-3-15,-1 2 25,-1-2 0,1 1-1,-1-1 1,-1 0 0,1-1 0,-1 0 0,-1 0 0,1 0-1,-1-1 1,0 0 0,-1 0 0,0 0 0,4-10-25,-8 18 3,-1 0 1,1-1 0,-1 1-1,0-1 1,1 1 0,-1-1-1,0 1 1,1-1 0,-1 0-1,0 1 1,0-1 0,0 1-1,1-1 1,-1 1 0,0-1 0,0 0-1,0 1 1,0-1 0,0 0-1,0 1 1,0-1 0,0 1-1,0-1 1,0 0 0,0 1-1,-1-1 1,1 1 0,0-1-1,0 0 1,-1 1 0,1-1-1,0 1 1,-1-1 0,1 1-1,0-1 1,-1 1 0,1-1-1,-1 1 1,1 0 0,-1-1-4,0 1 4,0 1-1,0-1 1,0 1 0,0 0 0,0-1 0,0 1 0,0 0-1,1 0 1,-1-1 0,0 1 0,1 0 0,-1 0 0,0 0-1,1 0 1,-1 0 0,1 0 0,-1 0 0,1 0-1,0 0 1,-1 0 0,1 0 0,0 0 0,0 0 0,-1 0-1,1 1-3,-1 3 8,0-1-1,1 0 0,-1 0 0,1 1 0,0-1 0,0 0 0,0 0 0,0 1 0,1-1 0,0 0 0,0 0 0,0 1 0,0-1 0,1 0 0,0 0 0,-1-1 0,1 1 0,1 0 1,1 3-9,0-3 12,0-1 0,0 1 0,0 0-1,0-1 1,1 0 0,-1 0-1,1-1 1,0 1 0,0-1-1,0 0 1,0 0 0,0 0 0,0-1-1,2 1-10,4 0 18,0-1 0,0 0-1,0 0 1,0-1 0,1 0 0,-1-1-1,0-1 1,0 1 0,-1-2-1,1 1 1,0-2 0,-1 1 0,1-1-1,-1-1 1,2-1-18,-4 0 15,0 0-1,0-1 1,0 0 0,-1-1 0,0 0-1,0 0 1,-1 0 0,3-5-15,-7 11 1,0 0 1,-1-1-1,1 1 1,0-1-1,-1 1 0,0-1 1,0 0-1,0 0 1,0 0-1,0 1 0,0-1 1,-1 0-1,1 0 1,-1 0-1,0 0 0,0 0 1,0 0-1,0 0 1,-1 0-1,1 0 0,-1 0 1,1 0-1,-1 0 1,0 1-1,0-1 0,-1 0 1,1 0-1,0 1 1,-1-1-1,-1-1-1,1 2-3,1 1 0,0-1 0,-1 1 0,0 0 0,1 0 0,-1 0 0,1 0 0,-1 0 0,0 0 0,0 0 1,0 0-1,1 1 0,-1-1 0,0 1 0,0-1 0,0 1 0,0 0 0,0-1 0,0 1 0,0 0 0,0 1 0,0-1 0,0 0 0,0 0 0,0 1 0,0 0 0,0-1 1,1 1-1,-1 0 0,0 0 0,0-1 0,1 1 0,-1 1 0,0-1 0,1 0 0,-1 0 0,1 1 0,-1-1 0,1 1 0,0-1 0,0 1 0,0-1 0,-1 1 3,-2 4-5,0-1-1,0 1 0,1 0 0,0 0 0,0 1 1,0-1-1,1 1 0,0-1 0,0 1 0,0 0 1,1-1-1,0 2 6,1-4 1,-1 0 1,1 0-1,0 0 0,0 0 1,0 0-1,1-1 1,0 1-1,-1 0 0,1 0 1,0 0-1,1 0 0,-1-1 1,1 1-1,0-1 1,-1 1-1,2-1 0,-1 0 1,0 1-1,1-1 0,-1 0 1,1-1-1,0 1 1,0 0-1,0-1 0,0 0 1,0 1-1,1-1 0,-1-1 1,1 1-1,-1 0 1,1-1-1,0 0 0,0 0 1,-1 0-1,1 0 0,1 0-1,3 0 5,0-1-1,0 0 1,-1 0-1,1-1 1,0 0 0,0 0-1,-1-1 1,1 0-1,-1 0 1,1-1-1,-1 0 1,0 0-1,0-1 1,0 0-1,-1 0 1,1 0-1,-1-1 1,1-1-5,7-7 2,7-5-2,-1-1 0,-2 0 0,7-9 0,-20 21-9,-5 7-24,-15 36-45,13-31 79,0 1 3,1 1 0,-1 0 0,1-1 0,0 1 0,1 0 0,-1 6-4,2-11 1,-1-1-1,0 0 1,0 0 0,0 1-1,1-1 1,-1 0 0,0 0-1,1 0 1,0 1 0,-1-1-1,1 0 1,-1 0 0,1 0-1,0 0 1,0 0 0,0 0-1,-1 0 1,1-1 0,0 1-1,0 0 1,0 0 0,1-1-1,-1 1 1,0 0 0,0-1-1,0 1 1,0-1 0,0 0-1,1 1 1,-1-1 0,0 0-1,0 0 1,1 0 0,-1 0-1,0 0 1,0 0 0,1 0-1,-1 0 1,0 0 0,0 0-1,1-1 1,-1 1 0,0-1-1,0 1 1,1-1-1,15-4 16,0-1 0,-1-1 0,13-6-16,-20 7 1,1 1-1,-1 1 1,1 0 0,1 0-1,-1 1 1,0 0 0,1 1-1,-1 0 1,1 0 0,0 1-1,-1 1 1,4 0-1,-12 0-3,1 1 0,0 0-1,-1 0 1,1 0 0,0 0 0,-1 1 0,0-1 0,1 0 0,-1 1-1,0 0 1,0 0 0,1-1 0,-1 1 0,-1 0 0,1 1 0,0-1 3,27 44-14,-3-6 17,-21-35 86,1 1 0,-1-2 0,1 1 1,0-1-1,0 1 0,1-2 1,5 4-90,-9-6-106,0 0 1,-1 0-1,1 0 1,0 0-1,0 0 1,-1-1-1,1 0 1,0 1-1,0-1 1,0 0-1,0 0 1,1-1 105,-2 1-317,-1 0 1,1-1-1,-1 1 1,1-1-1,-1 0 1,0 1-1,1-1 1,-1 0-1,0 0 1,1 0-1,-1 0 1,0 0-1,0 0 1,1-1 316,6-11-4276</inkml:trace>
  <inkml:trace contextRef="#ctx0" brushRef="#br0" timeOffset="53458.54">29958 1404 10282,'-1'-1'355,"-1"-1"0,1 0 0,-1 0 0,0 0 0,0 1 0,0-1 0,0 1 0,0 0 0,-1-1 0,1 1 0,0 0 0,0 0 0,-1 0 0,1 1 0,-1-1 0,1 1 0,-1-1 0,1 1 0,-1 0 0,1 0 0,-1 0 0,1 0 0,-2 0-355,1 2 190,0 0 0,1-1-1,-1 1 1,1 0-1,-1 1 1,1-1-1,0 0 1,0 1-1,0-1 1,0 1-1,1-1 1,-1 1-1,0 0 1,1 0 0,0 0-1,0 0 1,0 0-1,0 0 1,0 2-190,-99 380 5831,93-354-5537,-1 0-93,2 0-1,1 0 1,1 1 0,2-1-1,1 1 1,2-1 0,2 13-201,-2-34 20,0-1 1,1 0-1,0 0 0,1 0 1,0 0-1,0-1 0,1 1 1,0-1-1,1 0 0,-1 0 1,2 0-1,-1-1 0,1 0 1,0 0-1,1 0 0,-1-1 1,1 1-1,1-2 0,-1 1 1,1-1-1,0 0 0,0-1 1,0 0-1,1 0 0,0-1 1,7 2-21,-6-2 13,0-2 1,0 1 0,1-1-1,-1-1 1,0 0-1,0 0 1,1-1-1,-1-1 1,0 0 0,0 0-1,0 0 1,0-2-1,0 1 1,-1-1 0,1 0-1,-1-1 1,3-3-14,-1 2-16,0-1 0,0 0 1,-1-1-1,-1 0 0,1-1 0,-1 0 1,-1 0-1,1-1 0,-2 0 1,1-1-1,-2 0 0,1 0 0,4-11 16,-6-12-107,-5 33 102,-1-1-1,1 1 0,0 0 1,0 0-1,-1 0 0,1-1 1,0 1-1,-1 0 0,1 0 1,-1 0-1,1 0 0,-1 0 1,0 0-1,0 0 0,1 0 1,-1 0-1,0 0 0,0 0 0,0 0 1,0 1-1,0-1 0,0 0 1,0 1-1,0-1 0,0 0 1,-1 1 5,-2 2-98,10 8 58,11 10 10,25 14 19,2-2 0,4 0 11,-12-8-3,-1 0 0,-1 3 0,-1 0 0,2 6 3,-32-30 0,0 1-1,0-1 1,0 1-1,0 0 1,0 0-1,-1 0 1,0 0-1,0 0 1,0 1-1,0-1 1,-1 1-1,1-1 1,-1 1-1,-1 0 0,1-1 1,0 1-1,-1 0 1,0 0-1,0 2 1,-1-3 0,0-1-1,0 1 1,-1 0-1,1 0 0,-1-1 1,1 1-1,-1-1 0,0 1 1,0-1-1,-1 0 1,1 0-1,-1 0 0,0 0 1,1 0-1,-1-1 1,0 1-1,-1-1 0,1 0 1,0 0-1,-1 0 1,1 0-1,-1-1 0,-2 2 1,-11 3-10,-1-1 0,0-1 0,1 0-1,-2-1 1,1-1 0,0-1-1,0 0 1,-13-2 10,-10-2-234,1-1-1,0-3 1,-13-4 234,14 1-2639,0-2-1,-27-14 2640,-10-6-3810</inkml:trace>
  <inkml:trace contextRef="#ctx0" brushRef="#br0" timeOffset="53786.38">29332 1800 12171,'-8'-15'3768,"36"-7"865,14 7-3248,16 11-609,27 4-120,14 5 120,25 7 1145,-7 8-6642,11-8 3136</inkml:trace>
  <inkml:trace contextRef="#ctx0" brushRef="#br0" timeOffset="54359.99">30676 1926 8458,'-15'-32'5749,"1"4"-4334,-1 1 1,-1 0-1,-6-6-1415,16 24 227,0 1 0,1-1 0,0 0 0,0 0 0,1-1 0,0 1 0,1-1 0,-1-4-227,3 11 35,1 0 0,0 0 1,-1 0-1,1 0 0,0 0 0,1 1 1,-1-1-1,0 0 0,1 0 0,0 0 1,-1 0-1,1 1 0,0-1 0,1 0 1,-1 1-1,0-1 0,1 1 1,-1-1-1,1 1 0,0 0 0,0 0 1,0 0-1,0 0 0,0 0 0,0 0 1,1 0-1,-1 1 0,0-1 0,1 1 1,0-1-1,2 0-35,8-3 43,1-1 0,1 2 0,-1 0 0,1 1 0,-1 0 0,1 1 0,0 1 0,0 0 0,14 2-43,-22-1 30,0 0 0,-1 1 0,1-1 1,0 1-1,-1 1 0,1-1 0,-1 1 0,1 0 0,-1 1 0,0 0 0,0 0 0,0 0 1,0 0-1,-1 1 0,1 0 0,-1 0 0,0 1 0,0 0 0,0-1 0,-1 2 0,0-1 0,4 5-30,-6-3 13,0 1-1,0-1 0,0 0 1,-1 1-1,0-1 0,0 1 1,-1-1-1,0 1 0,0-1 1,-1 1-1,0 0 0,0-1 1,-1 0-1,0 1 0,-3 6-12,-5 16 27,-2-1-1,-1 0 1,-3 1-27,-45 77 674,-8 16-4494,46-70 798</inkml:trace>
  <inkml:trace contextRef="#ctx0" brushRef="#br0" timeOffset="54715.83">30709 2587 6105,'-15'38'4225,"3"-1"72,4-15-1408,0 0 191,1-11-671,1-1-193,2-3-471,6-1 15,-1-4-632,-1-2-207,0 0-449,0 0-136,0 0-144,0-1 72,-1 0-40,-1-2-6569,-2 0 2272</inkml:trace>
  <inkml:trace contextRef="#ctx0" brushRef="#br0" timeOffset="49333.18">26202 1990 5721,'-21'-34'7948,"-3"11"-3350,20 21-4365,1 0-1,-1 0 1,1 1 0,-1-1 0,0 1-1,0 0 1,1 0 0,-1 0 0,0 1 0,0 0-1,0-1 1,0 1 0,0 1 0,0-1-1,0 0 1,0 1 0,0 0 0,0 0-233,-25 8 655,0 1 0,0 1 0,1 1 1,0 2-1,1 1 0,-15 11-655,28-17 150,9-6-117,0-1 0,0 2 0,0-1 0,1 1 0,0-1 0,0 1 0,0 1 0,0-1 0,0 0 0,1 1 0,0 0 0,0 0 0,0 0 0,0 0 0,1 1-33,1-2 7,0-1 0,1 0 0,-1 1 0,1-1 0,0 1 0,0-1 0,0 0 0,0 1 0,1-1 0,0 1 0,-1-1 0,1 0 0,0 0 0,1 1 0,-1-1 0,0 0 0,1 0 0,0 0 0,0 0 0,0-1 0,0 1 0,0 0 0,1-1 0,-1 1 0,1-1 0,0 1-7,3 2 11,1 1 1,-1-1-1,1 1 1,0-2-1,1 1 0,-1-1 1,1 0-1,0-1 0,0 0 1,0 0-1,1-1 0,-1 0 1,0 0-1,2-1-11,-5 0 19,1-1 0,-1 0 0,1 0 0,-1-1 1,1 0-1,0 0 0,-1 0 0,0-1 0,1 1 0,-1-1 0,0 0 0,0-1 0,0 1 1,0-1-1,0 0 0,-1-1 0,1 1 0,-1-1 0,0 0 0,0 0 0,2-3-19,9-8 190,0 0 0,1 1 0,1 0 0,10-5-190,38-33 104,-63 50-89,1 0 0,-1 0 0,0-1 0,0 1 0,-1-1 0,1 1 0,-1-1 0,1 0 0,-1 1 0,0-1 0,0 0-1,0 0 1,0 0 0,0 0 0,-1 0 0,1-2-15,-1 5 8,-1 0 2,0 0 0,1-1 0,-1 1 0,0 0 1,1 0-1,-1 0 0,0 0 0,0 0 0,1 0 0,-1 0 0,0 0 0,1 0 0,-1 0 0,0 0 0,1 0 0,-1 0 0,0 1 1,1-1-1,-1 0 0,0 0 0,1 1 0,-1-1 0,0 1 0,1-1 0,-1 0 0,1 1 0,-1-1 0,1 1 0,-1-1 0,1 1 1,-1 0-1,1-1 0,0 1 0,-1-1 0,1 1 0,0 0 0,-1-1 0,1 1 0,0 0 0,0-1 0,0 1 0,0 0 0,0 0 1,-1-1-1,1 1-10,29 2-6798,-9 0 2084</inkml:trace>
  <inkml:trace contextRef="#ctx0" brushRef="#br0" timeOffset="50122.73">26524 2027 3889,'12'0'4842,"-11"-5"3157,-10-2-844,-2 4-7622,-15-1 981,-1 2 1,1 0-1,-1 2 0,0 1 0,0 1 0,1 1 0,-6 3-514,14-3 141,0 1 0,1 1-1,0 1 1,0 1 0,0 0 0,1 1 0,0 0 0,0 2-1,1 0 1,1 0 0,-4 4-141,16-12 7,-1 0-1,1 1 1,-1-1-1,1 0 1,0 1 0,0 0-1,0-1 1,0 1-1,0 0 1,1 0 0,-1 0-1,1 0 1,0 0-1,0 1 1,0-1 0,0 0-1,1 0 1,-1 1-1,1-1 1,0 0 0,0 1-1,0-1 1,0 0-1,0 1 1,1-1 0,0 0-1,1 4-6,-1-4 2,2 1 1,-1 0-1,0 0 0,1-1 0,0 0 1,0 1-1,0-1 0,0 0 0,0-1 1,0 1-1,1 0 0,0-1 0,-1 0 1,1 0-1,0 0 0,0 0 0,0-1 1,0 1-1,0-1 0,1 0 0,1 0-2,10 1 11,-1 0 0,1-1 0,-1-1-1,1-1 1,0 0 0,-1-1-1,0 0 1,1-1 0,-1-1 0,0-1-1,12-5-10,-19 7 13,1-1 0,-1-1 0,0 1 0,0-1 0,-1-1 0,0 1 0,1-1 0,-2-1-1,6-5-12,-9 8 14,1-1 0,-1 1-1,0-1 1,0 0 0,-1 0-1,1-1 1,-1 1 0,0-1-1,-1 1 1,1-1-1,-1 1 1,0-1 0,0 0-1,-1 1 1,0-1 0,0 0-14,0 4 6,0 0 0,0 0 0,0-1 1,-1 1-1,1 0 0,-1 0 0,1 0 0,-1 0 1,0 0-1,1 0 0,-1 0 0,0 0 1,-1 0-1,1 0 0,0 1 0,0-1 0,-1 0 1,1 1-1,-1-1 0,1 1 0,-1 0 1,0-1-1,0 1 0,1 0 0,-1 0 1,0 0-1,-1 0-6,2 0 1,0 1 0,0 0 1,0 0-1,0 0 0,0 0 1,0 0-1,0 0 0,0 0 1,0 0-1,0 0 0,0 0 1,0 0-1,0 1 0,1-1 1,-1 0-1,0 1 0,0-1 1,0 1-1,0-1 0,0 1 1,1-1-1,-2 2-1,1-1 0,0 1 0,0-1 0,0 1 0,0 0 0,0-1 0,0 1 0,0 0 0,0 0 0,1-1 0,-1 1 0,1 0 0,-1 0 0,1 0 0,0 0 0,0 0 0,0 0 0,-1 7 7,1 0 1,0 0-1,1 0 0,0 0 0,0 0 1,1 0-1,0 0 0,1 0 0,0 0 1,0-1-1,1 0 0,0 0 1,0 0-1,1 0 0,1 1-7,-3-6 4,0 1 0,0-1 0,0 0 0,1 0 0,-1 0 0,1 0 1,0 0-1,-1-1 0,1 0 0,1 0 0,-1 0 0,0 0 0,0-1 0,1 1 0,-1-1 0,1 0 0,-1-1 0,1 1 0,-1-1 0,1 0 0,0 0 0,-1 0 0,1 0 0,-1-1 0,1 0 1,-1 0-1,1 0 0,-1-1 0,0 1 0,3-2-4,12-7-136,-1 0 0,0-1 0,-1 0 1,0-2-1,-1 0 0,0-1 0,10-11 136,20-17-288,-29 28 210,27-25-7,-42 37 88,0 0-1,0-1 1,-1 1-1,1 0 1,-1-1 0,1 0-1,-1 1 1,0-1-1,0 0 1,0 1 0,0-1-1,-1 0 1,1 0-1,-1 0 1,0 0 0,0 0-1,0 0 1,0 0-3,0 2 1,0-1 0,0 1 1,0 0-1,-1 0 0,1-1 1,0 1-1,-1 0 1,1 0-1,-1 0 0,0 0 1,1 0-1,-1 0 0,0 0 1,0 0-1,1 0 0,-1 0 1,0 0-1,0 0 0,0 0 1,0 1-1,0-1 0,0 0 1,0 1-1,0-1 1,-1 1-1,1-1-1,-2 0 5,0 1 1,0-1-1,0 1 0,-1 0 1,1-1-1,0 1 1,0 1-1,0-1 0,0 0 1,0 1-1,-1 0-5,-1 0 7,-1 0-1,1 1 1,0 0 0,0 0 0,0 0-1,0 1 1,0-1 0,0 1-1,1 0 1,-1 1 0,1-1-1,-3 4-6,6-5 0,0 0 0,1-1-1,0 1 1,-1 0 0,1 0-1,0 0 1,0 0 0,0 0-1,0 0 1,0-1 0,0 1-1,0 0 1,1 0 0,-1 0-1,1 0 1,-1-1 0,1 1-1,0 0 1,-1 0 0,1-1-1,0 1 1,0-1 0,1 1-1,-1-1 1,0 1 0,0-1-1,1 1 1,-1-1 0,1 0-1,-1 0 1,2 1 0,49 37-11,-51-38 11,40 24 2,-22-14 1,0 0-1,0 2 1,-1 0-1,-1 2 1,1 0-3,-17-14 1,0 0-1,0 0 1,1 0 0,-1 0 0,0-1 0,0 2-1,0-1 1,-1 0 0,1 0 0,0 0 0,0 0-1,0 0 1,-1 1 0,1-1 0,-1 0 0,1 1 0,-1-1-1,1 0 1,-1 1 0,0-1 0,0 0 0,0 1-1,0-1 1,0 1 0,0-1 0,0 0 0,0 1-1,0-1 1,-1 1 0,1-1 0,0 0 0,-1 1-1,0-1 1,1 0 0,-1 0 0,0 1 0,1-1 0,-1 0-1,0 0 1,0 0 0,0 0 0,0 0 0,0 0-1,0 0 1,0 0 0,0 0 0,0-1 0,-1 1-1,1 0 1,0-1 0,-1 1 0,1-1 0,0 1 0,-1-1-1,0 1 0,-11 3 21,-1 0-1,0 0 1,0-2-1,0 1 1,-2-2-21,14 0 6,-147 12 1293,142-10-5556,16-3 422</inkml:trace>
  <inkml:trace contextRef="#ctx0" brushRef="#br0" timeOffset="92087.35">25575 3681 9938,'-6'-2'805,"-80"-25"7251,1-5-4937,64 23-2676,0 0 0,1-2-1,1 0 1,0-1 0,0-1 0,-12-13-443,26 22 91,1 0 0,-1-1 1,1 0-1,0 0 1,0 0-1,1 0 1,0-1-1,0 1 0,0-1 1,-1-3-92,3 7 11,1-1 0,-1 1 1,1 0-1,0 0 0,-1 0 0,1 0 1,0 0-1,1-1 0,-1 1 1,0 0-1,0 0 0,1 0 0,0 0 1,-1 0-1,1 0 0,0 0 0,0 0 1,0 0-1,0 0 0,0 0 1,0 1-1,1-1 0,-1 0 0,0 1 1,1-1-1,0 1 0,-1-1 0,1 1 1,0 0-1,0 0 0,-1 0 1,3-1-12,13-6-6,1 1 0,0 1 1,1 0-1,-1 2 1,1 0-1,0 1 0,0 1 1,0 0-1,0 2 1,0 0-1,0 1 0,0 1 1,0 1-1,0 1 1,6 2 5,-22-6 3,0 1 0,0 0 0,0 1 0,0-1 0,0 0 0,-1 1 0,1 0 0,0-1 0,-1 1 0,1 0 0,-1 0 0,1 1 0,-1-1 0,0 1 0,0-1 0,0 1 0,0-1 0,-1 1 0,1 0 0,-1 0 0,1 0 0,-1 0 0,0 0 0,0 0 0,-1 0 0,1 0 0,-1 0 0,1 1 0,-1-1 0,0 0 0,0 0 0,0 1 0,-1-1 0,1 0 0,-1 0 0,0 0 1,0 1-4,-3 11 25,-1 0 1,0 0 0,-1-1-1,-1 0 1,0 0 0,-1 0 0,-1-1-26,-35 50 798,-2-2-1,-4-3-797,-9 14-3807,8-9 821</inkml:trace>
  <inkml:trace contextRef="#ctx0" brushRef="#br0" timeOffset="92425.75">25177 4414 12179,'0'10'5297,"2"-6"560,-25-7-2984,23 3-681,-2 0-592,2 0-407,0 0-497,0 0-176,0 0-304,0-1-96,0-1-96,0 1-24,0 0 0,0-1-664,-1 1-5890,-2 0 1753</inkml:trace>
  <inkml:trace contextRef="#ctx0" brushRef="#br0" timeOffset="89726.38">22362 3770 8546,'9'18'7979,"5"12"-3496,66 175-306,-65-160-3943,-2 0-1,-2 0 1,-2 1-1,-2 1 1,-2-1-1,-2 1 1,-3 0-1,-1-1 1,-2 1-1,-2 0 1,-5 14-234,9-57 20,0 1-1,0-1 1,0 1-1,0-1 1,-1 1 0,0-1-1,0 0 1,0 0-1,-1 0 1,1 0 0,-1 0-1,0 0 1,0-1-1,0 1 1,0-1 0,-1 0-1,1 0 1,-1 0-1,-2 1-19,3-3 23,-1 0-1,1 0 0,-1 0 0,1 0 0,-1-1 0,1 0 0,-1 1 0,0-1 0,1-1 0,-1 1 0,1 0 1,-1-1-1,1 0 0,-1 0 0,1 0 0,-1 0 0,1 0 0,0-1 0,0 0 0,0 1 0,0-1 0,0 0 1,0 0-1,0-1 0,1 1 0,-1-1-22,-7-6 18,0-1 1,0 1-1,2-2 0,-1 1 1,1-1-1,1-1 0,0 1 1,0-1-1,1-1 0,1 1 1,0-1-1,1 0 1,0 0-1,1 0 0,1 0 1,0-1-1,0 1 0,2-1 1,-1 1-1,3-12-18,-1 5-5,1 1 1,1 0-1,1 0 1,1 0-1,0 1 0,2 0 1,0 0-1,1 0 1,0 1-1,2 0 0,0 1 1,0 0-1,2 0 1,6-6 4,2 1-24,1 1 1,1 0 0,1 2-1,23-15 24,-31 24-14,1 0 0,-1 1 0,1 0 0,1 2 0,0 0 0,-1 1 0,2 0 0,12-1 14,-22 5-10,-1 1 1,2 0-1,-2 0 0,1 1 0,0 0 1,0 0-1,0 1 0,0 0 1,7 3 9,-13-5-3,0 1 1,0-1-1,0 1 1,0 0 0,0 0-1,0 0 1,0 0-1,-1 1 1,1-1 0,0 0-1,-1 1 1,1-1-1,-1 1 1,1-1 0,-1 1-1,0 0 1,1 0 0,-1-1-1,0 1 1,0 0-1,-1 0 1,1 0 0,0 0-1,-1 0 1,1 0-1,-1 1 1,1-1 0,-1 0-1,0 0 1,0 0-1,0 0 1,0 0 0,-1 1-1,1-1 1,0 0-1,-1 0 1,0 2 2,-3 5 0,-1 1 0,0-1 0,0-1 0,-1 1-1,0-1 1,-1 0 0,1 0 0,-9 7 0,-62 51 173,47-43-100,-1-2-1,0-1 0,-2-2 1,-18 8-73,11-10-3094,-1-5-3333,29-9 627</inkml:trace>
  <inkml:trace contextRef="#ctx0" brushRef="#br0" timeOffset="90355.19">22856 4052 7714,'1'-1'337,"1"1"0,-1 0 1,0-1-1,1 1 0,-1 0 1,1 0-1,-1 0 0,1 0 1,-1 0-1,1 0 0,-1 1 1,1-1-1,-1 0 0,1 1 1,-1-1-1,0 1 0,1 0 1,-1-1-1,0 1 0,1 0-337,21 24 3165,-16-14-2480,-1 1 1,-1 0-1,0 0 1,2 6-686,-1-1 446,-1 0 1,-1 1-1,0 0 0,-2 0 1,0 0-1,-1 0 0,0 1 1,-2-1-1,-1 11-446,-7-75 2941,5 2-2284,1 20-505,1 0-1,1 0 0,1 0 1,1 0-1,2-10-151,-2 29 6,-1 0 0,2 0 0,-1 0 0,0 0 0,1 0 0,0 0 0,0 1 0,1-1 0,-1 0 1,1 1-1,0 0 0,0 0 0,0 0 0,1 0 0,-1 0 0,1 0 0,0 1 0,0 0 0,1 0 0,-1 0 0,0 0 0,1 1 0,0 0 0,-1 0 0,1 0 0,0 0 0,0 1-6,22-5-338,-1 2-1,1 1 1,0 1-1,0 1 1,18 2 338,10 3-4145,0 2 1,16 6 4144,-45-7-1491,89 15-5298,-39-15 7061,-69-4 4588,-16 2-809,-22 5-1493,-2-2-1336,0 1 1,1 2-1,-19 9-1222,41-15 183,1 1 0,0 0 0,0 0 0,1 1 0,-1 0 0,1 0 1,0 1-1,0 0 0,1 1 0,0-1 0,0 2 0,0-1 0,1 1 0,0 0 0,-3 6-183,8-12 14,-1 1-1,1 0 0,0-1 1,0 1-1,1 0 0,-1 0 1,1 0-1,-1 0 0,1-1 1,0 1-1,0 0 0,0 0 1,0 0-1,0 0 0,1 0 1,0-1-1,-1 1 0,1 0 1,0 0-1,0-1 0,0 1 0,1 0 1,-1-1-1,1 1 0,-1-1 1,1 0-1,0 0 0,0 1 1,0-1-1,2 1-13,0 0 8,0 0 0,0-1-1,0 1 1,1-1 0,-1 0 0,0 0 0,1 0 0,0-1-1,-1 0 1,1 0 0,0 0 0,0 0 0,0-1-1,0 0 1,0 0 0,-1 0 0,1 0 0,1-1-8,9-2 25,0 0 1,-1-1 0,0 0-1,0-2 1,0 1 0,0-2-1,-1 0 1,0 0 0,-1-1 0,1-1-1,-2 0 1,1-1 0,-1 0-1,-1 0 1,3-4-26,-12 11 16,1 0 0,0-1-1,-1 1 1,1 0 0,-1-1 0,0 1-1,0-1 1,-1 0 0,1 1 0,-1-1 0,1 1-1,-1-1 1,0 0 0,-1 1 0,1-1-1,-1 0 1,1 1 0,-1-1 0,0 1 0,0-1-1,-1 1 1,0-2-16,1 3-75,0 0 1,0 0-1,0 0 0,-1 0 0,1 0 1,0 0-1,-1 1 0,0-1 0,1 0 1,-1 1-1,0 0 0,0-1 0,0 1 1,0 0-1,0 0 0,0 0 0,0 0 1,-2-1 74,1 2-301,1-1 0,0 1 1,-1 0-1,1 0 1,0 0-1,-1 0 1,1 0-1,0 1 0,0-1 1,-1 1-1,1-1 1,0 1-1,0 0 1,-1 0 300,-19 14-3799</inkml:trace>
  <inkml:trace contextRef="#ctx0" brushRef="#br0" timeOffset="90707.35">23819 4050 9426,'1'0'298,"-1"-1"0,1 1 0,-1-1 0,1 1 1,0-1-1,0 1 0,-1-1 0,1 1 0,0 0 0,0-1 0,0 1 0,-1 0 0,1 0 0,0 0 1,0 0-1,0-1 0,0 1 0,-1 0 0,1 0 0,0 0 0,0 1 0,0-1 0,0 0 0,-1 0 1,1 0-1,0 1 0,0-1-298,18 19 3194,8 44-2125,-22-49-161,6 17-429,-2 1 1,0 0-1,-3 1 0,0-1 0,-2 1 0,-1 8-479,-2-20 135,-1-1 0,-1 1 0,-1 0 0,-1-1-1,-1 0 1,0 1 0,-2-1 0,0-1 0,-1 1 0,-6 10-135,8-22 50,1 0 0,-1 0 0,-1-1 0,1 1 1,-1-1-1,-1-1 0,1 1 0,-1-1 0,0 0 1,-1 0-1,1-1 0,-1 0 0,-4 1-50,6-3 78,1-1 0,-1 1 0,1-1-1,-1-1 1,0 1 0,0-1 0,0 0-1,0-1 1,0 1 0,0-1 0,0 0 0,0 0-1,1-1 1,-1 0 0,0 0 0,0-1-1,0 1 1,0-1 0,1 0 0,-1-1 0,1 0-78,-17-15-30,2-19-4167,8-9 905</inkml:trace>
  <inkml:trace contextRef="#ctx0" brushRef="#br0" timeOffset="91040.42">23586 3847 10202,'-25'-44'3193,"9"8"768,4 7-2905,10 19-296,8 10-208,8 9-64,11 10 953,7 8-3434,11 6-1968,-3-7 577</inkml:trace>
  <inkml:trace contextRef="#ctx0" brushRef="#br0" timeOffset="91398.4">23996 4136 9058,'-1'0'393,"0"1"1,0-1-1,0 0 1,0 1-1,0-1 1,0 0-1,0 1 1,0-1-1,0 1 1,0 0-1,0-1 1,1 1-1,-1 0 1,0-1-1,0 1 1,0 0-1,1 0 1,-1 0-1,1-1 1,-1 1-1,0 0-393,1 1 247,0-1-1,-1 0 1,1 0-1,0 0 1,0 0-1,0 0 1,0 0-1,0 0 1,0 0-1,0 0 1,0 1-1,0-1 0,1 0 1,-1 0-1,0 0 1,1 0-1,-1 1-246,1 0 109,0-1 0,0 1 0,0 0 0,1-1 0,-1 1-1,0 0 1,1-1 0,-1 0 0,0 1 0,1-1 0,0 0-1,-1 0 1,1 1 0,0-1 0,0-1 0,-1 1-1,1 0 1,0 0 0,0-1 0,0 1 0,0-1 0,0 1-1,1-1-108,9 0 110,-1-1-1,0 0 1,1 0-1,-1-1 0,0-1 1,6-1-110,-13 3 33,-1-1 1,1 1 0,0 0 0,0-1 0,-1 0 0,1 0 0,-1 0 0,0 0 0,0 0 0,0-1 0,0 1 0,0-1 0,0 0 0,0 0 0,-1 0 0,0 0 0,1-1 0,-1 1-1,-1-1 1,2-1-34,-2 3 31,-1 1-1,0 0 1,1-1-1,-1 1 1,0 0-1,0-1 1,1 1-1,-1-1 1,0 1-1,-1 0 1,1-1-1,0 1 1,0-1-1,-1 1 1,1 0-1,0-1 1,-1 1-1,1 0 1,-1-1-1,0 1 1,1 0-1,-1 0 1,0 0-1,0-1 1,0 1-1,0 0-30,-1 0 45,0-1-1,-1 0 1,1 1-1,-1 0 1,1-1-1,-1 1 1,0 0 0,1 0-1,-1 1 1,0-1-1,1 0 1,-1 1 0,-1 0-45,-1-1 46,-1 1 0,0-1 1,1 1-1,-1 1 1,0-1-1,1 1 1,-1 0-1,1 0 1,-1 1-1,1 0 1,-1 0-1,1 0 1,-3 2-47,5-2 6,1-1 1,0 1-1,1-1 0,-1 1 1,0 0-1,0 0 1,1 0-1,-1 0 0,1 0 1,-1 0-1,1 0 0,0 0 1,0 1-1,0-1 1,0 0-1,0 1 0,1-1 1,-1 1-1,1-1 0,0 1 1,-1-1-1,1 1 1,0-1-1,1 1 0,-1-1 1,0 1-1,1-1 1,-1 1-1,1-1 0,0 1 1,0-1-1,0 0 0,0 1 1,0-1-1,0 0 1,1 0-1,-1 0 0,1 0 1,1 1-7,2 4 7,1 0 1,0-1-1,0 0 1,1-1-1,0 1 0,0-1 1,0 0-1,0-1 1,1 0-1,0 0 1,3 1-8,0-1-13,0-1 0,0 0 1,0-1-1,0 0 0,0 0 0,1-2 1,-1 1-1,0-1 0,1-1 1,-1 0-1,9-2 13,-12 1-82,-1 0-1,0 0 1,1-1-1,-1 0 1,0-1 0,0 1-1,-1-1 1,1-1-1,-1 1 1,0-1 0,0 0-1,0 0 1,-1-1-1,0 0 1,0 0-1,0 0 1,-1 0 0,1-2 82,13-26-674,-1-1 0,-1 0 0,-2-1 0,-2 0 0,0-6 674,39-192-2691,-30 127 1979,-11 65 578,-4 16 374,0-1-1,-1 1 1,-2-1 0,-1 0 0,-1-25-240,-1 50 101,0 0 0,0 1 1,0-1-1,-1 0 0,1 0 1,-1 0-1,1 0 1,-1 0-1,0 0 0,0 1 1,0-1-1,0 0 0,0 1 1,0-1-1,0 0-101,0 2 63,1-1 0,-1 1 0,0 0 0,1-1 0,-1 1 0,0-1-1,1 1 1,-1 0 0,0 0 0,1-1 0,-1 1 0,0 0 0,0 0 0,1 0 0,-1 0 0,0 0 0,0 0 0,1 0-1,-1 0 1,0 0 0,0 0 0,1 1 0,-1-1 0,0 0 0,0 0-63,-1 2 114,-1-1 1,1 1-1,-1-1 1,1 1-1,0 0 0,0 0 1,-1 0-1,1 0 1,1 0-1,-1 0 1,0 1-1,1-1 0,-1 1 1,1-1-1,-1 1 1,1-1-1,0 2-114,-5 20 428,1 1 0,2 0 0,0 0 0,1 0 0,2 0 0,1 1 0,2 14-428,-1 24 426,-1-42-290,1 78 631,12 83-767,-10-155 113,1-1-1,1 1 1,1-1 0,1 0 0,2-1 0,1 0 0,0-1 0,16 24-113,-24-44-233,5 6 372,-3-6-5262,-15-12 897</inkml:trace>
  <inkml:trace contextRef="#ctx0" brushRef="#br0" timeOffset="91755.57">24205 3841 9066,'-24'-21'3841,"13"-5"448,17 10-2633,14 4-160,9 5-727,23 4-409,9 5-344,25 0 480,-7 4 528,12 2-5321,-13-4 2433</inkml:trace>
  <inkml:trace contextRef="#ctx0" brushRef="#br0" timeOffset="93715.48">26221 3774 7458,'7'-22'731,"14"-37"2213,-20 55-2493,1 0 0,0 1 0,0 0 0,0-1 0,1 1 0,-1 0 0,1 0 0,-1 0 0,1 0 0,0 1 0,0-1 0,0 1-1,1 0 1,1-1-451,-5 3 90,1-1-1,0 1 0,0 0 0,0 0 0,-1-1 0,1 1 1,0 0-1,0 0 0,0 0 0,0 0 0,-1 0 0,1 0 0,0 1 1,0-1-1,0 0 0,0 0 0,-1 1 0,1-1 0,0 0 1,0 1-1,-1-1 0,1 0 0,0 1 0,-1-1 0,1 1 1,0 0-1,-1-1 0,1 1 0,-1-1 0,1 1 0,-1 0 1,1-1-1,-1 1 0,1 0 0,-1 0 0,0-1 0,1 1 1,-1 0-1,0 0 0,0 0 0,0 0 0,1-1 0,-1 1 0,0 0 1,0 0-1,0 0-89,4 48 1051,-4-44-822,-2 70 946,-4-1 1,-5 15-1176,3-28 236,2 1 0,3 0 0,4 50-236,-13-148 350,-2 1 0,-1 0 1,-4-3-351,-19-44 113,11 20-37,3-1 0,-7-38-76,25 80 3,1-1-1,1 0 1,1-1 0,1 1-1,1 0 1,1-1 0,1 1-1,0-1 1,5-15-3,-6 37-2,0 0 0,0 0 0,0 1 1,0-1-1,0 0 0,0 0 0,1 1 0,-1-1 0,0 0 0,1 0 0,-1 1 1,0-1-1,1 0 0,-1 1 0,1-1 0,-1 0 0,1 1 0,-1-1 0,1 1 0,-1-1 1,1 0-1,0 1 0,-1 0 0,1-1 0,0 1 0,-1-1 0,1 1 0,0 0 0,0 0 1,-1-1-1,1 1 0,0 0 2,1 0-2,0 1 0,-1-1 0,1 1 0,-1 0 0,1-1 1,-1 1-1,1 0 0,-1 0 0,1 0 0,-1 0 0,1 0 0,-1 0 1,0 0-1,1 2 2,42 56 15,-40-53-8,58 92 109,86 125 229,-120-187-244,1-1 0,1-1 0,2-2 1,30 23-102,-58-51 18,0-1 1,0 0-1,1 0 1,-1 0 0,1-1-1,0 1 1,0-1-1,-1 0 1,2-1 0,-1 1-1,0-1 1,0 0-1,0 0 1,1 0 0,-1-1-1,0 0 1,1 0-1,-1 0 1,0-1-1,0 0 1,2 0-19,2-2 50,-1 0-1,0-1 1,0 0-1,0 0 1,0-1-1,-1 0 1,1-1-1,-1 1 1,-1-1-1,1 0 1,5-8-50,3-4 109,0-1 0,-2-1 1,0-1-1,-1 1 0,-1-2 1,-1 0-1,-1 0 0,-1-1 1,1-5-110,11-51 152,-3-1 0,-3-3-152,-13 82 1,3-7 461,-2 10-1784,-1 2-3080,-1-3 207</inkml:trace>
  <inkml:trace contextRef="#ctx0" brushRef="#br0" timeOffset="94059.75">27124 3939 11002,'-5'25'9065,"0"-8"-8001,1 0 1,1 0-1,0 0 0,0 12-1064,4-21 125,0-1 1,0 1 0,0 0-1,1 0 1,0-1-1,0 1 1,1-1-1,0 0 1,3 6-126,-5-11-11,0-1 0,-1 0 0,1 0 1,0 0-1,0 0 0,0 0 0,0 0 0,0 0 0,0 0 1,0 0-1,0-1 0,0 1 0,0 0 0,1-1 1,-1 1-1,0-1 0,0 1 0,1-1 0,-1 1 0,0-1 1,1 0-1,-1 0 0,0 0 11,2 0-168,-1-1 0,0 1 0,1-1 0,-1 0 0,0 0 0,0 0 0,0 0 0,0-1 1,0 1-1,0-1 0,0 1 0,0-1 0,-1 1 0,1-1 0,-1 0 0,1 0 0,-1 0 0,1-1 168,7-13-2866</inkml:trace>
  <inkml:trace contextRef="#ctx0" brushRef="#br0" timeOffset="94415.37">27188 3714 9202,'-6'-25'3201,"-4"4"335,7 11-2743,12 9-65,0 6-208,13 5 2520,5 2-6576,10 7 3464</inkml:trace>
  <inkml:trace contextRef="#ctx0" brushRef="#br0" timeOffset="98892.62">27552 3813 7017,'-23'-15'1127,"-10"-4"342,3 11 2324,29 8-3477,0 0 0,-1 0 0,1 0 0,-1 0 0,1 0 0,0 0 0,-1 1 0,1-1 0,-1 0 1,1 1-1,0-1 0,-1 1 0,1 0 0,0-1 0,0 1 0,-1 0 0,1 0 0,0 0 1,-1 0-317,-17 28 2451,15-20-2101,1 0 1,0 1-1,0 0 1,1 0 0,-1 5-351,2 19 336,0 0 1,3 0 0,0 0 0,2 0-1,2-1 1,6 18-337,-12-48 10,1 0 0,-1 0 0,1 0 0,0 0-1,1 0 1,-1 0 0,0-1 0,1 1 0,-1 0 0,1-1 0,0 1-1,0-1 1,1 1-10,-2-2 17,1 0 1,-1 0-1,0 0 0,1 0 0,-1 0 0,1-1 0,-1 1 0,1 0 0,-1-1 1,1 0-1,-1 1 0,1-1 0,0 0 0,-1 0 0,1 1 0,-1-1 0,1-1 0,1 1-17,2-1 72,0-1-1,0 1 1,0-1-1,0 0 1,0-1-1,-1 1 1,1-1-1,-1 0 1,1 0-1,-1 0 1,0-1-1,0 0 1,2-2-72,6-8 204,-1-1-1,-1 0 1,0-1 0,-1 0 0,0 0-1,4-16-203,-2 9 123,0 0-1,15-20-122,-24 39 64,1 0 0,0 1 0,0-1 0,1 1 1,-1 0-1,1-1 0,-1 2 0,1-1 0,0 0 1,0 1-1,0 0 0,2-1-64,-1 1-533,1 0 1,-1 1-1,1 0 1,0 0-1,-1 0 1,1 0-1,0 1 1,-1 0-1,2 0 533,12 3-3665,0 0 0,0 1 0,-1 0 0,0 2 0,8 3 3665,-7-2-3688,-9-1 15986,-4 0-5094,3-3-9097,16 4 2048,1-1 0,-1-2 1,1 0-1,4-2-155,-20-1 91,0-1 0,0 0 0,0-1 0,-1 0 1,1 0-1,0-1 0,-1 0 0,1-1 0,-1 0 0,0-1 0,0 0 1,8-4-92,-16 7 37,0 1-1,0 0 1,1-1 0,-1 1 0,0-1 0,0 0 0,-1 1 0,1-1 0,0 0 0,0 1-1,0-1 1,0 0 0,0 0 0,-1 0 0,1 0 0,0 0 0,-1 0 0,1 0-1,-1 0 1,1 0 0,-1 0 0,0 0 0,1 0 0,-1 0 0,0 0 0,0-1 0,0 1-1,0 0 1,0 0 0,0 0 0,0 0 0,0-1 0,0 1 0,0 0 0,-1 0 0,1 0-1,0 0 1,-1 0 0,1 0 0,-1 0 0,1 0 0,-1 0 0,0 0 0,1 0 0,-1 0-1,0 0 1,0 0 0,1 1 0,-1-1 0,0 0 0,0 0-37,-4-3 113,-1 1 0,1-1 1,0 1-1,-1 0 0,0 1 0,1-1 1,-1 1-1,-6-1-113,-3 0 117,-1 0 1,1 2-1,0 0 1,-1 0-1,1 1 1,-1 1-1,1 1 1,-1 0-1,1 1 1,-2 1-118,12-2 33,-1 0 0,1 0-1,0 0 1,0 0 0,0 1 0,0 0-1,1 0 1,-1 0 0,1 1 0,0-1 0,0 1-1,0 0 1,-2 3-33,3-3 6,1-1 0,0 1-1,0 0 1,1 0 0,-1 0-1,1 1 1,0-1 0,0 0 0,0 0-1,0 1 1,1-1 0,0 0-1,0 1 1,0-1 0,0 0-1,1 1 1,0-1 0,0 0 0,0 2-6,1 0-16,0 0 1,0 0 0,0 0 0,1-1 0,-1 1 0,1-1 0,1 1 0,-1-1-1,1 0 1,0 0 0,0-1 0,0 1 0,1-1 0,-1 0 0,3 2 15,2 0 106,1-1 0,-1 0 0,1 0 0,0 0 0,0-2 0,0 1 0,0-1 0,8 1-106,8 1-325,1-2 1,-1-1 0,0-1 0,2-1 324,50-3-4388,-50 1 482</inkml:trace>
  <inkml:trace contextRef="#ctx0" brushRef="#br0" timeOffset="99688.02">28690 3943 8698,'-18'-13'3648,"-32"-20"3617,43 30-6942,0 0-1,0 0 1,0 0 0,-1 1 0,1 0-1,-1 1 1,1 0 0,-1 0-1,1 1 1,-1-1 0,-4 2-323,-6 0 308,0 0 0,1 2-1,0 0 1,-1 1 0,1 0 0,-4 3-308,12-4 61,1 1 1,1-1-1,-1 1 1,0 1-1,1-1 1,0 1-1,0 0 0,0 1 1,1 0-1,0 0 1,0 0-1,0 1 1,1 0-1,0 0-61,4-6 3,-1 1-1,1-1 1,1 1-1,-1 0 1,0 0-1,0-1 1,0 1 0,1 0-1,-1 0 1,1 0-1,0 0 1,-1-1-1,1 1 1,0 0-1,0 0 1,0 0-1,0 0 1,1 0-1,-1 0 1,1 0 0,-1-1-1,1 1 1,-1 0-1,2 2-2,0-2 3,0 1 0,0 0 0,0-1 0,1 1 0,-1-1 0,1 0 0,0 0-1,0 0 1,0 0 0,-1 0 0,2-1 0,-1 1 0,1 0-3,9 2 12,1 1 0,0-2 1,0 0-1,-1 0 0,2-1 0,5 0-12,-5-2 25,0-1 0,0 0-1,-1 0 1,1-2 0,11-2-25,-20 3 20,1 1 1,-1-1 0,0-1 0,-1 1-1,1-1 1,0 0 0,-1 0-1,1-1 1,-1 1 0,0-1 0,0 0-1,-1-1 1,1 1 0,3-5-21,-7 6 25,0 1 0,1-1 0,-1 0 0,0 0 0,0 0 0,0 0 1,-1 0-1,1 0 0,-1 0 0,0 0 0,0-1 0,0 1 0,0 0 0,0 0 1,-1 0-1,1 0 0,-1 0 0,-1-2-25,2 3 48,-1 0 1,1 0-1,-1 0 1,0 1-1,0-1 1,1 0-1,-1 0 0,-1 1 1,1-1-1,0 1 1,0-1-1,-1 1 1,1-1-1,0 1 0,-1 0 1,1 0-1,-1-1 1,0 1-1,1 0 1,-1 1-1,0-1 0,0 0 1,0 0-1,0 1 1,1-1-1,-1 1 1,0 0-1,-2-1-48,4 1 6,-1 0 0,1 0 1,-1 0-1,0 0 0,1 0 0,-1 1 1,1-1-1,-1 0 0,1 0 0,-1 0 0,1 1 1,-1-1-1,0 0 0,1 1 0,0-1 0,-1 0 1,1 1-1,-1-1 0,1 1 0,-1-1 1,1 1-1,0-1 0,-1 1 0,1-1 0,0 1 1,-1-1-1,1 1 0,0-1 0,0 1 0,0-1 1,0 1-7,-1 25 36,16 21-64,-11-42 33,0 0-1,-1-1 1,2 0-1,-1 1 0,0-1 1,1-1-1,0 1 1,0-1-1,0 0 0,0 0 1,0 0-1,1-1 1,-1 0-1,1 0 0,-1 0 1,1-1-1,0 1 1,0-1-1,0-1 0,0 1 1,0-1-1,0 0 1,0-1-1,2 0-4,-3 1 13,0 0 1,0-1-1,0 0 0,-1 0 1,1 0-1,0-1 0,-1 0 1,1 0-1,-1 0 0,1 0 1,-1 0-1,0-1 0,0 0 1,0 0-1,0 0 0,-1-1 1,1 1-1,-1-1 0,0 0 1,0 1-1,0-2 0,-1 1 1,1 0-1,-1 0 0,0-1 1,0 1-1,-1-1 0,1 0 1,0-3-14,-2 8-2,0 0 1,0 0 0,0-1 0,1 1-1,-1 0 1,0-1 0,0 1 0,0 0 0,0 0-1,0-1 1,0 1 0,0 0 0,0-1 0,0 1-1,0 0 1,0-1 0,0 1 0,0 0 0,0-1-1,0 1 1,0 0 0,0-1 0,0 1-1,-1 0 1,1 0 0,0-1 0,0 1 0,0 0-1,0 0 1,-1-1 0,1 1 0,0 0 0,0 0-1,-1-1 1,1 1 0,0 0 0,0 0 0,-1 0-1,1 0 1,0-1 0,-1 1 0,1 0-1,0 0 2,-1 0-4,1 1 0,-1-1 0,1 0 0,-1 1 0,1-1 0,-1 1 0,1-1 0,0 1 0,-1-1 0,1 1 0,-1-1 0,1 1 0,0-1 0,0 1 0,-1-1 0,1 1 0,0-1 0,0 1 0,0 0 0,0-1 0,-1 1 0,1-1 0,0 1 0,0 0 4,0 1 1,0 0 0,0-1-1,-1 1 1,1 0 0,0-1-1,0 1 1,0 0 0,1-1-1,-1 1 1,0 0 0,1-1-1,-1 1 1,1-1 0,-1 1-1,1-1 1,0 1 0,0-1-1,0 1 1,0-1 0,0 1-1,0-1 1,0 0 0,0 0-1,0 0 1,1 0 0,-1 1-1,0-2 1,1 1 0,-1 0-1,1 0 1,-1 0 0,1-1-1,-1 1 1,1-1 0,-1 1-1,1-1 1,0 1 0,0-1-1,20 10 13,33 19 14,-50-27-19,-1-1 0,1 0-1,-1-1 1,1 1 0,-1-1 0,1 0 0,-1 0 0,1-1 0,-1 1-1,1-1 1,-1 0 0,0 0 0,1 0 0,-1-1 0,0 0 0,0 0 0,0 0-1,0 0 1,0 0 0,0-1 0,0 0 0,-1 1 0,0-1 0,1-1-1,-1 1 1,0 0 0,-1-1 0,1 0 0,0 0-8,-3 4 3,0-1 0,0 1-1,1 0 1,-1-1 0,0 1 0,1 0 0,-1-1 0,0 1 0,1 0-1,-1-1 1,0 1 0,1 0 0,-1 0 0,1-1 0,-1 1 0,0 0-1,1 0 1,-1 0 0,1 0 0,-1 0 0,1-1 0,-1 1 0,0 0-1,1 0 1,-1 0 0,1 0 0,-1 0 0,1 1 0,-1-1-1,1 0 1,-1 0 0,0 0 0,1 0 0,-1 0 0,1 1 0,-1-1-1,0 0 1,1 0 0,-1 0 0,1 1 0,-1-1-3,20 18 674,-13-11-528,37 41-476,-42-46 26,-1 0-1,1-1 1,-1 1 0,0 1 0,0-1 0,0 0 0,0 0-1,0 0 1,0 1 0,0-1 0,-1 0 0,1 1 0,-1-1-1,0 1 305,-4 21-3604</inkml:trace>
  <inkml:trace contextRef="#ctx0" brushRef="#br0" timeOffset="-3686.94">17795 111 6953,'10'-42'3650,"-8"32"-2336,0 0 1,1-1-1,0 1 1,0 0 0,4-7-1315,-3 16 3752,-4 14-2513,-3 27-1375,2-31 483,-12 113 482,-3 21 375,7 0 0,5 31-1204,5-157 28,0-1 0,2 0 1,0 0-1,0 0 0,1-1 1,1 1-1,1-1 0,2 5-28,-5-14 9,0-1 0,0 1-1,0-1 1,0 1-1,1-1 1,0 0 0,0 0-1,1-1 1,0 1 0,-1-1-1,1 0 1,0 0 0,1-1-1,-1 1 1,1-1 0,0 0-1,-1-1 1,1 1 0,0-1-1,1 0 1,5 0-9,-7-2 9,1 0 0,0 0 0,0-1 0,0 0 0,0 0 0,0-1 0,-1 0 1,1 0-1,-1 0 0,1 0 0,-1-1 0,0 0 0,0 0 0,0-1 0,0 1 0,-1-1 0,1 0 0,1-3-9,8-6 27,0-2 0,-1 0 0,-1 0-1,0-1 1,-1-2-27,-8 15 7,-1-1 0,0 1 0,1-1 0,-2 0 0,1 1 0,0-1 0,-1 0 0,0 0 0,1 0 0,-2 0 0,1 0 0,0 0 0,-1 0 0,0 0-1,0 0 1,0 0 0,0 0 0,-1-1 0,1 1 0,-1 0 0,0 0 0,-1 0 0,1 1 0,-1-1 0,1 0 0,-1 0 0,0 1 0,0-1 0,-1 1 0,1 0 0,-1 0 0,0 0-1,0 0 1,0 0 0,0 0 0,0 1 0,0-1 0,-1 1 0,1 0 0,-1 0 0,0 0 0,1 1 0,-1-1 0,0 1 0,0 0 0,0 0 0,0 0 0,-1 1-7,1-1 11,0 1 0,1 0-1,-1 0 1,0 0 0,0 1 0,1-1 0,-1 1 0,0 0 0,1 0 0,-1 0 0,1 1 0,-1-1-1,1 1 1,0 0 0,0 0 0,-1 0 0,1 0 0,1 0 0,-1 1 0,0-1 0,0 1 0,1 0-1,0 0 1,-1 0 0,1 0 0,-1 4-11,-1-2 11,1 0 0,0 1 1,1 0-1,-1-1 0,1 1 0,0 0 0,0 0 0,1 0 0,0 1 0,0-1 1,1 0-1,-1 0 0,1 1 0,0-1 0,1 0 0,0 1-11,1 2 7,1 0 0,0 0-1,0 0 1,1 0 0,0-1 0,0 0-1,1 1 1,0-2 0,1 1 0,0-1 0,0 1-1,0-2 1,1 1 0,0-1 0,1 0-1,-1 0 1,9 4-7,-4-4 8,0 0-1,1 0 1,0-1 0,0-1-1,1 0 1,-1-1 0,1 0-1,-1-1 1,1-1 0,0 0-1,13-1-7,-10-1 12,-1 0 1,0-1-1,0-1 0,-1-1 0,1 0 0,-1-1 0,1-1 0,-2 0 1,1-1-1,5-4-12,-10 6 15,-1-1 0,-1 0 0,1-1 0,-1 0 0,0 0 0,-1-1 0,1 0 0,-2 0 0,1 0 0,-1-1 1,0 0-1,-1-1 0,0 1 0,-1-1 0,2-5-15,-5 11 9,0-1 0,0 1 1,0-1-1,0 0 0,-1 0 0,0 1 0,0-1 1,0 0-1,0 0 0,-1 1 0,0-1 0,0 0 1,0 1-1,-1-1 0,0 1 0,1-1 0,-2 1 1,0-2-10,-1-1 7,-1 0 0,1 1 1,-1 0-1,0 0 0,-1 0 0,0 1 1,0 0-1,0 0 0,0 0 1,-3-1-8,0 3-9,9 7-10,14 13-8,66 35-15,-56-39 35,-1 2-1,0 0 1,-2 2-1,1 0 1,1 4 7,-18-15 0,0-1 0,0 1 1,0 1-1,-1-1 1,0 1-1,0 0 0,0-1 1,-1 2-1,0-1 0,-1 0 1,0 1-1,0-1 0,0 1 1,-1-1-1,0 1 0,0 0 1,-1 0-1,0-1 1,-1 1-1,0 2 0,1-7 1,-1 0 0,0-1 1,0 1-1,0 0 0,0 0 0,0-1 1,-1 1-1,1-1 0,-1 1 0,0-1 1,0 0-1,0 1 0,0-1 1,0 0-1,0 0 0,-1-1 0,1 1 1,0 0-1,-1-1 0,0 1 0,1-1 1,-1 0-1,0 0 0,0 0 0,1 0 1,-1-1-1,0 1 0,-3 0-1,-12 2 63,-1-1-1,0-1 0,0-1 1,-6 0-63,-6 0 344,-43 4-1935,2 4-7226,39-4 1880</inkml:trace>
  <inkml:trace contextRef="#ctx0" brushRef="#br0" timeOffset="-2851.99">19327 817 10674,'-17'-11'1072,"12"8"-308,-1 0 0,0-1 0,1 0-1,0 0 1,0 0 0,0-1 0,1 1 0,0-1-1,-1 0 1,-2-5-764,7 9 61,0 0-1,0 1 0,0-1 1,0 1-1,0-1 0,0 1 1,0-1-1,0 1 1,0-1-1,0 0 0,0 1 1,0-1-1,1 1 1,-1-1-1,0 1 0,0-1 1,1 1-1,-1-1 0,0 1 1,0-1-1,1 1 1,-1-1-1,1 1 0,-1 0 1,0-1-1,1 1 0,-1 0 1,1-1-1,-1 1 1,1 0-1,-1-1 0,1 1 1,-1 0-1,1 0 1,-1 0-1,1 0-60,25-9 188,-16 6 23,-3-1-156,0 1 1,0-1 0,0 0-1,0-1 1,0 0-1,-1 0-55,-5 4 16,0 1 0,1-1-1,-1 0 1,0 0-1,0 0 1,0 0 0,0 0-1,0 0 1,0-1-1,0 1 1,0 0 0,0 0-1,-1-1 1,1 1 0,-1-1-1,1 1 1,-1 0-1,1-1 1,-1 1 0,0-1-1,1 1 1,-1-1 0,0 1-1,0-1 1,0 1-1,0-1 1,-1 1 0,1-1-1,0 1 1,-1-1-1,1 1 1,-1 0 0,1-1-1,-1 1 1,0-1-16,-1 0 44,0 1 1,0 0-1,0 0 0,0 0 1,0 0-1,0 0 1,-1 0-1,1 0 0,0 1 1,-1-1-1,1 1 1,0 0-1,-1-1 0,1 1 1,0 0-1,-1 1 1,0-1-45,-43 5 466,38-3-378,-1 0 0,1 0 0,-1 1 0,1 0 0,0 1 0,0 0 0,1 0-1,-1 0 1,1 1 0,0 0 0,0 1 0,-3 3-88,7-6 18,0 0-1,0 1 1,1-1 0,0 1 0,-1-1-1,1 1 1,0 0 0,1 0-1,-1 0 1,1 0 0,0 0 0,0 1-1,0-1 1,0 0 0,1 0-1,-1 1 1,1-1 0,0 0-1,1 1 1,-1-1 0,1 0 0,0 0-1,0 1 1,0-1 0,1 0-1,0 2-17,2 4 6,1-1 1,0 1-1,0-1 0,1 0 0,0-1 0,0 1 0,1-1 0,0-1 0,1 1 0,0-1 0,0 0 0,0-1 0,1 0 0,0 0 0,0-1 0,0 0 0,1-1 0,0 0 0,0 0 0,0-1 0,0-1 0,0 0 0,1 0 0,-1 0 0,1-2 0,-1 1 0,1-1 0,-1-1 0,1 0 0,-1 0 0,0-1 0,1 0 0,-1-1 0,0 0 0,0-1 0,-1 0 0,1-1 0,-1 0 1,0 0-1,0-1 0,0 0 0,-1 0 0,0-1 0,0 0 0,-1-1 0,0 0 0,0 0 0,0 0 0,-2-1 0,1 0 0,-1 0 0,2-4-6,27-84 21,-30 98-24,0 13 7,2 20 4,-6-32-7,17 172 48,-14-299 212,-3 115-253,1 1 0,0 0-1,0-1 1,1 1 0,1 0 0,-1 0-1,1 0 1,1 0 0,0 1 0,0-1-1,0 1 1,1 0 0,1-1-8,-3 6-37,0-1 0,1 0 0,0 1 0,-1 0 0,1 0 0,0 0 0,0 1 0,0-1 1,1 1-1,-1 0 0,1 0 0,-1 0 0,1 1 0,0-1 0,-1 1 0,1 0 0,0 1 0,0-1 0,0 1 0,0 0 1,-1 0-1,1 1 0,0-1 0,1 1 37,45 12-3080,-1 7-3760,-15-6 240,-11-7 1006</inkml:trace>
  <inkml:trace contextRef="#ctx0" brushRef="#br0" timeOffset="-1088.48">20003 730 1536,'12'10'587,"24"25"2167,-33-32-2227,-1 0 1,0 0-1,0 1 1,0-1-1,0 1 1,0-1-1,-1 1 1,1 0-1,-1 0 0,0 0 1,-1 0-1,1 2-527,3 19 2605,-3-18-1942,1 0 1,-1 1-1,0 0 1,-1-1-1,0 1 1,0 0 0,0-1-1,-1 1 1,0-1-1,-1 1 1,0-1-1,0 1 1,-1-1-664,-4-2 2219,1-15-497,-1-20-877,4 13-723,1 0-1,1 0 1,1-1 0,0 1-1,1 0 1,1 0-1,1 0-121,-2 12 9,0 0 0,0 0-1,0 0 1,0 0 0,1 0-1,0 1 1,0-1 0,0 1-1,1-1 1,0 1 0,-1 0 0,2 0-1,-1 0 1,0 0 0,1 1-1,-1-1 1,1 1 0,0 0-1,0 0 1,1 0 0,-1 1-1,0-1 1,1 1 0,0 0-1,-1 0 1,1 1 0,4-1-9,2 0-153,0 1 1,0 1-1,-1 0 1,1 1-1,0 0 1,0 1-1,-1 0 1,1 0-1,-1 1 1,1 0-1,0 2 153,28 11-4575,-1 2 0,12 10 4575,52 23-7364,-92-47 7524,19 6-894,-17-12 3188,-3-7 4414,-8 8-6704,0 0-1,0-1 1,0 1-1,1 0 1,-1 0-1,1 0 1,-1 0-1,0 0 1,1 1-1,0-1 1,-1 0-1,1 1 1,1-1-164,15-7 274,22-14 80,-38 21-304,0 0 1,0 0-1,-1 0 0,1 0 0,0 0 0,-1-1 0,1 1 0,-1-1 0,1 1 0,-1-1 1,0 1-1,0-1 0,0 0 0,0 0 0,0 0 0,1-1-50,-2 2 44,0 0 0,0 0 0,0 0 0,0 0 0,0 0 0,0 0 0,0 0 0,0 0 0,0 0 0,-1 0 0,1 0 0,0 0 0,-1 0 0,1 0 0,-1 0 1,1 0-1,-1 1 0,1-1 0,-1 0 0,0 0 0,1 1 0,-1-1 0,0 0-44,-3-2 107,1 1 0,-1-1 0,0 1 1,0 0-1,0 0 0,0 0 0,0 0 1,0 1-1,0-1 0,-1 1 0,-1 0-107,-7 0 125,0 1 0,0 0 0,0 0 1,0 1-1,0 1 0,0 0 0,0 1 0,0 1 0,1 0 0,-1 0 0,1 1 0,-9 6-125,17-10 17,0 1 0,1 0 0,-1 0 0,0 1 0,1-1-1,-1 1 1,1 0 0,0 0 0,0 0 0,0 0 0,1 1 0,-1-1 0,1 1-1,-1-1 1,1 1 0,0 0 0,1 0 0,-1 0 0,1 0 0,-1 0 0,1 0-1,0 0 1,1 1 0,-1-1 0,1 0 0,0 1 0,0-1 0,0 0 0,1 1-1,-1-1 1,1 0 0,0 0 0,0 0 0,1 0 0,-1 0 0,1 0 0,0 0 0,0 0-1,1 2-16,3 2 13,0-1 0,0 0 0,0 0 0,1 0 0,0 0 0,0-1 0,1 0-1,-1-1 1,1 0 0,1 0 0,-1-1 0,1 0 0,-1 0 0,1-1-1,0 0 1,1 0 0,-1-1 0,0-1-13,4 2 13,0-1 0,-1 0 0,1-1 0,0 0 0,0-1 0,0-1 0,0 0 0,0-1 0,-1 0 0,1-1 0,0 0 0,-1-1-1,0-1-12,-2 0 14,0 0 0,0-2-1,0 1 1,-1-1-1,0 0 1,-1-1-1,1 0 1,-2 0 0,1-1-1,3-6-13,-7 10 10,0 0-1,-1-1 1,1 0-1,-1 0 1,-1 0-1,1 0 1,-1 0-1,0 0 1,0-1-1,-1 1 1,0-1-1,0 1 1,-1-1-1,1 0 1,-1 1-1,-1-1 1,1 1-1,-2-6-9,2 12 3,0 0-1,-1-1 0,1 1 1,0 0-1,0 0 0,0 0 1,-1-1-1,1 1 0,0 0 1,0 0-1,-1 0 0,1 0 1,0 0-1,0-1 0,-1 1 1,1 0-1,0 0 0,-1 0 1,1 0-1,0 0 0,0 0 1,-1 0-1,1 0 0,0 0 1,-1 0-1,1 0 0,0 0 1,0 0-1,-1 0 1,1 1-1,0-1 0,0 0 1,-1 0-1,1 0 0,0 0 1,0 0-1,-1 0 0,1 1 1,0-1-1,0 0 0,-1 0 1,1 0-1,0 1 0,0-1 1,0 0-1,0 0 0,-1 1 1,1-1-1,0 0 0,0 0 1,0 1-1,0-1 0,0 0 1,0 1-1,0-1 0,0 0 1,0 0-1,0 1 0,0-1 1,0 0-1,0 1 1,0-1-1,0 0 0,0 0 1,0 1-1,0-1 0,0 0 1,0 0-1,1 1 0,-1-1-2,-2 11 12,1-1-1,1 0 1,0 1-1,0-1 1,1 1-1,0-1 1,1 0 0,0 1-1,1-1 1,3 8-12,-4-14 4,0 1 0,1 0 1,-1-1-1,1 1 0,0-1 1,0 0-1,1 0 1,-1 0-1,1-1 0,0 1 1,0-1-1,0 0 0,0 0 1,1 0-1,-1 0 1,1-1-1,0 0 0,0 0 1,0 0-1,0-1 1,0 1-1,0-1 0,2 0-4,0 0-131,-1 0 0,1 0 0,-1-1 0,1 0-1,0 0 1,-1-1 0,1 0 0,-1 0 0,1 0-1,-1-1 1,0 0 0,1 0 0,-1-1 0,0 1 0,0-1-1,-1-1 1,1 1 0,-1-1 0,1 0 0,-1 0 0,3-4 131,1-2-324,0-1 1,-1 0 0,-1 0 0,1-1 0,-2 1-1,0-2 1,0 1 0,-1-1 0,-1 0 0,1-2 323,-4 11 13,-1 2 36,1-1 1,0 0 0,-1 0 0,1 0-1,0 0 1,1 1 0,-1-1 0,0 0-1,1 1 1,0-1 0,-1 1 0,1 0-1,0-1 1,1 1-50,-2 2 395,3 17 1024,79 261-49,-81-291-1309,1 1 0,0 1 0,1-1 0,0 0 0,3-7-61,8-21 39,8 12-30,-23 27 4,1 0 1,0 0-1,-1 1 1,1-1-1,0 0 1,0 0-1,0 1 1,0-1 0,0 0-1,-1 1 1,1-1-1,0 1 1,0-1-1,0 1 1,1 0-1,-1-1 1,0 1-1,0 0 1,0 0-1,0 0 1,0 0-1,0 0 1,0 0-1,0 0 1,0 0-1,0 0 1,1 0-1,-1 1 1,0-1-1,0 1-13,1-1 28,0 1-1,0 0 0,0 0 1,0-1-1,0 0 0,0 1 0,0-1 1,0 0-1,0 0 0,1 0 1,-1 0-1,0 0 0,0 0 1,0-1-1,0 1 0,0-1 0,0 1 1,0-1-1,0 0 0,0 0 1,0 0-1,-1 0 0,2-1-27,50-28-70,-44 25 114,10-6-55,1 1 0,0 1 1,0 1-1,17-4 11,-26 9 93,-1 1 1,0 0-1,0 1 0,1 0 1,-1 1-1,1 0 1,-1 1-1,1 0 0,-1 0 1,5 2-94,1 3-860,-2 7-3415,-4 3-43</inkml:trace>
  <inkml:trace contextRef="#ctx0" brushRef="#br0" timeOffset="-618.44">21845 844 5001,'103'-22'3598,"-99"21"-3111,0 0 0,-1-1 0,1 1 0,-1-1 0,1 0 0,-1 1 0,1-1 0,-1-1 0,3-1-487,-5 3 215,-1 1 0,1-1 0,-1 0-1,1 1 1,-1-1 0,1 0 0,-1 1-1,1-1 1,-1 0 0,0 1 0,1-1-1,-1 0 1,0 0 0,0 0-1,0 1 1,1-1 0,-1 0 0,0 0-1,0 0 1,0 1 0,0-1 0,0 0-1,0 0 1,-1 0 0,1 0-215,-1-1 236,0 1 0,0-1 1,0 0-1,0 1 0,-1 0 0,1-1 1,0 1-1,-1 0 0,1-1 1,-1 1-1,1 0 0,-1 0 0,0 0 1,1 0-1,-1 1 0,0-1 0,0 0 1,0 1-1,0-1 0,1 1 1,-1 0-1,0-1 0,0 1-236,-14 0 456,0-1 1,1 2-1,-14 2-456,25-3 21,0 0 0,0 1-1,0 0 1,0 0 0,0 0-1,0 0 1,1 0 0,-1 1-1,0 0 1,1 0 0,-1 0-1,1 0 1,0 0-1,0 1 1,-1-1 0,2 1-1,-2 0-20,3-1 3,1 1-1,-1-1 0,1 0 0,-1 0 0,1 0 0,0 1 1,-1-1-1,1 0 0,0 1 0,1-1 0,-1 0 0,0 0 1,1 0-1,-1 1 0,1-1 0,0 0 0,-1 0 0,1 0 1,0 0-1,1 0 0,-1 0 0,0 0 0,0 0 0,1 0 1,-1-1-1,1 1 0,0 0-2,51 48 26,-44-42-19,18 13 13,-18-15-15,1 1 0,-1 1-1,-1 0 1,0 0 0,0 1-1,0 0 1,0 1-5,-7-8 2,0 1 0,1-1-1,-1 1 1,0-1 0,0 1-1,-1 0 1,1-1 0,0 1-1,-1 0 1,0 0 0,0 0 0,0-1-1,0 1 1,0 0 0,0 0-1,-1-1 1,1 1 0,-1 0-1,0 0 1,0-1 0,0 1 0,0-1-1,0 1 1,0-1 0,-1 1-1,1-1 1,-1 0 0,0 0-1,0 1 1,0-1 0,-1 1-2,-3 2 24,1 0 0,-1 0 0,0-1 0,0 1 1,-1-1-1,1-1 0,-1 1 0,0-1 0,0 0 0,0-1 1,-2 1-25,-84 16 1176,58-13-944,-19 2-3729,9-6 1222</inkml:trace>
  <inkml:trace contextRef="#ctx0" brushRef="#br0" timeOffset="-9847.58">13576 693 10442,'-65'-34'3105,"63"33"-2945,0 0 1,0 0-1,-1 1 1,1-1-1,0 0 0,0 1 1,-1-1-1,1 1 1,0 0-1,-1 0 1,1 0-1,0 0 0,0 0 1,-1 0-1,1 1 1,0-1-1,-1 1 1,1-1-1,0 1 0,0 0 1,0 0-1,0 0 1,0 0-1,0 1 1,0-1-1,0 0 0,0 1 1,1-1-1,-1 1 1,0 0-1,1-1 1,-1 1-1,1 0 0,0 0 1,0 0-1,0 0 1,0 0-1,0 0 1,-1 2-161,-2 8 137,0 0 0,1 0 0,1 1-1,0-1 1,0 1 0,1 4-137,0-6 214,-3 36 10,1 1 0,3 0 0,3 9-224,-2-35 65,2-1 1,1 0-1,0 0 1,1 0 0,1 0-1,2-1 1,0 0-1,2 3-65,-10-23 29,0 0 0,0 0 0,0 0 0,0 0-1,0 0 1,0-1 0,1 1 0,-1 0 0,0 0-1,0 0 1,0 0 0,0 0 0,0 0 0,0-1-1,0 1 1,0 0 0,0 0 0,0 0 0,0 0-1,0 0 1,1 0 0,-1 0 0,0-1 0,0 1-1,0 0 1,0 0 0,0 0 0,0 0 0,1 0-1,-1 0 1,0 0 0,0 0 0,0 0 0,0 0-1,0 0 1,0 0 0,1 0 0,-1 0 0,0 0-1,0 0 1,0 0 0,0 0 0,0 0 0,1 0-1,-1 0 1,0 0 0,0 0 0,0 0 0,0 0-1,0 0 1,0 0 0,1 1 0,-1-1 0,0 0-1,0 0-28,1-28 979,-5-39 213,-9-37-224,2 22-495,4 0 1,2-74-474,6 134 0,0 0 0,2 0 1,0 0-1,1 0 1,2 1-1,0-1 1,1 1-1,1 1 1,1-1-1,1 1 0,1 1 1,12-17-1,-15 25 59,1 1 0,0 0 0,0 1 0,1 0 0,1 1 0,-1 0 0,1 0 0,1 1 0,-1 1 0,1 0 0,1 0 0,-1 1 0,1 1 0,3-1-59,-7 3-233,0 0-1,0 1 1,0 0-1,0 0 1,0 1-1,1 0 1,-1 1-1,0 0 1,0 0-1,0 1 1,6 2 233,-7-1-914,-1 0 0,0 0 0,1 0 1,-1 1-1,0 1 0,-1-1 0,1 1 1,-1 0-1,0 1 914,26 26-6694</inkml:trace>
  <inkml:trace contextRef="#ctx0" brushRef="#br0" timeOffset="-9506.18">13607 710 12499,'-25'-6'2896,"8"3"1129,10 5-3649,22-1-168,7 1-64,19 3-64,10-8-40,16 6 544,-3 0-159,11 1-4482,-12 1 1992</inkml:trace>
  <inkml:trace contextRef="#ctx0" brushRef="#br0" timeOffset="-9180.71">14201 775 5057,'-4'-1'828,"0"-1"-1,0 1 1,0 0 0,0 0 0,0 1-1,-1-1 1,1 1 0,0 0-1,0 0 1,0 0 0,-3 1-828,0 0 796,0 1-1,0 0 1,0 0 0,0 1-1,0 0 1,-3 2-796,-11 8 1145,-1 0 0,2 2 1,-13 11-1146,2-1 1534,14-12-1067,1 0-1,1 0 0,0 2 1,-5 6-467,17-17 53,0 0 1,0-1-1,0 1 0,1 0 1,0 1-1,0-1 0,0 0 1,0 1-1,1-1 1,-1 4-54,2-6 11,-1 0 0,1 0 0,0 0 1,0 0-1,0 0 0,1 0 1,-1 0-1,0 0 0,1 0 1,0 0-1,-1 0 0,1 0 1,0-1-1,0 1 0,0 0 1,0 0-1,0-1 0,0 1 0,0 0 1,1-1-1,-1 1 0,1-1 1,1 2-12,1-1 7,1 1 1,-1-1 0,1 0 0,-1 0-1,1 0 1,0 0 0,0-1 0,0 0 0,0 0-1,0 0 1,0-1 0,0 1 0,0-1-1,0-1 1,0 1 0,0-1 0,0 0-1,0 0 1,0 0 0,0 0 0,0-1-1,3-1-7,8-4 19,0 0 0,0-1 0,0 0 0,-1-1 0,-1-1 0,2-1-19,-9 5 15,0 1 1,-1-2 0,1 1-1,-1 0 1,-1-1 0,1 0-1,-1-1 1,0 1 0,-1-1-1,0 0 1,3-6-16,-6 12 7,-1-1 0,1 0 0,0-1 0,0 1 0,-1 0 0,0 0 0,0 0 0,0 0 0,0 0 0,0 0 0,-1 0 0,1 0 0,-1 0 0,0 0 0,0 0 0,0 0 0,0 0 0,0 0 0,-1 0 0,1 0 0,-1 1-1,0-1 1,0 1 0,0-1 0,0 1 0,0 0 0,0 0 0,-1 0 0,1 0 0,-1 0 0,1 0 0,-1 1 0,0-1 0,-2 0-7,-57-22 79,60 23-65,-1 0 0,1 1 0,0-1 1,0 0-1,-1 1 0,1 0 0,-1-1 0,1 1 1,0 0-1,-1 0 0,1 0 0,-1 1 0,1-1 1,0 1-1,-1-1 0,1 1 0,0 0 1,0 0-1,-1 0 0,1 0 0,0 0 0,0 0 1,0 1-1,0-1 0,0 1 0,0 0-14,2-1-112,0 0-1,0 0 1,0 0-1,0 0 1,0 0-1,0 0 1,0 0-1,0 0 1,1-1-1,-1 1 1,0 0-1,1 0 0,-1 0 1,1 0-1,-1 0 1,1 0-1,-1 0 1,1-1-1,-1 1 1,1 0-1,0 0 1,-1-1-1,1 1 1,0-1-1,0 1 1,0 0-1,-1-1 1,1 0-1,0 1 1,0-1-1,0 1 1,0-1-1,0 0 113,2 2-452,27 15-3078</inkml:trace>
  <inkml:trace contextRef="#ctx0" brushRef="#br0" timeOffset="-8791.56">14393 913 8186,'12'34'8362,"-11"25"-4478,1 1-1183,3-83 1041,4-40-2492,-5 17-840,-1-1-18,2 2 0,9-35-392,-11 68-11,0 1 1,0 0 0,1-1-1,1 2 1,-1-1 0,2 0 0,0 1-1,0 0 1,1 1 0,0-1-1,0 1 1,1 0 0,2 0 10,20-8-2098,-16 11-965,7-9-893</inkml:trace>
  <inkml:trace contextRef="#ctx0" brushRef="#br0" timeOffset="-8790.56">14794 299 9730,'-16'-17'4782,"7"17"-280,7 3-4150,1 0-1,0 1 1,0-1-1,0 1 0,0-1 1,1 1-1,-1 0 1,1-1-1,0 1 1,0 0-352,0 38 601,2 1 0,1-1 0,3 0 1,1 0-1,3-1 0,4 11-601,16 84 318,-25-108-292,-2-5 169,1-1 0,1 1 0,1-1 0,1 0 0,7 15-195,-9-31 582,-4-7-5106,-5-9 967</inkml:trace>
  <inkml:trace contextRef="#ctx0" brushRef="#br0" timeOffset="-6696.29">14641 703 7370,'-37'-17'6575,"31"15"-3076,26 11-2278,4 0-868,0-2 0,1 0-1,0-2 1,0 0-1,0-2 1,22 0-353,37-2 121,34-6-121,-35 1 108,-67 4-92,0-1 1,0-1-1,0 0 0,-1-1 1,1-1-1,-1-1 1,5-1-17,-1 1-22,-17 6 162,-14 2 538,-141 37 1802,145-38-2315,0 0-1,0 0 1,0 0 0,0 1-1,0 1 1,1-1 0,0 1-1,0 0 1,0 1-1,0 0 1,1 0 0,-1 1-165,5-4 19,0 1 0,0-1 1,0 1-1,1-1 1,-1 1-1,1 0 0,0 0 1,0-1-1,0 1 1,0 0-1,0 0 0,1 0 1,-1 0-1,1 0 0,0 0 1,0 0-1,0 0 1,0 0-1,0 0 0,1 0 1,-1 0-1,1 0 1,0 0-1,0 0 0,0 0 1,0-1-1,1 1 1,-1 0-1,1-1 0,-1 1 1,1-1-1,0 0 0,2 2-19,4 6 13,0-1 0,1 0 0,0-1 0,1 0 0,0-1 0,0 0 0,1 0 0,-1-1-1,1 0 1,1-1 0,-1 0 0,1-1 0,0 0 0,0-1 0,0 0 0,0-1 0,1-1 0,-1 0-1,1 0 1,-1-1 0,0-1 0,1 0 0,-1-1 0,0 0 0,1-1 0,-1 0 0,5-3-13,-12 4 1,-1-1 0,1 1 1,-1-1-1,1 0 0,-1-1 1,0 1-1,0-1 1,0 1-1,-1-1 0,1-1 1,-1 1-1,0 0 1,0-1-1,-1 1 0,1-1 1,-1 0-1,1-1-1,2-12 5,0 0 0,0 0 1,-2 0-1,1-7-5,8-39 5,-6 76-7,1 22 4,-5 12 4,-2-27-2,1 0 0,0-1 0,1 1 1,2 2-5,4-2 8,0-17 10,11-28 21,-7 6-31,-2 5-10,2 0 0,-1 1 1,2 0-1,0 1 0,0 0 1,10-6 1,-18 16-1,-1 0 0,0 0 1,1 1-1,-1-1 1,1 1-1,0 0 0,-1 0 1,1 1-1,0 0 1,0-1-1,0 2 0,0-1 1,3 0 0,-5 2 0,1-1-1,-1 1 1,1 0 0,-1-1 0,0 2 0,1-1-1,-1 0 1,0 1 0,0-1 0,0 1 0,0 0-1,0 0 1,-1 0 0,1 0 0,0 1-1,-1-1 1,0 1 0,1-1 0,-1 1 0,0 0-1,0 0 1,-1 0 0,1 1 2,0 0 0,0 0 0,0 0 0,-1 0 0,0 0 0,0 1 0,0-1 0,-1 1 0,1-1 0,-1 0 0,0 1 0,0-1 0,-1 1 0,1-1 0,-1 0 0,0 1 0,0-1 0,0 0 0,-1 0 0,0 0 0,0 0 0,0 0 0,0 0 0,-3 3-2,29-29 10,1 2-6,-6 3-5,-9 5 1,0 2 0,1 0 1,1 0-1,-1 1 1,2 0-1,-1 1 0,1 0 1,0 1-1,9-2 0,-21 8 0,0 1-1,0 0 1,0 0 0,1-1-1,-1 1 1,0 0 0,0 0-1,1 0 1,-1 1-1,0-1 1,0 0 0,1 0-1,-1 1 1,0-1 0,0 1-1,0-1 1,1 1-1,-1-1 1,0 1 0,0 0-1,0-1 1,0 1 0,0 0-1,0 0 1,-1 0-1,1 0 1,0 0 0,0 0-1,0 0 1,-1 0 0,1 0-1,-1 0 1,1 0 0,13 49-6,0-6 8,-13-42-1,1 0 0,0 0 0,-1 0-1,1 0 1,0 0 0,0 0 0,0 0-1,1-1 1,-1 1 0,0-1 0,0 0-1,1 0 1,-1 0 0,1 0 0,-1 0 0,1 0-1,0 0 1,1-1-1,2 1 0,0-1 0,0 0 1,-1 0-1,1 0 0,0-1 0,0 0 0,0 0 0,4-2 0,10-4 2,0-1-1,-1-1 1,0-1 0,8-6-2,-21 13 1,0-1 1,-1 0 0,1 0-1,-1 0 1,0-1 0,0 0 0,1-1-2,-6 5 0,1 0 1,0 0-1,-1 1 0,1-1 1,-1 0-1,1 0 1,-1 0-1,0 0 0,1 0 1,-1 1-1,0-1 1,0 0-1,1 0 1,-1 0-1,0 0 0,0 0 1,0 0-1,0 0 1,0 0-1,-1 0 1,1 0-1,0 0 0,0 0 1,0 0-1,-1 1 1,1-1-1,-1 0 1,1 0-1,0 0 0,-1 0 1,0 1-1,1-1 1,-1 0-1,1 0 1,-1 1-1,0-1 0,1 0 1,-1 1-1,0-1 1,0 1-1,0-1 1,0 1-1,1 0 0,-1-1 1,0 1-1,0 0 1,0-1-1,0 1 1,0 0-1,0 0 0,0 0 1,0 0-1,0 0 0,-3-1 0,0 0-1,0 0 1,1 0 0,-1 1-1,0-1 1,0 1-1,0 0 1,0 0 0,1 1-1,-1-1 1,0 1-1,0 0 1,1 0 0,-1 0-1,0 0 1,1 1 0,-1-1-1,1 1 1,-1 0-1,1 0 1,0 0 0,0 1-1,0-1 1,0 1-1,1-1 1,-3 4 0,3-4-1,1 0 1,-1 1-1,1-1 0,0 1 1,0-1-1,0 1 0,0 0 1,0-1-1,0 1 0,1 0 1,0 0-1,-1-1 0,1 1 1,0 0-1,0 0 0,0 0 1,1-1-1,-1 1 0,1 0 1,0-1-1,-1 1 0,1 0 1,0-1-1,1 1 0,-1-1 1,0 1-1,1-1 0,-1 0 1,1 1-1,0-1 0,0 0 1,0 0-1,0 0 1,0 0-1,0-1 0,0 1 1,1 0 0,4 3 0,1-1 1,-1 0 0,1 0 0,0 0-1,0-1 1,0 0 0,0-1 0,0 0-1,1 0 1,-1 0 0,1-1 0,0-1-1,-1 0 1,1 0 0,-1 0-1,1-1 1,-1 0 0,1-1 0,-1 0-1,1 0 1,2-2-1,4-1 2,-1 0-1,1-1 1,-1-1 0,0 0-1,0-1 1,-1-1-1,0 0 1,-1 0 0,0-2-1,0 1 1,1-4-2,0-4 0,-12 15 0,0 0 0,1 0 0,0 0 0,0 0-1,-1 1 1,2-1 0,-1 1 0,0-1 0,0 1 0,1 0 0,-1 0 0,4-2 0,-3 29-15,-2-14 16,0-1-1,1 0 1,0 1 0,1-1 0,0 0 0,1-1-1,0 1 1,0 0 0,1-1 0,0 0-1,1 0 1,4 5-1,-9-13 1,0 0-1,0-1 0,0 1 1,0 0-1,0-1 0,0 1 1,0-1-1,0 1 0,0-1 1,0 1-1,0-1 1,0 0-1,1 1 0,-1-1 1,0 0-1,0 0 0,0 0 1,0 0-1,1 0 0,-1 0 1,0 0-1,0 0 1,0-1-1,0 1 0,0 0 1,1-1-1,-1 1 0,0-1 1,0 1-1,0-1 0,0 0 1,0 1-1,0-1 1,0 0-1,-1 0 0,1 1 1,0-1-1,0 0 0,-1 0 1,1 0-1,0 0 0,-1 0 1,1 0-1,-1 0 1,1 0-1,4-7 2,0 1 1,-1-1 0,0 0 0,0 0 0,0-3-3,53-113 30,-41 92-42,0 0 0,-2-1 0,-2-1-1,6-24 13,-7-28-1156,-9 64 789,0 0-1,2 0 0,0 1 0,5-14 368,-2 18 22,-1-1-1,0 1 1,-2-1-1,0 0 1,-1-1-1,0 1 1,-2 0-1,0-1 1,-1 1 0,-1-1-1,-1 1 1,-1-6-22,3 24 14,0-1 1,0 1-1,0 0 0,0-1 1,0 1-1,0-1 1,0 1-1,0 0 0,0-1 1,0 1-1,-1 0 1,1-1-1,0 1 1,0 0-1,0-1 0,0 1 1,0 0-1,-1-1 1,1 1-1,0 0 0,0-1 1,-1 1-1,1 0 1,0 0-1,0-1 1,-1 1-1,1 0 0,0 0 1,-1 0-1,1-1 1,0 1-1,-1 0 1,1 0-1,0 0 0,-1 0 1,1 0-1,-1 0 1,1 0-15,-8 12 332,-2 24-11,-6 60 70,4 1 0,5 0 0,4 1 0,4-1 0,5 0 0,7 32-391,-12-123 14,-1 0 0,1 1 0,0-1 0,1 0 0,0 0 0,0 0 1,0 0-1,1 0 0,-1 0 0,1-1 0,1 1 0,-1-1 0,2 2-14,-5-7 2,1 0-1,-1 0 1,0 0 0,0 0 0,0 0-1,1 0 1,-1 0 0,0 0-1,0 0 1,0 0 0,1 0 0,-1 0-1,0 0 1,0 0 0,0 0 0,1 0-1,-1 0 1,0 0 0,0 0 0,0 0-1,1 0 1,-1 0 0,0 0-1,0-1 1,0 1 0,0 0 0,1 0-1,-1 0 1,0 0 0,0 0 0,0-1-1,0 1 1,0 0 0,1 0 0,-1 0-1,0 0 1,0-1 0,0 1-1,0 0 1,0 0 0,0 0 0,0-1-1,0 1 1,0 0 0,0 0 0,0 0-1,0-1 1,0 1 0,0 0 0,0 0-1,0-1 1,0 1 0,0 0 0,0 0-1,0 0 1,0-1 0,0 1-1,0 0 1,-1 0 0,1 0 0,0 0-1,0-1 1,0 1 0,0 0 0,0 0-1,-1 0-1,-2-19 37,-8-9-97,-1 0 1,-2 1 0,0 0 0,-2 0 59,-4-6-64,2-2 0,-1-4 64,18 37 2,0-1-1,0 1 0,0-1 0,0 1 0,0-1 0,0 1 0,1-1 0,0 0 0,-1 1 0,1-1 0,0 0 0,0 0 0,0 1 0,0-1 0,1 0 1,-1 1-1,1-1 0,0 0 0,0 1 0,0-1 0,0 1 0,0-1 0,0 1 0,1 0 0,-1-1 0,1 1 0,-1 0 0,1 0 0,0 0 0,0 0 1,0 0-1,0 1 0,0-1 0,1 0 0,-1 1 0,0 0 0,1 0 0,-1-1 0,1 1 0,-1 1 0,1-1 0,0 0 0,0 0-1,16-4 24,1 1-1,0 1 0,0 1 0,0 0 1,12 1-24,-21 1 34,89 4 711,-20 0-5310,-36-7 1290</inkml:trace>
  <inkml:trace contextRef="#ctx0" brushRef="#br0" timeOffset="-4845.99">14999 771 5977,'12'-17'6574,"3"1"-3437,36-22-3217,-39 30 810,35-21 328,-42 26-876,0 1 0,0-1 0,0 0 0,-1 0 0,1-1 1,-1 1-1,1-1 0,-1 0 0,1-2-182,-5 6 46,0 0-1,0-1 1,0 1 0,0 0 0,0-1-1,0 1 1,0 0 0,0-1 0,0 1 0,0 0-1,-1-1 1,1 1 0,0 0 0,0-1-1,0 1 1,0 0 0,0 0 0,-1-1 0,1 1-1,0 0 1,0-1 0,0 1 0,-1 0-1,1 0 1,0 0 0,-1-1 0,1 1 0,0 0-1,0 0 1,-1 0 0,1 0 0,0-1 0,-1 1-1,1 0 1,0 0 0,-1 0 0,1 0-1,0 0 1,-1 0 0,1 0 0,0 0 0,-1 0-1,1 0 1,0 0 0,-1 0 0,1 0-46,-16-2 101,2 2-50,0 0 1,0 1 0,0 0-1,0 1 1,0 0-1,0 2 1,1-1-1,-1 2 1,1 0 0,0 0-1,0 1 1,1 1-1,0 0 1,0 1-1,-10 8-51,21-15-181,0 0-1,0 0 1,1 0-1,-1 1 1,0-1-1,1 0 1,-1 0-1,0 1 1,1-1 0,0 1-1,-1-1 1,1 0-1,0 1 1,0-1-1,-1 1 1,1-1-1,0 1 1,1-1-1,-1 1 1,0-1-1,0 0 1,1 1-1,-1-1 1,1 1-1,-1-1 1,1 1 181,0 1-507,6 24-3416</inkml:trace>
  <inkml:trace contextRef="#ctx0" brushRef="#br0" timeOffset="-26340.78">125 703 4913,'-2'-6'1398,"1"-1"-1,0 1 1,0 0-1,0 0 1,1-1 0,0 1-1,0-3-1397,0-7 5048,0 15-4493,0 1-139,0 10 522,-9 630 1054,9-604-1890,2 71 102,-2-96-169,1 0-1,1-1 1,0 1 0,1-1 0,0 1 0,0-1-1,1 0 1,2 3-35,-4-11 50,-1 0-1,0 0 0,1 0 1,-1 0-1,1 0 1,0 0-1,0-1 0,-1 1 1,1-1-1,0 1 0,0-1 1,0 0-1,1 0 1,-1 0-1,0 0 0,0 0 1,1 0-1,-1-1 1,0 1-1,1-1 0,-1 1 1,1-1-1,-1 0 1,0 0-1,1 0 0,1-1-49,9 0 179,-1-2 0,0 1 0,0-2-1,0 0 1,0 0-179,19-6-65,3 0-271,-10 3 774,0 0 0,21-1-438,-38 7-468,1 0 1,-1 0-1,1 1 1,-1 1-1,0-1 1,1 1-1,-1 0 1,0 1-1,0 0 1,0 0-1,6 3 468,6 5-3895</inkml:trace>
  <inkml:trace contextRef="#ctx0" brushRef="#br0" timeOffset="-25760">874 1345 4737,'-14'-16'3606,"10"12"-2578,1 0 0,-1 0-1,0 0 1,0 0 0,0 1 0,0 0-1,-3-1-1027,5 3 205,0 0 0,0 0 0,0 0 0,-1 1-1,1-1 1,0 1 0,0 0 0,-1 0 0,1 0-1,0 0 1,-1 0 0,1 0 0,0 0 0,-1 1 0,1-1-1,0 1 1,0 0 0,-1-1 0,1 1 0,0 1-205,-59 26 3917,-24 18-3917,64-34 313,18-11-296,1 0 1,0 0 0,-1 1 0,1-1-1,0 0 1,0 1 0,0 0 0,0-1-1,0 1 1,0 0 0,0 0-1,1 0 1,-1 0 0,1 0 0,-1 0-1,1 1 1,0-1 0,0 0-1,0 1 1,0-1 0,0 1 0,0-1-1,1 1 1,-1-1 0,1 1 0,0 0-1,0-1 1,0 1 0,0 2-18,2-2-1,-1 0 1,0 0-1,1 0 1,0 0-1,0 0 1,0-1-1,0 1 1,0 0-1,0-1 1,1 0-1,-1 1 1,1-1-1,0 0 1,0 0-1,-1-1 1,1 1-1,0 0 1,1-1-1,-1 0 1,0 0-1,0 0 1,3 1 0,1-1 2,1 1 0,-1-2 0,0 1 1,0-1-1,1 0 0,-1 0 1,0-1-1,1 0 0,-1 0 1,0 0-1,0-1 0,0 0 0,0-1 1,4-2-3,-5 3 8,-1-1 0,0 1 0,0-2 0,0 1 0,0 0 0,0-1 0,0 0 0,-1 0 0,0 0 0,0-1 0,0 1 1,0-1-1,-1 0 0,0 0 0,0 0 0,0-1 0,1-5-8,-3-11 84,-1 21-77,0 1 0,0-1 0,0 1 0,0 0 0,-1-1-1,1 1 1,0 0 0,0-1 0,0 1 0,-1 0 0,1-1 0,0 1 0,-1 0 0,1 0 0,0-1 0,-1 1 0,1 0 0,0 0 0,-1-1 0,1 1 0,0 0 0,-1 0 0,1 0 0,-1 0 0,1 0 0,0 0 0,-1-1 0,1 1 0,-1 0 0,1 0 0,0 0 0,-1 0 0,1 0 0,-1 1 0,1-1 0,-1 0 0,1 0 0,0 0-1,-1 0 1,1 0 0,0 1 0,-1-1 0,1 0 0,0 0 0,-1 1-7,1 2 14,0 0-1,0 1 0,0-1 0,0 0 1,0 0-1,1 1 0,0-1 0,-1 0 1,1 0-1,0 1 0,1-1 0,-1 0 1,1 0-1,-1 0 0,1 0-13,4 8 53,0-1 1,1 0-1,0 0 0,0 0 1,1-1-1,1 0 0,-1 0 1,1-1-1,1 0 0,-1-1 1,1 0-1,1-1 1,1 1-54,9 4-62,8 5-3833,-7-2 854</inkml:trace>
  <inkml:trace contextRef="#ctx0" brushRef="#br0" timeOffset="-23406.26">1579 1172 5705,'-12'-8'4895,"11"7"-4443,1 0-1,-1 1 0,0-1 0,0 0 1,1 1-1,-1-1 0,0 1 0,0-1 1,0 1-1,0 0 0,1-1 0,-1 1 1,0 0-1,0 0 0,0 0 0,0-1 0,0 1 1,0 0-1,0 0-451,-1 1 85,1 1 0,0-1 1,0 0-1,0 0 0,0 1 0,0-1 1,0 1-1,0-1 0,0 1 0,0-1 1,1 1-1,-1-1 0,1 1 0,-1 0 1,1-1-1,0 1 0,-1 1-85,-1 11 107,-1 0 0,1 0 0,1 0 1,1 0-1,0 0 0,1 1 0,0-1 0,1 0 0,2 7-107,5 51 420,-8-54-315,0-1 0,2 1 0,2 9-105,-5-27 5,0 1-1,0-1 1,0 1 0,1-1-1,-1 0 1,0 1 0,0-1-1,0 1 1,0-1 0,1 1-1,-1-1 1,0 1 0,0-1-1,1 1 1,-1-1 0,0 0-1,1 1 1,-1-1-1,0 0 1,1 1 0,-1-1-1,0 0 1,1 1 0,-1-1-1,1 0 1,-1 0 0,1 0-1,-1 1 1,1-1 0,-1 0-1,1 0 1,-1 0 0,1 0-1,-1 0 1,1 0 0,-1 0-1,1 0-4,17-13 147,12-31 66,-28 40-189,2-2 4,22-38 71,2 1 0,2 2-1,26-26-98,-55 65 0,0 0 0,0 1 0,1 0 0,-1-1 0,0 1 0,1 0 0,-1 0 0,1-1 0,-1 1 0,1 0 1,0 1-1,-1-1 0,1 0 0,0 0 0,0 1 0,0-1 0,0 1 0,-1-1 0,1 1 0,0 0 0,0 0 0,0 0 0,0 0 0,0 0 0,1 1 0,-1 0 0,0 0 1,0 0-1,0 1 0,0-1 1,0 1-1,0-1 1,0 1-1,-1 0 1,1 0-1,-1-1 0,1 1 1,-1 1-1,0-1 1,1 0-1,-1 0 1,0 0-1,0 1 0,5 13 9,-1 1 0,0 0-1,-1 0 1,1 16-9,-5-29 2,1-1 0,-1 0 0,1 0 0,-1 0 0,1 1 0,0-1 1,0 0-1,0 0 0,1 0 0,-1-1 0,1 1 0,0 0 0,0 0 0,-1-1 0,3 2-2,-3-3 1,-1-1 1,1 0-1,0 1 0,0-1 0,-1 0 0,1 0 1,0 1-1,0-1 0,-1 0 0,1 0 0,0 0 1,0 0-1,0 0 0,-1 0 0,1 0 1,0 0-1,0 0 0,0-1 0,-1 1 0,1 0 1,0 0-1,-1-1 0,1 1-1,25-21 30,57-82 62,-57 68-88,-26 34-4,1 0 0,-1 0 0,1 1 0,0-1 0,-1 0 0,1 0 0,0 1 0,0-1 0,0 0 0,-1 1 0,1-1 0,0 1 0,0-1 0,0 1 0,0-1 0,0 1 0,0 0 0,0-1 0,0 1 0,0 0 0,0 0-1,0 0 1,0 0 0,0 0 0,0 0 0,1 0 0,-1 0 0,0 0 0,0 0 0,0 1 0,0-1 0,0 0 0,0 1 0,0-1 0,0 1 0,-1-1 0,1 1 0,0-1 0,0 1 0,0 0 0,0-1 0,-1 1 0,1 0 0,0 0 0,-1-1 0,1 1-1,0 0 1,-1 1 0,7 7 3,-1 0 0,0 1-1,0 0 1,2 8-3,2 1 11,-7-14-9,1 0-1,0 0 1,1 0-1,-1-1 0,1 0 1,0 1-1,0-2 1,0 1-1,0 0 1,1-1-1,-1 0 0,1-1 1,0 1-1,0-1 1,0 0-1,0 0 1,1-1-1,-1 0 0,0 0 1,1 0-1,-1-1 1,0 0-1,1 0 0,-1-1 1,0 0-1,1 0 1,-1 0-1,2-1-1,0 0 7,0 0-1,-1-1 1,1 1-1,-1-1 1,0-1-1,0 0 1,0 0 0,0 0-1,-1-1 1,0 1-1,0-2 1,0 1-1,0-1 1,-1 0-1,0 0 1,0 0 0,-1-1-1,1 1 1,-2-1-1,1 0 1,-1-1-1,2-3-6,-4 9 5,-1 0-1,1 0 0,0 0 1,-1 0-1,0 0 0,1-1 0,-1 1 1,0 0-1,0 0 0,0 0 0,0 0 1,-1 0-1,1 0 0,-1-1 1,1 1-1,-1 0 0,0 0 0,1 0 1,-1 0-1,0 1 0,0-1 1,-1 0-1,1 0 0,0 1 0,-1-1 1,1 0-1,-1 1 0,1-1 0,-1 1 1,0 0-1,1 0 0,-1-1 1,0 1-1,0 0 0,0 0 0,0 1 1,0-1-1,0 0 0,0 1 1,0-1-1,0 1-4,-2-1 6,-1 0-1,1 1 1,0-1 0,-1 1-1,1 0 1,0 1 0,-1-1 0,1 1-1,0-1 1,-1 1 0,1 1-1,0-1 1,0 0 0,0 1 0,0 0-1,0 0 1,0 0 0,1 1-1,-3 1-5,2-1 4,0 1 0,1-1 0,-1 1-1,1 0 1,0 0 0,0 0-1,1 0 1,-1 1 0,1-1 0,0 1-1,0-1 1,1 1 0,-1 0 0,1-1-1,0 1 1,0 0 0,0 0-1,1 0 1,0 4-4,1-4 0,-1-1 0,1 1 0,1-1 0,-1 0 0,1 1 0,0-1 0,0 0 0,0 0 0,0 0 0,1 0 0,-1 0 0,1-1 0,0 1 0,0-1 0,1 1 0,-1-1 0,1-1 0,-1 1 0,1 0 0,0-1 0,2 1 0,5 4 5,0-1 0,0-1 0,1 0 0,0-1 1,0 0-1,0 0 0,0-2 0,0 1 0,1-2 0,-1 1 0,1-2 0,-1 0 0,1 0 0,-1-1 0,1-1 0,-1 0 1,1 0-1,-1-2 0,0 1 0,0-1 0,-1-1 0,1 0 0,-1-1 0,0 0 0,-1-1 0,1 0 0,-1-1 0,-1 0 1,1 0-1,-1-1 0,-1 0 0,2-2-5,-5 3 14,0 0 0,-1 0 1,0-1-1,0 1 1,0-1-1,-1 0 0,-1 0 1,0 0-1,0 0 0,0 0 1,-1 0-1,-1 0 0,0-1 1,0 1-1,0 0 0,-2-4-14,2 8 6,-1 0 0,0 0 0,0 1 0,0-1 1,0 0-1,-1 1 0,0-1 0,0 1 0,0 0 0,0-1 0,-1 1 0,0 0 0,0 1 0,0-1 0,0 0 0,0 1 0,-1-1 0,0 1 0,1 0 1,-1 1-1,0-1 0,-1 1 0,1-1 0,0 1 0,-1 0 0,1 1 0,-1-1 0,0 1 0,1 0 0,-1 0 0,-4 0-6,9 1 0,-1-1-1,1 1 0,0 0 1,0 0-1,-1 0 0,1-1 1,0 1-1,-1 0 0,1 0 1,0 0-1,-1 0 0,1 0 0,0 0 1,-1 0-1,1 0 0,0 0 1,-1 0-1,1 0 0,-1 0 1,1 0-1,0 0 0,-1 0 1,1 0-1,0 0 0,-1 1 1,1-1-1,0 0 0,0 0 1,-1 0-1,1 0 0,0 1 1,-1-1-1,1 0 0,0 0 1,0 1-1,-1-1 0,1 0 1,0 0-1,0 1 0,0-1 1,0 0-1,-1 1 0,1-1 1,0 0-1,0 1 0,0-1 0,0 0 1,0 1-1,0-1 0,0 1 2,16 16-44,28 12-5,12-3 26,-23-13 21,-2 2 1,0 1-1,0 1 0,-2 2 1,7 6 0,-34-23 1,1 0 1,-1 0-1,0 0 0,0 0 1,0 1-1,0-1 0,0 0 1,0 1-1,0-1 0,-1 1 1,0 0-1,1 0 0,-1-1 1,0 1-1,0 0 0,0 0 1,-1 0-1,1 0 0,-1 0 1,1 0-1,-1 0 0,0 0 1,-1 2-2,0-1 0,0 1 0,-1-1 0,0 1 0,0-1 1,0 0-1,0 0 0,0 0 0,-1 0 0,0-1 1,0 1-1,0-1 0,0 1 0,-1-1 0,0 1 0,-16 11 79,0-1 0,0-1-1,-1-1 1,-1 0 0,-7 1-79,2-1-103,-4 2-1336,13-5-2459,11 0-1507,9-1-971</inkml:trace>
  <inkml:trace contextRef="#ctx0" brushRef="#br0" timeOffset="-22977.4">3039 1169 8370,'0'-2'551,"0"1"0,-1 0 1,1 0-1,-1-1 0,1 1 0,-1 0 1,1 0-1,-1 0 0,0-1 1,0 1-1,1 0 0,-1 0 0,0 0 1,0 0-1,0 0 0,0 1 1,0-1-1,0 0 0,0 0 0,-1 1 1,0-1-552,1 3 150,-1 1 1,1-1-1,0 1 0,0 0 1,0 0-1,1-1 1,-1 1-1,0 0 0,1 0 1,0 0-1,0 0 1,0 0-1,0 0-150,-1 6 20,1-1-1,0 1 1,1-1-1,0 1 1,0-1-1,1 0 1,0 1 0,0-1-1,1 0 1,3 6-20,-4-10 4,0 0 0,0 0 0,1 0 1,-1-1-1,1 1 0,0-1 0,0 1 1,0-1-1,0 0 0,1 0 0,-1 0 1,1-1-1,0 0 0,-1 1 0,1-1 0,0 0 1,1-1-1,-1 1 0,0-1 0,0 1 1,1-1-1,-1-1 0,1 1 0,-1-1-4,4 0 9,0 0-1,-1-1 0,1 0 1,0-1-1,-1 0 0,0 0 0,1 0 1,-1-1-1,0 0 0,0 0 1,-1-1-1,1 0 0,-1 0 0,1-1 1,-1 0-1,0 0-8,-3 2 42,1 0 0,-1 1 0,0-1 0,0-1 0,0 1 0,-1 0 0,1-1 0,-1 1 0,0-1 0,0 0 0,0 0 0,0 0 0,-1 0 0,1 0 0,-1 0 0,0 0 0,-1 0 0,1 0 0,-1-1 0,1 1 0,-1 0 0,0 0 0,-1-1 0,1 1 0,-1 0 0,0 0 0,0-1 0,0 1 0,-2-3-42,-3-3 274,4 16 81,11 24 85,-5-19-485,2 1-1,0-1 1,0-1 0,1 1 0,0-1 0,1 0 0,0-1 45,-4-4-93,0-2-1,0 1 1,0 0-1,0-1 1,0 0-1,1 0 1,0 0 0,-1 0-1,1-1 1,0 0-1,0 0 1,1 0-1,-1 0 1,0-1-1,1 0 1,-1 0-1,0-1 1,1 0-1,0 1 94,29-4-4179,4-4-350</inkml:trace>
  <inkml:trace contextRef="#ctx0" brushRef="#br0" timeOffset="-22410.9">3572 1251 4057,'57'-60'3530,"-56"59"-3392,-1 1 0,1-1 0,-1 1 0,1-1 0,0 1 0,-1-1 0,1 1 0,-1-1-1,0 1 1,1-1 0,-1 0 0,1 1 0,-1-1 0,0 0 0,0 0 0,1 1 0,-1-1 0,0 0 0,0 0 0,0 1 0,0-1 0,0 0 0,0 0 0,0 1 0,0-1-1,0 0 1,0 0 0,0 1 0,0-1 0,-1 0 0,1 0 0,0 1 0,0-1 0,-1 0 0,1 1 0,-1-1 0,1 0 0,-1 1-138,1-1 155,-1 1 0,1 0 1,-1-1-1,1 1 0,-1 0 1,0 0-1,1-1 0,-1 1 0,1 0 1,-1 0-1,0 0 0,1 0 1,-1 0-1,0 0 0,1 0 0,-1 0 1,1 0-1,-1 0 0,0 0 1,1 1-1,-1-1 0,1 0 1,-1 0-1,0 0 0,1 1 0,-1-1 1,1 0-1,-1 1-155,-1 2 166,0 0-1,0 0 1,1 0 0,-1 1 0,1-1-1,0 1 1,0-1 0,0 1-1,0-1 1,0 1 0,1-1 0,0 1-1,-1 0 1,1-1 0,1 1-1,-1 0-165,9 64 515,-5-48-196,3 5-210,-3-16 600,-3-15 2187,-3-79-2493,-1 41-189,3 0 0,1 0 0,3-4-214,-4 46 3,0 1-1,0-1 0,1 1 0,-1-1 0,1 0 0,-1 1 1,1-1-1,0 1 0,0 0 0,0-1 0,-1 1 0,1 0 1,0-1-1,1 1 0,-1 0 0,0 0 0,0 0 0,0 0 1,1 0-1,-1 0 0,1 0 0,-1 0 0,0 1 0,1-1 1,0 0-1,-1 1 0,1-1 0,-1 1 0,1 0 0,-1-1 1,1 1-1,0 0 0,-1 0 0,1 0 0,0 0 0,-1 1 1,1-1-1,-1 0 0,1 1 0,1 0-2,11 2-12,-1 0 1,1 2-1,-1 0 0,10 5 12,-3-1 10,-1-2-10,13 5-1,0-2 0,19 4 1,-44-12 1,1 0 1,0-1-1,0 0 0,0 0 1,0-1-1,0 0 0,0-1 1,0 0-1,0 0 1,0 0-1,0-1 0,-1-1 1,3 0-2,-8 3 2,-1-1 0,0 1 0,0-1 0,0 1 0,0-1 0,1 1 0,-1-1 0,0 0 0,0 0 0,0 1 0,0-1 0,-1 0 0,1 0 0,0 0 0,0 0 0,0 0 0,-1 0 0,1 0 0,0 0 1,-1 0-1,1-1 0,-1 1 0,0 0 0,1 0 0,-1-1 0,0 1 0,0 0 0,1 0 0,-1-1 0,0 1 0,0 0 0,-1-1-2,1 0 2,-1 1 0,0 0-1,0-1 1,1 1 0,-1 0 0,0 0 0,0 0-1,-1-1 1,1 1 0,0 0 0,0 0 0,0 1-1,-1-1 1,1 0 0,0 0 0,-1 0 0,1 1-1,-1-1 1,1 1 0,-1-1 0,1 1 0,-1 0-1,1 0 1,-1-1 0,1 1 0,-2 0-2,-4 0 3,1 1-1,-1-1 1,1 1 0,-1 0 0,1 1 0,-1-1-1,1 1 1,0 1 0,0-1 0,0 1 0,0 0-1,0 0 1,0 1 0,1 0-3,-4 2-4,1 0 0,0 1 0,0 0 0,1 1 0,0 0 0,0 0 0,1 0 0,0 1 0,-1 3 4,4-6-1,-1 0 0,2 0 0,-1 0 0,1 0 1,0 1-1,0-1 0,0 1 0,1-1 0,0 1 0,1 0 1,-1-1-1,1 1 0,1 6 1,0-9 5,0 1 1,0-1-1,1 1 1,-1-1-1,1 1 1,0-1-1,0 0 1,1 0-1,-1 0 0,1 0 1,0-1-1,0 1 1,0-1-1,0 1 1,1-1-1,-1 0 1,1 0-1,0-1 1,0 1-1,0-1 0,0 0-5,17 7 147,-1-1-1,1-1 0,1 0 0,-1-2 0,1-1 0,0 0 0,0-2 0,16 0-146,-10 0-891,0 1 1,0 1-1,-1 1 1,26 9 890,0 11-2668</inkml:trace>
  <inkml:trace contextRef="#ctx0" brushRef="#br0" timeOffset="-13296.08">9263 843 11074,'17'-9'971,"0"0"33,-17 9-924,0 0-1,0 0 1,0 0 0,0 0-1,0 0 1,0 0-1,0 0 1,0 0 0,0 1-1,0-1 1,0 0-1,0 0 1,0 0 0,0 0-1,1 0 1,-1 0-1,0 0 1,0 0 0,0 0-1,0 0 1,0 1-1,0-1 1,0 0 0,0 0-1,0 0 1,0 0 0,0 0-1,0 0 1,1 0-1,-1 0 1,0 0 0,0 0-1,0 0 1,0 0-1,0 0 1,0 0 0,0 0-1,0 0 1,0 0-1,1 0 1,-1 0 0,0 0-1,0 0 1,0 0-1,0 0 1,0 0 0,0 0-1,0 0 1,0 0-1,1 0 1,-1 0-80,-2 5 293,0 1 1,0 0-1,1 0 0,0 0 1,0 0-1,1 0 1,-1 0-1,1 0 0,1 0 1,-1 1-294,0 22 773,-2 51 79,4-1 0,3 0 0,15 72-852,7 97 273,-27-246-269,1 6 14,-1-1-1,0 1 1,0 0-1,0-1 1,-1 1-1,-1-1 1,1 1-1,-1 1-17,-20-46 715,3 1-501,2-1 0,2-1-1,-8-30-213,18 52 49,2-1-1,0 1 0,1-1 0,0 0 0,2 0 0,0 0 0,0 0 1,2 1-1,0-1 0,3-8-48,1 2-9,0 1 0,2 0 1,0 0-1,2 1 0,0 0 1,2 0-1,0 1 0,1 1 1,1 0-1,7-7 9,-15 20-3,0 0-1,0 0 1,0 0 0,0 0 0,1 1 0,0 0-1,0 0 1,1 1 0,-1 0 0,1 1 0,0-1-1,0 1 1,0 1 0,0-1 0,1 2-1,-1-1 1,1 1 0,-1 0 0,1 1 0,-1 0-1,1 0 1,-1 1 0,1 0 0,-1 0 0,0 1-1,1 0 1,-1 1 0,0 0 0,6 3 3,-11-6-1,-1 1 1,1 1 0,0-1-1,-1 0 1,1 1 0,0-1-1,-1 1 1,0 0-1,1-1 1,-1 1 0,0 0-1,0 1 1,0-1 0,0 0-1,-1 1 1,1-1 0,0 1-1,-1-1 1,0 1-1,0 0 1,0-1 0,0 1-1,0 0 1,0 0 0,-1 0-1,1 0 1,-1 0 0,0 0-1,0 0 1,0 0-1,0-1 1,0 1 0,-1 0-1,0 0 1,1 0 0,-1 0-1,0 0 1,0-1 0,0 1-1,-1 0 1,1 0 0,-6 8 3,0 1 1,-1-1-1,0-1 1,0 1-1,-1-1 1,-1-1 0,0 0-1,-6 5-3,-59 40 22,68-49-17,-1-1 1,0 0 0,0 0 0,0-1-1,0 0 1,0 0 0,-1-1 0,0 0-1,-3 0-5,20-10-807,12-3 418,157-48-717,-92 34 1193,53-26-87,-60 10 51,-73 38-26,0 0 0,-1-1-1,1 1 1,-1-1 0,0 0-1,0 0 1,0 0 0,-1-1 0,1 1-1,-1-1 1,0 0 0,0 0-1,1-3-24,-4 6 20,0 1 1,1 0-1,-1 0 0,0 0 0,0 0 0,0 0 0,0-1 0,0 1 0,-1 0 0,1 0 0,0 0 0,0 0 0,-1 0 0,1-1 0,-1 1 0,1 0 0,-1 0 0,1 0 1,-1 0-1,0 0 0,1 0 0,-1 1 0,0-1 0,0 0 0,0 0 0,0 0 0,0 1 0,0-1 0,0 0 0,0 1 0,0-1 0,0 1 0,0-1 0,0 1 0,0 0 1,0-1-1,0 1 0,0 0 0,-1 0 0,1 0 0,0 0 0,-1 0-20,-6-2 73,0 1 0,0 1 0,0-1-1,0 1 1,-6 1-73,6 0 24,0 0 0,0 1 0,-1-1 0,2 2 0,-1-1 0,0 1 0,0 0 0,1 1 0,-1-1-1,1 2 1,0-1 0,1 1 0,-1 0 0,1 0 0,0 1 0,-5 5-24,8-7 10,0 1-1,0 0 1,0 0 0,0 0 0,1 0-1,0 0 1,0 0 0,0 1-1,1-1 1,0 0 0,0 1 0,0 0-1,1-1 1,0 1 0,0-1-1,0 1 1,0 0 0,1-1 0,0 1-1,1-1 1,-1 1 0,1-1-1,0 0 1,0 0 0,1 1-10,1 3 3,1 0 1,0-1-1,1 0 1,0 0-1,0-1 1,1 1 0,0-1-1,0-1 1,1 1-1,0-1 1,0-1-1,0 1 1,1-1-1,-1-1 1,1 1-1,0-2 1,1 1-1,-1-1 1,1-1 0,-1 0-1,1 0 1,0-1-1,0 0 1,-1 0-1,1-1 1,0-1-1,0 1 1,0-2-1,0 1 1,-1-1-1,6-3-3,-6 3-173,-1-1-1,1-1 1,-1 0-1,0 0 1,0 0-1,-1-1 1,0 0 0,1-1-1,-2 1 1,1-2-1,-1 1 1,1-1-1,-2 1 1,5-7 173,-4 3-414,0-1 1,-1 1 0,0-1 0,0 0 0,-1-1 0,0 1 0,-1-1-1,-1 0 1,0 1 0,0-1 0,-2 0 0,1 0 0,-1 0 0,-1 0-1,0 0 1,-1 0 0,0 0 0,0 0 0,-2 1 0,1-1 0,-2-1 413,-1-2 71,-1 1 0,0 0 1,0 1-1,-1-1 0,-1 1 0,0 1 1,-1 0-1,0 0 0,-1 1 1,-1 0-1,1 1 0,-2 0 1,1 1-1,-1 0 0,-1 1 1,-3-1-72,-6-2 646,-1 1 0,0 2 1,-24-6-647,37 11 70,0 1 0,0 0 0,0 1 0,-1 0 0,1 1 0,-1 0 0,1 1 0,0 0 0,0 0 0,-1 2-70,-8 6-2699,13 4 373</inkml:trace>
  <inkml:trace contextRef="#ctx0" brushRef="#br0" timeOffset="-12712">10250 894 7538,'15'65'7600,"-10"-48"-6541,-1 1 0,0-1 0,-1 1-1,0 12-1058,-3-13 557,0 0 0,-1-1 0,-1 1 0,0-1 0,-1 1 0,-1-1 0,-1 0 0,-4 9-557,7-23 1019,1-12-160,3-21-395,0 16-405,0 1-1,1 0 1,1 0-1,0 0 1,1 1 0,0 0-1,1 0 1,1 0-1,0 0 1,5-6-59,-7 13 7,0 0-1,0 0 1,1 0 0,0 1-1,0 0 1,0 0-1,0 0 1,1 1 0,0 0-1,-1 0 1,2 1 0,-1 0-1,0 0 1,1 0 0,-1 1-1,1 1 1,0-1-1,-1 1 1,1 0 0,0 1-1,1 0-6,-2 0 11,-1 0-1,0 0 0,0 1 0,1 0 0,-1 0 1,0 0-1,0 1 0,0 0 0,-1 1 1,1-1-1,0 1 0,-1 0 0,1 0 0,-1 1 1,0-1-1,0 1 0,-1 0 0,1 1 0,-1-1 1,0 1-1,0 0 0,0 0 0,-1 0 1,2 3-11,1 3 29,-2 0 0,1 1 0,-2-1 1,1 1-1,-1 0 0,-1 0 0,0 0 1,-1 0-1,0 0 0,-1 0 0,-1 0 1,0 3-30,5 31 168,0-38-4055,-3-9 45</inkml:trace>
  <inkml:trace contextRef="#ctx0" brushRef="#br0" timeOffset="-12340.21">11073 1048 9842,'-4'-5'873,"1"1"0,-1 0 0,0 0 0,0 0 1,0 0-1,0 1 0,-1 0 0,1 0 0,-1 0 0,0 0 0,0 1 0,0 0 0,-4-2-873,-1 2 548,1-1 0,-1 2 0,1-1 0,-1 1-1,0 0 1,1 1 0,-10 1-548,5 0 119,0 1-1,-1 1 1,1 0 0,0 0-1,1 2 1,-1 0 0,1 0-1,0 1 1,0 1 0,-9 6-119,18-10 10,0 0 1,0 0-1,0 1 1,1-1-1,-1 1 1,1 0 0,0 0-1,0 0 1,0 0-1,1 1 1,-1-1 0,1 1-1,0 0 1,1-1-1,-1 1 1,1 0-1,0 0 1,0 0 0,0 3-11,1-5-1,0 0 1,0-1-1,1 1 1,-1-1-1,1 1 1,0 0 0,0-1-1,0 1 1,0-1-1,0 0 1,0 1-1,1-1 1,-1 0-1,1 0 1,-1 0 0,1 0-1,0 0 1,0 0-1,0 0 1,0 0-1,0-1 1,0 1 0,1-1-1,-1 0 1,1 0-1,-1 1 1,0-2-1,1 1 1,0 0 0,-1 0-1,1-1 1,-1 1-1,1-1 1,0 0-1,-1 0 1,4 0 0,11 0 12,0 0 0,0-2 1,0 0-1,0 0 0,0-2 0,0 0 0,0-1 0,-1 0 1,0-2-1,0 0 0,-1 0 0,0-2 0,0 0 1,-1 0-1,1-2-12,-16 13 21,0 0 0,0 0-1,0 0 1,0 0 0,0 0 0,1 0 0,-1 0 0,1 0 0,-1 0 0,1 1 0,0-1 0,0 0 0,0 0 0,0 0 0,0 1 0,1-1 0,-1 0-1,1 0 1,-1 0 0,1 0 0,0 0 0,0 0 0,0 0 0,0 0 0,1 2-21,23 41 249,-24-43-329,1-1-1,0 1 1,0-1 0,-1 1 0,1-1-1,0 0 1,0 0 0,0 0 0,1 0-1,-1 0 1,0 0 0,0 0 0,1-1-1,-1 1 1,0-1 0,0 0 0,1 0-1,-1 0 1,0 0 0,1 0-1,-1 0 1,0 0 0,1-1 0,-1 1-1,1-1 81,1 0-740,0-1 0,0 1 0,0-1 0,-1 1-1,1-1 1,-1 0 0,1 0 0,-1-1 0,1 1-1,-1-1 1,0 0 0,0 0 0,0 0 740,13-27-6731</inkml:trace>
  <inkml:trace contextRef="#ctx0" brushRef="#br0" timeOffset="-12004.05">11175 407 6177,'-14'-40'9334,"11"30"-3107,16 37-3985,11 23-1338,-3 1 1,-3 1-1,-1 1 1,-3 0-1,2 26-904,-4 0 147,-3 0 0,-3 1 1,-5 36-148,-2-86-3,-1-20-69,2 0 1,-1 0-1,1 0 0,1 0 0,-1 0 0,2 0 1,-1 0-1,2 0 0,-1-1 0,2 3 72,-4-12-223,1 1-1,-1 0 0,1 0 0,-1-1 0,1 1 1,-1-1-1,1 1 0,0 0 0,-1-1 0,1 1 1,0-1-1,-1 1 0,1-1 0,0 0 0,0 1 1,0-1-1,-1 0 0,1 1 0,0-1 0,0 0 1,1 0 223,23-4-4656</inkml:trace>
  <inkml:trace contextRef="#ctx0" brushRef="#br0" timeOffset="-11663.41">11589 970 7602,'-16'-15'4321,"2"4"-57,5 4-1087,7 9-1849,-1 2 177,3 4-633,0-8-160,0 1-224,2 9-64,3 9-256,5 7-80,27 35-48,-14-41 368,0-7 17,4-4 311,-1-10 816,3-7-6569,-8-9 2400</inkml:trace>
  <inkml:trace contextRef="#ctx0" brushRef="#br0" timeOffset="-11071.35">11811 827 9858,'-7'-6'918,"-1"1"-1,0 0 1,0 1-1,-1 0 1,1 0-1,-1 0 1,0 1-1,0 1 1,-3-1-918,5 1 207,-1 1 1,1 0 0,0 0 0,-1 1-1,1 0 1,-1 0 0,1 1-1,-1 0 1,1 0 0,0 1 0,0 0-1,0 0-207,6-2 2,0 1 0,0-1 0,1 0 0,-1 0-1,0 0 1,1 1 0,-1-1 0,0 0 0,1 1-1,-1-1 1,1 0 0,-1 1 0,0-1 0,1 1-1,-1-1 1,1 1 0,-1-1 0,1 1 0,-1-1-1,1 1 1,0 0 0,-1-1 0,1 1 0,0-1-1,-1 1 1,1 0 0,0 0 0,0-1 0,0 1-1,0 0 1,0-1 0,-1 1 0,1 0 0,0 0 0,1-1-1,-1 1 1,0 0 0,0-1 0,0 1 0,0 0-1,0-1 1,1 1 0,-1 0 0,0-1 0,1 1-1,-1 0 1,0-1 0,1 1 0,-1-1 0,1 1-1,-1-1 1,1 1 0,-1-1 0,1 1 0,0-1-1,-1 1 1,1-1 0,-1 0 0,1 1 0,0-1-1,0 1-1,43 25-33,-43-25 34,56 26-15,-27-14 14,0 2 0,0 1 0,-2 1 0,0 1 0,2 4 0,-23-16 3,0 0-1,0 1 1,0 0-1,-1 0 1,0 0-1,-1 1 1,0 0-1,0 0 1,-1 0 0,1 1-1,-2-1 1,1 1-1,-2 0 1,1 0-1,-1 0 1,0 0-1,-1 1 1,0-1 0,0 0-1,-1 5-2,-1-4 8,0 0 1,0 0-1,-1-1 0,0 1 1,-1-1-1,0 1 0,0-1 0,-3 4-8,5-10 4,0-1 0,0 1-1,0-1 1,-1 0 0,1 1-1,-1-1 1,1 0 0,-1 0-1,0 0 1,0 0 0,0 0 0,0-1-1,0 1 1,0 0 0,0-1-1,-1 0 1,1 1 0,0-1-1,-1 0 1,1 0 0,-1 0-1,0-1 1,1 1 0,-1-1-1,0 1 1,1-1 0,-1 0-1,0 0 1,1 0 0,-1 0-1,0-1 1,-2 0-4,5 1 0,0 0 0,0 0-1,0 0 1,0 0 0,-1 0 0,1 0-1,0 0 1,0 0 0,0 0 0,0 0-1,0 0 1,-1 0 0,1-1 0,0 1-1,0 0 1,0 0 0,0 0 0,0 0-1,0 0 1,0 0 0,0 0 0,0-1-1,-1 1 1,1 0 0,0 0 0,0 0-1,0 0 1,0 0 0,0-1 0,0 1-1,0 0 1,0 0 0,0 0 0,0 0-1,0 0 1,0-1 0,0 1 0,0 0-1,0 0 1,0 0 0,0 0 0,0 0-1,1-1 1,-1 1 0,0 0 0,0 0-1,0 0 1,0 0 0,0 0 0,0 0-1,0-1 1,0 1 0,0 0 0,10-10-21,13-5-24,73-35-123,-57 33 153,-1-2 1,-2-2 0,0-2-1,-1-1 1,-1-1 0,29-30 14,-60 53 14,0-1-1,-1 0 1,1 0 0,-1-1 0,0 1 0,1 0-1,-2-1 1,1 0 0,0 1 0,-1-1 0,1 0-1,-1-2-13,-1 5 20,0-1 0,0 1 0,0-1 0,0 1 0,-1 0-1,1-1 1,0 1 0,-1-1 0,1 1 0,-1 0 0,1-1 0,-1 1-1,0 0 1,0 0 0,0-1 0,1 1 0,-1 0 0,0 0-1,0 0 1,0 0 0,-1 0 0,1 1 0,0-1 0,0 0-1,0 0 1,-1 1 0,1-1 0,0 0 0,-1 1 0,1 0 0,-1-1-1,1 1 1,0 0 0,-1 0 0,0-1-20,-11-1 194,0 0-1,0 1 1,0 0 0,-1 1 0,1 0-1,0 1 1,-11 3-194,19-4 35,0 1-1,1-1 1,-1 1 0,1 0 0,-1 1-1,1-1 1,-1 1 0,1 0 0,0 0-1,0 0 1,0 1 0,0-1 0,0 1-1,1 0 1,-1 0 0,1 0 0,0 0-1,0 1 1,0 0 0,0-1 0,0 1-1,1 0 1,-1 2-35,2-1 17,1-1 0,-1 0 1,1 1-1,0-1 0,0 1 0,1-1 0,-1 1 0,1-1 1,0 0-1,0 0 0,1 1 0,-1-1 0,1 0 1,0 0-1,0 0 0,0 0 0,1-1 0,-1 1 0,1-1 1,0 1-1,0-1 0,2 2-17,5 5 72,1 1 1,1-1-1,0-1 1,0 0-1,13 7-72,-5-5 88,1-1-1,0-1 0,20 5-87,-34-11 16,1 0 0,0-1 0,0-1 0,-1 1 0,1-1 0,0-1 0,1 1 0,-1-1 0,0-1 0,0 0 0,0 0 0,4-1-16,-11 1 6,0 1 1,0-1-1,0 0 1,1 0-1,-1 0 1,0 0-1,0 0 1,0 0-1,0 0 1,0 0 0,-1 0-1,1 0 1,0 0-1,0-1 1,-1 1-1,1 0 1,-1-1-1,1 1 1,-1 0-1,0-1 1,1 1-1,-1-1 1,0 1 0,0 0-1,0-1 1,0 1-1,0-1 1,0 1-1,-1-2-6,-9-48 217,6 35-47,2 7-88,1 1 0,0-1 0,0 1 1,1-1-1,0 0 0,1 1 0,-1-1 1,2 1-1,-1-1 0,1 1 0,1-1 0,0 1 1,0 0-1,0 0 0,1 0 0,0 1 1,0-1-1,1 1 0,0 0-82,1 1 15,-1 0 1,1 1-1,0 0 0,0 0 1,0 1-1,1-1 0,-1 1 1,1 1-1,0-1 0,0 1 1,1 1-1,-1-1 0,1 1 1,-1 0-1,1 1 0,0 0 1,-1 0-1,1 0 0,0 1 1,0 1-1,1-1-15,-2 1 128,1-1-1,0 1 1,-1 1-1,1-1 0,-1 1 1,0 1-1,0-1 1,1 1-128,14 15-4266,-13-2 1025</inkml:trace>
  <inkml:trace contextRef="#ctx0" brushRef="#br0" timeOffset="-10713.56">11612 556 14123,'-35'8'3121,"8"-44"1280,12 25-1969,16 14-231,18-7-6570,8-4 4305</inkml:trace>
  <inkml:trace contextRef="#ctx0" brushRef="#br0" timeOffset="-15274.48">7361 1157 8890,'26'40'3793,"-18"-37"3156,8-8-5189,-7 1-1575,9-1-69,1-1 1,0-1 0,10-5-117,-23 9 23,0-1-1,0 1 1,0-1 0,0 0 0,-1-1-1,0 1 1,0-1 0,0 0-1,0 0 1,-1-1 0,0 1-1,1-3-22,-4 7 10,-1 1 0,1-1 0,-1 0 0,1 0 0,-1 1 0,1-1-1,-1 0 1,0 0 0,0 0 0,1 0 0,-1 1 0,0-1 0,0 0-1,0 0 1,0 0 0,0 0 0,0 0 0,0 0 0,0 0 0,0 0-1,-1 1 1,1-1 0,0 0 0,0 0 0,-1 0 0,1 0 0,-1 1-1,1-1 1,-1 0-10,0-1 21,-1 1 0,1 0-1,-1 0 1,0 0 0,1 0-1,-1 0 1,0 0 0,0 1-1,1-1 1,-1 0 0,0 1-1,0 0 1,-1-1-21,-7 0 79,0 0-1,0 1 0,0 0 1,0 0-1,-1 1-78,2 1 50,-1 0 1,1 1-1,0 0 0,-1 0 0,1 1 0,1 0 0,-1 1 0,1 0 0,-1 0 1,1 1-1,1 0 0,-1 0 0,1 1 0,0-1 0,-3 7-50,5-8 58,0 1 0,1 0 0,0 0-1,0 1 1,0-1 0,1 1 0,0 0 0,0 0 0,1 0-1,0 0 1,0 0 0,0 1 0,1-1 0,0 1 0,1-1-1,0 1 1,0-1 0,0 1 0,1-1 0,1 6-58,0-9 19,-1 0 0,1 0 0,0 0 0,0-1 0,0 1 0,1 0 0,-1-1 0,1 0 0,0 1 0,0-1 0,0 0 0,0-1 0,0 1 0,1 0 0,-1-1 0,1 0 0,0 0 0,0 0 0,0 0 0,0-1 0,0 1 0,0-1 0,0 0 0,0 0 0,0-1 0,1 1 0,0-1-19,16 2 38,0-1 0,0-1-1,0 0 1,16-4-38,-16 2 41,0-1 1,0-1-1,0-1 0,0-1 1,-1-1-1,0 0 1,16-10-42,-26 12-151,0-1 0,-1-1 0,1 0 1,-2 0-1,1-1 0,-1 0 1,0 0 150,-2 1-506,0 0-1,-1 0 1,0 0 0,-1-1 0,0 0 0,0 0 0,0 0 0,-1-1 0,1-3 506,7-50-3747</inkml:trace>
  <inkml:trace contextRef="#ctx0" brushRef="#br0" timeOffset="-14604.21">7749 738 4425,'-2'-7'912,"-6"-14"2282,0-1 0,-1 2 0,-1-1 0,-1 2 0,-3-3-3194,31 68 2853,-12-27-2409,9 35 415,-3 0 1,-1 1-1,-2 18-859,-4-33 107,1 0 0,2-1 0,1 0 0,2 0 1,2-1-1,16 33-107,-26-66-2,1 0 1,0-1-1,0 1 1,0 0 0,0-1-1,1 0 1,0 0-1,0 0 1,0 0 0,1-1-1,-1 0 1,2 1 1,-5-3-53,1 0 0,0 0 1,0-1-1,-1 1 1,1-1-1,0 1 0,0-1 1,0 0-1,0 0 0,0 1 1,0-1-1,0-1 0,-1 1 1,1 0-1,0 0 1,0-1-1,0 1 0,0-1 1,0 1-1,-1-1 0,1 0 1,0 0-1,-1 0 0,1 0 1,0 0-1,-1 0 1,1 0-1,-1 0 0,0-1 1,1 1-1,-1-1 0,0 1 1,0-1-1,0 1 0,0-1 1,0 0-1,0 0 53,6-10-839,-1-1 0,-1 1 0,0-1 0,0 0 0,-1 0 0,-1 0 0,2-13 839,9-103-4931,-12 94 4059,2-2 167,7-153 1004,-11 159 1389,-1 0-1,-2 0 0,-1 0 0,-1 1 0,-2-1-1687,3 98 3102,9 30-2111,12 149 176,-11-197-1050,2-1 0,2 1 0,16 40-117,-24-79 9,2-1 1,-1 0 0,2 0 0,-1 0-1,1 0 1,0-1 0,1 0 0,0 0 0,0-1-1,1 1 1,0-1 0,5 4-10,-6-7 8,1 0 1,-1 0-1,1-1 0,-1 0 1,1 0-1,0-1 1,0 0-1,0 0 0,0-1 1,0 0-1,1 0 1,-1 0-1,0-1 0,1 0 1,-1-1-1,0 1 1,1-2-9,3 1 16,1-2 0,-1 0 0,1 0 0,-1-1 0,0 0 0,0-1 0,-1 0 0,0-1 0,1 0 0,1-3-16,-5 5 9,-2-1-1,1 1 0,-1-1 1,1-1-1,-1 1 0,-1-1 1,1 1-1,-1-1 1,0-1-1,0 1 0,-1-1 1,1 1-1,-2-1 1,1 0-1,-1 0 0,1-5-8,-2 11 1,-1-1 0,1 0 0,-1 0 0,1 0 0,-1 0 1,0 0-1,0 0 0,0 0 0,0 0 0,0 0 0,-1 0 0,1 0 0,0 0 0,-1 0 0,0 0 0,1 1 0,-1-1 0,0 0 0,0 0 0,0 0 0,0 1 0,0-1 0,0 1 0,-1-1 0,1 1 0,0-1 0,-1 1 0,1 0 0,-1 0 0,0-1 0,1 1 0,-1 0 0,0 1 0,0-1 0,0 0 0,1 0 0,-1 1 0,0-1 0,0 1 0,0 0 0,0-1 0,0 1 0,0 0 0,0 0 0,0 0 0,0 1-1,-4-1-2,0 0 0,1 1 0,-1 0 0,1 0 0,-1 1 0,1 0 0,-1 0 1,1 0-1,0 0 0,0 1 0,0 0 0,1 0 0,-1 0 0,0 0 0,-3 5 2,5-5-3,0 1 1,0-1-1,1 1 1,0 0 0,-1 0-1,1 0 1,0 0-1,1 0 1,-1 0-1,1 1 1,0-1-1,0 0 1,0 1 0,1-1-1,-1 1 1,1-1-1,0 1 1,0-1-1,1 1 1,0-1-1,-1 1 1,1-1 0,1 1-1,-1-1 1,1 0-1,0 2 3,1 0 9,0 0 0,1-1 0,-1 1-1,1-1 1,0 0 0,0 0 0,1 0-1,0 0 1,0-1 0,0 0 0,0 0-1,1 0 1,-1-1 0,1 1 0,0-1-1,0-1 1,6 3-9,27 7 822,38 13-5170,-44-10 1237</inkml:trace>
  <inkml:trace contextRef="#ctx0" brushRef="#br0" timeOffset="-17516.19">5527 1132 9394,'-20'-11'1341,"-1"2"0,0 0 0,-1 1-1,0 1 1,-18-3-1341,28 8 425,1 1-1,-1 0 0,1 0 1,-1 1-1,1 1 0,-1 0 0,1 0 1,-1 1-1,1 1 0,0 0 1,0 0-1,-9 5-424,4 0 160,1 0-1,0 1 1,0 1 0,1 0 0,1 1-1,-1 0 1,2 1 0,0 1 0,-6 7-160,13-14 15,-1 1 0,1 0 0,0 0 0,0 1 0,1-1 0,0 1 0,1 0 0,0 0 0,0 1 0,0-1 1,1 0-1,0 1 0,1 0 0,0-1 0,0 1 0,1 0 0,0 0 0,1-1 0,1 7-15,-1-11 1,0 1-1,0-1 1,0 0 0,1 1-1,0-1 1,0 0 0,0 0-1,0-1 1,1 1-1,-1 0 1,1-1 0,0 1-1,0-1 1,0 0 0,1 0-1,-1 0 1,1-1-1,0 1 1,-1-1 0,1 0-1,0 0 1,1 0 0,-1 0-1,0-1 1,0 0-1,1 0 1,-1 0 0,0 0-1,1-1 1,-1 1-1,1-1 1,-1 0 0,1-1-1,-1 1 1,1-1 0,2 0-1,4-1 18,-1-1 1,1 1-1,-1-2 1,1 1-1,-1-2 1,0 1-1,-1-1 1,1-1-1,-1 1 1,0-2-1,0 1 1,-1-1-1,0-1 1,6-6-19,-5 2 30,-1 0 1,-1-1-1,0 0 1,-1-1-1,0 1 1,-1-1-1,-1 0 1,0 0-1,-1-1 1,1-5-31,3-35 97,-1-1 1,-3-6-98,-2 27 29,1-46 270,-3-1 0,-4 2-1,-3-1 1,-4 1 0,-8-20-299,14 70 190,5 22-25,-1 25-111,2-4-77,0 112 150,6 0-1,10 34-126,-9-85 72,-4-43-51,1-1 1,1 1-1,1-1 1,2 0-1,1-1 1,10 21-22,-15-42 13,0 1 0,0-1-1,1 0 1,0 0 0,0 0 0,1-1 0,0 0 0,1 0 0,-1-1 0,1 1-1,1-1 1,-1-1 0,1 1 0,0-1 0,0-1 0,1 0 0,-1 0 0,1 0-1,0-1 1,0 0 0,0-1 0,0 0 0,9 0-13,29 1-95,3-6-3571,0-7 380</inkml:trace>
  <inkml:trace contextRef="#ctx0" brushRef="#br0" timeOffset="-17133.26">6034 1092 6769,'-44'-37'7923,"-1"11"-3370,39 24-4311,0 1-1,0-1 1,0 1 0,0 0-1,0 0 1,0 1 0,0-1-1,0 1 1,0 1-1,0-1 1,0 1 0,0 0-1,0 1 1,0-1 0,0 1-1,1 0 1,-2 1-242,-10 4 301,0 2 0,0 0 1,1 0-1,0 2 0,1 0 0,-10 8-301,18-12 51,-1 0 0,1 0 0,0 1 0,0-1 0,1 1 0,0 1 0,1-1 0,0 1 0,0 0 0,1 1 0,0-1 0,0 1 0,1 2-51,2-9 2,0 0 1,0 0-1,1 0 0,-1 1 1,1-1-1,0 0 0,0 0 1,0 0-1,0 0 1,1 1-1,-1-1 0,1 0 1,0 0-1,0 0 0,0 0 1,0 0-1,0 0 0,1 0 1,-1-1-1,1 1 1,0 0-1,0-1 0,0 1 1,0-1-1,0 0 0,1 0 1,-1 0-1,1 0 1,-1 0-1,1 0 0,0-1 1,0 1-1,-1-1 0,1 0 1,0 0-1,0 0 0,1 0 1,-1 0-1,0-1 1,0 1-1,0-1-2,10 2 7,0-1 0,0 0-1,0-1 1,0-1 0,0 0 0,0-1 0,0 0 0,0-1 0,6-2-7,-3 0 26,0-1 1,-1-1 0,0 0 0,-1-1-1,13-8-26,-23 13 13,0 0 0,-1 0 0,1 0 0,0-1 0,-1 0 0,0 1 0,0-1 0,0 0 0,0-1 0,-1 1-13,-1 1 10,0 1 1,0 0 0,0-1-1,0 1 1,-1-1 0,1 1 0,-1-1-1,0 1 1,0-1 0,0 1 0,0-1-1,0 1 1,0-1 0,-1 1-1,1 0 1,-1-1 0,0 1 0,0-1-1,-1-1-10,0 1 5,-1-1-1,0 1 0,0 0 1,0 1-1,0-1 1,-1 0-1,1 1 0,-1 0 1,1 0-1,-1 0 1,0 0-1,0 1 0,0-1 1,0 1-1,0 0 1,0 0-1,0 0 0,0 1 1,-1-1-1,1 1 0,0 0 1,0 1-1,0-1 1,-1 1-1,1-1 0,0 1 1,0 0-1,0 1 1,0-1-1,0 1 0,-2 1-4,6-3-5,-1 0 1,1 0-1,0 1 0,0-1 0,0 0 0,0 0 0,0 0 0,-1 0 1,1 0-1,0 1 0,0-1 0,0 0 0,0 0 0,0 0 0,0 0 1,0 0-1,0 1 0,0-1 0,0 0 0,0 0 0,0 0 0,-1 1 0,1-1 1,0 0-1,0 0 0,0 0 0,1 0 0,-1 1 0,0-1 0,0 0 1,0 0-1,0 0 0,0 0 0,0 1 0,0-1 0,0 0 0,0 0 0,0 0 1,0 0-1,0 1 0,1-1 0,-1 0 0,0 0 0,0 0 0,0 0 1,0 0-1,0 0 0,1 1 5,12 4-978,15 0-2929,8-5 165</inkml:trace>
  <inkml:trace contextRef="#ctx0" brushRef="#br0" timeOffset="-16732.28">6188 1052 6249,'-9'9'10479,"6"21"-6531,3-22-3900,-2 26 596,-3 60 1172,5-84-1651,1 0 0,0 0 0,0 1 0,1-1 0,0 0 0,0 0 0,4 6-165,-5-13 28,0-1 0,0 0 1,0 0-1,0 0 0,0 0 1,1 0-1,-1-1 0,1 1 1,-1 0-1,1-1 1,0 1-1,-1-1 0,1 1 1,0-1-1,0 0 0,0 1 1,0-1-1,0 0 1,1-1-1,-1 1 0,0 0 1,0-1-1,1 1 0,-1-1 1,0 0-1,0 1 1,1-1-1,-1 0 0,0-1 1,1 1-1,-1 0 0,0-1 1,1 1-1,-1-1 0,0 1 1,0-1-1,0 0 1,1-1-29,3 0-47,-1-1 1,0 0 0,1 0 0,-1 0 0,-1-1 0,1 1-1,0-1 1,2-3 46,13-22-3173,-6-9 103</inkml:trace>
  <inkml:trace contextRef="#ctx0" brushRef="#br0" timeOffset="-16393.09">6441 549 6665,'-9'-45'6881,"-1"-14"79,14 63-6555,0-1 0,0 1 0,0 0 0,-1 1 0,1-1 0,-1 1 0,0-1 0,0 2-405,10 21 371,-1 1-1,-1 0 0,-2 1 0,-1 0 0,-1 0 0,2 30-370,0 30 829,-3 60-829,-6-77 92,5 0 0,2 0 0,4 7-92,-10-77 16,0 6 89,0 0 1,1 0 0,1-1-1,-1 1 1,1 0-1,0-1 1,1 0 0,1 2-106,1-5-331,-2-12-3347,-5-9 294</inkml:trace>
  <inkml:trace contextRef="#ctx0" brushRef="#br0" timeOffset="-16054.27">6384 979 7234,'-8'-11'3808,"7"-1"57,2 3-1320,18 2-1241,6 1-280,14 1-376,2 1-312,8 3 353,-4 1 607,-1 2-5481,-14 4 2577</inkml:trace>
  <inkml:trace contextRef="#ctx0" brushRef="#br0" timeOffset="-16053.27">6125 809 10218,'-36'-27'3977,"4"-3"576,34 15-2305,-5-1-1311,1 9-137,5 1-320,9 8 608,10 2-5697,15 13-64,11 13-896</inkml:trace>
  <inkml:trace contextRef="#ctx0" brushRef="#br0" timeOffset="-15712.97">6933 1103 8386,'-4'7'3561,"2"-4"423,-1-3-2207,0 1-377,0 1-432,1-1-632,2 2-56,6 6 449,13 1-4834,59 36 1944</inkml:trace>
  <inkml:trace contextRef="#ctx0" brushRef="#br0" timeOffset="4427.45">314 2415 9754,'-7'-9'2334,"1"-1"-1,0 0 1,0 0-1,1-1 1,-2-5-2334,17 106 2224,20 81-2224,-4-29 220,-10-53-97,-8-51-64,-1 0 0,-2-1 0,-1 2 0,-2-1 0,-2 0 0,-2 3-59,2-39 6,0 0 0,0-1 0,0 1 0,0-1 0,-1 1 0,1 0 0,0-1 0,-1 1 0,1-1 0,-1 1 1,0-1-1,1 0 0,-1 1 0,0-1 0,0 1 0,0-1 0,0 0 0,0 0 0,0 0 0,-1 1-6,1-2 19,0 0 0,0 0 0,1 0 0,-1 0 0,0 0 0,0 0 0,0 0-1,0 0 1,1-1 0,-1 1 0,0 0 0,0-1 0,0 1 0,1 0 0,-1-1-1,0 1 1,0-1 0,1 1 0,-1-1 0,0 1 0,1-1 0,-1 1 0,1-1-1,-1 0 1,1 1 0,-1-1-19,-4-6 138,0 0 0,0 0 0,0-1 0,1 0 0,0 1 0,-2-8-138,-7-26 125,1-1 1,2-1 0,2 0-1,2-1 1,1 1 0,3-8-126,1 19 1,2 0 1,1 0-1,1 0 0,2 1 1,1-1-1,1 1 1,2 0-1,11-24-1,-14 43-2,0 0-1,1 0 0,0 1 0,0 0 0,2 0 1,-1 1-1,1 0 0,1 1 0,-1-1 1,2 2-1,-1 0 0,1 0 0,1 0 3,-6 5-4,-1 0 0,1 0 0,0 0 0,-1 1 0,1 0 0,0 0 0,0 1 0,0-1 0,1 1 0,-1 1 0,0-1 0,0 1 0,1 0 0,-1 1 0,0-1 0,0 1 0,1 0 0,-1 1 0,0-1 0,0 1 0,-1 1 0,1-1 0,0 1 0,-1 0 0,1 0 0,-1 0 0,0 1 0,2 2 4,-3-3-1,-1 0-1,1 0 0,-1 0 0,0 1 1,0-1-1,0 1 0,-1 0 0,1 0 1,-1 0-1,0 0 0,0 0 0,0 1 1,-1-1-1,1 1 0,-1-1 0,0 1 1,-1-1-1,1 1 0,-1 0 0,0-1 1,0 1-1,0 0 0,-1-1 0,1 1 1,-1-1-1,0 1 0,0-1 1,-1 1-1,0-1 0,1 0 0,-2 1 2,-2 6 2,-1 0 0,0-1 0,-1 0 0,0 0 0,-1-1 0,0 0 0,-1 0 0,1 0 0,-2-2 0,1 1 0,-7 3-2,-7 3 10,-1-1 1,0-2-1,-1 0 0,-1-1 0,-18 3-10,23-9-245,14-7-68,9 1 1,-1 0 1,1 1-1,-1-1 1,1 0-1,-1 1 1,1-1-1,0 1 1,0-1-1,0 1 1,0 0-1,0 0 1,0 0-1,2-1 312,36-20-3199</inkml:trace>
  <inkml:trace contextRef="#ctx0" brushRef="#br0" timeOffset="4812.09">1125 2361 7338,'0'-1'273,"0"0"1,0 0 0,0 0 0,0 0 0,0 0-1,0 0 1,0 0 0,0 0 0,0 0 0,0 1-1,-1-1 1,1 0 0,0 0 0,-1 0 0,1 0 0,-1 0-1,1 0 1,-1 1 0,1-1 0,-1 0 0,1 0-1,-1 1 1,0-1 0,0 0 0,1 1 0,-1-1-1,0 1 1,0-1-274,-31-6 3514,-35 14-925,42-1-2025,0 2-1,1 0 1,0 1-1,-2 3-563,16-8 85,1 1 1,0 0-1,1 0 0,-1 1 0,1 0 1,0 0-1,0 1 0,1 0 0,0 1 0,0-1 1,1 1-1,0 1-85,5-9 3,1 1-1,-1 0 1,1 0 0,-1 0 0,1-1-1,-1 1 1,1 0 0,0 0-1,-1 0 1,1 0 0,0 0 0,0 0-1,0 0 1,-1-1 0,1 1 0,0 0-1,0 0 1,1 0 0,-1 0 0,0 0-1,0 0 1,0 0 0,1 0-1,-1 0 1,0 0 0,1-1 0,-1 1-1,1 1-2,0-1 3,1 0 0,-1 0-1,0 0 1,1 0-1,-1 0 1,1-1 0,-1 1-1,1 0 1,0-1 0,-1 1-1,1-1 1,0 0-1,-1 1 1,1-1 0,0 0-3,7 1 10,1-1 0,0 0 1,0-1-1,-1 0 1,4-1-11,13-3 29,0-2 1,0 0-1,-1-2 0,0 0 1,0-2-1,-1-1 0,-1-1 1,3-3-30,-28 19 5,0 0 1,0 0 0,1 0-1,-1 0 1,1 1-1,0-1 1,0 0 0,0 1-1,0-1 1,1 1 0,-1-1-1,1 1 1,0-1 0,0 1-1,0 1-5,5 53 210,-4-56-216,1 1-1,-1-1 0,1 0 0,0 1 1,0-1-1,-1 0 0,2 0 0,-1 0 0,0-1 1,0 1-1,0 0 0,1-1 0,-1 0 1,1 1-1,-1-1 0,1 0 0,0 0 1,-1-1-1,1 1 0,0 0 0,0-1 1,0 0-1,1 1 7,66 1-3221,-68-3 2910,42-3-4553,-4-4-440</inkml:trace>
  <inkml:trace contextRef="#ctx0" brushRef="#br0" timeOffset="5200.3">1373 2538 4241,'34'10'3103,"-34"-10"-2930,0 1-1,1-1 0,-1 0 0,0 0 1,0 0-1,1 1 0,-1-1 0,0 0 1,0 0-1,1 1 0,-1-1 0,0 0 1,0 1-1,0-1 0,0 0 0,1 0 1,-1 1-1,0-1 0,0 0 1,0 1-1,0-1 0,0 0 0,0 1 1,0-1-1,0 0 0,0 1 0,0-1 1,0 0-1,0 1 0,0-1 0,0 0 1,0 1-1,0-1 0,-1 0 1,1 1-1,0-1 0,0 0 0,0 1 1,0-1-1,-1 0-172,1 1 177,0-1 1,-1 0-1,1 0 0,0 0 1,-1 0-1,1 1 1,0-1-1,-1 0 0,1 0 1,0 0-1,-1 0 1,1 0-1,-1 0 0,1 0 1,0 0-1,-1 0 1,1 0-1,0 0 0,-1 0 1,1 0-1,0 0 1,-1 0-1,1 0 1,0-1-1,-1 1 0,1 0 1,0 0-1,-1 0 1,1-1-1,0 1 0,-1 0 1,1 0-1,0-1 1,0 1-1,-1 0 0,1 0 1,0-1-1,0 1 1,0 0-1,-1-1 0,1 1 1,0 0-1,0-1 1,0 1-1,0 0 0,0-1 1,0 1-1,0 0 1,0-1-178,-16-27 839,2-1 0,0 0 1,-4-20-840,15 41 47,0 0 1,1 0-1,0 0 1,1 0-1,-1 0 1,2-1-1,-1 1 1,1-1 0,0 1-1,1 0 1,0-1-1,0 1 1,1 0-1,0 0 1,1 0-1,0 0 1,1-2-48,-2 6 57,1-1 0,0 1 1,1 0-1,-1 1 0,1-1 1,0 1-1,0-1 0,0 1 1,0 0-1,0 0 0,1 1 1,-1 0-1,1-1 1,0 1-1,-1 1 0,1-1 1,0 1-1,2-1-57,44-5-374,-1 6-3416,-6 4 248</inkml:trace>
  <inkml:trace contextRef="#ctx0" brushRef="#br0" timeOffset="5550.25">1791 1978 6265,'1'-3'925,"-1"-1"0,0 1 0,0 0 0,0-1 0,0 1 0,-1 0 0,1 0 0,-1-1 1,0 1-1,0 0 0,0 0 0,0 0 0,-2-3-925,6 30 4268,-1-1-3825,14 38 523,2-2 1,4 0-1,17 32-966,-5-9 683,5 24-683,-38-104-255,5 22 894,-6-23-796,0 0 0,1-1 0,-1 1 1,0-1-1,0 1 0,0 0 1,0-1-1,0 1 0,0-1 0,0 1 1,0 0-1,0-1 0,0 1 1,0-1-1,0 1 0,-1 0 0,1-1 1,0 1-1,0-1 0,-1 1 1,1-1-1,0 1 0,-1-1 0,1 1 1,0-1-1,-1 1 0,1-1 1,-1 1-1,1-1 0,-1 0 0,1 1 1,-1-1 156,-9-1-4037</inkml:trace>
  <inkml:trace contextRef="#ctx0" brushRef="#br0" timeOffset="5551.25">1851 2390 6761,'-118'-109'3609,"101"96"80,6 1-1593,9 1-551,11 2-457,10 5-736,13-2-152,4-1-152,15 3-8,-2 3-8,7-2 544,-9 4 1529,4 5-6002,-10-2 3057</inkml:trace>
  <inkml:trace contextRef="#ctx0" brushRef="#br0" timeOffset="5875">2204 2264 4297,'26'57'3737,"-37"-37"-417,4 5 49,3-1-1753,4 0-55,1-3-721,6-4-200,3-6-400,6-4-48,1-3 216,8-11 473,-1-4 1711,4-9-6569,-6-5 3201</inkml:trace>
  <inkml:trace contextRef="#ctx0" brushRef="#br0" timeOffset="5876">2316 2112 6273,'-26'-22'2153,"-3"5"239,13 20-1712,8 5-103,12 5-25,11 7-2921,9 5 1257</inkml:trace>
  <inkml:trace contextRef="#ctx0" brushRef="#br0" timeOffset="6551.85">2838 2275 10258,'-11'2'5391,"-6"4"-2472,-9 4-1643,-14 0-168,3-1 524,-1 2 0,-2 3-1632,32-11 140,0 0 1,1 0 0,-1 1 0,1 0-1,0 0 1,0 0 0,1 1-1,-1 1 1,1-1 0,0 1 0,0 0-1,-3 5-140,7-9 8,1 0 0,-1 1 0,1-1 0,-1 1 0,1 0 0,0-1-1,0 1 1,0 0 0,0 0 0,1 0 0,-1 0 0,1-1 0,0 1 0,0 0-1,0 0 1,0 0 0,0 0 0,0 0 0,1 0 0,0 0 0,-1 0 0,1-1 0,0 1-1,0 0 1,1-1 0,-1 1 0,0 0 0,1-1 0,0 0 0,0 1 0,-1-1-1,1 0 1,0 0 0,1 0 0,-1 0 0,1 0-8,4 3 11,-1-1 0,1 0 0,0 0 1,0 0-1,0-1 0,1-1 0,-1 1 0,1-1 0,0 0 0,-1-1 0,1 0 1,6 1-12,9-3-245,0 0 0,0-1 0,0-1 0,0-1 1,-1-1-1,1-2 0,14-5 245,-20 5-852,0 0 1,0 0-1,-1-2 0,0 0 0,-1-1 1,0-1-1,0 0 0,-1-1 0,10-11 852,-20 18-17,0-1 0,0 1-1,-1-1 1,0 0-1,0 0 1,2-7 17,-4 13 97,-1-1 0,1 0-1,-1 1 1,0-1 0,1 0-1,-1 0 1,0 1 0,1-1 0,-1 0-1,0 0 1,0 0 0,0 1-1,0-1 1,1 0 0,-1 0 0,-1 0-1,1 1 1,0-1 0,0 0-1,0 0 1,0 0 0,0 1 0,-1-1-1,1 0 1,0 0 0,-1 0-1,1 1 1,-1-1 0,1 0 0,0 1-1,-1-1 1,0 0 0,1 1-1,-1-1 1,1 1 0,-1-1 0,0 1-1,1-1 1,-1 1 0,0-1-1,0 1 1,1 0 0,-1-1-1,0 1 1,0 0 0,1 0 0,-1 0-1,0 0 1,0-1 0,0 1-1,0 0 1,1 0 0,-1 0 0,0 1-1,0-1 1,0 0 0,1 0-1,-2 0-96,-2 2 191,1-1-1,-1 1 0,0-1 0,1 1 1,-1 0-1,1 0 0,0 1 0,-1-1 1,1 0-1,0 1 0,0 0 0,1 0 1,-1 0-1,1 0 0,-1 0 0,1 1 1,0-1-1,0 1 0,1-1 0,-1 1 1,0 2-191,1-4 9,0 1 1,0-1 0,0 0 0,0 0 0,1 1 0,-1-1 0,1 0 0,0 1 0,-1-1 0,1 1-1,0-1 1,0 0 0,1 1 0,-1-1 0,0 1 0,1-1 0,0 0 0,-1 1 0,1-1 0,0 0 0,0 0-1,0 0 1,0 0 0,1 0 0,-1 0 0,0 0 0,1 0 0,0 0 0,-1 0 0,1-1 0,0 1-1,0-1 1,0 1 0,0-1 0,0 0 0,0 0-10,7 2 14,0-1 1,0 0-1,-1 0 0,1-1 1,0 0-1,0-1 0,0 0 1,0 0-1,0-1 0,0 0 0,0-1 1,0 0-1,0 0 0,-1-1 1,1 0-1,0-1-14,0 1 17,0-1-1,0 0 1,-1-1 0,0 0-1,0 0 1,0 0 0,0-1-1,-1 0 1,0-1 0,0 0-1,-1 0 1,0 0 0,0-1-1,-1 0 1,2-3-17,-2-7 53,-5 18-52,0 0-1,0-1 1,0 1-1,0 0 1,0-1 0,0 1-1,0 0 1,0 0-1,0-1 1,0 1 0,0 0-1,0 0 1,0-1-1,0 1 1,0 0-1,0 0 1,-1-1 0,1 1-1,0 0 1,0 0-1,0-1 1,0 1 0,-1 0-1,1 0 1,0 0-1,0-1 1,0 1 0,-1 0-1,1 0 1,0 0-1,0 0 1,-1 0 0,1-1-1,0 1 1,0 0-1,-1 0 1,1 0 0,0 0-1,-1 0 1,1 0-1,0 0 1,0 0 0,-1 0-1,1 0 1,0 0-1,0 0 1,-1 0-1,1 0 1,0 0 0,-1 1-1,1-1 1,0 0-1,0 0 1,0 0 0,-1 0-1,1 0 1,0 1-1,0-1 1,-1 0 0,1 0-1,0 0 0,-1 3 7,1 0 0,0 0-1,0-1 1,0 1 0,0 0 0,0 0 0,0 0-1,1-1 1,-1 1 0,1 0 0,0-1-1,0 1 1,0 0-7,1 6 4,1-1 0,0 0 0,1 0 0,-1 0 0,1-1 1,1 1-1,-1-1 0,1 0 0,6 5-4,-8-8 19,0-1 0,1 0 0,-1 0 1,1 0-1,0 0 0,0-1 0,0 0 0,0 0 1,0 0-1,1 0 0,-1 0 0,1-1 1,-1 0-1,1 0 0,-1 0 0,1 0 0,-1-1 1,1 0-1,0 0 0,-1 0 0,2-1-19,41-10 378,-4-9-6182,-10 3 1139</inkml:trace>
  <inkml:trace contextRef="#ctx0" brushRef="#br0" timeOffset="6892.01">3568 1922 8858,'-10'-8'5142,"8"8"-1040,9 19 638,0-4-4425,9 35 635,-3 0 0,-1 1 0,-3 0-1,-2 1 1,-1 30-950,0-14 239,3 0 1,12 45-240,-20-111 19,-1 0 0,1 0 0,-1 1 0,1-1 0,0 0 0,0 0 0,0 0 0,0 0 0,1 0 0,-1 0 0,0-1 0,1 1 1,-1 0-1,1-1 0,0 1 0,-1-1 0,1 1 0,0-1 0,0 0 0,0 0-19,0 0-292,0 0 1,0-1-1,0 1 0,-1-1 1,1 0-1,0 0 0,0 0 0,0 0 1,0 0-1,0 0 0,0 0 1,-1-1-1,1 1 0,0 0 1,1-1 291,19-10-3667</inkml:trace>
  <inkml:trace contextRef="#ctx0" brushRef="#br0" timeOffset="7224.66">3929 2294 9682,'1'11'11054,"2"8"-6304,14 51-5881,-14-58 2412,3 18-917,-4-20-292,-1-1-1,1 0 1,0 1 0,1-1 0,0 0-1,1 0 1,0-1 0,0 1-1,1-1 1,0 0 0,0 0-1,2 1-71,-7-9 31,1 0-1,-1 1 0,1-1 0,-1 1 0,1-1 0,-1 0 1,1 0-1,-1 1 0,1-1 0,0 0 0,-1 0 1,1 0-1,0 1 0,-1-1 0,1 0 0,-1 0 0,1 0 1,0 0-1,-1 0 0,1 0 0,0 0 0,-1-1 1,1 1-1,-1 0 0,1 0 0,0 0 0,-1-1 0,1 1 1,-1 0-1,1-1 0,-1 1 0,1 0 0,-1-1 1,1 1-1,-1-1 0,1 1 0,-1-1-30,18-22-2597,-15 19 1166,16-25-1906</inkml:trace>
  <inkml:trace contextRef="#ctx0" brushRef="#br0" timeOffset="7225.66">4027 2176 9578,'-24'-23'3129,"7"9"552,2 4-2729,11 8-304,8 4-280,4 4-80,-8-6-360,2 1-560,7 6-3041,5 1 472</inkml:trace>
  <inkml:trace contextRef="#ctx0" brushRef="#br0" timeOffset="8161.68">4107 2244 3873,'109'68'3030,"-104"-65"-2497,-1-1 1,1 1-1,0-1 1,0 0-1,0 0 0,0-1 1,0 1-1,0-1 1,0 0-1,0-1 1,1 1-1,-1-1 1,0 0-1,1 0 0,-1-1 1,5 0-534,-1-2 468,-1 0 0,1 0 1,-1-1-1,0 0 0,0-1 0,0 1 1,1-3-469,2 0 523,-9 6-436,-1 1 0,1-1 0,-1 0 0,0 0 0,1 0 0,-1 0 0,0 0 0,0 0 0,0 0 0,0 0 0,0 0 0,0 0 0,0-1 0,0 1-1,0 0 1,0-1 0,-1 1 0,1-1 0,0 1 0,-1-2-87,0 2 66,0 0 0,0 0 0,-1 0 0,1 1-1,-1-1 1,1 0 0,0 0 0,-1 1 0,1-1-1,-1 0 1,0 0 0,1 1 0,-1-1 0,0 1-1,1-1 1,-1 0 0,0 1 0,0-1 0,1 1-1,-1 0 1,0-1 0,0 1 0,0 0 0,0-1 0,0 1-66,-5-2 192,0 0 0,-1 1 0,1 0 0,-1 0 0,1 0 1,-1 1-1,0 0 0,1 0 0,-2 1-192,0 0 138,-1 0-1,0 1 1,1 1 0,-1-1-1,1 1 1,0 1 0,0-1-1,0 2 1,0-1-1,0 1 1,-6 5-138,12-7 24,-1-1 0,1 1-1,-1 0 1,1 0 0,0 0 0,0 0-1,0 0 1,1 0 0,-1 1 0,1-1-1,0 1 1,0-1 0,0 1 0,0-1 0,0 1-1,1 0 1,0-1 0,0 1 0,0 0-1,0-1 1,0 1 0,1 0 0,-1-1-1,1 1 1,0-1 0,0 1 0,1-1 0,-1 1-1,2 1-23,1 4 21,1 1-1,0-1 0,0 0 0,1 0 0,0-1 0,1 1 1,0-1-1,0-1 0,1 0 0,0 0 0,0 0 1,1-1-1,0 0 0,0 0 0,0-1 0,1-1 1,-1 1-1,1-2 0,0 1 0,1-1 0,-1-1 0,0 0 1,1 0-1,-1-1 0,1 0 0,-1-1 0,1 0 1,0-1-1,9-2-20,-10 2 21,0 0-1,0-1 1,0-1 0,-1 1 0,1-2-1,3-1-20,-12 5 6,1-1-1,0 0 0,0 1 1,-1-1-1,1 0 0,-1 0 1,1 0-1,-1 0 1,1-1-1,-1 1 0,1 0 1,-1-1-1,0 1 0,0-1 1,0 1-1,0-1 0,0 1 1,0-1-1,0 0 0,-1 1 1,1-1-1,0 0 1,-1 0-1,1 0 0,-1 1 1,0-1-1,0 0 0,0 0 1,0 0-1,0 0 0,0 0 1,0 1-1,-1-1 0,1 0 1,0 0-1,-1 0 1,0-1-6,-4-8 17,1-1 1,0 0-1,0 0 1,2 0 0,-1 0-1,1 0 1,1-2-18,1 11 1,0 0-1,0 0 1,1 1-1,-1-1 1,0 0-1,1 0 1,0 1-1,0-1 1,0 0-1,0 1 1,0-1-1,0 1 1,1-1-1,-1 1 1,1 0-1,0-1 1,0 1-1,-1 0 1,1 0-1,1 0 1,-1 0-1,0 1 1,0-1-1,1 1 1,-1-1-1,1 1 1,-1 0-1,1 0 1,0 0-1,-1 0 1,1 0-1,0 1 1,1-1-1,19-3-4,0 2 0,1 0-1,-1 1 1,14 2 4,-22 0 3,1 0 0,0-1-1,0-1 1,0 0-1,0-1 1,0-1-1,-1 0 1,0-2-1,1 1 1,8-6-3,-7-5 19,-17 15-19,0 0 0,0-1 0,0 1 1,1-1-1,-1 1 0,0 0 0,0-1 0,0 1 0,0-1 1,0 1-1,0-1 0,0 1 0,-1 0 0,1-1 1,0 1-1,0-1 0,0 1 0,0 0 0,0-1 0,-1 1 1,1-1-1,0 1 0,0 0 0,-1-1 0,1 1 0,0 0 1,0-1-1,-1 1 0,1 0 0,-1-1 0,-1 0-1,-1 0-1,1 0 1,-1 0-1,1 0 1,-1 0 0,0 1-1,1-1 1,-1 1-1,0 0 1,0-1-1,1 1 1,-1 0 0,0 1-1,0-1 1,1 0-1,-1 1 2,-7 1-3,1 0 0,-1 1 0,1 0-1,-1 0 1,1 1 0,-2 1 3,10-4-1,-1-1 0,1 1 0,0 0 1,-1-1-1,1 1 0,0 0 0,0 0 0,0 0 0,0 0 0,0 0 1,0 0-1,0 0 0,0 0 0,0 0 0,0 1 0,0-1 1,1 0-1,-1 0 0,0 1 0,1-1 0,-1 0 0,1 1 1,0-1-1,-1 1 0,1-1 0,0 1 0,0-1 0,0 0 0,0 1 1,0-1-1,0 1 0,1-1 0,-1 1 0,0-1 0,1 0 1,-1 1-1,1-1 0,-1 1 0,1-1 0,0 0 0,-1 0 0,1 1 1,0-1-1,0 0 0,0 0 0,0 0 0,0 0 0,0 0 1,0 0-1,1 0 0,-1-1 0,0 1 0,0 0 1,13 9 1,0 0 0,1 0 0,0-2 0,0 0-1,1 0 1,-1-2 0,3 1-1,-5-3 1,0 1 0,0 0-1,-1 1 1,0 0 0,0 1-1,0 1 1,-1 0 0,0 0-1,-1 1 1,0 1 0,8 8-1,-16-16-1,0 0 1,-1 1 0,1-1-1,0 1 1,-1 0 0,1-1-1,-1 1 1,0 0 0,0 0 0,0 0-1,-1 0 1,1 0 0,0 0-1,-1 0 1,0 0 0,0 0-1,0 0 1,0 0 0,0 0-1,-1 0 1,1 0 0,-1 0 0,0 0-1,0 0 1,0 0 0,0 0-1,-1-1 1,1 1 0,-1 0-1,1-1 1,-1 1 0,0-1 0,0 0-1,0 1 1,0-1 0,-1 0-1,1 0 1,-1-1 0,1 1-1,-1 0 1,-1 0 0,-14 8 22,0 0 0,0-1-1,-1-1 1,0-1 0,-15 4-22,23-8 24,-26 5 539,9-2-1136,9 1-2989,1 4 357</inkml:trace>
  <inkml:trace contextRef="#ctx0" brushRef="#br0" timeOffset="15806.47">5554 2435 3313,'-8'2'8190,"4"4"-4539,4 16-2379,1-13-577,0 2-172,0 0 1,-1 0-1,0 0 1,-1 0-1,0 0 1,-1 0-1,0 0 1,-1 0-1,0-1 1,0 0-1,-1 1 1,-1-1-1,-1 1-523,-3 2 563,6-10-460,1 0 0,0 0-1,0 0 1,0 0 0,0 0-1,1 0 1,-1 0 0,1 0-1,0 1 1,-1 0-103,2-4 527,0 0-255,0 0-5545,4 1 1656,6 2-2206</inkml:trace>
  <inkml:trace contextRef="#ctx0" brushRef="#br0" timeOffset="16405.15">6599 2272 9242,'-3'-2'773,"-1"0"0,1 1 0,-1-1 0,0 1 0,0-1 0,0 1 0,0 0 0,0 1 0,0-1 0,-1 1-773,-48 2 3338,30 3-2490,0 0-1,0 2 1,-2 1-848,10-2 262,1 0 0,-1 1 0,1 1 1,1 0-1,-1 0 0,2 2 0,-1 0 0,1 0 0,0 1 1,-7 10-263,15-17 27,0 0 1,1 0 0,0 1 0,0-1-1,0 1 1,0 0 0,1 0 0,-1 0-1,2 0 1,-1 0 0,0 1 0,1-1-1,0 0 1,0 1 0,0-1 0,1 1 0,0-1-1,0 1 1,1-1 0,-1 1 0,1-1-1,0 1 1,0-1 0,1 0 0,0 0-1,0 1 1,0-1 0,1-1 0,-1 1-1,1 0 1,0 0 0,1 0-28,0-1 15,0 0-1,1 0 1,-1 0-1,1 0 1,0 0 0,0-1-1,1 0 1,-1 0 0,1-1-1,-1 0 1,1 1 0,0-2-1,-1 1 1,1-1-1,0 0 1,0 0 0,0 0-1,1-1 1,-1 0 0,0 0-1,0-1 1,0 0 0,0 0-1,0 0 1,4-2-15,2 0 28,1-1 1,0 0-1,-1 0 1,0-2 0,0 1-1,-1-2 1,1 1-1,-1-2 1,-1 1 0,0-1-1,4-5-28,-10 10 14,-1 0-1,0-1 1,0 0-1,-1 1 1,1-1 0,-1 0-1,0 0 1,0-1-1,0 1 1,0 0 0,-1-1-1,0 1 1,0-1-1,0 1 1,0-1 0,-1 0-1,0 1 1,1-1-1,-2 0 1,1 1 0,-1-1-1,1 1 1,-1-1-1,-1 1 1,1-1-1,-1 1 1,1 0 0,-1-1-1,0 1 1,-1 0-1,1 0 1,-1 0 0,0 1-1,0-1 1,0 1-1,-1-1-13,-1-2 16,0 1 0,-1-1-1,1 1 1,-2 1 0,1-1 0,0 1-1,-1 0 1,0 0 0,0 1-1,0 0 1,0 0 0,0 1-1,-1 0 1,1 0 0,-1 0-1,1 1 1,-1 1 0,0-1 0,1 1-1,-1 0 1,-7 2-16,14-2 8,0 0 0,-1 0 0,1 1-1,0-1 1,0 0 0,0 1 0,0-1 0,1 1 0,-1-1 0,0 1 0,0-1-1,0 1 1,0 0 0,0-1 0,1 1 0,-1 0 0,0 0 0,0-1-1,1 1 1,-1 0 0,1 0 0,-1 0 0,1 0 0,-1 0-8,1 0-207,0 0 0,0 0 0,0-1 0,0 1-1,0 0 1,0 0 0,0 0 0,0-1 0,0 1 0,1 0 0,-1 0 0,0-1 0,1 1 0,-1 0 0,0 0 0,1-1 0,-1 1 0,1 0 0,-1-1-1,1 1 1,-1 0 207,13 11-3618</inkml:trace>
  <inkml:trace contextRef="#ctx0" brushRef="#br0" timeOffset="16860.34">6755 2315 7690,'8'-7'1395,"23"-20"2207,-23 12 4039,-8 15-7560,0 0-1,0 0 1,0 0-1,0 0 0,0 0 1,-1 0-1,1-1 1,0 1-1,0 0 0,0 0 1,0 0-1,0 0 1,-1 0-1,1 0 0,0 0 1,0 0-1,0 0 1,0 0-1,0 0 0,-1 0 1,1 0-1,0 0 0,0 0 1,0 0-1,0 0 1,-1 0-1,1 0 0,0 0 1,0 0-1,0 0 1,0 0-1,-1 0 0,1 0 1,0 1-1,0-1 1,0 0-1,0 0 0,0 0 1,0 0-1,0 0 1,-1 0-1,1 0 0,0 1 1,0-1-1,0 0 1,0 0-1,0 0 0,0 0 1,0 0-1,0 1 1,0-1-1,0 0 0,0 0 1,0 0-1,0 0 1,0 1-1,0-1 0,0 0 1,0 0-1,0 0 1,0 0-1,0 1 0,0-1 1,0 0-1,0 0 1,0 0-81,-5 13 9,2 0 72,-1-1 0,2 2 0,0-1 0,0 0 0,2 0 0,-1 0 0,1 1 0,1-1 0,1 0 0,2 10-81,-3-19 10,0-1 0,0 1 1,0-1-1,1 0 1,-1 1-1,1-1 0,0 0 1,0 0-1,0 0 0,1 0 1,-1 0-1,1-1 1,-1 1-1,1-1 0,0 1 1,0-1-1,0 0 0,0 0 1,1 0-1,-1-1 1,2 1-11,0 0 15,0-1 0,0-1 0,0 1 0,0-1 0,1 0 0,-1 0 0,0 0 0,0-1 1,0 1-1,0-1 0,0-1 0,0 1 0,0-1 0,0 0-15,8-3 39,0-1 0,-1 0 0,0-1 0,0-1 0,0 0 0,-1 0 0,0-1 0,-1 0 0,0-1 0,8-10-40,-13 13 107,-1 0 0,1 0 0,-1-1 0,-1 0 0,1 1-1,-1-1 1,-1 0 0,0 0 0,0-1 0,0 1 0,-1 0-1,0-1 1,0 1 0,-1-4-106,27 51 431,61 66 346,-77-93-5114,-9-5 557</inkml:trace>
  <inkml:trace contextRef="#ctx0" brushRef="#br0" timeOffset="18559.27">7921 2279 2721,'1'-4'5017,"1"-5"1645,5 15-2243,10 34-3685,-2 0 1,-1 1-1,-2 0 0,-1 6-734,32 179 1389,-36-189-1254,-4-24-72,0 1 0,0 0 0,-1 0 1,-1 0-1,-1 0 0,0 0 0,-1 1 0,0-1 1,-1 0-1,-2 8-63,3-21 21,1-1 1,0 0-1,0 1 1,0-1 0,0 1-1,-1-1 1,1 0-1,0 1 1,0-1-1,-1 0 1,1 1-1,0-1 1,-1 0-1,1 0 1,0 1 0,-1-1-1,1 0 1,0 0-1,-1 1 1,1-1-1,-1 0 1,1 0-1,0 0 1,-1 0-1,1 0 1,-1 0 0,1 0-1,0 0 1,-1 0-1,1 0 1,-1 0-1,1 0 1,-1 0-1,1 0 1,0 0 0,-1 0-1,1 0 1,-1 0-1,1 0 1,0-1-1,-1 1 1,1 0-1,-1 0 1,1-1-1,0 1 1,-1 0 0,1 0-1,0-1 1,0 1-1,-1 0 1,1-1-22,-21-20 597,17 17-479,-14-15 97,0-1 0,1-1 0,1 0 1,0-2-1,-11-23-215,21 35 11,1-1-1,0 0 1,1-1 0,0 1-1,1-1 1,1 0-1,0 0 1,0 0 0,1 0-1,1 0 1,0 0 0,1 0-1,2-7-10,1-1-6,1 0 0,1 1-1,0-1 1,2 1 0,1 1-1,0 0 1,1 0-1,1 0 1,1 2 0,9-11 6,-13 17-9,1 1 0,1-1 0,-1 2 0,2-1 0,-1 1 0,2 1 0,-1 0 0,1 1 0,0 0-1,0 1 1,1 0 0,0 0 0,0 2 0,0 0 0,0 0 0,14-1 9,-22 4-4,1 1 0,0-1 0,-1 1 0,1 0 0,-1 0 0,1 1 0,0 0 0,-1 0 0,1 0 0,-1 1 0,0-1 0,1 1 0,-1 1 0,0-1 0,0 1 0,0 0 0,-1 0 0,1 0 0,-1 0 0,1 1 0,-1 0 0,0 0 0,-1 0 0,1 1 0,-1-1 0,1 1 0,-1 0 0,-1-1-1,1 1 1,-1 1 0,0-1 0,0 0 0,0 1 0,-1-1 0,0 1 0,0-1 0,0 1 0,-1-1 0,0 1 0,0 0 0,0-1 0,-1 1 0,0 1 4,-2 11-1,-2 0-1,0 0 1,-1-1 0,-1 0 0,-1 0-1,0 0 1,-1-1 0,-6 7 1,9-13 98,-1 0 0,-1-1 0,1 0 0,-2 0 0,1-1 0,-1 1 0,0-2 0,-1 0 0,0 0 0,0 0 0,0-1 0,-1-1 0,-6 3-98,-14-4-69,29-4-238,0 0 0,0-1-1,0 1 1,0-1 0,0 1 0,0-1 0,0 0 0,0 1-1,0-1 1,0 0 0,0-1 0,0 0 307,-15-20-3208</inkml:trace>
  <inkml:trace contextRef="#ctx0" brushRef="#br0" timeOffset="19268.39">8331 1806 9778,'7'6'8062,"-1"3"-4134,8 26-3929,-9-18 1087,6 18-618,-2 0 1,-2 1 0,-1 0-1,-1 0 1,-2 1-1,-2 5-468,-1 27 438,8 55-438,-5-102 33,1 0 1,0-1 0,2 0 0,0 0-1,1 0 1,1-1 0,9 14-34,-16-30-21,1-1 0,0 1-1,0-1 1,0 0 0,1 0 0,-1 0 0,1 0 0,0-1 0,-1 1 0,1-1 0,0 1 0,1-1 0,-1 0 0,0 0 0,1 0 0,-1-1 0,1 1 0,1-1 21,-1 0-353,0-1 0,0 1 0,0-1 0,0 0 0,0 0 1,-1-1-1,1 1 0,0-1 0,0 0 0,0 0 0,-1 0 1,1-1-1,0 1 0,-1-1 0,2 0 353,7-6-1927,-1 0 0,0 0 0,-1 0 0,1-2 0,-2 1 0,1-1 0,-1-1 0,-1 0 0,3-5 1927,11-22-2310,-3-11 4458,-18 45-1393,1-1 0,-1 1 0,0 0 0,0-1 0,0 1 0,-1 0 0,1-1 1,-1 1-1,0-1 0,-1 1 0,1-1 0,-1 1 0,0 0 0,0-1 0,0 1 0,-1 0 0,1 0 0,-1 0 0,0 0 1,0 0-756,-6 2 5086,1 13-3476,-2 22-1491,8-30 175,-2 11-149,1 1 0,0-1-1,0 1 1,2 0 0,0 0 0,0-1 0,2 2-145,-2-13 14,0 0 0,0 0 0,1 0 1,-1-1-1,1 1 0,0 0 1,0 0-1,0 0 0,0-1 0,0 1 1,1 0-1,-1-1 0,1 1 0,0-1 1,0 0-1,0 0 0,0 0 0,0 1 1,0-2-1,0 1 0,1 0 1,-1 0-1,1-1 0,-1 1 0,1-1 1,0 0-1,-1 0 0,1 0 0,0 0 1,0 0-1,0-1 0,0 1 0,-1-1 1,1 0-1,0 0 0,0 0 0,0 0 1,0-1-1,0 1 0,0-1 1,0 1-1,0-1 0,0 0-14,10-3 33,1 0 0,-1-1 0,0-1 0,0 0 0,-1 0-1,0-1 1,10-8-33,-16 11 17,0 0-1,0-1 0,-1 0 0,1 0 0,-1 0 1,0-1-1,0 1 0,-1-1 0,0-1 0,0 1 1,0 0-1,-1-1 0,0 0 0,0 0 1,1-5-17,-4-5 36,-6 15 367,5 2-383,0 1 0,0 0 0,0 0 0,0 0 0,1 0 0,-1 0-1,0 0 1,1 0 0,-1 1 0,1-1 0,-1 0 0,1 0 0,-1 0 0,1 1 0,0-1 0,0 0 0,0 0-1,0 1 1,0-1 0,0 0 0,0 1 0,0 0-20,0 4 37,1 0 0,0 1 0,1-1 0,-1 0 0,1 0 0,0 0 0,1 0 0,0 0 0,0 0 0,0 0 0,0-1 0,1 0 0,0 0 1,0 0-1,0 0 0,1 0 0,0-1 0,-1 0 0,3 1-37,-4-3-29,0 0 0,1 0 0,-1 0 0,1-1 0,-1 1 0,1-1 0,-1 0 0,1 0 0,0 0 0,0-1 0,0 1 0,-1-1 0,1 0 0,0 0 0,0 0 0,0-1 0,3 0 29,-3 0-338,1-1 1,0 1-1,-1-1 1,1 0-1,-1 0 1,0-1-1,0 0 0,0 1 1,0-1-1,3-4 338,10-12-3340</inkml:trace>
  <inkml:trace contextRef="#ctx0" brushRef="#br0" timeOffset="19625.69">9289 1823 10138,'-1'-3'938,"-9"-29"4808,9 23-2786,9 17-137,2 8-2403,-1 1-1,0-1 1,-2 2 0,0-1 0,-1 1 0,0 0-1,0 7-419,5 30 1120,4 47-1120,7 210 1190,-17-287-1915,4-13-3106,5-10 98</inkml:trace>
  <inkml:trace contextRef="#ctx0" brushRef="#br0" timeOffset="19986">9247 2197 9338,'-15'-25'3433,"1"0"768,1 11-2585,14 5-264,9 8-408,13-1-431,8 6-401,17-1-64,5 0-16,12 4 640,-5 1-536,4-3 2104,-13-1-6561,-1 7 2345</inkml:trace>
  <inkml:trace contextRef="#ctx0" brushRef="#br0" timeOffset="20362.05">9906 2192 7666,'-9'6'2504,"-46"32"6659,-1 8-5535,50-41-3457,0 0-1,1 1 1,0 0-1,0 0 1,0 0 0,0 0-1,1 1 1,0-1 0,1 1-1,0 0 1,0 0-1,0 1 1,1-1 0,0 1-1,0-1 1,0 2-171,2-6 22,0 0 1,0-1-1,0 1 1,0-1-1,1 1 0,-1 0 1,1-1-1,-1 1 1,1-1-1,0 1 1,0-1-1,0 1 0,0-1 1,0 0-1,1 0 1,-1 1-1,1-1 1,-1 0-1,1 0 0,0 0 1,0-1-1,0 1 1,0 0-23,2 0 22,0 1-1,1-1 1,-1 0 0,1-1 0,-1 1 0,1-1 0,-1 0 0,1 0-1,0 0 1,-1-1 0,1 1 0,2-1-22,6-1 34,1 1 0,-1-2 0,0 0 0,0 0 0,0-1 1,-1-1-1,1 0 0,11-6-34,-14 4 25,0 0 1,0-1-1,-1 0 0,0 0 1,0-1-1,-1 0 1,0 0-1,0-1-25,-5 6 12,-1 0 1,1 0-1,-1 0 0,0 0 1,0 0-1,0 0 0,-1-1 1,1 1-1,-1-1 0,1 1 1,-1-1-1,0 0 0,-1 1 1,1-1-1,-1 0 0,1 0 1,-1 1-1,0-1 0,0 0 1,-1 0-1,1 1 1,-1-1-1,0 0 0,0 1 1,0-1-1,-2-2-12,2 4 5,-2-1-1,1 1 1,0-1 0,0 1-1,-1 0 1,1 0 0,-1 0 0,0 0-1,0 0 1,0 0 0,0 1 0,0-1-1,0 1 1,0 0 0,0 0-1,0 0 1,-1 1 0,1-1 0,0 1-1,0 0 1,-3-1-5,1 1 14,-1 0 1,1 0-1,0 0 0,0 1 1,0 0-1,0 0 0,0 0 1,0 0-1,0 1 0,0 0 1,0 0-1,1 0 0,-4 3-14,7-5-135,0 1 0,0-1 0,1 1 0,-1 0-1,0 0 1,1-1 0,-1 1 0,0 0 0,1 0 0,-1 0-1,1-1 1,0 1 0,-1 0 0,1 0 0,0 0 0,-1 0-1,1 0 1,0 0 0,0 1 135,-1 1-1619,-2 5-1901</inkml:trace>
  <inkml:trace contextRef="#ctx0" brushRef="#br0" timeOffset="20879.23">9803 2045 7106,'-6'-7'1099,"5"6"-864,0 1 0,1-1 0,-1 0 0,0 1 0,0-1 0,1 0 0,-1 0 0,0 0 0,1 0 0,-1 1 0,1-1 0,-1 0-1,1 0 1,-1 0 0,1 0 0,0 0 0,-1 0 0,1-1 0,0 1 0,0 0 0,0 0 0,0-1-235,32-19 1242,28-16-212,-47 28-1898,0-1 0,0-1-1,-1 0 1,10-13 868,-14 14-521,0 0 1,-1-1-1,0 0 0,-1 0 0,0-1 0,2-7 521,12-51 1649,-20 68-1261,1 0 1,-1 0-1,1-1 0,-1 1 0,1 0 1,0 0-1,0 0 0,0 0 1,0 0-1,1 0 0,-1 0 1,0 0-1,1 0 0,1-1-388,-3 3 91,0 0 0,1 0 0,-1-1 0,0 1 0,0 0 0,1 0 0,-1 0 0,0 0 0,1 0 1,-1 0-1,0 0 0,1 0 0,-1-1 0,0 1 0,1 0 0,-1 0 0,0 1 0,1-1 0,-1 0 0,0 0 0,1 0 0,-1 0 0,0 0 0,0 0 0,1 0 0,-1 0 0,0 0 0,1 1 0,-1-1 0,0 0 0,0 0 0,1 0 0,-1 1-91,8 19 1295,29 165 3553,-6-59-2695,11 21-2153,-29-111 176,1-2 1,2 0-1,1 0 1,2-1-1,17 22-176,-34-51-604,-6-9-3173,-5-7 79</inkml:trace>
  <inkml:trace contextRef="#ctx0" brushRef="#br0" timeOffset="20880.23">10029 2176 9130,'-10'-17'4169,"10"8"288,9 1-2569,1 2 153,10 1-969,18-2-264,7-3-392,13 5 1529,2-2-185,4 17-6593,-19 3 3825</inkml:trace>
  <inkml:trace contextRef="#ctx0" brushRef="#br0" timeOffset="30419.05">11236 2240 10386,'-28'-51'3577,"27"49"-3433,1 1 0,-1 0 0,1 0-1,-1 0 1,1 0 0,-1 0 0,1 0 0,-1 0 0,0 0 0,0 0 0,1 0-1,-1 1 1,0-1 0,0 0 0,0 0 0,0 1 0,0-1 0,0 0-1,0 1 1,0-1 0,0 1 0,0 0 0,0-1 0,-1 1 0,1 0 0,0 0-1,0-1 1,0 1 0,0 0 0,-1 0 0,1 0 0,0 1 0,0-1-1,0 0 1,0 0 0,-1 0 0,1 1 0,0-1 0,0 1 0,0-1 0,0 1-1,0-1 1,0 1 0,0 0 0,0-1 0,0 1 0,0 0 0,1 0-1,-1 0 1,0 0 0,0 0 0,1 0 0,-2 1-144,-3 5 383,1 1 0,-1 0 0,1 0-1,0 0 1,-2 8-383,0 3 161,1 0-1,0 0 0,2 0 1,0 1-1,1 0 0,1-1 1,1 1-1,1 0 0,1-1 1,0 1-1,1-1 0,1 1 1,6 13-161,11 29 103,3-1 1,2-1 0,19 26-104,-20-35 112,-23-47-101,2 2 18,-1 0 1,0 0-1,-1 0 0,0 0 0,0 0 1,0 1-1,0-1 0,-1 1 0,0-1 1,-1 2-30,0-7 9,0-1-1,0 1 1,-1-1 0,1 1 0,0-1 0,0 1 0,-1-1 0,1 1 0,0-1 0,-1 0 0,1 1 0,-1-1 0,1 1-1,-1-1 1,1 0 0,0 1 0,-1-1 0,0 0 0,1 0 0,-1 0 0,1 1 0,-1-1 0,1 0 0,-1 0 0,1 0-1,-1 0 1,1 0 0,-1 0 0,0 0 0,1 0 0,-1 0 0,1 0 0,-1 0 0,1 0 0,-1 0 0,1 0 0,-1-1-1,0 1 1,1 0 0,-1 0 0,1-1 0,-1 1 0,1 0-9,-28-12 198,27 12-189,-18-9 49,1-1-1,1-1 0,-1 0 0,2-1 1,0-1-1,0-1 0,1 0 0,1-1 1,0 0-1,0-3-57,8 9 0,0 0 0,0 0 0,1-1 0,0 1 0,1-1 0,0-1 0,0 1 0,2 0 0,-1-1 0,1 0 0,0 1 0,1-1 0,1 0 0,-1 0 0,2 0 0,-1 0 0,2 0 0,-1 1 0,4-10 0,1 0-14,1 0 1,1 0 0,1 1 0,1 0-1,0 0 1,2 1 0,0 1 0,0 0-1,2 0 1,0 1 0,1 1 0,1 1 13,2-2-19,0 1 1,1 0 0,1 2 0,0 0-1,1 2 1,0 0 0,1 1 0,0 1-1,1 1 1,13-2 18,-29 8-7,0 1 1,-1 0-1,1 0 0,0 1 0,-1 0 1,1 0-1,0 0 0,-1 1 0,1 0 1,-1 1-1,1-1 0,-1 1 0,1 0 0,5 3 7,-10-3-2,1-1 0,0 1 0,-1 0 0,1 0 0,-1 0 0,0 0 0,1 1 0,-1-1-1,0 1 1,-1-1 0,1 1 0,0 0 0,-1-1 0,1 1 0,-1 0 0,0 0 0,0 0-1,0 0 1,0 0 0,-1 0 0,1 1 0,-1-1 0,0 0 0,0 0 0,0 0 0,0 0 0,0 1-1,-1-1 1,1 0 0,-1 0 0,0 1 2,-3 9-4,-1 0-1,0-1 1,-1 1 0,0-1-1,-1 0 1,0-1-1,-1 1 1,0-1 0,-1-1-1,-7 8 5,2-4-156,0-1 0,0 0 0,-1-1 0,-1-1 0,0-1 0,0 0 0,-10 4 156,-33 8-1149,18-18-3825,19-10 1077</inkml:trace>
  <inkml:trace contextRef="#ctx0" brushRef="#br0" timeOffset="31826.42">11776 2247 7210,'-1'-14'8736,"7"22"-4118,7 13-4798,-7-13 230,12 18 275,-1 0-1,-1 0 1,-1 2 0,8 23-325,-1 29 569,-52-133 2817,27 47-3361,-6-11 126,2 0 0,0 0 0,0-1 0,2 0 0,0 0 0,0-9-151,4 22 10,0 1 0,1-1 0,0 0 0,0 0-1,0 1 1,0-1 0,1 0 0,0 1 0,0-1 0,0 1 0,1-1 0,-1 1 0,1-1-1,0 1 1,0 0 0,1 0 0,-1 0 0,1 0 0,0 0 0,0 1 0,0-1 0,0 1 0,1 0-1,0 0 1,-1 0 0,1 0 0,0 0 0,0 1 0,1 0 0,-1 0 0,1 0-10,-1 0 30,1 0 0,1 0 0,-1 1 0,0 0-1,0 0 1,0 0 0,1 0 0,-1 1 0,0 0 0,1 0 0,-1 1 0,0-1 0,5 2-30,33 12-1141,-13 0-2587,-23-11 2500,19 9-3194</inkml:trace>
  <inkml:trace contextRef="#ctx0" brushRef="#br0" timeOffset="32168.31">12220 2214 6649,'19'-21'1586,"-19"21"-1494,1 0 0,-1 0 1,0-1-1,1 1 0,-1 0 0,0 0 1,1 0-1,-1-1 0,0 1 0,1 0 1,-1 0-1,0-1 0,1 1 0,-1 0 1,0-1-1,0 1 0,0 0 0,1-1 1,-1 1-1,0-1 0,0 1 0,0 0 1,0-1-1,0 1 0,1-1 1,-1 1-1,0 0 0,0-1 0,0 1 1,0-1-1,0 1 0,0 0 0,-1-1 1,1 1-1,0-1 0,0 1 0,0 0 1,0-1-1,0 1 0,-1-1 0,1 1 1,0 0-1,0-1 0,0 1 0,-1 0 1,1-1-93,-3 4 498,1 0 1,0 1 0,0-1-1,0 0 1,0 1 0,0-1-1,1 1 1,-1 0 0,1-1 0,0 1-1,0 0 1,0 2-499,-1 1 733,-4 12 236,0 1 0,1 0 0,-1 12-969,5-28 45,0 0 1,1 0-1,-1 0 0,1 0 1,0 0-1,0 0 0,0 0 1,1 0-1,-1 0 1,1 0-1,0 0 0,0 0 1,1 0-1,-1 0 0,1-1 1,0 1-1,0-1 0,0 1 1,0-1-1,0 1 1,2 0-46,-3-4-3,1 1 1,-1 0-1,0 0 1,1 0-1,-1-1 1,1 1 0,0-1-1,-1 1 1,1-1-1,-1 1 1,1-1 0,0 0-1,-1 0 1,1 0-1,0 0 1,-1 0-1,1 0 1,0-1 0,-1 1-1,1 0 1,-1-1-1,1 1 1,0-1 0,-1 0-1,1 0 3,36-23-3858,-37 23 3606,26-22-3334</inkml:trace>
  <inkml:trace contextRef="#ctx0" brushRef="#br0" timeOffset="32520.57">12355 2049 7658,'-21'-26'2792,"1"7"545,2 11-2129,3 2-312,8 6-327,6 6-1,8 2-416,8 6-3505,3-1 1409</inkml:trace>
  <inkml:trace contextRef="#ctx0" brushRef="#br0" timeOffset="32893.3">12569 2144 7346,'-8'10'8016,"-9"7"-4953,-16 19-688,23-23-1828,0 1-1,2 0 0,-1 0 0,2 1 1,0 0-1,-4 12-546,10-24 42,0 1 0,1-1 1,-1 0-1,0 1 0,1-1 0,0 1 1,0-1-1,0 1 0,0-1 0,0 1 1,1-1-1,0 1 0,-1-1 0,1 1 1,1 1-43,0-3 7,-1 1 0,1-1 0,0 0 0,0 0 0,0 0 0,0 0 0,0 0 0,0 0 0,1-1 0,-1 1 0,0-1 0,1 1 0,0-1 0,-1 0 0,1 0 0,-1 0 0,1-1 0,0 1 1,0 0-1,0-1 0,-1 0 0,2 0-7,3 1 21,1-1 1,-1-1 0,0 1 0,1-1 0,-1-1 0,0 1-1,1-1 1,-1-1 0,0 1 0,-1-1 0,1 0 0,0-1-1,-1 1 1,0-1 0,0-1 0,0 1 0,0-1-1,-1 0 1,1 0 0,-1-1 0,-1 1 0,1-1 0,1-3-22,-3 5 33,0 0 0,0-1 0,0 0 0,-1 1 0,1-1 0,-1 0 0,0-1 0,-1 1 1,1 0-1,-1 0 0,0-1 0,0 1 0,-1 0 0,1-1 0,-1 1 0,-1-1 0,1 1 1,-1-1-1,0 1 0,0 0 0,0-1 0,-1 1 0,0 0 0,0 0 0,0 0 0,0 0 1,-1 0-1,0 1 0,0-1 0,0 1 0,-4-4-33,4 5 26,-1 0 1,0 0-1,1 1 1,-1-1-1,0 1 1,0 0-1,-1 0 1,-3-2-27,7 4-79,-1-1 0,1 1 0,0-1-1,-1 1 1,1-1 0,-1 1 0,1 0 0,-1 0 0,1 0 0,-1 0 0,1 0 0,-1 0 0,1 0-1,0 0 1,-1 0 0,1 1 0,-1-1 0,1 1 0,-1-1 0,1 1 0,0-1 0,-1 1-1,1 0 1,0 0 0,0 0 0,0-1 0,0 1 0,-1 1 79,1 7-4381,9 4-131</inkml:trace>
  <inkml:trace contextRef="#ctx0" brushRef="#br0" timeOffset="32894.3">12817 2229 3849,'-1'35'5737,"4"-22"-4236,1 0-1,0 0 0,1-1 0,0 0 1,5 7-1501,-10-20 120,0 1 0,0 0 1,0-1-1,0 1 0,0 0 1,0 0-1,0-1 0,1 1 1,-1 0-1,0 0 0,0-1 1,0 1-1,0 0 0,1 0 1,-1 0-1,0-1 0,0 1 1,1 0-1,-1 0 0,0 0 1,0 0-1,1 0 0,-1-1 1,0 1-1,0 0 0,1 0 1,-1 0-1,0 0 0,0 0 1,1 0-1,-1 0 0,0 0 1,1 0-1,-1 0 0,0 0 1,0 0-1,1 0 0,-1 0 1,0 0-1,1 1 0,-1-1 1,0 0-1,0 0 0,1 0 1,-1 0-1,0 0 0,0 1 1,0-1-1,1 0 0,-1 0 1,0 0-1,0 1 0,0-1 1,1 0-1,-1 0-120,3-34 1934,-5-9-1441,1 25-293,0 1 1,1-1-1,1 0 1,0 1-1,4-15-200,-4 30 5,0 0 1,0 0-1,0 0 0,0 1 0,1-1 1,-1 0-1,1 0 0,-1 1 0,1-1 1,0 1-1,-1-1 0,1 1 0,0 0 1,0 0-1,0 0 0,0 0 0,0 0 0,0 0 1,0 0-1,1 1 0,-1-1 0,0 1 1,0-1-1,0 1 0,1 0 0,-1 0 1,0 0-1,0 0 0,1 0 0,-1 1 1,2 0-6,37 7-1155,-8 4-3529,-8 2 509</inkml:trace>
  <inkml:trace contextRef="#ctx0" brushRef="#br0" timeOffset="33231.47">13269 2181 7322,'4'1'3312,"-7"8"441,-2 6-1616,-2 4-489,0 3 144,2-3-615,1 4-233,-2-4-160,4 0-320,2-3-304,6 1-24,3-9 120,7-4-216,2-4-64,2-10 1848,7-5-6593,5-5 2569</inkml:trace>
  <inkml:trace contextRef="#ctx0" brushRef="#br0" timeOffset="34379.93">13427 1939 7226,'-52'-45'5002,"40"34"-4017,-1 0 1,0 0-1,-1 1 1,-5-3-986,19 13-26,0 0 1,0 0-1,-1 0 0,1 0 0,0 0 0,0 0 1,-1 0-1,1 0 0,0 0 0,0 0 0,0 0 1,-1 0-1,1 0 0,0 0 0,0 1 0,0-1 1,-1 0-1,1 0 0,0 0 0,0 0 0,0 0 1,-1 0-1,1 0 0,0 1 0,0-1 1,0 0-1,0 0 0,0 0 0,-1 0 0,1 1 1,0-1-1,0 0 0,0 0 0,0 0 0,0 1 1,0-1-1,0 0 0,0 0 0,0 0 0,0 1 1,0-1-1,0 0 0,0 0 0,0 1 0,0-1 1,0 0-1,0 0 0,0 0 0,0 1 0,0-1 1,0 0-1,0 0 0,0 0 0,0 1 1,0-1-1,0 0 0,1 0 0,-1 0 0,0 1 1,0-1-1,0 0 0,0 0 0,0 0 0,1 0 1,-1 0-1,0 0 0,0 1 26,12 18-1694,20 5 1321,67 45 146,-77-57 320,-1 2 0,0 1 1,-1 0-1,-1 1 0,0 2 0,-2-1 1,2 4-94,-15-16 145,0 0 1,0 0-1,-1 0 1,0 0 0,0 1-1,0-1 1,-1 1 0,0 0-1,0-1 1,0 1 0,-1 0-1,0 0 1,0 0 0,0 1-1,-1-1 1,0 0 0,0 0-1,0 0 1,-1 0 0,0 0-1,0 0 1,-1 0-1,0 0 1,0 0 0,0 0-1,-1-1 1,1 1 0,-1-1-1,-1 0 1,1 0 0,-2 3-146,3-6 81,0 1 0,0-1-1,-1 1 1,1-1 0,0 1 0,-1-1 0,0 0 0,1 0 0,-1-1 0,0 1 0,0 0 0,0-1 0,0 0 0,0 1 0,0-1-1,0 0 1,0-1 0,-1 1 0,1-1 0,0 1 0,-1-1 0,1 0 0,0 0 0,-1 0 0,-1-1-81,55-11 121,-17 6-138,0-2 1,-1 0-1,0-2 0,15-8 17,-36 14 79,-1-1 0,1-1-1,-1 0 1,0 0 0,0 0-1,-1-2 1,0 1 0,0-1-1,-1 0 1,0-1 0,-1 0 0,1 0-1,-2-1 1,1 1 0,0-4-79,-6 12 54,-1 0 0,1 0 1,0 0-1,-1 0 0,1 0 1,-1 0-1,1 0 0,-1 0 0,0 0 1,0 0-1,1 0 0,-1-1 1,0 1-1,0 0 0,0 0 1,0 0-1,0 0 0,0-1 0,0 1 1,-1 0-1,1 0 0,0 0 1,-1 0-1,1 0 0,-1 0 1,1 0-1,-1 0 0,1 0 0,-1 0 1,0 0-1,1 0-54,-2-1 49,-1 1 1,1 0-1,0 1 1,0-1-1,0 0 1,0 1-1,-1-1 1,1 1-1,0-1 1,-1 1-1,1 0 1,0 0-1,-1 0 1,1 1-1,0-1-49,-12 2 101,1 0 0,-1 1 0,1 0 0,0 1 0,0 1-101,5-2 48,0 0 0,1 1 1,-1 0-1,1 0 1,0 1-1,0 0 0,1 0 1,0 1-1,-1-1 1,2 1-1,-1 1 0,-3 4-48,7-8 19,0 1 0,0 0 1,1-1-1,-1 1 0,1 0 0,0 0 0,0 0 0,0 0 0,0 0 0,1 0 0,0 0 0,0 0 0,0 0 0,0 0 0,0 0 0,1 0 0,0 0 0,0 0 0,0 0 0,0 0 0,1 0 0,-1 0 0,1-1 0,0 1 0,0 0 1,1-1-1,0 1-19,2 3 30,1 0 0,0-1 0,0 0 0,1 0 0,-1 0 1,1-1-1,1 0 0,-1 0 0,1-1 0,0 0 0,0-1 1,0 1-1,0-1 0,0-1 0,1 0 0,-1 0 0,1 0 1,1-1-31,6 1 34,0-1 0,0 0 0,0-1 0,0-1 1,0-1-1,0 0 0,-1-1 0,1 0 0,9-4-34,-18 4 22,-1-1 0,0 1-1,0-1 1,0 0-1,0 0 1,-1-1-1,0 0 1,0 0-1,0 0 1,0-1-1,-1 1 1,0-1-1,0 0 1,-1 0-1,1 0 1,-1-1 0,0-2-22,3-5 20,-1 1 1,-1-1 0,0 0 0,-1 0-1,0 0 1,-1 0 0,-1 0 0,0-2-21,-1 13 133,1 16-22,3 37 41,-2-16-92,1-2 50,0 5 76,1 0 0,8 27-186,-14-75 82,0-1-1,0 0 1,2 1-1,-1-1 1,1 0-1,1 1 0,0-1 1,1 0-1,0 1 1,1-1-1,0 1 0,1 0 1,0 0-1,0 0 1,1 1-1,6-9-81,-3 6 8,0 1 1,1 1-1,0-1 0,1 1 1,0 1-1,0 0 0,1 1 1,1 0-1,0 0 0,0 1 1,1 1-1,-1 0 0,13-5-8,-17 9 91,0-1-1,0 1 0,1 1 0,-1-1 0,1 1 0,-1 1 0,1 0 0,-1 0 1,1 0-1,0 1 0,-1 1 0,8 0-90,-15-1-129,0 1 1,0-1-1,0 0 1,0 0-1,0 1 0,0-1 1,0 1-1,0-1 1,0 0-1,-1 1 1,1 0-1,0-1 0,0 1 1,0 0-1,-1-1 1,1 1-1,0 0 1,-1 0-1,1-1 0,-1 1 1,1 0-1,-1 0 1,1 0-1,-1 0 1,0 0-1,1 0 0,-1 0 1,0 0-1,0 0 1,0 0-1,1 0 1,-1 0-1,0 0 0,-1 0 129,-1 17-3196</inkml:trace>
  <inkml:trace contextRef="#ctx0" brushRef="#br0" timeOffset="34774.49">13610 2030 3689,'1'-2'759,"1"0"0,-1 0 1,1 0-1,0 0 0,0 0 0,0 1 1,0-1-1,0 1 0,0-1 1,0 1-1,1 0 0,-1 0 0,0 0 1,1 0-1,-1 0 0,1 1 0,-1-1 1,1 1-1,-1-1 0,1 1 1,0 0-760,-4 1 162,1-1 1,-1 1-1,0 0 1,0 0 0,0 0-1,0-1 1,1 1 0,-1 0-1,0 0 1,1 0 0,-1 0-1,1 0 1,-1 0-1,1 1 1,-1-1 0,1 0-1,0 0 1,-1 1-163,-4 9 356,-5 10-92,1-1 1,1 2-1,1-1 1,0 1-1,2 0 1,0 0-1,1 4-264,4-14 96,-1 1 1,-1-1-1,0 0 1,-1 1-1,0-1 0,-1 2-96,2-9 41,-1-1 0,1 1 0,-1-1 0,0 0 1,1 0-1,-2 0 0,1 0 0,0-1 0,-1 1 0,0-1 0,0 0 0,0 0 0,0 0 0,0-1 0,-1 1 0,-4 1-41,2-1-357,-23 10 1589,29-13-1361,0 0 0,1 0 0,-1 1 0,0-1 1,1 0-1,-1 0 0,0 1 0,1-1 1,-1 0-1,1 1 0,-1-1 0,1 0 0,-1 1 1,1-1-1,-1 1 0,1-1 0,-1 1 0,1-1 1,-1 1-1,1-1 0,0 1 0,-1 0 1,1-1-1,0 1 0,-1-1 0,1 1 0,0 0 1,0 0 128,7 2-3020</inkml:trace>
  <inkml:trace contextRef="#ctx0" brushRef="#br0" timeOffset="35895.22">15093 1614 9154,'1'-43'6673,"-1"1"-1,-3-2-6672,-8 91 3269,2 16-2942,2 0 0,3 0-1,3 0 1,2 1 0,4-1-327,-2-39 17,1-1 0,1 0 0,1 0 0,1 0 1,1-1-1,11 20-17,-12-28 16,2 0 0,0 0 0,0-1 1,1 0-1,1-1 0,0 0 0,0 0 1,1-2-1,1 1 0,9 5-16,-19-14 13,1 1-1,-1-1 1,1 0-1,0 0 1,0 0-1,0-1 1,0 1-1,1-1 1,-1 0-1,0 0 1,0 0-1,1-1 1,-1 1-1,0-1 1,1 0-1,-1 0 1,1-1-1,-1 1 1,0-1-1,0 0 1,1 0-1,-1-1 1,0 1-1,0-1 1,0 0-1,3-2-12,-1 0 28,-1 0-1,1-1 0,-1 0 1,0 0-1,-1 0 1,1 0-1,-1-1 1,0 0-1,0 0 1,-1 0-1,0 0 1,0 0-1,0-1 1,-1 0-1,0 1 0,1-6-27,-2 8 11,-1 0 0,0 0 0,0 0-1,0 0 1,0 0 0,-1 0 0,1 0-1,-1 0 1,0 0 0,0 0 0,-1 0 0,1 0-1,-1 1 1,0-1 0,0 1 0,0-1-1,0 1 1,0 0 0,-1-1 0,0 1-1,1 1 1,-1-1 0,0 0 0,-1 1-1,1-1 1,0 1 0,-1 0 0,1 0-1,-1 0 1,-1 0-11,4 2-4,-1 0 0,1 0 1,0 0-1,0 0 0,-1 1 0,1-1 0,0 0 0,0 1 0,0-1 0,0 1 1,0-1-1,-1 1 0,1-1 0,0 1 0,0 0 0,0-1 0,0 1 0,0 0 1,1 0-1,-1 0 0,0 0 0,0 0 0,1 0 0,-1 0 0,0 0 0,1 0 1,-1 0-1,1 0 0,-1 1 0,1-1 0,0 0 0,-1 0 0,1 1 4,-9 43-99,9-40 90,-2 8-3,1 1 1,1-1-1,0 0 0,1 0 0,0 1 1,1-1-1,0 0 0,1 0 0,1 0 1,0-1-1,6 13 12,-8-20 2,1 0 0,0 0 0,0 0 1,1 0-1,-1 0 0,1-1 0,0 1 0,0-1 0,0 0 1,1 0-1,-1-1 0,1 0 0,0 1 0,0-1 0,0-1 1,1 1-1,-1-1 0,1 0 0,-1 0 0,1-1 0,0 1 1,0-1-1,-1-1 0,1 1 0,0-1 0,0 0 0,5-1-2,9-1 16,0-1 0,0-1 0,0-1 0,0 0 0,-1-2 0,0 0 0,0-2 0,-1 0 0,0-1 0,6-5-16,-15 10 14,0-1-1,-1 0 1,0 0-1,0-1 1,0 0-1,-1-1 0,0 0 1,-1 0-1,1 0 1,-2-1-1,1 0 1,-1 0-1,-1 0 1,1-1-1,-2 1 1,1-1-1,-1 0 1,-1 0-1,0 0 1,0-1-1,-1-2-13,-1 10 1,0-1 0,0 1 0,-1-1 0,0 1 0,1-1 0,-1 1 0,0 0 0,-1 0-1,1-1 1,-1 1 0,1 0 0,-1 0 0,0 0 0,0 0 0,0 1 0,0-1 0,-1 1 0,1-1 0,-1 1 0,0 0 0,1 0 0,-1 0-1,0 0 1,0 0 0,0 1 0,-1-1 0,1 1 0,0 0 0,-1 0 0,1 0 0,0 0 0,-1 1 0,1-1 0,-1 1 0,1 0-1,-1 0 1,1 0 0,-1 0 0,-2 2-1,5-2-3,1-1 1,0 1-1,-1 0 0,1 0 0,0 0 0,-1 0 0,1 1 0,0-1 1,-1 0-1,1 0 0,0 0 0,-1 0 0,1 0 0,0 0 1,0 0-1,-1 0 0,1 1 0,0-1 0,-1 0 0,1 0 1,0 0-1,0 1 0,-1-1 0,1 0 0,0 0 0,0 1 1,0-1-1,0 0 0,-1 1 0,1-1 0,0 0 0,0 0 1,0 1-1,0-1 0,0 0 0,0 1 0,0-1 0,0 0 1,0 1-1,0-1 0,0 0 0,0 1 0,0-1 0,0 0 0,0 1 1,0-1-1,0 0 0,0 1 3,16 13-80,27 7 25,-42-21 55,33 14-11,-1 1-1,-1 2 1,11 8 11,-35-20 0,0 0 0,-1 1 0,1 0 0,-1 0 0,-1 1 0,1 0 0,-1 0 0,0 0 1,-1 1-1,1-1 0,-1 2 0,-1-1 0,0 0 0,0 1 0,2 8 0,-5-13 6,-1 0-1,1 0 1,-1 1 0,0-1-1,0 0 1,-1 0-1,1 0 1,-1 1 0,0-1-1,0 0 1,0 0-1,0 0 1,-1 0 0,0-1-1,0 1 1,0 0 0,0-1-1,0 1 1,-1-1-1,0 1 1,0-1 0,1 0-1,-2 0 1,1-1-1,0 1 1,-1-1 0,1 1-1,-1-1 1,0 0-6,-16 9 39,-1 0 0,1-2 1,-1 0-1,-20 5-39,40-14-5,-42 13-4213,4-5 608</inkml:trace>
  <inkml:trace contextRef="#ctx0" brushRef="#br0" timeOffset="36711.31">16724 1535 8322,'-12'-40'4577,"6"26"484,2 41-3379,-14 124-550,-8 121-228,23-210-774,3-1 1,3 1 0,7 30-131,-7-54 73,-1-6 220,-2-53 263,-1-7-452,1 1 1,1-1 0,1 1 0,1 0 0,5-16-105,-6 34-5,1 1 0,0-1-1,0 0 1,1 1 0,0 0-1,1 0 1,0 0 0,0 1 0,1-1-1,0 1 1,0 0 0,0 1-1,1 0 1,0 0 0,0 0 0,1 1-1,0 0 1,6-3 5,-5 4-11,0 0 0,-1 1 0,1 1-1,0-1 1,0 2 0,1-1 0,-1 1 0,0 0 0,0 1-1,1 0 1,-1 1 0,0 0 0,0 0 0,1 1 0,7 3 11,-1-1-19,0 2 0,0 0 0,-1 0 0,0 2 0,-1 0 0,0 1 0,0 0 0,7 7 19,-17-13 0,0 0-1,0 0 0,-1 0 1,0 1-1,0-1 0,0 1 1,0 0-1,0 0 1,-1 0-1,1 0 0,-1 1 1,0-1-1,-1 0 0,1 1 1,-1 0-1,0-1 0,0 1 1,0 0-1,-1-1 1,1 1-1,-1 0 0,0 0 1,-1-1-1,1 1 0,-1 0 1,0 0-1,-1 3 1,-1-1 7,0 0 1,-1 0-1,1 0 0,-1 0 1,-1-1-1,1 0 0,-1 0 0,0 0 1,0 0-1,-1-1 0,0 0 1,0 0-1,0 0 0,0-1 0,-1 0 1,0 0-1,-1 0-7,-14 6 15,0-1 1,0-1-1,0-1 1,-1-1-1,0 0 0,-1-2 1,1-1-1,-1-1 1,-23-1-16,37-3 205,12 0-272,19-3-2728,18 1 444</inkml:trace>
  <inkml:trace contextRef="#ctx0" brushRef="#br0" timeOffset="37059.52">17327 2128 6153,'0'-2'364,"1"1"0,-1-1 0,0 0-1,1 0 1,-1 1 0,0-1 0,0 0-1,0 0 1,0 0 0,-1 1 0,1-1-1,0 0 1,-1 0 0,1 1 0,-1-1-1,1 0 1,-1 1 0,0-1-1,0 1 1,0-1 0,0 1 0,0-1-1,0 1 1,0-1 0,0 1 0,-1 0-1,0-1-363,0 2 262,0-1-1,-1 1 0,1-1 0,-1 1 0,1 0 0,-1 0 0,1 0 0,-1 0 0,1 0 0,0 1 0,-1-1 1,1 1-1,-1-1 0,1 1 0,0 0 0,0 0 0,-2 0-261,-12 8 511,0-1 0,0 2 0,1 0 0,-12 10-511,19-13 107,1-1 1,0 1 0,1 0-1,-1 0 1,1 1 0,1 0-1,-1 0 1,2 0 0,-1 0-1,1 1 1,-2 4-108,5-10 10,0 0-1,1 0 1,-1 0 0,0-1 0,1 1-1,0 0 1,0 0 0,0 0-1,0 0 1,0 0 0,0 0 0,1 0-1,-1 0 1,1 0 0,0-1 0,0 1-1,0 0 1,0 0 0,1-1-1,-1 1 1,1-1 0,-1 1 0,1-1-1,0 0 1,0 1 0,0-1-1,0 0 1,0 0 0,1-1 0,-1 1-1,1 0 1,-1-1 0,1 1 0,-1-1-1,1 0 1,0 0 0,0 0-1,2 0-9,5 2 19,0 0-1,0-1 0,1 0 1,-1-1-1,1 0 0,-1-1 1,1 0-1,-1-1 0,0 0 1,1 0-1,-1-1 0,0-1 0,10-3-18,-15 5 19,-1 0-1,1-1 0,-1 0 0,0 0 1,1 0-1,-1 0 0,0-1 0,0 1 0,-1-1 1,1 0-1,-1 0 0,1-1 0,-1 1 1,0-1-1,0 1 0,0-1 0,-1 0 0,1 0 1,-1 0-1,0-1 0,0 1 0,-1 0 1,1-1-1,-1 0 0,0 1 0,0-1 0,-1 1 1,1-1-1,-1 0 0,0 0 0,0-4-18,-2 4 19,1 0 0,0 1 0,-1-1 0,0 0 0,0 0 0,0 1 0,-1-1 0,0 1 0,0 0 0,0 0 0,0 0 1,0 0-1,-1 0 0,0 1 0,0 0 0,0-1 0,0 1 0,-1 0-19,1 0 1,1 1 0,-1 0 1,0 0-1,1 0 0,-1 0 0,0 1 1,0 0-1,0-1 0,0 2 1,0-1-1,-1 0 0,1 1 0,0-1 1,0 1-1,-1 1 0,1-1 1,0 0-1,0 1 0,0 0 0,0 0 1,0 0-1,-1 1-1,4-2-74,1 0 0,-1 1 1,1-1-1,-1 1 0,1-1 0,0 1 0,-1-1 1,1 1-1,0-1 0,-1 1 0,1-1 0,0 1 1,-1-1-1,1 1 0,0 0 0,0-1 0,0 1 0,-1 0 1,1-1-1,0 1 0,0-1 0,0 1 0,0 0 1,0-1-1,0 1 0,0 0 0,1-1 0,-1 1 1,0-1-1,0 1 0,0 0 0,1-1 0,-1 1 0,0-1 1,1 1-1,-1-1 0,0 1 0,1-1 0,-1 1 1,1-1-1,-1 1 0,1-1 0,-1 1 0,1-1 1,-1 0-1,1 1 74,16 15-2921</inkml:trace>
  <inkml:trace contextRef="#ctx0" brushRef="#br0" timeOffset="37530.13">17536 2121 5721,'0'-1'210,"0"0"-1,0 0 1,0 0-1,0 0 1,0 0 0,0 0-1,0 0 1,1 0-1,-1 0 1,0 0-1,0 0 1,1 0-1,-1 0 1,1 1 0,-1-1-1,1 0 1,-1 0-1,1 0 1,0 0-1,-1 1 1,1-1 0,0 0-1,-1 1 1,1-1-1,0 0-209,0 1 165,0 0 0,0 0 0,0 0 0,0 1-1,0-1 1,-1 0 0,1 0 0,0 1 0,0-1 0,0 0-1,0 1 1,-1-1 0,1 1 0,0-1 0,0 1 0,-1-1-1,1 1 1,0-1 0,-1 1 0,1 0 0,0 0-165,2 3 358,0-1 0,0 1 0,0 0-1,-1 0 1,0 0 0,0 0 0,0 0 0,0 1 0,0-1 0,0 5-358,-2-1 389,0 0 0,0-1 1,-1 1-1,0-1 0,0 1 0,-1-1 0,0 1 0,0-1 0,-4 7-389,-8 36 1630,19-60-1367,1 0 0,0 0 0,1 0 0,0 1 0,0 0 0,1 0 0,0 1 0,9-7-263,-8 6 182,-2 2-161,0-1 0,1 1-1,0 1 1,0-1 0,0 1 0,1 1 0,0 0 0,0 0 0,1 1 0,-1 0 0,1 0-1,0 1 1,3 0-21,-9 2 7,1 1-1,-1-1 0,1 1 0,-1 0 0,1 1 0,-1-1 0,1 1 0,-1 0 1,0 0-1,1 1 0,-1-1 0,0 1 0,0 0 0,0 0 0,0 0 0,0 0 1,-1 1-1,1-1 0,-1 1 0,1 0 0,-1 0 0,0 1 0,0-1 1,-1 1-1,1-1 0,-1 1 0,1 0 0,-1 0 0,0 1-6,0-1 12,0-1 0,0 1-1,-1 0 1,0 0 0,1 0-1,-1 0 1,-1 0 0,1 0 0,0 0-1,-1 0 1,0 0 0,0 1-1,0-1 1,-1 0 0,0 2-12,-1 4 35,-1 0 1,-1 0-1,0 0 1,0-1-1,-1 1-35,-16 41 305,21-50-437,0 0-1,0-1 1,0 1 0,0-1 0,0 1 0,0 0 0,0-1 0,0 1 0,0-1 0,0 1-1,1 0 1,-1-1 0,0 1 0,0-1 0,0 1 0,1-1 0,-1 1 0,0-1 0,1 1 0,-1-1-1,0 1 1,1-1 0,0 1 132,-1 0-750,4 2-2423</inkml:trace>
  <inkml:trace contextRef="#ctx0" brushRef="#br0" timeOffset="38404.34">18106 2166 8090,'-13'-18'5158,"5"15"553,0 38-233,6-21-6482,-10 38 1477,-7 48 412,19-100-878,0 0 0,-1 0 0,1 1-1,0-1 1,0 0 0,0 0 0,0 1 0,0-1 0,0 0 0,0 0 0,0 1 0,-1-1 0,1 0 0,0 1 0,0-1 0,0 0 0,1 1 0,-1-1 0,0 0 0,0 0 0,0 1 0,0-1 0,0 0 0,0 1 0,0-1 0,0 0 0,0 0 0,1 1 0,-1-1 0,0 0 0,0 0 0,0 1 0,1-1-1,-1 0 1,0 0 0,0 0 0,1 0 0,-1 1 0,0-1 0,0 0 0,1 0 0,-1 0 0,0 0 0,0 0 0,1 0 0,-1 0 0,0 1 0,1-1 0,-1 0 0,0 0 0,0 0 0,1 0 0,-1 0 0,0 0-7,19-13 350,-6 3-395,60-52 124,-38 30-44,2 2-1,1 1-34,-37 28-2,0 0 0,0 0-1,0 0 1,0 1 0,0-1 0,0 0 0,0 1-1,0-1 1,0 1 0,0-1 0,0 1-1,1 0 1,-1-1 0,0 1 0,0 0 0,0 0-1,1 0 1,-1 0 0,0 0 0,0 0-1,1 0 1,-1 0 0,0 0 0,0 1 0,0-1-1,0 0 1,1 1 0,-1-1 0,0 1 0,0-1-1,0 1 1,0 0 0,0 0 0,0-1-1,0 1 1,0 0 0,0 0 0,-1 0 0,1 0-1,0 0 1,0 0 0,-1 0 0,1 0-1,-1 0 1,1 0 0,-1 0 0,1 0 0,-1 1-1,0-1 3,4 10 0,-1 1-1,-1 0 1,0-1 0,-1 1-1,0 4 1,3 14 55,-3-27-51,0 0-1,0 0 1,0-1-1,0 1 1,1 0-1,-1 0 1,1-1 0,0 1-1,0-1 1,0 1-1,0-1 1,0 0-1,0 0 1,0 0-1,1 0 1,-1 0 0,1-1-1,0 1 1,0-1-4,2 2 7,1-1 0,0 0 1,-1-1-1,1 1 1,0-1-1,0 0 0,0-1 1,0 1-1,5-1-7,5-1 21,0-1 1,1 0-1,-1-1 1,0-1-1,-1-1 1,13-4-22,-17 4 20,0 1-1,0-2 1,0 0 0,-1 0 0,0-1 0,0 0-1,-1 0 1,6-7-20,-12 11 12,0 0 0,0 0-1,0-1 1,-1 1 0,1-1 0,-1 0-1,0 0 1,0 1 0,-1-1 0,1-1-1,-1 1 1,0 0 0,0 0 0,0 0-1,0-1 1,-1 1 0,0-1-1,0 1 1,0 0 0,0-1 0,-1 1-1,0 0 1,0 0 0,-1-5-12,2 8 0,0 0-1,-1 0 1,1 0 0,0 0-1,-1 0 1,1 0 0,-1 0 0,1 0-1,-1 0 1,1 1 0,-1-1-1,0 0 1,1 0 0,-1 0-1,0 1 1,0-1 0,1 0-1,-1 1 1,0-1 0,0 1 0,0-1-1,0 1 1,0-1 0,0 1-1,0-1 1,0 1 0,0 0-1,0 0 1,0 0 0,0-1-1,0 1 1,0 0 0,-1 0 0,1 0-1,0 1 1,0-1 0,0 0-1,0 0 1,0 1 0,0-1-1,0 0 1,0 1 0,0-1 0,0 1-1,0-1 1,0 1 0,1 0-1,-1-1 1,0 1 0,0 0-1,0-1 1,1 1 0,-1 0-1,0 0 1,-3 3-13,-1 0-1,1 0 0,0 1 0,0 0 0,1-1 0,-1 1 0,1 0 0,0 1 1,-1 0 13,2 0-7,0 1 0,1-1 0,-1 0 0,1 0 0,0 1 1,1-1-1,0 0 0,0 1 0,0-1 0,1 1 0,-1-1 1,2 0-1,-1 1 0,1-1 0,0 0 0,0 0 0,0 0 1,1 0-1,1 0 7,-2-2 1,1 0 1,0 0 0,0 0 0,0 0 0,1-1 0,-1 1 0,1-1-1,0 0 1,0 0 0,0-1 0,0 1 0,0-1 0,1 0-1,-1 0 1,1 0 0,0 0 0,-1-1 0,1 0 0,0 0-1,0 0 1,0-1 0,0 0 0,-1 0 0,1 0 0,2 0-2,9-2 15,1-1 0,-1-1 0,0 0 0,0-1 0,-1 0 0,1-1 0,-1-1 0,0-1 0,10-7-15,-17 10 12,-1 0 0,0-1-1,0 0 1,0 0 0,-1 0-1,0-1 1,0 0 0,4-7-12,-7 10 7,-1-1 0,0 1 1,0 0-1,0-1 0,0 0 0,-1 0 1,1 1-1,-1-1 0,-1 0 0,1 0 1,-1 0-1,0 0 0,0 0 0,0 0 1,0 0-1,-1 0-7,0 0 0,-1 0-1,1 1 1,-1 0 0,0-1-1,0 1 1,0 0-1,-1 0 1,1 0 0,-1 0-1,0 0 1,0 1 0,0-1-1,-1 1 1,1 0 0,-1 0-1,0 0 1,0 0-1,0 1 1,0-1 0,0 1-1,0 0 1,-4-1 0,3 6-79,9 6 35,10 8-6,8 2 22,2-1 1,0-1-1,0-1 1,3 0 27,-2-1-5,0 0 0,-2 2 0,0 1 0,10 11 5,-30-28 0,-1 1 0,0 0-1,-1 0 1,1 0 0,0 0-1,0 0 1,-1 0 0,1 1-1,-1-1 1,0 1 0,0-1-1,0 1 1,0-1 0,0 1-1,0-1 1,-1 1 0,1 0-1,-1-1 1,0 1 0,0 0-1,0 0 1,0 0 0,-1 0 0,0 0-1,0-1 1,-1 1 0,1 0 0,0-1-1,-1 0 1,0 1 0,0-1-1,0 0 1,0 0 0,0 0-1,0 0 1,0 0 0,-1 0 0,1-1-1,-1 1 1,0 0 0,-14 6 116,-1 0 1,0-1-1,0-1 0,-1-1 1,-12 2-117,-63 13 1570,32-14-5350,26-7 1189</inkml:trace>
  <inkml:trace contextRef="#ctx0" brushRef="#br0" timeOffset="39742.29">19663 2004 10042,'16'12'884,"-9"-7"316,1 1 1,-1 0-1,0 1 0,0-1 1,-1 1-1,1 1 0,0 2-1200,10 25 639,-8-6-358,-1-1 0,-2 2 0,-1-1 0,-1 1 0,-2-1 1,0 1-1,-3 0 0,0 0 0,-2-1 0,-1 1 0,-1-1 0,-1 0 0,-2 0 0,-1-1 0,-2 0 0,0 0 1,-2-1-1,-8 12-281,17-34 34,0 1 1,0-1-1,0 0 1,-1 0-1,0 0 1,0-1-1,-1 0 1,1 0-1,-1 0 1,0 0-1,0-1 1,0 0 0,0-1-1,-1 1 1,1-1-1,-3 0-34,7-1 16,-1-1 0,0 1 0,0-1 0,0 0 0,0 0 0,0 0 0,0 0 0,0-1 0,0 1 0,0-1 0,0 0 0,0 0 0,0 0 0,1 0-1,-1 0 1,0-1 0,1 1 0,-1-1 0,1 1 0,0-1 0,-1 0 0,1 0 0,0 0 0,0-1 0,0 1 0,0 0 0,1-1 0,-1 1 0,1-1 0,-1 0 0,1 1 0,0-1 0,0 0 0,0 0 0,0 0 0,1 1 0,-1-1 0,1-2-16,-2-7 9,0 0 1,1 0 0,1 0 0,0 0-1,1-1 1,0 1 0,1 0 0,0 0-1,1 0 1,0 1 0,1-1 0,1 1-1,-1 0 1,2 0 0,4-8-10,8-11-11,0 1 0,3 1 0,0 1-1,2 0 1,1 1 11,2-1-20,2 1-1,1 1 0,1 1 1,23-13 20,-42 29-13,1 1 0,0 0 1,0 1-1,0 1 0,1 0 0,0 0 0,0 1 1,0 1-1,0 0 0,0 1 0,1 0 0,-1 1 1,1 1-1,13 1 13,-24-1-2,0 0 0,0 0 0,0 1 0,0-1 0,0 1-1,-1 0 1,1 0 0,0 0 0,0 0 0,0 0 0,-1 0 0,1 1 0,-1 0 0,1-1 0,-1 1 0,0 0 0,1 0-1,-1 0 1,0 0 0,0 1 0,-1-1 0,1 1 0,0-1 0,-1 1 0,1-1 0,-1 1 0,0 0 0,0 0 0,0-1 0,0 1-1,-1 0 1,1 0 0,-1 0 0,1 0 0,-1 0 0,0 2 2,-1 2 3,-1 0 0,1 0 0,-1 0 0,-1 0 0,1 0 0,-1-1 0,0 1 0,0-1 0,-1 0 0,0 0-1,0 0 1,-1-1 0,1 1 0,-1-1 0,-2 1-3,-6 6 12,0-1 0,-1-1 0,0 0 0,-1 0 0,-4 1-12,11-7 9,1-1 0,-1 1-1,0-1 1,0 0-1,0-1 1,0 0 0,-1 0-1,1-1 1,-1 0-1,1-1 1,-9 0-9,1-6-435,25-2-299,32-9-1118,-39 17 1704,132-42-5958,36-12 1276,-130 39 5207,0-2 0,-2-1 0,6-6-377,-11 7 1184,-26 15-773,0-1 0,0 0 0,-1-1 0,1 1 0,-1-1 0,0-1 0,0 1 0,0-1 0,-1 0 0,1 0 0,-1-1 0,1-1-411,-6 6 47,0 1 0,0-1 0,0 0 0,1 1-1,-1-1 1,0 0 0,0 0 0,0 1-1,0-1 1,0 0 0,0 1 0,-1-1 0,1 0-1,0 1 1,0-1 0,0 0 0,-1 1-1,1-1 1,0 0 0,-1 1 0,1-1 0,0 1-1,-1-1 1,1 0 0,-1 1 0,1-1-1,-1 1 1,1-1 0,-1 1 0,1 0 0,-1-1-1,0 1 1,1 0 0,-1-1 0,0 1-1,1 0 1,-1 0 0,0-1 0,1 1 0,-1 0-1,0 0 1,1 0 0,-1 0 0,0 0-47,-35-4 918,7 5-342,1 2 0,0 2 0,0 0 0,-16 6-576,38-9 66,0-1 0,0 1 0,-1 1 0,1-1 0,1 1 0,-1 0 0,0 1 0,1-1 0,-1 1 0,1 0 0,0 1 0,1-1 0,-1 1 1,1 0-1,0 0 0,0 0 0,0 0 0,1 1 0,-1 0 0,1 0 0,1 0 0,-3 6-66,5-8 11,0 0 1,-1 0-1,1 0 1,1 0-1,-1 0 1,1 0-1,-1 0 1,1 0-1,0 0 1,1-1-1,-1 1 1,1 0-1,-1-1 1,1 1-1,0 0 1,1-1-1,-1 0 1,0 0-1,1 0 1,0 0-1,0 0 1,0 0-1,0-1 1,0 1-1,0-1 1,1 0-1,-1 0 1,2 1-12,11 6 17,0-1 1,1 0-1,-1-1 1,1-1-1,15 3-17,-15-4 21,0-2 0,1 0 0,-1-1 0,1 0 0,-1-2 0,1 0-1,-1-1 1,1-1 0,-1 0 0,11-4-21,-23 5 13,0 0-1,1-1 1,-1 0 0,0 0-1,0 0 1,0-1 0,0 0-1,-1 0 1,1 0-1,-1 0 1,1-1 0,-1 0-1,-1 0 1,1 0 0,0 0-1,-1-1 1,0 1-1,0-1 1,0 0 0,-1 0-1,1 0 1,-1 0 0,0 0-1,-1 0 1,1-1-1,-1 1 1,0-1 0,-1 1-1,1-1 1,-1 1 0,0-1-1,0 1 1,-1-1-1,0 1 1,0-1-13,2-7-6,6 29-33,13 45-56,-15-44 78,11 43 58,-15-77 11,2 0 0,0 0 0,0 1 0,2 0-1,0-1 1,0 1 0,9-14-52,-11 22 17,-2 4 12,1 0 0,0 0 0,0 0-1,0 0 1,1 0 0,-1 1 0,1-1-1,0 1 1,0 0 0,0 0 0,0 0 0,1 0-1,-1 0 1,1 1 0,0 0 0,0-1 0,0 1-1,0 1-28,-2 0-364,1 0-1,0 0 1,-1 1-1,1 0 0,-1-1 1,1 1-1,0 0 1,-1 0-1,1 0 1,0 1-1,-1-1 0,2 1 365,14 6-3470</inkml:trace>
  <inkml:trace contextRef="#ctx0" brushRef="#br0" timeOffset="40278.21">21162 2039 9074,'2'4'8353,"0"9"-4120,8 72-3157,-8-69-928,-1 0 0,-1 0 1,-1 1-1,0-1 1,-1 0-1,0 0 1,-1 0-1,-1 0 1,-1-1-1,0 1 1,-1-1-1,-3 4-148,9-18 19,-1-1-1,1 1 0,0 0 0,-1 0 1,1 0-1,-1 0 0,1-1 1,-1 1-1,1 0 0,-1-1 1,1 1-1,-1 0 0,0-1 0,1 1 1,-1-1-1,0 1 0,0-1 1,1 1-1,-1-1 0,0 1 1,0-1-1,0 0 0,0 1 0,0-1 1,1 0-1,-1 0 0,0 0 1,0 0-1,0 0-18,-1 0 44,1-1 0,0 1-1,-1-1 1,1 0 0,0 0 0,0 0-1,-1 0 1,1 0 0,0 0 0,0 0-1,0 0 1,0 0 0,0 0 0,0 0-1,1-1 1,-1 1-44,-25-56 951,18 32-915,2-1-1,0 0 1,2 0 0,1 0 0,1 0-1,1-1 1,1 1 0,1 0-1,2 0 1,1-1 0,1 2-1,0-1 1,3 0 0,0 1 0,1 1-1,1-1 1,2 2 0,0-1-1,1 2 1,2 0 0,0 0 0,1 1-36,-10 15 16,-1 0 0,1 1 0,0-1 0,1 1 0,-1 1 1,1-1-1,0 1 0,0 0 0,0 0 0,0 1 1,1 0-1,0 1 0,-1-1 0,1 2 0,0-1 1,0 1-1,0 0 0,0 0 0,0 1 0,0 0 1,0 1-1,1 0-16,1 1-216,1 0 1,-1 0 0,0 1 0,0 1 0,0 0-1,-1 0 1,1 1 0,-1 0 0,0 1 0,0 0-1,-1 0 1,0 1 0,0 0 0,0 0-1,-1 1 1,3 4 215,8 13-2552</inkml:trace>
  <inkml:trace contextRef="#ctx0" brushRef="#br0" timeOffset="40676.97">21202 2140 10994,'10'-4'6898,"23"5"-6098,-11-1-319,27-4-377,1-2 0,-1-2-1,0-2 1,-1-2-1,0-3 1,13-7-104,-42 11 267,-19 10-249,0 1-1,0 0 1,0 0-1,0 0 1,0-1-1,0 1 1,-1 0 0,1 0-1,0-1 1,0 1-1,0 0 1,0 0 0,0 0-1,0-1 1,0 1-1,-1 0 1,1 0-1,0 0 1,0-1 0,0 1-1,0 0 1,-1 0-1,1 0 1,0 0-1,0 0 1,0 0 0,-1-1-1,1 1 1,0 0-1,0 0 1,0 0 0,-1 0-1,1 0 1,0 0-1,0 0 1,-1 0-1,1 0 1,0 0 0,0 0-1,-1 0 1,1 0-1,0 0-17,-40 2 898,26 1-792,1 1-1,0 0 1,-1 1 0,2 1-1,-1 0 1,1 0-1,-7 6-105,16-10 10,1-1-1,-1 1 1,1-1-1,-1 1 1,1 0-1,0 0 1,0 0-1,0 0 1,0 1-1,0-1 1,1 0-1,-1 1 0,1-1 1,-1 1-1,1 0 1,0-1-1,0 1 1,0 0-1,0 0 1,1 0-1,-1 0 1,1 0-1,0-1 0,-1 1 1,1 0-1,1 0 1,-1 0-1,0 0 1,1 0-1,-1 0 1,1 0-1,0 0 1,0-1-1,0 1 1,1 0-1,-1-1 0,0 1 1,2 1-10,6 7 5,0 0 0,1-1 0,0-1 0,1 1 0,0-2 0,0 1 0,1-2 0,0 1 0,0-2 0,2 1-5,6 4 76,0 1 0,-1 0-1,6 7-75,-23-18 40,-1 0 0,0 0 0,1 0-1,-1 0 1,0 0 0,0 0-1,0 0 1,0 0 0,0 1 0,0-1-1,-1 0 1,1 0 0,0 1 0,0-1-1,-1 1 1,1-1 0,-1 1 0,0-1-1,1 1 1,-1-1 0,0 1 0,0-1-1,0 1 1,0-1 0,0 2-40,-1-2 59,1 1-1,-1 0 1,0-1 0,-1 1-1,1-1 1,0 1 0,0-1 0,-1 0-1,1 1 1,0-1 0,-1 0-1,1 0 1,-1 0 0,0 0-1,1 0 1,-1 0 0,-1 0-59,-11 5 258,-1-2 0,1 1-1,-1-2 1,-10 2-258,24-5-2,-60 10 213,-18 3 493,30-3-4905,32-7-1271,7-7-1039</inkml:trace>
  <inkml:trace contextRef="#ctx0" brushRef="#br0" timeOffset="60895.4">3196 4292 9802,'-10'-11'244,"2"2"674,0 1 0,-1-1 0,0 2 1,0-1-1,0 1 0,-3-1-918,8 6 234,1 1 0,-1-1-1,1 1 1,-1 0 0,0 0 0,1 0 0,-1 0 0,0 0 0,0 1 0,0 0 0,1 0 0,-1 0-1,0 0 1,0 1 0,0-1 0,1 1 0,-1 0 0,0 0 0,1 0 0,-1 1 0,1-1-1,-1 1-233,-8 5 299,0 0 0,1 1 0,-1 0 0,2 1-1,-1 0 1,1 1 0,1 0 0,0 1-1,0-1 1,-4 9-299,9-13 49,1 0 0,-1 0 0,1 1 0,1-1-1,-1 1 1,1-1 0,0 1 0,1 0 0,-1 0 0,1 3-49,1-6 10,0 0 1,0 0 0,0 0 0,1 0 0,-1 0 0,1 0-1,0 0 1,0 0 0,1-1 0,-1 1 0,1 0 0,0-1 0,0 1-1,0-1 1,0 1 0,1-1 0,-1 0 0,2 1-11,-1-1 5,1 0 0,0 0 0,0 0 0,0-1 0,0 0-1,0 1 1,0-2 0,1 1 0,-1 0 0,0-1 0,1 0 0,0 0 0,-1 0 0,1 0 0,0-1 0,-1 0 0,1 0 0,0 0 0,-1 0 0,1-1 0,0 0-1,-1 0 1,1 0 0,-1-1 0,1 1 0,3-3-5,0 1 16,1-1 1,0 0-1,-1-1 0,0 0 0,0 0 0,-1-1 1,1 0-1,-1 0 0,-1-1 0,1 0 0,-1 0 0,0 0 1,0-1-17,-3 2 31,0 1 0,0 0 0,-1-1 0,1 0 0,-1 0 0,0 0 0,-1 0 0,0 0 0,0 0 0,0 0 0,0 0 0,-1 0 0,0 0 0,-1 0 0,1-1 0,-1 1 0,-2-5-31,2 7 25,0-1-1,-1 2 1,0-1-1,0 0 1,0 0 0,-1 0-1,1 1 1,-1 0 0,1-1-1,-1 1 1,-1 0-1,1 0 1,0 0 0,0 1-1,-1-1 1,0 1 0,1 0-1,-1 0 1,0 0-1,0 1 1,0-1 0,0 1-1,-1 0 1,1 0 0,-4 0-25,-31-2 393,37 3-382,1 0 0,-1 0 0,0 0 0,1 0 0,-1 0 0,1 0 0,-1 1 0,0-1 0,1 0 0,-1 1 0,1-1 0,-1 1 0,1 0 0,-1 0 0,1 0 0,-1-1 0,1 1 0,0 0 0,-1 1 0,1-1-11,5 1-3742,12-2 189</inkml:trace>
  <inkml:trace contextRef="#ctx0" brushRef="#br0" timeOffset="61479.32">3309 3684 7762,'30'-201'13134,"-30"256"-11234,2-17-1524,-10 606 3014,7-628-3365,0 13 34,0 1 0,2 0-1,1 0 1,2-1-1,3 17-58,2-57 232,2-18-159,-8 21-40,6-13-12,0 0 1,2 0-1,0 0 1,1 1-1,2 1 1,0 0-1,13-13-21,-23 27-1,1 0 0,0 1 0,0-1 0,1 1-1,-1 0 1,1 0 0,0 1 0,0-1-1,0 1 1,0 1 0,1-1 0,-1 1-1,1 0 1,-1 0 0,1 1 0,0 0-1,0 0 1,-1 1 0,1 0 0,0 0 0,0 1-1,0-1 1,0 1 0,-1 1 0,1-1-1,-1 1 1,1 1 0,2 0 1,-3 0 0,1 0 0,-1 1-1,0 0 1,0 0 0,0 0 0,-1 1 0,0 0 0,1 0 0,-2 0-1,1 1 1,0-1 0,-1 1 0,0 0 0,-1 1 0,1-1 0,-1 0-1,-1 1 1,1 0 0,-1 0 0,0 0 0,0 0 0,-1 0 0,0 0 0,0 3-1,-1-4 5,0-1-1,0 0 1,-1 1-1,1-1 0,-1 0 1,0 0-1,-1 1 0,1-1 1,-1 0-1,0 0 0,0 0 1,-1-1-1,0 1 0,1 0 1,-2-1-1,1 0 1,0 0-1,-1 0 0,0 0 1,0 0-1,0-1 0,0 0 1,0 0-1,-1 0 0,1 0 1,-1 0-1,0-1 0,0 0 1,0 0-1,0-1 1,0 1-1,-4 0-3,-7 1 21,0 0 1,-1-2-1,0 1 1,1-2-1,-1 0 1,-1-1-22,10 0 8,0 0 0,0 0 0,0-1-1,-1 0 1,2 0 0,-1-1 0,0 0 0,0 0 0,1-1 0,0 0 0,-1 0 0,2 0 0,-1-2-8,6 6-16,0-1 1,0 1-1,0-1 1,1 1-1,-1-1 1,0 0-1,0 1 1,1-1-1,-1 0 1,1 0-1,-1 1 1,0-1-1,1 0 1,0 0-1,-1 0 1,1 0-1,-1 0 0,1 0 1,0 0-1,0 0 1,0 0-1,0 0 1,-1 0-1,1 0 1,0 0-1,1 0 1,-1 0-1,0 0 1,0 0-1,0 0 1,0 0-1,1 1 1,-1-1-1,1 0 1,-1 0-1,0 0 0,1 0 1,0 0-1,-1 0 1,1 1-1,-1-1 1,1 0-1,0 1 1,0-1-1,0 0 16,4-3-639,1 0 0,0 1 0,-1 0 0,1 0-1,1 0 1,1 0 639,-7 2-296,45-16-2836</inkml:trace>
  <inkml:trace contextRef="#ctx0" brushRef="#br0" timeOffset="61903.4">4101 4202 8594,'-6'24'5657,"8"15"-2573,0-3-1767,-46 390 3695,41-409-4933,1-17 35,-2-28-69,1 4-491,-13-63-2425,1-1-317,-4 1 0,-17-43 3188,27 104 233,-1 0 1,-2 0 0,0 1-1,-1 1 1,-1 0-1,-2 1 1,0 1 0,-2 0-1,0 1 1,-5-3-234,17 16 910,14 8 244,20 10-884,-24-9-1352,21 7 641</inkml:trace>
  <inkml:trace contextRef="#ctx0" brushRef="#br0" timeOffset="62439.91">4404 4259 9738,'-18'0'5682,"0"0"-425,19-1-5170,-1 1 1,0-1-1,0 0 1,0 1-1,1-1 0,-1 1 1,0-1-1,0 1 1,1-1-1,-1 1 0,0-1 1,1 1-1,-1 0 1,1-1-1,-1 1 0,1-1 1,-1 1-1,1 0 1,-1 0-1,1-1 0,-1 1 1,1 0-1,-1 0 1,1-1-1,-1 1 0,1 0 1,-1 0-1,1 0 1,0 0-1,-1 0 0,1 0-87,28-14 164,-4 2-55,1-1 0,-2-1 0,0-2 0,18-14-109,-39 28 23,-1 0-1,0 0 0,0-1 0,0 1 0,-1-1 1,1 1-1,0-1 0,-1 1 0,0-1 0,1 0 1,-1-1-23,-1 4 14,0-1 1,0 1 0,0 0-1,1-1 1,-1 1 0,0 0-1,0-1 1,0 1 0,0 0 0,0-1-1,0 1 1,0-1 0,0 1-1,-1 0 1,1-1 0,0 1-1,0 0 1,0-1 0,0 1-1,0 0 1,0-1 0,-1 1 0,1 0-1,0 0 1,0-1 0,-1 1-1,1 0 1,0-1 0,0 1-1,-1 0 1,1 0 0,-1-1-15,-21 4 700,2 5-468,0 1 0,0 0 0,1 1-1,0 2 1,1 0 0,0 0 0,1 2-1,0 0 1,-7 10-232,23-23 22,-1 0-1,1 0 1,0 0 0,0 1-1,0-1 1,0 0-1,1 1 1,-1-1-1,0 1 1,0-1 0,1 1-1,-1-1 1,1 1-1,0-1 1,-1 1-1,1 0 1,0-1 0,0 1-1,0 0 1,0-1-1,0 1 1,0-1 0,0 1-1,1 0 1,-1-1-1,1 1 1,-1-1-1,1 1 1,0-1 0,-1 1-1,1-1 1,0 1-1,0-1 1,0 0-1,0 1 1,0-1 0,0 0-1,0 0 1,1 0-1,-1 0 1,0 0 0,1 0-1,-1 0-21,11 6 115,0 0 0,1 0 0,0-1 0,-1-1 0,7 1-115,19 10 206,-29-11-195,-1-1 1,1 0 0,0-1 0,0 1 0,0-2 0,1 1 0,-1-2 0,1 1 0,-1-1-1,1 0 1,8-1-12,5-3 165,-1 0-1,1-2 0,-1 0 1,6-4-165,-14 5 144,5 0-4533,-1 1 495</inkml:trace>
  <inkml:trace contextRef="#ctx0" brushRef="#br0" timeOffset="62997.61">4023 4572 3769,'4'21'180,"3"20"3576,-6-36-2741,-1 1 0,0-1-1,1 0 1,-2 1 0,1-1-1,-1 0 1,0 1 0,0-1-1,0 0 1,-2 5-1015,-12 26 2942,10-21-2273,-1 0 1,0-1-1,-2 0 1,1 0-1,-1-1 1,-5 5-670,11-15 37,-1 0 0,1-1 0,-1 1 0,1-1 0,-1 0 0,0 0 0,0 0 0,0 0 0,0 0 0,-1 0 0,1-1 0,0 0 0,-1 0 0,1 0 0,-1 0 0,1 0 0,-1-1 0,1 1 0,-1-1 0,0 0 0,1 0 0,-1 0 0,1-1 0,-1 1 0,1-1 0,-1 0 0,1 0 0,-1 0 0,-2-1-37,-52-25 889,28 3-1749,18 5-3310,11 9 23</inkml:trace>
  <inkml:trace contextRef="#ctx0" brushRef="#br0" timeOffset="63343.81">4287 3940 9786,'-17'3'3473,"-1"-5"960,6-22-2865,3 13 144,5 10-599,3-1-385,6 1-528,-5 1 1808,2 0-6617,10 1 2841</inkml:trace>
  <inkml:trace contextRef="#ctx0" brushRef="#br0" timeOffset="63836.95">5067 4166 4617,'0'-2'560,"0"-1"0,0 1 0,0-1 0,0 1 0,0 0 0,-1-1 1,1 1-1,-1-1 0,1 1 0,-1 0 0,0-1 0,0 1 0,0 0 0,0 0 0,0 0 0,-1-1 0,1 1 1,-1 1-1,1-1 0,-1 0 0,0 0 0,-1-1-560,0 2 262,0 0 0,0 0 1,0 0-1,0 0 0,0 1 1,0-1-1,-1 1 0,1 0 1,0 0-1,0 0 0,0 0 0,-1 0 1,1 1-1,0-1 0,0 1 1,0 0-1,-2 0-262,-11 5 355,0 0 1,0 0-1,1 2 0,0-1 0,0 2 1,1 0-1,0 1 0,1 1 1,-4 3-356,11-9 60,1 1 0,-1 0 0,1 0 1,1 0-1,-1 0 0,1 1 0,0 0 1,1 0-1,-1 0 0,1 1-60,2-4 13,0 0 0,0 0-1,0 1 1,0-1 0,1 0-1,0 0 1,0 1 0,0-1 0,0 0-1,1 1 1,0-1 0,-1 0-1,2 0 1,-1 0 0,0 0-1,1 0 1,0 0 0,1 2-13,-1-2-2,1 0 0,-1 0 1,1 0-1,0-1 0,1 1 1,-1-1-1,1 1 1,-1-1-1,1 0 0,0 0 1,0-1-1,0 1 0,0-1 1,1 0-1,-1 0 0,3 0 2,1 0 38,1 1-1,0-2 0,0 1 1,0-1-1,0-1 1,0 0-1,0 0 0,7-1-37,5-2-16,0-1 0,0-1 0,-1-1 0,1-1 0,-1 0 0,-1-1 0,3-3 16,29-21-3865,-7-5 267</inkml:trace>
  <inkml:trace contextRef="#ctx0" brushRef="#br0" timeOffset="64197.01">5309 3546 8618,'-4'-17'2159,"3"12"-1380,1 0-1,-2 0 1,1 0 0,0 1 0,-1-1 0,0 0 0,0 1 0,0-1-1,-1 1 1,-2-4-779,4 12 355,0 0 0,0 0 0,0 0 0,1 0 0,0 0 1,0 0-1,0 0 0,0 0 0,1 4-355,29 240 3236,-2-25-1942,-23-168-1044,4 42 535,3-1-1,11 32-784,-22-123 139,7 18-353,1-13-3512,2-8 526</inkml:trace>
  <inkml:trace contextRef="#ctx0" brushRef="#br0" timeOffset="64543.75">5283 4102 9602,'-13'-16'3865,"-15"21"296,27-10-2553,13 8-600,11-5-400,7 4-488,10-8-40,-1 5-23,12-3-25,-10 1 8,2-2 624,-4 7 1656,-1-2-6553,-12 2 3377</inkml:trace>
  <inkml:trace contextRef="#ctx0" brushRef="#br0" timeOffset="64544.75">5655 4140 6577,'0'60'3721,"-15"-36"200,4-3-1544,0 8-257,5-3-696,2 1-295,4-5-553,5-3-168,5-7-224,7-5 280,2-6 528,9-6-5489,-1-6 2377</inkml:trace>
  <inkml:trace contextRef="#ctx0" brushRef="#br0" timeOffset="64916.88">5747 3764 10850,'-32'-17'4632,"19"4"-2637,13 13-1975,0 0-1,-1 0 1,1-1-1,0 1 1,0 0 0,0-1-1,0 1 1,0 0-1,0 0 1,0-1 0,-1 1-1,1 0 1,0-1-1,0 1 1,0 0 0,0-1-1,0 1 1,0 0-1,1-1 1,-1 1 0,0 0-1,0-1 1,0 1-1,0 0 1,0 0-1,0-1 1,1 1 0,-1 0-1,0-1 1,0 1-1,0 0 1,1 0 0,-1 0-1,0-1 1,0 1-1,0 0 1,1 0 0,-1 0-1,1-1-19,1 0 35,1 1-1,0-1 1,-1 1-1,1-1 1,0 1-1,0 0 1,-1 0-1,1 0 1,0 0-1,0 1 1,-1-1-1,1 1 1,0 0-1,0 0 1,-1 0-1,3 1-34,42 18-7,-46-19 9,16 8-9,0 2-1,0 0 1,-1 1 0,-1 1 0,0 0-1,-1 1 1,0 1 0,-1 0 0,-1 1-1,0 0 1,-1 1 0,-1 0-1,0 1 1,-2 0 0,3 8 7,-2-5 149,-2 1 1,0 1-1,-2-1 0,0 1 1,-2 0-1,0 0 0,-2 0 1,0 0-1,-1 0 0,-2 1 1,0-1-1,-2 0 0,-2 5-149,6-27 76,0 0-1,0 0 1,0 0-1,0 1 1,0-1-1,-1 0 1,1 0-1,0 0 1,-1 0-1,1 1 1,-1-1 0,1 0-1,-1 0 1,0 0-1,1 0 1,-1 0-1,0 0 1,0-1-1,0 1 1,0 0-1,1 0 1,-1 0-1,0-1 1,-1 1-1,1-1 1,0 1-1,0-1 1,0 1-1,0-1 1,-1 1-76,1-2 104,-1 1 0,0-1 0,0 0 0,1 0 0,-1 0 0,0 0 0,1 0 0,-1 0 0,1 0 0,-1 0 0,1-1 0,-1 1 0,1 0 1,0-1-1,0 1 0,0-1 0,0 0-104,-8-11 614,0-1 0,1-1 1,-6-14-615,5 8 229,1-1 1,1 1-1,1-2 1,0 1-1,2-1 1,1 1-1,0-1 1,2 0 0,1 0-1,1-9-229,1 14 18,1 0-1,1 0 1,0 0 0,2 1-1,0-1 1,1 1-1,0 1 1,2 0 0,0 0-1,0 0 1,2 1 0,0 1-1,3-4-17,-4 8 6,0 1 0,0-1 0,1 2 0,0-1 1,1 1-1,-1 1 0,1 0 0,1 1 0,0 1 0,7-3-6,-12 4-25,1 1 0,0 1 1,0 0-1,0 0 0,1 0 0,-1 1 1,0 1-1,0 0 0,1 0 0,-1 0 1,0 1-1,1 1 0,-1 0 0,0 0 0,8 3 25,9 13-4378,-11 5 385</inkml:trace>
  <inkml:trace contextRef="#ctx0" brushRef="#br0" timeOffset="65373.13">5993 4198 9962,'-18'4'3993,"1"-4"704,15-2-2297,11 1-591,11-2-281,7-2-712,13-3-344,12-1 257,14 1 295,0 7-6177,-6 5 2776</inkml:trace>
  <inkml:trace contextRef="#ctx0" brushRef="#br0" timeOffset="59065.5">520 3894 6817,'83'-61'2196,"-81"60"-1992,0-1 1,0 0-1,0 0 1,0 0-1,-1 0 1,1 0-1,-1-1 1,1 1-1,-1 0 1,0-1-1,0 1 1,0-1 0,0 1-1,0-1 1,-1 1-1,1-1 1,-1 0-1,0 1 1,1-1-1,-1 0 1,0 0-1,-1 1 1,1-1-1,0 0 1,-1 1-1,0-1 1,1 1-1,-1-1 1,0 0 0,0 1-205,-1-1 232,1-1 0,-1 1 0,0 0 0,0 0 1,0 0-1,0 0 0,0 0 0,-1 0 0,1 0 0,-1 1 1,0-1-1,0 1 0,0 0 0,0 0 0,0 0 1,0 0-1,0 1 0,-1-1 0,1 1-232,-9-1 215,1 1-1,-1 1 1,0 0-1,1 0 0,-1 1 1,1 0-1,-1 1 1,1 1-1,0 0 1,0 0-1,0 1 1,0 0-1,-2 3-214,-29 13 472,1 2 1,-24 18-473,43-25 103,1 0 0,1 2 0,1 0 0,0 1 0,1 1 0,1 1 0,1 1 0,1 0 0,1 0 0,1 2 0,0 0 0,-6 18-103,13-26 10,0 1 1,1 0 0,0 0-1,1 0 1,1 0-1,1 1 1,0 0 0,1-1-1,1 1 1,0 0 0,1-1-1,1 1 1,1-1 0,0 1-1,1-1 1,1 0-1,1 0 1,0-1 0,1 1-1,3 4-10,-6-13 1,0-1 1,1 1-1,0 0 0,0-1 0,0 0 0,1 0 0,0-1 1,0 0-1,0 0 0,1 0 0,0-1 0,0 1 0,0-2 1,0 1-1,1-1 0,-1 0-1,4 0 4,-1-1 0,1 0 0,-1 0 0,1-1 0,0-1 0,-1 0 0,1 0 0,0-1 0,-1 0 0,1-1 0,1-1-4,14-4 14,0-2 1,0-1-1,-1 0 0,0-2 1,-1-1-1,-1-1 0,0-1 1,18-15-15,-18 11 21,-2 0 1,0-2-1,-1 0 1,-1-1-1,-1-1 1,-1-1 0,-1 0-1,-1-2 1,-1 1-1,2-10-21,-9 19 19,-1-1 0,0 1 1,-1-1-1,-1-1 0,-1 1 0,0 0 0,-2-1 0,0 1 0,0-1 0,-2 0 0,0 1 0,-1-1 0,-1 1 1,-1 0-1,0 0 0,-1 0 0,-4-9-19,6 19 13,-1 0-1,1 0 1,-2 0 0,1 1 0,-1-1 0,0 1 0,0 0-1,0 0 1,-1 1 0,0 0 0,0 0 0,0 0 0,-1 1-1,0 0 1,0 0 0,0 0 0,0 1 0,0 0 0,-1 1-1,-5-2-12,7 3 21,0 0-1,0 0 0,0 1 1,0-1-1,0 1 0,0 1 1,0-1-1,-1 1 0,1 0 1,0 1-1,1-1 0,-1 1 1,0 0-1,0 1 1,1 0-1,-1-1 0,1 2 1,0-1-1,0 1 0,0-1 1,0 1-1,1 0 0,0 1 1,0-1-1,0 1 0,-1 2-20,-13 24-3974,9-7 556</inkml:trace>
  <inkml:trace contextRef="#ctx0" brushRef="#br0" timeOffset="59430.44">404 4312 13003,'-4'11'2536,"4"7"1673,4 2-3593,4 7 64,3 1 129,0 4 111,-1 1-328,2-2-232,0 2-136,-1-3-56,-4-7-72,2-5-24,1-2-16,1-6 312,4 2 56,12-9 1257,3-3-6554,8-17 2672</inkml:trace>
  <inkml:trace contextRef="#ctx0" brushRef="#br0" timeOffset="59941.33">929 4319 11130,'-6'-4'1317,"-1"-1"219,0 0 0,-1 1 0,1 0 1,-1 0-1,-7-2-1536,15 6 81,-1-1 0,0 1 0,0 0 0,0-1 0,0 1 0,0 0 1,0 0-1,0 0 0,-1 0 0,1 0 0,0 0 0,0 0 1,0 0-1,0 0 0,0 1 0,0-1 0,0 0 0,1 1 0,-1-1 1,0 1-1,0-1 0,0 1 0,0-1 0,0 1 0,0 0 1,1-1-1,-1 1 0,0 0 0,1 0 0,-1-1 0,0 1 0,1 0 1,-1 0-1,1 0 0,-1 0 0,1 0 0,0 0 0,-1 0 1,1 0-1,0 0 0,0 0 0,-1 0 0,1 0 0,0 0 0,0 0 1,0 0-1,0 0 0,0 0 0,1 0 0,-1 0-81,0 5 93,-1-1 0,1 0 0,1 0 0,-1 0-1,1 1 1,0-1 0,0 0 0,0 0 0,1 0 0,0 0-1,0 0 1,0-1 0,0 1 0,1 0 0,0-1 0,0 0-1,1 1-92,-1-2 23,1 0-1,0 0 0,0 0 0,0 0 0,0-1 1,0 0-1,0 0 0,1 0 0,-1 0 1,1-1-1,0 1 0,-1-1 0,1 0 0,0-1 1,0 1-1,-1-1 0,1 0 0,0 0 1,1-1-23,10 0 17,-1-1-1,1-1 1,0 0 0,-1-2 0,0 1 0,0-2 0,0 0 0,0-1 0,-1 0-17,-5 2 16,0 0 0,0 0 0,-1-1 0,1 0 0,-1-1 0,-1 0 1,1 0-1,-1 0 0,0-1 0,-1 0 0,0-1 0,0 1 0,-1-1 0,2-5-16,-3-18 404,-10 24-23,-7 18-27,10-7-345,1 0 1,0 0-1,0 0 0,1 0 1,-1 0-1,1 1 1,-1-1-1,1 1 0,0-1 1,1 1-1,-1-1 0,0 1 1,1 0-1,0-1 1,0 1-1,0 0 0,0-1 1,1 1-1,-1 0 1,1-1-1,0 1 0,0-1 1,0 1-1,1-1 0,-1 0 1,1 1-1,0-1 1,0 0-1,0 0 0,0 0 1,0 0-1,2 0-9,-1 2 2,2-1-1,-1 1 1,1-1 0,-1 0-1,1 0 1,0 0 0,1-1-1,-1 1 1,1-1-1,-1-1 1,1 1 0,0-1-1,0 0 1,0 0-1,0-1 1,0 0 0,1 0-1,4 0-1,-1-2 6,0-1-1,0 0 0,0-1 0,0 0 0,0 0 1,0-1-1,-1 0 0,0-1 0,0 0 1,0-1-1,0 1 0,-1-2 0,0 1 1,3-5-6,1 1 11,-1-2 0,0 1 0,0-2 1,-1 1-1,-1-1 0,0-1 0,-1 0 1,0 0-1,-1-1-11,-6 12 3,0 1 0,0 0-1,-1 0 1,1 0 0,-1-1 0,1 1-1,-1 0 1,0 0 0,0-1 0,0 1 0,0 0-1,0-1 1,-1 0-3,1 2 2,0 0-1,-1 0 1,1 0 0,0 0-1,-1 1 1,1-1 0,-1 0-1,1 0 1,-1 0-1,1 1 1,-1-1 0,0 0-1,1 1 1,-1-1 0,0 1-1,0-1 1,1 0-1,-1 1 1,0 0 0,0-1-1,0 1 1,0-1-2,-2 1 1,1 0 0,0 0 0,-1 0 0,1 0 0,0 0 0,0 0 0,-1 1 0,1-1 0,0 1-1,-1-1 1,1 1 0,0 0 0,0 0 0,0 0 0,0 0 0,0 1 0,0-1 0,0 0 0,0 1 0,1-1 0,-1 1 0,1 0 0,-1 0 0,0 1-1,-2 1-2,1 0 1,0 0 0,0 0 0,1 0-1,-1 1 1,1-1 0,0 1-1,0-1 1,0 1 0,1 0 0,0 0-1,0 0 1,0 0 0,0 0-1,1 0 1,0 0 0,0 0-1,0 0 1,1 0 0,0 0 0,0 0-1,0 0 1,0 0 0,1-1-1,0 1 1,1 2 1,0-1-1,0-1 1,1 1-1,0-1 1,0 0-1,0 0 0,1 0 1,-1 0-1,1-1 0,0 0 1,1 0-1,-1 0 0,1-1 1,0 1-1,-1-2 0,1 1 1,1 0-1,-1-1 0,0 0 1,0-1-1,3 1 1,8 0 8,0 0-1,-1-1 1,1-1 0,0-1-1,-1-1 1,1 0 0,-1-1-1,1 0 1,8-4-8,-15 4-274,1-1 0,0 0 0,-1 0 0,0-1 0,0 0 0,0-1 0,-1 0 0,0-1 0,0 0 0,0 0 0,-1-1 0,0 0 0,-1-1 0,4-4 274,-8 9-604,-1-1 1,0 1 0,1 0 0,-2-1 0,1 0 0,0 1 0,-1-1 0,0 0 603,3-48-4835</inkml:trace>
  <inkml:trace contextRef="#ctx0" brushRef="#br0" timeOffset="60312.26">1831 3738 4801,'-21'-103'14591,"-3"-61"-14591,29 186 1259,1-2 1,1 1-1,1-1 0,1 2-1259,17 44 1038,-4 10 123,-3 0 0,-3 1 0,3 58-1161,-6 22 1410,-6 54-1410,-7-179 60,3 55 40,-3-80-83,1-1 0,0 1 0,1 0-1,0-1 1,0 1 0,0-1 0,1 0-1,0 0 1,0 0 0,4 5-17,-7-10 25,1 0-1,0 0 1,-1 0 0,1 0-1,-1 0 1,1-1 0,0 1-1,0 0 1,-1-1-1,1 1 1,0 0 0,0-1-1,0 1 1,0-1 0,0 1-1,0-1 1,0 0 0,0 1-1,0-1 1,0 0 0,0 0-1,0 0 1,0 0 0,0 1-1,0-2 1,0 1 0,0 0-25,1 0-353,0-1 1,-1 0 0,1 0-1,-1 0 1,1 0-1,-1-1 1,1 1 0,-1 0-1,1-1 1,-1 1 0,0 0-1,0-1 1,0 0 0,0 1-1,0-1 353,15-23-4223</inkml:trace>
  <inkml:trace contextRef="#ctx0" brushRef="#br0" timeOffset="72041.46">7703 4206 8850,'-2'-5'691,"-1"0"0,0 1 0,0 0 0,-1-1 0,1 1 0,-1 0 0,0 1 0,0-1 0,0 1 0,-1-1 0,1 1 0,-1 1 0,0-1 0,1 1 0,-1-1 0,0 1 0,-1 1-691,-3-2 434,0 1 0,0 1 0,0-1 0,-1 2 0,1-1 0,-1 1 0,1 1 0,0 0 0,-7 1-434,-5 2 184,0 2 0,0 0 1,0 1-1,1 1 0,0 1 1,1 1-1,0 0 1,-5 5-185,8-4 77,0 1 0,1 1 0,1 0 0,0 1 0,-1 2-77,9-9 9,0 1 0,0 0-1,1 0 1,-1 1 0,2 0 0,-1 0 0,1 0-1,1 0 1,0 1 0,-2 8-9,4-15-2,1 0 0,-1 0 0,1 0 0,0 0 0,0 0 0,0 0 0,0 0 0,0-1 0,1 1 0,-1 0 0,1 0 0,0 0 0,0 0 0,0-1-1,0 1 1,0 0 0,1-1 0,-1 1 0,1-1 0,0 0 0,-1 1 0,1-1 0,0 0 0,0 0 0,1 0 0,-1 0 0,0-1 0,1 1 0,-1-1 0,1 1 0,-1-1 0,1 0 0,0 0 0,0 0 0,-1 0 0,1 0 0,2 0 2,5 1-2,-1-1 1,0 0 0,1 0-1,-1-1 1,1 0-1,-1-1 1,0 0 0,1-1-1,-1 1 1,0-2-1,2 0 2,6-4 14,1 0-1,-1-2 0,0 0 0,-1-1 1,0-1-1,-1 0 0,0-1 0,0-1 1,-2 0-1,1-1 0,-2 0 0,0-1 0,-1 0 1,0-1-1,-1-1 0,2-5-13,-2 2 26,0-1-1,-2 0 1,0-1-1,-1 0 0,-2 0 1,0-1-1,-1 1 1,-1-1-1,-2 0 1,0 0-1,-1 0 1,-1 1-1,-3-13-25,0 7 21,-1 1 0,-1 0 0,-2 1 0,0 0 0,-2 0 0,-1 0 0,-1 2 0,-1-1 0,-4-4-21,16 27-2,0 1-1,0-1 0,0 1 0,0 0 0,0-1 0,0 1 1,0 0-1,0 0 0,-1 0 0,1 0 0,0 0 0,-1 0 0,1 0 1,-1 0-1,1 0 0,-1 1 0,1-1 0,-1 1 0,1-1 1,-1 1-1,0 0 0,1-1 0,-1 1 0,0 0 0,1 0 0,-1 0 1,0 0 2,0 1-3,1 0 0,0 0 0,0 0-1,-1 0 1,1 1 0,0-1 0,0 0 0,0 1 0,0-1 0,0 0 0,1 1 0,-1-1 0,0 1 0,0-1 0,1 1 0,-1 0 0,1-1 0,0 1 0,-1-1 0,1 1 0,0 0 0,0-1 0,0 1 0,0 0-1,0-1 1,1 2 3,3 34 68,2 0-1,1 0 0,2-1 0,2 0 1,1 0-1,2-2 0,14 28-67,-15-36 38,1 0 0,0-1 0,2 0-1,1-1 1,1-1 0,14 13-38,-20-23 18,0-1 0,1-1 0,1 0 1,-1-1-1,2 0 0,-1-1 0,1-1 0,1 0 0,-1-1 0,1-1 0,1 0 0,0-1-18,-12-4 15,0-1 0,1 1 0,-1-1 0,0 0 0,0 0 0,1-1 0,-1 0 0,0 0-1,0 0 1,0 0 0,0-1 0,0 0 0,0 0 0,0 0 0,0-1 0,-1 0 0,1 0 0,-1 0-1,2-2-14,-3 3 12,0 0 0,-1 0 0,1-1 0,-1 0 0,0 1 0,1-1 0,-1 0 0,0 0 0,-1 0 0,1 0 0,-1 0 0,1-1 0,-1 1 0,0 0 0,0-1 0,0 1 0,-1 0 0,1-1 0,-1 0 0,0 1 0,0-1 0,0 1 0,0-1 0,-1 1 0,1-1 0,-1 1 0,0 0 0,0-1 0,-1-1-12,1 3 3,0 1 0,0-1 0,0 0 0,-1 1 0,1-1 0,0 1 0,-1 0 0,1-1 0,-1 1 0,0 0 0,1 0 0,-1 0 0,0 0 0,0 0 0,0 0 0,1 1 0,-1-1 0,0 1 0,0-1 0,0 1 0,0 0 0,0-1-1,0 1 1,0 0 0,0 1 0,0-1 0,0 0 0,0 0 0,0 1 0,0-1 0,0 1 0,0 0-3,-6 1-4,1 0-1,0 0 1,0 1-1,0 0 0,0 1 1,0 0-1,1 0 1,0 0 4,-1 1-8,2 0 1,-1 0-1,0 0 1,1 1-1,0 0 1,1 0 0,-1 1-1,1-1 1,0 1-1,1 0 1,-1 0-1,2 0 1,-1 0-1,1 1 1,0-1-1,0 1 1,0 5 7,2-8-3,0 0 0,0-1 0,0 1 0,0 0 0,1 0-1,0 0 1,0-1 0,1 1 0,-1 0 0,1-1 0,0 1 0,0-1 0,0 0 0,1 0 0,0 1 0,-1-2-1,2 1 1,-1 0 0,0-1 0,1 1 0,-1-1 0,1 0 0,0 0 0,0 0 0,0-1 0,0 1-1,1-1 1,3 1 3,6 2 114,0 0 0,0-2-1,1 0 1,-1 0 0,0-1-1,1-1 1,0 0-1,-1-1 1,1-1 0,7-1-114,81-16-1400,-42 1-3910,-24 4 312</inkml:trace>
  <inkml:trace contextRef="#ctx0" brushRef="#br0" timeOffset="81063.83">14146 4000 6545,'2'-6'1189,"1"1"0,-1-1 0,1 1-1,0 0 1,0-1 0,0 1-1,1 1 1,0-1-1189,2-4 1741,-17 12 3353,-48 24-2752,49-21-2065,0 0 0,0 1 0,1 0 0,0 0 0,0 1 0,1 0 0,0 0 0,0 1 0,-4 7-277,9-11 54,0 1 0,0-1 0,1 1 0,-1 0-1,1 0 1,1 0 0,-1 1 0,1-1 0,0 0 0,1 0-1,-1 1 1,1-1 0,0 0 0,1 1 0,0-1-1,0 0 1,0 1 0,3 5-54,-3-5 18,1 0 0,1 0 0,0 0 0,0-1 0,0 1 0,0-1 0,1 0 0,0 0 0,1 0-1,-1 0 1,1-1 0,0 1 0,1-1 0,-1 0 0,1-1 0,0 0 0,0 0 0,0 0 0,1 0-18,3 0 22,-1 0 1,1-1 0,0-1-1,0 1 1,0-2-1,0 1 1,0-1 0,0-1-1,1 0 1,-1 0-1,0-1 1,10-2-23,-5 0 29,1 0 1,-1-1 0,0 0-1,0-2 1,-1 0 0,1 0-1,-1-1 1,-1-1 0,1-1-1,-1 0 1,-1 0 0,0-1-1,0-1 1,-1 0 0,0 0-1,-1-1 1,0-1 0,-1 0-30,-7 11 7,0-1 1,-1 0-1,1 0 1,0 0-1,-1-1 1,0 1-1,0 0 1,0 0-1,0-1 1,0 1-1,-1-1 1,0 1 0,1 0-1,-1-1 1,0 1-1,-1-1 1,1 1-1,-1-1 1,1 1-1,-1 0 1,0-1-1,0 1 1,-1 0-1,1 0 1,-1 0-1,1 0 1,-2-2-8,0 3-2,0-1 1,0 1 0,0-1-1,0 1 1,-1 0 0,1 0-1,-1 0 1,0 1 0,1-1-1,-1 1 1,0 0 0,0 0-1,1 0 1,-1 1 0,0-1-1,0 1 1,0 0 0,0 0-1,0 0 1,0 1-1,0-1 1,0 1 0,-2 1 1,2-2-8,0 1 1,0 0 0,1 0 0,-1 0-1,0 0 1,0 1 0,1 0 0,-1-1-1,1 1 1,0 0 0,-1 1 0,1-1-1,0 1 1,0-1 0,1 1 0,-1 0-1,1 0 1,-1 0 0,1 0 0,0 1-1,0-1 1,0 1 0,0-1 0,1 1-1,0 0 1,-1-1 0,1 1 0,1 0-1,-1 0 1,0 0 0,1 0 0,0 1 7,0 1-2,1 0 0,-1 0 1,1-1-1,1 1 0,-1-1 1,1 1-1,0-1 1,0 0-1,0 1 0,1-1 1,0 0-1,0-1 0,0 1 1,1 0-1,0-1 0,-1 0 1,2 0-1,-1 0 1,0 0-1,1-1 0,-1 1 1,3 0 1,8 4 110,0-1 1,1-1-1,-1 0 0,1-1 1,0 0-1,0-2 1,1 0-1,15 1-110,71 0 10,-35-6-4501,-17 1-2979,-9 1-284</inkml:trace>
  <inkml:trace contextRef="#ctx0" brushRef="#br0" timeOffset="73608.5">9350 4135 11490,'-2'8'9803,"-1"18"-7448,-1 13-2105,-7 46 983,5 0 1,3 63-1234,16 180 740,-12-310-725,-2 16 75,1-34-85,0 1 0,0-1 0,0 0 0,0 0 0,0 0 0,0 1 0,0-1-1,0 0 1,0 0 0,0 0 0,0 0 0,0 1 0,0-1 0,0 0 0,0 0-1,0 0 1,0 0 0,0 1 0,0-1 0,0 0 0,0 0 0,-1 0 0,1 0-1,0 0 1,0 1 0,0-1 0,0 0 0,0 0 0,-1 0 0,1 0 0,0 0-1,0 0 1,0 0 0,0 0 0,-1 0 0,1 0 0,0 0 0,0 0 0,0 1-1,0-1 1,-1 0 0,1 0 0,0 0 0,0-1 0,0 1 0,-1 0 0,1 0-1,0 0 1,0 0 0,0 0 0,0 0 0,-1 0 0,1 0 0,0 0 0,0 0-1,0 0 1,0 0 0,0-1 0,-1 1 0,1 0-5,-24-43 535,17 31-528,-3-9 12,0 0 0,1-1 0,1 0 0,1 0 0,1-1 0,2 0 0,0 0 1,1 0-1,1 0 0,1-1 0,1 1 0,1 0 0,1-1 0,2 1 0,4-20-19,2 5-21,2-1-1,1 1 1,2 1-1,1 0 1,2 1-1,22-32 22,-31 56-14,0 0 1,1 0-1,0 1 0,1 0 0,0 1 0,0 0 0,1 1 0,1 0 0,2-1 14,-5 6-14,-1-1-1,1 1 1,0 0-1,0 1 1,0 0-1,0 1 1,0 0-1,1 0 1,-1 1-1,1 1 0,-1 0 1,1 0-1,-1 1 1,1 0 14,-7-1-3,0 0 0,-1 1 0,1-1 0,-1 1 0,1 0 0,-1 0 0,1 0 0,-1 1 0,1-1 1,-1 1-1,0-1 0,0 1 0,0 0 0,0 0 0,0 1 0,-1-1 0,1 1 0,0-1 0,-1 1 0,0 0 0,0 0 0,0 0 0,0 0 0,0 0 0,0 0 0,-1 1 1,0-1-1,1 1 3,-2 2 2,1 0 0,-1 0 0,0 0 1,0-1-1,-1 1 0,1 0 0,-1 0 1,-1-1-1,1 1 0,-1 0 0,0-1 1,0 0-1,0 1 0,-1-1 0,0 0 1,0 0-1,-3 3-2,-8 11 49,-2 0 0,0-1-1,-2-1 1,1 0 0,-2-1 0,-18 12-49,-29 16-2392,-34 15 2392,153-87-8541,3 4 4593,-9 7 3284,0 1 1,41-6 663,-75 19-81,55-12 2227,45-16-2146,-95 25 849,1-1 0,-1-1 0,-1 0 0,1-2 0,-2 0 0,1 0 0,-1-2 0,4-4-849,-18 14 156,0 0 0,1 0 0,-2 0 0,1 0 0,0 0 0,0-1 0,-1 1 0,1 0 0,-1-1 0,0 1-1,1-1 1,-1 1 0,-1-1 0,1 0 0,0 0 0,-1 1 0,1-1 0,-1-3-156,0 6 59,0-1 1,0 0-1,0 0 1,0 0 0,-1 1-1,1-1 1,0 0-1,-1 0 1,1 1-1,-1-1 1,1 0-1,0 1 1,-1-1 0,0 0-1,1 1 1,-1-1-1,1 1 1,-1-1-1,0 1 1,1-1-1,-1 1 1,0-1 0,0 1-60,-1-1 71,0 0-1,0 1 1,0-1 0,0 1 0,-1 0 0,1-1 0,0 1 0,0 0 0,0 0 0,-1 1 0,1-1 0,-2 1-71,-10 1 182,-1 2 1,1 0-1,0 0 0,1 1 0,-1 1 0,1 1 0,0-1 1,0 2-1,1 0 0,0 1 0,0 0-182,8-6 17,1 0-1,-1 0 0,1 0 1,0 1-1,0 0 1,0-1-1,0 1 1,1 0-1,0 0 0,0 0 1,0 1-1,0-1 1,0 1-1,1-1 1,0 1-1,0-1 1,0 1-1,0-1 0,1 1 1,0 0-1,0 0 1,0-1-1,1 1 1,-1 0-1,1-1 0,0 1 1,0-1-1,1 1 1,-1-1-1,1 1 1,0-1-1,1 0 1,-1 0-1,0 0 0,4 3-16,-2 0 11,1-1 0,0 0 0,0-1 0,0 1 0,0-1 0,1 0 0,0 0 0,0-1 0,1 0-1,-1 0 1,1 0 0,0-1 0,0 0 0,0 0 0,0-1 0,0 1 0,0-2 0,1 1 0,-1-1-1,1 0 1,0-1 0,-1 0 0,1 0 0,5-1-11,4-2-148,0 0-1,0-1 1,0-1 0,0-1-1,-1 0 1,0-1 0,0-1-1,0 0 1,-1-1 0,4-4 148,9-7-1331,0-1 0,8-9 1331,-29 24-182,0 0 0,0-1 0,-1 0-1,0-1 1,0 1 0,-1-1 0,0 0 0,0 0 0,-1-1 0,0 1 0,0-4 182,-1-12-77,-3 24 120,0-1 0,0 0 0,0 1 0,0-1 0,0 0 0,0 1 0,0-1 0,0 1 0,0-1 0,0 0 0,-1 1 0,1-1 0,0 1 0,0-1 0,-1 1 0,1-1 0,0 0 0,-1 1 0,1-1-1,0 1 1,-1-1 0,1 1 0,-1 0 0,1-1 0,-1 1 0,1-1 0,-1 1 0,1 0 0,-1 0 0,1-1 0,-1 1 0,1 0 0,-1 0 0,0-1 0,1 1-43,2 14 893,13 47-375,-10-43-303,0 0-1,-1 1 1,-1-1 0,0 1-1,-2 0 1,0-1 0,-1 1-215,-2-12 318,-1-10 515,-2-17 79,4-10-751,0 1 0,2-1 0,3-12-161,-3 32 14,0 1 0,1-1-1,0 1 1,1 0 0,0 0 0,1 0 0,0 0 0,0 0 0,0 1 0,1 0-1,1 0 1,4-6-14,-8 12 3,0-1 0,1 1-1,-1 0 1,0 0 0,1 0-1,-1 1 1,1-1 0,0 1-1,-1-1 1,1 1-1,0 0 1,0 0 0,0 0-1,0 1 1,0-1 0,0 0-1,0 1 1,0 0 0,0 0-1,0 0 1,0 0 0,0 1-1,0-1 1,0 1 0,0-1-1,0 1 1,0 0 0,0 0-1,0 1-2,37 21-2213,-5 6-5619,-13-8 2145</inkml:trace>
  <inkml:trace contextRef="#ctx0" brushRef="#br0" timeOffset="73963.19">10833 4191 8570,'15'-6'1295,"-11"4"894,-5 4 383,-1 1-2131,1-1-1,-1 0 0,1 1 1,0-1-1,0 1 1,0-1-1,0 1 1,0-1-1,0 1 1,1 2-441,-5 81 3319,5-66-2372,0 0 1,-2 1-1,-2 15-947,4-35 26,0-1-1,0 0 1,0 0 0,0 0-1,0 0 1,0 1-1,0-1 1,0 0 0,0 0-1,0 0 1,-1 0-1,1 1 1,0-1 0,0 0-1,0 0 1,0 0 0,0 0-1,0 1 1,0-1-1,0 0 1,0 0 0,-1 0-1,1 0 1,0 0-1,0 0 1,0 0 0,0 1-1,0-1 1,-1 0 0,1 0-1,0 0 1,0 0-1,0 0 1,0 0 0,-1 0-1,1 0 1,0 0-1,0 0 1,0 0 0,0 0-1,-1 0 1,1 0 0,0 0-1,0 0 1,0 0-1,0 0 1,-1 0 0,1 0-1,0 0 1,0 0-1,0 0 1,0 0 0,-1-1-1,1 1 1,0 0 0,0 0-1,0 0 1,0 0-1,0 0-25,-12-14 809,-6-22 146,7 5-784,1 1-1,1-2 1,2 1 0,1-1-1,2 0 1,1 0-1,1 0 1,2-1-1,1 1 1,2 0-1,1 0 1,4-11-171,-4 23-9,0 0 1,2 0-1,1 1 0,0 0 1,1 0-1,1 1 1,1 0-1,1 1 0,0 0 1,1 0-1,1 2 1,0-1-1,1 1 0,1 1 1,0 1-1,1 0 1,0 1-1,1 1 1,17-9 8,-25 16 27,-1 1 0,0-1 1,1 2-1,0-1 0,-1 1 1,1 0-1,0 1 0,0 0 1,0 1-1,0 0 1,0 0-1,0 1 0,2 0-27,-7 0-81,1 0 1,0 0-1,-1 0 0,0 1 0,1 0 0,-1 0 0,0 0 0,0 0 1,0 1-1,0 0 0,-1 0 0,1 0 0,-1 0 0,1 1 81,-1-1-428,0 1 0,-1-1 0,1 1 0,-1 0 0,0 0 1,0 0-1,0 0 0,-1 1 0,1-1 0,-1 2 428,2 26-3450</inkml:trace>
  <inkml:trace contextRef="#ctx0" brushRef="#br0" timeOffset="74306.29">10983 4055 10370,'-32'1'4001,"11"-4"592,6-2-2160,8 5-1609,9 0 112,11 1-576,14 5 24,13 0-80,10 4 1521,2-2-6546,-1 4 2744</inkml:trace>
  <inkml:trace contextRef="#ctx0" brushRef="#br0" timeOffset="74663.85">11336 4140 6561,'0'0'7858,"-11"6"-4149,-11 5-2514,-15 6 629,2 2 1,0 2-1,-25 20-1824,49-32 291,1 0 1,1 0-1,-1 1 0,1 1 0,1-1 1,-4 7-292,10-14 54,0 1 1,-1-1 0,1 1 0,0 0 0,1-1-1,-1 1 1,1 0 0,0 0 0,0 0-1,0 0 1,0 0 0,1 1 0,-1-1-1,1 0 1,0 0 0,1 0 0,-1 0 0,1 1-1,-1-1 1,1 0 0,0 0 0,2 2-55,-2-3 15,2-1 1,-1 1-1,0-1 1,0 1 0,1-1-1,-1 0 1,1 0 0,0 0-1,0 0 1,-1-1-1,1 1 1,0-1 0,1 0-1,-1 0 1,0 0-1,0 0 1,0 0 0,1 0-1,-1-1 1,0 0-1,0 0 1,1 0 0,-1 0-1,0 0 1,1-1-16,14 0 29,-1-1 0,1-1 0,-1-1 0,2-1-29,-6 2 26,0-2 0,-1 1 0,1-2 0,-1 0 0,0 0 0,-1-1-1,0 0 1,0-1 0,0-1 0,4-4-26,-12 10 15,0 0 0,0 0 0,0 0 0,0 0 1,-1-1-1,0 1 0,1-1 0,-1 0 0,0 1 0,-1-1 0,1 0 0,-1 0 0,1-1 0,-1 1 0,-1 0 1,1 0-1,0 0 0,-1-1 0,0 1 0,0 0 0,0-1 0,-1 1 0,1 0 0,-1 0 0,0 0 0,-1-1 0,1 1 1,0 0-1,-1 0 0,0 1 0,0-1 0,0 0 0,-1 1 0,1-1 0,-1 1-15,0-2 95,-1 1-1,0 0 1,0 0-1,0 0 0,0 0 1,-1 1-1,1 0 1,-1 0-1,0 0 1,0 1-1,0-1 1,0 1-1,-1 0 0,1 1 1,-3-1-95,5 1-484,-1 1 0,1-1 0,-1 1 0,1 0 1,0 0-1,-1 1 0,1-1 0,-1 1 0,1-1 0,-2 2 484,-12 5-3775</inkml:trace>
  <inkml:trace contextRef="#ctx0" brushRef="#br0" timeOffset="75015.59">11590 4239 8082,'2'1'301,"0"0"0,-1 0 0,1 0-1,-1 1 1,1-1 0,-1 0 0,0 1 0,1 0 0,-1-1 0,0 1 0,0 0 0,0-1 0,0 1 0,-1 0 0,1 0 0,0 0 0,-1 0 0,1 0 0,-1 0 0,0 0-1,0 0 1,0 0 0,0 0 0,0 0 0,0 0 0,0 0 0,0 0 0,-1 0 0,1 0 0,-1-1 0,0 1 0,0 2-301,-1 12 2284,0 0 0,2 0 0,0 0 0,1 13-2284,-5-48 2882,-3-7-2908,5 18 43,1-1 0,-1 0 0,2 0 0,-1 0 0,1 0 0,1 0 0,-1 0 0,2 0 0,-1 0 0,1 0 0,0 0 0,1 1 0,0-1 0,1 1 0,0 0 0,0 0 0,0 0 0,1 1 0,0-1 0,1 1 0,5-6-17,-4 7-27,0 1-1,-1 0 1,2 0-1,-1 0 1,1 1-1,-1 1 1,1-1-1,0 1 1,0 0-1,1 1 1,-1 0-1,0 0 1,1 1-1,-1 0 1,1 1-1,4-1 28,-3 2-1094,1 0-1,-1 0 0,1 1 1,-1 0-1,3 2 1095,21 7-4088</inkml:trace>
  <inkml:trace contextRef="#ctx0" brushRef="#br0" timeOffset="75600.96">12021 4155 8898,'1'1'250,"0"-1"1,0 0-1,1 0 0,-1 0 1,0 1-1,0-1 0,0 1 1,0-1-1,0 1 0,0-1 1,0 1-1,0 0 0,0-1 1,0 1-1,0 0 1,0 0-1,0 0 0,-1-1 1,1 2-251,-6 15 6307,-6 10-3391,9-16-2248,0 0 1,1 1-1,0-1 0,1 1 0,0 9-668,-1 40 2048,0-61-2036,1 0 0,0 0 0,0 0 0,0 0 0,0 0 0,0 0 0,0 0 0,0-1 0,0 1 0,0 0 0,0 0 0,0 0 0,-1 0 0,1 0 0,0 0 0,0 0 0,0 0 0,0 0 0,0 0 0,0 0 0,0 0 0,0 0 0,0 0 0,-1 0 0,1 0 0,0 0 0,0 0 0,0 0 0,0 0 0,0 0 0,0 0 0,0 0 0,0 1 0,0-1 0,0 0 0,-1 0 0,1 0 0,0 0 0,0 0 0,0 0 0,0 0 0,0 0 0,0 0 0,0 0 0,0 0 0,0 0 0,0 1 0,0-1 0,0 0 0,0 0 0,0 0 0,0 0 0,0 0 0,0 0 0,0 0 0,0 0 0,0 0 0,0 1 0,0-1 0,0 0-12,0-14 407,1 9-404,1 0 0,1 0 0,-1 0 0,1 0 0,0 0 0,0 0-1,0 1 1,1 0 0,-1 0 0,1 0 0,0 0 0,0 0 0,1 0-3,11-11 6,15-22 11,-26 30-17,0 0-1,0 0 1,1 0 0,0 1 0,0 0 0,1 0-1,0 0 1,0 1 0,0 0 0,0 0-1,1 1 1,0 0 0,0 0 0,1 0 0,-7 4-2,-1 0 0,0-1 0,1 1-1,-1 0 1,0 0 0,1 0 0,-1 0 0,0 0 0,1 0 0,-1 0 0,0 0 0,1 1 0,-1-1 0,0 0 0,0 1 0,1-1 0,-1 1 0,0-1 0,0 1 0,0 0 0,0 0 0,0-1 0,0 1 0,0 0 0,0 0 0,0 0 0,0 0 2,1 2-2,0 0 0,-1 0 1,1 0-1,-1 0 0,0 0 1,0 0-1,0 0 0,0 1 1,-1-1-1,1 0 0,-1 1 2,1 11 3,-1 0 0,0-1 0,-2 1 0,-1 8-3,-5 11 11,-2 18 34,11-52-40,0 0 1,0 0-1,0 0 0,0 0 0,0 0 0,-1 0 0,1-1 0,0 1 0,0 0 1,0-1-1,0 1 0,-1 0 0,1-1 0,0 1 0,0-1 0,-1 1 1,1-1-1,0 0 0,-1 1 0,1-1 0,-1 0 0,1 1 0,-1-1 0,1 0 1,0 0-6,3-3-2,61-58 30,-41 37-21,2 2 1,20-15-8,-44 36 4,0 0-1,0 0 1,0 1 0,0-1 0,0 1 0,1 0 0,-1 0 0,0 0 0,1 0 0,-1 0-1,0 0 1,1 0 0,0 1 0,-1-1 0,1 1 0,-1 0 0,1 0 0,-1 0 0,1 0-1,0 0 1,-1 1 0,1-1 0,-1 1 0,1-1 0,-1 1 0,1 0 0,-1 0 0,0 0-1,1 0 1,-1 1 0,0-1 0,0 1 0,2 1-4,1 2 15,-1 1 1,1 0-1,-1 0 0,0 0 0,-1 0 1,1 1-1,-1 0 0,-1-1 0,1 1 0,-1 0 1,1 6-16,0 1 264,1 0 0,1-1 0,0 1 1,5 9-265,10 5-5094,-7-16 1064</inkml:trace>
  <inkml:trace contextRef="#ctx0" brushRef="#br0" timeOffset="75930.71">13103 4230 10474,'-2'-4'725,"0"0"0,0 0 0,-1 0 0,1 1-1,-1-1 1,0 1 0,0-1 0,0 1 0,0 0 0,-1 0-1,1 0 1,-1 0 0,0 1 0,1 0 0,-1 0 0,0 0-1,-1 0-724,-3-1 488,-1 0 0,0 0 0,-1 1 0,1 0 0,0 1-1,0 0 1,-1 1 0,-3 0-488,-10 1 204,0 1 0,0 2 0,0 0-1,0 1 1,1 2 0,-11 4-204,26-9 54,0 1 1,1 0-1,0 1 0,0 0 1,0 0-1,0 0 0,0 0 0,1 1 1,0 0-1,0 0 0,-4 6-54,7-9 7,0 1 0,1-1 0,-1 1 0,1 0 0,-1 0 0,1-1 0,0 1 0,0 0 0,1 0 0,-1 0 0,0 0 0,1 0 0,0 0 0,0 0 0,0 1 0,0-1 0,0 0 0,0 0 0,1 0 0,0 0 0,-1 0 0,1 0 0,0 0 0,0-1 0,1 1 0,-1 0 0,1 0 0,0 1-7,1-1 4,0 0-1,0-1 0,0 1 0,0 0 1,1-1-1,-1 0 0,1 1 1,0-1-1,-1-1 0,1 1 0,0-1 1,0 1-1,0-1 0,0 0 0,0 0 1,0-1-1,0 1 0,1-1 0,-1 0 1,0 0-1,0-1 0,3 0-3,7 0 12,0-1 0,0 0 0,-1-1-1,1-1 1,-1 0 0,2-1-12,2-3 45,-1 1 0,0-2-1,0 0 1,-1-1 0,0 0 0,-1-1 0,0-1-1,-1 0 1,0-1 0,-1-1 0,-1 1-1,0-2 1,-1 0 0,4-6-45,-13 3 344,-1 18-341,0 1 0,-1-1-1,1 0 1,-1 0 0,1 0 0,0 1 0,-1-1-1,1 0 1,0 0 0,-1 1 0,1-1 0,0 0-1,0 1 1,-1-1 0,1 0 0,0 1 0,0-1 0,-1 0-1,1 1 1,0-1 0,0 1 0,0-1 0,0 0-1,0 1 1,0-1 0,0 1 0,0-1 0,-1 1-1,2-1 1,-1 0 0,0 1 0,0-1 0,0 1-1,0-1 1,0 1 0,0-1 0,0 0 0,0 1-3,-2 21 138,1 1 0,1 0 0,2 11-138,-1-26-178,0 0 1,1-1-1,0 0 1,0 1-1,0-1 1,1 0 177,-1-3-421,-1-1 1,1 0 0,0 0-1,0 0 1,0-1 0,0 1 0,0 0-1,1-1 1,-1 1 0,1-1-1,0 0 1,3 2 420,6 0-5734,1-5-394</inkml:trace>
  <inkml:trace contextRef="#ctx0" brushRef="#br0" timeOffset="80453.85">13383 4060 6769,'-12'-15'1210,"-7"-7"306,1 11 2641,11 13 1775,3 7-3439,-1 16-1972,4-19-202,-4 28 84,0-8 90,1 1 1,1 0 0,2 0 0,1 26-494,0-52 13,0 1-1,0-1 1,0 1 0,1-1 0,-1 1-1,0-1 1,0 0 0,1 1 0,-1-1 0,1 0-1,-1 1 1,1-1 0,0 0 0,0 1 0,-1-1-1,1 0 1,0 0 0,0 0 0,0 0 0,0 0-1,0 0 1,0 0 0,1 0 0,-1 0 0,0 0-1,1 0-12,0-1 17,0 0 0,0 0 0,0 0 1,0-1-1,0 1 0,-1 0 0,1-1 0,0 1 0,0-1 0,0 0 0,-1 1 0,1-1 0,0 0 0,-1 0 0,1 0 0,-1 0 0,2-1-17,10-9 84,-1 0 0,0-1 0,-1 0 0,4-6-84,-12 14 9,17-20 56,7-9 128,2 0-1,10-6-192,-38 38 12,0 0 0,0 0 0,0 0 0,0 0-1,1 0 1,-1 1 0,0-1 0,0 0 0,1 0-1,-1 1 1,0-1 0,1 1 0,-1 0 0,1-1-1,-1 1 1,0 0 0,1 0 0,-1 0 0,1 0 0,-1 0-1,1 0 1,-1 0 0,1 0 0,-1 0 0,1 1-1,0 0-11,1 0 17,-1 1-1,1-1 1,-1 1 0,1 0-1,-1 0 1,0 0-1,0 1 1,0-1-1,0 0 1,0 1-1,-1-1 1,2 3-17,5 11 74,-1 0-1,0 0 1,-2 1 0,2 6-74,-5-18 33,19 131 544,-19-132-384,-2-4-5213,0 0 5020,0 0-4124</inkml:trace>
  <inkml:trace contextRef="#ctx0" brushRef="#br0" timeOffset="82415.36">15753 3980 3705,'7'-9'15521,"-5"7"-10368,-3 9-3651,1 2-1171,-8 57 355,5-45-558,0 0 1,1 0-1,1 0 1,1 0-1,2 1 1,2 19-129,-4-41 6,0 1 1,0-1-1,0 0 1,0 1-1,0-1 1,0 1-1,0-1 1,0 0 0,0 1-1,0-1 1,0 0-1,0 1 1,1-1-1,-1 1 1,0-1-1,0 0 1,0 1-1,0-1 1,1 0 0,-1 1-1,0-1 1,0 0-1,1 0 1,-1 1-1,0-1 1,1 0-1,-1 0 1,0 1 0,1-1-1,-1 0 1,0 0-1,1 0 1,-1 0-1,1 1 1,-1-1-7,7-13 220,1-22 115,8-79 473,-4 21-93,23-85-715,-34 170 4,1 0 0,1 1 0,0-1 0,0 1 0,0 0 0,1 0 0,0 0 0,0 0 1,0 1-1,1 0 0,2-2-4,-5 6-8,1 0-1,-1 0 1,1 0 0,0 1 0,-1-1 0,1 1 0,0 0 0,0 0 0,0 0-1,0 0 1,0 0 0,0 1 0,0-1 0,0 1 0,0 0 0,1 0 0,-1 0-1,0 0 1,0 0 0,0 1 0,0-1 0,0 1 0,0 0 0,0 0 0,0 0-1,0 1 1,0-1 0,-1 1 0,1-1 8,20 13-468,0 0 1,-1 1-1,8 8 468,23 15-4702,-7-9 938</inkml:trace>
  <inkml:trace contextRef="#ctx0" brushRef="#br0" timeOffset="82863.32">16241 3910 7210,'14'71'3838,"-14"-70"-3696,0 0 0,0-1 1,0 1-1,0 0 0,-1 0 1,1-1-1,0 1 0,0 0 1,-1 0-1,1-1 0,-1 1 1,1 0-1,0-1 0,-1 1 1,1-1-1,-1 1 0,0 0 1,1-1-1,-1 1 0,1-1 0,-1 0 1,0 1-1,1-1 0,-1 1 1,0-1-1,1 0 0,-1 1 1,0-1-1,0 0 0,0 0-142,-26 4 3661,15-3-1725,66 4 207,-43-4-2094,1-1-1,-1 0 1,1-1 0,-1 0 0,1-1 0,-1 0-1,0 0 1,0-2 0,0 1 0,0-2-1,-1 1 1,1-1 0,-1-1 0,6-4-49,-15 9 31,0 0 0,1 0 0,-1 0 0,0 0 0,0 0 1,0 0-1,0-1 0,0 1 0,0-1 0,0 1 0,0-1 0,0 1 1,-1-1-1,1 1 0,0-1 0,-1 1 0,0-1-31,0 1 32,0 0 0,0 0 0,0 0 0,0 0 0,0 0 0,0 1 0,-1-1-1,1 0 1,0 0 0,-1 0 0,1 1 0,0-1 0,-1 0 0,1 0 0,-1 1 0,0-1 0,1 0 0,-1 1 0,1-1-1,-1 1 1,0-1 0,0 1 0,1-1-32,-4-1 87,0 0-1,1 0 0,-1 1 1,0-1-1,0 1 1,0 0-1,0 0 1,0 1-1,0-1 0,0 1 1,-1 0-1,-1 0-86,-5 1 73,1 0 1,-1 1-1,0 0 0,0 1 0,1 0 1,-1 1-1,1 0 0,0 0 0,0 1 1,1 1-1,0-1 0,-1 2 0,2-1 1,-7 7-74,8-7 29,1 0-1,0 0 1,0 1 0,1 0 0,0 0 0,0 1-1,1-1 1,0 1 0,0 0 0,0 0 0,1 0 0,1 0-1,-1 1 1,1-1 0,1 1 0,0 0 0,0-1 0,0 7-29,1-12 4,0 1 0,1-1 1,-1 0-1,1 1 0,0-1 1,0 0-1,0 1 0,0-1 1,0 0-1,1 0 0,-1 0 1,1 0-1,0 0 0,0-1 1,0 1-1,0 0 0,1-1 1,-1 1-1,2 0-4,2 1 10,-1-1 1,1 1-1,-1-1 0,1 0 1,0-1-1,0 0 0,1 0 1,-1 0-1,0 0 0,2-1-10,11 2 38,0-2-1,0 0 0,0-1 0,1 0 1,-1-2-1,12-2-37,-12 0-126,0-1 0,-1-1-1,1 0 1,15-9 126,11-7-4679,-26 14 1273</inkml:trace>
  <inkml:trace contextRef="#ctx0" brushRef="#br0" timeOffset="83361.67">16618 4026 6297,'35'-86'3801,"-25"51"6433,-13 47-6420,1 12-3507,2 174 2292,0-196-2587,0-1 0,-1 1 0,1-1 0,0 0 0,0 1 0,1-1 0,-1 1 0,0-1 0,0 1 0,1-1 0,-1 0 0,1 1 0,-1-1 0,1 0 0,-1 1 0,1-1 0,0 0 0,0 0 0,0 0 0,0 1-1,-1-1 1,1 0 0,1 0 0,-1 0-12,0-1 16,1 0-1,-1 0 0,0 0 1,0 0-1,1-1 0,-1 1 1,0 0-1,0-1 0,0 1 1,0-1-1,1 1 0,-1-1 1,0 0-1,0 1 0,0-1 1,0 0-1,0 0 0,-1 0 1,1 0-1,0 1 0,0-1 1,0 0-1,-1-1 0,1 1 1,-1 0-1,1 0 0,-1 0 1,1-1-16,19-31 206,-13 20-165,1 0 0,-1 0 0,2 0 0,0 1 0,0 1 1,1 0-1,1 0 0,0 1 0,0 0 0,13-8-41,-22 17-3,1 0 0,-1 0 0,1 0 0,-1 0 1,1 1-1,0-1 0,0 1 0,-1 0 0,1 0 0,0 0 0,0 0 0,-1 0 0,1 0 0,0 1 0,-1-1 1,1 1-1,0 0 0,-1 0 0,1 0 0,-1 0 0,1 0 0,-1 1 0,0-1 0,1 1 0,-1-1 0,0 1 1,0 0-1,0 0 0,0 0 0,0 0 0,-1 0 0,1 0 0,-1 1 0,1-1 0,-1 0 0,0 1 0,1 0 3,3 7 51,0-1 0,-1 1 0,0 0 0,-1 0-1,0 1 1,0-1 0,-1 1 0,0-1-1,-1 1-50,-1-2-83,3 23 645,2-10-5105,2-6 772</inkml:trace>
  <inkml:trace contextRef="#ctx0" brushRef="#br0" timeOffset="83884.14">17084 3341 11442,'-1'-22'2768,"1"-38"2656,0 57-5223,0 1-1,0 0 1,0-1 0,1 1 0,-1 0-1,1-1 1,0 1 0,0 0-1,0-1 1,0 1 0,0 0-1,0 0 1,0 0 0,1 0-1,-1 0 1,1 0 0,-1 1-1,1-1 1,0 0 0,0 1-201,-1 0 66,1 1 1,-1 0-1,0 0 1,1 0-1,-1 0 1,0 0-1,1 0 1,-1 0-1,0 0 0,1 1 1,-1-1-1,0 1 1,0-1-1,1 1 1,-1-1-1,0 1 1,0-1-1,0 1 1,0 0-1,0 0 1,0 0-1,0 0 1,0 0-1,0 0 1,0 0-1,0 0 1,0 1-67,29 36 544,-22-28-281,5 10-54,0 1 0,-1 0 0,-1 0 0,-2 1 0,0 1 0,-1-1 0,-1 1 0,-1 1 0,-1-1 1,-1 1-1,0 10-209,1 47 214,-3 1 1,-8 56-215,5-112 42,0 11 35,-2 0 0,-2-1 0,-1 1-1,-2-1 1,-1-1 0,-8 19-77,17-54 8,0-1-1,0 1 0,-1 0 0,1-1 0,0 1 1,0 0-1,0 0 0,0-1 0,0 1 0,0 0 1,0 0-1,-1-1 0,1 1 0,0 0 0,0 0 1,0 0-1,-1-1 0,1 1 0,0 0 1,0 0-1,0 0 0,-1-1 0,1 1 0,0 0 1,0 0-1,-1 0 0,1 0 0,0 0 0,-1 0 1,1 0-1,0 0 0,0 0 0,-1 0 1,1 0-1,0 0 0,-1 0 0,1 0 0,0 0 1,0 0-1,-1 0 0,1 0 0,0 0 0,0 0 1,-1 0-1,1 0 0,0 1 0,0-1 1,-1 0-1,1 0 0,0 0 0,0 0 0,-1 1 1,1-1-1,0 0 0,0 0 0,0 0 0,0 1 1,-1-1-1,1 0 0,0 0 0,0 1-7,-2-11 247,6 13-128,41 77-32,-4-12-31,-40-65-15,0-1 0,0 1 1,1-1-1,-1 1 0,1-1 1,-1 1-1,1-1 0,0 0 1,0 0-1,0 0 1,0 0-1,1 0 0,-1 0 1,1-1-1,-1 1 0,1-1 1,-1 1-1,1-1 0,0 0 1,-1 0-1,2 0-41,-2-1-50,0 0-1,-1 0 1,1 0-1,0-1 1,0 1-1,-1 0 0,1-1 1,0 1-1,0-1 1,-1 0-1,1 1 1,-1-1-1,1 0 1,0 0-1,-1 0 1,0 0-1,2-1 51,17-22-4465,-11 3 335</inkml:trace>
  <inkml:trace contextRef="#ctx0" brushRef="#br0" timeOffset="84216.78">17025 3778 10818,'-16'3'3273,"7"-2"976,7-8-3169,20 7 72,12 4-327,23 0-345,8 3-240,16 0 592,-4-1 1304,10 0-6577,-15-3 3273</inkml:trace>
  <inkml:trace contextRef="#ctx0" brushRef="#br0" timeOffset="84576.88">17993 4070 10658,'-28'-10'2839,"-1"2"1,1 1-1,-1 1 0,-16 0-2839,21 4 553,1 1 0,-1 0 0,1 2 0,-1 1 0,1 0 0,-1 2 0,1 1 0,0 1 0,-10 4-553,29-8 28,0-1 0,0 1 0,0 0 0,0 1 0,0-1-1,0 0 1,1 1 0,-1 0 0,1 0 0,0 0 0,0 1 0,0-1-1,0 0 1,1 1 0,-1 1-28,2-4 2,1 0-1,-1-1 1,1 1 0,0 0-1,0 0 1,-1 0 0,1 0-1,0 0 1,0 0 0,0 0-1,0 0 1,0 0 0,0 0-1,0 0 1,0 0 0,1 0-1,-1 0 1,0 0 0,1 0-1,-1 0 1,0 0 0,1 0-1,-1 0 1,1 0-2,1 1 0,0 0 0,0-1 0,0 1-1,0-1 1,0 0 0,0 1 0,0-1 0,0 0-1,1 0 1,-1 0 0,0-1 0,1 1 0,-1-1-1,0 1 1,1-1 0,11 2 16,0 0-1,0-1 0,1-1 1,-1-1-1,0 0 1,0 0-1,8-3-15,-14 3 19,0-1-1,0 0 1,0-1-1,-1 1 1,1-2 0,-1 1-1,0-1 1,0 0-1,0 0 1,0-1-1,0 0 1,-1 0 0,4-4-19,-11 10-8,0 0-1,0 1 1,0-1 0,0 1 0,0-1 0,0 1 0,0-1 0,1 1 0,-1 0 0,1-1 0,-1 1-1,1 0 1,0-1 0,-1 1 0,1 0 0,0-1 0,0 1 0,0 0 0,1 0 0,-1-1 0,0 1-1,1 0 1,-1-1 0,1 1 0,0 1 8,1 0 65,0 1 0,0 0 1,1 0-1,-1-1 0,1 1 0,0-1 0,0 0 0,0 0 0,0 0 0,1-1 1,0 1-66,4 3-163,-1-1 0,2-1 0,-1 1 0,0-1 1,1-1-1,8 3 163,24 0-3497,-19-9-2117,-1-2-302</inkml:trace>
  <inkml:trace contextRef="#ctx0" brushRef="#br0" timeOffset="84947.82">18073 3335 9066,'-10'-15'993,"7"9"-175,-1 0 1,-1-1-1,1 2 0,-1-1 0,0 0 0,-1 1 1,1 0-1,-3-1-818,8 5 47,-1 1 0,1 0 0,0 0 1,-1 0-1,1 0 0,0 0 0,-1 0 0,1 0 1,0 0-1,-1 0 0,1 1 0,-1-1 0,1 0 1,0 0-1,-1 0 0,1 0 0,0 0 0,0 1 1,-1-1-1,1 0 0,0 0 0,-1 0 0,1 1 1,0-1-1,0 0 0,0 1 0,-1-1 0,1 0 1,0 0-1,0 1 0,0-1 0,-1 0 0,1 1 1,0-1-1,0 0 0,0 1 0,0-1 0,0 0 1,0 1-1,0-1 0,0 1 0,0-1 0,0 0 1,0 1-1,0-1 0,0 0 0,0 1 0,0-1 1,0 0-1,1 1-47,-2 23 853,1-22-707,10 162 2546,-4-81-1420,-3-1 0,-6 37-1272,-7-27 926,-13 44-926,-9 61 498,120-269 200,-70 60-702,1 0-1,0 2 1,1 0 0,0 1-1,1 1 1,0 1 0,2 0 4,-12 4-8,1 0 0,-1 1 0,1 1 0,-1-1 1,1 2-1,0 0 0,-1 0 0,1 1 0,0 0 0,-1 1 0,1 1 1,-1 0-1,0 0 0,2 2 8,-10-4-3,1 0 1,-1 0-1,0 1 1,1-1-1,-1 1 1,0 0 0,0 0-1,0 1 1,0-1-1,-1 0 1,1 1-1,-1 0 1,1-1-1,-1 1 1,0 0-1,0 0 1,0 0-1,0 1 1,-1-1-1,1 0 1,-1 1-1,0-1 1,0 1 0,0-1-1,-1 1 1,1 0-1,-1-1 1,0 1-1,0-1 1,0 1-1,0 0 1,0-1-1,-1 1 1,0 0-1,0-1 1,0 2 2,-2 2 4,0-1 0,0 1 0,-1-1-1,0 0 1,0 0 0,0 0 0,-1 0 0,0-1 0,0 0 0,0 0 0,-1 0 0,0-1 0,1 0-1,-2 0 1,1 0 0,0-1 0,-7 3-4,-10 2 35,-1 0 0,0-2-1,-1-1 1,1 0 0,-1-2 0,0-1 0,-15-1-35,27-2-492,-1 0 1,1 0 0,0-1 0,0-1 0,-7-2 491,10 0-4965,10 0 154</inkml:trace>
  <inkml:trace contextRef="#ctx0" brushRef="#br0" timeOffset="85310.21">18707 4021 9426,'-15'4'3409,"3"0"992,10 1-2537,-1 6 265,1 1-489,-1 6-176,-1 1-648,1 7-248,-1 0-319,4 5-73,0-9-24,7 0 16,-2-6-192,5-2 480,-3-11 832,10-5-6633,3-6 2912</inkml:trace>
  <inkml:trace contextRef="#ctx0" brushRef="#br0" timeOffset="85744.09">18960 3364 7850,'-1'-9'7748,"0"15"-3401,0 34-2050,0 17-1175,-14 143 1390,-25 212-1181,39-410-1334,-10 112 243,10-104-287,1 0 1,1 1-1,-1-1 1,2 0 0,0 0-1,0 0 1,0 0-1,2 0 1,3 9 46,-6-17-107,-1 0 0,1-1-1,0 1 1,-1 0 0,1-1 0,0 1 0,0-1 0,1 1 0,-1-1 0,0 0-1,0 1 1,0-1 0,1 0 0,-1 0 0,1 0 0,-1 0 0,1 0 0,-1 0-1,1-1 1,0 1 0,-1 0 0,1-1 0,0 1 0,0-1 0,-1 0 0,1 1 0,0-1-1,0 0 1,0 0 0,-1 0 0,1 0 0,0-1 0,1 1 107,2-2-932,1-1 0,-1 1 0,0-1-1,0 0 1,-1 0 0,1-1 0,0 0 0,-1 1 0,0-1 0,0-1 932,24-21-5632</inkml:trace>
  <inkml:trace contextRef="#ctx0" brushRef="#br0" timeOffset="86080.87">19091 4200 1344,'16'-20'1027,"52"-75"3135,-32 21 4695,-32 55-6117,-4 12-808,-4 8 1651,3 2-3531,0-1 1,0 1-1,0 0 1,0-1-1,1 1 0,-1 0 1,1-1-1,0 1 1,0 0-1,0-1 0,0 1 1,0 0-1,0 0-52,0 14 97,0-6-439,-1 8 634,1 1 0,1-1-1,1 0 1,1 3-292,-2-15-115,0-1 1,1 0-1,0 1 1,1-1-1,-1 0 0,1-1 1,0 1 114,-1-3-359,0 0-1,0 0 1,0 0 0,1 0 0,-1-1 0,1 1-1,-1-1 1,1 0 0,0 0 0,0 0 0,0 0-1,0 0 1,1 0 359,12 3-3965</inkml:trace>
  <inkml:trace contextRef="#ctx0" brushRef="#br0" timeOffset="86441.04">18565 3582 11538,'-35'-36'3553,"12"-2"1408,-14 7-3280,24 1 375,8 12-432,2 3-343,3 2-681,4 3-256,3 9-248,8-2 936,2 8-32,-1 17-6553,-8 7 3185</inkml:trace>
  <inkml:trace contextRef="#ctx0" brushRef="#br0" timeOffset="86929.8">19227 3783 10938,'-11'-12'3321,"-23"-7"960,23 1-2993,6 7-208,0 3-239,3 7-481,4 4 272,-2-3 48,1 0-5137,4 2 0,27 16-1456</inkml:trace>
  <inkml:trace contextRef="#ctx0" brushRef="#br0" timeOffset="87629.61">19670 3978 9674,'-2'-2'919,"0"1"0,-1-1 1,1 0-1,0 1 0,-1-1 0,0 1 0,1 0 0,-1 0 0,0 0 1,1 0-1,-4 0-919,-36-2 2973,-38 15-2211,77-12-481,-6 2-135,-1 0 0,-1 0 1,1 1-1,0 0 1,0 0-1,0 1 1,0 1-1,-4 2-146,13-6 4,0-1-1,1 0 1,-1 1-1,0-1 1,1 1-1,-1-1 1,0 1-1,1 0 1,-1-1-1,1 1 1,-1 0-1,1-1 1,0 1-1,-1 0 1,1-1-1,0 1 1,-1 0-1,1 0 1,0-1-1,0 1 1,0 0-1,0 0 1,0 0-1,0-1 1,0 1-1,0 0 1,0 0-1,0 0 1,0 0-4,17 20 10,33 9-47,-50-29 38,105 40-5,-76-31 10,0 2 1,-1 0-1,0 2 0,-1 1-6,-25-15 1,0 1 0,-1 0 0,1 0 0,-1 0 1,1 0-1,-1 0 0,1 0 0,-1 0 0,0 0 0,1 0 0,-1 1 0,0-1 0,0 1 0,0-1 0,0 1 0,0-1 0,0 1 0,-1-1 0,1 1 0,0 0 0,-1-1 0,1 1 0,-1 0 0,0 0 0,0-1 0,1 1 0,-1 2-1,-2-2 4,1 0-1,0 0 1,-1 0-1,1 1 1,-1-2-1,1 1 1,-1 0-1,0 0 1,0-1-1,0 1 1,0 0-1,0-1 1,0 0-1,0 0 1,-1 0-1,1 0 1,0 0 0,-1 0-1,-1 0-3,-21 7 33,-1-1 0,0-2 1,0 0-1,-17-1-33,-42 8 59,132-21-101,72-15-16,6-7 58,-91 20 6,1 0 1,-1-3-1,-1 0 1,-1-2-1,24-17-6,-52 31 7,-1 0 0,1 0 0,-1-1 1,0 0-1,0 1 0,0-1 0,0 0 0,-1-1 0,1 1 1,-1 0-1,1-3-7,-2 5 2,-1 1 1,0-1-1,0 1 1,0-1 0,1 0-1,-1 1 1,0-1-1,0 0 1,0 1 0,0-1-1,0 1 1,0-1-1,-1 0 1,1 1 0,0-1-1,0 0 1,0 1-1,0-1 1,-1 1 0,1-1-1,0 1 1,-1-1-1,1 1 1,0-1 0,-1 1-1,1-1 1,-1 0-3,-1 0 4,0 0-1,0 0 1,0-1 0,0 1 0,0 0 0,-1 1 0,1-1-1,0 0 1,0 1 0,-1-1 0,1 1 0,-2 0-4,-5 0 44,-1 0 1,1 0-1,-1 1 1,1 0-1,-1 1 0,1 0 1,0 1-1,0 0 1,0 0-1,0 1 1,1 0-1,-1 1 1,1 0-1,0 0 1,0 1-1,1-1 0,0 2 1,0-1-1,0 1 1,1 0-1,0 1 1,0-1-1,0 1 1,-2 5-45,7-9 15,0-1-1,0 1 1,0-1 0,0 1 0,1-1 0,-1 1 0,1-1 0,0 1-1,0-1 1,0 1 0,0 0 0,1-1 0,0 1 0,-1-1 0,1 1 0,1-1-1,-1 0 1,0 1 0,1-1 0,0 0 0,-1 0 0,1 0 0,0 0-1,1 0 1,-1 0 0,0-1 0,1 1 0,0-1 0,-1 0 0,1 0 0,0 0-1,0 0 1,1 0-15,8 6 77,1-1 0,0 0 0,0-1 0,1 0 0,0-1 0,0-1 0,11 2-77,67 5 857,-31-10-4709,-9-3 857</inkml:trace>
  <inkml:trace contextRef="#ctx0" brushRef="#br0" timeOffset="88964.41">20969 3470 4793,'-2'-6'519,"-11"-32"8267,13 38-8631,-1 0 1,1-1 0,0 1-1,0 0 1,0 0-1,0-1 1,0 1 0,-1 0-1,1 0 1,0-1-1,0 1 1,-1 0-1,1 0 1,0 0 0,0-1-1,-1 1 1,1 0-1,0 0 1,0 0 0,-1 0-1,1 0 1,0 0-1,-1-1 1,1 1 0,0 0-1,0 0 1,-1 0-1,1 0 1,0 0-1,-1 0 1,1 0 0,0 0-1,-1 0 1,1 1-1,0-1 1,-1 0-156,-10 20 4310,6-1-3921,-17 46 587,3 2 0,3 0-1,2 1 1,-1 50-976,14-97 70,1-1-1,0 1 1,2 0 0,1 0-1,0-1 1,2 0-1,0 1 1,3 4-70,-3-12 11,0-1 0,1 0 0,1 0 1,0-1-1,0 0 0,1 0 0,1-1 0,-1 0 1,2 0-1,-1-1 0,2 0 0,-1-1 1,7 4-12,-10-7 9,1-1 1,-1 0-1,1-1 1,1 0-1,-1 0 1,0 0-1,1-1 1,-1-1-1,1 1 1,-1-1-1,1-1 1,0 0-1,-1 0 1,1 0-1,0-1 1,-1-1-1,1 1 1,-1-1-1,1-1 1,-1 0-1,0 0 1,0 0-1,0-1 1,-1 0-1,1-1 1,-1 0-1,0 0 1,0 0-1,0-1 1,-1 0-1,0 0 1,0-1-1,-1 0 1,0 0 0,0 0-1,0 0 1,-1-1-1,0 0 1,-1 0-1,0 0 1,0 0-1,0 0 1,-1-1-1,-1 1 1,1-9-10,-1 15-2,-1 1 0,1-1 0,-1 0 1,0 0-1,0 0 0,0 1 0,0-1 1,0 0-1,-1 0 0,1 0 0,0 1 1,-1-1-1,1 0 0,-1 1 0,0-1 0,0 0 1,0 1-1,1-1 0,-1 1 0,-1-1 1,1 1-1,0-1 0,0 1 0,0 0 1,-1 0-1,1-1 0,-1 1 0,1 0 1,-1 0-1,1 0 0,-1 1 0,0-1 2,-1 0-5,0 1 0,0 0 0,1 0-1,-1 0 1,0 1 0,0-1 0,1 1-1,-1 0 1,0-1 0,1 1 0,-1 0-1,1 0 1,-1 1 0,1-1 0,-1 1-1,1-1 1,0 1 0,0 0 0,0-1-1,-2 3 6,-3 3-10,0 0 1,1 1-1,-1-1 0,1 2 0,1-1 1,-1 1-1,2-1 0,-1 2 0,1-1 1,0 0-1,1 1 0,0-1 0,1 1 1,0 0-1,0 0 0,1 0 0,1 0 1,-1 0-1,2 7 10,0-9 17,0-1 0,0 1 0,1 0 0,0-1 0,0 1 0,1-1 0,0 0 0,0 0 0,1 0 0,0 0 0,0-1 0,0 0 0,1 1 0,0-1 0,0-1 0,1 1 0,-1-1-1,1 0 1,0 0 0,1-1 0,-1 0 0,1 0 0,0 0 0,0-1 0,0 0 0,1 0-17,7 1 1,-1 0-1,1-1 0,0 0 1,0-2-1,9 1 0,41-2-4215,-6-8 411</inkml:trace>
  <inkml:trace contextRef="#ctx0" brushRef="#br0" timeOffset="101425.28">929 5409 8586,'-12'-5'735,"0"0"-1,0 1 1,-1 1 0,1 0 0,-10 0-735,15 2 470,-1 1 0,1 1 0,0-1 0,0 1 1,-1 1-1,1-1 0,0 1 0,0 0 0,0 1 1,0 0-1,-5 3-470,-4 2 748,0 1 1,0 1 0,1 1 0,0 0 0,1 1-1,-2 3-748,11-11 164,1 1-1,0 0 0,0 0 0,0 0 1,1 1-1,-1-1 0,1 1 0,1 0 1,-2 2-164,3-5 44,0 0 1,1 0 0,-1 0-1,1 1 1,0-1 0,-1 0-1,1 0 1,1 0 0,-1 0-1,0 0 1,1 0 0,-1 0-1,1 0 1,0 0 0,0 0-1,0 0 1,1 0 0,-1 0-1,1 0-43,-1-1 9,1 0 1,0 0 0,-1 0 0,1-1 0,0 1 0,0 0 0,0-1 0,0 0 0,0 1 0,0-1 0,0 0 0,1 0 0,-1 0 0,0 0 0,1 0 0,-1-1 0,0 1 0,1-1 0,-1 1 0,1-1 0,-1 0 0,1 0 0,-1 0 0,1-1 0,-1 1 0,1 0 0,-1-1 0,1 0 0,-1 1 0,0-1 0,1 0 0,0-1-11,10-3 42,0-1 0,0 0-1,0-1 1,10-8-42,-9 5 27,0-1 0,-1 0 0,0 0 0,0-2 0,-2 0 0,1 0 0,-2-1 0,0 0 0,0-1 0,-1 0 0,-1 0 0,-1-1 0,0 0 0,-1 0 0,-1-1 0,0 0 0,-2 0-1,0 0 1,0-5-27,0-4 36,-2 0 0,-1 0-1,-1-1 1,-2 1 0,0 1-1,-1-1 1,-2 0 0,-1 1-1,-1 0 1,-1 0 0,-1 1-1,-7-11-35,-18-19 285,34 52-255,0 0 0,-1 0 0,1 0 0,-1 0 0,0 0 0,0 0 0,0 1 0,0-1 1,0 1-1,0-1 0,0 1 0,0 0 0,-1 0 0,1 0 0,0 0 0,-1 0 0,1 1 0,-1-1 0,1 1 0,-1-1 0,1 1 0,-1 0-30,2 0 10,0 1 1,0 0-1,0-1 0,0 1 0,0 0 0,0 0 1,0-1-1,0 1 0,0 0 0,0 0 1,0 0-1,0 0 0,1 0 0,-1 0 1,1 1-1,-1-1 0,0 0 0,1 0 1,0 0-1,-1 1 0,1-1 0,0 0 1,0 0-1,-1 2-10,-1 33 34,4 15 102,2 0 0,3-1-1,2 1 1,2-2 0,3 0-1,1 0 1,3-1 0,1-1 0,3-1-136,-17-37 18,0 0 0,1-1 0,0 0 0,0 0 1,0-1-1,1 1 0,1-1 0,-1-1 0,1 0 1,0 0-1,0 0 0,1-1 0,0 0 0,0-1 1,0 0-1,0 0 0,1-1 0,-1 0 0,1-1 1,8 1-19,-5-1 20,1-1 1,0-1-1,0 0 1,0-1-1,0 0 1,-1-1-1,1-1 1,0 0-1,-1-1 1,0 0-1,0-1 0,0 0 1,-1-1-1,10-6-20,-17 8 11,0 0-1,0 0 0,0 0 0,0-1 0,-1 0 0,0 1 0,0-2 0,0 1 0,0-1-10,-3 5 2,0 0 0,-1 0 0,1 0 0,0 0 0,-1 0 0,1 0 0,-1 0 0,1 0 0,-1 0 0,0 0 0,0 0 0,1 0 0,-1-1 0,0 1 0,0 0 0,0 0 0,0 0 1,0 0-1,0 0 0,0-1 0,-1 1 0,1 0 0,0 0 0,-1 0 0,1 0 0,-1 0 0,1 0 0,-1 0 0,1 0 0,-1 0 0,0 0 0,1 0 0,-1 0 0,0 0 0,0 1 0,0-1 0,0 0 1,0 1-1,0-1 0,0 0 0,0 1 0,0-1 0,0 1 0,0-1 0,0 1 0,0 0 0,0-1 0,0 1 0,0 0 0,-1 0 0,1 0 0,0 0 0,-1 0-2,-4 0 4,0 0 0,0 0 0,0 0-1,-1 1 1,1 0 0,0 1 0,0-1 0,1 1-1,-1 0 1,0 0 0,1 1 0,-1 0 0,1 0 0,0 0-1,-1 1-3,-5 3-1,0 1 1,1 0-1,-1 1 0,2 0 0,-1 0 0,-3 6 1,10-10-4,0-1-1,0 1 1,0 0-1,0-1 1,1 1 0,0 0-1,0 0 1,0 1-1,0 2 5,2-6-2,-1 0-1,1 0 1,0 0 0,0 0-1,0 0 1,0 0 0,0 0-1,0 0 1,1 0-1,-1 0 1,1 0 0,-1 0-1,1 0 1,0 0-1,0 0 1,0 0 0,0 0-1,0-1 1,0 1 0,0 0-1,1-1 1,-1 1-1,0-1 1,1 1 0,-1-1-1,1 0 1,0 0 0,0 1 2,6 2 31,0 0 1,1-1 0,0 0 0,0 0 0,-1-1 0,1 0 0,1 0 0,-1-1 0,0 0 0,0-1 0,7 0-32,23-2 239,0-2-1,7-2-238,-19 2-443,42-5-3950,-2 3 501</inkml:trace>
  <inkml:trace contextRef="#ctx0" brushRef="#br0" timeOffset="102702.01">2361 5250 8634,'-3'17'8246,"9"2"-4397,18 19-2738,-9-15 105,6 16-800,-2 2 0,-2 0 0,-2 1 0,-2 0 1,-1 1-1,-2 1 0,-3 0 0,-1 0 0,-2 1 1,-2-1-1,-3 36-416,1-76 30,0 0 1,-1 0-1,1 0 1,-1 0-1,0 0 1,0 0 0,0 0-1,0 0 1,-1-1-1,0 1 1,1 0-1,-1-1 1,-1 2-31,2-5 12,0 1 1,1-1-1,-1 1 1,1-1 0,-1 1-1,0-1 1,1 1-1,-1-1 1,0 0-1,0 0 1,1 1 0,-1-1-1,0 0 1,0 0-1,1 0 1,-1 0 0,0 0-1,0 0 1,1 0-1,-1 0 1,0 0 0,0 0-1,1 0 1,-1 0-1,0-1 1,0 1-13,-2-1 26,1-1 0,-1 1 0,0-1 1,0 0-1,1 0 0,-1 0 0,1 0 0,0-1 0,0 1 0,-1-2-26,-8-9 35,2-1 0,0 0 0,1-1 0,0 0 0,1 0 0,1-1 0,0 0 0,1 0 0,1 0 0,0-1 0,1 0 0,0-15-35,1-1-3,1 0 0,1 0 1,2 1-1,1-1 0,2 0 0,3-7 3,-5 25-8,1 1-1,0-1 0,1 1 0,1 1 1,0-1-1,1 1 0,1 0 1,0 0-1,0 1 0,1 0 0,1 1 1,1-1 8,-4 5-13,0 0 1,1 1-1,0 1 1,0-1-1,1 1 1,0 1-1,-1 0 0,1 0 1,1 0-1,-1 1 1,0 1-1,1-1 1,0 2-1,-1-1 1,1 1-1,0 1 1,0 0-1,0 0 0,0 1 13,-5-1-3,-1 1-1,0-1 0,1 1 0,-1 0 1,0 0-1,1 0 0,-1 1 0,0-1 0,0 1 1,0 0-1,0 0 0,-1 1 0,1-1 0,0 1 1,-1 0-1,0 0 0,0 0 0,0 0 1,0 1-1,0-1 0,0 1 0,-1-1 0,0 1 1,0 0-1,0 0 0,0 0 0,-1 0 0,1 1 1,0 1 3,-1 1 4,0-1 0,-1 1 0,1-1 0,-1 1-1,-1-1 1,1 1 0,-1-1 0,0 1 0,0-1 0,-1 0 0,0 1 0,0-1 0,-1 0 0,1 0 0,-1-1 0,0 1 0,-1 0 0,0-1 0,0 0 0,-1 2-4,-7 5-34,0 0 0,-1 0 1,-1-1-1,1-1 0,-2 0 1,1-1-1,-1-1 0,-1 0 1,0-1-1,0-1 0,0 0 1,-9 1 33,14-6-1318,9-3 52,17-10-1183,31-11-2598,-13 11-219,0 2 0,0 2 0,13-1 5266,3 1-1936,1 1 3920,-10 1 3450,1-1 4206,-2-9-4763,-19 3-4292,0-1 0,-2-1 0,11-10-585,-28 24 26,0 1-1,-1-1 0,1 1 1,0 0-1,-1-1 1,1 1-1,-1-1 1,1 0-1,-1 1 1,1-1-1,-1 1 0,1-1 1,-1 0-1,0 1 1,1-1-1,-1 0 1,0 0-1,1 1 1,-1-1-1,0 0 0,0 0 1,0 1-1,0-1 1,1 0-1,-1 0 1,0 1-1,-1-1 1,1 0-1,0 0 0,0 0 1,0 1-1,0-1 1,-1 0-1,1 0 1,0 1-1,0-1 1,-1 0-1,1 1 0,-1-1 1,1 0-1,-1 1 1,1-1-1,-1 1 1,1-1-1,-1 1 1,1-1-1,-1 1 0,0-1 1,1 1-1,-1-1 1,0 1-1,1 0 1,-1-1-1,0 1 0,0 0 1,1 0-1,-1 0 1,0 0-1,0-1 1,0 1-26,-3-1 75,-1 0 1,0-1 0,0 2 0,0-1 0,-1 0-1,1 1 1,0 0 0,0 1 0,-1-1-76,-4 2 58,1 1 0,-1 0 0,0 1 0,1-1 0,-1 2 0,1 0 0,0 0 0,1 0 0,-1 1 0,1 0 0,-5 6-58,10-10 5,0 1-1,1-1 1,-1 1-1,1 0 0,0 0 1,-1 0-1,1 0 1,0 1-1,1-1 1,-1 0-1,1 1 0,-1-1 1,1 1-1,0 0 1,0-1-1,1 1 1,-1 0-1,1 0 0,0-1 1,0 1-1,0 0 1,0 0-1,1 0 0,0-1 1,-1 1-1,1 0 1,0-1-1,1 1 1,-1-1-1,1 1 0,0-1 1,1 3-5,2-1 1,-1 0-1,1 0 1,0-1 0,0 1 0,0-1-1,1 0 1,-1-1 0,1 1 0,0-1-1,0 0 1,1-1 0,-1 0 0,0 0-1,1 0 1,-1-1 0,1 1 0,-1-2-1,1 1 1,0-1 0,1 0-1,22 1 20,0-2 1,-1 0-1,29-7-20,-27 3-131,1-1 0,-1-1-1,20-9 132,-50 16 2,0-1-1,-1 1 1,1-1-1,0 1 1,0-1 0,-1 1-1,1-1 1,0 1-1,-1-1 1,1 0-1,-1 0 1,1 1-1,0-1 1,-1 0-1,0 0 1,1 0-1,-1 1 1,0-1-1,1 0 1,-1 0-1,0 0 1,0 0-1,0 0 1,0 0-1,0 0 1,0 0-1,0 1 1,0-1 0,0 0-1,0 0 1,0 0-1,0 0 1,-1 0-1,1 0 1,0 0-1,-1 1 1,1-1-1,-1 0 1,1 0-1,-1 0-1,-26-44 137,13 23-25,12 19-84,0-1 1,1 0-1,-1 0 1,1 0-1,0 1 1,0-1-1,1 0 1,-1 0 0,1-1-1,0 1 1,0 0-1,0 0 1,0 0-1,1 0 1,0 0-1,0 0 1,0 0-1,0 1 1,0-1-1,1 0 1,0 0-1,0 1 1,0-1-1,0 1 1,0 0 0,1-1-1,-1 1 1,1 0-1,0 1 1,0-1-1,0 0 1,1 1-1,-1 0 1,0-1-1,1 1-28,4-2-235,0 0 1,-1 0-1,1 1 0,1 0 0,-1 0 0,0 1 0,1 0 0,-1 0 1,1 1-1,0 0 0,0 1 0,-1 0 0,1 0 0,0 1 0,-1 0 1,2 0 234,17 5-3531</inkml:trace>
  <inkml:trace contextRef="#ctx0" brushRef="#br0" timeOffset="103333.91">3906 5256 5233,'11'13'10688,"-6"5"-5073,-8 29-3193,1-1-1025,25 151 746,-22-197-2132,-1 0 0,0 1 0,0-1 0,0 0 0,0 1 0,0-1 0,0 0 0,1 1 0,-1-1 0,0 1 0,0-1 0,0 0 0,0 1 0,0-1 0,0 0 0,0 1 0,-1-1 0,1 1 0,0-1 0,0 0 0,0 1 0,0-1 0,0 0 0,-1 1 0,1-1 0,0 0 0,0 1 0,0-1 0,-1 0 0,1 0 0,0 1 0,0-1 0,-1 0 0,1 0 0,0 1 0,-1-1 0,1 0 0,0 0 0,-1 0 0,1 0 0,0 1 0,-1-1 0,1 0-11,-18-10 442,-13-22 150,18 12-501,2-1 0,1 0 0,1-1 1,0 0-1,2 0 0,0-1 0,2 0 0,0 0 0,2 0 1,0-11-92,1-2-7,2 1 1,1-1 0,2 0-1,1 1 1,2 0-1,6-18 7,-9 42-7,0 0-1,1 1 1,0-1-1,1 1 0,0 0 1,0 0-1,1 0 1,1 1-1,0 0 1,0 0-1,2-1 8,-5 7-2,-1 0-1,0 0 1,1 0-1,0 0 1,-1 1-1,1-1 1,0 1-1,0 0 1,1 1-1,-1-1 1,0 1 0,0 0-1,1 0 1,-1 0-1,1 0 1,-1 1-1,1-1 1,-1 1-1,1 1 1,-1-1-1,1 1 1,-1-1-1,1 1 1,-1 0 0,1 1-1,-1-1 1,0 1-1,0 0 1,1 0 2,6 5-704,0 1 0,0 0 1,-1 0-1,1 1 1,-2 0-1,0 1 0,0 0 1,3 6 703,14 13-2864,5 5-2836</inkml:trace>
  <inkml:trace contextRef="#ctx0" brushRef="#br0" timeOffset="103689.16">3883 5380 11723,'-17'-5'4160,"6"-2"625,10 4-3504,9 1-17,14-1-760,11-3-272,3-2-216,11 0 24,2 0 376,5-2 40,-7 4 1305,6 6-6562,-10 4 2632</inkml:trace>
  <inkml:trace contextRef="#ctx0" brushRef="#br0" timeOffset="104038.73">4534 5398 7786,'-10'-6'7823,"-6"4"-3313,-38 2-865,41 1-2268,-6-1-846,1 2-1,0 0 0,-1 1 0,1 1 0,0 1 0,-5 2-530,17-5 59,0 0 0,0 1 0,0 0 0,0 0 0,0 0 0,0 1 0,1-1 0,0 1 0,-1 1 0,2-1 0,-1 1 0,0 0 0,1 0 0,0 0 0,0 0-1,1 1 1,-1-1 0,1 1 0,0 1-59,2-5 5,0 0 1,0 1-1,1-1 0,-1 0 0,0 1 0,1-1 1,0 0-1,0 1 0,0-1 0,0 1 0,0-1 1,0 1-1,0-1 0,1 0 0,-1 1 0,1-1 0,0 0 1,0 1-1,0-1 0,0 0 0,0 0 0,0 0 1,0 0-1,1 1-5,1 0 3,0 0 1,1-1-1,-1 1 1,0-1-1,1 0 1,0 0-1,-1 0 1,1 0-1,0-1 1,0 0-1,0 0 1,0 0-1,3 1-3,6 0 13,1-1-1,-1 0 1,1 0 0,0-2-1,-1 0 1,1 0-1,-1-1 1,4-2-13,-10 3 19,-1-1-1,0-1 1,1 1 0,-1-1-1,-1 0 1,1 0 0,0-1-1,-1 0 1,1 0-1,-1 0 1,0 0 0,-1-1-1,1 0 1,-1 0 0,0 0-1,0-1 1,0 1 0,0-3-19,-3 5 19,0 0 0,1-1 0,-2 1 0,1-1-1,0 1 1,-1-1 0,1 0 0,-1 1 0,0-1 0,0 1 0,-1-1 0,1 0 0,-1 1 0,1-1 0,-1 1 0,0-1 0,-1 1 0,1 0 0,-1-1 0,1 1 0,-1 0 0,0 0 0,0 0 0,0 0 0,-1 0 0,1 1 0,-1-1 0,1 1 0,-1-1 0,0 1 0,0 0 0,0 0 0,-2-1-19,-1-1 105,-1 0 0,-1 0 0,1 0 1,-1 1-1,1 0 0,-1 0 1,-5-1-106,-15 2-5346,18 5 1125</inkml:trace>
  <inkml:trace contextRef="#ctx0" brushRef="#br0" timeOffset="104566.76">4635 5487 9682,'2'-33'1361,"0"5"-301,-2 28-952,0-1 1,0 1 0,0 0 0,0 0 0,0 0-1,0-1 1,-1 1 0,1 0 0,0 0 0,0 0 0,0-1-1,0 1 1,0 0 0,0 0 0,0 0 0,0-1-1,1 1 1,-1 0 0,0 0 0,0 0 0,0-1-1,0 1 1,0 0 0,0 0 0,0 0 0,0 0 0,0-1-1,1 1 1,-1 0 0,0 0 0,0 0 0,0 0-1,0 0 1,0 0 0,1-1 0,-1 1 0,0 0 0,0 0-1,0 0 1,1 0 0,-1 0 0,0 0 0,0 0-1,0 0 1,0 0 0,1 0 0,-1 0 0,0 0-1,0 0 1,0 0 0,1 0 0,-1 0 0,0 0 0,0 0-1,0 0 1,1 0 0,-1 0 0,0 0 0,0 0-109,6 7 611,0 0 0,0 0 0,-1 0 0,0 1 0,0 0 0,-1 0 0,0 0 0,0 0 1,-1 1-1,0-1 0,-1 1 0,0 0 0,1 6-611,0-7 1098,0-17 207,-1-23-611,-1 10-635,0 1 0,2-1 0,0 1 0,1 0-1,1 0 1,2-2-59,-5 18-6,0 0-1,0 0 1,0 0-1,0 0 1,1 0-1,0 1 0,0-1 1,0 1-1,0 0 1,1 0-1,0 0 0,0 0 1,0 1-1,0-1 1,0 1-1,1 0 0,0 1 1,-1-1-1,1 1 1,0 0-1,0 0 0,0 0 1,0 1-1,1-1 1,-1 1-1,0 1 1,1-1-1,-1 1 0,1 0 7,34 3-771,2 4-3676,2 2 351</inkml:trace>
  <inkml:trace contextRef="#ctx0" brushRef="#br0" timeOffset="104901.81">5346 5364 7322,'-42'-8'8981,"-1"4"-3323,25 3-4583,1 2 0,0 0 0,-1 0 0,-1 2-1075,8-1 88,0 1 1,0 0-1,0 0 0,0 1 0,0 0 0,1 1 0,0 0 0,0 1 1,0 0-1,1 1 0,0 0 0,0 0 0,0 1 0,0 1-88,7-7 10,0 0-1,1-1 1,-1 1-1,1 0 1,0 0-1,0 0 1,-1 0-1,1 0 1,0 0-1,1 0 1,-1 0-1,0 0 1,1 1-1,-1-1 1,1 0-1,-1 0 1,1 1-1,0-1 1,0 0-1,0 1 1,0-1-1,1 0 1,-1 0-1,1 1 1,0 1-10,0-2 0,0-1 1,0 1 0,1 0-1,-1-1 1,1 1 0,-1-1 0,1 1-1,-1-1 1,1 0 0,0 0-1,0 0 1,-1 0 0,1 0 0,0 0-1,0 0 1,0-1 0,0 1-1,0-1 1,0 1 0,0-1 0,0 0-1,0 0 1,1 0 0,-1 0-1,0 0 1,0 0 0,0-1 0,0 1-1,14-3 25,0-1 1,0-1 0,-1 0-1,1-1 1,-1 0 0,0-2 0,-1 0-1,0 0 1,0-1 0,-1-1 0,0 0-1,-1-1 1,0 0 0,0-2-26,-6 1 132,-12 25-70,6-12-92,-1 11 234,0 0 0,1 0 0,0 0 0,1 0 0,0 2-204,0-10-82,0-1 1,0 1 0,0-1 0,0 1 0,1-1 0,-1 1 0,1-1 0,0 0 0,0 0 0,0 0 0,1 1 81,23 14-3874,-3-13-77</inkml:trace>
  <inkml:trace contextRef="#ctx0" brushRef="#br0" timeOffset="105375.96">5441 5440 7250,'22'-70'3850,"-22"69"-3723,1 1 1,-1 0-1,0-1 1,1 1 0,-1-1-1,0 1 1,0-1-1,0 1 1,1-1 0,-1 0-1,0 1 1,0-1-1,0 1 1,0-1 0,0 1-1,0-1 1,0 1-1,0-1 1,0 1 0,-1-1-1,1 1 1,0-1-1,0 1 1,0-1 0,0 1-1,-1-1 1,1 1-1,0-1 1,-1 1 0,1-1-1,0 1 1,-1-1-1,1 1 1,0 0-1,-1-1 1,1 1 0,-1 0-1,1-1-127,-1 2 221,1-1 1,-1 0-1,1 1 0,-1-1 0,1 1 0,-1-1 1,1 0-1,-1 1 0,1-1 0,0 1 0,-1-1 1,1 1-1,0-1 0,-1 1 0,1 0 0,0-1 1,0 1-1,0-1 0,-1 1 0,1 0 0,0-1 1,0 1-1,0-1 0,0 1 0,0 0 0,0-1-221,1 45 1518,0-27-1001,-1-1 0,-1 1 0,-3 14-517,3-9 570,1-22-554,0-1-1,-1 1 0,1-1 0,0 0 0,0 1 1,0-1-1,1 1 0,-1-1 0,0 1 0,0-1 1,0 1-1,0-1 0,0 1 0,0-1 0,1 1 1,-1-1-1,0 0 0,0 1 0,1-1 0,-1 1 1,0-1-1,1 0 0,-1 1 0,0-1 0,1 0 1,-1 0-1,1 1 0,-1-1 0,0 0 0,1 0 1,-1 1-1,1-1 0,-1 0 0,1 0 0,-1 0 1,1 0-1,-1 0 0,0 0 0,1 0 0,-1 0 1,1 0-16,5-9 441,28-29-332,1 0-1,38-29-108,-66 61 2,0 0 0,0 0-1,0 1 1,1 0-1,0 0 1,0 1 0,0 0-1,6-1-1,-12 4 4,-1 1 0,1 0 0,0-1 0,0 1 0,-1 0 0,1 0 0,0 0 0,0 0 0,-1 0 0,1 1 0,0-1 0,0 1 1,-1-1-1,1 1 0,0-1 0,-1 1 0,1 0 0,1 1-4,-1 0 17,0 0 0,1 0 0,-1 0 0,0 1 0,-1-1 0,1 1 0,0-1 0,-1 1 0,1 0 0,-1 0 0,0-1 0,0 1 0,0 0 0,0 2-17,13 59 191,3 9 75,3-27-3999,-16-39-83</inkml:trace>
  <inkml:trace contextRef="#ctx0" brushRef="#br0" timeOffset="106075.26">6230 5376 7890,'-27'-42'3292,"25"41"-2992,0-1 0,0 0 0,0 1 0,0 0 0,0 0 0,-1-1 0,1 1 0,0 0 0,0 1 0,-1-1 0,1 0 0,-1 1 0,1-1 0,0 1 0,-1 0 0,1 0 0,-1 0 0,1 0 0,-1 0 0,1 0 0,-1 1 0,1-1-1,0 1 1,-1 0 0,0 0-300,-54 23 3016,57-24-2990,-35 18 1854,24-14-1559,0 1 1,1 0-1,0 1 1,0 0-1,0 0 1,1 1-1,0 1 1,0-1-1,1 2 1,0-1-1,0 1 1,0 1-322,6-7 26,1 0 0,0 0 1,0 0-1,0 1 0,0-1 1,0 0-1,1 0 0,-1 1 1,1-1-1,0 0 0,0 1 1,0-1-1,1 0 0,-1 1 1,1-1-1,0 0 0,0 0 1,0 1-1,0-1 0,0 0 1,1 0-1,-1 0 0,1 0 1,0-1-1,0 1 0,0 0 1,0-1-1,0 1 0,1-1 1,-1 0-1,1 0 0,-1 0 1,2 0-27,4 5 21,0 0 0,1-1 0,1 0 1,-1-1-1,1 0 0,-1-1 0,1 1 1,1-2-1,7 3-21,2-4 25,0-1 1,0 0-1,0-2 1,0 0-1,0-1 1,0-1-1,-1-1 1,1 0-1,-1-2 1,0 0-1,0-1 1,-1-1-1,0-1 0,-1-1 1,1 0-1,-2-1 1,0-1-1,0 0 1,2-4-26,-13 10 19,0 0 1,0 0 0,0-1-1,-1 1 1,0-1 0,-1 0-1,1 0 1,-1-1 0,0-2-20,-2 9 3,0-1 1,-1 1 0,0 0 0,1-1 0,-1 1 0,0-1-1,0 1 1,0 0 0,0-1 0,0 1 0,0-1 0,0 1-1,0-1 1,0 1 0,-1-1 0,1 1 0,-1 0 0,1-1-1,-1 1 1,0 0 0,1 0 0,-1-1 0,0 1 0,0 0-1,0 0 1,0 0 0,0 0 0,0 0 0,0 0 0,0 0-1,0 0 1,0 0 0,-1 1 0,1-1 0,0 0 0,0 1-1,-1-1 1,1 1 0,-1-1 0,1 1 0,0 0 0,-1 0-1,1-1 1,-1 1 0,1 0 0,-1 0 0,1 0 0,0 1-1,-1-1 1,1 0 0,-1 1 0,1-1-4,-5 0-4,1 0 0,0 1 1,-1 0-1,1 0 0,0 0 0,0 0 1,0 1-1,0 0 0,0 0 0,0 0 1,0 1-1,0 0 0,1 0 0,0 0 0,-1 0 1,1 0-1,0 1 0,0 0 4,3-1 8,-1-1 0,0 1-1,1-1 1,0 1 0,-1 0-1,1 0 1,0-1 0,1 1-1,-1 0 1,0 0 0,1 0-1,0 0 1,-1 0 0,1 0 0,0 0-1,1 0 1,-1 0 0,0 0-1,1 0 1,0 0 0,-1 0-1,1 0 1,1 0 0,-1 0-1,0-1 1,1 1 0,-1-1 0,1 1-1,0-1 1,0 1 0,1 1-8,2 1 29,0 1 0,0-2 0,1 1 0,-1 0 0,1-1 0,0 0 0,0 0 0,0-1 0,1 0 0,-1 0 0,1 0 0,0-1 0,0 0 0,0 0 0,0-1 0,2 1-29,21 1 144,1 0 0,-1-2 0,11-1-144,27 1 344,6 7-8534,-43-3 2128</inkml:trace>
  <inkml:trace contextRef="#ctx0" brushRef="#br0" timeOffset="107298.87">7724 5478 4169,'0'-5'437,"0"0"1,0-1-1,0 1 1,-1-1-1,0 1 1,0-1-1,0 1 1,-1 0-1,1 0 1,-1 0-1,-1 0 1,1 0-1,-1 0 1,-2-4-438,2 6 454,-1 0 0,1 0 0,-1 0 1,1 0-1,-1 1 0,0-1 0,0 1 1,0 0-1,0 0 0,0 1 0,0-1 1,-1 1-1,1 0 0,0 0 0,-1 0 1,1 1-1,-1 0 0,1 0 1,-1 0-1,0 0-454,-4 1 312,1-1 0,-1 2 0,0-1 0,0 1 0,1 1 0,-1-1 0,1 1 0,0 1 0,0 0 0,0 0 0,0 0 0,1 1 0,0 0 0,0 1 0,0 0 0,-5 5-312,8-7 15,1 0-1,-1 0 1,1 0-1,0 0 1,0 1 0,0-1-1,1 1 1,-1 0-1,1-1 1,1 1 0,-1 0-1,0 0 1,1 1 0,0-1-1,1 0 1,-1 0-1,1 1 1,0-1 0,0 0-1,0 0 1,1 1-1,0-1 1,0 0 0,0 0-1,1 0 1,-1 0-1,1 0 1,2 3-15,-2-4 3,0 0 0,1 0 0,-1 0 0,1-1 0,-1 1-1,1-1 1,0 0 0,0 0 0,1 0 0,-1 0 0,1 0 0,-1-1 0,1 0 0,0 1 0,0-1 0,0-1 0,0 1 0,0-1-1,1 1-2,2-1 8,-1 0 1,1 0-1,0-1 0,-1 0 0,1 0 0,0-1 0,-1 0 0,1 0 0,-1 0 0,1-1 0,-1 0 0,1 0-8,7-4 24,1 0 0,-1-1 0,-1-1-1,0 0 1,0 0 0,0-2 0,-1 1 0,0-2 0,-1 1 0,6-9-24,-6 5 19,-2-1 1,0 0-1,0 0 1,-2-1-1,0 0 1,-1-1-1,0 1 1,-1-1 0,-1 0-1,-1 0 1,0-1-1,-1 1 1,-1-1-1,-1 1 1,-1-1-1,0-5-19,-3-12 22,-1 0 0,-2 1 0,-1-1 0,-2 1-1,-1 1 1,-2 0 0,-10-18-22,23 50-1,-3-5-9,0 0 0,0 0 0,1 0 0,-1 0 0,2-1 0,-1 1 0,0-6 10,2 11-33,0 1-3,0 5 13,6 124 322,0-9 688,7 23-987,-8-107 169,2 0 0,1-1 0,2 0 1,1 0-1,1-1 0,4 4-169,-12-30 86,1 0 0,-1 0 0,1 0 0,0-1 0,1 0 1,0 0-1,0 0 0,1 0 0,-1-1 0,1 0 0,3 1-86,-5-4-522,0 0 0,0 0 0,1-1 1,-1 0-1,1 0 0,-1 0 0,1 0 522,3-1-3279</inkml:trace>
  <inkml:trace contextRef="#ctx0" brushRef="#br0" timeOffset="108581.2">8127 5525 7194,'-67'8'1751,"39"-5"672,-14 2 4814,66-16-3321,44-33-3814,-67 43 31,4-2-116,-1-1 0,0 0 1,0 0-1,0 0 0,0-1 1,-1 1-1,0-1 1,0 1-1,0-1 0,0 0 1,-1-1-18,-1 5 17,-1 0 0,1 0 0,-1 0 0,0 0 0,0-1 0,1 1 0,-1 0 1,0 0-1,0 0 0,0 0 0,0 0 0,0 0 0,0-1 0,0 1 0,-1 0 1,1 0-1,0 0 0,-1 0 0,1 0 0,-1-1-17,0 1 42,0 0 0,0 0 0,0 1 0,0-1-1,0 0 1,0 1 0,-1-1 0,1 1 0,0-1 0,0 1 0,0-1 0,-1 1 0,1 0-1,0 0 1,-1-1 0,1 1 0,0 0 0,0 0 0,-1 0 0,1 1 0,0-1 0,-2 0-42,0 1 40,0 0 0,0-1 0,1 1 0,-1 0 1,0 1-1,0-1 0,0 0 0,1 1 0,-1 0 1,1-1-1,-1 1 0,1 0 0,0 0 0,-1 1 1,1-1-1,0 0 0,0 1 0,1-1 0,-1 1 1,1 0-1,-1-1 0,1 1 0,0 0 0,0 0 1,0 0-1,0 0 0,0 0 0,1 0 0,0 0 1,-1 0-1,1 0 0,0 0 0,0 0 0,1 0 1,-1 0-1,1 1-40,-1 1 8,0 0 1,1 0-1,-1 0 1,1 0 0,1 0-1,-1 0 1,1 0-1,0 0 1,0 0 0,0-1-1,0 1 1,1-1-1,0 1 1,0-1 0,0 0-1,0 0 1,1-1-1,0 1 1,0-1 0,0 1-1,0-1 1,2 1-9,8 1 36,0 0 0,1-1 0,0 0 0,0-1 0,0-1 0,0 0 0,0-1 0,1-1-1,12-1-35,27-5 20,0-1-1,4-4-19,-30 6-226,108-19-9559,-67 17 3093</inkml:trace>
  <inkml:trace contextRef="#ctx0" brushRef="#br0" timeOffset="109802.53">9756 5048 1952,'17'-46'1401,"-21"40"-137,-2 2-360,2 3-432,3 1-200,-1 0-200,1 0-248,0 0-1096,-1 0 288</inkml:trace>
  <inkml:trace contextRef="#ctx0" brushRef="#br0" timeOffset="110368.78">9743 5010 792,'-6'-18'10908,"5"15"-9738,0 0 0,1 0 1,-1 0-1,0 0 1,-1 0-1,1 0 0,0 0 1,-1 1-1,0-1 0,1 0 1,-1 1-1,-2-2-1170,5 25 1231,5 125 938,-10 96-2169,2-211 158,0-8-15,1 0 0,1 0-1,1 0 1,1 0 0,2 2-143,-4-25 18,0 0 1,-1 0-1,1 1 1,0-1-1,0 0 1,0 1-1,1-1 0,-1 0 1,0 1-1,0-1 1,0 0-1,0 0 1,0 1-1,0-1 1,0 0-1,0 0 1,1 1-1,-1-1 1,0 0-1,0 0 0,0 1 1,0-1-1,1 0 1,-1 0-1,0 0 1,0 1-1,1-1 1,-1 0-1,0 0 1,0 0-1,1 0 1,-1 0-1,0 0 0,0 1 1,1-1-1,-1 0 1,0 0-1,1 0 1,-1 0-1,0 0 1,1 0-1,-1 0-18,2-2-3654,1 0-4264,-2 1 157</inkml:trace>
  <inkml:trace contextRef="#ctx0" brushRef="#br0" timeOffset="110703.55">10118 4905 10474,'-21'-23'4065,"3"2"824,12 12-2424,-1 5-1033,0 10-216,0 11-264,4 6-591,-2 8-145,5 3-96,0 4-16,0 1 328,7 4 872,5-6-8,17-4-6553,-1-13 3033</inkml:trace>
  <inkml:trace contextRef="#ctx0" brushRef="#br0" timeOffset="111053.73">10303 4819 9642,'-12'-26'2577,"5"32"919,4-12-2695,3 7-409,0-1 144,0 2-512,1 10 296,3 15 176,13 46-3985,-8-45 1697</inkml:trace>
  <inkml:trace contextRef="#ctx0" brushRef="#br0" timeOffset="111399.87">10383 5023 5321,'39'77'3582,"-26"-37"2897,-16 8-2387,1-25-2461,0 28 604,0 0 2170,-7 37-4405,13-81 998,8-12-717,23-23-249,-3-5-3,-16 14-12,2 1 1,0 1 0,1 0 0,7-4-18,-25 21 1,0-1 0,1 0 0,-1 1 0,0-1 0,0 1 1,1-1-1,-1 1 0,0-1 0,1 1 0,-1 0 0,0 0 1,1 0-1,-1 0 0,1 0 0,-1 0 0,0 0 0,1 0 1,-1 0-1,0 1 0,1-1 0,-1 1 0,0-1 0,0 1 1,1-1-1,-1 1 0,0 0 0,0-1 0,0 1 0,0 0 1,0 0-1,0 0 0,0 0 0,0 0 0,0 0 0,0 0 1,0 0-1,-1 0 0,1 1 0,0-1 0,-1 0 0,1 0 1,-1 1-1,0-1 0,1 0 0,-1 1-1,5 10 32,-1 1-1,-1-1 0,0 1 1,0 7-32,-1-10 24,4 35 62,-4-28-5,0 0 0,2-1-1,-1 0 1,2 1 0,4 9-81,-9-26 17,1 1 0,-1-1 1,0 1-1,1 0 0,-1-1 1,1 1-1,0-1 0,-1 1 1,1-1-1,-1 0 0,1 1 1,0-1-1,-1 0 0,1 1 1,0-1-1,-1 0 1,1 1-1,0-1 0,-1 0 1,1 0-1,0 0 0,0 0 1,-1 0-1,1 0 0,0 0 1,0 0-1,-1 0 0,1 0 1,0 0-1,0-1-17,16-4-2692,-11 4 771,19-9-1989</inkml:trace>
  <inkml:trace contextRef="#ctx0" brushRef="#br0" timeOffset="111810.68">10919 5264 5761,'-20'4'6208,"19"-4"-5632,-1 0 1,1 0 0,-1 0-1,1 0 1,0 0-1,-1 0 1,1 1-1,-1-1 1,1 0 0,-1 1-1,1 0 1,0-1-1,-1 1 1,1 0-1,0-1 1,0 1-1,-1 0 1,1 0 0,0 0-1,0 0 1,0 0-1,0 1-576,0-1 914,5 13 932,1 1-1490,-3-5-274,2 0 0,-1 0 0,2 0 0,-1-1 0,1 0 0,0 0 0,1 0 0,6 7-82,-10-14 10,0-1 1,0 1-1,0-1 1,0 0-1,0 0 1,0 0-1,0 0 1,0-1-1,0 1 1,0 0-1,1-1 1,-1 1-1,0-1 1,1 0-1,-1 0 1,0 0-1,0 0 1,1 0-1,-1-1 1,0 1-1,0-1 1,1 1-1,-1-1 1,0 0-1,0 0 1,0 0-1,0 0 1,0 0-1,0 0 1,1-2-11,8-3 33,-1 0-1,0-1 1,-1-1 0,1 1 0,2-5-33,-5 4 25,0-1 0,-1 1 1,0-1-1,5-9-25,18-26 63,-29 44-61,0 0 1,0 0-1,0 0 1,0 0-1,1-1 0,-1 1 1,0 0-1,0 0 1,0 0-1,1 0 1,-1 0-1,0 0 1,0 0-1,1 0 1,-1-1-1,0 1 1,0 0-1,1 0 1,-1 0-1,0 0 1,0 0-1,0 0 1,1 0-1,-1 0 1,0 1-1,0-1 1,1 0-1,-1 0 1,0 0-1,0 0 1,1 0-1,-1 0 1,0 0-1,0 0 1,0 1-1,0-1 1,1 0-1,-1 0 1,0 0-1,0 0 1,0 1-1,0-1 1,1 0-1,-1 0 1,0 0-1,0 1 1,0-1-1,0 0 1,0 0-1,0 1 1,0-1-1,0 0 1,0 0-1,0 0 0,0 1 1,0-1-1,0 0-1,8 25 270,-2-2-112,11 19-16,-3-9 303,-2 1 1,7 30-447,-19-63 7,-1-1-5259,0 0 1058</inkml:trace>
  <inkml:trace contextRef="#ctx0" brushRef="#br0" timeOffset="112379.9">11296 5369 9674,'40'-49'4000,"-40"49"-3888,0 0 1,0 0-1,0 0 1,0 0-1,0 0 1,1-1-1,-1 1 1,0 0-1,0 0 1,0 0 0,0 0-1,0 0 1,0 0-1,1 0 1,-1 0-1,0 0 1,0 0-1,0 0 1,0 0-1,0 0 1,0 0 0,1 0-1,-1 0 1,0 1-1,0-1 1,0 0-1,0 0 1,0 0-1,0 0 1,0 0-1,1 0 1,-1 0-1,0 0 1,0 0 0,0 0-1,0 0 1,0 1-1,0-1 1,0 0-1,0 0 1,0 0-1,0 0 1,0 0-1,0 0 1,0 0 0,0 1-1,0-1 1,0 0-1,0 0 1,0 0-1,0 0 1,0 0-1,0 0 1,0 1-1,0-1 1,0 0 0,0 0-1,0 0 1,0 0-1,0 0 1,0 0-1,0 1-112,2 16 2515,-2 19-652,2 15-235,-3 15-546,6-78-986,1 0 0,0 1 0,0 0 0,1 0 0,0 0 0,1 1-1,6-7-95,-2 3 57,-10 11-54,51-62 30,-51 62-32,1 0 1,0 1-1,0-1 0,0 1 1,0 0-1,0 0 0,0 0 1,0 0-1,1 0 1,-1 1-1,1 0 0,-1-1 1,1 1-1,0 0 0,-1 1 1,1-1-1,0 1 0,0 0-1,-3 0 5,1 1 0,0 0-1,-1 0 1,1 0 0,-1 0-1,1 0 1,-1 0 0,0 1-1,1-1 1,-1 0 0,0 1-1,0-1 1,0 1 0,0-1-1,0 1 1,0 0 0,-1-1-1,1 1 1,0 0-1,-1 0 1,1-1 0,-1 1-1,0 0 1,0 0 0,1 0-1,-1 1-4,4 51 126,-5-50-118,1 1 6,0-1 0,0 1 0,0 0 0,0-1 0,1 1-1,-1 0 1,2 4-14,9-1 75,11-16 35,36-35 100,6-6-135,-59 45-77,0 2 1,0-1 0,0 0-1,1 1 1,-1 0-1,1 0 1,0 1-1,-1-1 1,1 1-1,0 0 1,4 1 1,-7 0 4,0 0 0,0 1 0,1 0-1,-1-1 1,0 1 0,0 1 0,0-1 0,0 0 0,0 1 0,0-1 0,-1 1 0,1 0-1,0 0 1,-1 0 0,0 0 0,1 0 0,-1 1 0,0-1 0,0 1 0,0-1-1,0 2-3,8 11 111,-1 0-1,-1 1 0,4 12-110,16 26 247,15-2 1125,-43-51-1490,0-1 1,0 1-1,0-1 0,-1 0 1,1 1-1,0-1 0,0 1 0,0-1 1,0 1-1,0-1 0,-1 0 1,1 1-1,0-1 0,0 1 1,-1-1-1,1 0 0,0 1 0,0-1 1,-1 0-1,1 1 0,-1-1 1,1 0-1,0 0 0,-1 1 1,1-1-1,0 0 0,-1 0 1,1 1-1,-1-1 0,1 0 0,-1 0 1,1 0-1,-1 0 0,1 0 1,0 0-1,-1 0 0,1 0 1,-1 0 117,-1 1-689,-23 6-3669</inkml:trace>
  <inkml:trace contextRef="#ctx0" brushRef="#br0" timeOffset="113023.54">10416 4914 3089,'2'-3'808,"0"-1"0,0 1 1,1 0-1,-1 0 0,1 0 0,0 0 1,0 0-1,0 1 0,0-1 1,1 1-1,-1 0 0,0 0 0,1 0 1,0 0-1,0 0-808,-3 2 258,1 0 0,-1-1 0,0 1 1,0 0-1,0 0 0,0 0 0,0 0 0,0 0 0,0 0 1,1 0-1,-1 0 0,0 0 0,0 0 0,0 1 0,0-1 1,0 1-1,0-1 0,0 0 0,0 1 0,0 0 0,1 0-258,-1 0 179,0 1-1,1-1 0,-1 1 0,0 0 0,0-1 1,0 1-1,0 0 0,-1 0 0,1 0 0,0-1 1,-1 1-1,0 0 0,1 0 0,-1 0 0,0 0 1,0 0-1,0 1-178,0 17 697,-2 0 1,-1 0 0,0 0-1,-1 0 1,-1-1 0,-1 1-1,-5 9-697,-16 65 930,14-20-309,3 1 0,4 0 0,3 62-621,3-132-669,1-1-1,-1 1 1,1-1 0,0 1-1,0-1 1,1 0 0,-1 1 0,1-1 669,6 11-4141</inkml:trace>
  <inkml:trace contextRef="#ctx0" brushRef="#br0" timeOffset="113923.74">12383 5431 3097,'58'-60'4498,"-57"59"-4269,-1 1 0,1-1 1,0 1-1,-1-1 0,1 0 1,0 1-1,-1-1 0,1 0 0,-1 0 1,1 1-1,-1-1 0,0 0 0,1 0 1,-1 0-1,0 0 0,0 1 0,1-1 1,-1 0-1,0 0 0,0 0 0,0 0 1,0 0-1,0 0 0,0 0 0,0 1 1,-1-1-1,1 0 0,0 0 0,0 0 1,-1 0-1,1 0 0,0 1 0,-1-1 1,1 0-1,-1 0 0,1 1 1,-1-1-1,1 0 0,-1 0 0,0 1 1,1-1-1,-1 1 0,0-1 0,0 1 1,1-1-1,-1 1 0,0-1 0,0 1 1,0 0-1,1-1 0,-1 1 0,0 0 1,0 0-230,-40-9 3344,17 9-2861,1 0-1,-1 1 0,1 2 1,-1 0-1,1 1 1,0 2-1,1 0 1,-1 2-1,1 0 0,1 1 1,-14 9-483,32-16 14,-1 0-1,1 1 1,0 0 0,0 0 0,0 0 0,0 0 0,1 0 0,-1 1 0,1-1-1,0 1 1,0-1 0,0 1 0,0 0 0,0 0 0,1 0 0,0 0 0,0 1-14,0-3-1,1 0 1,0-1 0,0 1 0,0 0 0,0 0-1,1 0 1,-1 0 0,0 0 0,1-1 0,-1 1-1,1 0 1,0 0 0,-1-1 0,1 1 0,0 0-1,0-1 1,0 1 0,0-1 0,1 1 0,-1-1-1,0 0 1,1 1 0,-1-1 0,1 0 0,-1 0-1,1 0 1,-1 0 0,1 0 0,0 0 0,-1 0-1,1-1 1,0 1 0,0-1 0,-1 1 0,1-1-1,0 0 1,0 0 0,0 1 0,0-1 0,11 1 13,0-1 0,0 0 0,-1 0 0,1-1 0,0-1 0,-1 0 0,1-1 0,-1 0 0,1-1 0,-1 0 1,-1-1-1,1-1 0,-1 0 0,0 0 0,0-1 0,0 0 0,-1-1 0,0 0 0,-1-1 0,7-7-13,-15 15 8,0-1 0,0 0 0,0 1-1,0-1 1,0 0 0,-1 0 0,1 1 0,0-1-1,-1 0 1,0 0 0,1 0 0,-1 0 0,0 0-8,0 1 3,0 1 0,0-1 1,0 1-1,0 0 1,0-1-1,0 1 0,0-1 1,0 1-1,0 0 0,0-1 1,0 1-1,-1 0 1,1-1-1,0 1 0,0-1 1,0 1-1,-1 0 0,1-1 1,0 1-1,0 0 1,-1 0-1,1-1 0,0 1 1,0 0-1,-1 0 0,1-1 1,0 1-1,-1 0 1,1 0-1,-1 0 0,1 0 1,0 0-1,-1-1 1,1 1-1,0 0 0,-1 0 1,1 0-1,-1 0 0,1 0 1,0 0-1,-1 0 1,1 0-1,-1 0 0,1 0 1,0 1-1,-1-1 0,1 0 1,-1 0-1,1 0 1,0 0-1,-1 1 0,1-1 1,0 0-1,-1 0 0,1 1 1,0-1-1,0 0 1,-1 1-4,0-1 3,0 1 0,0 0 0,1 0 1,-1 0-1,0 0 0,0 0 1,1 0-1,-1 0 0,0 0 0,1 0 1,-1 0-1,1 0 0,0 0 0,-1 0 1,1 1-1,0-1 0,0 0 1,-1 1-4,-2 9 10,0 0 4,0-1 1,1 1-1,0 0 1,1 0-1,0 0 0,1 0 1,0 0-1,1 6-14,-1-13-13,1-1-1,0 1 1,-1-1 0,1 1 0,0-1-1,1 1 1,-1-1 0,1 0-1,-1 0 1,1 0 0,0 0-1,0 0 1,0 0 0,1 0-1,-1-1 1,1 1 0,0-1 0,-1 1-1,1-1 1,0 0 0,0 0-1,0-1 1,1 1 0,-1 0-1,0-1 1,1 0 0,-1 0-1,0 0 1,1 0 0,-1-1 0,3 1 13,-1-1-99,-1 1 0,1-1 0,-1 0 1,1-1-1,-1 1 0,1-1 0,-1 0 1,0 0-1,3-1 99,23-12-4681,-6-3 835</inkml:trace>
  <inkml:trace contextRef="#ctx0" brushRef="#br0" timeOffset="114302.98">12608 5334 6177,'3'-7'4001,"-7"3"-224,5 12-1393,-2-8-143,-1 2-881,1-1 9,1 19-401,0 8-152,6 38-320,-6-38-104,2-4-240,2-2 424,3-7-40,0-1 1185,7-9-6586,1-2 2608</inkml:trace>
  <inkml:trace contextRef="#ctx0" brushRef="#br0" timeOffset="114303.98">12567 5059 9442,'-16'-18'2489,"-2"3"679,2 1-2600,15 10 3025,9 3-6722,7 2 3386</inkml:trace>
  <inkml:trace contextRef="#ctx0" brushRef="#br0" timeOffset="114705.45">12832 5271 7330,'-6'12'1723,"1"-1"0,1 1 0,0 0 0,0 1 0,1-1 0,0 3-1723,-7 76 5698,8-68-5027,4-7 678,8-16-384,22-28-138,-18 15-887,4-6 107,-6 7 41,0 0 1,0 0-1,1 1 1,0 1 0,14-8-89,-24 16 27,-1 1 0,1-1 0,0 1 0,0 0 0,0-1 1,0 1-1,0 1 0,0-1 0,0 0 0,0 1 0,0-1 1,1 1-1,-1 0 0,0 0 0,0 1 0,0-1 1,1 0-1,-1 1 0,0 0 0,0 0 0,0 0 0,0 0 1,0 0-1,0 1 0,-1-1 0,1 1 0,0 0 0,-1 0 1,1 0-1,-1 0 0,0 0 0,1 0 0,-1 1 0,0 0-27,7 9 101,-2 0-1,0 0 1,0 0-1,-1 1 1,0 0-1,-2 0 1,1 0-1,2 14-100,-1 30-3668,-6-45-2367,-4-1-1306</inkml:trace>
  <inkml:trace contextRef="#ctx0" brushRef="#br0" timeOffset="120197.84">14171 5379 4665,'-4'-19'2667,"4"18"-1905,0 0 0,0 0 0,0 0 0,0 0 0,0 0 0,-1 0 0,1 0 0,0 0 0,-1 0 0,1 0 0,-1 0 0,1 0 0,-1 0 0,1 0 0,-1 0 0,0 0 0,0 0-762,-16-4 2747,5 4-2473,0 1 0,0 1 0,1-1 0,-1 2 0,0 0 0,1 0 0,-1 1 0,1 0 0,0 1 0,0 1 0,0 0 0,1 0 0,-5 3-274,7-3 103,0 0-1,0 0 0,1 1 1,0 0-1,0 0 1,1 1-1,0 0 1,0 0-1,0 0 1,1 1-1,-4 6-102,8-11 9,-1 0 0,1 0 0,0 0 0,0 0 0,0 0-1,0 0 1,1 0 0,-1 0 0,1 1 0,0-1 0,0 0-1,0 0 1,0 1 0,0-1 0,1 0 0,0 0-1,-1 0 1,1 0 0,0 1 0,1-1 0,-1-1 0,0 1-1,1 0 1,0 0 0,0 0 0,0-1 0,0 1 0,0-1-1,0 0 1,0 1 0,1-1 0,0 0 0,-1 0-1,1-1 1,2 2-9,4 2 10,0 0-1,1-1 0,-1 0 1,1-1-1,0 0 0,1 0 0,-1-1 1,0-1-1,1 0 0,-1 0 1,1-1-1,-1 0 0,1-1 1,3 0-10,-3 0 18,-1 0 0,0-1 1,0 0-1,0-1 0,0 0 0,0-1 1,-1 0-1,1 0 0,-1-1 1,0 0-1,-1 0 0,1-1 1,-1-1-1,6-4-18,-12 9 11,0-1 1,0 1-1,0 0 0,0-1 1,0 1-1,0-1 0,0 1 0,-1-1 1,0 0-1,1 0 0,-1 0 1,0 0-1,0 0 0,-1 0 1,1 0-1,0 0 0,-1 0 1,0 0-1,0 0 0,0 0 0,0 0 1,0 0-1,-1 0 0,0-1 1,1 1-1,-1 0 0,0 1 1,0-1-1,-1 0 0,1 0 0,0 0 1,-1 1-1,0-1 0,0 0 1,0 1-1,0-1-11,-5-4 24,0 0 1,-1 1-1,0 0 1,0 0-1,0 0 0,-1 1 1,0 1-1,0-1 0,0 2 1,-9-4-25,7 4 17,-25-10-1,0 2 1,-1 2-1,-1 1 1,-3 2-17,41 6-24,0 0 1,0 0 0,0 0 0,0 0-1,0 0 1,0 1 0,0-1 0,1 0-1,-1 0 1,0 0 0,0 0 0,0 0-1,0 1 1,0-1 0,0 0 0,0 0-1,0 0 1,0 0 0,0 0 0,0 1-1,0-1 1,0 0 0,0 0 0,0 0 0,-1 0-1,1 0 1,0 1 0,0-1 0,0 0-1,0 0 1,0 0 0,0 0 0,0 0-1,0 0 1,0 0 0,0 1 0,-1-1-1,1 0 1,0 0 0,0 0 0,0 0-1,0 0 1,0 0 0,-1 0 0,1 0-1,0 0 1,0 0 0,0 0 0,0 0-1,0 0 1,-1 0 0,1 0 0,0 0 0,0 0-1,0 0 1,0 0 0,0 0 0,-1 0-1,1 0 1,0 0 0,0 0 0,0 0-1,0 0 1,0 0 0,0 0 0,-1 0-1,1 0 1,0 0 0,0-1 0,0 1 23,7 7-3304,6-1-457</inkml:trace>
  <inkml:trace contextRef="#ctx0" brushRef="#br0" timeOffset="120743.94">14506 5342 11674,'-7'-15'8400,"0"17"-2837,6 1-5369,0 0 1,0 0 0,0 0-1,0 1 1,0-1 0,1 0-1,-1 0 1,1 1 0,0-1-1,0 0 1,1 1-195,-1 7 72,2 0 0,-1 0 0,2 0 0,-1 0-1,1 0 1,1-1 0,0 1 0,1-1 0,1 3-72,-3-9 18,-1 0 0,0 0 0,1 0 0,0 0 0,0 0 0,0-1 0,0 0 0,1 1 0,-1-1 0,1 0 0,0-1 0,0 1 0,0-1 0,0 0 0,0 0 0,1 0 0,-1 0 0,0-1 0,1 1 0,0-1 0,-1-1 0,1 1 0,0 0 0,-1-1 0,1 0 0,1 0-18,0-1 20,0-1 0,0 1 0,0-1-1,0 0 1,-1-1 0,1 1 0,0-1 0,-1 0 0,0-1 0,1 1 0,-2-1 0,1 0 0,0 0 0,-1 0-1,1-1 1,-1 0 0,2-3-20,-1 2 86,-1-1-1,1 0 0,-1 0 0,0 0 1,-1 0-1,1-1 0,-2 1 0,1-1 1,-1 0-1,0 0 0,-1 0 1,1 0-1,-1-4-85,5 23 125,1 0 0,0-1-1,1 0 1,0 0 0,9 7-125,-4-2 99,16 22 302,-10-12-1370,4-1-3519,1-2 326</inkml:trace>
  <inkml:trace contextRef="#ctx0" brushRef="#br0" timeOffset="121228.72">16076 5262 11050,'-9'-4'1225,"0"1"-1,0-1 1,1-1-1,0 0 1,-3-2-1225,5 3 507,-1 0-1,1 0 1,-1 0 0,0 1 0,0 0 0,0 1-1,0-1 1,0 1 0,0 1 0,-8-2-507,-4 2 693,0 2-1,-1 0 1,1 0 0,-15 5-693,27-5 99,1 0 0,0 0 0,-1 1 0,1 0 0,0 0 0,0 0 0,0 1 0,0 0 0,1 0 0,-1 1 0,1-1 1,0 1-1,0 1 0,0-1 0,-3 4-99,7-7 7,1 1 0,-1-1 0,0 0 0,1 0 0,-1 0 0,1 1 0,-1-1 0,1 0 0,0 1 0,-1-1 0,1 0 0,0 1 0,0-1 0,0 1-1,0-1 1,0 0 0,0 1 0,0-1 0,1 0 0,-1 1 0,1-1 0,-1 0 0,1 1 0,-1 0-7,2 0 3,0 1 0,0 0 0,0 0 0,0-1 0,1 1 0,-1-1-1,1 0 1,-1 0 0,1 0 0,1 1-3,8 4-6,1 0 0,0-1 1,1 0-1,3 1 6,-17-7 0,38 11 6,0-1 0,0-1 1,12-1-7,-18-3 17,1 1 0,-1 2 0,-1 1 0,29 12-17,-59-21 3,0 0-1,1 1 1,-1-1 0,0 1 0,0-1 0,1 1 0,-1 0-1,0 0 1,0-1 0,0 1 0,0 0 0,0 0 0,0 0-1,0 0 1,0 0 0,0 0 0,0 1 0,-1-1 0,1 0-1,0 0 1,-1 1 0,1-1 0,0 1-3,-2 0 6,1-1-1,0 0 1,-1 0-1,1 0 1,-1 1-1,1-1 1,-1 0 0,1 0-1,-1 0 1,0 0-1,0 0 1,1 0-1,-1 0 1,0 0 0,0 0-1,0-1 1,0 1-1,0 0 1,0-1 0,-1 2-6,-10 4 54,0 0 0,0 0 0,0-1 0,-8 1-54,14-4 17,-172 48 406,168-43-696,19-2 371,22-1-494,16-5-3691,18 0 670</inkml:trace>
  <inkml:trace contextRef="#ctx0" brushRef="#br0" timeOffset="121585.92">16517 5406 6585,'10'-9'1780,"21"-24"5688,-30 33-7358,-1-1 0,1 1 1,-1 0-1,0-1 0,0 1 0,1-1 0,-1 1 1,0-1-1,1 1 0,-1-1 0,0 1 0,0-1 1,0 1-1,0-1 0,0 1 0,0-1 0,1 1 1,-1-1-1,0 1 0,0-1 0,-1 1 0,1-1 1,0 1-1,0-1 0,0 0 0,0 1 0,0-1 1,0 1-1,-1-1 0,1 1 0,0 0 0,-1-1 1,1 1-1,0-1 0,0 1 0,-1-1 0,1 1 1,-1 0-1,1-1 0,0 1 0,-1 0 0,1-1 1,-1 1-1,1 0 0,-1 0 0,1 0 0,-1-1 1,1 1-1,-1 0 0,1 0 0,-1 0 0,1 0 1,-1 0-1,1 0 0,-1 0 0,1 0 0,-1 0 1,0 0-1,1 0 0,-1 0 0,1 0 0,-1 0 1,1 1-1,-1-1 0,1 0 0,-1 0-110,-17 1 589,-1 1 1,1 1-1,0 0 0,0 1 0,0 1 1,1 1-1,0 0 0,-10 6-589,13-6 173,1 1 1,-1 0 0,2 1-1,-1 1 1,1 0-1,0 1 1,1 0 0,0 1-1,1 0 1,-6 8-174,15-18 10,0 0 0,-1 1 1,1-1-1,0 1 0,0 0 1,0-1-1,1 1 0,-1 0 1,0-1-1,0 1 0,1 0 1,-1 0-1,1-1 1,0 1-1,0 0 0,-1 0 1,1 0-1,0 0 0,1 0 1,-1-1-1,0 1 0,0 0 1,1 0-1,-1 0 0,1-1 1,0 1-11,0 0 6,1 0-1,0 0 1,0 0 0,-1 0 0,2-1-1,-1 1 1,0-1 0,0 0 0,0 1 0,0-1-1,1 0 1,-1 0 0,1 0 0,-1-1 0,1 1-1,1 0-5,10 1 12,1 0 0,0-1-1,0 0 1,0-1 0,12-2-12,0-1 38,-1-2 1,0 0-1,21-8-38,-40 11 17,1 0-1,-1-1 1,0 0-1,0 0 1,0-1-1,-1 0 1,1 0-1,-1 0 1,0-1-1,0 0 1,0 0-1,-1-1 1,0 0-1,0 0 0,1-2-16,-4 7 11,-1-1-1,0 0 0,0 0 1,0 0-1,-1 0 0,1 0 0,0 0 1,-1 0-1,1 0 0,-1 0 0,0 0 1,1 0-1,-1 0 0,0 0 1,0 0-1,-1-1 0,1 1 0,0 0 1,-1 0-1,1 0 0,-1 0 0,0 0 1,1 0-1,-1 0 0,0 1 0,-1-2-10,-1 0 10,0 0-1,0 0 0,0 0 0,0 1 1,-1-1-1,1 1 0,-1 0 0,1 0 0,-1 0 1,0 0-1,0 1 0,0 0 0,0-1-9,-16-3 45,-1 1 0,1 1 0,-1 0 0,-18 1-45,30 2 30,4-1-33,0 0 0,0 1-1,-1 0 1,1 0-1,0 1 1,0-1 0,0 1-1,-1 0 1,1 1-1,0-1 1,0 1 0,0 0 3,5-1-162,1 0 1,-1-1 0,0 1-1,0 0 1,0 0 0,0-1-1,1 1 1,-1 0 0,0 0 0,1-1-1,-1 1 1,1 0 0,-1-1-1,0 1 1,1 0 0,0-1-1,-1 1 1,1-1 0,-1 1 0,1-1-1,0 1 1,-1-1 0,1 1-1,0-1 1,-1 0 0,1 1-1,0-1 1,0 0 0,0 0 161,1 2-889,21 15-3387</inkml:trace>
  <inkml:trace contextRef="#ctx0" brushRef="#br0" timeOffset="122396.46">16697 4898 9098,'-1'-14'1692,"1"-1"-1,0 1 1,1 0-1,1-1 1,0 1 0,1 0-1,1 0 1,0 0 0,1-1-1692,2 11 2347,-1 14-1514,0 16-253,0 44 1550,-4 64-2130,2 19 612,-1-82-453,8 88 34,-8-139-169,0 0 0,1 0-1,2-1 1,0 0 0,1 0 0,6 12-24,-12-28-5,1 1-1,0-1 1,-1 0 0,1 0-1,1 0 1,-1 0 0,0 0-1,1 0 1,-1-1 0,1 1 0,0-1-1,0 0 1,0 1 0,0-1-1,0-1 1,1 1 0,-1 0-1,0-1 1,1 0 0,2 1 5,-2-2-60,1 1 1,-1-1 0,1 0-1,-1-1 1,0 1-1,1-1 1,-1 0 0,1 0-1,-1 0 1,0-1-1,0 0 1,0 1 0,0-2-1,4-1 60,10-9-301,0 0 0,0-2 0,-1 0 0,-1-1 0,13-17 301,-3 6-189,26-30 35,-49 54 158,0-1 0,0 0 0,-1 0 0,1 0 0,-1 0 0,0-1 0,0 1 0,-1 0 0,1-1 0,-1 1 0,0-1 0,0 0 0,-1-1-4,1 5 16,-1 1-1,0 0 1,0-1-1,0 1 1,0-1 0,0 1-1,0 0 1,1-1-1,-1 1 1,0-1 0,0 1-1,0-1 1,0 1-1,-1 0 1,1-1 0,0 1-1,0-1 1,0 1-1,0 0 1,0-1 0,0 1-1,-1-1 1,1 1-1,0 0 1,0-1-1,0 1 1,-1 0 0,1-1-1,0 1 1,-1 0-1,1 0 1,0-1 0,-1 1-1,1 0 1,0 0-1,-1-1 1,1 1 0,0 0-1,-1 0 1,1 0-1,-1 0 1,1 0 0,-1 0-1,1-1 1,0 1-1,-1 0 1,1 0-1,-1 0 1,1 0 0,0 0-1,-1 1 1,1-1-1,-1 0 1,1 0 0,0 0-1,-1 0 1,1 0-1,-1 1 1,1-1 0,0 0-1,-1 0 1,1 0-1,0 1 1,-1-1 0,1 0-1,0 1 1,-1-1-1,1 1-15,-20 22 933,16-15-905,1 1 0,0-1 1,0 1-1,1-1 0,0 1 1,0 0-1,1 0 1,1 0-1,-1 0 0,1 0 1,1 0-1,0 0 1,0 0-1,1 2-28,-1-6 6,1-1 0,0 0 0,-1 0 0,1 1 0,1-1 0,-1 0 0,1-1 0,-1 1 1,1 0-1,0-1 0,0 1 0,1-1 0,-1 0 0,1 0 0,-1 0 0,1-1 0,0 1 0,0-1 0,0 0 0,1 0 0,-1-1 0,0 1 1,1-1-1,-1 0 0,1 0 0,-1 0 0,1-1 0,0 1 0,0-1-6,2 0 14,1 0 1,0-1-1,0 1 1,0-2-1,-1 1 1,1-1-1,0 0 1,-1-1-1,0 1 1,1-2-1,-1 1 1,0-1-1,-1 0 1,3-2-15,-5 3 12,1 0 0,-1 0 0,0-1 1,0 1-1,0-1 0,0 0 0,-1 0 0,0-1 1,0 1-1,0-1 0,0 0 0,-1 1 0,1-1 0,-1 0 1,-1 0-1,1-1 0,-1 1 0,0 0 0,0-1 1,0 1-1,-1-1-12,0-3 6,-1 17-37,3 26 13,-1-28 20,1 1 0,0 0 0,0 0 0,1-1 0,0 1 0,0-1 0,0 0 0,1 0 0,0 0 0,0 0 0,0-1 0,1 0 0,0 0 0,0 0 0,0 0 0,0-1 0,1 0 0,0 0 0,0 0 0,0-1 0,0 0 0,1 0 0,-1 0 0,5 0-2,-4-1-16,1 0 1,0 0-1,-1-1 0,1-1 0,0 1 0,0-1 1,0 0-1,0-1 0,-1 0 0,1 0 0,2-1 16,27-16-5803,-20 3 1361</inkml:trace>
  <inkml:trace contextRef="#ctx0" brushRef="#br0" timeOffset="122747.76">17769 4839 10322,'-8'-55'8144,"5"45"-2958,8 36-3050,18 126 2140,-1 81-4276,5 33 581,-26-255-598,0-8-12,0 0-1,0-1 1,-1 1 0,1 0 0,-1 0-1,0 0 1,0 0 0,0 0 0,0 0-1,0 0 1,-1-1 0,1 1 0,-1 0-1,0 0 1,0 0 0,-1 1 29,-5-1-4664,-6-7 365</inkml:trace>
  <inkml:trace contextRef="#ctx0" brushRef="#br0" timeOffset="123098.78">17677 5282 7001,'-18'-11'3636,"14"9"-2752,1 0 0,-1 0 0,1-1 0,-1 1 0,1-1 0,0 1 0,0-1 0,0 0 0,1 0 0,-1-1-884,4 3 226,1 1-1,-1-1 0,1 1 1,0 0-1,0 0 0,-1 0 1,1 0-1,0 0 0,-1 0 0,1 0 1,0 0-1,-1 1 0,1-1 1,-1 1-1,2-1-225,1 1 205,49 7 155,0-3 0,1-2 0,17-2-360,-41-2 13,0-2-1,0-1 1,-1-1-1,1-1 1,-1-2-1,22-9-12,-51 17-3,0 0 0,0 0 0,1 0 0,-1-1 0,0 1 0,1 0 0,-1 0 0,0 0 0,0 0 0,1 0 0,-1 0-1,0 0 1,1 0 0,-1 0 0,0 0 0,1 0 0,-1 0 0,0 0 0,0 0 0,1 1 0,-1-1 0,0 0 0,1 0 0,-1 0 0,0 0 0,0 0 0,1 1-1,-1-1 1,0 0 0,0 0 0,1 0 0,-1 1 0,0-1 0,0 0 0,0 0 0,0 1 0,1-1 3,1 16-65,-9 27 80,5-32 48,1-5-30,-2 10 162,1 0 0,0 0 0,1 0 1,1 0-1,1 1 0,2 13-195,-3-26 23,1-1 0,0 0 0,0 1-1,1-1 1,-1 0 0,1 1 0,-1-1 0,1 0 0,0 0 0,0-1 0,0 1 0,1 0 0,-1-1 0,1 1 0,-1-1 0,1 1 0,0-1-1,0 0 1,0-1 0,0 1 0,0 0 0,0-1 0,1 1 0,-1-1 0,0 0 0,1 0 0,-1-1 0,1 1 0,-1-1 0,1 1-1,-1-1 1,1 0 0,-1-1 0,3 1-23,26-3-3805,-4-2 394</inkml:trace>
  <inkml:trace contextRef="#ctx0" brushRef="#br0" timeOffset="123440.34">18336 5085 9618,'-26'-17'3561,"2"2"248,7 11-2889,9 4-24,8 6-632,10 3-336,8 2-200,9 3-1072,3-2-1025,8-1-1528,-4-2-760</inkml:trace>
  <inkml:trace contextRef="#ctx0" brushRef="#br0" timeOffset="123871.18">18486 5131 2312,'104'44'3752,"-101"-43"-3231,-1 0 0,1 1 0,0-1-1,-1 1 1,1-1 0,-1 1 0,1 0 0,-1 0 0,0 0 0,0 0 0,0 0 0,0 1-1,0-1 1,0 0 0,-1 1 0,1 0 0,0 2-521,-1-3 337,-1 0 0,1 1 0,-1-1 0,0 0 0,0 0 0,0 1 0,0-1 0,0 0 0,-1 0 0,1 1 0,-1-1 0,1 0 0,-1 0 0,0 0 0,0 0 0,0 0-1,-1 2-336,-3 4 575,-1 0 0,-1 0-1,1-1 1,-1 0-1,0 0 1,0-1-1,-1 1 1,0-2-575,-27 18 1162,21-15-749,1 1-1,1 0 1,-1 0 0,-6 8-413,16-14 37,1-1 0,-1 1 1,1 0-1,0 0 1,0 0-1,0 0 1,0 0-1,1 0 0,-1 1 1,1-1-1,0 0 1,0 1-1,0-1 0,0 1 1,1-1-1,-1 1 1,1-1-1,0 1 0,0 0 1,0-1-1,1 4-37,-1-5 6,1 0 0,-1 0 0,1 0 1,-1 0-1,1 0 0,0 0 0,0 0 0,-1 0 0,1 0 0,1 0 0,-1 0 1,0-1-1,0 1 0,1 0 0,-1-1 0,1 1 0,-1-1 0,1 0 0,0 1 0,-1-1 1,1 0-1,0 0 0,2 0-6,-1 0 10,1 0 0,-1 0 0,1-1 0,-1 1 0,1-1 0,0 0 0,-1 0 0,1-1 0,-1 1 0,1-1 0,-1 1-1,1-1 1,1-1-10,5-1 25,0-1 0,0-1 0,0 0 0,0 0-1,-1-1 1,0 0 0,0 0 0,-1-1 0,1 0-25,-1-1 1,-1-1 0,0 1 0,0-1 0,-1-1 0,0 1 0,-1-1 1,0 0-1,0 0 0,-1-1 0,-1 1 0,0-1 0,0 0 0,-1 0 0,0 0 1,-1 0-1,0 0 0,-1 0 0,0 0 0,-1 0 0,-1-11-1,2 21-7,-1 0-1,1 0 1,0-1-1,0 1 1,0 0-1,-1 0 0,1-1 1,0 1-1,-1 0 1,1 0-1,-1 0 1,0 0-1,1 0 1,-1 0-1,0 0 0,1 0 1,-1 0-1,0 0 1,0 0-1,0 0 1,0 0-1,0 1 1,0-1-1,0 0 0,0 1 1,0-1-1,-1 1 1,1-1-1,0 1 1,0 0 7,0 0-10,0 1 0,0 0 1,0-1-1,0 1 0,0 0 0,1 0 1,-1 0-1,0 0 0,1 0 1,-1-1-1,1 1 0,-1 0 1,1 1-1,-1-1 0,1 0 0,-1 0 1,1 0-1,0 0 0,0 0 1,0 0-1,0 0 0,0 1 1,0-1-1,0 0 0,0 0 0,0 0 1,0 0-1,0 0 0,1 0 1,-1 0-1,0 1 0,1-1 1,0 0 8,0 6-62,0-1 1,1 1-1,0-1 0,0 0 0,0 0 0,1 0 0,0 0 0,0 0 0,1 0 0,0-1 0,0 1 0,0-1 0,0 0 0,4 2 63,-5-5-22,-1 0-1,1 0 1,0 0 0,0-1 0,1 1 0,-1-1 0,0 0 0,0 0 0,1 0 0,-1 0-1,0-1 1,1 1 0,-1-1 0,1 0 0,-1 0 0,0 0 0,1-1 0,-1 1 0,1-1-1,-1 0 1,0 0 0,0 0 0,1 0 0,-1 0 0,0-1 0,0 1 0,0-1 0,0 0-1,1-1 24,16-10 17,-3 2-12,1 0 0,1 0 0,0 2 1,0 0-1,1 1 0,1 1-6,-17 6-1,1 0 0,0 0 0,-1 0-1,1 1 1,0-1 0,0 1 0,0 0 0,-1 1 0,1-1 0,0 1 0,0 0-1,-1 0 1,1 0 0,0 1 0,-1 0 0,1 0 0,-1 0 0,0 0 0,0 1-1,0-1 1,0 1 0,0 0 0,0 0 0,-1 1 0,0-1 0,1 1 0,-1 0-1,1 2 3,1 2 66,0 1 1,-1-1 0,0 1 0,0 0 0,-1 0 0,0 1 0,0-1-1,-1 1 1,-1-1 0,1 5-68,-1-1 153,2 0 0,0 0 0,0 0 0,5 8-153,-7-18 58,0-1-1,1 1 1,-1 0-1,1-1 0,0 1 1,0-1-1,0 0 1,0 1-1,0-1 0,1 0 1,-1-1-1,1 1 1,-1 0-1,1-1 0,-1 1 1,1-1-1,0 0 0,0 1 1,0-2-1,0 1 1,0 0-1,0 0 0,0-1 1,0 0-1,0 0 1,0 0-1,0 0 0,0 0 1,0 0-1,0-1 1,1 0-59,0 1-263,-3 3-4254,-2-2 763</inkml:trace>
  <inkml:trace contextRef="#ctx0" brushRef="#br0" timeOffset="125599.03">19819 5190 7378,'-2'-25'9419,"1"19"-5615,7 18 456,23 53-3238,-7-22-631,-3 1 0,-1 1 0,-3 1 0,7 33-391,-12-26 90,34 211 215,-43-263-297,-1 0 0,0 1 1,1-1-1,-1 0 0,0 0 0,0 0 0,0 1 1,0-1-1,0 0 0,0 0 0,0 0 0,0 1 1,-1-1-1,1 0 0,0 0 0,-1 0 0,1 0 1,-1 0-1,1 0 0,-1 0 0,0 1 0,1-2 1,-1 1-1,0 0 0,0 0 0,1 0 0,-2 1-8,0-2 15,1 0-1,-1 0 1,1 0-1,-1 0 1,1 0-1,-1 0 1,1 0-1,-1 0 1,0 0-1,1-1 1,-1 1-1,1-1 1,0 1-1,-1-1 1,1 0-1,-1 1 1,1-1-1,-1 0-14,-8-6 69,-1 0 0,1-1 1,0 0-1,-7-8-69,2 0 27,0 1 0,2-2-1,0 0 1,0-1 0,2 0 0,0-1 0,1 0 0,0-2-27,7 13 1,0 0 0,1-1 0,-1 1 0,1-1 0,1 0 0,0 0 0,0 0 0,1 0 0,0 0 0,1 0 0,-1 0 0,2 1 0,-1-1 0,1 0 1,1 0-1,0 1 0,0 0 0,0-1 0,1 1 0,4-6-1,4-4-8,0 2-1,1-1 1,0 2 0,2 0 0,0 0 0,0 1 0,1 1-1,1 1 1,0 0 0,5 0 8,-9 4-9,1 0 0,0 1 0,0 1 0,1 0 0,0 1 0,0 1 0,0 1 0,1 0 0,-1 0 0,1 2 0,0 0 0,0 1 0,10 1 9,-22-1-4,1 1 0,-1-1-1,0 1 1,1 0 0,-1 1 0,0-1 0,1 1-1,-1 0 1,0 0 0,0 0 0,-1 0-1,1 1 1,0 0 0,-1 0 0,1 0-1,-1 0 1,0 0 0,0 1 0,1 2 4,-2-3-1,-1 0 1,1 0-1,-1 1 0,0-1 1,0 1-1,0-1 0,-1 1 1,0-1-1,1 1 0,-1-1 1,0 1-1,0-1 0,-1 1 1,1-1-1,-1 1 0,0-1 1,0 1-1,0-1 0,0 0 1,-1 1-1,1-1 0,-1 0 1,0 0-1,-1 2 1,-10 14 7,-1-1 1,0 0-1,-1-2 1,-1 1-1,-14 10-7,-13 8 182,-39 24-182,75-55 20,0 0 0,0-1 1,0 0-1,0 0 0,-1-1 1,-3 1-21,10-3-91,-1 1 0,1-1 1,-1 0-1,1 0 0,-1 0 1,1 0-1,-1 0 0,1 0 1,-1 0-1,1 0 0,-1-1 1,1 1-1,0 0 0,-1-1 1,1 0-1,-1 1 91,1-1-175,0 0 1,1 0-1,-1 1 1,1-1-1,-1 0 0,1 0 1,-1 0-1,1 0 0,0 0 1,-1 0-1,1 1 0,0-1 1,0 0-1,0 0 0,0 0 1,-1 0-1,1 0 1,0 0-1,1 0 0,-1 0 1,0 0-1,0 0 0,0 0 1,1 0-1,-1 0 0,0 0 1,1 0-1,-1 0 175,9-16-3818</inkml:trace>
  <inkml:trace contextRef="#ctx0" brushRef="#br0" timeOffset="129129.2">20518 5354 9074,'27'19'12253,"-24"-16"-11756,0 1-1,-1-1 0,1 1 0,-1 0 0,0 0 1,0 0-1,0 0 0,0 0 0,0 4-496,7 43-1290,-10-17 3310,-6 28-1074,3-47-824,2 2 1,0-1 0,1 0-1,0 0 1,2 1 0,0-1-1,0 0 1,2 0 0,2 9-123,-11-56 996,2-1 0,1-14-996,0 10 364,0 15-207,2-1 0,0 1-1,1-1 1,2 1-1,3-21-156,-4 37 5,0 0-1,0 0 1,0 0-1,1 1 1,0-1-1,0 1 0,1-1 1,-1 1-1,1 0 1,0 0-1,0 0 0,0 0 1,0 0-1,1 1 1,-1-1-1,1 1 1,0 0-1,0 0 0,0 1 1,1-1-1,-1 1 1,1 0-1,-1 0 0,1 0 1,0 1-1,-1 0 1,1-1-1,4 1-4,0 0-22,0 0 0,1 0 1,0 1-1,-1 0 0,1 1 0,-1 0 0,1 1 0,-1-1 0,0 2 0,0 0 0,4 1 22,32 18-5479,-14-5 1200</inkml:trace>
  <inkml:trace contextRef="#ctx0" brushRef="#br0" timeOffset="129466.42">21076 5519 9586,'-23'-17'7166,"22"16"-6958,0 1 0,0-1-1,0 1 1,0-1 0,0 1-1,1 0 1,-1-1-1,0 1 1,0 0 0,0 0-1,0 0 1,0 0-1,0 0 1,0 0 0,0 0-1,0 0 1,0 0 0,0 0-1,0 0 1,0 1-1,0-1 1,0 0 0,0 1-1,0-1 1,0 1-1,1-1 1,-1 1-208,1-1 46,-1 0 0,1 1 0,0-1 0,0 0 0,0 1 0,0-1 0,0 0 0,0 1 0,0-1 0,0 0 0,-1 1 0,1-1 0,0 0 0,1 1 0,-1-1 0,0 0 0,0 1 0,0-1 0,0 0 0,0 1 0,0-1 0,0 0 0,0 1 0,1-1 0,-1 0 0,0 0 0,0 1 0,0-1 0,1 0 0,-1 1 0,0-1 0,0 0 0,1 0 0,-1 0 0,0 1-1,0-1 1,1 0 0,-1 0 0,0 0 0,1 0 0,-1 0 0,0 1 0,1-1 0,-1 0 0,0 0 0,1 0 0,-1 0 0,0 0 0,1 0 0,-1 0 0,0 0 0,1 0 0,-1 0-46,23 5 522,-5-3-357,0-2-1,0 0 0,-1 0 0,1-2 1,0 0-1,4-2-164,-15 2 28,-1 1-1,1-1 1,0 0-1,-1 0 1,1 0 0,-1-1-1,0 0 1,0-1 0,0 1-1,0-1 1,-1 0-1,1-1 1,-1 1 0,0-1-1,0 0 1,-1-1-1,3-3-27,-6 8 11,0 0-1,0-1 1,0 1-1,-1 0 1,1-1-1,-1 1 0,1-1 1,-1 1-1,1-1 1,-1 1-1,0-1 1,0 1-1,1-1 0,-1 1 1,0-1-1,-1 1 1,1-1-1,0 1 1,0-1-1,-1 1 0,1-1 1,0 1-1,-1-1 1,0 1-1,1 0 1,-1-1-1,0 1 0,0-1-10,-2-1 32,0 1 0,1 0-1,-1-1 1,0 2-1,0-1 1,0 0 0,0 0-1,0 1 1,-1 0 0,1-1-1,0 1 1,-3 0-32,-7-2 120,0 1 0,-1 0 0,1 1 0,0 1-1,0 0 1,-7 1-120,7 1 82,0 1-1,0 0 1,1 1-1,-1 1 1,1 0-1,0 1 0,1 0 1,-1 0-1,1 1 1,-5 5-82,13-10 7,0 0 0,0 0 1,0 1-1,1-1 1,-1 1-1,1-1 0,-1 1 1,1 0-1,0 0 1,0 0-1,0 0 0,1 0 1,-1 0-1,1 1 0,0-1 1,0 0-1,0 1 1,0-1-1,0 1 0,1-1 1,0 1-1,-1 0 0,1-1 1,1 1-1,-1-1 1,0 1-1,1-1 0,0 1 1,0-1-1,0 1 1,0-1-1,0 0 0,1 1 1,0-1-1,-1 0 0,1 0 1,0 0-1,1 0 1,-1-1-1,1 2-7,6 5 18,-1-1-1,2 0 1,-1 0 0,1-1 0,0 0-1,1 0 1,-1-1 0,1-1-1,0 0 1,1-1 0,-1 0 0,1 0-1,0-1 1,0-1 0,0 0-1,0 0 1,1-1 0,-1-1 0,3 0-18,-4-1-489,0 0 0,0 0 0,0-1 0,0-1 0,-1 0 1,1 0-1,-1-1 0,6-3 489,26-16-5600,3-4-480</inkml:trace>
  <inkml:trace contextRef="#ctx0" brushRef="#br0" timeOffset="129815.55">21383 5199 10242,'-51'-24'3865,"-3"-2"504,1 4-2929,-6 8-191,10 7-665,0 5 224,19 7 16,15 9-1512,21 2-3737,11-1 1016</inkml:trace>
  <inkml:trace contextRef="#ctx0" brushRef="#br0" timeOffset="130199.69">21946 5397 9450,'-1'-2'417,"1"0"-1,0 1 1,-1-1-1,1 0 1,-1 1-1,0-1 1,1 1 0,-1-1-1,0 1 1,0-1-1,0 1 1,0-1-1,0 1 1,0 0 0,0 0-1,-1-1 1,1 1-1,0 0 1,-1 0 0,1 0-417,-4-1 545,1 0 1,0 0-1,-1 0 1,1 0-1,-1 1 1,0-1 0,-4 1-546,-12-2 801,0 1 0,0 1 1,-9 2-802,16-1 887,-22 0-109,1 1 0,0 2-1,0 1 1,0 2 0,-33 10-778,58-13 121,-1 1 0,1 1 0,0-1 1,0 2-1,1-1 0,-1 1 0,1 1 0,0-1 0,-6 8-121,10-9 33,1 1-1,-1-1 0,1 1 1,0 0-1,0 0 1,1 0-1,0 1 1,0 0-1,1-1 1,-1 1-1,1 0 1,1 0-1,-1 0 1,1 0-1,1 0 0,-1 1-31,1-2 11,0 0 0,0 0 1,0 0-1,0 0 0,1 0 1,0 0-1,1 0 0,-1-1 1,1 1-1,0 0 1,1-1-1,-1 1 0,1-1 1,0 0-1,0 1 0,1-2 1,-1 1-1,2 1-12,1 0 13,1-1 0,-1 0 0,1 0 0,0-1 0,0 1 0,0-1 0,1-1 0,0 0 0,-1 0 0,1 0 0,0-1 0,2 0-13,13 2 25,-1-1 0,1-1-1,0-1 1,-1-1 0,1-1 0,0-1-1,-1-1 1,1-1 0,4-2-25,-4 0 23,0-1-1,-1-1 1,0-1 0,-1-1-1,1-1 1,-2-1 0,8-6-23,-19 12 10,0-1 1,-1 0 0,1 0 0,-2-1-1,1 0 1,-1 0 0,-1 0 0,1-1-1,-1 0 1,-1-1 0,0 1 0,0-1-1,-1 0 1,0 0 0,-1-1 0,0 1-1,0-4-10,-2 12 2,-1 0-1,0 0 0,1 1 1,-1-1-1,0 0 1,0 0-1,0 0 0,-1 0 1,1 0-1,0 0 0,-1 0 1,1 0-1,-1 0 0,0 0 1,1 0-1,-1 1 0,-1-2-1,2 2-1,-1 0 0,0 1-1,0-1 1,0 0 0,0 1-1,0-1 1,0 0 0,0 1-1,0-1 1,0 1 0,0 0-1,0-1 1,0 1-1,0 0 1,0-1 0,0 1-1,0 0 1,0 0 0,0 0-1,-1 0 1,1 0 0,0 0 1,-4 1-8,0 0 1,0 1 0,0-1 0,0 1-1,1 0 1,-1 0 0,1 0 0,-1 1 0,1 0-1,0 0 1,0 0 0,-1 0 7,-3 4-6,1 0-1,0 0 0,0 1 1,0 0-1,1 0 1,1 0-1,-1 1 1,1 0-1,0 0 1,1 0-1,0 1 1,0 2 6,3-8 0,0 0 1,0 0-1,1 0 0,0 0 0,-1 0 1,1 0-1,0 1 0,1-1 1,-1 0-1,1 0 0,0 0 0,0 0 1,0 0-1,1 0 0,-1 0 1,1-1-1,0 1 0,0 0 0,0-1 1,0 1-1,1-1 0,0 0 1,-1 0-1,1 0 0,0 0 1,0 0-1,1-1 0,-1 1 0,1-1 1,2 1-1,3 2-3,0-2 0,-1 1 0,1-1 0,1-1 0,-1 0 0,0 0 0,1-1-1,-1 0 1,1 0 0,-1-1 0,1 0 0,-1-1 0,1 0 0,-1-1 0,0 0 0,1 0 0,-1-1 0,0 0 0,4-3 3,8-2-464,0-1 0,0-1 0,10-8 464,45-37-5186,-40 22 1255</inkml:trace>
  <inkml:trace contextRef="#ctx0" brushRef="#br0" timeOffset="130548.45">22362 5304 2753,'-24'-27'4505,"-14"-5"-689,-3 8 121,-12-1-888,4 5-929,-9-1-455,15 9-761,2 3 56,10 3-344,1 6 1265,12 7-6594,2-3 2760</inkml:trace>
  <inkml:trace contextRef="#ctx0" brushRef="#br0" timeOffset="131437.08">22710 5453 12699,'-2'-2'871,"0"0"1,-1 0 0,1 1-1,0-1 1,-1 1 0,1-1-1,-1 1 1,0 0 0,1 0-1,-1 1 1,0-1 0,0 0-872,-40-1 3527,-42 17-2801,78-13-223,-6 1-401,1 1 1,1 1-1,-1-1 0,1 2 0,0 0 0,0 0 0,0 1 0,1 0 1,-2 3-103,9-9 5,0 2 1,1-1 0,-1 0 0,1 0 0,-1 1 0,1-1 0,0 1-1,0 0 1,0 0 0,0 0 0,1 0 0,-1 0 0,1 0 0,0 0-1,0 0 1,0 1 0,0-1 0,0 0 0,1 1 0,-1-1 0,1 1-1,0-1 1,0 0 0,0 1 0,1-1 0,-1 1 0,1-1 0,0 0-1,0 1 1,0-1 0,0 0 0,0 0 0,1 0 0,0 0 0,1 2-6,-2-2 5,1 0 0,0-1 0,0 1 0,0-1 0,0 0 0,0 0 1,0 1-1,1-1 0,-1-1 0,0 1 0,1 0 0,0-1 1,0 1-1,-1-1 0,1 0 0,0 0 0,0 0 0,0 0 0,0 0 1,0-1-1,0 1 0,0-1 0,0 0 0,0 0 0,1 0 1,-1 0-1,0 0 0,0-1 0,0 0 0,0 1 0,0-1 1,0 0-1,0-1 0,-1 1 0,1 0 0,0-1 0,-1 1 0,3-3-5,3-1 19,-1-1-1,0 0 0,0 0 0,0-1 1,-1 0-1,0 0 0,0-1 0,-1 1 1,0-1-1,0 0 0,-1-1 0,3-6-18,9-37 41,-3-1 0,-2 0-1,-2-1 1,-3 0 0,-1-32-41,3-10 18,-3 53-22,-1 9-8,0 0-1,-3-1 0,0 1 1,-3 0-1,-2-15 13,-11 102-195,3 1 360,3 1 0,1 1 0,4-1 0,2 1 0,2 0-1,3 0 1,2-1 0,7 27-165,-11-74 16,2 1 0,-1-1 0,1 0 0,0 0 0,0 0 0,1 0-1,0 0 1,1-1 0,0 0 0,0 0 0,0 0 0,1-1 0,0 1 0,0-1-1,1-1 1,2 2-16,1-1 14,0 0 0,0-1 0,0 0 0,1-1-1,0 0 1,0-1 0,0 0 0,0-1 0,0 0 0,1-1-1,-1 0 1,5-1-14,4 1-23,0-2 0,0 0 0,1-2 0,-1 0 0,0-1 0,-1-1 0,2-2 23,-13 5-22,0-2 0,0 1-1,-1-1 1,1 0 0,-1-1 0,0 1 0,0-2 0,4-3 22,-8 6-9,1-1-1,-1 1 1,-1-1 0,1 1 0,0-1-1,-1 0 1,0 0 0,0-1-1,0 1 1,-1 0 0,1 0 0,-1-1-1,0 1 1,0-1 0,0 1 0,-1-2 9,0 3-5,0 0 0,0 0 0,0 0 0,-1-1 0,1 1 0,-1 0 1,0 0-1,1 0 0,-2 0 0,1 0 0,0 0 0,-1 0 0,1 1 0,-1-1 1,0 0-1,0 1 0,0-1 0,0 1 0,0 0 0,0 0 0,-1 0 1,1 0-1,-1 0 0,1 0 0,-1 1 0,0-1 0,0 1 0,0 0 0,0-1 1,0 2-1,0-1 0,0 0 0,0 0 0,0 1 0,-3 0 5,3-1-7,0 1-1,-1 0 1,1 0-1,0 0 0,0 0 1,-1 0-1,1 1 1,0 0-1,0 0 0,-1-1 1,1 2-1,0-1 1,0 0-1,0 1 0,0-1 1,1 1-1,-1 0 1,0 0-1,1 0 0,-1 0 1,1 1-1,0-1 1,-1 1-1,1-1 0,1 1 1,-1 0-1,0-1 1,1 1-1,-1 0 0,1 0 1,0 1-1,0-1 1,0 0-1,0 0 0,0 0 8,0 3-3,1-1 0,-1 1 0,1-1 0,0 0 0,0 1 0,1-1 0,0 1 0,-1-1 0,2 0 0,-1 1 0,1-1 0,0 0 0,0 0-1,0 0 1,0 0 0,1-1 0,0 1 0,3 3 3,0-1 2,0-1 0,0-1 0,0 1 0,1-1 0,-1 0 0,1-1 0,0 1 0,1-1 1,-1-1-1,1 1 0,8 1-2,-6-1 7,1-1 1,0 0-1,0-1 1,0 0-1,0-1 1,0 0-1,0-1 1,0 0-1,0-1 1,0 0-1,0-1 1,0 0 0,0 0-1,0-1 1,-1-1-1,1 0 1,-1 0-1,9-6-7,-15 7-1,0 0 1,-1 0-1,1 0 0,-1 0 0,0-1 0,0 0 1,0 1-1,-1-1 0,1 0 0,-1 0 0,0-1 1,0 1-1,0 0 0,-1-1 0,1 1 0,-1-1 1,0 1-1,-1-1 0,1 0 0,-1-1 1,-2 4-57,-3 8 16,-2 8 20,-8 59 9,14-72 13,1-1 1,0 1-1,0 0 0,0 0 0,0 0 0,0 0 0,0 0 0,0-1 0,0 1 0,0 0 0,0 0 0,0 0 0,1 0 0,-1-1 0,0 1 0,1 0 0,-1 0 0,0-1 0,1 1 0,-1 0 0,1 0 0,-1-1 0,1 1 0,0-1 0,-1 1 0,1 0 0,0-1 0,-1 1 1,1-1-1,0 1 0,-1-1 0,1 0 0,0 1 0,0-1 0,0 0 0,-1 0 0,1 1 0,0-1 0,0 0 0,0 0 0,0 0 0,-1 0 0,1 0 0,0 0 0,0 0 0,0 0 0,0 0 0,0-1 0,-1 1 0,1 0 0,0-1 0,0 1 0,-1 0 0,1-1 0,0 1 1,0-1-2,40-19 41,5-15-16,-35 26-23,0-1 0,1 2-1,0 0 1,0 0-1,1 1 1,0 1-1,1-1-1,-13 7-1,0 0 0,0 0 0,0 0-1,1 0 1,-1 0 0,0 0-1,0 0 1,0 1 0,0-1 0,0 0-1,0 1 1,0-1 0,0 1 0,0-1-1,0 1 1,0-1 0,0 1-1,0-1 1,0 1 0,0 0 0,0 0-1,-1 0 1,1-1 0,0 1-1,0 0 1,-1 0 0,1 0 0,-1 0-1,1 0 1,-1 0 0,1 0-1,-1 1 2,18 46-61,-9-22 42,-3-15-150,1 1-1,0-1 1,1-1-1,0 1 1,1-1 169,-6-8-144,-1 1 0,1 0 0,0-1 0,0 0 0,0 0 0,0 0 1,1 0-1,-1 0 0,2 0 144,-4-1-87,1-1 0,-1 0 0,0 1 0,0-1 0,1 0 0,-1 0 0,0 0 0,1 0 0,-1 0 0,0 0 0,1 0 0,-1 0 1,0-1-1,1 1 0,-1 0 0,0-1 0,0 1 0,0-1 0,1 1 0,-1-1 0,0 0 0,0 0 0,0 1 0,1-2 87,9-10-4127</inkml:trace>
  <inkml:trace contextRef="#ctx0" brushRef="#br0" timeOffset="131868.81">23929 4822 9514,'-6'-14'1609,"0"0"1,-1 0-1,-1 1 1,0 0-1,-1 1 1,-1-1-1610,10 12 66,0 1 0,0 0 1,0-1-1,0 1 0,-1-1 0,1 1 1,0 0-1,0-1 0,0 1 1,-1 0-1,1-1 0,0 1 1,0 0-1,-1-1 0,1 1 0,0 0 1,-1-1-1,1 1 0,-1 0 1,1 0-1,0 0 0,-1-1 0,1 1 1,-1 0-1,1 0 0,0 0 1,-1 0-1,1 0 0,-1 0 0,1 0 1,0 0-1,-1 0 0,1 0 1,-1 0-1,1 0 0,-1 0 0,1 0 1,0 0-1,-1 0 0,1 0 1,-1 1-1,1-1 0,0 0 0,-1 0 1,1 0-1,0 1 0,-1-1 1,1 0-1,0 1 0,-1-1 1,1 0-1,0 1 0,-1-1 0,1 0 1,0 1-1,0-1 0,0 0 1,-1 1-1,1-1 0,0 1 0,0-1 1,0 0-1,0 1 0,0-1 1,0 1-1,0-1-66,-5 29 1338,-14 197 2799,9-134-3517,3 0-1,5 1 1,6 42-620,-3-118 22,1 1 0,1-1 0,0 0 0,1 0 0,1 0-1,1 0 1,0-1 0,1 0 0,1 0 0,0-1 0,1 0 0,1 0 0,0-1 0,1-1 0,1 1 0,6 5-22,-14-16 7,0-1-1,1 1 1,-1-1 0,0 0 0,1 0 0,0 0 0,-1 0-1,1-1 1,0 0 0,0 0 0,0 0 0,0-1 0,-1 1 0,1-1-1,0 0 1,0-1 0,0 1 0,0-1 0,0 0 0,0 0 0,-1-1-1,1 0 1,0 1 0,-1-1 0,1-1 0,-1 1 0,0-1 0,4-2-7,1-1-24,-1 0 1,1-1-1,-1 1 1,-1-2-1,1 1 1,-1-1-1,-1 0 1,1 0-1,-1-1 1,-1 0-1,0 0 1,0 0-1,1-4 24,-5 8-13,0 0 0,-1 0 0,0-1 0,0 1-1,0 0 1,0 0 0,-1 0 0,0 0 0,0 0-1,0 0 1,-1 0 0,0 0 0,0 0 0,0 0-1,0 1 1,-1-1 0,-2-2 13,4 4-6,-1 0-1,0 0 1,-1 1-1,1-1 1,0 1-1,-1 0 1,1-1 0,-1 1-1,0 0 1,0 0-1,0 1 1,-2-2 6,4 3-6,-1-1 1,0 1-1,0-1 0,1 1 1,-1 0-1,0-1 0,0 1 0,1 0 1,-1 0-1,0 1 0,0-1 1,0 0-1,1 0 0,-1 1 1,0-1-1,1 1 0,-1 0 1,0 0-1,1-1 0,-1 1 1,1 0-1,-1 0 0,0 1 6,0-1-4,0 1 1,1 0-1,-1-1 0,1 1 0,-1 0 0,1-1 1,0 1-1,-1 0 0,1 0 0,0 0 0,0 0 0,1 0 1,-1 1-1,0-1 0,1 0 0,-1 0 0,1 0 1,0 1-1,0-1 0,0 0 0,0 0 0,0 1 1,0-1-1,0 0 0,1 0 0,-1 1 0,1-1 0,0 0 1,0 0-1,0 0 0,0 0 0,0 0 0,0 0 1,0 0-1,0 0 0,1-1 0,-1 1 0,2 1 4,3 5 3,1 0 0,1 0 0,-1 0-1,1-1 1,0 0 0,1-1 0,4 3-3,10 5 193,1-2 1,1 0-1,14 4-193,-29-12-110,0 0-1,0-1 0,1-1 1,0 0-1,-1 0 1,1-1-1,0-1 1,0 1-1,-1-2 0,3 0 111,7-6-5174,-9-2-42</inkml:trace>
  <inkml:trace contextRef="#ctx0" brushRef="#br0" timeOffset="132230.6">23608 5371 10298,'-18'-25'3985,"15"12"448,20-8-2641,18 6-863,22-3-217,10 5-232,19-1 1640,-4 2-5208,16-6-1369,-14 5 432</inkml:trace>
  <inkml:trace contextRef="#ctx0" brushRef="#br0" timeOffset="132593.36">24972 5150 8930,'1'3'8952,"-3"-7"-5375,-17-13-404,-53-18-547,39 21-2218,0-3-1,1 0 0,1-2 1,-26-21-408,55 38 7,0 0 0,0 1 0,0-1 0,0 0 0,1 0 0,-1 0 0,1 0 0,-1-1 0,1 1 0,0 0 0,0-1 0,0 1 0,0-1 0,0 1 1,0-1-1,1 1 0,-1-1 0,1 1 0,0-1 0,0 0 0,0 1 0,0-1 0,0 1 0,1-1 0,-1 0 0,1 1 0,-1-1 0,1 1 1,0-1-1,0 1 0,0 0 0,1-1 0,-1 1 0,0 0 0,1 0 0,-1 0 0,1 0 0,0 0 0,0 0 0,1-1-7,7-7 3,0 1-1,0 0 1,1 1-1,0 0 1,1 1-1,-1 0 1,5-2-3,1 1-5,0 1 0,1 1 0,0 0 0,0 1 0,0 1 0,1 0 0,-1 2 0,1 0 0,0 1 0,-1 1 0,1 0 0,11 3 5,-27-3-3,-1 1 0,1-1 0,0 0 0,0 1 0,0 0 0,0-1 0,-1 1 0,1 0 0,0 1 0,-1-1 0,1 0 0,-1 1 0,1 0 0,-1-1 0,0 1 0,1 0 0,-1 0 0,0 0 0,-1 0 0,1 1 0,0-1 0,0 0 1,-1 1-1,0-1 0,1 1 0,-1 0 0,0-1 0,0 1 0,0 0 0,-1 0 0,1 0 0,-1-1 0,1 1 0,-1 0 0,0 0 0,0 0 0,-1 0 0,1 0 0,0 0 0,-1 0 0,0-1 0,1 1 0,-1 0 0,-1 1 3,-5 15 49,-1-1 1,-1 0-1,-1-1 0,0 0 0,-13 15-49,18-25 66,-19 28 10,-49 74 392,36-33-5066,19-15 484</inkml:trace>
  <inkml:trace contextRef="#ctx0" brushRef="#br0" timeOffset="132933.01">24842 5631 5697,'-6'6'3657,"-1"0"0,1 1 0,1 0 0,-1 0 0,1 0 0,0 2-3657,3-6 1082,5-11 3650,1 2-11607,-4 5 2142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0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90 107 6785,'-60'33'3441,"59"-32"-3219,0-1-1,1 1 1,-1-1-1,0 1 1,0-1-1,0 0 1,0 1-1,0-1 1,0 0-1,-1 0 1,1 0-1,0 0 1,0 0-1,0 0 1,0 0-1,0 0 1,0 0-1,0 0 1,0-1 0,0 1-1,0 0 1,0-1-1,0 1 1,0-1-1,0 1 1,0-1-1,0 0-221,1 1 109,-1-1 0,1 1-1,0 0 1,0-1 0,0 1-1,0-1 1,0 1 0,0-1 0,0 1-1,0-1 1,0 1 0,0 0 0,0-1-1,0 1 1,0-1 0,0 1-1,0 0 1,1-1 0,-1 1 0,0-1-1,0 1 1,0 0 0,1-1 0,-1 1-1,0-1 1,0 1 0,1 0-1,-1 0 1,0-1 0,1 1 0,-1 0-1,1-1 1,-1 1 0,0 0-1,1 0 1,-1 0 0,0 0 0,1-1-1,-1 1 1,1 0 0,-1 0 0,1 0-1,-1 0 1,0 0 0,1 0-1,-1 0 1,1 0 0,-1 0-109,126-38 3467,-48 13-3123,-32 10-322,-25 7-61,1 1 0,-1 1 0,1 1-1,0 1 1,0 1 0,16-1 39,-28 6-3911,-9 4 122</inkml:trace>
  <inkml:trace contextRef="#ctx0" brushRef="#br0" timeOffset="350.37">365 71 5385,'-23'44'2265,"5"-12"812,1 4 4605,14-29-7076,1 1 0,0-1 0,0 1 0,1 0 0,0-1 0,0 1 0,1 0 0,0 0 0,1 4-606,9 75 1065,-7-69-789,1 8-76,-2 0-43,2 0 0,1 0 0,1 0 0,2-1 0,0 0 0,2 0 0,4 7-157,-13-30 32,0 0 0,0 0 0,0-1 0,0 1-1,1 0 1,-1-1 0,0 1 0,1-1 0,0 1 0,-1-1 0,1 0 0,0 0-1,0 0 1,-1 0 0,1 0 0,0 0 0,0 0 0,0 0-32,15-6-3659,-3-11 501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4:5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1800,'3'-23'7701,"-2"18"915,-1 23-8063,2-1 0,0 1 0,1-1 0,1 3-553,9 58 1088,1 311 1608,-19-288-2343,2-61 0,2 0 0,3 28-353,-2-64 26,0 0 0,0 0 0,0-1 0,1 1 0,0 0-1,0 0 1,0-1 0,0 1 0,1 0 0,-1-1 0,1 0 0,0 1 0,0-1 0,0 0 0,0 0-1,1 0 1,-1 0 0,1 0 0,0 0 0,0-1 0,2 2-26,0-2 11,-1 0 0,1-1 0,-1 0 0,1 0 0,0 0 0,0 0-1,-1-1 1,1 0 0,0 0 0,0 0 0,0-1 0,-1 1 0,1-1 0,0 0 0,-1 0 0,1-1 0,1 0-11,24-7 81,0-1 0,0-2 0,-2 0 0,0-2 0,25-17-81,-25 16-218,-16 11-4384,-9 3 703</inkml:trace>
  <inkml:trace contextRef="#ctx0" brushRef="#br0" timeOffset="607.73">634 463 5593,'43'-85'3192,"-37"67"3465,-12 33-3042,9 54-1037,5 23-2578,-1-23 810,-5-60-751,0-1 1,0 1-1,1 0 1,0-1-1,1 1 0,0-1 1,0 0-1,1 0 1,0 0-1,0-1 1,0 0-1,1 0 1,1 0-1,5 5-59,-11-12-193,0 1 0,0-1 0,0 1 1,0-1-1,0 1 0,1-1 0,-1 0 0,0 0 1,0 0-1,0 1 0,0-1 0,1 0 0,-1 0 0,0 0 1,0-1-1,0 1 0,0 0 0,0 0 0,1-1 0,-1 1 1,0-1-1,1 1 193,13-10-3408</inkml:trace>
  <inkml:trace contextRef="#ctx0" brushRef="#br0" timeOffset="944.87">670 202 11202,'-41'-34'3489,"4"4"888,11 2-3353,3 0 41,7 12-505,10 8-240,10 4-48,8 6 1880,13 8-6561,10 1 3009</inkml:trace>
  <inkml:trace contextRef="#ctx0" brushRef="#br0" timeOffset="1619.42">978 334 8338,'7'-2'915,"15"-4"116,-15 6 4411,-5 22-4314,1-1 0,0 0 1,2-1-1,5 14-1128,4 22 640,-7-26-447,-1-1-1,-2 0 1,-1 1-1,-1 0 1,-1 0-1,-2 0 1,-1 0-1,-2 2-192,0-30 277,-3-11-132,-4-14 22,-3-26 112,2-1 0,2 0 0,3 0 0,2-1 0,2 0 1,2-31-280,5 94 138,0 1 0,0-1 0,1 0 0,0 0 0,1 0 0,1-1 0,-1 0 0,2 0 0,0-1 0,1 1-138,-1-1-12,1 0-1,0 0 0,1-1 0,0 0 0,0 0 1,2-1 12,-8-5 10,1 0 0,0 0 0,0 0 0,0-1 0,0 0 0,1 0 0,-1 0 0,1-1 0,-1 1 0,1-1 0,-1-1 0,1 1 0,0-1 0,0 0-10,-1-1 9,-1 0 1,1 0-1,0-1 1,0 1-1,-1-1 0,1 0 1,-1 0-1,1-1 1,-1 0-1,0 1 1,0-1-1,0-1 0,-1 1 1,1 0-1,-1-1 1,1 0-1,-1 0 1,0 0-1,-1 0 0,1 0 1,-1-1-1,0 1 1,0-1-1,1-3-9,6-15 51,-2 0 0,0-1 0,-2 0-1,1-9-50,-1 3 49,-1-1 0,-2 0-1,-1 0 1,-1-7-49,-1 29 81,5 31 119,19 69-18,1 7 27,4-1-1,31 71-208,-52-153-82,-3-4-33,1 1 1,0 0-1,1-1 1,0 0-1,0-1 0,2 1 1,-1-1-1,1-1 1,3 4 114,-1-10-4391,-1-9 188</inkml:trace>
  <inkml:trace contextRef="#ctx0" brushRef="#br0" timeOffset="1989.6">1777 390 10098,'-4'-12'3817,"-7"16"576,9 11-2793,-2 8-31,2 3-633,2 10-160,4-4-344,2 4-128,2-4-160,3-6-48,-2-8-32,4-3 168,-3-8-144,4-7 64,-3 4 1537,-7-7-6554,-5-2 2584</inkml:trace>
  <inkml:trace contextRef="#ctx0" brushRef="#br0" timeOffset="2329.67">1781 133 4257,'-2'-8'1296,"-2"-3"273,2 0-1177,5 5-200,5 9-1641,0 1 417</inkml:trace>
  <inkml:trace contextRef="#ctx0" brushRef="#br0" timeOffset="8816.43">1745 1 1672,'41'31'2077,"-30"-29"-1032,0-12 5845,-11 5-795,-10 15-4068,5-3-1701,-3 8 290,23-3-501,-14-11-107,0 1 0,0-1 0,1 0 0,-2 0 0,1 1 0,0-1 0,0 0 0,0 1 0,0-1 0,-1 1 0,1-1 0,-1 1 0,1-1 0,-1 1 0,0-1 0,0 1 0,1 0 0,-1-1 0,0 1 0,0-1 0,0 1 0,-1 0 0,1-1 0,0 1 0,-1-1 0,1 1 0,-1-1 0,1 1 0,-1-1 0,0 1 0,0-1 0,0 2-8,-3 12 875,4-14-867,2 4 57,11 29 491,-13-34-549,0 0-1,-1 0 0,1 0 0,0-1 0,-1 1 0,1 0 1,0 0-1,-1 0 0,1-1 0,0 1 0,-1 0 0,1 0 1,-1 0-1,1 0 0,0 0 0,-1 0 0,1 0 0,0 0 1,-1 0-1,1 0 0,-1 0 0,1 0 0,0 0 0,-1 0 1,1 1-1,0-1 0,-1 0 0,1 0 0,0 0 0,-1 0 1,1 1-1,0-1 0,-1 0 0,1 0 0,0 1 0,0-1 1,-1 0-1,1 0 0,0 1 0,0-1 0,-1 0 0,1 1 1,0-1-1,0 0 0,0 1 0,0-1 0,0 0 0,0 1 1,-1-1-1,1 1 0,0-1 0,0 0 0,0 1 0,0-1 1,0 0-1,0 1 0,0-1 0,1 1 0,-1-1 0,0 0 1,0 1-1,0-1 0,0 0 0,0 1 0,0-1 0,1 0 1,-1 1-1,0-1 0,1 0-6,-10-10-693,8 8-1379,0-1-552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1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6641,'3'25'6891,"-6"2"-3297,2 16-934,7-10-1838,2 0-1,1-1 1,1 0 0,8 13-822,-2 0 469,9 35-469,-20-59 41,4 16 288,-8-36-133,-5-23-37,-12-71-414,-4 1 0,-12-27 255,18 65 778,52 94 465,7 17-1035,1-2 1,3-1 0,3-3 0,1-2 0,13 5-209,-63-51 15,0 0-1,0-1 1,0 0 0,1 0 0,-1 0 0,1 0 0,-1-1-1,1 1 1,-1-1 0,1 0 0,0 0 0,0 0 0,0 0 0,-1-1-1,1 1 1,0-1 0,0 0 0,0-1 0,0 1 0,3-1-15,-4 0 20,1-1 0,-1 0 0,0 1-1,0-1 1,0-1 0,0 1 0,0 0 0,0-1 0,0 1 0,-1-1 0,0 0 0,1 0 0,-1 0 0,0 0 0,0 0 0,-1 0 0,1 0 0,0-1 0,-1 1 0,0-1 0,0 0-20,3-11 49,-1 0 0,-1 0 0,-1 0 0,0-1 0,-1 1 0,0 0 0,-1 0 0,-1-1 0,-1 1 0,0 0 0,-3-8-49,1 4 11,2-1 1,0 1-1,1-1 0,0 0 0,2 0 1,1-4-12,-1 23 10,0 0 0,0-1 0,0 1 0,0 0 0,0 0 0,0 0 0,0 0 0,1 0 0,-1 0 0,0 0 0,1 0 0,-1 0 0,1 0 0,-1 0 0,1 0 0,0 0 0,-1 0 0,1 0 0,0 1 0,-1-1 0,1 0 0,0 0 0,0 1 0,0-1 0,0 1 0,0-1 0,0 0 0,0 1 0,0 0 0,0-1 0,0 1 0,0 0 0,0-1 0,0 1 0,0 0 0,0 0 0,0 0 0,0 0 0,0 0 0,1 0 0,-1 0 0,0 0 0,0 1 0,0-1 0,0 0 0,0 1 0,0-1 0,0 1 0,0-1 0,0 1 0,0-1 0,0 1 0,-1-1 0,1 1 0,1 1-10,11 6-37,-1 0 0,1 2 1,-1-1-1,2 5 37,4 1-3479,6 2 255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0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19 276 6233,'52'5'2500,"-50"-4"-2267,0 1 1,0-1 0,-1 1 0,1 0-1,-1 0 1,1-1 0,-1 1 0,0 0-1,0 0 1,0 1 0,0-1 0,0 0-1,0 0 1,0 0 0,-1 1 0,1-1-1,-1 0 1,0 1 0,0-1 0,0 0-1,0 1 1,0-1 0,0 3-234,1 6 912,16 117 4794,-8 1-3707,-9-122-1934,0-1 0,0 1 1,1 0-1,0-1 0,0 1 0,1-1 0,-1 0 0,1 1 0,1-1 0,-1 0 0,3 4-65,-4-9-107,-1-1-1,1 0 0,-1 1 0,1-1 0,-1 1 0,1-1 0,-1 0 1,1 1-1,-1-1 0,1 0 0,-1 0 0,1 1 0,0-1 1,-1 0-1,1 0 0,-1 0 0,1 0 0,0 0 0,-1 0 1,1 0-1,0 0 0,-1 0 0,1 0 0,-1 0 0,1 0 1,0-1 107,4 1-1222,14 0-2072</inkml:trace>
  <inkml:trace contextRef="#ctx0" brushRef="#br0" timeOffset="346.75">100 194 10066,'-36'-29'2665,"13"-1"1024,3 3-2905,6 9-136,7 6-40,7 4-496,4 8 16,-1 7-136,-3-7-3729,1 1 1345</inkml:trace>
  <inkml:trace contextRef="#ctx0" brushRef="#br0" timeOffset="851.39">402 134 8754,'-4'5'906,"1"0"0,0 1 0,0-1 0,0 1 0,1 0 1,-1 0-1,1 0 0,1 0 0,-1 0 0,1 0 0,0 2-906,0 2 654,1 0-1,0 0 0,0 0 1,1 0-1,1 0 0,1 8-653,7 14 39,1 1 0,1-1 0,16 27-39,-2-2 934,-13-24-837,21 46 250,-41-95-88,1-1 1,0 1-1,-2-14-259,-11-28 93,-84-245 97,206 418 114,12-17 94,-63-55-249,-1 3 1,1 4-150,-46-43 12,1 1 13,0 0 0,1-1 1,0 0-1,0 0 1,1-1-1,1 1-25,-9-6 9,1 0 1,0 0-1,0 0 0,-1 0 1,1-1-1,0 1 1,0 0-1,0-1 0,0 0 1,0 1-1,0-1 0,0 0 1,0 0-1,0 0 0,-1 0 1,1 0-1,0-1 1,0 1-1,0-1 0,0 1 1,0-1-1,0 0 0,0 1 1,-1-1-1,1 0 0,0 0 1,-1 0-1,1 0 1,-1-1-1,1 1 0,-1 0 1,1-1-1,-1 1 0,0-1 1,1-1-10,2-2 28,-1 0 1,0 0 0,0 0 0,0-1 0,-1 1-1,1-1 1,-1 0 0,-1 0 0,1 0-1,-1 0 1,0 0 0,-1 0 0,1 0 0,-1 0-1,0 0 1,-1-4-29,-2-11 66,-1 1-1,-1 0 1,-1 0 0,-3-6-66,3 11 19,1 0 1,1 0-1,0 0 1,1-1 0,1 1-1,0-1 1,1-5-20,1 18 13,0 0 0,1 0 1,-1 0-1,1 0 0,0-1 1,0 1-1,0 0 0,0 1 1,1-1-1,-1 0 0,1 0 0,0 0 1,-1 1-1,1-1 0,0 1 1,1-1-1,-1 1 0,0 0 1,1 0-1,-1 0 0,1 0 0,0 1 1,0-1-1,-1 1 0,2-1-13,37-11-743,0 8-3344,-8 5 711</inkml:trace>
  <inkml:trace contextRef="#ctx0" brushRef="#br0" timeOffset="1203.62">1041 124 7666,'-3'2'4209,"1"-2"-121,-1 0-1103,2-2-1801,1 1-31,20-9-537,81-28-152,-40 22-264,11-2-32,-12 6-72,3 0 200,-17 5-88,-9 3 768,-15 7 1001,-2 1-6578,-16 2 3072</inkml:trace>
  <inkml:trace contextRef="#ctx0" brushRef="#br0" timeOffset="1545.08">1256 216 9354,'2'23'3657,"-6"1"872,4-3-2681,1-1 41,4-1-505,5 9-216,2-9-664,3 2 48,3 1-320,2 4-64,-2-3-40,0 3 433,1-4 935,5 4-6569,0-7 2928</inkml:trace>
  <inkml:trace contextRef="#ctx0" brushRef="#br0" timeOffset="1993.1">1671 281 12603,'-2'0'357,"1"0"0,-1 1-1,0-1 1,1 0 0,-1 0 0,1-1 0,-1 1 0,1 0 0,-1 0 0,1-1 0,-1 1 0,1-1 0,0 0 0,-1 1-1,1-1 1,0 0 0,-1 0 0,1 0-357,-4 0 2669,14 18-1751,-2-4-650,6 7-95,-2 1 0,0 0 0,-1 1 1,-1 0-1,-1 0 0,-1 1 0,0 0 0,-2 0 0,1 17-173,-6-40 8,0 0-1,0 1 1,0-1 0,0 0 0,1 0 0,-1 1-1,0-1 1,0 0 0,0 0 0,0 1-1,0-1 1,0 0 0,0 0 0,0 1 0,0-1-1,0 0 1,0 0 0,0 1 0,0-1-1,0 0 1,0 0 0,0 1 0,0-1 0,0 0-1,0 0 1,0 1 0,-1-1 0,1 0-1,0 0 1,0 1 0,0-1 0,0 0 0,-1 0-1,1 0 1,0 0 0,0 1 0,0-1-1,-1 0 1,1 0 0,0 0 0,0 0 0,-1 0-1,1 1 1,0-1 0,0 0 0,-1 0-1,1 0 1,0 0 0,0 0 0,-1 0 0,1 0-1,0 0 1,0 0 0,-1 0 0,1 0-1,0 0-7,-15-16 258,-14-29-3,21 31-224,0-1-1,2 1 0,0-1 1,0-1-1,2 1 1,0-1-1,0 0 1,0-15-31,3 22-5,1 0 0,1 0 0,0-1 1,0 1-1,0 0 0,1 1 1,1-1-1,0 0 0,0 0 0,0 1 1,1 0-1,1 0 0,-1 0 1,1 0-1,0 1 0,5-5 5,-4 4-12,1 0 1,1 1-1,-1 0 1,1 0-1,0 1 0,1 0 1,0 0-1,0 1 0,0 0 1,0 0-1,5 0 12,-8 3-8,0 0 0,0 0 1,1 1-1,-1 0 0,1 0 0,-1 0 0,1 1 0,-1 0 0,1 0 1,-1 1-1,1 0 0,-1 0 0,1 1 0,-1-1 0,0 1 0,0 1 1,0-1-1,6 4 8,-9-4-1,0 0 1,-1 0 0,1 0 0,-1 0 0,1 0-1,-1 1 1,0-1 0,0 1 0,0 0-1,0 0 1,0 0 0,0-1 0,-1 2-1,0-1 1,1 0 0,-1 0 0,0 0-1,-1 1 1,1-1 0,-1 0 0,1 1-1,-1-1 1,0 0 0,0 1 0,0-1-1,-1 0 1,1 1 0,-1-1 0,0 0-1,-1 2 1,1 1 4,-1 0-1,0 0 1,0 0-1,-1 0 1,0-1-1,0 1 1,0-1-1,-1 0 1,0 0-1,0 0 0,0-1 1,0 1-1,-1-1 1,0 0-1,0 0 1,-3 1-4,-8 4 11,-1-1 1,1-1-1,-1-1 1,-1-1 0,1 0-1,-1-1 1,0 0-1,0-2 1,0 0-1,0-1 1,-1-1-1,-9-2-11,80 9 226,0 3 1,0 2-1,-1 2 0,0 2 0,-2 2 0,30 17-226,-52-20-272,37 18 1641,-22-14-5503,-13-9 921</inkml:trace>
  <inkml:trace contextRef="#ctx0" brushRef="#br0" timeOffset="2376.4">2361 272 10378,'-25'-23'7097,"13"12"-2919,13 33-2257,37 90-259,-26-80-1462,-1 0-1,-2 0 1,1 8-200,-10-38-162,12 46 1104,-12-47-989,0-1 0,0 1 1,1 0-1,-1-1 0,0 1 0,0-1 1,0 1-1,0 0 0,1-1 0,-1 1 1,0-1-1,1 1 0,-1-1 0,0 1 1,1 0-1,-1-1 0,1 0 0,-1 1 1,0-1-1,1 1 0,-1-1 0,1 0 1,0 1-1,-1-1 0,1 0 0,-1 1 0,1-1 1,-1 0-1,1 0 0,0 0 0,-1 1 1,1-1-1,0 0 0,-1 0 0,1 0 1,0 0-1,-1 0 0,1 0 0,-1 0 1,1 0-1,0-1 0,-1 1 0,1 0 1,-1 0-1,1 0 0,0-1 0,-1 1 1,1 0-1,-1-1 0,1 1 0,-1-1 1,1 1-1,-1 0 0,1-1 0,-1 1 1,1-1-1,-1 1 0,0-1 0,1 1 1,-1-1-1,0 0 0,1 1 0,-1-1 0,0 1 1,0-1 46,5-10-2972</inkml:trace>
  <inkml:trace contextRef="#ctx0" brushRef="#br0" timeOffset="2377.4">2405 55 11410,'-29'-15'3585,"-3"3"800,2-5-3369,15 10-63,8 3-521,11 6 0,10-1-248,10 6-88,2 0 2064,12 4-6545,-5 0 2553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1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35 11050,'-64'-19'7958,"-4"6"-4304,58 12-3464,0 0 0,0 1 0,-1 0 0,1 0 0,0 1 0,0 1 0,0 0 0,0 0 0,0 1-1,0 0 1,1 1 0,-3 1-190,10-4 6,0 0 0,0 0 0,0 0 0,0 0 0,0 0 0,1 1 0,-1-1 0,0 1 0,1-1 0,0 1 0,-1-1 0,1 1 0,0 0 0,-1 0 0,1-1 0,0 1 0,0 0 0,1 0 0,-1 0 0,0 0 0,1 0 0,-1 0 0,1 1 0,0-1 0,-1 0 0,1 0 0,0 0 0,0 0 0,1 0 0,-1 1 0,0-1 0,1 0 0,-1 0 0,1 0 0,0 0 0,-1 0 0,1 0 0,0 0 0,0 0 0,0 0 0,1-1 0,-1 1 0,0 0 0,2 0-6,6 10-9,1-1 0,0 0 0,0 0 0,1-1 0,0-1 0,1 0 9,69 41-3,-64-41 11,0 0-1,0 2 0,-1 0 0,-1 0 1,0 2-1,8 8-7,-20-18 7,-1-1 1,0 1-1,0 0 1,0-1-1,0 1 0,-1 0 1,1 0-1,-1 0 0,0 0 1,1 1-1,-1-1 1,-1 0-1,1 0 0,0 1 1,-1-1-1,0 0 0,0 1 1,0-1-1,0 1 1,0-1-1,-1 1-7,-1 1 3,1 0 0,-1 0 1,-1 0-1,1 0 0,-1 0 0,0 0 0,0 0 0,0-1 1,0 0-1,-1 0 0,0 0 0,-1 1-3,-13 11 269,-2-1-1,0 0 0,0-2 1,-1 0-1,-8 2-268,22-12 251,-35 23-4436,29-15 1020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1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41 10386,'-14'-19'3873,"10"5"760,14 9-2937,-2 2-23,4 5-657,12 0-240,8 2-488,10 4-88,8 3-64,12 7 1041,-4 3 455,2 6-6553,-12-4 3400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1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53 8186,'-4'-5'1467,"0"0"0,-1 0 0,1 0 0,-1 1 1,0-1-1,0 1 0,-6-3-1467,7 5 272,0 0 0,-1 0 0,1 1 1,-1-1-1,1 1 0,-1 0 0,1 1 0,-1-1 0,0 1 0,0 0 1,1 0-1,-1 0 0,0 1 0,1 0 0,-1-1 0,1 2 0,-1-1 1,1 1-1,-1-1 0,1 1 0,0 0 0,0 1 0,-2 0-272,-9 5 179,1 0-1,1 1 1,0 0 0,0 1-1,0 1 1,-2 4-179,0 2 153,1 1 0,1 0 1,1 1-1,1 1 0,1-1 0,0 2 1,1 0-1,2 0 0,0 0 0,1 1 1,1 0-1,-1 14-153,4-22 30,1 0 0,1 0 0,0 0 1,1 0-1,0 0 0,2 0 0,-1 0 0,1 0 0,1 0 0,4 7-30,-7-17 6,2 1 0,-1 0 0,0-1 0,1 0 0,0 1-1,0-1 1,0 0 0,1-1 0,-1 1 0,1-1-1,0 1 1,0-1 0,0 0 0,0 0 0,1-1 0,-1 1-1,1-1 1,0 0 0,-1 0 0,1-1 0,0 1-1,0-1 1,0 0 0,0-1 0,0 1 0,0-1 0,1 0-1,-1 0 1,0-1 0,1 1-6,8-3 20,0 1 0,0-2 0,0 1 0,-1-2 0,0 0 0,0-1 0,0 0-1,-1-1 1,0 0 0,0-1 0,-1 0 0,0-1 0,0 0 0,-1-1 0,0 0 0,-1-1 0,0 0 0,0 0 0,-1-1 0,1-3-20,-2 4 21,-1-1 0,0 0 0,-1 0 0,0 0 0,-1 0 1,-1-1-1,1 0 0,-2 0 0,0 0 0,-1 0 0,0 0 1,0 0-1,-2 0 0,0 0 0,0 0 0,-1 0 0,-1 0 0,0 0 1,-1 1-1,0-1 0,-6-11-21,8 20 6,0-1 1,-1 1-1,0-1 0,1 1 1,-2 0-1,1 0 0,0 0 1,-1 1-1,0-1 0,0 1 1,0 0-1,0 0 0,0 0 1,-1 0-1,1 1 0,-1 0 1,1 0-1,-1 0 1,0 1-1,0-1 0,0 1 1,0 0-1,0 1 0,0-1 1,-4 1-7,2 0-706,0 1 0,0-1-1,0 2 1,0-1 0,0 1 0,0 0 0,-4 2 706,-14 4-3725</inkml:trace>
  <inkml:trace contextRef="#ctx0" brushRef="#br0" timeOffset="416.63">180 398 11402,'0'7'1226,"0"-1"-1,1 1 0,0-1 0,1 0 0,-1 1 0,1-1 0,1 0 1,-1 0-1,1 0 0,3 5-1225,0-1 522,1 0 0,0-1 0,0 0 0,1 0 0,0-1 0,2 1-522,3 2 76,0-1 1,0 0-1,1-1 0,0-1 1,0 0-1,1-1 0,0 0 1,14 3-77,-8-5-203,0-4-4217,-2-1 474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1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94 8594,'-26'-6'3836,"12"2"344,13 4-4062,1 0 0,0 0 0,0 0 1,0 0-1,-1 0 0,1 0 0,0 0 0,0 0 1,-1 0-1,1 0 0,0 0 0,0 0 1,0 0-1,-1 0 0,1 1 0,0-1 1,0 0-1,0 0 0,0 0 0,-1 0 1,1 0-1,0 0 0,0 1 0,0-1 1,0 0-1,0 0 0,-1 0 0,1 0 1,0 1-1,0-1 0,0 0 0,0 0 1,0 0-1,0 1 0,0-1 0,0 0 1,0 0-1,0 0 0,0 1 0,0-1 0,0 0 1,0 0-1,0 1-118,-5 204 4280,1 0-3272,6-169-889,0-17 69,-4-34 212,-5-25-163,-2 0 1,-5-15-238,2 11 94,-5-37-94,14 66 0,2 0 1,0 1-1,1-1 0,0 0 0,1 0 0,1 1 0,3-11 0,-3 17-7,1 0 1,1 0-1,-1 0 0,2 1 0,-1 0 0,1 0 0,0 0 0,0 0 0,0 1 0,1 0 0,0 0 0,1 0 0,-1 1 1,1 0-1,0 0 0,0 0 0,1 1 0,-1 1 0,1-1 0,0 1 0,0 0 0,5-1 7,4-1 5,0 1 0,0 0-1,0 1 1,1 1 0,-1 1-1,0 0 1,1 1 0,-1 1-1,1 1 1,8 2-5,-17-2 14,0 0 1,0 1-1,0 0 1,-1 1-1,1 0 0,1 1-14,14 16-884,-23-19 548,1 0 0,-1 0 0,0-1 1,0 1-1,-1 0 0,1 0 0,0 0 0,-1 1 1,1-1-1,-1 0 0,0 0 0,1 0 0,-1 2 336,-3 11-3506</inkml:trace>
  <inkml:trace contextRef="#ctx0" brushRef="#br0" timeOffset="407.73">207 284 7106,'-18'8'4144,"11"-5"-223,9-6-1320,6 5-1121,-8-4-520,2 1-456,27-2-168,49-5-87,-39 1 207,-9 6 1872,-7 11-6561,-8 10 3049</inkml:trace>
  <inkml:trace contextRef="#ctx0" brushRef="#br0" timeOffset="408.73">55 655 9338,'-13'18'3897,"17"-8"448,3 3-1905,2-5-847,12-1-161,5-6-456,21-8-264,6-6-408,16-8-80,-3 1 56,5-1 673,-16 5 535,-6 2-6553,-26 5 3040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52:01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2675 448 7146,'-33'-43'7206,"33"43"-7176,0 0 0,-1 0-1,1 0 1,-1 0-1,1 0 1,0 0 0,-1 1-1,1-1 1,0 0-1,-1 0 1,1 0 0,0 0-1,-1 1 1,1-1-1,0 0 1,-1 0 0,1 1-1,0-1 1,0 0-1,-1 0 1,1 1 0,0-1-1,0 0 1,0 1-1,-1-1 1,1 0 0,0 1-1,0-1 1,0 0-1,0 1 1,0-1 0,0 1-1,0-1 1,0 0-1,0 1 1,0-1 0,0 0-1,0 1 1,0-1-1,0 1 1,0-1-30,-5 25-113,5-24 138,-10 98 160,4 0 0,5 1 0,10 88-185,-4-79 332,18 175 701,-6-105-124,-9 12-909,-13 339 421,10 344-328,6 57 20,-8-176 1179,10-423-1131,56 324-161,14-64 742,-25 3-1,-25 56-741,-14-223 67,-1-35 113,-18 40-180,-45 27 84,16-212 137,10 34 430,11 0 0,16 49-651,-6-259-38,3 64 450,9 20-412,-8-110 84,2 0 0,3-1 0,1-1 0,2 0 1,8 14-85,140 291 366,-158-343-310,-1 1-1,-1 0 1,1 0-1,-1 0 0,0 0 1,-1 1-1,1-1 0,-2 0 1,1 1-1,-1-1 1,0 1-1,0-1 0,-1 1 1,-1 5-56,-3 5 159,-1 0 1,0-1-1,-1 1 0,-10 15-159,-13 34-102,23-49 101,2 1-1,0 0 0,1 0 1,1 1-1,0-1 0,2 1 1,0-1-1,2 17 2,5 18 0,1-1 0,9 28 0,-7-38 18,-1 0-1,-3 0 1,-1 1-1,-3-1 1,-2 32-18,1-69 319,1-6-3479,-1-3 342</inkml:trace>
  <inkml:trace contextRef="#ctx0" brushRef="#br0" timeOffset="3758.89">2460 12417 4081,'-34'-3'4155,"27"-2"-2576,23 1-666,61-1 15,0 4 0,58 7-928,62 0 195,3119-107 1780,-2753 79-1903,36-8 97,-582 30-145,2261-90 1857,-1597 73-1551,4-10-212,3-7 47,-18 12 725,1 19-218,-20-1-419,-5 5-130,2187 97 89,-2291-72-156,590 34 208,-536-5 180,-512-46-435,585 58 119,-351-28-101,79 6 90,-337-49-58,-57 4-51,1-1-1,-1 1 0,0-1 1,0 0-1,0 0 1,0-1-1,0 1 1,0-1-1,0 1 0,0-1 1,-1 0-1,1 0 1,0 0-1,-1 0 0,0-1 1,2-1-8,-6 1 8,-1 0 0,1 0 1,-1 0-1,0 1 1,0-1-1,0 1 0,0 0 1,-1 0-1,0-1-8,2 2 3,-44-33-3,34 24 0,-1 0-1,0 1 0,-1 1 0,1 0 0,-2 1 0,-6-3 1,-84-25-10,-46-8 10,35 11-6,96 27-22,30 11-13,33 10 2,19 0 11,1-4 0,32 2 28,-19-3-13,29 10 13,-32-3-6,-2 3-1,0 4 1,-2 2 0,-1 4 0,61 37 6,-123-65 0,-1 1 1,1 0-1,-1 0 0,0 1 1,-1-1-1,1 1 0,-1 0 1,0 0-1,0 1 0,-3-4 0,0-1 1,0 0-1,0 1 0,-1-1 0,1 1 0,0-1 1,-1 1-1,0-1 0,1 1 0,-1-1 1,0 1-1,0 0 0,0-1 0,0 1 1,0-1-1,0 1 0,0 0 0,0-1 0,-1 1 1,1-1-1,-1 1 0,1-1 0,-1 1 1,1-1-1,-1 1 0,0-1 0,0 0 1,0 1-1,0-1 0,0 0 0,0 0 0,0 0 1,0 0-1,0 1 0,-1-2 0,1 1 1,0 0-1,-1 0 0,1 0 0,-13 6 52,1 1 0,-1-2-1,0 0 1,-1-1 0,1 0-1,-1-1 1,0-1 0,0 0-1,-11 0-51,-32 1 912,-55-3-912,64-2 99,29 1-380,-19 1 980,13 8-4356,17-6 852</inkml:trace>
  <inkml:trace contextRef="#ctx0" brushRef="#br0" timeOffset="6006.14">2131 643 10802,'25'-1'649,"-1"-1"0,0 0 0,0-2 0,0-1 0,-1-1 0,8-3-649,-8 1 121,0-2 0,0 0 0,-1-1 1,0-1-1,-1-1 0,0-1 0,-1-1 1,-1 0-1,0-2 0,-1 0 0,-1-1 0,-1-1 1,-1-1-1,0 0 0,8-17-121,7-16 543,-12 16 97,3 0-1,1 2 1,2 0-1,1 2 1,22-23-640,-44 53 23,0 0 1,0 0-1,1 0 0,-1 0 1,1 0-1,0 1 0,0-1 1,0 1-1,0 0 0,0 0 1,1 1-1,-1-1 0,0 1 0,1 0 1,-1 0-1,1 1 0,0-1 1,-1 1-1,3 0-23,-1 1 21,0 0 1,-1 0-1,1 1 0,0 0 0,-1 0 0,0 0 1,1 1-1,-1 0 0,0 0 0,0 0 0,-1 1 1,1-1-1,2 4-21,8 8 93,-1 1 1,0 1-1,-2 0 0,0 0 1,-1 1-1,-1 1 0,7 17-93,1 9 403,-3 0 1,-2 1-1,4 29-403,13 46 919,-28-113-814,0-2-53,-1 1 0,1-1-1,0 0 1,0 0 0,1 0 0,0 0 0,0 0 0,4 5-52,-9-13 199,-1 0-4136,0 0 723</inkml:trace>
  <inkml:trace contextRef="#ctx0" brushRef="#br0" timeOffset="130626.12">27003 4075 12851,'-14'-41'3152,"-23"27"1289,17-9-3752,9 8-153,6 7-56,6 4-424,13 2 96,7 11 1928,11 14-6545,-1 4 3057</inkml:trace>
  <inkml:trace contextRef="#ctx0" brushRef="#br0" timeOffset="132499.23">25437 5931 3993,'-1'-7'972,"0"4"-349,1 0-1,-1-1 1,1 1-1,-1 0 1,0 0-1,-1 1 1,1-1-1,0 0 1,-1 0-1,0-1-622,-1 11 856,0 0 0,1-1-1,-1 1 1,2 0-1,-1 0 1,1 0 0,0 5-856,-6 122 5520,10 93-5520,-1-134 532,-2 17 86,4-226 413,40-299-649,-43 440-117,2-1-1,0 1 1,3 8-265,-3-17 8,0 1 0,1-1-1,1 0 1,1-1 0,0 1-1,1-1 1,6 9-8,-11-21 7,-1-1-1,1 0 1,0 1 0,0-1-1,0 0 1,0-1 0,0 1-1,0 0 1,0 0 0,1-1-1,-1 1 1,1-1 0,-1 0-1,1 0 1,-1 0 0,1 0-1,0 0 1,-1-1 0,1 1-1,0-1 1,0 0 0,-1 1-1,2-1-6,1-1 13,0 0 0,0 0 0,0-1 0,0 1 0,0-1 0,0 0 0,-1 0 1,1-1-1,0 1 0,-1-1 0,0 0 0,1-1-13,12-10 44,-2 0 1,1-1-1,-2-1 1,0-1-1,8-13-44,-6 9 28,-1 0 1,0-2-1,-2 0 0,-1-1 1,-1 0-1,-1 0 0,-1-1 1,4-18-29,3 80 191,-7-21-148,6 17 67,-1 1-1,-2 1 1,-2 0-1,-1 0 0,3 25-109,-10-44-40,7 39-233,-2 0 1,-2 28 272,-3-84-573,-2-1-3689,0-1 939</inkml:trace>
  <inkml:trace contextRef="#ctx0" brushRef="#br0" timeOffset="135005.57">28459 5950 8202,'22'-10'2736,"-21"9"-2424,-1 1-1,1-1 0,0 1 1,0-1-1,-1 1 0,1 0 0,0-1 1,0 1-1,-1 0 0,1-1 1,0 1-1,0 0 0,0 0 0,-1 0 1,1 0-1,0 0 0,0 0 1,0 0-1,0 0 0,-1 0 1,1 0-1,1 0-311,-2 2 258,1 1 1,0-1 0,0 0-1,-1 0 1,1 0-1,-1 1 1,0-1-1,0 0 1,0 0 0,0 1-1,0-1 1,0 2-259,0 309 2992,0-310-2981,0 3 7,0-1 0,0 0 0,1 0-1,0 0 1,0 0 0,0 0 0,0 0 0,1 0 0,0 0 0,0 1-18,-2-6 4,1 1-1,-1-1 1,0 0 0,0 0 0,0 0 0,0 0 0,0 0-1,0 1 1,0-1 0,0 0 0,1 0 0,-1 0 0,0 0-1,0 0 1,0 0 0,0 0 0,0 0 0,1 1 0,-1-1-1,0 0 1,0 0 0,0 0 0,0 0 0,1 0 0,-1 0-1,0 0 1,0 0 0,0 0 0,0 0 0,1 0 0,-1 0-1,0 0 1,0 0 0,0 0 0,1 0 0,-1-1 0,0 1-1,0 0 1,0 0 0,0 0 0,0 0 0,1 0 0,-1 0-1,0 0 1,0 0 0,0-1 0,0 1 0,0 0-1,0 0-3,7-13 102,1-17-16,-7 28-70,8-45 42,-1 0 0,-3 0 1,-2 0-1,-2-30-58,-7 17 112,5 57-81,1 0 0,-1 0-1,0 0 1,0 0 0,0 0 0,0 0-1,-1 0 1,1 0 0,-1 0 0,0 0-1,0 1 1,0-1 0,0 1 0,0-1-1,-1 1 1,0-1-31,3 3 13,-1 1 0,1-1 0,-1 0-1,1 0 1,0 0 0,-1 1 0,1-1 0,-1 0-1,1 0 1,0 1 0,-1-1 0,1 0 0,0 1 0,-1-1-1,1 0 1,0 1 0,0-1 0,0 0 0,-1 1 0,1-1-1,0 1 1,0-1 0,0 1 0,0-1 0,-1 0-1,1 1 1,0-1 0,0 1 0,0-1 0,0 1 0,0-1-1,0 1 1,0-1 0,1 0 0,-1 1 0,0-1-1,0 1 1,0-1 0,0 1 0,0-1-13,1 23 126,2-9-96,0 0 0,1-1 0,0 1 0,1-1 0,1 0 0,0 0 1,1-1-1,0 1 0,1-1 0,0-1 0,1 0 0,0 0 0,1-1 0,0 0 0,1 0 0,0-1 0,0-1 1,2 1-31,4 2 19,0 0 0,1-1 0,0-1 0,1-1 1,0 0-1,0-2 0,0 0 0,1-1 0,0-1 1,0-1-1,0 0 0,7-2-19,-18 0 22,0-2-1,0 1 1,-1-1 0,1-1 0,0 1-1,0-2 1,-1 1 0,1-1 0,-1 0-1,0-1 1,0 0 0,0 0-1,-1-1 1,1 0 0,-1 0 0,0-1-1,-1 1 1,1-2 0,-1 1 0,0-1-1,-1 0 1,1 0 0,-2 0-1,1-1 1,-1 0 0,0 0 0,0 0-1,-1 0 1,2-9-22,3-11 63,-1-1 1,-2 0-1,0 0 1,-3 0-1,0-1 1,-1 1-1,-2-1 1,-3-15-64,3 37-338,-1-22 1057,2 29-877,0 0 0,0 0-1,0 0 1,0 0 0,0 1-1,0-1 1,1 0 0,-1 0-1,0 0 1,0 1 0,1-1-1,-1 0 1,1 0 0,-1 1-1,0-1 1,1 0 0,-1 1-1,1-1 1,0 0 0,-1 1-1,1-1 1,0 1 0,-1-1-1,1 1 1,0-1 0,-1 1-1,1-1 1,0 1 158,-1 0-3329</inkml:trace>
  <inkml:trace contextRef="#ctx0" brushRef="#br0" timeOffset="133769.98">27151 5917 10338,'1'-1'308,"-1"0"0,0 1 0,0-1 0,1 0 0,-1 0 0,0 0 0,0 0 0,0 1-1,0-1 1,0 0 0,0 0 0,0 0 0,0 0 0,0 1 0,0-1 0,-1 0 0,1 0 0,0 0 0,0 1-1,-1-1 1,1 0 0,-1 0 0,1 0-308,-5 3 2997,2 12-895,2 46-1466,3 1-1,3-1 0,3 3-635,0 17 339,-1 45-339,-1-92 781,-6-33-848,0 1 0,0 0 1,1-1-1,-1 1 0,0-1 0,1 1 0,-1-1 1,1 1-1,-1-1 0,1 0 0,-1 1 0,1-1 1,-1 1-1,1-1 0,-1 0 0,1 1 0,-1-1 1,1 0-1,-1 0 0,1 1 0,0-1 0,-1 0 1,1 0-1,-1 0 0,1 0 0,0 0 0,-1 0 1,1 0-1,0 0 0,-1 0 0,1 0 0,-1 0 1,1 0-1,0-1 0,-1 1 0,1 0 0,-1 0 1,1-1-1,0 1 0,-1 0 0,1-1 0,-1 1 1,1 0-1,-1-1 0,0 1 0,1-1 0,-1 1 0,1-1 1,-1 1-1,0-1 0,1 1 67,18-20-2926</inkml:trace>
  <inkml:trace contextRef="#ctx0" brushRef="#br0" timeOffset="133770.98">27206 5757 11690,'-25'-27'3201,"-1"-4"864,6 8-3465,6 6-104,10 12-344,11 5-24,9 8-256,6 7-920,5 3-1913,9 2-1063,5-3-1330</inkml:trace>
  <inkml:trace contextRef="#ctx0" brushRef="#br0" timeOffset="134119.41">27651 5816 8618,'-28'0'7645,"2"-2"-5668,4 5-1083,-1 1 0,1 1-1,0 2 1,-12 4-894,23-7 116,0 1 0,0 0 0,0 0 0,0 1 0,1 1 0,0-1-1,1 2 1,0-1 0,-6 7-116,14-12 5,-1 0 0,0 0 0,1 0 0,0 1 0,-1-1 0,1 1-1,0-1 1,0 1 0,1-1 0,-1 1 0,0-1 0,1 1 0,-1 0 0,1-1 0,0 1-1,0 0 1,0 0 0,0-1 0,1 1 0,-1 0 0,1-1 0,0 1 0,-1-1-1,1 1 1,0-1 0,1 1 0,-1-1 0,0 0 0,1 1 0,-1-1 0,1 0 0,0 0-1,-1 0 1,1 0 0,0 0-5,11 11 4,0 0 0,1-2 0,0 1-1,15 8-3,-19-13 17,32 21 7,-12-8-5,0 1 0,17 17-19,-40-33 3,-1 1-1,0 0 1,0 1 0,-1-1 0,0 1 0,0 0 0,0 0-1,-1 1 1,0-1 0,-1 1 0,1 0 0,-1 0 0,1 6-3,-4-9 8,0 0 0,0 1 0,-1-1 0,1 0 0,-1 1 0,0-1 0,-1 0 0,1 0 0,-1 0 0,0 0 0,0 0 0,0 0 0,-1 0 0,0-1 0,0 1 0,0-1 0,-1 0 0,1 0 0,-1 0 0,0 0 0,0-1 0,0 0 0,0 1 0,-5 1-8,-14 11 41,-1-2 1,-1 0-1,0-1 1,-3-1-42,24-10 4,-55 22 419,26-10-3601,56-28-1191,7-5-507</inkml:trace>
  <inkml:trace contextRef="#ctx0" brushRef="#br0" timeOffset="134468.91">28052 6078 8074,'0'-6'867,"1"0"1,-1 1 0,-1-1-1,1 0 1,-1 1 0,0-1-1,0 1 1,0-1-1,-2-2-867,2 6 182,0 1-1,0-1 1,0 1-1,-1-1 0,1 0 1,0 1-1,-1 0 0,1-1 1,-1 1-1,0 0 0,1 0 1,-1 0-1,0 0 0,0 0 1,1 0-1,-1 1 1,0-1-1,0 0 0,0 1 1,0 0-1,0-1 0,0 1 1,0 0-1,0 0 0,0 0 1,0 0-1,0 1 0,0-1-181,-13 2 279,0 0 0,0 1 0,1 1 0,-1 0 0,1 1 0,0 0 0,0 2 0,1-1-1,-1 2 1,2 0 0,-12 8-279,11-6 97,0 0-1,1 1 0,0 0 0,1 1 0,0 0 1,1 0-1,0 2 0,1-1 0,0 1 1,-5 13-97,12-23 11,0 1 1,0 0 0,0-1-1,1 1 1,0 0 0,0 0 0,0 0-1,1 0 1,-1 0 0,1 0-1,0 0 1,1 0 0,-1 0 0,1 0-1,0 0 1,0 0 0,1-1-1,-1 1 1,1 0 0,0-1-1,0 1 1,1-1 0,-1 0 0,1 1-1,0-1 1,0 0 0,1-1-1,-1 1 1,1-1 0,-1 1-1,2-1-11,3 3 14,0-1-1,1 0 1,0 0 0,0-1-1,0 0 1,0 0-1,1-1 1,0 0-1,0-1 1,-1 0-1,1-1 1,0 0-1,0-1 1,0 1-1,6-2-13,8-2 27,-1 0 0,0-2 0,0-1 0,0 0 0,0-2 0,10-5-27,-21 8 17,1-1-1,-2 0 0,1-1 1,-1 0-1,0 0 1,0-1-1,-1-1 0,0 0 1,0 0-1,-1-1 0,-1 0 1,3-4-17,-9 10 4,1 1 1,-1-1-1,0 0 0,0 0 1,-1 0-1,1 0 0,-1 0 1,0 0-1,0 0 0,0-1 1,-1 1-1,1 0 0,-1 0 1,0-1-1,0 1 1,-1 0-1,1-1 0,-1 1 1,0 0-1,-1-4-4,-1 2 8,0 0 1,-1 1-1,1-1 0,-1 1 1,0 0-1,0 0 0,0 0 1,-1 1-1,0-1 0,0 1 1,0 0-1,-5-3-8,-10-4-216,0 0 1,-1 1-1,0 1 0,0 1 0,-1 1 1,0 1-1,-6 0 216,-17-2-2690,19 5-1947,19 4-369</inkml:trace>
  <inkml:trace contextRef="#ctx0" brushRef="#br0" timeOffset="133074.09">26321 6015 9258,'2'-4'752,"0"1"-182,-1 0-1,0 0 1,0 0-1,0 0 1,0 0-1,0 0 1,0 0 0,-1 0-1,0 0 1,1 0-1,-1 0 1,0 0-1,-1 0 1,1 0-570,-4 12 3761,3 24-2846,-4 83-293,-5 0 0,-5 0 1,-7 6-623,18-104 363,6-35-141,5-35 9,17-67-28,9-16-203,-17 84 6,1 2 0,3 0 0,25-45-6,20-40 3,-65 133-6,0 0-1,0 1 1,1-1 0,-1 0-1,0 1 1,0-1 0,1 1 0,-1-1-1,1 1 1,-1-1 0,0 1-1,1-1 1,-1 1 0,1-1 0,-1 1-1,1-1 1,-1 1 0,1 0-1,0-1 1,-1 1 0,1 0 0,-1-1-1,1 1 1,0 0 0,-1 0-1,1 0 1,0 0 0,-1 0 0,1 0-1,0 0 1,0 0 3,16 15-64,12 48 23,-21-44 48,23 39 25,3-2 0,16 18-32,-19-29 21,-1 2 0,-2 1 1,10 29-22,-36-76 1,-1 1 1,0 0-1,0 0 1,-1 0 0,1 0-1,0 0 1,-1 0-1,1 0 1,-1 0-1,1 0 1,-1 1 0,0-1-1,0 0 1,0 0-1,0 0 1,-1 0-1,1 0 1,0 0 0,-1 1-1,0-1 1,1 0-1,-1 0 1,-1 1-2,0-1-58,0-1 1,-1 1 0,1-1-1,0 1 1,-1-1-1,0 0 1,1 0-1,-1 0 1,1-1 0,-1 1-1,0 0 1,0-1-1,1 0 1,-1 0-1,0 0 1,0 0 0,-1 0 57,-76-2-5932,32-1 1424</inkml:trace>
  <inkml:trace contextRef="#ctx0" brushRef="#br0" timeOffset="133418.59">26309 6252 5401,'3'-12'3641,"2"-3"-144,6 5-1121,7 2-279,2 1-609,8 3-88,2 1-328,6 2-127,-4 0-329,7 1-176,2 1-240,3-2-56,1 1 520,5 1 1225,-2 0-4170,-5 2-2384,-6 0 608</inkml:trace>
  <inkml:trace contextRef="#ctx0" brushRef="#br0" timeOffset="130974.27">27365 4515 2977,'-2'0'630,"-1"0"0,0 0-1,1 0 1,-1-1 0,0 1 0,1-1 0,-1 1 0,1-1 0,-1 0 0,1 0 0,-1 0 0,1 0 0,0-1 0,-1 0-630,-4-2 800,1-1-1,0 0 1,0-1 0,0 1-1,-3-7-799,5 8 283,-11-16 2418,12 17-575,5 12-270,0-2-1326,6 16-308,0-1 0,2 0 0,0 0 1,2-1-1,0-1 0,2 0 0,0-1 0,1 0 0,0-1 0,16 12-222,-1 0 172,2-3 0,1 0 0,1-2 0,1-2 0,32 16-172,-65-38 24,46 21 24,-45-21-24,-1 0 1,1 0 0,0 0-1,0-1 1,0 1 0,0-1-1,0 0 1,-1 1 0,1-1-1,0-1 1,0 1-1,0 0 1,0-1 0,0 1-1,0-1-24,3-5-77,-11-2-3632,-8-1 735</inkml:trace>
  <inkml:trace contextRef="#ctx0" brushRef="#br0" timeOffset="131320.3">27718 4479 7466,'1'0'360,"0"-1"0,0 0 0,-1 0 0,1 1 1,0-1-1,0 0 0,-1 0 0,1 0 0,-1 0 0,1 0 1,-1 0-1,1 0 0,-1 0 0,1 0 0,-1-1 1,0 1-1,0 0 0,0 0 0,1 0 0,-1 0 0,0-1-360,-6-2 3526,-8 12-2183,-17 24-205,2 1 1,1 2 0,1 0 0,-11 23-1139,-84 157 1252,62-104-769,19-47-350,-6 11 346,46-73-470,-4 14-478,9-10-3478,8-9 558</inkml:trace>
  <inkml:trace contextRef="#ctx0" brushRef="#br0" timeOffset="128810.23">25396 4297 8130,'1'-13'4010,"2"13"-1471,0 11 347,6 110 1569,-6 110-4455,3 59 1638,-4-259-1557,7 153 213,-9-152-206,-2 1 1,-1-1-1,-2 1 1,-6 21-89,11-54 12,0 1 1,0 0 0,0-1 0,0 1 0,0-1-1,0 1 1,0 0 0,0-1 0,0 1 0,-1-1 0,1 1-1,0-1 1,0 1 0,0 0 0,-1-1 0,1 1 0,0-1-1,-1 1 1,1-1 0,-1 1 0,1-1 0,0 0-1,-1 1 1,1-1 0,-1 1 0,1-1 0,-1 0 0,1 0-1,-1 1 1,1-1 0,-1 0 0,0 0 0,1 1-1,-1-1 1,1 0 0,-1 0 0,1 0 0,-1 0 0,0 0-1,1 0 1,-1 0 0,1 0 0,-2 0-13,0-2 29,0 1 1,0-1-1,0 0 0,0 0 1,0 0-1,0 0 0,1 0 0,-1 0 1,1-1-1,-1 1 0,1-1-29,-29-63 204,22 36-190,1 1-1,1-1 1,2 0 0,1 0-1,1-1 1,2 1 0,1-1-14,7-65 1,11-52-1,0 9 3,-17 118-10,1 0-1,1 0 1,1 1-1,1-1 1,0 1-1,2 0 1,4-6 7,-7 15-10,2 0 1,-1 1 0,2 0-1,-1 0 1,1 1-1,1 0 1,-1 1 0,1-1-1,1 2 1,0-1-1,0 1 1,0 1-1,5-2 10,7-3-17,0 2 0,1 0 0,-1 1-1,2 2 1,-1 0 0,10 0 17,-21 4-11,0 0 1,0 1-1,0 0 1,0 1-1,0 1 1,0 0-1,0 0 1,-1 1-1,1 1 1,0 0-1,-1 0 1,1 1-1,7 5 11,-14-7-6,-1 1 0,0 0 0,-1 0 0,1 1 0,-1-1 0,1 1 0,-1 0 0,0 0 0,0 0-1,-1 0 1,1 0 0,-1 1 0,0-1 0,0 1 0,0-1 0,-1 1 0,0 0 0,1-1 0,-2 1-1,1 0 1,-1 0 0,1 0 0,-1 0 0,-1 0 0,1 0 0,-1 0 0,0 2 6,-2 9-3,0 0 1,-1-1-1,-1 1 0,-1-1 1,0 0-1,-1-1 1,-7 13 2,1-7 11,-1 1 1,-1-2 0,0 0 0,-2 0 0,0-2-1,-1 0 1,-1-1 0,0-1 0,-1-1-1,-1 0 1,0-2 0,-1 0 0,0-2-1,0 0 1,-1-2 0,-1 0 0,0-1 0,1-2-1,-2 0 1,1-2 0,0-1 0,-1 0-1,-20-3-11,25 1 9,13 0-3,-1 0 0,0 0-1,0-1 1,1 0 0,-1 0 0,0-1-1,1 0 1,-8-2-6,18 3-257,4 0 575,-5 8-4201,-2-4 273</inkml:trace>
  <inkml:trace contextRef="#ctx0" brushRef="#br0" timeOffset="129697.92">26037 4481 7322,'12'-26'3522,"-10"21"-2842,0 0 1,0 0 0,1 0 0,0 1 0,-1-1 0,2 1 0,1-3-681,-1 7 2253,-4 10-1210,-4 16-357,3-21-396,-18 120 1336,7 0 1,4 19-1627,-6 58 502,12-135-384,3-47-51,-2 0-1,0 0 0,-2-1 0,-2 13-66,-2-21 364,1-23-139,1-24-27,5-18-166,2 0 0,3 0 1,2 0-1,3 1 1,2 0-1,10-26-32,-10 44-13,0 1 0,3 0 1,1 0-1,1 2 0,2 0 0,1 1 0,1 1 0,2 0 0,25-23 13,-38 44-11,1 0 0,0 1-1,1 0 1,0 1 0,0 1-1,0-1 1,1 2 0,0 0-1,0 1 1,2-1 11,-7 3-10,-1 1 0,0 0 0,1 0 0,-1 0 0,1 1 0,0 0 0,-1 0 0,1 1 0,0 1 10,-4-2-9,0 1 0,0 0-1,0 1 1,-1-1 0,1 1 0,-1 0 0,1-1 0,-1 2 0,0-1 0,1 0 0,-1 1 0,0-1 0,-1 1 0,1 0 0,0 0 0,-1 0 0,1 1 9,-1 0-7,0 0 1,0 0-1,0 1 1,0-1-1,-1 0 1,0 1-1,0-1 1,0 1-1,-1 0 1,1-1-1,-1 1 1,0-1-1,0 1 1,-1 0-1,1-1 1,-1 1-1,0-1 1,0 1-1,-1-1 0,1 1 1,-1-1-1,0 0 1,0 0-1,-1 0 1,1 0-1,-1 0 1,0 0 6,-5 7 1,0-1-1,0 0 1,-1 0 0,-1-1 0,1 0-1,-1-1 1,-1 0 0,0-1 0,-3 2-1,-17 7 19,-1-2 1,-1-1-1,0-2 1,0-1 0,-1-2-1,0-1 1,-1-1-1,0-2 1,1-2 0,-6-1-20,52 2-13,-1-1 1,1 2 0,0-1-1,-1 2 1,0 0 0,3 1 12,11 5-20,33 12 236,-1 2 0,-2 2 0,-1 3 0,-1 2 0,-1 3 1,-2 1-1,39 39-216,-79-66 50,1 1 0,1-2 1,0 1-1,0-1 0,1-1 0,9 3-50,-15-6-61,0-2 0,1 1 0,-1-1-1,1 0 1,0-1 0,0 0-1,0 0 1,0-1 0,0 0 0,-1 0-1,1-1 1,0 0 0,0 0 61,-7 1-186,-1 0 0,1 0 0,0 0 0,-1-1 0,1 1 0,0 0 0,-1 0 0,1-1 0,-1 1 0,1 0 0,-1-1 0,1 1 0,0 0 0,-1-1 0,0 1 0,1-1 0,-1 1 0,1-1 0,-1 1 0,1-1 0,-1 0 0,0 1-1,1-1 1,-1 1 0,0-1 186,5-12-3352</inkml:trace>
  <inkml:trace contextRef="#ctx0" brushRef="#br0" timeOffset="130292.61">26924 4606 4249,'-1'-13'4077,"0"4"4459,-3 13-2526,-2-4-3820,1-2-1907,1 14-236,1 32 51,2 0 0,1 0-1,3-1 1,2 1 0,1-1 0,4 10-98,9 70 187,-18-92 113,-5-25 98,-5-20-174,1-7-3967,-1-5 618</inkml:trace>
  <inkml:trace contextRef="#ctx0" brushRef="#br0" timeOffset="141589.36">23230 12550 4633,'29'-58'3125,"-22"37"1140,-10 16-161,2 6-3942,0 0 0,0 0-1,0 0 1,0-1 0,0 1 0,0 0 0,1 1 0,-1-1-1,0 0 1,1 0 0,-1 0 0,0 0 0,1 1 0,0-1 0,-1 0-1,1 0 1,0 1 0,-1 0-162,-3 35 543,2 1 0,1 0 1,2 0-1,1 0 0,8 36-543,-4-14 1058,0 34-1058,-13-214 549,2 76-517,3 0 1,2-22-33,0 60 3,1-29 3,2 1 1,1 0 0,1 1 0,2-1 0,2-4-7,-6 29-5,1 0 1,0-1-1,0 2 0,0-1 0,1 0 1,1 1-1,-1 0 0,2 0 1,-1 0-1,1 1 0,0 0 1,0 1-1,1-1 0,0 1 0,0 1 1,0-1-1,1 1 0,-1 1 1,10-4 4,-1 2 13,0 0 1,1 1 0,-1 1-1,1 1 1,0 0 0,2 1-14,-11 2-174,1-1 1,-1 1-1,1 1 1,-1 0 0,1 0-1,-1 1 1,1 0-1,-1 1 1,0 0-1,0 0 1,0 1 0,0 0 173,11 13-3848,-10 2 338</inkml:trace>
  <inkml:trace contextRef="#ctx0" brushRef="#br0" timeOffset="141918">23402 12641 8722,'-22'1'3513,"10"-5"399,5 1-2367,9 2-353,7-2-424,-9 3-552,9 0-80,31 0 32,50 0-480,-44 4-424,6-2-3265,-13 7 416</inkml:trace>
  <inkml:trace contextRef="#ctx0" brushRef="#br0" timeOffset="142254.35">23870 12664 4593,'-7'-4'1380,"-1"1"0,0 0 0,0 0 0,-1 0 0,1 1 0,0 0 0,-1 1 0,-2 0-1380,-3 0 837,0 1-1,0 0 0,1 1 0,-1 0 0,-4 2-836,4 0 156,1 0 0,0 0-1,0 1 1,1 1 0,-1 0 0,1 1-1,0 1 1,1 0 0,-1 0 0,1 1-1,-5 5-155,14-11 9,0 0 0,-1 0 0,1 0 0,0 1 0,0 0 0,0-1 0,0 1 0,1 0 0,-1 0 0,1 0 0,0 0 0,0 0 1,0 0-1,0 0 0,0 0 0,1 0 0,-1 0 0,1 1 0,0-1-9,0-1 3,1 0 0,-1-1 0,1 1 0,0 0 0,0-1 0,0 1 0,0-1 0,0 1 1,0-1-1,0 0 0,0 1 0,0-1 0,1 0 0,-1 0 0,0 1 0,1-1 0,-1 0 1,1-1-1,-1 1 0,1 0 0,0 0 0,-1-1 0,1 1 0,0-1 0,0 1 0,-1-1 1,1 0-1,0 1 0,0-1 0,0 0 0,-1 0 0,1-1 0,0 1 0,0 0 0,0-1-3,15 1 36,0-2-1,0 0 0,0-1 1,0 0-1,-1-2 1,8-2-36,-14 4 19,-1-1 0,1 0 0,-1-1 0,0 1 0,0-2 0,-1 1 0,1-1 0,-1-1 0,-1 1 0,1-1 0,3-5-19,0-12 87,-9 14-55,-9 12-98,3 5 64,1 0 0,1 0 0,-1 0 0,1 1 0,0-1 0,0 1 0,1-1 0,0 1 0,1 6 2,-1-8-1,1-4 6,0 0 0,-1 1-1,1-1 1,0 0 0,1 1-1,-1-1 1,0 0-1,1 1 1,-1-1 0,1 0-1,0 0 1,-1 1-1,1-1 1,0 0 0,1 0-1,-1 0 1,0 0 0,1 0-1,-1 0 1,1-1-1,-1 1 1,1 0 0,0-1-1,-1 1 1,1-1 0,0 0-1,0 1 1,0-1-1,1 0-4,3 2-670,1 0-1,0-1 0,0 0 0,1 0 0,-1 0 0,0-1 0,6 1 671,21 0-3538</inkml:trace>
  <inkml:trace contextRef="#ctx0" brushRef="#br0" timeOffset="142662.74">24240 12565 6793,'-22'-3'3404,"18"2"-3068,-1 0 0,0 1 1,1-1-1,-1 1 0,0 0 0,0 0 1,1 1-1,-1-1 0,0 1 1,1 0-1,-1 0 0,0 1 0,1-1 1,0 1-1,-1 0 0,1 0 1,0 0-1,0 1 0,-2 1-336,-4 4 287,0 0-1,0 0 1,1 1-1,0 1 0,1-1 1,0 1-1,1 1 1,-5 7-287,11-16 26,-1 1 1,1-1-1,0 1 1,0-1-1,0 1 1,0 0-1,1-1 1,-1 1-1,1 0 1,-1-1-1,1 1 1,0 0-1,0 0 1,0-1-1,1 1 1,-1 0-1,1-1 1,-1 1-1,1 0 1,0-1-1,0 1 1,0-1-1,0 1 1,0-1-1,1 1 1,-1-1-1,1 0 1,0 0-1,0 0 1,-1 0-1,1 0 1,0 0-1,1 0 1,-1-1 0,0 1-1,0-1 1,1 1-1,-1-1 1,1 0-1,-1 0 1,1 0-1,0 0 1,0-1-27,20 9 58,0-2 0,0 0 1,1-2-1,0 0 1,0-2-1,1-1 0,5 0-58,7-2 47,-1-1-1,0-2 1,1-1-1,17-5-46,-34 4 34,0 0-1,-1-1 0,17-8-33,-31 12 12,-1 0-1,1 0 1,-1 0 0,0 0-1,0-1 1,0 0 0,0 0-1,0 0 1,0 0 0,-1-1-1,0 1 1,1-1-1,-1 0 1,-1 0 0,1 0-1,0 0 1,-1 0 0,1-4-12,-2 7 4,-1-1 1,0 1-1,0-1 1,-1 1-1,1 0 1,0-1-1,0 1 0,-1-1 1,1 1-1,-1 0 1,1-1-1,-1 1 1,1 0-1,-1 0 1,0-1-1,0 1 1,0 0-1,0 0 0,0 0 1,0 0-1,0 0 1,0 0-1,0 0 1,0 0-1,0 0 1,0 1-1,-1-1 1,1 1-1,0-1 0,-1 0 1,1 1-1,0 0 1,-1-1-1,1 1 1,-1 0-1,0 0-4,-51-8-4,44 8-5,0 0 1,1 1-1,-1 0 1,0 0-1,1 1 1,-1 0 0,1 1-1,-7 2 9,11-4 7,1 1 0,-1 0 0,1-1 0,-1 1 0,1 1 0,0-1 0,0 0 0,0 1 0,0 0 0,0-1 0,1 1 0,-1 0 0,1 0 0,0 1 0,0-1 0,0 0 0,0 1 0,0-1 0,1 1 0,-1 1-7,2-3 57,0 0 0,0 1 0,0-1 0,1 0 0,-1 1 0,1-1 0,-1 0 0,1 0 1,0 1-1,-1-1 0,1 0 0,0 0 0,1 0 0,-1 0 0,0 0 0,1 0 0,-1 0 0,1-1 0,-1 1 0,1 0 1,0-1-1,1 2-57,43 30 1242,-3-12-734,0-2 0,1-2 0,1-2 0,1-2 0,27 4-508,-9-1 484,51 11-2434,-93-21 365,31 6-1252</inkml:trace>
  <inkml:trace contextRef="#ctx0" brushRef="#br0" timeOffset="140160.18">22208 12457 2000,'4'-5'726,"0"1"1,-1-1-1,0 0 0,0-1 0,0 1 0,0 0 0,-1-1 0,0 1 0,0-1 0,0 0 0,-1 0-726,-1 5 102,1-1 1,-1 1-1,0-1 0,0 1 0,0-1 1,0 1-1,0-1 0,0 1 0,0-1 1,-1 1-1,1 0 0,0-1 0,-1 1 1,0-1-1,1 1 0,-1 0 1,1-1-1,-1 1 0,0 0 0,0 0 1,0 0-1,0 0 0,0-1 0,0 1 1,0 1-1,0-1 0,0 0 0,-1 0 1,1 0-1,0 0 0,-1 1 0,1-1 1,0 1-1,-1-1 0,1 1 1,-1-1-1,1 1 0,0 0 0,-1 0 1,1 0-1,-1 0 0,1 0 0,-1 0 1,1 0-1,-1 0 0,1 1-102,-16 0 201,0 1 0,0 1 0,0 0 1,1 1-1,0 1 0,0 1 0,0 0 0,0 1 0,1 0 0,0 2 0,-12 9-201,-13 9 384,2 3 0,1 1 0,-18 21-384,49-47 24,1 0 1,0 1 0,0-1 0,0 1-1,1 0 1,0 1 0,0-1 0,1 1 0,-1 1-25,3-5 6,0-1 1,1 1 0,-1-1-1,1 1 1,0 0 0,0-1 0,0 1-1,0 0 1,0 0 0,0-1-1,1 1 1,0-1 0,-1 1-1,1 0 1,0-1 0,0 1 0,0-1-1,0 0 1,1 1 0,-1-1-1,1 0 1,-1 0 0,1 0-1,0 0 1,0 0 0,0 0 0,0 0-7,10 7 18,0 0 0,0-1 0,1 0 0,0-1 1,0-1-1,1 0 0,0 0 0,14 2-18,-6 0 59,1 0-1,20 12-58,-37-16 5,1 0 0,-1 0-1,0 0 1,0 1 0,-1 0 0,0 0 0,1 0 0,-2 1 0,1 0 0,-1 0 0,3 4-5,-6-8 8,1 1 0,-1-1 0,0 1 0,0 0 1,0-1-1,0 1 0,0 0 0,0 0 1,-1 0-1,0 0 0,1 0 0,-1-1 0,0 1 1,0 0-1,-1 0 0,1 0 0,-1 0 0,1 0 1,-1 0-1,0-1 0,0 2-8,-2 1 35,0 0 0,0-1-1,0 1 1,0-1 0,0 0 0,-1 0 0,0 0-1,0-1 1,0 1 0,0-1 0,-3 1-35,-6 5 85,-1-1-1,0-1 1,0 0 0,-1-1-1,0-1 1,0 0 0,-9 0-85,-3-4 320,23-3-7375,5 1 2477</inkml:trace>
  <inkml:trace contextRef="#ctx0" brushRef="#br0" timeOffset="140628.87">22359 12810 5769,'1'-1'324,"-1"-1"1,0 1-1,0 0 0,0 0 0,0 0 0,0-1 0,0 1 1,0 0-1,-1 0 0,1 0 0,0-1 0,-1 1 0,1 0 1,-1 0-1,1 0 0,-1 0 0,1 0 0,-1 0 0,0 0 1,0 0-1,1 0 0,-1 0 0,0 0 0,0 0-324,0 1 203,-1 0 0,1 0 0,0 0 0,0 0 0,0 0 0,0 0 0,0 0 0,0 0 0,0 0 0,0 1 0,0-1 0,0 0 0,0 1-1,0-1 1,0 1 0,0-1 0,0 1 0,0-1 0,0 1 0,1 0 0,-2 0-203,-2 3 276,-1 0 0,0 0 0,1 1 0,0-1 0,0 1 0,1 0 0,-1 0 0,1 1 0,-1 1-276,3-3 35,-1 0-1,0 0 0,1 0 1,0 0-1,0 0 1,0 0-1,1 1 1,0-1-1,-1 0 1,1 1-1,1-1 1,-1 0-1,1 0 1,-1 1-1,1-1 1,0 0-1,1 0 1,-1 0-1,1 0 1,0 0-1,0 0 1,0-1-1,0 1 1,1-1-1,-1 1 1,1-1-1,0 0 1,0 0-1,0 0 1,1 0-1,-1 0 1,1-1-1,-1 0 1,1 0-1,0 0 1,0 0-1,0 0 1,0-1-1,0 1 1,0-1-1,0 0 1,0-1-1,1 1 1,-1-1-1,0 0 1,1 0-1,-1 0 1,0 0-1,0-1 1,1 0-1,-1 0 1,0 0-1,4-2-34,3-1 18,0-1 0,0-1 0,0 0 0,-1 0 0,0-1 0,0 0 0,-1-1 0,6-5-18,-11 9 81,-1 0 0,1 0 0,-1 0 0,1 0 0,-1 0 0,0-1 0,-1 1 1,1-1-1,-1 0 0,0 0 0,0 1 0,-1-2 0,1 1 0,-1 0 0,0 0 0,0 0 0,-1-1 0,0 1 0,0 0 0,0-5-81,9 44 167,-7-31-526,0 0 0,1 1 0,0-1-1,-1-1 1,1 1 0,0 0 0,1-1 0,-1 1 0,0-1 0,1 0 0,-1 0-1,1 0 1,0-1 0,-1 1 0,2-1 359,50 19-4498,-13-17-326</inkml:trace>
  <inkml:trace contextRef="#ctx0" brushRef="#br0" timeOffset="141070.2">22786 12894 2272,'2'1'184,"0"-1"0,0 1 0,0-1 0,0 1 0,0 0 0,0 0 0,0 0 0,-1 0 0,1 0 0,0 0 0,-1 1 0,1-1 0,0 1 0,-1-1 0,0 1 0,1-1 0,0 2-184,-2 0 487,0-1 0,0 0 0,0 1 0,0-1 1,0 1-1,0-1 0,-1 0 0,1 1 0,-1-1 1,0 0-1,0 1 0,0-1 0,0 0 0,0 0 1,0 0-1,-1 1-487,-2-2 6678,0-9-4219,0-10-1823,2 7-509,1 0 1,1 0 0,0 0 0,0-1 0,1 1 0,0 0 0,1 0 0,0 0-1,1 0 1,3-7-128,-4 14-8,0 0-1,0-1 0,1 1 0,-1 0 0,1 1 1,0-1-1,0 0 0,0 1 0,0 0 1,1 0-1,0 0 0,-1 0 0,1 0 1,0 1-1,0-1 0,0 1 0,1 0 1,-1 1-1,1-1 0,-1 1 0,1-1 1,-1 2-1,1-1 0,0 0 0,-1 1 0,6 0 9,32 5-4679,-22 2 983</inkml:trace>
  <inkml:trace contextRef="#ctx0" brushRef="#br0" timeOffset="144846.55">3675 72 4289,'0'-1'99,"1"-42"4187,-7 21-1027,6 22-3113,0-1 0,0 1 1,-1 0-1,1-1 0,-1 1 0,1 0 1,0-1-1,-1 1 0,1 0 0,-1-1 0,1 1 1,-1 0-1,1 0 0,-1-1 0,1 1 1,-1 0-1,1 0 0,-1 0 0,1 0 0,-1 0 1,1 0-1,-1 0 0,1 0 0,-1 0 0,1 0 1,-1 0-1,1 0 0,-1 0 0,1 0 1,-1 0-1,1 1 0,-1-1 0,0 0-146,1 1 122,-1-1-1,0 1 0,0-1 1,0 1-1,1 0 1,-1 0-1,0-1 0,1 1 1,-1 0-1,0 0 1,1 0-1,-1-1 1,1 1-1,0 0 0,-1 0 1,1 0-1,0 0 1,-1 0-1,1 0 0,0 0 1,0 0-1,0 0 1,0 0-1,0 0 0,0 0 1,0 0-1,0 1-121,6 35 606,-2-16-169,8 67 1195,15 47-1632,-5-27 593,-2-12-171,-5-32-121,-4 0 0,-1 19-301,-9-75 43,-2 0 0,1 0 0,-1 0-1,0 0 1,0-1 0,-3 8-43,4-14 18,0 0-1,-1 0 0,1 0 1,0 0-1,-1 0 1,1 0-1,-1-1 0,1 1 1,-1 0-1,0 0 1,1 0-1,-1 0 0,0-1 1,1 1-1,-1 0 1,0-1-1,0 1 0,0-1 1,0 1-1,1-1 0,-1 1 1,-1-1-18,1 0 26,0 0-1,-1 0 1,1-1 0,0 1 0,-1 0 0,1-1-1,0 1 1,0-1 0,0 0 0,-1 1-1,1-1 1,0 0 0,0 0 0,0 0-1,0 1 1,0-1 0,0 0 0,0-1-1,1 1 1,-1 0 0,0 0 0,0-1-26,-11-16 59,0-1-1,2-1 1,0 0 0,1 0 0,1 0 0,1-1 0,1 0 0,0-1-1,2 0 1,1 1 0,0-1 0,1-16-59,2 8-12,0 1-1,2 0 1,1 0 0,2 0 0,0 0 0,2 1-1,1-1 1,1 2 0,5-8 12,-6 18-14,0 1-1,1 1 1,1-1 0,0 2 0,1-1 0,1 2-1,0-1 1,1 2 0,1-1 14,-8 7-10,1 0 0,1 1 0,-1 0 0,1 0 0,-1 1 0,1 0 0,1 0 0,-1 1 0,0 0 0,1 0 0,0 1 0,-1 0 0,1 1 0,0 0 0,0 0 0,0 1 0,0 0 0,6 1 10,-12 0-5,1-1 1,0 1-1,-1 0 1,1 0-1,0 0 1,-1 1 0,1-1-1,-1 1 1,0 0-1,0 0 1,1 0-1,-1 0 1,0 0-1,-1 1 1,1 0-1,0-1 1,-1 1-1,1 0 1,-1 0-1,1 3 5,0 0-3,0 0-1,-1 0 0,0 0 1,0 0-1,-1 1 0,1-1 1,-1 1-1,-1 0 1,1-1-1,-1 1 0,-1 2 4,-1 13 2,0-1 0,-2 0 0,-1 0 0,0 0-1,-2-1 1,-6 16-2,7-23 16,-1 1 0,0-1-1,-1-1 1,0 1 0,-1-1 0,0-1 0,-1 0-1,0 0 1,-1-1 0,0 0 0,-1-1-1,0 0 1,0-1 0,-1 0 0,0-1-1,0-1 1,-9 3-16,7-7 24,14-10-10,18-18 35,7 6-254,1 0 0,0 2 1,24-13 204,6 2-3848,-17 11 943</inkml:trace>
  <inkml:trace contextRef="#ctx0" brushRef="#br0" timeOffset="145193.42">4301 588 4641,'5'61'8400,"-5"-57"-7774,0 1-1,0-1 1,0 1-1,-1-1 1,1 1-1,-1-1 1,0 0-1,-1 1 1,1-1-1,-1 0 1,0 0-1,0 0-625,1-2 164,-1-1 0,1 0 0,-1 0 0,1 0-1,-1-1 1,1 1 0,-1 0 0,0-1 0,1 1 0,-1-1 0,0 1 0,0-1-1,1 0 1,-1 1 0,0-1 0,0 0 0,1 0 0,-1-1 0,0 1-1,0 0 1,1 0 0,-1-1 0,0 1 0,1-1 0,-1 0 0,0 1 0,1-1-1,-1 0 1,1 0 0,-2-1-164,-1 0 272,-1 0-1,0-1 0,1 0 1,0 0-1,-1 0 1,1-1-1,0 0 1,1 1-1,-4-5-271,5 5 41,0-1 0,1 0 0,-1 0 0,1-1 0,0 1 0,0 0 0,0 0 0,0-1 0,1 1 0,-1 0 0,1-1 1,0 1-1,1 0 0,-1-1 0,1 1 0,0 0 0,0 0 0,0-1 0,1 1 0,-1 0 0,1 0 0,0 0 0,0 1 0,1-2-41,1-2-53,0 1 0,1 0 0,-1 0 0,1 0 0,0 0-1,1 1 1,-1 0 0,1 0 0,0 1 0,1-1 0,-1 1 0,1 1 0,3-3 53,-8 6-45,15-7-1720,0 0 0,0 2 0,12-3 1765,-22 7-1366,-1 0 0,1 1 0,-1-1 1,1 2-1,-1-1 0,1 0 0,2 2 1366,11 2-5154</inkml:trace>
  <inkml:trace contextRef="#ctx0" brushRef="#br0" timeOffset="145535.39">4471 482 2961,'40'23'3110,"-38"-21"-2644,-1 0-1,1 0 1,-1 0 0,0 0 0,1 0 0,-1 0 0,0 0 0,0 0 0,-1 0 0,1 0 0,0 1 0,-1-1 0,1 0 0,-1 1 0,0-1-1,0 0 1,0 1 0,0-1 0,0 0 0,0 1 0,-1-1 0,1 0 0,-1 0 0,0 3-466,-1 11 1447,2-12-1233,1-1 0,-1 1 0,0-1 0,1 1 0,0-1 0,0 0 0,0 1 0,0-1 0,1 0-1,-1 0 1,1 0 0,0 0 0,0 0 0,0 0 0,0 0 0,0-1 0,1 1 0,-1-1 0,2 1-214,-2-2 37,0 0 0,0 0 0,0-1 0,1 1 0,-1-1 0,0 1 0,1-1 0,-1 0 0,0 0 0,0 0 0,1 0 0,-1 0 0,0-1 0,1 1 0,-1-1 0,0 1 0,0-1 0,1 0 0,-1 0 1,0 0-1,0 0 0,0 0 0,0-1 0,0 1 0,-1 0 0,1-1 0,0 1 0,-1-1 0,1 0 0,0 0-37,23-27-3393,2-5 578</inkml:trace>
  <inkml:trace contextRef="#ctx0" brushRef="#br0" timeOffset="145536.39">4668 277 9082,'-34'-4'3489,"-5"2"392,9 0-2617,8 2-152,7 0-632,11-1 16,8 1 72,14 0-4472,4-1 1831</inkml:trace>
  <inkml:trace contextRef="#ctx0" brushRef="#br0" timeOffset="149251.9">4946 355 2056,'-11'-6'9706,"-1"-2"-3061,12 8-6559,-1 0 0,1 0-1,-1 0 1,1 0 0,-1 1 0,1-1 0,-1 0-1,1 0 1,-1 0 0,1 1 0,-1-1 0,1 0-1,-1 0 1,1 1 0,0-1 0,-1 0 0,1 1 0,0-1-1,-1 0 1,1 1 0,0-1 0,-1 1 0,1-1-1,0 1 1,0-1 0,-1 1 0,1-1 0,0 1 0,0-1-1,0 1 1,0-1-86,-3 5 89,2 0-1,-1 1 1,0-1-1,1 0 1,0 1-1,1-1 1,-1 0-1,1 1 1,0-1-1,0 1 1,0-1-1,1 1 1,0-1-1,0 1 1,1-1-1,-1 0 1,1 0-1,0 0 1,0 0-1,1 0 1,0 0-1,0-1 1,2 5-89,11 9 403,0 0 0,0-1 0,2 0 0,0-2 0,4 3-403,-2-2 322,-1 0 1,0 2 0,7 9-323,-25-25 30,0 0 0,0-1 1,1 1-1,-1-1 1,0 1-1,1-1 0,-1 0 1,1 0-1,-1 1 0,1-1 1,-1 0-1,1 0 1,0-1-1,0 1 0,-1 0 1,1-1-1,0 1 1,0-1-1,1 1-30,-3-3-676,-2 1-4575,0 1 1207</inkml:trace>
  <inkml:trace contextRef="#ctx0" brushRef="#br0" timeOffset="149655.03">5216 355 3321,'1'-1'587,"0"0"0,0 0 0,0 0 0,0-1 0,0 1 0,0 0 0,-1-1 0,1 1 0,-1 0 0,1-1 0,-1 1 0,1-1 0,-1 1 0,0-1 0,1 1 0,-1-1 0,0 0-587,-9 9 5004,-2 14-4641,-10 16 487,-2-2 1,-1 0-1,-2-1 1,-1-1-1,-1-2 1,-2-1-1,-1-1 1,-20 13-851,-106 99 1998,140-121-1828,14-16-4005,11-4 539</inkml:trace>
  <inkml:trace contextRef="#ctx0" brushRef="#br0" timeOffset="153048.9">5276 12212 1064,'0'-40'10145,"-2"47"-4053,1 58-4162,0-22-1511,3 0 0,1 1 1,2-1-1,2 0 0,11 35-419,-11-43-881,-7-37-1105</inkml:trace>
  <inkml:trace contextRef="#ctx0" brushRef="#br0" timeOffset="155914.06">4876 13407 3897,'-17'22'797,"13"-16"-269,0 0-1,-1 0 1,1 0-1,-1-1 1,-1 0 0,1 0-1,-6 4-527,6-4 3722,12-7 13,21-14-1939,10-14-1290,-1-1 0,-1-2 0,18-23-506,-33 32 62,-1 0 1,-1-2-1,-1 0 0,-1-2 1,-1 1-1,2-10-62,-15 30 146,0-1 1,-1 0-1,0 0 0,0 0 0,0 0 1,-1 0-1,-1 0 0,1 0 0,-1-1-146,0 8 82,0 1 23,0 0 5,0 0 11,0 0-10,0 0-25,0 0-23,0 0-2,0 0-2,0 30 305,1-18-241,-4 69 324,2 53 97,1-118-417,2 1-1,0-1 1,1 0 0,1 0 0,0 0 0,7 14-127,-9-18 312,-1-9-201,0-8-2216,0 3-734</inkml:trace>
  <inkml:trace contextRef="#ctx0" brushRef="#br0" timeOffset="156485.59">5587 13148 6617,'-21'13'8220,"-10"-4"-5070,-27-4-1271,54-5-1782,0 0 0,0 0 0,0-1 0,0 0 0,0 0 0,0 0 1,0 0-1,0 0 0,0-1 0,0 1 0,1-1 0,-1 0 0,1 0 0,-3-2-97,5 3 11,0-1 0,0 1-1,0 0 1,0-1-1,0 1 1,0 0-1,0-1 1,0 1-1,0-1 1,1 0-1,-1 1 1,1-1-1,-1 0 1,1 1-1,0-1 1,-1 0-1,1 1 1,0-1-1,0 0 1,0 1 0,1-1-1,-1 0 1,0 0-1,0 1 1,1-1-1,-1 1 1,1-1-1,0 0 1,-1 1-1,1-1 1,0 1-1,0-1 1,0 1-1,0 0 1,1-2-11,5-5-4,-1 0-1,1 0 1,0 1-1,1 0 1,0 0 0,0 1-1,0 0 1,1 1 0,0-1-1,0 2 1,0-1-1,1 1 1,-1 1 0,1 0-1,0 0 1,0 1 0,0 0-1,3 0 5,-11 2-2,0 0 0,0 1-1,1-1 1,-1 0-1,0 1 1,0-1 0,0 1-1,0 0 1,1 0 0,-1 0-1,0 0 1,-1 0 0,1 0-1,0 1 1,0-1-1,0 1 1,-1-1 0,1 1-1,-1 0 1,1-1 0,-1 1-1,0 0 1,1 0 0,-1 0-1,0 0 1,0 0-1,-1 0 1,1 0 0,0 1-1,-1-1 1,1 0 0,-1 0-1,0 1 1,1-1 0,-1 0-1,0 0 1,-1 1-1,1-1 1,0 0 0,-1 2 2,0 9-4,-1-1 1,-1 1-1,0-1 0,0 1 1,-2-1-1,-2 5 4,-7 16 198,-2-1-1,-2 0 0,-1-2 1,-15 19-198,29-43 120,1 0 0,1 0 0,-1 0 0,1 0 0,0 1 0,0-1 0,0 1 0,1 0 0,0-1 1,0 4-121,2-8 34,0 0 0,0 0 1,0 0-1,0 1 0,0-1 1,1 0-1,-1 0 0,0 0 1,1 0-1,0 0 0,-1 0 1,1 0-1,0-1 1,0 1-1,0 0 0,0 0 1,1-1-1,-1 1 0,0 0 1,1-1-1,-1 1 0,1-1 1,-1 0-1,1 0 0,0 1 1,0-1-1,-1 0 0,1 0 1,0-1-1,0 1 1,0 0-1,0 0 0,0-1 1,0 0-1,2 1-34,8 2 68,1-1 0,-1-1 0,1 0-1,0 0 1,-1-1 0,1-1 0,-1 0 0,6-2-68,98-25 226,-10 1-39,-72 25-3906,-14 9 646</inkml:trace>
  <inkml:trace contextRef="#ctx0" brushRef="#br0" timeOffset="160472.34">8428 12085 1000,'8'-18'3108,"4"-1"6208,-11 20-9185,0-1-1,0 1 0,0 0 0,-1-1 1,1 1-1,0 0 0,0-1 1,0 1-1,-1 0 0,1 0 1,-1 0-1,1 0 0,0 0 0,-1 0 1,0 0-1,1 0 0,-1 0 1,1 0-1,-1 0 0,0 0 1,0 0-1,0 0 0,0 0 0,0 0 1,0 0-1,0 0 0,0 1-130,3 22 457,0 1 0,-2-1 0,-1 1-1,-3 21-456,3-28 198,1-1 0,1 1 0,0-1 0,2 1 0,0-1-1,0 0 1,2 0 0,1 1-198,19 76 586,-26-84-1267,-5-6-4091,2-6 1010</inkml:trace>
  <inkml:trace contextRef="#ctx0" brushRef="#br0" timeOffset="161767.09">8342 13055 2777,'-24'3'9754,"-12"8"-8004,6-3-1361,11-6 195,-1-1 0,0-1 0,0 0 0,0-2 0,1 0 1,-15-4-585,32 6 33,0-1 0,-1 1 0,1 0 0,0-1 0,0 0 1,0 1-1,0-1 0,0 0 0,0 0 0,0 0 0,1 0 1,-1-1-1,0 1 0,1 0 0,-1-1 0,0 1 1,1-1-1,-1-1-33,1 2 11,1 0 1,0 0 0,-1 0 0,1-1-1,0 1 1,0 0 0,-1 0 0,1 0-1,0-1 1,1 1 0,-1 0 0,0 0-1,0-1 1,0 1 0,1 0 0,-1 0-1,0 0 1,1-1 0,-1 1 0,1 0-1,0 0 1,0-1-12,3-3 3,0-1 0,1 1 0,-1 0 0,1 0 0,0 1 0,1-1 0,-1 1 0,1 0 0,0 1 0,0-1-3,4-1-8,65-31-6,-69 34 12,0-1 0,0 1-1,0 1 1,0-1-1,1 1 1,-1 0 0,1 1-1,-1-1 1,0 1-1,1 1 1,1-1 2,-7 0-2,1 1-1,-1-1 1,0 0 0,0 1-1,0-1 1,0 1 0,0-1-1,0 1 1,0-1-1,-1 1 1,1-1 0,0 1-1,0 0 1,0 0 0,-1-1-1,1 1 1,0 0 0,-1 0-1,1 0 1,0 0-1,-1 0 1,1 0 0,-1 0-1,0 0 1,1 0 0,-1 0 2,1 2-3,-1 1-1,0-1 1,1 0 0,-1 0 0,0 0 0,-1 1 0,1-1 0,-1 0 0,0 3 3,-4 10-2,0-1 0,-1 1 0,-5 9 2,7-16-1,-42 89 186,-3-1 1,-34 45-186,81-139 33,-24 44 329,25-45-347,0 1 0,0-1-1,0 1 1,0 0-1,1-1 1,-1 1-1,1 0 1,0-1-1,-1 1 1,1 0-1,1 0 1,-1-1-1,0 1 1,1 0 0,-1 0-1,1-1 1,0 2-15,0-3 4,0 0 0,0 0 1,0 0-1,0 0 0,0 0 1,0 0-1,0-1 0,0 1 1,0 0-1,0-1 1,0 1-1,1-1 0,-1 0 1,0 1-1,0-1 0,1 0 1,-1 1-1,0-1 0,1 0 1,-1 0-1,0 0 0,0 0 1,1-1-1,-1 1 0,0 0 1,1 0-1,-1-1-4,41-9 70,-36 8-57,92-29 47,-18 4-1678,-27 12-2398,-15 8 470</inkml:trace>
  <inkml:trace contextRef="#ctx0" brushRef="#br0" timeOffset="162181.36">8815 13028 5769,'-4'-6'1015,"0"1"0,0-1 0,0 1-1,-1 0 1,1 0 0,-1 1 0,-1-1 0,1 1-1,-3-1-1014,5 3 162,0 1 0,-1 0 0,1 0 0,0 0 0,-1 0 0,1 1 0,-1-1 0,1 1 0,-1 0 0,1 0 0,-1 0 0,1 0 0,0 1 0,-1 0 0,1-1 0,-1 1 0,1 0 0,0 1 0,-1-1-162,-3 2 123,1-1 1,-1 1-1,1 1 1,0-1-1,1 1 1,-1 0-1,-1 1-123,7-4 4,-1-1 0,0 1 1,0-1-1,1 1 0,-1 0 0,0 0 0,1-1 0,-1 1 0,1 0 0,-1 0 0,1 0 0,-1 0 0,1 0 0,-1 0 0,1-1 0,0 1 1,0 0-1,-1 0 0,1 0 0,0 0 0,0 0 0,0 0 0,0 0 0,0 0 0,0 0 0,1 0 0,-1 0 0,0 0 0,0 0 0,1 0 0,-1 0 1,1 0-1,-1 0 0,0 0 0,1-1 0,0 1 0,-1 0 0,1 0 0,-1-1 0,1 1 0,0 0 0,0 0 0,-1-1 0,1 1 0,0-1 1,0 1-1,0-1 0,0 1 0,0-1 0,0 0 0,0 1 0,-1-1 0,2 0-4,61 28 27,-50-23-26,-1-1 1,0 2 0,0 0-1,-1 0 1,0 1 0,0 0-1,0 1 1,-1 0-1,7 8-1,-8-7-1,-2 1-1,1 0 0,-1 0 1,-1 1-1,0 0 0,-1 0 0,0 0 1,0 1-1,-1 0 0,-1-1 1,2 9 1,-4-13 19,0-1 1,0 0 0,-1 0 0,1 0 0,-1 1 0,-1-1-1,1 0 1,-1 0 0,-1 1 0,1-1 0,-1 0 0,0 0-1,0 0 1,0-1 0,-1 1 0,0 0 0,0-1 0,-1 0-1,1 0 1,-1 0 0,0 0 0,-1 0 0,-3 3-20,3-5 79,0-1 0,0 1-1,0-1 1,0 0 0,0 0 0,-1-1 0,1 1 0,0-1-1,-1 0 1,1-1 0,-1 1 0,0-1 0,1 0-1,-1 0 1,1-1 0,-1 0 0,1 0 0,-1 0 0,1-1-1,0 0 1,0 0 0,-1 0 0,1 0 0,1-1 0,-1 0-1,0 0 1,1 0-79,3 3-149,0-1 0,1 1 0,-1 0 0,1-1 1,-1 1-1,0 0 0,1-1 0,-1 1 0,1-1 0,-1 1 0,1-1 0,-1 1 0,1-1 0,0 1 0,-1-1 0,1 1 0,0-1 0,-1 0 0,1 1 0,0-1 0,0 0 0,0 1 0,-1-1 0,1 0 0,0 1 0,0-1 0,0 0 0,0 1 1,0-1-1,0 0 0,0 1 0,1-1 0,-1 0 0,0 1 0,0-1 0,0 0 149,15-7-3766</inkml:trace>
  <inkml:trace contextRef="#ctx0" brushRef="#br0" timeOffset="163644.42">10877 11996 928,'19'-25'1033,"2"-7"14,-5-2 3344,-14 53 5201,9 55-8402,39 148 1310,-39-180-2394,3-3 169,-5-17-2504,-3 1-3527,-7-7 385</inkml:trace>
  <inkml:trace contextRef="#ctx0" brushRef="#br0" timeOffset="164499.85">10715 13085 4457,'-12'-12'3397,"-8"-2"2769,19 14-6070,0 1 1,0-1 0,0 0-1,0 0 1,0 0 0,0 1 0,0-1-1,0 0 1,1 1 0,-1-1-1,0 1 1,0-1 0,0 1 0,0 0-1,1-1 1,-1 1 0,0 0-1,1-1 1,-1 1 0,0 0 0,1 0-1,-1 0 1,1 0 0,0-1-1,-1 1 1,1 0 0,-1 0 0,1 0-97,-10 22 397,1 0 1,2 1 0,0-1 0,1 1 0,1 1-1,2-1 1,0 3-398,2-25 12,1 0-1,-1 0 1,1 0 0,0 0-1,0 0 1,0 0 0,0 0-1,0 0 1,0 0 0,0 0-1,0 0 1,1 0 0,-1 0-1,1 0 1,0 0 0,0 0-1,0 0 1,-1 0-1,1-1 1,1 1 0,-1 0-1,1 0-11,-1-1 11,1 0 0,-1-1-1,1 1 1,-1-1-1,1 1 1,0-1 0,-1 0-1,1 0 1,-1 1 0,1-1-1,0 0 1,-1-1-1,1 1 1,0 0 0,-1 0-1,1-1 1,-1 1 0,1-1-1,-1 1 1,1-1-1,0 0-10,12-6 61,0 0 0,0-2 0,-1 1 0,13-11-61,-26 18 1,8-4 41,0-1 0,0 0 0,-1-1 0,0 0 0,-1 0-1,1 0 1,-1-1 0,-1 0 0,1 0 0,-1 0 0,-1-1 0,0 1-1,3-8-41,-9 24 66,2 0 0,-1 1 0,1-1-1,0 0 1,1 1 0,-1-1 0,2 0-1,-1 1 1,1-1 0,1 0 0,-1 0-1,2 0 1,1 3-66,-3-7-61,0 0 0,1 0 0,0 0 0,0 0 1,0 0-1,1-1 0,-1 1 0,1-1 0,0 0 0,0 0 0,0-1 0,0 1 0,0-1 0,0 0 0,1 0 0,-1 0 0,1 0 0,0-1 0,-1 0 1,1 0-1,0 0 0,0 0 0,0-1 0,0 0 0,-1 0 0,2 0 61,35-6-6309,-18-4 1961</inkml:trace>
  <inkml:trace contextRef="#ctx0" brushRef="#br0" timeOffset="164950.13">11219 13089 2985,'1'-1'421,"0"-1"0,0 1 0,0-1 0,0 1 0,-1-1 1,1 1-1,-1-1 0,1 1 0,-1-1 0,1 0 0,-1 1 0,0-1 1,0 0-1,0 1 0,0-1 0,0 0 0,0 1 0,-1-1 0,1 0 1,0 1-1,-1-1 0,1 1 0,-1-1 0,0 0-421,1 2 168,-1-1 1,1 1-1,-1 0 0,1-1 0,-1 1 1,1 0-1,-1 0 0,1 0 0,-1-1 0,1 1 1,-1 0-1,1 0 0,-1 0 0,1 0 1,-1 0-1,1 0 0,-1 0 0,0 0 1,1 0-1,-1 0 0,1 0 0,-1 0 0,1 1 1,-1-1-1,1 0 0,-1 0-168,-20 16 1157,13-7-1022,0 0 0,1 1 0,0-1 1,1 2-1,0-1 0,0 1 0,1-1 1,1 2-1,0-1 0,0 0 0,1 1 1,1-1-1,0 1 0,0 0 0,1 0 1,1 0-1,0 8-135,1-17 10,0 1 0,1-1 0,-1 1 0,1-1 0,0 0 0,0 1 0,0-1 0,0 0 1,0 0-1,1-1 0,-1 1 0,1 0 0,0-1 0,0 0 0,0 1 0,0-1 0,0 0 0,0-1 0,1 1 0,-1 0 1,1-1-1,-1 0 0,1 0 0,-1 0 0,1 0 0,0-1 0,-1 1 0,1-1 0,0 0 0,0 0 0,-1 0-10,6 0 23,-1 0-1,0 0 0,1-1 1,-1 0-1,0 0 0,0-1 1,0 0-1,0-1 0,0 1 1,0-2-1,0 1 0,-1-1 1,7-4-23,-8 3 77,-1 0 0,0-1 1,0 1-1,0-1 0,0 0 1,-1 0-1,0-1 0,0 1 1,-1-1-1,0 0 0,0 0 1,0 0-1,-1 0 0,0-1 1,-1 1-1,1-1 1,-1 1-1,-1-1 0,1 1 1,-2-1-1,1 1 0,-1-1 1,0 1-1,0-1 0,-1 1 1,0-1-1,0 1 0,-1 0 1,0 0-1,0 0 0,-1 1 1,1-1-1,-2 1 0,1 0 1,-1 0-1,1 0 1,-2 0-1,1 1 0,-1 0 1,1 0-1,-2 1 0,1-1 1,0 1-1,-1 1 0,-6-4-77,-8 5 920,18 4-4340,13 3 967</inkml:trace>
  <inkml:trace contextRef="#ctx0" brushRef="#br0" timeOffset="166970.43">13827 11870 896,'12'-9'9468,"-4"5"-2965,1 19-4917,-4 0-1192,-1 0-1,0 1 0,-1 0 1,-1 0-1,0 0 0,-1 13-393,9 57 1212,0-30-822,-9-43-472,1 0-1,0-1 1,1 0 0,0 1-1,1-1 1,1-1-1,0 1 1,0 0-1,1-1 1,0 0 0,6 6 82,-8-10-2073</inkml:trace>
  <inkml:trace contextRef="#ctx0" brushRef="#br0" timeOffset="167818.28">14060 13013 4897,'-6'-3'685,"-1"1"-1,1-1 1,-1 1-1,1 1 1,-1-1 0,0 1-1,0 0 1,0 1-1,0 0 1,1 0 0,-1 0-1,-1 1-684,-3 2 537,1-1-1,0 2 1,0 0-1,0 0 1,0 1-1,1 0 1,-6 4-537,-9 7 311,0 0 0,1 2 0,1 1 0,1 0 0,1 2 1,0 0-1,2 2 0,0 0 0,2 0 0,0 2 1,2 0-1,-4 10-311,14-27 25,1 1 1,0-1 0,0 1-1,1 0 1,0 0-1,0 0 1,1 0 0,1 0-1,-1 0 1,1 0-1,1 1 1,0-1 0,0 2-26,0-7 10,0-1 1,-1 1 0,1-1-1,0 0 1,1 1 0,-1-1-1,1 0 1,-1 0 0,1 0 0,0 0-1,0 0 1,1 0 0,-1 0-1,0-1 1,1 1 0,0-1-1,-1 0 1,1 0 0,0 0-1,0 0 1,0 0 0,0-1-1,1 1 1,-1-1 0,0 0-1,1 0 1,-1 0 0,1 0-1,-1-1 1,1 1 0,-1-1 0,1 0-1,-1 0 1,1 0-11,30-4 78,0-1 0,-1-1 1,0-2-1,18-7-78,-51 15 0,2 0 11,-1 0 0,1 0 0,0-1 0,-1 1 0,1 0 0,-1-1 0,1 1 0,-1-1 0,1 0 0,-1 0 0,0 1 0,1-1 0,-1 0-1,0 0 1,0 0 0,1 0 0,-1 0 0,0 0 0,0-1 0,0 1 0,0 0 0,0-1 0,-1 1 0,2-2-11,-3 2 13,1 0 0,-1-1 0,1 1 1,-1 0-1,0 0 0,1-1 0,-1 1 1,0 0-1,0 0 0,0 0 0,0 0 0,0 0 1,0 0-1,0 0 0,0 0 0,0 0 0,0 1 1,0-1-1,-1 0 0,1 1 0,-1-1-13,-14-7 83,-1 1 0,0 0 0,-11-2-83,23 8-35,-4-3 84,1 2 0,0-1 1,-1 1-1,0 1 0,1-1 1,-1 1-1,0 1 1,-5 0-50,3 5 1143,11-1-4196,1-4 671</inkml:trace>
  <inkml:trace contextRef="#ctx0" brushRef="#br0" timeOffset="168247.63">14327 13134 8930,'-2'-1'631,"-1"0"0,0 0 0,0 1 0,0-1 0,0 1 0,0 0 0,0 0 0,1 0 0,-1 0 0,-3 0-631,3 1 98,0 0 0,0 1 0,0-1 0,0 0-1,0 1 1,1 0 0,-1 0 0,0 0 0,1 0 0,-1 0-1,1 0 1,0 1 0,0-1 0,0 1 0,-1 1-98,-8 10 184,1 0 0,1 1 0,0 0 0,1 1 0,1 0 0,0 0 0,-3 11-184,9-21 56,0-1 0,-1 1 0,2-1 0,-1 1 0,1 0 0,-1 0 0,2-1 0,-1 1 0,1 0 0,-1-1 0,3 5-56,-2-7 39,0 1 0,0-1 0,1 0 0,0 0 1,0 0-1,0 0 0,0 0 0,0-1 0,0 1 0,1 0 0,-1-1 1,1 0-1,0 0 0,0 0 0,-1 0 0,1 0 0,1 0 1,-1-1-1,0 1 0,0-1-39,4 1 43,0 0 0,1-1 0,-1 0 0,0 0 0,1 0 0,-1-1 0,0 0 0,1-1 0,-1 1 0,0-2 0,0 1 0,0-1 0,1 0 0,-1 0 0,-1-1 0,1 0 0,0 0 0,-1 0 0,0-1 0,3-2-43,5-3 85,-1 0-1,0-1 1,-1-1-1,0 0 1,0 0-1,-1-1 1,-1-1-1,7-10-84,-15 20 55,0 0-1,1-1 1,-1 0-1,-1 1 1,1-1-1,0 0 1,-1 0-1,0 0 1,0 0-1,0 0 1,0 0-1,-1 0 1,0 0-1,1 0 1,-1 0-1,-1 0 1,1-1-1,-1 1 1,0 0-1,1 0 1,-2 0-1,1 0 1,0 1-1,-1-1 1,0 0-1,0 0 1,0 1-1,0-1 1,-1 1-1,1 0 1,-1 0-1,0 0 1,0 0-1,0 0 1,0 0-1,0 1 1,-1 0-1,1 0 1,-1 0-1,0 0 1,1 0-1,-1 0 1,0 1-1,0 0 1,0 0 0,0 0-1,-4 0-54,-49-4-7840,33-1 3125</inkml:trace>
  <inkml:trace contextRef="#ctx0" brushRef="#br0" timeOffset="169890.22">17026 11868 528,'52'10'971,"-39"-8"3939,-12 0 3891,-3 2-6583,-2 5-3825,-6 28 2736,1 1 1,2 0 0,-1 27-1130,6-49 175,2-1 0,0 0 0,1 1 0,0-1 0,2 0 0,-1 0 0,2 0 0,0 0 0,1-1 0,0 1 0,3 2-175,-6-13 145,1 0-1,0 0 1,0 0-1,0 0 1,0 0-1,1 0 1,-1-1-1,4 2-144,8 7-2915,-4-6 847</inkml:trace>
  <inkml:trace contextRef="#ctx0" brushRef="#br0" timeOffset="171550.66">16857 12923 3593,'-10'-11'6194,"-18"0"-4600,26 11-1415,-7-2 138,0 0 0,0 1 1,-1 0-1,1 1 0,0 0 1,0 0-1,-1 1 0,1 0 1,0 1-1,0 0 0,0 0 1,0 1-1,1 0 0,-1 1 1,1 0-1,0 0 0,-7 5-317,-6 2 595,1 2-1,0 0 1,-5 6-595,19-15 43,1 0 0,0 1 0,0-1 0,1 1 0,-1 0 0,1 1-1,0-1 1,0 1 0,1 0 0,0 0 0,0 0 0,0 0 0,1 0 0,-1 1-43,3-6 2,0 0 0,0 0 0,-1 0 0,1 0 0,0 0 0,0 0 1,0 0-1,0 0 0,0 0 0,0 0 0,1 0 0,-1 0 0,0 0 0,0 0 1,1 0-1,-1 0 0,1 0 0,-1 0 0,1 0 0,-1 0 0,1 0 0,-1-1 0,1 1 1,0 0-1,0 0 0,-1-1 0,1 1 0,1 0-2,0 0 5,0 0 0,0 0 1,1 0-1,-1 0 0,1-1 0,-1 1 1,0-1-1,1 0 0,-1 0 0,1 0 0,-1 0 1,2 0-6,3-1 17,0 0 1,0 0 0,0 0 0,0-1 0,0 0-1,0-1 1,0 1 0,3-3-18,3-5 30,1 0-1,-2-1 1,1 0 0,-1-1 0,-1-1 0,3-4-30,-9 11 44,-1 1 1,0-1 0,0 0-1,0 0 1,-1 0 0,0 0-1,0-1 1,0 1 0,-1-1-1,0 0 1,-1 0 0,1 0-1,-1 0 1,-1 0 0,1 0-1,-1-2-44,0 8 13,0 0 0,0 1 0,0-1 0,0 0-1,0 0 1,-1 0 0,1 0 0,0 1 0,0-1-1,-1 0 1,1 0 0,0 0 0,-1 1 0,1-1-1,-1 0 1,1 1 0,-1-1 0,1 0 0,-1 1-1,1-1 1,-1 1 0,0-1 0,0 0-13,-11 9 421,9-5-353,1 1 0,-1 0-1,1-1 1,0 1 0,0 0 0,1 0-1,-1 0 1,1 2-68,0 1 0,1-1-1,0 1 1,1 0-1,-1-1 1,1 1 0,1 0-1,-1-1 1,1 0-1,0 1 1,1-1 0,-1 0-1,4 6 1,8 11-4,0 0 0,13 15 4,21 33 0,-44-64 4,0 1 0,-1 0 0,0 0 1,0 1-1,-1-1 0,0 0 0,0 1 1,-1 0-1,0-1 0,0 1 0,-1 0 1,0 1-5,-1-6 8,0 1 0,0-1 0,0 0 0,0 0 0,-1 1 0,0-1 0,0 0 0,0-1 0,0 1 0,0 0 0,-1 0 0,0-1 0,0 0 0,0 1 0,0-1 0,0 0 0,-1-1 0,1 1 0,-1 0 1,0-1-1,1 0 0,-1 0 0,0 0 0,-1 0-8,-9 3 48,1 0 0,-1 0 1,0-1-1,0-1 0,0-1 0,0 0 1,-1 0-1,1-2 0,0 1 0,-14-3-48,27 2-18,1 0 0,0 0 0,-1 0 0,1 0 0,0 0 0,-1 0 0,1 0 0,0 0 0,-1 0 0,1 0 0,0 0 0,-1 0 0,1-1 0,0 1 0,-1 0 0,1 0 0,0 0 0,-1 0 0,1-1 0,0 1 0,0 0 0,-1 0 0,1 0 0,0-1 0,0 1 0,-1 0 0,1-1 0,0 1 0,0 0-1,0 0 1,0-1 0,0 1 0,-1 0 0,1-1 0,0 1 0,0 0 0,0-1 0,0 1 0,0 0 0,0-1 0,0 1 0,0 0 0,0-1 0,0 1 0,0-1 18,13-10-4108,9 0 331</inkml:trace>
  <inkml:trace contextRef="#ctx0" brushRef="#br0" timeOffset="171981.88">17205 13018 5969,'0'0'164,"1"0"0,-1 0-1,1-1 1,-1 1 0,1 0-1,-1-1 1,0 1 0,1-1-1,-1 1 1,1 0 0,-1-1-1,0 1 1,0-1 0,1 1-1,-1-1 1,0 1 0,0-1-1,1 1 1,-1-1 0,0 1-1,0-1 1,0 1 0,0-1-1,0 1 1,0-1 0,0 1-1,0-1 1,0 1-1,0-1 1,0 0 0,0 1-1,0-1 1,-1 1 0,1-1-1,0 1 1,0-1 0,0 1-1,-1-1 1,1 1 0,-1-1-164,1 1 155,-1-1 1,0 0 0,0 1 0,0-1-1,0 1 1,0-1 0,0 1-1,0 0 1,0-1 0,0 1 0,0 0-1,0 0 1,0-1 0,0 1-1,0 0 1,0 0 0,0 0 0,0 0-1,0 1 1,0-1 0,0 0-1,0 0 1,0 1 0,-1-1-156,-11 5 405,0 0-1,0 1 1,0 0 0,0 1-1,1 0 1,0 1 0,1 0 0,0 1-1,0 0 1,1 1 0,-8 10-405,13-14 31,0 0 0,0 0 0,1 0 0,0 1 0,0 0 0,1 0 0,-1 0 1,2 0-1,-1 1 0,1-1 0,0 1 0,1-1 0,-1 1 0,1 0 0,1 0 0,0-1 0,0 1 0,0 0 0,1 0 0,1 0 1,-1-1-1,1 2-31,0-5 10,0 0 1,0 0 0,0-1-1,0 1 1,1-1 0,-1 1-1,1-1 1,0 0 0,0 0-1,0 0 1,0 0 0,1-1-1,-1 1 1,1-1 0,0 0-1,-1 0 1,1 0 0,0-1-1,0 1 1,0-1 0,1 0-1,-1 0 1,0 0 0,0-1-1,0 0 1,1 1 0,-1-1-11,11 0 32,0 0 0,0 0 0,0-1 0,0-1 1,0-1-1,0 0 0,2-1-32,-8 1 19,-1 0 0,1-1 0,-1 0 0,0 0 0,0-1 0,0 0 0,0 0 0,-1-1 0,0 0 0,0 0 0,-1-1 0,1 1 0,-1-1 0,-1-1 0,0 1 0,5-9-19,-7 11 38,-1-1 0,1 0 0,-1 0 0,0 0 0,0 0 0,-1 0 0,0 0 0,0 0 0,0-1 0,-1 1 1,0 0-1,0-1 0,0 1 0,-1 0 0,0 0 0,-1-1 0,1 1 0,-1 0 0,0 0 0,0 0 0,-1 1 0,0-1 1,0 1-1,-3-5-38,1 2 182,-1 0 0,0 0 0,-1 1 0,1 0 1,-1 0-1,-1 1 0,-5-5-182,-23-5-867,-7 11-5596,14 7 1657</inkml:trace>
  <inkml:trace contextRef="#ctx0" brushRef="#br0" timeOffset="173284.36">19499 12017 2481,'-7'-14'699,"5"11"-467,1 1-1,-1-1 1,1 1 0,0-1 0,0 0-1,0 1 1,0-1 0,0 0-1,0 0 1,1 0 0,0 0 0,-1 1-1,1-1 1,0-1-232,0 3 255,0 0 0,1-1 0,-1 1 0,0 0 0,1 0 0,-1-1 0,1 1 0,-1 0 0,1 0 0,-1 0 0,1 0 0,0-1 0,0 1 0,-1 0 0,1 0 0,0 1 0,0-1 0,0 0 0,0 0 0,0 0 0,0 1 0,0-1-1,1 0 1,-1 1 0,0-1 0,0 1-255,1-1 107,-1 1 0,0 0 0,0 0-1,0 0 1,0 0 0,0-1-1,0 1 1,1 1 0,-1-1 0,0 0-1,0 0 1,0 0 0,0 1 0,0-1-1,0 0 1,0 1 0,0-1-1,0 1 1,0 0 0,0-1 0,0 1-1,0 0 1,0-1 0,0 1-1,-1 0 1,1 0 0,0 0 0,0 0-1,-1-1 1,1 1 0,-1 0 0,1 0-1,-1 0 1,1 1 0,-1-1-1,0 0 1,1 0 0,-1 0 0,0 0-1,0 0 1,0 0 0,0 0-1,0 2-106,1 86 2717,-7 33-2717,1-13 920,-3-24-319,5-55-372,1 0 0,1 1-1,1 10-228,1-38 100,-1 0-1,0 0 1,1 0-1,0 0 1,0-1-1,0 1 1,0 0-1,0-1 0,0 1 1,1 0-1,-1-1 1,1 0-1,1 3-99,12 5-2702,-7-8 717</inkml:trace>
  <inkml:trace contextRef="#ctx0" brushRef="#br0" timeOffset="174993.62">18678 13619 5809,'-6'1'894,"0"0"-1,0 1 1,0 0-1,0 0 1,0 0-1,0 1 1,1-1-1,-1 1 1,1 1-1,0-1 1,0 1 0,-4 3-894,36-15 4159,2 2-3987,-5-4-55,0 0 0,-1-2 0,-1-1 0,0 0-1,0-2 1,-1 0 0,-1-1 0,1-4-117,-20 20 0,36-36 352,-1-1 0,19-27-352,-45 50 222,0 0 0,-1 0 0,-1 0 1,0-1-1,-1-1 0,-1 1 0,0-1 0,-1 0 1,-1 0-1,0-4-222,-3 14 88,3-18 367,-1 21-291,0 14-172,-1 7 12,-1 0 0,0 0 0,-2 0 0,0 0 0,-3 16-4,1-9 12,2-20-11,1-1-1,-1 0 1,1 1 0,1-1 0,-1 0 0,0 1 0,1-1 0,0 0-1,0 0 1,0 0 0,1 1 0,-1-1 0,1-1 0,0 1 0,0 0-1,1 0 1,-1-1 0,1 1 0,-1-1 0,1 0 0,0 0 0,1 1-1,5 3-660,2 0 0,-1 0 1,1-1-1,0 0 1,0-1-1,1 0 0,-1-1 660,8 3-2548</inkml:trace>
  <inkml:trace contextRef="#ctx0" brushRef="#br0" timeOffset="175393.88">19232 13486 5681,'0'0'3214,"0"0"-181,0 0-797,0 0-631,2-1 1940,11-7-2808,-9 5-622,8-3 76,1-1 0,-2 0-1,1-1 1,-1 0-1,-1-1 1,1 0 0,-1 0-1,-1-1 1,8-11-191,-8 6 330,-1 0 1,-1-1-1,0 0 0,-1-1 0,-1 1 1,0-1-1,-1 0 0,-1 0 1,-1-1-1,0 1 0,-1-1 1,-1-2-331,-16 165 617,6-90-486,7-47-103,1-1-1,0 1 1,0-1-1,1 1 1,0 0-1,1 0 1,-1 0-1,1 0 0,1-1 1,0 1-1,1 6-27,-1-12-10,0-1-1,0 1 0,0-1 0,0 0 0,0 1 0,0-1 0,0 0 1,1 0-1,-1 0 0,0 0 0,1 0 0,-1 0 0,1-1 0,-1 1 1,1 0-1,0-1 0,-1 1 0,1-1 0,-1 1 0,1-1 0,0 0 1,-1 0-1,1 0 0,0 0 0,0 0 0,-1 0 0,1 0 0,0-1 1,-1 1-1,1 0 0,-1-1 0,1 0 0,0 0 11,20-1-3834,-2 5 758</inkml:trace>
  <inkml:trace contextRef="#ctx0" brushRef="#br0" timeOffset="176086.91">19881 13152 2689,'1'-1'282,"-1"1"0,1 0 0,-1-1 1,1 1-1,0-1 0,-1 1 0,1-1 1,-1 1-1,1-1 0,-1 1 0,1-1 1,-1 0-1,0 1 0,1-1 0,-1 0 0,0 1 1,1-1-1,-1 0 0,0 1 0,0-1 1,0 0-1,0 0 0,1 1 0,-1-1 1,0 0-1,0 0 0,-1 1 0,1-1 1,0 0-1,0 0 0,0 1 0,0-1 1,-1 0-1,1 1 0,0-1 0,-1 0 1,1 1-1,0-1-282,-16-3 6090,2 7-5487,-7 7-315,0 1 0,1 0-1,0 2 1,0 0 0,1 1 0,1 1 0,1 1 0,0 0-1,1 1 1,1 1 0,-12 17-288,24-31 14,1 0-1,0 0 1,0 1-1,0-1 1,0 1-1,1-1 1,-1 1-1,1-1 1,0 1-1,1 0 1,-1 0-1,1-1 1,0 1-1,0 0 1,0 0 0,1 0-1,0-1 1,0 1-1,0 1-13,2 0 16,-1-1-1,1 1 1,0-1-1,0 0 1,1 0-1,0 0 1,0 0-1,0 0 1,0-1 0,1 0-1,-1 0 1,1 0-1,4 2-15,2 1 30,2 0 0,-1 0-1,0-2 1,1 1 0,0-2 0,1 0-1,-1 0 1,1-1 0,-1-1 0,1 0-1,0-1 1,12 0-30,-16-2 18,-1 0 0,1-1-1,-1 0 1,0-1 0,1 0-1,-1 0 1,0-1 0,-1 0 0,1 0-1,-1-1 1,0 0 0,0-1-1,0 0-17,-3 2 41,0-1 1,0 1-1,-1-1 0,0 1 0,0-1 0,0 0 0,0-1 0,-1 1 0,0-1 0,0 0 0,0 1 1,-1-1-1,0 0 0,0-1 0,-1 1 0,1 0 0,-1 0 0,-1-1 0,1 1 0,-1-1-41,-1 0 70,0 0 0,-1 1 0,0-1 0,0 1 0,0-1-1,-1 1 1,0 0 0,0 0 0,-1 0 0,1 0 0,-1 1-1,0 0 1,-1-1 0,0 1 0,1 1 0,-1-1 0,-5-3-70,3 3 12,0-1 1,0 2 0,0-1 0,0 1 0,0 0 0,-1 0-1,0 1 1,0 0 0,0 0 0,0 1 0,0 0 0,-1 1-1,1-1 1,-3 1-13,-13 3-1218,14-1-15,1 0 0,0-1 0,-1 0 0,1-1 0,-2 0 1233,-35-14-5106</inkml:trace>
  <inkml:trace contextRef="#ctx0" brushRef="#br0" timeOffset="182234.57">2731 9785 2112,'-26'13'10007,"19"-1"-4122,8-11-5705,0 1-1,0-1 1,0 1 0,0-1-1,1 1 1,-1-1-1,0 0 1,1 0-1,-1 1 1,1-1-1,-1 0 1,1 0-1,-1 0 1,1-1 0,0 1-1,-1 0 1,1-1-1,1 1-179,14 6-312,2-2 0,-1 0 0,8 1 312,-14-5 32,1 0 0,0-1-1,0-1 1,0 1 0,0-2-1,-1 0 1,8-2-32,49-5 253,-23 8-4843,-40-7 1344</inkml:trace>
  <inkml:trace contextRef="#ctx0" brushRef="#br0" timeOffset="200591.75">1513 9755 6577,'-6'17'4908,"-16"5"-3874,5-7-442,6-4-362,0 1 1,1 0-1,0 0 0,1 1 1,0 0-1,1 0 0,0 1 1,2 0-1,-1 1 0,2-1 1,0 1-1,0 0 0,2 0 1,0 1-1,0 1-230,2 52 373,1-63-339,1 0 0,0 0-1,0 0 1,0-1 0,0 1 0,1 0 0,0-1-1,0 1 1,1-1 0,1 4-34,-2-8 15,-1 1 1,1-1-1,0 0 0,-1 1 0,1-1 1,0 0-1,-1 0 0,1 0 1,0 0-1,0-1 0,0 1 0,0 0 1,0-1-1,0 0 0,0 1 1,0-1-1,0 0 0,0 0 0,0 0 1,0 0-1,0 0 0,0 0 1,0-1-1,0 1 0,0-1 0,0 0 1,0 1-1,1-1-15,53-26 288,-44 19-238,0-1-1,0-1 1,-1 0-1,0 0 1,0-1-1,-2-1 1,1 1-1,1-6-49,-7 13 17,-1 0 0,0-1-1,0 0 1,0 1-1,-1-1 1,0 0 0,0-1-1,0 1 1,0 0 0,-1 0-1,0-1 1,0 1-1,0-1 1,-1 1 0,0-1-1,0 1 1,0-1-1,-1 1 1,0 0 0,0-1-1,0 1 1,-1 0-1,1-1 1,-2 0-17,1 3 13,-1-1 1,0 1-1,0 0 0,0 0 0,0 1 0,-1-1 1,1 1-1,-1-1 0,0 1 0,1 0 1,-1 1-1,0-1 0,0 1 0,0-1 1,-1 1-14,3 0-22,0 0 1,0 1-1,0-1 0,0 1 1,0-1-1,0 1 1,0 0-1,0 0 0,0 0 1,0 0-1,0 0 1,0 0-1,0 1 0,0-1 1,0 1-1,0-1 1,0 1-1,0 0 1,0 0-1,0 0 0,0 0 1,1 0-1,-1 0 1,0 0-1,1 0 0,-1 1 1,1-1-1,-1 1 1,1-1-1,0 1 0,0 0 1,-1-1 21,2 12-2963,9-5 225</inkml:trace>
  <inkml:trace contextRef="#ctx0" brushRef="#br0" timeOffset="200983.96">1830 9767 8066,'-7'7'1241,"-1"-2"0,-1 1 0,1-1 1,-1 0-1,-1 0-1241,2-2 369,0 2-1,0-1 1,1 1 0,-1 0-1,1 1 1,0 0 0,-1 1-369,3-1 101,0 1 1,0-1-1,0 1 1,1 0-1,0 1 0,1-1 1,-1 1-1,1-1 1,1 1-1,-1 0 0,2 0 1,-1 0-1,1 0 0,0 0 1,0 1-1,1-1 1,0 0-1,1 0 0,0 0 1,0 1-1,2 4-101,-1-7 29,-1 0 0,1-1 0,1 1 0,-1-1 0,1 0 0,0 0 0,0 0 0,0 0 0,1 0 0,-1 0 0,1-1 0,1 0 0,-1 0 0,0 0 0,1 0 0,0-1 0,0 0 0,0 0 0,0 0 0,0 0 0,1-1 0,-1 0 0,1 0 0,0-1 0,-1 1 0,1-1 0,0 0 0,0-1 0,0 0 0,5 0-29,-2 0 42,0-1 1,0-1-1,0 0 0,0 0 0,0-1 0,-1 0 0,1 0 1,-1-1-1,0 0 0,0-1 0,0 0 0,0 0 1,-1 0-1,0-1 0,0 0 0,-1-1 0,6-5-42,-9 9 25,-1-1 0,1 1 0,-1 0 0,1-1 0,-1 1 0,0-1 0,-1 0 0,1 1 0,-1-1 0,1 0 0,-1 0 0,0 0 0,-1 0 0,1 0 0,-1-1 0,1 1 0,-1 0 0,-1 0 0,1 0 0,0 0 0,-1 0 0,0 0 0,0 0 0,0 0 0,-1 0 0,1 0 0,-1 0 0,0 1 0,0-1 0,0 1 0,0-1 0,-1 1 0,0 0 0,1 0 0,-1 0 0,0 0 0,0 0 0,-1 1 0,1-1 0,-1 1-25,-1-2 24,-1 0 0,1 0 1,-1 1-1,0 0 1,0 0-1,-1 0 0,1 1 1,-1 0-1,1 0 0,-1 1 1,1 0-1,-1 0 1,0 0-1,0 1 0,0 0 1,1 0-1,-1 1 1,0 0-1,0 0 0,1 0 1,-3 2-25,-3 4-578,12 0-2605,8-1 90</inkml:trace>
  <inkml:trace contextRef="#ctx0" brushRef="#br0" timeOffset="201390.15">2160 9763 4201,'-18'36'6498,"-18"12"-4557,20-26-1091,-5 8 528,4-7-340,1 1 0,2 1 0,-6 13-1038,17-33 105,0 1 0,1 0 0,0 0 0,0 0 0,1 0 0,0 0 0,0 0 0,0 0 0,1 0 0,0 0 0,0 1 0,0-1 0,1 0 0,0 0 0,0 0 0,0 0 0,3 5-105,-4-10 20,1 0 0,-1 0 0,1 0 0,0 0 0,0 0-1,0 0 1,0 0 0,0 0 0,0 0 0,0 0 0,0-1 0,0 1 0,0 0 0,0-1 0,0 1 0,1-1 0,-1 1 0,0-1-1,0 1 1,1-1 0,-1 0 0,0 0 0,0 0 0,1 1 0,-1-1 0,0-1 0,1 1 0,-1 0 0,0 0 0,1 0 0,-1-1 0,0 1-1,0 0 1,0-1 0,1 1 0,-1-1 0,1 0-20,45-25 301,-45 25-288,8-6 33,0 0 1,0-1-1,-1 0 0,1 0 1,-2-1-1,1 0 0,-1-1 1,-1 0-1,3-5-46,-7 11 9,-1 0 0,0 0 0,-1-1-1,1 1 1,-1 0 0,1-1 0,-1 1-1,-1-1 1,1 1 0,0-1 0,-1 1-1,0-1 1,0 0 0,-1 1 0,1-1 0,-1 1-1,0-1 1,0 1 0,-1-1 0,1 1-1,-1 0 1,0 0 0,0-1 0,0 1-1,-1 1 1,-2-5-9,-1 1-829,1-1 0,-1 1-1,-1 0 1,1 0 0,-1 1-1,0 0 1,-1 0 829,-37-23-4072</inkml:trace>
  <inkml:trace contextRef="#ctx0" brushRef="#br0" timeOffset="199751.8">690 9830 5665,'-4'-6'804,"-1"0"0,1 0 0,-1 0-1,0 1 1,0 0 0,-1 0 0,-5-4-804,8 8 132,0-1 1,0 1 0,-1 0-1,1 0 1,0 0-1,-1 0 1,1 0 0,-1 1-1,1 0 1,0-1 0,-1 1-1,1 1 1,-1-1-1,1 0 1,-1 1 0,1 0-1,-1 0 1,1 0-133,-8 2 75,0 0-1,1 1 1,0 1 0,-1 0-1,2 0 1,-1 1 0,0 0-1,1 0 1,1 1 0,-1 1-1,1-1 1,0 1 0,-6 9-75,13-16 3,1 1 0,0-1 1,-1 1-1,1-1 0,0 1 1,0-1-1,0 1 0,0-1 1,0 0-1,0 1 0,0-1 1,0 1-1,1-1 0,-1 1 1,1-1-1,-1 0 0,1 1 1,-1-1-1,1 0 0,0 1 1,0-1-1,0 0 0,-1 0 1,1 0-1,0 0 0,0 0 1,1 0-1,-1 0 0,0 0 1,0 0-1,0 0 0,1-1 1,-1 1-1,0 0-3,49 26-2,-46-25 7,25 11 3,-10-6-5,0 2 1,-1 0-1,0 1 0,0 1 1,5 5-4,-18-12 2,-1 0 1,1 1-1,-1-1 0,0 1 1,0 0-1,-1 0 0,1 0 1,-1 0-1,0 0 0,-1 1 1,1 0-1,-1-1 0,0 1 1,0 0-1,-1 0 0,0 0 1,0 0-1,0 0 0,-1 1 1,0 0-3,0 7 21,-1-1 0,-1 0 0,0 0 0,-1 0 0,0 0 0,-1 0 0,-1-1 0,-2 6-21,4-11 106,0 0-1,-1-1 0,0 1 0,0-1 0,0 0 1,-1 0-1,0 0 0,0 0 0,0-1 1,-1 0-1,0 0 0,0 0 0,0-1 1,0 0-1,-4 1-105,9-4 41,0-1 0,0 1 1,0 0-1,0-1 0,-1 0 0,1 1 0,0-1 1,0 0-1,-1 1 0,1-1 0,0 0 1,0 0-1,-1 0 0,1 0 0,0 0 0,0 0 1,-1-1-1,1 1 0,0 0 0,0-1 1,-1 1-1,1 0 0,0-1 0,0 0 0,0 1 1,-1-1-42,1-1 38,0 1 0,0-1 0,0 1 0,0-1 0,0 0 0,0 1 0,0-1 0,1 0 0,-1 0 0,1 0 0,-1 0 0,1 1 0,0-1 0,-1 0 0,1 0 0,0 0-38,0-7 54,1 0 1,-1 0-1,2 0 0,-1 0 1,1 1-1,0-1 0,2-2-54,18-40 75,3 0 1,14-20-76,-18 36 13,-1-2 0,-2 1 1,-2-2-1,-1-1 1,2-15-14,-16 51 4,0 1-1,0 0 1,0-1 0,-1 1 0,1-1 0,-1 1 0,0-1 0,0 0-1,0 1 1,0-1 0,0 1 0,0-1 0,-1 1 0,1-1 0,-1 1-1,0-1 1,0 1 0,0 0 0,0-1 0,0 1 0,0 0 0,-1 0 0,1-1-1,-1 1 1,1 0 0,-1 1 0,0-1 0,0 0 0,0 0 0,0 1-1,0-1 1,0 1 0,0 0 0,0 0 0,-1-1 0,-1 1-4,0 0 13,0 0 0,-1 1 1,1-1-1,-1 1 0,1 0 1,-1 0-1,1 1 0,-1-1 1,1 1-1,0 0 0,-1 0 1,1 1-1,0-1 0,0 1 1,0 0-1,0 0 0,0 0 0,0 1 1,1-1-1,-1 1 0,1 0-13,-36 28-6878,24-23 2309</inkml:trace>
  <inkml:trace contextRef="#ctx0" brushRef="#br0" timeOffset="200097.53">996 9773 5665,'10'12'508,"5"12"671,-15-23-1032,0 0 1,0 0-1,0 0 1,0 0-1,0 0 1,0 1 0,0-1-1,-1 0 1,1 0-1,0 0 1,-1 0 0,1 0-1,-1 0 1,1 0-1,-1 0 1,0 0-1,1 0 1,-1-1 0,0 1-1,0 0 1,1 0-1,-1 0 1,0-1-1,0 1 1,-1 0-148,-4 5 511,-1 1 0,1 1-1,0-1 1,1 1 0,0-1 0,0 2 0,1-1-1,0 0 1,-1 5-511,-27 82 1706,30-85-1618,0 0 1,0 1-1,1-1 0,1 0 1,0 1-1,0-1 1,1 1-1,0-1 0,0 0 1,4 9-89,-4-15 15,0 0 1,0 0-1,1 0 1,-1 0-1,1 0 1,0 0-1,0-1 1,0 1-1,1-1 1,-1 1-1,1-1 1,0 0-1,0 0 1,0 0 0,0 0-1,1-1 1,-1 1-1,1-1 1,-1 0-1,1 0 1,0 0-1,0-1 1,0 1-1,0-1 1,0 0-1,0 0 1,3 0-16,-3-1 22,0 0 0,1 0 0,-1-1 0,0 1 0,1-1-1,-1 0 1,0 0 0,0-1 0,0 1 0,0-1 0,0 0 0,0 0 0,-1 0 0,1-1 0,-1 1 0,1-1 0,-1 0 0,0 0 0,0 0 0,0 0 0,0 0 0,-1-1 0,1 1 0,-1-1 0,0 0 0,0 0 0,0 0 0,1-3-22,0-2 32,1 0 1,-1 0-1,-1-1 0,0 1 1,0 0-1,-1-1 1,0 1-1,0-1 1,-1 0-1,0 1 0,-1-1 1,-1-4-33,1 8 6,-1 0 1,0 0 0,0 0-1,0 0 1,-1 1-1,0-1 1,0 1 0,0 0-1,-1-1 1,0 2-1,0-1 1,0 0 0,0 1-1,-1 0 1,0 0-1,0 0 1,0 0 0,0 1-1,-1 0-6,5 2-121,0 1-1,1 0 1,-1-1-1,0 1 1,0 0-1,1 0 1,-1 0-1,0 0 0,0 0 1,1 0-1,-1 0 1,0 0-1,0 0 1,1 0-1,-1 0 1,0 1-1,0-1 1,1 0-1,-1 0 1,0 1-1,1-1 1,-1 0 121,-3 2-1237,-7 0-1890</inkml:trace>
  <inkml:trace contextRef="#ctx0" brushRef="#br0" timeOffset="205289.39">2818 8390 560,'-36'-1'10932,"51"-1"-5982,49-1-3782,14 0-561,30 0 56,-37 6-3544,-52-2 509</inkml:trace>
  <inkml:trace contextRef="#ctx0" brushRef="#br0" timeOffset="206158.85">103 8730 5873,'-9'-1'1073,"-21"-6"2331,29 6-3169,0 1-1,0 0 0,0 0 0,0 0 1,1-1-1,-1 1 0,0 0 0,0-1 1,0 1-1,1-1 0,-1 1 0,0-1 1,0 1-1,1-1 0,-1 0 0,0 1 1,1-1-1,-1 0 0,1 1 0,-1-1 1,1 0-1,-1 0 0,1 0-234,17-10 1080,8-2-1033,36-30 120,-3-3 0,22-23-167,-61 51 139,-2 1-1,0-2 1,-1 0 0,-1-1-1,-1-1 1,-1 0-1,-1-1 1,0-1 0,4-15-139,-21 65 594,1 0 1,0 0 0,2 11-595,1-25 18,0 0-1,1 1 0,1-1 1,0 0-1,0 1 1,2-1-1,0 0 1,0 0-1,1-1 1,0 1-1,4 6-17,-6-17-53,0 1 0,0 0 1,0-1-1,1 1 0,-1-1 0,1 0 0,-1 0 0,1 0 1,0 0-1,0 0 0,0 0 0,0-1 0,0 0 0,0 1 53,2-1-715,0 1 0,0-1-1,0 0 1,0 0-1,0-1 1,0 0 0,0 0-1,4 0 716,19-5-4446</inkml:trace>
  <inkml:trace contextRef="#ctx0" brushRef="#br0" timeOffset="206611.61">792 8341 7530,'-25'-2'2400,"10"1"-1480,0 0 1,0 1-1,0 0 1,0 1-1,0 1 1,-5 1-921,17-2 43,1-1 0,-1 1 0,1 0 0,-1 0 0,1 0 0,0 0 0,0 0 0,0 1 0,-1-1 0,1 1 0,0-1 0,1 1 0,-1 0 0,0-1 0,0 1 0,1 0 0,-1 0 0,1 1 0,0-1 0,0 0 0,-1 0 0,1 1 0,1-1 0,-1 0 0,0 1 0,0-1 0,1 1 0,0-1 0,-1 1 0,1-1 0,0 1 0,0-1 0,1 1 0,-1-1 0,0 1 0,1-1 0,-1 1 0,1-1 0,0 1 0,0-1-43,1 6 12,1 0 1,0-1-1,0 0 1,0 1-1,1-1 0,0 0 1,1-1-1,-1 1 0,1-1 1,0 0-1,1 0 1,0 0-1,0-1 0,0 0 1,0 0-1,1-1 0,0 1 1,0-2-1,0 1 1,1 0-13,-3-2 16,1 0 1,-1 0 0,1-1-1,0 1 1,0-1 0,0 0-1,-1-1 1,1 0 0,0 0-1,0 0 1,0 0 0,0-1-1,0 0 1,0 0 0,-1-1-1,1 1 1,0-1 0,-1-1-1,1 1 1,-1-1 0,0 0-1,0 0 1,0 0 0,0-1-1,-1 0 1,1 1-1,2-4-16,-6 5 15,1 1 0,-1 0 0,1-1-1,-1 1 1,0 0 0,1-1 0,-1 0-1,0 1 1,0-1 0,0 0-1,0 0 1,0 1 0,-1-1 0,1 0-1,0 0 1,-1 0 0,1 0-1,-1 0 1,0 0 0,0 0 0,0 0-1,0 0 1,0 0 0,0 0-1,0 0 1,-1 0 0,1 0 0,-1 0-1,1 1 1,-1-1 0,0 0 0,0 0-1,0 0 1,0 1 0,0-1-1,0 0 1,0 1 0,-1-1 0,1 1-1,0-1 1,-1 1 0,1 0-1,-1 0 1,0-1 0,1 1 0,-1 0-1,0 1 1,0-1-15,-3-2 9,-1 0 0,1 0 0,-1 1 0,0 0 0,0 0 1,0 1-1,0 0 0,0 0 0,0 0 0,0 1 0,0-1 0,0 1 0,0 1 0,0-1 0,-4 2-9,-3 9-1442,13-11 1336,0 0 0,0 0 0,0 1 0,0-1 0,0 0 0,-1 1 0,1-1 0,0 0 0,0 0 0,0 1 0,0-1 0,0 0 0,0 1 0,0-1 0,0 0 0,0 1 0,0-1 0,0 0 0,1 1 0,-1-1 0,0 0 0,0 0 0,0 1 0,0-1 0,0 0 0,0 0 0,1 1 0,-1-1 0,0 0 0,0 0 0,1 1 0,-1-1 0,0 0 0,0 0 0,0 0 0,1 1 0,-1-1 0,0 0 0,1 0 0,-1 0 0,0 0 0,0 0 0,1 0 0,-1 0 0,0 0 0,1 0 0,-1 0 0,0 0 0,1 0 0,-1 0 0,0 0 0,1 0 0,-1 0 0,0 0 0,0 0 106,24 0-4536</inkml:trace>
  <inkml:trace contextRef="#ctx0" brushRef="#br0" timeOffset="207049.53">1134 8327 2288,'-2'-1'345,"0"1"0,0-1-1,0 1 1,0-1-1,0 1 1,0 0-1,-1 0 1,1 0-1,0 0 1,0 0-1,0 1 1,0-1-1,0 0 1,0 1-1,0 0 1,0-1 0,0 1-1,0 0 1,0 0-1,0 0-344,-3 3 470,0-1 1,0 1-1,0 0 0,1 0 0,-1 0 0,1 1 1,-2 3-471,-6 8 805,2 0-1,0 1 1,1 0 0,-2 7-805,9-20 115,0 0 0,0 1 1,0-1-1,1 1 0,0 0 0,0-1 0,0 1 1,0 0-1,1 0 0,0-1 0,0 1 0,0 0 0,0 0 1,1 0-1,1 4-115,-1-7 12,0 0 0,0 0 1,1 0-1,-1 0 0,1 0 1,-1 0-1,1 0 0,0-1 1,0 1-1,0 0 0,0-1 1,0 0-1,0 1 0,0-1 1,0 0-1,0 0 0,1 0 1,-1 0-1,0-1 0,1 1 1,-1-1-1,1 1 0,-1-1 1,0 0-1,1 0 0,-1 0 0,1 0 1,-1 0-1,1-1 0,-1 1 1,1-1-13,5 0 26,0-1 0,0-1 0,0 1 0,-1-1 1,1 0-1,-1-1 0,0 0 0,0 0 0,0 0 0,0-1 0,-1 0 1,0-1-1,0 1 0,0-1 0,-1 0 0,0 0 0,1-3-26,-3 6 14,-1 0 0,1 0 0,-1 0 0,0-1 0,0 1 0,-1 0 0,1-1 0,-1 0 0,0 1 0,1-1 0,-2 0 0,1 0 0,0 0 0,-1 0 0,0 1 0,0-1 0,0 0 0,0 0 0,-1 0 0,1 0 0,-1 0 0,0 1 0,0-1 0,0 0 0,-1 1 0,1-1 0,-1 0 0,0 1 0,0 0 0,0 0 0,-1-1 0,1 1 0,-1 1 0,0-1 0,1 0 0,-1 0-14,0 1 51,-1 0 0,1 0 0,0 0 1,0 1-1,-1-1 0,1 1 0,-1-1 0,1 1 0,-1 0 1,0 1-1,1-1 0,-1 1 0,0-1 0,1 1 0,-1 0 0,0 0 1,-1 1-52,-24 5-2500,9 0 713</inkml:trace>
  <inkml:trace contextRef="#ctx0" brushRef="#br0" timeOffset="207460.52">1599 8319 8362,'-12'0'1707,"-75"5"3790,80-4-5334,0 0 1,0 1 0,1 0-1,-1 0 1,0 1 0,1 0 0,0 0-1,0 1 1,0-1 0,0 1-1,-1 2-163,2-2 43,0 1 0,1 0 0,0 0 0,0 0 0,0 0 0,1 1 0,0-1 0,0 1 0,0 0 0,1 0 0,-1 0 0,1 0 0,1 0 0,0 1 0,-1-1 0,2 0 0,-1 1 0,1-1 0,0 1 0,0-1 0,2 6-43,-2-8 6,1 0 0,-1 0 1,1 0-1,1 0 0,-1-1 0,0 1 0,1 0 0,0-1 1,0 1-1,0-1 0,0 0 0,0 0 0,1 0 0,-1 0 1,1 0-1,0 0 0,0-1 0,0 1 0,0-1 0,0 0 1,1 0-1,-1 0 0,1 0 0,-1 0 0,1-1 0,0 0 1,0 0-1,-1 0 0,1 0 0,0 0 0,0-1 0,0 0 0,0 0 1,3 0-7,7-2 27,0 0 0,0-1 0,-1 0 0,1-1 0,-1-1 0,0 0-1,0-1 1,-1 0 0,0-1 0,0-1 0,0 1 0,5-7-27,-10 8 27,0 0-1,0 0 0,-1-1 0,0 0 0,-1 0 1,1 0-1,-1-1 0,-1 0 0,2-3-26,-4 6 18,0 0 0,0 1 1,-1-1-1,1 0 0,-1 0 0,-1 0 0,1 0 0,-1 0 0,0 0 0,0 0 1,0 0-1,-1 0 0,1 0 0,-1 0 0,0 0 0,-2-3-18,2 4 34,-1 1-1,0-1 1,0 1 0,0 0-1,0 0 1,0 0 0,-1 0-1,1 0 1,-1 1 0,0-1-1,0 1 1,0-1-1,0 1 1,0 0 0,0 0-1,-1 1 1,-1-2-34,-29-3-1030,32 6 623,0 0 0,0 1 0,-1-1 0,1 1 0,0-1 0,0 1 0,0 0 0,0 0 0,0 0 0,0 0 0,0 0 0,0 0 0,-1 1 407,2 0-3889</inkml:trace>
  <inkml:trace contextRef="#ctx0" brushRef="#br0" timeOffset="207865.69">1928 8258 6025,'-4'-2'273,"0"1"0,0 0 0,0 0 1,0 0-1,-1 1 0,1 0 0,0-1 0,0 2 0,-1-1 0,1 0 0,0 1 0,0 0 0,-1 0 0,1 0 0,0 0 0,0 1 0,0-1 1,0 1-274,-1 1 114,1 0 1,-1 0 0,1 1 0,0-1 0,0 1 0,1 0-1,-1 0 1,1 0 0,0 0 0,0 1 0,0-1 0,0 1 0,0 2-115,0-1 17,0 1 1,1-1-1,-1 1 1,2-1-1,-1 1 1,1 0 0,0 0-1,0 0 1,1 0-1,0 0 1,0 0-1,0-1 1,1 1 0,0 0-1,1 0 1,0 0-1,0-1 1,0 1-1,1-1 1,-1 1-1,2-1 1,0 2-18,0-4 47,0 1 0,0-1 1,0 0-1,1-1 0,-1 1 0,1-1 0,0 1 0,0-2 1,0 1-1,1 0 0,-1-1 0,1 0 0,-1 0 0,1-1 1,0 0-1,-1 0 0,1 0 0,0 0 0,0-1 0,0 0 1,-1 0-1,1-1 0,0 0 0,0 0 0,0 0 0,-1 0 1,1-1-1,-1 0 0,2-1-47,2 0 133,1-1 0,-1 0 0,0 0 1,0-1-1,0-1 0,-1 1 0,1-1 0,-2-1 0,1 1 0,-1-1 0,0-1 1,0 1-1,0-1 0,-1 0 0,-1-1 0,4-6-133,-7 12 63,-1 0-1,0 0 1,0 0 0,0 0-1,0 0 1,0 0 0,-1 0-1,1 0 1,-1 0-1,0-1 1,0 1 0,0 0-1,0 0 1,-1 0 0,1 0-1,-1 0 1,0 0 0,0 0-1,0 0 1,0 0-1,0 0 1,-2-2-63,-1 0 90,1 1 0,-1 0 0,0 0 0,0 1 0,0-1 1,0 1-1,-1 0 0,1 0 0,-1 0 0,0 1 0,0-1 0,-4 0-90,-5-2-91,-1 0 1,1 1-1,-1 1 0,0 0 0,0 2 0,0-1 0,-1 2 1,1 0-1,-4 1 91,15 0-1564</inkml:trace>
  <inkml:trace contextRef="#ctx0" brushRef="#br0" timeOffset="209025.02">2116 8384 1592,'34'-40'1958,"-34"40"-1875,-1 0 0,1 0-1,0 0 1,0 0 0,-1 0 0,1 0-1,0 0 1,-1 0 0,1 0 0,0 0-1,0 0 1,-1 0 0,1 0 0,0-1-1,0 1 1,-1 0 0,1 0 0,0 0-1,0 0 1,-1 0 0,1-1 0,0 1-1,0 0 1,-1 0 0,1 0 0,0-1 0,0 1-1,0 0 1,0 0 0,-1-1 0,1 1-1,0 0 1,0 0 0,0-1 0,0 1-1,0 0 1,0-1 0,0 1 0,0 0-1,0 0 1,0-1 0,0 1 0,0 0-1,0-1 1,0 1 0,0 0 0,0 0-1,0-1 1,0 1 0,0 0 0,0 0-1,0-1 1,1 1 0,-1 0 0,0-1-83,-22 11 1585,12-3-1183,1 1-1,0 0 1,0 1-1,0 0 1,1 0 0,1 1-1,0 0 1,0 0-1,-1 4-401,3-5 128,0-1 0,1 1 0,0 0-1,0 1 1,1-1 0,0 0 0,1 1 0,0 0-1,1-1 1,-1 1 0,2 9-128,0-16 6,0 0 0,1 1 1,-1-1-1,1 0 0,0 1 0,0-1 0,0 0 1,1 0-1,-1 0 0,1 0 0,0 0 0,0 0 0,0-1 1,0 1-1,0-1 0,0 1 0,1-1 0,-1 0 1,1 1-1,0-1 0,-1-1 0,1 1 0,0 0 0,0-1 1,0 1-1,0-1 0,1 0 0,-1 0 0,0 0 1,0-1-1,1 1 0,-1-1 0,1 0 0,-1 1 0,0-2 1,1 1-1,2-1-6,7 1 27,0-2 1,0 0-1,0 0 0,-1-1 1,1-1-1,-1 0 0,1-1 1,-1 0-1,0-1-27,-5 2 32,0-1 0,0 1-1,-1-2 1,1 1 0,-1-1 0,0 0 0,0 0 0,-1 0 0,0-1 0,0 0-1,-1 0 1,3-6-32,-5 10 15,-1 1-1,0-1 0,1 0 1,-1 0-1,-1 0 0,1 0 1,0 0-1,-1 0 0,1 0 1,-1 0-1,0 0 0,0 0 1,0 0-1,-1 0 0,1 0 1,-1 0-1,1 0 0,-1 0 1,0 0-1,0 1 0,-1-1 1,1 0-1,0 0 0,-1 1 1,0-1-1,1 1 0,-1-1 1,0 1-1,0 0 0,-1 0 1,1 0-1,0 0 0,-1 0 1,1 0-1,-3 0-14,2 0-208,-1 0 0,0 0-1,0 1 1,1 0 0,-1 0-1,0 0 1,0 0 0,0 0 0,0 1-1,-4 0 209,-5-1-2319,-4-3-719</inkml:trace>
  <inkml:trace contextRef="#ctx0" brushRef="#br0" timeOffset="210208.47">2452 5166 4281,'-3'0'2416,"-5"0"161,-2 0-745,5-1-295,2-1-217,0 1-448,2-2-72,1 1-272,27-11-23,70-8-81,-19 16-64,-2 0-160,21-6-8,-9-1 384,16 4-1112,-18-2-3033,-18-2 1113</inkml:trace>
  <inkml:trace contextRef="#ctx0" brushRef="#br0" timeOffset="211070.17">265 4996 7314,'-33'-1'1347,"0"-1"1,0-1-1,0-2 1,0-1-1,-30-10-1347,62 16 35,-1-1 0,0 1 0,0-1 1,0 1-1,1-1 0,-1 0 0,0 1 0,0-1 0,1 0 0,-1 0 0,1 0 1,-1 0-1,1-1 0,-1 1 0,1 0 0,0-1 0,0 1 0,0-1 1,-1 1-1,1-1 0,1 1 0,-1-1 0,0 0 0,0 0 0,1 1 1,-1-1-1,0-1-35,2 0 14,-1 0 0,0 0 0,1 1 0,0-1 1,0 0-1,0 0 0,0 0 0,0 1 0,0-1 0,1 1 1,-1-1-1,1 1 0,0-1 0,0 1 0,2-2-14,7-8-22,1 1 0,0 0-1,1 1 1,0 1 0,12-7 22,-3 4-18,-1 2 1,1 0-1,1 1 1,3 1 17,-16 5-4,1 0-1,-1 1 1,0 0 0,1 0 0,0 2-1,-1-1 1,1 1 0,-1 1 0,1 0 0,5 1 4,-13-2 0,-1 1 1,0-1-1,0 1 1,0 0-1,0-1 1,1 1-1,-1 0 1,0 0-1,-1 1 1,1-1-1,0 0 1,0 1-1,0-1 1,-1 1-1,1-1 1,-1 1-1,1 0 1,-1-1-1,0 1 1,0 0-1,1 0 1,-1 1-1,0 0 2,0 1 0,-1-1 1,0 0-1,1 0 0,-1 0 0,0 1 1,0-1-1,-1 0 0,1 0 0,-1 0 1,1 1-1,-1-1 0,0 0 0,-1 1-2,-6 13 12,0 0-1,-1-1 0,-1 0 0,0-1 0,-3 3-11,9-12 2,-41 55 115,14-22 213,2 1 1,2 1-1,2 2 1,2 0-1,-10 26-330,31-64 37,1-1 0,-1 1 0,1 0 1,0-1-1,0 1 0,0 0 0,1 0 0,-1 0 0,1 0 0,0-1 0,1 1 0,-1 0 0,1 0 0,0 0 0,0-1 0,1 1 0,-1 0 0,1-1 0,1 2-37,0-2 13,0 0 0,0 0 0,1 0-1,-1 0 1,1-1 0,0 0 0,0 0-1,0 0 1,1 0 0,-1 0 0,0-1-1,1 0 1,0 0 0,0 0 0,-1-1-1,1 0 1,0 1 0,1-1-13,10 1 70,0 0 0,-1 0 1,1-2-1,0 0 0,0 0 1,0-2-1,0 0 0,0-1 1,4-1-71,13-5-1426,-2-2 0,1 0 0,27-16 1426,-23 8-3193</inkml:trace>
  <inkml:trace contextRef="#ctx0" brushRef="#br0" timeOffset="211474.89">768 4982 5009,'-13'0'959,"0"1"0,0 0-1,1 1 1,-1 1 0,1 0 0,0 0 0,0 1-1,0 1 1,-9 4-959,8-2 276,1 1-1,0 0 0,0 1 1,1 0-1,0 0 1,1 1-1,0 1 0,0 0 1,1 0-1,1 1 1,0 0-1,0 1 0,1 0-275,4-8 39,1 0-1,-1 0 0,1 0 0,0 1 0,0-1 0,1 1 1,-1 0-1,1-1 0,1 1 0,-1 0 0,1 0 0,0-1 1,0 1-1,1 3-38,0-5 5,0-1 0,0 1-1,1 0 1,-1-1 0,1 0 0,0 1 0,0-1 0,0 0 0,0 0 0,1 0 0,-1 0-1,1-1 1,0 1 0,0-1 0,0 1 0,0-1 0,0 0 0,0 0 0,0 0-1,1-1 1,-1 1 0,1-1 0,2 1-5,2 0 13,1 1 0,0-2-1,-1 1 1,1-1 0,0 0 0,0-1-1,0 0 1,0-1 0,0 1 0,0-2-1,0 1 1,-1-1 0,1-1 0,-1 1-1,1-2 1,7-3-13,-4 1 34,-1 0 0,0-1 0,1 0-1,-2-1 1,1 0 0,-2-1 0,1 0 0,-1 0 0,0-1-1,-1 0 1,1-3-34,-7 11 13,0-1 0,0 0 1,0 0-1,-1 0 0,1-1 0,-1 1 0,0 0 0,0-1 0,0 1 0,0 0 0,-1-1 0,1 1 1,-1-1-1,0 1 0,0-1 0,0 1 0,0-1 0,-1 1 0,0-1 0,1 1 0,-1-1 0,0 1 0,-1 0 1,1-1-1,-1 1 0,1 0 0,-1 0 0,0 0 0,0 0 0,0 1 0,0-1 0,-1 0 0,1 1 1,-1 0-1,0-1 0,0 1 0,-2-1-13,0-1 2,1 2 1,-1-1-1,0 0 1,0 1 0,0 0-1,0 0 1,0 1-1,0-1 1,-1 1-1,1 0 1,0 0-1,-1 1 1,1 0-1,-1 0 1,1 0-1,0 0 1,-1 1-1,1 0 1,0 0 0,-1 1-1,1-1 1,0 1-1,0 0 1,-3 2-3,7-4-33,1 0 1,-1 1-1,1-1 1,-1 0-1,1 0 1,-1 1-1,1-1 1,-1 0-1,1 1 1,-1-1-1,1 0 1,-1 1-1,1-1 1,-1 1-1,1-1 0,0 1 1,-1-1-1,1 1 1,0-1-1,-1 1 1,1-1-1,0 1 1,0-1-1,-1 1 1,1-1-1,0 1 1,0 0-1,0-1 1,0 1-1,0-1 1,0 1-1,0 0 1,0-1-1,0 1 1,0-1-1,0 1 1,0 0-1,1-1 1,-1 1-1,0-1 1,0 1-1,1-1 1,-1 1 32,1 0-301,1 1 0,-1-1 1,1 0-1,0 0 1,-1-1-1,1 1 1,0 0-1,-1 0 1,1-1-1,0 1 0,0-1 1,0 0-1,0 1 1,-1-1-1,3 0 301,31 1-3614</inkml:trace>
  <inkml:trace contextRef="#ctx0" brushRef="#br0" timeOffset="211906.08">1048 4958 5737,'-5'0'500,"0"0"0,-1 0 0,1 1 1,0 0-1,0 0 0,-1 1 0,1-1 0,0 1 0,0 0 0,1 1 0,-1-1 0,0 1 0,1 0 0,-1 0 0,1 1-500,-2 0 274,1 2 0,0-1-1,0 1 1,1-1-1,-1 2 1,1-1-1,0 0 1,1 1 0,0-1-1,-1 4-273,0 2 130,0 0 0,1 0 0,0-1 0,1 2 1,0-1-1,1 0 0,1 0 0,0 1 0,1-1 0,0 0 0,0 0 0,2 0 0,0 4-130,-2-13 10,0 0 0,0 0 0,0 0-1,1-1 1,-1 1 0,1 0 0,0-1 0,-1 1-1,1-1 1,0 1 0,0-1 0,1 0 0,-1 0-1,0 0 1,1 0 0,-1-1 0,1 1 0,0-1 0,0 1-10,3 0 12,-1 0 1,1 0 0,-1-1-1,1 0 1,0 0 0,0 0 0,0-1-1,-1 1 1,1-2 0,1 1-13,7-1 35,-1-1 0,0-1 0,1 0 0,-1 0 0,0-2 0,-1 1 0,1-2 0,7-4-35,-14 7 25,-1 0 1,0-1 0,0 1 0,0-1 0,-1-1 0,1 1-1,-1-1 1,0 1 0,0-1 0,0 0 0,-1-1-1,1-1-25,-3 5 10,0 0-1,-1 0 1,1 0-1,-1 0 1,1 0-1,-1 0 0,0 0 1,0 0-1,1 0 1,-2 0-1,1 0 1,0 0-1,0 0 0,-1 0 1,1 0-1,-1 0 1,1 0-1,-1 0 1,0 0-1,0 0 0,0 0 1,0 0-1,0 1 1,0-1-1,-1 0 1,1 1-1,0-1 0,-1 1 1,1 0-1,-1-1 1,0 1-1,1 0 0,-1 0 1,0 0-1,0 0 1,0 0-1,0 0 1,0 1-1,0-1-9,-10-4 22,0 1-1,-1 0 1,0 1 0,0 0-1,0 1 1,0 0 0,0 1-1,0 1 1,0 0 0,0 1-1,-1 0 1,-10 3-22,13 2-252,11-6 128,0 0 1,0 0-1,0 0 1,0 0-1,0 0 1,0 1-1,0-1 1,0 0-1,0 0 1,0 0-1,0 0 1,0 0 0,0 0-1,0 0 1,0 0-1,0 0 1,0 0-1,0 1 1,0-1-1,0 0 1,0 0-1,0 0 1,0 0-1,0 0 1,0 0-1,0 0 1,0 0-1,0 0 1,0 0 0,0 1-1,0-1 1,0 0-1,0 0 1,0 0-1,0 0 1,0 0-1,0 0 1,0 0-1,0 0 124,10-4-3702</inkml:trace>
  <inkml:trace contextRef="#ctx0" brushRef="#br0" timeOffset="212305.26">1456 4979 3937,'0'0'82,"0"0"1,0 0-1,1 0 1,-1 0-1,0 0 1,0 0-1,1 0 1,-1 0 0,0 0-1,0 0 1,1 0-1,-1 0 1,0 0-1,0-1 1,1 1-1,-1 0 1,0 0-1,0 0 1,0 0-1,1-1 1,-1 1-1,0 0 1,0 0-1,0-1 1,0 1-1,0 0 1,1 0-1,-1-1 1,0 1-1,0 0 1,0 0-1,0-1 1,0 1 0,0 0-1,0 0 1,0-1-1,0 1 1,0 0-1,0 0 1,0-1-1,0 1 1,0 0-1,0 0 1,0-1-1,0 1 1,0 0-1,-1-1-82,-15 2 2879,13 0-2691,0 0 0,0 0 0,0 0 0,0 0 0,0 0 0,0 1 0,0 0 0,0-1 0,1 1 0,-1 0 0,1 0 0,-1 0 0,1 1 0,0-1 0,-2 2-188,-1 7 276,0 0 1,1 0-1,0 0 1,1 0-1,0 0 1,1 1-1,0-1 1,1 1-1,0 1-276,0-6 90,1 0 0,0 0-1,0-1 1,0 1-1,1 0 1,0 0-1,1-1 1,-1 1 0,1-1-1,1 1 1,-1-1-1,1 0 1,0 0 0,1 0-1,-1 0 1,3 3-90,-4-7 7,1 0 0,-1 1 1,1-1-1,-1 0 1,1-1-1,0 1 0,-1 0 1,1-1-1,0 1 0,0-1 1,0 0-1,0 0 0,1 0 1,-1 0-1,0-1 1,0 1-1,0-1 0,1 0 1,0 0-8,2-1 16,0 1 1,1-1-1,-1-1 1,0 1-1,0-1 1,0 0-1,0-1 1,0 1-1,5-4-16,-1 0 37,1-1 0,-1 0 1,-1-1-1,1 0 0,-1 0 0,-1-1 0,1 0 0,-1-1 1,-1 1-1,1-3-37,-7 10 5,1 0 0,-1 0 0,0 0 0,0 0 0,0 0 0,0 0 0,-1 0 0,1 0 0,-1-1 0,1 1 0,-1 0 0,0 0 0,0-1-1,1 1 1,-2 0 0,1 0 0,0-1 0,0 1 0,-1 0 0,1 0 0,-1-1 0,0 1 0,0 0 0,0-1-5,-1 1 14,0-1 0,-1 0-1,1 1 1,0 0 0,-1-1 0,0 1-1,0 0 1,0 0 0,1 1 0,-2-1-1,1 1 1,0-1 0,0 1 0,-3-1-14,-7-1 36,0 0 1,0 0 0,0 2 0,0-1 0,0 2 0,0 0-1,-12 1-36,20 0 0,0-1-4,-1 1-1,0-1 0,1 2 1,-1-1-1,1 0 1,-1 1-1,1 0 1,0 1-1,-3 1 5,8-4-10,0 0 0,-1 0 0,1 0 1,0 0-1,0 0 0,0 0 0,-1 0 0,1 0 0,0 1 0,0-1 0,0 0 1,0 0-1,-1 0 0,1 0 0,0 1 0,0-1 0,0 0 0,0 0 0,0 0 1,0 1-1,-1-1 0,1 0 0,0 0 0,0 1 0,0-1 0,0 0 0,0 0 1,0 0-1,0 1 0,0-1 0,0 0 0,0 0 0,0 1 0,0-1 1,0 0-1,0 0 0,1 0 0,-1 1 0,0-1 0,0 0 0,0 0 0,0 0 1,0 1-1,0-1 0,1 0 0,-1 0 0,0 0 0,0 0 0,0 1 0,0-1 10,17 7-1169,20-1-2490,0-8 151</inkml:trace>
  <inkml:trace contextRef="#ctx0" brushRef="#br0" timeOffset="212703.45">1885 4973 4505,'-3'-2'552,"1"1"0,0-1-1,-1 1 1,1 0 0,-1 0 0,0 0 0,1 0-1,-1 0 1,0 1 0,0-1 0,1 1 0,-2 0-552,-38 4 2954,33-1-2604,0 0 1,1 1-1,-1-1 0,1 1 0,-1 1 1,1 0-1,-3 3-350,6-4 64,0 0-1,1 0 1,0 0 0,0 1-1,0 0 1,0 0 0,1 0-1,-1 0 1,1 1 0,1-1-1,-1 1 1,1-1 0,0 1-1,0 0 1,1 0-1,0 0 1,0 0 0,0 0-1,0 5-63,2-7 17,-1 0 0,0-1 0,1 1 0,-1-1 0,1 1 0,0-1 0,0 1 0,1-1-1,-1 0 1,1 1 0,-1-1 0,1 0 0,0 0 0,0 0 0,0 0 0,1-1 0,-1 1 0,1-1-1,-1 1 1,1-1 0,0 0 0,0 0 0,0 0 0,0 0 0,1 0 0,-1-1 0,0 0-1,1 1 1,-1-1 0,1-1 0,-1 1 0,1 0 0,1-1-17,7 2 61,0-2 1,0 1-1,0-2 1,-1 0-1,1 0 1,0-1 0,0 0-1,-1-1 1,1 0-1,-1-1 1,0-1-1,6-3-61,-11 6 26,0-1 1,0-1-1,0 1 0,-1-1 0,1 0 1,-1 0-1,0 0 0,0-1 1,0 0-1,-1 0 0,0 0 0,0-1 1,0 1-1,-1-1 0,1 0 1,-2 0-1,1 0 0,0-1 0,-1 1 1,0 0-1,-1-1 0,1-2-26,-2 6 22,0 0 1,1 1-1,-1-1 0,-1 0 0,1 0 0,0 1 0,-1-1 0,1 0 1,-1 1-1,0-1 0,0 1 0,0-1 0,0 1 0,0-1 1,-1 1-1,1 0 0,-1 0 0,1-1 0,-1 1 0,-2-1-22,0 0 32,1 0 1,-2 0-1,1 0 0,0 1 0,0 0 0,-1 0 0,0 0 0,1 0 0,-1 1 0,0 0 0,-1 0-32,-13-2 96,1 1-1,-1 1 1,0 1-1,0 1 1,-11 1-96,24-1 10,0 0 0,0 0 0,0 0 0,0 1 1,0 0-1,0 0 0,1 0 0,-4 3-10,9-5 0,-1 0 0,1 1 0,-1-1 0,1 0 0,-1 1 0,1-1 0,-1 1-1,1-1 1,-1 1 0,1-1 0,-1 1 0,1-1 0,0 1 0,-1-1 0,1 1 0,0-1 0,0 1 0,-1 0 0,1-1 0,0 1 0,0-1 0,0 1 0,0 0-1,0-1 1,0 1 0,0 0 0,0-1 0,0 1 0,1 1 4,-1-1 0,1 1-1,0-1 1,1 1 0,-1-1-1,0 0 1,0 1 0,1-1 0,-1 0-1,0 0 1,1 0 0,-1 0-1,1 0 1,-1 0 0,1-1-1,1 1-3,5 3-657,1 0 0,0-1 0,0-1-1,0 1 1,0-1 0,7 0 657,28 1-2938</inkml:trace>
  <inkml:trace contextRef="#ctx0" brushRef="#br0" timeOffset="213124.7">2159 4963 5601,'-7'0'444,"0"0"0,0 0 0,0 1 0,0 0 0,1 0 0,-1 0 0,0 1 0,1 0 0,-1 0 0,1 1 0,0 0 0,-1 0 0,1 0-1,1 1 1,-1 0 0,1 0 0,-1 1 0,1-1 0,0 1 0,1 0 0,-2 2-444,-1 3 220,0-1 0,0 1-1,1 1 1,1 0 0,0-1 0,0 1-1,1 1 1,0-1 0,1 1 0,1 0-1,-1-1 1,2 3-220,0-11 34,1 0-1,0 1 1,0-1-1,1 0 1,-1 0-1,1 1 1,-1-1 0,1 0-1,0 0 1,0 0-1,1 0 1,-1 0-1,1 0 1,-1 0-34,0-1 9,0-1 0,0 0 0,0 0 0,0 0 0,0 0 1,0 0-1,0 0 0,0 0 0,0 0 0,1 0 0,-1 0 0,0-1 0,0 1 1,1 0-1,-1-1 0,1 1 0,-1-1 0,0 0 0,1 1 0,-1-1 0,1 0 0,-1 0 1,1 0-1,-1 0 0,1 0 0,-1 0 0,1 0 0,-1-1 0,1 1 0,-1 0 0,0-1 1,1 1-10,0-2 21,1 1 0,-1-1 0,0 1 1,0-1-1,0 0 0,0 0 1,0 0-1,0 0 0,0 0 0,-1 0 1,1-1-1,-1 1 0,1 0 1,-1-1-1,0 1 0,0-1 0,0 0 1,0-1-22,13-57 237,-12 49-201,1-1 403,-1 1 1,-1-1 0,-1 0-1,0-5-439,-4-11-1812,-1 13 771</inkml:trace>
  <inkml:trace contextRef="#ctx0" brushRef="#br0" timeOffset="213905.32">2220 2588 5497,'-16'-5'1488,"7"2"705,5-4-1289,3 0 8,5 5 185,-4 0-129,1 1 48,12-6-200,29-12 56,44-15-183,-25 22-105,-5 2-264,8-1-96,-10 6-144,8 5 64,-12 5 616,12 2-4289,-8-7 1705</inkml:trace>
  <inkml:trace contextRef="#ctx0" brushRef="#br0" timeOffset="-214525.19">246 2332 7714,'-1'-2'185,"0"0"0,1 0 1,0 0-1,-1 0 1,1-1-1,0 1 0,0 0 1,0 0-1,0 0 1,1 0-1,-1-1 0,1 1 1,-1 0-1,1 0 1,-1 0-1,1 0 0,0 0 1,0 0-1,0 0 0,1 1 1,-1-1-1,0 0 1,0 1-1,1-1 0,-1 0 1,1 1-1,0 0 1,-1-1-1,1 1 0,0 0 1,1-1-186,11-8 140,1 1 0,-1 1 0,14-6-140,-18 9 261,1 0-249,0 0 0,1 1 0,-1 1 0,1 0 0,5-1-12,-14 4 0,0-1 1,0 0 0,0 1-1,-1 0 1,1-1 0,0 1-1,0 0 1,0 0 0,0 1-1,0-1 1,0 1-1,-1-1 1,1 1 0,0 0-1,-1 0 1,1 0 0,0 0-1,-1 1 1,1-1 0,-1 1-1,0 0 1,1-1-1,-1 1 1,0 0 0,1 1-1,-2-2 20,-1 1 0,1-1 0,-1 0 0,1 1 0,-1-1 0,0 0 0,0 0 0,1 1 1,-1-1-1,0 0 0,0 1 0,0-1 0,-1 0 0,1 1 0,0-1 0,0 0 0,-1 1 0,1-1 1,-1 0-1,1 1 0,-1-1 0,1 0 0,-1 0 0,0 0 0,0 0 0,0 1-20,-32 33 744,29-32-647,0 0 0,0 1 0,0-1 0,1 1 0,0 0 0,0 0 0,0 1 0,0-1 0,0 1-97,3-4 5,0 0 0,0-1 0,0 1 0,0 0 0,0 0 0,0-1 0,0 1 0,0 0 0,0 0 1,0 0-1,0-1 0,0 1 0,1 0 0,-1 0 0,0-1 0,0 1 0,1 0 0,-1-1 0,1 1 0,-1 0 0,1-1 0,-1 1 1,1-1-1,-1 1 0,1-1 0,-1 1 0,1-1 0,0 1 0,-1-1 0,1 1 0,0-1 0,-1 0 0,1 1 0,0-1 0,0 0 0,-1 0 1,1 0-1,0 1 0,0-1 0,-1 0-5,38 5-14,-30-5 24,8 1-10,1 1 0,0 0 0,-1 1 0,0 1 0,0 1 0,1 0 0,-13-3 1,0-1 0,-1 1-1,1 0 1,-1 0 0,1 0-1,-1 1 1,0-1 0,0 1-1,0 0 1,0 0 0,0 0-1,0 0 1,-1 0 0,0 0-1,1 1 1,-1-1 0,-1 1-1,1 0 1,0 0 0,-1-1-1,0 1 1,0 0 0,0 0-1,0 0 1,-1 0 0,1 0-1,-1 3 0,-1 3 33,1-1-1,-1 1 0,-1 0 1,0-1-1,0 1 0,-1-1 0,0 0 1,-1 0-1,0 0 0,0 0 1,-1-1-1,0 1 0,0-1 1,-1 0-1,0-1 0,0 1 1,-1-1-1,0-1 0,-4 3-32,-13 10 250,0-1-1,-1-2 0,-1-1 0,0 0 1,-22 7-250,46-21-276,2-1 284,0 0 0,0 0 1,0 0-1,0 0 0,0-1 1,0 1-1,0 0 1,0 0-1,0 0 0,0 0 1,0 0-1,0 0 0,0 0 1,0 0-1,0 0 0,0-1 1,0 1-1,0 0 0,0 0 1,0 0-1,-1 0 0,1 0 1,0 0-1,0 0 0,0 0 1,0 0-1,0 0 0,0 0 1,0-1-1,0 1 0,0 0 1,0 0-1,0 0 0,-1 0 1,1 0-1,0 0 0,0 0 1,0 0-1,0 0 0,0 0 1,0 0-1,0 0 0,0 0 1,0 0-1,-1 0 0,1 0 1,0 0-1,0 0 0,0 0 1,0 0-1,0 0 0,0 0 1,0 0-1,0 0 0,0 0 1,-1 0-1,1 0 0,0 1 1,0-1-1,0 0 0,0 0 1,0 0-9,0-2-729,0 1-534</inkml:trace>
  <inkml:trace contextRef="#ctx0" brushRef="#br0" timeOffset="-214113.05">938 2325 3705,'-5'-1'482,"1"-1"-1,-1 1 1,1 0 0,-1 0 0,0 1 0,1-1 0,-1 1 0,0 0-1,1 0 1,-1 1 0,0-1 0,1 1 0,-1 0 0,1 1 0,-1-1-1,1 1 1,-1-1 0,-3 4-482,2-1 341,0 0 0,1 0 0,-1 1-1,1 0 1,0 0 0,0 0 0,1 1 0,-1 0-1,1 0 1,1 0 0,-4 5-341,0 5 167,0 1 0,1 0-1,0 0 1,2 0 0,0 1 0,1-1-1,0 1 1,2 0 0,0 11-167,1-24 13,0 1 0,0-1 1,1 1-1,0 0 0,0-1 0,0 0 1,1 1-1,-1-1 0,1 0 1,1 0-1,-1 1 0,1-2 0,0 1 1,0 0-1,0-1 0,1 1 1,-1-1-1,1 0 0,0 0 1,1 0-1,-1-1 0,1 0 0,-1 0 1,1 0-1,0 0 0,0 0 1,0-1-1,0 0 0,1 0 0,-1-1 1,0 1-1,1-1 0,-1-1 1,1 1-1,0-1 0,-1 1 0,1-2 1,-1 1-1,1-1 0,0 1 1,-1-2-1,1 1 0,-1 0 0,0-1 1,0 0-1,1-1 0,-1 1 1,-1-1-1,1 0 0,0 0 0,-1 0 1,1-1-1,-1 0-13,-1 2 31,0-1 0,0 0 0,-1 0 0,1 0 0,-1-1 0,0 1 0,0 0-1,0-1 1,0 0 0,-1 1 0,0-1 0,1 0 0,-1 0 0,-1 0 0,1 1 0,0-1 0,-1 0 0,0 0 0,0 0 0,0 0 0,0 0 0,-1 0 0,0 0 0,0 0-1,0 0 1,0 0 0,0 1 0,-1-1 0,1 0 0,-1 1 0,0-1 0,0 1 0,-2-2-31,1 0-64,0 1 0,-1-1 0,0 1 0,0-1-1,0 1 1,0 1 0,0-1 0,-1 0 0,0 1 0,0 0 0,0 0 0,0 1 0,0-1-1,0 1 1,-1 0 0,1 0 0,-1 1 0,1 0 0,-1 0 0,0 0 0,1 1 0,-7-1 63,11 1-3302,7-5-230</inkml:trace>
  <inkml:trace contextRef="#ctx0" brushRef="#br0" timeOffset="-213624.03">1154 2346 1656,'27'-22'2490,"-26"18"316,-16 14-115,3 0-1743,1 0 0,0 1 0,1 0 0,1 0 0,-9 13-948,10-13 239,0 1 0,1 0 0,1 0 1,0 0-1,1 1 0,0 0 0,1 0 0,1 0 0,0 1 0,-1 7-239,4-18 9,0 0-1,0 0 1,0 0-1,0 0 1,0 1 0,1-1-1,0-1 1,-1 1-1,1 0 1,0 0-1,0 0 1,1 0-1,-1 0 1,1-1-1,-1 1 1,1-1-1,0 1 1,0-1 0,0 0-1,0 0 1,1 1-9,1 0 8,1 1 0,0-1 0,0 0 0,1 0-1,-1-1 1,0 0 0,1 0 0,0 0 0,-1 0 0,7 0-8,0 0 31,1-1-1,-1 0 1,1 0-1,-1-1 1,1-1-1,-1 0 1,1-1-1,-1 0 1,0-1-1,3-2-30,-11 4 25,-1 0-1,1 0 1,-1-1-1,0 0 0,0 1 1,0-1-1,0 0 0,0-1 1,0 1-1,-1-1 1,1 1-1,-1-1 0,1 0 1,-1 1-1,0-1 1,0 0-1,0-1 0,-1 1 1,1 0-1,-1-1 0,0 1 1,0 0-1,0-1 1,0 1-25,-1-1 22,0 0 1,0 0 0,0 0 0,-1 0 0,1 0 0,-1 1 0,0-1 0,0 0-1,0 1 1,-1-1 0,0 0 0,1 1 0,-1 0 0,0-1 0,0 1-1,-1 0 1,1 0 0,-1 0 0,0 0 0,1 1 0,-1-1 0,-3-1-23,-3-2 27,0 1 1,0 0-1,-1 0 1,0 1-1,0 0 1,0 1-1,0 0 1,0 1-1,-1 0 1,1 0 0,-1 1-1,0 1 1,1 0-1,-1 0 1,1 1-1,-1 0 1,0 1-1,1 0 1,0 1-1,-4 1-27,5 5 1251,11-4-3315,8-5 960</inkml:trace>
  <inkml:trace contextRef="#ctx0" brushRef="#br0" timeOffset="-213130.7">1694 2395 5049,'0'0'161,"0"0"1,0 1-1,0-1 1,-1 0-1,1 0 0,0 1 1,0-1-1,0 0 1,-1 0-1,1 1 0,0-1 1,0 0-1,0 0 1,-1 0-1,1 0 0,0 1 1,-1-1-1,1 0 0,0 0 1,0 0-1,-1 0 1,1 0-1,0 0 0,-1 0 1,1 0-1,0 0 1,-1 0-1,1 0 0,0 0 1,0 0-1,-1 0 1,1 0-1,0 0 0,-1 0 1,1 0-1,0 0 0,0 0 1,-1 0-1,1 0 1,0-1-1,-1 1 0,1 0 1,0 0-1,0 0 1,0-1-1,-1 1 0,1 0 1,0 0-1,0 0 1,0-1-1,-1 1 0,1 0 1,0-1-1,0 1 0,0 0 1,0 0-1,0-1 1,0 1-1,0 0 0,-1-1 1,1 1-1,0 0 1,0 0-162,-40 49 1314,-26 35 18,61-76-1227,0-1 0,0 1-1,1 0 1,1 1-1,-1-1 1,1 1 0,1-1-1,-1 1 1,2 0-1,-1 2-104,2-10 5,0 1 0,0 0 0,0 0 0,0 0 0,1-1-1,-1 1 1,1 0 0,-1 0 0,1-1 0,0 1 0,-1 0 0,1-1-1,0 1 1,0 0 0,0-1 0,0 0 0,0 1 0,1-1-1,-1 0 1,0 1 0,1-1 0,-1 0 0,1 0 0,-1 0 0,1 0-1,-1 0 1,1-1 0,0 1 0,0 0 0,-1-1 0,1 1-1,0-1 1,0 0 0,-1 1 0,1-1 0,0 0 0,0 0 0,0 0-1,0 0 1,1-1-5,6 1 23,0 0 0,0-1 0,0 0-1,0-1 1,0 0 0,-1 0 0,9-4-23,-4 0 58,1-1 0,-1 0 0,0-1 0,-1 0 1,0-1-1,10-9-58,-19 15 17,-1 0 1,1 1 0,0-1-1,-1-1 1,0 1-1,0 0 1,0-1-1,0 1 1,0-1 0,-1 1-1,1-1 1,-1 0-1,0 0-17,-1 1 10,0 1 0,0-1 0,0 1-1,0 0 1,0-1 0,-1 1 0,1 0-1,-1-1 1,0 1 0,1 0 0,-1 0-1,0-1 1,0 1 0,0 0 0,-1 0-1,1 0 1,-1 0 0,1 0 0,-1 1-1,1-1 1,-1 0 0,-2-1-10,0 1 2,1-1-1,-2 1 1,1 0 0,0 0 0,0 0 0,-1 0-1,1 1 1,0 0 0,-1-1 0,0 2-1,1-1 1,-1 1 0,0-1 0,1 1-1,-1 0 1,0 1 0,1-1 0,-1 1-1,1 0 1,-1 0 0,1 1 0,-1-1-1,1 1 1,0 0 0,-2 1-2,6-3 21,-1 1 0,1-1 0,-1 0 0,1 1 0,-1-1 0,1 1 0,-1-1 0,1 1 0,0 0 0,-1-1 0,1 1 0,-1-1 0,1 1 0,0 0 0,0-1 0,-1 1 0,1 0 0,0-1 0,0 1 0,0 0 0,0-1 0,0 1 0,0 0 0,0-1 0,0 1 0,0 0 0,0-1 0,0 1 0,0 0 0,1-1 0,-1 1 0,0 0-1,0-1 1,1 1 0,-1-1 0,0 1 0,1 0 0,-1-1 0,1 1 0,-1-1-21,1 2-89,0-1-1,0 0 0,0 0 0,0 0 0,0-1 0,0 1 0,1 0 1,-1 0-1,0-1 0,0 1 0,0 0 0,1-1 0,-1 1 1,0-1-1,1 0 0,-1 1 0,1-1 0,-1 0 0,0 0 0,2 0 90,17-6-1521</inkml:trace>
  <inkml:trace contextRef="#ctx0" brushRef="#br0" timeOffset="-212430.17">1919 2399 6849,'0'0'5138,"-8"4"-3757,-20 9-241,18-10-891,0 1-1,1 0 1,-1 1-1,1 0 0,-1 1 1,2-1-1,-1 2 1,1-1-1,0 2 0,0-1 1,0 1-1,-4 6-248,10-11 12,1 0 0,0-1 0,0 1-1,0 0 1,0 0 0,0-1 0,0 1 0,1 0 0,-1 0 0,1 0-1,0 0 1,0 0 0,0 0 0,0 0 0,0 0 0,1 0 0,-1 0-1,1 0 1,0 0 0,0 1-12,2 1 6,-1 0 0,1 0 0,0 0 0,0 0 0,1 0 0,-1 0 0,1-1 0,0 0 0,0 0 0,5 4-6,-4-4 15,0 0 1,0 0-1,0-1 0,0 1 1,1-1-1,0 0 0,0 0 1,0-1-1,0 0 1,0 0-1,0-1 0,0 1 1,1-1-1,-1 0 0,1-1 1,-1 0-1,0 0 0,1 0 1,-1-1-1,3 0-15,-3-1 21,-1 0 1,0 0-1,0-1 0,0 1 1,0-1-1,0 0 0,-1 0 1,1-1-1,-1 0 0,0 1 1,0-1-1,0-1 0,-1 1 0,0 0 1,1-1-1,-1 0 0,-1 0 1,1 0-1,-1 0 0,0 0 1,0 0-1,0-1 0,-1 1 0,0-1 1,0 1-1,0-1 0,-1 1 1,0-1-1,0 0 0,0 1 1,0-1-1,-1 1 0,0-1 0,-1 1 1,1-1-1,-2-3-21,1 2 15,3 6-17,-1 0 0,0 0 1,0 0-1,0 0 0,0 0 1,-1 0-1,1 0 0,0 0 1,0 0-1,-1 0 0,1 0 1,0 0-1,-1 0 0,1 0 1,-1 0-1,1 1 0,-1-1 1,0 0-1,1 0 0,-1 0 1,0 1-1,1-1 0,-1 0 1,0 1-1,0-1 0,0 1 1,0-1-1,0 1 2,1 0-24,0 2 24,0 1-1,1 0 1,-1-1-1,1 1 1,-1-1 0,1 1-1,0-1 1,0 1-1,0-1 1,0 1-1,1-1 1,-1 0 0,1 0-1,-1 1 1,1-1-1,0 0 1,0-1 0,0 1-1,0 0 1,0 0-1,0-1 1,0 1-1,0-1 1,1 0 0,-1 0-1,1 0 1,-1 0-1,1 0 1,-1 0 0,1-1-1,-1 1 1,3-1 0,2-2 67,-12-6-69,-13-5-18,15 11 18,-1 0-1,1 1 1,-1 0-1,0 0 1,1 0 0,-1 1-1,0-1 1,0 1-1,0 0 1,0 0 0,1 0-1,-1 0 1,0 1 0,0-1-1,0 1 1,1 0-1,-1 1 1,0-1 0,1 0-1,-1 1 1,1 0-1,0 0 1,0 0 0,-1 0-1,1 0 1,0 1-1,1-1 1,-1 1 0,0 0-1,1 0 1,0 0-1,-1 0 1,1 1 0,-1 2 2,2-4 34,1 1 0,0-1 1,0 1-1,0-1 1,0 1-1,0 0 0,0-1 1,1 1-1,-1-1 1,1 1-1,-1-1 0,1 1 1,1 0-35,5 9-2373,-1-7 675</inkml:trace>
  <inkml:trace contextRef="#ctx0" brushRef="#br0" timeOffset="-212058.76">2150 2442 5633,'-4'-3'6102,"-5"6"-4778,-10 7-1132,12-3-126,-1-1 1,2 1 0,-1 0-1,1 1 1,0-1-1,1 1 1,-5 8-67,3-4 54,4-8-42,1 0 0,0 0 0,0 0 0,0 1 0,1-1 0,-1 0 0,1 1 0,0-1 0,0 1 0,1 0 0,-1-1 0,1 1 0,0 0 0,0-1 0,0 1 0,1-1 0,0 1 0,0 0 0,0-1 0,0 1 0,1-1 0,0 0 0,1 3-12,-2-5 12,1 1 0,0-1 0,-1 0 0,1 0 0,0 1 0,0-1 0,0 0 0,1-1 0,-1 1 0,0 0 1,1-1-1,-1 1 0,1-1 0,-1 0 0,1 0 0,0 0 0,0 0 0,-1 0 0,1 0 0,0-1 1,0 0-1,0 1 0,0-1 0,0 0 0,0 0 0,-1-1 0,1 1 0,0-1 0,0 1 0,0-1 0,0 0 1,-1 0-1,1 0 0,1-1-12,1 0 56,0 0 0,0-1 0,1 0 0,-2 0 1,1 0-1,0-1 0,-1 1 0,1-1 0,-1 0 0,0-1-56,-3 4 15,0 0-1,0 0 1,-1 0-1,1 0 0,-1 0 1,1 0-1,-1-1 0,1 1 1,-1 0-1,0 0 1,0 0-1,1 0 0,-1 0 1,0-1-1,0 1 0,0 0 1,0 0-1,0 0 1,-1-1-1,1 1 0,0 0-14,-1-1 13,0 0 0,0 0-1,0 0 1,-1 1 0,1-1 0,0 0-1,-1 1 1,1-1 0,-1 1-1,0-1 1,1 1 0,-1 0 0,0 0-1,0 0 1,0 0 0,0-1-13,-6-1 122,0 0 0,-1 0 0,1 1 0,-1 0 0,1 1 0,-1 0 0,1 0 0,-1 0 0,0 1 0,1 1 0,-1-1 0,0 1 0,0 1-122,-21 0-579,4-4 202</inkml:trace>
  <inkml:trace contextRef="#ctx0" brushRef="#br0" timeOffset="-202809.65">4935 9781 2585,'-52'-8'1996,"51"8"-1820,0 0-1,0 0 1,0 0-1,0-1 1,0 1-1,0 0 1,0 0 0,0 0-1,0-1 1,0 1-1,0-1 1,0 1 0,0-1-1,0 1 1,1-1-1,-1 1 1,0-1-1,0 0 1,1 1 0,-1-1-1,0 0 1,1 1-1,-1-1 1,0 0-1,1 0 1,-1 0 0,1 0-1,0 0 1,-1 0-1,1 0 1,0 0-1,-1 0 1,1 0 0,0 0-1,0 1 1,0-1-1,0-1 1,0 1 0,0 0-1,0 1 1,0-1-1,1 0 1,-1 0-1,0 0 1,0 0 0,1 0-1,-1 0 1,1 0-1,-1 0 1,1 0-1,-1 0 1,1 1 0,-1-1-1,1 0 1,0 0-1,0 1 1,-1-1 0,1 0-1,0 1 1,0-1-1,0 0-175,2 0 381,0 0 1,-1 1-1,1-1 0,0 0 0,0 1 0,0 0 1,0 0-1,0-1 0,0 2 0,0-1 0,2 1-381,50 13 35,-47-12 290,9 4-223,0 0 0,-1 1 0,0 1 0,-1 0 0,0 1 0,0 1 0,0 1-102,21 18 159,30 32-159,-50-45 10,11 2 455,-14-13-2997,-3-5 364</inkml:trace>
  <inkml:trace contextRef="#ctx0" brushRef="#br0" timeOffset="-202462.14">5461 9638 8202,'-31'-6'2440,"-6"6"1033,14 0-2185,-11 11 17,3 10-81,-6 10-200,-4 5-416,-8 11-144,5 0-184,2 0-56,11-9-128,5-1-24,12-8-24,7-10 1305,13 0-3074,2-1-2424,6-13 1097</inkml:trace>
  <inkml:trace contextRef="#ctx0" brushRef="#br0" timeOffset="-201324.5">7952 8357 3753,'-25'-10'1069,"16"6"-200,0 1 0,1-1 0,0-1 0,0 1 0,-5-5-869,47 36 7606,0 5-4469,-18-16-3060,0-1-1,0-1 1,1-1-1,1 0 1,0-1-1,1-1 1,12 5-77,-7-6 14,0-1 0,0-2 0,1 0 0,0-2 0,0 0 0,0-2 0,1-1 0,3-1-14,0-7-3276,-12-9 349</inkml:trace>
  <inkml:trace contextRef="#ctx0" brushRef="#br0" timeOffset="-200967.17">8362 8271 11026,'-19'-7'2545,"-8"5"1368,-13 3-3097,1 11-32,6 9 64,-6 13-240,0 0-288,0 5-119,8 0-129,2 4-16,10-5 48,7 3 1840,6 4-6185,18 0 2753</inkml:trace>
  <inkml:trace contextRef="#ctx0" brushRef="#br0" timeOffset="-198745.59">10124 6315 3697,'-38'-15'2263,"31"6"-147,9 6 98,3 4 3747,10 9-5502,0 1 0,0 0 0,-1 1 0,-1 0-1,0 1 1,-1 1-459,42 40 855,146 127 1148,-199-180-2165,16 19 913,-12-8-1451,-8-2-3438,1-10-555,1-1-1041</inkml:trace>
  <inkml:trace contextRef="#ctx0" brushRef="#br0" timeOffset="-198401.64">10644 6237 9178,'-27'-7'2000,"-4"6"1321,-2 8-2473,-15 8 201,3 8 39,-9 10 184,2 1-488,3 7-208,11-3-280,1 1-104,11-5-112,4-1-24,9-3 8,3-1 1377,9-5-3394,8 14-2208,2-9 977</inkml:trace>
  <inkml:trace contextRef="#ctx0" brushRef="#br0" timeOffset="-192607.74">12717 5301 408,'-8'-44'4385,"-10"4"9239,59 65-10828,-17-7-2569,1-1 1,1-2 0,0 0-1,14 4-227,156 69 647,-179-77-1183,-11-3-8106,-4-4 4620</inkml:trace>
  <inkml:trace contextRef="#ctx0" brushRef="#br0" timeOffset="-190060.17">13279 5154 312,'8'-15'11629,"-8"17"-5455,-1 10-6495,1-3 518,0 0-1,-1 1 1,0-1-1,-1 0 1,0 0-1,-1 0 0,-1 5-196,3-13 13,1 0 0,-1 0 0,1 0 0,-1 0 0,0-1 0,1 1 0,-1 0 0,0 0 0,0 0 0,0-1 0,0 1 0,1 0-1,-1-1 1,0 1 0,0-1 0,0 1 0,0-1 0,0 0 0,0 1 0,-1-1-13,-18 13 308,-2 14 50,-1-2 0,-11 9-358,-15 16 850,30-32-481,-2 0 0,0-2 1,-1 0-1,0-1 0,-1-2 0,-1 0 0,0-1 1,-15 4-370,15-5-12,16-7-9,0 1 0,0 0 0,0 1 0,1 0-1,-1 0 1,2 1 0,-1-1 0,1 2 0,0-1 0,-1 2 21,7-9-70,0 0 0,0 0 0,0 0 1,0 0-1,-1 0 0,1 0 0,0 1 0,0-1 0,0 0 0,0 0 0,0 0 0,-1 0 0,1 1 0,0-1 1,0 0-1,0 0 0,0 0 0,0 1 0,0-1 0,0 0 0,0 0 0,0 0 0,0 1 0,0-1 0,0 0 1,0 0-1,0 0 0,0 1 0,0-1 0,0 0 0,0 0 0,0 0 0,0 1 0,0-1 0,0 0 1,0 0-1,0 0 0,1 1 0,-1-1 0,0 0 0,0 0 0,0 0 0,0 0 0,0 0 0,1 1 0,-1-1 1,0 0-1,0 0 0,0 0 0,0 0 0,1 0 0,-1 0 0,0 0 0,0 0 0,0 1 0,1-1 0,-1 0 1,0 0-1,0 0 0,1 0 0,-1 0 0,0 0 0,0 0 0,0 0 0,1 0 0,-1-1 0,0 1 70,14 2-3594</inkml:trace>
  <inkml:trace contextRef="#ctx0" brushRef="#br0" timeOffset="-187967.42">12867 5384 992,'-7'-18'566,"6"14"-336,-1 1 0,1-1 0,-1 1-1,1-1 1,-1 1 0,0-1 0,-1 1 0,1 0 0,0 0 0,-4-3-230,5 4 3,0 2 499,0-1 1,0 0-1,1 1 0,-1-1 0,1 0 1,-1 0-1,1 1 0,-1-1 0,1 0 1,-1 0-1,1 0 0,0 0 1,-1 0-1,1 0 0,0 0 0,0 0 1,0 0-1,-1 0 0,1 0 0,0 0 1,0 0-1,1 0 0,-1 0 1,0 0-1,0 0-502,0 1 232,10 11 1066,7 11-1075,1 0 0,16 14-223,14 16 284,-39-42-223,0-1 0,1-1-1,0 1 1,0-2-1,1 1 1,10 4-61,5 4 171,-15-8 125,-1 1 1,-1 0-1,1 0 0,-1 1 0,-1 0 0,0 1 1,0 0-1,0 3-296,-11-14 1257,-6-1-889,6 0-4324,1-1 828</inkml:trace>
  <inkml:trace contextRef="#ctx0" brushRef="#br0" timeOffset="-182597.51">16180 3314 1072,'-13'-10'12993,"13"17"-7163,27 31-4240,148 143-624,-165-172-1012,-6-6 3,1 1 1,-1-1-1,0 2 0,0-1 1,0 0-1,0 1 0,-1-1 0,1 1 1,-1 0-1,-1 0 0,3 5 43,-5-9-153,0-1-1,0 1 0,0-1 0,0 0 0,0 1 0,0-1 1,0 1-1,0-1 0,0 1 0,0-1 0,0 0 0,0 1 1,0-1-1,0 1 0,0-1 0,-1 1 0,1-1 1,0 0-1,0 1 0,-1-1 0,1 0 0,0 1 0,0-1 1,-1 0-1,1 1 0,0-1 0,-1 0 0,1 0 0,0 1 1,-1-1-1,1 0 0,-1 0 154,-9 4-3778</inkml:trace>
  <inkml:trace contextRef="#ctx0" brushRef="#br0" timeOffset="-182251.22">16436 3297 7378,'1'-1'145,"-1"1"1,0-1 0,0 1 0,0-1 0,0 1 0,0-1-1,0 0 1,0 1 0,0-1 0,-1 1 0,1-1-1,0 1 1,0-1 0,0 1 0,-1-1 0,1 1 0,0-1-1,0 1 1,-1 0 0,1-1 0,0 1 0,-1-1-1,1 1 1,-1 0 0,1-1 0,0 1 0,-1 0 0,1-1-1,-1 1 1,1 0 0,-1 0 0,1-1 0,-1 1-1,1 0 1,-1 0 0,1 0 0,-1 0 0,1 0 0,-1 0-146,-26 8 3309,-24 28-331,50-35-2877,-30 23 444,1 1-1,2 2 0,0 1 0,2 1 0,-10 16-544,35-43 15,0 0-1,-1 0 1,1 0 0,0 0-1,0 0 1,0 0 0,0 0 0,1 0-1,-1 0 1,1 0 0,-1 0-1,1 0 1,0 1 0,-1-1-1,1 0 1,0 0 0,1 1-1,-1 1-14,1-2-229,0-1 1,-1 1-1,1-1 0,0 1 0,0-1 0,0 1 0,1-1 0,-1 0 0,0 1 0,0-1 0,1 0 0,-1 0 0,1 0 0,-1 0 0,1 0 1,-1 0-1,1-1 0,0 1 0,-1 0 0,1-1 0,0 0 0,-1 1 0,2-1 229,21 4-3674</inkml:trace>
  <inkml:trace contextRef="#ctx0" brushRef="#br0" timeOffset="-176348.3">20216 3107 1120,'-12'-19'11504,"12"18"-11386,0 1-1,0 0 1,0 0 0,0 0-1,0 0 1,0 0 0,0 0-1,0 0 1,-1-1 0,1 1-1,0 0 1,0 0 0,0 0-1,0 0 1,0 0 0,0 0-1,0 0 1,0 0 0,0 0-1,0-1 1,-1 1 0,1 0-1,0 0 1,0 0 0,0 0-1,0 0 1,0 0 0,0 0-1,0 0 1,-1 0 0,1 0-1,0 0 1,0 0 0,0 0-1,0 0 1,0 0 0,0 0-1,-1 0 1,1 0 0,0 0-1,0 0 1,0 0 0,0 0-1,0 0 1,0 0 0,0 0-1,-1 1 1,1-1 0,0 0-1,0 0 1,0 0 0,0 0-1,0 0 1,0 0 0,0 0-1,0 0 1,0 0 0,0 1-1,-1-1 1,1 0 0,0 0-1,0 0-117,2 15 3221,9 13-4022,-6-17 892,1-1 0,0 0-1,1 0 1,0 0-1,0-1 1,1 0-1,0 0 1,1-1-1,4 4-90,-1-4-203,0 0 0,0 0 1,1-1-1,0-1 0,1 0 0,-1-1 0,13 3 203,-19-2-7068,-9-6 2388</inkml:trace>
  <inkml:trace contextRef="#ctx0" brushRef="#br0" timeOffset="-175148.32">20502 2847 600,'10'-12'7630,"-4"17"-1607,-4 11-2535,-5 7-3527,-1-13 341,0 1 0,0-1 0,-1 0 0,0 0-1,0-1 1,-1 0 0,-7 8-302,-59 68 1925,24-30-1210,25-26-383,2-2 38,-1-1 0,0-1 0,-2-1 0,-1-1 0,-25 18-370,38-32 30,1 1-1,0 1 1,0-1-1,1 1 1,1 1-1,0 0 1,1 0-1,0 1 1,0 0-1,2 1 1,-1 0-30,-39 66 487,43-75-661,6-7-3090,6-2 190,13-3-1404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453 369 8018,'-3'-2'620,"-1"0"0,1 1 0,-1-1 1,1 1-1,-1 0 0,1 0 0,-1 0 0,0 1 1,1-1-1,-1 1 0,0 0 0,0 0-620,-52 9 3258,27 0-2202,0 2 0,-18 10-1056,37-16 545,-10 5-254,0 0-1,1 2 1,0 0-1,1 1 1,1 1-1,0 1 1,1 0-1,0 1 1,1 1-1,1 0 1,1 1-1,-9 15-290,21-32 6,0 0 0,1 1 0,-1-1 0,0 0 1,0 1-1,0-1 0,1 1 0,-1-1 0,1 1 0,-1-1 0,1 1 0,0 0 0,0-1 0,-1 1 0,1-1 0,0 1 0,0 0 0,1-1 0,-1 1 0,0-1 0,0 1 0,1-1 0,-1 1 0,1-1 0,0 1 0,-1 0-6,2-1 2,-1 1 1,1-1-1,0 0 0,-1 0 0,1 1 0,0-1 0,0 0 0,0 0 0,0-1 0,0 1 0,0 0 0,0-1 0,0 1 0,0-1 0,0 0 0,1 1 0,-1-1-2,12 0 9,-1 0-1,1 0 1,0-2-1,-1 1 1,11-4-9,-11 2 14,0-1 1,-1-1-1,1 0 1,-1 0-1,0-1 0,0-1 1,-1 0-1,0-1 1,0 0-1,-1-1 0,0 0 1,0 0-1,-1-1 0,0 0 1,-1-1-1,0 0 1,-1 0-1,0-1 0,-1 0-14,2-3 27,-1-1-1,-1 0 0,0-1 1,-1 1-1,-1-1 0,0 0 0,-2 0 1,0 0-1,-1-1 0,0 1 1,-1 0-1,-1-1 0,-1 1 0,-3-11-26,-3-9 39,-1 0 0,-2 0 0,-2 1-1,-1 0 1,-7-9-39,16 37 9,3 10 6,6 21 27,12 34 69,-5-22-4,27 92 926,46 98-1033,-80-217 16,-1 0 0,1 0-1,1-1 1,-1 1 0,1-1-1,1 0 1,-1 0 0,1 0-1,0-1 1,1 0-1,-1 0 1,2-1-16,-4-2 12,0-1 0,1 0-1,-1 0 1,1 0 0,0-1 0,-1 1-1,1-1 1,0 0 0,0-1 0,0 1 0,0-1-1,0 0 1,0 0 0,0-1 0,0 1-1,-1-1 1,1 0 0,0-1 0,0 1-1,-1-1 1,3-1-12,3-1 22,-1 0 0,0-1 0,0-1 0,0 1 0,-1-1 0,0-1 0,0 0 0,-1 0 0,7-7-22,-9 8 17,0 0-1,0 0 0,-1 0 0,0-1 0,0 0 0,-1 1 0,0-1 1,0 0-1,0-1 0,-1 1 0,0 0 0,0-1 0,-1-3-16,0 10 4,-1 0 0,0 0 0,0-1-1,0 1 1,0 0 0,0 0 0,0 0-1,0 0 1,0-1 0,-1 1 0,1 0-1,0 0 1,-1 0 0,1 0 0,-1 0-1,1 0 1,-1 0 0,1 0 0,-1 0-1,-1-1-3,2 2 2,-1 0 0,0-1-1,1 1 1,-1 0 0,0 0 0,0-1-1,1 1 1,-1 0 0,0 0-1,0 0 1,1 0 0,-1 0-1,0 0 1,0 0 0,0 0 0,1 1-1,-1-1 1,0 0 0,1 0-1,-1 1 1,0-1 0,0 1-2,-4 1 1,0 1 0,1 0 0,-1 0 0,1 1 0,0-1 0,0 1 0,-3 4-1,0 0-5,1 0-1,1 0 1,-1 1 0,1 0-1,1 1 1,-1-1-1,2 1 1,-1-1-1,1 1 1,1 0-1,0 0 1,0 1-1,1 0 6,1-7-1,-1 0-1,1 0 1,0 0-1,1 1 0,-1-1 1,1 0-1,0 0 1,0 0-1,0 0 0,0 0 1,1 0-1,0 0 1,0 0-1,0 0 0,0-1 1,0 1-1,1-1 0,-1 0 1,1 0-1,0 0 1,0 0-1,0 0 0,1 0 1,-1-1-1,1 1 1,-1-1-1,1 0 0,0 0 1,0-1-1,0 1 1,0-1-1,0 0 0,2 1 2,8 0 46,-1 1 0,1-2 0,0 0 0,0 0 0,-1-2 0,1 1 0,0-2-1,5-1-45,30-7 593,34-12-593,-10 2-3815,-43 14 428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1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8290,'17'-88'3415,"-15"46"1762,-2 42-5045,0-1-1,0 1 1,0 0-1,0-1 1,0 1-1,0 0 1,0-1-1,0 1 1,-1 0-1,1-1 1,0 1-1,0 0 1,0-1-1,0 1 1,-1 0-1,1 0 1,0-1-1,0 1 1,0 0-1,-1 0 1,1-1-1,0 1 1,-1 0-1,1 0 1,0 0-1,0-1 1,-1 1-1,1 0 1,0 0-1,-1 0 1,1 0 0,0 0-1,-1 0 1,1 0-1,0 0 1,-1 0-1,1 0 1,0 0-1,-1 0 1,1 0-1,-1 0 1,1 0-1,0 0 1,-1 0-1,1 0 1,0 0-1,0 0 1,-1 0-1,1 1-131,-2 6 728,0 126 2265,13 111-2993,-9-213 87,3 38 117,4 1 0,2-1 0,5 10-204,-15-77 35,-1 0-1,0-1 1,1 1 0,-1 0 0,1-1-1,0 1 1,-1 0 0,1-1 0,0 1-1,0-1 1,0 1 0,0-1 0,0 0-1,1 1 1,-1-1 0,0 0 0,1 0-1,-1 0 1,0 0 0,1 0 0,0 0-35,20 1-959,-3-6-2877,1-1 247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1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66 7714,'75'-50'3144,"-72"39"649,-24 7-2169,19 4 9,-1 5-617,-4 8-320,-1 4-504,-3 7 1113,-3 5-273,-6 7-5001,2-9 2833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1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46 201 9114,'-1'0'301,"0"0"0,0 0 0,0 0 0,0 0 0,0 1 0,0-1 0,0 0 0,0 0 0,0 1 0,0-1 0,0 1 0,1-1 0,-1 1 0,0-1 0,0 1 0,0 0 0,1-1 0,-1 1 0,0 0 0,1 0 0,-1-1 0,0 1 0,1 0 0,-1 0 0,1 0 0,0 0 0,-1 0 0,1 0 0,0 0-1,-1 0-299,-4 37 1367,4-21-552,1-8-609,-15 175 2827,14-149-2708,1 0 0,2 0 0,2-1 0,3 11-326,-7-41 25,1 0-1,-1 0 0,1 0 0,0 0 1,1-1-1,-1 1 0,1 0 0,-1-1 1,1 1-1,0-1 0,0 0 1,1 1-1,-1-1 0,1 0 0,1 2-24,-3-6 9,-1 1 0,1 0 0,-1 0 0,1 0-1,-1 0 1,1 0 0,-1 0 0,0-1 0,1 1 0,-1 0-1,1 0 1,-1-1 0,0 1 0,1 0 0,-1-1-1,1 1 1,-1 0 0,0-1 0,0 1 0,1-1-1,-1 1 1,0 0 0,0-1 0,1 1 0,-1-1 0,0 1-1,0-1 1,0 1 0,0-1 0,0 1 0,1-1-1,-1 1 1,0-1 0,0 1 0,0 0 0,0-1 0,-1 1-1,1-1 1,0 1 0,0-1-9,2-24 194,-3-63 124,-1 25-191,2-1 1,4 1-1,8-40-127,-9 84-3,1 0-1,1 0 0,1 1 0,1-1 1,0 2-1,1-1 0,1 1 1,1 0-1,0 0 0,2 2 0,-1-1 1,2 1-1,0 1 0,1 0 4,-11 11 2,0-1 0,1 1 1,0 0-1,-1 1 0,1-1 0,0 1 0,0-1 0,1 1 0,-1 0 0,0 1 0,1-1 0,-1 1 0,1 0 0,-1 0 0,1 0 0,0 1 1,-1-1-1,1 1 0,0 0 0,-1 0 0,1 1 0,-1 0 0,1 0 0,2 0-2,1 2 19,-1 1 0,-1-1 0,1 1-1,0 0 1,-1 1 0,0-1 0,0 1 0,0 1 0,-1-1-1,0 1 1,0 0 0,0 0 0,-1 0 0,3 5-19,5 9 65,-2 0 0,0 1 0,-1 0-1,-1 1 1,-2 0 0,0 0 0,-1 0 0,1 14-65,2 34 184,-4 0-1,-3 9-183,0-1 173,7 35-173,-7-106 20,-1-4-1,0 1-1,0-1 1,0 1 0,1-1-1,-1 1 1,1-1 0,0 0 0,0 1-1,0-1 1,0 0 0,1 0 0,-1 0-1,1 0 1,0 0 0,0 0 0,0 0-1,0 0 1,1-1 0,1 3-19,-11-15-1377,1 0-2361,-9-9 228</inkml:trace>
  <inkml:trace contextRef="#ctx0" brushRef="#br0" timeOffset="323.56">77 362 9906,'-12'-10'3337,"5"-5"768,13 10-2913,9-2 72,4-8-584,13 5-120,5 1-391,12 1-41,-1 1-64,4 5 280,-6 1-48,6 1 416,-11 1-4353,5-3-656,-2-5-1120</inkml:trace>
  <inkml:trace contextRef="#ctx0" brushRef="#br0" timeOffset="708.6">757 180 5665,'-7'-2'9737,"6"9"-6150,7 19-4039,-3-13 1486,16 59 208,26 120 756,-40-159-1703,0-1-1,-2 1 1,-2-1 0,-2 33-295,1-65 31,0 1-1,0-1 0,0 1 0,0-1 0,0 1 0,0-1 0,0 0 1,0 1-1,0-1 0,0 1 0,0-1 0,0 1 0,0-1 1,0 1-1,-1-1 0,1 0 0,0 1 0,0-1 0,0 1 0,-1-1 1,1 0-1,0 1 0,-1-1 0,1 0 0,0 1 0,-1-1 0,1 0 1,0 0-1,-1 1 0,1-1 0,0 0 0,-1 0 0,1 0 0,-1 1 1,1-1-1,-1 0-30,-13-11 818,-12-26-6,26 36-802,-13-21 54,2 0-1,0 0 0,2-1 0,0 0 0,2-1 1,0 0-1,2 0 0,1-1 0,0 1 0,1-15-63,3 29-6,0 0 0,0 0 0,1 0 0,1 0 0,-1 0 0,2 0 0,-1 0 0,1 0 0,1 1 0,0-1 0,0 1 0,1 0 0,0 0 0,0 1 0,1 0 0,0 0 0,1 0 0,0 0-1,0 1 1,0 0 0,1 1 0,0 0 0,0 0 0,1 0 0,0 1 0,7-3 6,-5 4-12,1 0-1,-1 0 1,1 1-1,-1 1 1,1 0-1,0 0 1,0 1-1,0 1 0,0 0 1,0 1-1,0 0 1,0 0-1,4 3 13,-8-3-5,-1 1 0,1 0 0,-1 0 0,0 1-1,0 0 1,0 0 0,-1 0 0,1 1 0,-1 0-1,0 1 1,0-1 0,0 1 0,0 0 0,-1 1-1,0-1 1,0 1 0,0 0 0,-1 0-1,0 1 1,0-1 0,1 4 5,-4-6-1,1 1-1,-1-1 1,1 0-1,-1 1 1,0-1-1,-1 1 1,1 0-1,-1-1 1,0 1-1,0-1 1,0 1-1,-1 0 1,0-1-1,0 1 1,0-1-1,0 0 1,-2 5 1,0-3 9,-1 0 0,1-1 0,-1 1 1,0-1-1,-1 0 0,1 0 1,-1 0-1,0-1 0,0 1 0,0-1 1,-3 1-10,-15 8 25,0-1 0,0-1 0,-1-1-1,0-1 1,-18 4-25,-8 1 111,-2 0-618,18-1-3227,9 0 308</inkml:trace>
  <inkml:trace contextRef="#ctx0" brushRef="#br0" timeOffset="1199.12">1185 209 7786,'1'0'241,"-1"0"1,1 0 0,0-1-1,-1 1 1,1 0 0,0 0-1,-1 0 1,1 1 0,0-1-1,0 0 1,-1 0 0,1 0 0,0 0-1,-1 1 1,1-1 0,-1 0-1,1 0 1,0 1 0,-1-1-1,1 1 1,-1-1 0,1 0-1,-1 1 1,1 0-242,9 18 2450,-1 30-1696,-8-36 52,19 123 4205,1 129-5011,-21-263 19,0 50 293,0-50-270,0 1 0,-1-1 0,1 1 0,0-1 0,-1 0 0,0 1 0,1-1-1,-1 1 1,0-1 0,0 0 0,0 0 0,0 1 0,-1-1 0,1 0 0,-1 0 0,1 0-1,-1 0-41,1-2 29,0 0-1,1 1 0,-1-1 0,0 0 0,1 0 1,-1 0-1,0 0 0,1 1 0,-1-1 0,0 0 1,1 0-1,-1 0 0,0-1 0,0 1 0,1 0 1,-1 0-1,0 0 0,1 0 0,-1-1 0,0 1 1,1 0-1,-1-1 0,1 1 0,-1 0 0,0-1 1,1 1-1,-1-1 0,1 1 0,-1-1 0,1 1 1,-1-1-1,1 1 0,0-1 0,-1 1 0,1-1 1,0 0-1,-1 1 0,1-1 0,0 0 0,0 1 1,0-1-1,-1 0-28,-9-29 420,10 29-395,-6-26 67,1-1 0,2 0 0,0 0 0,2-1 0,1 1 0,2 0 1,0 0-1,2-1 0,7-24-92,-8 38-7,2-1 0,0 1 0,1 0 0,0 0 0,1 1 0,0-1 0,2 2 0,-1-1 0,2 1 0,0 0 0,0 1 0,1 0 0,1 1 0,0 0 0,0 1 0,1 0 0,12-6 7,-22 14-4,-1 0 1,1 1 0,0-1 0,0 1 0,0-1 0,0 1-1,0 0 1,0 0 0,0 0 0,0 1 0,1-1-1,-1 1 1,0 0 0,0-1 0,1 1 0,-1 1 0,0-1-1,0 1 1,1-1 0,-1 1 0,0 0 0,0 0 0,0 0-1,0 0 1,0 1 0,0-1 0,-1 1 0,1 0 0,0 0-1,-1 0 1,1 0 0,-1 0 0,0 0 0,1 1 0,-1-1-1,0 2 4,2 2 0,-1-1 0,-1 1-1,1 0 1,-1 0 0,0 0-1,0 1 1,-1-1 0,0 0-1,0 1 1,0-1 0,-1 1-1,0-1 1,0 0 0,0 1-1,-1-1 1,0 1 0,-2 4 0,1-3 34,-1 0 0,0-1 0,0 1 0,-1-1 0,0 1 1,0-1-1,-1 0 0,0-1 0,0 1 0,-1-1 0,1 0 1,-1 0-1,-1-1 0,-3 3-34,-11 6-456,-1 0 1,0-2-1,-1-1 0,-1 0 456,-25 12-4931,18-5 68</inkml:trace>
  <inkml:trace contextRef="#ctx0" brushRef="#br0" timeOffset="1920.22">1809 225 10402,'-4'-4'7630,"4"4"-7580,-1 0 0,1 0 0,0 0 0,0 1-1,-1-1 1,1 0 0,0 0 0,0 0 0,-1 1 0,1-1 0,0 0 0,0 1 0,0-1 0,-1 0-1,1 0 1,0 1 0,0-1 0,0 0 0,0 1 0,0-1 0,0 0 0,0 1 0,0-1 0,0 0 0,0 1-1,0-1 1,0 0 0,0 1 0,0-1 0,0 0 0,0 1 0,0-1 0,0 0 0,0 0 0,0 1-1,0-1 1,1 0 0,-1 1 0,0-1 0,0 0 0,0 0 0,0 1 0,1-1 0,-1 0 0,0 1-50,20 90 2685,1 36-2685,-16-84 237,-2 1 1,-2-1 0,-1 1-1,-4 13-237,3-49 37,-1 0 0,0 0 0,0 0 0,0-1 0,-1 1 0,0-1 0,-1 1 0,-1 1-37,5-8 16,-1 0-1,0 0 1,1 0-1,-1 1 0,0-1 1,0 0-1,0 0 1,0 0-1,1 0 1,-1 0-1,-1-1 0,1 1 1,0 0-1,0 0 1,0-1-1,0 1 1,-1 0-1,1-1 1,0 0-1,0 1 0,-1-1 1,1 0-1,0 1 1,-1-1-1,1 0 1,0 0-1,-1 0 0,1 0 1,0 0-1,-1-1 1,1 1-1,0 0 1,-1 0-1,1-1 1,0 1-1,0-1 0,-1 1 1,1-1-1,0 0 1,0 0-1,0 1 1,0-1-1,0 0 0,0 0 1,0 0-1,0 0 1,0 0-1,0 0 1,0 0-1,1 0 1,-1-1-1,0 0-15,-5-7 27,0-1 0,0 1 0,1-1 0,0 0 0,1 0 0,0-1 0,1 0 1,0 1-1,1-1 0,0 0 0,1 0 0,0 0 0,0 0 0,1 0 0,1-1 0,0 1 0,0 0-27,2-9 1,0 1 0,2-1 0,0 1 0,1 0 0,1 0 0,0 1 0,2-1 0,0 2 0,3-4-1,0 3-12,0 1-1,1 0 0,0 1 0,2 0 1,0 2-1,16-13 13,-26 23-7,0-1 0,0 2-1,0-1 1,1 1 0,0 0 0,0 0-1,0 0 1,0 1 0,0 0 0,0 0-1,0 1 1,1-1 0,-1 2 0,1-1 0,-1 0-1,1 1 1,-1 1 0,1-1 0,-1 1-1,1 0 1,-1 0 0,0 1 0,5 1 7,-8-2-2,0 0 1,-1 1 0,1-1 0,0 0-1,-1 1 1,0 0 0,1-1 0,-1 1-1,0 0 1,0 0 0,0 0 0,0 1-1,0-1 1,0 0 0,-1 1 0,1-1-1,-1 1 1,0-1 0,0 1 0,0 0-1,0 0 1,0-1 0,0 1-1,-1 0 1,1 0 0,-1 0 0,0 0-1,0 0 1,0 0 0,0 0 0,0-1-1,-1 1 1,0 0 0,1 0 0,-1 0-1,0 0 1,-1 1 1,-1 4 5,-1 0 1,0-1-1,0 0 0,0 1 1,-1-2-1,0 1 0,0 0 1,-1-1-1,0 0 0,0-1 1,0 1-1,-6 3-5,-7 2 20,0-1 0,-1 0 0,0-2 0,-19 7-20,28-12 41,-1 1 0,1-1 0,0-1 0,-1 0-1,0-1 1,1 0 0,-1-1 0,-4 0-41,36 4 154,0 1 1,-1 1-1,1 0 1,-1 2-1,-1 0 1,9 6-155,113 70 727,-83-47-398,26 10-329,-48-28-250,30 12 1207,-16-19-5436,-31-12 945</inkml:trace>
  <inkml:trace contextRef="#ctx0" brushRef="#br0" timeOffset="2374">2575 334 8194,'-3'-1'228,"0"0"595,-1-1 1,1 1-1,-1 0 1,0 0-1,0 0 0,1 0 1,-1 0-1,0 1 0,0 0 1,0 0-1,-1 0-823,4 1 189,0 0 0,0 0 0,0 0 0,0 0-1,0 1 1,0-1 0,0 0 0,0 1 0,0-1 0,0 1-1,1-1 1,-1 1 0,0-1 0,1 1 0,0-1 0,-1 1-1,1 0 1,0-1 0,0 1 0,0-1 0,0 1-1,0 0 1,0-1 0,0 1 0,0 0 0,1-1-189,0 95 1920,5 0-1,16 80-1919,-63-300 806,34 102-823,-6-19-20,1 0 0,3-1 0,-2-23 37,9 53-6,1 0 0,1 0 0,0 0 0,1 0 0,0 0-1,1 0 1,1 0 0,0 0 0,0 1 0,1-1 0,0 1 0,1 0 0,0 0-1,2-2 7,-2 7-12,0-1 0,1 1 0,-1 1 0,1-1 0,0 1 0,0 0 0,1 0 0,-1 0 0,1 1 0,0 0 0,1 1 0,-1 0 0,0 0 0,1 0 0,0 1 0,7-2 12,5 0-11,0 1 1,0 1-1,0 0 0,1 2 0,-1 0 0,5 2 11,1 1 69,0 1 0,-1 1 0,1 1 0,-1 1 0,9 6-69,28 18-4685,-39-14 874</inkml:trace>
  <inkml:trace contextRef="#ctx0" brushRef="#br0" timeOffset="2706.26">2621 442 11058,'-23'11'3369,"19"-12"824,16-2-3017,10 1-312,13 1-207,8 1-377,8-3 272,-7 1-64,0 4-1864,-14 5-2993,-15 7 456</inkml:trace>
  <inkml:trace contextRef="#ctx0" brushRef="#br0" timeOffset="2707.26">2599 813 10186,'-15'16'3385,"21"-9"872,29-9-2769,5-2-112,3-4-319,20-4-449,1 0-280,11-5 208,-7 5 40,-3-2-1504,0 3-3641,-3-4 848</inkml:trace>
  <inkml:trace contextRef="#ctx0" brushRef="#br0" timeOffset="3378.1">3131 202 9226,'-9'-24'6545,"7"16"-3705,6 17-405,1 8-2050,-1 0-1,0 1 1,-2 0 0,0 0 0,-1 0 0,-1-1-1,-1 17-384,0 15 461,-2 273 782,3-320-1238,-1 0 13,1 1 1,0 0-1,0-1 0,0 1 0,0 0 0,0-1 1,0 1-1,1 0 0,0-1 0,-1 1 0,1 0 1,0-1-1,0 1 0,0-1 0,1 0 0,-1 1 1,1-1-19,-12-51 406,3 28-412,-31-123-338,34 127 371,1-1-1,0 0 1,2 0-1,0 0 1,1-1 0,1 1-1,1-5-26,-2 22 34,0 0 0,0 0 0,0 0 0,0 0 0,0 0 0,1 0 0,-1 0 0,0 0 0,1 0 0,-1 0 0,1 1 0,-1-1 0,1 0 0,-1 0 0,1 0 0,-1 1 0,1-1 0,0 0 0,-1 0 0,1 1 0,0-1 0,0 1 0,0-1 0,0 1 0,-1-1 0,1 1 0,0-1 0,1 1-34,-1 0 43,1 0 1,0 0 0,0 0-1,0 1 1,-1-1-1,1 1 1,0-1-1,0 1 1,-1 0 0,1-1-1,-1 1 1,1 0-1,0 0 1,-1 0 0,1 1-44,11 8 218,0 2 0,-1-1 0,9 12-218,-7-8 97,62 67 142,-37-38-99,25 21-140,-52-54 28,1 0 0,0-1 0,1 0 1,1-1-1,-1-1 0,1 0 0,8 2-28,-20-8 11,0-1 0,0 0 0,-1 0 0,1 0 1,0 0-1,0 0 0,0-1 0,0 0 0,0 1 0,0-1 1,0 0-1,0 0 0,0-1 0,0 1 0,0-1 0,0 1 0,0-1 1,0 0-1,0 0 0,-1 0 0,1-1 0,0 1 0,-1 0 0,1-1 1,0 0-12,0-1 13,-1 0 1,0 0 0,0 0 0,0-1 0,0 1-1,0-1 1,-1 1 0,1-1 0,-1 1-1,0-1 1,0 0 0,0 0 0,-1 1 0,1-1-1,-1 0 1,0 0 0,0 0 0,-1-3-14,-2-24 49,-2 0 1,-1 1-1,-10-27-49,9 33 17,1-1 0,0 1-1,2-1 1,1 0-1,1 0 1,1-12-17,1 33 41,0 0 1,0 0 0,1 0-1,0 0 1,0 1 0,0-1-1,0 0 1,0 0 0,1 1-1,-1-1 1,1 1 0,0-1-1,1 1 1,-1 0 0,0 0-1,1 0 1,0 0 0,-1 0-1,1 0 1,3-1-42,38-17-588,-10 11-3322,-32 10 3507,16-6-3392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2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9962,'3'-4'7612,"10"-1"-6910,-5 3 157,6-4-306,0 0-1,0-1 1,0-1 0,5-4-553,-9 5 190,0 1-1,0 1 1,1-1 0,0 2 0,-1-1 0,2 2 0,-1-1-1,0 2 1,2-1-190,242-34 1918,-13 2-1166,-208 31-463,-19 5-830,-16-1 489,1 0 0,0 0 0,0 0 0,0-1 0,0 1 0,0 0 0,0 0 0,0 0 0,-1 0 0,1 0 0,0 0 0,0 0 0,0 0-1,0 0 1,0 1 0,0-1 0,-1 0 0,1 0 0,0 0 0,0 0 0,0 0 0,0 0 0,0 0 0,0 0 0,0 0 0,0 0 0,0 0 0,-1 0 0,1 0 0,0 0 0,0 1 0,0-1-1,0 0 1,0 0 0,0 0 0,0 0 0,0 0 0,0 0 0,0 0 0,0 1 0,0-1 0,0 0 0,0 0 0,0 0 0,0 0 0,0 0 0,0 0 0,0 0 0,0 1 0,0-1 0,0 0-1,0 0 1,0 0 0,0 0 0,0 0 0,0 0 0,0 0 0,0 1 0,0-1 0,0 0 0,0 0 0,0 0 0,1 0 0,-1 0 0,0 0 52,-20 7-3141</inkml:trace>
  <inkml:trace contextRef="#ctx0" brushRef="#br0" timeOffset="318.74">426 162 8818,'1'19'2329,"-1"-1"0,0 1 1,-1-1-1,-1 1 0,-2 3-2329,1-5 853,1 1-1,1 0 0,0 0 1,1 0-1,1-1 1,1 5-853,5 6 376,0-1 1,2 0 0,1-1-1,2 1 1,2 2-377,-13-28-446,0 1 0,0-1-1,0 1 1,0-1 0,0 0 0,0 1 0,1-1 0,-1 0 0,0 0-1,1 0 1,-1 0 0,1 0 0,-1 0 0,1 0 0,1 0 446,13 5-4495</inkml:trace>
  <inkml:trace contextRef="#ctx0" brushRef="#br0" timeOffset="667.66">833 337 10530,'-15'-8'3593,"0"4"832,4 8-2865,2 4 113,2 11-473,-1 4-104,1 4-384,4 7-200,2-1-248,1 4-87,4-4-81,4-3 0,3-7 152,5-6-64,4-8-80,5-8 1248,3-6-6577,0-8 2360</inkml:trace>
  <inkml:trace contextRef="#ctx0" brushRef="#br0" timeOffset="668.66">927 43 10458,'-30'-19'2241,"2"2"967,9 10-3128,10 10 200,18 5 113,14 6-3610,5 0 1521</inkml:trace>
  <inkml:trace contextRef="#ctx0" brushRef="#br0" timeOffset="1013.16">1247 111 9122,'-41'7'8156,"-5"10"-4351,41-15-3622,1 0 0,-1 0 0,1 1 0,-1-1 0,1 1 0,0 0 0,0 1 0,0-1 0,0 1 0,1 0 0,-1-1 0,1 2 0,0-1 0,0 0 0,-2 5-183,5-6 23,-1-1 0,1 1 0,-1-1 0,1 1 0,0 0 1,0-1-1,0 1 0,0-1 0,1 1 0,-1-1 0,1 1 0,0 0 1,-1-1-1,1 1 0,0-1 0,0 0 0,1 1 0,-1-1 0,0 0 0,1 0 1,-1 0-1,3 2-23,45 43 35,-43-42-11,26 22 4,5 3 31,27 29-59,-55-49 8,1 0 1,-2 1 0,0 0-1,0 0 1,-1 1 0,0 0-1,-1 0 1,3 9-9,-8-17 9,0 0 0,0 0 0,0 1 1,0-1-1,-1 0 0,0 0 0,1 1 0,-2-1 1,1 0-1,0 0 0,-1 1 0,0-1 0,0 0 0,0 0 1,-1 0-1,1 0 0,-1 0 0,0 0 0,0 0 1,0-1-1,-1 1 0,1-1 0,-1 1 0,0-1 0,0 0 1,0 0-1,0 0 0,-1-1 0,1 1 0,-1-1 1,0 0-1,-2 2-9,-16 7 98,1 0 0,-1-1 0,-1-2 0,0 0 0,-7 0-98,-25 5 111,26-11-1008,6-8-3471,19 0 574</inkml:trace>
  <inkml:trace contextRef="#ctx0" brushRef="#br0" timeOffset="1361.86">1600 207 6417,'2'-5'542,"-1"-1"0,0 0 0,0 1 1,0-1-1,-1 0 0,0 0 0,0 0 0,0 1 0,-1-1 0,0 0 0,0 0 0,-1 1 0,1-1 0,-1 1 0,0-1 0,-1 1 0,0-2-542,1 4 163,-1 0 1,1 1 0,-1-1-1,0 1 1,1-1-1,-1 1 1,0 0-1,-1 0 1,1 0-1,0 0 1,-1 1-1,1-1 1,0 1-1,-1 0 1,0 0-1,1 0 1,-1 1-1,0-1 1,1 1-1,-1 0 1,0 0-1,1 0 1,-1 0-1,0 1 1,0-1-1,1 1 1,-3 1-164,3-2 42,-1 1-1,0-1 1,0 1-1,0 1 1,1-1-1,-1 0 1,1 1 0,-1-1-1,1 1 1,-1 0-1,1 1 1,0-1-1,0 0 1,0 1-1,0 0 1,1-1 0,-1 1-1,1 0 1,-1 0-1,1 1 1,0-1-1,0 0 1,0 1 0,1 0-42,0 0 0,0 0 1,1 0 0,0 0 0,0 0 0,0 0-1,0 0 1,0 0 0,1 0 0,0 0 0,0 0-1,0 0 1,0 0 0,1 0 0,-1 0 0,1 0 0,0-1-1,0 1 1,0-1 0,1 1 0,-1-1 0,1 0-1,0 0 1,1 1-1,10 9 5,1-1-1,0 0 1,1-1 0,0 0-1,0-2 1,1 0-1,2 0-4,55 33 38,-69-39-37,0 0 1,0 1 0,0 0 0,0 0-1,-1 0 1,1 1 0,-1 0 0,0 0-1,-1 0 1,1 0 0,-1 0 0,0 1-1,0-1 1,-1 1 0,1 0 0,-1 0-1,-1 0 1,1 0 0,-1 0 0,0 0-1,0 0 1,-1 1 0,0-1 0,0 0-1,0 0 1,-1 1 0,0 0-2,-1 2 9,-1 1 0,0 0 0,-1 0 0,0-1 0,0 0 1,-1 0-1,0 0 0,-1-1 0,0 1 0,0-1 0,-1-1 0,0 1 0,0-1 1,-1 0-1,0-1 0,-2 2-9,-94 60 198,91-60-190,-1-1-1,1-1 0,-1 0 0,-1-1 1,1 0-1,-1-1 0,-1 0-7,20-6-3343,14-8 234</inkml:trace>
  <inkml:trace contextRef="#ctx0" brushRef="#br0" timeOffset="1785.64">2025 179 8322,'-1'-39'9088,"0"40"-5861,-2 22-2459,-26 349 2731,23-265-3170,3-83-16,1-34 129,2-48-204,2 22-232,3 1-1,1 0 1,1 1 0,2 0 0,2 0 0,4-9-6,-6 21-2,1 0 0,1 2 1,1-1-1,0 1 0,2 1 0,0 0 0,1 1 1,1 0-1,1 2 0,7-6 2,-22 19 1,1 1 1,0-1-1,0 1 1,-1 0-1,2 0 0,-1 0 1,0 0-1,0 1 1,0-1-1,1 1 0,-1 0 1,1 0-1,-1 0 0,1 0 1,0 1-1,-1-1 1,1 1-1,0 0 0,-1 0 1,1 0-1,-1 1 1,1-1-1,0 1 0,-1 0 1,1 0-1,-1 0 1,0 1-1,1-1 0,-1 1 1,0-1-1,0 1 1,0 0-1,0 1 0,0-1 1,0 0-1,0 1 1,-1-1-1,0 1 0,1 0 1,-1 0-1,0 0 1,0 1-2,7 10 49,0-1-1,-2 1 1,1 0 0,-2 1 0,0 0 0,-1 0 0,0 0 0,-2 1 0,1 0 0,-2-1 0,1 14-49,-1 28 170,-2 0 0,-5 39-170,0-17 147,5-78-160,0 0 0,0 0 0,0 0 0,0 0 0,0 0 0,0 0 0,0 0 0,-1 0 0,1 0-1,0 0 1,-1 0 0,1 0 0,-1 0 0,1 0 0,-1 0 0,0 0 0,1-1 0,-1 1 0,0 0 0,1 0 0,-1-1 0,0 1 0,0 0-1,0-1 1,0 1 0,0-1 0,0 1 13,-20 2-3972,-1-5 622</inkml:trace>
  <inkml:trace contextRef="#ctx0" brushRef="#br0" timeOffset="2137.42">1949 502 11106,'-27'-17'3577,"8"4"496,27 7-3033,8 2-64,13 8-487,20-4-113,8 0 8,15 4-152,2 1 56,9 0 64,-11 3 1752,7 3-6561,-16-3 2809</inkml:trace>
  <inkml:trace contextRef="#ctx0" brushRef="#br0" timeOffset="2547.33">3079 161 10026,'-2'-2'487,"1"0"0,-1 1 0,0-1 0,1 0 0,-1 1 0,0-1 0,0 1 0,0-1 0,0 1 0,-1 0 0,1 0 0,0 0 0,0 0 0,-1 1 0,1-1 0,0 0 0,-2 1-487,1 0 341,-1 0 0,1 0 0,-1 0-1,0 0 1,1 1 0,-1 0-1,1 0 1,-1 0 0,1 0-1,0 0 1,-1 1-341,-10 6 312,0 0 0,1 1 1,0 0-1,1 1 0,-2 2-312,-3 2 622,-3 2-338,1 0-1,0 2 1,2 0 0,0 1-1,1 1 1,1 0 0,-5 9-284,12-15 58,1 0 0,1 0 0,0 1 0,1-1 0,0 1 0,2 0 0,-1 1 0,2-1 0,0 1 0,1-1 0,0 1 0,2 10-58,-1-18 11,1 0 1,0 0-1,0 0 0,1 0 1,0 0-1,0 0 0,1-1 1,0 1-1,1-1 1,-1 0-1,1 0 0,0 0 1,1 0-1,0-1 1,0 1-1,0-1 0,1-1 1,0 1-1,5 3-11,-4-4 17,1 0 1,1-1-1,-1 0 1,1 0-1,-1-1 0,1 0 1,0 0-1,0-1 1,0 0-1,0-1 1,1 0-1,-1-1 0,0 1 1,0-2-1,1 1 1,8-3-18,-3 1 27,1-2 1,0 0 0,-1 0 0,0-2 0,13-5-28,-22 8 14,0 0 0,0-1 0,0 1 1,0-1-1,0 0 0,-1-1 0,0 1 1,0-1-1,0 0 0,0 0 0,-1-1 1,0 1-1,0-1 0,1-3-14,-4 7 6,-1 0 1,1 0-1,-1 0 0,1 0 0,-1 0 0,0 0 0,0-1 1,0 1-1,0 0 0,0 0 0,0 0 0,0 0 1,-1 0-1,1-1 0,-1 1 0,0 0 0,1 0 0,-1 0 1,0 0-1,0 1 0,0-1 0,-1 0 0,1 0 0,0 0 1,-1 1-1,1-1 0,-1 1 0,1-1 0,-1 1 0,0 0 1,0 0-1,1-1 0,-1 1 0,0 0 0,0 1 1,-2-2-8,-9-4 15,0 0 0,-1 1-1,0 0 1,-11-2-14,24 7 2,-4-1-42,-5-2-101,-1 0 1,0 0-1,0 1 0,0 1 1,0 0-1,0 1 1,-6 0 140,17 0-167,0 0 0,0 0 0,1 1 0,-1-1 0,0 0 0,0 0 0,1 0 0,-1 1 0,0-1 0,0 0 0,0 0 0,1 1 0,-1-1 0,0 0 0,0 0 0,0 1 0,0-1 0,1 0 0,-1 0 0,0 1 0,0-1 0,0 0 0,0 1 0,0-1 0,0 0 0,0 1 0,0-1 0,0 0 0,0 0 0,0 1 0,0-1 0,0 0 0,0 1 0,-1-1 0,1 0 0,0 0 0,0 1 0,0-1 0,0 0 0,0 1 0,-1-1 0,1 0 0,0 0 0,0 0 0,0 1 0,-1-1 0,1 0 0,0 0 0,0 0 0,-1 1 0,1-1 0,0 0 0,0 0 0,-1 0 0,1 0 0,0 0 0,-1 0 0,1 0 0,0 0 0,0 0 0,-1 0 0,1 0 0,-1 0 167,16 12-6883</inkml:trace>
  <inkml:trace contextRef="#ctx0" brushRef="#br0" timeOffset="3020.69">3387 314 9722,'-1'-1'336,"1"0"1,0 0-1,-1 1 0,1-1 0,-1 0 0,1 1 1,-1-1-1,0 0 0,1 1 0,-1-1 1,1 1-1,-1-1 0,0 1 0,0-1 1,1 1-1,-1-1 0,0 1 0,0 0 0,1-1 1,-1 1-1,0 0 0,0 0 0,0 0 1,0-1-1,0 1 0,1 0 0,-1 0 1,0 0-1,0 0 0,0 1 0,0-1-336,-5 31 4457,4-10-5267,-11 128 2051,7 33-1241,-19-243 949,17 35-911,-17-52 161,0-14-199,20 69 11,0 1 0,2-1 0,1 0 0,0-1-1,2 1 1,2-19-11,-1 36-3,0 0-1,0 0 0,1 0 0,0 0 0,0 0 1,0 1-1,1-1 0,0 1 0,0 0 0,0-1 1,0 1-1,1 1 0,0-1 0,0 0 1,2-1 3,1 1-5,1-1 0,-1 1 0,1 0 0,0 0 0,0 1 1,1 0-1,-1 1 0,1 0 0,6-2 5,15-1-13,0 1 0,1 1 0,0 2 0,-1 1 0,18 2 13,-1 0 57,36 7-57,-67-6 32,-1 1 0,0 0 0,0 1 0,-1 1-1,1 0 1,-1 2 0,5 2-32,3 6 76,-5 6-3909,-10 0 691</inkml:trace>
  <inkml:trace contextRef="#ctx0" brushRef="#br0" timeOffset="3373.15">3278 524 11474,'-17'-5'3777,"36"5"880,9-2-3104,11 0-337,16 1-272,0-2-536,18 3 64,-12 3-88,3 4 1337,-16 4-1937,-16 5-4641,-21 2 1976</inkml:trace>
  <inkml:trace contextRef="#ctx0" brushRef="#br0" timeOffset="3374.15">3377 784 13067,'-8'13'4505,"16"-7"1176,18-9-3393,12 2-503,6-3-417,16 0-288,-2-2-640,16 2-191,-7-1-153,1 3 312,-19 5 40,4 2-6570,-12-5 2570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03.67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98 4769,'-9'-16'5426,"-4"-6"-854,7 18 2131,0 24-5672,4-6-830,-3 11 16,2 1-1,1 0 0,1 0 1,1 0-1,2 0 1,0 0-1,2 3-216,57 318 670,-61-347-661,0 0 0,1 1-1,-1-1 1,0 0 0,0 0 0,0 1 0,0-1 0,0 0 0,1 1 0,-1-1 0,0 0 0,0 1 0,0-1 0,0 0 0,0 1 0,0-1 0,0 0 0,0 1-1,0-1 1,0 0 0,0 1 0,-1-1 0,1 0 0,0 1 0,0-1 0,0 0 0,0 0 0,0 1 0,-1-1 0,1 0 0,0 1 0,0-1 0,0 0 0,-1 0-1,1 0 1,0 1 0,0-1 0,-1 0 0,1 0 0,0 0 0,-1 1 0,1-1 0,0 0 0,-1 0 0,1 0 0,0 0 0,0 0 0,-1 0-9,-17-13 289,-26-37-32,38 43-243,-1-3-3,0-1 0,0 0 0,1 0 1,1 0-1,0-1 0,0 0 0,1 0 0,1 0 0,-2-9-11,-3-24-1,3 1 1,1-3 0,3 40-1,1-2-5,1 0 0,0 0 1,0 1-1,1-1 1,0 0-1,1 1 1,0 0-1,0-1 1,0 1-1,1 0 0,1 1 1,-1-1-1,1 1 1,0 0-1,1 0 1,0 0-1,0 1 0,5-5 6,3-2-10,0 1 0,1 0-1,1 1 1,0 0 0,0 1 0,1 1-1,0 1 1,3 0 10,3-1 22,1 2 0,0 1 0,7-1-22,-22 5-2,1 1 1,-1 0 0,1 0-1,0 1 1,-1 0-1,1 1 1,0 0 0,-1 1-1,7 2 2,1 4 92,-16-7-264,-1-1 0,1 1 1,-1-1-1,1 1 0,-1-1 0,1 1 0,-1-1 0,1 1 0,-1 0 1,0-1-1,1 1 0,-1 0 0,0 0 0,1-1 0,-1 1 1,0 0-1,0 0 0,0-1 0,0 1 0,0 0 0,0 0 0,0-1 172,-6 15-2791</inkml:trace>
  <inkml:trace contextRef="#ctx0" brushRef="#br0" timeOffset="354.81">144 480 10458,'-11'-10'3145,"7"-2"856,8 2-2689,10-2-256,10 0-120,5-2-311,10 3-153,-2-4-280,5 7-56,-8 1 168,-1 10-216,-7 4-64,-8 13-4505,-16 8 1272</inkml:trace>
  <inkml:trace contextRef="#ctx0" brushRef="#br0" timeOffset="717.13">129 769 10802,'-34'39'7753,"64"-52"-1402,37-6-5384,-49 15-394,312-82 867,-319 83-1385,0 0-1,1 1 1,-1 0 0,0 1 0,10-1-55,-16 3-1067,1-1 1,0 1-1,0 0 1,-1 0 0,1 0-1,-1 1 1,2 1 1066,8 4-5644</inkml:trace>
  <inkml:trace contextRef="#ctx0" brushRef="#br1" timeOffset="53032.25">956 45 264,'1'-1'112,"1"-1"0,-2 1-72,2 1-144,0 0 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5:1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51 124 8290,'-36'-79'11976,"36"80"-11919,-1-1 0,1 0 0,0 0-1,0 0 1,0 0 0,0 1 0,0-1 0,0 0 0,-1 0 0,1 0 0,0 0 0,0 1 0,0-1 0,-1 0 0,1 0 0,0 0 0,0 0 0,0 0 0,-1 0 0,1 0 0,0 0-1,0 0 1,0 0 0,-1 0 0,1 0 0,0 0 0,0 0 0,-1 0 0,1 0 0,0 0 0,0 0 0,0 0 0,-1 0 0,1 0 0,0 0 0,0 0 0,0 0 0,-1 0 0,1 0-1,0-1 1,0 1 0,0 0 0,-1 0 0,1 0 0,0 0 0,0 0 0,0-1 0,0 1 0,0 0 0,0 0 0,-1 0 0,1-1 0,0 1 0,0 0 0,0 0 0,0 0 0,0-1 0,0 1-1,0 0 1,0 0 0,0-1-57,-4 25 1360,3 16-927,2-1 1,2 1 0,2-1-1,1 1 1,9 29-434,-11-54 63,1 0 1,0 0-1,1 0 1,0-1-1,1 0 1,1 0-1,0-1 0,1 0 1,0-1-1,1 1 1,0-2-1,1 1 1,1-2-1,-1 1 1,2-2-1,3 3-63,-10-8 17,0-1 0,0 0 1,0 0-1,0-1 0,0 1 0,0-1 0,1-1 1,-1 1-1,0-1 0,1 0 0,0 0 0,-1-1 1,1 0-1,-1 0 0,1-1 0,0 0 0,-1 0 1,1 0-1,-1-1 0,0 0 0,0 0 0,1-1 1,-1 0-1,-1 0 0,1 0 0,0-1 0,-1 1 0,2-2-17,1-2 25,-1 0 0,1-1 0,-1 0 0,-1 0 0,1 0 0,-1-1 0,-1 0-1,0 0 1,0-1 0,-1 1 0,0-1 0,0 0 0,-1 0 0,-1 0-1,1-1 1,-2 1 0,1-3-25,-1-3 32,-1 1 0,0-1 0,-1 0 1,-1 0-1,0 1 0,-2-4-32,2 11-40,0-1 1,-1 1 0,0-1-1,0 1 1,-1 0 0,0 0-1,-1 1 1,0-1 0,0 1 0,0 0-1,-4-4 40,2 10-1148,9 6-3006,-2-4 402</inkml:trace>
  <inkml:trace contextRef="#ctx0" brushRef="#br0" timeOffset="372.17">625 75 3425,'-6'3'2159,"5"-3"-1623,0 0-1,0 1 0,0-1 0,0 0 1,0 1-1,0-1 0,0 1 1,0-1-1,0 1 0,0 0 0,0-1 1,1 1-1,-1 0 0,0 0 0,0-1 1,1 1-1,-1 0 0,0 0 1,1 0-1,-1 0 0,1 0-535,4 16 3201,1-3-3527,18 62 2787,-8-34-1673,-3 0 1,-1 1-1,-2 1 1,-2 3-789,-4-23 155,-1-14-54,-1 1 0,0-1 1,0 1-1,-1-1 0,0 1 1,-2 6-102,2-17 16,-1 0 1,1 0 0,-1 0 0,1 0 0,0 0 0,-1 0-1,1 1 1,0-1 0,-1 0 0,1 0 0,-1 0-1,1 0 1,0 0 0,-1 0 0,1-1 0,-1 1 0,1 0-1,0 0 1,-1 0 0,1 0 0,0 0 0,-1-1-1,1 1 1,0 0 0,-1 0 0,1 0 0,0-1 0,-1 1-1,1 0 1,0-1 0,0 1 0,-1 0 0,1 0 0,0-1-1,0 1 1,0-1 0,-1 1 0,1 0 0,0-1-1,0 1 1,0 0 0,0-1 0,0 1-17,-12-17 134,-28-50-8,31 56-105,2-1-1,-1 0 1,2 0 0,0-1-1,0 1 1,1-1 0,-2-10-21,4 13 26,1-1 0,1 1 1,-1-1-1,2 0 0,-1 0 1,2 1-1,-1-1 0,1 0 1,1 1-1,0-1 0,1 1 0,0-1 1,0 1-1,1 0 0,0 0 1,1 1-1,0-1 0,1 1 1,4-6-27,-3 6-1,1 0 0,1 0 0,-1 1 0,2 0 1,-1 0-1,1 1 0,0 1 0,0-1 1,1 2-1,-1-1 0,1 1 0,1 1 1,-1 0-1,1 1 0,-1 0 0,1 1 1,5-1 0,9 1 26,-1 0 0,1 2 0,-1 0 1,1 2-27,-18-2 1,0 1 1,0 0-1,0 1 1,0-1-1,-1 1 1,1 1-1,0 0 1,-1 0-1,0 0 1,0 1-1,0 0 1,0 0 0,-1 1-1,1 0 1,-1 0-2,-4-3-4,-1 0 0,0-1 0,1 1 0,-1 0 0,0 0 0,0 0 0,0-1 0,-1 1 1,1 0-1,0 0 0,-1 1 0,1-1 0,-1 0 0,1 0 0,-1 0 0,0 0 0,0 0 0,0 2 4,-1 0-482,0-1 0,0 1 0,0-1 0,0 0-1,0 1 1,-1-1 0,1 0 0,-1 0 0,0 0-1,0 0 1,-1 1 482,-20 23-3578</inkml:trace>
  <inkml:trace contextRef="#ctx0" brushRef="#br0" timeOffset="702.79">701 354 4673,'-11'-1'6057,"7"-7"-1680,8 20-64,13-19-2000,4 0-1289,16-1-336,4 0-232,11 0-240,-3 4-112,3 5 384,-16 6 504,-4 8-5825,-17 5 2497</inkml:trace>
  <inkml:trace contextRef="#ctx0" brushRef="#br0" timeOffset="1039.14">732 722 13651,'-1'17'4617,"11"-16"1024,10-11-3736,17-5-465,11-5-560,13-9-200,-3 5-464,5 1 600,-10 5-1336,11 6-5289,-15 9 2008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4:03.5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76 1168,'6'-49'5100,"-3"22"2391,-4 67-4238,1 66-1196,4-1 1,10 55-2058,41 214 3032,-42-296-2395,-3-18 63,3-1 0,9 23-700,-14-93-2158,9-17-3620,37-28-95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4:04.2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56 156 8402,'0'-1'70,"1"1"0,-1 0 0,0-1 0,0 1 0,0-1 0,0 1 0,1-1 0,-1 1 0,0-1 0,0 1 0,0-1 0,0 1 0,0-1 0,0 1 0,0 0 0,-1-1 1,1 1-1,0-1 0,0 1 0,0-1 0,0 1 0,0-1 0,-1 1 0,1 0 0,0-1 0,0 1 0,-1-1 0,1 1 0,0 0 0,-1-1 0,1 1 0,0 0 0,-1 0 0,1-1 0,-1 1 0,1 0 0,0 0 0,-1-1 0,1 1 1,-1 0-1,1 0 0,-1 0 0,1 0 0,-1 0 0,1 0 0,-1 0 0,1 0 0,-1 0 0,1 0 0,0 0 0,-1 0 0,1 0 0,-1 0 0,1 0 0,-1 0 0,1 0 0,-1 1 0,1-1 0,0 0 0,-1 0 0,1 1-70,-1-1 138,0 0-1,0 1 1,0-1-1,0 0 0,0 0 1,0 1-1,0-1 0,0 0 1,0 0-1,0 0 1,0 0-1,0 0 0,0 0 1,0-1-1,0 1 0,0 0 1,0 0-1,0-1 1,0 1-1,0-1 0,0 1 1,0-1-1,1 1 0,-1-1-137,0 1 91,1-1-1,0 1 1,0-1-1,0 1 1,0-1-1,0 1 0,0-1 1,0 1-1,0-1 1,0 1-1,0-1 0,0 1 1,0-1-1,0 1 1,0 0-1,1-1 1,-1 1-1,0-1 0,0 1 1,0-1-1,1 1 1,-1 0-1,0-1 1,1 1-1,-1 0 0,0-1 1,1 1-1,-1 0 1,0-1-1,1 1 0,-1 0 1,0 0-1,1-1 1,-1 1-1,1 0 1,-1 0-1,1 0 0,-1 0 1,1-1-1,-1 1 1,1 0-1,-1 0 1,0 0-1,1 0 0,-1 0-90,37-14 412,-24 9-305,-3 2-76,56-28 124,-61 29-129,-1-1 0,0 0-1,0 0 1,0 0 0,0 0-1,-1-1 1,1 0 0,-1 0-1,0 0 1,0 0 0,0 0-1,-1 0 1,0-1 0,2-3-26,-4 8 11,0 0 0,1-1 1,-1 1-1,0 0 1,0 0-1,0-1 1,1 1-1,-1 0 1,0-1-1,0 1 1,0 0-1,0-1 1,0 1-1,0 0 1,0-1-1,0 1 1,0 0-1,0-1 1,0 1-1,0 0 0,0-1 1,0 1-1,0 0 1,0-1-1,0 1 1,0 0-1,0-1 1,-1 1-1,1 0 1,0-1-1,0 1 1,0 0-1,-1 0 1,1-1-1,0 1 1,0 0-1,-1 0 1,1-1-1,0 1 0,0 0 1,-1 0-1,1 0 1,0 0-1,-1-1-11,-18 7 388,-21 19 129,25-13-316,0 1 0,0 1 0,1 0 0,1 0 0,0 2 0,1 0 0,-1 2-201,9-11 36,0-1 0,0 1 0,0 0 0,1 0 1,0 0-1,1 0 0,0 1 0,0-1 0,0 1 0,1-1 0,0 1 1,1 0-1,-1-1 0,2 1 0,-1 0 0,1-1 0,0 1 1,0-1-1,1 1 0,1 1-36,-2-5 9,1 0 1,0 0-1,0 0 1,0-1-1,1 1 0,-1 0 1,1-1-1,0 1 1,0-1-1,0 0 1,0 0-1,1 0 0,-1-1 1,1 1-1,0-1 1,2 2-10,2-1 16,-1 0 0,1-1 1,0 1-1,-1-1 1,1-1-1,0 0 1,0 0-1,0 0 0,1-1-16,14-1 42,0 0-1,-1-2 1,0-1-1,1 0 0,-1-2 1,7-3-42,5-2 64,-1-2 1,0-1-1,30-18-64,-54 27 11,-1 0 0,0 0 0,0-1 0,0 0 1,0 0-1,-1-1 0,0 1 0,0-2 0,-1 1 0,0-1 0,0 0 0,-1 0 0,0-1 0,-1 0 0,1 1 0,-2-2 0,1 1-11,-3 6 5,-1 0 0,1 1-1,-1-1 1,0 0 0,0 0-1,0 1 1,0-1 0,0 0-1,-1 1 1,1-1 0,-1 0-1,0 1 1,1-1 0,-1 1-1,-1-1 1,1 1 0,0-1 0,0 1-1,-1 0 1,0-1 0,1 1-1,-1 0 1,0 0 0,0 0-1,0 1 1,0-1 0,0 0-1,-1 1 1,1-1 0,0 1 0,-1 0-1,1 0 1,-1 0 0,1 0-1,-1 0 1,0 0 0,1 1-5,-12-4 8,1 1 0,-1 1 0,1 0 0,-1 1 0,0 0 0,-10 2-8,0 5-23,21-1-4,13 1 0,15 0 14,1-1-1,0-1 0,21 1 14,-20-3-1,-1 1 1,1 1-1,5 3 1,-22-4 0,-1 0 0,0 1-1,1 0 1,-2 0 0,1 1-1,0 0 1,-1 1 0,0-1-1,0 2 1,6 5 0,-6-4 0,0 1 0,-1 0 0,0 1 0,0 0 0,-1 0 1,0 0-1,-1 1 0,0 0 0,0 0 0,-1 0 0,-1 0 0,0 1 1,-1 0-1,-1-7 2,0-1 1,-1 1-1,1 0 1,-1-1-1,0 1 1,-1 0-1,1-1 1,-1 1-1,0 0 1,0-1-1,0 1 1,-1-1 0,0 0-1,0 1 1,0-1-1,0 0 1,0 0-1,-1 0 1,0 0-1,0-1 1,0 1-1,0-1 1,-1 0-1,1 0 1,-1 0 0,0 0-1,0 0 1,0-1-1,0 0 1,0 0-1,0 0 1,-1 0-1,1-1 1,-1 1-3,-16 4 105,0-2 0,0 0 0,0-1 1,0 0-1,0-2 0,-1-1 0,1-1 0,-21-3-105,29 0-3668,12-4 884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4:05.2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48 183 2505,'-18'-25'5690,"18"24"-5511,0 1-1,-1 0 1,1 0 0,0-1 0,0 1 0,-1 0 0,1 0-1,0 0 1,-1-1 0,1 1 0,0 0 0,-1 0 0,1 0-1,0 0 1,-1 0 0,1 0 0,0 0 0,-1 0-1,1 0 1,-1 0 0,1 0 0,0 0 0,-1 0 0,1 0-1,0 0 1,-1 0 0,1 0 0,0 0 0,-1 0 0,1 1-1,0-1 1,-1 0 0,1 0 0,0 0 0,-1 0 0,1 1-1,0-1-178,-9 20 4499,4 16-5164,3-9 1076,1 0 0,1 0 0,2 0 0,1 0-1,4 18-410,37 140 1834,-36-157-1633,0 12 168,-1 0 0,-2 4-369,-2-17 121,0 0 1,2-1-1,1 0 0,1 0 1,1 0-1,2 2-121,9-105 1176,-16 68-1119,6-30 122,3 1 0,4-8-179,-12 37 4,-1 1 1,1-1-1,0 1 1,1 0-1,0 0 1,1 0-1,-1 1 0,1-1 1,1 1-1,-1 1 1,1-1-1,3 0-4,-8 5-3,1 0 0,0 0 0,0 1-1,0-1 1,-1 1 0,1 0 0,1 0 0,-1 0 0,0 0-1,0 0 1,0 1 0,0-1 0,1 1 0,-1 0 0,0 0-1,0 0 1,0 1 0,1-1 0,-1 1 0,0-1-1,3 2 4,-2 0-1,1 1-1,-1-1 0,0 1 1,0 0-1,0 0 0,0 1 1,0-1-1,-1 1 0,0 0 0,1-1 1,-1 2-1,-1-1 0,1 0 2,7 14 12,-1-1-1,-1 1 0,-1 0 0,0 1 1,-2 0-1,2 10-11,-2 3 36,8 36-10,-12-64-11,0-1-1,0 0 0,0 0 0,0 0 1,1 0-1,-1 0 0,1 0 1,0 0-1,-1-1 0,2 1 0,-1 0 1,0-1-1,0 0 0,1 1 1,-1-1-1,1 0 0,0 0-14,4-3-563,1-2-3539,7 1 491</inkml:trace>
  <inkml:trace contextRef="#ctx0" brushRef="#br0" timeOffset="419.67">631 824 5305,'71'-70'3444,"-70"68"-3120,0 1 0,0-1 0,0 1 0,1-1 0,-2 0 0,1 1 0,0-1 0,0 0 0,-1 0 0,1 1 0,-1-1 0,1 0 0,-1 0 0,0 0 0,1 0 1,-1 0-1,0 0 0,0 1 0,-1-1 0,1 0 0,0 0 0,-1 0 0,1 0 0,-1 0-324,-1-9 4579,2 11-3310,3 1-1115,-1 0-1,0 0 1,1 0-1,-1 1 0,0-1 1,0 1-1,0-1 1,0 1-1,0 0 1,0 0-1,0 0 1,0 0-1,-1 0 1,1 0-1,-1 1 1,0-1-1,1 2-153,12 15 140,-3-6-86,1 1-1,0-2 1,1 0 0,0-1 0,9 6-54,-16-13-47,0 0 0,0 0 1,1-1-1,0 0 0,0 0 0,0-1 1,0 0-1,0 0 0,0-1 0,0 1 1,1-2-1,-1 1 0,0-1 0,1 0 1,-1 0-1,2-1 47,0-1-545,1-1 0,-1 0 0,0 0 0,0-1 0,0 0 0,0 0 0,-1-1 0,0 0 0,0-1 0,0 1 0,0-2 0,2-2 545,-5 4-250,1 0-1,-1-1 1,1 0-1,-2 0 1,1 0-1,-1-1 1,0 0 0,0 0-1,0 0 1,-1 0-1,0 0 1,-1-1-1,0 1 1,0-1-1,0-3 251,-2 10 76,1 0 0,-1 0 1,0 0-1,0 0 0,0 0 0,0 0 0,0 0 0,0 0 1,0 0-1,0 0 0,0-1 0,-1 1 0,1 0 1,0 0-1,-1 0 0,1 0 0,-1 0 0,1 0 0,-1 0 1,1 1-1,-1-1 0,0 0 0,1 0 0,-1 0 1,0 0-1,0 0-76,-1 1 116,1 0 0,0-1 1,-1 1-1,1 0 0,0 0 0,0 0 1,-1 0-1,1 1 0,0-1 0,-1 0 1,1 0-1,0 1 0,0-1 1,0 1-1,-1-1 0,1 1 0,0 0 1,-1 0-117,-5 3 431,0 1 1,0 0-1,1 0 1,0 1-1,0 0 1,-2 2-432,-18 31 449,1 1 1,1 1-1,3 1 1,2 1-1,1 1 0,2 1 1,3 0-1,-1 10-449,10-42 38,-12 61 111,16-71-91,-1 1 1,1 0 0,-1-1 0,1 1 0,0-1 0,0 1 0,1-1-1,-1 1 1,1 0 0,0-1 0,0 1 0,0-1 0,0 0 0,0 1-1,1-1 1,0 0 0,1 2-59,-2-4-94,0 0-1,0 0 1,0 0-1,0-1 1,0 1-1,0 0 0,0 0 1,1-1-1,-1 1 1,0-1-1,1 0 1,-1 1-1,0-1 1,1 0-1,-1 0 1,0 1-1,1-1 1,-1 0-1,0 0 1,1-1-1,-1 1 1,0 0-1,1 0 1,-1-1-1,0 1 0,1-1 1,-1 1-1,0-1 1,0 1-1,0-1 1,1 0-1,0 0 95,32-30-5734,-2-13-313</inkml:trace>
  <inkml:trace contextRef="#ctx0" brushRef="#br0" timeOffset="1065.2">1336 645 7154,'62'-6'3371,"-61"6"-3152,0 0 1,0 0-1,0 0 0,0 0 1,0 0-1,0 1 1,0-1-1,0 0 0,0 1 1,0-1-1,0 0 0,0 1 1,0-1-1,0 1 1,0 0-1,-1-1 0,1 1 1,0 0-1,0-1 0,0 2-219,10 26 1904,-9-19-1007,15 38 59,-2 1 0,-2 0-1,-2 1 1,-2 0 0,0 22-956,-7-34 109,-1 1 1,-1-1-1,-2 1 1,-2-1-1,-2 0 1,-1 0-1,-7 19-109,13-51 26,-1 1 1,0 0-1,0-1 0,0 0 0,0 0 0,-1 1 0,0-1 1,0-1-1,-1 1 0,1 0 0,-1-1 0,0 0 0,-3 3-26,6-7 13,0 1 0,0-1 0,-1 0-1,1 0 1,0 0 0,0 0 0,0 0-1,0 0 1,0 0 0,-1 0 0,1 0-1,0 0 1,0 0 0,0-1 0,0 1-1,0 0 1,0-1 0,0 1 0,0-1-1,0 0 1,0 1 0,0-1 0,0 0-1,0 1 1,0-1 0,0 0 0,1 0-1,-1 0 1,0 0 0,1 0 0,-1 1-1,0-1 1,1-1 0,-1 1 0,1 0-1,0 0-12,-24-44 259,12 15-222,1-1 1,2 0-1,1-1 0,1 0 1,2 0-1,1-1 0,2 1 1,1-1-1,1 1 0,2-1 1,1 1-1,7-28-37,-8 50-6,1 1 1,0 0 0,0 0-1,1 1 1,0-1-1,1 1 1,0 0-1,0 0 1,1 0-1,0 0 1,0 1-1,0 0 1,1 1-1,0 0 1,1 0-1,-1 0 1,6-2 5,-8 5-6,1 0 0,0 0-1,0 0 1,0 1 0,0 0 0,1 0 0,-1 1 0,0 0 0,1 0-1,-1 0 1,1 1 0,-1 0 0,1 0 0,-1 1 0,1 0 0,-1 0-1,0 0 1,1 1 0,-1 0 0,0 0 0,0 1 0,0-1 0,-1 1-1,1 1 1,3 2 6,-4-3 3,0 0 0,-1 1 0,1-1 0,-1 1 0,0 1 0,0-1 0,-1 0 0,1 1 0,-1 0 0,0 0 0,0 0 0,-1 0 0,1 0 0,-1 0 0,0 1 0,-1-1 0,1 1 0,-1 0 0,0-1 0,0 1 0,-1 0 0,0-1 0,0 1 0,0 0 0,-1 0 0,0-1 0,0 1 0,0 0 0,-1-1 0,1 1 0,-1-1 0,-1 0 0,1 0 0,-1 1 0,0-1 0,0-1 0,0 1 0,-1 0 0,0-1 0,0 0 0,0 0 0,0 0 0,-1 0 0,1-1 0,-1 0-3,-4 3 190,0-1 0,0 0 0,-1-1 0,1 0 0,-1 0 0,0-1 1,-2 0-191,-21-3-3577,20-6 519</inkml:trace>
  <inkml:trace contextRef="#ctx0" brushRef="#br0" timeOffset="1504.31">2076 763 6857,'0'-1'178,"1"0"0,-1 1 0,0-1 0,1 0 0,-1 0 0,0 0-1,0 0 1,1 0 0,-1 0 0,0 0 0,0 0 0,0 0 0,0 0-1,0 0 1,0 0 0,-1 0 0,1 0 0,0 0 0,0 1 0,-1-1-1,1 0 1,0 0 0,-1 0 0,1 0 0,-1 0 0,1 1 0,-1-1-1,0 0 1,1 0 0,-1 1 0,0-1 0,1 0 0,-1 1 0,0-1-1,0 1 1,0-1 0,0 1 0,1-1 0,-1 1 0,0 0 0,0-1-1,0 1 1,0 0 0,0 0 0,0 0 0,0 0 0,0 0 0,0 0 0,0 0-1,0 0 1,0 0 0,0 0 0,0 0 0,1 0 0,-1 1 0,-1-1-178,-4 2 411,0 0 1,0 0 0,0 0-1,1 1 1,-1 0 0,1 0-1,-1 0 1,-2 3-412,-17 14 860,1 1 0,0 0 0,1 3-860,18-19 71,0 1-1,0-1 0,1 1 0,-1 0 1,1 0-1,1 0 0,-1 1 1,1 0-1,1-1 0,-1 1 0,1 0 1,0 0-1,0 0 0,1 0 0,0 1 1,0 2-71,1-7 7,0-1 0,1 0-1,-1 0 1,0 0 0,1 0 0,-1 0 0,1 0 0,-1 0 0,1 0 0,0 0 0,0 0 0,0 0 0,0 0-1,1-1 1,-1 1 0,0 0 0,1-1 0,-1 1 0,1-1 0,-1 0 0,1 1 0,0-1 0,-1 0 0,1 0-1,0 0 1,0 0 0,0 0 0,0 0 0,0-1 0,0 1 0,0-1 0,0 1 0,0-1 0,0 0 0,0 0-1,1 0 1,-1 0 0,0 0 0,0 0 0,0 0 0,0-1 0,0 1 0,1-1-7,9-2 29,0 0-1,-1 0 1,0-1 0,0-1 0,0 1 0,0-2 0,1-1-29,-1 0 26,0-1 0,-1 0 1,0-1-1,0 0 0,-1 0 1,0-1-1,-1 0 0,0-1 1,1-4-27,-6 11 12,-1 0 1,0 0-1,0 0 1,0 0-1,-1-1 1,1 1 0,-1-1-1,0 1 1,-1-1-1,1 1 1,-1-1 0,0 1-1,0-2-12,0 3 11,-1 1-1,1-1 1,-1 0 0,0 0-1,0 1 1,0-1 0,-1 0-1,1 1 1,-1-1 0,1 1-1,-1 0 1,0-1 0,0 1-1,0 0 1,0 0-1,0 0 1,0 0 0,-1 1-1,1-1 1,-1 1 0,1-1-1,-1 1-10,0-1 69,-1 0 0,1 1 0,-1-1 0,0 1 0,0 0 0,1 0 0,-1 1 0,0-1 0,0 1 0,0-1 0,0 1 0,0 1 0,0-1 0,1 0 0,-1 1 0,0 0 0,0 0 0,0 0 0,0 0-69,-28 16-3619,8 2 622</inkml:trace>
  <inkml:trace contextRef="#ctx0" brushRef="#br0" timeOffset="1850.27">2245 81 7682,'-27'-81'8079,"24"122"-2670,-1 6-4484,4 24 155,4 0 1,3 0-1,5 15-1080,1 13 648,-2 26-648,-11-15 176,-1-67 17,1 0 0,2 0 0,2-1 0,2 1-1,10 39-192,-10-71-3822,1-14 476</inkml:trace>
  <inkml:trace contextRef="#ctx0" brushRef="#br0" timeOffset="2183.51">2209 570 12203,'-19'-4'2960,"15"-1"1009,18-3-3633,16 8-48,5 3-208,17-3-24,1-3 8,6 3 160,-12-8 144,-2-1-4352,-19-13 1647</inkml:trace>
  <inkml:trace contextRef="#ctx0" brushRef="#br0" timeOffset="2806.45">2542 89 7986,'0'-22'2071,"1"2"4890,12 43-3315,4 24-1345,-1 1-1,5 36-2300,-7-7 1248,-3 0 0,-1 46-1248,15 204 882,-25-291-776,-1 0-1,-1 0 1,-4 10-106,7-30 241,8-33 52,0-3-334,7-12 57,-4 4-8,1 2 0,1-1 0,1 1 0,2 1 0,0 1 0,11-10-8,-27 32-1,1 1 0,-1-1-1,1 0 1,0 1 0,0-1 0,0 1-1,0-1 1,0 1 0,0 0 0,0 0-1,0 0 1,1 0 0,-1 0 0,0 1 0,0-1-1,1 1 1,-1-1 0,1 1 0,-1 0-1,0 0 1,1 0 0,-1 0 0,1 0-1,-1 1 1,0-1 0,1 1 0,-1-1 0,0 1-1,0 0 1,1 0 0,-1 0 0,0 0-1,0 0 1,0 1 0,0-1 1,2 3-3,0 0 0,-1 1 0,1-1-1,-1 1 1,0-1 0,0 1 0,0 0 0,-1 0 0,0 0 0,0 1 0,0-1 0,0 0-1,-1 1 1,0 3 3,4 24-7,-5-23 9,1 0 1,1 0-1,0 0 0,0 0 0,1-1 0,2 6-2,-4-12 2,1-1 0,-1 0-1,1 1 1,-1-1 0,1 0-1,0 0 1,-1 0-1,1 0 1,0 0 0,1 0-1,-1-1 1,0 1-1,0-1 1,1 1 0,-1-1-1,1 0 1,-1 0-1,1 0 1,-1 0 0,1-1-1,0 1 1,-1-1 0,1 1-1,0-1 1,0 0-1,0 0-1,13 0 6,0-2-1,0 0 0,0 0 0,0-1 1,-1-1-1,0-1 0,0 0 0,0-1 1,9-5-6,-13 5 3,0 1 1,0-2-1,0 0 1,-1 0-1,0-1 1,0 0-1,-1-1 1,0 0-1,0 0 1,-1-1-1,0 0 1,0-2-4,-6 9 2,0 0 0,-1 0 0,1 0 1,-1 0-1,0-1 0,0 1 0,0 0 1,-1 0-1,1-1 0,-1 1 0,1-1 0,-1 1 1,0 0-1,-1-1 0,1 1 0,0-1 1,-2-2-3,2 4 0,-1 1 1,0-1-1,0 0 1,0 1-1,0-1 0,-1 1 1,1-1-1,0 1 1,-1 0-1,1 0 1,0-1-1,-1 1 1,0 0-1,1 0 1,-1 0-1,1 1 1,-1-1-1,0 0 1,0 1-1,0-1 1,1 1-1,-1-1 1,0 1-1,0 0 1,0 0-1,0 0 1,0 0-1,1 0 1,-1 0-1,0 1 1,0-1-1,-1 1 0,-2-1-3,0 1 0,0 0-1,0 0 1,0 1 0,0 0 0,0 0 0,0 0-1,0 0 1,1 1 0,-1 0 0,1 0-1,0 0 1,0 0 0,0 1 0,0-1 0,0 1-1,1 0 1,0 0 0,0 1 0,0-1-1,0 1 1,1-1 0,-1 1 0,1 0 0,0 0-1,1 0 1,-1 0 0,1 0 0,-1 5 3,2-3-2,-1 0 0,0-1 0,1 1 1,1 0-1,-1 0 0,1-1 0,0 1 0,0-1 1,1 1-1,0-1 0,0 1 0,1-1 0,-1 0 1,2 0-1,-1 0 0,0 0 0,1-1 0,0 1 1,0-1-1,1 0 0,0 0 0,0 0 0,1 0 2,1 0 43,0 0 1,0-1-1,1 0 0,-1 0 0,1 0 0,0-1 0,1 0 0,-1-1 1,0 0-1,1 0 0,-1-1 0,1 0 0,0 0 0,-1-1 1,1 0-1,-1 0 0,1-1 0,0-1 0,5-1-43,-1 0-319,-1-1-1,0 0 1,-1-1-1,1 0 1,-1-1 0,1 0 319,1-2-2457,0-1 0,0-1 0,-1 0 1,8-9 2456,9-12-6913</inkml:trace>
  <inkml:trace contextRef="#ctx0" brushRef="#br0" timeOffset="3358.98">3104 465 8234,'-2'-1'277,"-1"1"0,1 0-1,-1-1 1,1 0 0,-1 0 0,1 0 0,-1 0 0,1 0 0,0 0 0,-1 0 0,1-1 0,0 0 0,0 1 0,0-1-1,0 0 1,0 0 0,1 0 0,-1 0 0,0 0 0,1 0 0,0 0 0,-1 0 0,1-1 0,-1-1-277,-2-4 149,8 12-96,0-1 0,1 1 1,-1-1-1,1 0 1,0 0-1,0-1 1,0 0-1,3 2-53,8 3 18,83 40 305,-61-31-1564,-1-3 1,2-1 0,-1-2-1,2-1 1,19 0 1240,32-5 1123,-89-4-917,-1 0-1,1-1 1,0 1 0,-1 0-1,1 0 1,0 0-1,-1 1 1,1-1-1,-1 0 1,1 1 0,0-1-1,-1 1 1,1-1-1,-1 1 1,1 0-1,-1-1 1,1 1-206,-2 0 111,0-1 1,0 1-1,0 0 1,0-1-1,0 1 1,0-1-1,0 1 1,0-1-1,0 1 0,0 0 1,-1-1-1,1 1 1,0-1-1,0 1 1,-1-1-1,1 1 0,0-1 1,0 1-1,-1-1 1,1 1-1,-1-1 1,1 1-1,0-1 1,-1 0-1,1 1 0,-1-1 1,1 0-1,-1 1 1,0-1-112,-52 34 3614,45-29-3673,1-2 184,1 1 0,0 0 0,1 0-1,-1 1 1,1-1 0,0 1-1,0 0 1,0 1 0,1-1-1,0 1 1,0 0 0,0 0 0,1 0-1,-1 2-124,3-4 16,0 0 0,0 0 1,0 0-1,0 0 0,1 0 0,0-1 0,0 1 0,0 0 0,0 0 0,1 0 0,0 0 0,-1 0 1,1 0-1,1 0 0,-1-1 0,0 1 0,1 0 0,0-1 0,0 1 0,0-1 0,0 0 1,1 1-1,-1-1 0,1 0 0,0-1 0,1 3-16,12 8 23,0 0-1,0-1 1,1-1 0,1 0 0,0-2 0,0 0-1,17 6-22,62 32 86,-95-45-84,1-1 1,-1 1-1,1 0 0,-1 0 0,1 0 0,-1 0 0,0 0 0,0 0 0,0 1 0,0-1 0,-1 1 0,1-1 1,0 2-3,-2-3 3,1 0 0,-1 1 0,1-1 0,-1 0 0,0 1 0,0-1 0,0 0 0,0 1 0,0-1 0,0 0 0,0 1 0,0-1 0,-1 0 0,1 1 0,0-1 1,-1 0-1,1 0 0,-1 1 0,1-1 0,-1 0 0,0 0-3,-2 3 12,0 0 1,0-1-1,-1 0 1,0 1-1,0-1 1,0-1-1,0 1 1,0 0-1,0-1 1,-1 0 0,1 0-1,-1 0 1,1-1-1,-3 1-12,-10 4 345,-1-2-1,0 0 1,0 0-1,0-2 1,0 0-1,-4-2-344,22 0-5,0 0 1,0 0-1,0 0 0,0 0 0,0 0 0,0 0 1,0 0-1,1 0 0,-1 0 0,0-1 0,0 1 1,0 0-1,0 0 0,0 0 0,0 0 0,0 0 1,0 0-1,0 0 0,0 0 0,0-1 0,0 1 1,0 0-1,0 0 0,0 0 0,0 0 0,0 0 1,0 0-1,0 0 0,0 0 0,0 0 0,-1-1 1,1 1-1,0 0 0,0 0 0,0 0 0,0 0 1,0 0-1,0 0 0,0 0 0,0 0 0,0 0 1,0 0-1,0 0 0,0 0 0,-1-1 0,1 1 1,0 0-1,0 0 0,0 0 0,0 0 0,0 0 1,0 0-1,0 0 0,0 0 0,-1 0 0,1 0 1,0 0-1,0 0 0,0 0 0,0 0 0,0 0 1,0 0 4,9-5-2488,-9 5 2487,20-10-1993</inkml:trace>
  <inkml:trace contextRef="#ctx0" brushRef="#br0" timeOffset="4028.17">3893 925 7778,'2'-4'2247,"6"-16"7454,22-7-7180,-26 25-2586,6-5 154,59-50 512,-64 53-534,0-1-1,0 0 0,-1-1 1,0 1-1,0-1 1,0 1-1,0-1 0,-1 0 1,0-1-1,0 1 1,-1 0-1,1-3-66,-3 8 19,0 0 0,1 0 0,-1 0 0,0 0 0,0 0 0,0 0 0,0 0 0,0 0 0,0 0 0,0 0 0,-1 0 0,1-1 0,0 1 0,-1 0 0,1 1 0,0-1 0,-1 0 0,1 0 0,-1 0 0,0 0 0,1 0 0,-1 0 1,0 0-1,1 1 0,-1-1 0,0 0 0,0 1 0,0-1 0,1 0 0,-2 0-19,-1 0 28,-1 0 0,1 0 0,0 0 0,-1 0 0,1 1 0,0-1 0,-1 1 0,1 0 0,-1 0 0,-1 0-28,-6 1 47,0 0 1,0 1 0,0 0 0,0 1 0,-10 4-48,12-3 63,0 0 0,0 2 1,0-1-1,1 1 0,0 0 1,0 0-1,1 1 0,-1 0 1,2 1-1,-1 0 0,1 0 1,-4 7-64,7-11 56,1 0 0,0 0 0,0 0 1,0 0-1,1 0 0,-1 1 0,1-1 1,0 0-1,1 1 0,-1-1 0,1 1 1,-1-1-1,1 1 0,1-1 0,-1 1 1,1-1-1,-1 1 0,1-1 0,1 0 1,-1 1-1,1-1 0,-1 0 0,1 0 1,0 0-1,1 0 0,-1 0 0,1 0 1,-1-1-1,3 3-56,1 0 63,0 1 0,0-1 0,0-1 0,1 1 0,0-1 0,0 0 0,0-1 0,1 0 0,-1 0-1,1 0 1,0-1 0,0 0 0,0-1 0,0 0 0,7 1-63,-2-2 36,0 0 0,0-1 0,0-1 0,0 0 0,0-1-1,-1 0 1,1-1 0,0-1 0,-1 0 0,1-1-36,20-6 50,-1-2 1,0-1-1,-1-2 1,6-5-51,-29 17 10,0-2 1,0 1-1,-1-1 1,1 0 0,-1 0-1,-1-1 1,1 0-1,-1 0 1,0-1-1,-1 1 1,0-1-1,0 0 1,-1-1 0,0 1-1,0-1 1,-1 0-1,0 0 1,0-1-11,-3 7 2,0 0 1,0 0-1,0 0 0,0 0 1,0 0-1,0 0 0,-1 0 1,1-1-1,-1 1 0,0 1 1,0-1-1,0 0 0,-1 0 1,1 0-1,-1 0 1,1 1-1,-1-1 0,0 1 1,0-1-1,-1 0-2,1 1-2,1 1 0,0 0 1,-1-1-1,0 1 0,1 0 0,-1 0 1,0 0-1,1 0 0,-1 1 0,0-1 0,0 0 1,0 1-1,0-1 0,0 1 0,0 0 1,0-1-1,0 1 0,0 0 0,0 0 0,0 0 1,0 1-1,1-1 0,-1 0 0,0 1 1,0-1-1,0 1 0,0 0 0,0 0 0,0-1 1,1 1-1,-2 1 2,3-1-2,0-1 0,1 1 0,-1-1 0,0 1 0,0 0 0,1-1 0,-1 1 0,0-1 0,1 1 0,-1-1 1,0 1-1,1-1 0,-1 1 0,1-1 0,-1 1 0,1-1 0,-1 0 0,1 1 0,-1-1 0,1 0 0,0 1 0,-1-1 0,1 0 0,-1 0 0,1 1 0,0-1 0,-1 0 1,1 0-1,-1 0 0,2 0 2,23 10-10,11 0 6,-1 2 0,0 2 0,15 9 4,-39-18-2,0 1 0,0 1 0,-1 0 0,0 0 1,0 1-1,0 0 0,-1 1 0,0 0 1,-1 0-1,0 1 0,-1 0 0,2 3 2,-8-11 1,0 0-1,0 0 1,0 0-1,0 0 1,-1 0-1,1 0 1,-1 0-1,1 0 1,-1 0-1,0 0 0,1 0 1,-1 0-1,0 0 1,-1 0-1,1 0 1,0 0-1,-1 1 1,1-1-1,-1 0 1,1 0-1,-1 0 1,0 0-1,0-1 0,0 2 0,-2 1 1,0-1-1,0 1 1,0 0 0,0-1-1,-1 0 1,0 0-1,1 0 1,-1 0-1,0 0 1,-5 1-1,-9 5 25,0-1 1,-1-1 0,-1 0 0,1-2 0,-2 0-26,10-2 8,-45 9 183,20-6-4574,13-5 851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58:2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776 495 8178,'-1'1'291,"1"1"0,-1 0 0,1-1 0,-1 1 0,0-1 0,0 1-1,0-1 1,0 1 0,0-1 0,0 1 0,0-1 0,0 0 0,-1 0 0,1 1 0,0-1 0,-1 0 0,1 0 0,-1-1 0,1 1 0,-1 0 0,0 0 0,1-1 0,-1 1 0,0-1 0,1 1 0,-1-1 0,0 0 0,1 0 0,-1 1 0,0-1 0,0-1-291,-65 1 2775,53-1-2014,7 1-667,-1-1 1,1 1-1,0-2 1,0 1 0,0-1-1,1 0 1,-1 0-1,0-1 1,1 0-1,-1 0 1,1-1-1,0 0 1,-4-3-95,7 5 23,1 0 1,0 0-1,0-1 0,1 1 0,-1 0 1,0-1-1,1 1 0,0-1 0,-1 0 1,1 1-1,0-1 0,0 0 1,1 0-1,-1 0 0,1 1 0,-1-1 1,1 0-1,0 0 0,0 0 0,0 0 1,0 0-1,1 0 0,-1 0 0,1 0 1,-1 1-1,1-1 0,0 0 1,0 0-1,1 1 0,-1-1 0,1 1 1,-1-1-1,1 1 0,0-1-23,5-7-3,0 1 0,1-1 0,0 1 1,0 1-1,1 0 0,0 0 0,1 1 0,0 0 0,0 0 0,7-3 3,-9 6-2,0-1 0,1 2 0,-1-1-1,1 1 1,-1 0 0,1 1 0,0 0-1,0 1 1,0-1 0,0 2 0,0-1 0,1 1-1,-1 1 1,3 0 2,-9 0 0,0-1 0,-1 1 0,1 0 0,0 0 0,0 0-1,0 1 1,-1-1 0,1 1 0,-1-1 0,1 1 0,-1 0 0,0 0-1,1 0 1,-1 0 0,0 0 0,0 1 0,0-1 0,-1 1 0,1-1 0,-1 1-1,1-1 1,-1 1 0,0 0 0,0 0 0,0 0 0,0 0 0,-1 0 0,1 0-1,-1 0 1,0 0 0,0 0 0,0 0 0,0 0 0,0 0 0,-1 0 0,0 2 0,-2 15 3,-1-1 1,-1 0-1,-1 0 1,0-1-1,-4 6-3,4-8 2,-97 214 5,19-49 267,77-166-113,1 1 0,0-1 0,1 1 0,1 0 0,1 0 0,0 1 0,1 1-161,2-14 21,0-1 1,0 1 0,0-1 0,0 1-1,1-1 1,-1 1 0,1-1 0,0 1 0,0-1-1,0 1 1,1-1 0,-1 0 0,1 0-1,0 0 1,0 0 0,0 0 0,0 0-1,0-1 1,1 1 0,-1 0 0,1-1 0,0 0-1,0 0 1,-1 0 0,1 0 0,1 0-1,-1-1 1,0 1 0,0-1 0,1 0 0,-1 0-1,0 0 1,1 0 0,-1 0 0,4-1-22,6 2 51,0-1-1,1 0 1,-1-1 0,0-1 0,0 0 0,1-1 0,-1 0 0,0-1-1,0-1 1,10-4-51,22-10 209,0-2-1,15-11-208,48-21-3302,-52 32 508</inkml:trace>
  <inkml:trace contextRef="#ctx0" brushRef="#br0" timeOffset="776.3">908 83 5233,'-13'-10'927,"0"1"0,-1 0-1,0 1 1,0 1 0,-1 0-1,0 1 1,0 0 0,0 1 0,-1 1-1,0 0 1,-4 1-927,5 1 232,0 1 0,0 0 0,0 1 1,0 0-1,0 2 0,0 0 0,0 0 0,0 1 0,1 1 0,-1 1 1,1 0-1,0 1 0,0 0 0,1 1 0,0 1 0,0 0 0,1 0 1,-8 8-233,-32 32 400,3 3 1,2 2-1,2 2 1,3 1-1,2 3 1,-8 21-401,28-46 120,2 1 0,2 1 1,1 0-1,2 1 0,2 1 1,1 0-1,2 0 0,1 1 0,2 0 1,1 22-121,4-41 10,0-1 0,2 1 1,0-1-1,1 0 0,0 0 0,2 0 0,0 0 1,2-1-1,0 0 0,0 0 0,2-1 1,0 0-1,1 0 0,1-1 0,1 0 1,0-1-1,1 0 0,0-1 0,1-1 1,1 0-1,0-1 0,3 1-10,3 0 12,0-1 1,0-1-1,2-1 0,-1-1 1,1-1-1,0-1 0,1 0 0,-1-2 1,1-1-1,9-1-12,22 1 46,0-2-1,0-3 1,52-8-46,-76 4 101,0-1 0,0-2 1,-1-1-1,0-1 0,0-1 0,-1-2 0,-1-1 0,0-2 0,-1 0 1,-1-2-1,22-19-101,-10 5 136,-1-2 1,-2-1-1,-2-2 1,-1-1-1,-2-1 1,-1-2 0,2-9-137,-20 33 86,-1-2 1,-1 1 0,0-1 0,-2-1 0,0 1 0,-1-1 0,-1-1 0,-1 1 0,-1-1 0,0 1 0,-2-1 0,-1 0-1,0 0 1,-1 1 0,-1-1 0,-2 0 0,0 1 0,-1 0 0,0 0 0,-2 0 0,0 0 0,-2 1 0,-3-4-87,1 1 2,-2 1 0,-1 1 0,-1 0 0,0 1 0,-1 1 0,-1 0 0,-1 1 0,-1 1 0,0 1 0,-1 1 0,0 0 0,-1 1 0,-1 2 0,0 0 0,0 1 0,-1 1 0,0 2 0,-1 0 0,0 1 0,0 1 0,0 2 0,-5 0-2,-33-3-277,-1 4 1,-7 2 276,38 1-2276,0 2 1,-28 6 2275,-20 16-3901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4:11.7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197 769 6153,'-60'84'3225,"37"-70"464,4 2-1521,-6 5-7,2 1-641,0 2-472,8-2-584,7 0-232,8-9-144,5-3 865,9-9 1455,10-8-6561,5-13 3561</inkml:trace>
  <inkml:trace contextRef="#ctx0" brushRef="#br0" timeOffset="465.28">798 462 10042,'-8'-3'12017,"-10"-1"-8673,-20-4-2873,23 4-314,0-1 0,0-1 0,0 0 0,0-1 0,1-1 0,0 0 0,-9-8-157,20 14 14,0 0 1,0 0-1,0 0 0,0-1 1,0 1-1,1-1 0,0 0 1,-1 0-1,1 0 0,0 0 0,0 0 1,1-1-1,-1 1 0,1-1 1,-1 1-1,1-1 0,0 1 1,0-1-1,1 1 0,-1-1 1,1 0-1,0 0 0,0 1 1,0-1-1,0 0 0,1 1 0,0-1 1,-1 0-1,1 1 0,0-1 1,1 1-1,-1-1 0,1 1 1,-1 0-1,1-1 0,0 1 1,0 0-1,1 0 0,0-1-14,5-5-2,1-1-1,0 1 0,0 1 1,1 0-1,0 0 1,1 1-1,-1 0 0,1 0 1,1 2-1,6-4 3,-12 6-4,0 1-1,1-1 0,-1 1 1,1 0-1,-1 1 1,1-1-1,0 1 1,0 1-1,-1-1 0,1 1 1,0 0-1,0 1 1,0 0-1,-1 0 1,1 0-1,0 1 1,-1 0-1,1 0 0,-1 0 1,4 3 4,-6-2-3,-1 0 1,1 0-1,-1 0 0,0 1 1,1 0-1,-2-1 0,1 1 1,0 0-1,-1 0 0,0 1 1,0-1-1,0 0 1,0 1-1,-1-1 0,1 1 1,-1 0-1,0-1 0,-1 1 1,1 0-1,-1-1 0,0 1 1,0 0-1,-1 0 1,0 2 2,-1 15-15,-2 0 1,0 0 0,-2 0 0,-4 9 14,9-25 0,-14 35 58,-2 0-1,-6 9-57,8-19 51,1 0 0,2 1 0,1 0 0,0 4-51,10-30 17,0 0 1,0 0 0,0-1-1,1 1 1,0 0 0,0 0-1,0 0 1,1 0 0,0-1-1,0 1 1,0 0 0,1-1-1,0 1 1,2 4-18,-2-6 10,0-1 0,0 0 1,0-1-1,0 1 0,1 0 0,-1-1 1,1 1-1,0-1 0,0 0 0,0 0 1,0 0-1,0 0 0,0-1 0,0 1 1,1-1-1,-1 0 0,0 0 0,1 0 1,-1 0-1,1 0 0,-1-1 0,1 0 1,0 1-1,1-2-10,21 1 97,-1-2 0,0-1 0,1-1 1,-1 0-1,-1-3 0,1 0 0,19-9-97,42-23-5166,-52 19-844,-10-6-678</inkml:trace>
  <inkml:trace contextRef="#ctx0" brushRef="#br0" timeOffset="942.56">1121 86 8162,'-9'-8'775,"-1"-1"1,1 2 0,-2-1-1,1 2 1,-1-1-1,1 1 1,-2 1 0,1 0-1,-1 0 1,1 1-1,-1 1 1,-6-1-776,-2 0 542,1 2 0,-1 1 1,1 0-1,-1 1 0,0 1 0,1 1 0,-15 4-542,-2 2 343,0 1-1,1 2 0,1 2 0,-1 1 1,2 2-1,0 1 0,2 2 0,-10 7-342,18-10 162,1 1-1,1 0 0,1 2 0,1 0 0,0 2 0,1 0 1,2 1-1,0 0 0,1 1 0,2 1 0,-1 1-161,8-11 45,0 0 0,1 1 0,0 0 0,1-1 0,1 1-1,0 0 1,1 1 0,1-1 0,0 0 0,1 0 0,1 1 0,0-1-1,1 0 1,1 0 0,0 0 0,1 0 0,1 0 0,0-1 0,1 0-1,2 3-44,8 10 63,0 0-1,2-1 0,1-1 0,1-1 1,1-1-1,1-1 0,1 0 0,5 1-62,26 19 139,2-2-1,1-2 1,11 1-139,-46-27 41,1-1-1,1-1 1,0 0 0,0-3 0,0 0-1,1-1 1,0-1 0,1-1 0,-1-2 0,1 0-1,-1-2 1,1-1 0,-1-1 0,1-1-1,-1-1 1,6-3-41,-12 2 25,-1 0 0,0-1 0,-1-1 0,1-1 0,-1 0 0,-1-2 0,0 1 0,0-2 0,-1 0 0,0-1 0,-1-1 0,0 0 0,-1-1-1,-1 0 1,0-1 0,-1 0 0,-1-1 0,0 0 0,-1-1 0,-1 0 0,5-15-25,-1-7 24,-2 0 0,-3 0 1,0 0-1,-3-1 0,-1 0 0,-2 0 0,-2 0 0,-1 0 0,-2 0 0,-2 0 0,-2 1 1,-2-1-25,5 19-7,-1 1 0,-1 0 0,-1 0 0,0 1 0,-2 0 1,0 1-1,-2-1 7,6 10-3,-2-1 0,1 1 0,-1 1-1,0 0 1,0 0 0,-1 0 0,-1 1 0,1 0 0,-1 1 0,0 0 0,0 1 0,-1 0 0,-8-3 3,4 3 83,-1 1 1,1 0 0,-1 2 0,1 0 0,-1 0 0,0 2 0,0 0 0,0 0-1,0 2 1,1 0 0,-1 1 0,-3 1-84,6 0-939,1 0 1,0 0-1,0 1 0,1 1 0,-11 6 939,-21 19-3607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4:10.4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166 645 7074,'-14'17'3121,"8"-15"-524,6-12 1587,5 3-3753,0 0-1,0 0 1,1 1 0,0 0 0,0 0 0,0 0 0,1 1 0,-1 0 0,8-4-431,-3 1 208,22-16 115,6-5-215,-1-1 0,-2-2 1,8-11-109,-34 33 131,0-1 0,-2 0 1,1 0-1,-1-1 0,-1-1 1,0 1-1,-1-1 0,0 0 1,-1 0-1,-1-1 0,0 0 1,0 0-1,-1-4-131,-3-5 753,-5 18 33,3 7-735,1-1 0,0 1 0,0 0 0,0-1 0,0 1-1,0 0 1,0 0 0,0 0 0,0-1 0,1 1 0,-1 0-1,0 0 1,1 0 0,0 0 0,0 2-51,-7 42 843,0 44-843,7-73 50,0 0 0,1 1 1,1-1-1,0 0 0,2 0 0,4 15-50,-6-28 43,-1-1 1,1 1-1,0-1 0,0 1 1,0-1-1,0 0 0,0 0 1,1 0-1,0 0 0,-1-1 1,1 1-1,0-1 0,0 1 1,1-1-1,-1 0 0,0 0 0,2 0-42,-2-1-65,-1 0 0,1 0 0,-1 0 0,1-1 0,0 1 0,-1-1 0,1 1 0,-1-1 0,1 0 0,0 0 0,-1 0 0,1-1 0,0 1 0,1-1 64,21-14-3564,-6-7 20</inkml:trace>
  <inkml:trace contextRef="#ctx0" brushRef="#br0" timeOffset="652.97">561 154 4761,'-5'-5'497,"-10"-16"1672,-1 2 0,-1 0 0,0 0 0,-20-14-2169,31 28 286,0 1 0,0 0-1,0 0 1,-1 1-1,1 0 1,-1 0 0,0 1-1,0-1 1,0 1 0,0 1-1,0 0 1,0 0 0,0 0-1,0 0 1,-1 1 0,1 1-1,0-1 1,0 1-1,-5 1-285,-6 2 339,0 1 0,1 1-1,0 0 1,0 1 0,0 1-1,1 1 1,-8 5-339,16-9 89,0 1 0,0 0 1,1 0-1,0 1 0,0 0 0,1 0 0,0 1 0,0 0 0,0 0 0,1 0 0,1 0 1,-1 1-1,1 0 0,1 0 0,-1 2-89,-3 7 202,0 0 0,0 0 0,-7 8-202,6-10 219,0 1-1,1-1 0,-3 12-218,8-21 35,0-1 0,1 1 0,0 0 0,1-1 0,-1 1 0,1 0 0,0 0 0,1-1 0,0 1-1,0 0 1,0-1 0,1 1-35,59 188 607,-54-177-569,0-1-1,1 0 0,1 0 1,1-1-1,0 0 1,1-1-1,1 0 1,0-1-1,1 0 1,1-1-1,0-1 1,1 0-1,0-1 1,0 0-1,1-1 1,1-1-1,0-1 1,5 2-39,-11-5 21,0 0 0,1-2-1,-1 1 1,1-1 0,0-1-1,-1 0 1,1-1 0,0 0-1,0-1 1,0 0 0,0 0-1,0-2 1,0 0 0,0 0-1,-1-1 1,1 0 0,-1-1-1,0 0 1,0-1-1,0 0 1,0-1 0,-1 0-1,0-1 1,-1 0 0,1 0-1,-1-1 1,0 0 0,-1-1-1,0 0-19,4-4 25,-1 0 0,-1 0-1,0-1 1,-1 0 0,-1-1 0,0 0-1,0-1 1,-2 1 0,0-1-1,-1 0 1,-1-1 0,0 1-1,-1-1 1,-1 0 0,0 0 0,-1 0-1,-1 0 1,-1 0 0,0 0-1,-2 0 1,0 1 0,0-1-1,-3-3-24,4 11 10,-11-37 43,-3 1 1,-2-2-54,14 36 4,-1 0 0,-1 0 0,0 0 1,-1 1-1,0 0 0,0 1 0,-1-1 1,0 1-1,-1 1 0,-5-5-4,10 10 29,1 1 0,-1-1 0,-1 1 0,1 0 0,0 0 0,0 0 0,-1 1 0,1 0 0,-1 0 0,1 0 0,-1 0 0,0 0 0,1 1 1,-1 0-1,0 0 0,1 1 0,-1-1 0,0 1 0,1 0 0,-1 0 0,-3 2-29,-41 19-2109,4 6-3896,42-26 5409,-29 19-5548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4:15.6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394 431 9426,'-12'0'774,"0"-1"1,0-1-1,0 0 0,0 0 0,1-1 0,-1-1 1,-5-2-775,5 1 602,0 1 0,-1 1 0,0 0 0,1 0 0,-12 0-602,10 2 381,0 1 0,0 0-1,0 0 1,0 2 0,0 0 0,0 0 0,0 1 0,1 1 0,-1 0-1,1 1 1,0 0 0,-12 8-381,24-13 15,0 1 0,0 0 0,-1 0 0,1-1 0,0 1 0,0 0 0,0 0 0,0 0 0,1 0 0,-1 0 0,0 0 0,0 0 0,0 0 0,1 1 0,-1-1 0,1 0 0,-1 0 0,1 1 0,-1-1 0,1 0 0,0 1 0,0 0-15,0-1 6,0 0 1,0 0-1,1 0 0,-1 0 0,1 0 1,-1 0-1,1 0 0,0 0 1,-1 0-1,1 0 0,0 0 0,0 0 1,0 0-1,-1 0 0,1 0 0,0-1 1,0 1-1,0 0 0,1 0-6,7 3 5,0 0 0,0 0 1,0-1-1,1 0 0,4 1-5,119 23 40,-88-20-24,0 2 0,-1 2 0,19 8-16,-60-18 1,0 0-1,0 0 1,0 0 0,-1 1 0,1-1 0,0 1-1,-1 0 1,1-1 0,-1 1 0,1 0 0,-1 0-1,0 1 1,0-1 0,0 0 0,0 1-1,1 1 0,-3-3 1,0 0 0,0 0 0,1-1 0,-1 1 0,0 0 0,0 0 0,0 0 0,0-1 0,0 1 0,0 0 0,-1 0 0,1 0 0,0-1 0,0 1 0,0 0 0,-1 0-1,1 0 1,0-1 0,-1 1 0,1 0 0,-1-1 0,1 1 0,-1 0-1,-1 1 6,0 0-1,0 0 1,-1 0 0,1 0-1,-1-1 1,1 1 0,-1-1-1,0 1 1,1-1 0,-2 0-6,-103 39 347,55-22-20,1 3 0,-39 21-327,88-41 21,0 0 0,1-1 0,-1 1 0,1 0 0,-1 0 0,1 0 0,-1 0 0,1 1 0,0-1 0,-1 0 0,1 1 1,0-1-1,0 0 0,0 1 0,0 0-21,1-2-5,0 1 1,0-1 0,0 1-1,0-1 1,0 1-1,1-1 1,-1 0 0,0 1-1,0-1 1,0 1 0,1-1-1,-1 0 1,0 1 0,0-1-1,1 0 1,-1 1-1,0-1 1,1 0 0,-1 1-1,0-1 1,1 0 0,-1 0-1,1 1 1,-1-1 0,0 0-1,1 0 1,-1 0-1,1 0 1,-1 0 0,1 1-1,-1-1 1,1 0 0,-1 0 4,56 4-3827,-4-5 621</inkml:trace>
  <inkml:trace contextRef="#ctx0" brushRef="#br0" timeOffset="384.56">723 580 6633,'0'-2'385,"0"1"0,1-1 0,-1 1 0,0-1 0,0 0 0,0 1 0,0-1-1,0 1 1,0-1 0,-1 1 0,1-1 0,0 0 0,-1 1 0,1-1 0,-1 1 0,0 0-1,1-1 1,-1 1 0,0-1 0,0 1 0,0 0 0,0-1-385,-1 1 255,1 1 0,0-1 0,0 1 0,-1-1 0,1 1 0,-1-1 0,1 1 1,0 0-1,-1 0 0,1 0 0,-1 0 0,1 0 0,-1 0 0,1 0 0,-1 0 0,1 0 0,0 1 1,-1-1-1,0 1-255,-11 4 670,0 0 1,1 1 0,0 1 0,0 0-1,1 1-670,0-2 283,6-2-177,-1-1 0,1 1 0,0 0 0,0 0 0,1 1 0,-1-1 0,1 1 0,0 0 0,0 1 0,0-1 1,1 0-1,-1 2-106,3-5 17,0 1 1,1-1 0,-1 0-1,0 1 1,1-1 0,0 1 0,-1-1-1,1 0 1,0 1 0,0-1-1,0 1 1,1-1 0,-1 0 0,0 1-1,1-1 1,0 1 0,-1-1-1,1 0 1,0 0 0,0 1 0,1-1-1,-1 0 1,0 0 0,1 0-1,-1 0 1,1-1 0,-1 1-1,1 0 1,0-1 0,0 1 0,0-1-1,0 1 1,0-1 0,0 0-18,6 4 17,-1-1 0,0 0 0,1-1 0,0 1 1,0-2-1,0 1 0,0-1 0,0 0 0,0-1 0,1 0 1,-1 0-1,0-1 0,1 0 0,-1 0 0,0-1 1,1 0-1,2-1-17,-6 1 16,1 0 0,-1-1 0,0 0 0,1 0 0,-1 0 0,0-1 0,0 1 0,-1-1 0,1 0 0,0-1 0,-1 1 0,0-1 0,0 0 1,0 0-1,0 0 0,-1-1 0,1 1 0,-1-1 0,0 0 0,-1 0 0,1 0 0,-1 0 0,0 0 0,0 0 0,-1-1 0,1-1-16,-2 3 21,1 1 0,-1-1 0,0 1 0,0-1 0,0 1 0,-1-1 0,1 1 0,-1-1 0,0 1 0,0 0 0,0-1 0,0 1 0,0 0 0,-1 0 0,0 0 0,0 0 0,1 0 0,-2 0 0,1 0 0,0 0 0,0 1 0,-1-1 0,0 1 0,1 0 0,-1 0-1,0 0 1,0 0 0,0 0 0,0 1 0,-1-1 0,1 1 0,0 0 0,-3 0-21,0-2 24,0 1-1,-1 0 0,1 1 1,-1-1-1,0 1 1,1 1-1,-1-1 0,0 1 1,0 0-1,1 1 1,-1 0-1,0 0 0,1 0 1,-1 1-1,1 0 0,-1 0 1,-1 1-24,8-3-1,0 1 1,-1-1 0,1 0-1,0 0 1,-1 1 0,1-1-1,0 0 1,-1 0 0,1 1-1,0-1 1,0 0 0,-1 1-1,1-1 1,0 0 0,0 1-1,0-1 1,-1 1 0,1-1-1,0 0 1,0 1-1,0-1 1,0 1 0,0-1-1,0 1 1,0-1 0,0 0-1,0 1 1,0-1 0,0 1-1,0-1 1,0 0 0,0 1-1,0-1 1,0 1 0,1-1-1,-1 0 1,0 1 0,0-1-1,0 1 1,1-1 0,-1 0-1,0 1 1,1-1-1,-1 0 1,0 0 0,1 1-1,-1-1 1,0 0 0,1 0-1,-1 1 1,0-1 0,1 0-1,-1 0 1,0 0 0,1 0-1,-1 0 1,1 1 0,24 11-3837,6-5 400</inkml:trace>
  <inkml:trace contextRef="#ctx0" brushRef="#br0" timeOffset="817.96">957 527 5689,'5'3'6357,"2"5"962,-4 1-6950,1 1 0,-1 0-1,-1-1 1,0 1-1,0 0 1,-1 0-1,0 0 1,-1 0-1,0 1 1,-1-1-1,0 0 1,0 0-1,-1 0 1,-1-1-1,0 2-368,8-20 188,1 1 0,0-1-1,0 1 1,0 0 0,1 0-1,0 1 1,1 0 0,0 0-1,0 1-187,1-2 157,4-4-134,1 2-1,0-1 1,0 2-1,1 0 1,0 1-1,1 0 1,-1 1-1,13-3-22,-25 9 3,1 1 0,0-1 0,-1 1 0,1 0 0,0 0 0,0 1 0,-1-1 0,1 1 0,0-1 0,-1 1 0,1 1 0,-1-1 0,1 0 1,-1 1-1,1 0 0,-1-1 0,0 1 0,0 0 0,0 1 0,0-1 0,0 1 0,-1-1 0,1 1 0,-1 0 0,1 0 0,-1 0 0,1 1-3,3 5 25,1 0 0,-1 1 0,-1-1 0,0 1 0,0 0 1,-1 1-1,0-1 0,1 8-25,-4-14-301,2 30 1289,-9-22-5437,0-7 717</inkml:trace>
  <inkml:trace contextRef="#ctx0" brushRef="#br0" timeOffset="1204.34">1456 24 10002,'-1'-1'277,"1"0"1,0 0-1,0 0 0,0 0 0,0 0 0,0 0 1,0 0-1,0 0 0,0 0 0,1 1 0,-1-1 1,0 0-1,0 0 0,1 0 0,-1 0 0,1 0 1,-1 0-1,1 1 0,-1-1 0,1 0 0,-1 0 1,1 1-1,0-1 0,-1 0 0,1 1 0,0-1 1,1 0-278,-1 1 208,0 1 0,0-1 0,0 1 0,0-1 0,0 1 1,0 0-1,0-1 0,0 1 0,0 0 0,0 0 0,0 0 0,-1 0 1,1-1-1,0 1 0,0 0 0,-1 0 0,1 1 0,0-1-208,27 59 3140,-19-29-2470,-2 1-1,-1 0 1,-1 1-1,-2-1 1,-1 1-1,-3 31-669,-4 6 499,-3 1 0,-12 47-499,18-109 130,1-1 1,1 1 0,-1-1-1,1 1 1,1-1 0,-1 1-1,2 2-130,11 22-2399,-12-32 1778,0 1-1,0-1 1,1 1 0,-1-1 0,1 1-1,-1-1 1,1 0 0,-1 1 0,1-1-1,0 0 1,0 0 0,0 0-1,-1-1 1,1 1 0,1 0 621,17 0-7646</inkml:trace>
  <inkml:trace contextRef="#ctx0" brushRef="#br0" timeOffset="1205.34">1457 366 10698,'-42'-25'3929,"23"-5"776,12 0-2872,14 16-489,18 1-240,18 12-792,29 5 1529,3 6-2146,4-2-4496,-11-2 2545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4:13.4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342 661 6921,'-31'-17'5926,"-12"4"-2502,38 12-3124,-1 1 0,1 0 0,-1 0 0,1 0 1,0 1-1,-1 0 0,1 0 0,0 0 1,0 1-1,0-1 0,0 1 0,0 1 1,-3 0-301,0 2 428,-21 9 677,2 1-1,0 1 1,0 2-1105,20-14 105,2 1 1,-1-1-1,0 1 0,1 0 1,0 1-1,0-1 0,0 1 1,1 0-1,0 0 0,0 0 1,1 1-1,-1-1 0,2 1 1,-1 0-1,-1 6-105,3-11 12,1 0-1,-1 0 1,1 0-1,0 0 1,0 0-1,0 0 1,0 0-1,0 1 1,1-1-1,-1 0 1,1 0-1,-1 0 1,1 0-1,0 0 1,-1 0-1,1 0 1,0-1-1,0 1 1,1 0-1,-1 0 1,0-1-1,1 2-11,1-1 12,0 0 0,0 0-1,0 0 1,0 0-1,0 0 1,1-1 0,-1 0-1,0 1 1,1-1 0,-1 0-1,1-1 1,2 1-12,5 1 24,1-2 0,-1 1 1,1-2-1,-1 1 0,1-1 1,-1-1-1,9-2-24,-7 0 24,0-1-1,-1 0 1,1-1 0,-1-1 0,-1 1-1,1-2 1,-1 0 0,0 0-1,2-3-23,-8 7 18,1-1-1,-1-1 1,0 1-1,0-1 1,-1 1-1,1-1 1,-1 0-1,-1-1 1,1 1-1,-1-1 1,0 0-1,-1 0 1,1 0-1,-1 0 1,-1 0-1,1 0 1,-1-3-18,-2 6 14,0 1 0,1-1 0,-2 0 0,1 1 0,0-1 0,-1 1 0,0 0 0,1-1 0,-1 1 0,-1 0 0,1 0 0,0 0 0,-1 1 0,1-1 0,-1 1 0,0-1 0,0 1 0,0 0 0,0 0 0,0 0 0,-1 0 0,1 1 0,0-1 0,-1 1 0,1 0 0,-2-1-14,0 1 32,1-1 0,-1 1 0,0 0 0,1 1 1,-1-1-1,0 1 0,1-1 0,-1 2 0,-4-1-32,7 0 41,0 1 1,0-1-1,0 0 0,1 1 0,-1 0 1,0-1-1,0 1 0,1 0 1,-1 0-1,0 0 0,1 0 0,-1 0 1,1 0-1,-1 0 0,1 1 1,0-1-1,0 0 0,-1 1 0,1-1 1,0 1-1,0-1 0,0 1-41,1-1-143,0 1 0,0-1 0,-1 0 0,1 0-1,0 1 1,0-1 0,0 0 0,0 1 0,1-1 0,-1 0-1,0 1 1,1-1 0,-1 0 0,0 0 0,1 0 0,0 1-1,-1-1 1,1 0 0,0 0 0,-1 0 0,1 0 0,0 0-1,0 0 1,0 0 0,0 0 0,0 0 0,0-1-1,1 2 144,21 14-3438</inkml:trace>
  <inkml:trace contextRef="#ctx0" brushRef="#br0" timeOffset="434.16">579 643 7330,'-14'16'13718,"1"-2"-9417,-2 8-4058,11-13-97,-1 0-1,1 0 0,1 0 1,0 0-1,0 1 1,0 0-1,1 4-145,1-12 19,1 0-1,0 0 0,0 0 1,0 1-1,0-1 1,0 0-1,1 0 0,-1 0 1,0 0-1,1 0 1,0 0-1,-1 0 0,1 0 1,0 0-1,0 0 1,0 0-1,0 0 0,1 0 1,-1-1-1,0 1 1,1-1-1,-1 1 0,1-1 1,0 1-1,-1-1 1,1 0-1,0 0 0,0 0 1,0 0-1,0 0 1,0 0-1,0 0 0,0 0 1,0-1-1,0 1 1,0-1-1,0 0 1,0 0-1,0 0 0,0 0 1,1 0-1,1 0-18,11-1 30,-1-1 0,1-1 0,0 0 0,-1-1 0,1 0 0,-1-1 0,0-1 0,-1 0 0,1-1 0,-1 0 0,0-1 0,-1-1 0,0 0 0,-1-1 0,1 0 0,-2 0 0,2-2-30,6-23 133,-17 35-119,-1-1 1,1 0-1,-1 1 1,0-1 0,1 1-1,-1-1 1,0 0-1,0 0 1,1 1 0,-1-1-1,0 0 1,0 1-1,0-1 1,0 0 0,0 0-1,0 1 1,0-1-1,0 0 1,0 0-1,0 1 1,-1-1 0,1 0-1,0 1 1,0-1-1,-1 0 1,1 1 0,0-1-1,-1 0 1,1 1-1,-1-1 1,1 1 0,0-1-1,-1 1 1,0-1-1,1 1 1,-1-1-1,1 1 1,-1-1 0,1 1-1,-1 0 1,0-1-1,1 1 1,-1 0 0,0-1-1,0 1 1,0 0-15,1 0 12,-1 0 1,0 0-1,1 0 0,-1 0 1,0 0-1,0 1 0,1-1 1,-1 0-1,0 0 0,1 1 1,-1-1-1,1 0 1,-1 1-1,0-1 0,1 1 1,-1-1-1,1 1 0,-1-1 1,1 1-1,-1-1 0,1 1 1,-1-1-1,1 1 1,0 0-1,-1-1 0,1 1 1,0-1-1,-1 1 0,1 0 1,0 0-1,0-1 0,0 1 1,0 0-1,0-1 1,0 1-1,0 0 0,0-1 1,0 1-1,0 0 0,0 0 1,0-1-1,0 1 0,0 0 1,1-1-1,-1 1 1,0 0-1,1-1 0,-1 1 1,0 0-1,1-1-12,14 37 46,-8-25 90,1-1 0,0 0 1,1 0-1,0-1 0,5 5-136,15 10-4778,-9-9 1191</inkml:trace>
  <inkml:trace contextRef="#ctx0" brushRef="#br0" timeOffset="1126.47">1320 370 6489,'2'-42'7991,"-3"38"-7254,1-1 1,0 0-1,0 1 0,1-1 1,-1 1-1,1-1 0,0 0 1,0 1-1,1-2-737,-1 4 91,0 0 0,1 0 0,-1 1 0,1-1 0,-1 0 0,1 0-1,0 1 1,-1-1 0,1 1 0,0-1 0,0 1 0,0 0 0,0 0 0,1 0 0,-1 0-1,0 0 1,0 0 0,1 1 0,-1-1 0,0 1 0,3-1-91,10-1 60,-1 0 0,1 2 0,0-1 1,0 2-1,0 0 0,0 1 0,0 0 0,13 4-60,-21-4 1,0 1-1,0-1 1,0 1-1,0 0 1,0 1-1,-1 0 1,1 0-1,4 5 0,-8-7 0,0 1 0,0 0 0,-1 0 0,1 0 0,-1 0 0,0 0 0,0 0 0,0 1 0,0-1-1,0 1 1,-1 0 0,0-1 0,1 1 0,-2 0 0,1 0 0,0 3 0,-1-3 18,0 1-1,0-1 1,-1 0 0,0 0-1,0 0 1,0 0-1,0 0 1,-1 0 0,1-1-1,-1 1 1,0 0 0,0-1-1,-1 1 1,1-1-1,-1 0 1,1 0 0,-1 0-1,0 0 1,0 0 0,0 0-1,-2 0-17,2-1 45,-1 1-1,1 0 0,0 1 1,0-1-1,0 0 1,0 1-1,1 0 0,-1 0 1,1-1-1,0 1 0,0 1 1,0-1-1,1 0 1,-1 0-1,1 1 0,0 1-44,1-4 13,0 1-1,1 0 0,-1 0 0,1-1 1,-1 1-1,1-1 0,0 1 0,0-1 1,0 1-1,1-1 0,-1 1 0,1-1 1,-1 0-1,1 0 0,0 0 0,-1 0 1,1 0-1,0 0 0,2 1-12,49 33 60,-30-21-34,-16-10-23,-1 0 0,1 0 1,-1 0-1,0 1 0,0 0 0,-1 0 0,0 0 0,0 1 1,0-1-1,-1 1 0,1 1-3,-4-4 1,0 0 0,0-1 0,-1 1-1,1 0 1,-1 0 0,1-1 0,-1 1 0,0 0 0,0 0 0,-1 0 0,1-1-1,-1 1 1,0 0 0,0-1 0,0 1 0,-1 0 0,1-1 0,-1 0 0,0 1-1,0-1 1,0 0 0,0 0 0,0 0 0,-2 2-1,-7 7 27,1 0-1,-1-1 1,-1 0 0,-1 0-27,10-7 46,-1-1 0,0 0 1,0 0-1,0 0 0,-1-1 0,1 1 0,-1-1 0,1 0 1,-1-1-1,0 1 0,1-1 0,-1 0 0,0 0 1,-4 0-48,9-1 5,-1 0 0,1 0 0,-1 0 0,1 0 0,0 0 0,-1 0 0,1 0 0,-1 0 0,1 0 0,-1 0 0,1-1 0,-1 1 0,1 0 0,0 0 0,-1-1 0,1 1 0,0 0 0,-1 0 0,1-1 0,-1 1 0,1 0 0,0-1 0,0 1 0,-1-1 0,1 1 0,0 0 0,0-1 0,0 1 0,-1-1 0,1 1 0,0 0 0,0-1 0,0 1 0,0-1 0,0 1 0,0-1 0,0 1 0,0-1-4,7-16-6442,4 6 1474</inkml:trace>
  <inkml:trace contextRef="#ctx0" brushRef="#br0" timeOffset="1529.77">1810 121 6545,'-14'-12'1058,"0"0"-1,-1 0 0,0 2 0,-1 0 1,0 1-1,-1 0 0,0 1 0,0 1 1,0 1-1,-1 1 0,-3-1-1057,-3 1 562,0 1 0,0 2 0,0 0 0,0 1 1,0 1-1,-1 2 0,1 0 0,-9 3-562,7 0 183,-1 1 1,1 1 0,1 2 0,0 0 0,0 2-1,0 1 1,2 0 0,-1 2 0,2 1-1,0 1 1,1 0 0,0 2 0,2 0-1,0 1 1,-16 22-184,23-22 102,0 0-1,1 1 1,1 0-1,1 1 1,1 0 0,1 1-1,0-1 1,2 1-1,1 1 1,0-1 0,2 1-1,0 20-101,1-25 58,2-1-1,0 0 0,1 0 1,0 0-1,1 0 0,1 0 1,1-1-1,0 0 0,2 0 1,-1 0-1,2 0 0,0-1 1,1-1-1,0 1 0,2-1 1,-1-1-1,6 5-57,7 3 59,2-1 0,0-1 0,1-1-1,1-2 1,1 0 0,29 11-59,-7-6 79,0-3 0,2-2 1,36 7-80,-63-19 28,1 0-1,-1-1 1,1-1 0,-1-2 0,1 0 0,-1-2-1,0-1 1,1-1 0,-1-1 0,-1-1 0,1-1 0,-1-2-1,0 0 1,3-3-28,-12 4 21,0 0 0,0-1-1,-1 0 1,0-2 0,-1 1-1,0-2 1,0 0 0,-2 0 0,1-1-1,-2 0 1,1-1 0,-2 0-1,0-1 1,-1 0 0,0 0-1,-1-1 1,-1 0 0,-1 0-1,0-1 1,-1 0 0,1-7-21,-2-1 9,-1 1 0,-1-1-1,-2 0 1,0 1 0,-1-1 0,-2 1 0,0-1 0,-2 1-1,0 1 1,-2-1 0,-1 1 0,0 0 0,-2 1 0,0 0 0,-2 1-1,-9-12-8,12 18 19,-1 1-1,-1 0 0,0 1 0,-1 1 1,0-1-1,-1 2 0,-1 0 0,0 1 1,0 0-1,-1 1 0,0 1 0,0 1 0,-1 0 1,0 1-1,0 0 0,-1 2 0,1 0 1,-1 1-1,0 1 0,0 0 0,0 2 1,-16 1-19,-36 11-4347,3 13 399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4:34.35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69 42 7386,'-19'-15'14964,"7"5"-10382,-12-2-3463,21 11-1389,-6-2 1094,8 5-4250,8 10 92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4:34.9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105 53 8890,'-2'0'10,"-39"1"3713,38-1-3089,-1-1 0,1 1 0,-1-1 0,1 1 0,-1-1 0,1 0 0,0 0 0,0-1 0,-1 1 0,1-1 0,0 1 0,0-1 0,0 0 0,1 0 0,-1 0 0,0-1 0,0-1-634,2 4 40,1 0-1,-1-1 1,1 1 0,0-1-1,-1 1 1,1-1-1,0 1 1,0 0 0,-1-1-1,1 1 1,0-1 0,0 1-1,0-1 1,0 1 0,-1-1-1,1 1 1,0-1 0,0 1-1,0-1 1,0 1-1,0-1 1,0 0 0,1 1-1,-1-1 1,0 1 0,0-1-1,0 1 1,0-1 0,0 1-1,1 0 1,-1-1 0,0 1-1,1-1 1,-1 1-1,0-1 1,1 1 0,-1 0-1,0-1 1,1 1 0,-1 0-1,1-1 1,-1 1 0,0 0-1,1-1 1,-1 1 0,1 0-1,-1 0 1,1 0-1,-1 0 1,1-1 0,-1 1-1,1 0 1,0 0-40,36-6 925,-35 5-960,44 2-2034,-10 11-2476,-8 4 42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4:35.3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32 9570,'98'-2'3705,"-99"-6"912,0 3-2665,2 1 425,-2 2-577,1 1-200,0-1-639,0 1-161,0 0-432,0-1-128,0 1-136,0 0-40,0-1 408,0 2 456,0 2-6561,-2 0 2777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8:4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5436 1302 9818,'1'-2'433,"-1"0"0,0 0 0,0-1 0,0 1-1,0 0 1,0-1 0,-1 1 0,1 0 0,-1 0 0,1 0 0,-1-1-1,0 1 1,0 0 0,0 0 0,0 0 0,0 0 0,0 0 0,-1 0-1,0-1-432,-1 1 371,0-1 0,0 1 0,0-1-1,0 1 1,-1 0 0,1 0 0,-1 0-1,1 1 1,-1-1 0,0 1 0,0 0-371,-7-2 392,1 1 0,-1 0 0,1 1 0,-1 0 0,0 1 0,1 0 0,-1 1 0,-5 1-392,0 1 153,0 0-1,1 2 1,0 0-1,0 1 1,0 0-1,1 1 1,0 0-1,-6 6-152,13-9 40,2 0-1,-1 0 1,0 0-1,1 1 1,0 0-1,0 0 1,0 1-1,1-1 1,-1 1-1,1 0 1,1 0-1,-1 0 1,1 1-1,0-1 1,1 1-1,-1-1 1,1 1-1,1 0 1,-1 0-1,1 1-39,1-4 0,0 0-1,0 0 1,0-1 0,0 1-1,1 0 1,0 0 0,0-1-1,0 1 1,0 0-1,0-1 1,1 1 0,0-1-1,-1 0 1,1 1-1,0-1 1,1 0 0,-1 0-1,1 0 1,-1 0 0,1-1-1,0 1 1,0-1-1,0 0 1,0 0 0,0 0-1,1 0 1,-1 0 0,1-1-1,-1 1 1,1-1-1,-1 0 1,1 0 0,0 0-1,0-1 1,-1 1 0,1-1-1,0 0 1,7 1 0,1 0 0,-1-1 0,0 0-1,1-1 1,-1 0 0,0-1 0,0-1 0,0 1 0,0-2-1,0 1 1,0-2 0,1 0 0,-1-2 12,0 0 1,-1-1-1,0 0 0,-1 0 1,0-1-1,0-1 0,-1 1 1,0-1-1,0-1 0,-1 1 1,-1-1-1,0 0 0,0-1 0,-1 0 1,-1 0-1,0 0 0,0 0 1,-1 0-1,-1-1 0,0 1 1,-1-3-13,3-28 54,-2 0 0,-2-1 0,-2 1 0,-2 0 1,-7-31-55,-22-64 73,18 81-16,-3-30-57,19 52 49,4 33-22,3 17-13,4 32-12,-3 1 0,-1-1 0,-3 1 1,-1 0-1,-4 40-2,3-2 45,3 4-45,-1-45-214,1-1 1,2 0 0,3-1-1,1 0 1,13 29 213,-13-57-4473,33 26-8</inkml:trace>
  <inkml:trace contextRef="#ctx0" brushRef="#br0" timeOffset="410.59">5911 1283 5089,'1'-2'387,"0"0"0,0-1 1,-1 1-1,1 0 0,0-1 0,-1 1 0,1-1 0,-1 1 0,0-1 1,0 1-1,0 0 0,0-1 0,0 1 0,-1-1 0,1 1 0,-1-1 1,1 1-1,-1-1 0,0 1 0,0 0 0,0 0 0,0-1 0,-1 1 1,1 0-1,-1-1-387,-1 2 230,1-1 1,0 1-1,-1 0 1,1 0-1,-1 0 1,1 0-1,-1 0 1,0 0-1,1 1 1,-1-1 0,0 1-1,0 0 1,1 0-1,-1 0 1,0 0-1,0 1 1,1-1-1,-1 1 1,0-1-1,1 1 1,-1 0-1,1 0 1,-1 0-1,0 0-230,-21 9 722,0 0-1,1 1 0,0 1 0,-6 6-721,19-12 129,1 1-1,0 0 1,0 0 0,1 1-1,0 0 1,0 0-1,1 1 1,0 0 0,1 0-1,0 0 1,-1 3-129,6-10 5,0-1 1,0 1-1,0-1 0,0 1 1,1 0-1,-1-1 0,0 1 1,1 0-1,0 0 0,-1-1 1,1 1-1,0 0 0,0 0 0,-1 0 1,2 0-1,-1-1 0,0 1 1,0 0-1,0 0 0,1 0 1,-1-1-1,1 1 0,0 0 1,-1-1-1,1 1 0,0 0 1,0-1-1,0 1 0,0-1 1,0 1-1,0-1 0,1 0 1,-1 1-1,0-1 0,1 0 1,-1 0-1,1 0 0,-1 0 1,1 0-1,0 0 0,-1-1 1,1 1-1,0 0 0,-1-1 1,1 1-1,0-1 0,0 0 1,0 0-1,-1 1 0,1-1 1,0 0-6,10 1 5,0 0 1,0-1-1,0 0 1,0-1-1,0 0 1,0-1 0,1-1-6,5-1 16,1-2 0,-1 0 0,0-1 0,-1-1 0,10-6-16,-21 11 17,0 0 0,0-1 1,0 0-1,-1 0 0,0 0 1,0 0-1,0-1 0,0 0 1,-1 0-1,0-1 0,0 1 1,0-1-1,-1 1 0,1-1 1,-2 0-1,1-1 0,0-1-17,-2 7 17,-1 0 0,1 0 0,-1 0-1,0 0 1,1-1 0,-1 1-1,0 0 1,0 0 0,0 0 0,0 0-1,0 0 1,0-1 0,0 1-1,0 0 1,-1 0 0,1 0 0,0 0-1,-1 0 1,1 0 0,-1-1-1,1 1 1,-1 0 0,1 0 0,-1 0-1,0 1 1,1-1 0,-1 0 0,0 0-1,0 0 1,0 0 0,0 1-1,0-1 1,0 0 0,0 1 0,0-1-1,0 1 1,0-1 0,0 1-1,0-1 1,0 1 0,0 0 0,0 0-1,0 0 1,-1-1-17,-1 1 18,1 0-1,0 1 1,0-1-1,0 0 1,0 1-1,0-1 1,0 1-1,0 0 1,0-1-1,0 1 1,0 0-1,0 0 1,0 1-1,0-1 1,1 0-1,-1 0 1,1 1-1,-1-1 1,1 1 0,-1 0-1,1-1 1,0 1-1,-1 0 1,1 0-18,0 2 29,-1-1 1,1 0 0,0 1-1,0-1 1,1 0 0,-1 1 0,1-1-1,0 1 1,0-1 0,0 1-1,0 0 1,0-1 0,1 0-1,-1 1 1,1-1 0,0 1 0,0-1-1,1 0 1,-1 1 0,1-1-1,-1 0 1,1 0 0,0 0 0,0 0-1,0-1 1,3 3-30,-2-2-513,0 0 1,0 0-1,0 0 0,1-1 1,-1 1-1,1-1 1,0 0-1,3 2 513,15 3-3309</inkml:trace>
  <inkml:trace contextRef="#ctx0" brushRef="#br0" timeOffset="909.93">6171 1240 5073,'-17'-13'6465,"6"19"-1148,1 35 491,6-21-5905,1 3 445,0 1 0,2-1 0,0 0 0,1 1-1,2-1 1,3 17-348,-5-38 12,0-1-1,0 1 1,0-1-1,1 1 1,-1-1-1,1 0 1,-1 1-1,1-1 1,-1 1-1,1-1 1,0 0-1,-1 0 1,1 1-1,0-1 1,0 0-1,0 0 1,0 1-12,0-2 7,-1 0-1,1 0 1,-1 0 0,1 0 0,0 0 0,-1 0-1,1 0 1,-1 0 0,1 0 0,-1 0 0,1-1-1,-1 1 1,1 0 0,-1 0 0,1 0-1,-1-1 1,1 1 0,-1 0 0,1-1 0,-1 1-1,1 0 1,-1-1 0,0 1 0,1 0-1,-1-1 1,0 1 0,1-1 0,-1 1 0,0-1-7,29-50 294,-23 38-254,10-18 216,1 1-1,19-23-255,-31 46 37,0 0-1,0 0 1,1 0-1,0 1 1,1 0-1,0 0 1,0 1-1,0-1 1,0 2-1,1-1 1,-1 1-1,1 0 1,6-2-37,-10 5 16,-1 0 1,0 0 0,0 1 0,1-1-1,-1 1 1,0 0 0,0 0 0,1 0-1,-1 0 1,0 0 0,1 1 0,-1 0-1,0-1 1,0 1 0,0 0 0,0 1-1,0-1 1,0 0 0,0 1 0,0 0-1,0 0 1,0 0 0,-1 0 0,1 0-1,-1 0 1,0 1 0,0-1 0,1 1-1,-2-1 1,1 1 0,0 0 0,0 0-1,-1 0 1,0 0 0,1 0 0,-1 2-17,2 4 37,0 1 0,-1 0-1,0-1 1,-1 1 0,0 0 0,-1 0 0,0 0 0,0 0 0,-1 0 0,0 0 0,-1 2-37,-1 25 242,3-35-279,0 0 0,0-1 0,0 1 1,0 0-1,1-1 0,-1 1 0,0 0 0,1-1 1,-1 1-1,1-1 0,0 1 0,-1-1 1,1 1-1,0-1 0,0 1 0,0-1 0,0 0 1,0 0-1,1 1 37,-2-2-146,1 0 0,-1 0 0,1 0 0,-1 0 1,1 0-1,-1 0 0,1 0 0,-1 0 0,1 0 0,-1 0 1,1 0-1,-1 0 0,1-1 0,-1 1 0,0 0 0,1 0 1,-1-1-1,1 1 0,-1 0 0,0-1 0,1 1 0,-1 0 1,0-1-1,1 1 0,-1 0 0,0-1 0,1 1 0,-1-1 146,2-1-1048,9-9-2798</inkml:trace>
  <inkml:trace contextRef="#ctx0" brushRef="#br0" timeOffset="1352.91">6708 1230 7770,'3'-8'1789,"13"-27"6700,-8 30-4898,-3 24-2124,-4 15-338,-1 1 0,-3 14-1129,1-23 243,1 0 0,1 1 0,1-1 0,4 21-243,3-23 564,0-19-1655,-3-11-2835,-3 4-1800,-1-1-1045</inkml:trace>
  <inkml:trace contextRef="#ctx0" brushRef="#br0" timeOffset="1932.25">6531 1406 2481,'-44'-7'3368,"43"0"-391,2 3-113,0-4-415,-1 7-681,0-1-239,3 0-513,4-4-120,19-9-328,47-22-88,-41 28-192,3-1-64,-6 5-104,1 1 305,-10 2 207,-1 5-4745,-8 4-112,-3 5-1304</inkml:trace>
  <inkml:trace contextRef="#ctx0" brushRef="#br0" timeOffset="-3684.42">932 671 6745,'-54'6'5239,"33"-3"-1152,27-4 3603,466-36-5413,-136 14-1836,-329 22-404,38-2-1372,-17 5-2383,-10 3-397</inkml:trace>
  <inkml:trace contextRef="#ctx0" brushRef="#br0" timeOffset="-3346.36">1541 676 10722,'-15'3'843,"-24"6"3285,37-9-3799,0 1 1,0 0-1,1-1 1,-1 1 0,0 0-1,0 0 1,1 0 0,-1 0-1,1 0 1,-1 0 0,1 0-1,0 1 1,-1-1 0,1 0-1,0 1 1,0-1 0,-1 2-330,-9 27 632,2 0 1,1 0-1,1 1 1,2-1-1,1 2 1,1-1-1,2 21-632,1-32 43,1 1-1,1-1 0,1 1 0,0-1 0,2 0 1,1 0-1,0 0 0,1-1 0,1 0 1,1 0-1,1-1 0,0 1-42,-5-13-136,18 31 769,-13-12-4571,-10-7 688</inkml:trace>
  <inkml:trace contextRef="#ctx0" brushRef="#br0" timeOffset="-3001.47">1072 1415 10802,'-23'0'3353,"5"-6"1008,6-3-2681,12 7-167,10 0 39,9 2-480,12-4-144,10 2-367,9-4-65,5 2-192,12 3-96,-5 1-96,5-3-24,-6 0 40,5-4 336,-10-4 24,4 2-5897,-7 2 2288</inkml:trace>
  <inkml:trace contextRef="#ctx0" brushRef="#br0" timeOffset="-2631.85">2031 1112 12403,'-1'-2'416,"0"1"0,0 0-1,0 0 1,-1 0 0,1 0 0,-1 0 0,1 0 0,0 0 0,-1 0 0,0 0 0,1 1 0,-1-1 0,0 1 0,1-1 0,-1 1 0,0 0-1,1-1 1,-1 1 0,0 0-416,0 0 188,1 1 0,-1-1-1,0 1 1,1-1 0,-1 1-1,1-1 1,-1 1 0,1 0-1,0 0 1,-1 0 0,1 0-1,0 0 1,-1 0 0,1 0-1,0 0 1,-1 1-188,-1 3 140,0 0 1,0-1 0,0 1-1,0 0 1,1 0-1,0 1 1,0-1-1,0 0 1,1 1-1,-1 3-140,-1 13 233,2-1 0,0 1 0,1 11-233,0-24 43,1 0 0,0-1 0,0 1 0,1 0 1,0-1-1,1 1 0,0-1 0,0 0 0,4 7-43,-7-15 8,0 1 1,0-1-1,0 0 0,1 0 0,-1 1 0,0-1 1,0 0-1,0 0 0,1 1 0,-1-1 1,0 0-1,0 0 0,0 0 0,1 1 0,-1-1 1,0 0-1,1 0 0,-1 0 0,0 0 1,0 0-1,1 0 0,-1 0 0,0 0 0,1 1 1,-1-1-1,0 0 0,0 0 0,1 0 0,-1 0 1,0 0-1,1-1 0,-1 1 0,0 0 1,1 0-1,-1 0 0,0 0 0,0 0 0,1 0 1,-1 0-1,0-1 0,0 1 0,1 0 0,-1 0 1,0 0-1,0-1 0,1 1 0,-1 0 1,0 0-1,0 0 0,0-1 0,0 1 0,1 0 1,-1 0-1,0-1 0,0 1 0,0 0 1,0-1-1,0 1 0,0 0 0,0-1 0,0 1 1,0 0-1,0 0-8,12-32 444,-5 12-423,33-62 205,-35 74-191,0 0 1,0 1 0,0 0-1,1 0 1,0 1-1,0 0 1,1 0-1,0 0 1,0 1 0,4-3-36,-10 7 2,0 1 0,0-1 1,0 0-1,0 1 1,0 0-1,0-1 1,0 1-1,0-1 1,0 1-1,0 0 0,0 0 1,0 0-1,0 0 1,1 0-1,-1 0 1,0 0-1,0 0 1,0 0-1,0 0 0,0 1 1,0-1-1,0 0 1,0 1-1,0-1 1,0 1-1,0-1 0,0 1 1,0-1-1,1 2-2,0 0 3,0 0-1,-1 0 1,1 1-1,-1-1 1,1 1 0,-1 0-1,0-1 1,0 1-1,0 0 1,0-1-1,0 1 1,-1 1-3,3 13 12,-1 0 1,-1 1-1,0 15-12,-1-28 8,-1 3 105,2 1 1,-1 0-1,1-1 0,1 1 0,-1 0 0,1-1 1,3 7-114,-4-13-59,0 1 1,1 0-1,-1 0 1,1-1 0,0 1-1,0 0 1,0-1-1,0 0 1,0 1 0,1-1-1,-1 0 1,0 0-1,1 0 59,29 8-3759,8-7 58</inkml:trace>
  <inkml:trace contextRef="#ctx0" brushRef="#br0" timeOffset="-2040.57">2818 1122 8450,'11'-16'2304,"-8"0"5572,-15 12-2015,-20 11-5247,3 3-276,1 1-1,0 2 1,0 0-1,-17 13-337,37-21 24,0-1 0,1 1 1,0 1-1,0-1 0,0 1 0,1 0 0,0 1 1,0 0-1,1 0 0,0 0 0,0 0 1,0 1-1,1 0 0,0 0 0,1 0 0,-1 0 1,2 0-1,-1 1 0,0 8-24,2-14 1,1 0 1,0 0-1,0 0 0,0 0 0,0 0 1,1 0-1,-1 0 0,1 0 1,0 0-1,0 0 0,0 0 0,0 0 1,0 0-1,1 0 0,-1-1 0,1 1 1,0-1-1,-1 1 0,1-1 1,1 0-1,-1 1 0,0-1 0,0 0 1,1 0-1,-1-1 0,1 1 0,0 0 1,-1-1-1,1 0 0,0 1 1,0-1-1,0 0 0,0-1 0,0 1 1,0 0-1,0-1-1,5 1 5,1 0 1,-1-1-1,0 0 1,1 0-1,-1 0 1,0-1-1,1-1 1,-1 0-1,0 0 1,0 0-1,0-1 1,0 0-1,2-2-5,0-1 7,0 0-1,0 0 0,-1-2 0,0 1 1,0-1-1,-1 0 0,0-1 0,-1 0 1,0 0-1,0 0 0,0-1 0,-2 0 1,1 0-1,-1-1 0,-1 0 0,0 0 1,0 0-1,-1 0 0,1-11-6,4-25-8,-3-1 0,-2 0 0,-2 1 1,-2-20 7,0-12-9,1 47 12,1-34 20,-2 1 0,-10-53-23,3 89 32,2 25-1,0 15 1,-1 24 60,1 0-1,3 0 1,0 1 0,3 16-92,-1-19 79,1-26-61,-3 77 302,5 1 0,4 20-320,-3-81 47,0-1-1,1 1 1,1-1 0,2 0-1,0-1 1,1 0-1,2 0 1,0-1-1,1 0 1,9 12-47,-17-28 12,1 0 0,0-1 0,0 1 0,0-1 0,1 0 0,-1 0 0,1-1 0,0 1 0,0-1 0,0 0 0,1 0 0,-1-1 0,1 0 0,-1 0 0,1 0 0,0 0 1,4-1-13,-1 0 15,0 0 0,0-1 0,1 0 0,-1-1 0,0 0 1,0-1-1,0 0 0,0 0 0,0-1 0,0 0 0,0 0-15,9-5 28,0-1-1,-1-1 1,0 0-1,0-1 0,-1-1 1,-1 0-1,0-2 0,-1 1 1,0-2-1,7-9-27,-19 21 6,0 1 0,0-1 0,-1 0 0,1 0 0,-1 1 0,1-1 0,-1 0 0,0 0-1,0 0 1,-1 0 0,1-1 0,0 1 0,-1 0 0,0 0 0,0 0 0,0 0 0,0-4-6,-1 7 1,1-1 0,0 0 0,0 0 0,-1 1 0,1-1 0,0 0 1,-1 0-1,1 1 0,-1-1 0,1 0 0,-1 1 0,1-1 0,-1 1 0,1-1 1,-1 1-1,0-1 0,1 1 0,-1-1 0,0 1 0,0 0 0,1-1 0,-1 1 0,0 0 1,0-1-1,0 1-1,-1 0-1,-1 0 1,1 0 0,0 0-1,-1 0 1,1 1 0,0-1-1,-1 1 1,1-1 0,0 1-1,0 0 1,-1 0 0,1 0-1,-1 1 1,-5 2-6,1 0 0,0 1 0,0 0 0,1 0 0,-1 1 0,1 0 0,1 0 0,-1 0 0,1 1 0,0 0 0,0 0 0,1 0 0,0 0 0,0 1 0,1 0 0,0 0 0,0 0 0,1 0 0,-2 7 6,4-10 0,-1 0 1,0 0-1,1-1 1,0 1-1,0 0 1,1 0-1,-1-1 1,1 1-1,0 0 0,1-1 1,-1 1-1,1-1 1,-1 1-1,1-1 1,1 0-1,-1 1 1,1-1-1,-1 0 1,1-1-1,0 1 0,0 0 1,1-1-1,-1 0 1,1 0-1,0 0 1,0 0-1,0-1 1,0 1-1,0-1 0,0 0 1,1 0-1,-1 0 1,1-1-1,-1 0 1,2 0-1,6 3-31,0-2 1,0 0 0,0 0 0,0-1 0,1-1-1,-1 0 1,0 0 0,1-2 0,-1 1 0,0-1-1,0-1 1,0 0 0,0-1 0,8-4 30,-8 3-1001,0-1 0,-1-1 0,0 0 0,0-1 0,4-2 1001,32-32-3912</inkml:trace>
  <inkml:trace contextRef="#ctx0" brushRef="#br0" timeOffset="-1654.4">3434 810 10282,'-74'0'2529,"7"3"847,9 14-2439,15 8-329,17 11-3881,21-9 1681</inkml:trace>
  <inkml:trace contextRef="#ctx0" brushRef="#br0" timeOffset="-773.45">3722 1049 9442,'-8'72'11238,"2"44"-11238,7 71 3573,1-78-2915,-5-1-1,-10 53-657,9-126 107,3-19-39,-1 0 0,0-1 1,-1 1-1,-1-1 0,-1 0 0,-3 9-68,8-24 7,0 1 1,0-1-1,0 1 0,-1-1 0,1 1 1,0-1-1,-1 1 0,1-1 0,0 0 1,-1 1-1,1-1 0,0 1 0,-1-1 0,1 0 1,-1 1-1,1-1 0,0 0 0,-1 0 1,1 1-1,-1-1 0,1 0 0,-1 0 0,1 0 1,-1 1-1,0-1 0,1 0 0,-1 0 1,1 0-1,-1 0 0,1 0 0,-1 0 0,1 0 1,-1 0-1,1 0 0,-1-1 0,1 1 1,-1 0-1,1 0 0,-1 0 0,1 0 1,-1-1-1,1 1 0,-1 0 0,1-1 0,-1 1 1,1 0-1,-1-1 0,1 1 0,0-1 1,-1 1-1,1 0 0,0-1 0,-1 1 0,1-1 1,0 1-1,0-1 0,0 1 0,-1-1-7,-19-34 246,19 33-232,-13-31 27,2 0-1,0-1 1,3 0 0,1 0-1,1-1 1,2 0 0,1-1-1,2 1 1,2 0 0,1-1-1,1 1 1,4-10-41,-3 33-9,0 0 0,1 0 0,0 0 0,1 1-1,0-1 1,0 1 0,2 0 0,-1 1 0,1 0 0,1 0 0,0 0-1,2-1 10,-6 6-9,1 1 1,0 0-1,-1 0 0,1 1 0,0-1 0,1 1 0,-1 0 0,0 1 0,1-1 0,0 1 0,0 0 0,-1 0 0,1 1 0,0 0 0,1 0 0,-1 0 0,0 1 0,0-1 0,0 2 0,0-1 1,0 1-1,0 0 0,0 0 0,0 0 0,4 2 9,-7-2-19,1 0 0,-1 1 0,1-1 0,-1 1 0,0-1-1,0 1 1,0 0 0,0 0 0,0 0 0,0 1 0,0-1 0,-1 1 0,1 0 0,-1-1 0,0 1 0,0 0 0,0 0 0,0 1 0,0-1 0,-1 0 0,1 0 0,-1 1 0,0-1 0,0 1 0,0-1 0,-1 1-1,1 0 1,-1-1 0,0 1 0,0 0 0,0-1 0,0 1 0,-1-1 0,0 1 0,1 0 0,-1-1 0,0 1 0,-1 0 19,-3 10-134,0 0-1,-2 1 1,1-2 0,-2 1 0,0-1 0,0 0-1,-1-1 1,-5 6 134,13-18-3,0 1 0,0 0 0,0 0-1,0 0 1,1-1 0,-1 1 0,0 0 0,1 0 0,-1 0 0,0 0-1,1 0 1,-1 1 0,1-1 0,0 0 0,-1 0 0,1 0 0,0 0 0,0 0-1,0 1 1,0-1 0,0 0 0,0 1 3,0-1-3,1-1 0,0 1 0,-1-1 0,1 0 0,0 1 0,-1-1 0,1 1 0,0-1 0,0 0 0,-1 0 0,1 1 0,0-1 0,0 0 1,-1 0-1,1 0 0,0 0 0,0 0 0,0 0 0,0 0 0,-1 0 0,1 0 0,0 0 0,0-1 3,52-13-68,52-34 55,3-7 13,-64 32 7,-22 13 5,-1-2-1,0 0 0,-1-1 0,-1-2 0,0 0 1,-1 0-1,0-2 0,-2 0 0,0-1 0,2-4-11,-18 22 6,1-1 0,0 0-1,-1 0 1,1 1 0,-1-1-1,1 0 1,-1 0 0,0 0-1,1 1 1,-1-1-1,0 0 1,1 0 0,-1 0-1,0 0 1,0 0 0,0 0-1,0 0 1,0 1 0,0-1-1,0 0 1,0 0 0,0 0-1,0 0-5,-1 0 6,1 1 0,-1-1 0,1 1-1,-1-1 1,0 1 0,1 0 0,-1-1-1,1 1 1,-1-1 0,0 1 0,1 0 0,-1 0-1,0-1 1,1 1 0,-1 0 0,0 0-1,1 0 1,-1 0 0,0 0 0,0 0 0,1 0-1,-1 0-5,-4 0 23,1 0 0,-1 1 0,1-1-1,-1 1 1,1 0 0,0 1-1,-1-1 1,-1 2-23,-11 6 105,1 2-1,1 0 0,0 1 1,0 0-1,1 1 1,1 1-1,0 0 0,1 0 1,0 2-1,-1 4-104,10-17 23,1 0 0,0 0 0,1 0-1,-1 0 1,1 1 0,-1-1 0,1 1 0,0-1-1,0 1 1,1-1 0,-1 1 0,1-1-1,-1 1 1,1 0 0,0-1 0,1 1 0,-1 0-1,1-1 1,-1 1 0,1 0 0,0-1-1,0 1 1,1-1 0,-1 0 0,1 1-1,0-1 1,0 0 0,0 0 0,0 0 0,0 0-1,1 0 1,0 0-23,2 2 18,0-1 0,0 0 0,0 0 1,0-1-1,1 1 0,0-1 0,-1 0 0,1-1 0,0 1 0,0-1 0,0-1 1,1 1-1,-1-1 0,0 0 0,1 0 0,-1-1 0,0 0 0,4 0-18,5-2-77,-1-1 0,1-1 0,-1 0 0,0-1 0,0 0 0,0-1 0,-1-1 0,0 0 0,0-1 0,-1 0 0,12-10 77,-7 4-310,-1-1 0,0 0 0,-1-1 1,-1 0-1,0-1 0,-1-1 0,8-16 310,-12 21 276,-8 24 543,-2 24-515,21 140 1060,-14-188-1361,1 0-1,0 0 1,1 1 0,0 0-1,1 0 1,0 1 0,1 0 0,0 0-1,9-5-2,-16 12 1,1 1 0,0 0 1,0 1-1,1-1 0,-1 1 0,0 0 0,1 0 0,-1 0 0,1 1 0,0-1 0,0 1 0,0 0 0,-1 1 1,2-1-2,-2 1 8,-1 1 1,1-1 0,-1 1 0,0 0 0,1 0 0,-1 0 0,0 0 0,0 1 0,1-1 0,-1 1 0,0 0 0,-1 0 0,1 0-1,0 0 1,-1 0 0,1 1 0,-1-1 0,1 1 0,-1 0 0,0 0 0,0 0 0,0 0-9,2 5 116,0 1 0,-1 0 1,1-1-1,-2 2 0,1-1 0,-1 0 1,-1 0-1,0 1 0,0 5-116,-2 23-4284,-2-27 1089</inkml:trace>
  <inkml:trace contextRef="#ctx0" brushRef="#br0" timeOffset="3289.11">7018 1338 5313,'0'-2'951,"1"0"-1,-1 0 0,1 0 1,-1 0-1,1 0 0,-1 0 1,1 1-1,0-1 0,0 0 1,0 0-1,0 1 1,0-1-1,0 1 0,1-1 1,-1 1-1,2-2-950,8 8 4562,4 19-4648,-10-13 183,-1 0 0,-1 0 1,0 1-1,0-1 0,-1 1 1,0 0-1,-1-1 1,-1 1-1,0 0 0,0 0 1,-1 0-1,-1-1 0,0 2-97,1-3 76,-7 36-8,5-31 80,3-15-130,0 0-1,0 0 0,0 0 0,0 0 1,0 0-1,0-1 0,0 1 0,0 0 0,-1 0 1,1 0-1,0 0 0,0 0 0,0 0 0,0 0 1,0 0-1,0 0 0,0 0 0,0 0 1,0 0-1,0 0 0,0 0 0,0 0 0,0 0-17,0-10 13,0 1 0,1-1 0,1 0 0,-1 1-1,2-1 1,-1 1 0,1-1 0,1 1 0,0 0-1,0 0 1,2-2-13,2-6 21,3-7-18,1 1 1,1 0-1,1 1 1,2 0-4,-12 16 0,1 0 0,-1 1 0,1-1 0,1 1 0,-1 0 1,1 0-1,0 1 0,0-1 0,0 1 0,1 1 0,-1-1 0,1 1 0,0 0 1,0 1-1,0-1 0,3 1 0,-9 2 1,1-1 0,0 1-1,0 0 1,0 0 0,0 0 0,0 0 0,0 0 0,-1 1 0,1-1-1,0 0 1,0 1 0,0 0 0,-1-1 0,1 1 0,0 0 0,-1 0 0,1 0-1,0 0 1,-1 0 0,1 0 0,-1 0 0,0 1 0,1-1 0,0 2-1,0 0 4,0 1 0,0 0 0,0 0 1,0 0-1,0 0 0,-1 0 0,0 0 1,0 0-1,0 1 0,0-1 0,-1 1-4,1 5 9,0 0 0,-1 1-1,0-1 1,-1 0 0,0 0-1,-1 0 1,0 0 0,-1 0-1,-2 6-8,-1-2 57,8-19 73,22-33-39,57-57-74,-44 64-38,-36 30 20,0 0 1,0 1-1,1-1 0,-1 1 1,0-1-1,0 1 0,0-1 0,1 1 1,-1 0-1,0-1 0,1 1 1,-1 0-1,0 0 0,0 0 0,1 0 1,-1 0-1,0 0 0,1 1 0,-1-1 1,0 0-1,0 1 0,1-1 1,-1 1-1,0-1 0,0 1 0,0-1 1,0 1-1,0 0 0,0 0 0,0 0 1,0-1-1,0 1 0,0 0 1,1 1 0,26 47 30,-26-44-22,0 0 0,0 0 0,1 0 0,-1-1 0,1 1 0,0-1 0,1 1 0,-1-1 0,1 0 0,-1 0 0,1 0 0,0-1 0,1 0 0,-1 1 0,1-1 0,-1-1 0,1 1 0,0-1 0,0 0 0,0 0 0,5 1-8,8 0 18,-1-1-1,1-1 1,-1-1-1,1 0 1,-1-1 0,1-1-1,-1-1 1,14-4-18,-18 5 15,-1-2-1,1 0 1,-1 0 0,0-1 0,-1 0 0,1-1 0,-1-1 0,0 0-1,-1 0 1,1-1 0,-2 0 0,4-4-15,-11 10 5,0 0-1,-1 1 1,1-1 0,-1 0 0,1 0-1,-1 0 1,0 0 0,0-1 0,0 1-1,0 0 1,0 0 0,0-1 0,0 1-1,-1-1 1,1 1 0,-1 0 0,0-1-1,0 1 1,0-1 0,0 1 0,0-1-1,-1 1 1,1-1 0,-1 1-1,1 0 1,-1-1-5,0 1 1,-1 1 0,1-1 0,-1 0 0,1 1 0,-1-1 0,0 1 0,1-1 0,-1 1 0,0 0 0,0 0 0,0 0 0,0 0 0,0 0 0,0 0 0,0 1 0,0-1 0,-1 1 0,1-1 0,0 1 0,0 0 0,0 0 0,-1 0 0,1 0 0,0 0 0,0 1 0,0-1 0,-1 1 0,1-1 0,0 1-1,-2 0-3,1-1 0,0 1 0,-1 0 0,1 0 0,0 1 0,0-1 0,0 1 0,0-1 0,0 1 0,0 0 0,1 0 0,-1 0-1,0 1 1,1-1 0,0 0 0,-1 1 0,1 0 0,0 0 0,0-1 0,-1 4 3,1-1-3,0 0-1,1 0 0,-1 0 1,1 1-1,0-1 0,0 0 1,0 1-1,1-1 0,0 0 1,0 1-1,1-1 0,-1 1 1,1-1 3,0 2 0,0-1 0,0 0-1,1 1 1,0-1 0,0 0 0,1 0 0,-1 0 0,1 0-1,0-1 1,1 1 0,0-1 0,0 0 0,0 0-1,0 0 1,1 0 0,-1-1 0,1 0 0,0 0 0,1 0-1,-1-1 1,1 1 0,0-1 0,2 0 0,2 0 3,1-1 1,0 0-1,0-1 1,0 0-1,0-1 0,0 0 1,0-1-1,0 0 1,0-1-1,0 0 0,-1 0 1,1-1-1,-1-1 1,1 0-1,-1 0 0,0-1 1,-1 0-1,5-4-3,-4 3 5,0-1 0,-1 0 0,0-1-1,0 0 1,-1 0 0,0-1 0,0 0 0,-1-1-1,0 1 1,0-1 0,-1-1 0,-1 1-1,0-1 1,0 0 0,-1 0 0,-1-1 0,1-1-5,0 4-31,0 17-10,2 30 0,-6-34 46,3 30-8,-1-5 16,2 1-1,5 20-12,-9-50 2,0 1-1,1-1 1,-1 1-1,0-1 0,1 1 1,-1-1-1,0 1 1,1-1-1,-1 1 1,1-1-1,-1 1 0,0-1 1,1 0-1,-1 1 1,1-1-1,-1 0 0,1 1 1,0-1-1,-1 0 1,1 0-1,-1 1 1,1-1-1,-1 0 0,1 0 1,0 0-1,-1 0 1,1 0-1,0 0 1,-1 0-1,1 0 0,-1 0 1,1 0-1,0 0 1,-1 0-1,1 0 0,-1-1 1,1 1-1,-1 0 1,1 0-1,0-1 1,-1 1-1,1 0 0,-1-1 1,1 1-1,-1 0 1,0-1-1,1 1 1,-1-1-1,1 1 0,-1-1 1,0 1-1,1-1 1,-1 0-2,34-31 37,-27 24-24,30-33 21,-31 32-29,1 0 0,1 0 0,0 1 0,0 0 0,0 0 1,1 1-1,0 0 0,1 1 0,-1 0 0,1 0 0,6-1-5,-14 6 3,1 1 0,0-1 0,0 1 0,-1 0 0,1 0 0,0 0 0,-1 0 0,1 1-1,0-1 1,0 1 0,-1 0 0,1-1 0,-1 1 0,1 0 0,-1 1 0,1-1 0,-1 0 0,0 1-1,1-1 1,-1 1 0,0 0 0,0 0 0,0 0 0,0 0 0,-1 0 0,1 0 0,0 0 0,0 2-3,7 10 11,-1 1 0,0 0 1,-1 1-1,3 10-11,14 28-433,-24-53 419,0-1 1,1 0-1,-1 0 1,0 0-1,0 0 1,0 0-1,0 0 1,0 0-1,1 0 1,-1 0-1,0 0 1,0 0-1,0 0 1,0 0-1,0 0 1,1 0-1,-1 0 1,0 0-1,0 0 1,0 0-1,0 0 1,0 0-1,1 0 1,-1 0-1,0 0 1,0 0-1,0 0 1,0-1-1,0 1 1,0 0-1,1 0 1,-1 0-1,0 0 1,0 0-1,0 0 1,0 0-1,0-1 1,0 1-1,0 0 1,0 0-1,0 0 1,0 0 0,1 0-1,-1 0 1,0-1-1,0 1 1,0 0-1,0 0 1,0 0-1,0 0 1,0 0-1,0-1 1,0 1-1,0 0 1,0 0-1,0 0 1,-1 0-1,1-1 1,0 1-1,0 0 1,0 0-1,0 0 1,0 0-1,0 0 1,0 0-1,0-1 14,0-13-3977,-3-7 532</inkml:trace>
  <inkml:trace contextRef="#ctx0" brushRef="#br0" timeOffset="3702.08">8892 609 8626,'-6'-23'2147,"4"12"-570,-1 0-1,0 0 1,-1 0-1,0 1 1,-3-4-1577,7 13 76,0 1-1,0 0 1,0 0 0,-1-1-1,1 1 1,0 0 0,0 0-1,0-1 1,-1 1 0,1 0-1,0 0 1,0 0 0,0 0-1,-1-1 1,1 1 0,0 0-1,0 0 1,-1 0 0,1 0-1,0 0 1,-1 0 0,1 0-1,0 0 1,0 0 0,-1 0-1,1 0 1,0 0 0,-1 0-1,1 0 1,0 0 0,0 0-1,-1 0 1,1 0 0,0 0-1,0 0 1,-1 0 0,1 0-1,0 1 1,0-1 0,-1 0-1,1 0 1,0 0 0,0 0-1,-1 1-75,-12 14 1267,-8 24-389,12-14-491,1-1 0,1 2 0,1-1-1,2 1 1,-1 8-387,-4 134 923,6-82-612,-1-14-143,-1-19-39,3 0-1,2 1 1,3-1 0,5 25-129,-1-55-117,-4-11-656,-8-18-1182,-57-91-4139,-5-9 7063,66 105-845,0 0-1,1 0 1,-1 0-1,0 0 1,1 0-1,-1 0 1,1-1 0,-1 1-1,1 0 1,0 0-1,-1 0 1,1-1 0,0 1-1,0 0 1,0 0-1,0-1 1,0 1-1,0 0 1,0 0 0,0-1-1,1 1 1,-1 0-1,0 0 1,1-1 0,-1 1-1,1 0 1,-1 0-1,1 0 1,0 0 0,-1 0-1,1 0 1,0 0-1,0 0 1,0 0-1,-1 0 1,1 0 0,0 0-1,1 1 1,-1-1-1,0 0 1,0 1 0,0-1-1,0 1 1,0-1-1,1 1 1,-1-1-1,0 1 1,0 0 0,1 0-124,12-3 550,0 0 0,-1 1 0,1 1 0,12 0-550,0-1 404,-10 0-513,102-12 1858,48 3-1749,-48 16-4939,-64 3 1228</inkml:trace>
  <inkml:trace contextRef="#ctx0" brushRef="#br0" timeOffset="4920.23">1769 2710 8362,'-5'-5'864,"0"0"1,0 0-1,-1 1 0,1 0 1,-1 0-1,0 1 1,0-1-1,0 1 0,-1 0 1,-3 0-865,-1-1 662,0 1 0,0 1 0,0 0 0,0 1-1,-1 0 1,-2 0-662,-12 2 635,1 1 0,-1 1-1,1 1 1,-1 1 0,-6 3-635,5 0 259,0 1 1,0 1 0,1 1 0,0 2 0,1 1 0,-4 3-260,19-11 27,-1 1 1,1 1 0,1 0-1,-1 0 1,1 1-1,1 0 1,0 0 0,0 1-1,1 0 1,0 1 0,1-1-1,0 1 1,0 0 0,1 1-1,0 1-27,4-10 3,1-1 0,-1 1 0,0 0-1,0 0 1,1 0 0,0 1 0,0-1-1,0 0 1,0 0 0,0 0 0,0 0-1,1 0 1,0 0 0,-1 0 0,1 0-1,0 0 1,1 0 0,-1-1 0,0 1-1,1 0 1,0 1-3,1-1 2,0-1 0,0 1 1,0 0-1,1-1 0,-1 1 0,0-1 0,1 0 0,0 0 0,-1-1 1,1 1-1,0-1 0,0 0 0,0 0 0,2 1-2,9 0 4,-1-1 1,1 0-1,-1 0 1,1-2-1,-1 0 0,1 0 1,-1-1-1,8-3-4,-6 1 13,-1-1 0,0 0 0,0-2 0,-1 1 0,0-2 0,0 0 0,-1-1 0,0 0 0,0-1 0,-1 0 0,0-1 0,-1 0 0,0-1 0,-1 0 0,0-1 0,-1 0 0,-1-1 0,0 1 0,0-2 0,-2 1 0,0-1 0,2-8-13,1-6 41,-2 1-1,-1-1 0,-1-1 0,-2 1 0,-1-1 0,-1 1 0,-1-1 0,-2 0 0,-1 1 0,-2 0 0,-7-29-40,-13-27 64,14 52-55,1-1 0,2 0 0,1 0 0,1-8-9,39 135-150,-18-36 340,-4 2 1,-2-1-1,-2 2 0,-2 40-190,-4-81 26,1 0 0,0 1 0,2-1 0,0 0 0,1 0 0,1-1 0,1 1 0,1-1 0,0-1 0,4 6-26,-9-17 9,1-1-1,-1 0 1,0 0 0,1 0-1,0 0 1,0-1 0,1 0-1,-1 0 1,1 0 0,0 0-1,0-1 1,0 1 0,1-1-1,-1-1 1,1 1 0,-1-1-1,1 0 1,0 0 0,0-1-1,0 1 1,0-1 0,0-1-1,0 1 1,0-1-1,1 0 1,-1-1 0,0 1-1,0-1 1,0 0 0,0-1-1,0 1 1,-1-1 0,1 0-1,3-2-8,5-2 25,-1-1-1,0-1 1,0 0-1,-1 0 1,0-1-1,0-1 1,1-2-25,-8 8 14,-1 0 0,1 0 1,-1-1-1,0 1 0,-1-1 1,1 0-1,-1-1 0,0 1 0,0 0 1,-1-1-1,1 1 0,-1-1 0,0 0 1,-1 0-1,0 0 0,0 0 1,0 0-1,0 0 0,-1-1-14,0 6 2,0 0 1,0-1-1,-1 1 1,1 0-1,0 0 0,-1 0 1,1 0-1,0 0 0,-1 0 1,1 0-1,-1 0 0,0 0 1,1 0-1,-1 0 1,0 0-1,0 0 0,1 0 1,-1 0-1,0 1 0,0-1 1,0 0-1,0 1 0,0-1 1,0 0-1,0 1 1,0 0-1,0-1 0,-1 1 1,1-1-1,0 1 0,0 0 1,0 0-1,0 0 0,0 0 1,-1 0-1,1 0 1,0 0-1,0 0 0,0 0 1,0 1-1,-1-1 0,1 0-2,-7 2 1,1 0 0,0 0 0,0 1 0,0 0-1,0 0 1,-3 2-1,-1 2-6,1-1 0,0 1 0,0 1-1,1 0 1,0 0 0,0 1 0,1 0 0,0 1-1,0 0 1,1 1 6,5-8-2,-1 0-1,1 1 1,0-1-1,1 1 1,-1-1-1,1 1 1,-1 0-1,1 0 0,1-1 1,-1 1-1,0 0 1,1 0-1,0 0 1,0 0-1,0 0 1,0 0-1,0 0 1,1 0-1,0 0 1,0 0-1,0-1 1,0 1-1,1 0 1,-1-1-1,1 1 1,0-1-1,0 1 0,0-1 1,1 0-1,-1 0 1,1 0-1,0 0 1,1 1 2,6 4 77,0-1 0,0-1 0,1 0 0,0 0 1,0-1-1,1 0 0,-1-1 0,1 0 0,0-1 0,0 0 0,0-1 1,0-1-1,0 0 0,2 0-77,13 0-262,1-1 1,0-1 0,5-2 261,35-8-3652,9-10 212</inkml:trace>
  <inkml:trace contextRef="#ctx0" brushRef="#br0" timeOffset="14527.03">3015 2097 3801,'0'-8'1074,"-1"0"-1,2 1 1,-1-1 0,1 1 0,0-1-1,0 1 1,1-1 0,0 1 0,1-1 0,-1 1-1,1 0 1,1 0 0,2-3-1074,-3 2 1067,-6 14 4102,-16 35-3786,6 7-989,3 1 1,1 0-1,2 1 1,3 0 0,2 5-395,1 35 545,5 0 0,9 48-545,-5-79 252,10 32-252,-14-71 41,2-1 0,0 1 0,2-1 0,0 0 0,1 0 0,4 6-41,-11-23 49,-1 0 1,1 1 0,-1-1 0,1 0 0,0 0 0,0 0 0,-1 0-1,1 0 1,1-1 0,-1 1 0,0 0 0,0-1 0,1 0 0,-1 1-1,1-1 1,-1 0 0,1 0 0,-1-1 0,1 1-50,-1-1-53,0 0 0,0 0 0,-1 0 0,1 0 0,0 0 1,0-1-1,0 1 0,-1-1 0,1 1 0,0-1 0,0 0 0,-1 1 0,1-1 0,1-1 53,16-15-4043,-1-5 201</inkml:trace>
  <inkml:trace contextRef="#ctx0" brushRef="#br0" timeOffset="14957.91">3635 2706 9674,'0'-2'489,"0"0"0,0 1 0,0-1 0,0 0 0,0 1 0,0-1 0,-1 0 0,1 1 0,-1-1 0,1 0 0,-1 1 0,0-1 0,1 1 0,-1-1 0,0 1 0,0 0 0,0-1 0,-1 0-489,-27-17 2542,19 15-2497,-1 0 1,0 2-1,0-1 1,-7 0-46,15 3 450,-6-1-238,0 0-1,1 1 1,-1 1 0,0 0-1,1 0 1,-1 0 0,1 1-1,-1 0 1,1 1 0,0 0-1,0 0 1,0 1-212,-8 3 257,1 2 0,0-1 0,1 2 0,0 0 0,-4 4-257,16-13 7,0 1 0,0-1 1,0 0-1,1 1 0,-1 0 1,0-1-1,0 1 0,1 0 0,0 0 1,-1 0-1,1 0 0,0 0 1,0 0-1,0 0 0,0 0 1,0 0-1,0 1 0,1-1 0,-1 0 1,1 1-1,-1-1 0,1 0 1,0 1-1,0-1 0,0 1 0,1-1 1,-1 0-1,0 1 0,1-1 1,-1 0-1,1 1 0,0-1 1,0 0-1,0 0 0,0 0 0,0 0 1,1 1-8,1 0 1,0 0 0,0 0 0,1 0 0,-1 0 0,1-1 0,0 1 0,-1-1 0,1 0-1,0 0 1,0-1 0,0 1 0,1-1 0,-1 0 0,0 0 0,0 0 0,1-1 0,-1 1 0,1-1 0,-1 0 0,2-1-1,11-1 9,1-1-1,0-1 0,-1 0 1,0-2-1,0 0 0,0-1 1,-1-1-1,0 0 0,0-1 1,-1 0-1,1-3-8,-12 9 10,0 0 0,-1 0-1,0 0 1,0-1 0,0 0 0,0 1-1,-1-1 1,2-3-10,-3 7 3,-1-1 0,1 0 0,-1 1 0,0-1 0,1 0 0,-1 1 0,0-1 0,1 0 0,-1 1 0,0-1 0,0 0 0,1 0 0,-1 1 0,0-1 0,0 0 0,0 0 0,0 0 0,0 1 0,0-1 0,-1 0 0,1 0 0,0 1 0,0-1-1,0 0 1,-1 0 0,1 1 0,0-1 0,-1 0 0,1 1 0,-1-1 0,1 0 0,-1 1 0,1-1 0,-1 1 0,1-1 0,-1 1 0,1-1 0,-1 1 0,0-1 0,1 1 0,-1 0 0,0-1 0,1 1 0,-1 0 0,0-1 0,0 1 0,1 0 0,-1 0 0,0 0 0,0 0 0,0 0 0,1 0 0,-1 0 0,0 0 0,0 0-3,-2 0 2,1 0 0,-1 0 0,1 1 0,0-1 0,-1 1 1,1-1-1,0 1 0,-1 0 0,1 0 0,0 0 1,0 0-1,0 1 0,0-1 0,0 0 0,0 1 0,0-1 1,0 1-1,1 0 0,-1 0 0,0-1 0,1 1 1,0 0-1,-1 1 0,1-1 0,0 0 0,0 0 0,0 0 1,0 1-1,1-1 0,-1 0 0,1 1 0,-1-1 1,1 0-1,0 1 0,0-1 0,0 1 0,0-1 0,0 1 1,0-1-1,1 0 0,0 1 0,-1-1 0,1 0 0,0 1 1,0-1-1,0 0 0,0 0 0,0 0 0,1 0 1,-1 0-1,1 0 0,0 0-2,4 5 98,1 0-1,1-1 1,-1 0 0,1 0-1,0-1 1,0 0 0,1 0 0,0-1-1,0 0 1,8 2-98,32 4-3678,-3-9 580</inkml:trace>
  <inkml:trace contextRef="#ctx0" brushRef="#br0" timeOffset="15344.12">4412 2084 10074,'-5'-8'1421,"-7"-11"3189,7 18-2171,3 12-384,2 133 2691,-8 27-4746,-2 32 534,10-181-425,0 1-1,2-1 1,0 0 0,2 1-109,-4-18-8,1 0 1,0 0-1,1 1 0,-1-1 1,1 0-1,0 0 1,0 0-1,1-1 0,0 1 1,-1-1-1,2 1 1,-1-1-1,0 0 1,1 0-1,0 0 0,0 0 1,0-1-1,0 0 1,1 1 7,16 2-4015,-6-12 72</inkml:trace>
  <inkml:trace contextRef="#ctx0" brushRef="#br0" timeOffset="15806.84">4323 2544 9122,'-17'-13'2017,"-4"-5"3544,26 14-3489,16 3-1547,108 4 408,-62-2-899,64 8-34,-87-1-287,39 4 71,-77-12 226,1 1 0,-1-2 0,1 1 0,-1-1 0,1 1 0,-1-2 0,1 1-1,-1-1 1,0 0 0,5-2-10,-11 4 25,0 0 0,0 0 0,1 0 0,-1 0 0,0 0 0,0-1 0,1 1 0,-1 0 0,0 0 0,0 0 0,1 0 0,-1 0 0,0 0-1,0-1 1,0 1 0,1 0 0,-1 0 0,0 0 0,0-1 0,0 1 0,1 0 0,-1 0 0,0 0 0,0-1 0,0 1 0,0 0 0,0 0 0,0-1 0,0 1 0,0 0-1,0 0 1,0-1 0,0 1 0,0 0 0,0 0 0,0-1 0,0 1 0,0 0 0,0-1 0,0 1 0,0 0 0,0 0 0,0-1 0,0 1 0,0 0 0,0 0 0,0 0-1,-1-1 1,1 1 0,0 0 0,0 0 0,0 0 0,0-1 0,-1 1 0,1 0 0,0 0 0,0 0 0,0 0 0,-1-1 0,1 1-25,-1 0 164,0-1 0,0 1 0,0 0 0,0-1 0,0 1 0,0 0 0,0 0 1,0 0-1,0-1 0,0 1 0,-1 0 0,1 0 0,0 1 0,0-1 0,0 0 0,0 0 0,0 1 0,0-1 1,0 0-165,-19 8 314,1 1 0,0 1 0,0 0 0,1 1-1,1 1 1,0 1 0,-7 7-314,19-15 63,1-1-1,-1 1 1,1 0-1,1 0 1,-1 0-1,1 1 1,0-1-1,0 1 1,0 0-1,1 0 1,0 0-1,-1 5-62,2-6 12,1 0 0,-1 0 0,1 0 0,1 0 0,-1 0 0,1 0 0,0-1 0,0 1 0,0 0 0,0 0 0,1-1 0,0 1 0,0-1 0,0 1 0,1-1 0,-1 0 0,1 0 0,2 2-12,0 0 29,0 0 1,0-1-1,1 1 0,0-1 1,0 0-1,0-1 1,0 1-1,1-1 0,0 0 1,0-1-1,0 0 1,0 0-1,1-1 0,-1 1 1,1-2-1,-1 1 0,1-1 1,0 0-1,0 0 1,-1-1-1,4-1-29,7 1-189,-1-2-1,0 0 1,0 0 0,3-3 189,64-20-4396,-36 7 826</inkml:trace>
  <inkml:trace contextRef="#ctx0" brushRef="#br0" timeOffset="16303.81">5291 2632 7298,'0'-1'365,"0"0"0,1 0 0,-1 0 0,0 0 1,0 0-1,0 0 0,0 0 0,0 0 0,0 0 1,0-1-1,0 1 0,-1 0 0,1 0 0,0 0 1,-1 0-1,1 0 0,0 0 0,-1 0 1,1 0-1,-1 1 0,0-1 0,1 0 0,-1 0 1,0 0-1,1 0 0,-1 1 0,0-1 0,0 0 1,0 1-1,0-1-365,-2-1 458,-1 1 0,1 0 0,0 0 0,0 0 1,-1 0-1,1 1 0,0 0 0,-1-1 0,1 1 0,-3 0-458,-10 2 684,0-1 0,1 2 0,-1 0 0,0 1-684,2 0 310,1 0 0,0 1 0,1 1 1,-1 0-1,-9 6-310,16-8 55,1-1-1,0 1 1,1 0 0,-1 0 0,1 0-1,-1 0 1,1 1 0,1 0 0,-1 0 0,1 0-1,-1 0 1,2 0 0,-1 1 0,0 1-55,2-5 5,1 0 0,0-1 0,0 1 1,0 0-1,0-1 0,0 1 0,0 0 1,1-1-1,-1 1 0,1 0 0,-1-1 1,1 1-1,-1-1 0,1 1 0,0-1 1,0 1-1,0-1 0,-1 1 1,2-1-1,-1 0 0,0 1 0,0-1 1,0 0-1,0 0 0,1 0 0,-1 0 1,1 0-1,-1 0 0,1-1 0,-1 1 1,1 0-1,-1-1 0,1 1 0,0 0-5,7 2 11,0 1 0,0-1-1,0-1 1,1 0 0,5 1-11,2-3 20,1 0 1,-1-1 0,0-1-1,0-1 1,0 0 0,0-2-1,0 1 1,-1-2 0,0 0-1,15-9-20,-3-8 58,-26 21-57,-1 0 0,0 1 0,1-1 1,-1 0-1,1 1 0,0-1 0,-1 0 1,1 1-1,0 0 0,0 0 0,0-1 0,0 1 1,0 0-1,0 1 0,1-1 0,-1 0 1,0 0-1,0 1 0,1 0 0,-1-1 1,0 1-1,0 0 0,1 0 0,-1 0 0,1 1-1,2 4-242,-3-3-8624,-2-2 5065,1 2-295</inkml:trace>
  <inkml:trace contextRef="#ctx0" brushRef="#br0" timeOffset="16998.65">5443 2210 6937,'-1'-7'1074,"-1"0"0,0 1 0,-1-1-1,1 1 1,-1 0 0,-2-3-1074,-14-39 6544,36 115-2224,8 41-2839,-11-8-650,-4 1 0,-5 0 0,-5 44-831,3-101 244,-3-44-239,0 0 0,0 1 0,0-1 0,0 0 0,0 0 0,0 0-1,0 1 1,1-1 0,-1 0 0,0 0 0,0 0 0,0 0-1,0 0 1,0 1 0,1-1 0,-1 0 0,0 0 0,0 0 0,0 0-1,0 0 1,1 0 0,-1 0 0,0 0 0,0 0 0,0 0 0,1 0-1,-1 0 1,0 0 0,0 1 0,0-1 0,1-1 0,-1 1-1,0 0 1,0 0 0,0 0 0,1 0 0,-1 0 0,0 0 0,0 0-1,0 0 1,0 0 0,1 0 0,-1 0 0,0 0 0,0-1-1,0 1 1,0 0 0,1 0 0,-1 0-5,14-22 169,-4 4-111,7-17 20,3 1 1,11-15-79,-25 41 1,0 0 0,0 1 0,0-1-1,1 1 1,0 1 0,0-1 0,1 1 0,0 0 0,0 1-1,0 0 1,1 1 0,5-3-1,-12 7 0,0-1 0,1 1 0,-1 0 0,0 0 0,1 0 0,-1 0-1,0 0 1,1 1 0,-1-1 0,0 1 0,0 0 0,0-1 0,1 1 0,-1 0 0,0 0-1,0 1 1,0-1 0,0 0 0,-1 0 0,1 1 0,0 0 0,0-1 0,-1 1 0,1 0-1,-1-1 1,0 1 0,1 0 0,-1 0 0,0 0 0,0 0 0,0 2 0,6 8 8,-1 1 1,0 0-1,-1 0 1,2 9-9,-2-4-950,-2-8 1367,0 0 0,0 0 1,1 0-1,0 0 0,2 1-417,15 12-2776,-20-22 1992,1 0 0,0 0 0,0 0 0,0 0 0,0-1-1,1 1 1,-1-1 0,0 1 0,0-1 0,0 0 0,0 0 0,1 1 0,0-2 784,9-2-7018</inkml:trace>
  <inkml:trace contextRef="#ctx0" brushRef="#br0" timeOffset="17948.76">5998 2601 7162,'36'-48'4139,"-31"33"-1243,-9 11 397,-12 11 860,14-3-3857,-1 0 0,1 1 0,0-1 0,0 1 0,0-1 1,0 1-1,1 0 0,0-1 0,0 1 0,0 0 0,1 1-296,-4 60 1402,4-51-1106,-1-12-247,1 0 1,-1 1-1,1-1 1,0 0-1,0 0 1,1 0-1,-1 0 1,1 0-1,-1 0 1,1 0-1,0 0 1,0 0-1,0 0 0,1 0 1,-1 0-1,1 0 1,-1-1-1,1 1 1,0 0-50,24-41 457,55-56-399,-79 92-58,0-1 0,0 1 0,1-1 1,0 1-1,-1 0 0,1 0 1,0 0-1,0 0 0,0 1 0,0-1 1,0 1-1,0 0 0,1-1 0,-1 2 1,0-1-1,1 0 0,-1 1 0,0-1 1,1 1-1,-1 0 0,1 0 0,-1 0 1,1 1-1,-1-1 0,0 1 1,1 0-1,-1 0 0,1 0 0,2 2 1,-1 0 1,0 1-1,1-1 1,-2 1-1,1 0 1,0 0-1,-1 0 1,1 1-1,-1-1 1,-1 1-1,1 0 1,-1 1-1,1-1 1,-2 0-1,2 2-1,-1 1-43,1-1 0,0 0 0,0 0 1,0 0-1,1 0 0,0-1 0,1 0 0,-1 0 0,3 2 43,-4-5-312,1-1 0,-1 1 0,0-1 0,1 0 0,-1 0 0,1-1 0,-1 1 1,1-1-1,0 0 0,0 0 0,-1-1 0,1 1 0,0-1 0,0 0 0,0 0 0,2-1 312,4 0-492,-1-1 0,0 0-1,-1 0 1,1-1 0,0 0 0,-1-1 0,1 0 0,-1-1 0,0 0-1,-1 0 1,1-1 0,-1 0 0,7-6 492,-6 3 648,0 0 1,0 0-1,-1-1 1,-1 0-1,1-1 0,-1 1 1,-1-2-649,-6 13 108,0-1 0,-1 0 0,1 0 0,0 0 0,0 0 0,0 0 0,-1 1 0,1-1-1,0 0 1,0 0 0,-1 0 0,1 0 0,0 0 0,0 0 0,-1 0 0,1 0 0,0 0 0,0 0 0,-1 0 0,1 0 0,0 0 0,0 0 0,0 0 0,-1 0 0,1 0 0,0-1 0,0 1 0,-1 0 0,1 0 0,0 0 0,0 0 0,0 0 0,-1-1 0,1 1 0,0 0 0,0 0 0,0 0 0,0 0 0,-1-1-1,1 1 1,0 0 0,0 0 0,0 0 0,0-1 0,0 1 0,0 0 0,0 0 0,0-1-108,-5 8 117,0 1 0,0-1 0,1 1 0,0-1 0,1 1 0,0 0 0,-2 8-117,2-8 88,2-4-64,0-1 0,0 1-1,0 0 1,1-1 0,0 1 0,-1 0-1,1 0 1,0-1 0,1 1 0,-1 0-1,1 0 1,-1-1 0,1 1 0,0-1-1,1 1 1,-1-1 0,1 1 0,-1-1-1,1 0 1,0 1 0,0-1 0,1 0-1,-1 0 1,0-1 0,1 1 0,0 0-1,0-1 1,-1 0 0,2 1 0,-1-1-1,0-1 1,0 1-24,4 2 19,0 0-1,0-1 0,0 0 0,0-1 1,0 1-1,0-2 0,1 1 1,-1-1-1,1 0 0,-1 0 0,1-1 1,-1 0-1,1 0 0,4-1-18,-3-1 23,1 0-1,-1-1 1,0 0-1,0-1 1,0 0-1,0 0 1,0-1-1,-1 0 1,0 0-1,0-1 1,5-5-23,-10 8 14,0 0 0,0 0 1,0 0-1,-1-1 0,1 1 1,-1-1-1,0 0 0,0 1 1,0-1-1,0 0 0,-1 0 0,0 0 1,0-1-1,0 1 0,0 0 1,0 0-1,-1-1 0,0 1 0,0 0 1,0 0-1,0-1 0,-1 1 1,0 0-1,0 0 0,0 0 0,0-1 1,-2-2-15,0 0 13,0 1 0,0 0 1,-1 0-1,0 0 0,0 0 0,-1 1 1,1 0-1,-1 0 0,0 0 1,0 0-1,-1 1 0,0 0 1,1 0-1,-1 0 0,-1 1 0,1-1 1,-5 0-14,-1-1 44,0 1 0,0 1 1,0 0-1,0 1 1,-1 0-1,1 1 0,-1 1 1,1 0-1,-7 1-44,-12 6 459,30-6-586,1-1 0,-1 0 0,1 1 0,-1-1 0,1 1 0,-1-1 0,1 1 0,-1-1 0,1 1 0,-1-1 0,1 1 0,0-1 0,-1 1 0,1 0 0,0-1 0,-1 1 0,1 0 0,0-1 0,0 1 0,0 0 0,0-1 0,0 1 0,-1 0 0,1-1 0,0 1 0,1 0 0,-1 0 0,0-1 0,0 1 0,0 0 0,0-1 0,0 1 0,1 0 0,-1-1 0,0 1 0,1-1 0,-1 1 0,0 0 0,1 0 127,11 17-3976</inkml:trace>
  <inkml:trace contextRef="#ctx0" brushRef="#br0" timeOffset="18391.91">7006 2030 9738,'-11'-16'8920,"10"31"-4403,1 8-3944,-8 208 3918,20 114-2225,-12-332-2204,2 19 22,2 0 1,3 12-85,-6-36 59,1 0 0,0-1-1,0 1 1,1 0 0,0-1 0,1 0 0,-1 0-1,2 0 1,-1 0 0,1-1 0,-1 0-1,2 1-58,5 1-470,-10-8 278,-1-1 0,1 1 0,-1 0 0,0 0 0,1 0 0,-1 0 0,0-1 0,1 1 0,-1 0 0,0 0 0,1-1 0,-1 1 0,0 0-1,1 0 1,-1-1 0,0 1 0,0 0 0,1-1 0,-1 1 0,0-1 0,0 1 0,0 0 0,0-1 0,1 1 0,-1 0 0,0-1 0,0 1 0,0-1-1,0 1 1,0-1 0,0 1 192,3-16-5077</inkml:trace>
  <inkml:trace contextRef="#ctx0" brushRef="#br0" timeOffset="19116.62">7405 2505 6353,'0'0'184,"0"-1"-1,1 0 0,-1 1 0,0-1 0,0 0 0,-1 0 0,1 1 1,0-1-1,0 0 0,0 0 0,0 1 0,-1-1 0,1 0 1,0 1-1,0-1 0,-1 0 0,1 1 0,-1-1 0,1 1 1,-1-1-1,1 1 0,-1-1 0,1 1 0,-1-1 0,1 1 0,-1-1 1,1 1-1,-1-1 0,0 1 0,1 0 0,-1 0 0,0-1 1,1 1-1,-1 0 0,0 0 0,0 0 0,1 0 0,-1-1 1,0 1-1,1 0 0,-1 0 0,0 1 0,0-1 0,1 0 0,-1 0 1,0 0-1,1 0 0,-1 1 0,0-1 0,0 0 0,1 0 1,-1 1-1,1-1-183,-47 18 4011,39-14-3397,-6 2 95,-1 2 0,2 0 1,-1 0-1,1 1 0,-11 11-709,19-16 96,0 0-1,1 0 1,-1 1-1,1-1 1,0 1-1,1 0 1,-1 0-1,1 1 1,0-1-1,0 1 1,1-1-1,0 1 1,0 0-1,0 0 1,1 0-1,-1 4-95,2-8 14,-1 1 1,1-1-1,1 0 0,-1 1 0,0-1 1,1 0-1,-1 1 0,1-1 0,-1 0 1,1 0-1,0 0 0,0 1 0,0-1 1,1 0-1,-1 0 0,0 0 0,1-1 1,-1 1-1,1 0 0,-1 0 0,1-1-14,2 2 15,0 0 0,0-1 0,0 0 0,0 0 0,0 0 0,0 0 0,1-1 0,-1 0 0,0 1 0,5-1-15,4 1 23,0-1-1,1 0 1,-1-1 0,0-1 0,0 0 0,1-1-1,3-1-22,-5 0 24,-1-1-1,0-1 1,-1 1-1,1-1 0,-1-1 1,0 0-1,0-1 1,0 0-1,-1 0 0,-1-1 1,2-1-24,-7 7 19,-1 0 0,1-1 0,0 0 0,-1 0 0,0 0 0,1 0 0,-1 0 0,0 0 0,-1 0-1,1-1 1,0 1 0,-1 0 0,0-1 0,0 0 0,0 1 0,0-1 0,-1 0 0,1 1 0,-1-1 0,0 0 0,0 0 0,-1 1 0,1-1 0,-1 0 0,1 1 0,-1-1 0,0 0 0,-1 1 0,1-1 0,0 1 0,-1 0 0,0-1 0,0 1 0,0 0 0,0 0-1,-2-2-18,-1 1 40,-1 0 0,1 0-1,-1 0 1,0 1-1,0 0 1,0 0-1,0 0 1,0 1-1,-1 0 1,-5-2-40,10 4 3,0-1 1,-1 1-1,1 0 1,-1-1-1,1 1 0,0 0 1,-1 0-1,1 1 1,-1-1-1,1 0 0,-1 1 1,1-1-1,0 1 1,-2 0-4,3 0-15,0 0 0,0 0 0,0 0 0,0 0 0,0 0 0,0 0 1,0 0-1,0 0 0,1 0 0,-1 0 0,0 0 0,1 0 0,-1 1 0,1-1 0,-1 0 1,1 1-1,0-1 0,-1 0 0,1 1 0,0-1 0,0 0 0,0 1 0,0-1 0,0 0 1,0 1-1,0-1 0,1 1 15,5 16-4150,10 3 522</inkml:trace>
  <inkml:trace contextRef="#ctx0" brushRef="#br0" timeOffset="19832.58">7856 2497 2320,'7'-12'2536,"4"-8"6619,-14 15-4865,-11 6-1849,-31 11-1599,-96 26 1664,123-32-2245,0 1 0,0 1-1,0 0 1,1 2 0,0 0 0,-2 2-261,18-11 11,-1 0 0,1 0-1,0 0 1,0 0 0,-1 0 0,1 0 0,0 1 0,0-1-1,0 0 1,0 1 0,0-1 0,1 1 0,-1-1 0,0 1 0,1-1-1,-1 1 1,0 0-11,1-1 4,1 0-1,-1-1 1,0 1 0,0 0-1,0 0 1,0 0 0,0-1-1,1 1 1,-1 0-1,0 0 1,1 0 0,-1-1-1,1 1 1,-1 0-1,1-1 1,-1 1 0,1 0-1,-1-1 1,1 1 0,0-1-1,-1 1 1,1-1-1,0 1-3,4 2 5,-1-1-1,1 1 0,1-1 0,-1 0 1,0-1-1,0 1 0,1-1 0,1 0-4,18 3 8,-1-2 1,0 0-1,0-2 0,1-1 0,-1 0 1,4-3-9,-16 3 11,0-1 1,-1-1 0,0 0-1,1 0 1,-1-1 0,-1 0-1,1-1 1,0-1 0,-1 1 0,0-2-1,-1 1 1,1-1 0,4-6-12,-12 12 7,-1-1 0,0 1 0,1-1 1,-1 1-1,0-1 0,0 1 1,0-1-1,0 0 0,0 0 0,0 1 1,0-1-1,-1 0 0,1 0 1,-1 0-1,1 0 0,-1 0 0,0 0 1,0 0-1,0 0 0,0 0 1,0 0-1,0 0 0,0 0 0,-1 0 1,1 0-1,-1-1-7,-6 3 37,3 11 6,4 22 1,7 7-1,2 0 0,2-1 0,2 0-1,15 32-42,-11-30 54,-2 0-1,-2 1 1,-2 1-1,4 29-53,-14-66 19,0-1 0,-1 1 0,1 0 0,-1 0-1,-1 0 1,1 0 0,-1-1 0,0 1 0,0 0-1,-1-1 1,1 1 0,-1-1 0,0 1 0,-1-1-1,0 0 1,1 0 0,-2 0 0,1 0 0,-1 0-19,0-1 33,0 0 0,-1-1 1,0 0-1,1 0 0,-1 0 1,0 0-1,0-1 0,-1 0 1,1 0-1,0 0 0,-1-1 1,0 1-1,1-1 1,-1-1-1,1 1 0,-1-1 1,0 0-1,1 0 0,-3-1-33,-14 0 101,0-1 0,1-1 0,0-1 0,-1-1 0,1-1 0,1-1 0,-1-1 0,1 0-1,-2-3-100,21 10 48,-24-17-619,18-3-3421,12-13 180</inkml:trace>
  <inkml:trace contextRef="#ctx0" brushRef="#br0" timeOffset="20190.93">8320 2443 11931,'-14'-11'3896,"7"16"921,-5 3-3096,1 9-225,0 10-168,1 3-551,4 10-153,0-6-312,8 7-88,-2-10-128,6-3-16,5-4 136,7-5-40,-4-11-184,5-7 168,-2-6 904,4-10-6721,-8-10 2696</inkml:trace>
  <inkml:trace contextRef="#ctx0" brushRef="#br0" timeOffset="20614.04">8314 2296 8682,'-18'-25'3265,"6"2"231,8 7-2551,4 7-113,5 8-616,6 5 8,2 3-288,6 4-3433,-4-3 1209</inkml:trace>
  <inkml:trace contextRef="#ctx0" brushRef="#br0" timeOffset="20969.59">8450 2342 5121,'72'106'3458,"-68"-99"-2464,-1-1 0,1 1 0,-2-1 0,1 1 0,-1 0 0,0 0 0,0 0 0,0 8-994,-2-14 129,0 1 0,0-1 0,0 1 0,0-1 0,0 1 1,0 0-1,1-1 0,-1 1 0,0-1 0,1 1 0,0-1 0,-1 0 0,1 1 0,0-1 0,-1 1 1,1-1-1,0 0 0,0 0 0,0 1 0,0-1 0,0 0 0,1 0 0,-1 0 0,0 0 0,0 0 1,1-1-1,-1 1 0,1 0 0,-1 0 0,0-1 0,1 1 0,-1-1 0,1 0 0,0 1 1,-1-1-1,1 0 0,-1 0 0,1 0 0,-1 0 0,1 0 0,-1 0 0,1 0 0,0-1 0,0 1-129,12-1 282,0 0 0,-1-1 0,1-1 0,-1 0 0,0 0 0,0-2-282,-8 4 33,0-1 0,0 0 0,0 0 0,-1 0 0,1-1 0,-1 0 0,1 0 0,-1 0 0,0 0 0,0-1 0,0 1 0,-1-1 0,1 0 0,-1 0 0,0-1 0,0 1 0,-1-1-33,-1 5 9,-1-1 0,1 0 1,-1 0-1,0 1 0,1-1 0,-1 0 0,0 0 1,0 0-1,1 1 0,-1-1 0,0 0 0,0 0 1,0 0-1,0 0 0,0 1 0,0-1 1,0 0-1,0 0 0,-1 0 0,1 0 0,0 1 1,0-1-1,-1 0 0,1 0 0,-1 0 0,1 1 1,0-1-1,-1 0 0,1 1 0,-1-1 1,0 0-1,1 1 0,-1-1 0,1 1 0,-1-1 1,0 1-1,0-1 0,1 1 0,-1-1 0,0 1 1,0 0-1,1-1 0,-1 1 0,0 0 1,0 0-1,0 0 0,0 0 0,1-1 0,-1 1 1,0 0-1,0 0 0,0 1 0,0-1 0,1 0 1,-1 0-1,0 0-9,-51 8 323,43-4-269,-1 0 1,1 0-1,0 1 1,0 1-1,0-1 1,1 2-1,0-1 1,0 1-1,0 0 1,1 1-1,0-1 0,1 1 1,0 1-1,0-1 1,1 1-1,-4 6-54,7-10 34,0-1 0,0 0-1,0 1 1,0-1 0,1 1-1,0-1 1,0 1 0,0 0-1,0 0 1,1-1 0,0 1-1,0 0 1,0 0 0,1-1-1,-1 1 1,1 0-1,0 0 1,0-1 0,1 1-1,0-1 1,-1 1 0,2-1-1,-1 0 1,0 0 0,1 0-1,0 0 1,0 0 0,0 0-1,0-1 1,0 1 0,1-1-1,0 0 1,-1 0 0,1 0-1,0-1 1,3 2-34,4 1 107,0 1 0,1-1 0,0-1 0,0 0 0,1-1 0,-1 0 0,1-1 0,-1-1 0,1 1 0,0-2 0,0 0-107,81-7-537,-34-2-3200,-5-2 236</inkml:trace>
  <inkml:trace contextRef="#ctx0" brushRef="#br0" timeOffset="20970.59">9513 2687 14731,'-14'53'5057,"-1"-34"832,2 5-4376,-4 5 159,0-3-952,-2 1-224,4-5-151,-13 0 239,-2-5-2633,-10-8-4024,-1-16 792</inkml:trace>
  <inkml:trace contextRef="#ctx0" brushRef="#br0" timeOffset="25376.46">2864 3916 3385,'-12'-28'1362,"10"21"-700,-1 1 0,1 0 0,-2 0 0,1 0 0,-1 0 0,1 0 0,-2 1 0,-1-3-662,5 7 290,0 0 0,0 0 0,0 0 0,0-1 0,0 1 0,0 0 0,0 0-1,0 1 1,-1-1 0,1 0 0,0 0 0,-1 1 0,1-1 0,-1 0-1,1 1 1,0 0 0,-1-1 0,1 1 0,-1 0 0,1 0 0,-1 0 0,1 0-1,-1 0 1,0 0 0,1 0 0,-2 0-290,1 1 278,-1 1 0,0-1-1,1 1 1,-1-1 0,1 1 0,0 0-1,-1 0 1,1 0 0,0 0 0,0 0-1,0 0 1,0 0 0,0 2-278,-5 7 551,0 0 0,1 0-1,0 1 1,1 0 0,-2 8-551,-2 9 794,1 1 0,2 0 0,-1 14-794,5-35 90,1 1 0,1-1 1,-1 0-1,2 0 0,-1 0 0,1 1 0,0-1 0,1 0 1,0 0-1,1 0 0,0-1 0,0 1 0,3 3-90,-6-10 10,1 0 0,0-1 0,0 1 0,0-1-1,0 1 1,0-1 0,0 0 0,1 1 0,-1-1 0,0 0-1,1 0 1,-1 0 0,1 0 0,-1 0 0,1 0 0,-1 0-1,1 0 1,0-1 0,-1 1 0,1-1 0,0 1 0,0-1-1,0 0 1,-1 1 0,1-1 0,0 0 0,0 0 0,0 0-1,-1-1 1,1 1 0,0 0 0,0-1 0,-1 1 0,1-1-1,0 1 1,-1-1 0,1 0 0,0 0 0,-1 0 0,1 0-1,-1 0 1,0 0 0,1 0 0,-1 0 0,0-1 0,1 1-1,-1-1-9,9-8 52,-1 0 0,-1-1-1,0 1 1,-1-1-1,6-11-51,34-72 155,-30 55-120,3 2 1,9-13-36,-28 48-2,0 0-1,0 0 1,1 0 0,-1 0 0,1 0 0,0 0-1,0 0 1,0 0 0,-1 1 0,1-1-1,1 1 1,-1-1 0,0 1 0,0 0 0,0 0-1,1 0 1,-1 0 0,1 0 0,-1 0 0,1 1-1,-1-1 1,1 1 0,0 0 2,1 0-3,-1 1-1,1 0 1,-1 0 0,0 0-1,1 0 1,-1 0-1,0 1 1,0-1 0,0 1-1,0 0 1,0 0 0,-1 0-1,1 1 1,0-1 0,0 2 3,6 5 0,-1 0 1,0 1 0,-1 1-1,0-1 1,-1 1 0,0 0 0,-1 1-1,0-1 1,0 3-1,-2-4 13,-1 0 0,0 0 0,-1 0-1,0 1 1,-1-1 0,-1 7-13,1-1 42,1-15-40,-1 1 1,0-1 0,0 0 0,1 0-1,-1 1 1,1-1 0,-1 0-1,1 0 1,0 0 0,-1 0-1,1 0 1,0 0 0,0 0-1,0 0 1,0 0 0,0 0-1,0 0 1,0 0 0,0 0 0,0-1-1,0 1 1,0-1 0,0 1-1,1-1 1,-1 1 0,0-1-1,0 1 1,1-1 0,-1 0-1,0 0 1,1 0 0,-1 0 0,0 0-1,1 0 1,-1 0 0,0 0-3,6 0 1,-1 0 0,0-1 0,0 1 1,0-1-1,0-1 0,1 1 0,-1-1 0,2-1-1,21-9-8,-1-1 0,0-1 0,12-9 8,-32 18-3,-1 0-1,1-1 1,-1 0-1,0 0 1,0-1 0,-1 0-1,1 0 1,-2 0-1,1-1 1,-1 0 0,0 0-1,-1 0 1,0-1-1,2-4 4,-5 11 1,-1 1-1,1-1 0,-1 1 0,0 0 0,1-1 0,-1 1 1,0-1-1,0 1 0,0-1 0,0 1 0,0-1 0,0 1 1,0 0-1,-1-1 0,1 1 0,0-1 0,-1 1 0,1 0 0,-1-1 1,0 1-1,1 0 0,-1-1 0,0 1 0,0 0 0,0 0 1,0 0-1,0 0 0,0 0 0,0 0 0,0 0 0,0 0 1,0 0-1,0 0 0,-1 1 0,1-1 0,0 0 0,-1 1 1,1-1-1,-2 1 0,0-1-2,-1 0 1,1 1 0,0-1-1,-1 1 1,1 0-1,-1 0 1,1 0 0,0 0-1,-1 1 1,1 0-1,-1-1 1,1 1 0,0 0-1,0 0 1,-1 1-1,1-1 1,0 1 1,-3 2-4,-1 0 0,1 1 0,0 0 0,1 0 0,-1 0 1,1 1-1,0 0 0,0 0 0,1 0 0,-1 0 0,1 1 0,1 0 0,-1 0 0,1 0 0,1 0 0,-1 0 0,1 1 0,1-1 1,-1 1-1,1-1 0,0 1 0,1 0 0,0-1 0,0 1 0,1 0 0,-1-1 0,2 1 0,-1-1 0,2 5 4,0-4 3,0 1 0,0-1 0,0 0 0,1 0-1,0-1 1,1 1 0,0-1 0,0 0 0,0 0 0,1 0 0,0-1-1,0 0 1,1 0 0,0-1 0,0 1 0,0-1 0,0-1-1,1 0 1,0 0 0,0 0 0,0-1 0,0 0 0,1-1-1,-1 1 1,1-2 0,-1 1-3,9-1 71,-1-1 1,0 0-1,0-1 1,0 0-1,1-2 0,-1 0 1,14-4-72,17-9-2487,-4-2-3921,-6-1 96</inkml:trace>
  <inkml:trace contextRef="#ctx0" brushRef="#br0" timeOffset="23275.54">1496 3873 3145,'24'-40'2764,"-24"40"-2692,0 0 0,0 0 0,0-1 1,0 1-1,0 0 0,0-1 0,1 1 0,-1 0 0,0 0 0,0-1 0,0 1 0,-1 0 0,1-1 0,0 1 0,0 0 0,0 0 0,0-1 1,0 1-1,0 0 0,0 0 0,0-1 0,0 1 0,-1 0 0,1 0 0,0-1 0,0 1 0,0 0 0,-1 0 0,1-1 0,0 1 0,0 0 0,0 0 1,-1 0-1,1 0 0,0 0 0,0-1 0,-1 1 0,1 0 0,0 0 0,-1 0 0,1 0 0,0 0 0,0 0 0,-1 0 0,1 0 0,0 0 1,-1 0-1,1 0 0,0 0 0,0 0 0,-1 0 0,1 0 0,0 0 0,-1 0 0,1 0 0,0 1 0,0-1 0,-1 0 0,1 0 0,0 0 0,0 0 1,-1 1-1,1-1 0,0 0 0,0 0-72,-21 7 2346,-15 13 852,1 0 1,-15 14-3199,-7 9 2026,2 3 1,1 2-2027,44-38 166,1 1 0,1 0 0,-1 0-1,2 0 1,0 1 0,0 0-1,1 1 1,0-1 0,1 1 0,1 0-1,0 0 1,-2 14-166,5-20 43,0 0 0,1-1 0,-1 1-1,1 0 1,1 0 0,-1-1 0,1 1 0,1 0-1,-1-1 1,1 1 0,0 0 0,2 2-43,-2-5 27,0 1 0,1-1 0,0 0-1,0 0 1,0 0 0,1 0 0,-1-1 0,1 1 0,0-1-1,0 0 1,0 0 0,0 0 0,0-1 0,1 1 0,-1-1 0,1 0-1,0 0 1,0-1-27,9 3 45,0-1-1,0 0 0,0-1 1,1-1-1,-1 0 1,1-1-1,-1-1 0,0 0 1,1-1-1,-1 0 0,0-1 1,0-1-1,0 0 1,5-3-45,-7 2 22,0 0 1,0 0-1,0-1 1,-1-1-1,0 0 1,0 0-1,-1-1 1,0-1-1,-1 0 1,1 0-1,-2-1 1,1 0-1,-1 0 1,-1-1-1,0 0 1,0 0-23,-2 0 36,-1 0 1,0 0 0,0 0-1,-1 0 1,0-1 0,-1 1-1,0-1 1,-1 0-1,-1 1 1,0-1 0,0 0-1,-1 0 1,0 1 0,-1-1-1,-1 1 1,-2-10-37,2 13 29,-1 0 0,1 0 1,-1 0-1,-1 1 0,1-1 0,-1 1 1,-1 0-1,1 1 0,-1-1 0,0 1 1,-1 0-1,0 1 0,1-1 0,-2 1 1,1 1-1,-1-1 0,1 1 0,-1 1 1,0-1-1,0 1 0,-1 1 0,-7-2-29,4 1 131,1 2-1,0-1 0,0 1 1,-1 1-1,1 0 0,-5 1-130,13-1-71,0 1-1,0-1 1,0 1-1,0 0 1,0 0 0,1-1-1,-1 2 1,0-1-1,1 0 1,-1 1-1,1-1 1,0 1 0,-1-1-1,1 1 1,-2 2 71,3-3-248,0 0 0,0 1 0,1-1 0,-1 1 0,0 0 0,0-1 0,1 1 0,-1-1 0,1 1 0,0 0 0,-1 0 0,1-1 0,0 1 0,0 0 0,0 0 0,0-1 0,0 2 248,5 18-4134</inkml:trace>
  <inkml:trace contextRef="#ctx0" brushRef="#br0" timeOffset="23820.17">1711 3993 10114,'32'-19'3752,"-25"19"4299,-1 10-5150,0 22-3497,-3-19 1442,0 3-698,0 0 0,0 1 0,-2-1-1,0 0 1,0 1 0,-2-1 0,0 1 0,-2 5-148,7-34 263,1 0 0,1 0-1,0 1 1,0-1 0,1 1 0,1 1 0,6-8-263,-8 11 5,0 0 1,0 0-1,1 0 0,-1 1 1,2 0-1,-1 1 1,1-1-1,-1 2 0,2-1 1,-1 1-1,0 0 0,8-2-5,-11 5 3,0 1-1,0-1 0,0 1 0,0 1 0,0-1 0,0 1 1,0-1-1,0 1 0,0 1 0,0-1 0,0 1 0,-1 0 1,1 0-1,0 0 0,-1 1 0,0-1 0,0 1 0,0 0 1,0 0-1,0 1 0,0-1 0,-1 1 0,0 0 0,1 0 1,-2 0-1,1 0-2,7 9 81,-1 1 1,-1-1 0,0 1-1,-1 1 1,-1-1 0,0 1-1,2 11-81,3 35 843,-12-60-174,0-2-3600,0 1 1134,-1-1-1925</inkml:trace>
  <inkml:trace contextRef="#ctx0" brushRef="#br0" timeOffset="28571.77">6878 3989 9162,'9'-48'3330,"-15"18"2519,6 30-5797,0 0-1,0 0 1,-1 0-1,1 0 0,0 0 1,0 0-1,-1-1 1,1 1-1,0 0 0,0 0 1,-1 0-1,1 0 1,0 0-1,0 0 1,0 0-1,-1 0 0,1 0 1,0 0-1,0 0 1,-1 0-1,1 1 0,0-1 1,0 0-1,-1 0 1,1 0-1,0 0 1,0 0-1,0 0 0,-1 0 1,1 1-1,0-1 1,0 0-1,0 0 0,0 0 1,-1 1-1,1-1 1,0 0-1,0 0 1,0 0-1,0 1 0,0-1 1,0 0-1,0 0 1,0 0-1,-1 1 0,1-1 1,0 0-1,0 0 1,0 1-1,0-1 1,0 0-1,0 0 0,0 1 1,0-1-1,1 0 1,-1 0-1,0 1 1,0-1-53,-6 18 1350,-7 68-375,4 1 1,4 0 0,3 1 0,6 18-975,-4-59 86,0-10 63,1 1-1,2-1 0,7 35-148,-28-137 550,7 25-448,1 0-1,2 0 1,0-17-102,5 14 14,2 0-1,2 0 1,2 0 0,2 1 0,7-28-14,-7 50-9,0 0 1,0 0-1,2 1 1,1-1-1,0 2 1,1-1-1,1 1 1,1 0-1,0 1 0,2 1 1,0 0-1,13-13 9,-18 22-9,0 2 0,0-1-1,1 1 1,0 1-1,0-1 1,0 1 0,0 1-1,0 0 1,1 0 0,0 1-1,-1 0 1,8 0 9,-13 1-4,1 1 0,-1-1 0,1 1 1,-1 0-1,1 0 0,0 1 0,-1-1 0,1 1 0,-1 0 0,1 0 1,-1 1-1,0-1 0,1 1 0,-1 0 0,0 0 0,0 0 1,0 1-1,-1-1 0,1 1 0,0 0 0,-1 0 0,0 1 0,0-1 1,0 0-1,0 1 0,0 0 0,-1 0 0,2 2 4,-3-2 0,0 0 0,0 0 0,-1 0 0,1 0-1,-1 0 1,1 0 0,-1 0 0,-1 1 0,1-1 0,-1 0 0,1 0-1,-1 0 1,0 0 0,-1 0 0,1 0 0,-1 0 0,1 0 0,-1-1-1,0 1 1,-1-1 0,1 1 0,-1-1 0,-1 2 0,-10 13 6,-1-2 0,-1 0 0,-15 12-6,26-23 1,-40 32 172,-26 15-173,-44 36-905,111-81-3421,18-9 253</inkml:trace>
  <inkml:trace contextRef="#ctx0" brushRef="#br0" timeOffset="29363.7">7518 3952 9106,'0'-2'426,"0"0"-1,-1 0 1,1 0 0,-1 0-1,0 0 1,1-1 0,-1 1-1,0 0 1,0 1 0,-1-1-1,1 0 1,0 0-1,-1 0 1,1 1 0,-1-1-1,1 1 1,-1-1 0,0 1-1,1-1 1,-1 1 0,0 0-1,0 0 1,0 0-426,-2 0 339,0 0 0,0 0 1,-1 0-1,1 0 0,0 1 0,0-1 1,0 1-1,-1 0 0,1 0 0,0 1 0,-4 0-339,-5 2 331,0 0 0,1 1 0,0 1-1,0 0 1,0 0 0,1 1 0,-11 7-331,18-10 55,0 0 0,0-1 0,1 2 0,0-1 0,-1 0 0,1 1 0,0-1 0,1 1 0,-1 0 0,1 0 0,-1 0 0,1 0 0,1 0 0,-1 1 0,0-1 0,0 4-55,2-6 8,0-1 0,0 1 0,0 0 0,0 0 0,0-1 0,0 1 0,0 0 0,1-1 0,-1 1 0,1 0-1,-1-1 1,1 1 0,-1-1 0,1 1 0,0-1 0,0 1 0,0-1 0,1 2-8,0-1 3,0 0 1,1 0-1,-1 0 1,1-1-1,-1 1 0,1-1 1,0 1-1,0-1 1,-1 0-1,1 0 0,0 0 1,0 0-1,0-1 1,1 1-4,9 1 14,0-1 1,0 0 0,0-1-1,0-1 1,0 0 0,0-1-1,0 0 1,0-1 0,0 0-15,-8 2 13,0 0 1,0-1 0,0 0-1,0 0 1,0 0 0,0 0-1,0-1 1,-1 0-1,1 0 1,-1 0 0,0 0-1,0-1 1,0 1-1,-1-1 1,1 0 0,-1 0-1,0-1 1,0 1 0,0-1-1,0 1 1,-1-1-1,0 0 1,1-2-14,-3 6 4,0 0 0,1 1 1,-1-1-1,0 0 0,0 0 0,0 0 0,0 0 1,0 0-1,0 0 0,0 0 0,0 0 0,0 0 1,0 1-1,-1-1 0,1 0 0,0 0 0,0 0 1,-1 0-1,1 0 0,-1 1 0,1-1 0,-1 0 1,1 0-1,-1 1 0,1-1 0,-1 0 0,0 1 1,1-1-1,-1 0 0,0 1 0,0-1 0,1 1 1,-1 0-1,0-1 0,0 1 0,0-1 0,0 1 1,1 0-1,-1 0 0,0 0 0,0-1 0,0 1 1,-1 0-5,0 0 7,0 0 0,0 0 0,0 0 0,0 0 0,0 1 0,0-1 0,-1 1 0,1-1 0,0 1 0,0 0 0,0 0 0,1-1 0,-1 1 0,0 1 0,0-1 1,0 0-1,1 0 0,-1 1 0,0-1-7,0 2 2,0-1 0,0 1 1,1-1-1,-1 1 1,1 0-1,-1 0 0,1-1 1,0 1-1,0 0 1,0 0-1,0 0 0,0 0 1,1 1-1,0-1 0,-1 0 1,1 0-1,0 0 1,1 0-1,-1 0 0,0 0 1,1 0-1,0 1 1,0-1-1,0 0 0,0-1 1,0 1-1,0 0 0,1 0 1,-1 0-1,2 0-2,0 1 7,0 1-1,1 0 1,-1-1 0,1 0-1,0 0 1,1 0 0,-1 0-1,1-1 1,-1 0-1,1 0 1,0 0 0,0 0-1,1-1 1,-1 0-1,0 0 1,3 0-7,1-1-59,1 0 0,0 0 0,-1-1-1,1-1 1,0 0 0,-1 0 0,1-1 0,-1 0 0,1-1-1,-1 0 1,0 0 0,2-2 59,12-5-541,0-1 0,-1-1 0,0-1 0,3-3 541,-12 6-154,1-1 0,-1 0 0,-1-1 0,0 0 0,0-1 0,-2-1 0,1 0 154,-8 10 12,-1 0 0,0 0 0,1 0 0,-1 0 0,-1-1 0,1 1 0,-1-1 0,1 1 0,-1-1 0,-1 0 0,1 1 1,-1-5-13,0 6 36,0 0 1,-1 1-1,1-1 1,-1 0 0,0 1-1,0-1 1,0 0-1,0 1 1,-1-1 0,1 1-1,-1 0 1,1 0 0,-1-1-1,0 1 1,0 0-1,0 0 1,0 1 0,0-1-1,0 0 1,0 1 0,-1-1-1,-1 0-36,2 1 29,1 0 0,0 0-1,0 1 1,0-1 0,0 1-1,0-1 1,-1 1 0,1-1-1,0 1 1,0 0 0,-1-1 0,1 1-1,0 0 1,-1 0 0,1 0-1,-1 0-28,1 0 9,1 1-1,-1-1 0,1 0 0,0 0 0,-1 1 1,1-1-1,-1 0 0,1 1 0,0-1 0,0 0 1,-1 1-1,1-1 0,0 1 0,-1-1 0,1 0 1,0 1-1,0-1 0,0 1 0,0-1 0,-1 1 1,1-1-1,0 1 0,0-1 0,0 1 0,0-1 1,0 1-1,0-1 0,0 1-8,1 2 5,-1 0 0,1 0 0,-1 0 1,1 0-1,0 0 0,0 0 0,1 0 0,-1 0 0,0 0 0,1 0 1,1 1-6,10 10-1,-1-2 1,2 1 0,0-2-1,0 0 1,1-1 0,0 0 0,6 1 0,-7-3 1,-1-1 1,0 1-1,-1 1 1,1 0-1,-2 1 1,1 1-1,-1-1 1,-1 2-1,0 0 1,7 10-2,-16-20 10,0 1 0,1 0-1,-1-1 1,0 1 0,0-1 0,0 1 0,-1 0 0,1 0-1,-1 0 1,1-1 0,-1 1 0,0 0 0,0 0-1,0 0 1,-1 0 0,1-1 0,-1 1 0,1 0 0,-1 0-1,0-1 1,0 1 0,0 0 0,-1-1 0,1 1-1,0-1 1,-1 0 0,0 1 0,1-1 0,-1 0 0,0 0-1,0 0 1,0 0 0,-1 0 0,1-1 0,0 1 0,-1 0-1,1-1 1,-1 0 0,1 0 0,-1 0-10,-12 6 139,1 0-1,-1-2 1,1 0 0,-1-1 0,-1 0 0,-13 1-139,-2 0 51,8 0 402,-1-2-1,1-1 1,-21 0-453,31-7-3623,9-6 1028</inkml:trace>
  <inkml:trace contextRef="#ctx0" brushRef="#br0" timeOffset="26306.97">4759 3793 8634,'0'-2'348,"0"1"1,0-1-1,0 0 0,0 0 1,0 1-1,-1-1 0,1 0 1,-1 1-1,1-1 0,-1 0 1,0 1-1,0-1 0,1 1 1,-1-1-1,0 1 0,0-1 1,-1 1-1,1 0 0,0-1 1,0 1-1,-1 0 0,1 0 1,0 0-1,-1 0 0,0 0-348,-1-1 390,-1 1 0,0-1 0,-1 1 0,1 0 0,0 0 0,0 1 0,0-1 0,-1 1 0,1 0 0,-4 0-390,-10 2 642,0 0-1,-1 1 0,1 1 1,-12 4-642,-11 5 1686,-36 16-1686,63-23 162,0 1-1,1 0 1,0 1 0,0 1 0,1 0 0,0 0 0,-2 4-162,13-13 10,0 1 0,0 0-1,0-1 1,0 1 0,0 0 0,0 0-1,1 0 1,-1 0 0,0 0 0,0 0 0,1 0-1,-1 0 1,1 0 0,-1 0 0,1 0-1,-1 0 1,1 0 0,0 0 0,0 1 0,-1-1-1,1 0 1,0 0 0,0 0 0,0 1-1,0-1 1,1 0 0,-1 0 0,0 0-10,1 1 6,0-1-1,0 0 1,1 0 0,-1 0-1,0 0 1,1 0 0,-1-1 0,1 1-1,-1 0 1,1 0 0,-1-1 0,1 1-1,-1-1 1,1 0 0,-1 1-1,1-1 1,0 0 0,-1 0-6,19 1 2,0 0 0,-1-1 0,12-2-2,-17 1 20,9-1-17,1 2 0,-1 1 1,0 1-1,1 1 0,-1 0 1,19 7-4,-38-9 1,1 1-1,0 0 1,0-1 0,-1 2 0,1-1 0,-1 0 0,1 1-1,-1 0 1,0 0 0,0 0 0,-1 1 0,1-1-1,-1 1 1,1 0 0,-1 0 0,0 0 0,-1 0 0,1 0-1,-1 1 1,1-1 0,-2 1 0,1 0 0,0 0 0,-1 0-1,0 0 1,0-1 0,0 1 0,-1 1 0,1-1-1,-1 0 1,-1 0 0,1 0 0,-1 0 0,0 2-1,0 4 7,-1 0 1,0-1-1,-1 1 1,0-1-1,0 0 0,-1 0 1,0 0-1,-3 2-7,5-8 9,0 0 0,-1-1 0,0 1 0,0-1 0,0 0 0,0 0 0,-1 0 0,1 0 0,-1 0-1,0-1 1,1 0 0,-1 0 0,0 0 0,0 0 0,-1 0 0,1-1 0,0 0 0,0 0 0,-1 0 0,1 0 0,-1-1-9,-14 2 105,0-1 1,-1-1-1,1-1 1,0 0-1,0-2 1,0 0-1,0-1 1,-11-5-106,29 10 14,1-1 1,0 0-1,-1 0 1,1 0-1,-1 0 1,1 0-1,0-1 1,-1 1-1,1 0 1,-1 0-1,1 0 1,0 0-1,-1 0 1,1 0-1,0-1 1,-1 1-1,1 0 1,0 0-1,-1-1 1,1 1-1,0 0 1,-1 0-1,1-1 1,0 1-1,0 0 1,-1-1-1,1 1 1,0 0-1,0-1 1,0 1-1,-1 0 1,1-1-1,0 1 1,0-1-1,0 1 1,0 0-1,0-1 1,0 1-1,0-1 1,0 1-15,14-9-3134,-11 7 2239,21-10-2604</inkml:trace>
  <inkml:trace contextRef="#ctx0" brushRef="#br0" timeOffset="26695.96">5201 3921 5201,'-2'-4'728,"1"1"0,0-1 1,-1 1-1,0-1 0,0 1 0,0 0 0,0 0 1,-1 0-1,1 0 0,-1 0 0,0 0 0,0 1 0,0 0 1,0-1-1,0 1 0,0 0 0,-1 0 0,1 1 0,-2-1-728,-2-1 559,-1 0-1,0 1 1,0 0-1,1 1 1,-1 0-1,0 0 1,0 1-1,0 0 1,-7 1-559,4-1 158,1 1 0,-1 1 0,1 0 0,0 1 0,0 0 1,0 0-1,0 1 0,0 0 0,1 1 0,-1 0 0,1 0 1,0 1-1,1 0 0,0 1 0,-4 3-158,8-4 38,-1-1 0,1 1 0,1 1 0,-1-1 0,1 1 0,0-1 0,0 1 0,1 0 0,0 0 0,0 0-38,1-5 2,1 0 1,0 0 0,-1 0 0,1 0-1,0 0 1,0-1 0,0 1-1,0 0 1,1 0 0,-1 0-1,0 0 1,1 0 0,0-1 0,-1 1-1,1 0 1,0 0 0,0-1-1,-1 1 1,2-1 0,-1 1 0,0 0-1,0-1 1,0 0 0,1 1-1,-1-1 1,0 0 0,1 0 0,-1 0-1,1 0 1,0 0 0,-1 0-1,1 0 1,0 0 0,0-1-1,-1 1 1,1-1 0,0 1 0,0-1-1,0 0 1,0 1 0,1-1-3,5 0 11,0 0 1,0-1 0,0 0-1,0 0 1,0-1 0,0 0-1,0 0 1,-1-1 0,1 0-1,-1 0 1,0-1-1,0 0 1,0 0 0,1-1-12,2-1 66,-1-1 0,1 0 0,-1-1 0,0 0 0,-1 0 0,0-1 0,0 0 0,-1 0 0,2-4-66,-3-4 1149,-10 48-808,5-21-319,1 1-1,0-1 1,0 1 0,0-1 0,2 0 0,-1 0-1,1 0 1,1 0 0,3 5-22,-6-11-48,0 0 0,1 0 0,0-1 1,0 1-1,0-1 0,0 1 0,0-1 1,1 0-1,0 0 0,-1 0 0,1-1 0,0 0 1,0 1-1,0-1 0,1-1 0,-1 1 0,1 0 1,-1-1-1,1 0 0,-1 0 0,1-1 0,-1 1 1,1-1-1,0 0 0,3 0 48,42-11-2222,-18-3-2859,-5-3 790</inkml:trace>
  <inkml:trace contextRef="#ctx0" brushRef="#br0" timeOffset="27028.06">5419 3984 6089,'46'-102'4017,"-49"96"-240,-4 1-904,1 10-897,-1 6-200,-4 0-607,6 4-105,2 0-352,0 4-176,4-1-304,6-1-72,1 0 40,5-1 176,0-8 144,6-5-5409,-2-8 2033</inkml:trace>
  <inkml:trace contextRef="#ctx0" brushRef="#br0" timeOffset="27431.59">5494 3466 6097,'-11'-15'2417,"0"0"0,0 0 0,-2 1 0,-6-6-2417,20 20 2,0-1 0,-1 0 0,1 0 0,0 0 0,0 1 0,0-1 0,0 0 0,0 1 0,0-1 1,0 1-1,0-1 0,0 1 0,0-1 0,0 1 0,1 0 0,-1 0 0,0 0 0,0-1 0,0 1 0,1 0-2,-1 0 4,30-9-15,0-1 1,-1-2-1,0 0 0,3-4 11,-31 14-47,7-2 237,-1 0 1,1 1-1,-1-1 1,1 2-1,6-2-190,-14 3 93,1 1 0,-1 0 0,0 0 0,0 0 0,0 0 0,0 0-1,0 0 1,0 0 0,0 0 0,1 0 0,-1 0 0,0 0 0,0 1 0,0-1 0,0 0-1,0 1 1,0-1 0,0 1 0,0-1 0,0 1 0,0 0 0,0-1 0,0 1 0,-1 0-1,1 0 1,0-1 0,0 1 0,-1 0 0,1 0 0,0 0 0,-1 0 0,1 0 0,-1 0-1,0 0 1,1 0 0,-1 0 0,0 0 0,1 0 0,-1 1 0,0-1 0,0 0-1,0 0 1,0 0 0,0 0 0,0 0 0,0 0 0,0 1 0,-1-1 0,1 0 0,0 0-93,-19 170 5181,7-88-4407,4 0-1,3 0 1,4 1 0,8 52-774,-4-116 49,0 0 1,1 0-1,3 5-49,-5-19 16,0-1 0,0 1 0,0-1 0,1 0 0,-1 0 0,1 0 0,1 0 0,-1 0 0,1-1 0,-1 1 0,1-1 0,1 0 0,1 2-16,-5-6-38,-1 1 0,1 0-1,0-1 1,0 1 0,-1-1 0,1 1 0,0-1-1,0 1 1,0-1 0,0 0 0,0 1 0,-1-1-1,1 0 1,0 0 0,0 1 0,0-1-1,0 0 1,0 0 0,0 0 0,0 0 0,0 0-1,0-1 1,0 1 0,0 0 0,0 0 0,-1-1-1,1 1 1,0 0 0,0-1 0,0 1 0,0-1-1,-1 1 1,1-1 0,0 1 0,0-1-1,-1 0 1,1 1 0,0-1 0,-1 0 0,1 1-1,-1-1 1,1 0 0,-1 0 0,1 0 0,-1 0-1,0 1 1,1-1 0,-1-1 38,1-1-509,0-1 1,0 0 0,0 1-1,0-1 1,-1 0-1,0 1 1,0-1-1,0 0 1,0 0 0,0 1-1,-1-4 509,-2 0-928,1 0 0,-1 0-1,0 1 1,0-1 0,0 1 0,-1 0 0,0 0-1,-5-5 929,-42-41-3051,39 42 4131,1-1 0,0-1 0,0 0 0,-6-10-1080,16 21 127,0-1 0,1 1 0,-1 0 0,1 0 1,-1 0-1,1 0 0,-1-1 0,1 1 0,0 0 0,0 0 0,-1-1 0,1 1 1,0 0-1,0 0 0,0-1 0,1 1 0,-1 0 0,0 0 0,0-1 1,1 1-1,-1 0 0,0 0 0,1 0 0,0-1 0,-1 1 0,1 0 0,-1 0 1,1 0-1,0 0 0,0 0 0,0 0 0,0 0 0,0 1 0,0-1 1,0 0-1,0 0 0,0 1 0,0-1 0,0 0 0,0 1 0,0-1 0,1 1 1,-1 0-1,0-1 0,0 1 0,2 0-127,10-4 126,0 0 0,0 1 0,0 0 0,6 1-126,-7 0 232,21-3-321,2 2-1,16 2 90,29 2-6503,-47-2 1798</inkml:trace>
  <inkml:trace contextRef="#ctx0" brushRef="#br0" timeOffset="32957.64">4186 5183 11418,'-2'-7'4857,"0"8"-1810,-2 18-743,0 31-1419,17 144 1324,-4-86-1103,-5 104-1106,-4-208 25,0-1 0,0 1 1,0 0-1,-1 0 1,0-1-1,1 1 0,-1 0 1,-1-1-1,1 1 1,0-1-1,-1 1 0,-1 1-25,3-4 10,-1-1-1,1 0 0,-1 1 0,1-1 0,0 0 1,-1 0-1,1 0 0,-1 1 0,1-1 1,0 0-1,-1 0 0,1 0 0,-1 0 0,1 0 1,-1 0-1,1 0 0,0 0 0,-1 0 1,1 0-1,-1 0 0,1 0 0,-1 0 0,1 0 1,-1 0-1,1 0 0,0 0 0,-1 0 0,1-1 1,-1 1-1,1 0 0,0 0 0,-1-1-9,-19-23 219,9 6-195,1-1 0,1-1 0,0 0 0,2 0 1,0 0-1,1-1 0,2 0 0,0-1 0,1 1 0,1 0 0,1-1 0,1 1 0,1-3-24,2-8 31,1-1-1,2 1 1,1 1 0,2-1 0,0 2 0,3-1-1,0 1 1,6-6-31,-14 27-5,1 1 0,0 0 0,0 0-1,1 1 1,0-1 0,0 1 0,1 1 0,0-1 0,0 1-1,0 0 1,1 1 0,0 0 0,0 0 0,1 0-1,5-1 6,-8 4-3,-1 0 0,1 0-1,0 1 1,0-1 0,-1 1-1,1 1 1,0-1 0,0 1-1,0 0 1,0 1 0,0-1-1,0 1 1,-1 0 0,1 1-1,0-1 1,-1 1 0,1 0-1,-1 1 1,1-1 0,-1 1-1,0 0 1,0 0-1,-1 1 1,1 0 0,0 0 3,-2-1 0,1 0 0,-1 1 0,1-1 0,-1 1 0,0 0 0,0 0 0,-1 0 0,1 0 0,-1 1 0,0-1 0,0 1 0,0-1 0,-1 1 0,0 0 0,0-1 0,0 1 0,0 0 0,-1 0 0,0 2 4,0 1 0,-1-1 0,0 0 0,-1 0 0,1 0 0,-1-1 0,0 1 0,-1 0 0,0-1 0,0 1 0,-3 3-4,-4 6 16,-1 0 0,0-1 0,-1-1 0,-1 0 1,-1 0-1,1-2 0,-2 1 0,-12 7-16,13-11 110,0-1 0,-1 0 0,0-1 0,-11 4-110,23-9 45,-1-1 0,0 1 0,0-1 0,0 0 0,0 0 0,0-1-1,0 1 1,0-1 0,0 1 0,0-1 0,0-1 0,-1 1 0,1 0 0,0-1 0,0 0 0,0 0-1,0 0 1,1-1 0,-1 1 0,0-1 0,0 0-45,3 1-227,1 1 0,-1-1 0,0 0 0,1 1 0,-1-1 0,0 0 1,1 0-1,-1 0 0,1 1 0,-1-1 0,1 0 0,-1 0 0,1 0 0,0 0 0,-1 0 0,1 0 0,0 0 0,0 0 227,5-21-3541</inkml:trace>
  <inkml:trace contextRef="#ctx0" brushRef="#br0" timeOffset="33538.6">4504 5233 7986,'1'0'287,"1"0"0,-1-1 0,0 1 0,0 0 0,0 0 0,0 0 0,0 0 0,0 0 1,0 0-1,0 1 0,0-1 0,0 0 0,0 0 0,0 1 0,0-1 0,0 1 0,0-1 0,0 1 1,0-1-1,0 1 0,-1 0 0,1-1 0,0 1-287,20 26 2930,5 36-445,-25-61-2271,45 172 3700,-41-228-1203,-7 20-2269,0 18-303,2 0 0,-1-1 0,2 1 0,0 0 0,1-1 0,4-14-139,-5 28 2,0-1 1,0 1-1,0 0 0,1 0 0,-1 0 1,1 0-1,0 0 0,0 1 0,0-1 1,0 0-1,1 1 0,-1 0 1,1-1-1,0 1 0,-1 0 0,1 0 1,0 1-1,0-1 0,0 0 0,0 1 1,0 0-1,1 0 0,-1 0 0,0 0 1,0 0-1,1 1 0,-1-1 1,1 1-1,-1 0 0,0 0 0,1 0 1,-1 1-1,1-1 0,-1 1 0,0 0 1,1 0-3,10 2 1,0-1 1,0 0-1,0-1 1,1 0-1,-1-1 1,0-1-1,0 0 1,0-1-1,0 0 1,0-2-1,0 1 1,-1-2 0,1 0-1,8-4-1,-14 5 6,41-24 21,-47 27-24,1 0-1,-1-1 1,0 1 0,0-1-1,0 0 1,0 0-1,-1 0 1,1 0 0,0 0-1,-1 0 1,1 0-1,-1 0 1,0-1 0,0 1-1,0-1 1,0 1-1,0-1 1,0 0-3,-1 2 1,0 1 0,0-1-1,0 1 1,0-1 0,0 0 0,-1 1 0,1-1-1,0 1 1,0-1 0,-1 0 0,1 1 0,0-1-1,-1 1 1,1-1 0,-1 1 0,1-1 0,0 1-1,-1 0 1,1-1 0,-1 1 0,1-1 0,-1 1 0,1 0-1,-1-1 1,0 1 0,1 0 0,-1 0 0,1 0-1,-1-1 1,0 1 0,1 0 0,-1 0 0,1 0-1,-1 0 1,0 0 0,1 0 0,-1 0 0,0 0-1,1 0 1,-1 0 0,1 0 0,-1 1 0,0-1-1,1 0 1,-1 0-1,-29 9 3,23-5-2,1 0 0,-1 1 0,1 0 1,-1 0-1,2 0 0,-1 1 0,0-1 1,1 2-1,0-1 0,1 0 0,-1 1 1,1 0-1,1 0 0,-1 0 0,1 0 0,0 1 1,1-1-1,0 1 0,0 0 0,0 0 1,1 0-1,1 0-1,-1-3 7,0 0 0,1 1 1,0-1-1,0 0 0,0 1 0,1-1 1,-1 1-1,2-1 0,-1 0 0,0 0 0,1 0 1,0 0-1,0 0 0,1 0 0,-1 0 1,1 0-1,0-1 0,0 0 0,0 1 1,1-1-1,0 0 0,0-1 0,0 1 1,0-1-1,0 0 0,1 0 0,-1 0 0,1 0 1,0-1-1,0 0 0,0 0 0,3 1-7,1-1 51,0 0 1,-1-1-1,1 0 0,0-1 0,0 0 0,0 0 0,-1-1 0,1 0 0,0-1 0,0 1 0,-1-2 0,1 1 0,-1-1 0,0-1 0,1 1-51,43-28-4738,-25 6 859</inkml:trace>
  <inkml:trace contextRef="#ctx0" brushRef="#br0" timeOffset="33894.33">5139 5076 7258,'-46'-31'3824,"-15"4"97,2 6-1800,-1 6-633,18 6-664,7 3 136,15 6-520,15 7 849,17 1-5282,17 2 1888</inkml:trace>
  <inkml:trace contextRef="#ctx0" brushRef="#br0" timeOffset="34415.71">5712 5154 5961,'-3'6'6947,"-5"0"-3521,-18 9-967,24-15-1964,-55 28 2944,31-17-2757,1 0 0,0 2 0,1 1 1,1 1-1,0 1 0,1 1 0,1 0 1,-18 21-683,36-36 12,1 1 0,0 0 0,0 0 0,0 0 1,0 0-1,0 0 0,1 0 0,-1 0 0,1 1 1,0-1-1,0 0 0,0 1 0,1-1 0,-1 1 0,1-1 1,0 1-1,-1-1 0,2 1 0,-1 1-12,1-3 3,-1 0 0,1 0 0,0 0 0,0 0 0,0 0 0,0-1-1,1 1 1,-1 0 0,0-1 0,1 1 0,-1-1 0,1 1 0,-1-1 0,1 0 0,0 0-1,0 1 1,-1-1 0,1-1 0,0 1 0,0 0 0,0 0 0,0-1 0,0 1-1,0-1 1,0 1 0,0-1 0,0 0 0,1 0 0,-1 0 0,0 0 0,0 0 0,0-1-1,0 1-2,7-1 8,-1-1 0,0 1-1,0-1 1,0-1 0,0 0-1,0 0 1,-1 0-1,1-1 1,-1 0 0,0-1-1,0 1 1,-1-2 0,1 1-1,-1 0 1,0-1-1,0 0 1,-1-1 0,2-3-8,7-8 22,-1-1 1,0-1 0,-2 0-1,0-1 1,-2 0 0,1-4-23,-3 2 34,-1 0 0,-1 0 0,-2-1 0,0 0-1,-1 0 1,-2 1 0,0-1 0,-1 0 0,-2 0 0,0 0 0,-2 1 0,0 0 0,-2 0 0,0 0 0,-2 1 0,-5-10-34,14 31 6,0 1-1,0 0 1,0 0 0,0-1 0,0 1 0,0 0 0,-1 0 0,1-1 0,0 1 0,0 0 0,0 0 0,0-1 0,0 1 0,0 0-1,-1 0 1,1-1 0,0 1 0,0 0 0,0 0 0,-1 0 0,1 0 0,0-1 0,0 1 0,-1 0 0,1 0 0,0 0 0,0 0 0,-1 0-1,1 0 1,0 0 0,0 0 0,-1 0 0,1 0 0,0 0 0,-1 0 0,1 0 0,0 0 0,0 0 0,-1 0 0,1 0 0,0 0-1,0 0 1,-1 0-6,-6 12 152,-2 19 0,3 21 64,1 1 0,3-1 0,3 15-216,0-40 41,2 1 0,1-1 0,1 0 0,1-1 0,1 1 0,1-1 0,3 2-41,-8-21-30,-1 0 0,2-1 0,-1 1-1,1-1 1,0 0 0,0 0 0,1 0-1,0-1 1,0 0 0,0 1 0,1-2 0,-1 1-1,1-1 1,0 0 0,1 0 0,2 1 30,-4-3-336,1 0 0,-1-1 1,1 0-1,-1 0 1,1 0-1,-1-1 1,1 1-1,-1-1 0,1-1 1,-1 1-1,1-1 1,-1 0-1,1 0 0,-1-1 1,0 0-1,0 1 1,0-2-1,1 1 0,-2-1 1,1 1-1,2-3 336,6-3-1076,-1-1 0,1 0-1,-2-1 1,1-1 0,-1 0-1,-1 0 1,7-10 1076,-11 12 441,0 1 1,-1-1-1,0 0 0,-1-1 1,0 1-1,0-1 0,1-4-441,-5 13 92,0 1-1,0 0 0,0 0 0,1-1 0,-1 1 1,0 0-1,0 0 0,0-1 0,0 1 0,1 0 1,-1-1-1,0 1 0,0 0 0,0-1 0,0 1 1,0 0-1,0-1 0,0 1 0,0 0 0,0-1 1,0 1-1,0 0 0,0 0 0,0-1 0,0 1 1,0 0-1,-1-1 0,1 1 0,0 0 0,0-1 1,0 1-1,0 0 0,-1 0 0,1-1 1,0 1-1,0 0 0,0 0 0,-1-1 0,1 1 1,0 0-1,0 0 0,-1 0-91,-7 14 2615,3 8-2411,0 0-1,2 1 1,0-1 0,1 1 0,2 17-204,0-36 118,1 1 1,0-1 0,-1 0 0,1 0-1,1 0 1,-1 0 0,1 0-1,-1 0 1,1 0 0,2 2-119,-4-5-12,1-1 1,0 1 0,-1 0-1,1 0 1,0 0-1,-1-1 1,1 1-1,0 0 1,0-1 0,0 1-1,0 0 1,0-1-1,0 1 1,0-1 0,0 0-1,0 1 1,0-1-1,0 0 1,0 1-1,0-1 1,0 0 0,1 0 11,18-9-3362,-7-7 114</inkml:trace>
  <inkml:trace contextRef="#ctx0" brushRef="#br0" timeOffset="34743.98">5998 5060 7786,'-6'-1'1680,"4"2"713,0 5-2305,2-6 328,0 0-2817,2 1 1065</inkml:trace>
  <inkml:trace contextRef="#ctx0" brushRef="#br0" timeOffset="35094.67">6229 5275 4889,'-3'22'5203,"-4"15"-352,7-36-4695,-1-1 1,1 1-1,0 0 1,0 0-1,-1 0 1,1-1-1,0 1 1,-1 0-1,1-1 1,0 1-1,-1 0 1,1-1-1,-1 1 1,0 0-1,1-1 1,-1 1-1,1-1 1,-1 1-1,0-1 1,1 1-1,-1-1 1,0 0-1,0 1 1,1-1-1,-1 0 1,0 1-1,0-1 1,0 0-1,1 0 0,-1 0 1,0 0-1,0 0 1,0 0-157,0 0 289,-1-1 0,1 1 0,0-1 0,0 1 0,0-1 0,-1 0 0,1 1 0,0-1 0,0 0 0,0 0 0,0 0 0,0 0 0,0 0 0,1 0 0,-1 0 0,0 0 0,0-1-289,0 0 36,0 0 0,-1 1 0,1-1 0,0 0 1,0 0-1,1 0 0,-1 0 0,0 0 0,1 0 0,-1-1 0,1 1 0,0 0 0,-1 0 0,1 0 1,0 0-1,1-1 0,-1 1 0,0 0 0,0 0 0,1 0 0,0 0 0,-1 0 0,1 0 0,0 0 0,0 0 1,0 0-1,0 0 0,0 0 0,0 0 0,1 0-36,8-4 8,0 1 1,1 0 0,-1 0-1,1 1 1,1 0-1,-1 1 1,11-2-9,-7 3 4,-1 0-1,1 1 1,-1 1 0,1 0-1,-1 1 1,0 1-1,1 0 1,12 4-4,39 4 8,-44-8 2,87 3 13,-102-5-16,1 0 0,-1-1 1,0 0-1,0 0 0,0-1 0,0 0 1,0 0-1,0-1 0,0 1 0,-1-1 0,1-1 1,-1 1-1,1-2-7,-7 5 2,1 0 1,-1-1-1,0 1 1,1 0-1,-1 0 0,1-1 1,-1 1-1,0 0 1,1-1-1,-1 1 0,0-1 1,1 1-1,-1 0 0,0-1 1,1 1-1,-1-1 1,0 1-1,0-1 0,0 1 1,0-1-1,1 1 1,-1-1-1,0 1 0,0-1 1,0 1-1,0-1 1,0 1-1,0-1 0,0 1 1,0-1-1,0 1 1,0-1-1,-1 1 0,1 0 1,0-1-1,0 1 1,-1-1-3,-18-10 52,-33 4-4,34 7-45,1 0 0,0 1 0,-1 1 0,1 1 0,0 1 0,0 0 0,0 1 0,-2 2-3,12-5 25,1 0-1,0 0 1,0 1-1,0 0 1,0 0 0,1 1-1,-1 0 1,1 0-1,0 0 1,0 0 0,0 1-1,1 0 1,0 0-1,0 0 1,0 0 0,0 1-1,1 0 1,0 0-1,0 0 1,0 0 0,1 0-1,0 0 1,0 2-25,2-4 52,0 0 1,0 1-1,0-1 1,1 1-1,-1-1 1,1 0-1,0 1 1,0-1-1,1 0 1,-1 0-1,1 0 1,0 0-1,0 0 1,1 0-1,-1 0 1,1-1-1,-1 1 1,1-1-1,0 0 1,0 0-1,1 0 1,-1 0-1,1-1 1,2 2-53,5 4 163,1-1 1,0 0-1,0-1 1,1 0-1,0-1 1,0 0-1,6 0-163,13 2 198,0-2 0,0-1-1,0-2 1,1-1 0,-1-2-1,0 0 1,1-3 0,2-1-198,89-21-5160,-80 13 1073</inkml:trace>
  <inkml:trace contextRef="#ctx0" brushRef="#br0" timeOffset="37863.19">7680 5286 11546,'-46'37'1273,"-4"1"380,0-7 2676,49-31-4211,0 1 0,0-1 0,0 1 0,0-1 0,0 1 0,0-1 0,0 1 0,0 0 0,1-1 0,-1 1 0,0 0 0,0 0 0,1-1 0,-1 1 0,0 0 0,1 0 0,-1 0 0,1 0 0,-1 0 0,1 0 0,0 0 0,-1 0 0,1 0 0,0 0 0,-1 0-118,2 0 64,-1 0-1,1 0 0,-1 0 0,1-1 0,-1 1 1,1 0-1,0 0 0,-1-1 0,1 1 1,0 0-1,0-1 0,-1 1 0,1 0 0,0-1 1,0 1-1,0-1 0,0 0 0,0 1 1,0-1-1,0 0 0,0 1-63,6 1 77,0 0-1,0-1 1,0 0 0,0 0-1,1 0 1,-1-1 0,1 0-77,6-1 45,1-1 1,-1 0 0,1-1 0,-1-1-1,0 0 1,0-1 0,-1 0-1,1-2 1,-1 1 0,-1-1-1,1-1 1,-1-1 0,0 1-1,-1-2 1,5-4-46,-15 13 11,0 0 0,1 0 0,-1-1-1,0 1 1,0 0 0,0 0 0,-1 0-1,1-1 1,0 1 0,0 0 0,-1-1 0,1 1-1,0-1 1,-1 1 0,0-1 0,1 1 0,-1-1-1,0 1 1,0-1 0,0 1 0,0-1-1,0 1 1,0-1 0,0 1 0,0-1 0,-1 0-11,0 0 23,0 0 1,-1 1 0,1 0 0,0-1 0,-1 1 0,0 0 0,1 0 0,-1 0 0,1 0 0,-1 0 0,0 0 0,0 0 0,0 0 0,0 1 0,1-1 0,-1 1 0,-2-1-24,-7-1 115,1 1 0,-1 0 1,0 1-1,1 0 1,-1 0-1,0 1 0,-3 1-115,6 0 73,0 0 0,0 0 0,0 1 0,1 1 0,-1-1 0,1 1 0,0 0 0,0 1 0,0 0 0,0 0 0,-4 5-73,9-8 13,0 0 0,0 0 0,0 0-1,0 1 1,1-1 0,-1 1 0,1-1 0,-1 1-1,1 0 1,0 0 0,0-1 0,1 1 0,-1 0-1,0 0 1,1 0 0,0 0 0,-1 0 0,1 0-1,0 0 1,1 0 0,-1-1 0,1 1 0,-1 0-1,1 0 1,0 0 0,0 0 0,0-1 0,0 1-1,0 0 1,1-1 0,-1 1 0,1-1 0,0 1-1,0-1 1,0 1-13,3 2 7,0-1 0,0 1-1,0-1 1,1-1 0,0 1-1,-1-1 1,1 0 0,0 0-1,1 0 1,-1-1 0,0 0-1,1 0 1,-1-1 0,1 0 0,-1 0-1,1 0 1,0-1 0,-1 0-1,2 0-6,12 0 18,-1-2-1,1 0 0,-1-1 0,0 0 0,19-7-17,-13 1 38,0 0-1,-1-2 0,0-1 0,22-14-37,-35 19 25,-1 0-1,0 0 0,0-1 1,0-1-1,-1 0 0,0 0 0,-1 0 1,0-1-1,-1 0 0,0-1 1,2-4-25,0 3 57,-8 28-42,1 11 9,0-4 0,2-1 1,0 0 0,1 1-1,2-2 1,0 1 0,4 5-25,-11-26 3,0-1 0,0 0 0,0 1 0,1-1 0,-1 1 0,0-1 0,1 0 0,-1 1 0,0-1 0,0 0 0,1 1 0,-1-1 0,1 0 0,-1 0 0,0 1 0,1-1 0,-1 0 0,1 0 0,-1 0 0,0 0 0,1 1 0,-1-1 0,1 0 0,-1 0 0,1 0 0,-1 0 0,1 0 0,-1 0 0,0 0 0,1 0 0,-1 0 0,1 0 0,-1-1 0,1 1 0,-1 0-3,18-14 93,12-29 35,-26 37-113,5-9 0,2 0 0,0 1 0,0 0 0,1 1 1,1 0-1,0 1 0,11-8-15,-20 18 0,-1-1-1,0 1 1,0 0 0,1 0-1,0 0 1,-1 1 0,1-1-1,0 1 1,-1 0 0,1 0 0,0 0-1,0 0 1,0 1 0,0-1-1,0 1 1,0 0 0,0 0-1,0 1 1,0-1 0,0 1 0,0 0-1,0 0 1,0 0 0,-1 1-1,1-1 1,0 1 0,-1 0-1,1 0 1,-1 0 0,0 0-1,1 1 1,-1-1 0,-1 1 0,1 0-1,0 0 1,0 0 0,0 2 0,16 33 872,-14-23-1815,2-1-3285,-3-10 230</inkml:trace>
  <inkml:trace contextRef="#ctx0" brushRef="#br0" timeOffset="38208.73">8612 4673 7298,'3'-28'4935,"-2"28"-4729,-1-1 0,0 1 0,0-1 1,1 0-1,-1 1 0,0-1 1,0 0-1,0 1 0,0-1 0,0 1 1,0-1-1,0 0 0,0 1 1,0-1-1,0 0 0,-1 1 0,1-1 1,0 0-1,0 1 0,0-1 1,-1 1-1,1-1 0,0 1 0,-1-1 1,1 1-1,-1-1 0,1 1 1,0-1-1,-1 1 0,1-1 0,-1 1 1,1-1-1,-1 1 0,0 0 1,1-1-1,-1 1-206,0 2 219,1 0-1,-1-1 1,1 1 0,0 0-1,-1 0 1,1 0 0,0 0 0,0-1-1,0 1 1,0 0 0,1 0 0,-1 0-1,1 0-218,-1 3 464,15 206 3702,-3-81-3089,-7 1 0,-7 53-1077,1-161 62,-1 0-46,0-1 0,2 0 0,1 0 0,2 8-16,-1-25-1059,-2-13-3047,-6-12 31</inkml:trace>
  <inkml:trace contextRef="#ctx0" brushRef="#br0" timeOffset="38558.44">8508 5117 9218,'-15'-31'4113,"1"9"432,7 14-2321,7-1-711,10 3-553,10 7-400,9 4-456,12-4-40,6 2-40,2 3 120,-4 4-184,3-2-312,-10 3-416,-2 1-3913,-5 9 736</inkml:trace>
  <inkml:trace contextRef="#ctx0" brushRef="#br0" timeOffset="38909.35">8918 5180 3281,'36'85'3210,"-35"-78"-2442,1-1 1,-1 1 0,0 0 0,0-1-1,0 1 1,-1 0 0,0 0-1,-1 0 1,0-1 0,0 1 0,0 0-1,-1-1 1,1 1 0,-2-1 0,-2 6-769,0 4 2305,5-16-2222,0 1 0,0-1 0,0 0 1,0 1-1,0-1 0,0 0 0,0 1 0,-1-1 0,1 0 0,0 0 1,0 1-1,0-1 0,0 0 0,0 0 0,-1 1 0,1-1 0,0 0 1,0 0-1,-1 1 0,1-1 0,0 0 0,0 0 0,-1 0 0,1 0 1,0 1-1,0-1 0,-1 0 0,1 0 0,0 0 0,-1 0 0,1 0 0,0 0 1,-1 0-1,1 0 0,0 0 0,-1 0 0,1 0 0,0 0 0,-1 0 1,1 0-1,0 0 0,0 0 0,-1 0 0,1 0-83,-14-13 1978,-7-21-271,19 30-1637,1 0 1,-1 1-1,1-1 0,0 0 1,0 0-1,0 0 1,0 0-1,1 0 0,0-1 1,0 1-1,0 0 1,0 0-1,0 0 0,1 0 1,0 0-1,0 0 1,0 0-1,0 0 0,1 0 1,0-1-71,1 0 22,0 1-1,1 0 1,-1 0 0,1 0 0,0 1 0,0-1-1,0 1 1,0 0 0,0 0 0,1 0 0,0 1 0,-1 0-1,1-1 1,1 1-22,16-5-23,0 1 0,0 1 0,1 1 0,-1 1 0,1 1 0,16 1 23,-11 2-4,-1 2-1,0 0 1,0 2-1,-1 1 1,1 1 4,1 0 6,1 0 0,0-2 0,0-2 1,2 0-7,-27-3 4,0 0 0,0-1 0,0 1 0,-1-1 0,1 0 0,0 0 0,0 0 0,-1 0 0,1-1 0,0 1 0,-1-1 0,1 0 0,-1 0 0,0 0 0,0-1 0,0 1 1,0-1-1,0 0 0,2-2-4,-4 3 2,0 1 1,0 0-1,-1-1 1,1 1 0,0-1-1,-1 1 1,1-1-1,-1 1 1,1-1-1,-1 1 1,0-1 0,1 0-1,-1 1 1,0-1-1,0 1 1,0-1-1,0 0 1,-1 1 0,1-2-3,-1 0 1,0 1 0,0 0 1,-1 0-1,1 0 0,0 0 1,-1 0-1,1 0 1,-1 0-1,0 0 0,0 0 1,1 0-1,-1 1 0,0-1 1,-1 1-1,1 0 1,-2-1-2,-2-1-4,0 0 1,-1 1-1,0 0 1,1 1-1,-1-1 1,0 1-1,0 1 1,0-1-1,0 1 1,0 0-1,0 1 1,1 0 0,-1 0-1,0 0 1,0 1-1,1 0 1,-1 0-1,1 1 1,-1-1-1,-2 3 4,2-2-4,1 0 0,0 0-1,0 1 1,0 0 0,0 0 0,1 0-1,0 1 1,0 0 0,0 0 0,0 0-1,1 0 1,-1 1 0,2 0 0,-1 0-1,0 0 1,1 0 0,0 1-1,1-1 1,0 1 0,-1 1 4,3-4-3,-1 1-1,1-1 1,0 1-1,0-1 1,1 0-1,-1 1 1,1-1 0,0 0-1,0 1 1,0-1-1,1 0 1,0 0 0,0 0-1,0 0 1,2 3 3,1 1-3,1-1 0,0 0 0,0-1 0,0 1 0,1-1 0,0 0 0,7 4 3,2 1 2,0-2 0,1 0 1,-1-1-1,2 0 0,-1-2 1,1 0-1,10 1-2,-4-3 162,0-1-1,0-2 1,1-1-1,-1 0 1,0-2 0,17-3-162,37-7-2883,-57 9 912,14-4-1485</inkml:trace>
  <inkml:trace contextRef="#ctx0" brushRef="#br0" timeOffset="43933.34">4304 6778 11210,'-79'14'9449,"79"-12"-7492,13-2-1222,19-2-497,-8-5-186,0 0 1,0-2-1,-1-1 0,0-1 0,0 0 1,-1-2-1,-1-1 0,0 0 0,-1-2 1,-1 0-1,3-5-52,-18 18 22,-1-1 0,0 1 0,0-1 0,0 0 1,0 0-1,-1 0 0,0-1 0,0 1 0,0-1 0,0 1 1,-1-1-1,1 0 0,-1 1 0,0-1 0,-1 0 0,1 0 1,-1 0-1,0 1-22,0 0 28,-1 1 0,0 0 1,0 0-1,0 0 0,0 0 0,0 0 0,0 0 1,-1 0-1,0 1 0,1-1 0,-1 0 1,0 1-1,0 0 0,0-1 0,-1 1 1,1 0-1,-1 0 0,1 0 0,-1 0 1,0 0-1,1 1 0,-1 0 0,0-1 0,0 1 1,0 0-1,0 0 0,0 0 0,-1 1-28,-3-3 78,-1 1-1,-1 1 1,1 0-1,0 0 1,0 0-1,-1 1 1,1 1-1,0-1 1,0 1-1,0 0 1,0 1-1,0 0 1,0 1-1,-1 0-77,6-2 32,-1 0 0,1 1 0,-1 0 0,1 0 0,0 0 0,0 0 0,0 1 0,0-1 0,0 1 0,1 0 0,-1 0 0,1 0 0,0 0 0,-1 0 0,2 0 0,-1 1 0,0-1 0,1 1 0,-1-1 0,1 1 0,0-1 0,0 1 0,0 0 0,1 0 0,-1-1 0,1 1 0,0 0 0,0 0 0,0 0 0,1 2-32,0 3 51,1-1 1,-1 1 0,1 0-1,1-1 1,0 0 0,0 0-1,0 0 1,1 0-1,0 0 1,1-1 0,0 0-1,0 0 1,0 0-1,1 0 1,0-1 0,1 0-1,-1 0 1,1-1-1,0 0 1,0 0 0,1 0-1,-1-1 1,4 1-52,4 1 31,0 0 0,0-1 0,0-1 0,1-1 0,0 0 1,0-1-1,0 0 0,-1-1 0,1-1 0,0-1 0,0 0 0,5-2-31,-4 0 32,0 0-1,-1-1 1,1-1 0,-1-1-1,0 0 1,0-1-1,-1-1 1,0 0 0,0-1-1,2-3-31,-11 8-64,-1 0-1,1-1 0,-1 0 1,0 0-1,0 0 1,-1-1-1,1 1 0,-1-1 1,-1 0-1,1 0 0,-1-1 1,0 1-1,0-1 0,-1 1 1,0-1-1,0 0 1,-1 0-1,0 0 0,0 0 1,0 0-1,-1 0 0,0-1 1,-1 1-1,1 0 1,-1 0-1,-1-1 65,-1-2-16,1-1-1,-2 1 1,0 0 0,0 1 0,-1-1-1,0 1 1,0 0 0,-1 0-1,0 0 1,-7-5 16,15 18 648,-1 1-605,0-1 0,0 1 0,0-1 0,1 1 0,0-1 0,0 0 0,0 0 0,1 0 0,-1 0 0,3 3-43,18 19 53,2-1 0,1-1 0,8 5-53,-23-19 19,1-1 1,0 0 0,0-1 0,1-1 0,0 0 0,0 0 0,1-2-1,0 1 1,0-2 0,4 1-20,-13-5-431,1 0 0,-1 0 0,1-1 0,-1 0 0,0 0 0,1-1 0,-1 1 0,0-1 0,0 0 0,0 0 0,0-1 0,0 0 0,-1 0 0,1 0 0,-1 0 0,0-1 0,0 1 0,0-1 0,2-2 431,0-1-713,0 1 0,0-1 0,-1 0 1,0 0-1,0-1 0,0 0 0,-1 0 0,-1 0 1,1 0-1,-1 0 0,1-5 713,-3 10 173,-1 1 0,1 0 0,-1 0-1,0 0 1,1-1 0,-1 1 0,0 0 0,0 0 0,-1-1-1,1 1 1,0 0 0,-1 0 0,1 0 0,-1-1 0,0 1 0,0 0-1,0 0 1,0 0 0,-1-1-173,1 2 211,0 0 0,0 0 0,0 0 0,-1 0 0,1 1-1,0-1 1,-1 0 0,1 1 0,0-1 0,-1 1 0,1 0 0,-1-1 0,1 1 0,-1 0 0,1 0-1,-1 0 1,1 0 0,-1 0 0,1 0 0,-1 1 0,0-1-211,-8 3 545,1-1 1,0 2 0,0-1-1,1 1 1,-1 0-1,1 1 1,0 0-1,-3 3-545,-12 8 538,-14 11 551,-30 27-1089,58-46 85,0 1-1,1 0 1,0 0-1,0 1 1,1 0-1,0 1 1,1-1-1,0 1 0,-2 5-84,7-13 38,0-1 0,0 1 0,0-1 0,1 1 0,-1 0 0,1-1 0,-1 1 0,1 0 0,0 0 0,0 0 0,0-1 0,1 1 0,-1 0 0,0-1 0,1 1 0,0 0 0,0-1 0,0 2-38,0-2-246,0 0 0,1 0-1,-1-1 1,1 1-1,-1-1 1,1 1-1,-1-1 1,1 1-1,0-1 1,-1 0-1,1 0 1,0 0 0,0 0-1,0 0 1,0 0-1,1 0 247,33 7-3277</inkml:trace>
  <inkml:trace contextRef="#ctx0" brushRef="#br0" timeOffset="44941.09">5601 6630 12219,'-26'-2'6556,"20"-2"-2635,41-17-1901,-21 14-2315,3-1 352,-5 3-11,-1 0-1,0-1 1,0-1 0,0 1-1,-1-1 1,0-1-1,-1 0 1,7-7-46,-15 14 26,0 0 1,0-1 0,0 1-1,1-1 1,-2 1 0,1-1-1,0 0 1,0 1-1,0-1 1,-1 0 0,1 0-1,-1 0 1,1 1 0,-1-1-1,0 0 1,0 0 0,0 0-1,0 0 1,0-1-27,-1 2 44,1-1 0,-1 1 0,0 0 1,1-1-1,-1 1 0,0 0 0,0 0 0,0 0 0,0-1 0,0 1 1,0 0-1,0 1 0,0-1 0,0 0 0,-1 0 0,1 0 0,0 1 0,-1-1 1,0 0-45,-4-1 125,0 0 0,-1 1 0,1-1 0,0 1 0,-1 0 0,1 1 0,-1 0 0,1 0 0,-1 0 0,-3 1-125,3 0 33,-1 1 0,1 0 0,-1 0 1,1 0-1,0 1 0,0 0 0,0 0 0,0 0 0,1 1 1,-1 0-1,1 1 0,0 0 0,0 0 0,1 0 1,-1 0-1,1 1 0,0 0 0,1 0 0,-1 0 0,1 1 1,1-1-1,-1 1 0,1 0 0,0 0 0,1 0 1,-1 0-1,2 1 0,-1-1 0,1 1 0,0-1 0,0 1 1,1 0-1,0-1 0,0 1 0,1-1 0,0 1 0,1-1 1,-1 1-1,1-1 0,1 0 0,1 4-33,-3-7 4,1 0-1,0-1 1,1 1 0,-1-1-1,1 1 1,-1-1 0,1 0-1,0 0 1,0 0 0,1 0-1,-1 0 1,0-1-1,1 0 1,0 0 0,-1 0-1,5 2-3,-1-1 6,1-1-1,0 0 1,-1 0-1,1-1 1,0 0-1,0 0 1,0-1-1,0 0 0,1 0-5,6-1 2,0-1-1,0 0 0,-1-1 0,1-1 0,-1-1 0,1 1 0,-1-2 0,-1 0 1,10-6-2,-15 7-8,0 1 1,-1-1 0,0 0 0,0-1 0,0 0 0,-1 0 0,1 0-1,-2-1 1,1 0 0,-1 0 0,0-1 0,0 1 0,-1-1 0,0 0 0,0 0-1,-1 0 1,0-1 0,-1 1 0,0-1 0,0 0 0,-1 1 0,0-1-1,0 0 8,0 43 45,2 0 0,1 0 0,5 15-45,-8-44 7,-1-3-5,0 0 0,0-1 0,0 1 0,1 0 0,-1-1 0,1 1 0,-1-1 0,1 1 0,-1-1 0,1 1 0,0-1 0,0 1 0,0-1 0,0 0 0,0 1 0,0-1 0,0 0 0,0 0 0,1 0 0,-1 0 0,0 0 0,1 0 0,0 0-2,-1 0 2,1-1 1,0 0-1,0 0 1,-1 0-1,1 0 1,0 0-1,0 0 1,-1 0 0,1-1-1,0 1 1,-1-1-1,1 1 1,0-1-1,-1 0 1,1 0-1,-1 1 1,1-1-1,0-1-2,10-7 15,0 0 0,0-1 0,-1-1 0,8-10-15,-9 10 2,21-27 17,-26 30-18,0 1 1,1 0-1,0 0 1,0 0 0,1 1-1,-1 0 1,5-2-2,-11 7-1,0 1 0,1 0 0,-1-1 0,0 1 1,1 0-1,-1 0 0,0 0 0,1 0 1,-1-1-1,1 1 0,-1 0 0,0 0 1,1 0-1,-1 0 0,1 0 0,-1 0 1,1 0-1,-1 0 0,0 0 0,1 0 1,-1 0-1,1 0 0,-1 0 0,0 0 1,1 1-1,-1-1 0,1 0 0,-1 0 0,0 0 1,1 1-1,-1-1 0,0 0 0,1 0 1,-1 1-1,0-1 0,1 0 0,-1 1 1,0-1 0,6 22-18,-6 28 12,0-48 7,-1 5 1,0-2 1,1 1 0,-1-1 0,1 0 0,1 1 0,-1-1 1,0 1-1,1-1 0,0 1 0,1-1-3,-2-4 1,0-1-1,1 1 1,-1-1 0,0 1-1,1-1 1,-1 1-1,1-1 1,-1 1 0,1-1-1,-1 1 1,1-1 0,-1 0-1,1 1 1,-1-1-1,1 0 1,-1 1 0,1-1-1,0 0 1,-1 0-1,1 0 1,0 1 0,-1-1-1,1 0 1,-1 0-1,1 0 1,0 0 0,0 0-1,30-12 14,6-13 3,-1-1 1,-1-2-1,5-8-17,-8 9 5,-32 27-5,1-1-1,-1 1 1,0-1 0,1 1-1,-1-1 1,1 1 0,-1-1-1,1 1 1,0-1 0,-1 1-1,1 0 1,-1-1-1,1 1 1,0 0 0,-1 0-1,1-1 1,0 1 0,-1 0-1,1 0 1,0 0-1,-1 0 1,1 0 0,0 0-1,0 0 1,-1 0 0,1 0-1,0 0 1,-1 0-1,1 1 1,0-1 0,-1 0-1,1 0 1,0 1 0,-1-1-1,1 0 1,0 2 2,0 0-1,0-1 0,0 1 1,0 0-1,-1-1 0,1 1 1,0 0-1,-1 0 0,1 0 1,-1 0-1,0-1 0,0 1 1,0 1-2,-2 63 86,1-63-75,0 8 28,0 0 0,1 0 0,0 0 0,0 0-1,2 0 1,-1 0 0,4 11-39,-5-20-48,1 1 0,0-1 0,0 0-1,0 1 1,0-1 0,0 0 0,0 0-1,1 0 1,-1 0 0,1 0-1,0 0 1,-1 0 0,1-1 0,0 1-1,0 0 1,0-1 0,0 0-1,0 1 1,0-1 0,1 0 0,-1 0-1,0 0 1,1-1 0,-1 1 0,1 0-1,-1-1 1,0 0 0,1 1-1,-1-1 1,1 0 0,-1 0 0,1 0-1,-1-1 1,1 1 0,-1-1-1,1 1 1,-1-1 0,1 0 48,25-7-4678,-2-4 262</inkml:trace>
  <inkml:trace contextRef="#ctx0" brushRef="#br0" timeOffset="45476.89">6753 6596 6497,'1'-3'789,"0"1"0,0 0 0,0 0-1,0-1 1,1 1 0,0 0-1,-1 0 1,1 0 0,0 1-1,0-1 1,0 0 0,1 0-789,7 6 4551,3 18-3654,1 17 82,-1 1-1,-2 1 1,-2-1-1,0 18-978,4 11 734,-4-24-331,4 12 76,-4 0-1,-1 9-478,-7-50 56,0 0-1,-1-1 0,-1 1 1,0 0-1,-1-1 0,-1 1 0,0-1 1,-1 0-1,-1 0 0,-2 4-55,7-17 12,-1-1 0,1 1 0,-1-1 0,1 0 0,-1 1 0,0-1-1,1 0 1,-1 1 0,0-1 0,0 0 0,0 0 0,0 0 0,0 0 0,0 0-1,0 0 1,0 0 0,-1 0 0,1 0 0,0 0 0,-1-1 0,1 1 0,0 0 0,-1-1-1,1 1 1,-1-1 0,1 0 0,-1 1 0,1-1 0,-1 0 0,0 0-12,-1-1 16,0 0 0,1 0 0,-1-1 0,1 1 0,-1-1 0,1 1 0,-1-1 0,1 0 0,0 0 0,0 0 0,0 0 0,0 0 0,0 0 0,0-1 0,1 1-15,-11-15 59,2 0 0,0-1 0,1 0 0,-2-7-60,8 13 9,0 1-1,1-1 1,0 1 0,1-1-1,0 0 1,0 0 0,2 0-1,-1 0 1,2 1 0,-1-1 0,2 0-1,-1 1 1,2-1 0,-1 1-1,5-7-8,6-17-11,2 2 0,1 0-1,2 1 1,7-9 11,-15 25-13,0 1 0,1 0 0,1 1 0,1 0 0,0 1-1,0 1 1,2 0 0,6-4 13,-18 13-5,1 0 1,-1 0-1,1 0 0,0 1 1,0-1-1,1 1 0,-1 0 1,0 1-1,1-1 0,-1 1 1,1 0-1,-1 1 0,1-1 1,-1 1-1,1 0 0,-1 1 1,1-1-1,-1 1 0,1 0 1,-1 0-1,1 1 0,-1 0 1,0 0-1,0 0 0,0 0 0,0 1 1,0 0-1,0 0 0,-1 0 1,2 2 4,-3-3-3,0 1 0,1 1 0,-1-1 0,-1 0 0,1 1 0,0-1 0,-1 1 0,0 0 0,0 0 0,0 0 0,0 0 0,0 0 0,-1 0 0,0 1 0,0-1 0,0 0 0,-1 1 0,1-1 0,-1 1 0,0 1 3,-1 1 25,0 1 0,-1-1 1,1 0-1,-1 0 0,-1 1 1,0-1-1,0-1 1,0 1-1,-1 0 0,0-1 1,-3 5-26,-4 3 40,-1 0-1,0 0 1,-1-1 0,0-1 0,-1 0 0,0-1 0,-1-1-1,0 0 1,-17 8-40,-16-2-4259,8-12 481</inkml:trace>
  <inkml:trace contextRef="#ctx0" brushRef="#br0" timeOffset="45961.8">7141 6180 7082,'0'-1'244,"4"-8"1764,0 0 1,0 1-1,1-1 0,0 1 0,0 0 0,2-1-2008,-6 8 178,-1 0 0,1 0 0,0 1 0,-1-1 0,1 0-1,0 1 1,0-1 0,0 1 0,-1-1 0,1 1 0,0 0-1,0-1 1,0 1 0,0 0 0,0-1 0,0 1 0,-1 0-1,1 0 1,0 0 0,0 0 0,0 0 0,0 0 0,0 0-1,0 0 1,1 0-178,0 1 100,-1 1-1,1-1 0,0 0 1,0 1-1,-1-1 1,1 1-1,-1-1 0,1 1 1,-1 0-1,0 0 0,0-1 1,0 1-1,0 0 1,0 0-1,0 0 0,0 0 1,0 1-100,13 40 694,-1 2 0,-1 0 0,-3 0 1,-2 1-1,-2 0 0,-2 2-694,1 8 263,3-1 1,3-1 0,13 46-264,-21-93 10,0 0 1,1-1 0,0 0 0,0 0 0,0 0 0,1 0 0,0 0 0,0-1 0,0 1 0,1-1 0,0 0 0,0-1 0,0 1 0,0-1 0,4 2-11,-4-3 6,0-1-1,0 1 1,0-1 0,1-1 0,-1 1-1,0-1 1,1 0 0,0 0 0,-1 0-1,1-1 1,-1 0 0,1 0 0,0 0-1,-1-1 1,1 0 0,-1 0 0,1 0 0,4-3-6,20-6-1,0-1 0,23-14 1,-41 19-11,0-1 0,0 0 0,-1-1 0,0 0 0,-1-1 0,1 0 0,7-10 11,-17 18-1,0 0 0,0 0 0,1 0 0,-1 0 0,0-1-1,0 1 1,0 0 0,-1-1 0,1 1 0,0-1 0,0 1 0,-1-1 0,1 1 0,-1-1 0,1 0 0,-1 1 0,0-1 0,0 1 0,0-1-1,0 0 1,0 1 0,0-1 0,0 0 0,0 1 0,-1-1 0,1 0 0,0 1 0,-1-1 0,0 1 0,1-1 0,-1 1 0,0-1 0,0 1-1,0-1 1,0 1 0,0 0 0,0 0 0,0-1 0,0 1 0,0 0 0,-1 0 0,1 0 0,0 0 0,-1 0 0,1 1 0,-1-1 0,1 0 0,-1 1-1,1-1 1,-1 1 0,0-1 0,1 1 0,-1 0 1,-4-2-5,0 0 0,-1 1 0,1-1-1,0 1 1,0 1 0,-1-1 0,1 1 0,0 0-1,-1 1 1,1 0 0,0 0 0,0 0 0,0 0 0,-1 1 5,3 0-4,0 1 0,-1 0 0,1-1 0,0 1 1,0 1-1,1-1 0,-1 1 0,1-1 1,-1 1-1,1 0 0,0 0 0,1 0 1,-1 1-1,1-1 0,0 0 0,0 1 0,0 0 1,0 0-1,1-1 0,0 1 0,0 0 1,0 0-1,1 0 0,0 0 0,0 0 1,0 0-1,0 0 0,1 4 4,0-2 1,0-1-1,1 1 1,-1-1-1,1 1 1,0-1-1,1 0 1,0 1 0,0-1-1,0-1 1,0 1-1,1 0 1,0-1 0,0 0-1,1 0 1,0 0-1,-1 0 1,1-1-1,1 1 1,-1-1 0,1-1-1,2 2 0,13 2-58,0 0 0,0-1 0,1-2 0,-1 0 1,1-1-1,0-1 0,0-1 0,1-2 0,-1 0 0,0-1 0,-1-1 0,1-1 0,0 0 0,-1-2 0,0-1 0,7-3 58,-22 7-194,0 0-1,0 0 0,-1 0 0,1-1 1,-1 1-1,1-2 0,-1 1 0,-1 0 1,1-1-1,4-5 195,4-21-4902,-11 11 1441</inkml:trace>
  <inkml:trace contextRef="#ctx0" brushRef="#br0" timeOffset="46471.67">8066 6728 2577,'6'-26'1600,"-2"-3"3342,3-15 6209,-2 31-6073,12 3-3748,-13 8-934,8-5 935,-21 4-909,-30 10-384,31-4-33,1 0-1,-1 1 1,1 0 0,0 0 0,0 1 0,0 0 0,1 0-1,-3 3-4,7-7 1,1 1 0,0-1 0,-1 1-1,1 0 1,0-1 0,0 1-1,0 0 1,0-1 0,1 1 0,-1 0-1,0 0 1,1 0 0,-1 0 0,1 0-1,0 0 1,-1 0 0,1 0 0,0 0-1,0 0 1,0 0 0,1 0-1,-1 0 1,0 0 0,1 0 0,0-1-1,-1 1 1,1 0 0,0 0 0,0 0-1,0-1 1,0 1 0,0 0 0,0-1-1,0 1 1,1-1 0,-1 1-1,0-1 1,1 0 0,-1 1 0,1-1-1,0 0 1,0 0-1,8 6 4,1 0 0,0-1 0,0 0 1,0-1-1,0 0 0,1-1 0,10 2-4,-7-1 2,-1 0 0,1 0 1,-1 1-1,-1 1 0,6 4-2,-3 0 0,0 0 0,-2 2 0,14 13 0,-25-24 1,0 1 0,0-1 0,-1 1 0,1 0 0,-1 0 0,0 0 0,0 0 0,0 0 0,0 1 0,-1-1 0,1 0 0,-1 1 0,0-1 0,0 1 0,0 0 0,0-1 0,-1 1 0,0 0 0,1-1 0,-1 1 0,0 0 0,-1 0 0,1-1 0,-1 2-1,-1-1 6,0 0 0,-1 0-1,0-1 1,1 1 0,-1-1-1,0 0 1,0 0 0,-1 0 0,1 0-1,-1 0 1,0-1 0,1 0-1,-1 0 1,0 0 0,0 0-1,-4 1-5,-71 20 830,69-21-553,4 0-636,0-1 0,0-1 0,0 1 0,0-1 0,0 0 0,0-1 0,0 1 0,0-1 0,1 0 0,-1 0 0,0-1 0,0 0 0,1 0 359,-43-17-3684</inkml:trace>
  <inkml:trace contextRef="#ctx0" brushRef="#br0" timeOffset="30922.71">1838 5209 5337,'-2'-9'195,"1"2"261,-1 0 0,0 0 0,0 0 0,-1 0 0,1 0 0,-1 0 0,-3-3-456,4 7 279,-1 0-1,1 1 1,-1 0-1,1-1 1,-1 1 0,0 0-1,0 0 1,0 0-1,0 1 1,0-1 0,0 1-1,0 0 1,-1-1 0,1 1-1,0 1 1,-1-1-1,1 0 1,-4 1-279,-36-5 1510,-1 3 0,0 1 0,1 2 1,-1 2-1,1 2 0,-14 4-1510,31-4 213,0 1 1,0 2-1,0 0 0,1 2 1,1 1-1,-1 0 0,2 2 1,0 1-1,0 1 0,-14 13-213,33-25 17,0 1 0,0-1 0,1 1 0,-1 0 0,1 0 0,0 1 0,0-1-1,0 1 1,0-1 0,1 1 0,0 0 0,0 0 0,0 0 0,1 0 0,0 0-1,0 1 1,0-1 0,0 0 0,1 3-17,0-5 3,1 0 0,0 0 0,0 0 0,0 0 0,0 0 0,0 0 0,0 0 0,1 0 0,-1 0 0,1-1 0,0 1 0,0-1 0,0 1 0,0-1 0,0 0 0,1 0 0,-1 0 0,1 0 0,-1 0 1,1-1-1,0 1 0,0-1 0,0 1 0,-1-1 0,1 0 0,0 0 0,1-1 0,-1 1 0,0 0 0,0-1 0,0 0 0,2 0-3,13 1 13,1-1 1,-1-1-1,1-1 1,-1-1 0,0 0-1,0-1 1,0-1-1,-1-1 1,0 0-1,0-1 1,0-1-1,-1-1 1,0 0 0,0-1-1,-1-1 1,-1 0-1,0-1 1,7-8-14,-15 13 16,1-1 1,-1 0 0,-1 0-1,0-1 1,0 1-1,0-1 1,-1 0 0,-1 0-1,0-1 1,0 1-1,0-1 1,-1 0-1,-1 1 1,0-1 0,0 0-1,-1-8-16,-9 56 394,-3 204 1011,5-73 36,-8 9-1441,10-114 182,3 1 0,3 20-182,1-15 138,-7 46-138,8-91-4,5-17-1478,2-12-2632,4-7 300</inkml:trace>
  <inkml:trace contextRef="#ctx0" brushRef="#br0" timeOffset="31463.17">1837 5260 10858,'-3'-12'1856,"2"6"-440,-1-1 0,0 1-1,0-1 1,0 1 0,-1 0 0,-2-4-1416,5 9 61,0 1 0,0 0 0,-1 0 0,1-1 0,0 1 0,0 0 1,0 0-1,-1 0 0,1 0 0,0-1 0,0 1 0,-1 0 1,1 0-1,0 0 0,0 0 0,-1 0 0,1 0 0,0 0 1,0 0-1,-1 0 0,1 0 0,0 0 0,-1 0 0,1 0 0,0 0 1,0 0-1,-1 0 0,1 0 0,0 0 0,0 0 0,-1 0 1,1 0-1,0 0 0,0 0 0,-1 1 0,1-1 0,0 0 0,0 0 1,-1 0-1,1 1-61,-12 12 1045,-6 18-120,14-23-794,1 1 0,0-1 0,0 1 0,1 0 0,0 0 0,1 0 0,0 0-1,0 0 1,1 1 0,0-1 0,1 0 0,0 0 0,0 0 0,1 0-1,0 0 1,0 0 0,4 6-131,-4-9 14,1-1-1,0 1 1,0 0-1,0-1 1,1 0-1,0 0 1,0 0-1,0 0 1,1 0 0,0-1-1,-1 0 1,1 0-1,1 0 1,-1-1-1,1 0 1,-1 0-1,1 0 1,0-1-1,0 1 1,0-1 0,0-1-1,0 1 1,1-1-1,-1 0 1,6-1-14,-1 0 18,1-1 1,0 0 0,-1-1 0,1 0 0,-1-1 0,0 0-1,0-1 1,0 0 0,0-1 0,0 0 0,-1-1-1,0 0 1,0 0 0,-1-1 0,0 0 0,0-1-1,-1 0 1,1-1 0,-2 0 0,1 0 0,-2 0-1,1-1 1,-1 0 0,0 0 0,-1-1 0,0 1 0,-1-1-1,0 0 1,-1-1-19,-2 8 11,-1-1 1,1 1-1,-1 0 0,0 0 1,0 0-1,0-1 0,-1 1 1,1 0-1,-2-4-11,2 7 8,0-1 0,-1 1 0,1-1 0,-1 0 0,1 1 1,-1-1-1,0 1 0,1-1 0,-1 1 0,0 0 0,0-1 0,0 1 0,0 0 0,0-1 0,0 1 0,-1 0 0,1 0 1,0 0-1,0 0 0,-1 0 0,1 0 0,-1 1 0,1-1 0,-1 0 0,0 0-8,1 1 5,1 0-1,0 0 1,-1 0 0,1 0-1,0 0 1,-1 0-1,1 1 1,0-1 0,-1 0-1,1 0 1,0 0-1,-1 0 1,1 0 0,0 0-1,0 1 1,-1-1-1,1 0 1,0 0-1,0 0 1,-1 1 0,1-1-1,0 0 1,0 0-1,0 1 1,-1-1 0,1 0-1,0 0 1,0 1-1,0-1 1,0 0 0,0 1-1,0-1 1,-1 0-1,1 1 1,0-1 0,0 0-1,0 1 1,0-1-5,1 20 69,9 18-33,-6-31 33,0-1-1,1 0 1,-1 0 0,1 0-1,1 0 1,-1-1-1,1 1 1,0-2-1,0 1 1,0-1-1,0 1 1,1-2 0,0 1-1,0-1 1,0 0-1,0 0 1,0-1-1,2 0-68,51 7-4913,-24-7 1119</inkml:trace>
  <inkml:trace contextRef="#ctx0" brushRef="#br0" timeOffset="31812.19">2502 5270 9762,'54'-95'4122,"-54"95"-3958,1-1 0,-1 0-1,1 0 1,-1 0 0,0 0 0,1 0-1,-1 0 1,0 0 0,0 0-1,0 0 1,1 0 0,-1 0 0,0 0-1,0 0 1,-1 0 0,1 0-1,0 0 1,0 0 0,0 0 0,-1 0-164,-12-3 2271,-16 16 310,11-2-1675,1 2 0,0 1 0,0 0 0,-12 13-906,22-19 129,-1 1 0,1 0 1,0 0-1,1 1 1,0-1-1,1 1 0,-1 1 1,2-1-1,-1 1 0,-1 5-129,5-13 12,1 0 0,-1 1-1,1-1 1,-1 0-1,1 0 1,-1 0-1,1 1 1,0-1 0,0 0-1,1 0 1,-1 1-1,0-1 1,1 0-1,-1 0 1,1 0-1,-1 1 1,1-1 0,0 0-1,0 0 1,0 0-1,0 0 1,1 0-1,-1-1 1,1 2-12,1-1 9,0 0 0,0 0 0,-1 0 1,1-1-1,0 0 0,0 1 0,1-1 0,-1 0 0,0-1 0,0 1 0,0 0 1,1-1-1,-1 0 0,0 0 0,2 0-9,7 0 20,-1-1 1,1 0 0,0-1-1,0-1 1,-1 1-1,0-2 1,0 0-1,11-5-20,-12 3 24,0 0 0,0-1-1,-1 0 1,1-1 0,-2 0-1,1-1 1,-1 0 0,-1 0-1,4-5-23,-9 11 8,0 1 0,0-1-1,0 0 1,0 0 0,-1 1-1,1-1 1,-1 0 0,0-1 0,0 1-1,0 0 1,0 0 0,-1 0-1,1-1 1,-1 1 0,0 0 0,0-1-1,0 1 1,0 0 0,0 0-1,-1-1 1,0 1 0,1 0 0,-1 0-1,0 0 1,-1 0 0,1 0 0,0 0-1,-1 0 1,0 0 0,0 0-1,0 1 1,0-1 0,0 1 0,0-1-1,-1 1 1,1 0-8,-2 0 46,0-1 0,0 1-1,0 1 1,0-1 0,0 1 0,0-1 0,0 1 0,-1 0-1,1 1 1,0-1 0,-1 1 0,1 0 0,-1 0 0,1 0-1,0 1 1,-1-1 0,1 1 0,-3 1-46,5-2-29,0 1 1,0-1-1,0 1 0,0 0 1,0 0-1,0 0 1,0 0-1,1 0 0,-1 0 1,0 0-1,1 1 1,-1-1-1,0 0 0,1 1 1,0 0-1,-1-1 1,1 1-1,0 0 0,0 0 1,0-1-1,0 1 29,0 0-215,1 0-1,0 0 0,-1 0 1,1 0-1,0 0 1,0 0-1,0 0 0,0 0 1,1 0-1,-1 0 1,0 0-1,1-1 1,0 1-1,-1 0 0,1 0 1,0 0-1,0 0 216,11 17-3777</inkml:trace>
  <inkml:trace contextRef="#ctx0" brushRef="#br0" timeOffset="32209.71">2829 5181 9354,'8'2'3393,"-4"10"768,-4 2-2409,4 6-128,0 2-311,-1 0-201,1-2-416,1 3-176,-1-5-232,2-3-88,-1-4-96,6-3 256,-4-8-128,5-5 1417,0-8-1201,5-3-5385,2-2 2544</inkml:trace>
  <inkml:trace contextRef="#ctx0" brushRef="#br0" timeOffset="32210.71">2943 5243 7754,'-52'-168'4385,"21"119"232,8 16-1921,5 6-255,4 9-969,4 5-448,11 7-640,10 8 1369,9 2-6738,16-4 2704</inkml:trace>
  <inkml:trace contextRef="#ctx0" brushRef="#br0" timeOffset="42287.12">1691 6597 7146,'-5'-3'621,"1"0"1,-1 0-1,0 0 1,0 1-1,0 0 1,0 0-1,0 0 1,-1 1-1,1 0 1,0 0 0,-1 0-1,1 0 1,-1 1-1,1 0 1,-1 0-1,1 1 1,-1-1-1,-2 2-621,-19 2 1075,-1 3-1,1 0 1,-5 3-1075,-1 0 878,8-3-457,-27 7 647,2 2 0,-48 22-1068,86-33 64,1 1 0,-1 0-1,1 1 1,0 0 0,0 1 0,1 0 0,0 0 0,1 1-1,0 1 1,0-1 0,1 2 0,0-1 0,1 1 0,-4 7-64,10-16 1,-1 1 1,1 0 0,-1 0-1,1 0 1,0 0 0,0 0 0,0 0-1,0 0 1,1 0 0,-1 0 0,1 1-1,0-1 1,0 0 0,0 0-1,0 0 1,1 1 0,-1-1 0,1 0-1,0 0 1,0 0 0,0 0 0,0 0-1,0 0 1,1 0 0,-1 0-1,1-1 1,0 1 0,0 0 0,0-1-1,0 1 1,0-1 0,1 0 0,-1 0-1,1 0-1,3 2-1,0-1 0,0 0 0,1 0 0,-1-1-1,1 0 1,-1 0 0,1 0 0,0-1 0,0 0 0,0 0 0,0-1-1,0 0 1,0 0 0,0-1 0,5 0 1,6-2 14,-1-1 1,1 0-1,-1-2 0,1 1 1,-2-2-1,1-1 1,-1 0-1,0-1 0,-1 0 1,0-1-1,0-1 1,-1-1-1,-1 0 0,0 0 1,0-1-1,-1-1 0,-1 0 1,0-1-1,-1 0 1,-1-1-1,-1 0 0,0 0 1,-1-1-1,0 0 1,-1 0-1,-1 0 0,-1-1 1,-1 0-1,0 0 0,-1 0 1,-1 0-1,-1 0 1,-1-11-15,-4-10 54,-2 0 1,-1 0 0,-2 1-1,-2 1 1,-1 0 0,-2 0-1,-1 2 1,-17-27-55,17 39 193,8 20-3,6 18-59,13 85 60,5 0 1,19 63-192,9 52 453,-41-199-421,-1 3 18,2-1 0,0 1-1,1-1 1,0 0-1,6 11-49,-9-25 9,0 0-1,0 0 1,0 0-1,1-1 0,-1 1 1,1-1-1,0 1 0,0-1 1,0 0-1,0 0 1,1 0-1,-1-1 0,1 1 1,0-1-1,-1 0 0,1 0 1,0 0-1,0 0 1,0-1-1,1 0 0,-1 0 1,0 0-1,0 0 0,1 0 1,-1-1-1,1 0 0,-1 0-8,7-1 18,0-1-1,1-1 0,-2 1 0,1-2 1,0 1-1,-1-2 0,1 1 0,-1-1 0,0-1 1,-1 0-1,1 0 0,-1-1 0,-1 0 1,1-1-1,5-6-17,-7 8 19,-1 0-1,0-1 1,-1 0 0,1 0 0,-1 0 0,-1 0 0,1-1-1,-1 1 1,-1-1 0,1 0 0,-1-1 0,-1 1 0,0 0-1,0-1 1,0 0 0,-1 1 0,0-1 0,-1 0-1,0 1 1,-1-7-19,1 13 6,-1-1-1,1 1 0,-1-1 0,0 1 1,0-1-1,0 1 0,0 0 0,0-1 1,0 1-1,-1 0 0,1 0 1,-1 0-1,0 0 0,1 0 0,-1 0 1,0 1-1,0-1 0,0 1 0,0-1 1,0 1-1,-1 0 0,1-1 1,0 1-1,-1 0 0,1 1 0,0-1 1,-1 0-1,1 1 0,-1-1 0,1 1 1,-1 0-1,-1 0-5,1 0-1,-1 0 0,1 0 0,-1 1 1,1 0-1,-1 0 0,1 0 0,-1 0 0,1 0 0,0 1 1,0-1-1,-1 1 0,1 0 0,0 0 0,1 0 0,-1 0 1,0 1-1,1-1 0,-1 1 0,1-1 0,0 1 0,-1 0 0,2 0 1,-1 0 0,-1 2 0,0-1 0,1 1 0,0 0-1,0 0 1,1 0 0,-1 0 0,1 1 0,0-1 0,0 0 0,1 0 0,0 1 0,0-1 0,0 0 0,0 0 0,1 1 0,0-1 0,0 0 0,0 0 0,1 0 0,0 0 0,0 0 0,0 0 0,0 0 0,1-1 0,0 1 0,0-1 0,2 3 0,0-1 2,0 0 0,1-1 1,0 1-1,1-1 0,-1-1 1,1 1-1,-1-1 0,2 0 1,-1-1-1,0 1 0,1-1 1,-1-1-1,1 1 0,0-1 1,0-1-1,-1 0 0,8 1-2,0-2 6,0 0 1,-1-1-1,1-1 0,0 0 0,-1-1 0,0-1 0,1 0 0,-1-1 0,-1 0 0,5-4-6,-13 8 10,-1-1 0,1-1 0,-1 1 0,0 0-1,0-1 1,0 0 0,-1 0 0,1 0 0,0-1-1,-1 1 1,0-1 0,0 0 0,0 0-1,0 0 1,-1 0 0,0 0 0,0-1 0,0 1-1,0-1 1,0 1 0,-1-1 0,0 0 0,0 1-1,0-1 1,-1 0 0,0 0 0,0 0-1,0 0 1,0 1 0,-1-1 0,0 0 0,0 0-1,0 0-9,0 3 6,1 0-1,-1 0 1,0 0-1,0 0 1,0 0-1,0 0 1,0 0-1,-1 0 1,1 1-1,0-1 1,-1 0-1,1 1 0,-1-1 1,0 1-1,0 0 1,1 0-1,-1-1 1,0 1-1,-1 0-5,3 1 2,-1 0-1,1 0 1,-1-1 0,1 1-1,-1 0 1,1 0-1,-1 0 1,1 0 0,-1 0-1,1 0 1,-1 0-1,1 0 1,-1 0-1,0 1 1,1-1 0,-1 0-1,1 0 1,-1 0-1,1 0 1,-1 1 0,1-1-1,0 0 1,-1 1-1,1-1 1,-1 0 0,1 1-1,-1-1-1,0 2 3,1-1 0,-1 1 0,0-1 0,1 1 0,-1-1 0,1 1 0,-1-1 0,1 1 0,0-1 0,0 1 0,0 0 0,-1-1 0,2 1 0,-1-1 0,0 1-3,0 5 5,0-1-1,1 1 0,0-1 0,0 0 0,0 0 0,1 1 0,0-1 1,0 0-1,1 0 0,0 0 0,0-1 0,0 1 0,0-1 0,1 0 0,0 0 1,0 0-1,1 0 0,-1-1 0,1 1 0,0-1 0,0 0 0,1-1 1,0 1-5,2 0 6,0 0 0,0-1 0,1-1 0,-1 1 0,1-1 0,0 0 1,-1-1-1,1 0 0,0-1 0,0 0 0,0 0 0,0-1 0,-1 0 1,1 0-1,0-1 0,7-2-6,-9 2 8,0 0 0,0-1 0,0 1 1,0-2-1,0 1 0,-1-1 0,1 1 0,-1-2 0,0 1 1,0-1-1,1-1-8,-4 2 8,0 1 1,-1-1-1,1 1 1,-1-1-1,0 0 1,0 0-1,0 0 1,0 0 0,-1 0-1,0 0 1,1 0-1,-2-1 1,1 1-1,0 0 1,-1-1-1,0 1 1,0-1-1,0 1 1,-1-3-9,0-2 11,0-1 0,0 0 0,1 1 0,0-1 0,1 0 0,0 1 0,0-1 0,1 1 0,3-8-11,-5 16 1,1 1 0,-1 0 0,0-1 0,1 1 0,-1 0 0,0-1 0,1 1 0,-1 0 0,0-1 0,0 1 0,1-1 0,-1 1 0,0-1 0,0 1 0,0 0 0,0-1 0,0 1 0,1-1 0,-1 1 0,0-1 0,0 1 0,0-1 0,0 1 0,0-1 0,-1 1 0,1-1 0,0 1 0,0-1 0,0 1 0,0 0 0,0-1 0,-1 1 0,1-1 0,0 1 0,0 0 0,-1-1 0,1 1 0,0-1 0,-1 1 0,1 0 0,0-1 0,-1 1 0,1 0 0,0 0 0,-1-1 0,1 1 0,-1 0 0,1 0 0,-1 0 0,1-1 0,0 1 0,-1 0 0,0 0-1,0 0 3,1 1-1,-1-1 1,0 0 0,0 1-1,0-1 1,0 0-1,0 1 1,0-1-1,1 1 1,-1 0-1,0-1 1,0 1 0,1 0-1,-1-1 1,1 1-1,-1 0 1,0 0-1,1 0 1,-1-1 0,1 1-1,0 0 1,-1 0-1,1 0 1,0 0-1,-1 0 1,1 0-1,0 0 1,0 0 0,0 0-3,-3 24 60,0-1 0,2 0 0,1 1 0,1-1 0,2 1 1,0-1-1,1 0 0,1 0 0,9 23-60,-13-46-12,0-1 0,0 1-1,0 0 1,0 0 0,0 0 0,0 0-1,1-1 1,-1 1 0,0-1 0,1 1-1,-1-1 1,0 1 0,1-1 0,-1 0 0,0 0-1,1 1 1,-1-1 0,1 0 0,-1 0-1,0 0 1,1-1 0,-1 1 0,1 0-1,-1-1 1,0 1 0,1 0 0,-1-1 0,0 1-1,0-1 1,1 0 0,-1 0 12,49-21-7047,-35 14 3577</inkml:trace>
  <inkml:trace contextRef="#ctx0" brushRef="#br0" timeOffset="42624.63">2617 6726 6593,'66'-76'3821,"-63"72"-3025,-1 0-1,1 0 1,-1-1-1,0 1 1,0-1 0,0 1-1,-1-1 1,1 0-796,-3 4 149,1 0 0,0 1 0,0-1 0,0 0 0,0 0-1,0 1 1,1-1 0,-1 0 0,0 1 0,0-1 0,0 0 0,1 0 0,-1 1 0,0-1 0,0 0 0,1 1 0,-1-1 0,1 1 0,-1-1 0,1 0 0,-1 1 0,1-1 0,-1 1 0,1-1 0,-1 1 0,1 0-1,0-1 1,-1 1 0,1-1 0,0 1 0,-1 0 0,1 0 0,0-1 0,-1 1 0,1 0 0,0 0 0,0 0 0,-1 0 0,1 0 0,0 0 0,0 0 0,-1 0 0,1 0 0,0 0 0,0 0 0,-1 0 0,1 1-1,0-1 1,-1 0 0,1 1 0,0-1 0,-1 0 0,1 1-149,14 7 447,0 0 0,-1 2 0,1-1 0,-2 2 0,0 0 0,0 1 0,-1 0 0,0 1 0,6 9-447,56 55 612,-69-72-558,1-1 0,0 1 0,0-1 0,0 0 0,0-1 1,1 1-1,-1-1 0,1 0 0,0-1 0,0 0 0,0 0 1,1 0-55,-5-2-89,0 0 0,1 1 0,-1-2 0,0 1 0,1 0 0,-1-1 0,0 1 0,0-1 0,0 0 0,1 0 0,-1 0 0,0-1 89,0 1-469,1-2 1,0 1-1,-1 0 0,0-1 1,0 0-1,0 1 1,0-1-1,0-1 1,0 1-1,-1 0 1,1-1 468,12-19-3996</inkml:trace>
  <inkml:trace contextRef="#ctx0" brushRef="#br0" timeOffset="42971.58">3136 6679 5481,'16'-98'4070,"-15"96"-3723,-1 0-1,1 0 1,-1 0 0,0 0-1,0 0 1,0 1-1,0-1 1,-1 0-1,1 0 1,0 0-1,-1 0 1,1 0-1,-1 0 1,0 0-1,0-1-346,1 3 124,-1 0-1,1-1 1,-1 1-1,1 0 1,-1 0-1,1 0 1,-1-1-1,1 1 1,-1 0-1,1 0 1,-1 0-1,1 0 1,-1 0-1,1 0 1,-1 0-1,1 0 1,-1 0-1,1 0 1,-1 0-1,1 0 1,-1 0-1,1 1 1,-1-1-1,1 0 1,0 0-1,-1 0 1,1 1-1,-1-1 1,1 0-1,-1 1 1,1-1-1,-1 0-123,-26 28 3445,13-10-2418,-31 40 3010,-13 27-4037,47-68 234,1 1 1,0 0-1,2 1 0,0 0 1,1 0-1,1 1 0,-1 8-234,5 2 1143,2-29-1289,0 0 1,0 0 0,0 0 0,0 0-1,1-1 1,-1 1 0,0 0 0,0 0-1,1 0 1,-1-1 0,1 1-1,-1 0 1,1 0 0,-1-1 0,1 1-1,-1 0 1,1-1 0,-1 1 0,1-1-1,0 1 1,-1-1 0,1 1-1,0-1 1,-1 1 0,1-1 0,0 0-1,0 1 1,0-1 0,-1 0 0,1 0-1,0 1 1,1-1 145,13-3-3499</inkml:trace>
  <inkml:trace contextRef="#ctx0" brushRef="#br0" timeOffset="48361.34">1797 7909 9074,'-50'29'5661,"-25"0"-3323,48-19-1646,-29 11 978,-1-1-146,1 3 0,0 2 0,2 2 0,-49 34-1524,96-56 98,0 1 0,0-1 0,1 2 0,-1-1 0,1 1 0,1 0 0,-1 0 0,1 1 0,-2 5-98,6-11 13,0-1 0,0 1 0,1 0-1,-1 0 1,1 0 0,-1-1-1,1 1 1,0 0 0,-1 0 0,1 0-1,0 0 1,0 0 0,1 0 0,-1 0-1,0 0 1,0-1 0,1 1 0,0 0-1,0 1-12,0-1 1,1 0 0,-1 0 1,1 0-1,0 0 0,0-1 0,0 1 0,0 0 0,0-1 0,0 0 0,0 1 0,0-1 1,1 0-1,-1 0 0,0-1 0,1 1 0,-1 0 0,1-1 0,-1 1 0,2-1-1,5 2 1,1 0 0,-1-1-1,1 0 1,-1-1 0,1 0 0,0-1-1,-1 0 1,1 0 0,-1-1-1,0 0 1,0-1 0,1 0-1,-1 0 1,-1-1 0,7-3-1,-5 0 6,1 0 1,-1 0 0,-1-1-1,1-1 1,-2 0 0,1 0-1,-1 0 1,0-1-1,-1 0 1,0-1 0,0-1-7,7-16 30,-2 0-1,0 0 1,-2-2 0,-1 1 0,-1-1 0,-2 0 0,-1-1 0,-1 1-1,-1-13-29,-2 6 26,-1 0 0,-1-1 0,-3 1 0,-1 0 0,-1 1 0,-2 0 0,-2 0 0,-1 0 0,-16-33-26,27 68 4,0 0 1,0 0-1,-1 1 0,1-1 1,0 0-1,-1 0 0,1 0 1,0 1-1,-1-1 0,1 0 1,-1 1-1,1-1 0,-1 0 1,0 1-1,1-1 0,-1 0 1,0 1-1,1-1 0,-1 1 1,0 0-1,0-1 0,1 1 1,-1-1-1,0 1 0,0 0-4,-6 15 125,5 34 10,14 89 530,9 15-665,-10-70 306,-5-43-87,1-1 1,7 20-220,-11-48 28,1 0 0,0 1-1,1-1 1,0 0 0,1-1 0,0 0 0,0 0 0,1 0-1,1 0 1,4 4-28,-9-11 9,1 0-1,0 0 1,0 0-1,0 0 0,0-1 1,0 1-1,0-1 1,1 0-1,-1 0 1,1-1-1,0 0 1,-1 1-1,1-1 0,0-1 1,0 1-1,0-1 1,1 0-9,3 0 13,-1-1-1,1 0 1,-1-1 0,0 0 0,0 0 0,1-1 0,-1 0-1,-1 0 1,8-4-13,-1-1 25,-1-1 0,1 0 0,-2-1-1,1 0 1,-1-1 0,-1 0 0,0 0 0,0-2-1,-1 1 1,5-10-25,-9 10 32,0 1 1,0-1-1,-1-1 1,-1 1-1,1-4-32,-4 13 10,0 0-1,0 0 1,0 0 0,-1 0-1,1-1 1,-1 1 0,0 0-1,0 0 1,0-1 0,0 1-1,-1 0 1,1 0 0,-1 0-1,0 0 1,0-1 0,0 1-1,0 0 1,0 0 0,-1 1-1,1-1 1,-1 0-1,0 0 1,-1-1-10,2 3 3,0 1-1,0 0 1,0-1-1,0 1 0,0-1 1,0 1-1,0 0 1,0 0-1,0 0 1,-1 0-1,1 0 1,0 0-1,0 0 1,0 0-1,0 0 1,0 0-1,0 1 1,0-1-1,0 0 0,0 1 1,0-1-1,0 1 1,0-1-1,0 1 1,0-1-1,0 1 1,0 0-1,0-1 1,1 1-1,-1 0 1,0 0-1,0 0 1,1-1-1,-1 1 1,1 0-1,-1 0 0,0 1-2,-22 36 44,18-30-31,1 1 1,0 1-1,1-1 1,0 0-1,1 1 1,-1-1 0,2 1-1,0 0 1,0 0-1,0 0 1,1 0-1,1-1 1,0 3-14,0-8 3,0 1 1,1 0-1,-1 0 1,1 0-1,0-1 1,0 1 0,0-1-1,1 1 1,0-1-1,0 0 1,0 0-1,0 0 1,1 0-1,-1-1 1,1 1-1,0-1 1,0 0 0,0 0-1,0-1 1,1 1-1,-1-1 1,1 0-1,0 0 1,-1 0-1,1-1 1,3 1-4,1 0 5,0-1-1,0 0 1,0 0 0,0-1-1,0 0 1,0 0 0,0-1 0,0 0-1,0-1 1,0 0 0,-1-1-1,1 0 1,0 0 0,-1 0-1,0-1 1,1-1-5,0 0 15,0 0-1,0-1 1,-1 0 0,0 0-1,0-1 1,0 0 0,-1 0-1,0-1 1,-1 0-1,1 0 1,-2-1 0,1 1-1,-1-1 1,0-1-15,1-16 76,-6 26-74,0 0-1,1-1 0,-1 1 1,0 0-1,0 0 0,0-1 0,0 1 1,0 0-1,0-1 0,0 1 1,0 0-1,0-1 0,0 1 1,0 0-1,0-1 0,0 1 1,0-1-1,0 1 0,0 0 0,0 0 1,0-1-1,0 1 0,0 0 1,0-1-1,0 1 0,-1 0 1,1-1-1,0 1 0,0 0 0,0 0 1,-1-1-1,1 1 0,0 0 1,0 0-1,-1-1 0,1 1 1,0 0-1,-1 0 0,1 0 1,0 0-1,0-1 0,-1 1 0,1 0 1,0 0-1,-1 0 0,1 0 1,0 0-1,-1 0 0,1 0 1,0 0-1,-1 0 0,1 0 1,-1 0-1,1 0 0,0 0 0,0 0 1,-1 0-1,1 0 0,0 1 1,-1-1-1,1 0 0,0 0 1,-1 0-2,0 2-2,0-1 1,0 1 0,0-1 0,0 1-1,0-1 1,0 1 0,0 0 0,1-1-1,-1 1 1,1 0 0,-1 0-1,1 0 1,0 0 0,-1-1 0,1 1-1,0 0 1,0 0 0,0 0 0,1 0-1,-1-1 1,0 1 0,1 1 1,8 42-7,-7-40 41,0 0 0,0 0 0,1 1 0,-1-1-1,1-1 1,0 1 0,1 0 0,-1-1 0,1 1 0,0-1 0,0 0 0,0-1 0,0 1 0,1-1 0,0 1-1,-1-1 1,1-1 0,0 1 0,1-1 0,-1 0 0,3 1-34,5 1-266,0 0 0,0-2 0,0 1 0,12-1 266,27 0-4521,-29-3 223</inkml:trace>
  <inkml:trace contextRef="#ctx0" brushRef="#br0" timeOffset="49123.88">3416 8044 7474,'52'-110'4200,"-50"107"-3900,-2 1-1,1-1 0,0 0 0,-1 1 0,1-1 0,-1 0 0,0 0 0,1 1 0,-2-1 0,1 0 0,0 0 0,0 1 0,-1-1 0,1 0 0,-1 1 1,0-1-1,0 0 0,0 1 0,0-1 0,-1 1 0,1-1 0,-1 1 0,1 0 0,-1 0 0,0 0 0,0 0 0,0 0 0,0 0 0,0 0 1,0 0-1,0 1 0,-1-1-299,1 1 111,1 0 1,-1 0 0,0 1 0,1-1-1,-1 0 1,1 1 0,-1-1 0,0 1-1,0 0 1,1 0 0,-1-1 0,0 1-1,0 0 1,1 0 0,-1 1 0,0-1-1,1 0 1,-1 1 0,0-1 0,1 1-1,-1-1 1,0 1 0,1 0-1,-1-1 1,1 1 0,-1 0 0,1 0-1,-1 0 1,1 0 0,0 1 0,0-1-1,-1 0 1,1 0 0,0 1 0,0-1-1,0 1 1,0-1 0,1 1 0,-1-1-1,0 1 1,1 0 0,-1-1 0,0 2-112,-2 16 177,-1-1-1,2 0 1,1 1 0,0-1 0,1 1 0,1-1 0,1 1 0,1-1 0,4 16-177,10 35 342,23 59-342,-34-112 47,54 143 115,-29-81 66,21 79-228,-50-150 22,-1 0 1,1 0-1,-1 0 1,0 0 0,-1 0-1,1 0 1,-2 0-1,1 4-22,-1-9 12,1 0-1,-1 0 1,1 0-1,-1-1 1,0 1-1,0 0 1,0-1-1,0 1 1,0-1-1,0 1 1,0-1-1,0 1 1,0-1-1,-1 0 1,1 1 0,-1-1-1,1 0 1,-1 0-1,1 0 1,-1 0-1,0 0 1,1-1-1,-1 1 1,0 0-1,0-1 1,1 1-1,-1-1 1,0 0-1,0 0 1,0 1-1,0-1 1,0 0-1,1-1 1,-3 1-12,-31-3 86,0-2 1,0-2-1,1-1 0,0-1 1,-26-12-87,29 11 47,18 6-383,-4-1 542,0 0-1,1-2 1,0 0-1,0 0 1,-11-8-206,23 11-87,0 1 1,0 0 0,0-1-1,0 1 1,1-1-1,-1 0 1,1 0-1,0-1 1,-2-3 86,3 4-353,0 0 0,1 0 0,-1 0 1,1 0-1,0-1 0,0 1 0,0-1 1,1 1-1,0 0 0,-1-1 0,2 1 1,-1-1-1,0 1 353,12-66-3892</inkml:trace>
  <inkml:trace contextRef="#ctx0" brushRef="#br0" timeOffset="49468.99">3325 7740 11426,'-29'-24'3601,"-5"-1"1032,-2 3-3160,11 9-505,12 13-272,13 8 32,14 4 88,15 2-5473,6 1 2345</inkml:trace>
  <inkml:trace contextRef="#ctx0" brushRef="#br0" timeOffset="50116.45">3887 8014 12643,'-58'-4'10109,"112"-22"-7805,-41 20-2269,71-34 110,-77 36-134,1-1 1,-1 0 0,0 0 0,0 0-1,0-1 1,-1 0 0,0 0 0,0-1-1,0 0-11,-5 6 15,0 0-1,-1 0 0,1 1 0,-1-1 0,1 0 1,-1 0-1,1 0 0,-1 0 0,1 0 0,-1 0 1,0 0-1,1 0 0,-1 0 0,0 0 0,0 0 1,0 0-1,0 0 0,0 0 0,0 0 1,0 0-1,0 0 0,0 0 0,-1 0 0,1 0 1,0 0-1,-1 0 0,1 0 0,0 0 0,-1 0-14,0 0 34,-1-1-1,1 1 0,-1 0 0,1 0 0,-1 0 1,1 0-1,-1 1 0,0-1 0,0 0 1,1 1-1,-1-1 0,0 1 0,0-1 1,1 1-1,-2 0-33,-6-1 152,1 0 0,-1 1-1,0 1 1,1-1 0,-1 1 0,-5 2-152,3 0 86,-1 1 0,2 1 0,-1 0 0,0 0 0,1 1 0,0 0 0,0 1 0,1 0-1,0 1 1,0-1 0,1 2 0,0-1 0,0 1 0,1 1 0,0-1 0,1 1 0,-5 9-86,8-12 22,-1 0 0,1 1 0,0-1 0,1 1 0,0 0-1,0 0 1,1 0 0,-1 0 0,2 0 0,-1 0 0,1 0 0,1 1 0,0-1 0,0 0 0,0 0 0,1 0 0,0 0 0,0-1 0,1 1 0,0-1 0,1 1-1,-1-1 1,2 0 0,-1 0 0,1 0 0,0-1-22,1 1 8,1 0 0,0-1-1,0 0 1,1-1 0,-1 1 0,1-1-1,1-1 1,-1 1 0,1-2 0,-1 1 0,1-1-1,0 0 1,1-1 0,-1 0 0,0 0-1,0-1 1,1-1 0,-1 1 0,1-1-1,-1-1 1,6-1-8,-1 1 13,-1-1 0,0 0-1,1-1 1,-1-1 0,0 0 0,0 0-1,-1-2 1,0 1 0,0-2 0,0 1-1,0-2 1,-1 0 0,-1 0 0,8-8-13,-4 1 47,0 0 1,-2-2 0,0 1 0,-1-2 0,7-13-48,-14 24 16,-1 0 0,1-1 1,-1 1-1,-1-1 0,0 0 0,0 0 1,0 0-1,-1 0 0,0 0 0,0 0 0,-1 0 1,0 0-1,-1 0 0,0 0 0,-1-4-16,2 12 1,0-1-1,0 1 1,0-1 0,0 1-1,0 0 1,0-1-1,0 1 1,0-1-1,0 1 1,0 0-1,-1-1 1,1 1-1,0 0 1,0-1-1,0 1 1,-1 0-1,1-1 1,0 1-1,0 0 1,-1-1-1,1 1 1,0 0 0,0 0-1,-1-1 1,1 1-1,0 0 1,-1 0-1,1 0 1,-1 0-1,1-1 1,0 1-1,-1 0 1,1 0-1,0 0 1,-1 0-1,0 0 0,-9 11 24,-5 24 55,11-19-25,0 1 0,1 0 1,1 0-1,0 0 0,1 0 0,1 0 1,1 0-1,3 17-54,-4-29 10,2 1-1,-1-1 1,0 0 0,1 0 0,0 0 0,1 0 0,-1 0-1,1 0 1,0-1 0,0 1 0,0-1 0,0 0-1,4 3-9,-4-4 4,0-1 0,1 1 0,-1-1 0,1 0 0,0 0 0,0-1 0,0 1 0,0-1 0,0 0 0,0 0 0,0 0 0,0 0 0,0-1 0,0 0 0,0 0 0,0 0 0,1 0 0,-1-1 0,4 0-4,8-3 13,0 0-1,0-1 0,0 0 1,-1-1-1,0-1 0,0-1 1,0 0-1,-1-1 0,0 0 1,-1-1-1,3-3-12,14-14 37,0-2 0,-2 0-1,-1-2 1,-2-1-37,-25 32 0,0 1 0,0-1-1,0 0 1,0 1 0,0-1 0,0 1-1,0-1 1,0 0 0,0 1 0,0-1 0,0 1-1,1-1 1,-1 0 0,0 1 0,0-1 0,0 0-1,0 1 1,1-1 0,-1 0 0,0 1 0,0-1-1,1 0 1,-1 1 0,0-1 0,1 0-1,-1 0 1,0 1 0,1-1 0,-1 0 0,0 0-1,1 0 1,-1 1 0,1-1 0,-1 0 0,0 0-1,1 0 1,-1 0 0,1 0 0,-1 0 0,0 0-1,1 0 1,-1 0 0,1 0 0,-1 0-1,0 0 1,1 0 0,-1 0 0,1 0 0,-1 0-1,0-1 1,1 1 0,-1 0 0,0 0 0,1 0-1,-1-1 1,0 1 0,1 0 0,-1 0 0,0-1-1,1 1 1,-1 0 0,0-1 0,0 1-1,0 0 1,1-1 0,-1 1 0,0-1 0,0 1-1,0 0 1,0-1 0,5 50-15,-2-18 25,-2-24 20,0-1 0,1 0 0,0 0 0,0 0 0,1 0 0,-1 0 0,1 0 0,1-1 0,-1 0 0,1 1 0,0-1 0,0 0 0,0-1 0,1 1 0,0-1-1,0 0 1,0 0 0,0 0 0,0-1 0,1 0 0,0 0 0,-1 0 0,1-1 0,0 1 0,1-1 0,-1-1 0,0 1 0,0-1 0,1-1 0,-1 1 0,1-1 0,-1 0 0,0 0 0,1-1 0,-1 0 0,6-1-30,28-7-783,-2-3-4411</inkml:trace>
  <inkml:trace contextRef="#ctx0" brushRef="#br0" timeOffset="51261.77">6090 7953 10194,'-7'-4'904,"-1"0"0,1 1 0,-1 1 0,0-1 0,0 1 0,0 0 0,-1 1 0,1 0 0,-3 0-904,-4 1 715,0 0 0,1 1 0,-1 1 0,1 0 0,-3 1-715,-20 7 987,-1 2 0,2 1-1,-19 10-986,40-16 222,-1 1 0,1 1-1,1 0 1,-1 1-1,2 0 1,-1 1 0,-2 5-222,12-13 32,1 0 0,1 1 0,-1-1 0,0 1 0,1-1 0,0 1 0,0 0 0,0 0 0,0 0 0,0 0 0,1 0 0,0 1 0,0-1 0,0 0-32,1-1 5,0 0 1,0 0-1,1 0 0,-1 0 0,1 0 1,-1 0-1,1-1 0,0 1 1,0 0-1,1-1 0,-1 1 1,0 0-1,1-1 0,-1 0 1,1 1-1,0-1 0,0 0 1,0 0-1,0 0 0,0 0 0,1 0 1,1 1-6,3 2 2,1-1 0,-1 0-1,1 0 1,0-1 0,0 0 0,0-1 0,0 1 0,0-2 0,1 1 0,-1-1 0,0 0-1,1-1 1,-1 0 0,1 0 0,-1-1 0,1 0 0,-1 0 0,0-1 0,1 0-1,-1-1 1,0 0-2,12-4 11,1-1-1,-2 0 0,1-2 1,-1 0-1,-1-2 0,0 0 1,15-12-11,-22 14 19,0 0 0,-1-1 1,-1 1-1,0-2 0,0 0 0,-1 0 1,0 0-1,-1-1 0,-1 0 0,5-11-19,-4 3 40,-1 1 0,-1-1 0,-1-1-1,-1 1 1,0 0 0,-1-22-40,-4-11 58,-3 0 1,-1 1 0,-3 0-1,-3 0 1,-10-28-59,19 69 45,2 8-9,0-1 1,0 1-1,0-1 1,0 1-1,-1-1 0,0 1 1,1 0-1,-2 0 1,1 0-1,0 0 0,-3-2-36,1 31 326,8 14-290,1 0-1,2 0 1,1 0 0,2-1 0,4 7-36,12 48 82,-13-31 39,-8-37-6,0 0-1,1 0 1,2-1-1,0 0 1,12 23-115,-17-43-538,-1-1 0,1 1 0,0 0 1,0-1-1,0 0 0,0 0 0,0 0 0,2 1 538,26 15-3844</inkml:trace>
  <inkml:trace contextRef="#ctx0" brushRef="#br0" timeOffset="51626.6">6397 7524 11482,'-22'-3'2857,"0"0"936,10 17-3377,3 14-136,6 6-144,8 10 2657,6-2-6586,15 10 3137</inkml:trace>
  <inkml:trace contextRef="#ctx0" brushRef="#br0" timeOffset="52179.96">6669 8024 9482,'-37'10'6629,"-28"0"278,94-20-6700,0 0 1,-1-2-1,9-5-207,-30 14 16,1-2-1,-1 1 1,1-1 0,-1 0-1,0 0 1,-1-1 0,1 0 0,-1 0-1,-1-1 1,1 1 0,-1-1-1,0 0 1,0-1 0,-1 0-16,-3 6 37,0 1 1,0-1-1,-1 0 1,1 0-1,0 1 1,-1-1-1,1 0 1,-1 0 0,0 0-1,0 0 1,1 0-1,-1 0 1,-1 0-1,1 0 1,0 1-1,0-1 1,-1 0-1,1 0 1,-1 0-1,1 0 1,-1 0-1,0 1 1,0-1-1,0 0 1,0 1 0,0-1-1,0 1 1,0-1-1,-1 1 1,1-1-1,0 1 1,-1 0-1,1 0 1,-1 0-1,0-1 1,1 1-1,-1 1 1,0-1-1,1 0 1,-1 0-1,0 1 1,0-1 0,0 1-1,0 0 1,0-1-1,-1 1-37,-4-1 111,0 0-1,1 0 1,-1 1-1,0 0 1,0 0-1,0 0 1,0 1-1,0 0 1,1 1-1,-1-1 1,0 1-1,-5 3-110,5-1 39,0 1 0,0 0-1,0 0 1,1 0-1,-1 1 1,1 0 0,1 0-1,-1 0 1,1 1-1,0 0 1,1 0 0,0 0-1,0 1 1,0-1-1,1 1 1,0 0 0,1 0-1,0 0 1,0 0-1,0 1-38,1-4 6,1 0 0,-1 1 0,1-1-1,0 0 1,0 1 0,1-1-1,-1 0 1,1 1 0,1-1-1,-1 0 1,1 0 0,0 0-1,0 0 1,0 0 0,0 0-1,1-1 1,0 1 0,0-1-1,0 1 1,1-1 0,-1 0-1,1-1 1,0 1 0,0-1 0,1 1-1,-1-1 1,1 0 0,-1-1-1,1 1 1,0-1 0,4 2-6,2-1 13,0 1 1,0-1-1,0-1 1,0 0-1,1 0 1,-1-1-1,1-1 1,-1 0-1,1 0 1,-1-1-1,0-1 1,1 0-1,-1 0 1,0-1-1,0-1 1,0 0-1,-1 0 1,1-1 0,-1 0-1,0-1 1,-1 0-1,1-1 1,-1 0-1,0 0 1,-1-1-1,0 0 1,0 0-1,-1-1 1,0 0-1,0-1 1,-1 1-1,0-1 1,-1 0-1,0-1 1,-1 1-1,1-2-13,-5 12 0,-1 0 0,1 0 0,0 0 0,0 0 0,0 0 0,0 1 0,0-1 0,0 0 0,0 0-1,0 0 1,0 0 0,-1 0 0,1 0 0,0 0 0,0 0 0,0 0 0,0 0 0,0 0 0,0 0-1,0 0 1,0 0 0,-1 0 0,1 0 0,0 0 0,0 0 0,0 0 0,0 0 0,0 0 0,0 0-1,0-1 1,0 1 0,-1 0 0,1 0 0,0 0 0,0 0 0,0 0 0,0 0 0,0 0 0,0 0-1,0 0 1,0 0 0,0 0 0,0-1 0,0 1 0,0 0 0,0 0 0,0 0 0,0 0 0,0 0 0,-1 0-1,1 0 1,0 0 0,0-1 0,-7 17-39,7-3 39,0-1-1,1 0 1,0 0-1,2 7 1,-3-16 1,1 0-1,-1-1 1,1 1-1,0 0 1,0 0-1,0 0 1,0 0-1,1-1 1,-1 1-1,1 0 1,0-1-1,-1 0 1,1 1-1,0-1 1,1 0-1,-1 0 1,0 0-1,1 0 1,-1 0-1,3 1 0,-2-3 3,0 1 0,0 0-1,0-1 1,-1 0-1,1 0 1,0 0 0,0 0-1,0 0 1,0-1-1,0 1 1,0-1 0,0 0-1,-1 1 1,1-1-1,0-1 1,0 1 0,-1 0-1,1-1 1,-1 1 0,1-1-1,-1 0 1,0 0-1,0 0-2,58-55 29,-43 39-22,-4 4 1,-5 5-8,0 1 1,1-1-1,0 2 0,0-1 0,1 1 0,7-4 0,-15 10-1,0 0-1,0 1 0,0-1 1,0 0-1,0 1 0,0-1 1,0 1-1,0 0 0,0-1 1,0 1-1,0 0 0,0 0 1,1 1-1,-1-1 0,0 0 1,0 1-1,0-1 0,0 1 1,0-1-1,0 1 0,0 0 1,0 0-1,-1 0 0,1 0 1,0 0-1,0 1 0,-1-1 1,1 0-1,-1 1 0,1-1 1,-1 1-1,0 0 0,1-1 1,-1 1-1,0 0 0,0 0 1,0 0-1,-1 0 0,2 1 2,3 9-5,-1-1-1,0 0 0,-1 1 0,0-1 0,-1 1 1,0 1 5,0-2 86,0 1 1,1-1 0,0 0-1,1 0 1,4 11-87,0-14 174,-8-8-269,0 0 0,0 0 0,1 0 0,-1 0 1,0 0-1,0 0 0,0 0 0,1 0 0,-1 0 0,0 0 1,0-1-1,0 1 0,1 0 0,-1 0 0,0 0 1,0 0-1,0 0 0,1 0 0,-1 0 0,0-1 0,0 1 1,0 0-1,0 0 0,0 0 0,1 0 0,-1-1 0,0 1 1,0 0-1,0 0 0,0 0 0,0-1 0,0 1 0,0 0 1,0 0-1,0-1 0,0 1 0,0 0 0,0 0 0,0 0 1,0-1-1,0 1 0,0 0 0,0 0 0,0 0 0,0-1 1,0 1-1,0 0 0,0 0 95,-2-15-3856</inkml:trace>
  <inkml:trace contextRef="#ctx0" brushRef="#br0" timeOffset="52586.8">7479 7372 12155,'-17'-8'4750,"11"12"-1182,10 26 263,1-8-3472,35 170 2514,-20-103-2307,-4 0-1,2 53-565,-7 22 393,-12-150-663,-1-12-4384,-3-9 642</inkml:trace>
  <inkml:trace contextRef="#ctx0" brushRef="#br0" timeOffset="52932.52">7337 7876 11098,'-14'-20'3613,"-5"-12"3050,19 32-6615,0-1 0,0 1 0,0 0 0,0-1 0,0 1 0,0 0 0,0-1 0,0 1 0,0 0 0,0-1 0,0 1 0,0 0 0,1-1 0,-1 1 0,0 0 0,0-1 0,0 1 0,0 0 0,1-1 0,-1 1 0,0 0 0,0 0 0,1-1 0,-1 1 0,0 0 0,0 0 0,1 0 0,-1-1 0,0 1 0,1 0 0,-1 0 0,0 0 0,0 0 0,1 0 0,-1 0 0,1-1 0,-1 1 0,0 0 0,1 0 0,-1 0 0,0 0 0,1 0 0,-1 0 0,0 0 0,1 1-48,18 1 379,-17-2-278,30 7 12,-2 2-1,1 1 1,-1 1-1,-1 2 1,0 1 0,0 1-1,-2 2 1,0 0-1,-1 2 1,-1 1-1,12 12-112,-5 10 488,-36-51-382,1 0 0,1 0 0,0 0 0,0 0 0,1 0 0,0 0 0,0 0 0,1 0 0,1-7-106,-1 12 16,1 0 0,0 1 0,-1-1 1,2 1-1,-1-1 0,0 1 0,1 0 0,-1-1 1,1 1-1,0 0 0,0 0 0,0 0 1,1 0-1,-1 1 0,1-1 0,0 1 0,-1-1 1,1 1-1,0 0 0,0 0 0,0 0 1,1 0-1,-1 1 0,0-1 0,1 1 0,-1 0 1,1 0-1,1 0-16,6-2-6,0 1-1,0 0 1,1 0-1,-1 1 1,1 1 0,-1 0-1,12 2 7,-1 2-656,1 1 1,0 1-1,-1 1 0,7 4 656,55 16-7994,-53-21 3559</inkml:trace>
  <inkml:trace contextRef="#ctx0" brushRef="#br0" timeOffset="53305.93">8183 7905 4281,'55'-31'3594,"-47"23"12,-14 5-1253,-10 5 397,5 5-1914,0 0 1,0 0 0,0 1 0,1 1-1,0 0 1,1 0 0,-4 6-837,-22 19 967,20-20-660,-54 54 545,65-64-824,0 1 1,0 0 0,1 1-1,-1-1 1,1 1-1,0 0 1,1-1 0,-1 1-1,1 1 1,0-1-1,1 0 1,-1 0 0,1 3-29,1-7 3,0 0 0,0-1 0,0 1 0,1 0 0,-1 0 0,0-1 0,1 1 0,-1 0 0,1-1 0,0 1 0,-1 0 0,1-1 0,0 1 0,0-1 0,0 1 0,0-1 0,0 0 0,1 1 1,-1-1-1,0 0 0,0 0 0,1 0 0,-1 0 0,1 0 0,-1 0 0,1 0 0,0-1 0,-1 1 0,1 0 0,-1-1 0,1 1 0,0-1 0,0 0 0,-1 0 0,1 1 0,0-1 0,0 0 0,-1-1 0,1 1 1,0 0-1,0 0-3,8-1 10,0 0 0,-1 0 0,1-1 1,-1 0-1,1-1 0,8-3-10,-3-1 12,1 0 0,-1-1-1,-1-1 1,0 0-1,13-11-11,-21 15 6,0-1 0,0 1 0,0-1 0,-1 0 0,0 0 0,0 0 0,-1-1 0,0 0-1,0 0 1,0 0 0,-1 0 0,0-1 0,1-5-6,-7-8 52,-3 18 83,-2 14 270,3 6-355,0-1 0,1 1 0,0-1 0,1 1-1,0 15-49,2-26 30,1-1-1,0 1 1,0 0-1,0-1 1,0 1-1,1 0 0,0-1 1,1 1-1,-1 0 1,1-1-1,0 0 0,0 1 1,0-1-1,1 0 1,0 0-1,0 0 0,0-1 1,1 1-1,0-1 1,0 1-30,-2-4 22,0 0 1,-1 0-1,1 0 0,0 0 1,0 0-1,0 0 1,0 0-1,1-1 0,-1 1 1,0-1-1,0 0 1,0 1-1,0-1 1,0 0-1,1 0 0,-1 0 1,2-1-23,23-7-3707,3-9 435</inkml:trace>
  <inkml:trace contextRef="#ctx0" brushRef="#br0" timeOffset="55266.22">8314 7503 9754,'-19'-15'4193,"9"-8"576,4 3-2545,4 3-103,2 2-697,3 2-352,0 4-527,5 4-201,1 2-256,5 7 424,-3 4 144,4 6-5937,3-2-24,-3-1-1801</inkml:trace>
  <inkml:trace contextRef="#ctx0" brushRef="#br0" timeOffset="55892.19">8429 7897 2409,'-17'-17'12141,"5"14"-5881,10 5-6112,0 0 0,0 0 1,0 0-1,0 1 0,1-1 0,-1 0 1,1 1-1,0-1 0,-1 0 1,1 1-1,0 0 0,0-1 1,1 1-1,-1 0 0,0 0-148,-3 19 423,0 1-1,1 0 0,1 0 0,1 0 1,1 0-1,2 0 0,0 0 0,1 2-422,-3-25 31,0 1 0,1 0 0,-1-1-1,0 1 1,0 0 0,0 0-1,1-1 1,-1 1 0,0 0 0,1-1-1,-1 1 1,1-1 0,-1 1 0,0 0-1,1-1 1,0 1 0,-1-1-1,1 1 1,-1-1 0,1 0 0,-1 1-1,1-1 1,0 1 0,-1-1 0,1 0-1,0 0 1,0 1 0,-1-1 0,1 0-31,9-1-3571,3-4 506</inkml:trace>
  <inkml:trace contextRef="#ctx0" brushRef="#br0" timeOffset="60404.27">8472 7939 5569,'28'-63'4585,"-15"47"-196,-3 20 561,2 26-983,-11-26-4714,5 34 1330,-3 1-1,0 0 1,-3 0 0,-3 34-583,2-55 44,1-17-21,0 25 111,2-21 38,3-16 218,2-14-364,1 1 0,2 0 0,0 0 0,1 1 0,2 1 0,0-1 1,8-7-27,-18 24-1,1 1 0,1 0 1,-1 0-1,1 0 1,0 0-1,0 1 1,0 0-1,1 0 1,2-1 0,-7 4-2,0 1 0,1-1 0,-1 1 0,0-1 0,1 1 0,-1 0 0,0-1 0,1 1 0,-1 0 0,0 0 0,1 0 1,-1 0-1,0 0 0,1 1 0,-1-1 0,0 0 0,0 0 0,1 1 0,0 0 2,0 0-2,0 0 0,0 1 0,-1-1 1,1 1-1,0-1 0,-1 1 0,1 0 0,-1 0 0,0-1 1,1 1-1,-1 0 0,0 0 0,0 0 0,0 1 0,0 0 2,3 9 15,-1-1-1,0 1 1,-1 0 0,1 11-15,-2-12 18,0-1 0,1 0 0,0 0 0,1 0 0,0 0 0,4 7-18,-7-16 2,1 0 0,0 0 1,-1 0-1,1 0 0,0 0 1,0 0-1,0 0 0,0 0 0,0 0 1,0 0-1,0-1 0,0 1 1,0 0-1,0-1 0,1 1 0,-1-1 1,0 1-1,0-1 0,1 1 0,-1-1 1,0 0-1,0 0 0,1 0 1,-1 1-1,0-1 0,1-1 0,-1 1 1,0 0-1,1 0 0,-1 0 0,0-1 1,0 1-1,1 0 0,0-1-2,46-24 43,-34 17-34,10-5 25,-1-1-1,-1-2 0,0 0 1,12-11-34,-26 19 15,0 0 0,0-1 1,-1 0-1,1 0 0,-2-1 0,0 1 1,0-2-1,-1 1 0,0 0 0,0-1 1,2-11-16,-6 20 2,-1 1 1,1 0-1,-1-1 1,0 1-1,0-1 1,1 1-1,-1-1 1,0 0-1,0 1 1,0-1-1,-1 1 1,1-1-1,0 1 1,0-1-1,-1 1 1,1-1-1,-1 1 1,0 0-1,1-1 1,-1 1-1,0 0 1,0-1 0,1 1-1,-1 0 1,0 0-1,-1 0 1,1 0-1,0 0 1,0 0-1,0 0 1,0 0-1,-1 0 1,1 0-1,-1 1 1,1-1-1,0 0 1,-1 1-1,1 0 1,-1-1-1,1 1 1,-1 0-1,1-1 1,-1 1-1,1 0 1,-1 0-1,1 0 1,-2 1-3,-3-1 1,-1 0 0,1 0 0,0 1 0,0 0 0,-1 0 0,1 1 0,0-1 0,0 1 0,0 1 0,1-1 0,-1 1-1,0 1 7,0 1-1,1-1 1,0 1 0,0 0 0,0 0-1,1 1 1,0-1 0,0 1-1,0 0 1,1 0 0,0 0 0,0 1-1,0-1 1,1 1 0,0-1-1,0 1 1,1 0 0,-1 0 0,2 0-1,-1 0 1,1 0 0,0 0-1,0 0 1,1 1-7,0-2 7,-1-1 0,1 1 0,0 0 1,1-1-1,-1 1 0,1-1 0,0 1 0,1-1 0,-1 0 0,1 0 1,0 0-1,0 0 0,1 0 0,0-1 0,-1 0 0,1 1 0,1-1 1,-1-1-1,0 1 0,1-1 0,0 1 0,0-2 0,0 1 0,0 0 1,1-1-1,-1 0 0,0 0 0,1 0 0,1-1-7,2 1 12,0-1 0,0-1 0,0 0 0,0 0 0,0-1 0,0 0 0,0 0 0,0-1 0,-1 0 0,1-1 0,0 1 0,-1-2 0,0 1 0,0-1 0,0-1 0,0 1 0,-1-1 0,0-1 0,5-4-12,-3 3 21,-1-2 0,1 1-1,-2-1 1,1 0 0,-2-1-1,1 0 1,-1 0 0,0 0-1,-1-1 1,-1 0 0,1 0-1,-2 0 1,0 0 0,2-12-21,-1 10-14,0 20-37,1 30 0,-4-33 63,0 25-16,-2-16 10,2 1 0,-1-1 0,2 1 0,0-1 0,4 13-6,-6-25 1,0-1 1,0 1-1,1-1 0,-1 1 0,0-1 1,1 1-1,-1-1 0,1 0 0,-1 1 1,0-1-1,1 1 0,-1-1 0,1 0 0,-1 0 1,1 1-1,-1-1 0,1 0 0,-1 0 1,1 1-1,-1-1 0,1 0 0,-1 0 1,1 0-1,0 0 0,-1 0 0,1 0 0,-1 0 1,1 0-1,-1 0 0,1 0 0,-1 0 1,1 0-1,0-1-1,25-10 26,17-21 2,51-63-4,-93 95-25,0-1-1,0 1 1,0-1-1,0 1 1,1 0 0,-1-1-1,0 1 1,0 0 0,0 0-1,0 0 1,1-1 0,-1 1-1,0 1 1,0-1 0,0 0-1,0 0 1,1 0-1,-1 1 1,0-1 0,0 0-1,0 1 1,0-1 0,0 1-1,0-1 1,0 1 0,0 0-1,0-1 1,0 1 0,0 0-1,0 0 1,-1 0 0,1 0-1,0 0 1,-1-1-1,1 1 1,0 1 0,-1-1-1,1 0 1,-1 0 0,1 0-1,-1 0 1,0 1 1,2 1 1,0 0 1,0 1-1,-1-1 0,0 1 0,1-1 1,-1 1-1,-1-1 0,1 1 1,0-1-1,-1 1 0,0 0 1,0-1-1,0 4-1,0-6 8,0-1 0,9-2-4,0-1 0,-1 0 0,1 0 0,-1 0 0,1-1 1,-1-1-1,0 1 0,-1-1 0,2-2-4,-5 4 2,-1 1-2,0 0 1,0 0 0,0-1 0,0 1-1,0-1 1,-1 1 0,0-1 0,1 0-1,-1 0 1,0-1 0,0 1 0,-1 0 0,2-2-1,-1 0-1,-3 22-11,0 0 0,1-1 0,1 1 0,2 6 12,-3-21 1,0 0-1,1 0 1,-1 0 0,1-1 0,0 1 0,-1 0-1,1 0 1,0-1 0,0 1 0,0-1-1,0 1 1,0-1 0,0 1 0,1-1 0,-1 0-1,0 1 1,1-1 0,-1 0 0,1 0 0,-1 0-1,1 0 1,0 0 0,-1-1 0,1 1-1,0 0 1,0-1 0,0 1 0,-1-1 0,1 0-1,0 1 1,0-1 0,0 0 0,0 0-1,-1 0 1,1-1 0,0 1 0,0 0 0,1-1-1,9-1 7,-1 0 0,0 0 0,0-1 0,0-1 0,2-1-7,-5 1 7,0 0 0,0 0 1,0-1-1,-1 0 0,6-5-7,-11 8 3,-1 1 0,1 0 0,0 0 0,-1 0 0,1-1 0,-1 1 0,1-1 0,-1 1 0,0-1-1,0 0 1,0 1 0,0-1 0,0 0 0,0 0 0,0 0 0,0 0 0,-1 0 0,1 0 0,-1 0 0,0 0 0,1 0 0,-1 0 0,0 0 0,0 0 0,0 0 0,0 0 0,-1 0 0,1 0-3,-1 1 2,1 0-1,-1 0 1,0 0 0,1 0 0,-1 0-1,0 0 1,0 1 0,1-1-1,-1 0 1,0 1 0,0-1 0,0 1-1,0-1 1,0 1 0,0-1 0,0 1-1,0-1 1,0 1 0,0 0-1,0 0 1,0 0 0,0-1 0,0 1-1,-1 0 1,1 0 0,0 1 0,0-1-1,0 0 1,0 0 0,0 0-1,0 1 1,0-1 0,0 0 0,0 1-1,0-1 1,0 1 0,0-1 0,0 1-1,0 0 1,0-1 0,1 1-1,-1 0 1,0 0 0,0 0 0,1-1-1,-1 1 1,1 0 0,-1 0-2,-2 2 10,0 0 0,0 0 0,1 0 0,-1 0 1,1 0-1,0 0 0,0 1 0,0-1 0,0 1 0,1-1 0,-1 1 1,1 0-1,0 1-10,0-3 1,1-1 1,0 1-1,0 0 1,0-1 0,1 1-1,-1 0 1,0-1-1,1 1 1,-1 0 0,1-1-1,-1 1 1,1-1 0,0 1-1,-1-1 1,1 1-1,0-1 1,0 0 0,0 1-1,0-1 1,1 0-1,-1 0 1,0 0 0,0 0-1,1 0 1,-1 1-2,3-1 3,-1 1-1,1-1 1,-1 0 0,1 0 0,-1 0-1,1 0 1,-1-1 0,1 1 0,0-1-1,-1 0 1,4 0-3,5-1 11,1-1 0,-1 0 0,0-1 0,1 0 0,-1 0 0,7-4-11,-9 1 10,1 0 0,-2 0 0,1 0-1,0-1 1,-1-1 0,-1 0 0,1 0 0,2-5-10,3-1 10,-14 30-18,0-1 0,1 0 0,0 0 0,2 1 0,0-1 8,-3-13 1,0-1-1,1 0 0,0 1 1,-1-1-1,1 0 1,0 1-1,0-1 1,-1 0-1,1 0 1,0 0-1,0 0 1,0 1-1,0-2 1,1 1-1,-1 0 1,0 0-1,0 0 1,1 0-1,-1-1 1,0 1-1,1-1 1,-1 1-1,0-1 1,1 1-1,-1-1 1,1 0-1,-1 0 1,1 0-1,-1 1 1,1-2-1,-1 1 1,1 0-1,-1 0 1,0 0-1,1-1 1,-1 1-1,1 0 1,-1-1-1,1 0 0,8-2 5,-1-1 1,0 0-1,0-1 0,-1 0 0,3-2-5,-4 2 2,9-5 0,-13 7-2,0 0-1,0 1 0,1 0 0,-1-1 0,1 1 1,0 1-1,-1-1 0,1 0 0,0 1 1,0 0-1,0 0 0,1 0 1,-5 3-54,0 0 1,0 0-1,1 0 0,-1 0 0,1 0 1,0 0-1,-1 0 0,1-1 0,0 1 1,0 0-1,0 0 0,1-1 0,-1 1 1,0-1-1,0 1 0,1-1 0,0 1 54,1 0-101,1 0 0,-1-1 0,0 0 0,0 0 0,1 0 0,-1 0 0,1 0 0,-1-1 0,1 1 0,-1-1 0,1 0-1,-1 0 1,1 0 0,-1-1 0,2 1 101,-3-1-99,0 0 0,0-1 0,0 1 0,0 0 0,0-1 0,-1 1 0,1-1-1,0 1 1,-1-1 0,1 0 0,-1 0 0,1 0 0,-1 0 0,0 0 0,0 0 0,0 0 0,0 0-1,0 0 1,-1 0 0,1-1 0,-1 1 0,1 0 0,-1-2 99,18-98-1907,-6 1 0,-1-57 1907,-1 26-93,-7 95 235,2-8 1078,-2-1 1,-2 1-1,-2-1 0,-6-41-1220,27 214 3198,12 21-2459,-7 1 0,-6 1 0,-1 110-739,-18-249 13,1-2-8,-1 0 1,-1 1-1,1-1 0,-1 0 0,-3 8-5,4-15-10,0 0-1,-1-1 1,1 1-1,-1 0 1,0-1-1,0 1 1,1-1 0,-1 1-1,0-1 1,0 1-1,-1-1 1,1 1-1,0-1 1,0 0-1,-1 0 1,1 0-1,-1 0 1,1 0-1,-1 0 1,1 0-1,-1 0 1,1 0-1,-1-1 1,0 1-1,0-1 1,1 1-1,-1-1 1,0 0-1,0 1 1,1-1-1,-1 0 1,-2 0 10,-10-2-101,0 0 1,0-1 0,0 0 0,0-1-1,0-1 1,1 0 0,-10-6 100,-16-8-175,2-3-1,-2-1 176,14 5-35,1 0 0,0-1 0,1-1-1,-9-11 36,23 22 38,1 0 1,0-1-1,0 0 0,1 0 0,0-1 1,1 0-1,0 0 0,1-1 0,0 1 0,0-1 1,2 0-1,-1-3-38,3 10 42,1 1 0,0-1 0,0 0 0,0 1-1,1-1 1,0 0 0,-1 1 0,2-1 0,-1 1 0,0-1 0,1 1 0,0-1 0,0 1 0,0 0 0,1 0-1,-1 0 1,1 0 0,0 1 0,0-1 0,0 1 0,1-1 0,-1 1 0,1 0 0,0 1 0,0-1 0,4-2-42,7-4 85,1 1 1,1 1-1,0 0 1,0 1-1,0 0 1,12-1-86,38-7 215,1 4 0,67-3-215,143 7 521,-34 1-6667,-141-4 1369</inkml:trace>
  <inkml:trace contextRef="#ctx0" brushRef="#br0" timeOffset="-63547.49">589 30 11450,'0'-2'439,"0"0"-1,0 0 1,0 0-1,0 0 1,0-1-1,0 1 1,0 0-1,-1 0 1,1 0-1,-1 0 1,1 0-1,-1 1 1,0-2-439,-3 3 1088,6 16-1240,16 67 1122,18 47-970,-19-78 190,-2 1 0,-3 0 0,-2 0 0,-2 2 0,-1 35-190,-12 20 655,-6 0-1,-17 71-654,10-64 346,-106 526 867,33-195-798,86-421-390,-128 739 640,43 4-132,71-512-418,-20 402 293,22-396 42,-23 85-450,-5 51 239,13 84 387,23 179-626,18-419 55,1 135 105,-7-130 234,12 0-1,10-1 1,34 127-394,-25-146 612,-10 1-1,-7 215-611,-16-415 130,1 0 1,1 0-1,4 11-130,-10-29 886,1-14-1770,2-5-3264,6-19 394</inkml:trace>
  <inkml:trace contextRef="#ctx0" brushRef="#br0" timeOffset="-60529.98">391 257 10250,'1'2'281,"0"0"0,0 0 1,1-1-1,-1 1 0,1 0 0,-1-1 0,1 1 0,-1-1 1,1 0-1,0 1 0,0-1 0,-1 0 0,1 0 0,0 0 0,0 0 1,0-1-1,0 1 0,0-1 0,1 1 0,-1-1 0,0 1 0,2-1-281,61 4-624,-38-3 974,168 5 156,172-19-506,-155 2 103,286-11 24,596 0 107,-578 16 369,116-1 247,-11 7-139,-1 12-139,-33 4-164,31 4 117,813 88 442,-894-58-693,-259-31-201,-49-4 64,144 31-137,-259-26 88,1-6 0,1-4-1,16-6-87,-47 4 65,-72-5-45,0-1-1,0-1 1,0 0 0,1 0-1,-1-1 1,0-1-1,0 0 1,1-1-1,-1-1 1,0 0 0,-1 0-1,8-4-19,65-10 48,-82 15-26,-3 2-14,0 0 0,0 0 0,0 1 1,-1-1-1,1 0 0,0 0 0,0 0 0,0 0 0,0 0 0,0 1 0,0-1 0,0 0 0,0 0 1,0 0-1,0 0 0,0 1 0,0-1 0,0 0 0,0 0 0,0 0 0,0 0 0,0 1 0,0-1 0,0 0 1,0 0-1,1 0 0,-1 0 0,0 1 0,0-1 0,0 0 0,0 0 0,0 0 0,0 0 0,0 0 0,1 0 1,-1 1-1,0-1 0,0 0 0,0 0 0,0 0 0,0 0 0,1 0 0,-1 0 0,0 0 0,0 0 1,0 0-1,0 0 0,1 0 0,-1 0 0,0 0 0,0 0 0,0 0 0,0 0 0,1 0 0,-1 0 0,0 0 1,0 0-1,0 0 0,0 0 0,1 0 0,-1 0 0,0 0 0,0 0-8,0 8-48,11 132 555,6 0 0,7 8-507,-2-17 306,-5 9-306,8 57 279,1-41-137,25 158 351,0 170-493,-19-13 121,5 111-57,-35-65-7,-24 533-17,56-280-8,-19-542-24,-2 131 40,-2-25-14,31 213 55,-3-42-11,-36-294-18,-9 1 0,-22 119-60,5-67 80,21-239-61,-2 26 65,-8 44-84,9-82 37,1-1-1,-2 1 1,0 0-1,0-1 1,-1 0-1,-1 0 1,0 0 0,-1 0-1,-6 7-36,13-19 31,0 0 1,-1 1-1,1-1 1,0 0-1,-1 0 1,1 1-1,0-1 1,-1 0-1,1 0 0,0 1 1,0-1-1,-1 0 1,1 1-1,0-1 1,0 0-1,0 1 1,-1-1-1,1 1 0,0-1 1,0 0-1,0 1 1,0-1-1,0 1 1,0-1-1,0 0 1,0 1-1,0-1 0,0 1 1,0-1-1,0 1 1,0-1-1,0 0 1,0 1-1,0-1 1,1 0-1,-1 1 0,0-1 1,0 1-32,16-8-3221,3-12 309</inkml:trace>
  <inkml:trace contextRef="#ctx0" brushRef="#br0" timeOffset="-58969.02">436 9171 12011,'-64'-13'2749,"63"13"-2688,1 0 0,-1 0-1,0 0 1,1 0-1,-1-1 1,1 1-1,-1 0 1,0 0-1,1 0 1,-1-1-1,1 1 1,-1 0-1,1 0 1,-1-1-1,1 1 1,-1-1-1,1 1 1,-1 0-1,1-1 1,-1 1-1,1-1 1,0 1-1,-1-1 1,1 1 0,0-1-1,-1 1 1,1-1-1,0 1 1,0-1-1,-1 0 1,1 1-1,0-1 1,0 1-1,0-1 1,0 0-1,0 1 1,0-1-1,0 0 1,0 1-1,0-1 1,0 1-1,0-1 1,1 0-1,-1 1 1,0-1-1,0 1 1,0-1 0,1 1-1,-1-1 1,0 0-1,1 1 1,-1-1-1,1 1 1,-1 0-1,0-1 1,1 1-1,0-1-60,30-14 369,22 8-175,0 2 1,28 3-195,12-2 123,1078-37 714,-689 41-509,286 7 646,-186 14-382,-390-14-439,1212 20 728,-825-27-657,18 2-14,-22-13 85,430 0 277,-520 12-448,-152-2-40,-117 2-31,394 5 113,-132 11 55,-313-14-128,46 3 200,-191-3-195,19-1 182,-38-2 678,1 0-3141,0 2-5163,-2-1 1270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6:11.9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25 6993,'36'-6'3009,"-40"-2"632,20 3-1465,-16 5-479,4 0-113,-1-3-40,-3 2-567,0 1-201,0 0-344,0-2-144,0 2-208,1 0 80,1 0 256,2 0-920,9 6-4153,4 2 1368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6:10.1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66 8418,'-2'-15'3505,"7"8"519,-5-3-2207,1 3-209,-2 3-368,-2 0-735,3 3-217,0 0-184,0 1 288,0 0 8,1 0-4713,1 0 1928</inkml:trace>
  <inkml:trace contextRef="#ctx0" brushRef="#br0" timeOffset="345.6">114 41 6849,'69'-9'3209,"-69"2"152,0 3-1873,0 2-136,0 2-719,0 0-209,0 0-272,1 0 200,10 2-152,21 3 2808,40 9-6512,-37-6 2992</inkml:trace>
  <inkml:trace contextRef="#ctx0" brushRef="#br0" timeOffset="1449.52">631 100 8674,'-79'-62'2576,"66"53"793,-1-2-2385,10 8-15,7-1-145,2-1-400,-5 3-128,0 1-184,7 0-24,13-1 216,4 2 496,38 6-4369,-40 7-95,-6 0-937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58:2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38 458 4353,'-25'-60'9474,"20"74"-5047,3 11-3614,0 85 441,6 0 1,4 0-1,15 60-1254,-21-154 29,5 31 97,1-1 0,3 0 0,5 13-126,-50-203 1898,18 76-1848,3-1 1,4 0-1,1-19-50,6 41 22,2 0-1,2 0 0,2 0 0,2 0 0,4-10-21,-8 45-3,1 1 1,0-1-1,1 1 0,0 0 1,5-7 2,-9 17-1,1 0 1,-1-1-1,1 1 0,0 0 1,0 0-1,-1 0 1,1 1-1,0-1 0,0 0 1,0 0-1,0 0 1,0 1-1,0-1 0,0 0 1,0 1-1,0-1 1,0 1-1,1-1 0,-1 1 1,0 0-1,0-1 1,0 1-1,1 0 1,0 1-1,0-1 0,-1 1 1,1 0-1,0-1 0,0 1 0,0 0 0,0 0 1,-1 0-1,1 1 0,-1-1 0,1 0 0,-1 1 0,1-1 1,-1 0-1,0 1 0,1 0 0,-1-1 0,0 1 0,0 1 1,17 25-23,-2 0-1,-1 2 0,5 15 24,-13-26 2,1 0-1,1 0 1,1 0-1,1-1 1,0-1-1,1 0 1,1-1-1,0 0 1,2 0-1,2 1-1,-14-15 4,0 1 0,-1-1-1,1 0 1,1 0-1,-1 0 1,0 0-1,0 0 1,1-1 0,-1 1-1,1-1 1,0 0-1,-1 0 1,1 0-1,0-1 1,-1 1 0,1-1-1,0 0 1,0 0-1,-1 0 1,1-1 0,0 1-1,1-1-3,-1-1 8,1 0 0,-1 0 0,0-1 0,0 0 0,0 1 0,0-1 0,0-1 0,-1 1 0,1 0 0,-1-1 0,0 0 0,0 0 0,0 0 0,0 0 0,0-1-8,5-12 27,0 0 0,-1 0 1,0-1-1,-1 0 0,-2 0 0,0 0 0,0 0 0,-1-8-27,-1-7 36,-3 22-33,1 0 0,1 0 0,0-1 1,0 1-1,1 0 0,1 0 1,0 0-1,0 1 0,1-1 1,3-5-4,-6 16 2,-1 0 0,0 0 1,1 0-1,-1 0 1,0 0-1,1-1 1,-1 2-1,0-1 1,1 0-1,-1 0 1,0 0-1,1 0 1,-1 0-1,0 0 1,1 0-1,-1 0 0,0 0 1,0 1-1,1-1 1,-1 0-1,0 0 1,0 0-1,1 0 1,-1 1-1,0-1 1,0 0-1,1 0 1,-1 1-1,0-1 1,0 0-1,0 1 1,0-1-1,1 0 0,-1 0 1,0 1-1,0-1 1,0 0-1,0 1 1,0-1-1,0 1-2,7 14 55,25 74 286,12 65-341,14 43 119,-56-189-200,1 0-1,0-1 1,0 1 0,1-1-1,0 0 1,0 0 0,0 0-1,1-1 1,0 0-1,1 0 1,-1 0 0,1 0-1,0-1 1,0 0 0,1 0-1,0 0 1,0-1 0,0 0-1,0-1 1,0 0 0,8 3 81,-2 2-4389,-2 5-30</inkml:trace>
  <inkml:trace contextRef="#ctx0" brushRef="#br0" timeOffset="376.61">1254 729 7026,'1'-1'365,"0"-1"0,1 1 1,-1 0-1,0-1 0,0 1 1,0-1-1,0 1 0,0-1 1,0 1-1,0-1 1,-1 0-1,1 1 0,0-1 1,-1 0-1,0 0 0,1 1 1,-1-1-1,0 0 1,0 0-1,0 0 0,0 1 1,0-1-1,0 0 0,-1 0 1,1 0-1,-1 1 0,1-1 1,-1 0-1,1 1 1,-1-1-1,-1-1-365,1 2 108,1 1 0,-1-1 0,0 0-1,1 1 1,-1-1 0,0 1 0,0-1 0,0 1 0,0 0 0,1-1 0,-1 1 0,0 0 0,0 0-1,0-1 1,0 1 0,0 0 0,0 0 0,0 0 0,0 0 0,1 0 0,-1 0 0,0 0-1,0 1 1,0-1 0,0 0 0,0 0 0,0 1 0,0-1 0,1 1 0,-1-1 0,0 1-1,0-1 1,1 1 0,-2 0-108,-34 20 914,34-19-747,-20 13 323,0 1 0,2 1 0,0 1 0,-17 20-490,30-30 51,0 0 0,0 1 0,1 0 0,0 0 0,1 0 0,0 1 0,0 0 0,1 0 0,0 0 0,1 0 0,0 1 0,0 0 0,0 7-51,3-16 3,0 1-1,0-1 1,0 1-1,0 0 1,0-1 0,1 1-1,-1-1 1,1 1-1,-1-1 1,1 1 0,0-1-1,0 1 1,0-1-1,1 0 1,-1 0-1,0 1 1,1-1 0,-1 0-1,1 0 1,0 0-1,0-1 1,0 2-3,2-1 5,0 0 1,-1 0-1,1 0 1,0 0-1,0-1 1,0 1-1,0-1 1,0 0-1,0-1 1,1 1-1,-1-1 1,0 1-1,0-1-5,9 0 22,0-1 1,-1 0-1,1-1 0,-1-1 0,0 1 0,1-2 0,-1 0 1,9-4-23,-11 2 24,1 0-1,-1 0 1,0-1 0,-1-1 0,1 1 0,-1-1 0,-1-1 0,0 0 0,3-4-24,-9 10 11,1 0 0,-1 0 0,1 0-1,-1 0 1,0-1 0,-1 1 0,1-1 0,-1 1-1,1-1 1,-1 0 0,0 1 0,0-1 0,-1 0 0,1 0-1,-1 0 1,0 0 0,0 1 0,0-1 0,0 0-1,-1 0 1,1 0 0,-1 0 0,0 1 0,0-1 0,-1 0-1,1 1 1,-1-1 0,0 1 0,0-1 0,0 1-11,0 0 11,-1 1 0,1 0 0,-1 0 0,1 0 0,-1 0 0,0 1 0,1-1 0,-1 1 0,0 0 0,0-1 0,0 1 0,0 0 0,0 1 0,0-1 0,-1 1 0,1-1 0,0 1 0,0 0 0,0 0 0,-1 0 0,1 1 0,0-1 0,0 1 0,0 0 0,0 0 0,0 0 0,0 0 0,0 0 0,0 1 0,0-1 0,0 1 0,1 0 0,-1-1 0,1 1 0,-3 3-11,2-3-73,-1 1 1,0 1 0,1-1 0,0 0-1,0 1 1,0-1 0,0 1 0,1 0 0,-1 0-1,1 0 1,0 1 0,0-1 72,1-2-202,0 1 0,1-1 0,-1 1 0,1-1 0,-1 1 1,1-1-1,0 1 0,0-1 0,0 1 0,0-1 0,0 1 0,1-1 1,-1 1-1,1-1 0,0 1 0,0-1 0,-1 0 0,2 1 0,-1-1 1,0 0-1,1 2 202,18 17-3405</inkml:trace>
  <inkml:trace contextRef="#ctx0" brushRef="#br0" timeOffset="1110.45">1882 713 5417,'0'-1'201,"1"1"0,-1 0-1,1 0 1,-1 0 0,1-1-1,-1 1 1,1 0 0,-1-1 0,1 1-1,-1 0 1,1-1 0,-1 1-1,0-1 1,1 1 0,-1 0-1,0-1 1,1 1 0,-1-1 0,0 1-1,1-1 1,-1 1 0,0-1-1,0 1 1,0-1 0,0 0 0,0 1-1,1-1 1,-1 1 0,0-1-1,0 1 1,0-1 0,-1 1 0,1-1-1,0 0 1,0 1 0,0-1-1,0 1 1,0-1 0,-1 1-1,1-1 1,0 1 0,0-1 0,-1 1-1,1-1 1,0 1-201,-1-1 252,-1 0 0,1 0 0,0 0 0,0 1 0,-1-1 1,1 0-1,0 1 0,0-1 0,-1 1 0,1-1 0,-1 1 0,1 0 0,-1 0 0,1 0 0,0-1 0,-1 1 1,1 0-1,-1 1 0,1-1 0,-1 0-252,-8 2 311,0 1 0,1 0 1,-1 1-1,1 0 0,0 0 1,0 1-1,1 0 0,-1 1 1,1 0-1,0 0 0,1 1 0,-3 2-311,-10 11 311,0 1-1,2 1 0,-12 17-310,22-27 45,0 1 0,1-1 0,0 1-1,1 1 1,0-1 0,2 1 0,-1 1-45,4-12 0,0 1 0,1-1 1,-1 1-1,1-1 0,0 1 0,0-1 0,0 1 1,0-1-1,0 1 0,1-1 0,0 1 0,0-1 1,0 1-1,0 0 0,1-2 3,-1 0 0,0 1 0,1-2 0,0 1 0,-1 0 0,1 0 1,0 0-1,0-1 0,0 1 0,0-1 0,0 0 0,0 1 0,1-1 1,-1 0-1,0 0 0,0 0 0,1-1 0,-1 1 0,1-1 0,-1 1 0,1-1 1,0 0-4,4 1 13,0-1-1,0 0 1,0-1 0,0 0 0,0 0 0,0 0 0,0-1 0,0 0 0,-1 0 0,1-1 0,-1 1 0,1-2 0,-1 1 0,0-1-1,0 0 1,0 0 0,-1 0 0,1-1-13,5-5 28,0-1 0,-1 1 0,0-1 0,-1-1 0,0 0 0,-1 0 0,-1-1 0,3-4-28,0-8 36,0-1-1,-1 0 1,-2 0 0,-1 0 0,-1-1 0,-1 0 0,-1 0 0,-1 0 0,-2-4-36,-3-63 159,-14-92-159,16 173 3,0 4 5,-1-12 45,-1 0-1,0 0 1,-2 0 0,0 0-1,-1 0 1,-7-12-53,28 152 706,-7-25-114,-4 46-592,-3-63 59,3 0-1,9 40-58,-11-106 7,0 0-1,1 0 0,0 0 1,1-1-1,0 1 0,1-1 1,0 0-1,0 0 1,1-1-1,5 8-6,-5-11 10,-1-1 0,1 1-1,0-1 1,0 0 0,0 0 0,1-1-1,0 0 1,-1 0 0,2 0 0,-1-1 0,0 0-1,1 0 1,-1-1 0,1 0 0,5 0-10,10 1 27,0-1 0,0-1 0,1-2 1,-1 0-1,0-1 0,0-1 0,0-1 0,0-2 1,-1 0-1,1-1 0,-1-1 0,-1-1 0,0-1 1,0-1-1,-1-1 0,-1-1 0,0 0 0,17-16-27,-29 22 13,0-1 0,0 0 0,-1 0 0,0-1 0,0 1-1,-1-1 1,4-8-13,-8 14 6,0 0-1,0-1 1,0 1-1,0 0 1,0-1-1,0 1 0,-1 0 1,0-1-1,0 1 1,0-1-1,0-2-5,0 5 3,-1-1-1,1 0 1,-1 1-1,1-1 1,-1 0 0,0 1-1,0-1 1,0 1-1,0 0 1,0-1 0,0 1-1,0 0 1,0-1-1,0 1 1,0 0 0,-1 0-1,1 0 1,-1 0-1,1 0 1,-1 0-1,1 0 1,-1 1 0,0-1-3,-3-1-1,0 1 0,-1 0 0,1 0 0,0 0 0,-1 1 0,1 0 0,-1 0 0,1 0 0,0 1 0,-1 0 1,1 0-1,0 0 0,0 0 0,0 1 0,-1 0 0,2 0 0,-1 1 0,0-1 0,0 1 0,1 0 0,-1 0 0,1 0 1,0 1-1,-2 1 1,1 0-7,1-1 1,-1 0 0,1 1 0,0 0 0,0 0 0,1 0 0,-1 0 0,1 1-1,0-1 1,1 1 0,-1 0 0,1 0 0,0 0 0,1 0 0,-1 0 0,1 0-1,0 1 1,1-1 0,0 0 0,0 0 0,0 1 6,1-2-3,0-1 1,0 1-1,0-1 1,1 0-1,-1 1 1,1-1 0,0 0-1,1 0 1,-1 0-1,1-1 1,0 1-1,-1 0 1,2-1-1,-1 0 1,0 0-1,1 1 3,3 1 1,0-1 1,0 1-1,0-1 0,0-1 1,1 1-1,0-1 0,0 0 1,6 1-2,7 0 33,1 0 0,-1-2 0,0 0 0,1-2 0,0 0 0,16-3-33,-18 1 19,0-1-1,-1-1 0,12-4-18,26-17-4338,-19-1 650</inkml:trace>
  <inkml:trace contextRef="#ctx0" brushRef="#br0" timeOffset="1470.77">2233 443 13763,'-28'-28'2945,"9"8"1271,19 4-4128,24 2 289,13 2-233,15 2 2176,4-1-6537,5 11 2777</inkml:trace>
  <inkml:trace contextRef="#ctx0" brushRef="#br0" timeOffset="1926.32">2821 18 8306,'-11'-13'4974,"6"9"1126,3 18-3011,2-2-3357,-1 31 1257,-1 310 2310,6-288-3266,3-1 1,2 1-1,3-2 0,12 32-33,-22-90 1,6 25 21,1 0-1,2-1 0,1 0 1,1-1-1,4 2-21,-13-22 16,1-1 0,0 0-1,0 0 1,1 0 0,0-1-1,1 0 1,-1 0 0,1 0 0,0-1-1,0 0 1,1 0 0,-1-1-1,1 0 1,0-1 0,0 1 0,1-1-1,-1-1 1,0 0 0,1 0-1,6 0-15,1-1 25,0-1-1,0 0 1,0-2-1,0 0 1,0 0-1,0-2 0,-1 0 1,1 0-1,-1-2 1,0 0-1,-1-1 0,1 0 1,-1-1-1,-1 0 1,1-2-1,-2 1 0,1-2 1,-1 1-1,-1-2 1,0 1-1,0-2 0,-1 1 1,7-14-25,-15 24 4,-1-1 1,1 0-1,-1 1 0,1-1 0,-1 0 1,0 0-1,0 1 0,0-1 1,-1 0-1,1 0 0,-1 0 1,1 0-1,-1 0 0,0 0 1,0 0-1,0 0 0,-1-2-4,0 3 3,1 0 0,-1 0 0,0 0 0,0 0 0,0 1 0,0-1 0,0 0 0,0 0 0,-1 1 0,1-1-1,-1 1 1,1-1 0,-1 1 0,1 0 0,-1-1 0,0 1 0,0 0 0,1 0 0,-3 0-3,0-1 0,0 1 0,0 0 0,0 0-1,0 0 1,0 0 0,-1 1 0,1-1 0,0 1 0,0 0 0,-1 0 0,1 1 0,0 0 0,0-1-1,-1 1 1,1 1 0,0-1 0,0 1 0,0-1 0,0 1 0,1 0 0,-1 0 0,0 1 0,0 0 0,-1 1 3,1 0 1,-1 0 0,1 1-1,-1-1 1,1 1-1,1 0 1,-1 1 0,1-1-1,0 0 1,0 1 0,0 0-1,1 0 1,0 0 0,0 0-1,0 0 1,1 0-1,0 0 1,0 1 0,1-1-1,0 0 1,0 1 0,0-1-1,1 0 1,0 1 0,0-1-1,0 0 1,1 0 0,0 0-1,0 0 1,1 0-1,0 0 1,0-1 0,0 1-1,0-1 1,1 0 0,0 0-1,0 0 1,0-1 0,1 1-1,0-1 1,0 0-1,0 0 1,0-1 0,0 1-1,1-1 1,-1 0 0,1-1-1,2 1-3,10 3 56,1-1-1,-1-1 0,1-1 1,0 0-1,1-1 0,-1-2 1,12 0-56,30-4 918,45-10-918,-57 6-2286,-1 2-1,50 1 2287,-51 8-3475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6:06.9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277 598 6705,'4'-67'7538,"-7"66"-5827,-3 9-981,-6 12-152,-9 24-179,3 1 0,2 1-1,2 0 1,2 1 0,-3 26-399,5-2 277,3 1 0,3 0 0,4 32-277,2-65 138,0 55 161,-2-86-232,-1 1 0,0-1-1,0 0 1,-1 0 0,0 0 0,0 0 0,-1 0 0,0-1 0,-1 3-67,3-9 16,1 0 1,0 0 0,-1 0-1,1 0 1,-1-1-1,1 1 1,-1 0 0,0-1-1,1 1 1,-1 0-1,1-1 1,-1 1 0,0-1-1,0 1 1,1-1-1,-1 1 1,0-1 0,0 0-1,0 1 1,1-1 0,-1 0-1,0 1 1,0-1-1,0 0 1,0 0 0,0 0-1,0 0 1,1 0-1,-1 0 1,0 0 0,-1 0-17,0-1 25,0 0 1,0 0-1,0 0 1,0-1 0,0 1-1,0-1 1,0 1 0,0-1-1,1 1 1,-1-1 0,1 0-1,-2-1-25,-4-7 72,1 0-1,-1 0 1,2-1-1,-4-6-71,-1-10 31,2 0-1,0 0 1,2-1 0,1 0 0,1 0-1,2 0 1,0-1 0,2 1-1,2 0 1,3-24-31,-2 30-5,0-1 0,2 1 0,1 1 0,0-1 0,2 1 0,0 0 1,2 1-1,0 0 0,1 0 0,1 1 0,1 0 0,0 1 0,16-14 5,-18 22-12,0 0 0,0 1 0,1 1 0,1 0 0,-1 0 0,1 1 0,1 1 0,-1 0 0,1 1 0,0 1 0,0 0 0,11-1 12,-16 3-9,0 1 1,0 0 0,0 1-1,0-1 1,0 2 0,0 0-1,0 0 1,0 0 0,0 1-1,-1 0 1,1 1 0,0 0-1,-1 0 1,0 1 0,1 0-1,-2 1 1,1 0 0,0 0-1,-1 0 1,6 6 8,-11-9 0,1 1-1,-1-1 0,0 0 1,1 1-1,-1 0 1,0-1-1,0 1 1,-1 0-1,1 0 1,-1 0-1,1 0 0,-1 0 1,0 1-1,0-1 1,0 0-1,-1 0 1,1 1-1,-1-1 1,0 0-1,1 1 0,-2-1 1,1 1-1,0-1 1,-1 0-1,1 1 1,-1-1-1,0 0 0,0 0 1,-1 0-1,1 1 1,0-1-1,-1-1 1,0 1-1,0 0 1,0 0-1,0-1 0,0 1 1,0-1-1,-1 1 1,-1 0 0,-9 9 13,-1 0 0,-1-2 1,0 1-1,0-2 0,-1 0 0,0-1 1,-4 2-14,-15 4-292,-1-1 0,-1-2 1,0-1-1,0-2 0,-1-2 1,1-1-1,-5-2 292,71-4-3924,16-1-176</inkml:trace>
  <inkml:trace contextRef="#ctx0" brushRef="#br0" timeOffset="442.27">990 722 7514,'0'0'93,"0"-1"1,1 1 0,-1-1-1,0 1 1,1-1-1,-1 1 1,0-1 0,0 1-1,0-1 1,0 0 0,0 1-1,0-1 1,0 1 0,0-1-1,0 0 1,0 1 0,0-1-1,0 1 1,0-1-1,0 1 1,0-1 0,-1 0-1,1 1 1,0-1 0,0 1-1,-1-1 1,1 1 0,0-1-1,-1 1 1,1-1 0,-1 1-1,1 0 1,0-1 0,-1 1-1,1 0 1,-1-1-1,1 1 1,-1 0 0,1-1-1,-1 1 1,0 0-94,-35-8 2119,-42 10 92,55 1-1494,1 0-1,0 2 0,0 1 1,-10 4-717,24-7 110,0-1 0,1 2 0,0-1 0,0 1 0,0 0 0,0 0 0,1 1 0,-1 0 0,1 0 0,1 0 0,-1 1 1,1 0-1,0 0 0,-1 2-110,5-6 12,0 0 1,0 0-1,0 0 1,0 0-1,1 1 1,-1-1-1,1 0 1,0 0 0,-1 1-1,1-1 1,0 0-1,1 1 1,-1-1-1,0 0 1,1 0-1,-1 1 1,1-1 0,-1 0-1,1 0 1,0 0-1,0 0 1,0 0-1,0 0 1,1 0-1,-1 0 1,0 0-1,1 0 1,-1-1 0,1 1-1,0-1 1,-1 1-1,1-1 1,0 1-1,0-1 1,0 0-1,0 0 1,0 0 0,1 0-13,5 4 30,1-1 0,0 1 0,1-2 0,-1 1 0,1-1 0,-1-1 0,1 0 0,2 0-30,0-1 26,0 0-1,0-2 1,0 1 0,0-1-1,1-1 1,-2 0 0,1-1-1,0 0-25,-5 1 22,0-1 0,-1 1-1,0-1 1,1 0-1,-1 0 1,0-1 0,0 1-1,-1-1 1,1-1 0,-1 1-1,0-1 1,0 0 0,-1 0-1,2-2-21,-5 5 16,0 1 1,0 0-1,0 0 0,-1-1 0,1 1 0,-1 0 0,1-1 1,-1 1-1,1 0 0,-1-1 0,0 1 0,1-1 0,-1 1 1,0-1-1,0 1 0,0-1 0,0 1 0,0 0 0,-1-1 0,1 1 1,0-1-1,-1 1 0,1-1 0,-1 1 0,1 0 0,-1-1 1,0 1-1,0 0 0,1 0 0,-1 0 0,0 0 0,0-1 1,0 1-1,0 0 0,0 0 0,-1 1 0,1-1 0,0 0 1,0 0-1,-1 0 0,0 0-16,-9-4 84,0 0-1,0 0 1,0 1-1,0 1 1,-3-1-84,-12-4 53,23 7-172,-17-9 445,20 10-380,0 0 1,0 0-1,0 0 0,0 0 1,1 0-1,-1 0 0,0 0 1,0-1-1,0 1 0,0 0 1,0 0-1,0 0 0,0 0 1,0 0-1,0 0 0,0-1 1,0 1-1,0 0 0,0 0 0,0 0 1,0 0-1,0 0 0,0 0 1,0-1-1,0 1 0,0 0 1,0 0-1,0 0 0,0 0 1,0 0-1,0-1 0,0 1 1,0 0-1,0 0 54,20 2-2203</inkml:trace>
  <inkml:trace contextRef="#ctx0" brushRef="#br0" timeOffset="856.14">1438 740 7394,'0'-2'219,"1"1"0,-1-1 1,0 0-1,0 0 0,-1 0 1,1 1-1,0-1 0,0 0 1,-1 0-1,1 1 1,-1-1-1,0 0 0,1 1 1,-1-1-1,0 0 0,0 1 1,0-1-1,0 1 1,0-1-1,0 1 0,-1 0 1,1 0-1,0-1 0,-1 1 1,1 0-1,-1 0 0,1 0 1,-1 1-1,0-1 1,1 0-1,-1 0 0,0 1 1,1-1-1,-1 1 0,-1-1-219,-4-1 239,-1 0 0,0 0-1,0 0 1,0 1 0,0 0 0,0 1-1,-7 0-238,-3 1 288,1 1 0,0 1 0,-1 1 0,2 0 1,-1 1-1,0 0 0,-10 7-288,27-12 5,-1 0 1,0 0-1,1 0 0,-1 0 1,0 0-1,1 1 1,-1-1-1,0 0 1,1 1-1,-1-1 0,1 0 1,-1 1-1,1-1 1,-1 0-1,1 1 1,-1-1-1,1 1 0,-1-1 1,1 1-1,-1-1 1,1 1-1,0 0 1,-1-1-1,1 1 0,0-1 1,0 1-1,-1 0 1,1-1-1,0 1 1,0 0-1,0-1 0,0 1 1,0 0-1,0-1 1,0 1-1,0 0 1,0-1-1,0 1 1,0 0-1,0-1 0,0 1 1,1 0-1,-1-1 1,0 1-1,0 0 1,1-1-1,-1 1 0,1-1 1,-1 1-1,0-1 1,1 1-1,-1-1 1,1 1-1,-1-1 0,1 1 1,-1-1-1,1 0 1,0 1-1,-1-1 1,1 0-1,-1 1 0,1-1 1,0 0-1,-1 0 1,1 0-1,0 0 1,0 1-6,54 18 3,-46-16 18,26 7-4,59 20 18,-87-27-33,0 0 0,-1 1 0,1 0 1,-1 0-1,1 0 0,-1 1 0,0-1 0,-1 1 0,1 1 1,-1-1-1,1 2-2,-5-6 8,0 0 1,-1 1 0,1-1-1,0 0 1,0 0-1,-1 1 1,1-1-1,0 0 1,-1 1 0,1-1-1,-1 0 1,0 1-1,0-1 1,1 1 0,-1-1-1,0 0 1,0 1-1,0-1 1,0 1-1,-1-1 1,1 1 0,0-1-1,0 0 1,-1 1-1,1-1 1,-1 1 0,0-1-1,1 0-8,-2 2 37,0-1 1,-1 1-1,1-1 0,0 0 1,-1 0-1,1 0 0,-1 0 1,0-1-1,0 1 0,1-1 0,-1 0 1,-3 1-38,-10 4 169,0-1 0,-1-1 0,0-1 0,-6 0-169,-112 9 428,132-9-1366,16-2-668,24-1-2558,8-2-101</inkml:trace>
  <inkml:trace contextRef="#ctx0" brushRef="#br0" timeOffset="1271.26">1754 762 3705,'2'-3'470,"-1"1"0,0-1 1,0 0-1,0 0 0,0 1 0,0-1 1,-1 0-1,1 0 0,-1 0 0,1 0 1,-1 0-1,0 0 0,-1 0 0,1 0 1,0 0-1,-1-1-470,0 2 244,0-1 0,-1 1 0,1 0 0,0 0-1,-1 0 1,0 1 0,1-1 0,-1 0 0,0 0 0,0 1 0,0 0 0,0-1 0,0 1 0,0 0 0,0 0 0,0 0 0,0 0 0,-1 0 0,1 0-1,-2 0-243,-9-2 294,1 1-1,-1 0 0,1 0 1,-1 1-1,1 1 0,-1 0 0,0 1 1,1 0-1,-1 1 0,1 1 0,-7 2-293,18-5 7,-1 0-1,1 0 1,0 1-1,0-1 0,-1 0 1,1 1-1,0-1 1,0 1-1,0 0 0,0-1 1,0 1-1,0 0 0,0 0 1,0 0-1,0-1 1,0 1-1,0 0 0,0 0 1,1 0-1,-1 0 1,0 1-1,1-1 0,-1 0 1,1 0-7,0 0 2,0 1-1,0-1 1,0 0 0,0 0 0,1 0 0,-1 1 0,0-1-1,1 0 1,-1 0 0,1 0 0,-1 0 0,1 0 0,0 0-1,-1 0 1,1 0 0,0 0 0,0 0 0,0 0 0,0 0-1,0 0-1,4 3 0,0 0 1,1 0-1,-1 0 0,1-1 0,0 0 0,0 0 0,1 0 0,1 0 0,34 8 13,-28-9-9,-1 0 0,0 2 0,-1 0 0,1 0 0,-1 1 0,1 0 0,-2 1 0,1 1 0,-1 0 1,5 4-5,-15-10 6,0 0 1,0 0 0,0 1 0,0-1 0,0 0 0,0 1 0,0-1 0,-1 1 0,1-1 0,0 1 0,-1-1-1,1 1 1,-1-1 0,0 1 0,1 0 0,-1-1 0,0 1 0,0 0 0,0-1 0,0 1 0,-1-1 0,1 1 0,0 0-1,0-1 1,-1 1 0,0-1 0,1 1 0,-1-1 0,0 1 0,1-1 0,-1 1 0,0-1 0,0 0 0,0 1 0,0-1-1,0 0 1,-1 0 0,1 0 0,0 0 0,0 0 0,-1 0 0,1 0 0,-1 0-7,-8 6 125,1 0 1,-1-1-1,-1 0 0,1-1 1,-6 2-126,-16 4 272,25-9-210,0 0 1,0 0 0,0 0 0,1 1 0,-1 0 0,1 1 0,0-1-1,0 1 1,-4 3-63,9-6 27,1-2 814,6-1-3262,15 1 495</inkml:trace>
  <inkml:trace contextRef="#ctx0" brushRef="#br0" timeOffset="1620.08">2029 763 5913,'3'5'9169,"-3"11"-4997,-1 52-4825,1-55 1678,-2 15-790,0 22 89,2-49-322,0 1-1,0 0 1,0 0-1,0 0 1,0-1-1,1 1 1,-1 0 0,1 0-1,-1-1 1,1 1-1,0 0 1,0-1-1,0 1 1,0-1-1,0 1 1,0-1 0,0 1-1,0-1 1,0 0-1,1 1-1,8 1-3020,-3-6 411</inkml:trace>
  <inkml:trace contextRef="#ctx0" brushRef="#br0" timeOffset="1621.08">1997 286 9370,'-47'-23'2240,"16"3"-2240,16 17-1632</inkml:trace>
  <inkml:trace contextRef="#ctx0" brushRef="#br0" timeOffset="2105.27">2279 30 9154,'-57'-28'5756,"57"28"-5716,-1 0 0,1-1 0,-1 1 0,1 0 0,-1 0 0,1 0 1,-1 0-1,1-1 0,-1 1 0,1 0 0,-1 0 0,1 0 0,-1 0 0,1 0 0,0 0 1,-1 0-1,1 1 0,-1-1 0,1 0 0,-1 0 0,1 0 0,-1 0 0,1 0 0,-1 1 0,1-1 1,-1 0-1,1 1 0,0-1 0,-1 0 0,1 0 0,0 1 0,-1-1 0,1 1 0,0-1 0,-1 0 1,1 1-1,0-1 0,0 1 0,-1-1 0,1 1 0,0-1 0,0 0 0,0 1 0,0-1 0,0 1 1,0-1-1,0 1 0,0-1 0,0 1 0,0-1 0,0 1 0,0-1 0,0 1 0,0-1 1,0 1-41,3 28 758,17 45 380,2-2 0,13 23-1138,-2-6 999,4 27-999,-24-64 311,-2 1 1,3 40-312,-12-71 61,0-1 1,-2 0 0,-1 0-1,0 0 1,-2 0-1,0 0 1,-2 0 0,-3 12-62,6-28 49,0 0 0,-1-1 0,1 1 0,-1-1 0,0 1 0,0-1 0,0 0 0,0 0 0,-2 1-49,5-5 22,-1 1 0,0 0 0,0-1 0,1 1 0,-1 0 0,0-1 0,0 1 0,0-1 0,0 1 0,0-1 1,0 1-1,0-1 0,0 0 0,0 1 0,0-1 0,0 0 0,0 0 0,0 0 0,0 0 0,0 0 0,0 0 0,0 0 0,0 0 0,0 0 0,0-1 0,0 1 0,0 0 0,0 0 0,1-1 0,-1 1 0,0-1 0,0 1 0,0-1 0,0 1 0,0-1 0,1 0 0,-1 1 0,0-1 0,0 0 0,1 0 0,-1 1 1,1-1-1,-1 0 0,1 0 0,-1 0 0,1 0 0,-1 0 0,1 0 0,0 0 0,-1 0-22,0-2 22,0 0-1,0-1 1,0 1 0,1 0 0,-1-1-1,1 1 1,-1 0 0,1-1 0,0 1 0,1 0-1,-1-1 1,0 1 0,1 0 0,0 0-1,0-1 1,0 1 0,0 0 0,0 0 0,1 0-1,-1 0 1,1 0 0,0 0 0,0 1 0,0-1-1,0 1 1,1-1 0,-1 1 0,1 0-1,-1-1-21,6-4-2,0 0 0,0 1 0,1 0 0,0 0 0,0 0-1,0 1 1,0 1 0,1 0 0,0 0 2,8-2-12,1 1 0,-1 1 0,1 1 1,-1 1-1,1 0 0,13 2 12,-26-1-5,-1 1 1,0 0 0,0 1 0,0-1-1,0 1 1,0 0 0,0 0-1,0 1 1,0 0 0,0-1-1,-1 1 1,1 1 0,0-1-1,-1 1 1,0 0 0,0 0-1,0 0 1,0 0 0,0 1-1,-1 0 1,1 0 0,-1 0-1,0 0 1,0 0 0,0 0-1,-1 1 1,1 0 4,-2 1 1,0 0-1,0-1 1,-1 1 0,1 0 0,-1-1-1,0 1 1,-1 0 0,1 0 0,-1-1-1,-1 1 1,1 0 0,-1-1-1,1 1 1,-2-1 0,1 0 0,-1 0-1,1 0 1,-1 0 0,-1 0 0,1 0-1,-1-1 1,1 0 0,-1 0 0,-1 0-1,-1 2 0,-2 1 14,1 0-1,-1-1 0,0 1 0,-1-2 0,0 1 0,0-1 0,0 0 1,0-1-1,-1 0 0,1-1 0,-1 0 0,0-1 0,-10 2-13,18-4-40,-1 1-1,1-1 1,0 0-1,-1-1 1,1 1-1,-1 0 1,1-1-1,-1 1 1,1-1-1,0 0 1,0 0 0,-1 0-1,1 0 1,0 0-1,0 0 1,0 0-1,0-1 1,0 1-1,0-1 1,0 0-1,1 0 1,-1 1-1,0-2 41,0 0-502,0-1 0,0 1 0,1-1 0,-1 1 0,1-1-1,0 0 1,0 0 0,0 1 0,0-1 0,1 0 0,0 0-1,0 0 1,0-4 502,4-31-4703</inkml:trace>
  <inkml:trace contextRef="#ctx0" brushRef="#br0" timeOffset="2867.28">2825 0 8994,'2'1'252,"0"-1"0,0 0 0,0 1 1,0 0-1,0-1 0,0 1 0,-1 0 0,1 0 0,0 0 1,0 0-1,-1 0 0,1 1 0,-1-1 0,1 0 0,-1 1 1,1-1-1,-1 1 0,0 0 0,0-1 0,0 1 0,0 0 1,0 0-1,0-1 0,0 1 0,-1 0 0,1 0 0,-1 0 1,1 0-1,-1 0 0,0 0 0,0 0 0,0 0-252,3 15 415,-1 1 0,-2-1 0,0 13-415,0-8 991,-2 162 1937,-2-112-2317,4 1-1,3-1 1,3 0-1,4 1-610,-9-62 35,2-1 1,-1 0-1,2 1 0,-1-1 0,1 0 1,1-1-1,0 1 0,0-1 0,1 0 0,0 0 1,0-1-1,1 1 0,5 3-35,-5-6 23,0-1 0,0 1 0,0-2 0,1 1 0,0-1 0,0-1 0,0 1 0,0-1 0,0 0 0,1-1 0,-1 0 0,1-1 0,0 1 0,0-2 0,-1 1 0,8-2-23,0 1 37,0-2-1,0 0 1,0-1 0,0 0 0,-1-2 0,0 0 0,2-1-37,-11 4 19,1 0 0,-1-1 0,0 0 0,0-1 1,0 1-1,0-1 0,0-1 0,-1 1 0,0-1 1,0 1-1,0-2 0,0 1 0,-1 0 0,0-1 1,0 0-1,0 0 0,1-4-19,-4 9 5,-1-1 0,1 1 0,-1-1 0,1 1 0,-1-1 0,0 1 0,1-1 0,-1 1 0,0-1 0,0 1 0,0-1 0,0 1 0,0-1 0,-1 1 0,1-1 0,0 0 1,-1 1-1,1 0 0,-1-1 0,0 1 0,1-1 0,-1 1 0,0 0 0,0-1 0,0 0-5,-1 0 3,-1 1 0,1-1 0,0 0-1,-1 1 1,1-1 0,-1 1 0,1 0 0,-1 0 0,0 0 0,1 0 0,-1 0 0,0 1 0,-1-1-3,-5 0-6,0 0 0,1 0 0,-1 1 0,0 0 1,0 1-1,0 0 0,1 0 0,-8 3 6,13-3-4,0 0-1,-1 0 0,1 0 0,0 1 1,-1 0-1,1-1 0,0 1 1,0 0-1,0 0 0,1 1 1,-1-1-1,0 1 0,1-1 1,0 1-1,0 0 0,-1 0 0,2 0 1,-1 0-1,0 0 0,1 1 1,-1-1-1,1 0 0,0 1 1,0-1-1,0 1 0,1-1 0,-1 1 1,1-1-1,0 1 0,0-1 1,0 5 4,1-3-2,0 1 0,0 0 0,1 0 0,0-1 0,0 1 0,0-1 1,1 0-1,-1 1 0,1-1 0,1 0 0,-1 0 0,1-1 0,-1 1 0,1-1 0,1 0 1,-1 0-1,1 0 0,-1-1 0,2 1 2,4 2 7,1 0-1,0 0 1,-1-2 0,2 1-1,-1-1 1,0-1 0,1 0 0,0-1-1,0 0 1,0-1 0,-1 0-1,1-1 1,0 0 0,0-1-1,0 0 1,0-1 0,0 0 0,-1-1-1,9-3-6,4-3 21,-1 0-1,-1-2 1,0-1-1,-1 0 1,0-2-1,0 0 1,-2-1-1,0-1 1,0-2-21,-13 12 10,1 0 0,-1-1 0,-1 1 0,1-1 0,-1-1 0,0 1 0,3-7-10,-7 11 2,0 0 1,0 0 0,0 1 0,0-1 0,0 0 0,-1 0-1,1 0 1,-1 0 0,0 0 0,0 0 0,0 0-1,0 0 1,0 0 0,-1 0 0,1 0 0,-1 0-1,0 0 1,0 0 0,0 0 0,0 1 0,-1-1 0,1 0-1,-1 1 1,1-1 0,-2 0-3,-4-5-4,-2 0-1,1 0 1,-1 1 0,0 0 0,-1 1-1,0 0 1,0 0 0,0 1 0,0 0-1,-1 1 1,0 0 0,0 1 0,0 0-1,0 1 1,-1 0 0,-6 0 4,17 2-2,1 0 0,-1 0 0,0-1 0,1 1 1,-1 0-1,0 0 0,0 0 0,1 0 0,-1 0 0,0 0 0,1 1 1,-1-1-1,0 0 0,1 0 0,-1 0 0,0 1 0,1-1 0,-1 0 0,1 0 1,-1 1-1,1-1 0,-1 1 0,0-1 0,1 1 0,-1-1 0,1 1 0,0-1 1,-1 1-1,1-1 0,-1 1 0,1-1 0,0 1 0,-1 0 0,1-1 0,0 1 1,0-1-1,-1 1 0,1 0 0,0-1 0,0 1 0,0 0 0,0 0 1,0-1-1,0 1 0,0 0 0,0-1 0,0 1 0,0 0 0,1-1 0,-1 1 1,0 0-1,0-1 0,1 1 0,-1-1 0,0 1 0,1 0 0,-1-1 0,0 1 1,1-1-1,-1 1 0,1-1 0,-1 1 0,1-1 0,0 1 2,29 34-61,-6-17 40,1-2 1,1 0-1,19 7 21,-10-5-6,-1 2-1,4 4 7,-28-17 1,-1 0 0,0 0 0,-1 1 0,1 0 0,-1 1-1,-1 0 1,0 0 0,0 0 0,1 4-1,-7-11 2,0 0-1,0 0 1,0 0 0,0-1-1,0 1 1,-1 0 0,1 0-1,-1 0 1,1 0 0,-1 1 0,0-1-1,1 0 1,-1 0 0,0 0-1,-1 0 1,1 0 0,0 0-1,-1 0 1,1 0 0,-1 0 0,1 0-1,-1 0 1,0 1-2,-1 0 2,-1 0 0,1 0 1,0-1-1,-1 1 0,0-1 0,1 1 0,-1-1 1,0 0-1,0 0 0,0 0 0,0-1 0,-1 1 1,0 0-3,-16 5 38,1-1 0,-1-1 0,-1 0 0,-15 0-38,20-2 60,0-1-88,12-3-18,0 2 0,0-1 0,0 0 0,-1 1 0,1 0 0,0 0 0,0 0 0,0 0 0,0 1 0,0 0 0,1-1 0,-5 4 46,13 2-4056,16 2 297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8:56.7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367 408 10098,'-21'-2'7367,"-34"-23"-5090,-4-8-934,2-3 0,1-3 1,-24-23-1344,77 59 37,0 1 1,0-1-1,0 1 1,0-1-1,1 0 1,-1 0-1,1 0 1,0 0-1,0 0 1,0-1-1,0 1 0,0-1 1,1 1-1,0-1 1,-1 0-1,2 1 1,-1-1-1,0 0 1,1 0-1,-1 0 1,1 0-38,1 0 3,1 0 1,-1 1-1,1-1 0,-1 1 1,1-1-1,0 1 1,1 0-1,-1 0 0,0 0 1,1 0-1,0 0 0,0 0 1,0 1-1,0-1 1,0 1-1,0 0 0,1 0 1,-1 0-1,0 0 1,4 0-4,18-10-33,0 1 0,1 2 1,0 1-1,1 0 1,0 2-1,9 0 33,34-3-54,62 1 54,-128 7 2,-1 1 0,1 0 0,0 1 0,0-1 0,0 1 0,-1-1-1,1 1 1,0 0 0,2 1-2,-5-1 10,0 0-1,0-1 1,1 1-1,-1 0 1,0-1-1,0 1 0,0 0 1,0 0-1,0 0 1,-1 0-1,1 0 1,0 0-1,0 0 1,-1 0-1,1 0 1,0 1-1,-1-1 1,1 0-1,-1 1-9,0 1 35,1 1 0,-1 0-1,0 0 1,-1 0 0,1 0 0,-1 0 0,0-1-1,0 1 1,0 0 0,0-1 0,-1 1 0,1-1-1,-1 1 1,0-1 0,0 0 0,-1 2-35,-16 29 168,2 1 1,1 0-1,2 2 1,1 0-1,-6 29-168,-1 34 930,-5 60-930,20-105-3689,2 2 639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8:57.1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 30 12883,'-12'-1'4881,"5"1"944,5-1-3504,0-1-33,1 1-648,0 0-327,1-1-585,0 1-176,0-1-336,0 1-96,0-2-120,0 1 0,0-1 0,0 0-6545,1 0-9,8-1-2176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8:55.3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211 69 7882,'0'0'95,"0"0"1,1 0 0,-1 0 0,0 0 0,0-1 0,0 1-1,0 0 1,0 0 0,0 0 0,0 0 0,0-1-1,1 1 1,-1 0 0,0 0 0,0 0 0,0 0-1,0-1 1,0 1 0,0 0 0,0 0 0,0 0-1,0-1 1,0 1 0,0 0 0,0 0 0,0 0-1,0 0 1,-1-1 0,1 1 0,0 0 0,0 0-1,0 0 1,0 0 0,0-1 0,0 1 0,0 0 0,0 0-1,-1 0 1,1 0 0,0 0 0,0-1 0,0 1-1,0 0 1,0 0 0,-1 0 0,1 0 0,0 0-1,0 0 1,0 0 0,0 0 0,-1 0 0,1 0-1,0 0 1,0 0 0,0 0 0,-1 0 0,1 0-1,0 0 1,0 0 0,0 0 0,0 0 0,-1 0 0,1 0-1,0 0 1,0 0-96,-14 13 2567,-12 25-390,9-9-1432,2 0 0,1 1-1,1 0 1,2 1 0,1 0-1,1 1 1,-2 24-745,7-33 121,1 0-1,1 0 1,2 0 0,0 0-1,1 0 1,2 0 0,0 0-1,1 0 1,2-1 0,0 1-1,4 7-120,-22-59 652,-3-6-555,1 0 0,2 0 0,1-2 0,2 1 0,1-1 0,-1-26-97,9 44-3,0 1 0,1 0-1,1 0 1,1 0 0,0 1 0,2-1 0,0 1 0,0 0-1,2 0 1,0 0 0,1 1 0,4-6 3,-7 13-10,2 0-1,-1 0 1,1 1 0,0 0-1,0 0 1,1 0 0,0 1-1,1 1 1,-1-1 0,1 1-1,1 1 1,-1 0 0,1 0-1,0 0 1,0 2 0,0-1 0,0 1-1,1 1 1,-1-1 0,1 2-1,5-1 11,6 2-27,-1 0 0,1 1 0,0 1 0,-1 1 0,19 6 27,-30-7-6,-1 0-1,1 1 0,-1 0 0,0 1 1,0 0-1,0 0 0,-1 1 0,1 0 1,-1 1-1,-1 0 0,1 0 0,-1 1 1,0-1-1,3 5 7,-8-8 0,0 0 0,0 0-1,0 1 1,0-1 0,0 1 0,-1 0 0,1 0 0,-1-1-1,0 1 1,0 0 0,0 0 0,-1 0 0,0 0-1,1 0 1,-1 0 0,-1 0 0,1 0 0,-1 0 0,0 2 0,-1 0 3,0-1 0,0 1 0,-1 0 0,0-1 0,0 1 0,0-1 0,-1 0 0,1 0 0,-1 0 0,-1-1 0,-3 4-3,-7 5 12,-2 0 1,1-1-1,-1-1 1,-1-1-1,0 0 1,-1-2-1,0 0-12,-14 6 14,0-2-1,-1-1 1,-1-2-1,1-1 1,-1-2-1,-1-1 1,-27-1-14,73-2-24,0 1-1,-1 0 1,1 0-1,-1 1 1,0 0-1,0 1 1,8 5 24,4 1-29,101 57 764,6 11-735,-11-6 492,-89-55-756,-15-9 638,1 0 0,0-1 0,13 5-374,-23-11-477,1-1 0,-1 0 0,0 0 1,1 0-1,-1 0 0,0-1 1,1 1-1,-1-1 0,5 0 477,8-5-3561</inkml:trace>
  <inkml:trace contextRef="#ctx0" brushRef="#br0" timeOffset="462.47">920 192 8946,'-18'-43'6739,"17"40"-4857,4 10-446,0 2-958,6 25 912,-1 0-1,-2 1 0,-1 7-1389,2 4 578,-4-26-454,0 0 1,-2-1 0,0 1 0,-2 0-1,0-1 1,-1 1 0,-4 18-125,6-36 12,-1-1 0,1 0 0,0 1-1,0-1 1,-1 0 0,1 1 0,-1-1 0,1 0 0,-1 0-1,0 1 1,1-1 0,-1 0 0,0 0 0,0 0 0,0 0-1,0 0 1,0 0 0,0 0 0,0 0 0,0-1-1,0 1 1,0 0 0,-1 0-12,1-1 16,0 0-1,0-1 0,-1 1 1,1 0-1,0 0 1,0-1-1,0 1 1,0 0-1,0-1 0,0 1 1,0-1-1,0 1 1,0-1-1,0 0 0,1 0 1,-1 1-1,0-1 1,0 0-1,1 0 1,-1 0-1,0 0-15,-5-7 70,1 0-1,0 0 1,0 0 0,1-1-1,-3-7-69,1-1 26,0-1-1,1 0 1,1 1 0,1-1-1,1 0 1,0-1-1,2 1 1,0 0 0,1 0-1,0-1 1,3-10-26,-1 18 12,0-1 0,0 1 1,1 0-1,0 0 0,1 1 1,0-1-1,0 1 0,2 0 0,-1 0 1,1 1-1,0 0 0,1 0 0,0 1 1,1 0-1,-1 0 0,2 1 0,-1 0 1,1 0-1,0 1-12,12-5 12,0 2 1,0 0-1,1 1 0,0 1 1,0 2-1,1 0 0,0 1 1,0 2-1,0 0 0,0 2 1,0 0-1,0 2 0,-1 0 1,1 2-1,0 1 0,19 6-12,-1 7 836,-40-17-994,-1 0 0,0 0 0,1 0 0,-1 0 0,0 0 0,0 0 0,0 1 0,0-1 0,0 0 1,0 1-1,0-1 0,-1 0 0,1 1 0,0-1 0,-1 1 0,1 0 0,-1-1 0,1 1 0,-1-1 0,0 1 0,0 0 0,0-1 0,0 1 0,0-1 0,0 1 0,0 0 158,-9 22-2841</inkml:trace>
  <inkml:trace contextRef="#ctx0" brushRef="#br0" timeOffset="903.65">875 374 9338,'16'10'2785,"3"-5"759,11-1-2791,15 2 87,5-6-408,9-1 256,-6 2 392,-8 0-4665,-22-2 2097</inkml:trace>
  <inkml:trace contextRef="#ctx0" brushRef="#br0" timeOffset="904.65">816 708 11050,'7'15'4153,"4"-1"984,5-2-3168,13 2 239,-3-9-719,21-4-385,4-2-624,20-6 96,-5-2 344,9-2-5377,-22-1-1152,-10-10-856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8:53.1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78 277 9754,'4'4'6025,"1"14"-4783,1 4-887,3-1-13,-5-11-136,1 1 1,-1 0-1,-1 0 0,0 0 1,-1 0-1,0 0 0,0 0 1,-1 0-1,-1 11-206,-6 80 1196,1-22-378,3 14-818,2-71 177,2 0 0,0-1 0,2 1 0,0-1-1,1 0 1,5 9-177,-44-96 1722,11 23-919,-14-36-803,27 52 83,1 0 0,2-1 0,0-1 0,2 1 0,1-1 0,1 0 0,1 1 0,2-1 0,1 0 0,1-1-83,-1 17 0,1 0 1,1 0-1,0 0 0,0 0 1,1 1-1,0-1 0,1 1 1,1 0-1,0 1 0,0-1 1,1 1-1,0 0 1,1 1-1,0 0 0,1 0 1,-1 1-1,2 0 0,-1 0 1,1 1-1,0 0 0,1 1 1,-1 0-1,1 1 1,1 0-1,19-7 106,0 1 1,1 1 0,0 2 0,0 2 0,32-3-107,-46 7-259,1 1 0,0 2 0,0 0 1,0 0-1,-1 2 0,9 2 259,-17-2-722,0 0-1,0 0 1,-1 1-1,1 0 1,-1 1-1,1 0 1,0 2 722,11 10-3959</inkml:trace>
  <inkml:trace contextRef="#ctx0" brushRef="#br0" timeOffset="336.55">248 485 9386,'-13'2'3353,"-1"-2"552,10 0-2345,7 0-744,12-3-120,13-1-368,20-2-152,8 1-64,16-3 144,-8 1-24,7-4-4280,-11 4-33,3 2-1408</inkml:trace>
  <inkml:trace contextRef="#ctx0" brushRef="#br0" timeOffset="747.53">1056 157 9074,'-15'7'6700,"6"12"-4377,2 27-1872,6-41 37,-9 118 1274,-16 143 162,17-206-1606,-3-1-1,-2 0 0,-9 19-317,23-76 17,-1 0-1,1 0 1,-1 0-1,0 0 1,0 0-1,0 0 1,0 0-1,0 0 1,0-1-1,-1 1 0,1 0 1,0-1-1,-1 1 1,-1 1-17,2-3 11,1 0 0,-1 0 0,1 0 1,-1 0-1,1 0 0,-1 0 0,1 0 0,-1 0 0,0 0 1,1 0-1,-1 0 0,1 0 0,-1 0 0,1-1 1,-1 1-1,1 0 0,-1 0 0,1-1 0,-1 1 0,1 0 1,-1 0-1,1-1 0,0 1 0,-1-1 0,1 1 1,-1 0-1,1-1 0,0 1 0,-1-1 0,1 1 0,0-1 1,0 1-1,-1-1-11,-2-6 74,-1 0 1,1-1-1,0 1 0,0-1 1,1 0-1,0-2-74,-5-24 54,1 0 0,2 0 0,2-1 0,1 1 0,2 0 0,1-1 0,1 1 1,9-32-55,-8 43 2,2 0 1,1 0 0,0 0 0,2 1 0,1 0 0,0 1 0,2 0 0,0 1 0,1 0 0,1 1 0,1 1 0,1 0 0,4-3-3,-14 15 3,1 0 1,0 1-1,0 0 1,0 0-1,1 1 1,-1 0-1,1 0 1,0 1-1,0 0 1,0 0-1,1 1 1,-1 0-1,1 0 1,-1 1-1,1 0 1,-1 1-1,1 0 1,0 0-1,-1 1 1,1 0-1,-1 0 1,1 1-1,-1 0 1,0 1-1,1-1 1,-1 2-1,0-1 1,3 3-4,3 2 5,0 1 0,-1 0 0,0 1-1,-1 1 1,0 0 0,-1 0 0,0 1 0,-1 0 0,0 1 0,-1 0 0,0 1 0,-1 0 0,-1 0-1,5 12-4,-2 1 40,0 1-1,-2 0 0,-1 1 0,-1 0 0,-2 0 0,-1 0 1,-1 1-1,-1-1 0,-2 0 0,-1 1 0,-4 19-39,-9-8 43,14-39-387,0-1 0,0 1 0,0-1 0,-1 1 0,1-1 0,0 1 0,-1-1 0,1 0 0,-1 0 0,1 0 0,-1 0 0,0 0 0,0 0 344,-13 1-3707</inkml:trace>
  <inkml:trace contextRef="#ctx0" brushRef="#br0" timeOffset="1089.81">956 541 7922,'-10'-4'3128,"5"0"497,10 4-1929,9 3-111,13 3-217,7 0-376,14 1-119,-1 1-305,19-1-72,-4-6-208,16 2-72,-8-2-96,9-2 152,-14 2 160,-1 0-4969,-19 1-56,-10-6-1472</inkml:trace>
  <inkml:trace contextRef="#ctx0" brushRef="#br0" timeOffset="1470.58">1883 401 8578,'0'-1'204,"0"1"0,0-1 0,-1 0-1,1 1 1,0-1 0,-1 1 0,1-1 0,0 1 0,-1-1 0,1 1 0,-1-1 0,1 1 0,-1 0 0,1-1 0,-1 1-1,1 0 1,-1-1 0,1 1 0,-1 0 0,0 0 0,1-1 0,-1 1 0,1 0 0,-1 0 0,0 0 0,1 0 0,-1 0-1,0 0 1,1 0 0,-1 0 0,1 0 0,-1 0 0,0 0 0,0 0-204,5 23 5005,0-5-5203,8 59 2222,-3 1 0,-2 70-2024,-4-69 433,2-43-472,3-31-2823,6-17-1530,4-16-919</inkml:trace>
  <inkml:trace contextRef="#ctx0" brushRef="#br0" timeOffset="1471.58">2010 234 9418,'-45'-83'3729,"8"52"440,3-18-2521,14 12-496,9 14 1169,12 18-89,27 0-6401,11 4 3745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8:51.4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86 9474,'-2'-6'1025,"0"-1"0,0 0 0,1 0 0,0 0 0,0 0 0,1 0 0,0 0 0,0 0 0,0 0 0,2-2-1025,-2 9 62,0 0-1,0 0 0,0 0 1,0 0-1,0 0 1,0 1-1,0-1 0,1 0 1,-1 0-1,0 0 1,0 0-1,0 0 0,0 0 1,1 0-1,-1 0 1,0 1-1,0-1 0,0 0 1,0 0-1,1 0 1,-1 0-1,0 0 0,0 0 1,0 0-1,1 0 0,-1 0 1,0 0-1,0 0 1,0 0-1,0 0 0,1 0 1,-1 0-1,0-1 1,0 1-1,0 0 0,0 0 1,1 0-1,-1 0 1,0 0-1,0 0 0,0 0 1,0 0-1,0-1 1,1 1-1,-1 0 0,0 0 1,0 0-1,0 0 1,0-1-1,0 1 0,0 0 1,0 0-1,0 0 1,0 0-1,0-1 0,0 1 1,0 0-1,1 0-61,6 18 1888,23 139-218,20 89-307,-42-217-1276,2 0 1,0 0-1,3-1 1,11 22-88,-18-39 19,1 0 0,0 0 0,1-1 0,0 1 0,0-2 0,1 1 0,1-1 0,-1-1 1,1 1-1,1-2 0,0 1 0,6 2-19,-14-8 15,1-1 1,-1 1-1,1-1 1,0 0 0,0 0-1,-1 0 1,1-1-1,0 1 1,0-1-1,0 0 1,-1 0-1,1 0 1,0-1-1,0 1 1,0-1 0,-1 0-1,1 0 1,2-1-16,0-1 23,0 0 1,0 0 0,-1-1 0,1 1-1,-1-1 1,0-1 0,0 1 0,0-1-1,-1 0 1,3-3-24,4-7 42,0-1-1,-1 0 1,-1-1-1,0 0 1,-2-1-1,0 0 1,0-1-42,4-18 71,-1 0 0,-3 0 0,1-14-71,-5 31-157,-2 0-1,0 0 1,-1 0 0,-2 0 0,0 0 0,0 0 0,-3-4 157,-13-25-943,7 34-3931,5 16 1197</inkml:trace>
  <inkml:trace contextRef="#ctx0" brushRef="#br0" timeOffset="472.25">756 99 8138,'2'-10'6158,"2"13"-999,5 18-2227,23 176 2663,4 150-5595,-54-466 928,-6-44-904,23 149-21,-6-131 13,8 128-22,0 0 1,0 0-1,2 0 1,0 0-1,1 1 1,0-1-1,4-6 6,-6 19-7,1-1 1,0 1-1,-1 0 0,2-1 0,-1 1 0,0 1 0,1-1 1,0 0-1,-1 1 0,1 0 0,1 0 0,-1 0 0,0 1 1,1-1-1,0 1 0,-1 0 0,1 0 0,0 0 0,0 1 1,0 0-1,3 0 7,15-3-59,0 1 1,0 2-1,0 0 1,7 2 58,1-1-119,-21-1-128,113 4-402,-107-2-473,-1 0 1,0 2 0,0 0 0,-1 1 0,1 0 0,11 6 1121,4 8-3903</inkml:trace>
  <inkml:trace contextRef="#ctx0" brushRef="#br0" timeOffset="922">837 417 7706,'6'15'2408,"11"-6"857,11-7-1881,15 1-600,2-3 0,3 0 209,-7 1 1535,-4 2-5896,-18-2 2919</inkml:trace>
  <inkml:trace contextRef="#ctx0" brushRef="#br0" timeOffset="923">843 742 9826,'-8'0'3833,"5"-6"784,10 20-2545,14-20-95,11 0-641,22-3-104,10 0-656,17 2 497,-6 0 383,16 7-6601,-13 0 3088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8:50.6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614 71 4681,'-16'-22'7531,"-3"4"-4228,12 13-3104,0 0 0,0 1 0,0 1 0,0-1 0,0 1 0,-1 0 0,-1 0-199,4 3 140,0 0 0,0 0 1,0 0-1,0 1 0,0 0 0,0 0 1,0 0-1,0 0 0,0 1 1,0 0-1,0 0 0,1 0 1,-1 0-1,1 1 0,0 0 1,0 0-1,0 0 0,-2 2-140,-5 3 282,-37 25 300,2 2 1,2 2-1,1 2 0,2 2 1,2 1-1,-23 34-582,50-60 78,1 0 0,1 1 0,0 0-1,1 0 1,1 1 0,1 1 0,0-1 0,1 1 0,2 0 0,-1 0-1,0 17-77,4-25 18,1 0-1,0 0 1,1 0-1,0 0 1,1 0-1,0 0 1,1 0-1,0-1 0,0 1 1,1-1-1,1 0 1,-1 0-1,2 0 1,-1-1-1,1 0 1,1 0-1,0 0 0,0-1 1,1 0-1,0 0 1,0-1-1,1 0-17,8 7 41,1-1-1,1-1 0,0-1 1,0-1-1,1 0 0,0-2 0,1 0 1,0-1-1,0-1 0,0-1 1,1-1-1,0-1 0,2-1-40,-7-1 38,1-1-1,-1-1 1,1 0-1,-1-2 1,0 1-1,0-2 0,0-1 1,0 0-1,0-1 1,-1 0-1,0-2 0,-1 0 1,1 0-1,-1-2 1,-1 0-1,8-7-37,-8 4 43,-1-1-1,0 0 1,-1-1-1,0 0 1,-2-1 0,0 0-1,0-1 1,-2 0-1,0-1 1,-1 1-1,-1-1 1,0-1 0,-1 1-1,-1-1 1,1-17-43,-2 10 50,-2-1 1,0 1-1,-1-1 0,-2 1 1,-1-1-1,-1 1 1,-1 0-1,-1 0 1,-2 0-1,0 1 1,-3-3-51,6 17 19,1 1 1,-2 0 0,1 1 0,-2-1-1,1 1 1,-1 1 0,0-1-1,-1 1 1,0 0 0,0 1 0,-1 0-1,0 0 1,0 1 0,-1 0-1,1 0 1,-1 1 0,0 1 0,-1-1-1,1 2 1,-1-1 0,0 2-1,0-1 1,-7 1-20,-5 2-414,23 1 259,-1-1 1,1 0 0,-1 1 0,1-1-1,-1 1 1,1-1 0,-1 1 0,1-1 0,0 1-1,-1-1 1,1 1 0,0-1 0,0 1-1,-1 0 1,1-1 0,0 1 0,0-1-1,0 1 1,0 0 0,0-1 0,-1 1-1,1 0 1,0-1 0,1 1 0,-1 0-1,0-1 1,0 1 0,0-1 0,0 1-1,0 0 1,1-1 0,-1 1 0,0-1 0,0 1-1,1 0 1,-1-1 0,1 1 154,9 23-4622</inkml:trace>
  <inkml:trace contextRef="#ctx0" brushRef="#br0" timeOffset="419.88">608 601 11162,'-49'124'2617,"48"-99"1552,6-5-3089,1 12-64,0 2 129,7 1-225,-2-1-472,8-1-128,1-4-136,9-8 216,2-7-136,11-9 1672,-1-11-6577,4-5 2641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34:17.998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FF0066"/>
    </inkml:brush>
    <inkml:brush xml:id="br2">
      <inkml:brushProperty name="width" value="0.05" units="cm"/>
      <inkml:brushProperty name="height" value="0.05" units="cm"/>
      <inkml:brushProperty name="color" value="#5B2D90"/>
    </inkml:brush>
    <inkml:brush xml:id="br3">
      <inkml:brushProperty name="width" value="0.05" units="cm"/>
      <inkml:brushProperty name="height" value="0.05" units="cm"/>
      <inkml:brushProperty name="color" value="#AB008B"/>
    </inkml:brush>
    <inkml:brush xml:id="br4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897 555 536,'3'-45'2100,"-2"31"-1510,0 1 1,0-1 0,-2 0 0,1 1-1,-2-2-590,-1 1 659,0 0 1,-2 0-1,1 0 0,-2 0 0,0 1 1,0 0-1,-1 0 0,-1 0 0,0 1 1,-6-6-660,9 11 363,0 1 1,-1 0-1,0 0 1,0 0-1,0 1 1,-1 0 0,1 0-1,-1 1 1,0-1-1,-1 2 1,1-1-1,-1 1 1,0 0 0,0 0-1,0 1 1,0 1-1,0-1 1,0 1-1,-3 0-363,6 1 115,0 1 0,-1 0 0,2 0 0,-1 0 0,0 1 0,0 0 0,0 0 0,1 0 0,-1 0-1,1 1 1,0-1 0,-1 1 0,1 0 0,0 1 0,1-1 0,-1 1 0,1 0 0,-1-1 0,1 2-1,0-1 1,1 0 0,-1 0 0,1 1 0,-2 4-115,-6 14 239,1-1 1,1 2-1,1-1 1,-2 14-240,-9 49 501,4 0 1,-2 82-502,7 180 314,7-185-108,5 161 310,14 1 0,25 84-516,119 637 814,-118-798-785,-7 13 130,1 197-159,-26 267 521,-21 552-53,-18-781-178,7-211 234,13 29-524,30 347 520,-18-498 80,-16 142-600,8-238 73,4 34 16,4-1-1,4 0 1,8 23-89,11 132 92,9 327 104,-28-403-44,-9 2-152,1-63 30,10 183 76,-10-293-82,0 10-21,-1 0-1,0 0 1,-4 16-3,5-31 24,0 0 0,-1 0-1,0 0 1,0 0 0,0 0 0,0 0-1,0 0 1,0 0 0,-1-1 0,1 1 0,-1-1-1,0 1 1,0-1 0,0 1 0,0-1 0,0 0-1,0 0 1,-1 0 0,1 0 0,-1 0-1,1-1 1,-1 1 0,0-1 0,1 0 0,-3 1-24,5-2-309,-1 0 1,0 0 0,0 0-1,1 0 1,-1 0 0,0 0-1,0 0 1,1-1 0,-1 1 0,0 0-1,1 0 1,-1-1 0,0 1-1,1 0 1,-1-1 0,1 1-1,-1-1 1,1 1 0,-1-1-1,0 1 1,1-1 0,0 1 0,-1-1-1,1 1 1,-1-2 308,1 2-55,-11-16-5677</inkml:trace>
  <inkml:trace contextRef="#ctx0" brushRef="#br0" timeOffset="1530.44">718 10749 6777,'-28'-10'5156,"25"9"-3221,15-1-1021,1 1-941,119-8 973,97-10 290,213-20 1,-95 10-347,714-41 677,-494 39-1306,97-16 422,39-11 349,5 16-367,-3 23-247,-21 16-56,7-1-142,-40 3-125,-52 14-43,1402 15 382,714-34 1629,-2605 6-2047,1046 29 170,318 72 69,-1018-83-126,-450-17-119,-1-1 5,-1 1 0,1-1 1,0 0-1,0 0 1,0-1-1,-1 0 1,1 1-1,3-2-15,-23-5 120,-11 2-492,-7 3-3706,-15-5 513</inkml:trace>
  <inkml:trace contextRef="#ctx0" brushRef="#br0" timeOffset="2150.7">16306 10260 9986,'4'-7'765,"10"-17"418,-14 23-1070,1 1 1,-1-1 0,0 1 0,0-1-1,1 1 1,-1-1 0,0 1-1,0-1 1,0 1 0,0-1 0,1 1-1,-1-1 1,0 1 0,0-1-1,0 1 1,0-1 0,0 1 0,-1-1-1,1 1 1,0-1 0,0 1-1,0-1 1,0 1 0,0-1 0,-1 1-1,1-1 1,0 1 0,-1-1-1,1 1 1,0 0 0,-1-1 0,1 1-1,0-1 1,-1 1 0,1 0-1,-1-1-113,1 1 53,0 0-1,0 0 0,0 0 1,0 0-1,0 0 0,-1 0 1,1 0-1,0 0 0,0 0 1,0 0-1,0 0 0,0 0 1,-1 0-1,1 0 0,0 0 0,0 0 1,0 0-1,0 0 0,0 0 1,0 0-1,-1 0 0,1 0 1,0 0-1,0 0 0,0 0 1,0 0-1,0 0 0,0 0 1,-1 0-1,1 0 0,0 0 1,0 1-1,0-1 0,0 0 1,0 0-1,0 0 0,0 0 0,0 0 1,0 0-1,-1 0 0,1 1 1,0-1-1,0 0 0,0 0 1,0 0-1,0 0 0,0 0 1,0 0-1,0 1 0,0-1 1,0 0-1,0 0 0,0 0 1,0 0-53,3 14 1220,-1-9-1172,0 0 0,0-1 0,0 0 0,1 1 0,0-1 0,0 0-1,2 3-47,8 5 24,1 0-1,0 0 0,0-2 0,1 0 0,1 0 0,0-2 0,0 0 1,0 0-1,1-2 0,0 0 0,6 1-23,70 14 60,-62-16-9,0 2-1,-1 1 1,0 1 0,0 1-1,-1 2 1,-1 1 0,23 15-51,-43-23 72,9 5 100,-1 1 0,-1 1 1,0 0-1,0 1 0,4 6-172,-16-16 47,-1-1-1,0 1 1,0-1 0,0 1-1,0 0 1,0-1-1,0 1 1,-1 0 0,0 0-1,1 0 1,-1 1 0,0-1-1,0 0 1,-1 0 0,1 0-1,-1 1 1,0-1 0,0 0-1,0 1 1,0-1 0,0 0-1,-1 1 1,1-1 0,-1 0-1,0 0 1,0 1-1,0-1 1,0 0 0,-1 0-1,1 0 1,-1 0 0,0-1-1,0 1 1,0 0-47,-12 11 264,1 0 1,-2-1-1,0 0 0,-1-1 1,0-1-1,0-1 0,-1 0 0,-1-1 1,1-1-1,-5 1-264,-45 16 421,-2-3 0,-7-1-421,36-10 397,-30 8-195,25-10-3922,10-8 795</inkml:trace>
  <inkml:trace contextRef="#ctx0" brushRef="#br0" timeOffset="4694.98">81 751 5289,'-23'26'6189,"17"-19"-5064,1 0 0,-1-1 0,1 0 0,-2 0-1,1-1 1,-1 0 0,-5 4-1125,11-9 96,1 0 0,0-1 0,0 1 0,-1 0-1,1 0 1,0-1 0,0 1 0,0 0 0,-1 0 0,1-1-1,0 1 1,0 0 0,0-1 0,0 1 0,0 0 0,0-1-1,0 1 1,0 0 0,0-1 0,0 1 0,0 0 0,0-1 0,0 1-1,0 0 1,0-1 0,0 1 0,0 0 0,0-1 0,0 1-1,0 0 1,1 0 0,-1-1 0,0 1 0,0 0 0,0-1 0,0 1-1,1 0 1,-1 0 0,0-1 0,0 1 0,1 0-96,5-17 460,21-28-40,2 1-1,10-10-419,-7 10 340,-1-2 0,8-20-340,8-45 353,-37 84-254,0 1 0,2 0 1,0 0-1,2 2 0,1-1 1,11-11-100,42-55 961,-67 90-933,0 0-1,-1 0 1,1 0-1,0 0 1,0 1-1,0-1 0,0 0 1,-1 1-1,1-1 1,0 1-1,0-1 1,0 1-1,1-1 1,-1 1-1,0 0 1,0-1-1,0 1 1,0 0-1,0 0 1,0 0-1,0 0 1,0 0-1,1 0 1,-1 0-1,0 0 1,0 0-1,1 1-27,34 21 313,-34-20-336,23 15 18,-2-1 147,0 0 0,-2 1 1,0 2-1,0 0 0,-2 1 1,6 9-143,-10-6 95,26 38 888,46 54-983,-71-96 246,-13-14-169,-1-1 1,1 0 0,1-1-1,-1 1 1,0-1-1,1 1 1,0-1-1,0 0 1,0 0-1,0-1 1,0 1-1,0-1 1,1 0-78,-6-3 5,0 0 1,0 0-1,0 0 0,0-1 0,0 1 1,0 0-1,0 0 0,0 0 0,0 1 1,0-1-1,0 0 0,-1 0 0,1 1 0,0-1 1,-1 0-6,-34-14-4997,-31-21 248</inkml:trace>
  <inkml:trace contextRef="#ctx0" brushRef="#br0" timeOffset="9454.81">2544 8163 1136,'-27'-12'7814,"23"10"-6077,0 0 0,0 0 0,1 1 0,-1-1 0,0 1 0,0 0 0,-1 0 0,-2-1-1737,25 26 2379,122 105-1469,-124-115-827,-2 2 1,0-1 0,0 2-1,-2 0 1,0 0-1,2 5-83,-18-20 343,-10-8-119,-22-15-109,-31-26-39,2-3 0,-8-12-76,69 58-2,0 0 1,0-1 0,1 1-1,-1-1 1,1 0-1,1 0 1,-1 0 0,1-1-1,-1-1 2,3 6-2,-1 0-1,1 0 1,0 0-1,-1 0 0,1 0 1,0 0-1,0 0 1,0 0-1,0 0 0,0 0 1,0-1-1,0 1 1,1 0-1,-1 0 0,0 0 1,1 0-1,-1 0 1,0 0-1,1 0 0,0-1 3,0 2-4,0-1 1,0 0-1,0 0 0,1 0 0,-1 1 0,0-1 0,0 0 0,1 1 0,-1-1 0,0 1 0,1 0 0,-1-1 0,0 1 1,1 0-1,-1 0 0,1 0 0,-1 0 0,1 0 0,-1 0 0,0 0 0,1 1 4,7 0-12,1 2 1,-1-1-1,0 1 0,0 1 1,-1-1-1,1 1 0,-1 1 1,1 0-1,-1 0 0,-1 1 0,1 0 1,-1 0-1,2 2 12,10 10 25,-1 1 0,0 1 0,-1 0 0,3 8-25,12 33 320,-31-68-143,-3 4-4863,1 0 1152</inkml:trace>
  <inkml:trace contextRef="#ctx0" brushRef="#br0" timeOffset="10374.22">2709 8160 3161,'38'-87'2071,"-37"87"-1908,0-1 0,-1 0 1,1 0-1,-1 0 0,1 0 1,-1 1-1,1-1 0,-1 0 0,1 0 1,-1 0-1,0 0 0,0 0 1,0 0-1,1 0 0,-1 0 1,0 0-1,0 0 0,0 0 0,-1 0 1,1 0-1,0-1 0,0 1 1,0 1-1,-1-2-163,-6 6 6954,-11 30-5082,-18 31 1857,-22 29-3729,-112 174 3435,167-263-3265,9-12-121,28-37-52,22-26 14,-14 17 34,28-27-45,-62 69 32,-14 9 18,-24 17-26,19-6-9,0 1 0,1 0 0,0 0 0,0 1 0,1 0 0,0 1 1,1 0-1,1 0 0,-6 13-15,-8 25 205,51-85-77,17-32 10,32-33-138,-96 125 65,0 0 1,2 0 0,1 2-1,2 0 1,-2 6-66,-3 5 133,6-20-17,5-17 57,6-4-165,0 0 0,0 0 0,0 0 0,0 0 0,0 0 0,0 0 0,1 0 0,0 0 0,-1 0 0,1 0 0,1-2-8,5-15 1,0 1 0,2 0 0,4-8-1,-13 25-78,-8 8 517,-9 16 867,16-20-5128,1-2 855</inkml:trace>
  <inkml:trace contextRef="#ctx0" brushRef="#br0" timeOffset="12775.69">4602 6426 896,'-20'4'14467,"8"6"-8478,11-8-5912,1-1 1,-1 1 0,1 0 0,0-1 0,0 1-1,0 0 1,0-1 0,0 1 0,0 0 0,0-1 0,0 1-1,0 0 1,1-1 0,-1 1 0,1 0 0,0-1-1,-1 1 1,1-1 0,0 1 0,0-1 0,0 0 0,1 2-78,6 8 58,2 0 1,0 0 0,0-1 0,1 0-1,0-1 1,0 0 0,1-1 0,1 0 0,-1-1-1,1 0 1,0-1 0,1-1 0,-1 0-1,6 1-58,-17-8 374,-10-6-166,-11-9-119,-16-6-60,-4-3 9,1-1 1,0-4-39,23 21 3,12 14-23,21 20 2,2-5 20,0-2 0,1-1 0,1-1 0,1 0 1,18 7-3,-18-8 8,-18-10-3,0 0 0,0-1 1,1 0-1,-1 0 1,1 0-1,0-1 1,0 0-1,0 0 1,0 0-1,0-1 0,0 0 1,3 0-6,-9-1 3,0 0 0,1 0 0,-1-1 0,0 1 0,0 0 0,1 0 0,-1-1 0,0 1 0,0 0 0,0 0 0,0-1 0,0 1 0,1 0-1,-1-1 1,0 1 0,0 0 0,0 0 0,0-1 0,0 1 0,0 0 0,0-1 0,0 1 0,0 0 0,0-1 0,0 1 0,0 0 0,0-1 0,0 1 0,0 0 0,0-1 0,-1 1 0,1 0 0,0 0 0,0-1 0,0 1 0,0 0 0,-1 0 0,1-1 0,0 1 0,0 0 0,0 0 0,-1-1 0,1 1-1,0 0 1,0 0 0,-1 0 0,1 0 0,0-1 0,-1 1 0,1 0 0,0 0 0,0 0 0,-1 0 0,1 0-3,-16-14 104,1 6-61,0 1 0,-1 1-1,-13-4-42,-18-7 115,127 73 209,-51-34-304,-25-18-8,-1-1 0,0-1 0,1 1 0,-1 0 0,1-1 0,0 0 0,0 0 0,0 0 0,0 0 0,0 0 0,0-1 0,1 0 0,-1 0 0,0 0 0,2-1-12,-16-2-369,-1-1-4638,0 3 1220</inkml:trace>
  <inkml:trace contextRef="#ctx0" brushRef="#br0" timeOffset="13554.64">4837 6475 3857,'37'-48'2660,"-37"48"-2485,1-1-1,-1 1 1,1-1-1,-1 1 1,1-1-1,-1 1 1,0 0-1,1-1 1,-1 1-1,0-1 1,1 0-1,-1 1 1,0-1-1,1 1 1,-1-1 0,0 1-1,0-1 1,0 0-1,0 1 1,0-1-1,0 1 1,0-1-1,0 0 1,0 1-1,0-1 1,0 0-1,0 1 1,0-1-1,0 1 1,0-1-1,-1 0 1,1 0-175,-1 1 212,1 0 1,0 0-1,-1 0 1,1 0-1,-1 0 1,1 0-1,-1 0 1,1 0-1,0 0 1,-1 0-1,1 0 1,-1 0-1,1 0 1,-1 0-1,1 0 1,0 1-1,-1-1 0,1 0 1,0 0-1,-1 0 1,1 1-1,0-1 1,-1 0-1,1 0 1,0 1-1,-1-1 1,1 0-1,0 1 1,-1-1-1,1 0 1,0 1-1,0-1-212,-15 20 560,-1-1-1,-1 0 0,0-2 0,-7 5-559,-22 23 941,24-23-680,2 2-1,1 0 1,0 1-1,2 0 1,1 2-1,-2 7-260,25-47 37,0 0 0,1 1-1,1 0 1,0 0 0,1 1-1,10-9-36,76-59 12,-95 78-10,18-15 7,-15 12-7,0 0-1,1-1 1,0 2 0,0-1 0,0 1-1,1-1 1,-1 1 0,1 1 0,0-1-1,3 0-1,-10 3 2,1 0-1,0 0 0,0 0 0,0 1 0,0-1 1,0 0-1,0 0 0,0 0 0,0 0 0,0 0 0,0 0 1,0 1-1,0-1 0,0 0 0,0 0 0,0 0 0,0 0 1,0 0-1,0 1 0,0-1 0,0 0 0,0 0 1,0 0-1,0 0 0,0 0 0,0 0 0,0 1 0,0-1 1,0 0-1,0 0 0,0 0 0,0 0 0,1 0 0,-1 0 1,0 0-1,0 0 0,0 1 0,0-1 0,0 0 1,0 0-1,0 0 0,0 0 0,1 0 0,-1 0 0,0 0 1,0 0-1,0 0 0,0 0 0,0 0 0,1 0 1,-1 0-3,-20 15 126,2 0-76,1 0-26,-49 44 1027,-28 36-1050,129-135 61,2 3 0,1 1 0,2 1 0,35-22-61,-98 77 111,1 1 0,1 1 0,0 1-1,2 1 1,-15 24-111,33-46 62,-1-1 1,1 1-1,0 0 0,-1-1 1,1 0-1,-1 1 0,0-1 1,1 0-1,-1 0 0,0 0 1,0 0-1,0 0 0,0 0 1,0 0-1,0-1 0,0 1-62,-8-6 112,12-14-2412,-1 16-671</inkml:trace>
  <inkml:trace contextRef="#ctx0" brushRef="#br0" timeOffset="16631.99">9955 3227 3065,'-40'-21'6673,"-8"6"-3718,31 14 72,20 8-52,18 10-614,-21-16-2695,8 4 412,0 2 0,-1-1 1,0 1-1,0 0 0,0 0 0,-1 0 1,4 8-79,5 5 116,32 42 349,-33-44-282,-1 0 0,2-1 0,0 0 0,15 11-183,0 2 278,-83-73 642,-122-79-769,158 110 41,1 0 1,0-2-1,-8-9-192,24 22 60,0 1-28,27 27 14,196 192 379,-221-220-118,-6-9 108,-18-24 70,2 12-135,-1 1 0,-1 1 0,-6-4-350,33 33 210,-3-4-208,1 0 0,-1 0 1,1-1-1,0 1 1,0-1-1,1 0 0,-1 0 1,2 1-3,20 22 16,-12-11 29,2-1-1,0 0 1,0-1 0,1 0 0,13 6-45,-34-21-319,0 0-2893,3 1-131,-2 0-1242</inkml:trace>
  <inkml:trace contextRef="#ctx0" brushRef="#br0" timeOffset="17337.27">10151 3424 3441,'43'-108'2148,"-42"105"-1846,1 1 0,-1-1 0,0 0-1,0 0 1,0 0 0,-1-1 0,1 1 0,-1 0 0,1 0-1,-1 0 1,0 0 0,0-1 0,-1 1 0,1 0 0,-1 0-1,1 0 1,-1 0 0,0 0 0,0 0 0,-1 0-1,0-2-301,-1-1 1383,3 5-1286,-1 1 0,1 0 1,0 0-1,0-1 1,-1 1-1,1 0 1,0 0-1,0 0 0,-1-1 1,1 1-1,0 0 1,-1 0-1,1 0 1,0 0-1,-1 0 0,1 0 1,0-1-1,-1 1 1,1 0-1,0 0 1,-1 0-1,1 0 0,0 0 1,-1 0-1,1 0 1,0 1-1,-1-1 1,1 0-1,0 0 0,-1 0 1,1 0-1,0 0 1,-1 0-1,1 1 1,0-1-1,-1 0-97,-18 13 1506,-16 18-290,-269 275 3694,284-281-4719,17-19-113,13-17-49,-8 9-29,38-45 15,2 2 0,2 2 0,2 1-1,2 3 1,12-6-15,-43 38 20,-45 37 10,-4 1-11,-10 13 46,-2-2-1,-2-2 1,-7 1-65,51-38 121,14-8-78,19-12-28,-7-1-3,150-114 40,-252 203 893,-6 13-945,81-82 70,1 0 0,0 1-1,1-1 1,-1 1 0,0 0 0,1-1-1,0 1 1,-1 0 0,1 0-1,0 0 1,0 2-70,1-4 0,0-1 0,0 0 0,0 1 0,0-1 1,0 0-1,0 1 0,0-1 0,0 0 0,0 1 0,0-1 0,0 0 0,0 1 0,0-1 0,0 0 0,0 1 0,0-1 1,0 0-1,1 1 0,-1-1 0,0 0 0,0 1 0,0-1 0,1 0 0,-1 0 0,0 1 0,0-1 0,1 0 0,-1 0 1,0 0-1,0 1 0,1-1 0,-1 0 0,1 0 0,18-6-3657,-9-1 708</inkml:trace>
  <inkml:trace contextRef="#ctx0" brushRef="#br0" timeOffset="20141.61">12441 4431 1472,'-50'32'1542,"47"-30"-1012,-1-1 1,1 0-1,-1 0 1,1 0-1,-1 0 0,1-1 1,-1 1-1,1-1 0,-1 0 1,0 0-1,1-1 1,-1 1-1,-2-1-530,-18 0 4785,24 1-4598,-1 0 1,1 1-1,-1-1 0,0 0 1,1 1-1,-1-1 0,1 1 1,-1-1-1,1 0 0,-1 1 1,1 0-1,-1-1 0,1 1 1,-1-1-1,1 1 0,0-1 1,-1 1-1,1 0 0,0-1 1,0 1-1,0 0 0,-1-1 1,1 1-1,0 0 1,0-1-1,0 1 0,0 0 1,0 0-188,0 28 334,3-17-149,-1 1 1,2-1-1,0 0 1,0 0-1,1-1 0,0 1 1,1-1-1,1 0 1,0-1-1,0 1 1,1-1-1,0-1 1,1 0-1,5 5-185,-13-13 9,0 0 0,0-1 1,-1 1-1,1-1 0,0 1 0,0-1 0,0 1 0,0-1 0,0 0 1,0 1-1,0-1 0,0 0 0,0 0 0,0 0 0,0 0 0,0 0 1,0 0-1,0 0 0,0 0-9,4-11 343,-5 6-310,-1 0 0,1 0 1,-1 1-1,-1-1 0,1 0 0,-1 1 1,0-1-1,-2-3-33,2 3 11,0 1 0,0-1 0,0 1-1,-1-1 1,0 1 0,0 0 0,0 0 0,0 1 0,-1-1-1,1 0 1,-1 1 0,0 0 0,0 0 0,0 0-1,-1 1 1,1-1 0,-1 1 0,1 0 0,-1 0 0,0 1-1,1-1 1,-1 1 0,0 0 0,0 0 0,-3 1-11,8 0 11,1 0 1,-1 0 0,0 0-1,0 0 1,0 0-1,1 1 1,-1-1 0,0 0-1,0 0 1,0 0-1,0 1 1,1-1 0,-1 0-1,0 0 1,0 0-1,0 1 1,0-1 0,0 0-1,0 0 1,0 1 0,0-1-1,0 0 1,0 0-1,1 1 1,-1-1 0,0 0-1,-1 0 1,1 1-1,0-1 1,0 0 0,0 0-1,0 1 1,0-1-1,0 0 1,0 0 0,0 1-1,0-1 1,0 0-1,-1 0 1,1 0 0,0 1-1,0-1 1,0 0-1,0 0 1,-1 0 0,1 0-1,0 1 1,0-1 0,0 0-1,-1 0 1,1 0-1,0 0 1,0 0 0,0 0-1,-1 0 1,1 1-1,0-1 1,0 0 0,-1 0-1,1 0-11,29 21-44,-17-13 96,5 5-44,-1 0 11,1-1 0,0-1 0,7 4-19,-8-8 110,-16-10 150,-38-16-78,-15 4-142,37 11-2,-1 0 0,1-1 0,-1-1 0,1-1 0,1 0 0,-10-6-38,82 64 503,-42-35-462,0 0 1,2-1-1,0-1 0,0-1 0,1-1 0,1 0 0,0-1 1,12 4-42,-21-16 612,-9-2-2051,-4 2-3320,2 1 627</inkml:trace>
  <inkml:trace contextRef="#ctx0" brushRef="#br0" timeOffset="20961.2">12510 4640 1280,'35'-83'2358,"-34"81"-2100,0 0-1,0 1 1,-1-1 0,1 0-1,-1 1 1,0-1 0,0 0-1,1 1 1,-1-1 0,0 0-1,0 0 1,0 1 0,-1-1-1,1 0 1,0 1 0,-1-1-1,1 0 1,-1 1 0,0-1-1,1 0 1,-1 1 0,0-1-258,1 2 274,0-1-1,-1 1 1,1-1 0,0 1 0,0 0 0,-1-1-1,1 1 1,0-1 0,-1 1 0,1 0 0,0-1-1,-1 1 1,1 0 0,0 0 0,-1-1 0,1 1-1,-1 0 1,1 0 0,-1-1 0,1 1 0,0 0-1,-1 0 1,1 0 0,-1 0 0,1 0 0,-1 0-1,1 0 1,-1 0 0,1 0 0,-1 0 0,1 0-1,-1 0 1,1 0 0,-1 0 0,1 0 0,0 1-1,-1-1-273,-6 11 289,0 0 0,-1-1 0,-1 0-1,1 0 1,-2-1 0,1 0 0,-6 3-289,-39 39 663,-80 84 833,134-135-1491,0 0 0,0 0 0,0 0 0,0 0 0,0 0 0,0 0 0,0 0 1,0 0-1,0 0 0,0 0 0,0 0 0,0 0 0,0 0 0,1 0 0,-1 1 0,0-1 0,0 0 0,0 0 0,0 0 0,0 0 0,0 0 0,0 0 0,0 0 0,0 0 0,0 0 0,0 0 0,0 1-5,16-12 32,23-20-29,170-150 68,-271 254 69,23-36-10,22-22-22,0 1 1,1 1-1,1 0 1,1 1-1,-4 8-108,102-108 244,-60 59-227,0 1-1,22-14-16,-79 77 44,-2-7 10,22-23 1,0 1 0,1 1 0,0 0 0,1 0 0,0 1 0,-4 9-55,15-23 21,0 0 0,0 0 0,0 0 0,0 0 0,0 0-1,0 1 1,0-1 0,0 0 0,0 0 0,-1 0-1,1 0 1,0 1 0,0-1 0,0 0 0,0 0 0,0 0-1,0 0 1,0 1 0,0-1 0,0 0 0,0 0-1,0 0 1,0 0 0,1 1 0,-1-1 0,0 0 0,0 0-1,0 0 1,0 0 0,0 0 0,0 1 0,0-1-1,0 0 1,0 0 0,1 0 0,-1 0 0,0 0 0,0 0-1,0 1 1,0-1 0,0 0 0,0 0 0,1 0-1,-1 0 1,0 0 0,0 0 0,0 0 0,0 0 0,1 0-1,-1 0 1,0 0 0,0 0 0,0 0 0,0 0 0,1 0-1,-1 0 1,0 0 0,0 0 0,0 0 0,0 0-1,1 0 1,-1 0 0,0 0 0,0 0-21,16-4-462,-11 2-1666,18-3-147</inkml:trace>
  <inkml:trace contextRef="#ctx0" brushRef="#br0" timeOffset="85996.62">14748 2443 1064,'1'-12'10014,"2"12"-2798,6 18-130,-3-3-7038,25 45 3465,23 34-3513,45 55 627,-212-297 153,91 119-768,-2 0 1,-9-7-13,-24-28-35,74 83-42,1 0 0,1-1-1,3 2 78,57 56-196,-58-49 215,17 18 36,-35-42 237,-3-4-5528,0 1 1104</inkml:trace>
  <inkml:trace contextRef="#ctx0" brushRef="#br0" timeOffset="86817.2">15026 2528 2993,'3'-19'845,"-3"15"-474,0 0 1,0 0 0,1 0-1,0 1 1,0-1-1,0 0 1,0 1-1,1-1 1,-1 1 0,2-2-372,-27 37 12605,-23 9-9310,31-29-3126,0 1-1,2 1 1,-10 11-169,-34 36 822,39-44-578,2 1 0,0 1 1,-13 19-245,27-25 25,14-14-7,16-12-3,76-72 11,21-14 12,-109 86 5,-22 12 32,-27 15 33,19-4-17,-1 1 0,1 0 0,1 1 0,0 1 0,1 0-1,0 1 1,1 0 0,0 1 0,1 1 0,1-1 0,-6 14-91,16-29 0,0 0 1,0 0-1,0 0 1,0 0-1,-1 0 0,1 0 1,0 0-1,0 0 1,0 0-1,0 1 1,0-1-1,0 0 0,-1 0 1,1 0-1,0 0 1,0 0-1,0 0 0,0 1 1,0-1-1,0 0 1,0 0-1,0 0 0,0 0 1,0 1-1,0-1 1,0 0-1,0 0 0,0 0 1,0 0-1,0 1 1,0-1-1,0 0 0,0 0 1,0 0-1,0 0 1,0 1-1,0-1 0,0 0 1,0 0-1,0 0 1,0 0-1,0 0 0,0 1 1,0-1-1,0 0 1,1 0-1,-1 0 0,0 0 1,0 0-1,0 0 1,0 1-1,0-1 0,0 0 1,1 0-1,-1 0 1,0 0-1,0 0 0,0 0 1,0 0-1,1 0 1,-1 0-1,0 0 0,0 0 0,15-7 7,18-17-8,112-112 62,-201 161 192,44-17-221,0 1 0,1 1-1,0 0 1,-7 9-32,14-14 8,0-1 0,0 1 0,1 0-1,0 1 1,0-1 0,0 1 0,0-1 0,1 1 0,0 0 0,0 0 0,1 0 0,-1 4-8,2-10 11,0 1 1,0 0 0,0-1-1,0 1 1,0 0-1,0-1 1,0 1 0,0-1-1,0 1 1,0 0-1,0-1 1,0 1 0,1-1-1,-1 1 1,0-1-1,0 1 1,1 0 0,-1-1-1,0 1 1,1-1-1,-1 1 1,1-1 0,-1 0-1,1 1 1,-1-1-1,1 1 1,-1-1 0,1 0-1,-1 1 1,1-1-1,-1 0 1,1 0 0,0 0-1,-1 1 1,1-1-1,-1 0 1,1 0-1,0 0 1,-1 0 0,1 0-12,29-3-3139,-20 2 274,15-2-1717</inkml:trace>
  <inkml:trace contextRef="#ctx0" brushRef="#br0" timeOffset="91038.75">6245 3675 1552,'-43'11'2330,"43"-10"-2167,0-1 0,0 0 0,-1 0 1,1 0-1,0 0 0,0 1 0,-1-1 0,1 0 0,0 0 0,0 0 0,-1 0 0,1 0 0,0 0 1,-1 0-1,1 0 0,0 0 0,0 0 0,-1 0 0,1 0 0,0 0 0,-1 0 0,1 0 0,0 0 1,0 0-1,-1 0 0,1 0 0,0-1 0,-1 1 0,1 0 0,0 0 0,0 0 0,-1 0 0,1 0 0,0-1 1,0 1-1,0 0 0,-1 0 0,1-1 0,0 1 0,0 0 0,0 0 0,0-1 0,0 1 0,-1 0 1,1-1-164,0 1 148,0 0 1,1 0 0,-1 0 0,0 0-1,0 0 1,0-1 0,0 1 0,0 0-1,1 0 1,-1 0 0,0 0 0,0 0-1,0 0 1,0 0 0,1 0 0,-1 0-1,0 0 1,0 0 0,0-1 0,0 1-1,1 0 1,-1 0 0,0 0 0,0 0 0,0 0-1,0 1 1,1-1 0,-1 0 0,0 0-1,0 0 1,0 0 0,0 0 0,1 0-1,-1 0 1,0 0 0,0 0 0,0 0-1,0 0 1,1 1 0,-1-1 0,0 0-1,0 0 1,0 0 0,0 0 0,0 0-1,0 0 1,0 1 0,0-1 0,1 0 0,-1 0-1,0 0 1,0 0 0,0 1 0,0-1-1,0 0 1,0 0 0,0 0 0,0 1-149,14 26 851,0 1 1,-2 0 0,-1 1 0,1 11-852,23 57 1239,-58-147-669,9 23-545,1-1 0,2 0 0,1-1-1,-5-23-24,4 25 13,6 19 218,7 18 546,5 8-630,0 1 1,1-2 0,1 1 0,1-2 0,0 1-1,1-1 1,1-1 0,1 0 0,0 0-1,0-1 1,5 2-148,-3-2 155,-11-9 5,-7-5 328,2 0-4663,-2 0 476</inkml:trace>
  <inkml:trace contextRef="#ctx0" brushRef="#br0" timeOffset="91727.07">6416 3742 3497,'-4'-15'13773,"-6"16"-9349,-22 28-5316,24-21 2088,-7 8-1001,-56 57 2784,-42 30-2979,95-89 199,16-13-100,4-2-10,37-28 4,121-86-60,-129 100-13,-32 20 4,-16 9-3,-128 106 627,187-158-151,48-37-617,-89 74-217,2-3 490,-3 3-5057,-4-1 837</inkml:trace>
  <inkml:trace contextRef="#ctx0" brushRef="#br0" timeOffset="92136.23">6239 3792 4569,'-14'-12'706,"4"5"444,1-1 0,1 0 1,-1-1-1,-2-4-1150,8 10 850,1 0 0,0 0 0,1 0 0,-1 0 0,0-1 0,1 1 0,0 0 0,0-1 0,0 1 0,0-4-850,2 4 2228,4 7-20,4 9-876,10 26-460,-1 0 0,-2 1 0,-2 1 1,4 24-873,57 157 2241,-72-216-1773,-4-18 36,-10-28-844,-5 8-4298,8 21 503</inkml:trace>
  <inkml:trace contextRef="#ctx0" brushRef="#br1" timeOffset="-81760.14">7858 10396 824,'-9'22'14950,"0"-14"-11692,0-9-7164,9 0 999</inkml:trace>
  <inkml:trace contextRef="#ctx0" brushRef="#br1" timeOffset="-80505.73">7840 9651 1408,'3'46'1681,"-4"-42"31,-1-2-72,1 2 145,0-4-233,-1 0 136,1 0-351,-1 0-105,1-1-408,0-1-192,-1 1-360,1-1-120,0 1-104,-1 0 192,2-1 2953,0 1-6386,0-2 3321</inkml:trace>
  <inkml:trace contextRef="#ctx0" brushRef="#br1" timeOffset="-79790.39">7812 8829 1384,'-2'-2'2121,"1"-2"-185,0-2-31,-1 2-105,1 1-512,-1 1-184,0-1-479,0 0-169,1 0-312,0 1 0,-1-1 400,1 0-3113,0 2 1265</inkml:trace>
  <inkml:trace contextRef="#ctx0" brushRef="#br1" timeOffset="-78902">7839 7464 1296,'-1'-3'1793,"-1"1"-177,-1-1 240,1 0-359,-1 2-265,0 0-424,1-1-192,0 1-400,-1-1-72,3 1-48,0 0-8,0-1 16,0 1-2344,0 0 800</inkml:trace>
  <inkml:trace contextRef="#ctx0" brushRef="#br1" timeOffset="-78077.58">7855 6384 3377,'-45'46'1792,"44"-43"-56,1-5-823,1 2 87,-1 0-400,0 0 56,0 0-136,0 0-144,0 0-144,0 0-104,0 0-96,0 0 112,0 0-880,-1-1-1544,1 0 335</inkml:trace>
  <inkml:trace contextRef="#ctx0" brushRef="#br1" timeOffset="-77331.2">7806 5464 8066,'-47'-54'1904,"47"48"737,2 2-2321,1 4-168,-3 0 8,0 0-136,1 0-8,1 0-16,-1-1-304,4 1-2193,5 0-167,-5 0-977</inkml:trace>
  <inkml:trace contextRef="#ctx0" brushRef="#br1" timeOffset="-76500.18">7831 4423 8130,'1'0'2104,"0"0"609,1 0-2433,-1 0-24,1 1-208,-1 1-32,2-1 8,5 3 1488,0 2-4224,-4-5 1919</inkml:trace>
  <inkml:trace contextRef="#ctx0" brushRef="#br1" timeOffset="-75750.13">7888 3950 6609,'41'-52'2561,"-43"48"304,4-6-1881,-1 5-40,1 7-520,-2-1-40,0-2-224,-2 1-64,1 0-56,-1 1 3521,2 1-6578,0 2 3361</inkml:trace>
  <inkml:trace contextRef="#ctx0" brushRef="#br1" timeOffset="-7888.36">7836 10271 896,'-22'-16'11675,"22"16"-11529,-1-1 0,1 1 1,0 0-1,-1 0 0,1 0 1,-1 0-1,1 0 0,0 0 1,-1 0-1,1 0 1,-1 0-1,1 0 0,0 0 1,-1 0-1,1 0 0,0 1 1,-1-1-1,1 0 0,0 0 1,-1 0-1,1 0 0,0 1 1,-1-1-1,1 0 0,0 0 1,-1 1-1,1-1 0,0 0 1,0 0-1,-1 1 0,1-1 1,0 0-1,0 1 0,0-1-146,-2 5 223,1 0 0,0 0 0,0 0 0,1 0 0,0 1 0,-1-1 0,2 5-223,-1-3 268,0 199 2155,-2-139-1552,-8 24 18,12-30-375,10 45-514,-9-74 165,-3-18-35,0 1 1,-2-1-1,1 0 0,-2 0 0,0 0 0,-2 2-130,4-12 35,1-3-53,-1-1 0,1 1 0,0-1 0,-1 1 0,1-1 0,-1 1 0,0-1 0,1 1 0,-1-1 0,1 1 0,-1-1 0,0 0 0,1 1 0,-1-1-1,0 0 1,1 0 0,-1 1 0,0-1 0,1 0 0,-1 0 0,0 0 0,0 0 0,1 0 0,-1 0 18,-10 0-7816,6-2 1918</inkml:trace>
  <inkml:trace contextRef="#ctx0" brushRef="#br1" timeOffset="-5009.66">7550 10706 824,'-21'29'907,"16"-24"3071,-1 0 4056,25-27-188,35-58-7128,-40 55-317,7-11-80,-2-1-1,-1-1 1,-2-1-1,8-29-320,-24 66 9,1-4 0,1 0 1,-1 1-1,1-1 1,0 1 0,0-1-1,1 1 1,0 0-1,0-1 1,0 1-1,1 0-9,-4 5 2,1 0-1,-1 0 1,1 0-1,-1 0 1,1 0-1,-1 0 1,1 0-1,-1 0 0,1 1 1,-1-1-1,1 0 1,-1 0-1,0 0 1,1 1-1,-1-1 0,1 0 1,-1 1-1,0-1 1,1 0-1,-1 1 1,1-1-1,-1 0 0,0 1 1,0-1-1,1 1 1,-1-1-1,0 0 1,0 1-1,1-1 0,-1 1 1,0-1-1,0 1 1,0-1-1,0 1-1,8 16 53,-8-17-50,14 30 174,1-1 0,15 22-177,-3-5 43,-15-28 17,0-1 0,1 0 1,15 14-61,-9-10 38,-7 0 196,-12-20-229,0-1 0,0 1-1,0-1 1,0 0 0,0 1 0,0-1-1,0 1 1,0-1 0,0 1 0,0-1-1,0 1 1,0-1 0,0 0 0,0 1-1,-1-1 1,1 1 0,0-1 0,0 0-1,0 1 1,-1-1 0,1 1 0,0-1-1,-1 0 1,1 1 0,0-1 0,-1 0-1,1 1 1,0-1 0,-1 0 0,1 0-1,0 1 1,-1-1 0,1 0 0,-1 0 0,1 0-1,0 0 1,-1 0 0,1 1 0,-1-1-1,1 0 1,-1 0 0,1 0 0,-1 0-1,1 0 1,0 0 0,-1 0 0,1-1-1,-1 1-4,-4 0 8,0 1 0,0 0 0,-1-1 0,1 1 0,0 1 0,1-1 0,-1 1 0,-2 1-8,-35 10 46,19-9-37,0-1 0,0-1-1,-4-1-8,-121 10 338,138-8 90,7 0-4473,3-2 939</inkml:trace>
  <inkml:trace contextRef="#ctx0" brushRef="#br1" timeOffset="-2869.89">7769 10751 976,'-20'-54'14442,"24"78"-10750,-6 32-2908,0-17-474,21 238 1697,-19-254-1926,-1-9 238,1 1-1,0 0 1,2 0 0,-1-1-1,4 12-318,-2-16 1171,-2-7-2990,-1-2-4920,1-11 1187</inkml:trace>
  <inkml:trace contextRef="#ctx0" brushRef="#br2" timeOffset="32680.74">6347 3896 1912,'-4'-2'1630,"0"-1"1,-1 2-1,1-1 0,0 0 0,-1 1 0,1 0 0,-1 0 0,0 0 0,-2 1-1630,6 0 142,1 0 0,-1 0 0,1 0 0,-1 0 0,0 0 0,1 0 0,-1 0 0,1 1 0,-1-1 0,0 0 0,1 0 0,-1 1 0,1-1 0,-1 0 0,1 1 0,-1-1 0,1 1 0,-1-1 0,1 0 0,0 1 0,-1-1 0,1 1 0,-1-1 0,1 1 0,0 0 0,0-1 0,-1 1-142,1 1 59,0 0 0,-1 0 0,1 0-1,0 0 1,0 0 0,0 0-1,1 0 1,-1 0 0,0 0-1,1 0 1,-1 0 0,1 0 0,0 1-59,7 15 199,0 0 1,0-1 0,2 0 0,7 9-200,-7-10 96,0 0 0,0 2 0,-2-1 1,6 16-97,-2-1 194,2-1 0,1 0 0,3 3-194,31 64 554,-40-74-455,2 0-1,1 0 1,1-1-1,0-1 1,2 0-1,1-1 1,10 11-99,10 12 354,-2 1 1,28 48-355,-57-86 17,23 39 144,-16-24-75,2 0 0,0-1 0,2-1 0,0 0 0,8 6-86,15 25 147,-8-9-29,-17-26-89,0-1-1,1-1 0,1 0 0,0-1 0,1-1 0,0 0 0,1-1 0,0-1 0,1-1 0,12 5-28,13 2 88,1-1 0,0-3 0,37 5-88,-29-9 264,41-1-264,-45-1 99,15 0 58,82-13 28,-134 6-170,0 1 0,0 1 0,0 0 0,8 1-15,-11 0 11,-1-1 0,1 0-1,0 0 1,0-1 0,0-1 0,0 1 0,0-1 0,0-1-1,2 0-10,34-11 44,-24 8-22,0-2-1,0 1 0,-1-2 1,0-1-1,-1-1 1,0 0-1,15-11-21,10-13 33,-12 9-12,1 1 0,1 2 0,14-7-21,22-12 51,-3-3 0,-1-3 0,37-36-51,-84 68 7,42-39 53,31-36-60,-52 49 11,-23 22 1,-1-1 0,-1 0 0,11-20-12,-12 19 5,0 0 0,1 1-1,16-17-4,185-184 42,-206 210-42,23-25-3,2 2 0,2 1 1,0 1-1,15-6 3,-41 29 3,-1 1 0,0-1 1,0-1-1,-1 0 0,5-7-3,24-25 8,-27 30-6,0-1-1,0 0 1,-2-1 0,2-3-2,-2 4 2,-1 1 0,2-1-1,0 1 1,0 1 0,9-8-2,149-125 0,-117 107 2,-41 32-2,-1-2 1,0 1 0,0-1 0,0 0 0,-1-1 0,4-5-1,3 1 24,0-2-152,-11 2-3324,-4 9 127</inkml:trace>
  <inkml:trace contextRef="#ctx0" brushRef="#br3" timeOffset="41982.74">6320 3814 1048,'-18'6'7236,"8"-1"674,27 3-5941,7-1-1773,0-2 1,1-1-1,-1 0 1,1-2-1,10-1-196,128-6 443,-158 5-435,248-1 128,-80 2-57,-20-1-11,-14 0 535,60-10-603,261-34 1396,-350 35-1122,-8 2 434,0-4 0,94-24-708,217-48 1004,-328 73-881,0 4 0,31 4-123,107-7 99,-180 5-78,-8 2 9,-1-2 1,0-1 0,0-2 0,-1-1 0,16-7-31,62-9 81,-96 20 30,0 1-1,0 1 0,0 1 1,1 0-1,-1 1 0,11 1-110,8 0 1292,-35-1-4938,-2 1 937</inkml:trace>
  <inkml:trace contextRef="#ctx0" brushRef="#br3" timeOffset="50784.6">7941 3739 3753,'18'70'1668,"-17"-68"-1327,-1 1 0,0 0 0,0-1 0,0 1 0,0 0-1,-1-1 1,1 1 0,-1 0 0,0-1 0,0 1 0,0-1 0,0 1 0,0-1-1,0 0 1,0 1 0,-1-1 0,0 0 0,1 0 0,-2 1-341,-8 16 2576,11-19-2462,0 1 0,0-1 0,0 0 0,0 1 0,0-1 0,0 1 0,0-1 0,-1 0 0,1 1 0,0-1 0,0 0 0,0 1 0,-1-1 0,1 0 0,0 1 0,0-1 0,-1 0 0,1 1 0,0-1-1,-1 0 1,1 0 0,0 1 0,-1-1 0,1 0 0,0 0 0,-1 0 0,1 0 0,0 1 0,-1-1 0,1 0 0,-1 0 0,1 0 0,0 0 0,-1 0 0,1 0 0,-1 0 0,1 0 0,-1 0-114,-15-12 1531,13 9-1499,0-1 0,0 0 0,0 1 0,0-1 0,1 0 0,0-1 0,0 1 0,-1-1-32,3 2-2,0 1 0,0-1 0,1 1-1,-1 0 1,0-1 0,1 1 0,-1 0-1,1 0 1,0-1 0,0 1-1,0 0 1,0 0 0,0 0 0,0 0-1,1 0 1,-1 0 0,1 0 0,-1 1-1,1-1 1,0 0 0,0 1 0,-1-1-1,1 1 1,0 0 0,0 0 0,0 0-1,1 0 1,0-1 2,52-20-21,-53 22 22,0-1-1,0 0 0,0 1 1,0 0-1,0-1 0,0 1 1,0 0-1,0 0 0,1 0 1,-1 0-1,0 1 0,0-1 1,0 0-1,0 1 0,0-1 1,0 1-1,-1 0 0,1 0 1,0 0-1,0 0 0,0 0 1,-1 0-1,1 0 0,0 1 1,-1-1-1,1 0 0,-1 1 1,0-1-1,0 1 0,1 0 1,-1 0-1,0-1 0,0 1 1,0 0-1,-1 0 0,1 0 1,0 0-1,-1 0 0,1 1 0,1 4 14,-1 1 0,0-1 0,0 1 0,0-1 0,-1 1 0,0-1 0,-1 1 0,1-1 0,-2 3-14,1-4 42,-1 1 1,0-1-1,0 0 1,0 0-1,-1 0 0,0 0 1,0-1-1,0 1 0,-1-1 1,1 0-1,-2 0 1,1 0-1,0 0 0,-1-1 1,0 0-1,0 0 0,0 0 1,0 0-1,-1-1 1,0 0-1,1 0 0,-1-1 1,0 1-1,0-1 0,-6 1-42,4-1 86,-1-1 0,1 0 0,-1 0 0,0-1-1,0 0 1,1-1 0,-1 0 0,0 0 0,1 0 0,-1-1-1,1-1 1,0 1 0,0-2 0,0 1 0,0-1 0,0 0-1,1 0 1,-1-1 0,-1-2-86,7 6 6,1 0-1,-1-1 1,0 1-1,1 0 1,-1-1 0,1 1-1,0-1 1,0 0 0,-1 1-1,1-1 1,0 0-1,0 0 1,1 0 0,-1 0-1,0 0 1,0 0 0,1 0-1,0 0 1,-1 0-1,1 0 1,0 0 0,0 0-1,0 0 1,0 0 0,0-1-6,2-1-2,-1-1 1,0 1 0,1 0 0,0 0 0,0 1 0,0-1 0,0 0 0,1 1 0,-1-1-1,1 1 1,0 0 0,2-2 1,2-2-8,1 0 0,1 0-1,-1 1 1,1 0 0,0 0-1,1 1 1,-1 0 0,1 1-1,0 0 1,4-1 8,-9 4-3,-1 0 1,1 0-1,0 1 0,0 0 1,0 0-1,0 0 0,-1 0 1,1 1-1,0-1 0,0 1 1,0 1-1,-1-1 0,1 1 1,0 0 2,-3-1-1,-1 0 1,1 0-1,0 0 1,-1 1-1,1-1 1,-1 1-1,0-1 1,1 1-1,-1-1 0,0 1 1,0 0-1,0-1 1,0 1-1,0 0 1,0 0-1,-1 0 1,1 0-1,-1 0 1,1 0-1,-1 0 1,0 0-1,1 0 1,-1 0-1,0 0 1,0 0-1,-1 0 1,1 0-1,0 0 1,-1 0-1,1 0 1,-1 0-1,0 0 1,1-1-1,-2 2 1,-1 8 4,1-3 5,-1-1-1,1 1 0,-1-1 1,-1 0-1,1 0 1,-1-1-1,0 1 0,-2 1-8,5-6 21,-1-1 0,1 0-1,-1 0 1,0 0-1,1 0 1,-1 0 0,0 0-1,0 0 1,0 0 0,0-1-1,0 1 1,0-1-1,0 1 1,0-1 0,0 0-1,0 0 1,0 0 0,0 0-1,0 0 1,0 0-1,0-1 1,0 1 0,0-1-1,0 1 1,1-1-1,-1 0 1,0 0 0,0 0-1,0 0 1,1 0 0,-1 0-1,0 0 1,1 0-1,-2-2-20,0 1 11,0 0 0,0 0 0,1 0 0,-1 0 0,1-1 0,-1 1 0,1-1 0,0 1 0,0-1 0,0 0 0,0 0 0,1 0 0,-1 0 0,1 0 0,0 0 0,0-1 0,0 1 0,0 0 0,0-1 0,1 1 0,0 0 0,-1-1 0,1 1 0,0-1 0,1 1 0,-1 0 0,1-1 0,-1 1-1,1 0 1,0-1 0,0 1 0,1 0 0,-1 0 0,2-2-11,-1 0-4,0 1-1,1-1 0,0 1 1,0 0-1,0 0 0,0 1 1,1-1-1,-1 1 0,1-1 1,0 1-1,0 0 0,0 1 1,1-1-1,-1 1 0,1-1 1,-1 1-1,1 1 0,0-1 1,-1 1-1,1 0 0,0 0 1,0 0-1,4 0 5,-5 2-3,0-1 0,0 1 0,-1 0 0,1 0 1,0 0-1,0 0 0,-1 1 0,1 0 0,-1 0 0,1 0 1,-1 0-1,0 0 0,0 1 0,0-1 0,0 1 0,0 0 0,0 0 1,-1 0-1,1 0 0,-1 0 0,0 1 0,2 2 3,-3-3 2,1 0-1,-1-1 0,0 1 1,0 0-1,0 0 0,0 0 1,0 0-1,-1-1 1,1 1-1,-1 0 0,0 0 1,0 0-1,0 0 0,0 0 1,-1 0-1,1 0 1,-1 0-1,1 0 0,-1 0 1,0 0-1,0 0 0,0-1 1,-1 1-1,1 0 1,-1-1-1,0 1 0,1-1 1,-1 0-1,0 1 1,-2 1-2,1-3 5,1 1 1,0 0 0,-1-1-1,1 0 1,-1 1 0,0-1-1,1 0 1,-1 0 0,0-1-1,0 1 1,0-1 0,0 1-1,0-1 1,1 0 0,-1 0-1,0 0 1,0 0 0,-2-1-6,-1 0 30,0 0-1,0-1 1,0 0 0,0 0 0,0-1 0,0 1 0,1-1-1,-1 0 1,-2-3-30,4 3 26,-1 0 0,1-1 0,0 0 0,0 0-1,0 0 1,0 0 0,0-1 0,1 1 0,0-1-1,-1-2-25,3 5 4,0 0 0,0-1-1,0 1 1,0-1-1,0 1 1,1-1-1,-1 1 1,1-1 0,0 1-1,0-1 1,0 0-1,0 1 1,0-1-1,0 1 1,1-1-1,-1 0 1,1 1 0,0-1-1,-1 1 1,2-2-4,0 1-3,-1 1 0,0 0-1,1-1 1,0 1 0,-1 0 0,1 0 0,0 0 0,0 1 0,0-1 0,1 0 0,-1 1 0,0-1 0,0 1-1,1 0 1,-1 0 0,1 0 0,-1 0 0,1 0 0,-1 0 0,1 1 0,0-1 0,-1 1 0,1 0 0,0 0 0,0 0-1,-1 0 1,1 0 0,0 1 0,-1-1 0,1 1 0,-1-1 0,1 1 0,0 0 0,-1 0 0,0 0 0,2 1 3,0 0-2,0 0 0,0 0 0,0 0 1,-1 1-1,1-1 0,-1 1 1,0 0-1,1-1 0,-1 2 0,-1-1 1,1 0-1,0 1 0,-1-1 0,1 1 1,-1-1-1,0 1 0,-1 0 1,1 0-1,0 0 0,-1 0 0,0 1 1,0-1-1,0 1 2,-1-1 3,0-1 0,-1 1 0,1-1 0,-1 1 0,1-1-1,-1 1 1,0-1 0,0 0 0,-1 1 0,1-1 0,-1 0 0,1 0 0,-1 0 0,0 0 0,0 0 0,-1-1 0,1 1 0,0 0-1,-1-1 1,0 0 0,1 0 0,-1 1 0,0-2 0,0 1 0,0 0 0,0-1 0,-1 1 0,1-1 0,0 0 0,-2 0-3,-3 2 21,0-1 0,0-1 1,-1 1-1,1-1 1,0-1-1,-1 0 1,1 0-1,0 0 1,-1-1-1,1 0 1,0-1-1,-4-1-21,8 2 18,-7-2 24,0-1 0,1 0 0,-1 0 0,1-1 1,0-1-1,-1 0-42,10 5 3,0 0-1,0 0 1,-1 0 0,1 0 0,0 0 0,0 0-1,0 0 1,0-1 0,0 1 0,1 0 0,-1 0 0,0-1-1,1 1 1,-1-1 0,0 1 0,1-1 0,0 1-1,-1-1 1,1 1 0,0-1-3,0 0-2,0 0 0,1 0 0,0 0 0,-1 0 0,1 0 0,0 0 0,0 1 0,0-1 0,0 0 0,0 0 0,0 1 0,0-1 0,1 0 0,-1 1 0,1 0 0,-1-1-1,1 1 1,-1 0 0,2-1 2,6-4-8,-1 0 0,1 1-1,1 0 1,-1 0 0,1 1-1,-1 0 1,1 1-1,0 0 1,0 0 0,5 1 8,-9 1-3,-1 0 0,1 0 1,0 1-1,0 0 0,-1 0 1,1 0-1,0 1 0,0 0 1,-1 0-1,1 0 0,0 1 1,-1 0-1,1 0 0,-1 0 1,0 1-1,0 0 0,0 0 0,0 0 1,0 1 2,-3-3 1,0 1-1,-1-1 1,1 1 0,-1 0 0,1 0-1,-1-1 1,0 1 0,0 0 0,0 0-1,0 0 1,0 0 0,0 0 0,0 0 0,-1 1-1,1-1 1,-1 0 0,0 0 0,1 0-1,-1 1 1,0-1 0,0 0 0,-1 0-1,1 1 1,0-1 0,-1 0 0,1 0-1,-1 0 1,0 0 0,1 0 0,-1 0 0,0 0-1,-1 0 1,1 0 0,0 0 0,0 0-1,-1 0 1,1-1 0,-1 1 0,1-1-1,-1 1 1,0-1 0,0 1-1,-4 3 9,1-1-1,-1 0 1,0 1 0,0-2-1,0 1 1,0-1 0,-1 0-1,1 0 1,-1-1-1,0 0 1,0 0 0,-5 1-9,2-4 13,1 1 0,-1-1 0,1-1-1,0 0 1,0 0 0,0-1 0,0 0 0,0 0 0,0-1 0,1 0 0,0-1 0,0 1 0,0-2 0,0 1-1,-3-4-12,8 6 0,0 1-1,0 0 0,0-1 0,1 0 0,-1 0 0,1 1 0,-1-2 0,1 1 1,0 0-1,0 0 0,0-1 0,1 1 0,-1-1 0,1 1 0,0-1 0,0 0 0,0 1 1,0-1-1,1 0 0,-1 0 0,1 0 0,0 1 0,0-1 0,1 0 0,-1 0 0,1 0 1,0 1-1,0-1 0,0 0 0,0 1 0,1-1 0,-1 1 0,1-1 0,0 1 1,0 0-1,0 0 0,1 0 0,1-2 1,0 1-6,-1 0 0,1 0 0,1 0 0,-1 1 1,0 0-1,1 0 0,-1 0 0,1 1 0,0-1 0,0 1 1,0 0-1,0 0 0,1 1 0,-1 0 0,0 0 0,1 0 1,-1 0-1,1 1 0,-1 0 0,0 0 0,1 1 0,-1-1 0,1 1 1,-1 0-1,0 1 0,5 1 6,-5-1-2,1 0 0,-1 0 0,0 1 0,1-1 0,-1 1 0,-1 1 0,1-1-1,0 1 1,-1 0 0,1 0 0,-1 0 0,0 0 0,-1 1 0,1-1 0,-1 1 0,0 0 0,0 1 0,0-1 0,-1 0 0,0 1 0,0-1 0,0 1 0,-1 0-1,1 3 3,-1-7 3,-1 0-1,0 1 0,1-1 1,-1 0-1,0 1 0,0-1 1,-1 0-1,1 1 0,0-1 1,-1 0-1,0 1 1,1-1-1,-1 0 0,0 0 1,0 0-1,0 0 0,0 1 1,-1-2-1,1 1 0,0 0 1,-1 0-1,1 0 0,-1-1 1,-1 2-3,0-1 7,-1 0 1,1 0 0,-1-1 0,0 1 0,1-1-1,-1 0 1,0 0 0,0 0 0,0 0 0,0-1-1,0 0 1,0 1 0,-3-2-8,-4 1 18,1-1 1,-1 0-1,1-1 1,-1-1-1,1 1 0,0-2 1,0 1-1,0-1 0,0-1 1,-6-4-19,12 7 2,1-1-1,-1 0 1,1 0 0,0 0-1,0 0 1,0 0 0,1-1 0,-1 1-1,1-1 1,-1 0 0,1 0 0,0 1-1,1-1 1,-1-1 0,1 1-1,0 0 1,-1-2-2,2 4-3,0 0 0,0-1 0,0 1 1,1 0-1,-1 0 0,0 0 0,1 0 0,0-1 0,-1 1 0,1 0 0,0 0 0,0 0 0,0 0 1,0 0-1,1 1 0,-1-1 0,0 0 0,1 0 0,-1 1 0,1-1 0,0 1 0,-1-1 0,1 1 0,0 0 1,0 0-1,0 0 0,0 0 0,0 0 0,0 0 0,0 0 0,0 1 0,0-1 0,1 1 0,0-1 4,5 0-9,-1 0 0,1 1 1,-1 0-1,1 0 1,-1 0-1,1 1 1,-1 0-1,1 1 1,-1-1-1,0 2 1,0-1-1,0 1 1,0 0-1,0 0 1,4 3 7,-6-3 0,0-1 0,-1 1 0,1 0 0,-1 0 0,0 0 0,1 1 1,-2 0-1,1-1 0,0 1 0,-1 1 0,1-1 0,-1 0 0,0 1 0,-1 0 0,1 0 0,-1 0 0,0 0 1,0 0-1,-1 0 0,1 0 0,-1 3 0,-1-5 4,0-1 0,-1 0 1,1 0-1,-1 1 0,0-1 1,0 0-1,0 0 0,0 0 1,0 0-1,0 0 0,-1 0 1,1 0-1,0-1 1,-1 1-1,0 0 0,1-1 1,-1 1-1,0-1 0,0 0 1,0 1-1,0-1 0,0 0 1,0 0-1,0 0 0,0-1 1,0 1-1,0 0 0,-1-1 1,1 1-1,0-1 0,0 0 1,-3 0-5,-2 1 14,-1 0 1,0 0-1,0-1 1,0 0-1,0 0 1,0-1-1,1 0 1,-1 0-1,0-1-14,6 2 1,1 0 0,0 0-1,0-1 1,0 1 0,0 0-1,-1-1 1,1 1 0,0-1 0,0 1-1,0-1 1,0 0 0,0 1 0,0-1-1,0 0 1,0 0 0,1 0-1,-1 1 1,0-1 0,0 0 0,1 0-1,-1 0 1,0 0 0,1 0-1,-1-1 1,1 1 0,-1 0 0,1 0-1,0 0 1,-1 0-1,2-1-2,-1 0 0,1 1 1,0-1-1,-1 1 0,1-1 0,0 0 0,0 1 0,0 0 1,0-1-1,0 1 0,0 0 0,1-1 0,-1 1 1,0 0-1,0 0 0,1 0 0,1-1 2,3-2-8,0 1-1,0-1 1,0 1 0,1 0-1,0 0 1,-1 1 0,1 0-1,0 0 1,7-1 8,-12 4 0,0-1 0,1 1-1,-1-1 1,0 1 0,0 0 0,1-1 0,-1 1 0,0 0-1,0 1 1,0-1 0,0 0 0,0 0 0,0 1 0,-1 0-1,1-1 1,0 1 0,-1 0 0,1-1 0,-1 1 0,1 0-1,-1 0 1,0 0 0,0 1 0,0-1 0,0 0 0,-1 0-1,1 0 1,0 1 0,-1-1 0,1 0 0,-1 1 0,0-1-1,0 0 1,0 1 0,0-1 0,-1 0 0,1 1 0,0-1-1,-1 0 1,0 1 0,1-1 0,-1 0 0,0 0 0,0 0-1,0 0 1,-1 0 0,1 0 0,0 0 0,-1 1 0,-4 3 7,0 0 1,0 0 0,0-1-1,0 0 1,-1 0 0,0 0-1,0-1 1,-3 1-8,8-4 4,0 1 0,0-1 0,1 0 0,-1 0-1,0-1 1,0 1 0,0 0 0,0-1 0,0 1 0,0-1 0,0 0 0,-1 1 0,1-1-1,0 0 1,0 0 0,0 0 0,0-1 0,0 1 0,0 0 0,0-1 0,0 0 0,0 1 0,0-1-1,0 0 1,0 0 0,0 0 0,0 0 0,1 0 0,-1 0 0,0-1 0,1 1 0,-1-1-1,1 1 1,-1-1 0,0-1-4,1 1 0,0-1-1,1 1 0,-1-1 1,0 0-1,1 1 1,-1-1-1,1 0 0,0 0 1,0 1-1,0-1 1,0 0-1,1 0 0,-1 1 1,1-1-1,0 0 1,-1 1-1,1-1 0,0 1 1,1-1-1,-1 1 1,0-1-1,1 1 0,-1 0 1,1 0-1,0-1 1,0 1-1,0 0 0,0 0 1,-1 1-2,1-1-1,-1 0 0,1 1 0,0-1 0,-1 1 1,1 0-1,0 0 0,0 0 0,0 0 0,0 0 0,0 0 1,0 0-1,0 0 0,0 1 0,0-1 0,0 1 0,0 0 1,0-1-1,1 1 0,-1 0 0,0 0 0,0 0 0,0 1 1,0-1-1,0 0 0,1 1 0,-1 0 0,0-1 0,0 1 1,0 0-1,0 0 0,-1 0 0,1 0 0,0 0 0,0 1 1,1 0 2,2 3-6,-1 1 0,1-1 1,-1 1-1,0 0 1,0 0-1,0 1 0,0 1 6,-3-6 2,0-1-1,0 1 1,0 0-1,-1-1 0,1 1 1,0 0-1,-1 0 1,0 0-1,1 0 0,-1-1 1,0 1-1,0 0 1,0 0-1,0 0 0,0 0 1,0 0-1,-1 0 1,1 0-1,-1-1 0,1 1 1,-1 0-1,1 0 1,-1 0-1,0-1 0,0 1 1,0-1-1,0 1 0,0 0 1,-2 0-2,2-1 3,0-1 1,0 1 0,0-1-1,0 1 1,0-1-1,0 0 1,0 1-1,-1-1 1,1 0-1,0 0 1,0 0 0,0 0-1,0 0 1,-1 0-1,1 0 1,0 0-1,0 0 1,0-1-1,0 1 1,-1 0 0,1-1-1,0 1 1,0-1-1,0 1 1,0-1-1,0 0 1,0 0-4,-31-23 79,21 15-39,4 4-19,-4-4 41,0 1 0,1-1-1,0-1 1,0 0 0,-6-9-62,15 18 0,-1-1 1,1 1-1,0-1 1,0 1-1,0-1 1,1 1-1,-1-1 1,0 0-1,0 0 1,1 1-1,-1-1 1,1 0-1,0 0 1,-1 0-1,1 1 1,0-1-1,0 0 1,0 0-1,0 0 1,1 0-1,-1 1 1,0-1-1,1 0 1,0 0-1,-1 0 1,1 1-1,0-1 1,-1 0-1,1 1 1,0-1-1,0 1 1,1-1-1,-1 1 1,0 0-1,0-1 1,1 1-1,-1 0 1,1 0-1,-1 0 1,1 0-1,-1 0 1,1 0-1,0 0 1,-1 0-1,1 1 1,1-1-1,9-4-12,-1 0 0,1 1 0,0 0 0,0 1 0,1 0 0,-1 1 0,0 1 0,1 0 0,6 0 12,-12 1-2,1 1 1,0-1-1,-1 1 1,1 1 0,-1-1-1,1 1 1,-1 1-1,0-1 1,0 1 0,0 1-1,0-1 1,0 1-1,-1 0 1,0 1 0,1 0-1,-1 0 2,-4-4 1,-1 0 1,0 0-1,0 0 0,0 0 0,0 0 0,0 0 0,0 0 0,0 0 0,0 0 0,0 0 0,0 0 1,-1 1-1,1-1 0,0 0 0,-1 1 0,1-1 0,-1 0 0,0 1 0,1-1 0,-1 1 0,0-1 1,0 1-1,0-1 0,0 0 0,0 1 0,0-1 0,0 1 0,0-1 0,-1 1 0,1-1 1,-1 0-1,1 1 0,-1-1 0,1 0 0,-1 1 0,0-1 0,0 0 0,1 0 0,-1 0 0,0 1 1,0-1-1,0 0 0,0 0 0,0 0 0,-1-1 0,1 1 0,0 0 0,0 0 0,-1-1 0,1 1 1,0-1-1,-1 1 0,1-1 0,-2 1-1,-7 3 13,0 0 0,-1-1 0,0 0 0,0 0 0,1-1 0,-10 0-13,8-2 6,0 0 1,0 0-1,0-2 1,0 1-1,1-1 1,-1-1 0,0 0-1,1-1 1,-1 0-1,1-1 1,0 0-1,-3-3-6,13 8-1,0-1 0,-1 0 0,1 0-1,0 0 1,0 1 0,0-1 0,1 0-1,-1 0 1,0 0 0,0-1 0,0 1-1,1 0 1,-1 0 0,1 0 0,-1 0-1,1-1 1,-1 1 0,1 0 0,0 0-1,-1-1 1,1 1 0,0 0 0,0-1 0,0 1-1,0 0 1,0-1 0,0 1 1,1-2-4,0 1-1,0 0 1,0-1 0,1 1-1,-1 0 1,0-1 0,1 1 0,0 0-1,-1 0 1,1 0 0,0 1 0,0-1-1,1 0 5,6-5-15,0 0-1,0 1 1,1 1 0,0 0-1,0 0 1,2 0 15,-9 4-4,0 0 0,0 0 1,1 1-1,-1-1 0,0 1 0,1 0 1,-1 0-1,1 0 0,-1 0 0,1 1 1,-1-1-1,0 1 0,1 0 0,-1 0 1,0 0-1,0 0 0,0 0 0,0 1 1,0 0-1,0-1 0,0 1 0,0 0 1,-1 1-1,1-1 0,-1 0 0,1 1 1,-1-1-1,0 1 0,0 0 0,0 0 1,0-1-1,-1 2 0,1-1 0,-1 0 1,0 0-1,0 0 0,0 0 0,0 1 1,0-1-1,-1 0 0,0 1 0,1-1 0,-1 1 1,0-1-1,-1 0 0,1 1 0,-1-1 1,1 1-1,-1-1 0,0 0 0,0 0 1,-1 1-1,1-1 0,0 0 0,-1 0 1,0 0-1,0-1 0,0 1 0,0 0 1,-1 0 3,-3 3-2,-1-1 0,1 0 0,-1-1 1,0 1-1,0-1 0,-1-1 1,1 1-1,-1-1 0,0 0 1,0-1-1,-3 1 2,8-3 0,0 1 0,0 0 0,1-1 1,-1 0-1,0 0 0,0 0 0,0 0 0,0 0 1,1 0-1,-1-1 0,0 0 0,0 1 0,1-1 1,-1 0-1,0 0 0,1 0 0,-1-1 0,1 1 1,-1-1-1,1 1 0,0-1 0,0 0 0,0 0 1,0 0-1,0 0 0,0 0 0,0 0 0,0-1 1,1 1-1,0-1 0,-1 1 0,1-1 0,0 1 1,0-2-1,0 0-8,0 1 0,1-1 1,0 1-1,0-1 1,0 0-1,0 1 0,0-1 1,1 1-1,-1-1 0,1 1 1,0-1-1,0 1 1,1-1-1,-1 1 0,1 0 1,-1 0-1,1 0 1,0 0-1,0 0 0,0 0 1,1 0-1,-1 1 1,1-1-1,0 1 0,-1-1 1,1 1-1,1 0 8,5-5-18,0 0 0,0 1 1,1 0-1,0 1 0,0 0 0,0 0 0,1 1 1,2 0 17,-11 3-5,0 0 1,0 0 0,0 1 0,1-1 0,-1 1 0,0 0 0,0-1-1,1 1 1,-1 0 0,0 1 0,0-1 0,0 0 0,1 0 0,-1 1-1,0 0 1,0-1 0,0 1 0,0 0 0,0 0 0,0 0 0,0 0-1,0 0 1,0 1 0,-1-1 0,1 0 0,0 1 0,-1-1 0,1 1-1,-1 0 1,1 0 0,-1-1 0,0 1 0,0 0 0,0 0 0,0 0-1,0 0 1,0 0 0,-1 1 0,1-1 0,-1 0 0,1 0 0,-1 0-1,0 1 1,0 1 4,0 0-2,0 0-1,0 0 1,0 0-1,-1 1 1,1-1-1,-1 0 1,0 0-1,0 0 1,-1 0-1,1 0 0,-1-1 1,0 1-1,0 0 1,0-1-1,0 1 1,-1-1-1,1 0 1,-1 0-1,0 0 1,0 0-1,0 0 1,0-1-1,-1 1 1,1-1-1,-2 1 3,1-2 4,0 1-1,0-1 0,0 0 1,0 0-1,0-1 1,0 1-1,0-1 0,0 0 1,0 0-1,0 0 1,0-1-1,0 1 0,0-1 1,0 0-1,0 0 1,0-1-1,0 1 0,0-1 1,-1-1-4,3 2 0,0 1-1,1-2 1,-1 1 0,0 0-1,1 0 1,-1 0 0,1-1-1,-1 1 1,1-1 0,0 1-1,0-1 1,0 0 0,0 1-1,0-1 1,0 0 0,0 0-1,0 0 1,0 0 0,1 0-1,-1 0 1,1 0 0,0 0 0,0 0-1,-1 0 1,1 0 0,0 0-1,1 0 1,-1 0 0,0 0-1,1 0 1,-1 0 0,1 1-1,-1-1 1,1 0 0,0 0-1,0 0 1,0 0 0,0 1-1,0-1 1,0 0 0,2-2-6,-1 0 0,1 0 0,0 1 0,0-1 0,0 1 0,0 0 0,0 0 0,1 0 0,-1 0 0,1 0 0,0 1 0,0 0 0,0 0 0,0 0 0,0 0 0,1 0 0,-1 1 0,0 0 0,1 0 0,-1 0 0,1 1 0,0-1 6,-2 1-3,1 1-1,-1-1 1,0 0 0,0 1-1,0 0 1,0 0 0,0 0-1,1 0 1,-2 1 0,1-1-1,0 1 1,0-1 0,0 1-1,-1 0 1,1 0 0,-1 1-1,0-1 1,1 0 0,-1 1-1,0-1 1,0 1 0,-1 0-1,1-1 1,0 1 0,-1 0-1,0 0 1,0 0 0,0 0-1,0 1 1,0 2 3,0-4 2,-1 0 1,1 0-1,-1 0 0,0 0 0,0 0 0,0 0 1,0 0-1,0 0 0,0 1 0,-1-1 0,1 0 1,-1 0-1,1 0 0,-1 0 0,0 0 0,0 0 1,0-1-1,0 1 0,0 0 0,0 0 0,-1-1 1,1 1-1,0 0 0,-1-1 0,1 0 1,-1 1-1,0-1-2,-6 5 209,-1 0 0,0-1 0,0 0 0,0-1 0,-4 1-209,-5 4 900,0-2-4328,3-8 1332</inkml:trace>
  <inkml:trace contextRef="#ctx0" brushRef="#br2" timeOffset="56264.89">7827 5266 1776,'-1'-1'386,"0"0"-1,0 0 0,0 0 1,0 0-1,0 0 0,0 1 1,-1-1-1,1 0 0,0 0 1,0 1-1,-1-1 1,1 1-1,0-1 0,-1 1 1,1-1-1,-1 1 0,1 0 1,0 0-1,-1-1 0,1 1 1,-1 0-1,1 1 0,0-1 1,-1 0-1,1 0 0,-1 0 1,1 1-1,0-1-385,-3 2 599,1 0 0,0 0 0,0 0 0,0 0 0,1 1 0,-1-1 0,1 1 0,-1-1 0,-1 4-599,4-6 53,-1 0-1,1 1 0,-1-1 1,0 1-1,1-1 0,-1 0 1,1 1-1,-1-1 1,0 0-1,1 0 0,-1 1 1,0-1-1,1 0 0,-1 0 1,0 0-1,1 0 0,-1 0 1,0 0-1,0 0 1,1 0-1,-1 0 0,0 0 1,1 0-1,-1-1 0,0 1 1,1 0-1,-1 0 1,1-1-1,-1 1 0,0 0 1,1-1-1,-1 1 0,1-1 1,-1 1-1,1-1 1,-1 1-1,1-1 0,-1 1 1,1-1-1,0 1 0,-1-1 1,1 1-1,0-1 1,-1 0-1,1 1 0,0-1 1,0 0-1,-1 1 0,1-1 1,0 0-1,0 1 0,0-1 1,0 0-53,-1 0-10,1-1 1,-1 1 0,1-1-1,-1 1 1,1 0-1,0-1 1,0 1-1,-1-1 1,1 1-1,0-1 1,0 1 0,0-1-1,1 1 1,-1-1-1,0 1 1,1-1-1,-1 1 1,0 0 0,1-1-1,0 1 1,-1-1-1,1 1 1,0 0-1,0 0 1,-1 0-1,1-1 1,0 1 0,0 0-1,1 0 1,-1 0 9,1-1-4,1 1 0,0-1 0,-1 1 0,1 0 0,0 0 0,0 0 0,-1 0 0,1 0 0,0 0 0,0 1 0,0 0 0,0-1 0,0 1 1,0 0-1,0 0 0,0 1 0,0-1 0,0 1 0,0-1 0,0 1 0,-1 0 0,1 0 0,0 0 0,0 1 0,-1-1 0,1 1 0,-1-1 0,1 1 4,0 1-1,0 0 0,0 0-1,0 0 1,-1 1-1,1-1 1,-1 1-1,0-1 1,0 1 0,0 0-1,-1 0 1,1 0-1,-1 0 1,0 0-1,0 0 1,0 0 0,0 0-1,-1 0 1,0 0-1,0 2 2,0 1 35,0 0-1,0 0 0,-1 0 0,0 0 0,-1 0 1,1 0-1,-2 0 0,1 0 0,0-1 0,-1 1 0,-1-1 1,1 0-1,-2 2-34,3-6 48,1 0 1,-1 0-1,-1 0 1,1 0-1,0 0 1,0 0-1,-1-1 1,1 1-1,-1-1 1,1 0-1,-1 0 1,0 0-1,0 0 1,1 0-1,-1 0 1,0-1-1,0 1 1,0-1-1,0 0 1,1 0-1,-1 0 0,0 0 1,0-1-1,0 1 1,0-1-1,1 1 1,-1-1-1,0 0 1,0 0-1,1 0 1,-1-1-1,1 1 1,-3-2-49,-2-1 66,1 0 0,-1 0 1,1-1-1,0 0 0,0 0 1,0 0-1,1-1 0,0 1 0,0-1 1,0-1-1,1 1 0,0-1 1,-2-3-67,5 7 4,0 0-1,-1 0 1,1 0 0,0 0 0,0 0 0,1 0 0,-1 0 0,1 0 0,-1 0 0,1-1 0,0 1 0,0 0-1,1 0 1,-1 0 0,0 0 0,1 0 0,0-1 0,0 1 0,0 0 0,0 1 0,0-1 0,1 0 0,0 0-1,-1 0 1,1 1 0,0-1 0,0 1 0,0-1 0,0 1 0,1 0 0,-1 0 0,1 0 0,1-1-4,2-1-6,0 0 0,0 1 0,0-1 0,1 1 0,-1 0 0,1 1 0,0 0 0,0 0 0,0 0 0,0 1 0,0 0 0,0 0 0,1 1 0,-1 0 0,0 0 0,0 1 0,0 0 1,0 0-1,0 1 0,0 0 0,0 0 0,0 0 0,0 1 0,-1 0 0,1 0 0,-1 1 0,0 0 0,2 1 6,-6-3 0,0-1-1,0 1 1,0 0 0,0-1 0,0 1-1,0 0 1,0 0 0,-1 0 0,1 1-1,-1-1 1,0 0 0,1 0 0,-1 1-1,0-1 1,0 1 0,-1-1 0,1 1-1,0-1 1,-1 1 0,0 0 0,0-1-1,1 2 1,-2 0 3,0 0 0,1 0 0,-1 0 0,-1 0 0,1 0 0,0 0 0,-1 0 0,0 0 0,0 0 0,0-1 0,-1 1 0,1-1 0,-2 1-3,-1 3 10,-1 0 0,0-1 0,-1 0 0,1 0 0,-1-1 0,0 0 0,-1 0 0,1 0 0,-1-1 0,0 0 0,0-1 0,0 0 0,-3 0-10,4-2 22,-1 0 0,0-1 1,1 0-1,-1-1 1,0 0-1,1 0 0,-1-1 1,1 0-1,-1 0 1,1 0-1,0-1 1,0 0-1,0-1 0,0 1 1,1-1-1,-1-1 1,1 1-1,0-1 0,-3-3-22,6 5 7,0 1 0,0-1 0,1 0 0,-1 0 0,1 0 0,0-1 0,-1 1 0,1 0 1,1-1-1,-1 0 0,0 1 0,1-1 0,0 0 0,0 0 0,0 1 0,0-1 0,1 0 0,-1 0 0,1 0 0,0 0 0,0 0 0,1 0 0,-1 0 0,1 0 0,0 0 0,0 0 0,0 1 0,0-1 0,1 0 0,-1 0 0,1 1 0,0 0 0,0-1 0,1 1 0,-1 0 0,1 0 0,2-3-7,2 0-6,0-1 0,0 1 0,1 1 0,0 0 0,0 0-1,1 0 1,-1 1 0,1 0 0,0 1 0,0-1 0,0 2 0,1 0-1,-1 0 1,1 0 0,-1 1 0,8 1 6,-8-1-5,-1 1 0,1 0 0,0 1 0,-1 0 0,1 0 0,-1 1 0,1 0 0,-1 0 0,0 1 0,0 0-1,0 0 1,0 1 0,0 0 0,-1 1 0,0 0 0,0 0 0,6 6 5,-12-10 2,0 1 0,0-1-1,0 1 1,0-1 0,0 1 0,-1-1 0,1 1-1,0-1 1,-1 1 0,1 0 0,-1 0-1,0-1 1,0 1 0,0 0 0,0-1 0,0 1-1,0 0 1,0 0 0,0-1 0,-1 1 0,1 0-1,-1-1 1,1 1 0,-1 0 0,1-1-1,-1 1 1,0-1 0,0 1 0,0-1 0,0 1-1,0-1 1,0 0 0,0 0 0,-1 1-1,1-1 1,0 0 0,-1 0 0,0 1-2,-3 1 8,1 1-1,0-1 1,-1 0 0,0 0 0,0 0 0,0 0-1,0-1 1,0 0 0,0 0 0,-1 0-1,-3 0-7,0-2 19,0 0 0,0 0-1,0-1 1,0 0-1,0-1 1,0 0-1,0 0 1,0-1 0,1 0-1,-1 0 1,1-1-1,0 0 1,0-1-1,-1-1-18,5 4 5,1 0 1,1 0-1,-1 0 0,0-1 0,0 1 0,1-1 0,-1 0 1,1 0-1,0 0 0,0 0 0,0 0 0,0 0 0,1-1 0,-1 1 1,1 0-1,0-1 0,0 1 0,0-1 0,0 0 0,1 1 1,-1-1-1,1 1 0,0-1 0,0 0 0,0 0 0,1 1 0,-1-1 1,1 1-1,0-1 0,0 1 0,0-1 0,1 1 0,-1-1 1,1 1-1,0 0 0,0-2-5,1 1-4,-1 0-1,1 0 1,0 0 0,0 0-1,0 0 1,1 1 0,0-1-1,-1 1 1,1 0 0,0 0-1,0 0 1,1 0 0,-1 1 0,0 0-1,1 0 1,0 0 0,-1 1-1,1-1 1,0 1 0,0 0-1,3 0 5,-1 0-6,0 1-1,-1 1 1,1-1-1,0 1 1,0 0-1,0 1 1,0-1-1,0 1 1,-1 1-1,1-1 1,-1 1-1,0 0 0,0 1 1,3 1 6,-3-1-3,-1 0 0,0 0 1,0 0-1,0 1 0,0 0 0,-1-1 1,0 2-1,0-1 0,0 0 0,0 1 1,-1 0-1,0 0 0,0 0 1,-1 0-1,0 1 3,0-2 3,-1-1-1,-1 1 1,1 0 0,-1 0 0,0 0-1,0 0 1,0 0 0,0-1-1,-1 1 1,0 0 0,0 0 0,0-1-1,-1 1 1,0 0 0,0-1 0,0 1-1,0-1 1,-1 0 0,1 0 0,-1 0-1,0 0 1,-1 0-3,-2 2 19,0 1-1,-1-1 1,0-1 0,0 1-1,-1-1 1,1-1-1,-1 1 1,0-1-1,0-1 1,-1 0 0,1 0-1,-1 0 1,1-1-1,-1 0 1,0-1 0,0 0-1,-5 0-18,8 0 26,0-1 0,0 0 1,0-1-1,0 1 0,0-1 0,1 0 0,-1 0 0,0-1 1,0 0-1,1 0 0,-1 0 0,1-1 0,0 1 0,-1-2 1,1 1-1,1 0 0,-1-1 0,0 0 0,1 0 0,0 0 1,0 0-1,0-1 0,0 0 0,1 0 0,0 0 0,-2-3-26,3 5 4,1-1 0,0 1-1,0 0 1,0 0-1,0-1 1,0 1-1,1 0 1,-1-1-1,1 1 1,0-1-1,0 1 1,0-1 0,0 1-1,1-1 1,0 1-1,-1 0 1,1-1-1,0 1 1,1 0-1,0-2-3,1 0-2,0 0-1,0 1 0,1-1 1,-1 1-1,1 0 1,0 0-1,0 0 0,1 1 1,-1-1-1,1 1 0,0 0 1,1 0 2,4-3-9,0 1 0,0 1 1,1 0-1,0 0 0,0 1 0,0 0 1,0 1-1,1 1 0,-1-1 1,1 2-1,-1 0 0,5 0 9,-13 0-1,0 0 0,0 1 0,0-1-1,0 1 1,0 0 0,-1-1 0,1 1 0,0 0-1,0 1 1,-1-1 0,1 0 0,-1 1 0,1 0 0,-1-1-1,1 1 1,-1 0 0,0 0 0,0 0 0,0 1 0,0-1-1,-1 0 1,1 1 0,0-1 0,-1 1 0,0 0-1,0-1 1,0 1 0,0 0 0,0 0 0,0 0 0,-1 0-1,1-1 1,-1 1 0,0 0 0,0 0 0,0 1 1,0 4 3,-1-1 0,-1 1 1,1-1-1,-1 0 0,-1 1 1,1-1-1,-1 0 1,0-1-1,-1 1 0,0 0 1,0-1-1,0 0 0,-4 5-3,3-6 8,0 0 0,0 0-1,-1-1 1,1 0-1,-1 0 1,0 0-1,0-1 1,0 0-1,-1 0 1,1 0 0,-1-1-1,1 0 1,-1 0-1,0-1 1,0 1-1,0-2 1,1 1-1,-1-1 1,0 0 0,0 0-1,0-1 1,0 0-1,0 0 1,0-1-1,1 0 1,-1 0-1,0 0 1,1-1 0,0 0-1,0 0 1,0-1-1,0 1 1,0-1-1,1-1 1,-1 1-1,1-1 1,0 0 0,1 0-1,-1-1 1,1 1-1,0-1 1,-2-4-8,4 6-2,0 1-1,0 0 1,1-1 0,-1 1-1,1-1 1,0 1 0,0-1 0,1 0-1,-1 1 1,1-1 0,-1 0 0,1 1-1,0-1 1,1 0 0,-1 0-1,1 1 1,-1-1 0,1 0 0,0 1-1,1-1 1,-1 1 0,0-1 0,1 1-1,0 0 1,0 0 0,0-1-1,0 1 1,0 0 0,1 1 0,0-1-1,-1 0 1,1 1 0,0 0 0,0-1-1,0 1 1,2-1 2,2-1-8,0 0 0,1 0 0,-1 0-1,1 1 1,-1 0 0,1 0 0,0 1 0,0 0 0,0 0 0,1 1-1,-1 0 1,0 1 0,0 0 0,1 0 0,-1 0 0,1 2 8,1 0-5,-1 0 0,0 1 1,-1 1-1,1-1 1,-1 2-1,1-1 0,-1 1 1,0 0-1,-1 1 0,1 0 1,-1 0-1,1 2 5,-5-6 2,-1 1-1,1 0 0,-1-1 1,0 1-1,0 0 0,0 0 1,-1 0-1,1 0 0,-1 0 1,0 0-1,1 0 0,-1 1 1,-1-1-1,1 0 1,0 1-1,-1-1 0,0 1 1,0-1-1,0 0 0,0 1 1,0-1-1,-1 1 0,1-1 1,-1 0-1,0 1 1,0-1-1,0 0 0,-1 0 1,1 0-1,-1 0 0,0 0 1,0 0-1,0 0 0,0 0-1,-1 1 7,0-1 0,-1 0 0,1 0 0,-1 0 0,1-1-1,-1 1 1,0-1 0,0 0 0,0 0 0,0 0 0,0-1-1,0 1 1,-1-1 0,1 0 0,-1 0 0,1-1 0,0 1-1,-1-1 1,1 0 0,-1 0 0,1-1 0,-1 1-1,0-1-6,0 0 6,0 1-1,0-1 0,1-1 0,-1 1 1,0-1-1,1 1 0,-1-1 0,1-1 0,-1 1 1,1-1-1,0 0 0,0 0 0,0 0 0,0 0 1,1 0-1,-1-1 0,1 0 0,0 0 1,0 0-1,-1-2-5,4 5-2,-1 0 1,1 0 0,-1 0-1,1 0 1,-1-1-1,1 1 1,0 0-1,0 0 1,0 0 0,0 0-1,-1-1 1,2 1-1,-1 0 1,0 0-1,0 0 1,0 0 0,0-1-1,1 1 1,-1 0-1,1 0 1,-1 0-1,1 0 1,-1 0 0,1 0-1,-1 0 1,1 0-1,0 0 2,1-1-4,1-1-1,-1 1 0,1 0 1,0 0-1,0 0 0,-1 0 0,1 0 1,1 1-1,-1 0 0,1-1 5,4-1-10,1 0-1,0 0 1,0 1-1,0 1 1,1 0 0,-1 0-1,4 0 11,-5 2-6,0-1 0,0 1 1,0 1-1,0 0 0,0 0 0,0 1 0,-1-1 0,1 2 1,3 1 5,-10-4 0,0-1 0,1 1 0,-1 0 1,0 0-1,0 0 0,0 0 1,0 0-1,0 0 0,0 0 0,0 0 1,0 1-1,0-1 0,-1 0 1,1 0-1,-1 1 0,1-1 0,-1 0 1,1 1-1,-1-1 0,1 1 0,-1 0 0,0 1 3,-1-1-1,1 0 0,-1 0 0,0 1 0,1-1 0,-1 0 0,0 0 1,0 0-1,-1 0 0,1 0 0,0 0 0,-1 0 0,1 0 1,-1-1-1,0 1 0,1 0 0,-1-1 0,-1 1-2,-5 5 12,-1 0-1,-1 0 0,1-1 1,-1-1-1,0 0 1,0 0-1,0-1 0,-1 0 1,-7 2-12,12-5 6,1 0 0,0 0 0,-1 0 0,1 0 1,-1-1-1,1 0 0,-1 0 0,1 0 0,0-1 0,-1 0 1,1 0-1,0 0 0,-1-1 0,1 1 0,0-1 0,0-1 1,0 1-1,0-1 0,1 0 0,-1 0 0,-1-1-6,5 3 1,0 1 0,0-1-1,0 0 1,0 0 0,0 0 0,1 0-1,-1 0 1,0 0 0,0 0 0,1 0-1,-1 0 1,0 0 0,1 0 0,-1 0-1,1-1 1,0 1 0,-1 0 0,1 0 0,0 0-1,0-1 1,-1 1 0,1 0 0,0-1-1,0 1 1,1 0 0,-1 0 0,0-1-1,0 1 0,1-1-2,1 0 0,-1 0-1,0 0 1,1 0 0,-1 0-1,1 0 1,-1 1 0,1-1-1,0 1 1,0-1 0,0 1-1,0 0 1,0-1 0,1 1 2,10-5-19,0 0 0,0 1 0,0 0 0,9-1 19,-18 5-1,0 1-1,0-1 0,0 1 1,-1 0-1,1 0 1,0 0-1,0 0 0,0 1 1,-1-1-1,1 1 0,0 0 1,0 0-1,-1 1 0,1-1 1,-1 1-1,1-1 0,-1 1 1,0 0-1,0 0 0,0 1 1,0-1-1,0 1 0,0 0 1,0-1-1,-1 1 0,0 0 1,1 0-1,-1 1 2,0-1 2,-1-1 0,0 0 0,0 1 0,0-1 0,0 1 0,-1-1 0,1 1 0,0 0 0,-1-1-1,0 1 1,0 0 0,0-1 0,0 1 0,0-1 0,0 1 0,-1 0 0,1-1 0,-1 1 0,0-1 0,0 1 0,0-1 0,0 1-1,0-1 1,0 1 0,-1-1 0,1 0 0,-1 0 0,1 0 0,-1 0 0,0 0 0,0 0 0,0 0 0,0-1 0,0 1 0,0-1-1,-1 1 1,1-1 0,0 0 0,-1 0 0,0 0-2,-6 3 11,0-1 0,0 0 0,0-1 0,0 0 0,0 0 0,0-1 0,-1 0 0,1 0 0,-1-1 0,-4-1-11,9 1 4,0 0-1,0-1 1,0 0 0,1 0-1,-1 0 1,0 0 0,0-1-1,1 1 1,-1-1-1,0-1 1,1 1 0,0 0-1,0-1 1,0 0 0,0 0-1,0 0 1,0-1 0,1 1-1,0-1 1,-2-2-4,4 4-1,0 0 0,-1 1 1,2-1-1,-1 0 0,0 0 1,0 0-1,1 0 0,-1 0 0,1-1 1,-1 1-1,1 0 0,0 0 1,0 0-1,0 0 0,0 0 1,0-1-1,0 1 0,1 0 0,-1 0 1,1 0-1,0-2 1,1 1-3,0 0 0,0 0 0,0 0-1,0 0 1,1 0 0,-1 1 0,1-1 0,-1 1 0,1 0 0,0-1-1,0 1 1,2 0 3,10-6-15,0 0-1,1 1 1,0 1-1,0 1 1,2 0 15,-12 3-4,2 1-1,0-1-1,0 1 1,0 1-1,1-1 1,-1 1-1,0 1 1,0-1-1,0 2 0,0-1 1,0 1-1,7 2 6,-13-3 0,0-1 1,1 1-1,-1 0 0,0 0 0,0-1 0,1 2 1,-1-1-1,0 0 0,0 0 0,0 1 0,-1-1 1,1 1-1,0-1 0,0 1 0,-1 0 0,1 0 1,-1 0-1,0 0 0,1 0 0,-1 0 0,0 0 0,0 0 1,0 0-1,-1 1 0,1-1 0,0 0 0,-1 1 1,0-1-1,1 0 0,-1 1 0,0-1 0,0 1 1,0-1-1,-1 0 0,1 1 0,0-1 0,-1 0 1,0 1-1,1-1 0,-1 0 0,-1 2 0,-1 0 7,1 0 1,-1 0-1,0 0 0,0 0 1,-1 0-1,1-1 0,-1 0 1,1 0-1,-1 0 0,0 0 1,0 0-1,-1-1 0,1 1 1,0-1-1,-1-1 0,1 1 1,-1 0-1,0-1 0,0 0 1,1 0-1,-1-1 0,-1 1-7,-7 0 51,0 0 1,1 0-1,-1-1 0,1-1 0,-1 0 1,1-1-1,-1 0 0,-1-1-51,12 2 8,1 1 0,-1 0 0,0-1 0,0 0 0,0 1 0,1-1 0,-1 0 0,0 0 0,1 0-1,-1 0 1,0 0 0,1 0 0,-1 0 0,1-1 0,0 1 0,-1 0 0,1-1 0,0 1 0,-1-2-8,2 2 11,0-1-1,0 1 1,-1 0-1,1 0 1,0 0 0,0 0-1,1-1 1,-1 1 0,0 0-1,0 0 1,0 0-1,1 0 1,-1 0 0,1 0-1,-1-1 1,1 1-1,-1 0 1,1 0 0,0 0-1,-1 1 1,1-1-1,0 0 1,0 0-11,3-4 40,1 1-1,0 0 1,0 0 0,0 0 0,1 0-1,-1 1 1,1 0 0,0 0-1,0 1 1,4-2-40,30-4-3723,0 9 807</inkml:trace>
  <inkml:trace contextRef="#ctx0" brushRef="#br2" timeOffset="62700.38">6979 6126 2240,'-15'9'980,"-15"7"633,9-1 4379,43-31 1646,15-13-3672,-30 23-4011,0-1 0,0 1 0,0-1 0,-1-1 0,0 1 0,-1-1 0,1 0 0,-2 0 0,1 0 0,-1-1 0,3-7 45,1-8 126,-1 0 1,-1-1-1,-1 0 1,-1-1-1,-1 1 1,0-14-127,-3 92 727,1 0-336,-2 0 0,-2-1 0,-6 25-391,4-65 81,2-2 174,9-10-3030,4-5-119</inkml:trace>
  <inkml:trace contextRef="#ctx0" brushRef="#br2" timeOffset="63380.5">7117 5788 5153,'-9'-6'904,"0"-1"0,1 0 0,0 0 0,0-1 0,-4-6-904,7 8 421,-1 0 0,1 0 1,-1 0-1,0 0 0,-1 1 0,0 0 1,1 1-1,-2-1 0,1 1 1,-7-2-422,6 4 233,0 0 0,0 1-1,0 0 1,0 0 0,0 1 0,0 0 0,0 1 0,0-1 0,0 2 0,0-1 0,0 1 0,0 0 0,1 1 0,-1 0 0,1 0 0,-1 0 0,1 1-1,0 0 1,0 1 0,1-1 0,-5 5-233,-4 3 195,1 0 0,0 1-1,1 0 1,1 1 0,0 0 0,1 1-1,0 1 1,-7 15-195,11-15 108,0 0 0,2 1 1,0-1-1,1 1 0,0 0 0,2 0 0,0 0 1,1 1-1,0 9-108,3 20 454,2 0 0,8 40-454,-9-70 75,0 0 0,2 0 1,0-1-1,0 1 0,2-1 1,0-1-1,1 1 0,0-1 1,1-1-1,1 1 0,8 7-75,-11-14 21,0 0-1,1-1 1,0 0-1,0-1 1,1 0-1,-1 0 1,2-1-1,-1 0 1,0 0-1,1-1 1,0 0-1,0-1 1,0 0-1,0-1 0,1 0 1,-1-1-1,1 0 1,-1 0-1,6-1-20,0-1 25,1-1 1,-1 0-1,0-2 0,-1 1 0,1-2 0,0 0 0,-1-1 0,0-1 0,-1 0 0,1-1 0,-1 0 1,-1-1-1,0-1 0,0 0 0,-1-1 0,0 0 0,-1-1 0,0 0 0,-1-1 0,2-4-25,-1 3 29,-2-1 0,0-1 0,0 0 0,-2 0-1,0 0 1,-1-1 0,0 0 0,-2 0-1,0-1 1,0 1 0,-2-1 0,0 0 0,-2 1-1,0-1 1,0 0 0,-2 0 0,0 0 0,-4-11-29,2 17 13,-1 0 1,0 0 0,-1 1 0,0-1 0,-1 1 0,0 1 0,-1 0 0,0 0 0,0 0 0,-1 1 0,-1 0 0,1 1 0,-1 0 0,-1 0 0,-2-1-14,-5-2 56,0 0 0,0 1 0,-1 1 0,0 1 0,0 0 0,-1 2 0,0 0 0,0 1 0,-5 0-56,22 5 150,-1-1-1,1 1 1,-1 0-1,0 0 1,1 0 0,-1 0-1,1 0 1,-1 1-1,1 0 1,-1 0 0,1 0-150,-15 8-3488,4-1 1214</inkml:trace>
  <inkml:trace contextRef="#ctx0" brushRef="#br3" timeOffset="67793.53">7144 3235 1240,'0'1'11476,"-4"1"-5656,2-1-5768,1-1-1,0 1 0,-1-1 1,1 1-1,-1-1 0,1 0 1,-1 0-1,1 1 0,-1-1 1,1 0-1,-1 0 0,1 0 1,-1 0-1,1-1 0,-1 1 1,1 0-1,-1-1 0,1 1 1,0-1-1,-1 1 0,1-1 1,0 0-1,-1 0 0,0 0-51,1 0-2,1 1 1,-1-1-1,0 0 0,0 0 0,1 1 0,-1-1 0,1 0 0,-1 0 0,1 0 1,-1 0-1,1 0 0,-1 0 0,1 0 0,0 0 0,-1 0 0,1 0 1,0 0-1,0 0 0,0 0 0,0 0 0,0 0 0,0 0 0,0 0 1,0 0-1,0 0 0,1 0 0,-1 0 0,1-1 2,0 0-2,0 0 0,1 0 0,-1 0 0,1 0 0,0 0 0,-1 1 0,1-1 0,0 0 0,0 1 0,0-1 0,2 0 2,52-23-9,-55 25 8,0-1 1,0 1-1,0-1 0,0 1 1,0 0-1,0-1 0,0 1 1,0 0-1,0 0 1,1-1-1,-1 1 0,0 0 1,0 0-1,0 0 0,0 0 1,0 1-1,0-1 0,1 0 1,-1 0-1,0 1 1,0-1-1,0 0 0,0 1 1,0-1-1,0 1 0,0 0 1,0 0 0,-1 0 0,1 0 0,-1 0 0,1 0 0,-1 0 0,0 1 0,0-1 0,1 0 0,-1 0 0,0 0 0,0 0 0,0 0 0,0 1 0,0-1 0,-1 0-1,1 0 1,0 0 0,0 0 0,-1 1 0,-1 5 2,-1 1 0,0-1-1,0 0 1,-1-1 0,0 1 0,0 0-2,-22 25 226,2 2 0,2 0 0,1 1 0,1 1 0,-11 34-226,25-56 158,3-5 35,0 0-1,0 1 1,1-1-1,0 0 0,0 1 1,1 1-193,1-9 35,1-1 0,-1 0 0,1 0 1,-1 1-1,1-1 0,0 0 0,-1 0 1,1 0-1,0 0 0,0 0 0,0 0 1,0 0-1,0 0 0,0 0 0,0 0 1,0 0-1,0-1 0,0 1 0,2 0-35,31 16 138,-26-14-108,1-1 1,-1 0-1,1 0 0,-1 0 1,1-1-1,0 0 1,0-1-1,0 0 1,-1 0-1,1-1 1,0 0-1,-1-1 1,5-1-31,47-18 1062,-37 9-4187,-11 4 596</inkml:trace>
  <inkml:trace contextRef="#ctx0" brushRef="#br3" timeOffset="68639.31">7253 3101 1840,'-6'-6'738,"-1"0"0,1 0-1,-1 1 1,0-1 0,-1 1 0,1 1-1,-1 0 1,0 0 0,0 0-1,0 1 1,-7-2-738,7 4 393,0 0 0,-1 0 0,1 0 0,0 1-1,0 0 1,-1 1 0,1 0 0,0 0 0,0 1 0,0 0 0,0 0 0,-5 3-393,-21 5 825,28-9-720,1 0 0,-1 0 0,1 1 0,0-1 0,0 1-1,-1 0 1,1 1 0,1-1 0,-1 1 0,0 0 0,1 0 0,-1 1 0,1-1 0,0 1 0,0 0-1,0 0 1,-2 4-105,-5 10 242,-14 25 539,2 0-1,-5 17-780,22-43 108,0 0-1,1 0 1,1 0 0,0 0-1,1 1 1,1-1-1,1 1 1,1 7-108,0 6 176,2 0 1,1 0 0,1 0-1,2 0 1,1-1 0,8 22-177,-12-43 46,1 1 0,0-1 1,0 0-1,1 0 1,0-1-1,1 1 0,0-1 1,0 0-1,1-1 0,0 1 1,0-1-1,1-1 1,0 1-1,0-1 0,0-1 1,1 1-1,0-1 1,0-1-1,0 0 0,0 0 1,1-1-1,6 2-46,-4-3 34,0-1 0,0 0 0,1-1 0,-1 0 0,0 0-1,0-1 1,0-1 0,0 0 0,0-1 0,0 0 0,0-1 0,5-3-34,12-6 73,0 0 0,-1-3 1,-1 0-1,6-6-73,-18 11 35,-1-2 0,-1 1 0,0-1 0,-1-1 0,0 0 0,-1-1 0,-1 0 0,0-1 0,-1 0 0,3-10-35,-3 7 30,-1 0 0,0-1 0,-2 0 0,0 0 0,-2 0 0,0-1 0,-1 0 0,-1 0 0,-1-2-30,-1 12 16,-1 1 0,0-1 0,0 0 0,-1 0 0,-1 1-1,0-1 1,0 1 0,-1 0 0,0 0 0,-1 0 0,0 0 0,-1 1 0,1 0-1,-2 0 1,0 1 0,-4-5-16,4 6 9,0 1 1,-1 0-1,1 0 0,-2 1 0,1 0 1,0 0-1,-1 1 0,0 0 0,0 0 0,0 1 1,-1 0-1,1 1 0,-1 0 0,1 1 1,-1 0-1,0 0 0,0 1 0,-5 0-9,-5 2 253,1 1 0,-1 0 0,1 1 0,-18 7-253,-11 5-3252,15-5 846</inkml:trace>
  <inkml:trace contextRef="#ctx0" brushRef="#br4" timeOffset="75951.02">6320 3894 1752,'-38'7'1869,"38"-7"-1651,-1 0 1,1-1-1,-1 1 1,1 0-1,0 0 1,-1 0-1,1 0 1,-1 0 0,1 0-1,-1-1 1,1 1-1,-1 0 1,1 0-1,0-1 1,-1 1-1,1 0 1,-1-1-1,1 1 1,0 0-1,-1-1 1,1 1-1,0-1 1,0 1 0,-1-1-1,1 1 1,0 0-1,0-1 1,0 1-1,-1-1 1,1 1-1,0-1 1,0 1-1,0-1 1,0 1-1,0-1 1,0 1-1,0-1 1,0 1 0,0-1-1,0 1 1,0-1-1,0 1 1,1-1-1,-1 1 1,0-1-1,0 1 1,0 0-1,1-1 1,-1 0-219,10-26 1992,-9 26-1963,6-15 343,-3 8-168,0 0 1,0 0 0,-1 0-1,0 0 1,-1 0 0,0-1 0,0 1-1,-1-1 1,0 1 0,0-1-1,-1-7-204,0-4 370,1-1 0,1 1 0,0 1 0,2-1-1,0 0 1,7-16-370,12-30 375,13-20-375,-6 13 54,13-25-33,-24 59-1,-2-2-1,-2 0 1,0-3-20,-11 24 5,0 1 1,2 0 0,1 1 0,0-1 0,1 1 0,1 1-1,1-1 1,0 1 0,1 1 0,1 0 0,13-13-6,122-120-6,43-40 4,-158 157 9,-2-1 1,11-19-8,-19 23-4,1 2 0,1 0 0,2 2 1,12-10 3,27-11-21,2 2-1,2 3 1,2 4 0,1 2 0,1 4 0,12-1 21,-45 18-13,1 1 1,0 1-1,1 3 1,1 1-1,-1 3 1,1 1-1,11 2 13,12 1 17,-1 3 0,1 3 0,-1 3 0,3 3-17,-38-3 2,-1 1 0,1 1 0,-2 2 0,1 1 1,-2 1-1,0 1 0,0 1 0,-2 2 0,0 0 0,-1 2 0,-1 1 0,-1 0 0,-1 2 1,0 0-1,-2 2 0,-1 0 0,11 22-2,79 119 30,-44-71 161,24 55-191,-76-129 34,0-1 0,1 0 0,0-1 0,2 0 0,1-1 0,0-1 0,1-1 0,1 0 0,18 12-34,11 11 67,-1 1 0,7 13-67,-12-13 47,15 27 32,-11-11 237,-32-44-180,1 0-1,1-1 1,-1-1 0,13 7-136,37 26 361,-21-6 100,3-3-1,0-1 1,46 23-461,-54-38 301,1-1 0,13 2-301,-52-19 9,0 0 0,0 0 0,0 0 0,-1 0 0,1 0 0,0 0-1,0 0 1,0 0 0,0 0 0,0 0 0,0 0 0,0 0-1,0 0 1,0 0 0,0 0 0,0 0 0,0 0 0,0 0 0,0 0-1,-1 1 1,1-1 0,0 0 0,0 0 0,0 0 0,0 0-1,0 0 1,0 0 0,0 0 0,0 0 0,0 0 0,0 0-1,0 0 1,0 1 0,0-1 0,0 0 0,0 0 0,0 0 0,0 0-1,0 0 1,0 0 0,0 0 0,0 0 0,0 0 0,0 0-1,0 0 1,0 0 0,0 1 0,1-1 0,-1 0 0,0 0-1,0 0 1,0 0-9,-13 3-1868,6-2 319,-23 5-1615</inkml:trace>
  <inkml:trace contextRef="#ctx0" brushRef="#br4" timeOffset="78315.22">7977 1988 1808,'18'0'-181,"-5"0"7592,-30 8 1688,-20 6-8220,25-8-594,0-2-1,-1 1 1,1-2-1,-1 1 1,1-2-1,-1 0 1,0 0 0,-3-1-285,14 0 29,0-1 0,0 0 1,0 0-1,0 0 0,1 0 1,-1 0-1,0 0 0,0 0 1,0-1-1,0 1 0,0-1 1,0 1-1,0-1 0,1 0 1,-1 0-1,0 1 0,1-1 1,-1-1-1,0 1 1,1 0-1,-1 0 0,1 0 1,0-1-1,-1 1 0,1-1 1,0 1-1,0-1 0,0 0 1,0 1-1,0-1 0,0 0 1,1 1-1,-1-1 0,0 0 1,1 0-1,0 0 0,-1 0 1,1 0-30,0-1 1,1 0-1,-1 0 1,1 0 0,0 0 0,0 0 0,0 0 0,0 0 0,1 0-1,-1 0 1,1 1 0,-1-1 0,1 0 0,0 1 0,0 0 0,0-1-1,1 1 1,-1 0 0,0 0 0,1 0 0,0 0 0,-1 1 0,1-1-1,1 1 0,1-2-6,1 1 0,0 0-1,0 1 1,0-1-1,0 1 1,0 0 0,0 1-1,0-1 1,0 1-1,0 1 1,1-1-1,-1 1 1,0 0 0,0 0-1,0 1 1,0 0-1,-1 0 1,1 0 6,-3-1 1,0 0-1,-1 1 1,1-1-1,0 0 1,-1 1-1,0 0 1,1 0-1,-1-1 1,0 1-1,0 0 1,0 1 0,0-1-1,0 0 1,-1 1-1,1-1 1,-1 1-1,1-1 1,-1 1-1,0-1 1,0 1-1,0 0 1,0 0 0,-1 0-1,1 0 1,-1-1-1,0 1 1,1 0-1,-1 0 1,-1 0-1,1 0 1,0 0 0,-1 0-1,1 0 1,-1-1-1,0 1 1,0 0-1,0 0 1,-2 2-1,2-3 7,0 1-1,0-1 1,-1 1 0,1-1 0,-1 0 0,0 1-1,0-1 1,0 0 0,0 0 0,0 0 0,0-1-1,0 1 1,-1 0 0,1-1 0,-1 1-1,1-1 1,-1 0 0,1 0 0,-1 0 0,0 0-1,0-1 1,1 1 0,-1-1 0,0 1 0,0-1-1,0 0 1,1 0 0,-1 0 0,0-1 0,0 1-1,0 0 1,1-1 0,-1 0 0,0 0 0,0 0-1,1 0 1,-1 0 0,1-1 0,-1 1 0,1-1-1,-1 0-6,0 0 3,0 1-1,1-1 1,0 0-1,-1 0 0,1 0 1,0 0-1,0 0 1,0 0-1,1-1 0,-1 1 1,0-1-1,1 1 1,-1-1-1,1 1 1,0-1-1,0 0 0,0 0 1,0 0-1,1 1 1,-1-1-1,1 0 0,0 0 1,-1 0-1,1 0 1,1 0-1,-1 0 0,0 0 1,1 0-1,-1 0 1,1 0-1,0 1 1,0-1-1,0 0 0,0 0 1,1 1-1,-1-1 1,1 1-1,0-1 0,-1 1 1,1 0-1,2-2-2,0 1-5,-1 0 0,1 0 0,1 0 0,-1 0 1,0 1-1,0-1 0,1 1 0,0 1 0,-1-1 0,1 0 0,0 1 0,0 0 0,0 0 0,-1 1 0,1-1 0,0 1 0,0 0 0,0 1 0,0-1 0,5 2 5,-8-2 0,0 0 0,0 1 0,0-1 0,0 1 0,0-1 0,0 1 0,0 0 0,0 0 0,0 0 0,-1 0 0,1 0-1,0 0 1,0 1 0,-1-1 0,1 1 0,-1-1 0,0 1 0,1-1 0,-1 1 0,0 0 0,0 0 0,0-1 0,0 1 0,0 0-1,0 0 1,0 0 0,-1 0 0,1 0 0,-1 0 0,0 0 0,1 0 0,-1 1 0,0-1 0,0 0 0,0 0 0,-1 0-1,1 0 1,0 0 0,-1 0 0,1 0 0,-1 0 0,0 0 0,0 0 0,0 0 0,0 0 0,0 0 0,0-1 0,-1 2-1,-1 1 10,1 0-1,-1 0 0,-1 0 1,1 0-1,0-1 0,-1 1 1,0-1-1,0 0 0,0 0 1,0 0-1,0-1 0,0 1 1,-1-1-1,1 0 0,-1-1 1,0 1-1,0-1 0,1 0 1,-1 0-1,-4 0-8,6 0 29,-1-1 0,0 1 0,1-1 1,-1 0-1,0 0 0,1-1 0,-1 1 1,0-1-1,1 0 0,-1 0 0,1 0 0,-1 0 1,1-1-1,0 1 0,-1-1 0,1 0 0,0 0 1,0 0-1,0 0 0,0-1 0,1 1 0,-1-1 1,1 1-1,-1-1 0,1 0 0,0 0 0,0 0 1,-1-2-30,2 3 1,1-1 1,-1 1 0,0 0-1,1 0 1,-1-1 0,1 1-1,-1 0 1,1-1-1,0 1 1,0 0 0,0-1-1,0 1 1,1 0 0,-1-1-1,1 1 1,-1 0-1,1 0 1,0-1 0,0 1-1,0 0 1,0 0 0,0 0-1,0 0 1,1 0 0,-1 0-1,1 1 1,-1-1-1,1 0 1,0 1 0,0-1-1,0 1 1,-1-1 0,1 1-1,1 0 1,-1 0-1,0 0 1,0 0 0,0 0-1,2 0-1,1-1-6,1 0-1,-1 0 1,1 0 0,-1 1-1,1 0 1,0 0-1,-1 0 1,1 1-1,0 0 1,0 0-1,0 0 1,-1 1-1,1 0 1,0 0-1,5 2 7,-9-2 0,1 0 0,0 1 0,-1-1-1,1 1 1,-1 0 0,1 0-1,-1 0 1,0 0 0,1 0-1,-1 0 1,-1 0 0,1 1 0,0-1-1,0 1 1,-1-1 0,0 1-1,1 0 1,-1 0 0,0 0 0,0-1-1,0 1 1,-1 0 0,1 0-1,-1 0 1,0 0 0,0 0 0,0 0-1,0 0 1,0 0 0,-1 0-1,1 0 1,-1 0 0,0 0 0,0 0-1,0 0 1,0 0 0,-1 2 0,0-1 8,0-1 1,0 1-1,0 0 1,0 0-1,-1-1 0,0 0 1,1 1-1,-1-1 1,-1 0-1,1 0 1,0-1-1,-1 1 1,1-1-1,-1 1 0,0-1 1,1 0-1,-1-1 1,0 1-1,0-1 1,-1 1-1,1-1 1,0 0-1,0-1 0,-1 1 1,1-1-1,0 0 1,-2 0-9,3 0 20,1 0 0,-1 0 0,0 0 0,0-1 1,1 1-1,-1-1 0,1 0 0,-1 0 0,0 0 0,1 0 1,-1 0-1,1 0 0,0-1 0,-1 1 0,1-1 0,0 0 1,0 1-1,0-1 0,0 0 0,0 0 0,1 0 0,-1-1 0,0 1 1,1 0-1,0-1 0,-1 1 0,1-1 0,0 1 0,1-1 1,-1 1-1,0-1 0,1 0 0,-1 1 0,1-1 0,0 0 1,0 0-1,0 1 0,0-1 0,0 0 0,1 0 0,-1 1 1,1-2-21,0-1 1,1-1 1,0 0 0,0 1-1,0-1 1,0 1 0,1 0-1,0-1 1,0 2 0,1-1-1,-1 0 1,1 0 0,0 1-1,0 0 1,1 0 0,-1 0 0,1 0-1,0 1 1,0 0 0,4-2-2,-5 3-4,0 1 0,0-1 0,0 1 0,0 0 1,1 1-1,-1-1 0,0 1 0,0 0 0,1 0 1,-1 0-1,0 0 0,1 1 0,-1-1 0,0 1 1,0 1-1,0-1 0,0 0 0,0 1 0,0 0 1,0 0-1,0 0 0,-1 0 0,1 1 0,-1-1 1,1 1 3,-1 0 0,-1-1 0,0 1 0,1-1 0,-1 1 1,0 0-1,-1 0 0,1 0 0,0 0 1,-1 0-1,1 0 0,-1 1 0,0-1 0,0 0 1,-1 1-1,1-1 0,-1 0 0,1 1 1,-1-1-1,0 1 0,0-1 0,-1 1 1,1-1-1,-1 1 0,0-1 0,1 0 0,-1 1 1,-1-1-1,1 0 0,0 0 0,-1 0 1,-1 2-1,1-2 10,-1 0 0,1-1 1,-1 1-1,0-1 1,0 0-1,0 1 0,0-1 1,0 0-1,0-1 1,-1 1-1,1-1 0,0 1 1,-1-1-1,0 0 1,1 0-1,-1-1 0,1 1 1,-1-1-1,0 0 1,1 0-1,-1 0 0,0 0 1,1 0-1,-1-1 1,0 0-1,1 0 0,-1 0 1,-2-1-11,2 1 30,0 0 0,0 0-1,0 0 1,0-1 0,0 0 0,0 1-1,0-1 1,1-1 0,-1 1 0,1 0 0,-1-1-1,1 0 1,0 0 0,0 0 0,0 0 0,1 0-1,-1-1 1,1 1 0,-1-1 0,1 1 0,1-1-1,-1 0 1,0 0 0,1 0 0,0 0-30,0 3 0,1-1 0,0 1 0,0 0 0,0 0 0,0 0 0,0-1 0,1 1 0,-1 0 0,0 0 0,0 0 0,1 0 0,-1 0 0,1-1 0,-1 1 0,1 0 0,-1 0 0,1 0 0,0 0 0,0 0 0,-1 1 0,1-1 0,0 0 0,0 0 1,0 0-1,0 1 0,0-1 0,0 0 0,0 1 0,0-1 0,0 1 0,0-1 0,0 1 0,1 0 0,-1-1 0,0 1 0,0 0 0,0 0 0,0 0 0,1 0 0,-1 0 0,0 0 0,0 0 0,0 0 0,1 0 0,-1 1 0,0-1 0,0 0 0,0 1 0,0-1 0,1 1 0,1 0 2,1 0-1,-1 0 0,0 0 0,0 0 1,1 1-1,-1-1 0,0 1 0,0 0 1,0 0-1,-1 0 0,1 0 0,0 0 1,-1 1-1,1-1 0,-1 1 0,0 0 1,0-1-1,0 2-1,3 16-3742,-5 3 629</inkml:trace>
  <inkml:trace contextRef="#ctx0" brushRef="#br4" timeOffset="79931.4">7932 1927 952,'0'0'492,"3"1"14134,-2-1-11663,0-1-2948,0-1-1,0 1 0,0 0 0,0-1 0,0 1 0,0 0 0,1 0 0,-1 0 0,1 0 0,-1 0 1,1 0-1,-1 0 0,1 0 0,-1 0 0,1 1 0,0-1 0,-1 1 0,1-1 0,0 1 1,0 0-1,-1 0 0,1-1 0,0 1 0,0 0 0,-1 1 0,1-1 0,0 0 0,0 0 1,-1 1-1,1-1 0,0 1 0,-1 0 0,1-1 0,0 1 0,-1 0 0,1 0 0,-1 0 1,2 1-15,0 4 17,0 0 0,-1 0 0,1 0 0,-1 0 0,0 0 0,-1 0 0,1 1 0,-1-1 0,0 1 0,-1-1 1,0 1-1,0 2-17,-1-5 37,1 0 0,-1 0-1,0 0 1,-1 0 0,1-1 0,-1 1 0,1 0 0,-1-1 0,0 1 0,0-1 0,-1 0 0,1 1 0,-1-1 0,0 0 0,0-1 0,0 1 0,0 0 0,0-1 0,0 0 0,-4 2-37,5-2 44,-1-1 1,0 1-1,1-1 1,-1 0-1,0 0 1,0 0-1,0 0 1,0 0-1,0-1 1,0 1-1,1-1 1,-1 0-1,0 0 1,0 0-1,0 0 1,0-1-1,0 1 1,0-1-1,0 0 1,0 0-1,0 0 1,0 0-1,1 0 0,-2-1-43,2 1 10,1-1 1,-1 1 0,1-1 0,-1 1 0,1-1 0,0 1 0,0-1 0,-1 0 0,1 0 0,0 0 0,1 1 0,-1-1 0,0 0 0,0 0 0,1 0 0,0 0 0,-1-1 0,1 1 0,0 0 0,0 0 0,0 0 0,0 0 0,0 0 0,0 0 0,1 0 0,-1 0 0,1 0 0,-1 0 0,1 0 0,0 0 0,0 0 0,0 0 0,0 0 0,0 0 0,0 1-12,5-9-6,-1 0 1,1 1 0,1 0-1,0 1 1,1-2 5,-7 9-3,0-1 1,0 0-1,1 1 1,-1 0-1,0-1 1,1 1-1,-1 0 1,1 0-1,-1 0 1,1 0-1,-1 0 0,1 0 1,0 0-1,0 0 1,-1 1-1,1-1 1,0 0-1,0 1 1,0 0-1,0 0 0,-1-1 1,1 1-1,0 0 1,0 0-1,0 1 1,0-1-1,0 0 1,0 1-1,-1-1 1,1 1-1,0-1 0,0 1 1,0 0-1,-1 0 3,0-1-1,0 1-1,0 0 0,0 0 0,0 0 0,-1-1 0,1 1 0,0 0 1,-1 0-1,1 0 0,-1 0 0,1 0 0,-1 0 0,1 1 1,-1-1-1,1 0 0,-1 0 0,0 0 0,0 0 0,0 0 0,0 1 1,0-1-1,0 0 0,0 0 0,0 0 0,0 0 0,0 1 2,-1 1 1,0 1-1,-1 0 1,1-1-1,-1 1 1,0-1-1,1 0 1,-2 1-1,-1 2 0,-3 3 11,-1 0-1,0 0 0,0-1 0,-1 0 0,-1 0-10,5-4 12,-1-1 0,1 0 1,-1 0-1,1 0 0,-1-1 0,0 0 0,0 0 0,0-1 1,0 1-1,0-1 0,0-1 0,-1 1 0,1-1 1,-2 0-13,4 0 22,1 0 1,0-1 0,0 1 0,0-1-1,0 0 1,0 0 0,0 0 0,0 0-1,0 0 1,0-1 0,1 1 0,-1-1 0,0 0-1,1 0 1,-1 0 0,1 0 0,0 0-1,-1 0 1,1-1 0,0 1 0,1-1-1,-1 1 1,0-1 0,1 0 0,-1 0 0,1 0-1,0 0 1,0 0 0,0-2-23,0 3 5,0 0 1,1-1-1,0 1 0,-1-1 1,1 1-1,0-1 1,0 1-1,0 0 0,0-1 1,1 1-1,-1-1 1,1 1-1,-1 0 0,1-1 1,0 1-1,0 0 1,0-1-1,0 1 0,0 0 1,0 0-1,1 0 0,-1 0 1,1 0-1,0 0 1,-1 1-1,1-1 0,0 1 1,1-2-6,1 1-4,0 0 0,0-1 0,1 1 0,-1 1 0,1-1 0,-1 1 0,1 0 0,-1 0 0,1 0 0,0 0 0,0 1 0,0 0 0,-1 0 0,3 0 4,-3 0-5,0 1-1,0-1 0,0 1 0,0 0 0,0 0 1,0 0-1,0 0 0,-1 1 0,1 0 1,-1-1-1,1 1 0,-1 1 0,1-1 0,-1 0 1,0 1-1,2 2 6,-4-3 1,1 0 1,-1 0-1,0 0 0,0 1 1,0-1-1,0 1 1,0-1-1,0 0 1,-1 1-1,1 0 0,-1-1 1,1 1-1,-1-1 1,0 1-1,0-1 1,-1 1-1,1-1 0,0 1 1,-1 0-1,1-1 1,-1 1-1,0-1 0,0 0 1,0 1-1,0-1 1,0 0-1,-1 0 1,0 1-2,0 0 12,0-1 1,0 1 0,0-1 0,0 0 0,0 0-1,-1 1 1,1-2 0,-1 1 0,0 0-1,1 0 1,-1-1 0,0 0 0,0 0 0,0 1-1,0-1 1,0-1 0,0 1 0,0 0 0,0-1-1,0 0 1,-1 0-13,1 1 42,1-1-1,-1 0 1,0 0-1,1 0 1,-1-1-1,0 1 1,1-1-1,-1 1 0,1-1 1,-1 0-1,1 0 1,-1 0-1,1 0 1,0 0-1,-1-1 1,1 1-1,0-1 1,0 0-1,0 1 1,0-1-1,0 0 1,0 0-1,1 0 1,-1 0-1,1 0 0,-1-1-41,2 3 4,0-1-1,0 1 0,-1-1 0,1 1 1,0-1-1,0 1 0,0-1 1,0 1-1,0-1 0,0 0 0,-1 1 1,1-1-1,1 1 0,-1-1 0,0 1 1,0-1-1,0 1 0,0-1 0,0 1 1,0-1-1,1 1 0,-1-1 0,0 1 1,0-1-1,1 1 0,-1-1 0,0 1 1,1-1-1,-1 1 0,0 0 0,1-1 1,0 1-4,21-10 106,24 5 22,-44 5-442,0 0-1,-1 0 1,1 1-1,0-1 1,0 0-1,-1 1 1,1-1-1,0 1 1,-1-1 0,1 1-1,0 0 1,-1-1-1,1 1 1,-1 0-1,1 0 1,-1 0-1,0 0 1,1 1-1,-1-1 1,0 1 314,8 16-4489</inkml:trace>
  <inkml:trace contextRef="#ctx0" brushRef="#br4" timeOffset="81059.38">6726 1434 3817,'8'-46'2227,"-8"44"-1899,-1 0-1,0 0 1,0 0 0,0 0-1,0-1 1,0 1 0,0 1-1,0-1 1,-1 0 0,1 0 0,-1 0-1,1 1 1,-1-1 0,0 1-1,1-1 1,-1 1 0,0 0-1,0 0 1,0-1 0,-1 1-328,-11-9 2987,14 9-2860,-1 1 1,0-1-1,1 1 1,-1-1 0,0 1-1,1-1 1,-1 1-1,1-1 1,-1 0 0,1 1-1,-1-1 1,1 0-1,-1 1 1,1-1-1,0 0 1,-1 0 0,1 1-1,0-1 1,0 0-1,0 0 1,-1 0 0,1 1-1,0-1 1,0 0-1,0 0 1,0 0-1,0 0 1,1 1 0,-1-1-1,0 0 1,0 0-1,0 0 1,1 0-128,1 0 90,1-1 1,-1 1-1,1 0 0,0-1 1,-1 1-1,1 1 0,0-1 1,0 0-1,0 1 0,-1-1 0,4 1-90,18-4 47,1 2-1,0 1 0,0 1 0,1 1-46,-19-1 10,0 0 1,0 1-1,0 0 1,1 0-1,-1 1 0,0-1 1,0 2-1,-1-1 1,1 1-1,0 0 0,-1 0 1,0 1-1,0 0 1,0 0-1,0 0 0,0 1 1,3 4-11,-8-6 17,1 0 1,-1 0-1,0 0 0,0 0 1,0 0-1,0 0 0,-1 0 1,1 1-1,-1-1 0,0 0 1,0 1-1,0-1 0,0 0 1,0 0-1,-1 1 0,0-1 1,1 0-1,-1 0 0,0 0 1,-1 0-1,1 0 0,-1 0 1,1 0-1,-1 0 0,0 0 1,-2 2-18,-2 4 181,0 0 1,-2 0-1,1-1 1,-1 0-1,0 0 1,0 0 0,-4 1-182,-13 3 554,21-9-52,20-1-440,-15-2-71,15 3 4,0-1-1,0 2 1,0 0-1,0 1 1,-1 1-1,0 0 1,0 1-1,13 8 6,-24-12 6,0 0 0,0-1 0,0 1 0,0 0 0,-1 1 0,1-1 0,-1 1 0,0 0 0,0 0 0,0 0 0,0 0 0,-1 0 0,0 0 0,0 1 0,0-1 0,0 1 0,-1-1 0,1 1-1,-1 0 1,0 0 0,-1 0 0,1 0 0,-1-1 0,0 1 0,0 0 0,-1 0 0,1 0 0,-1 0 0,0 0 0,-1-1 0,1 1 0,-2 3-6,0-2 54,0 0 0,0 0 1,0 0-1,-1-1 0,0 1 0,0-1 1,0 0-1,-1 0 0,0-1 0,0 1 1,0-1-1,0 0 0,-1 0 0,1-1 1,-1 0-1,-1 1-54,-9 3 236,0 0 0,-1-1 0,0-1 0,0 0 0,-9 0-236,19-4 49,1 0-1,-1-1 0,1 0 1,-1 0-1,1 0 0,0-1 1,-1 0-1,1 0 1,-1-1-1,1 0 0,0 0-48,4-3 906,2 1-4967,0 2 1160</inkml:trace>
  <inkml:trace contextRef="#ctx0" brushRef="#br4" timeOffset="81730.27">7064 1173 5529,'-11'-11'529,"-1"0"0,0 0 0,0 1 1,-1 0-1,-1 1 0,1 1 0,-1 0 0,-1 1 0,1 0 0,-1 1 0,0 1 0,-1 0 0,1 1 1,-1 1-1,0 1 0,0 0 0,0 0 0,0 2 0,-4 0-529,-20 3 691,0 1 0,0 2 1,1 1-1,0 2 0,-5 4-691,17-4 302,1 0 0,0 2 0,1 1 0,0 2-1,1 0 1,1 1 0,-18 15-302,30-19 56,0 0 0,1 0-1,0 1 1,1 1 0,0 0 0,1 0-1,0 0 1,1 1 0,1 0-1,0 1 1,1-1 0,1 1 0,0 0-1,1 0 1,0 1 0,2-1 0,-1 1-1,2 14-55,1 14 110,2 0 0,2 0 0,2-1 0,2 1 0,2-1 0,1 0-110,-7-27 70,0 0 1,0 0-1,2-1 0,0 0 0,0 0 0,2-1 0,-1 0 1,2 0-1,0-1 0,1 0 0,0-1 0,1 0 0,0-1 1,1 0-1,0-1 0,0-1 0,1 0 0,1 0 0,-1-2 1,1 0-1,1 0 0,-1-1 0,1-1 0,0-1 0,0 0 1,12 0-71,10 2 85,1-2 1,-1-1 0,1-3-1,0-1 1,-1-1 0,1-2-1,-1-2 1,0-2 0,-1-1-1,1-2 1,-2-1 0,0-3-1,0 0 1,-2-2 0,0-2-1,-1-1 1,18-15-86,-35 22 44,-1-1 0,-1-1 0,-1 0 0,0-1 0,0 0 0,-2-1 0,0 0 0,-1 0 0,-1-2 0,0 1 0,-2-1 1,0 0-1,-1-1 0,-1 1 0,-1-1 0,0 0 0,-1-14-44,-1 20 34,-2-1 0,0 1 1,0-1-1,-1 0 0,-1 1 0,-1 0 1,0-1-1,-1 1 0,0 0 1,-1 1-1,-1-1 0,0 1 0,0 0 1,-2 0-1,1 1 0,-2 0 0,0 0 1,0 1-1,-1 0 0,0 1 1,-1 0-1,0 1 0,-1 0 0,0 1 1,-4-3-35,-12-3 10,0 0 1,0 2 0,-1 2 0,-1 0 0,0 2 0,0 1 0,-4 1-11,-27-3 127,0 3 0,0 3 0,-6 2-127,42 2-158,1 0 0,-1 2 0,-1 1 158,8 0-1272,0 0 1,0 2-1,-16 6 1272,-43 26-3361</inkml:trace>
  <inkml:trace contextRef="#ctx0" brushRef="#br0" timeOffset="103586.98">6002 3725 6169,'-13'-12'3413,"3"3"-785,1-1-1,-1-1 1,2 1-1,-5-8-2627,13 18 63,0 0-1,0 0 1,0 1 0,1-1-1,-1 0 1,0 0-1,0 0 1,0 0-1,1 0 1,-1 0-1,0 0 1,0 0-1,0 0 1,1 0 0,-1 0-1,0 0 1,0 0-1,1 0 1,-1 0-1,0 0 1,0 0-1,0 0 1,1 0 0,-1 0-1,0 0 1,0 0-1,0-1 1,1 1-1,-1 0 1,0 0-1,0 0 1,0 0-1,0 0 1,1-1 0,-1 1-1,0 0 1,0 0-1,0 0 1,0 0-1,0-1 1,0 1-1,0 0 1,1 0 0,-1 0-1,0-1 1,0 1-1,0 0 1,0 0-1,0-1 1,0 1-1,0 0 1,0 0-1,0 0 1,0-1 0,0 1-1,0 0 1,0 0-1,0-1 1,-1 1-1,1 0 1,0 0-63,26 11 691,-25-10-711,29 15 352,-1 1 1,-1 2 0,-1 1 0,21 20-333,103 104 922,-136-128-852,-1 0 0,0 1 0,-1 1-1,-1 0 1,-1 1 0,0 0 0,-2 1-1,0 0 1,-1 0 0,5 20-70,-13-40 11,0 1 0,1-1 0,-1 1 0,0 0 0,0-1 0,1 1 0,-1-1 0,0 1 0,0 0 0,0-1 0,0 1 0,0-1 0,0 1 0,0 0 0,0-1 0,0 1 0,0-1 0,0 1 0,0 0-1,0-1 1,-1 1 0,1-1 0,0 1 0,0 0 0,-1-1 0,1 1 0,0-1 0,-1 1 0,1-1 0,-1 1-11,-15-9 253,-19-27 21,33 34-263,-8-10-2,-113-130 207,103 115-178,1-1 0,1 0 0,1-2 0,-7-16-38,21 39-5,1 1-1,-1 0 1,1-1 0,1 1-1,-1-1 1,1 0 0,0 0-1,0 0 1,0 1 0,1-1-1,0 0 1,0 0 0,1-2 5,2 11-15,-1 0 0,1 1 1,-1-1-1,1 1 0,-1 0 1,0-1-1,0 1 0,1 4 15,138 287 234,-134-280-215,0 0 0,1-1 0,1 0 0,0-1 0,4 4-19,-13-17 4,0-1 1,0 1-1,0 0 1,0 0-1,0 0 1,0 0-1,0 0 1,0 0-1,0 0 1,0 0-1,0 0 1,0 0 0,0-1-1,0 1 1,0 0-1,0 0 1,0 0-1,1 0 1,-1 0-1,0 0 1,0 0-1,0 0 1,0 0-1,0 0 1,0 0 0,0 0-1,0 0 1,0 0-1,0 0 1,1 0-1,-1 0 1,0 0-1,0 0 1,0 0-1,0 0 1,0 0-1,0 0 1,0 0 0,0 0-1,0 0 1,1 0-1,-1 0 1,0 0-1,0 0 1,0 0-1,0 0 1,0 0-1,0 0 1,0 0-1,0 0 1,0 0 0,0 0-1,0 0 1,1 0-1,-1 1 1,0-1-1,0 0-4,-3-16 159,-8-20 30,-32-66 10,-5 3 1,-23-32-200,51 95 4,4 10-67,20 40-4,23 46 58,44 82 116,-25-48 16,31 44-123,-41-87 24,-34-48-12,1 0 0,0-1 0,-1 1 0,1 0 0,0-1 0,0 0 0,0 1 0,1-1 1,-1 0-1,0-1 0,1 1 0,-1-1 0,1 1 0,1-1-12,-28-59 636,-196-259-365,127 193-336,140 182 104,-3 1 0,-3 3 0,-2 1 0,12 32-39,17 49 401,-69-139 147,-7-7-2881,2 1-6776,2 0 2166</inkml:trace>
  <inkml:trace contextRef="#ctx0" brushRef="#br0" timeOffset="105813.02">6523 3806 5625,'-3'-15'2272,"1"0"0,1 0-1,0 1 1,1-1 0,2-12-2272,-9 31 3860,-1 11-2925,6-9-821,-1 1 0,1-1 0,-1 1 0,0-1-1,0 0 1,-1 0 0,0-1 0,0 1 0,0-1 0,-1 1-1,0-1 1,0-1 0,-1 2-114,-12 12 306,-65 74 1377,-84 86 598,157-168-2184,0-1 1,-1 0 0,0 0 0,-1-2 0,0 1-1,-8 3-97,28-28 152,12-11-142,43-37-15,3 2 0,2 4 0,27-16 5,-72 55 13,0 0-1,-1-2 1,-1 0 0,1-3-13,-17 14 70,-21 18-19,-26 23 48,3 1 62,0 2 0,3 2 0,-9 12-161,31-32 43,1 1-1,1 1 0,0 0 1,1 1-1,1 0 0,1 1 0,0 0 1,1 0-1,-1 8-42,6-16 12,-4 14 38,8-21-16,9-12 1,265-285 170,-257 275-195,-5 6 3,-1 0 1,0-1 0,-1 0-1,0-1 1,-1-1 0,-1 1-1,0-1-13,-9 15 1,0-1 0,0 1 0,0 0 0,0 0 0,0 0 0,0 0-1,1 0 1,-1 0 0,0 0 0,0 0 0,0 0 0,0-1 0,0 1 0,0 0-1,0 0 1,0 0 0,0 0 0,0 0 0,0 0 0,0 0 0,0-1-1,0 1 1,0 0 0,0 0 0,0 0 0,0 0 0,0 0 0,0 0 0,0-1-1,0 1 1,0 0 0,0 0 0,0 0 0,0 0 0,0 0 0,0 0-1,0 0 1,0-1 0,0 1 0,0 0 0,0 0 0,0 0 0,-1 0 0,1 0-1,0 0 1,0 0 0,0 0 0,0 0 0,0 0 0,0-1 0,0 1-1,0 0 1,-1 0 0,1 0 0,0 0 0,0 0 0,0 0 0,0 0 0,0 0-1,0 0 1,-1 0 0,1 0-1,-11 5 35,-15 13 28,20-12-46,-49 39 203,1 3 1,3 1-1,-42 55-220,81-87 24,0 1 0,1 0 0,1 1 1,1 0-1,1 1 0,1 0 0,0 0-24,11-27 10,0 1-1,0 0 0,0 0 1,1 0-1,0 0 0,1 0-9,10-12 10,41-47 14,3 3 1,66-54-25,-96 82 46,-37 36-1,-15 16-15,-42 45 71,3 3 0,2 3 0,4 2 0,-28 49-101,64-93 20,10-16-3,1 1-1,1 0 1,0 0 0,1 0 0,0 1-1,-1 3-16,12-23 11,0 0-1,1 0 1,0 1-1,0-1 1,0 1 0,1 1-1,0-1 1,0 1-11,9-9 11,3-2-2,-10 10-3,0-1 1,-1 0 0,0-1 0,0 0-1,-1 0 1,0 0 0,0-1 0,-1 0-1,0 0 1,-1-1 0,0 0 0,0 0-7,-5 10 1,0 0 0,0-1 0,1 1 0,-1 0 0,0-1 0,0 1 0,0 0 0,0 0 0,0-1 0,1 1 0,-1 0 0,0-1 0,0 1 0,0 0 0,0-1 0,0 1 0,0 0 0,0-1 0,0 1 0,0 0 0,0-1 0,0 1 0,-1 0 0,1-1 0,0 1 0,0 0 0,0-1 0,0 1 0,0 0 0,-1 0 0,1-1 0,0 1 0,0 0 0,0 0 0,-1-1 1,1 1-1,0 0-1,-11 7 25,-12 19-16,-12 34 0,34-60-55,1 1-1,-1-1 0,1 0 1,-1 0-1,1 1 1,-1-1-1,1 0 0,-1 0 1,0 1-1,1-1 0,-1 0 1,1 0-1,-1 0 1,0 0-1,1 0 0,-1 0 1,1 0-1,-1 0 1,0 0-1,1 0 0,-1 0 1,0-1-1,1 1 1,-1 0-1,1 0 0,-1-1 1,1 1-1,-1 0 1,1-1-1,-1 1 0,1 0 1,-1-1-1,1 1 1,-1-1-1,1 1 0,0-1 1,-1 1-1,1-1 1,-1 1-1,1-1 0,0 1 1,0-1-1,-1 0 47,1 1-72,-1-1 1,0 0-1,1 0 0,-1 0 1,0 0-1,1 0 1,-1 0-1,1 0 0,0 0 1,-1 0-1,1 0 0,0-1 1,0 1-1,-1 0 0,1 0 1,0 0-1,0 0 0,0 0 1,0 0-1,1-1 0,-1 1 1,0 0-1,0 0 1,1 0-1,-1 0 0,1 0 1,-1 0-1,1-1 72,9-15 77,-22 20 104,-36 25 201,17-6-282,-82 52 268,94-62-312,0 0 0,0 1 0,1 0 0,1 2-1,0 0 1,1 1 0,1 0 0,-11 17-56,105-85-27,31-22 20,-34 24 22,8-12-15,-60 43 6,0-2 1,-2 0 0,-1-1 0,-1-2 0,7-9-7,7-12 48,-34 45-47,0 0 0,0-1 0,0 1 0,0 0 0,0 0 0,0 0 0,0 0 0,-1 0 0,1 0 0,0 0 0,0 0 0,0 0 0,0 0 0,0 0 0,0 0 0,0-1 0,0 1 0,0 0 0,-1 0 0,1 0 0,0 0 0,0 0 0,0 0 0,0 0 0,0-1 0,0 1 0,0 0 0,0 0 0,0 0 0,0 0 0,0 0 1,0 0-1,0-1 0,0 1 0,0 0 0,0 0 0,0 0 0,0 0 0,0 0 0,0 0 0,0-1 0,0 1 0,1 0 0,-1 0 0,0 0 0,0 0 0,0 0 0,0 0 0,0 0 0,0 0 0,0-1 0,0 1 0,0 0 0,1 0 0,-1 0 0,0 0 0,0 0 0,0 0 0,0 0 0,0 0 0,0 0 0,0 0 0,1 0 0,-1 0 0,0 0 0,0 0-1,-14 6 40,-16 14 1,14-3-36,0-1-1,1 2 1,1 0 0,-3 7-5,3-5 3,-1 0 0,0-1 0,-9 7-3,0-11 38,20-19 2,13-10-24,40-47-16,3 1-1,46-38 1,-73 76 2,1 1-1,1 1 1,1 1-1,0 1 1,2 2-1,0 1 1,27-10-2,-33 10 34,-27 16-25,0-1-1,0 1 1,0 0-1,1 0 1,-1 0-1,0 1 0,1-1 1,-1 1-1,1-1 1,-1 1-1,1 0 1,-2 2-9,-85 56 136,3 4 0,2 4 1,4 3-1,-19 27-136,84-76-3,30-27-6,36-30 2,258-222 32,-273 230-18,-10 8 9,0-1 0,0-1 0,-2-2 0,-1 0 1,4-8-17,-21 18 49,-16 13 0,-19 14 25,-21 15 15,1 3 0,2 2 0,-34 32-89,66-53 4,1 0 0,0 2 0,1-1-1,1 2 1,0 0 0,1 0 0,1 1 0,0 1 0,2-1-1,0 1 1,0 1 0,2 0 0,0 3-4,2-12 525,4-16-1802,1-1-3136,0 4 119</inkml:trace>
  <inkml:trace contextRef="#ctx0" brushRef="#br0" timeOffset="107620.39">6137 3878 1768,'-42'-51'2759,"35"40"-1059,0 0 0,0-1 0,1 1 0,1-1 0,0-1 0,-2-6-1700,-3-8 6814,29 71-4183,59 95-1226,23 45-131,-86-158-1145,0 0 1,2-1-1,1-1 0,1-1 1,21 20-130,15 20 140,-41-42-67,9 11 51,-18-31 157,-11-19 269,-34-76-356,-5 3 1,-30-44-195,23 41 46,12 24-37,-3 3 1,-8-6-10,84 145-200,30 33 278,53 84 174,-100-167-219,2-1-1,0 0 0,1-1 1,1-1-1,1-1 0,0-1 1,1-1-1,12 6-32,-29-19-16,20 12 235,-22-16-24,-13-14-20,-207-248 427,46 38-578,246 357-297,-45-73 330,3-1 0,2-2 1,35 42-58,-47-74 23,-17-19-8,0 0 1,0 0-1,-1 1 1,0 0-1,0 0 1,-1 0-1,1 0 0,-2 1 1,1 0-1,-1 0 1,2 4-16,-5-10 7,0-1 1,0 0-1,-1 0 0,1 1 1,0-1-1,-1 0 0,1 1 1,0-1-1,-1 0 0,1 0 1,0 0-1,-1 1 0,1-1 1,-1 0-1,1 0 0,0 0 1,-1 0-1,1 0 1,-1 0-1,1 0 0,0 0 1,-1 0-1,1 0 0,-1 0 1,1 0-1,0 0 0,-1 0 1,1 0-1,-1 0 0,1-1 1,0 1-1,-1 0 0,1 0 1,0 0-1,-1 0 0,1-1 1,0 1-1,-1 0 0,1-1 1,0 1-1,-1 0 1,1 0-1,0-1 0,0 1 1,-1-1-8,-27-15 188,21 12-119,-14-8 66,0-1 0,1-1 0,-18-16-135,30 23 11,1 0 1,0-1-1,1 0 1,-1 0-1,2-1 1,-1 0 0,1 0-1,1 0 1,-1 0-1,-1-9-11,-20-54-21,27 68-41,4 12-26,6 11-36,-8-14-324,1 1 0,-1 0 0,1-1 0,0 0 0,0 0 0,0 0 1,1 0-1,3 1 448,9 12-2278,-2 9-2269</inkml:trace>
  <inkml:trace contextRef="#ctx0" brushRef="#br0" timeOffset="107967.92">6297 4174 6665,'-21'13'2247,"15"-9"-1680,-1 0-1,1 0 1,-1-1-1,1 0 0,-1 0 1,0-1-1,0 1 1,0-2-1,-1 1 0,-3 0-566,5-1 387,0 1-1,-1 1 1,1-1-1,0 1 1,1 0-1,-1 0 1,1 1-1,-1 0 1,1 0-1,-2 1-386,-50 53 1748,9-9-140,36-38-1130,10-9-353,0 0-1,0 0 1,0 0-1,-1 0 1,1 0-1,0-1 1,0 1-1,-1-1 1,1 0 0,-1 1-1,-1-1-124,3-1 18,1 0 0,0 0 0,0 0 0,0 0 0,-1 0 0,1 0 0,0 0 0,0 0 0,0-1 0,0 1 0,-1 0 1,1 0-1,0 0 0,0 0 0,0 0 0,0-1 0,0 1 0,0 0 0,-1 0 0,1 0 0,0-1 0,0 1 0,0 0 0,0 0 0,0 0 0,0-1 0,0 1 0,0 0 0,0 0 0,0 0 0,0-1 0,0 1 0,0 0 0,0 0 0,0 0 1,0-1-1,0 1 0,0 0 0,0 0 0,0 0 0,1-1 0,-1 1 0,0 0 0,0 0 0,0 0 0,0-1 0,0 1 0,0 0 0,1 0 0,-1 0 0,0 0 0,0 0 0,0 0 0,0-1 0,1 1 0,-1 0 0,0 0 0,0 0-18,10-14 270,-10 13-243,25-29 207,1 1 0,1 1 0,8-5-234,0-1 980,27-32-980,-38 38 123,4 2-3726,-2 7 849</inkml:trace>
  <inkml:trace contextRef="#ctx0" brushRef="#br0" timeOffset="109997.65">9846 3333 1776,'-46'-58'2488,"44"54"-1955,0 1 0,0-1 1,0 1-1,0-1 0,1 0 1,0 1-1,-1-1 1,1 0-1,1 0 0,-1 0 1,0 0-1,1 0 0,0 0 1,0-3-534,-3-23 3636,1 23-2285,-1 0 0,0 0 0,0 0 0,-1 1 0,1-1 0,-3-1-1351,20 40 2723,32 57-1951,3-1 0,5-3-1,3-2-771,21 28 786,10 28-786,-84-129 440,-13-18-2,-22-25-208,-41-48-19,-11-24-211,57 70 18,2-1 0,2-1 0,1-1 0,-14-39-18,26 54 0,1 6-7,0-1 1,2-1-1,0 0 0,1 0 1,1 0-1,1 0 0,-1-12 7,4 31-2,0-1 0,0 1 0,0 0-1,0 0 1,0 0 0,0 0 0,0 0-1,0 0 1,0-1 0,0 1 0,0 0 0,0 0-1,1 0 1,-1 0 0,0 0 0,0 0 0,0 0-1,0 0 1,0-1 0,0 1 0,0 0-1,0 0 1,0 0 0,0 0 0,0 0 0,1 0-1,-1 0 1,0 0 0,0 0 0,0 0 0,0 0-1,0 0 1,0 0 0,1 0 0,-1 0-1,0 0 1,0-1 0,0 1 0,0 0 0,0 1-1,0-1 1,0 0 0,1 0 0,-1 0 0,0 0-1,0 0 1,0 0 0,0 0 0,0 0-1,0 0 1,0 0 0,1 0 0,-1 0 0,0 0-1,0 0 1,0 0 0,0 0 0,0 1 2,11 7-75,9 16-34,-19-24 105,113 150-55,-6 4 1,36 76 58,-140-222 158,-7-8-34,-14-19 45,-27-34-13,-62-79-3,-66-91-68,156 200-85,10 13-11,-1 0 1,0 0 0,0 1 0,-1 0-1,-7-6 11,28 27-68,0 1-1,-1 1 1,-1 0-1,0 0 1,-1 1-1,8 15 69,57 117 145,-16-29-97,-43-88-28,20 35 70,2-2 0,7 3-90,-72-127 493,-15-7-224,-27-30-269,35 52 26,2-1-1,2-2 0,-20-46-25,46 87-10,1 0 0,0-1 0,0 1 0,1-1 0,0 1 0,-1-4 10,3 12-2,0 0 0,0 0 0,0 0 0,0-1 0,0 1 0,1 0 0,-1 0 0,0 0 0,0-1 0,0 1 0,0 0 0,0 0-1,0 0 1,0-1 0,0 1 0,0 0 0,0 0 0,1 0 0,-1 0 0,0-1 0,0 1 0,0 0 0,0 0 0,0 0 0,1 0-1,-1 0 1,0 0 0,0 0 0,0-1 0,0 1 0,1 0 0,-1 0 0,0 0 0,0 0 0,0 0 0,1 0 0,-1 0 0,0 0-1,0 0 1,0 0 0,1 0 0,-1 0 0,0 0 0,0 0 0,0 0 0,1 0 0,-1 0 0,0 0 0,0 1 0,0-1 0,1 0-1,-1 0 1,0 0 0,0 0 0,0 0 0,0 0 0,0 1 0,1-1 0,-1 0 0,0 0 0,0 0 0,0 0 0,0 1 0,0-1 0,0 0-1,0 0 1,0 0 0,1 0 0,-1 1 2,12 10-74,22 37-17,-1 1 0,-3 2 1,0 6 90,44 72-29,71 117 391,-171-298-280,-2 3 0,-3 0 0,-1 2 0,-7-4-82,10 13-1,1-1 1,1-2 0,3 0-1,1-1 1,2-2 0,-3-14 0,23 56-6,0 0 1,0-1-1,0 1 0,1 0 1,-1 0-1,1-1 1,0 1-1,-1-1 1,1 1-1,0 0 0,0-1 1,1 1-1,-1-1 1,1-1 5,-1 3-5,1 1 1,-1-1 0,1 1-1,-1 0 1,0-1-1,1 1 1,-1 0 0,1-1-1,-1 1 1,1 0 0,-1 0-1,1 0 1,0-1 0,-1 1-1,1 0 1,-1 0 0,1 0-1,-1 0 1,1 0 0,-1 0-1,1 0 1,0 0-1,-1 0 1,1 0 0,-1 0-1,1 0 1,-1 1 0,1-1-1,-1 0 1,1 0 0,-1 1-1,1-1 1,-1 0 0,1 1 4,6 2-24,-1 1 1,-1 0 0,1 1 0,0-1-1,-1 1 1,0 0 0,0 0 0,3 5 23,24 41-18,-1 1 0,-3 1-1,-2 2 1,-2 0 0,-3 3 18,62 135 124,-67-163-48,-11-23 118,-11-23 207,1 4-525,0 0 1,-1 1 0,-1 0-1,0 0 1,0 1-1,-1-1 1,0 2-1,-1-1 1,-4-3 123,-8-9-5173,1 0 150</inkml:trace>
  <inkml:trace contextRef="#ctx0" brushRef="#br0" timeOffset="111788.99">10256 3283 3617,'1'-10'1093,"1"1"1,1 0-1,-1 0 1,1 0-1,1 0 1,0 0-1,0 1 1,0-1-1,3-2-1093,-3 4 1176,-4 7-1117,0 0 0,0 0 0,0 0 0,0 0 0,0 0 1,0 0-1,-1 0 0,1 0 0,0 1 0,0-1 0,0 0 0,0 0 0,0 0 1,0 0-1,-1 0 0,1 0 0,0 0 0,0 0 0,0 0 0,0 0 0,0 0 0,-1 0 1,1-1-1,0 1 0,0 0 0,0 0 0,0 0 0,0 0 0,0 0 0,0 0 1,-1 0-1,1 0 0,0 0 0,0 0 0,0 0 0,0 0 0,0-1 0,0 1 1,0 0-1,0 0 0,0 0 0,0 0 0,-1 0 0,1 0 0,0-1 0,0 1 1,0 0-1,0 0 0,0 0 0,0 0 0,0 0 0,0 0 0,0-1 0,0 1 1,0 0-1,0 0 0,0 0 0,0 0 0,0 0 0,0-1 0,1 1 0,-1 0 1,0 0-1,0 0 0,0 0 0,0 0 0,0 0 0,0-1-59,-15 8 1892,1 1-1631,1 1-1,0 0 1,0 2 0,1-1 0,0 1 0,1 1 0,-3 4-261,-35 35 813,-37 29 296,27-27-424,3 2 0,1 2 0,4 3 0,-28 43-685,69-84 71,18-21-5,27-27 14,-30 24-77,230-185 99,-124 103-83,-86 66 1,-1-1 0,-1-1-1,-1 0 1,9-15-20,-73 85 59,-2-1 0,-1-3 0,-42 30-59,27-24 140,3 3 0,-49 56-140,81-79 92,22-27-36,6-6-1,43-47 28,133-106-68,21-20-5,-152 128-2,-15 14 24,2 1 0,10-5-32,-89 60 88,-78 77-45,-23 30-43,28-23 26,68-63 30,1 3 0,3 1-1,-23 32-55,66-77 2,1 1 0,-1 0 1,1 0-1,-1 0 0,1 0 0,0 0 0,0 0 1,0 0-1,0 0 0,0 0 0,0 0 0,1 1 0,-1-1 1,0 2-3,2-3 0,-1-1 1,1 0 0,0 1-1,-1-1 1,1 0 0,0 0 0,-1 0-1,1 1 1,0-1 0,-1 0-1,1 0 1,0 0 0,0 0 0,-1 0-1,1 0 1,0-1 0,-1 1-1,1 0 1,0 0 0,-1 0 0,1-1-1,0 1 1,-1 0 0,1-1 0,-1 1-1,1 0 1,0-1 0,-1 1-1,1-1 0,63-40 26,-61 39-24,241-203 69,-201 165-49,-3-1-1,-1-3 1,-2-1-1,14-23-21,-25 22 64,-26 45-61,1 1-1,-1-1 1,0 1 0,0 0-1,1-1 1,-1 1 0,0-1-1,0 1 1,0-1 0,0 1-1,1-1 1,-1 1 0,0-1-1,0 1 1,0-1 0,0 1-1,0-1 1,0 1 0,-1-1-1,1 1 1,0-1 0,0 1-1,0-1 1,0 1 0,0-1-1,-1 1 1,1-1-1,0 1 1,-1-1-3,0 1 5,-1 0 1,1 0-1,-1 1 0,0-1 0,1 0 0,-1 1 0,1-1 1,-1 1-1,1-1 0,0 1 0,-1 0 0,1 0 1,0 0-1,-1-1 0,1 1 0,-1 1-5,-42 31 21,1 2-1,2 2 1,-20 24-21,12-12 10,4-5-4,2 2 0,2 2 0,3 2 0,-15 26-6,53-76 1,0 1-1,-1-1 0,1 0 0,0 0 1,-1 0-1,1 1 0,0-1 1,-1 0-1,1 1 0,0-1 1,0 0-1,-1 1 0,1-1 1,0 0-1,0 1 0,-1-1 0,1 1 1,0-1-1,0 0 0,0 1 1,0-1-1,0 1 0,0-1 1,0 0-1,0 1 0,0-1 1,0 1-1,0-1 0,0 1 0,0-1 1,0 0-1,0 1 0,0-1 1,0 1-1,1-1 0,-1 0 1,0 1-1,0-1 0,0 1 0,17-13 20,119-126 53,46-49-26,-172 175-41,-3 5 1,0 0-1,-1-1 1,0 0 0,0 0-1,0 0 1,-1-1-1,-1 0 1,1 0 0,0-5-7,-4 14 1,-1-1 0,0 1 1,1-1-1,-1 1 0,0-1 1,0 1-1,0-1 0,1 0 1,-1 1-1,0-1 1,0 1-1,0-1 0,0 0 1,0 1-1,0-1 0,0 1 1,0-1-1,0 0 0,0 1 1,0-1-1,-1 1 1,1-1-1,0 0 0,0 1 1,0-1-1,-1 1 0,1-1 1,0 1-1,-1-1 0,1 1 1,-1-1-1,1 1 0,0-1 1,-1 1-1,1 0 1,-1-1-1,1 1 0,-1 0 1,1-1-1,-1 1 0,0 0 1,1 0-1,-1-1 0,1 1 1,-1 0-1,0 0 0,1 0 1,-1 0-1,1 0 1,-1 0-1,0 0 0,1 0 1,-1 0-1,1 0 0,-1 0 1,0 0-1,1 0 0,-1 1 1,0-1-2,-38 17 30,-11 18-29,1 3-1,1 2 0,3 1 0,1 3 0,2 2 1,-1 5-1,35-41-3,0 0 0,0 1 1,1 0-1,0 0 0,1 0 1,-3 8 2,13-18-1,8-8 3,12-12 1,28-27-6,3 3 1,34-20 2,42-33 5,-110 79 33,-30 23 1,-32 27-4,18-12-26,-22 19 77,-27 32-86,62-61 10,0 1 0,1 0 0,0 0 0,1 1 0,0 0 0,1 0 0,0 1 0,2 0 0,-2 3-10,7-17 1,0 1-1,0-1 1,-1 0-1,1 1 1,0-1-1,0 1 1,0-1-1,-1 0 1,1 1-1,0-1 1,0 1-1,0-1 1,0 1-1,0-1 1,0 0-1,0 1 1,0-1-1,0 1 1,0-1-1,0 1 1,0-1-1,0 1 1,0-1-1,1 0 1,-1 1-1,0-1 1,0 1 0,0-1-1,1 0 1,-1 1-1,0-1 1,0 0-1,1 1 1,-1-1-1,1 1 0,13-9 27,13-22 23,-23 25-54,-1 0-1,0 0 1,0 0 0,-1 0 0,1-1 0,-1 1-1,-1-1 1,1 0 0,-1 1 0,0-1 0,0 0 0,0 0-1,-1 0 1,0 0 0,0 0 0,-1 1 0,1-1-1,-1 0 1,0 0 0,-1 0 0,0 1 0,0-1 0,0 1-1,0-1 1,-1 1 0,0 0 0,0 0 0,0 0 0,-1 1-1,-2-4 5,-8-12-37,0-2 0,1 0-1,1 0 1,1-1 0,2-1-1,0 1 1,1-2 0,2 1-1,0-1 1,2 0 0,-2-20 37,40 99-126,-27-41 136,18 35 37,2 0 1,2-3-1,29 35-47,-13-25 57,23 40-57,-46-64 49,-6-12 578,-9-12-1427,-7-9-4869,-1-1 1699</inkml:trace>
  <inkml:trace contextRef="#ctx0" brushRef="#br0" timeOffset="112287.99">10000 3610 3801,'-56'-41'3104,"55"41"-2897,0 0 0,1 0 0,-1-1 0,1 1 0,-1 0 0,0 0-1,1-1 1,-1 1 0,1-1 0,-1 1 0,1 0 0,0-1 0,-1 1-1,1-1 1,-1 1 0,1-1 0,0 1 0,-1-1 0,1 1 0,0-1-1,0 0 1,-1 1 0,1-1 0,0 1 0,0-1 0,0 0 0,0 1-1,0-1 1,0 0 0,0 1 0,0-1 0,0 1 0,0-1 0,0 0-1,0 1 1,0-1 0,0 1 0,1-1 0,-1 0 0,0 1 0,0-1-1,1 1 1,-1-1-207,26-13 2547,-15 9-2807,170-107 2022,-36 20-772,-139 89-957,-2 0-16,0 1 1,-1-1-1,1 1 1,0 0-1,0 0 1,0 1-1,1-1 1,-1 1-1,0 0 1,0 0-1,1 0 1,0 1-18,-5 0 2,1 0 0,-1 1 0,0-1 0,0 0 1,1 0-1,-1 1 0,0-1 0,0 0 0,1 1 0,-1-1 1,0 0-1,0 1 0,0-1 0,0 1 0,1-1 0,-1 0 1,0 1-1,0-1 0,0 1 0,0-1 0,0 0 0,0 1 1,0-1-1,0 1 0,0-1 0,0 0 0,0 1 0,0-1 1,-1 0-1,1 1 0,0-1 0,0 1 0,0-1 0,0 0 1,-1 1-1,1-1 0,0 0 0,0 0 0,-1 1 0,1-1 1,0 0-1,-1 1 0,1-1 0,0 0 0,-1 0 0,1 0 1,0 1-1,-1-1-2,-15 19 61,-13 9 204,-1-1 0,-2-2-1,0-1 1,-1-1 0,-2-2 0,0-2-1,-1-1 1,-1-1 0,0-3-1,-8 2-264,84-31 293,0-1-1,-2-2 0,0-2 0,-1-1 0,23-18-292,1 0 1184,19-7-1184,-74 44 157,19-9-239,-9 14-3355,-6 9 752</inkml:trace>
  <inkml:trace contextRef="#ctx0" brushRef="#br0" timeOffset="117301.72">5941 10215 3585,'-1'-8'758,"-1"0"1,0 0 0,0 0 0,0 0-1,-3-5-758,4 12 211,1-1-1,-1 1 1,1 0-1,0 0 1,-1 0-1,0 0 1,1-1 0,-1 1-1,0 0 1,0 0-1,1 0 1,-1 0-1,0 0 1,0 1-1,0-1 1,0 0-1,0 0 1,0 1 0,0-1-1,-1 0 1,1 1-1,0-1 1,0 1-1,0 0 1,-1-1-1,1 1 1,0 0-1,0 0 1,-1 0-1,1 0 1,0 0 0,-1 0-1,1 0 1,0 0-1,0 0 1,-1 1-1,1-1 1,0 0-1,0 1 1,0-1-1,-1 1 1,1 0 0,-1 0-211,0 1 188,0 0 1,0 0 0,0 0-1,0 1 1,1-1 0,-1 1 0,1-1-1,-1 1 1,1 0 0,0-1-1,0 1 1,0 0 0,0 0 0,1 0-1,-1 0 1,1 0 0,0 0-1,0 0 1,0 0-189,1 67 695,0-53-353,5 56 1017,9 31-1359,-7-61 415,-2 0-1,-2 0 1,-2 0 0,-1 1 0,-3-1-1,-2 5-414,0-155 929,-12-228-672,11 260-233,5 60-19,0 8-5,0-1 0,-1 0 1,1 0-1,-1 0 1,-1 0-1,1 0 1,-2 1-1,1-1 0,-1 1 1,0-1-1,-3-5 0,6 13-1,0 0-1,0 0 0,-1 0 0,1 0 1,0 0-1,0 0 0,0-1 1,0 1-1,0 0 0,0 0 0,-1 0 1,1 0-1,0 0 0,0 0 1,0 0-1,0 0 0,0 0 1,-1 0-1,1 0 0,0 0 0,0 0 1,0 0-1,0 0 0,-1 0 1,1 0-1,0 0 0,0 0 0,0 0 1,0 0-1,0 0 0,-1 0 1,1 0-1,0 0 0,0 0 1,0 0-1,0 0 0,0 1 0,-1-1 1,1 0-1,0 0 0,0 0 1,0 0-1,0 0 0,0 0 0,0 1 1,0-1-1,0 0 0,0 0 1,0 0-1,-1 0 0,1 0 0,0 1 2,-5 12-55,1 15-7,-1 19 99,3 0 0,2 1 1,2-1-1,3 0 0,1 0 1,2 0-1,2-1 0,6 12-37,-12-44-15,9 25 195,-13-39-176,0 0-1,0 0 0,0 0 0,0 0 0,0 0 1,0 0-1,1 0 0,-1 0 0,0 0 1,0 0-1,0 0 0,0-1 0,0 1 0,0 0 1,0 0-1,0 0 0,0 0 0,0 0 1,0 0-1,0 0 0,0 0 0,0 0 0,1 0 1,-1 0-1,0 0 0,0 0 0,0 0 1,0 0-1,0 0 0,0 0 0,0 0 0,0 0 1,0 0-1,1 0 0,-1 0 0,0 0 1,0 0-1,0 0 0,0 0 0,0 0 0,0 0 1,0 0-1,0 0 0,0 0 0,0 0 1,0 0-1,0 0 0,1 0 0,-1 1 0,0-1 1,0 0-4,-1-28 170,-8-173 337,9-35-507,0 222 1,1 6 0,-1 0 0,0-1 0,-1 1 0,0 0 0,0 0 0,-1-1-1,4 130-255,8 4 392,17 73-137,-12-98 52,-14-91-32,0-1 0,0 1 0,0 0 0,-1 0 0,-1 0 0,0 5-20,1-14 4,0 0-1,0 0 0,0 0 0,0 0 0,0-1 0,-1 1 1,1 0-1,0 0 0,0 0 0,0 0 0,0 0 0,0 0 1,0 0-1,0 0 0,0 0 0,0 0 0,0 0 0,0 0 1,0-1-1,0 1 0,0 0 0,0 0 0,0 0 0,-1 0 1,1 0-1,0 0 0,0 0 0,0 0 0,0 0 0,0 0 1,0 0-1,0 0 0,0 0 0,0 0 0,0 0 0,-1 0 1,1 0-1,0 0 0,0 0 0,0 0 0,0 0 0,0 0 1,0 0-1,0 0 0,0 0 0,0 0 0,0 0 0,0 0 1,-1 1-1,1-1 0,0 0 0,0 0 0,0 0 0,0 0 1,0 0-1,0 0 0,0 0 0,0 0 0,0 0 0,0 0 1,0 0-1,0 0 0,0 0 0,0 1-3,-6-14 104,-3-15 12,-4-67 71,5 0-1,4-89-186,-3-53 15,33 503-321,-13 170 523,-13-436-212,0 0 0,0 0 0,0 0 0,0 0 0,0 0 0,0 0 0,0-1 0,0 1 0,0 0 0,0 0 0,-1 0 0,1 0 0,0 0 0,0 0 0,0 0 0,0 0 0,0 0 0,0 0 0,0 0 0,0 0 0,-1 0 0,1 0 0,0 0 0,0 0 0,0 0 0,0 1 0,0-1 0,0 0 0,0 0 0,0 0 0,0 0 0,-1 0 0,1 0 0,0 0 0,0 0 0,0 0 0,0 0 0,0 0 0,0 0 0,0 0 0,0 1 0,0-1 0,0 0 0,0 0-5,-9-20 125,-7-29 19,5 2-116,1-1 0,3 0 0,2-1 0,1 0 0,4 0 0,1 1 0,2-1 0,2 0 0,3 1 0,6-17-28,-14 63 1,7-17-24,-7 18 22,0 1-1,0 0 1,0-1-1,0 1 1,1 0-1,-1 0 0,0-1 1,0 1-1,1 0 1,-1 0-1,0-1 1,0 1-1,1 0 0,-1 0 1,0 0-1,1-1 1,-1 1-1,0 0 0,1 0 1,-1 0-1,0 0 1,1 0-1,-1 0 1,0 0-1,1 0 0,-1 0 1,0 0-1,1 0 1,-1 0-1,0 0 0,1 0 1,-1 0-1,0 0 1,1 0-1,-1 0 1,0 0-1,1 1 0,-1-1 1,0 0-1,1 0 1,-1 0-1,0 0 1,0 1-1,1-1 0,-1 0 1,0 1 1,2 1-8,0 1 0,-1 0 0,1 0 1,-1 0-1,0 1 0,0-1 0,0 0 1,0 0-1,0 1 0,-1-1 0,1 0 0,-1 1 8,4 19-9,30 127-18,-9-34 61,9 13-34,-30-105 1165,-6-16-5594,1-7 957</inkml:trace>
  <inkml:trace contextRef="#ctx0" brushRef="#br0" timeOffset="120839.27">9436 10193 1680,'0'-2'1319,"0"-19"13081,0 28-9750,3 35-4336,3 41 134,-2-13-26,3-1 0,3 1 0,18 62-422,-22-108 86,-5-17-51,0-1 0,1 1-1,-1-1 1,2 0 0,-1 1 0,1-1-1,0 0 1,0-1 0,0 1 0,4 4-35,-14-60 588,-6-55-267,0-4-106,3-33-215,8 77 23,0-91-8,5 147-95,1 23 12,3 24-28,10 139 99,-11-94 80,3 0 1,7 16-84,10 30 97,-36-171 458,-18-75-290,10-88-118,2 9-119,78 561-320,-61-361 294,19 96 152,-3 7-154,-23-159 255,-12-114 229,4-97-484,9 165-112,0 187 68,4 1 0,3 0 1,12 65 43,-2-4 76,-34-313 384,13 72-408,4 58-51,1 1 0,2-1 0,1 1 0,1-1 0,2 1 0,1-1 0,2-3-1,-8 54-51,1 0 0,0 0 0,2 17 51,-1 2-20,1 56 1,8 47 19,0 45 76,-14-358 244,1 78-292,4-1 1,5-8-29,-2 181-73,3 0-1,3 0 1,10 37 73,-2-10 15,-15-85 40,-5-36 5,-7-36 1,-13-147-6,44 300 47,5 2-102,-23-95 133,6 24-102,-6-12-4043,-8-1 557</inkml:trace>
  <inkml:trace contextRef="#ctx0" brushRef="#br1" timeOffset="133989.81">8745 277 8586,'-2'3'443,"-1"0"-1,1 0 1,-1 0 0,1-1 0,-1 1-1,0-1 1,0 0 0,-1 1-1,1-2 1,0 1 0,0 0 0,-1 0-1,1-1 1,-1 0 0,0 0 0,-2 1-443,-68 10 2455,61-10-1752,-28 3 335,0-2 1,0-2-1,0-1 1,-8-3-1039,38 3 96,0-1 0,1-1 0,-1 0 0,1 0 0,0-1 0,0 0-1,0-1 1,0 0 0,0 0 0,1-1 0,0-1 0,0 1 0,0-1 0,0-1 0,1 0 0,0 0 0,1-1 0,-4-4-96,8 7 2,1 1 0,-1 0 0,1-1 0,1 1-1,-1-1 1,1 0 0,-1 1 0,1-1 0,1 0-1,-1 0 1,1 0 0,-1 0 0,2 0 0,-1 0 0,0 0-1,1 1 1,0-1 0,0 0 0,0 0 0,1 1-1,0-1 1,0 0 0,0 1 0,0 0 0,1-1 0,-1 1-1,1 0 1,1-1-2,3-4-11,1-1 0,0 1 0,1 1 0,-1 0-1,1 0 1,1 1 0,0 0 0,0 0 0,0 1-1,1 0 1,0 1 11,-2 1-6,0 1-1,0 0 0,0 0 1,1 1-1,-1 0 0,1 1 0,-1 0 1,1 1-1,0 0 0,-1 0 1,1 1-1,-1 0 0,1 1 1,-1 0-1,0 0 0,1 1 1,3 2 6,-8-3 2,1 1 1,-1 0-1,0 1 1,0-1 0,0 1-1,0 0 1,-1 0-1,1 1 1,-1 0-1,0-1 1,-1 1 0,1 0-1,-1 1 1,0-1-1,0 1 1,-1-1-1,1 1 1,-1 0 0,0 0-1,-1 0 1,0 0-1,0 0 1,0 0 0,0 0-1,-1 0 1,0 1-1,-1 4-2,-5 39 236,-3 0 1,-1 0-1,-3-1 0,-2-1 0,-4 4-236,13-34 129,-40 90 675,35-88-595,1 1-1,1 0 0,1 0 0,1 1 0,0 0 0,2 0 1,1 0-1,0 4-208,4-21 33,-1 0 0,1 0-1,-1 0 1,-1 0 0,1 0 0,-1 0 0,0-1 0,0 1 0,0-1 0,0 1 0,-1-1-1,0 0 1,0 0 0,0 0 0,0 0 0,-1 0 0,-2 1-33,-8 11 34,11-11-27,0 0 0,1 0 0,0 0 0,0 0 0,0 0 0,0 1 0,1-1 0,0 0 0,0 1 0,1-1 0,-1 2-7,-7 35 91,1-23-12,10-32 76,3-5-152,0 1-1,2 0 1,0 0 0,0 0 0,5-3-3,-13 19 0,1 0 0,-1 0 0,1 0 1,0 0-1,-1 0 0,1 0 1,0 0-1,0 0 0,-1 0 1,1 0-1,0 0 0,0 1 1,0-1-1,0 0 1,0 1-1,0-1 0,1 1 1,-1-1-1,0 1 0,0 0 1,0-1-1,0 1 0,0 0-7,-1 0 2,0 0 10,0 0 5,0 0 3,0 0-4,0 0-1,0 0 0,0 0 0,12-3 246,-7 2-5033,0 1 782</inkml:trace>
  <inkml:trace contextRef="#ctx0" brushRef="#br1" timeOffset="134879.81">8485 1385 4641,'-6'9'1015,"-1"0"1,0 0-1,0 0 1,-1-1-1,0 0 1,-1-1-1,1 1 1,-1-2-1,-1 1 1,1-1-1,-1-1 0,0 0 1,0 0-1,-8 2-1015,17-7 56,0 1-1,1-1 0,-1 0 0,0 1 0,0-1 1,0 0-1,1 0 0,-1 1 0,0-1 1,0 0-1,0 0 0,0 0 0,0 0 0,1 0 1,-1-1-1,0 1 0,0 0 0,0 0 1,0 0-1,1-1 0,-1 1 0,0 0 0,0-1 1,1 1-1,-1-1 0,0 1 0,1-1 1,-1 1-1,0-1 0,1 1 0,-1-1 0,0 0-55,1-1 39,-1 0-1,1 0 1,0 0-1,-1 0 1,1 0-1,0 1 0,0-1 1,1 0-1,-1 0 1,0 0-1,0 0 1,1 0-1,-1 1 0,2-2-38,1-6 8,0 1-1,1 0 0,0 0 0,0 0 1,1 0-1,2-2-7,-1 4 7,-1 1 0,1 1 0,0-1 0,0 1 0,1 0 0,0 0 0,-1 1-7,-4 1 7,1 1-1,-1 0 0,0 0 0,0 0 1,0 0-1,1 0 0,-1 0 0,1 1 1,-1-1-1,0 1 0,1 0 0,-1 0 1,1 0-1,-1 0 0,1 0 0,-1 0 1,0 1-1,1-1 0,-1 1 0,1-1 1,-1 1-1,0 0 0,1 0-6,-2 0 15,-1 1 0,1-1 0,0 0 0,0 0 0,-1 1-1,1-1 1,-1 0 0,1 1 0,-1-1 0,0 1 0,1-1 0,-1 1-1,0-1 1,0 1 0,0-1 0,0 1 0,0-1 0,0 1 0,-1-1 0,1 0-1,0 1 1,-1-1 0,1 1 0,-1-1 0,0 0 0,1 1 0,-1-1-1,0 0 1,0 0 0,0 1 0,0-1-15,-28 36 634,25-34-519,0 1-1,-1-2 1,0 1 0,0 0-1,0-1 1,0 0 0,0 0-1,-1 0 1,1-1-1,0 0 1,-1 0 0,1 0-1,-1 0 1,-4-1-115,8 0 16,0 0 1,1 0-1,-1 0 1,0-1 0,1 1-1,-1 0 1,0-1-1,0 1 1,1-1-1,-1 0 1,1 1-1,-1-1 1,1 0-1,-1 0 1,1 0-1,-1 0 1,1 0-1,0 0 1,-1-1-1,1 1 1,0 0-1,0-1 1,0 1-1,0 0 1,0-1-1,0 0 1,1 1-1,-1-1 1,0 1-1,1-1 1,-1 0-1,1 1 1,0-1-1,0 0 1,-1 0-1,1 1 1,0-1 0,0 0-1,1 0 1,-1 1-1,0-1 1,1 0-1,-1 0 1,1 1-1,-1-1 1,1 0-17,1-2-3,-1 0 1,1 0-1,0 1 1,0-1-1,1 1 1,-1-1-1,1 1 0,0 0 1,-1 0-1,1 0 1,1 0-1,-1 1 1,0-1-1,1 1 1,-1 0-1,1 0 1,0 0-1,-1 0 1,1 1-1,2-1 3,-5 1 0,1 1 0,-1-1 0,1 1 0,0-1 0,-1 1 0,1-1 0,0 1 0,-1 0 0,1 0 0,0 0-1,-1 0 1,1 0 0,0 0 0,0 0 0,-1 1 0,1-1 0,0 1 0,-1-1 0,1 1 0,-1 0 0,1-1 0,-1 1 0,1 0 0,-1 0 0,1 0 0,-1 0 0,0 0-1,0 1 1,1-1 0,-1 0 0,0 0 0,0 1 0,0-1 0,0 1 0,-1-1 0,1 1 0,0-1 0,0 1 0,-1 0 0,1-1 0,-1 1 0,0 0 0,1-1 0,-1 1-1,0 0 1,0-1 0,0 1 0,0 1 0,0-2 3,0 1-1,-1 0 0,1-1 1,0 1-1,0 0 0,-1-1 0,1 1 1,-1-1-1,1 1 0,-1-1 1,0 1-1,0-1 0,0 1 1,0-1-1,0 1 0,0-1 0,0 0 1,0 0-1,0 0 0,0 0 1,-1 0-1,1 0 0,0 0 1,-1 0-1,1 0 0,-1 0 1,1-1-1,-2 1-2,-3 1 190,1 0 0,-1-1 0,1 1 0,-1-1 0,0-1 0,1 1 0,-6-1-190,7 0 203,7 0-3474,-2 0 951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498 120 3849,'1'-3'291,"0"-1"0,0 0 1,0 1-1,-1-1 0,1 0 0,-1 0 0,0 0 1,0 0-1,0 1 0,-1-1 0,0 0 1,1 0-1,-1 1 0,0-1 0,-1 0 0,1 1 1,-1-1-1,1 1 0,-1 0 0,0-1 1,-1 1-1,1 0 0,0 0 0,-1 0 1,0 1-1,1-1 0,-1 1 0,0-1 0,0 1 1,-1 0-1,1 0 0,0 0 0,-1 1 1,1-1-1,-1 1 0,1 0 0,-1 0 1,0 0-1,0 0 0,0 1-291,-11-2 369,0 0 0,0 2 0,0-1 0,0 2 0,0 0 0,0 1-1,0 1 1,1 0 0,-1 1 0,1 1 0,-12 5-369,0 1 364,0 1 1,1 2-1,0 0 1,2 2-1,-19 15-364,35-26 66,1 1-1,0 0 1,0 0-1,0 0 1,1 1 0,-1 0-1,2 0 1,-1 0 0,1 0-1,0 1 1,-2 6-66,5-11 6,0 0 0,1 0 0,-1 0 0,1 0 0,-1 1 0,1-1 0,0 0 1,0 0-1,1 0 0,-1 0 0,1 1 0,-1-1 0,1 0 0,0 0 0,0 0 0,1 0 0,-1 0 0,0 0 0,1-1 0,0 1 0,0 0 0,0-1 1,0 1-1,0-1 0,0 0 0,0 0 0,1 1 0,-1-2 0,1 1 0,0 0 0,-1 0 0,3 0-6,24 12 16,1-1 0,1-1 1,0-2-1,0-1 0,32 5-16,20 7 20,-50-13-14,-1 2 0,0 2 0,-1 0 0,0 3 0,-1 0-1,14 11-5,-37-21 3,1 1-1,-1 0 0,0 1 0,0-1 0,-1 2 1,1-1-1,-2 0 0,1 1 0,-1 0 0,0 1 1,1 2-3,-3-4 4,-1 0 1,0 1 0,0-1-1,-1 1 1,0-1 0,0 1-1,0-1 1,-1 1 0,0-1-1,-1 1 1,0-1 0,0 1-1,0-1 1,-1 1 0,-2 5-5,0-4 30,0 1 0,-1-1 0,0 1 1,0-1-1,-1-1 0,0 1 0,-1-1 0,0 0 0,0-1 1,-1 1-1,0-1 0,0-1 0,0 0 0,-1 0 0,0 0 1,-5 1-31,-26 13 167,0-2 0,-2-2 0,-18 4-167,-35 14 243,94-34-358,-28 13 706,18-7-1100,11-3-3131,17-5 445</inkml:trace>
  <inkml:trace contextRef="#ctx0" brushRef="#br0" timeOffset="444.51">884 342 7650,'0'-13'985,"0"5"-116,1 1 0,-1-1-1,1 0 1,1 0 0,0 1-1,0-1 1,0 1 0,2-4-869,1 7 1966,-2 12-912,-2 13-129,-2 62 36,3 1 1,4-2-1,4 1 1,3-1-1,8 14-961,-20-90 28,0-1-10,0-1 0,0 0 0,0 1 0,1-1 0,0 0 0,0 0 0,0 0 0,0 0 0,0 0 0,1 0 0,0 1-18,0-7 468,-3-9-209,-5-11 76,-17-71 921,-9-82-1256,28 142 18,0 0 0,2 1-1,2-1 1,1 0-1,1 1 1,2-1-1,4-11-17,-8 38-1,1 0-1,0 0 1,0 0-1,1 0 0,-1 0 1,1 0-1,1 0 0,-1 1 1,1 0-1,0 0 1,0 0-1,0 0 0,1 0 1,0 1-1,-1 0 0,2 0 1,-1 0-1,5-2 2,-2 3 2,0 0 1,-1 0-1,2 1 0,-1 0 0,0 0 0,0 1 0,1 0 1,-1 1-1,0-1 0,1 2 0,-1-1 0,1 1 1,-1 0-1,3 2-2,5 0-45,0 1 0,1 0 1,-2 2-1,1-1 0,6 5 45,-14-6-855,-1 1 0,1 0 0,-1 0 0,0 0-1,0 1 1,5 6 855,16 23-4183</inkml:trace>
  <inkml:trace contextRef="#ctx0" brushRef="#br0" timeOffset="858.51">1015 528 8850,'-18'4'2865,"6"-1"759,10-9-2215,13-1-545,10 5-40,17 0-296,4-1-264,11 1-8,4 3 264,-1 2-4377,-14 0-31,-8 3-1081</inkml:trace>
  <inkml:trace contextRef="#ctx0" brushRef="#br0" timeOffset="1280.93">1069 836 8594,'-16'16'3809,"2"-6"336,15-1-2481,9-1 232,9-4-960,14-4-159,4-1-433,16-3-112,-3 0-136,11-7 96,-6 3 176,-1-13 1400,-11 2-6281,2-11 2753</inkml:trace>
  <inkml:trace contextRef="#ctx0" brushRef="#br0" timeOffset="1281.93">1745 314 9794,'-2'-7'616,"1"3"-10,0 1-1,0-1 1,-1 0 0,1 1 0,-1-1 0,1 1 0,-1 0-1,0-1 1,-3-2-606,4 6 147,0-1-1,0 1 1,0 0-1,0-1 1,0 1-1,-1 0 1,1-1-1,0 1 1,0 0 0,-1 0-1,1 0 1,0 0-1,0 0 1,0 1-1,-1-1 1,1 0-1,0 0 1,0 1-1,0-1 1,0 1-1,0-1 1,-1 1-1,1 0 1,0-1-1,0 1 1,0 0-1,1 0 1,-1-1-1,0 1 1,0 0-1,0 1-146,-3 2 212,0 0 0,1 0 0,0 0-1,0 0 1,0 1 0,0-1 0,1 1 0,0 0-1,0 0 1,0 0 0,0 0 0,1 0 0,0 0-1,0 0 1,0 3-212,-1 8 275,0 1 0,1 1 0,1-1 0,1 5-275,3 12 155,1-1-1,1 0 0,2 0 0,1 0 1,2-1-1,1-1 0,2 0 0,1 0 1,5 6-155,-16-31 14,0 0 0,0 0 1,1 0-1,0-1 1,0 1-1,0-1 1,1 0-1,0-1 1,0 1-1,0-1 0,0-1 1,1 1-1,-1-1 1,1 0-1,0 0 1,0-1-1,0 0 1,0 0-1,0-1 0,1 0 1,-1 0-1,1 0-14,-2-2 18,1 1 0,-1-1 0,0 0 0,1 0 0,-1-1 0,0 0 0,0 0 0,0 0 0,0-1 0,-1 0 0,1 0 0,-1 0 1,1-1-1,-1 1 0,0-2 0,-1 1 0,1 0 0,-1-1 0,1 0 0,-2 0 0,1 0 0,0 0 0,-1-1 0,0 1 0,1-5-18,6-12 40,-1-1 1,-1 0 0,-1 0-1,-1-1 1,-2 0 0,0 0-1,-1 0 1,-2-1 0,0 1-1,-1 0 1,-2-1 0,-1 1 0,0 0-1,-2 0 1,-1 0 0,-6-16-41,29 55 533,42 34-4870,-20-25 728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1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50 2064,'-1'-1'369,"0"0"-1,0 1 0,0-1 0,0 0 0,0 0 0,0 0 0,0 0 0,0 0 1,1 0-1,-1 0 0,0 0 0,0 0 0,1 0 0,-1 0 0,1 0 0,-1-1 1,1 1-1,0 0 0,-1 0 0,1-1 0,0 1 0,0 0 0,0-1 0,0 0-368,-7-20 6499,-1 31-2485,-6 18-2512,4 3-762,1 0 0,2 0 0,1 0 0,1 1-1,1-1 1,2 16-740,1 15 576,3 1 0,9 50-576,-9-95 52,1 1 0,1-1 1,0 0-1,1 0 0,1 0 1,0-1-1,4 5-52,-8-16 18,1 0 1,0 0 0,1 0-1,-1 0 1,1-1-1,0 1 1,0-1 0,1 0-1,-1 0 1,1-1-1,0 1 1,0-1-1,0 0 1,0 0 0,0-1-1,1 1 1,-1-1-1,1 0 1,0-1 0,-1 0-1,1 1 1,0-2-1,2 1-18,10-1 66,0-1-1,0-1 1,-1 0-1,1-1 1,0-2-1,-1 1 0,0-2 1,0 0-1,2-2-65,49-27-4982,-47 21 889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2:51.2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96 1920,'-3'-64'2010,"0"49"-876,-4 0 4967,3 13-919,5 14-3731,26 119-555,-6 2 0,0 55-896,-19-162 14,4 23 39,3 54 374,-11-128 105,1 19-531,0 1-1,0-1 0,1 0 1,0 0-1,0 0 0,1 0 1,-1 0-1,2-4 0,-1 3-1,1 1-1,-1-1 0,1 1 1,0 0-1,0 0 1,1 0-1,0 0 1,0 0-1,0 0 1,1 1-1,-1 0 0,1 0 1,1 0-1,-1 0 1,1 0-1,0 1 1,0 0-1,0 0 1,0 0-1,1 1 0,0 0 1,0 0-1,0 0 1,3-1 1,-4 3-3,-1-1 0,1 1 1,-1 0-1,1 0 0,0 0 0,0 1 1,-1 0-1,1 0 0,0 0 0,0 0 1,-1 1-1,1-1 0,0 1 1,-1 1-1,1-1 0,-1 1 0,1-1 1,-1 1-1,3 2 3,-2 0-6,0 0 0,0 0 0,0 0 0,-1 1 0,0-1 0,0 1 0,0 0 0,0 1 0,-1-1 0,0 1 0,0-1 0,0 1 0,-1 0 0,1 3 6,0-2 8,2 6-11,0 1 0,-1 0 0,0 1 0,-1-1 0,-1 1 0,0 6 3,-2-17 37,0 0-1,0 0 1,0 0 0,-1 0 0,0 0-1,0 0 1,0 0 0,0 0-1,-1 0 1,0 0 0,1-1 0,-1 1-1,-1-1 1,1 1 0,0-1-1,-1 0 1,0 0 0,0 0 0,0 0-1,0 0 1,0-1 0,0 1-1,-1-1 1,1 0 0,-3 1-37,-6 3 174,0 0 1,-1-1-1,1-1 0,-1 0 1,0 0-1,0-1 0,0-1 1,0-1-1,-1 0 0,-8 0-174,-1-2 142,0-1-1,0-1 0,0 0 0,0-2 1,-16-6-142,24 4 774,23-1-1216,-1 3-1467,8-7-106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1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36 140 6537,'-1'-1'338,"1"1"0,-1-1-1,1 0 1,-1 1 0,1-1-1,-1 1 1,1-1 0,-1 1-1,1-1 1,-1 1 0,1 0-1,-1-1 1,0 1 0,1 0-1,-1-1 1,0 1 0,1 0-1,-1 0 1,0-1 0,0 1-1,1 0 1,-1 0 0,0 0 0,1 0-1,-1 0 1,0 0 0,0 0-1,1 0 1,-1 1 0,0-1-1,1 0 1,-1 0 0,0 1-1,0-1-337,-1 30 7085,2-8-7896,-5 79 2377,1-53-1108,2-1 0,3 1 1,1-1-1,3 2-458,-2-25 100,1 0 0,1 0 0,2 0 0,0-1 0,1 0 0,5 7-100,-11-24 17,1-1-1,0 0 1,0 0 0,1 0 0,-1 0-1,1 0 1,0-1 0,0 0 0,1 0-1,-1 0 1,1 0 0,0-1-1,0 0 1,0 0 0,1 0 0,-1 0-1,0-1 1,1 0 0,0 0 0,0-1-1,-1 1 1,1-1 0,0-1 0,0 1-1,0-1 1,0 0 0,0 0 0,5-1-18,5-2 22,0 0 0,0-1 0,0 0 0,-1-1 0,0-1 0,0-1 0,0 0 0,-1-1 0,0 0 0,0-1 0,-1-1 0,0 0 0,-1-1 0,0 0 0,-1-1 0,0 0 0,-1 0 0,0-2 0,-1 1 0,0-1 0,-2 0 0,1-1 0,-2 0 0,0 0 0,0 0 0,-2-1 0,0 0 0,-1 0 0,0 0 0,0-13-21,-9-82 58,3 86-44,1 0 1,1 0-1,2 0 1,0 1 0,1-1-1,3-8-14,0 9-3,-4 14 1,1 1 0,0 0 0,0 0 0,1 0 0,0 0 0,0 0 0,1 1 0,0-1 0,1 1 0,-1 0 0,4-2 2,-8 9 2,0 1-1,0 0 1,0-1-1,1 1 1,-1 0-1,0 0 1,0 0-1,1-1 1,-1 1-1,0 0 1,1 0-1,-1 0 1,0 0-1,1-1 1,-1 1-1,0 0 1,1 0-1,-1 0 1,0 0 0,1 0-1,-1 0 1,0 0-1,1 0 1,-1 0-1,0 0 1,1 0-1,-1 0 1,0 0-1,1 1 1,-1-1-1,0 0 1,1 0-1,-1 0 1,0 0-1,1 0 1,-1 1-1,0-1 1,0 0 0,1 0-1,-1 1 1,0-1-1,0 0 1,1 0-1,-1 1 1,0-1-1,0 0 1,0 1-1,0-1 1,1 0-1,-1 1 1,0-1-1,0 0 1,0 1-1,0-1 1,0 0 0,0 1-1,0-1 1,0 0-1,0 1 1,0-1-1,0 0 1,0 1-1,0-1 1,0 1-2,1 32 29,-1-23 100,10 57-6606,1-32 2233</inkml:trace>
  <inkml:trace contextRef="#ctx0" brushRef="#br0" timeOffset="331.45">759 267 8354,'3'-17'3545,"-3"6"495,1 2-2231,2 2-17,9-4-600,33 1-255,46-41-417,-31 37-144,-1 6-192,2 1-48,-19 3-72,-2 5 16,-11-2 224,-14 1-256,-10-1 64,-4 2-4721,-11-4 1320</inkml:trace>
  <inkml:trace contextRef="#ctx0" brushRef="#br0" timeOffset="702.36">1117 152 6201,'-40'54'3879,"36"-46"-2785,0 1 0,0-1-1,1 0 1,0 1 0,0-1 0,1 1 0,0 1-1094,0 1 959,-14 87 4554,13-74-4792,1 0 0,2 1 0,0 4-721,0-20 130,1 1-1,0-1 1,0 0-1,1 0 1,0 0-1,0 0 0,1 0 1,1 0-1,-1-1 1,1 1-1,1-1 1,-1 0-1,1 0 0,1-1 1,0 1-1,0-1 1,0-1-1,1 1 0,0-1 1,2 2-130,-1-6-3929,-5-7 742</inkml:trace>
  <inkml:trace contextRef="#ctx0" brushRef="#br0" timeOffset="703.36">1485 340 11266,'-2'-6'965,"-1"0"0,0 0-1,0 0 1,-1 0-1,1 0 1,-1 1-1,-1 0 1,1 0 0,-1 0-1,0 0 1,-2-1-965,6 5 72,1 1 1,-1 0 0,1 0 0,-1 0 0,0-1 0,1 1-1,-1 0 1,0 0 0,1 0 0,-1 0 0,1 0-1,-1 0 1,0 0 0,1 1 0,-1-1 0,0 0 0,1 0-1,-1 0 1,1 0 0,-1 1 0,1-1 0,-1 0-1,0 1 1,1-1 0,-1 0 0,1 1 0,0-1 0,-1 1-1,1-1 1,-1 1 0,1-1 0,0 1 0,-1-1-1,1 1 1,0-1 0,-1 1 0,1 0 0,0-1 0,0 1-1,0-1 1,-1 1 0,1 0 0,0-1 0,0 1-1,0 0-72,-7 33 711,7-33-657,-2 17 42,0 1 1,2-1 0,1 0-1,0 0 1,1 1 0,1-1-1,1 4-96,-1-9 38,1-1 0,0 0 1,0 1-1,1-2 0,1 1 0,0 0 0,0-1 0,1 0 0,1-1 0,6 8-38,-13-16-12,1-1-1,-1 1 1,1-1-1,0 1 1,0-1-1,0 1 1,-1-1-1,1 0 1,1 0-1,-1 0 1,0 0-1,0 0 1,0-1-1,0 1 1,1-1-1,-1 1 1,0-1-1,0 0 1,1 0 0,-1 0-1,0 0 1,1 0-1,1-1 13,1 0-595,0-1-1,1 0 1,-1 0 0,0-1-1,0 0 1,0 1 0,-1-2-1,1 1 1,0-1 595,24-21-4478</inkml:trace>
  <inkml:trace contextRef="#ctx0" brushRef="#br0" timeOffset="1020.87">1646 160 7202,'-24'-38'3296,"-6"11"-47,4 12-1777,8 9-776,6 10 369,12 10-409,12 5-3905,7-5 2025</inkml:trace>
  <inkml:trace contextRef="#ctx0" brushRef="#br0" timeOffset="1392.91">1984 275 9290,'-3'-2'636,"0"0"1,0 0-1,0 1 1,0-1-1,0 1 1,-1 0-1,1 0 0,0 0 1,-1 0-1,1 0 1,-1 1-1,1 0 1,-1 0-1,1 0 1,-1 0-1,1 0 0,0 1 1,-1-1-1,-3 2-636,3 0 311,0 0 0,0 0 0,0 0 0,1 0 0,-1 1-1,0 0 1,1 0 0,0 0 0,0 0 0,0 1 0,0-1-1,0 1 1,-2 3-311,-2 5 105,1 0 0,0 1 0,1-1 0,0 1 0,1 1 0,1-1 0,0 0 0,1 1 0,-1 9-105,3-13 44,-1 0 0,2 1-1,0-1 1,0 1-1,1-1 1,0 0 0,1 1-1,0-1 1,2 4-44,-4-11 12,1 0 1,-1 0 0,1 0-1,-1 0 1,1 0-1,0 0 1,0 0 0,0-1-1,0 1 1,0-1-1,1 0 1,-1 0-1,1 0 1,0 0 0,-1 0-1,1 0 1,0-1-1,0 1 1,0-1 0,0 0-1,0 0 1,1 0-1,-1 0 1,0 0 0,0-1-1,1 1 1,-1-1-1,0 0 1,1 0 0,-1-1-1,2 1-12,7-3 30,-1 0-1,0-1 1,0-1-1,-1 1 1,1-2 0,-1 1-1,0-1 1,-1-1-1,1 0 1,-1 0-1,-1-1 1,1 0-1,-1-1 1,-1 0 0,0 0-1,6-9-29,-10 14 7,0 0 0,0-1 0,-1 1 0,1-1 0,-1 0 0,0 0 0,0 0 0,-1 0 0,1 0-1,-1 0 1,0 0 0,-1 0 0,1 0 0,-1-1 0,0 1 0,0 0 0,-1 0 0,0-1 0,0 1 0,0 0 0,0 0 0,-1 0 0,0 0 0,0 0-1,0 0 1,0 1 0,-1-1 0,0 1 0,0 0 0,0-1 0,-1 1 0,1 1 0,-1-1 0,0 0 0,0 1 0,0 0 0,-4-3-7,-3-1 2,-1 1 0,0 0 1,0 0-1,0 1 1,0 1-1,-1 0 0,0 1 1,0 0-1,0 1 1,-3 0-3,3 4 429,16 6-1658,17 8-3067,11-1 635</inkml:trace>
  <inkml:trace contextRef="#ctx0" brushRef="#br0" timeOffset="1825.73">2316 207 7794,'1'-1'463,"0"1"0,0-1 0,0 1 0,0-1 0,0 1 0,0 0 0,0-1 0,0 1 0,0 0 0,0 0 0,0 0 0,0 0 0,0 0 0,0 0 0,0 0 0,0 0 0,0 0 0,0 1 0,0-1 0,0 0 0,0 1 0,0-1 0,0 0 0,0 1 0,0-1 0,0 1-463,13 29 3367,-8-12-3686,16 59 1022,-4 1 0,0 20-703,-2-14 310,-19-169 459,-50-208 921,53 293-1676,0 0-1,0 0 1,0-1-1,0 1 1,0 0-1,0 0 1,0-1-1,0 1 1,0 0-1,0 0 1,1-1-1,-1 1 1,0 0-1,0 0 1,0-1-1,0 1 1,0 0-1,0 0 1,1 0-1,-1-1 1,0 1-1,0 0 1,0 0 0,0 0-1,1 0 1,-1-1-1,0 1 1,0 0-1,0 0 1,1 0-1,-1 0 1,0 0-1,0 0 1,1 0-1,-1 0 1,0 0-1,0 0 1,1 0-1,-1 0 1,0 0-1,0 0 1,1 0-1,-1 0 1,0 0-1,0 0 1,1 0-1,-1 0 1,0 0-1,0 0 1,0 0-1,1 0 1,-1 0 0,0 0-1,0 1 1,1-1-1,-1 0 1,0 0-1,0 0 1,0 0-1,0 1 1,1-1-1,-1 0-13,18 12 256,32 29 243,41 47-499,-42-39 172,53 40-172,-85-76 26,1 0 0,0-2 0,1 0 0,0-1 0,0-1 1,1-1-1,0 0 0,10 1-26,-24-8 18,0 1 0,0-1 1,0 0-1,0-1 0,0 1 1,0-1-1,0 0 0,0-1 0,0 1 1,0-1-1,0 0 0,0-1 1,0 0-1,0 0 0,0 0 1,-1 0-1,1-1 0,2-2-18,-3 1 20,0 0 0,0-1-1,0 1 1,-1-1 0,0 0-1,0 0 1,0-1 0,-1 1-1,0-1 1,0 0 0,0 1 0,0-1-1,-1-1 1,0 1 0,-1 0-1,1 0 1,-1-5-20,3-12 33,-1 0 0,-2 0 0,0 0 0,-1-1 0,-2 1 0,0 0 1,-2 0-1,0 0 0,-2 1 0,-2-7-33,8 28-111,-10-19 483,2 14-1415,-3 8-3504,-3 8 256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1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86 8874,'-6'-7'715,"-1"1"0,0 0-1,-1 0 1,1 0 0,-1 1 0,0 0 0,0 1 0,-1 0 0,1 0-1,-1 0 1,0 1 0,-7-1-715,-8-2 848,0 1-1,0 1 0,0 1 1,-8 1-848,4 1 459,0 1 0,0 1 0,0 1 0,0 2 0,1 1 0,0 1-1,-24 8-458,49-14 15,0 1-1,0 0 0,-1 0 0,1 0 0,0 0 0,0 0 1,0 0-1,0 0 0,0 1 0,0-1 0,0 1 0,0-1 1,1 1-1,-1 0 0,1-1 0,-1 1 0,1 0 0,-1 1-14,2-2 3,0 0 0,0 1 0,0-1 0,0 0 0,0 0 0,0 0 0,0 0 0,0 0 0,1 0 0,-1 0 0,1 0 0,-1 0-1,0 0 1,1 0 0,-1 0 0,1 0 0,0 0 0,-1 0 0,1 0 0,0 0 0,0 0 0,0-1 0,-1 1 0,1 0 0,0-1-1,0 1-2,10 6 0,-1-1-1,1 0 0,0 0 0,1-1 0,-1-1 0,3 1 1,38 10-6,34 5 6,-29-7 12,49 18-12,-90-26 3,-1 1-1,0 1 1,-1 1-1,1 0 1,-1 0-1,-1 2 1,0-1 0,11 12-3,-20-18 2,0 1 0,-1 0 0,0 0 0,0 0 0,0 0 0,0 1 0,0-1 0,-1 1 0,0 0 0,0-1 0,0 1 0,-1 0 0,1 0 0,-1 2-2,-1-3 4,0-1 0,0 1 0,0 0 0,0-1 0,-1 1 0,0 0 0,1-1 0,-1 1 0,-1-1 0,1 1 0,0-1 0,-1 0 0,0 1 1,0-1-1,0 0 0,0 0 0,0 0 0,-1 0 0,1-1 0,-1 1 0,-1 0-4,-17 14 53,0-2 0,-1 0 1,-1-2-1,-1 0 0,1-1 0,-16 4-53,16-7-100,0 1 1,0 1-1,1 2 0,1 0 0,0 1 0,1 1 0,-6 6 100,22-13-3940,15-8-41</inkml:trace>
  <inkml:trace contextRef="#ctx0" brushRef="#br0" timeOffset="409.37">850 274 8682,'0'-5'754,"0"1"1,-1-1-1,0 0 0,0 0 1,0 0-1,0 1 0,-1-1 1,1 1-1,-1-1 0,-1 1 1,0-2-755,2 5 206,-1-1 0,0 1 0,1-1 0,-1 1 0,0 0 1,0 0-1,0 0 0,0 0 0,0 0 0,0 0 0,0 0 0,0 1 1,0-1-1,-1 1 0,1-1 0,0 1 0,0 0 0,-1 0 0,1 0 1,0 0-1,0 1 0,0-1 0,-1 0 0,1 1 0,0 0 0,-2 0-206,-9 3 284,-1 0 0,1 0 0,0 2 0,1-1 0,-1 2 0,1 0 0,0 0 0,1 1 0,-1 1 0,1 0-284,4-3 59,1 0 0,0 0 0,1 0 0,-1 0 0,1 1 0,0 0 0,1 0 0,0 0 0,0 1 0,0-1 0,1 1 0,0 0 0,1 0 0,0 0 0,0 0 0,1 0 0,-1 6-59,2-9 12,0-1 0,1 1 0,-1 0 1,1-1-1,0 1 0,0-1 1,0 1-1,1-1 0,-1 1 1,1-1-1,0 0 0,1 0 0,-1 0 1,1 0-1,0 0 0,-1 0 1,2-1-1,-1 1 0,0-1 1,1 0-1,-1 0 0,1 0 0,0-1 1,0 1-1,0-1 0,1 0 1,-1 0-1,0 0 0,1-1 1,-1 0-1,1 1 0,2-1-12,6 2 24,0-1 1,0 0-1,0-1 0,0-1 0,0 0 1,0 0-1,0-2 0,0 1 0,0-2 1,0 0-1,4-1-24,-6 0 28,0-1 1,0 0-1,-1 0 0,1-1 1,-1 0-1,-1-1 1,1 0-1,-1-1 0,1-1-28,-8 7 10,1 0 0,-1 0 0,0 0 0,0-1 0,0 1 0,-1-1 0,1 0 0,0 1 0,-1-1 0,0 0 0,0 0 0,0 0 0,0 0 0,0 0 0,0 0 0,-1 0 0,1 0 0,-1 0 0,0 0 0,0 0 0,0 0 0,0 0 0,-1 0 0,1-1 0,-1 1 0,0 0 0,0 0 0,0 1 0,0-1 0,-1 0 0,1 0 0,-1 0 0,1 1 0,-1-1 0,0 1 0,0-1 0,-2 0-10,-3-4 2,0 0-1,0 1 1,-1 0 0,0 1-1,0-1 1,-1 1 0,1 1-1,-1 0 1,0 0-1,0 1 1,-1 0 0,1 0-1,-1 1 1,1 1-1,-1-1 1,0 1 0,1 1-1,-1 0 1,-9 1-2,18-1-5,0 0 0,0 0 0,0 0 0,0 1-1,-1-1 1,1 0 0,0 1 0,0-1 0,0 1 0,0-1 0,0 1 0,0-1 0,0 1 0,0-1 0,0 1 0,0 0-1,0 0 1,0 0 0,1-1 0,-1 1 0,0 0 0,0 0 0,0 1 5,1-1-160,0 0 0,0 0 0,0 0 0,0 0-1,0 0 1,1 0 0,-1 0 0,0 0 0,0 0 0,1 0 0,-1 0 0,0 0 0,1 0 0,-1 0-1,1 0 1,0-1 0,-1 1 0,1 0 0,-1 0 0,1-1 0,0 1 0,0 0 0,0-1 0,-1 1-1,1-1 1,0 1 0,1 0 160,26 15-3470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1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5313,'6'-16'2476,"0"0"-1,-1 0 1,-1-1 0,0 0-1,-1 1 1,0-15-2476,-8 55 3120,-3 13-3013,6-11 82,0 0 0,2 0 0,1 1 0,1-1-1,1 0 1,1 0 0,4 12-189,24 65 928,23 45-928,-15-42 732,5 34-732,-44-137 16,-1 0-1,1-1 0,-1 0 1,1 1-1,0-1 1,0 1-1,0-1 0,0 0 1,1 0-1,-1 1 1,0-1-1,1 0 0,0 0 1,-1 0-1,1-1 1,0 1-1,0 0 0,0-1 1,0 1-1,1-1 1,0 1-16,0-2 15,0 1 1,0-1-1,0 0 1,0 0-1,1 0 1,-1-1-1,0 1 1,0-1-1,0 1 1,0-1-1,0 0 1,0 0-1,0 0 1,0-1-1,0 1 1,0-1-1,1-1-15,23-12-297,102-61 1243,-110 63-2490,0-2 0,-1 0 0,3-5 1544,14-16-3488</inkml:trace>
  <inkml:trace contextRef="#ctx0" brushRef="#br0" timeOffset="431.88">699 250 5977,'1'-7'722,"-1"5"-317,1 1 0,-1-1 0,0 0 0,1 0 0,-1 0 0,0 0 1,0 0-1,0 0 0,0 0 0,-1 0 0,1 0 0,-1 0 0,1 0 0,-1 0 1,0 0-1,1 0 0,-1 1 0,-1-2-405,2 3 143,0 0 0,-1 0 0,1 0 0,0 0 0,-1 0 0,1 0 0,0 0 0,0 0 0,-1 0 0,1 1 0,0-1 0,0 0 0,-1 0 0,1 0 0,0 0 0,0 1 0,0-1 0,-1 0 0,1 0 0,0 1 0,0-1 0,0 0 0,0 0 0,-1 1 0,1-1 0,0 0 0,0 0 0,0 1 0,0-1 0,0 0 0,0 1 0,0-1 0,0 0 0,0 0 0,0 1 0,0-1 0,0 0 0,0 1 0,0-1-143,-2 18 1182,1 22-671,1 1-1,3-1 1,1 1 0,2-1 0,2 0-1,1-1 1,13 30-511,18 39 427,-80-189 227,7 15-228,-14-44-426,39 88 14,1 0 0,1 0 1,1-1-1,1 1 0,0-1 0,2 0 0,1-9-14,2 23-2,0 0 1,0 1-1,1-1 1,0 1-1,0 0 1,1-1-1,0 1 0,1 1 1,0-1-1,0 0 1,0 1-1,1 0 1,0 0-1,1 0 1,0 0-1,0 1 1,0 0-1,0 1 0,1-1 1,0 1-1,3-2 2,10-5-9,0 1-1,0 0 0,1 2 0,0 0 0,1 2 0,0 0 1,10-1 9,-18 5 64,0 0 1,0 2-1,0 0 1,0 0 0,0 1-1,0 1 1,0 0 0,12 3-65,-22-3-125,0 0-1,0 0 1,0 0 0,0 0 0,0 0 0,-1 1 0,1 0 0,0 0 0,-1 0 0,1 0 0,-1 0 0,0 1 0,0-1 0,0 1 0,0 0 0,0 0 0,-1 0 0,1 0 0,-1 1 0,0-1 0,0 1 0,0-1-1,0 1 1,0 0 0,-1 0 0,0-1 0,0 1 0,0 0 0,0 0 0,-1 0 0,1 4 125,-3 27-3290</inkml:trace>
  <inkml:trace contextRef="#ctx0" brushRef="#br0" timeOffset="918.35">813 440 9490,'21'-2'3057,"-2"-1"639,0 0-2815,10-2 103,-3 1-536,5-2-128,-5 2-184,0 7 144,-5 5-136,-8 6-3937,-9 9-31,-4-3-1402</inkml:trace>
  <inkml:trace contextRef="#ctx0" brushRef="#br0" timeOffset="919.35">843 721 4073,'-17'33'3953,"9"-7"-441,1-11-15,15-2-864,3-2-161,6-8-767,7-7-129,-4-4-584,10-3-224,0-4-392,14 1-87,3 0-137,15-2 864,-6-3 344,-1-3-6561,-16 0 3217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2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0 632,'48'11'3082,"-47"-11"-2243,5 2 6504,21 11-2723,-12 30-1510,-6-26-2691,-5-10-207,0 1 1,0-1 0,-1 1-1,0 0 1,-1 0 0,0 1-1,0-1 1,0 0 0,-1 1-1,-1-1-212,2 26 786,26 453 3615,-23-457-4142,-4-52 91,-4-48 0,-5-26-197,1 21-14,4-49-139,3 100 0,2 1-1,0 0 0,2-1 1,0 1-1,2 1 0,1-1 1,4-8 0,-9 26-5,0 0-1,0 0 1,1 0 0,0 0 0,0 1 0,0 0-1,0-1 1,1 1 0,-1 0 0,1 1 0,0-1-1,1 1 1,3-3 5,-5 4-5,1 0-1,-1 1 1,0 0-1,1-1 1,0 1 0,-1 1-1,1-1 1,0 0-1,-1 1 1,1 0 0,0 0-1,-1 0 1,1 0-1,0 1 1,-1-1-1,1 1 1,0 0 0,-1 0-1,1 1 1,-1-1-1,0 0 6,14 8-8,-1 0-1,-1 1 1,0 1-1,0 0 0,-1 1 1,0 1-1,-1 0 0,-1 0 1,0 1-1,-1 1 1,0 0-1,-1 1 0,-1 0 1,-1 0-1,4 9 9,-11-21 1,0-1 0,0 0 0,0 0 0,0 1 0,0-1-1,-1 0 1,0 1 0,1-1 0,-1 0 0,0 1 0,-1-1 0,1 1 0,-1-1 0,1 0 0,-1 1-1,0-1 1,0 0 0,-1 0 0,1 0 0,-2 2-1,-2 2 5,0 0 1,-1 0-1,0 0 1,0-1-1,0 0 1,-1 0-1,-4 2-5,9-7 0,1 0-1,0 0 1,0-1 0,0 1-1,0 0 1,0 0 0,0 0-1,0 0 1,0 0 0,0 0-1,0 0 1,1 1 0,-1-1 0,0 0-1,1 0 1,-1 1 0,1-1-1,0 0 1,-1 1 0,1-1-1,0 0 1,0 1 0,-1-1-1,1 1 1,0-1 0,1 0-1,-1 1 1,0-1 0,0 0-1,1 1 1,-1-1 0,0 0-1,1 1 1,-1-1 0,1 0-1,0 1 1,-1-1 0,1 0-1,0 0 1,0 0 0,0 0-1,0 0 1,0 0 0,0 0-1,0 0 1,0 0 0,1 0 0,8 7-6,1-1 0,0 0 0,1 0 0,-1-1-1,4 0 7,5 4-1,-11-5 2,2 1-3,1 0-1,-1 1 1,-1 0-1,0 0 0,0 1 1,4 5 2,-12-11 0,0 0 0,0 0 0,0 1 0,0-1 0,0 1 0,-1 0-1,0-1 1,1 1 0,-1 0 0,0 0 0,0 0 0,-1 0 0,1 0 0,0 0 0,-1 0 0,0 0 0,0 0 0,0 0 0,0 0 0,0 0 0,-1 0 0,1 0 0,-1 0 0,0 0 0,0 0 0,0 0 0,0 0-1,0 0 1,-2 1 0,-5 11 7,-1-2 0,-1 1-1,0-1 1,-1 0 0,0-1-1,-1 0 1,-1-1 0,1-1-1,-14 8-6,16-10 10,-1-1-1,0 0 1,0-1-1,-1-1 0,0 0 1,0 0-1,0-1 1,-1-1-1,1 0 1,-1-1-1,0 0 1,-11 0-10,19-2 74,0 0-1,1-1 1,-1 1 0,0-1 0,0 0 0,1-1 0,-1 1 0,1-1-1,-1 0 1,0-1-74,-12-14-1871,16 15 1228,0 1 0,1-1 0,-1 0-1,1 0 1,-1 1 0,1-1-1,0 0 1,0 0 0,0 0-1,0 1 1,0-1 0,0 0-1,0-1 644,6-20-6546</inkml:trace>
  <inkml:trace contextRef="#ctx0" brushRef="#br0" timeOffset="990.07">433 506 2641,'0'0'542,"1"0"1,-1-1 0,1 1 0,-1 0 0,1 0 0,-1 0-1,1 0 1,-1 0 0,1-1 0,-1 1 0,1 0 0,-1 0-1,0-1 1,1 1 0,-1 0 0,1-1 0,-1 1 0,0 0 0,1-1-1,-1 1 1,0 0 0,1-1 0,-1 1 0,0-1 0,0 1-1,0-1 1,1 1 0,-1-1-543,-10-7 5484,-30-2-4549,35 9-865,-33-4 104,36 5-144,0 0-1,0 0 0,1 0 0,-1 0 1,0 0-1,0 0 0,0 0 0,1 1 1,-1-1-1,0 1 0,0-1 0,1 1 0,-1 0 1,0-1-1,1 1 0,-1 0 0,1 0 1,-1 0-1,1 1 0,-1-1-29,1 0 1076,1-1-640,0 0-3743,0 1 1147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2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9746,'0'0'257,"1"0"1,0 0-1,-1 0 0,1 0 0,-1 0 1,1 0-1,0 0 0,-1 0 0,1 0 1,0 0-1,-1 0 0,1 0 0,0 1 1,-1-1-1,1 0 0,-1 0 0,1 1 1,-1-1-1,1 0 0,0 1 0,-1-1 1,1 1-1,-1-1 0,0 0 0,1 1 1,-1-1-1,1 1-257,20 25 3540,20 45-1269,-30-51-1289,-2-3-721,-1-1-1,-1 1 1,0 0-1,-1 1 1,-1-1-1,-1 1 1,1 9-261,1 22 353,-3 0 1,-2 6-354,0-29 280,-1-21-586,1 21 1649,5-15-5419,0-13 775</inkml:trace>
  <inkml:trace contextRef="#ctx0" brushRef="#br0" timeOffset="363.89">114 152 8794,'-38'-40'3545,"9"4"375,8-3-1935,8 16-1281,13 11 32,5 11-56,16 10 1953,6 6-6618,17 3 3425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 7738,'2'0'220,"-1"-1"1,0 1-1,1 0 1,-1 0 0,1 1-1,-1-1 1,0 0 0,1 0-1,-1 1 1,1-1-1,-1 1 1,0-1 0,0 1-1,1-1 1,-1 1-1,0 0 1,0 0 0,0 0-1,1 0-220,0 24 5373,-4-7-4584,1 53 4097,4 42-4886,26 164 2526,-10-120-1785,-6 14-741,-13-171 10,0 0 0,0 0 0,0 0 0,-1 0 0,1 0 0,0 0 0,0-1 0,0 1-1,0 0 1,0 0 0,0 0 0,0 0 0,-1 0 0,1 0 0,0 0 0,0 0 0,0 0 0,0 0 0,0 0-1,0 0 1,-1 0 0,1 0 0,0 0 0,0 0 0,0 0 0,0 0 0,0 0 0,0 0 0,-1 0 0,1 0-1,0 0 1,0 0 0,0 0 0,0 0 0,0 0 0,0 1 0,0-1 0,-1 0 0,1 0 0,0 0 0,0 0-1,0 0 1,0 0 0,0 0 0,0 0 0,0 1-10,-13-27 269,-13-36 27,1 0-136,-9-26 132,-17-65-292,44 127 5,0-2 0,2 1 1,2 0-1,0-1 0,2 0 0,1 0 0,1 1 0,1-2-5,0 17-7,0 0 0,1 0 0,1 0 1,0 1-1,0 0 0,1 0 0,0 0 0,1 0 0,1 1 1,0-1-1,0 2 0,0-1 0,2 1 0,-1 0 0,1 1 1,0 0-1,1 0 0,-1 1 0,2 1 0,-1-1 0,1 1 1,0 1-1,0 0 0,6-1 7,-3 1-11,-1 1 1,1 1-1,1 0 1,-1 1-1,0 0 0,1 1 1,-1 1-1,1 0 0,-1 1 1,1 0-1,-1 1 1,0 1-1,0 1 0,0 0 1,0 0-1,-1 1 1,0 1-1,0 0 0,0 1 1,8 6 10,-17-10-2,-1-1 0,1 1 1,0 0-1,-1 1 0,0-1 1,0 0-1,0 1 0,0 0 0,0 0 1,-1 0-1,0 0 0,0 0 0,0 0 1,0 0-1,0 1 0,-1-1 1,0 1-1,0-1 0,0 1 0,-1 0 1,1-1-1,-1 1 0,0 0 0,-1-1 1,1 1-1,-1 0 0,0-1 1,0 1-1,0-1 0,0 1 0,-1-1 1,-1 3 1,-2 4 2,-1 0-1,0 0 1,-1 0 0,0-1 0,0 0 0,-1-1 0,-1 0 0,1 0-1,-1 0 1,-1-1 0,-8 5-2,-8 3 95,-1-2 0,0-1 0,-26 9-95,24-11 43,1 2 1,0 1-1,-10 7-43,12 3-4014,13-2 374</inkml:trace>
  <inkml:trace contextRef="#ctx0" brushRef="#br0" timeOffset="775.96">943 238 8458,'-1'-1'409,"0"-1"1,1 1-1,-1 0 1,0-1 0,0 1-1,0 0 1,0 0-1,0 0 1,0 0-1,0 0 1,0 0-1,0 0 1,-1 0-1,1 1 1,0-1-1,-1 0 1,1 1 0,0-1-1,-1 1 1,1-1-1,-1 1 1,1 0-1,-2 0-409,0 0 325,-1 0-1,1 0 0,-1 0 0,1 1 1,0 0-1,-1 0 0,1 0 0,0 0 1,-1 0-1,-1 2-324,-7 3 393,1 1 1,-1 0 0,1 1-1,-9 9-393,7-6 202,1 1 0,1 0 0,-1 1 0,2 0 0,0 0 0,1 1 0,0 0 0,1 1 0,1 0 0,0 0 0,1 0 0,0 1-1,2 0 1,0 1 0,0-1 0,2 0 0,0 1 0,1 0 0,0-1 0,2 1 0,1 11-202,-1-15 79,0 0 0,1 1 0,0-1 1,1 0-1,3 9-79,-3-16 18,0 1 0,1-1 0,0 1 1,0-1-1,0 0 0,0-1 0,1 1 1,0-1-1,0 0 0,1 0 0,0 1-18,2 0 11,-1-1 0,1 1 0,0-1-1,0-1 1,0 1 0,0-1 0,1-1-1,0 1 1,0-2 0,0 1 0,0-1 0,1 0-11,3-1 17,0-1 0,0 0 0,1 0 0,-1-2 0,0 1 0,0-2 0,0 0 0,4-1-17,0-2 18,1 0 0,-1-1 0,-1-1 1,1 0-1,-2-2 0,1 1 0,-1-2 0,0 0 1,-1-1-1,-1 0 0,0-1 0,0-1 1,-2 0-1,4-5-18,-9 11 11,0-1 1,-1 0-1,0 0 1,0 0-1,-1-1 1,0 1-1,0-1 1,-1 0-1,-1 0 1,1 0-1,-2 0 1,1-1-1,-2 1 1,1 0-1,-1-1 1,-1 1-1,0 0 1,0-1-1,-1 1 1,-1 0-1,1 0 1,-2 0-1,1 0 1,-1 1-1,-4-7-11,1 7 6,0-1-1,0 1 1,-1 0-1,0 1 0,0 0 1,-1 0-1,0 1 1,0 0-1,-1 1 0,0 0 1,0 0-1,-1 1 1,1 1-1,-9-3-5,1 0 1,0 2 0,-1 0 0,1 1 0,-1 1-1,0 1 1,0 0 0,0 1 0,-11 2-1,22 0 134,1 0-1,0 0 1,0 1-1,-1 0 1,1 0-1,-5 4-133,11-6-36,0 0 0,0 1 1,0-1-1,0 1 0,0 0 0,0-1 0,0 1 0,0 0 0,0 0 0,0-1 1,0 1-1,1 0 0,-1 0 0,0 0 0,1 0 0,-1 0 0,1 0 1,-1 0-1,1 0 0,-1 0 0,1 0 0,0 0 0,-1 0 0,1 1 36,0 0-226,0-1-1,1 0 1,-1 1-1,1-1 1,-1 0-1,1 0 1,-1 1-1,1-1 1,0 0-1,0 0 1,-1 0-1,1 0 1,0 0-1,0 0 1,0 0-1,0 0 1,1 0 226,25 18-3652</inkml:trace>
  <inkml:trace contextRef="#ctx0" brushRef="#br0" timeOffset="1180.15">1718 310 9962,'0'-2'393,"1"-1"-1,-1 1 0,0-1 1,0 1-1,0-1 1,-1 1-1,1 0 0,-1-1 1,1 1-1,-1-1 0,0 1 1,1 0-1,-1 0 1,-1-1-1,1 1 0,0 0 1,0 0-1,-1 0 1,-1-2-393,0 1 288,0 1 1,-1-1-1,1 0 1,-1 1-1,0-1 1,0 1-1,0 0 1,0 1-1,0-1 1,-4 0-289,-5-2 319,0 1 0,-1 1 0,0 1 1,1 0-1,-1 0 0,-10 2-319,10 0 166,1 1-1,-1 0 1,1 1 0,0 0-1,-6 3-165,15-4 20,0-1 0,0 1 0,0 0 0,0 0 0,0 0-1,0 0 1,0 1 0,1 0 0,-1-1 0,1 1 0,0 1-1,0-1 1,0 0 0,0 1 0,0 0 0,1-1 0,-2 3-20,4-3 1,-1 0-1,1-1 1,0 1 0,0-1 0,0 1 0,0-1 0,1 1 0,-1-1 0,1 1 0,-1-1 0,1 1-1,0-1 1,0 1 0,0-1 0,0 0 0,0 0 0,1 1 0,-1-1 0,1 0 0,-1 0 0,1 0-1,0 0 1,0-1 0,0 1 0,0 0 0,1 0-1,60 43 4,-57-41-1,52 29 18,-26-16-2,-1 2 0,12 10-19,-35-23 3,0 0 0,-1 1-1,1 0 1,-2 1 0,1-1-1,-1 1 1,0 1-1,0-1 1,-1 1 0,3 7-3,-7-14 2,0 1 1,0 0 0,0 1-1,0-1 1,-1 0 0,1 0 0,-1 0-1,0 0 1,0 0 0,0 1-1,0-1 1,-1 0 0,1 0-1,-1 0 1,0 0 0,0 0 0,0 0-1,0 0 1,-1 0 0,1 0-1,-1 0 1,1-1 0,-1 1-1,0-1 1,0 1 0,0-1-1,-1 0 1,1 0 0,0 0 0,-1 0-1,0 1-2,-13 7 39,1 0-1,-1 0 0,0-2 0,-1 0 1,-3 0-39,-6 4 91,8-3 56,-60 33 1433,70-34-4842,14-7 607</inkml:trace>
  <inkml:trace contextRef="#ctx0" brushRef="#br0" timeOffset="1590.86">2207 254 8154,'0'-4'475,"0"0"0,0 0 1,-1 0-1,1 0 0,-1 0 0,0 0 1,0 0-1,-1 0 0,1 0 1,-1 0-1,0 1 0,0-1 0,0 1 1,0-1-1,0 1 0,-1 0 0,0 0 1,0 0-1,0 0 0,-2-1-475,-1 0 264,0 1 0,0 0-1,0 0 1,0 1 0,-1 0-1,1 0 1,-1 0 0,0 1-1,1 0 1,-1 1-1,0-1 1,-1 1-264,-7 0 327,-1 0-1,1 0 1,0 1-1,-1 1 1,-10 4-327,22-6 37,0 1 1,0 0 0,1 0 0,-1 1 0,0-1 0,1 1 0,0 0 0,-1 0-1,1 0 1,0 0 0,0 1 0,0-1 0,0 1 0,0 0 0,1-1 0,-1 1-1,1 0 1,0 1 0,0-1 0,0 0 0,0 1 0,0-1 0,1 1-1,-1 0 1,1 1-38,1-2 6,0 0 0,0 0 0,0 0 0,1 1 0,-1-1 0,1 0 0,-1 0-1,1 0 1,0 0 0,1 0 0,-1 0 0,0 0 0,1-1 0,0 1 0,-1 0-1,1-1 1,0 1 0,1-1 0,-1 1 0,0-1 0,0 0 0,1 0 0,1 1-6,9 6 10,-1 0 1,1-1-1,0 0 1,5 1-11,-11-5 5,26 11 14,-2 2 0,-1 1 1,0 1-1,9 10-19,-31-24 1,-1 1 1,-1 1 0,1-1-1,-1 1 1,0 0 0,0 1-1,-1-1 1,0 1 0,-1 0-1,0 1 1,0-1 0,0 1-1,-1-1 1,0 1-1,-1 0 1,0 0 0,-1 0-1,0 1 1,0 1-2,-1-4 26,-1 1-1,0-1 1,-1 1 0,1-1-1,-1 0 1,-1 0 0,1 0-1,-1 0 1,-1 0 0,1-1-1,-1 1 1,0-1 0,-1 0-1,1 0 1,-1 0 0,-1-1-1,1 0 1,-1 0 0,1 0-1,-1 0 1,-1-1 0,-5 3-26,-4 2-422,1 0 0,-2-2 0,1 0 0,-1 0 0,1-2 0,-2 0 0,1-1 0,-18 2 422,9-4-2862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2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10466,'1'0'4385,"-1"0"496,0 0-2872,0 0-257,0 0-888,0 0-208,0 0-488,2 0-96,-1 0 224,11 1 217,5 2 991,-2-1-6561,34 15 2728</inkml:trace>
  <inkml:trace contextRef="#ctx0" brushRef="#br0" timeOffset="1">320 18 9842,'3'-7'3905,"-22"3"304,19-1-2537,3 3-640,10 2-407,1 2-417,4-2 208,-1 1 296,5 0-5017,8 2 2072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2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4969,'2'-4'3241,"8"1"-441,-3 1-1175,8 2-577,0 0-504,8 0-3185,-5 1-167,5 2-745</inkml:trace>
  <inkml:trace contextRef="#ctx0" brushRef="#br0" timeOffset="1">451 27 7818,'4'-4'4321,"0"2"-24,10-3-1233,-2 2-1095,13 2-233,-6-2-608,10 0-192,-2 3-496,1-2-95,-6-1 463,-3 3 128,-11 7-6169,-5-1 2752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2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54 1080,'-3'-3'568,"-2"1"-64,1 3-544,3-1-416,-1 0-104</inkml:trace>
  <inkml:trace contextRef="#ctx0" brushRef="#br0" timeOffset="1680.96">33 58 5121,'2'3'10201,"-1"3"-4403,-1 4-3070,-1 9-3243,-1 11 1657,0 52 721,1 112 87,3-159-1755,2-1 0,1-1 0,1 1 0,10 26-195,-15-55 24,1 0 0,0 0 1,0 0-1,0 0 0,1-1 1,-1 1-1,1-1 1,0 1-1,1-1 0,-1 0 1,1 0-1,-1 0 1,1-1-1,1 1 0,-1-1 1,0 0-1,1 0 1,-1-1-1,2 1-24,1 0 30,1-1 0,0 0 0,0 0 0,0-1 0,0 1 0,0-2 0,0 1-1,0-1 1,0-1 0,0 1 0,7-2-30,14-5 70,0-1 0,0-1 0,0-1 0,-1-1 0,-1-2 0,7-5-70,-3 2-4510,1 1 585</inkml:trace>
  <inkml:trace contextRef="#ctx0" brushRef="#br0" timeOffset="2262.14">767 54 6321,'-2'4'7594,"0"3"-3420,1 20-2953,0-3-216,1 67 953,4-1 0,4 1-1,9 36-1957,-5-102 168,-8-19 42,-9-16 278,-21-35-414,-11-16 78,-4-17-152,33 62 12,1-1 1,0 0-1,1 0 0,1-1 0,1 0 1,0 0-1,1-7-12,2 18-1,1 0 1,0 0-1,0 0 1,1 0-1,0 0 1,0 1-1,0-1 1,1 0-1,0 1 1,0-1-1,1 1 0,0-1 1,0 1-1,1 0 1,-1 0-1,1 1 1,5-6 0,-2 4-7,1 0 0,-1 1 1,1 0-1,1 0 0,-1 1 1,1 0-1,0 0 0,0 1 0,1 0 1,-1 1-1,6-2 7,14-1 20,-1 1-1,2 1 0,-1 1 1,0 1-1,0 2 1,1 1-1,27 5-19,-6 6 575,-26 3-1352,-15 1-2894,-9-6 441</inkml:trace>
  <inkml:trace contextRef="#ctx0" brushRef="#br0" timeOffset="2595.43">838 399 10530,'11'-3'3601,"3"0"760,1 2-2465,0 0-647,12 2-105,2-4-576,2-1-144,2 1-360,2 6 264,-9 1-24,-6 4 712,-5 6-5801,-9 6 2169</inkml:trace>
  <inkml:trace contextRef="#ctx0" brushRef="#br0" timeOffset="2947.68">746 675 10946,'-2'17'4097,"2"-11"744,0-8-2936,12-2-137,9 0-536,12-2-408,12 1-367,6-1-193,1-1-144,11-1-32,-7 0 216,-1 0-88,-3 2 344,-7 1-5873,-16 2 1976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4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192 274 10338,'-79'-123'3644,"48"80"447,9 28-650,21 15-3378,1 0-1,-1 1 1,1-1 0,-1 0 0,1 0 0,-1 1-1,1-1 1,-1 0 0,1 1 0,0-1-1,-1 0 1,1 1 0,-1-1 0,1 1-1,0-1 1,0 1 0,-1-1 0,1 1 0,0-1-1,0 1 1,-1-1 0,1 1 0,0-1-1,0 1 1,0-1 0,0 1 0,0-1-1,0 1 1,0-1 0,0 1 0,0-1 0,0 1-1,0-1 1,0 1 0,0-1 0,0 1-63,0 25 595,11 58 293,2 0 0,14 39-888,-5-28 427,5 69-427,-27-159 17,3 54 56,-3-57-58,0 1 1,0-1 0,0 1 0,0-1-1,-1 0 1,1 0 0,-1 1 0,1-1-1,-1 0 1,0 0 0,0 1 0,0-1-1,0 0 1,0 0 0,0 0 0,-1 0-1,1-1 1,-1 1 0,0 0 0,1 0-1,-1-1-15,0 0 16,1-1 0,0 0 0,0 0-1,0 0 1,-1 1 0,1-1-1,0-1 1,0 1 0,0 0 0,-1 0-1,1 0 1,0-1 0,0 1-1,0 0 1,0-1 0,-1 1 0,1-1-1,0 0 1,0 1 0,0-1 0,0 0-1,0 1 1,0-1 0,1 0-1,-1 0 1,0-1-16,-24-26 302,15 13-251,0-1 0,1 0 0,0-1-1,2 0 1,0 0 0,1-1 0,0 0 0,2 0-1,0 0 1,1-1 0,1 1 0,0-1 0,2 0-1,0 1 1,1-1 0,1 0 0,1 1 0,3-11-51,-3 14-6,1 1 1,0 0-1,1 0 1,1 0-1,0 1 1,1-1 0,0 1-1,1 1 1,1 0-1,0 0 1,0 0-1,2 1 1,-1 1 0,1 0-1,0 0 1,1 1-1,0 1 1,1 0-1,0 0 1,0 1 0,0 1-1,1 0 1,5 0 5,6-1-22,0 1 1,1 1 0,-1 1-1,1 2 1,0 0-1,0 2 1,20 2 21,-34-1-10,0 0 0,0 1-1,0 0 1,0 1 0,-1 0 0,1 1-1,-1 0 1,0 1 0,0 0-1,0 1 1,-1 0 0,0 1 0,0 0-1,-1 1 1,0 0 0,0 0 0,3 4 10,-6-3-3,-1-1 1,0 1-1,-1 0 1,1 1 0,-2-1-1,1 1 1,-2 0-1,1 0 1,-1 0-1,-1 0 1,1 0-1,-2 0 1,0 0 0,0 0-1,0 0 1,-2 0-1,1 1 1,-1-1-1,0-1 1,-1 1 0,-1 1 2,-4 14 14,-2 0-1,0-1 1,-2 0 0,0-1 0,-2 0 0,-1-1 0,-11 13-14,0-3 110,-1-1 0,-20 16-110,36-36 29,-1-2 0,0 1 0,0-1 0,-1-1 0,0-1-1,-1 0 1,1 0 0,-14 4-29,5-9-4234,5-10 262</inkml:trace>
  <inkml:trace contextRef="#ctx0" brushRef="#br0" timeOffset="349.53">946 0 13235,'-7'10'3136,"-5"6"1161,0-24-3848,-5 30-209,0 8-104,-3 4 192,7 0 872,6 0-5513,17 1 2385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19:33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284 322 1792,'11'-50'3749,"-29"165"5978,-4 83-7812,5-42-758,6 3-181,6 0-1,8 1 1,9 24-976,36 232 522,-44-161-254,-4-176-136,4-52-40,-4-26-95,0-1 0,0 0 1,0 1-1,0-1 0,-1 1 0,1-1 0,0 0 0,0 1 0,0-1 1,1 0-1,-1 1 0,0-1 0,0 1 0,0-1 0,0 0 0,0 1 1,0-1-1,0 0 0,1 1 0,-1-1 0,0 0 0,0 1 0,1-1 1,-1 0-1,0 0 0,0 1 0,1-1 0,-1 0 0,0 0 0,1 1 1,-1-1-1,0 0 0,1 0 0,-1 0 0,0 0 0,1 1 1,-1-1-1,0 0 0,1 0 0,-1 0 0,1 0 0,-1 0 0,0 0 1,1 0-1,-1 0 0,0 0 0,1 0 0,-1 0 0,1 0 0,-1 0 1,0-1-1,1 1 3,0-8-9081,0 5 4455</inkml:trace>
  <inkml:trace contextRef="#ctx0" brushRef="#br0" timeOffset="1920.35">113 282 3097,'3'-2'438,"0"0"0,0 0 0,0 0 0,1 0 0,-1 1 1,0-1-1,1 1 0,-1 0 0,1 0 0,1 0-438,65-4 2019,-36 5-1622,701-36 2736,85-5-3051,-533 19-22,1004-84 1350,-1142 91-900,245-19 715,-281 29-515,0 5 0,49 9-710,-99-1 796,55 17-796,-14-3 229,-4-2 186,-51-8-283,1-3 0,0-1 0,0-3 0,37-2-132,30-11 361,-60 3-196,1 2-1,0 3 0,4 2-164,-15 4 70,0 2-1,33 10-69,-77-17 1,-1 0 0,0 0 0,0 0 0,1 0 0,-1 1 0,0-1 0,0 1 0,0-1 0,0 1 0,0 0 0,-1-1 0,1 1 0,0 0 0,-1 0 0,1 0 0,-1 0 0,0 1 0,0-1 0,0 0 0,0 0 0,0 1 0,0-1 0,-1 1 0,1-1 0,-1 1 0,0-1 1,1 1-1,-1-1 0,0 1 0,-1 1-1,1 12 9,-2 1 1,0-1 0,-1 0 0,-3 10-10,0-2 14,-17 97-39,-3 80 25,22-141-10,2 1 1,4 0-1,1 0 0,7 23 10,20 182 2,-10 47-2,2 21 9,-20-303-4,18 318 19,-12-288-14,-5-52 1,-1 0 0,-1 0 0,1 0 0,-2 0 0,1 1 0,-1-1 0,-1 0 0,0 0 0,0 2-11,0-9 6,0 0-1,0-1 0,0 1 0,0-1 0,0 1 1,-1-1-1,1 1 0,0-1 0,-1 0 1,1 0-1,-1 1 0,1-1 0,-1 0 0,0 0 1,1-1-1,-1 1 0,0 0 0,0-1 0,0 1 1,1-1-1,-1 1 0,0-1 0,-1 0-5,-52 5 59,41-5-50,-799 0 103,343-7-89,131 7-6,-959 3 16,-287 89 85,1095-53-99,474-38-100,-85 7-852,0-4 1,-99-9 932,150-4-3714,14-4-334</inkml:trace>
  <inkml:trace contextRef="#ctx0" brushRef="#br0" timeOffset="3190.26">1195 1123 4665,'-16'-25'7301,"15"25"-7260,1-1 0,0 1 0,0-1 0,-1 1 0,1-1 0,0 1-1,-1-1 1,1 1 0,0 0 0,-1-1 0,1 1 0,-1 0 0,1-1 0,0 1 0,-1 0 0,1 0-1,-1-1 1,1 1 0,-1 0 0,1 0 0,-1 0 0,1 0 0,-1-1 0,1 1 0,-1 0 0,1 0 0,-1 0-1,0 0 1,1 0 0,-1 0 0,1 1 0,-1-1 0,1 0 0,-1 0 0,1 0 0,-1 0 0,1 1 0,-1-1-1,1 0 1,0 0 0,-1 1 0,1-1 0,-1 0 0,1 1 0,-1-1 0,1 0 0,0 1 0,-1-1-1,1 1 1,0-1 0,0 1 0,-1-1 0,1 1 0,0-1 0,0 1 0,0-1 0,-1 1-41,-19 44 115,13-32-98,1 1-1,0 0 0,1 1 1,0 0-1,2 0 0,-1 0 1,2 0-1,0 0 0,0 3-16,2 136 493,16 112-493,-13-235 146,-5-15 238,-3-24 106,-7-25 29,6-3-406,0 0 1,3-1 0,1 1 0,2-1-1,1 0 1,2 1-114,0 8-4,1 0 1,2 1-1,0 0 0,2 0 0,1 1 0,1 0 0,1 1 1,3-4 3,-6 17-11,0 0 0,1 0 0,0 1 1,1 0-1,0 1 0,1 0 0,0 1 0,0 0 1,1 0-1,1 1 0,-1 1 0,1 0 1,0 1-1,1 1 0,-1 0 0,1 0 0,0 1 1,0 1-1,1 1 0,-1 0 0,0 0 1,1 2-1,-1 0 0,1 0 0,-1 1 0,1 1 1,-1 1-1,0 0 0,0 1 0,0 0 1,0 1-1,-1 0 0,1 2 0,-1-1 0,-1 1 1,0 1-1,3 2 11,-3 1-7,0 0 1,-1 0-1,0 1 0,-1 0 0,0 1 1,-1 0-1,-1 0 0,0 1 1,0 1-1,-2-1 0,0 1 0,0 0 1,-2 0-1,0 1 0,0-1 1,-1 1-1,-1 0 0,-1 0 1,-1 13 5,1-1 13,-2 0 0,-2 0 0,0 0 0,-2 0 0,0-1 0,-2 1 0,-2-1 0,0-1 0,-2 0 0,-9 17-12,11-28 64,-1-1 0,0 0 0,-1 0-1,-1-1 1,0-1 0,-1 0 0,0-1 0,-1 0 0,0-1 0,0-1 0,-1 0-1,0-1 1,-1 0 0,0-2 0,0 1-64,-28 8 176,0-2-1,0-2 1,-1-1 0,-1-3-1,0-1-175,45-6-3,0 1 1,-1-1-1,1 0 0,-1 0 0,1 1 0,-1-1 0,1 0 0,-1 0 1,1 0-1,-1-1 0,1 1 0,-1 0 0,1 0 0,-1-1 0,1 1 1,-1-1-1,1 1 0,0-1 0,-1 0 0,0 0 3,2 0-65,0 0 0,0 0 0,0 0 0,0 0 1,0 0-1,1 1 0,-1-1 0,0 0 0,0 0 0,1 0 0,-1 0 0,1 1 0,-1-1 0,1 0 0,-1 0 0,1 1 1,-1-1-1,1 0 0,0 1 0,-1-1 0,1 1 0,0-1 0,0 0 65,52-35-5020,-13 16 1183</inkml:trace>
  <inkml:trace contextRef="#ctx0" brushRef="#br0" timeOffset="3522.77">2317 1649 4769,'-5'-3'629,"0"0"-1,1 1 1,-1 0-1,0 0 1,0 0-1,0 1 1,0 0 0,-1 0-1,1 0 1,0 0-1,0 1 1,-1 0 0,1 0-1,-1 1-628,-4 0 407,0 0-1,0 2 1,0-1 0,1 1-1,-1 1 1,1-1 0,-5 4-407,-9 5 249,1 2 1,0 1 0,1 0-1,1 2 1,-10 9-250,-19 28 439,47-51-412,0-1-1,0 1 0,0 0 0,0 0 0,0 0 0,1 0 0,-1 0 0,1 0 0,0 0 0,0 1 0,0-1 0,0 0 0,0 1 0,1-1 0,0 1 0,0-1 1,0 0-1,0 1 0,0 2-26,1-5 8,0 1 0,1-1 0,-1 1 0,0-1 0,0 0 0,1 0 0,-1 1 0,0-1 0,1 0 0,-1 0 0,1 0 0,0 0 0,-1 0 0,1-1 0,0 1 0,-1 0 0,1-1 0,0 0 0,0 1 0,0-1 0,-1 0 0,1 0 0,0 0 0,0 0 0,0 0 0,0 0 0,-1 0 0,2-1-8,54-10 72,-56 11-68,17-5 21,0-1-1,-1-1 1,0-1 0,0 0 0,-1-1 0,0-1 0,0 0 0,-1-1-1,-1-1 1,0 0 0,1-2-25,-14 13 5,1 0-1,-1-1 1,0 1 0,0 0 0,1-1-1,-1 1 1,0-1 0,0 1-1,0-1 1,-1 1 0,1-1-1,0 0 1,-1 1 0,1-1-1,-1 0 1,1 0 0,-1 0-1,0 1 1,0-1 0,1 0-1,-1 0 1,-1 0 0,1 1 0,0-1-1,0 0-4,-1 0 4,-1 0 0,1 1 0,0-1-1,-1 0 1,1 1 0,-1-1 0,1 1 0,-1 0 0,0-1-1,0 1 1,1 0 0,-1 0 0,0 0 0,0 0 0,0 1-1,0-1 1,0 1 0,-1-1-4,-14-3-91,0 1 0,0 1 0,-1 0 0,-12 1 91,24 1-82,-12-1-421,-37 0-994,24 9-5135,31-7 2321</inkml:trace>
  <inkml:trace contextRef="#ctx0" brushRef="#br0" timeOffset="4014.15">2464 1608 6993,'-10'10'6650,"-6"20"-5202,11-20-481,-6 11-418,0 0-1,2 1 1,-5 13-549,11-26 97,1 0 0,0 0 0,0 0 0,1 1 0,0-1 0,0 0 0,1 1-1,1-1 1,-1 1 0,2 4-97,-2-13 16,0-1 1,0 1-1,0-1 0,1 1 0,-1-1 0,0 0 0,0 1 1,0-1-1,0 1 0,0-1 0,1 1 0,-1-1 0,0 0 1,0 1-1,1-1 0,-1 1 0,0-1 0,0 0 0,1 1 1,-1-1-1,1 0 0,-1 0 0,0 1 0,1-1 0,-1 0 1,1 0-1,-1 1 0,0-1 0,1 0 0,-1 0 0,1 0 1,-1 0-1,1 0 0,-1 0 0,1 0-16,16-9 210,11-21-63,-28 30-141,48-66 196,27-34 305,-67 91-477,0 1 0,1-1 0,0 1 0,0 1 0,1-1 0,0 2 0,0-1 0,9-3-30,-15 9 11,-1-1 0,0 1 0,0 0-1,1 0 1,-1 0 0,1 0 0,-1 1 0,1-1 0,-1 1-1,1 0 1,0 0 0,-1 0 0,1 1 0,-1-1 0,1 1-1,-1 0 1,0 0 0,1 0 0,0 1-11,0 0 14,1 1 0,-1 0 0,0 0 0,0 0 0,0 0 0,0 1 0,-1 0 0,1 0 0,-1 0 0,0 0 0,0 0 0,0 2-14,8 15 42,0 1 0,-2 0 0,-1 0 0,-1 1 0,1 8-42,-3-12 18,-2-6-164,3 14 151,4-19-6056,-9-9 1556</inkml:trace>
  <inkml:trace contextRef="#ctx0" brushRef="#br0" timeOffset="4740.19">3054 1646 3649,'12'-30'4851,"-11"29"-4632,-1 0 1,1 0 0,-1 0-1,1 0 1,0 0 0,0 0 0,-1 0-1,1 0 1,0 1 0,0-1-1,0 0 1,0 0 0,0 1 0,0-1-1,0 1 1,0-1 0,0 1-1,0-1 1,0 1 0,1 0-1,-1-1 1,0 1 0,0 0 0,0 0-1,1 0-219,-1 0 115,0 1 0,0-1-1,-1 1 1,1-1-1,0 1 1,-1 0-1,1-1 1,0 1 0,-1 0-1,1-1 1,-1 1-1,1 0 1,-1 0 0,1 0-1,-1-1 1,0 1-1,1 0 1,-1 0 0,0 0-1,0 0 1,0 0-1,1-1 1,-1 1 0,0 0-1,0 0 1,0 0-1,-1 0-114,2 33 1219,-1-27-951,-14 222 1274,16-237-1493,-1 0 0,1 1 0,0-1 1,0 1-1,1 0 0,0-1 0,0 1 0,0 0 0,1 1 0,2-4-49,3-4 42,0-5-37,2 2 0,0-1 0,1 1 0,0 1 0,2 0 0,8-7-5,-17 17-4,1 0 0,1 1 0,-1-1 0,1 1 0,0 1-1,0-1 1,1 1 0,-1 1 0,1-1 0,0 1 0,0 0 0,0 1 0,0 0 0,0 0 0,0 1-1,3 0 5,-8 1 5,0 1-1,0 0 0,1-1 0,-1 1 0,0 0 0,0 1 1,0-1-1,-1 0 0,1 1 0,0 0 0,-1 0 0,1 0 1,-1 0-1,1 0 0,-1 0 0,0 0 0,0 1 1,0-1-1,0 1 0,0 0 0,0-1 0,-1 1 0,0 0 1,1 1-5,6 14 61,0 0 1,-2 1 0,3 14-62,-1-7 28,-6-21-15,-1 0 0,1 0 0,0 0 0,0-1 0,0 1 0,1-1 0,-1 0 0,1 1 0,1 0-13,-2-4 2,-1 0 1,1 0 0,0 0 0,-1 0 0,1 0 0,0 0 0,0-1 0,0 1 0,0-1 0,0 1 0,0-1 0,0 1 0,0-1 0,0 0 0,0 0 0,0 0 0,0 0 0,0-1 0,-1 1 0,1 0 0,0-1 0,0 1 0,0-1 0,1 0-3,21-8 26,-1 0 0,0-1-1,0-2 1,2-2-26,31-16 38,-36 21-32,-1-2 0,0-1 0,6-4-6,-21 13 5,1 0 0,-1-1 1,0 1-1,0-1 1,0 0-1,0 0 0,0-1 1,-1 1-1,0-1 1,0 1-1,0-1 1,-1 0-1,1 0 0,-1 0 1,0 0-1,-1-1-5,0 5 3,-1 0 0,0 0 0,0 0 1,0 0-1,0 0 0,0 0 0,0 0 0,0 0 0,-1 0 0,1 0 0,0 0 0,0 0 0,-1 0 0,1 0 0,-1 0 0,1 0 0,-1 0 1,1 0-1,-1 0 0,1 1 0,-1-1 0,0 0 0,0 1 0,1-1 0,-1 0 0,0 1 0,0-1 0,0 0-3,-2 0 3,0 0-1,0 0 1,0 0-1,0 0 1,0 1-1,0-1 1,0 1-1,0-1 1,0 1-1,-1 0-2,-7 1-2,1 0 0,-1 0 0,1 1 1,0 0-1,-7 3 2,12-3 0,0 0 0,0 1 0,0 0 0,0 0 0,1 0 0,-1 0 0,1 0 1,0 1-1,0 0 0,1 0 0,-1 0 0,1 0 0,-1 1 0,2-1 0,-1 1 0,0 0 1,1 0-1,0 0 0,0 0 0,0 0 0,1 1 0,-1-1 0,2 0 0,-1 1 1,0-1-1,1 1 0,0-1 0,0 1 0,1 2 0,-1-1 4,1 0 0,0 0 0,0-1 0,1 1 0,0 0 0,0-1 0,1 0 0,-1 1 0,1-1 0,1 0 0,-1 0 0,1 0 0,0-1 0,0 0 0,1 1-1,0-1 1,0-1 0,0 1 0,0-1 0,1 0 0,-1 0 0,1 0 0,5 1-4,0 0-19,1-2 1,-1 0-1,1 0 0,-1-1 0,1-1 0,0 1 1,-1-2-1,1 0 0,0 0 0,0-1 0,-1-1 1,1 0-1,8-2 19,-6 0-540,1-1-1,0-1 1,-1 1 0,9-7 540,-11 5-1124,0 0 0,0-1 1,-1 0-1,-1-1 0,1-1 1124,25-26-4593</inkml:trace>
  <inkml:trace contextRef="#ctx0" brushRef="#br0" timeOffset="5069.83">4028 1447 3201,'-41'-42'2544,"-4"15"129,-11 2-673,6 13-952,-3 5-207,14 6-513,4 1-504,16 6 304,8 5-1449,14-4-1183,12 3 31</inkml:trace>
  <inkml:trace contextRef="#ctx0" brushRef="#br0" timeOffset="5611.73">4161 1656 4689,'14'-4'10290,"36"-13"-6921,-43 15-3442,0-1 1,1 0 0,-1 0 0,0-1 0,-1 1 0,1-2 0,-1 1 0,0-1 0,0 0-1,5-5 73,-11 10 10,0-1-1,0 0 1,0 1-1,0-1 1,0 1 0,0-1-1,0 0 1,0 1-1,0-1 1,0 1-1,0-1 1,0 1-1,0-1 1,-1 0-1,1 1 1,0-1-1,0 1 1,-1-1-1,1 1 1,0-1-1,-1 1 1,1 0-1,-1-1 1,1 1-1,-1-1 1,1 1-1,0 0 1,-1-1-1,1 1 1,-1 0-1,0 0 1,1-1-1,-1 1 1,1 0 0,-1 0-1,1 0 1,-1 0-1,1 0 1,-1-1-1,0 1 1,1 0-1,-1 0 1,1 0-1,-1 1 1,0-1-1,1 0 1,-1 0-10,-30-2 297,18 4-211,0 0 0,0 2 0,1-1 0,-1 1 0,1 1 0,0 0-1,1 1 1,-1 0 0,1 1 0,0 0 0,1 1 0,-1 0 0,2 1 0,-1 0 0,1 0 0,0 1 0,1 0 0,1 1 0,-1 0 0,1 0 0,-4 10-86,10-18 16,0-1 1,0 1-1,0-1 0,0 1 0,0 0 0,0-1 0,1 1 0,-1 0 0,1 0 1,0 0-1,0-1 0,0 1 0,0 0 0,0 0 0,1 0 0,-1-1 0,1 1 0,0 0 1,0-1-1,0 1 0,0 0 0,0-1 0,1 1 0,-1-1 0,1 0 0,-1 1 1,1-1-1,0 0 0,0 0 0,0 0 0,0 0 0,0-1 0,1 1 0,-1 0 1,0-1-1,1 0 0,-1 1 0,1-1 0,0 0 0,-1 0 0,2 0-16,11 3 18,-1 0 0,1 0 0,1-2 0,-1 0 0,0 0 0,0-2 0,4 0-18,6 0 28,-1-2 0,1 0-1,0-2 1,-1-1 0,1-1-1,-1-1 1,-1 0 0,0-2 0,0-1-1,0-1 1,-1-1 0,-1-1 0,0-1-1,10-9-27,-26 19 15,-1 0 0,0 0-1,0 0 1,-1 0 0,1-1-1,-1 0 1,0 0 0,0 1-1,-1-2 1,1 1 0,-1 0-1,0 0 1,0-1 0,0-3-15,-2 7 3,0-1-1,0 0 1,0 1 0,0-1 0,-1 1-1,1-1 1,-1 1 0,0-1 0,0 1 0,1-1-1,-2 1 1,1 0 0,0-1 0,0 1 0,-1 0-1,1 0 1,-1 0 0,0 0 0,1 0 0,-1 0-1,0 1 1,0-1 0,0 1 0,-1-1 0,1 1-1,0 0 1,0-1 0,-1 1 0,1 1 0,-1-1-1,0 0-2,-33-4-41,29 9-23,25 5 3,14 1 31,0-2 0,12 1 30,-7-1-7,0 1 0,18 7 7,-46-13-1,-1 1 0,0-1-1,1 1 1,-1 1 0,-1-1 0,1 1 0,-1 1-1,0-1 1,0 1 0,-1 1 0,1-1 0,1 4 1,-7-8 18,0 0 0,0 0 0,0 0 0,0 0 0,0 0 0,-1 0 0,1 1 0,-1-1 0,0 0 0,0 0 0,0 0 0,0 0 0,0 0 0,0 1 0,0-1 0,-1 0 0,1 0 0,-1 0 0,1 0 0,-1 0 0,0 0 0,0 0 0,0 0 0,0 0 0,0 0 0,0 0 0,-1-1 0,1 1 0,-1-1 0,1 1 0,-1-1 0,1 1 0,-1-1 0,-2 1-18,-6 7 193,-1-1 0,0 0-1,0-1 1,-13 6-193,0-2 248,-1-2 0,0 0 0,-1-2 0,-9 2-248,4-2 129,1 2 0,-22 9-129,37-7-312,13-9-2045,4-5-192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20:58:19.501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1-15T20:58:33.013"/>
    </inkml:context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CC0066"/>
    </inkml:brush>
    <inkml:brush xml:id="br4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1461,'0'0,"0"0,0 0,0 0,0 0,0 0</inkml:trace>
  <inkml:trace contextRef="#ctx1" brushRef="#br1">436 173 1256,'-3'-27'11036,"3"27"-10900,0 0 0,-1-1 0,1 1 0,0 0 0,0-1 0,0 1 0,0-1 1,0 1-1,-1 0 0,1-1 0,0 1 0,0 0 0,0-1 0,-1 1 0,1 0 0,0 0 0,-1-1 0,1 1 0,0 0 0,-1 0 0,1-1 0,0 1 0,-1 0 0,1 0 0,0 0 0,-1 0 0,1 0 0,0-1 1,-1 1-1,1 0 0,-1 0 0,1 0 0,0 0 0,-1 0 0,1 0 0,-1 0 0,1 0 0,0 0 0,-1 1 0,1-1 0,0 0 0,-1 0 0,1 0 0,-1 0 0,1 0 0,0 1 0,-1-1 0,1 0 1,0 0-1,0 1 0,-1-1 0,1 0 0,0 1 0,-1-1 0,1 0 0,0 0 0,0 1 0,0-1 0,-1 0 0,1 1-136,-1 2 23,1 0 0,-1 0 1,0-1-1,1 1 0,0 0 0,0 0 0,0 0 1,0 0-1,0 0 0,0 0 0,1 0 0,-1-1 1,2 4-24,0 11 67,4 79 249,-5-58-164,1-1 0,2 1 1,8 32-153,23 75 135,-7 2 0,-7 0 0,-2 44-135,36 426 1068,42 450-672,-93-909-97,-6 0 0,-8-1 0,-6 1-299,-21 157 97,14 2 0,13 63-97,21-120 47,32 184-47,-17-213 32,-7 101-32,-15 235 150,-4-379 48,6 57 193,10-1 1,40 190-392,-19-154 83,-13 3-83,-9-73 34,10-2 1,31 116-35,-29-192 23,-6 1 1,-5 1 0,-4 49-24,-9-82 12,-2-25-4,3 0-1,4 0 0,5 9-7,-1-8 37,-4-1 0,-3 2 0,-5 54-37,16 54 237,-16-185-202,0-1 1,0 0 8,-11 3 1258,8-3-6749,3-1 1085</inkml:trace>
  <inkml:trace contextRef="#ctx1" brushRef="#br1" timeOffset="1224.58">1080 9977 2593,'-10'-12'6460,"4"14"-2423,3 32-1339,2-22-2809,2 131 2302,7 0 1,12 54-2192,-4-39 636,-10-97-149,3 34 1132,-3 28-1619,-6-115 55,1 2 64,-1 0-1,0 1 0,-1-1 0,0 0 1,0 0-1,-1 0 0,0 0 0,-1 0 1,0 0-1,-2 3-118,-4-9 1006,8-8-6098,3 2 1325</inkml:trace>
  <inkml:trace contextRef="#ctx1" brushRef="#br1" timeOffset="3247.3">1118 11059 4089,'-79'32'1651,"54"-19"5500,47-15-4097,-5 0-3277,1083-115 2182,-89 5-1157,-417 78-724,24 5-34,15-9-22,1665-46 1011,-742 41-773,-1132 27-109,135-7 106,266 6-59,-426 17-128,309 10 282,50-16 457,-639-1-722,-27 1 72,60 5-159,180-2 133,-176-2-48,52 9-85,-83-2 112,-113-5 89,-25-7 37,8 5-277,-91-75 86,90 75-47,0 1 1,-1-1 0,1 1-1,-1 0 1,0 1 0,-2-2-1,5 4 0,0-1 1,0 0-1,0 0 0,0 0 1,1-1-1,-1 1 0,1-1 1,0 0-1,-1 0 1,0-2-1,4 5-2,0 0 0,-1 0 0,1 0 0,0 0 0,-1-1 0,1 1 0,0 0 1,-1 0-1,1-1 0,0 1 0,0 0 0,0 0 0,-1-1 0,1 1 1,0 0-1,0-1 0,0 1 0,0 0 0,-1-1 0,1 1 0,0 0 1,0-1-1,0 1 0,0 0 0,0-1 0,0 1 0,0 0 0,0-1 1,0 1-1,0-1 0,0 1 0,0 0 0,0-1 0,1 1 0,-1 0 1,0-1-1,0 1 0,0 0 0,0-1 0,0 1 0,1 0 0,-1 0 0,0-1 1,0 1-1,1 0 0,-1 0 0,0-1 0,0 1 0,1 0 0,-1 0 1,0 0-1,1-1 0,-1 1 0,0 0 0,1 0 0,-1 0 0,0 0 1,1 0-1,-1 0 0,0 0 0,1 0 0,-1 0 0,1 0 2,34 0-9,-20 1-6,22 2-4,1 2 0,-1 1 0,0 2 0,0 2 19,154 51-57,-123-38 42,-32-12 17,-2 3 1,5 3-3,-29-13 17,0 1 1,-1 1-1,1 0 1,-1 0-1,-1 1 1,1 0 0,-1 1-1,-1 0 1,4 3-18,-9-8 26,0 0 0,0-1 0,0 1 0,0 0 0,0 0 0,-1 1 0,1-1 0,-1 0 0,0 0 0,0 1 0,0-1 0,0 1 0,-1-1 0,0 1 0,1-1 0,-1 1 0,0-1 0,0 1 0,-1-1 0,1 0 0,-1 1-26,-1 1 65,0-1 0,0 1 0,0-1 0,-1 0 0,1 0 0,-1 0 0,0 0 0,0 0 0,0 0 0,-1-1 0,0 0 0,1 0 0,-5 3-65,-6 3 183,0 0 0,-1-1-1,-1-1 1,1 0 0,-1-2-1,0 1 1,0-2-1,-5 1-182,-71 10 602,-1-3-1,-18-4-601,102-9 258,9 1-361,0-1 1,0 1-1,0 0 1,0 0-1,0 0 0,0 0 1,0 0-1,0 0 1,0 0-1,0 0 0,0 0 1,0 0-1,0 0 1,0 0-1,0 0 0,0 0 1,0 0-1,0 0 1,0 0-1,0 0 0,0-1 1,0 1-1,0 0 1,0 0-1,0 0 1,0 0 102,6 0-2702</inkml:trace>
  <inkml:trace contextRef="#ctx1" brushRef="#br1" timeOffset="4570.82">84 500 4593,'-4'24'4989,"4"-23"-4695,-1-1 0,1 1 0,0-1 0,-1 1 0,1-1 0,0 1 0,-1-1 0,1 1-1,-1-1 1,1 0 0,0 1 0,-1-1 0,1 0 0,-1 1 0,1-1 0,-1 0 0,0 1 0,1-1 0,-1 0 0,1 0 0,-1 0 0,1 0 0,-1 0 0,0 1-294,1-1 1213,12-11 1605,-2 5-2785,1-1-1,-1 0 0,0 0 1,-1-1-1,0 0 0,0-1 1,-1 0-1,0 0 0,6-10-32,12-12 65,117-153 567,-119 150-53,-3-1 0,-1 0 0,-1-2 0,9-27-579,-28 63 19,0 0 1,0 1 0,0-1-1,0 1 1,1-1-1,-1 0 1,0 1-1,0-1 1,1 1 0,-1-1-1,0 1 1,1-1-1,-1 1 1,1-1-1,-1 1 1,1 0 0,-1-1-1,0 1 1,1 0-1,0-1 1,-1 1-1,1 0 1,-1-1 0,1 1-1,-1 0 1,1 0-1,-1 0 1,1 0-1,0-1 1,-1 1 0,1 0-1,-1 0 1,1 0-1,0 0-19,18 14 351,11 32 285,-20-24-243,-2 0-1,0 1 1,-1 0 0,-2 0-1,0 1-392,18 66 571,-22-88-920,-1-2 1632,0-1-1923,0-1-3428,0 1 576</inkml:trace>
  <inkml:trace contextRef="#ctx1" brushRef="#br2" timeOffset="191917.03">850 9405 1704,'-20'4'9149,"18"5"-5362,3-6-3662,1-1 0,0 1 1,0-1-1,0 0 0,0 0 1,1 0-1,-1 0 0,0 0 0,1 0 1,0-1-1,0 1-125,2 1 178,0-1 0,0 1 0,0-1 0,0 0 0,1-1-1,-1 1 1,1-1 0,-1 0 0,1 0 0,-1-1 0,1 0 0,-1 0 0,1 0 0,-1-1-1,1 1 1,3-2-178,8-3 271,0 0-1,-1-1 1,1-1 0,6-4-271,-8 4 264,196-107 763,-140 81-800,16-1-227,39-18 92,-91 36-71,0-1 0,-2-2 1,17-13-22,5-1 19,0 3 0,2 2 1,1 2-1,49-14-19,-3 0 11,98-48 173,122-76-184,-264 135 53,1 3 0,1 3 1,26-4-54,35-14 102,758-298 117,-712 266-227,203-89 1006,140-94-998,280-151 701,-595 314-516,309-157-23,-290 136-129,4 9-1,13 6-32,183-84 48,59-53-48,28 0 23,-1 14-4,-174 71 9,-121 54-10,186-68 7,-239 104-16,49-19 5,143-59 4,10-22 2,342-145 8,-190 97 10,358-131 17,-66 35 8,-15-31-5,-744 318-58,498-181 18,-44 18 12,-194 58 9,153-33-39,-397 140 52,1 3 0,0 2 0,1 3 0,33 0-52,-74 0 82,-18 6 147,-8 5 371,-74 57-4061,40-34 643</inkml:trace>
  <inkml:trace contextRef="#ctx1" brushRef="#br3" timeOffset="-210272">13 9569 808,'-1'-2'1056,"-2"1"-31,3 0-73,-1-1 16,1 1-216,0 0-40,1-1-232,-1-1-95,4 1-169,11-5-72,-3 3-96,9-2-8,40-5-16,-32 10 16,2 0 0,10 1-288,-3-2-1281,10 5 329</inkml:trace>
  <inkml:trace contextRef="#ctx1" brushRef="#br3" timeOffset="-209935.17">629 9522 1648,'41'6'416,"-41"-10"153,3 1-497,5 2-24,-8-1-16,1 1 8,6 0-8,19-2 0,35-3-24,-33 8-577,-5 1 169</inkml:trace>
  <inkml:trace contextRef="#ctx1" brushRef="#br3" timeOffset="-209592.39">1156 9488 48,'11'0'568,"8"-2"-248,0 0 8,6 1-16,1 1-240,1 0-24,2 0 0,3 1-32,-3 1-320,2-1-48,-2 0-120</inkml:trace>
  <inkml:trace contextRef="#ctx1" brushRef="#br3" timeOffset="-209591.39">1793 9456 952,'8'-3'1409,"-3"0"-329,6-1-16,3 1-440,9-1-248,2 3-248,10-3-32,-4 0-48,10-2 8,-4 1-8,5-1-32,-6 2-1184,3 3 368</inkml:trace>
  <inkml:trace contextRef="#ctx1" brushRef="#br3" timeOffset="-209252.32">2646 9375 1352,'20'-4'1033,"9"4"-201,-1 2-320,12-4-152,-2 4-264,10 0-40,-5 2-40,6 0-856,-6 3 256</inkml:trace>
  <inkml:trace contextRef="#ctx1" brushRef="#br3" timeOffset="-208912.77">3659 9338 1528,'25'-5'1809,"8"-2"-305,-2 4-256,12-1-255,1-2-497,11 3-168,-6 0-208,8 2-40,-7 1-40,5 4 0,-9 0-8,6 3-24,-11 0-32,4 1-1625,-4 1 505</inkml:trace>
  <inkml:trace contextRef="#ctx1" brushRef="#br3" timeOffset="-208911.77">5061 9334 1352,'21'-9'448,"7"1"72,2 1-383,10 0-73,-2 4-48,12-4-521,-5 3 161</inkml:trace>
  <inkml:trace contextRef="#ctx1" brushRef="#br3" timeOffset="-208578.06">7029 9081 3153,'15'0'32,"9"-14"512</inkml:trace>
  <inkml:trace contextRef="#ctx1" brushRef="#br3" timeOffset="-208009.18">4158 9345 1944,'105'-23'1817,"-72"22"-201,10-2-160,-2-4-455,15 0-225,7 3-376,16 0-112,1-1-160,20 3-40,-8 1-48,19 0-128,-13-2-640,8 4-1185,-13-1 49</inkml:trace>
  <inkml:trace contextRef="#ctx1" brushRef="#br3" timeOffset="-207575.93">5933 9268 992,'28'-6'1841,"3"-2"-569,-5 4-112,4 0-336,0 0-568,7 0-144,-3-2-88,7 3-1304,-3 3-16,7-5-449</inkml:trace>
  <inkml:trace contextRef="#ctx1" brushRef="#br3" timeOffset="-207574.93">7112 9089 4745,'23'-5'1016,"7"-9"745,-3 2-1385,1 1-8,-8 4-16,5 2-1816,-6-4 311</inkml:trace>
  <inkml:trace contextRef="#ctx1" brushRef="#br3" timeOffset="-193475.42">5338 7755 1904,'-3'14'656,"3"-12"-435,0 0 0,-1 0 1,1 0-1,-1 0 0,1 0 1,-1 0-1,0 0 0,0 0 0,1 0 1,-1-1-1,-1 1 0,1 0 0,0 0 1,0-1-1,-1 1 0,1-1 0,-1 1-221,2-2 368,-1 1-1,0 0 1,0 0-1,1-1 0,-1 1 1,0 0-1,1 0 0,-1 0 1,1 0-1,-1 0 1,1 0-1,-1 0 0,1 0 1,0 0-1,-1 0 1,1 0-1,0 0 0,0 0 1,0 0-1,0 1-367,6 24 2393,-3-22-2289,-1 1 0,1-1-1,0 1 1,0-1 0,0 0-1,1 0 1,-1 0 0,1 0 0,2 0-104,14 12 155,0 2 1,15 15-156,-6-4 278,12 11 268,-2 1 1,11 17-547,-34-37 145,-1 2 0,0-1 1,-2 2-1,-1 0 0,0 1 1,-1 2-146,4 8 247,1-2 1,2 0 0,6 8-248,-2-6 470,-3 1 0,9 20-470,36 133 922,-50-141-790,-2 1 0,2 26-132,2 10 234,-4-27 375,2 49-609,-13-101-172,2 12 911,-7-12-4420,3-6 297</inkml:trace>
  <inkml:trace contextRef="#ctx1" brushRef="#br3" timeOffset="-191043.92">5222 8220 232,'-5'24'80,"2"-8"1502,-1 0 4216,-2-16 5385,-2-15-8373,8-11-2335,-1 14-385,1 1 0,0 0 1,1-1-1,0 1 0,0 0 1,2 0-1,-1 0 0,4-6-90,17-65 435,-21 74-350,-1 0 0,0 0 0,-1 0 0,0 0 0,0 0 0,-1 0 0,0 0 1,0 0-1,-1 0 0,-2-7-85,-28-49 540,31 63-539,1 1 0,-1-1 0,0 0 1,1 0-1,-1 0 0,1-1 0,0 1 0,-1 0 1,1 0-1,0 0 0,-1 0 0,1 0 0,0 0 0,0 0 1,0-1-1,0 1 0,0 0 0,0 0 0,1 0 1,-1 0-1,0 0 0,1 0 0,-1-1 0,0 1 0,1 0 1,-1 0-1,1 0 0,0 0 0,-1 0 0,1 1 1,0-1-1,-1 0 0,1 0 0,0 0 0,0 0 0,0 1 1,0-1-1,0 1 0,0-1 0,0 0 0,0 1 0,0 0 1,0-1-1,0 1 0,0-1 0,0 1 0,0 0 1,1 0-1,-1 0 0,0 0 0,0 0 0,0 0 0,0 0 1,0 0-1,1 0 0,-1 1 0,0-1 0,0 0 1,0 1-1,0-1 0,0 1-1,24 5 28,0 2 0,-1 0 0,-1 2 0,6 4-28,44 16 3,18 7 34,27 18-37,-90-33-12,-22-11 81,-6-11-60,0 0 0,0 1 0,0-1 1,0 0-1,0 0 0,-1 1 0,1-1 1,0 0-1,0 0 0,0 0 0,0 1 1,0-1-1,-1 0 0,1 0 0,0 0 1,0 1-1,0-1 0,-1 0 0,1 0 1,0 0-1,0 0 0,-1 0 0,1 1 1,0-1-1,0 0 0,-1 0 0,1 0 1,0 0-1,0 0 0,-1 0 0,1 0 1,0 0-1,0 0 0,-1 0 0,1 0 1,0 0-1,-1 0 0,1 0 0,0 0-9,-10 0 7,1-1-5,-1 0-1,0 2 1,1-1 0,-1 1 0,0 0-1,1 1 1,-1 0 0,1 1-1,0 0 1,0 0 0,0 1-1,0 0 1,0 1 0,1 0-1,-7 5-1,-12 5 3,0-1 0,0-1-1,-21 6-2,-32 13 24,80-32-22,0-1-1,0 0 0,0 0 0,-1 1 1,1-1-1,0 0 0,0 0 0,-1 1 0,1-1 1,-1 0-1,1 1 0,0-1 0,-1 0 1,1 1-1,-1-1 0,1 0 0,-1 1 1,0-1-1,1 1 0,-1 0 0,0-1 0,1 1 1,-1-1-1,0 1 0,1 0 0,-1-1 1,0 1-1,0 0 0,1 0 0,-1 0 1,0 0-1,0-1 0,0 1 0,1 0 0,-1 0 1,0 0-1,0 1 0,0-1-1,-7 2 9,3-1 7,1 0-1,0 0 1,-1 1 0,1-1 0,0 1 0,0 0-1,0 0 1,0 0 0,0 1 0,-1 0-16,12 1 559,30 3-4123,38-3 642</inkml:trace>
  <inkml:trace contextRef="#ctx1" brushRef="#br3" timeOffset="-189418.01">5432 8109 928,'-20'-16'11888,"-9"1"-8458,21 11-3234,-13-7 159,13 7-272,0-1 1,-1 1 0,1 1 0,-1-1-1,0 1 1,0 1 0,0 0-1,-9-1-83,10-1 72,18-2-63,27-4-16,-16 6 7,-2 0 0,1 0 0,0 1 0,0 1 0,0 1 0,4 1 0,-24 0 0,-1 0 0,1 0 0,0 1 0,-1-1 1,1 0-1,0 0 0,-1 0 0,1 1 0,0-1 1,-1 0-1,1 1 0,0-1 0,-1 0 0,1 0 0,0 1 1,0-1-1,0 0 0,-1 1 0,1-1 0,0 1 0,0-1 1,0 0-1,0 1 0,0-1 0,0 1 0,0-1 1,-1 0-1,1 1 0,0-1 0,0 1 0,1-1 0,-1 0 1,0 1-1,0-1 0,0 1 0,0-1 0,0 0 0,0 1 1,0-1-1,1 0 0,-1 1 0,0-1 0,0 0 0,1 1 1,-1-1-1,0 0 0,0 1 0,1-1 0,-1 0 1,0 0-1,1 1 0,-1-1 0,0 0 0,1 0 0,-1 0 1,0 1-1,1-1 0,-1 0 0,1 0 0,-1 0 0,0 0 1,1 0-1,-1 0 0,1 0 0,-1 0 0,0 0 1,1 0-1,-1 0 0,1 0 0,-1 0 0,-27 18 29,17-14 35,-1-1 1,0 0-1,0-1 0,0 0 1,0 0-1,0-1 0,-1-1 1,1 0-1,-8-1-64,18 1 8,0 0 0,1 0 0,-1 0 0,0 0 1,1-1-1,-1 1 0,0 0 0,1 0 0,-1 0 0,1-1 0,-1 1 1,0 0-1,1-1 0,-1 1 0,1 0 0,-1-1 0,1 1 0,-1-1 1,1 1-1,-1-1 0,1 1 0,0-1 0,-1 1 0,1-1 0,0 1 0,-1-1 1,1 1-1,0-1 0,0 0 0,-1 1 0,1-1 0,0 0 0,0 1 1,0-1-1,0 0 0,0 1 0,0-1 0,0 0 0,0 1 0,0-1 1,0 1-1,0-1 0,1 0 0,-1 1 0,0-1 0,0 0 0,1 1 1,-1-1-1,0 1 0,1-1 0,-1 1 0,0-1 0,1 1 0,-1-1 0,1 1 1,-1-1-1,1 1 0,-1 0 0,1-1 0,-1 1 0,1-1 0,0 1-8,3-4-2,-1 1-1,1-1 0,0 1 0,0 0 0,0 0 0,0 1 0,4-3 3,-5 5-3,0-1-1,-1 1 1,1 0-1,0 0 1,0 0-1,0 0 1,-1 0-1,1 0 1,0 1 0,0-1-1,0 1 4,-2-1 0,-1 0 0,1 0-1,0 1 1,-1-1 0,1 0 0,-1 0 0,1 0-1,0 1 1,-1-1 0,1 0 0,-1 0-1,1 1 1,-1-1 0,1 1 0,-1-1-1,1 0 1,-1 1 0,1-1 0,-1 1 0,0-1-1,1 1 1,-1-1 0,0 1 0,1-1-1,-1 1 1,0 0 0,0-1 0,0 1-1,1-1 1,-1 1 0,0 0 0,0-1 0,0 1-1,0 0 1,0-1 0,0 1 0,0-1-1,0 1 1,0 0 0,0-1 0,-1 1 0,1-1-1,0 1 1,0 0 0,-1-1 0,1 1-1,0-1 1,-1 1 0,1-1 0,-1 1 0,0 0 13,-1 1 1,0-1-1,0 0 1,0 0-1,0-1 1,0 1-1,0 0 1,0-1-1,-1 1 1,1-1-1,0 0 1,0 1-1,-1-1-13,2 0 3,0 0-1,0 0 1,0 1-1,0-1 1,0 0-1,1 0 1,-1 0-1,0 0 1,0 0-1,0 0 1,0 0-1,0 0 1,1-1-1,-1 1 1,0 0-1,0 0 1,0-1-1,0 1 1,1 0 0,-1-1-1,0 1 1,0-1-1,1 1 1,-1-1-1,0 0 1,1 1-1,-1-1 1,1 1-1,-1-1 1,1 0-1,-1 0 1,1 1-1,-1-2-2,1 2-1,1-1-1,-1 0 0,1 0 0,-1 0 0,1 1 1,-1-1-1,1 0 0,-1 0 0,1 1 1,0-1-1,-1 1 0,1-1 0,0 0 0,0 1 1,-1-1-1,1 1 0,0 0 0,0-1 1,0 1-1,0 0 0,-1-1 0,1 1 0,0 0 1,0 0-1,0 0 0,0 0 2,33-5-11,5 4 4,-38 1 7,0 0 0,0 0 0,0 0-1,0 0 1,-1 0 0,1 0 0,0 0-1,0 1 1,0-1 0,0 0 0,0 0-1,-1 1 1,1-1 0,0 0 0,0 1 0,-1-1-1,1 1 1,0-1 0,0 1 0,-1 0-1,1-1 1,-1 1 0,1-1 0,0 1 0,-6 15 9,-25 8 27,19-20-22,1 0 0,-2 0 0,1-1 0,-8 1-14,16-4 23,0 1 1,-1-1-1,1 0 1,-1 0-1,1 0 0,0 0 1,-1 0-1,1-1 1,-1 1-1,1-1 0,0 0 1,0 0-1,0 0 1,-1-1-1,1 1 0,0-1 1,-2-1-24,5 3 1,0 0 0,0 0 1,1 0-1,-1 0 0,0 0 1,0 0-1,0 0 0,0 0 1,1 0-1,-1 0 0,0 0 1,0 0-1,0 0 0,1 0 1,-1 0-1,0 0 0,0 0 1,0 0-1,1 0 0,-1 0 1,0 0-1,0 0 0,0-1 1,0 1-1,1 0 0,-1 0 1,0 0-1,0 0 0,0 0 1,0 0-1,0-1 0,1 1 1,-1 0-1,0 0 0,0 0 1,0 0-1,0-1 0,0 1 1,0 0-1,0 0 0,0 0 1,0 0-1,0-1 0,0 1 1,0 0-1,0 0 0,0 0 1,0-1-1,0 1 0,0 0 1,0 0-1,0 0 0,0-1 1,0 1-1,0 0 0,0 0 0,0 0 1,0-1-1,0 1 0,0 0 1,0 0-1,-1 0 0,1 0-1,1 0 2,1 0-1,-1 0 1,0 0-1,0 1 1,0-1-1,0 1 0,0-1 1,0 0-1,0 1 1,0 0-1,0-1 0,0 1 1,0 0-1,0-1 1,0 1-1,-1 0 0,1 0 1,0 0-1,0 0 1,-1 0-1,1 0-1,1 2 2,-1 0 0,1 1 0,-1-1 0,0 1 0,0-1 0,0 1 0,0-1 0,0 1 0,-1 0 0,0-1 0,0 1 0,0 0 0,0-1-1,0 1 1,-1 0 0,0-1 0,1 1 0,-1 0 0,-1-1 0,1 0 0,0 1 0,-1-1 0,0 0 0,0 1 0,0-1 0,0 0 0,0 0 0,-1-1 0,1 1 0,-1 0 0,0-1 0,0 0 0,0 1-1,0-1 1,0-1 0,0 1 0,0 0 0,-1-1 0,1 1 0,-1-1 0,0 0-2,-8-1 62,14-8-12,16-10-34,-6 10-14,0-1 1,-1 0-1,0 0 0,-1-1 1,0-1-1,0 1 0,6-11-2,-50 26-808,36-7-608</inkml:trace>
  <inkml:trace contextRef="#ctx1" brushRef="#br3" timeOffset="-187795.27">5334 8123 1208,'-9'-18'11161,"6"-6"-8115,4 20-3025,-1 1-1,-1-1 1,1 1-1,0-1 1,-1 1-1,0 0 0,1-1 1,-2 1-1,1 0 1,0 0-1,0-1 1,-1 1-1,0 0 1,0 1-1,0-2-20,2 4-13,8 53 511,-8-53-232,-11-34 977,1 5-972,8 29-326,6 16 32,-4 0 603,-10-20-171,-21-30 344,20 21-172,16 15-4295,16 7 1351</inkml:trace>
  <inkml:trace contextRef="#ctx1" brushRef="#br3" timeOffset="-184684.15">6842 8094 736,'13'-9'9065,"-12"-1"-3540,-2 9-5246,0-1 0,-1 0 0,1 1 1,-1 0-1,1-1 0,-1 1 0,0 0 0,1 0 0,-1 0 0,0 0 0,0 0 0,0 0 0,0 0-279,-61-18-1542,60 19 2374,-23-5-696,-1 1 0,1 1 0,-1 2-1,0 1 1,0 1 0,0 1 0,0 1 0,1 1 0,-25 8-136,45-10 8,0-1 1,1 1-1,-1 0 0,1 1 1,-1-1-1,1 1 0,0 0 1,0 0-1,0 1 0,1 0 1,-1-1-1,1 1 1,0 1-1,0-1 0,0 1 1,1 0-1,-1-1 0,1 2 1,0 0-9,-2 4 19,1 0 1,0 0 0,0 1-1,1-1 1,1 1-1,0-1 1,0 1-1,1 0 1,0 0 0,1 2-20,0-10 6,0 0 0,1-1 1,-1 1-1,1 0 1,-1 0-1,1-1 0,0 1 1,0 0-1,0-1 1,0 1-1,0-1 0,1 1 1,-1-1-1,1 0 1,0 1-1,0-1 1,-1 0-1,1 0 0,2 1-6,1 0 11,0 1 0,0-1 0,0 0 0,0-1 1,1 1-1,-1-1 0,1 0 0,0 0 0,2 0-11,5 1 21,1-1 0,-1 0 0,1-1 1,-1-1-1,1 0 0,-1-1 0,1 0 0,0-1-21,6-3 35,-1 0 1,-1-1-1,1-1 0,-1-1 0,14-8-35,-22 11 18,0-1 0,-1 0-1,1-1 1,-2 0 0,1 0 0,-1-1-1,0 0 1,-1 0 0,0-1 0,6-8-18,-12 14 7,0 0 0,1 1 1,-2-1-1,1-1 0,0 1 1,0 0-1,-1 0 0,0 0 1,0 0-1,0 0 0,0 0 1,0-1-1,0 1 0,-1-2-7,0 3 3,1-1-1,-1 0 0,1 1 0,0-1 0,0 1 0,0-1 0,0 0 0,0 1 0,1-1 0,-1 1 0,1-1 0,0 1 0,0-1 0,0 1 0,1-3-2,-2 5 0,0-1-1,1 1 1,-1-1 0,0 1 0,0-1-1,0 1 1,0 0 0,0-1-1,0 1 1,0-1 0,0 1-1,0-1 1,0 1 0,0-1-1,0 1 1,0 0 0,0-1 0,-1 1-1,1-1 1,0 1 0,0-1-1,0 1 1,-1 0 0,1-1-1,0 1 1,-1 0 0,1-1-1,0 1 1,0 0 0,-1-1 0,1 1-1,-1 0 1,-4 1 57,2 11 91,5 14 52,1 0 1,0-1 0,2 0-1,2 1 1,2 7-201,13 51 484,-21-78-392,1 0 0,0 0 0,1 0 0,0 0 0,0-1-1,0 1 1,0-1 0,4 5-92,-5-8-73,-1 0 0,0-1 0,1 1 0,-1 0 0,1 0 0,0-1 0,-1 1 0,1-1 0,0 0 0,0 1 0,0-1 0,0 0 0,0 0 0,0 0 1,0 0-1,1-1 0,-1 1 0,0 0 0,0-1 0,1 0 0,-1 1 0,0-1 0,1 0 0,1 0 73,-3-2-2193</inkml:trace>
  <inkml:trace contextRef="#ctx1" brushRef="#br4" timeOffset="-176040.4">652 9815 1024,'-3'-7'4247,"-13"-23"4418,15 28-8447,1 1 0,-1 0-1,0 0 1,0 0 0,1 0 0,-1 0 0,0 0-1,0 0 1,0 0 0,0 0 0,0 1 0,-1-1-1,1 0 1,0 1 0,0-1 0,0 0 0,-1 1-1,1 0 1,0-1 0,-1 1-218,2 1 4,-1-1-1,0 1 1,0 0-1,0 0 1,1 0 0,-1 0-1,0 0 1,1 0-1,-1 0 1,1 0 0,-1 0-1,1 1 1,0-1-1,0 0 1,-1 0 0,1 0-1,0 0 1,0 1-1,0-1 1,0 1-4,-3 31 40,3-31-31,-13 118 258,8-91-230,1-1 1,1 0-1,1 1 0,2 0 1,1-1-1,1 1 0,4 13-37,24 174 268,6-30-130,-34-172-128,-1 0 1,0 0 0,-1 0-1,-1 0 1,-2 11-11,0 36 20,8 29 884,5 13-904,-10-97 69,0 0 0,-1 0 0,1 0 0,-1 0 0,0 0-1,0 0 1,-1 0 0,-1 4-69,-2-1 154,4-6-114,0-1 1,0 0-1,0 1 0,1-1 0,-1 1 0,1-1 1,-1 1-1,1-1 0,0 1 0,0-1 0,0 1-40,-4 92-688,4-97-1579</inkml:trace>
  <inkml:trace contextRef="#ctx1" brushRef="#br4" timeOffset="-175370.93">475 10958 1896,'-89'-14'2361,"76"11"-272,-2 1 4734,18 5-1208,7 9-6120,95 131 2250,-99-134-1654,0-1 0,1 0-1,0 0 1,0 0 0,1-1-1,0 0 1,0-1 0,1 1-1,0-2 1,0 1 0,1-1 0,-1-1-1,1 1 1,0-2 0,0 1-1,0-2 1,1 1 0,3-1-91,-11-2 58,0-1 1,0 1 0,0-1 0,0 0-1,-1 0 1,1-1 0,0 1 0,0 0 0,-1-1-1,1 0 1,-1 0 0,1 1 0,-1-2-1,0 1 1,1 0 0,-1 0 0,0-1-1,-1 1 1,1-1 0,0 1 0,-1-1-1,1-1-58,4-6 152,-1 0-1,0 0 1,-1-1-1,0 1 0,1-7-151,-2 3 140,-1-1-1,-1 1 1,0-1-1,-1-6-139,6-53-2129,-3 59-450</inkml:trace>
  <inkml:trace contextRef="#ctx1" brushRef="#br4" timeOffset="-174182.58">410 10063 1720,'-12'5'726,"10"-4"-480,-1 0 0,1 0 0,0 0 0,-1 0 0,1 0 0,-1-1 0,1 1 0,-1-1 0,1 1 0,-1-1 0,1 0 0,-1 0 0,-2-1-246,4-7 7068,17-19-6017,46-40-374,-47 53-317,-1 0-1,0-2 1,-1 0-1,0 0 0,-1-1 1,5-12-360,-11 16 143,-4 9-39,0-1 1,-1 1 0,1 0-1,0 0 1,1 0-1,-1 1 1,1-1-1,0 1 1,0-1-1,0 1 1,0 0 0,3-2-105,-4 6 172,-1 0 1,1 0-1,0 1 1,-1-1 0,1 0-1,-1 1 1,0-1-1,1 1 1,-1-1 0,0 1-1,0 0 1,0 0-1,0 0 1,0-1-1,0 3-172,18 33 624,-2-1 377,-7-16-4306,-2-3 782</inkml:trace>
  <inkml:trace contextRef="#ctx1" brushRef="#br4" timeOffset="-169929.82">541 9954 1128,'-9'-25'8157,"8"24"-8050,1 1 1,0 0 0,0 0-1,0-1 1,0 1-1,0 0 1,0 0 0,0-1-1,0 1 1,1 0-1,-1 0 1,0-1 0,0 1-1,0 0 1,0 0-1,0-1 1,0 1 0,0 0-1,1 0 1,-1-1 0,0 1-1,0 0 1,0 0-1,0 0 1,1-1 0,-1 1-1,0 0 1,0 0-1,1 0 1,-1 0 0,0 0-1,0 0 1,1-1-1,-1 1 1,0 0 0,0 0-1,1 0 1,-1 0-1,0 0 1,0 0 0,1 0-108,38 16 2597,-29-11-2381,0 1-44,-1 1 0,1-1-1,-2 2 1,1-1 0,-1 1-1,0 1 1,-1-1 0,0 1 0,5 8-172,31 34 1316,-32-40-828,-11-9-1744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4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81 9154,'2'-2'469,"1"0"-1,-1 0 1,1 0-1,-1 0 1,0-1-1,0 1 1,0-1-1,-1 1 1,1-1 0,0 1-1,-1-1 1,0 0-1,1 0 1,-1 0-1,0 0 1,-1 0 0,1 0-1,-1 0 1,1 0-1,-1 0 1,0 0-1,0 0 1,0-3-469,0 1 287,-6 17 3767,-26 54-2917,21-32-1009,0 1-1,2-1 0,2 2 1,1-1-1,2 1 1,2 0-1,1 0 0,1 0 1,2 0-1,6 29-127,-6-58 316,-1-8-88,-1-22 38,-2-35-30,-2-7-48,3 0-1,2-3-187,1 41 86,1-1 0,2 1-1,0-1 1,2 1-1,1 1 1,2-3-86,-10 27 10,1 0 0,-1 0 1,1 0-1,0 0 0,-1 0 0,1 0 0,0 0 1,0 0-1,0 0 0,1 0 0,-1 1 0,0-1 0,1 0 1,-1 1-1,1 0 0,-1-1 0,1 1 0,0 0 0,0-1 1,0 1-1,-1 0 0,1 1 0,0-1 0,0 0 0,0 0 1,2 0-11,-1 2 2,0 0 0,0 0 1,0 0-1,0 0 0,0 1 1,0-1-1,-1 1 0,1 0 1,-1-1-1,1 1 0,-1 0 1,1 1-1,-1-1 0,0 0 1,0 1-1,0-1 0,-1 1 1,2 1-3,23 35 13,-1 1 1,-2 2 0,-1 0-1,-3 1 1,5 17-14,10 42 325,18 90-325,-51-187 1,4 26 171,-5-31-180,0 1 0,0-1-1,0 1 1,0-1 0,0 1-1,0-1 1,0 1 0,0-1 0,-1 1-1,1-1 1,0 1 0,0-1-1,0 0 1,-1 1 0,1-1 0,0 1-1,-1-1 1,1 0 0,0 1-1,-1-1 1,1 0 0,0 1 0,-1-1-1,1 0 1,-1 0 0,1 1-1,-1-1 1,1 0 0,-1 0-1,1 0 1,0 0 0,-1 0 0,1 1-1,-1-1 1,1 0 0,-1 0-1,1 0 1,-1 0 0,1 0 0,-1-1-1,1 1 1,-1 0 0,1 0-1,-1 0 1,1 0 0,-1 0 0,1-1-1,-1 1 1,1 0 0,0 0-1,-1-1 1,1 1 0,0 0-1,-1-1 10,-49-26-4081,-4-3-2915,-12 2 452</inkml:trace>
  <inkml:trace contextRef="#ctx0" brushRef="#br0" timeOffset="334.32">16 350 6689,'-9'-31'4257,"2"2"-72,10 13-1688,12 5-225,8 2-1023,14 3-297,6 8-544,19 0-112,-2 1-168,13 2-24,-2 2 40,8 6 408,-14-7 1392,-5 4-6552,-17-2 3031</inkml:trace>
  <inkml:trace contextRef="#ctx0" brushRef="#br0" timeOffset="780.56">714 220 7618,'49'-43'3355,"-49"43"-3197,1 0 0,-1 0-1,1-1 1,-1 1 0,1 0 0,-1 0 0,1 0-1,-1 0 1,1 0 0,0 0 0,-1 0-1,1 0 1,-1 0 0,1 0 0,-1 0 0,1 0-1,-1 0 1,1 1 0,-1-1 0,1 0 0,-1 0-1,1 1 1,-1-1 0,1 0 0,-1 0 0,1 1-1,-1-1 1,1 1 0,-1-1 0,0 0 0,1 1-1,-1-1 1,0 1 0,1-1 0,-1 1-1,0-1 1,0 1 0,1-1 0,-1 1 0,0-1-1,0 1 1,0-1 0,0 1 0,0 0-158,10 29 1828,-9-25-1140,21 78 2148,-4 1 0,3 52-2836,-6-54 335,-11-75-12,-3-18-118,-4-24 67,-7-7-110,-3 1-1,-1 0 0,-5-7-161,6 18 137,1-1 0,2 0-1,1-1 1,1 0 0,2-1-1,0-15-136,6 48 9,0-1 0,-1 1 0,1 0 0,0 0-1,0 0 1,0-1 0,0 1 0,0 0 0,0 0-1,0 0 1,0-1 0,0 1 0,0 0 0,0 0 0,0-1-1,0 1 1,0 0 0,0 0 0,0 0 0,0-1-1,1 1 1,-1 0 0,0 0 0,0 0 0,0-1-1,0 1 1,0 0 0,0 0 0,1 0 0,-1 0-1,0-1 1,0 1 0,0 0 0,0 0 0,1 0-1,-1 0 1,0 0 0,0 0 0,0 0 0,1 0-1,-1-1 1,0 1 0,0 0 0,0 0 0,1 0 0,-1 0-1,0 0 1,0 0 0,1 0 0,-1 0 0,0 0-1,0 0 1,0 0 0,1 1 0,-1-1 0,0 0-1,0 0 1,1 0-9,17 14 176,28 38-247,-31-34 118,1-1-41,-1-1-2,-1 0 0,2-1 0,0 0 0,1-1 1,1-1-1,1 0-4,-16-11 8,1 0 0,0 0 0,0 0 0,0 0 0,0-1 0,0 0 0,0 1 0,1-2 0,-1 1 0,0 0 0,1-1 0,-1 0 0,0 0 0,1 0 0,-1 0 0,0-1 0,1 1 0,-1-1 0,0-1 0,0 1 0,0 0 0,1-1 0,-2 0 0,1 0 0,0 0 0,0 0 0,-1-1 0,1 0 0,-1 1 0,0-1 0,1 0 0,0-2-8,3-4 30,0-1 0,-1 0 0,0-1 0,0 1 0,-1-1 0,0 0 0,-1 0 0,0-1 0,-1 1 0,0-1 0,-1 0 0,-1 0 0,1-1-30,0-3 14,0 1 1,2 0-1,0 0 1,0 0-1,2 0 0,-1 1 1,6-9-15,-10 23 0,-1-1 0,0 0 0,1 0 1,-1 1-1,1-1 0,-1 0 0,1 1 1,-1-1-1,1 1 0,0-1 0,-1 0 1,1 1-1,0-1 0,-1 1 0,1 0 0,0-1 1,0 1-1,0 0 0,-1-1 0,1 1 1,0 0-1,0 0 0,0 0 0,-1-1 1,1 1-1,0 0 0,0 0 0,0 0 0,0 1 1,0-1-1,1 1 4,0 0 0,1 0 0,-1 0 0,0 0 0,0 0 0,-1 1 0,1-1 0,0 1 0,0-1 0,-1 1 0,1 0 0,0 0-4,38 60 184,-36-54-137,14 24 39,-2 0 0,-1 1 0,-2 0-1,-2 1 1,0 1 0,-3 0 0,-1 0-1,-1 1 1,-2 0 0,-1 4-86,-5-27-315,1-9-3032,-1-9-5208,1 3 1070</inkml:trace>
  <inkml:trace contextRef="#ctx0" brushRef="#br0" timeOffset="1403.79">1571 269 9266,'2'-5'1084,"-1"0"0,0 0 0,-1 0 0,1-1 0,-1 1 1,0 0-1,0 0 0,0 0 0,-1 0 0,0-2-1084,9 86 6791,-6 5-4623,-2-44-2116,1 0 0,2 0 0,2 0 0,7 22-52,-11-148 799,-15-53-574,5 62-164,4-1 0,2-18-61,8 72-19,-4 24 18,-1 0 0,1 0-1,-1 0 1,1 0-1,-1 0 1,0 0 0,1 1-1,-1-1 1,1 0-1,-1 0 1,0 0 0,1 0-1,-1 1 1,1-1-1,-1 0 1,0 1 0,1-1-1,-1 0 1,0 0 0,0 1-1,1-1 1,-1 0-1,0 1 1,0-1 0,1 1-1,-1-1 1,0 0-1,0 1 1,0-1 0,0 1-1,1-1 2,19 49-75,-17-42 73,3 7-1,0-1 0,1 0 0,0 0-1,2 0 1,-1-1 0,1 0 0,1-1 0,0 0-1,1 0 1,0-1 0,0-1 0,1 0 0,5 3 3,-11-8 5,-1-1 0,1 0 0,-1 0 0,1-1 0,0 1 0,0-1 0,0 0 0,0-1 0,1 1 0,-1-1 1,0-1-1,1 1 0,-1-1 0,0 0 0,1 0 0,-1-1 0,1 0 0,-1 0 0,0-1 0,0 1 0,0-1 0,0-1 1,0 1-1,0-1 0,-1 0 0,1 0 0,-1-1 0,0 0 0,0 0 0,0 0 0,3-3-5,2-3 21,-1-1 0,0 0 0,-1 0 0,0-1 0,-1 0 0,0 0 0,4-11-21,3-14 56,-1-1 0,-1-1-56,6-20 39,-19 71-12,-1 0 0,1 0 0,1 0 0,0 0 0,1 0 0,0 0 0,1 1-27,0 11 51,0 4 4,2 41 19,3-1 0,3 0 0,2 0-1,11 25-73,-21-87 18,21 52 19,-22-56-35,0 1-1,0-1 0,0 0 0,1 0 0,-1 0 0,1 0 0,-1 0 0,1 0 0,-1 0 0,1-1 0,0 1 0,0-1 0,0 1 0,0-1 0,0 0 0,1 1 0,-1-1 1,0 0-1,0 0 0,1-1 0,1 1-1,11-4-886,-3-11-3903,2-13 490</inkml:trace>
  <inkml:trace contextRef="#ctx0" brushRef="#br0" timeOffset="1802.8">2357 322 9682,'-1'-1'432,"0"0"-1,0 0 1,0 0 0,0 0-1,0 0 1,0-1 0,1 1-1,-1 0 1,0 0-1,1-1 1,-1 1 0,1 0-1,-1-1 1,1 1 0,0 0-1,-1-1 1,1 1 0,0-2-432,5 5 5272,3 16-3097,16 66 336,-17-56-2171,0-1 0,2 1 0,12 22-340,-21-49 8,0-1-1,0 1 1,0 0-1,0-1 1,0 1-1,0-1 1,0 1-1,1-1 1,-1 1-1,0-1 1,0 1-1,1-1 1,-1 1-1,0-1 1,1 0-1,-1 1 1,1-1-1,-1 1 1,0-1-1,1 0 1,-1 1-1,1-1 1,-1 0-1,1 0 1,-1 1-1,1-1 1,-1 0-1,1 0 1,-1 0-1,1 0 1,0 1-8,1-18 246,-7-28 33,-1 18-228,1 0 0,0-1 0,3 1 1,0-1-1,1 0 0,2-4-51,0 23 6,0-1 1,0 1-1,1 0 0,1 0 1,-1 0-1,1 0 0,1 1 1,-1-1-1,2 1 0,-1 0 0,1 0 1,0 0-1,1 1 0,0 0 1,0 0-1,0 0 0,1 1 0,0 0 1,0 0-1,1 0-6,5-2-2,1 0 0,0 0 1,0 2-1,1 0 0,0 0 0,0 1 1,0 1-1,10-1 2,-18 3 16,0 1 0,0 0 0,0 1 0,0 0 0,0 0 0,0 0 0,0 1 0,1 0 0,-1 0 0,0 1 0,-1 0 0,1 0 0,0 0 0,0 1 1,-1 0-1,0 1 0,0-1 0,0 1 0,5 4-16,-9-7 28,-1 1-1,1 0 1,0 0 0,-1 0 0,1 0 0,-1 0 0,1 0-1,-1 0 1,0 1 0,0-1 0,0 0 0,0 1-1,0-1 1,-1 1 0,1-1 0,-1 1 0,0-1 0,0 1-1,1-1 1,-2 1-28,1 2-517,-1 0 0,0-1 0,0 1 0,0-1 0,-1 1 0,0-1 0,0 1 0,0-1-1,0 0 1,-2 3 517,-18 24-4156</inkml:trace>
  <inkml:trace contextRef="#ctx0" brushRef="#br0" timeOffset="2181.14">2671 327 10098,'-101'41'4129,"87"-46"216,7 3-2777,13 4-367,12-1-665,14 6-312,6 0 352,9 1 1584,-8 3-6601,-12 4 3169</inkml:trace>
  <inkml:trace contextRef="#ctx0" brushRef="#br0" timeOffset="2182.14">2532 605 10338,'-11'19'4025,"9"-5"680,13-3-2825,11-2-271,7-2-849,16-4 136,5-2-664,14-6-64,-1-2 544,-1-9 937,-10-1-6570,5-14 3104</inkml:trace>
  <inkml:trace contextRef="#ctx0" brushRef="#br0" timeOffset="2731.14">3188 222 12619,'-17'-11'5697,"11"13"-1242,13 28-90,-1-14-4625,37 101 1373,-26-76-1000,-2 1-1,-2 0 1,-2 1-1,3 25-112,-49-127-366,-20-70-1003,35 76 1116,-3 1-1,-2 1 1,-27-41 253,48 85 357,7 6-45,14 11 188,20 19 48,65 72 426,-65-62-766,2-1 0,1-1 0,1-3 1,3-1-1,44 25-208,-83-55 21,1 0 0,-1 0 0,1 0 0,-1-1 0,1 0 1,0 0-1,0-1 0,0 0 0,0 0 0,0 0 0,0-1 0,1 1 1,-1-1-1,0-1 0,5 0-21,-7-1 17,1 0 1,-1 1 0,0-1-1,0-1 1,0 1 0,-1-1-1,1 0 1,0 1-1,-1-2 1,0 1 0,0 0-1,0-1 1,0 1-1,0-1 1,-1 0 0,0 0-1,0 0 1,0 0 0,0 0-1,1-3-17,1-5 19,0 0 0,0 1 0,-1-1-1,-1 0 1,0 0 0,-1-1 0,0 1 0,-1 0-1,0-1 1,-1 1 0,0 0-19,-5-22 23,-1 0-1,-1 1 1,-4-6-23,-6-23 9,17 61-19,1 0-1,-1 0 1,1 0-1,-1-1 1,1 1-1,0 0 0,0 0 1,-1 0-1,1-1 1,0 1-1,0 0 1,0 0-1,0-1 1,1 1-1,-1 0 1,0 0-1,0-1 0,1 1 1,-1 0-1,1 0 1,-1 0-1,1 0 1,-1-1-1,1 1 1,0 0-1,0 0 1,-1 0-1,1 1 1,0-1-1,0 0 0,0 0 1,0 0-1,0 1 1,0-1-1,0 0 1,0 1-1,1-1 1,-1 1-1,0-1 1,0 1-1,0 0 1,1-1-1,-1 1 0,0 0 1,0 0-1,1 0 1,-1 0-1,0 0 1,0 0-1,1 0 1,-1 0-1,0 1 1,0-1-1,1 1 11,11 1-608,0 0 0,0 1 0,0 1-1,10 5 609,-16-7-835,23 7-4252,0-3 290</inkml:trace>
  <inkml:trace contextRef="#ctx0" brushRef="#br0" timeOffset="3061.94">3947 86 8642,'55'-5'3633,"-28"2"616,4-24-2137,12 18-48,-4 7-543,12-2-505,-6 5-440,8-1-320,-6 3-192,5-1 336,-16 3-200,-6-7-296,-18-3 480,-15-1-5233,-9-2 1257</inkml:trace>
  <inkml:trace contextRef="#ctx0" brushRef="#br0" timeOffset="3395.37">4368 52 5249,'-102'76'4849,"101"-33"-272,2-4-920,-2 10-400,2-3-881,-2 6-223,2-5-729,-5-7-288,1-8-136,1 0-464,2-7-247,0-1-113,1 0-88,4-3 352,-2-3-32,-2-7-6562,-6-12 2538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3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318 426 8178,'4'-22'872,"-2"13"-530,0 0 1,-1 0 0,-1 0-1,1 0 1,-1-7-343,-1 14 147,1 1 1,0-1-1,0 0 1,-1 0-1,1 1 1,-1-1-1,0 0 0,1 0 1,-1 1-1,0-1 1,0 1-1,0-1 0,0 1 1,0-1-1,0 1 1,-1 0-1,1-1 0,0 1 1,-1 0-1,1 0 1,-1 0-1,1 0 0,-1 0 1,0 0-1,1 1 1,-1-1-1,0 0 0,0 1 1,0-1-148,-13-2 469,0 1 0,0 1 0,0 0-1,0 0 1,0 2 0,0 0 0,0 1 0,0 0 0,1 1 0,-1 1 0,1 0-1,0 1 1,0 0 0,0 1 0,1 1 0,-1 0 0,-2 3-469,14-8 20,-1-1 0,1 1 0,0-1 0,0 1 0,0 0 0,0 0 0,0 0 0,1 0 0,-1 0 0,0 1 1,1-1-1,0 0 0,-1 1 0,1-1 0,0 1 0,0-1 0,0 1 0,0 1-20,1-2 5,0 1 1,1-1-1,-1 0 0,0 0 0,1 0 1,-1 0-1,1 0 0,-1 0 1,1-1-1,0 1 0,0 0 1,0 0-1,0 0 0,0-1 0,0 1 1,1 0-1,-1-1 0,1 1 1,-1-1-6,7 5 2,-1 0 1,1-1 0,0 0-1,0 0 1,0 0-1,1-1 1,-1-1 0,1 0-1,6 2-2,59 14 19,-20-6 39,45 19-58,-83-26 4,-1 0 1,0 2-1,0 0 0,-1 0 0,0 1 1,0 1-1,-1 1 0,4 4-4,-14-12 18,1 0 0,-1 1 1,0-1-1,0 1 0,-1 0 0,1 0 0,-1 0 0,1 1 0,-1-1 1,-1 0-1,1 1 0,-1 0 0,1-1 0,-1 1 0,-1 0 1,1-1-1,-1 1 0,1 0 0,-1 0 0,-1 0 0,1-1 0,-1 1 1,0 0-1,0-1 0,0 1 0,0 0 0,-1-1 0,0 0 1,0 1-1,0-1 0,-1 0 0,1 0 0,-1 0 0,0 0 1,-3 3-19,-3 3 60,0 0 1,0-1-1,-1 0 1,0-1 0,0 0-1,-1 0 1,0-1-1,0-1 1,-1 0 0,0 0-1,0-2 1,-10 4-61,6-4 168,0-1 1,0-1-1,0 0 0,0-2 1,0 1-1,0-2 1,0 0-1,-2-1-168,7-2 195,11-9-3745,10-7 570</inkml:trace>
  <inkml:trace contextRef="#ctx0" brushRef="#br0" timeOffset="418.83">664 441 9242,'-1'-18'2428,"-5"-15"6793,-2 35-5772,-7 19-2781,8-8-496,0-1 1,1 1-1,1 1 0,1-1 0,0 1 1,0-1-1,1 1 0,1 0 0,0 0 1,1 1-1,1-1 0,1 10-172,-1-22 11,0 1 1,1 0-1,0-1 0,-1 1 1,1-1-1,0 1 0,1-1 1,-1 1-1,0-1 0,1 0 1,-1 1-1,1-1 0,-1 0 0,1 0 1,0 0-1,0 0 0,0-1 1,0 1-1,1 0 0,0 0-11,2 1 18,1-1-1,-1 0 0,1 1 1,0-2-1,0 1 1,0-1-1,0 1 0,0-2 1,3 1-18,4 0 35,1-1 0,0-1-1,-1 0 1,1 0 0,0-2 0,-1 0 0,0 0 0,2-2-35,-7 2 16,-1-1 1,0 0-1,0 0 0,-1 0 1,1-1-1,-1 0 1,0-1-1,0 1 1,0-1-1,-1 0 1,0-1-1,0 1 1,-1-1-1,1 0-16,-2 2 34,0-1 0,-1 1 1,1 0-1,-1-1 0,0 1 0,-1-1 0,1 0 0,-1 1 0,0-1 0,-1 0 0,1 0 1,-1 0-1,0 0 0,0 0 0,-1 1 0,0-1 0,0 0 0,0 0 0,-2-2-34,-10-13 842,13 21-822,-1 0 1,1 1-1,0-1 0,-1 0 1,1 0-1,0 0 0,-1 1 1,1-1-1,0 0 1,-1 0-1,1 1 0,0-1 1,-1 0-1,1 0 0,0 1 1,0-1-1,0 0 1,-1 1-1,1-1 0,0 1 1,0-1-1,0 0 0,0 1 1,0-1-1,0 1 1,-1-1-1,1 0 0,0 1 1,0-1-1,0 1 0,0-1 1,1 0-21,-2 6 37,0 0 1,1 0-1,0-1 0,0 1 1,1 0-1,0 0 0,0 1-37,4 8-41,2 0 0,0 0 0,0-1 0,1 1 0,1-2 0,0 1 0,1-2 0,0 1 0,1-1 0,1-1 0,0 0 0,0 0 0,1-1 0,0-1 0,1 0 0,0-1 0,1 0 0,13 4 41,-6-8-4649,-2-6 382</inkml:trace>
  <inkml:trace contextRef="#ctx0" brushRef="#br0" timeOffset="838.96">1452 363 7962,'0'0'275,"-1"-1"0,1 1-1,0-1 1,0 1 0,-1-1 0,1 1 0,0 0 0,-1-1 0,1 1 0,0-1 0,-1 1 0,1 0 0,0-1 0,-1 1 0,1 0 0,-1-1-1,1 1 1,-1 0 0,1 0 0,-1 0 0,1-1 0,-1 1 0,1 0 0,-1 0 0,1 0 0,-1 0 0,1 0 0,-1 0 0,1 0-1,-1 0 1,1 0 0,-1 0 0,1 0 0,-1 0 0,0 0 0,1 1-275,5 20 6953,3 8-6534,-1 2-172,-2 1 1,-1 0 0,-1 0-1,-2 0 1,-1 0-1,-1 0 1,-2 0 0,-2 0-1,-4 17-247,9-48 11,-1 0-1,1 0 0,0 0 1,0 0-1,0 0 0,-1-1 1,1 1-1,-1 0 0,1 0 1,0 0-1,-1 0 1,1-1-1,-1 1 0,0 0 1,1-1-1,-1 1 0,0 0 1,1-1-1,-1 1 0,0-1 1,0 1-1,1-1 1,-1 1-1,0-1 0,0 1 1,0-1-1,0 0-10,-1 0 19,1 0-1,0 0 1,0-1 0,-1 1 0,1-1-1,0 1 1,0-1 0,-1 1-1,1-1 1,0 0 0,0 0 0,0 0-1,0 1 1,0-1 0,0 0-1,0 0 1,0-1-19,-36-54 588,32 47-487,-4-8-20,1 0 0,1 0 0,0-1-1,2 0 1,0 0 0,1-1 0,0 1 0,2-1 0,0 0-1,1 0 1,1 0 0,1 0 0,1 1 0,0-1 0,5-16-81,-4 20-1,1 1 0,0 0 0,0 1 0,2-1 0,-1 1 0,2 0 0,0 0 1,0 1-1,2 0 0,-1 0 0,1 1 0,1 0 0,0 0 0,0 1 0,1 1 1,1 0-1,-1 0 0,1 1 0,1 1 0,10-5 1,-13 8 67,0 1 0,1 0 0,-1 0 1,0 1-1,1 1 0,0 0 0,-1 0 0,1 1 0,0 0 0,-1 1 1,1 0-1,6 2-67,-10-1-127,1 0 0,0 1 1,0-1-1,-1 1 0,0 1 0,1 0 1,-1 0-1,-1 0 0,4 3 127,-5-3-548,-1-1 0,0 1 0,0 1 0,0-1 0,-1 1 0,1-1 0,-1 1-1,1 2 549,7 24-4337</inkml:trace>
  <inkml:trace contextRef="#ctx0" brushRef="#br0" timeOffset="1180.89">1490 494 10922,'-8'-13'4105,"8"3"352,8 3-3073,12 6-351,9-1-737,12 2-48,2 6-88,8 1 1912,-5-5-1560,-1 7-5009,-12-3 3065</inkml:trace>
  <inkml:trace contextRef="#ctx0" brushRef="#br0" timeOffset="1517.12">1915 479 9378,'0'1'8415,"-3"14"-6743,-1 20-11,1 0-1,2 1 0,2 11-1660,0-29 289,1 0-1,1-1 1,0 1-1,1-1 1,1 0-1,1 0 1,5 12-289,-11-28 13,0 0 0,0 0 0,1 0 1,-1 0-1,0 0 0,1 0 1,-1-1-1,1 1 0,-1 0 0,1 0 1,-1 0-1,1 0 0,-1 0 0,1-1 1,0 1-1,-1 0 0,1 0 1,0-1-1,0 1 0,0-1 0,-1 1 1,1-1-1,0 1 0,0-1 0,0 1 1,0-1-1,0 0 0,0 0 1,0 1-1,0-1 0,0 0 0,0 0 1,0 0-1,1 0-13,-1-1 43,0 0-1,0-1 1,0 1-1,0 0 1,0-1 0,-1 1-1,1-1 1,0 1 0,-1-1-1,1 1 1,-1-1 0,1 0-1,-1 1 1,0-1 0,0 1-1,0-1 1,0 0 0,0 1-1,0-1 1,0 0 0,0 1-43,-8-75 1037,-2 1 1,-6-11-1038,-14-99 153,27 154-137,1 0 1,2 0-1,1 0 0,5-30-16,-5 53-4,0 0-1,1 0 0,1 0 0,-1 0 0,1 0 0,0 0 0,1 1 0,0-1 0,0 1 0,1 0 0,0 0 0,0 1 0,0 0 1,1-1-1,0 2 0,0-1 0,0 1 0,4-2 5,1 0-9,0 1 0,1 1 0,-1 0 0,1 0 0,0 1 0,0 1 0,1 0 0,-1 1-1,1 0 1,0 0 0,6 2 9,3-2-52,1 2 0,-1 1 0,1 1 0,-1 0 0,1 2 0,-1 1 0,0 0 0,-1 2 0,1 1 0,-2 0 0,1 1 0,-1 2 0,7 4 52,0 9-4442,-12-1 831</inkml:trace>
  <inkml:trace contextRef="#ctx0" brushRef="#br0" timeOffset="1881.11">2036 441 8954,'-24'0'3241,"20"-1"487,12 3-2247,12 0-465,17 2-336,3-6-240,17 4-112,-1-5 632,6 0 529,-11-5-5458,-5 3 2801</inkml:trace>
  <inkml:trace contextRef="#ctx0" brushRef="#br0" timeOffset="1881.61">2494 399 7314,'52'32'3800,"-58"0"241,5 6-1512,1 4-425,-4-2-519,3-4-561,6 4-344,2-10-376,5 0-96,2-6-16,14-3 336,-2-16 1305,14-11-6570,2-14 2944</inkml:trace>
  <inkml:trace contextRef="#ctx0" brushRef="#br0" timeOffset="2231.51">2771 87 11298,'-37'-14'3825,"6"0"408,11 10-3329,10 11-176,14 4-664,15 5 1161,7 5 1095,19-1-6529,0-6 3777</inkml:trace>
  <inkml:trace contextRef="#ctx0" brushRef="#br0" timeOffset="2571.1">3169 268 9546,'-56'18'9475,"50"-18"-9186,1 1 0,0 0 0,0 0 0,0 0 0,-1 1 0,1 0 0,1 0 0,-1 0 0,0 1 0,0-1 0,1 1 0,-1 0 0,1 1 0,0-1 0,0 1 0,1-1 0,-1 1 0,0 1-289,3-3 20,1 0 0,-1 0 1,1 0-1,0 0 1,-1 0-1,1 1 0,0-1 1,0 0-1,0 0 1,1 0-1,-1 0 1,0 0-1,1 0 0,-1 0 1,1 0-1,0 0 1,0 0-1,0 0 0,0 0 1,0 0-1,0 0 1,0-1-1,1 1 1,-1 0-1,1-1-20,43 45 11,-35-37 25,-6-5-32,91 93 77,-85-86-71,-1 1 0,0 0 0,-1 0 0,-1 1 1,1 0-1,-2 0 0,5 14-10,-10-23 10,0 0 1,-1 0-1,1-1 1,-1 1-1,0 0 1,0 0-1,0 0 0,-1-1 1,1 1-1,-1 0 1,0 0-1,0-1 0,0 1 1,0 0-1,-1-1 1,0 0-1,1 1 1,-1-1-1,0 0 0,-1 0 1,1 0-1,-1 0 1,1 0-1,-1 0 0,0-1 1,0 1-1,0-1 1,0 0-1,0 0 1,-3 1-11,-14 9 168,-1-1 1,0-2-1,0 0 1,-18 5-169,10-3 585,23-9-420,-7 3-718,10-6-7058,8-7 1865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3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22 5777,'-4'-2'759,"0"0"0,-1 0 0,1 1 0,0-1 0,-1 1 0,0 0 0,1 0 0,-1 0 0,0 1 0,0 0 0,0 0-759,-5 0 706,0 1 0,0 0 0,0 1 0,0 0 0,-2 1-706,-17 7 877,1 0 1,0 2-1,-3 3-877,-5 5 492,0 1 1,1 2-1,2 1 0,0 2 0,2 1 0,1 2 0,1 0 0,-11 16-492,35-38 46,0-1 0,0 1 0,1 0 0,-1 0 0,1 1 1,1-1-1,0 1 0,0 0 0,0 0 0,1 0 0,0 0 0,0 0 0,1 0 0,0 0 0,1 1 0,0-1 0,0 1 0,1-1 0,0 0 0,0 0 0,1 0 1,0 1-1,1-1 0,-1-1 0,2 1 0,-1 0 0,1-1 0,0 0 0,0 1 0,1-2 0,0 1 0,0-1 0,1 1 0,0-1 0,0-1 0,0 1 0,1-1 0,0 0 1,3 1-47,6 4 142,1-2 0,-1 0 0,2-1 1,-1 0-1,1-2 0,0 0 1,0-1-1,0 0 0,1-2 1,-1 0-1,16-1-142,-9-1-180,0-2 1,0 0-1,0-1 1,22-7 179,-27 5-1856,-1-1 0,1-1 0,8-5 1856,29-17-4954</inkml:trace>
  <inkml:trace contextRef="#ctx0" brushRef="#br0" timeOffset="430.12">923 248 4217,'-3'-9'1615,"0"0"0,-1 1 1,-1-1-1,1 1 0,-1-1 0,-1 2 1,1-1-1,-2-1-1615,5 7 220,0 0 1,0 1-1,0-1 1,0 0-1,0 1 1,-1-1-1,1 1 1,0 0-1,-1-1 1,1 1-1,-1 1 1,1-1-1,-1 0 1,0 0-1,1 1 1,-1 0-1,0-1 1,1 1-1,-1 0 1,0 0-1,1 0 1,-1 1-1,0-1 1,1 1-1,-1 0 1,1-1-1,-1 1 1,1 0-1,-1 0 1,1 1-1,-2 0-220,-3 2 143,-1 1 0,1 1 0,0-1-1,0 1 1,1 1 0,0-1-1,0 1 1,0 0 0,1 0 0,0 0-1,1 1 1,-1 0 0,1 0-1,1 0 1,-1 4-143,-1 0 92,1 1 1,1 0-1,0 0 0,0 0 1,2 1-1,0-1 0,0 0 0,1 1 1,2 12-93,-1-16 29,1 1 0,0-1 0,1 1 0,0-1 1,1 0-1,0 0 0,0 0 0,1-1 0,1 1 0,-1-1 0,1-1 1,1 1-1,0-1 0,0 0 0,3 2-29,-5-5 18,1-1-1,-1 0 0,1 0 1,0-1-1,0 1 1,1-1-1,-1-1 1,1 1-1,-1-1 1,1 0-1,0-1 0,0 0 1,0 0-1,0 0 1,0-1-1,0 0 1,-1 0-1,1-1 1,0 1-1,0-2 1,0 1-1,0-1 0,-1 0 1,1 0-18,6-4 34,-1 0 0,0 0 0,-1-1 0,0 0 0,0-1 0,0-1 1,-1 1-1,0-2 0,-1 1 0,0-1 0,0-1 0,-1 0 0,-1 0 0,0 0-34,-3 5 20,-1 0-1,0 0 1,0 0-1,-1-1 1,0 1-1,0-1 1,0 1-1,-1-1 1,0 0-1,0 1 1,-1-1 0,0 0-1,0-1-19,-1 3 14,0 0-1,0 0 1,-1 0 0,1 0-1,-1 1 1,0-1 0,0 1-1,-1-1 1,1 1 0,-1 0-1,0 0 1,0 0 0,0 0-1,-1 1 1,1-1 0,-1 1-1,0 0 1,0 0 0,-2-1-14,-2-1 17,-1 0 1,1 1-1,-1 0 0,0 1 1,-1 0-1,1 0 1,0 1-1,-1 0 0,1 0 1,-1 1-1,0 1 1,1 0-1,-1 0 0,0 1 1,1 0-1,-1 0 1,0 1-1,1 0 0,0 1 1,0 0-1,-4 2-17,-5 8-319,18-12 160,0-1 0,-1 1 0,1-1 1,-1 1-1,1-1 0,0 1 0,0 0 0,-1-1 0,1 1 0,0-1 0,0 1 1,0 0-1,0-1 0,0 1 0,0-1 0,0 1 0,0 0 0,0-1 0,0 1 1,0 0-1,0-1 0,0 1 0,0-1 0,0 1 0,1 0 0,-1-1 0,0 1 1,1-1 158,11 11-3963</inkml:trace>
  <inkml:trace contextRef="#ctx0" brushRef="#br0" timeOffset="806.56">1248 59 6569,'10'-17'6834,"-10"17"-6679,0 0 0,0-1 0,1 1 0,-1 0 0,0 0 0,0 0 0,0 0 0,0 0 0,1 0 0,-1 0 1,0-1-1,0 1 0,0 0 0,1 0 0,-1 0 0,0 0 0,0 0 0,0 0 0,1 0 0,-1 0 0,0 0 1,0 0-1,1 0 0,-1 0 0,0 1 0,0-1 0,0 0 0,1 0 0,-1 0 0,0 0 0,0 0 0,0 0 0,0 0 1,1 0-1,-1 1 0,0-1 0,0 0 0,0 0 0,0 0 0,0 0 0,1 1 0,-1-1 0,0 0-155,6 16 4525,-1 10-4125,3 40 2106,-1 63-2506,-4-56 1048,11 64-1048,-12-122 38,1 3 19,0 0-1,1-1 1,1 1 0,6 16-57,-9-31 13,-1 0 0,1 1 0,-1-1 1,1 0-1,0 0 0,0 0 1,1 0-1,-1 0 0,0 0 0,1 0 1,0-1-1,0 0 0,0 1 0,0-1 1,0 0-1,0 0 0,0-1 0,1 1 1,-1-1-1,1 1 0,-1-1 0,1 0 1,-1-1-1,1 1 0,0 0 1,1-1-14,20-2 33,1-1 1,-1 0-1,0-2 0,-1-1 1,1-2-1,-1 0 1,-1-1-1,0-1 1,0-2-1,20-12-33,-6-3-4417,-7-6 505</inkml:trace>
  <inkml:trace contextRef="#ctx0" brushRef="#br0" timeOffset="1142.5">1908 173 6737,'-6'-16'3337,"0"-2"0,1 1 0,0-10-3337,2 12 8956,10 237-5763,-6-189-2970,2 1 0,2-1 0,1 0 0,1 0 0,2 0-1,6 11-222,-13-39-16,0-1 0,0 1-1,1-1 1,-1 0 0,1 1-1,0-1 1,1-1-1,-1 1 1,1 0 0,-1-1-1,1 0 1,0 0 0,0 0-1,0 0 1,1-1 0,-1 1-1,1-1 1,0 0 16,2 0 156,1 1 1,0-2 0,0 1 0,0-1-1,1 0 1,-1 0 0,0-1-1,0-1 1,0 1 0,8-2-157,-2-1-332,-1 0-1,1-1 1,-1 0 0,0-1 0,0 0 0,6-4 332,-10 4-1568,1-1 0,-1 1 0,-1-1 0,1-1 0,-1 0 0,0 0 1,5-7 1567,11-21-7169</inkml:trace>
  <inkml:trace contextRef="#ctx0" brushRef="#br0" timeOffset="1557.69">2547 183 7626,'0'-6'878,"-1"-1"604,0 1-1,0-1 1,-1 1 0,1-1 0,-1 1-1,-1 0 1,0-2-1482,3 7 57,0 1 0,0 0-1,0 0 1,-1 0 0,1 0 0,0 0 0,0 0-1,0 0 1,0 0 0,0 0 0,0-1 0,0 1-1,0 0 1,0 0 0,0 0 0,0 0-1,0 0 1,0 0 0,-1 0 0,1 0 0,0 0-1,0 0 1,0 0 0,0 0 0,0 0 0,0 0-1,0 0 1,0 0 0,-1 0 0,1 0 0,0 0-1,0 0 1,0 0 0,0 0 0,0 0 0,0 0-1,0 0 1,0 0 0,0 0 0,-1 0-1,1 0 1,0 0 0,0 0 0,0 0 0,0 0-1,0 0 1,0 0 0,0 0 0,0 1 0,0-1-1,0 0 1,0 0 0,-1 0 0,1 0 0,0 0-1,0 0 1,0 0 0,0 0 0,0 0 0,0 1-1,0-1 1,0 0 0,0 0 0,0 0-1,0 0 1,0 0 0,0 0-57,-3 13 1338,-1 13-528,2 53 780,3 1 0,5 7-1590,-4-41 264,0-16-140,2-1 1,0 1 0,2 0-1,2 2-124,2-14 184,-4-26 67,-1-33 71,-8-10-173,-2 0 1,-2 1 0,-9-28-150,5 24 29,2-1 1,-1-45-30,9 94-4,1 1 0,0-1 0,0 1 0,1-1 0,0 1 0,0-1 0,0 1 0,0-1 0,1 1 0,0 0 0,2-4 4,-2 7-5,0-1-1,0 0 1,0 1-1,0-1 1,1 1 0,-1 0-1,1 0 1,0 0-1,-1 0 1,1 0-1,0 1 1,0-1 0,0 1-1,0 0 1,1-1-1,-1 2 1,0-1-1,0 0 1,3 0 5,23-3 118,-1 0 0,0 2 0,1 1-1,12 2-117,-31-1-148,0 2 0,0-1 0,1 1-1,-1 1 1,-1 0 0,1 0-1,0 1 1,0 0 148,-5-1-411,-1-1-1,0 1 0,0 0 1,0 0-1,0 0 1,0 0-1,-1 1 1,1 0-1,-1 0 1,1 1 411,12 23-3454</inkml:trace>
  <inkml:trace contextRef="#ctx0" brushRef="#br0" timeOffset="1912.71">2614 337 8594,'-27'1'3129,"6"6"855,31-5-2135,5 0-337,15 0-280,14 0-335,7-2-505,8 2 352,-2 0 1496,-8 3-6577,-20-3 3281</inkml:trace>
  <inkml:trace contextRef="#ctx0" brushRef="#br0" timeOffset="1913.71">2696 593 9170,'-22'23'3593,"14"-6"576,13-9-2417,13 3-144,4-9-623,13 3-153,2-7-440,16-2-184,-1-3-88,13-5 600,-9-7 1272,7-8-6553,-15-5 3233</inkml:trace>
  <inkml:trace contextRef="#ctx0" brushRef="#br0" timeOffset="2294.96">3483 131 11058,'-9'-3'866,"-1"-1"0,0 2-1,0-1 1,0 1-1,0 1 1,0 0-1,0 0 1,0 1 0,-1 0-1,1 1 1,0 0-1,-7 2-865,11-1 161,0 0 0,0 1 0,0-1 0,1 1 0,-1 0 0,1 1 0,0 0 0,0-1 0,0 1 0,0 1 0,1-1 0,0 1 0,-1 0 0,2 0 0,-1 0 0,1 0-1,0 1 1,0-1 0,0 1 0,1 0 0,-1 1-161,-1 4 114,1 0-1,0 0 0,1 0 1,0 0-1,1 1 1,0-1-1,1 0 0,0 1 1,1-1-1,0 0 1,1 0-1,0 1 0,1-1 1,0 0-1,1-1 1,0 1-1,0-1 0,1 0 1,3 4-114,-3-6 40,0 0-1,0 0 1,1 0 0,0-1 0,0 0 0,1 0-1,0-1 1,0 0 0,1 0 0,-1 0 0,1-1-1,1-1 1,-1 1 0,1-1 0,-1 0 0,1-1-1,0 0 1,0-1 0,1 0 0,-1 0 0,0-1-1,1 0 1,6 0-40,9-2 236,0-1-1,-1-1 1,1-1-1,17-5-235,27-18-1078,-61 22 22,0 0 0,0 0 0,0-1-1,0 0 1,-1 0 0,3-3 1056,20-26-5259</inkml:trace>
  <inkml:trace contextRef="#ctx0" brushRef="#br0" timeOffset="2673.79">3618 119 10642,'-16'-27'3937,"6"9"608,15 7-2705,14-1-407,17 1-353,13 8-544,13-1-152,2-1-248,11 3-48,-11 1-40,-2-4 80,-8 5 152,-11 2-112,-17-2 1449,-10 8-6570,-14-3 2472</inkml:trace>
  <inkml:trace contextRef="#ctx0" brushRef="#br0" timeOffset="2674.79">3947 183 8050,'-23'18'4441,"5"6"304,10 2-1905,5 1-487,0-2-713,3 1-240,4-3-719,3 2-177,3-1-128,7 3-192,0-6-56,9-2 192,1-6 208,-1-6 560,-2-8-6577,6-13 2568</inkml:trace>
  <inkml:trace contextRef="#ctx0" brushRef="#br0" timeOffset="3032.82">4342 229 10378,'-2'-21'4609,"1"8"1652,8 24-3150,-1 1-2646,18 36 977,-1 1 0,-3 4-1442,-14-36 82,-1 0-1,-1 0 0,0 0 0,-2 0 0,0 1 1,0-1-1,-2 1 0,-1 5-81,-2-18 245,-5-12-116,-4-13 20,-2-9-97,0-1 0,2-1 1,2 1-1,0-2 0,-2-22-52,9 42 13,1-1-1,0 0 1,1 0 0,1 0-1,0 0 1,1 0 0,0 0-1,1 0 1,0 1-1,1-1 1,0 1 0,1-1-1,1 1 1,0 0 0,6-10-13,-5 14 5,0 1-1,0 0 1,1 1 0,0 0 0,0 0 0,0 0 0,1 1 0,0 0 0,0 1 0,0-1 0,1 2 0,-1-1 0,1 1 0,0 0 0,0 1 0,0 0 0,0 1 0,8-1-5,1 0 9,1 1 0,-1 0 1,1 2-1,-1 0 1,1 1-1,-1 1 0,0 0 1,17 7-10,-31-9-10,0 0 1,1 1-1,-1 0 0,0 0 1,0 0-1,0 0 1,-1 1-1,1 0 1,0 0-1,2 2 10,-5-3-395,1 0-1,-1 0 1,1 0 0,-1 1-1,0-1 1,0 0 0,0 0-1,0 1 1,0-1 0,0 1-1,-1-1 1,1 3 395,-1 25-4100</inkml:trace>
  <inkml:trace contextRef="#ctx0" brushRef="#br0" timeOffset="3413.15">4290 340 11362,'3'1'4001,"10"0"944,8-2-2976,14-2-337,6 3-472,14-1-295,-4-3-513,9 4-128,-9 3 464,-1-3 592,-16 5-1464,-4 3-5113,-15-2 1736</inkml:trace>
  <inkml:trace contextRef="#ctx0" brushRef="#br0" timeOffset="3765.19">4444 612 10826,'4'23'4529,"7"-4"496,-23-31-2608,34 5-689,3 3-544,19-3-439,5-2-361,14-1 200,-5 1 432,12-9-2216,-16-8-4201,-7-9 1192</inkml:trace>
  <inkml:trace contextRef="#ctx0" brushRef="#br0" timeOffset="4138.22">5202 153 11570,'2'15'9012,"1"14"-4344,0 162-3115,-4-172-1489,1 25 249,-8 45-313,8-89 7,0 0-1,1 0 0,-1 0 0,0 1 0,0-1 0,0 0 0,0 0 0,0 0 0,0 1 0,-1-1 0,1 0 0,0 0 0,0 1 0,0-1 0,0 0 0,0 0 0,0 0 0,0 1 0,0-1 0,0 0 0,0 0 0,-1 0 0,1 0 1,0 1-1,0-1 0,0 0 0,0 0 0,-1 0 0,1 0 0,0 0 0,0 0 0,0 1 0,-1-1 0,1 0 0,0 0 0,0 0 0,0 0 0,-1 0 0,1 0 0,0 0 0,0 0 0,0 0 0,-1 0 0,1 0 0,0 0 0,0 0 0,-1 0-6,-9-10 184,-12-25 37,20 31-185,-10-17 21,1 0 0,0 0 0,2-1 0,1-1 0,0 1 0,0-8-57,6 19 7,1 0 0,-1 0 0,2 0 1,0 0-1,0 0 0,1 0 0,0 0 0,1 1 0,0-1 1,0 0-1,2 1 0,-1-1 0,1 1 0,5-9-7,-2 8-7,0 0 0,1 0-1,0 1 1,1 0-1,0 1 1,1 0-1,0 1 1,0-1 0,0 2-1,1 0 1,0 0-1,1 1 1,0 0 0,0 1-1,0 0 1,0 1-1,1 1 1,-1 0-1,1 0 1,0 1 0,0 1-1,0 0 1,0 1-1,0 0 1,0 1 0,0 1-1,0 0 1,0 0-1,-1 2 1,1-1-1,-1 2 1,1-1 7,-10-2-3,0-1 1,0 0-1,0 1 0,0-1 1,0 1-1,0 0 0,0 0 1,-1 0-1,1 0 0,-1 1 1,1-1-1,-1 1 1,0-1-1,0 1 0,0 0 1,0 0-1,-1 0 0,1 0 1,-1 0-1,1 0 0,-1 1 1,0-1-1,-1 0 0,1 1 1,0-1-1,-1 0 0,0 1 1,0-1-1,0 1 0,0-1 1,0 0-1,-1 1 0,0-1 1,1 0-1,-1 1 1,0-1-1,-1 0 0,0 3 3,-3 4 2,-1 0 0,0 0 0,0-1 0,-1 0 0,0 0 0,-1-1-1,1 0 1,-2 0 0,1-1 0,-1 0 0,-7 4-2,-10 3 11,0-1 0,-2-1 0,1-2 0,-1 0 0,-1-2 0,-10 1-11,-10 4 13,47-13-15,0 0-1,0 1 1,-1 0 0,1-1 0,0 1 0,0 0 0,0 0 0,0 0 0,0 0 0,0 1-1,0-1 1,0 0 0,0 1 0,1-1 0,-1 1 0,1 0 0,-1 0 0,1-1 0,-1 3 2,1-3 32,1 1 1,0-1-1,0 1 1,-1-1-1,1 1 1,1-1-1,-1 1 1,0-1-1,0 1 1,0-1-1,1 1 1,-1-1-1,1 0 1,-1 1-1,1-1 1,-1 1-1,1-1 1,0 0-1,0 0 1,0 1-1,1 0-32,6 7 392,1 0 0,0 0 0,1-1 0,0 0 0,10 6-392,-20-14 9,60 38 503,2-4-1,0-2 1,3-3 0,54 16-512,-114-43-475,1 0-1,-1 0 1,-1 0 0,1 1 0,0-1-1,0 1 1,-1 0 0,0 1 0,1-1-1,-1 1 476,-3-2-231,0-1 0,0 0 0,-1 0 0,1 1 0,-1-1 0,1 1 0,-1-1 0,1 0 0,-1 1 0,0-1 0,0 1 0,1-1 0,-1 1 0,0-1 0,-1 1 0,1-1 0,0 1 0,0-1 0,0 1 0,-1-1 0,1 1 0,-1-1 0,1 0 0,-1 1 0,0-1 0,0 0 0,1 1 0,-1-1 0,0 0 0,0 0 0,0 0 0,0 0 0,0 0 0,-1 0 0,1 0 0,0 0 0,0 0 231,-31 22-8281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4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39 171 12251,'-16'18'5105,"-1"3"94,12 4-4572,4 38 263,4 0-1,2 0 1,3-1 0,9 33-890,-4-18 246,-10-56-194,-3-12-20,1 0 1,0-1-1,1 1 1,0-1-1,0 1 0,1-1 1,0 0-1,0 0 0,1 0 1,0 0-1,3 3-32,-7-10 9,0-1-1,1 0 1,-1 1-1,0-1 1,1 1-1,-1-1 1,0 1-1,1-1 1,-1 0 0,0 1-1,1-1 1,-1 0-1,1 0 1,-1 1-1,1-1 1,-1 0-1,1 0 1,-1 0-1,1 1 1,-1-1 0,1 0-1,-1 0 1,1 0-1,-1 0 1,1 0-1,-1 0 1,1 0-1,-1 0 1,1 0-1,-1 0 1,1 0-1,-1-1 1,1 1 0,-1 0-9,8-17 205,-8-23 9,-5 15-167,-1 2 0,-1-1 0,-5-9-47,7 21 17,0-1 1,0 1-1,1-1 0,1 0 0,0 0 1,1 0-1,1 0 0,0 0 0,0 0 0,1 0 1,1-1-1,0 1 0,1 0-17,10-21 0,7-27-7,-18 59 7,-1 0-1,1 0 0,-1 0 0,0 0 1,0 0-1,0 0 0,0 0 1,0 1-1,0-1 0,0 0 0,-1 0 1,1 0-1,-1 0 0,0 0 1,1 0-1,-1 1 0,0-1 0,0 0 1,0 1-1,0-1 0,0 0 1,0 1-1,-1 0 0,1-1 0,0 1 1,-1-1 0,-3-2-10,1 0-1,-1 0 1,1-1 0,0 1 0,1-1-1,-1 0 1,1 0 0,0-1 0,0 1-1,0-1 1,1 1 0,0-1 0,0 0 0,1 0-1,-1 0 1,1 0 0,1 0 0,-1 0 10,1 4-1,0 0 1,1-1 0,-1 1 0,1 0-1,-1 0 1,1 0 0,-1 0 0,1 0-1,0 1 1,0-1 0,0 0 0,0 0-1,0 0 1,1 1 0,-1-1-1,1 1 1,-1-1 0,1 1 0,-1-1-1,1 1 1,0 0 0,-1 0 0,1 0-1,0 0 1,0 0 0,0 0 0,0 0-1,1 1 1,52-15 2,-20 13 34,1 1-1,0 2 1,0 2 0,31 6-36,45 2 92,-72-10-45,-28-2 95,1 1-1,-1 1 1,1 0-1,-1 0 1,0 1-1,0 1 1,0 0-1,7 3-141,-19-6-27,1 0 0,-1 1 0,1-1 0,-1 0-1,1 0 1,-1 0 0,0 1 0,1-1 0,-1 0 0,1 1 0,-1-1 0,0 0 0,1 1-1,-1-1 1,0 1 0,0-1 0,1 0 0,-1 1 0,0-1 0,0 1 0,0-1-1,1 1 1,-1-1 0,0 1 0,0-1 0,0 1 0,0-1 0,0 0 0,0 1 0,0-1-1,0 1 1,0-1 0,0 1 0,0-1 0,0 1 0,0-1 0,-1 1 0,1-1 0,0 1 27,-12 15-3487,-13 6-345</inkml:trace>
  <inkml:trace contextRef="#ctx0" brushRef="#br0" timeOffset="332.7">9 556 10690,'11'5'3161,"7"-3"1048,-9-8-2737,29 2-464,11 0-71,14 0-281,0 2-320,-1 2 808,-17 0 912,-13 5-6560,-20 0 3495</inkml:trace>
  <inkml:trace contextRef="#ctx0" brushRef="#br0" timeOffset="672.33">126 855 12811,'-16'20'3993,"2"-16"944,22-4-3473,6-2-96,11 0-360,21-3-343,7 5-185,23-9-216,-2-1-64,6-7 968,-14-5-16,-5-16-6569,-20-2 3169</inkml:trace>
  <inkml:trace contextRef="#ctx0" brushRef="#br0" timeOffset="673.33">798 370 11955,'-27'-19'4673,"14"4"536,12 11-2641,5 6-887,3 7-33,8 8-696,9 4-64,8 5-416,9 7-136,4-3-199,4 0-57,-6-2-32,-2-3 128,-9-6-96,-3-5-88,-5-3 424,-4-11-6562,-8-9 2114</inkml:trace>
  <inkml:trace contextRef="#ctx0" brushRef="#br0" timeOffset="1003.66">1264 177 12043,'-12'-7'4441,"-14"13"776,-8 4-3281,-10 14-144,-1 8-663,-5 16-153,7 1-464,4 16-144,8-7-184,6 8-72,14-7-80,3 0 432,11-13 208,5-5 129,4-18-6555,7-24 2450</inkml:trace>
  <inkml:trace contextRef="#ctx0" brushRef="#br0" timeOffset="1331.89">1377 297 12059,'0'-2'407,"-1"1"0,0 0 0,1-1 0,-1 1 0,0 0 0,0-1 0,0 1 0,0 0 0,0 0 0,0 0 0,0 0 0,0 0 0,0 0 0,-1 0 0,1 0 0,0 0 0,-1 0 1,1 1-1,-1-1-407,2 1 152,-1 1 0,0-1 0,1 0 0,-1 1 0,1-1 0,-1 1 0,0-1 0,1 1 0,-1 0 0,1-1 0,0 1 0,-1-1 0,1 1 0,0 0 0,-1-1 0,1 1 0,0 0 0,-1 0 0,1-1 0,0 1 0,0 0 0,0-1 0,0 1 0,0 0 0,0 0 0,0 0-152,-1 68 2276,1-63-2077,14 149 1764,-6-71-1130,-2 34-833,-8-144 183,-1 0 0,-1 0 1,-1 0-1,-2 1 1,-3-6-184,2 1 39,0 0 0,1-1 0,0-20-39,6 37 7,1-1 0,0 0 0,1 0 0,0 1 0,2-1 0,-1 1 0,2-1 0,0 1 0,1 0 0,0 0 0,3-4-7,-3 9-4,0 1 1,0 0-1,1 0 0,0 0 0,0 0 0,0 1 1,1 0-1,1 1 0,-1 0 0,1 0 0,0 0 0,0 1 1,0 0-1,1 1 0,0 0 0,0 0 0,6-1 4,6-1 17,-1 1-1,1 2 1,0 0-1,0 1 1,0 1-1,0 1 1,0 0-1,0 2 0,0 1 1,-1 0-1,1 2 1,-1 0-1,1 1 1,-2 1-1,14 7-16,-30-13-78,-1 1 0,0-1 1,0 0-1,1 1 0,-1-1 0,0 1 0,0 0 0,-1-1 1,1 1-1,0 0 0,-1 0 0,1 0 0,-1 1 0,0-1 0,1 1 78,-1-1-370,-1 0-1,1 0 0,-1 0 0,0 0 1,1 0-1,-1 0 0,0 1 0,0-1 0,-1 0 1,1 0-1,0 0 0,-1 0 0,1 0 1,-1 0-1,0 0 0,1 0 0,-1 0 0,-1 1 371,-19 32-5543</inkml:trace>
  <inkml:trace contextRef="#ctx0" brushRef="#br0" timeOffset="1682.41">1376 469 6361,'-39'8'4457,"29"-2"-456,12 4-536,9-3-1737,16 1-239,14-3-745,22 0-88,4-3-424,8 1 232,-11-2 296,-8 1-5385,-29 0 2201</inkml:trace>
  <inkml:trace contextRef="#ctx0" brushRef="#br0" timeOffset="1683.41">1486 598 7154,'-37'19'3936,"25"-4"33,9 4-1304,11-1-945,9 0-400,7-4-535,14 1-273,1-6-328,15-5 16,-1-7 136,7-7 800,-9-7 384,-2-9-6001,-18-5 2857</inkml:trace>
  <inkml:trace contextRef="#ctx0" brushRef="#br0" timeOffset="2183.71">1994 345 9002,'0'-1'305,"0"0"0,0 0-1,0 0 1,0 1 0,0-1 0,-1 0 0,1 0-1,0 1 1,-1-1 0,1 0 0,0 1 0,-1-1-1,1 0 1,-1 1 0,1-1 0,-1 0 0,1 1-1,-1-1 1,0 1 0,1-1 0,-1 1 0,1-1-1,-1 1 1,0 0 0,0-1 0,1 1 0,-1 0-1,0 0 1,0-1 0,1 1 0,-1 0 0,-1 0-305,-3 25 4520,7 48-1694,17 300 1270,-33-572-3143,9-81-953,6 261 6,0 15-5,0-1 0,-1 0 0,0 0 0,0 1-1,0-1 1,0 0 0,-1 0 0,0 1 0,0-1 0,0 0-1,-1 1 1,1-1 0,-3-3-1,14 49-67,-5-30 67,1 0-1,0-1 1,0 1 0,1-1-1,0-1 1,1 1-1,0-1 1,0 0 0,1-1-1,0 0 1,1-1-1,0 1 1,0-2-1,0 0 1,1 0 0,9 3 0,-10-5 4,-1-1 1,1 0 0,-1 0-1,1-1 1,0 0-1,0-1 1,0-1 0,0 1-1,0-1 1,0-1 0,0 0-1,0 0 1,0-1-1,0-1 1,0 1 0,-1-1-1,1-1 1,-1 0 0,2-1-5,1-2 12,-1-1 1,0 0-1,0-1 1,-1 0-1,0 0 0,-1-1 1,0 0-1,-1-1 1,0 0-1,0 0 1,-1 0-1,-1-1 1,0-1-1,0 1-12,0-2 16,2-2 7,0 1 1,-2-1 0,0-1 0,-1 1-1,-1-1 1,0 0 0,0-8-24,-18 87-144,14-35 128,0 0 0,2-1 1,1 1-1,1-1 0,2 1 1,0-2-1,2 1 0,0-1 1,2 0-1,1 0 0,1-2 1,11 17 15,-20-35-120,0-1 1,0 0 0,1 0-1,0 0 1,0-1 0,0 1-1,0-1 1,0 0 0,1 0-1,-1 0 1,1-1-1,0 0 1,2 1 119,-4-2-531,1 0 0,-1 0-1,1 0 1,0-1 0,-1 1-1,1-1 1,0 0 0,0 0 0,-1-1-1,1 1 1,0-1 0,1 0 531,22-10-4644</inkml:trace>
  <inkml:trace contextRef="#ctx0" brushRef="#br0" timeOffset="2632.85">2836 327 4881,'11'-47'5118,"2"-8"4718,-16 58-6016,-11 24-2428,5 19-650,1 0 0,3 1 1,2-1-1,2 1 1,3 27-743,-2 54 330,0-128-323,-1 0-1,1 0 1,0 0-1,0 0 1,0-1 0,0 1-1,-1 0 1,1 0 0,0 0-1,0 0 1,0 0 0,0 0-1,-1 0 1,1 0 0,0 0-1,0 0 1,0 0 0,-1 0-1,1 0 1,0 0 0,0 0-1,0 0 1,0 0 0,-1 1-1,1-1 1,0 0-1,0 0 1,0 0 0,0 0-1,-1 0 1,1 0 0,0 0-1,0 1 1,0-1 0,0 0-1,0 0 1,0 0 0,-1 0-1,1 0 1,0 1 0,0-1-1,0 0 1,0 0 0,0 0-1,0 0 1,0 1 0,0-1-1,0 0 1,0 0-1,0 0 1,0 1 0,0-1-1,0 0 1,0 0 0,0 0-1,0 0 1,0 1 0,0-1-1,0 0-6,-13-25 217,-14-43-1,19 42-190,0 0 0,2 0 0,0-1 0,2 1 0,1-1 0,1-1 0,2 1 0,0-2-26,1 20-5,-1 1 0,1 0 0,1-1 0,-1 1 0,1 0-1,1 0 1,0 0 0,0 0 0,0 0 0,1 1 0,0 0 0,0-1 0,1 1 0,0 1 0,0-1 0,1 1 0,0 0 0,0 0 0,0 1 0,1-1-1,0 2 1,0-1 0,0 1 0,0 0 0,1 0 0,0 1 0,4-2 5,-2 2-10,1 0-1,0 1 1,0 0 0,0 0 0,0 1-1,1 1 1,-1 0 0,0 0-1,0 1 1,0 1 0,0 0 0,0 0-1,0 1 1,1 1 10,-6-2-5,-1 0 1,1 1-1,-1-1 0,0 1 1,0 0-1,0 1 0,0-1 1,-1 1-1,1 0 0,-1 0 1,0 0-1,0 1 0,-1 0 1,1 0-1,-1 0 0,0 0 1,0 0-1,0 0 0,-1 1 1,0-1-1,0 1 0,-1 0 1,1-1-1,-1 1 0,0 0 1,-1 4 4,1 0 0,-2-1 0,1 0 0,-1 0 0,-1 0 0,0 0 0,0 0 0,-1 0 0,0 0 0,0-1 0,-1 1 0,0-1 0,0 0 0,-1 0 0,0 0 0,-1-1 0,0 0 0,0 0 0,0 0 0,-1-1 0,0 0 0,0 0 0,-2 1 0,1-2 55,0 1-1,-1-1 0,0 0 1,0-1-1,0 0 1,0-1-1,0 1 0,-1-2 1,0 1-1,1-2 0,-1 1 1,0-1-1,0 0 1,0-1-1,0-1 0,0 1 1,1-1-1,-1-1 1,0 0-1,-4-2-54,-2-5-2556,15-2-2764,8-1-704</inkml:trace>
  <inkml:trace contextRef="#ctx0" brushRef="#br0" timeOffset="3040.78">3256 162 8178,'1'0'408,"0"-1"1,0 1-1,0 0 1,0 0 0,1 0-1,-1 0 1,0 0-1,0 0 1,0 0 0,0 1-1,0-1 1,0 0-1,0 1 1,0-1-1,1 0 1,-1 1 0,0-1-1,-1 1 1,1 0-1,0-1 1,0 1-1,0 0 1,0 0 0,0-1-1,0 2-408,5 29 4994,-5-22-4880,1 37 1874,-2 0 1,-2 0 0,-6 32-1989,2-30 494,3 0 1,1 0-1,4 17-494,-2-59 22,0 0 0,1 0 0,0 0 0,0 0 0,1 0 0,-1-1-1,1 1 1,1 0 0,-1-1 0,1 0 0,0 1 0,0-1 0,0 0-1,1 0 1,-1-1 0,5 4-22,-3-4 17,1 0-1,0 0 0,0-1 1,0 0-1,0 0 0,0-1 0,1 1 1,-1-1-1,1-1 0,-1 1 1,1-1-1,0-1 0,-1 1 1,1-1-1,0 0-16,16 1 161,1-1 0,-1-2 0,0 0-1,0-1 1,0-2 0,14-4-161,-27 6-246,0-1 0,1 0 0,-1-1 0,-1 0 0,1-1-1,-1 0 1,0 0 0,4-4 246,-7 4-962,0 1 0,-1-1 0,0 0 0,0-1-1,0 1 1,-1-1 0,3-5 962,11-28-5841</inkml:trace>
  <inkml:trace contextRef="#ctx0" brushRef="#br0" timeOffset="3476.76">3839 196 9266,'-10'8'10730,"4"-4"-7053,-1 13-2398,1 19-550,1-1 1,2 1-1,1 0 0,2 0 0,2 2-729,0-11 180,1 0 0,1 0 0,1 0 0,1-1-1,2 0 1,1-1 0,3 7-180,5-8 138,-17-24-132,0 0-1,1 0 1,-1 0 0,0 0-1,1 0 1,-1 0 0,0 0-1,1 0 1,-1 0 0,0 0-1,1 0 1,-1 0 0,0 0-1,1 0 1,-1 0 0,0-1-1,0 1 1,1 0 0,-1 0-1,0 0 1,1 0 0,-1-1-1,0 1 1,0 0 0,1 0-1,-1-1 1,0 1 0,0 0-1,0 0 1,1-1 0,-1 1-1,0 0 1,0-1 0,0 1-1,0 0 1,0 0 0,0-1-1,0 1 1,1 0-1,-1-1-5,1-4 31,0 0 0,0 0 0,-1 0 0,1 0-1,-1 0 1,0-1 0,0 1 0,-2-4-31,-4-21 46,-2 0 0,-1 0 0,-7-13-46,6 19 3,2 0 1,0 0 0,2 0 0,0-1 0,2 0 0,1-1-4,3 18 0,0 0 0,0 0 0,1 0 0,0 1 0,0-1 0,1 0 0,0 1 0,1-1 0,-1 1 1,1 0-1,1 0 0,-1 0 0,1 0 0,1 1 0,-1-1 0,1 1 0,0 0 0,0 0 0,1 1 0,0 0 1,5-4-1,13-10-7,1 2 1,1 0-1,0 2 1,1 1-1,28-11 7,-40 19-14,1 1-1,0 0 0,0 1 0,1 1 0,-1 0 0,1 1 0,-1 1 0,1 0 0,0 2 0,-1 0 1,11 2 14,-24-3-24,0 1 0,0-1 0,0 1 0,0 0 0,0 1 0,-1-1 0,1 0 1,0 1-1,-1-1 0,1 1 0,0 0 0,-1 0 0,0 0 0,1 0 1,-1 0-1,0 1 24,-1-2-345,0 1 0,0 0 1,0 0-1,0 0 0,-1-1 1,1 1-1,0 0 0,-1 0 1,1 0-1,-1 0 0,0 0 1,0 0-1,0 0 0,0 0 1,0 2 344,-6 21-4167</inkml:trace>
  <inkml:trace contextRef="#ctx0" brushRef="#br0" timeOffset="3818.51">3894 398 9994,'12'-3'4001,"6"6"416,6 2-2857,10 1-183,-1-1-785,12-2-160,-2 2 136,0-1 1528,-9 0-4936,-4 9-1649,-17 0 432</inkml:trace>
  <inkml:trace contextRef="#ctx0" brushRef="#br0" timeOffset="3819.51">3910 624 5777,'0'20'4801,"3"-1"-128,-1-9-824,8 2-472,8-5-833,2 2-471,6-2-785,5-1-376,2-4-544,11 3-152,2-3 401,4 0-25,-3-5-6578,-4-15 2730</inkml:trace>
  <inkml:trace contextRef="#ctx0" brushRef="#br0" timeOffset="5200.44">4740 27 9074,'-27'-10'3305,"-25"-6"3269,12 16-4951,28 2-1243,0 0 0,1 1-1,0 1 1,0 0 0,0 0-1,0 1 1,0 1 0,1-1-1,0 2 1,-5 3-380,13-8 35,0-1 0,0 1-1,0 0 1,0 0 0,0 0 0,1 0 0,-1 1 0,0-1-1,1 0 1,0 1 0,0-1 0,-1 1 0,2-1 0,-1 1-1,0-1 1,0 1 0,1 0 0,-1 0 0,1 1-35,1-1 3,-1 0 0,1 0-1,0 1 1,0-1 0,1 0 0,-1 0 0,1 0 0,-1 0 0,1-1-1,0 1 1,0 0 0,0-1 0,0 1 0,1-1 0,-1 0 0,1 0-1,-1 0 1,1 0 0,0 0 0,1 0-3,21 12 3,0-2 0,0-1 1,1-1-1,0-1 0,1-1 0,0-2 0,5 0-3,38 11 21,-42-9-9,-3-2-1,0 1 0,0 2-1,5 3-10,-26-10 2,1 0-1,-1 0 1,0 0-1,1 1 1,-1-1-1,0 1 1,-1 0-1,1 1 0,0-1 1,-1 0-1,0 1 1,0 0-1,0 0 1,0 0-1,-1 0 0,1 0 1,-1 1-1,0-1 1,0 1-2,-2-1-1,1 1 1,-1-1-1,0 1 1,0-1-1,-1 1 0,1-1 1,-1 1-1,0-1 1,0 0-1,0 1 1,-1-1-1,1 0 1,-1 0-1,0 0 1,-1 0-1,1 0 0,0-1 1,-1 1-1,0-1 1,0 1-1,-1 0 1,-8 9 83,-1-2 0,0 1 0,0-1 0,-13 7-83,-6 1 603,0-1-1,-27 9-602,28-13 666,1 1 0,1 1 0,-13 10-666,36-25 1186,6-4-5769,0 2 783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49:5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217 131 8762,'-6'-1'34,"3"0"237,-1 0 1,1 1-1,-1-1 0,0 1 0,0 0 1,1 0-1,-1 0 0,0 0 1,1 1-1,-1-1 0,-1 1-271,4 1 160,-1-1-1,0 0 1,1 0-1,-1 1 1,1-1-1,0 1 1,-1 0-1,1-1 1,0 1-1,0 0 1,0-1-1,0 1 1,0 0-1,0 0 1,1 0 0,-1 0-1,1 0 1,-1 0-1,1 0 1,0 0-1,0 0 1,-1 0-1,2 0 1,-1 2-160,-18 259 3740,14-123-2531,13 123-1209,-17-290 1413,-1 0 0,-2 1 0,-11-22-1413,4 11 451,6 7-340,0-1-1,3 0 0,0 0 1,2-1-1,1 0 1,2 0-1,1-1 1,1 1-1,3-26-110,-1 41-6,2 0 0,0 0 0,1 0 0,0 0 0,2 1-1,0-1 1,1 1 0,0 1 0,1-1 0,1 1 0,0 0 0,2 0-1,-1 1 1,2 1 0,0 0 0,0 0 0,1 1 0,1 0 0,1 0 6,-7 7-6,1 1 0,0 0 0,0 0 0,0 1 0,0-1 0,0 2 1,1 0-1,-1 0 0,1 0 0,0 1 0,-1 0 0,1 1 1,0 0-1,0 0 0,-1 1 0,1 0 0,0 0 0,-1 1 0,1 0 1,-1 1-1,0 0 0,0 0 0,0 1 0,4 2 6,-2-1-4,0 0 0,0 1 0,0 1 0,-1-1 0,0 2-1,0-1 1,-1 1 0,0 0 0,-1 1 0,1 0 0,-1 0 0,-1 1 0,0-1-1,0 2 1,-1-1 0,-1 0 0,1 1 0,0 4 4,-4-9 1,0 0 0,0 0-1,-1 0 1,1 0 0,-1 0 0,-1 0 0,1 1-1,-1-1 1,0 0 0,0 0 0,-1 0 0,0-1-1,0 1 1,0 0 0,-1 1-1,-2 1 5,0 1 1,-1-1-1,0 0 0,0-1 1,0 1-1,-1-1 0,0 0 1,-1-1-1,-2 2-5,-4 2 15,-1 0 0,0-1 0,-1 0 0,0-2 0,0 0 0,-1 0 0,0-2 0,0 0 1,0-1-1,-7 0-15,-19-3 528,42 0-648,0-1-1,0 0 1,0 0-1,0 0 1,0-1-1,0 1 1,0 0-1,0 0 1,0 0-1,0-1 1,0 1-1,0-1 1,0 1-1,0-1 1,0 1-1,0-1 1,0 1-1,0-1 1,0 0-1,1 0 1,-1 1-1,0-1 0,1 0 1,-1 0-1,0 0 1,1 0-1,-1 0 1,1 0-1,-1 0 1,1 0-1,0 0 1,-1 0-1,1 0 1,0 0 120,9-22-3165</inkml:trace>
  <inkml:trace contextRef="#ctx0" brushRef="#br0" timeOffset="383.48">904 33 9866,'-4'-2'590,"0"0"0,0 0 0,0 1 0,-1 0 0,1 0 0,0 0 0,-1 0 0,1 0 0,-1 1-1,1 0 1,0 0 0,-1 0 0,1 0 0,-1 1 0,1 0 0,-2 0-590,-2 2 453,-1 0-1,1 0 0,-1 1 1,1 0-1,0 0 0,0 1 1,1 0-1,-2 1-452,-7 7 301,1 1 0,0 0 1,1 1-1,1 0 0,0 1 0,1 1 0,-1 2-301,10-15 38,1 1 0,0-1 0,0 1 0,0-1 0,0 1 0,1 0 0,-1 0 0,1 0 0,0 0-1,1 0 1,-1 0 0,1 0 0,0 0 0,1 0 0,-1 1 0,1-1 0,0 0 0,1 2-38,-1-4 5,0 0-1,0-1 1,0 1 0,1-1-1,-1 1 1,1-1-1,0 0 1,0 1 0,0-1-1,0 0 1,0 0 0,0 0-1,0-1 1,1 1-1,-1-1 1,1 1 0,-1-1-1,1 0 1,0 1-1,-1-1 1,1-1 0,0 1-1,0 0 1,-1-1 0,1 1-1,0-1 1,0 0-1,0 0 1,0 0 0,0-1-1,0 1 1,1-1-5,6 0 9,0-2 0,0 1 0,0-2 0,0 1 0,0-1 0,-1-1 0,1 1 0,-1-2 0,3-1-9,-6 3 17,-1 0-1,1 0 1,-1-1-1,0 1 1,0-1-1,0 0 0,0 0 1,-1-1-1,0 1 1,0-1-1,-1 0 1,1 0-1,-1 0 1,1-4-17,-4 8 8,0 1-1,0 0 1,0-1 0,0 1 0,0 0 0,0-1-1,-1 1 1,1 0 0,0-1 0,-1 1-1,1 0 1,-1 0 0,1-1 0,-1 1 0,0 0-1,1 0 1,-1 0 0,0 0 0,0 0-1,0 0 1,0 0 0,0 0 0,0 0 0,0 0-1,0 0 1,0 0 0,0 1 0,0-1-1,-1 1 1,1-1 0,0 1 0,-1-1 0,1 1-1,0 0 1,-1-1 0,1 1 0,0 0-1,-1 0 1,1 0 0,-1 0-8,-6-1 38,-1 0-1,1 0 1,-1 1-1,1 0 1,-9 2-38,-29 8 460,45-10-468,-1 1 0,1-1 0,-1 0 0,1 1-1,-1-1 1,1 1 0,-1-1 0,1 1-1,-1 0 1,1 0 0,0 0 0,-1 0-1,1 0 1,0 0 0,0 0 0,0 0-1,-1 0 1,1 0 0,0 1 0,1-1 0,-1 0-1,0 1 1,0-1 0,1 1 0,-1-1-1,0 2 9,8 6-4083,11-4 114</inkml:trace>
  <inkml:trace contextRef="#ctx0" brushRef="#br0" timeOffset="800.81">1082 138 8778,'-19'-30'9945,"9"30"-4750,0 17-4014,8-10-1088,-1 1 0,1 0 0,1-1 0,0 1 0,0 0 0,0 0 0,1 0 0,0 0 0,1 0 0,-1 0 1,2 0-1,-1 0 0,1 0 0,1 2-93,-2-6 10,1-1-1,-1 0 1,1 0 0,0 0 0,0 0 0,0 0-1,0-1 1,0 1 0,1 0 0,-1-1 0,1 0-1,0 1 1,-1-1 0,1 0 0,0-1 0,0 1-1,0 0 1,1-1 0,-1 0 0,0 0 0,1 0-1,-1 0 1,0 0 0,1 0 0,-1-1 0,1 0-1,-1 0 1,1 0 0,-1 0 0,1 0 0,-1-1-1,1 0 1,-1 1 0,2-2-10,9-1 13,0-1 0,-1-1 1,0 0-1,0 0 0,0-1 0,-1-1 0,0 0 1,0-1-1,9-8-13,-16 12 49,0 0 0,-1 0 1,1 0-1,-1 0 0,0-1 0,0 0 0,-1 0 1,1 0-1,-1 0 0,0-1 0,-1 1 1,1-1-1,-1 1 0,0-1 0,0 0 0,-1 0 1,0 0-1,0 0 0,0 0 0,-1 0 1,0 0-1,0-1 0,-1-2-49,-3-2 504,-2 11 107,5 1-589,1 0 0,-1 0 0,1 0 0,-1 0-1,1 0 1,-1 0 0,1 0 0,0 0 0,0 0 0,-1 0-1,1 1 1,0-1 0,0 0 0,0 0 0,0 0 0,0 0-1,1 0 1,-1 1-22,2 7 56,0-1 1,1 0-1,0 0 0,1 0 0,0 0 0,0 0 0,0 0 0,1-1 1,0 0-1,1 0 0,-1-1 0,2 1 0,2 1-56,-4-3-146,1 0 1,0-1-1,0 0 0,0 0 0,1 0 0,-1-1 1,1 0-1,0 0 0,3 0 146,-4-2-712,-1 1 1,1-1-1,0-1 0,0 1 1,0-1-1,-1 0 0,6-1 712,19-3-4166</inkml:trace>
  <inkml:trace contextRef="#ctx0" brushRef="#br0" timeOffset="1132.4">1584 195 8322,'0'-4'580,"2"-24"1117,-2 28-1602,1-1 0,-1 1 0,0-1 0,0 1 1,0 0-1,0-1 0,0 1 0,0 0 0,0-1 0,0 1 0,0-1 0,0 1 0,0 0 1,0-1-1,0 1 0,0-1 0,0 1 0,-1 0 0,1-1 0,0 1 0,0 0 0,0-1 0,-1 1 1,1 0-1,0-1 0,0 1 0,-1 0 0,1-1 0,0 1 0,0 0 0,-1 0 0,1-1 1,0 1-1,-1 0 0,1 0 0,-1 0 0,1 0 0,0-1 0,-1 1 0,1 0 0,0 0 0,-1 0 1,1 0-1,-1 0 0,1 0 0,0 0 0,-1 0 0,1 0 0,-1 0-95,0 1 200,0 0 0,0 0-1,0 1 1,0-1 0,0 0 0,1 0-1,-1 1 1,0-1 0,1 0 0,-1 1-1,0-1 1,1 1 0,0-1 0,-1 1-1,1-1 1,0 0 0,0 1 0,0-1-1,0 1 1,0-1 0,0 1 0,0-1-1,1 2-199,6 42 1353,-6-38-1009,3 17 214,-3-14-310,0 1 1,1-1 0,1 1-1,-1-1 1,2 0-1,-1 0 1,5 8-249,-8-18 27,0 0 1,0 0 0,1 0-1,-1 1 1,0-1 0,0 0 0,0 0-1,0 0 1,0 0 0,0 0-1,1 0 1,-1 1 0,0-1-1,0 0 1,0 0 0,0 0-1,0 0 1,1 0 0,-1 0-1,0 0 1,0 0 0,0 0-1,0 0 1,1 0 0,-1 0-1,0 0 1,0 0 0,0 0 0,1 0-1,-1 0 1,0 0 0,0 0-1,0 0 1,0 0 0,1 0-1,-1 0 1,0 0 0,0 0-1,0 0 1,0-1 0,1 1-1,-1 0 1,0 0 0,0 0-1,0 0 1,0 0 0,0 0-1,0-1 1,0 1 0,1 0-1,-1 0 1,0 0 0,0 0 0,0-1-28,7-14 1010,1-18 240,-2-11-16,11-46-92,-16 84-1106,1 0-1,0 1 0,0-1 1,0 1-1,1-1 1,0 1-1,0 0 0,0 0 1,1 0-1,-1 0 0,1 1 1,4-4-36,-6 6-66,0 1 1,0 0-1,0 0 1,0 0 0,0 0-1,0 1 1,0-1-1,0 0 1,0 1-1,0 0 1,0-1-1,1 1 1,-1 0-1,0 0 1,0 0-1,0 0 1,0 0-1,1 1 1,-1-1 0,0 1-1,0 0 1,0-1-1,0 1 1,1 1 65,46 28-9146,-20-6 1694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0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485 466 5697,'-2'-9'1259,"0"0"0,-1 0 0,0 1 0,-1 0-1,0-1 1,0 1 0,-1 0 0,-1-1-1259,3 6 284,0 0 1,1 0-1,-2 0 0,1 0 1,0 1-1,0-1 1,-1 1-1,0 0 0,1 0 1,-1 1-1,0-1 0,0 1 1,0 0-1,0 0 1,0 0-1,0 0 0,0 1 1,0-1-1,-3 1-284,-14 1 317,1 1-1,-1 0 0,1 2 1,0 0-1,0 2 0,1 0 1,-1 1-1,1 1 0,1 0 1,-1 2-1,2 0 1,-1 1-1,1 1 0,1 0 1,0 1-1,1 1 0,1 1 1,-3 3-317,14-14 39,-1 1-1,1 0 1,0-1 0,1 1 0,-1 0 0,1 1 0,0-1-1,0 0 1,1 1 0,-1-1 0,1 1 0,0-1-1,1 1 1,-1-1 0,1 6-39,1-7 7,-1 0 1,1 0-1,0 0 0,0 0 1,0 0-1,0 0 0,1-1 0,-1 1 1,1 0-1,0-1 0,0 0 1,1 1-1,-1-1 0,1 0 1,-1 0-1,1 0 0,0 0 0,0-1 1,0 1-1,1-1 0,-1 0 1,3 2-8,10 4 94,1-1 0,0 0-1,0-1 1,0-1 0,1-1 0,-1 0 0,1-1 0,2-1-94,63 2-840,2-8-3880,-12-2 460</inkml:trace>
  <inkml:trace contextRef="#ctx0" brushRef="#br0" timeOffset="393.33">826 556 6817,'0'-9'1378,"0"1"0,-1-1 0,0 1 0,0 0 0,-1 0-1,0-1 1,-2-3-1378,4 10 207,-1 0 0,0 0-1,0 0 1,0 0 0,0 1-1,0-1 1,0 0 0,-1 1-1,1-1 1,0 1 0,-1-1-1,0 1 1,1 0 0,-1 0-1,1-1 1,-1 1 0,0 0-1,0 1 1,0-1 0,0 0-1,0 0 1,0 1 0,0-1-1,0 1 1,0 0 0,0-1-1,0 1 1,0 0 0,0 0-1,0 1 1,0-1 0,0 0-1,0 1-206,-13 2 252,1 2 0,0 0 0,0 0 0,0 1-1,0 1 1,1 0 0,0 1 0,1 1 0,0 0-1,0 0 1,1 1 0,0 1 0,1 0 0,0 0-1,1 1 1,-7 10-252,14-18 9,0-1-1,0 0 0,0 1 1,1-1-1,-1 1 1,1 0-1,0-1 1,0 1-1,0 0 0,1 0 1,-1 0-1,1-1 1,0 1-1,0 0 1,0 0-1,1 0 0,-1 0 1,1 0-1,0-1 1,0 1-1,0 0 1,1-1-1,-1 1 0,1-1 1,0 1-1,0-1 1,0 0-1,1 0 1,-1 0-1,1 0 0,-1 0 1,1 0-1,3 1-8,-1 1 8,1-2-1,0 1 0,0-1 0,0 1 1,1-2-1,-1 1 0,1-1 1,0 0-1,-1 0 0,1-1 1,0 0-1,0 0 0,0 0 0,0-1 1,0 0-1,0-1 0,0 1 1,6-3-8,0 0 29,1-2 0,-1 0 1,0 0-1,0-1 0,0-1 1,-1 0-1,0 0 1,10-10-30,-18 14 16,0 0 0,0-1 0,-1 0 0,1 0 0,-1 0 0,0 0 0,0 0 0,-1 0 0,1-1 0,-1 1 0,0-1 0,1-2-16,-3 4 12,1 0 0,-1 0 1,1-1-1,-1 1 0,0 0 0,0 0 1,0 0-1,-1 0 0,1 0 0,-1 0 0,0 0 1,0 0-1,0 0 0,0 0 0,0 0 1,-1 0-1,1 0 0,-1 1 0,0-1 0,0 1 1,0-2-13,-2 1 19,1-1 0,-1 1 0,0-1 0,0 1 0,0 0 0,-1 1 0,1-1 0,-1 1 0,1 0 0,-1 0 0,0 0 0,0 0 0,-4 0-19,6 1 20,0 1 0,0-1 1,0 1-1,0-1 1,0 1-1,0 0 0,-1 0 1,1 0-1,0 1 1,0-1-1,0 1 0,0 0 1,0 0-1,0 0 1,1 0-1,-1 0 0,0 0 1,0 1-1,1-1 1,-1 1-1,1 0 0,-1 0 1,-1 2-21,-3 12-475,10 2-3779,9 0 98</inkml:trace>
  <inkml:trace contextRef="#ctx0" brushRef="#br0" timeOffset="801.04">969 514 8002,'0'-1'216,"0"0"1,0 1-1,0-1 0,0 1 1,0-1-1,0 1 1,0-1-1,1 1 1,-1-1-1,0 1 1,0 0-1,1-1 0,-1 1 1,0-1-1,1 1 1,-1-1-1,0 1 1,1 0-1,-1-1 0,0 1 1,1 0-1,-1-1 1,1 1-1,-1 0 1,1 0-1,-1-1 0,1 1 1,-1 0-1,1 0 1,-1 0-1,1 0 1,-1 0-1,1 0 1,-1 0-1,1-1 0,-1 2 1,1-1-1,-1 0-216,11 19 4846,-8-13-5242,7 21 962,-1 1 0,-2 0 0,0 0 0,-2 0 0,-1 1-1,-2 0 1,0 1-566,1-20 525,3-19 1,4-20 264,-10 28-754,7-22 277,1 1 0,1-1 1,8-13-314,-15 31 8,0 1 1,0-1-1,1 1 0,0 0 1,0 0-1,0 0 1,0 1-1,0-1 0,1 1 1,-1-1-1,1 1 0,0 0 1,0 1-1,0-1 1,1 1-1,-1-1 0,1 1 1,-1 1-1,1-1 1,0 1-1,0-1-8,-1 2-1,-1 1 1,0-1-1,0 1 0,0-1 1,0 1-1,0 0 0,0 0 1,0 0-1,0 1 0,-1-1 1,1 1-1,0 0 0,-1-1 1,1 1-1,-1 0 0,0 0 1,0 1-1,1-1 0,-1 0 1,-1 1-1,1 0 0,0-1 0,-1 1 1,1 0-1,-1 0 0,0-1 1,0 1-1,0 1 1,6 13 392,-2 0 0,0 0 0,-1 0 0,0 5-392,-3-21 59,0 7 378,0-4-1000,-1 0-1,1-1 1,0 1-1,0-1 1,0 1 0,0-1-1,1 1 1,1 2 563,10 5-3323</inkml:trace>
  <inkml:trace contextRef="#ctx0" brushRef="#br0" timeOffset="1132.86">1489 142 10410,'0'-31'5370,"-1"29"-5064,1 0 1,-1 0-1,1 0 1,0 0-1,0 0 1,0 0-1,0 0 1,1 0-1,-1-1 1,0 1 0,1 0-1,-1 0 1,1 0-1,0 0 1,1-1-307,-2 2 66,0 1 1,1 0-1,-1-1 1,0 1-1,1 0 1,-1-1 0,0 1-1,1 0 1,-1 0-1,1-1 1,-1 1-1,0 0 1,1 0 0,-1 0-1,1 0 1,-1 0-1,1 0 1,-1-1-1,1 1 1,-1 0-1,1 0 1,-1 0 0,0 0-1,1 1 1,-1-1-1,1 0 1,-1 0-1,1 0 1,-1 0-1,1 0 1,-1 1 0,0-1-1,1 0 1,-1 0-1,1 1 1,-1-1-1,0 0 1,1 0-1,-1 1 1,0-1 0,1 1-67,14 15 834,-5 0-609,-1 1 1,0 1-1,-2-1 0,0 1 1,-1 1-1,0-1 0,-2 1 0,0 0 1,0 13-226,3 41 623,-3 66-623,-4-118 43,0 27 19,-2-28 19,2 1-1,0-1 0,1 1 0,1 0 1,1-1-1,1 0 0,1 0 0,5 12-80,4-13 560,-14-18-626,0-1-1,0 0 1,0 0-1,0 1 0,0-1 1,1 0-1,-1 0 1,0 1-1,0-1 1,0 0-1,0 0 0,1 1 1,-1-1-1,0 0 1,0 0-1,0 0 1,1 1-1,-1-1 0,0 0 1,0 0-1,1 0 1,-1 0-1,0 0 0,0 0 1,1 1-1,-1-1 1,0 0-1,0 0 1,1 0-1,-1 0 0,0 0 1,1 0-1,-1 0 1,0 0-1,0 0 0,1 0 1,-1 0-1,0-1 1,0 1-1,1 0 1,-1 0-1,0 0 0,1 0 1,-1 0-1,0 0 1,0-1-1,0 1 0,1 0 1,-1 0-1,0 0 1,0 0-1,0-1 1,1 1-1,-1 0 0,0 0 1,0-1-1,0 1 1,0 0-1,0 0 0,1-1 1,-1 1-1,0 0 1,0-1-1,0 1 1,0 0-1,0-1 67,-3-13-3597</inkml:trace>
  <inkml:trace contextRef="#ctx0" brushRef="#br0" timeOffset="1578.27">1433 477 9434,'-5'-11'1493,"1"6"-361,1 0 0,1-1 0,-1 1 0,1-1 0,0 0 0,-1-5-1132,3 10 127,-1 0 1,1 0 0,0-1 0,0 1-1,0 0 1,0 0 0,1-1 0,-1 1-1,0 0 1,0 0 0,1 0 0,-1 0 0,1-1-1,-1 1 1,1 0 0,-1 0 0,1 0-1,0 0 1,0 0 0,-1 0 0,1 0-1,0 1 1,0-1 0,0 0 0,0 0-1,0 1 1,0-1 0,0 0 0,0 1 0,0-1-1,0 1 1,0-1 0,1 1 0,-1 0-1,0-1 1,1 1-128,17-4 149,0 0-1,0 1 1,0 2-1,0-1 1,1 2 0,-1 1-1,0 0 1,8 3-149,-11-2-42,-1 1 1,1 0 0,-1 1-1,0 1 1,0 1-1,-1 0 1,1 0 0,-2 2-1,1 0 1,7 5 41,-13-5-481,1 0 0,-1 1-1,0 0 1,-1 0 0,0 0 0,-1 1 0,0 0-1,0 0 1,-1 1 0,2 6 481,2 8-546,-1 1 0,-1 0 1,4 26 545,-14-26 1426,-3-25 1417,-3-17 2007,4 3-4440,1-1 0,0 0 0,1 0 0,0 0 0,-1-12-410,4 20 38,0 0 0,0 0-1,1 1 1,0-1 0,0 0 0,0 0-1,0 0 1,1 0 0,0 1 0,0-1-1,1 1 1,0-1 0,0 1 0,0 0-1,1 0-37,-2 2 4,0 0-1,0 1 0,0-1 1,1 1-1,-1 0 1,1 0-1,0 0 0,-1 0 1,1 0-1,0 0 0,0 1 1,0-1-1,0 1 0,1 0 1,-1 0-1,0 0 0,0 1 1,1-1-1,-1 1 1,1-1-1,-1 1 0,0 0 1,1 1-1,-1-1 0,0 0 1,1 1-1,-1 0 0,0 0 1,0 0-1,4 1-3,10 6-227,-1 0 0,0 0 0,0 2 0,-1 0 0,6 5 227,8 5-1353,-6-6-2648,1-1 0,0 0-1,2-2 4002,7 1-6074</inkml:trace>
  <inkml:trace contextRef="#ctx0" brushRef="#br0" timeOffset="1934.39">2300 618 3001,'79'-18'3523,"-77"18"-3202,0-1 0,0 1-1,-1-1 1,1 1 0,0-1 0,-1 0-1,1 1 1,-1-1 0,1 0 0,-1 0-1,1 0 1,-1 0 0,1-1 0,-1 1-1,0 0 1,0-1 0,0 1 0,0-1 0,0 1-1,0-1 1,0 1 0,0-1 0,0 1-1,-1-1 1,1 0 0,-1 0 0,1 1-1,-1-1 1,0 0 0,1 0 0,-1 0-1,0 1 1,0-2-321,-1 1 225,1 1 0,-1-1-1,1 1 1,-1-1 0,1 1-1,-1-1 1,0 1 0,0 0-1,0 0 1,1-1 0,-1 1-1,0 0 1,-1 0 0,1 0 0,0 0-1,0 0 1,0 0 0,-1 0-1,1 0 1,0 0 0,-1 1-1,1-1 1,-1 1 0,1-1-1,-1 1 1,1-1 0,-1 1-1,1 0 1,-1 0 0,1-1-1,-2 1-224,-7 2 187,1-1-1,0 1 1,-1 1-1,1 0 0,0 0 1,1 0-1,-1 1 1,0 1-1,1-1 0,0 2 1,0-1-1,-7 7-186,12-10 8,0 0-1,0 1 0,0 0 1,0-1-1,0 1 1,0 0-1,1 0 1,-1 1-1,1-1 1,0 0-1,0 1 0,0 0 1,1-1-1,-1 1 1,1 0-1,0 0 1,0-1-1,0 1 0,1 0 1,-1 0-1,1 0 1,0 0-1,0 0 1,0 0-1,1 0 0,-1 0 1,1 0-1,0 0 1,0 0-1,0 0 1,2 2-8,-2-3 2,1 0 1,-1 0 0,1-1 0,0 1 0,0 0 0,0-1-1,0 1 1,1-1 0,-1 0 0,1 0 0,-1 1-1,1-2 1,0 1 0,0 0 0,0-1 0,0 1-1,0-1 1,0 0 0,0 0 0,0 0 0,2 0-3,0-1 10,0 0 0,0 0 0,0 0 0,0 0 0,0-1 0,0 0 0,1 0 0,-2-1 0,1 1 0,0-1 0,0 0 0,4-3-10,5-3 32,0-1 1,-1 0-1,0-1 1,0 0-1,-1-1 1,-1-1-1,0 0 0,2-4-32,-9 12 14,-1 0 0,0-1 0,0 0 0,0 0 0,0 0 0,-1 0 0,0 0 0,0-1 0,0 1 0,-1 0 0,0-1 0,0 0 0,0-1-14,5 45 22,-6-28 10,1 0-1,-1 1 1,2-1-1,-1 0 1,1 0-1,1-1 1,0 1-1,0 0 1,1 0-32,-2-5-52,1 1 1,0 0-1,0-1 1,0 0 0,0 1-1,1-1 1,0 0-1,0-1 1,0 1-1,0-1 1,1 0 0,0 0-1,0 0 1,0-1-1,2 2 52,13-1-4451,6-8-126</inkml:trace>
  <inkml:trace contextRef="#ctx0" brushRef="#br0" timeOffset="2267.72">2724 631 9794,'35'-102'3985,"-39"100"512,3 9-2665,-1 9-207,5 5-761,4 3-88,0 1-488,-1 3-96,4-3-104,-5-2-24,4-1 8,0-6 64,1-8-88,3-8 728,0-8 953,-7-14-6578,-4-1 3160</inkml:trace>
  <inkml:trace contextRef="#ctx0" brushRef="#br0" timeOffset="2602.51">2771 349 4145,'-16'-21'2872,"7"9"-383,4 5-625,5 6-1279,10 2 615,5 1-2713,8 4-967,-1 4 360</inkml:trace>
  <inkml:trace contextRef="#ctx0" brushRef="#br0" timeOffset="2921.44">2916 413 3241,'92'84'3251,"-88"-81"-2888,-2 0 0,1 1 0,0 0 0,-1 0 0,0-1-1,0 1 1,0 0 0,0 1 0,0-1 0,-1 0 0,0 0 0,0 1 0,0-1 0,-1 1 0,1-1-1,-1 1 1,0-1 0,0 1 0,0-1 0,-1 1 0,0-1 0,0 0 0,0 1-363,-1 12 1518,2 27 1730,2-27-629,0-22 2690,-1-5-5247,0 0 0,1 1 0,0-1 0,1 0 0,0 1 0,1 0 0,0 0 1,0 0-1,1 0 0,0 0 0,0 1 0,2-1-62,-5 5 11,0 0 0,1 0-1,0 1 1,-1 0 0,1-1 0,0 1 0,1 0-1,-1 0 1,1 1 0,-1-1 0,1 1 0,0 0-1,0-1 1,0 2 0,0-1 0,0 0 0,0 1-1,2 0-10,-3 0 4,-1 1 0,1 0 0,0 1 0,0-1 0,-1 1 0,1-1 0,0 1 0,0 0 0,-1 0 0,1 0-1,-1 0 1,1 0 0,-1 1 0,1-1 0,-1 1 0,0-1 0,0 1 0,0 0 0,0 0 0,0 0 0,0 0 0,0 0 0,-1 1-1,1-1 1,-1 0 0,1 1 0,-1-1 0,1 3-4,13 29 49,-1 0 0,0 5-49,23 56 309,-35-91-888,0 0 0,0 0 0,0-1 0,0 0-1,1 1 1,0-1 0,-1 0 0,1 0 0,4 2 579,11 5-4285</inkml:trace>
  <inkml:trace contextRef="#ctx0" brushRef="#br0" timeOffset="3251.27">3761 587 7610,'3'-5'1352,"0"-1"1,-1 0-1,1 1 1,-1-1 0,0 0-1,0 0 1,-1-1 0,0 1-1,1-4-1352,-2 9 255,0 0-1,0 0 0,0 0 1,-1-1-1,1 1 1,0 0-1,0 0 1,-1 0-1,1 0 0,-1 0 1,1 0-1,-1-1 1,1 1-1,-1 0 1,1 0-1,-1 1 0,0-1 1,0 0-1,0 0 1,0 0-255,-1 0 122,0 0 0,1 0 1,-1 0-1,0 0 0,0 1 0,0-1 1,0 1-1,0 0 0,0-1 1,0 1-1,0 0 0,0 0 1,0 0-1,0 0 0,0 1 0,-1 0-122,-10 1 65,1 0 0,0 2 0,0 0 0,0 0 0,0 1 0,1 0 0,0 1-1,0 0 1,0 1 0,1 0 0,0 1 0,1 0 0,-1 1 0,1-1 0,1 2-1,0-1 1,-3 6-65,10-13-1,-1 0 1,1 1-1,-1-1 0,1 1 0,0-1 0,0 1 0,0-1 0,0 1 0,1 0 1,-1 0-1,1-1 0,-1 1 0,1 0 0,0 0 0,0 0 0,1-1 0,-1 1 0,0 0 1,1 0-1,0-1 0,-1 1 0,1 0 0,0-1 0,0 1 0,1-1 0,-1 1 1,1-1-1,-1 1 0,1-1 0,0 0 0,0 0 0,-1 0 0,2 1 1,0-1-1,0 0 0,0 1 0,1-1 0,-1-1 1,0 1-1,1 0 0,-1-1 0,1 0 0,0 0 0,-1 0 0,1 0 0,0 0 0,0-1 0,-1 1 0,1-1 0,0 0 0,0-1 0,0 1 0,-1 0 0,1-1 0,0 0 0,-1 0 0,1 0 0,0-1 1,4-2 4,0 0 0,-1-1 0,1 0 0,-1 0 0,0-1-1,0 0 1,-1 0 0,0 0 0,0-1 0,0 0 0,-1 0 0,0-1 0,0 1-1,-1-1 1,0 0 0,-1-1 0,1 1 0,-1-3-4,7-20 4,-2-2 0,-1 1 1,-1-1-1,-1-5-4,4-67-8,-4-80 8,-4 140 1,-1 32 0,1 7 0,0-1-1,-1 1 1,0 0-1,0 0 1,-1 0 0,0 0-1,0-1 1,0 1-1,-1 0 1,-2-5-1,-3 9-14,1 13 3,-1 13-1,1 9 152,1 1 1,2 0 0,1 1 0,1-1 0,5 28-141,-2-44-130,1 0 0,0 0 1,2-1-1,0 0 0,1 0 1,6 13 129,-7-20-673,1 0-1,0 0 1,0 0 0,1-1 0,0 0 0,7 6 673,20 14-4236</inkml:trace>
  <inkml:trace contextRef="#ctx0" brushRef="#br0" timeOffset="3803.74">4021 440 9058,'36'-56'3917,"-34"52"-2751,1-2 2039,-3 9-309,-1 16-58,17 48-1872,2 0 0,13 22-966,-29-139 798,-4 15-720,0 20 45,1 0 0,1 0-1,0 0 1,0-1 0,2 1 0,0 0 0,1 0 0,3-9-123,-6 23 5,1 0 1,-1 0-1,1 0 0,0 0 1,0 0-1,0 0 0,0 0 1,0 0-1,0 1 0,0-1 1,0 0-1,0 0 0,0 1 0,0-1 1,0 1-1,0-1 0,0 1 1,1 0-1,-1-1 0,0 1 1,0 0-1,1 0 0,-1 0 1,0 0-1,0 0 0,1 0 1,-1 0-1,0 0 0,1 1-5,44 11-1,-25-5-1,48 14-7,-54-15 12,1 0 0,0-1 1,0-1-1,0-1 0,1 0 1,-1-1-1,1-1 0,0 0 0,-1-1 1,1-1-1,-1-1 0,1 0-3,70-27 28,-79 26-21,0 0 0,0-1 0,-1-1 0,0 1 0,1-1 0,-2 0 0,1-1 0,0 0 0,2-3-7,-9 8 1,1 1-1,-1 0 1,0 0-1,1-1 1,-1 1 0,0 0-1,1-1 1,-1 1-1,0 0 1,0-1-1,1 1 1,-1 0 0,0-1-1,0 1 1,0 0-1,0-1 1,0 1-1,1-1 1,-1 1 0,0-1-1,0 1 1,0 0-1,0-1 1,0 1-1,0-1 1,0 1 0,0 0-1,0-1 1,-1 1-1,1-1 1,0 1-1,0 0 1,0-1 0,0 1-1,-1-1 1,1 1-1,0 0 1,0-1-1,-1 1 1,1 0 0,0-1-1,-1 1 0,-21-4 34,-26 10 11,39-4-35,0 0 0,0 1 0,0 0 0,0 0-1,1 1 1,-1 0 0,1 1 0,0 0 0,0 0 0,1 1 0,0 0 0,0 0 0,0 0 0,1 1 0,0 0-10,2-2 14,0 0 0,1 0-1,0 0 1,0 1 0,1-1 0,-1 1 0,1-1 0,0 1 0,1 0 0,-1 0-1,1 0 1,0 0 0,1 0 0,0 0 0,0 0 0,0 0 0,0 0 0,1 0-1,0 0 1,0 0 0,1-1 0,0 1 0,1 4-14,0-4 74,0-1 1,0 0-1,0 0 0,1 0 1,0 0-1,0-1 0,0 1 1,1-1-1,-1 0 1,1 0-1,0 0 0,0-1 1,0 0-1,0 0 0,1 0 1,-1-1-1,1 0 1,0 0-1,0 0 0,4 0-74,18 5 264,1-2-1,0-2 0,26 1-263,-24-2 73,44 7 741,-8 0-1319,-25-7-4447,-23-4 616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0:1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51 181 1248,'-30'-111'4028,"28"83"153,2 25-3616,0 0-1,0 0 1,0 0 0,0 0 0,-1 0 0,1 0 0,-1 0-1,0 1 1,1-1 0,-1 0 0,-1 0 0,1 0 0,-1 0-565,2 3 87,-1 0 1,1 0-1,0 0 1,-1 0-1,1 0 1,0 1 0,-1-1-1,1 0 1,0 0-1,-1 0 1,1 1-1,0-1 1,0 0-1,-1 1 1,1-1 0,0 0-1,0 1 1,-1-1-1,1 0 1,0 1-1,0-1 1,0 0 0,0 1-1,0-1 1,0 0-1,-1 1 1,1-1-1,0 1 1,0-1-1,0 0 1,0 1 0,0-1-1,0 1 1,1-1-1,-1 0 1,0 1-1,0-1 1,0 0 0,0 1-1,0-1-87,0 2 153,-3 85 2375,3 1 0,11 75-2528,0 5 1641,-11-146-1442,0 0 0,2 0 0,1 0-1,1-1 1,0 1 0,2-1-1,1 0 1,3 6-199,-10-26 61,0-1-11,0 0 7,12 7-87,5 1-4302,7 0 404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0:1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67 10130,'-2'-4'655,"-1"0"1,0 0-1,0 0 0,0 0 0,0 0 1,-1 0-1,0 1 0,1 0 0,-1 0 0,-1 0 1,1 0-1,-3-1-655,-1 1 561,1-1 0,-1 2 0,0-1 0,0 1 0,0 0 0,0 1 0,-5-1-561,-9 1 579,0 1 0,0 1 0,0 1 0,1 1 0,-14 4-579,15-4 281,1 2 0,0 0 0,0 1 0,0 1 0,1 1 0,0 1 0,0 0 0,1 1 0,0 1 0,-1 3-281,16-13 9,0 0 0,0 1 0,0-1 0,1 1 0,-1-1 0,1 1 0,-1 0 0,1 0 0,0-1 0,-1 1 0,1 0 0,0 0 0,0 0 0,0 0 0,1 1 0,-1-1 0,1 0 0,-1 0 0,1 0 0,-1 1 0,1-1 0,0 0 0,0 0 0,0 1 0,0-1 0,1 0 0,-1 0 0,1 0 0,-1 1 0,1-1 1,0 0-1,0 0 0,0 0 0,0 0 0,0 0 0,0 0 0,0 0 0,1 0 0,-1-1 0,1 1 0,-1-1 0,1 1 0,2 1-9,0 0 1,0 1 0,1-1 0,-1 0 1,1 0-1,0-1 0,0 1 0,0-1 0,0 0 0,0 0 1,1-1-1,-1 1 0,0-1 0,1-1 0,-1 1 0,1-1 0,-1 0 1,6 0-2,1-3 17,0 0 0,0-1 0,0 0-1,0-1 1,-1 0 0,0-1 0,0 0 0,0-1 0,0-1-17,-6 5 11,-1 1 1,0-1-1,0 0 0,-1-1 0,1 1 0,-1-1 0,0 0 0,1 0 1,-2 0-1,1 0 0,0 0 0,-1 0 0,0-1 0,0 0 0,0 1 1,-1-1-1,1 0 0,-1 0 0,0 1 0,-1-1 0,1 0 0,-1 0 1,0 0-1,0-3-11,0 8 2,0-1 0,0 0 0,0 0 0,0 0 0,0 1 0,0-1 0,0 0 0,0 0 0,0 0 0,-1 1 0,1-1 0,0 0 0,-1 0 0,1 1 0,0-1 0,-1 0 0,1 0 0,-1 1 0,1-1 0,-1 1 0,1-1 0,-1 0 0,0 1 0,1-1 0,-1 1 0,0-1 0,1 1 0,-1 0 0,0-1 0,0 1 0,1 0-1,-1-1 1,0 1 0,0 0 0,0 0 0,1 0 0,-1 0 0,0 0 0,0 0 0,0 0 0,1 0 0,-1 0 0,0 0 0,0 0 0,0 0 0,1 1 0,-1-1 0,0 0 0,0 0 0,1 1 0,-1-1 0,0 1 0,0-1 0,1 1 0,-1-1-2,-3 3 10,1-1-1,0 1 1,0 0 0,0-1-1,1 1 1,-1 0-1,1 1 1,-1-1-1,1 0 1,0 1-1,-1 3-9,-1 2 22,1 1-1,1 0 0,0 0 0,0 0 1,1 0-1,0 0 0,1 1 0,0-1 0,1 0 1,0 0-1,1 0 0,0 0 0,0 0 0,1 2-21,-1-7 28,-1 0-1,1-1 0,0 1 0,0-1 0,1 1 0,-1-1 0,1 0 1,0 0-1,0 0 0,0 0 0,1 0 0,-1-1 0,1 1 0,0-1 1,0 0-1,0 0 0,0 0 0,1-1 0,-1 0 0,1 0 1,-1 0-1,1 0 0,0-1 0,0 1 0,0-1 0,0-1 0,0 1 1,0-1-1,2 1-27,14-3 670,6 1-5615,-14 3 1137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0:2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52 12387,'-2'-23'4193,"-2"3"1080,2 21-3489,1-8 144,-1 6-663,2-1-345,0 2-536,0 0-208,0 0 336,0 0 384,2 0-6569,-1 2 2801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0:1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495 231 8682,'-22'-7'2533,"0"2"-1,-1 0 1,0 1 0,-13 0-2533,5 3 595,1 1 1,0 1-1,0 2 1,0 0-1,1 3 0,-1 0 1,1 2-1,0 1 1,-1 2-596,24-9 82,0 1 0,0 0 0,0 0-1,1 0 1,0 1 0,0 0 0,0 0 0,0 0 0,0 1 0,-2 2-82,6-5 5,0-1 0,0 1 0,0-1 0,0 1 0,0-1 0,1 1 0,-1 0 0,0-1 0,1 1 0,0 0 0,-1-1 0,1 1 0,0 0 0,0 0 0,0-1 0,0 1 0,0 0 0,0 0 1,0-1-1,0 1 0,1 0 0,-1 0 0,1-1 0,0 1 0,-1-1 0,1 1 0,0 0 0,0-1 0,0 1 0,0-1 0,0 0 0,0 1 0,0-1 0,1 0 0,-1 0 0,0 1 0,1-1 0,-1 0 0,1-1 0,-1 1 0,2 1-5,13 7 3,0-1-1,1 0 0,0-1 0,1 0 0,-1-2 0,1 0 1,1-1-1,17 1-2,-12-1 11,-1 1 0,0 1 1,1 1-1,20 10-11,-41-17 2,-1 1-1,1 1 1,0-1-1,0 0 1,-1 1 0,1-1-1,-1 1 1,0 0-1,1 0 1,-1 0 0,0 0-1,0 0 1,0 0-1,0 1 1,-1-1 0,1 1-1,-1-1 1,1 1-1,-1 0 1,0-1-1,0 1 1,0 0 0,0 0-1,-1 0 1,1 0-1,-1 0 1,1 0 0,-1-1-1,0 1 1,0 0-1,-1 0 1,1 0 0,-1 0-1,1 0 1,-1 0-1,0 0 1,0 0 0,0-1-1,0 1 1,-1 0-1,1-1 1,-2 2-2,-2 5 15,-1 0 1,-1-1-1,1 0 1,-1-1-1,-1 0 1,1 0-1,-1 0 1,-1-1-1,1 0 1,-1 0-1,-8 3-15,3-3 54,-1 1-1,0-2 1,0 0-1,0-1 1,-1-1 0,1 0-1,-1-1 1,-10 0-54,61-12-4016,-7 10 894</inkml:trace>
  <inkml:trace contextRef="#ctx0" brushRef="#br0" timeOffset="495.95">724 482 10322,'-2'-2'666,"0"-1"0,1 1 0,-1 0 0,0 1 1,0-1-1,0 0 0,-1 0 0,1 1 0,0 0 0,-1-1 0,1 1 0,0 0 0,-1 0 0,0 0 0,1 0 0,-3 0-666,2 1 246,-1 0 0,1 0-1,-1 0 1,1 1 0,0-1-1,-1 1 1,1 0 0,0 0-1,-1 0 1,1 0 0,0 0-1,0 1 1,-1 0-246,-9 6 245,0 0 1,0 0-1,1 2 0,0 0 0,1 0 1,0 1-1,1 0 0,0 1 0,-6 8-245,13-15 29,0 0 0,0 1 0,0-1 0,1 0 0,-1 1 0,2-1 0,-1 1 0,0 0 0,1 0 0,0 0 0,0 0 0,1 1-29,0-3 8,0 0-1,1 0 1,0 0-1,0 0 1,0 0 0,0-1-1,0 1 1,1 0-1,-1-1 1,1 1 0,0-1-1,0 1 1,1-1-1,-1 0 1,1 0 0,-1 0-1,1-1 1,0 1-1,3 2-7,-2-2 9,0-1-1,0 1 0,0 0 0,0-1 1,1 0-1,-1 0 0,1 0 0,0-1 1,0 1-1,-1-1 0,1 0 0,0-1 1,0 1-1,0-1 0,0 0 0,0 0 1,3-1-9,1 0 16,-1-1 1,1 0 0,-1 0 0,0-1 0,0 0-1,0-1 1,0 0 0,-1 0 0,1 0-1,2-3-16,-3 2 27,1 0-1,-1-1 0,-1 0 0,1 0 0,-1 0 1,0-1-1,-1 0 0,1 0 0,-1 0 1,-1-1-1,1 1 0,-1-1 0,-1 0 0,0-1 1,0 1-1,0 0 0,-1-1 0,0 0 0,-1 1 1,1-10-27,-3 15 17,1-1 0,-1 1 1,0 0-1,-1-1 1,1 1-1,-1 0 0,1 0 1,-1 0-1,0 0 0,0 0 1,0 0-1,0 0 1,-1 1-1,1-1 0,-1 1 1,0 0-1,1 0 1,-1 0-1,0 0 0,0 0 1,0 0-1,-1 1 0,1-1 1,0 1-1,-1 0-17,0-1-39,-1 0 0,0 1 0,0 0 0,0 0-1,0 0 1,-1 0 0,1 1 0,0 0 0,0 0 0,0 0-1,0 0 1,0 1 0,-1 0 0,1 0 0,0 1 0,-3 1 39,-1 4-3314,11 1-2382,10 3-604</inkml:trace>
  <inkml:trace contextRef="#ctx0" brushRef="#br0" timeOffset="832.7">864 114 8514,'-2'-10'1524,"1"-1"-1,0 1 1,0-1 0,1 1-1,0-1 1,1 1 0,0-1 0,1 1-1,3-9-1523,-6 24 3681,1 5-2766,1 9-698,-2 110 1439,3 91-530,0-181-1046,2 0 0,2 0 0,2-1 0,8 23-80,-14-52-8,1 0-1,1 0 0,0-1 0,0 0 1,0 0-1,1 0 0,0 0 0,1 0 1,0-1 8,-3-4-176,-1-1 1,1 1-1,0-1 1,0 0-1,0 0 1,0 0-1,0 0 1,0-1 0,1 1-1,-1-1 1,1 1 175,0-2-465,-1 1 1,0 0 0,1-1 0,-1 0-1,1 0 1,-1 0 0,1 0-1,-1 0 1,1-1 0,-1 0 0,0 0-1,1 0 1,0 0 464,24-10-5900,-2-2-464</inkml:trace>
  <inkml:trace contextRef="#ctx0" brushRef="#br0" timeOffset="1200.85">1145 610 4273,'19'-31'1499,"3"-5"331,-9 1 2241,-11 14 3055,-2 21-7015,0 0 0,0 0 0,0 0 0,0 0 1,0 0-1,0-1 0,0 1 0,0 0 0,0 0 1,0 0-1,0 0 0,0 0 0,0 0 0,-1 0 0,1-1 1,0 1-1,0 0 0,0 0 0,0 0 0,0 0 1,0 0-1,-1 0 0,1 0 0,0 0 0,0 0 1,0 0-1,0 0 0,0 0 0,0 0 0,-1 0 1,1 0-1,0 0 0,0 0 0,0 0 0,0 0 0,0 0 1,-1 0-1,1 0 0,0 0 0,0 0 0,0 0 1,0 0-1,0 0 0,0 0 0,-1 0 0,1 1 1,0-1-1,0 0 0,0 0 0,0 0 0,0 0 0,0 0 1,0 0-1,0 0 0,0 1 0,0-1 0,-1 0 1,1 0-1,0 0-111,-9 16 3814,2 11-4925,3 22 1311,4-47-190,1 1 1,-1-1-1,1 1 1,0-1-1,-1 0 0,1 1 1,0-1-1,0 0 1,1 0-1,-1 0 0,0 0 1,1 0-1,-1 0 1,1 0-1,0 0 0,-1 0 1,1-1-1,0 1 1,0-1-1,0 1 0,0-1 1,1 0-1,-1 0 1,0 0-1,0 0 0,1 0 1,1 0-11,2 1 19,0-1 1,0 0 0,0 0-1,0 0 1,0 0 0,0-1-1,0 0 1,0 0-1,5-2-19,-5 1 18,0-1-1,0-1 0,0 1 0,0-1 0,0 0 0,-1 0 0,0-1 1,1 0-1,-1 0 0,-1 0 0,1 0 0,0-1 0,-1 0 0,0 0 1,1-1-18,-2 2 43,0 0 0,0 0 0,-1-1 1,1 1-1,-1 0 0,0-1 0,0 0 1,-1 1-1,1-1 0,-1 0 0,0 0 1,0 0-1,-1 0 0,1 0 0,-1 0 1,0 0-1,-1 0 0,1 0 0,-2-4-43,-4-1 721,1 20-431,4 29-246,2-29-35,1-1-1,0 1 1,1-1 0,0 0-1,0 0 1,1 0-1,1 3-8,-3-9-17,1 1-1,-1 0 0,1-1 1,0 1-1,0-1 0,0 0 1,1 0-1,-1 0 0,1-1 0,-1 1 1,1-1-1,0 0 0,0 0 1,0 0-1,0 0 0,1-1 1,-1 0-1,0 1 0,1-2 18,45 6-438,-10-3-5005,-20 0 1767</inkml:trace>
  <inkml:trace contextRef="#ctx0" brushRef="#br0" timeOffset="1543.99">1747 155 6081,'2'-42'4762,"-3"34"-3798,1 0-1,0 0 0,1 0 1,-1 0-1,1 0 0,1 0 1,0 0-1,0 0 0,0 0 1,1 1-1,0-1 0,3-4-963,-6 12 52,1 0-1,-1 0 1,0 0-1,1 0 0,-1 0 1,0 0-1,1 0 1,-1 0-1,0 0 0,0 0 1,1 0-1,-1 0 1,0 0-1,1 0 0,-1 0 1,0 0-1,1 0 1,-1 0-1,0 1 0,1-1 1,-1 0-1,0 0 1,0 0-1,1 0 0,-1 1 1,0-1-1,0 0 1,1 0-1,-1 1 0,0-1 1,0 0-1,0 0 1,0 1-1,1-1 0,-1 0 1,0 1-1,0-1 1,0 0-1,0 0 0,0 1 1,0-1-1,0 0 1,0 1-1,0-1 0,0 0 1,0 1-1,0-1 1,0 1-52,5 17 712,3 35 92,-3-1 1,-2 1-1,-3 0 0,-3 18-804,0-20 205,3-1-1,1 0 0,3 0 0,10 47-204,-14-95-26,0 0-35,1 0 1,-1 0 0,0 0 0,1 1 0,-1-1 0,1 0-1,0 0 1,0 0 0,0 0 0,0 0 0,0 0-1,0-1 1,0 1 0,1 0 0,-1 0 0,1-1 0,-1 1-1,2 0 61,1-6-4509,-8-6 451</inkml:trace>
  <inkml:trace contextRef="#ctx0" brushRef="#br0" timeOffset="1898.2">1675 440 8362,'-10'-9'2183,"-9"-10"4315,20 12-3471,13 5-1024,331 9 479,-257-14-4672,-81 6 1382,-1 0 0,0-1 0,1 1 0,-1-2 0,0 1 0,0-1 0,1 0 808,-7 2 1,0 1 0,0 0 0,0 0 0,0 0 0,0 0 0,0 0 0,1 0 0,-1 0 0,0 0 0,0 0 1,0-1-1,0 1 0,0 0 0,0 0 0,1 0 0,-1 0 0,0 0 0,0 0 0,0 0 0,0 0 0,0 0 0,1 0 0,-1 0 0,0 0 0,0 0 0,0 0 0,0 0 0,0 0 1,1 0-1,-1 0 0,0 0 0,0 0 0,0 0 0,0 1 0,0-1 0,1 0 0,-1 0 0,0 0 0,0 0 0,0 0 0,0 0 0,0 0 0,0 0 0,0 1 0,0-1 1,1 0-1,-1 0 0,0 0 0,0 0 0,0 0 0,0 0 0,0 1 0,0-1 0,0 0 0,0 0 0,0 0 0,0 0 0,0 1-1,-3 14 901,-14 35 1551,6-20-1888,9-24-368,1 0 1,-1 0-1,1 1 1,0-1-1,1 0 0,-1 1 1,1-1-1,0 1 0,1-1 1,0 0-1,0 1 0,0-1 1,1 0-1,0 0 0,0 0 1,0 0-1,1 0 0,0 0-196,-1-3-58,1 0 0,0 0 0,-1 0 0,1 0 0,0-1 0,0 0 0,0 1 0,1-1 0,-1 0 0,0 0 0,1-1 0,0 1 0,-1-1 0,1 0 0,0 0 0,0 0 0,-1 0 0,1-1 0,0 1 1,0-1-1,0 0 0,0 0 0,0-1 0,0 1 0,-1-1 0,1 0 0,4-1 58,23-7-4336,2-3-365</inkml:trace>
  <inkml:trace contextRef="#ctx0" brushRef="#br0" timeOffset="2231.13">2325 245 8546,'-25'-22'3032,"5"1"361,3 6-2369,9 10-447,7 9-177,6 2-64,12 6-3729,2 4 1457</inkml:trace>
  <inkml:trace contextRef="#ctx0" brushRef="#br0" timeOffset="2749.45">2597 407 11058,'-45'17'9459,"35"-14"-8665,-1 1 0,1 0-1,0 0 1,0 1 0,1 1-1,-2 0-793,8-4 82,1 0-1,-1 1 0,1-1 0,0 0 0,0 1 1,0-1-1,0 1 0,0 0 0,0-1 0,1 1 1,-1 0-1,1 0 0,0 0 0,0 0 0,0 0 1,0 0-1,1 1 0,-1-1 0,1 0 0,0 0 1,0 1-1,0-1 0,0 1-81,0-1 25,1 0-1,-1 0 1,1 0 0,0 0-1,0 0 1,0 0-1,0 0 1,0 0 0,1 0-1,-1 0 1,1-1-1,-1 1 1,1-1 0,0 1-1,0-1 1,1 0-1,-1 1 1,0-1 0,1 0-1,-1-1 1,1 1-1,0 0 1,-1-1 0,1 1-1,0-1 1,0 0-1,0 0 1,0 0 0,0-1-1,0 1 1,0 0-1,1-1 1,-1 0 0,0 0-1,0 0 1,0 0-1,3-1-24,1 1 28,0-1-1,0 0 0,0 0 1,0 0-1,0-1 0,0 0 0,0-1 1,0 1-1,-1-1 0,1-1 1,-1 1-1,0-1 0,0 0 1,0 0-1,0-1 0,2-3-27,-5 5 3,-1 0-1,0 0 1,1 0 0,-1 0-1,0-1 1,-1 1-1,1-1 1,-1 1 0,1-1-1,-1 0 1,0 0-1,0 0 1,-1 1 0,1-1-1,-1 0 1,0 0 0,0 0-1,0 0 1,-1 0-1,1 0 1,-1 1 0,0-1-1,0 0 1,0 0-1,0 1 1,-1-1 0,0 1-1,0-1 1,0 1 0,0-1-1,0 1 1,0 0-1,-1 0 1,0 0 0,1 1-1,-1-1 1,0 1-1,0-1 1,-1 1 0,1 0-1,0 0 1,-1 0 0,1 1-1,-1-1 1,0 1-1,0 0 1,1 0 0,-1 0-1,0 1 1,0-1-1,-3 1-2,11 3-1008,-1 0 0,1-1 0,-1 1 0,1 0-1,0-1 1,0 0 0,0 0 0,1 0 0,-1-1 1008,55 1-7379,-46-3 7808,0 0 0,0 2 0,0-1 0,0 2 0,0 0 0,8 2-429,-19-3 192,1 0-1,0 0 1,-1 0 0,1 1-1,0-1 1,-1 1 0,0-1-1,1 1 1,-1 0-1,0 0 1,0 0 0,0 0-1,0 0 1,0 1-1,-1-1 1,1 1 0,-1-1-1,1 1 1,-1-1 0,0 1-1,0 0 1,0 0-1,0-1 1,-1 1 0,1 0-1,-1 0 1,1 0-1,-1 0 1,0 0 0,-1 2-192,1 10-66,2 7 2976,-1-22-2832,0 0 0,0 0-1,0 0 1,-1 1 0,1-1-1,0 0 1,0 0 0,0 0 0,0 0-1,-1-1 1,1 1 0,0 0-1,0 0 1,0 0 0,0-1 0,-1 1-1,1 0 1,0-1 0,0 1-1,-1-1 1,1 1 0,0-1 0,-1 1-1,1-1 1,0 1 0,0-2-78,41-26 268,-32 19-244,1 1-1,0 0 0,0 1 0,1 0 1,0 1-1,1 0 0,-1 1 0,1 1 0,0 0 1,0 0-1,7 0-23,-18 4 6,0 1 0,0-1-1,1 0 1,-1 1 0,0 0 0,0 0 0,1-1 0,-1 1-1,0 0 1,0 1 0,0-1 0,0 0 0,0 1 0,-1-1-1,1 1 1,0-1 0,-1 1 0,1 0 0,-1 0 0,1 0-1,-1 0 1,0 0 0,0 0 0,0 0-6,26 60 226,-19-40-157,-2-6 39,1 0 1,1 0-1,1-1 1,10 14-109,12 5-3156,-24-26-88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3:0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92 263 3361,'-8'-1'5353,"-2"3"3167,12 11-6175,2 5-2865,7 72 1039,-3 0 0,-4 50-519,4 57 211,-6-179-182,0 10 34,-1 0-1,-1 20-62,-1-42 33,1 0 0,-1 0 0,0 0 0,0 0 0,0 0 0,-1 0 0,0 0 0,0-1 0,-1 1-1,0-1 1,0 1 0,0-1 0,0 0 0,-5 4-33,8-8 15,-1-1 0,1 1 0,-1 0 0,0-1 0,1 1-1,-1-1 1,0 1 0,1-1 0,-1 1 0,0-1 0,0 0 0,1 1 0,-1-1-1,0 0 1,0 0 0,0 0 0,1 1 0,-1-1 0,0 0 0,0 0 0,0 0-1,0 0 1,0 0 0,1-1 0,-1 1 0,0 0 0,0 0 0,0 0 0,0-1-15,-18-19 293,-4-36-12,18 28-254,0 0 0,1 0 0,2 0 0,1-1 1,1 1-1,2-1 0,0 1 0,5-13-27,0 0-4,3 1 0,1 0 0,2 0 0,1 2 0,11-20 4,-17 44-12,0 0 0,0 0 0,2 1 0,-1 0 0,2 0 0,0 1 0,0 1 0,1 0 0,0 0 0,1 1-1,0 1 1,1 0 0,0 1 0,0 0 0,1 1 0,-1 1 0,2 0 0,-1 2 0,1-1 0,-1 2 0,1 0 0,0 0 0,0 2 0,1 0 0,-1 1 0,15 2 12,-23-1-8,0 0 1,0 1-1,0 0 1,-1 0-1,1 1 1,-1 0-1,1 0 1,-1 1 0,0 0-1,0 0 1,-1 1-1,1-1 1,-1 2-1,0-1 1,0 1-1,-1-1 1,1 2-1,-1-1 1,-1 1 0,1-1-1,-1 1 1,0 0-1,1 5 8,-2-3 1,0 1-1,0-1 1,-1 1 0,0-1-1,-1 1 1,0 0-1,-1 0 1,0 0 0,0-1-1,-1 1 1,0 0-1,-1 0 1,0-1 0,0 1-1,-1-1 1,-1 0-1,1 0 1,-2 0 0,-1 3-1,-2 2 8,0 0 0,-1-1 0,-1-1 1,0 1-1,-1-2 0,0 1 0,-1-1 1,0-1-1,0 0 0,-1-1 0,-1 0 1,0-1-1,0-1 0,0 0 0,-11 3-8,-2-1 50,-1-1-1,0-2 1,0 0-1,-1-2 0,0-1 1,0-2-1,0 0 0,-5-2-49,-6 1 1086,32 0-3669,14 5 577</inkml:trace>
  <inkml:trace contextRef="#ctx0" brushRef="#br0" timeOffset="516.82">810 790 8442,'-1'-2'374,"-1"0"1,0 1-1,1-1 1,-1 0-1,0 1 1,0-1-1,0 1 1,0 0-1,0 0 1,-1 0-1,1 0 1,0 0-1,0 0 1,-1 1-1,1-1 1,0 1-1,-1-1 1,0 1-375,-3 0 349,0 0 0,0 0 1,1 1-1,-1 0 1,0 0-1,0 0 1,1 1-1,-1 0-349,-10 4 357,0 0 1,1 2-1,0 0 0,0 1 0,-1 2-357,7-5 98,1 1 0,0 0 0,0 0 0,1 1 0,0 0 0,1 0 0,-1 1 0,1 0 0,-3 8-98,7-15 8,1 1 0,-1-1-1,1 1 1,0 0 0,0 0 0,0 0 0,0 0 0,1-1 0,-1 1-1,1 0 1,0 0 0,-1 0 0,1 0 0,1 0 0,-1 0 0,0 0-1,1 0 1,-1 0 0,1 0 0,0 0 0,0 0 0,0 0 0,1-1-1,-1 1 1,0 0 0,1-1 0,0 1 0,0-1 0,0 0 0,0 0-1,0 1 1,0-1 0,0-1 0,1 1 0,-1 0 0,1 0-1,0-1-7,2 2 11,0-1-1,-1-1 0,2 1 0,-1-1 0,0 0 0,0 0 0,0 0 0,0-1 0,1 0 0,-1 0 0,0 0 0,0-1 0,0 1 0,1-1 0,-1 0 0,0-1 0,0 1 0,0-1 0,-1 0 0,1-1 0,0 1 0,2-3-10,10-4 34,-1-2-1,0 0 0,-1-1 0,-1 0 0,9-10-33,-16 15 27,-1 0-1,1-1 1,-2 0-1,1 0 1,-1 0 0,0 0-1,3-9-26,-6 12 141,-1 1 0,1-1-1,-1 1 1,0-1 0,0 0 0,0 1-1,-1-1 1,1 0 0,-1 0 0,0 0-1,-1 0 1,1 1 0,-1-1 0,0 0-1,0 0 1,-2-3-141,8 19 65,-1-1-1,2 0 1,0 0 0,0-1-1,1 1 1,0-1-1,0-1 1,1 1 0,8 6-65,-4-3-1120,0 0 0,-1 0 0,9 14 1120,-15-18-2723</inkml:trace>
  <inkml:trace contextRef="#ctx0" brushRef="#br0" timeOffset="895.8">1023 847 9202,'40'-34'2171,"-39"34"-2092,-1-1 1,0 1-1,1 0 1,-1 0-1,1 0 0,-1 0 1,0-1-1,1 1 0,-1 0 1,1 0-1,-1 0 1,1 0-1,-1 0 0,0 0 1,1 0-1,-1 0 0,1 0 1,-1 1-1,0-1 0,1 0 1,-1 0-1,1 0 1,-1 0-1,0 0 0,1 1 1,-1-1-1,0 0 0,1 0 1,-1 1-1,0-1 0,1 0 1,-1 1-1,0-1 1,0 0-1,1 1 0,-1-1 1,0 0-1,0 1 0,1-1 1,-1 0-1,0 1 1,0-1-1,0 1 0,0-1-79,8 24 351,-7-18 154,8 15 420,-6-16-711,0 0-1,-1 0 0,0 0 0,0 0 1,0 0-1,0 1 0,-1-1 1,0 0-1,0 1 0,0-1 0,-1 1 1,0-1-1,0 1 0,-1 1-213,-2-5 3006,1-13-1862,3-21-796,-1 32-343,3-21 113,0 0 1,2 0-1,1 0 1,0 1-1,3-3-118,-7 18 4,0 0 0,0 0-1,1 0 1,0 0 0,0 0-1,0 0 1,0 1 0,1 0-1,0-1 1,0 1 0,0 1 0,1-1-1,-1 1 1,1-1 0,0 1-1,-1 0 1,2 1 0,-1-1-1,0 1 1,0 0 0,1 1 0,-1-1-1,1 1 1,0 0-4,31 1 22,0 8-3283,1 6 480</inkml:trace>
  <inkml:trace contextRef="#ctx0" brushRef="#br0" timeOffset="1301.57">1787 746 7722,'1'-1'184,"0"-1"1,1 1-1,-1-1 1,0 1-1,-1-1 1,1 1-1,0-1 1,0 0-1,-1 1 1,1-1-1,-1 0 1,1 0-1,-1 0 1,0 1-1,0-2-184,0 3 113,0-1 0,0 1 0,-1-1 0,1 0 0,0 1 0,0-1 0,-1 1 0,1-1 0,0 1 0,-1-1 0,1 1 0,-1-1 0,1 1 0,-1-1 0,1 1 0,-1-1 0,1 1 0,-1 0 0,1-1 0,-1 1 0,1 0 0,-1 0 0,0-1 0,1 1 0,-1 0 0,0 0 0,1 0 0,-1 0-113,-7-1 577,1 1-1,-1 0 0,0 0 1,1 1-1,-1 0 0,1 0 1,-4 2-577,-6 1 362,0 0 1,1 2-1,0 0 0,0 1 1,0 0-1,1 1 1,0 1-1,1 1 1,-13 10-363,19-14 42,1 0 0,1 0 0,-1 1 0,1 0 0,0 0 0,1 0 0,0 1 0,0 0 0,0 0 0,1 0 0,0 0 0,1 1 0,0 0 0,0 0 0,1 0 0,0 0 1,1 0-1,0 0 0,0 3-42,1-10 7,0 0 0,0 0 0,0 0 1,0 0-1,0 0 0,0 0 1,1-1-1,-1 1 0,1 0 0,-1 0 1,1 0-1,0 0 0,0-1 0,0 1 1,0 0-1,0-1 0,0 1 1,0-1-1,1 1 0,-1-1 0,0 0 1,1 0-1,0 1-7,1 0 11,0-1-1,-1 0 1,1 0-1,0-1 1,0 1 0,0 0-1,0-1 1,0 0 0,-1 0-1,1 0 1,0 0 0,0 0-1,0 0 1,1-1-11,9-2 43,1 0 0,-1-1 0,1-1 0,-1 0-1,10-6-42,0-1 65,-2 0 0,0-1 0,19-16-65,-34 24 24,1 0 0,-1 0 0,0-1-1,-1 0 1,0 0 0,0-1 0,0 1 0,-1-1 0,1 0 0,-2 0 0,1-1 0,-1 1 0,2-7-24,-8-9 241,1 21-58,2 17-51,2 4-76,1 0 1,0 0-1,2 0 1,0-1-1,1 0 1,1 0-57,-6-16-242,-1 0 1,1 0 0,0 0-1,0 0 1,0 0-1,0-1 1,0 1 0,0 0-1,1-1 1,-1 1-1,0 0 1,1-1 0,0 0-1,-1 1 1,1-1 0,0 0-1,-1 0 1,3 1 241,16 5-3620</inkml:trace>
  <inkml:trace contextRef="#ctx0" brushRef="#br0" timeOffset="2141.18">2024 778 9466,'-1'-1'292,"0"0"0,-1 1 0,1-1 0,0 1 0,-1-1 0,1 1 1,-1 0-1,1 0 0,-1-1 0,1 1 0,0 0 0,-1 0 0,1 1 0,-1-1 0,1 0 0,-1 0-292,1 1 97,0-1-1,1 0 1,-1 1-1,1-1 1,-1 1-1,1-1 1,-1 1-1,1-1 0,-1 1 1,1-1-1,-1 1 1,1 0-1,0-1 1,-1 1-1,1 0 1,0-1-1,0 1 1,-1 0-1,1-1 1,0 1-1,0 0 0,0-1 1,0 2-97,0 5 165,0 1-1,1-1 1,0 1-1,0-1 1,1 0-1,0 2-164,4 16 775,-3 93 576,-3-119-1343,0 1-1,1 0 1,-1 0 0,0-1 0,0 1-1,1 0 1,-1 0 0,0 0 0,1-1-1,-1 1 1,0 0 0,1 0 0,-1 0-1,0 0 1,1 0 0,-1 0 0,0-1-1,1 1 1,-1 0 0,1 0 0,-1 0 0,0 0-1,1 0 1,-1 1 0,0-1 0,1 0-1,-1 0 1,0 0 0,1 0 0,-1 0-1,0 0 1,1 1 0,-1-1 0,0 0-1,1 0 1,-1 0 0,0 1 0,1-1-1,-1 0 1,0 0 0,0 1 0,0-1-1,1 0 1,-1 1 0,0-1 0,0 0 0,0 1-1,0-1 1,1 0 0,-1 1 0,0-1-1,0 0 1,0 1 0,0-1 0,0 0-1,0 1 1,0-1 0,0 1 0,0-1-1,0 0 1,0 1 0,0-1 0,0 0-1,-1 1 1,1-1-8,22-28 230,-19 25-200,40-55 135,3 3-1,43-40-164,-87 93 3,-1 1 0,0-1 0,0 1 0,1 0 0,-1-1 0,0 1 0,1 0 0,0 0 0,-1 0 0,1 0 0,-1 0 0,1 1 0,0-1 0,0 0 0,-1 1 0,1-1 0,0 1 0,0 0 0,0-1 0,0 1 0,-1 0 0,2 0-3,-2 1 8,1 0-1,-1-1 1,0 1 0,1 0-1,-1 0 1,0 0 0,0 0 0,1 0-1,-1 0 1,0 1 0,0-1-1,-1 0 1,1 0 0,0 1 0,0-1-1,0 1 1,-1-1 0,1 1-1,-1-1 1,1 2-8,3 12 81,-1 1 0,0 0 0,-2 0 0,1 15-81,-1-14 39,-1-17-26,0 1 0,0-1 0,0 1 0,0-1-1,0 0 1,0 1 0,0-1 0,0 0 0,0 1 0,0-1-1,0 0 1,1 1 0,-1-1 0,0 0 0,0 1 0,0-1-1,0 0 1,1 1 0,-1-1 0,0 0 0,0 0 0,1 1-1,-1-1 1,0 0 0,1 0 0,-1 1 0,0-1 0,0 0 0,1 0-1,-1 0 1,1 0 0,-1 1 0,0-1 0,1 0 0,-1 0-1,0 0 1,1 0 0,-1 0 0,0 0 0,1 0 0,-1 0-1,1 0 1,-1 0 0,0 0 0,1 0 0,-1-1 0,0 1-1,1 0 1,-1 0 0,0 0-13,25-14 342,-14 7-390,27-17 86,-1-1 0,-2-2 0,15-14-38,-49 40 0,-1-1 0,1 1 0,0 0 1,1 0-1,-1-1 0,0 1 0,0 0 0,0 0 1,1 1-1,-1-1 0,0 0 0,1 0 0,-1 0 1,1 1-1,-1-1 0,1 1 0,-1-1 0,1 1 1,-1 0-1,1 0 0,0-1 0,-1 1 0,1 0 1,-1 0-1,1 1 0,-1-1 0,1 0 0,0 0 1,-1 1-1,1-1 0,1 2 0,-1 0 0,0 1 1,1-1-1,-1 1 1,0 0-1,0 0 1,-1 0-1,1 0 1,0 0-1,-1 1 0,0-1 1,0 0-1,0 1 1,0 2-1,1-1 15,-1-1 0,1 1-1,-1-1 1,1 1 0,1-1 0,-1 0 0,0 0 0,1 0 0,0 0 0,0 0-1,0-1 1,1 1 0,-1-1 0,1 0 0,0 0 0,0 0 0,0 0 0,0-1-15,3 2 23,0-1 1,1-1 0,-1 1-1,1-1 1,0 0 0,-1-1-1,1 0 1,0 0 0,0-1-1,5 0-23,11-1 53,0-2 0,0-1 0,0-1 0,-1 0-1,1-2 1,17-9-53,-38 16 10,0-1 0,-1 0 0,1-1 0,-1 1-1,1 0 1,-1-1 0,0 0 0,1 1 0,-1-1-1,0 0 1,0 0 0,0 0 0,-1 0 0,1-1-1,0 1 1,-1 0 0,1-1-10,-2 2 4,0 0 0,0 1 0,1-1 0,-1 1 0,0-1 0,0 0 0,0 1 0,0-1 0,0 1 0,0-1 1,-1 0-1,1 1 0,0-1 0,0 1 0,0-1 0,0 0 0,-1 1 0,1-1 0,0 1 0,-1-1 0,1 1 0,0-1 0,-1 1 0,1-1 0,-1 1 0,1 0 0,-1-1-4,-1-1 4,0 1 0,0 0-1,0 0 1,-1 0 0,1 0 0,0 1 0,-1-1-1,1 0 1,0 1 0,-1 0 0,-1-1-4,-4 1-2,0 0 1,0 0-1,1 0 1,-1 1-1,0 0 1,0 1-1,1 0 1,-1 0-1,1 1 1,0-1-1,-1 2 1,1-1-1,1 1 1,-3 1 1,7-3-1,0-1 1,0 1-1,0 0 1,0-1-1,0 1 1,1 0-1,-1 0 1,1 0 0,-1 0-1,1 0 1,0 0-1,0 0 1,0 1-1,0-1 1,0 0 0,0 1-1,1-1 1,-1 1-1,1 0 1,0 0 8,0 1-1,1-1 0,0 0 1,-1 1-1,1-1 0,0 0 1,1 0-1,-1 0 0,0 0 1,1 0-1,0 0 0,0 0 1,0-1-1,0 1 0,0-1 1,0 1-1,1-1 0,1 2-7,8 6 95,1 0-1,0-1 0,1 0 1,0-1-1,0-1 1,0 0-1,1-1 0,0-1 1,1 0-1,-1-1 0,1 0 1,0-1-1,0-1 1,0-1-1,0 0 0,0-1 1,7-1-95,9-7 398,-9-9-3464,-15-5 867</inkml:trace>
  <inkml:trace contextRef="#ctx0" brushRef="#br0" timeOffset="2474.53">2429 402 13923,'-25'-6'2873,"21"-9"1327,6 1-4168,25 12-32,12 3 257,23-2-265,2 3 64,15 0-4249,-11-9 1168</inkml:trace>
  <inkml:trace contextRef="#ctx0" brushRef="#br0" timeOffset="2811.46">3161 46 7962,'2'-42'7976,"-2"39"-4789,0 11-1342,0 5-1801,1 66 1110,3 0 0,4-1 0,10 39-1154,9 21 225,11 54 103,-6-64-2938,-29-120-2049,-3-7-490</inkml:trace>
  <inkml:trace contextRef="#ctx0" brushRef="#br0" timeOffset="3806.13">3151 561 6793,'0'-1'353,"-1"0"1,1-1-1,0 1 0,0 0 0,0 0 0,0 0 0,0 0 0,0-1 0,1 1 0,-1 0 0,0 0 0,0 0 0,1 0 0,-1 0 0,1 0 0,-1-1 0,1 1 0,-1 0 0,1 0 0,0 0 0,0 1 0,-1-1 0,1 0 0,0 0 0,0 0 0,0 1 0,0-1 0,0 0 0,0 1 0,0-1 0,0 0-353,3 1 302,-1 0-1,1 0 0,0 0 0,-1 0 0,1 1 0,-1-1 1,1 1-1,-1 0 0,3 1-301,8 2-81,5 0 336,-9-3-185,-1 0 1,1 1-1,-1 1 0,0 0 1,0 0-1,0 0 1,-1 1-1,1 1 1,-1-1-1,5 5-70,-12-7 105,0 0 1,1 1-1,-2-1 1,1 1-1,0-1 1,0 1-1,-1-1 1,1 1-1,-1 0 1,0-1-1,0 1 1,0 0-1,0-1 1,0 1-1,-1 0 1,1-1-1,-1 3-105,-1 30 585,6 7-246,1 0 0,3 0 0,1-1 0,3-1 0,6 17-339,-13-53 415,-2-15-229,0-28-136,-2 25-18,0-2-27,1 0 1,1 1-1,0-1 1,1 1-1,1 0 1,0 0-1,2-3-5,-4 13-2,-1-1 0,1 1 0,1-1 0,-1 1 0,1 0 0,-1 0 0,2 1 0,-1-1 0,0 1-1,1 0 1,0 0 0,0 0 0,0 1 0,0-1 0,1 1 0,-1 1 0,1-1 0,0 1-1,-1 0 1,1 0 0,4 0 2,32-3-19,1 2 0,0 2 0,0 1-1,16 5 20,-11-2 19,0-2-1,0-2 0,11-3-18,-3-9 49,-54 12-46,-1 1 1,1-1-1,0 0 0,-1 0 1,1 0-1,-1 0 0,1 0 1,-1 0-1,0 0 0,1 0 1,-1 0-1,0-1 0,1 0-3,-2 1 2,1 1-1,-1-1 1,0 0-1,0 0 1,0 1-1,0-1 1,0 0-1,0 1 1,0-1-1,0 0 1,0 0-1,0 1 1,0-1-1,-1 0 1,1 1-1,0-1 1,0 0-1,-1 1 1,1-1 0,0 0-1,-1 1 1,1-1-1,-1 1 1,1-1-1,-1 1 1,1-1-1,-1 1 1,1-1-1,-1 1 1,1-1-1,-1 1 1,0 0-1,0-1-1,-4-2-1,0 1 1,0-1-1,-1 1 0,1 0 0,-1 0 1,0 1-1,0 0 0,1 0 0,-1 0 0,0 1 1,0-1-1,0 1 0,0 1 0,0-1 0,-3 2 1,-2-1-7,0 1-1,0 0 1,0 1-1,1 0 0,-1 1 1,1 0-1,-9 5 8,14-5-3,-1 0-1,1 0 1,0 1 0,0 0-1,0 0 1,1 0 0,-1 0 0,1 1-1,0 0 1,1 0 0,0 0-1,0 0 1,0 0 0,1 1 0,-1-1-1,2 1 1,-1 0 0,1-1-1,0 1 1,0 0 0,1 0 0,0 4 3,0-5 11,0-1 1,0 1-1,1 0 1,0-1-1,0 1 0,1-1 1,-1 1-1,1-1 1,0 0-1,1 1 1,-1-1-1,1 0 1,0-1-1,0 1 1,1 0-1,-1-1 1,1 0-1,0 0 1,0 0-1,1 0 1,-1-1-1,1 1 0,0-1 1,0 0-1,0-1 1,0 1-1,1-1-11,9 3 28,0-2 0,0 0-1,0 0 1,1-2-1,-1 0 1,1 0 0,-1-2-1,1 0 1,-1 0-1,0-2 1,1 0 0,-1 0-1,-1-2 1,1 0 0,1-1-28,9-4 19,0-1 1,-1-1 0,-1-1 0,0-2-1,0 0 1,-2-1 0,0-1-1,6-7-19,-19 15 2,0 1 0,0-2 0,0 1 0,-1-1 0,1-5-2,-6 12-3,0 0 0,0 0 1,0 0-1,-1-1 0,0 1 1,0 0-1,0-1 0,0 1 1,0-1-1,-1 0 0,1 1 1,-1-1-1,0 0 0,0 1 1,0-1-1,-1 1 0,0-1 1,1 0-1,-2-1 3,-4-1-79,16 14-29,1-2 105,0 0 0,-1 1 0,0 0 0,0 0 0,5 6 3,-2-1-3,0-2-1,1 1 1,13 5 3,-19-11 1,6 3-2,-1 1 0,0 0-1,0 0 1,-1 1 0,8 8 1,-18-16 0,-1 0 0,1 0 0,0 0 0,0 0 0,-1 0 0,1 0 1,-1 0-1,0 1 0,0-1 0,0 0 0,0 1 0,0-1 0,0 1 0,0 0 0,-1-1 1,1 1-1,-1-1 0,0 1 0,0 0 0,0-1 0,0 1 0,-1 0 0,1-1 0,0 1 1,-1-1-1,0 1 0,0-1 0,0 1 0,0-1 0,0 1 0,0-1 0,-1 0 0,1 1 0,-1-1 1,1 0-1,-2 1 0,-8 7 2,0 0 1,0 0-1,-1-1 1,0-1-1,0 0 1,-1-1-1,0 0 1,0-1-1,-1 0 1,1-1-1,-1 0 1,0-2-1,-1 1 1,0-2-3,-39 6 251,0-2 1,-1-3-1,-7-2-251,19 0 550,39-1-424,-37 0-466,3-4-3426,12-4 958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3:0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5444 9554,'19'-9'5301,"-13"6"-1621,-6 6-485,-11 29-28,6 21-2930,4-35 69,0 6-124,1 1 0,1 0 0,0-1 0,2 1-1,1-1 1,2 1 0,0 0-182,-3-14 39,-3-11-30,0 1-1,0-1 1,-1 0-1,1 1 1,0-1-1,0 0 1,0 1-1,1-1 1,-1 0-1,0 1 1,0-1-1,0 0 1,0 1-1,0-1 1,0 0-1,0 0 0,0 1 1,1-1-1,-1 0 1,0 1-1,0-1 1,0 0-1,1 0 1,-1 0-1,0 1 1,0-1-1,1 0 1,-1 0-1,0 0 1,0 1-1,1-1 1,-1 0-1,0 0 1,1 0-1,-1 0 1,0 0-1,1 0 0,-1 0 1,1 0-9,7-13 320,7-36 171,-11 37-399,8-25 36,2 0-1,5-6-127,-13 29 26,2 0 0,0 0 1,0 1-1,1 0 0,1 0 0,11-10-26,-20 21-1,1 1 0,0-1 0,-1 1-1,1-1 1,0 1 0,0 0 0,0 0 0,0 0 0,0 0-1,1 0 1,-1 0 0,0 0 0,0 1 0,1-1 0,-1 1 0,0 0-1,0-1 1,1 1 0,-1 0 0,0 1 0,1-1 0,-1 0-1,0 1 1,1-1 0,-1 1 0,0-1 0,0 1 0,0 0-1,0 0 1,0 0 0,0 0 0,0 1 0,0-1 0,0 1 0,0-1-1,0 1 1,-1-1 0,1 2 1,1 0-2,0 0 1,0 1-1,-1-1 0,1 1 0,-1 0 1,0-1-1,0 1 0,-1 0 1,1 0-1,-1 0 0,0 0 0,0 1 1,0-1-1,-1 0 0,1 0 1,-1 1-1,0-1 0,0 0 0,0 1 1,-1-1-1,0 3 2,-1 19 34,2-26-30,1 1-1,-1-1 0,0 1 1,1-1-1,-1 0 0,0 1 1,0-1-1,1 0 0,-1 1 1,1-1-1,-1 0 0,0 1 1,1-1-1,-1 0 0,1 0 1,-1 1-1,1-1 0,-1 0 1,0 0-1,1 0 0,-1 0 0,1 0 1,-1 0-1,1 0 0,-1 0 1,1 0-1,-1 0 0,1 0 1,0 0-4,4-1 22,1-1 0,-1 0 0,0 0 0,0 0 0,0-1 0,0 1 0,3-3-22,17-11 70,45-24 0,-67 38-41,0 1 0,0 0 0,0 0 0,0 0 0,0 0 0,1 0 0,-1 0 0,0 1 0,1 0 0,-1-1 0,0 1 0,1 1 0,-1-1 0,0 0 0,1 1 0,-1 0 0,0-1 0,0 1 0,3 2-29,-2 1 36,0 0-1,-1 1 0,1-1 1,-1 1-1,0 0 1,0 0-1,-1 0 0,1 1 1,-1-1-1,0 0 1,-1 1-1,1 2-35,7 14 181,-5-14-62,0 0 1,0-1-1,1 1 1,1-1 0,-1 0-1,4 2-119,10 11-2530,-11-11 26,8 9-1634</inkml:trace>
  <inkml:trace contextRef="#ctx0" brushRef="#br0" timeOffset="384.69">1227 5522 10514,'-3'-2'838,"1"0"1,-1 0-1,0 1 0,0-1 0,0 1 1,1 0-1,-1 0 0,0 0 0,-1 0 1,1 1-1,0-1 0,0 1 0,0 0 1,0-1-1,-2 2-838,3 0 144,0 0 1,0 0-1,1 0 0,-1 1 1,0-1-1,1 1 1,0-1-1,-1 1 1,1 0-1,0 0 0,0-1 1,0 1-1,0 0 1,0 0-1,0 0 0,0 0 1,1 0-1,-1 0 1,1 0-1,0 0 0,-1 0 1,1 0-1,0 1 1,0 1-145,0 3 65,-1 0 0,1 0 0,0 0 1,0 0-1,1 0 0,0 0 0,0 0 1,1 0-1,0 0 0,0 0 0,1 0 1,0-1-1,2 5-65,-4-9 12,1 1 0,-1-1 1,1 1-1,0-1 0,0 0 1,0 1-1,0-1 0,0 0 1,0 0-1,1-1 0,-1 1 1,1 0-1,-1-1 0,1 0 1,0 1-1,-1-1 0,1 0 1,0 0-1,0-1 0,0 1 1,0 0-1,-1-1 0,1 0 1,0 0-1,0 0 0,0 0 1,0 0-1,0 0 0,0-1 1,0 0-1,0 1 0,0-1 1,1-1-13,3-1 33,-1 0 0,1 0 0,-1-1 0,1 0 0,-1 0 0,0 0 0,-1-1 0,1 0 0,-1 0 0,0 0 0,0-1 0,-1 0 0,1 0 0,-1 0-33,-3 4 40,1 0 0,-1-1 1,0 1-1,0-1 0,0 1 1,0-1-1,0 1 0,-1-1 1,1 0-1,-1 1 1,1-1-1,-1 0 0,0 1 1,0-1-1,0 0 0,-1 1 1,1-1-1,-1 0 1,1 1-1,-1-1 0,0 1 1,0-1-1,0 1 0,0-1 1,0 1-1,-1 0 1,1-1-1,-1 1 0,0 0 1,1 0-1,-1 0 0,0 0 1,0 0-1,0 1 1,0-1-1,-1 1 0,1-1 1,0 1-1,-2-1-40,-3-2 32,1 0 1,-1 0-1,-1 0 0,1 1 1,0 0-1,-1 0 0,1 1 0,-1 0 1,0 0-1,0 1 0,0 0 1,0 1-1,0-1 0,0 1 1,0 1-1,0 0 0,0 0 1,0 1-33,7-2-37,0 0 1,0 0 0,0 0 0,1 1-1,-1-1 1,0 0 0,0 1 0,1-1 0,-1 1-1,0-1 1,1 1 0,-1-1 0,0 1 0,1-1-1,-1 1 1,1 0 0,-1-1 0,1 1 0,-1 0-1,1 0 1,0-1 0,-1 1 0,1 0 0,0 0-1,-1 0 1,1-1 0,0 1 0,0 0 0,0 0-1,0 0 1,0 0 0,0 0 36,10 16-4617,10-2-38</inkml:trace>
  <inkml:trace contextRef="#ctx0" brushRef="#br0" timeOffset="766.04">1513 5406 6177,'0'49'12858,"2"2"-7047,-1-32-5336,1 0 0,1 0 0,0-1-1,1 1 1,1-1 0,7 16-475,-11-32 7,-1-1-1,0 0 0,1 0 0,-1 1 1,1-1-1,-1 0 0,1 0 0,0 0 1,-1 0-1,1 0 0,0 0 0,0 0 1,0 0-1,0 0 0,0 0 1,0 0-1,0 0 0,0 0 0,0-1 1,0 1-1,1-1 0,-1 1 0,0-1 1,0 1-1,2-1-6,-2 0 51,0 0 0,1-1 0,-1 1 0,0-1 0,0 0 0,1 1 0,-1-1 0,0 0 0,0 0-1,0 0 1,0 0 0,0 0 0,0 0 0,0 0 0,-1 0 0,1 0 0,0 0 0,0 0 0,-1-1 0,1 1-51,14-35-443,-9 6-3786,-6 1 306</inkml:trace>
  <inkml:trace contextRef="#ctx0" brushRef="#br0" timeOffset="1144.08">1539 5309 6753,'-8'-11'3345,"-3"-1"-176,7 2-1553,5 8-968,2 0 1025,6 5-4762,-9-3-88,0 0-47</inkml:trace>
  <inkml:trace contextRef="#ctx0" brushRef="#br0" timeOffset="1573.56">1626 5306 7642,'89'53'3315,"-87"-52"-3083,0 0 1,0 1-1,0-1 1,0 0-1,-1 1 1,1-1-1,0 1 1,-1 0-1,0-1 1,1 1-1,-1 0 1,0 0-1,0 0 0,0 0 1,0 0-1,0 0 1,0 0-1,-1 0 1,1 0-1,0 0 1,-1 0-1,0 1 1,0-1-1,0 0 1,0 0-1,0 1 0,0-1 1,0 0-233,0 12 1198,4 16 956,-2-15-1120,0 1 0,0-1-1,-1 0 1,-1 1 0,-1-1-1,-1 6-1033,16-56 3091,-4 15-3071,1 1 1,2 1-1,12-16-20,-24 32 1,1 0-1,-1 0 1,0 1 0,1-1 0,-1 0-1,1 0 1,0 1 0,-1-1 0,1 1 0,0 0-1,0-1 1,0 1 0,0 0 0,0 0-1,0 0 1,0 0 0,1 1 0,-1-1-1,0 0 1,0 1 0,1 0 0,-1-1 0,0 1-1,1 0 1,-1 0 0,0 1 0,0-1-1,1 0 1,-1 1 0,0-1 0,0 1-1,1 0 1,-1 0 0,0 0 0,0 0 0,0 0-1,0 0 1,0 0 0,0 1 0,-1-1-1,1 1 1,0-1 0,0 2-1,3 2 16,0 2 0,0-1 0,-1 0 0,1 1 1,-1 0-1,-1 0 0,1 0 0,-1 1 0,-1-1 0,1 1 0,-1 0 0,-1-1-16,0 0 21,0-1-1,1 0 1,-1 0-1,1 1 1,1-1-1,-1 0 1,1-1-1,0 1 1,3 3-21,-5-7-47,1 0 1,0 0 0,0 0 0,0 0 0,0-1-1,0 1 1,0-1 0,0 0 0,1 0 0,-1 1-1,0-2 1,1 1 0,-1 0 0,1 0 0,-1-1-1,1 1 1,-1-1 0,1 0 0,0 0 0,-1 0-1,1 0 1,-1 0 0,1 0 0,-1-1 0,3 0 46,25-7-2070,0-2 0,0-1 0,-1-2 1,-1 0-1,13-10 2070,-19 12-647,-10 4 612,1-1 0,-1 0 0,0-1-1,-1-1 1,0 0 0,-1 0 0,6-7 35,-11 10 600,0 1 1,0-1-1,0 0 0,-1-1 0,0 1 0,0-1 0,-1 0 1,2-4-601,-5 12 82,0-1 1,0 1-1,0-1 1,1 1-1,-1 0 0,0-1 1,0 1-1,0-1 1,0 1-1,0-1 1,0 1-1,1 0 1,-1-1-1,0 1 1,0-1-1,-1 1 1,1-1-1,0 1 1,0-1-1,0 1 1,0 0-1,0-1 1,0 1-1,-1-1 1,1 1-1,0 0 1,0-1-1,0 1 1,-1 0-1,1-1 1,0 1-1,-1 0 1,1-1-1,0 1 1,-1 0-1,1-1-82,-17 5 1197,-16 18-510,32-21-668,-1 0 1,0 0-1,1 1 1,-1-1-1,0 1 1,1-1-1,0 1 1,-1 0-1,1-1 1,0 1-1,0 0 1,0 0-1,0 0 1,0 0-1,0 0 1,1 0-1,-1 0 1,1 0-1,-1 0 1,1 0-1,0 0 1,0 0-1,0 1-19,1 0 9,-1-1-1,1 1 1,0 0 0,0-1-1,1 1 1,-1-1 0,0 0-1,1 1 1,0-1 0,-1 0-1,1 0 1,0 0-1,0 0 1,0 0 0,2 1-9,11 8-7,1-1 1,-1-1 0,2 0-1,-1-1 1,4 0 6,-5-2 42,-9-3-42,-1 1 1,1-1 0,0 1-1,-1 0 1,0 1-1,0-1 1,0 1 0,-1 0-1,1 0 1,-1 0 0,0 1-1,-1-1 1,1 1-1,-1 0 1,0 1-1,-2-4 17,0-1 0,0 0 0,0 1-1,-1-1 1,1 1 0,-1-1 0,0 1 0,1 0 0,-1-1-1,0 1 1,-1-1 0,1 1 0,0-1 0,-1 1 0,1-1-1,-1 1 1,0-1 0,0 0 0,0 1 0,0-1 0,0 0-1,0 1 1,-1-1 0,1 0 0,-1 0 0,0 0 0,1 0 0,-1-1-1,0 1 1,0 0 0,0-1 0,0 1 0,0-1 0,-1 0-1,1 0 1,0 0 0,-1 0 0,1 0 0,0 0 0,-2 0-17,-10 3 279,0-1 1,-1 0-1,0-1 1,0 0 0,1-1-1,-13-1-279,-27 3-285,1 6-4344,17 2 599</inkml:trace>
  <inkml:trace contextRef="#ctx0" brushRef="#br0" timeOffset="-45668.08">77 865 7186,'-13'-43'2788,"9"32"-1862,0 0 0,1-1-1,0 0 1,0 0 0,1 0 0,1 0 0,0 0 0,1 0 0,1-8-926,4 71 3076,-6-20-2745,-3 51 64,3 0 1,4 0-1,4 0 1,4 6-396,1-27 83,-4-28 45,-2 0 0,0 0 0,-3 0 0,-1 0 0,-1 0 0,-1 1 0,-3 9-128,3-42 24,0 0 0,0 1 1,-1-1-1,1 0 1,0 0-1,0 0 0,0 0 1,-1 0-1,1 0 1,-1 1-1,1-1 0,-1 0 1,1 0-1,-1 0 1,0 0-1,1-1 0,-1 1 1,0 0-1,0 0 1,0 0-25,1-1 18,-1 0 0,1-1 1,-1 1-1,0 0 1,1 0-1,-1 0 0,1-1 1,-1 1-1,1 0 1,-1-1-1,1 1 1,-1-1-1,1 1 0,-1 0 1,1-1-1,0 1 1,-1-1-1,1 1 0,0-1 1,-1 0-1,1 1 1,0-1-1,0 1 0,-1-1 1,1 0-19,-18-49 440,6-6-332,2 0 0,3-1 0,2 0 0,3-8-108,9-233 85,-6 279-90,1 0 0,1 0 0,0 0 0,1 0 0,1 0 0,1 1 0,1-1 0,1 2 0,0-1 0,4-4 5,-4 10-11,0 1 1,0 0-1,1 1 1,1-1-1,0 2 1,0 0-1,1 0 1,0 1-1,0 0 1,1 1-1,0 0 1,0 1-1,1 0 1,9-3 10,-12 6-10,0 0 0,1 0-1,-1 0 1,1 2 0,-1-1 0,1 1 0,-1 1-1,1 0 1,0 0 0,-1 1 0,1 1 0,-1-1-1,1 2 1,-1-1 0,0 2 0,3 0 10,-7-1-9,0 0 1,0 1-1,0 0 1,0 0-1,0 0 1,-1 0-1,0 1 0,0 0 1,0 0-1,0 1 1,-1-1-1,0 1 1,0 0-1,0 0 1,-1 0-1,0 1 1,0-1-1,-1 1 0,0-1 1,0 1-1,0 0 1,-1 0-1,0 0 1,0 5 8,0 2-3,-1 0 0,-1 0 0,0 1 0,0-1 0,-2 0 0,1 0 0,-2 0 0,0 0 0,-1-1 0,0 0 0,-1 0 0,0 0 0,-1 0 1,-1-1-1,0 0 0,-3 3 3,-21 21 54,0-1 1,-2-1 0,-2-2 0,-10 6-55,28-23 45,18-15-44,-8 6-1,1 0 0,0 1 0,0 0-1,1 0 1,-1 2 0,5-6-3653,4-5 502</inkml:trace>
  <inkml:trace contextRef="#ctx0" brushRef="#br0" timeOffset="-45293.42">615 538 9450,'-10'-6'4989,"11"13"-352,3 6-4577,9 32 997,-2 1-1,-2 0 0,-2 1 1,-2-1-1,-2 1 1,-3 40-1057,-3-52 167,-1 0-72,1 1 0,2 0 1,1 0-1,2 0 0,1 0 1,7 28-96,-10-61-21,1-1 0,-1 0 0,1 1 0,0-1 1,-1 1-1,1-1 0,0 0 0,0 0 0,1 0 1,-1 1-1,0-1 0,1 0 0,-1-1 0,1 1 1,0 0-1,0 0 0,-1-1 0,1 1 0,0-1 1,0 1-1,1-1 0,-1 0 0,0 0 0,0 0 1,2 0 20,0 0-431,0-1 1,0-1-1,0 1 0,0 0 1,1-1-1,-1 0 1,0 0-1,-1 0 0,1-1 1,0 1-1,0-1 1,0 0-1,-1 0 1,2-2 430,31-15-4503</inkml:trace>
  <inkml:trace contextRef="#ctx0" brushRef="#br0" timeOffset="-44639.59">998 1057 6025,'0'-2'364,"0"0"-1,0 1 0,1-1 0,-1 0 0,0 1 1,-1-1-1,1 0 0,0 1 0,0-1 0,-1 0 1,1 1-1,-1-1 0,0 0 0,1 1 1,-1-1-1,0 1 0,0-1 0,0 1 0,0 0 1,0-1-1,0 1 0,0 0 0,0 0 1,-1 0-1,1 0 0,0 0 0,-1 0 0,1 0 1,-1 0-1,1 0 0,-1 1 0,0-1 0,1 1 1,-1-1-1,1 1 0,-1-1 0,0 1 1,1 0-1,-1 0 0,0 0 0,-1 0-363,0 1 214,1-1 0,-1 1 0,0 0 0,0 0 1,0 0-1,0 0 0,1 1 0,-1-1 0,1 1 0,-1-1 0,1 1 0,-1 0 0,1 0 0,0 0 0,0 0 0,0 1 0,0-1 0,0 0 1,1 1-1,-1-1 0,1 1 0,0 0 0,-1 0 0,1 0-214,-1 1 38,1 0 1,0 0-1,0 0 1,0 0-1,0 0 1,1 0-1,-1 0 1,1 1-1,0-1 1,0 0-1,1 0 1,-1 0-1,1 0 1,0 0-1,0 0 0,0 0 1,0 0-1,1 0 1,0 0-1,0-1 1,0 1-1,0-1 1,0 1-1,1-1 1,-1 0-1,1 0 1,0 0-1,0 0 1,0 0-1,1-1 1,-1 1-1,0-1 0,1 0 1,0 0-1,-1 0 1,1-1-1,0 1 1,0-1-1,0 0 1,0 0-1,0 0 1,0-1-1,0 0 1,1 1-1,-1-1 1,4-1-39,8 1 30,1-1 1,-1 0 0,0-2 0,0 0 0,0 0-1,0-2 1,2-1-31,-12 4 15,0 0 0,-1-1-1,1 0 1,-1 0 0,0 0 0,0-1-1,0 0 1,0 0 0,3-4-15,-6 6 13,0-1 1,0 1 0,0-1-1,0 0 1,-1 0 0,1 0-1,-1 0 1,0 0-1,0 0 1,0 0 0,0 0-1,-1 0 1,1 0 0,-1-1-1,0 1 1,1 0-1,-2 0 1,1-3-14,0 5 26,0 0-1,-1 0 1,1 0-1,0-1 1,-1 1-1,1 0 1,-1 0 0,1 0-1,-1 0 1,1 0-1,-1 0 1,0 0-1,1 0 1,-1 1 0,0-1-1,0 0 1,0 0-1,0 0 1,0 1-1,0-1 1,0 1 0,0-1-1,0 1 1,0-1-1,0 1 1,0-1-1,0 1 1,0 0 0,0 0-1,0-1 1,-1 1-1,1 0 1,0 0-1,0 0 1,0 0 0,0 0-1,-1 1 1,1-1-1,0 0 1,0 1-1,0-1 1,0 0 0,0 1-1,0-1 1,0 1-1,0 0 1,0-1-1,0 1 1,0 0 0,0-1-1,0 1 1,1 0-1,-1 0 1,0 0-1,0 0 1,1 0 0,-1 0-1,1 0 1,-1 0-1,1 0 1,-1 0-1,1 0 1,0 0 0,-1 0-1,1 1 1,0-1-1,0 0 1,0 0-1,0 1-25,-1 2 4,1 1 0,0-1 0,0 0 0,1 1 0,-1-1 0,1 0 0,0 1 0,0-1 0,0 0 0,1 0 0,-1 0 0,1 0 0,0 0 0,0 0 0,1 0-1,-1-1 1,1 1 0,0-1 0,2 3-4,0-2-2,1 1 0,0-1 0,0 0 1,1 0-1,-1 0 0,1-1 0,-1 0 0,1-1 0,0 1 0,0-1 0,4 0 2,5 1-364,-1-1 1,1 0-1,-1-1 1,1-1 0,0 0-1,-1-2 1,1 1-1,0-2 1,-1 0-1,0-1 1,0 0 363,-6 0-315,0 0 0,0 0 1,-1-1-1,0 0 1,0 0-1,0-1 0,-1 0 1,0-1-1,0 1 0,-1-1 1,1-1-1,-1 1 1,-1-1-1,1-1 315,-3 4 30,0 0 0,-1 0 0,1 0 0,-1-1-1,-1 1 1,1 0 0,-1-1 0,0 1 0,0-1 0,0 1 0,-1-1 0,0 0-1,0 1 1,0-1 0,-1 1 0,1-1 0,-2 0 0,1 1 0,0 0 0,-1-1-1,0 1 1,-1 0 0,1 0 0,-2-3-30,1 4 251,0 0-1,0 1 1,-1-1-1,1 1 1,-1 0-1,1-1 1,-5-1-251,7 4 58,0 0 1,0 1-1,1-1 1,-1 0-1,0 1 1,0-1-1,-1 0 1,1 1-1,0-1 1,0 1-1,0 0 1,0-1-1,0 1 1,-1 0-1,1 0 1,0 0-1,0-1 1,0 1-1,-1 1 1,1-1 0,0 0-1,0 0 1,0 0-1,0 1 1,-1-1-1,1 0 1,0 1-1,0-1 1,0 1-1,0-1 1,-1 2-59,2-1 12,0 0 1,-1 0 0,1 0-1,0 0 1,0 0 0,0 0-1,0 0 1,0 0 0,0 1-1,0-1 1,1 0-1,-1 0 1,0 0 0,0 0-1,1 0 1,-1 0 0,1 0-1,-1 0 1,1 0 0,0 0-1,-1 0 1,1 0 0,0-1-1,-1 1 1,1 0 0,0 0-1,0-1 1,0 1 0,0 0-13,29 25-27,-28-23 47,69 46-5,-45-32-4,-1 1-1,22 19-10,-41-32 3,-1 0-1,0 1 1,0-1-1,0 1 1,-1 0-1,0 0 1,0 1-1,-1-1 1,1 1 0,-1 0-1,-1-1 1,1 2-1,-1-1 1,0 1-3,-2-4 6,1-1 0,-1 1 0,0-1 0,-1 1 0,1 0 0,0-1 0,-1 1 0,0-1 0,0 1 0,0-1 0,0 1 0,-1-1 0,1 0 0,-1 0 0,0 0 0,0 0 0,0 0 0,0 0 0,0 0 0,-1 0 0,1-1 0,-1 1 1,0-1-1,0 0 0,0 0 0,0 0 0,0 0 0,0-1 0,0 1 0,-1-1 0,1 1 0,-3-1-6,-15 6 204,-1 0-1,0-2 1,0-1 0,-21 2-204,17-3 457,2-1-4304,7-7 675</inkml:trace>
  <inkml:trace contextRef="#ctx0" brushRef="#br0" timeOffset="-36827.27">454 2085 9914,'-27'10'4984,"-1"-1"0,-27 4-4984,24-6 1447,0 1-1,-12 6-1446,34-11 221,0 1 0,1 0-1,-1 1 1,1 0 0,0 0 0,0 1 0,1 0 0,-1 0 0,-5 8-221,12-13 8,0 0 0,0-1 0,0 1 0,1 1 0,-1-1 0,0 0 0,1 0 0,-1 0 0,1 0 0,0 0 0,-1 0 0,1 1 0,0-1 0,-1 0 0,1 0 0,0 1 0,0-1 0,0 0 0,0 0 0,0 0 0,1 1 0,-1-1 0,0 0 0,0 0 0,1 1 0,-1-1 0,1 0 0,-1 0 0,1 0 0,0 0 0,-1 0 0,1 0 0,0 0 0,0 0 0,-1 0 0,1 0 0,0 0 0,0-1 0,0 1 0,1 0-8,5 5 5,1-1 1,-1-1-1,1 1 1,0-1-1,3 1-5,-8-4 7,70 29 31,-49-21-23,-1 1 0,0 0 0,0 2 0,-1 0 0,0 2 0,12 10-15,-32-23 1,-1 0 0,0 0 0,1 0 0,-1 0 0,0 0 0,0 0 0,0 1-1,0-1 1,0 0 0,0 0 0,-1 1 0,1-1 0,0 1 0,-1-1 0,1 0 0,0 1-1,-1-1 1,0 1 0,1 0 0,-1 0-1,0-1 17,-1 0 0,1 0 0,-1 0-1,1 0 1,-1 0 0,1 0 0,-1 0 0,1 0 0,-1-1 0,0 1-1,0 0 1,1 0 0,-1-1 0,0 1 0,0-1 0,0 1-1,0 0 1,0-1 0,0 0 0,0 1 0,0-1 0,0 1-17,-12 2 232,1 0 1,0 0-1,-1-1 1,-11 0-233,4 0 132,-29 14 481,48-15-681,0-1 0,0 0 0,0 0 0,0 1-1,0-1 1,0 1 0,0-1 0,0 1 0,0-1 0,0 1-1,0 0 1,0-1 0,0 1 0,1 0 0,-1 0 0,0-1 0,0 1-1,1 0 1,-1 0 0,1 0 0,-1 0 0,1 0 0,-1 0-1,1 0 1,-1 0 0,1 0 0,0 0 0,0 0 0,0 0 0,-1 0-1,1 1 1,0-1 0,0 0 0,1 0 0,-1 0 0,0 0-1,0 0 1,0 0 0,1 0 0,-1 0 0,0 0 0,1 0 0,0 1 68,8 5-5244,6-6-640</inkml:trace>
  <inkml:trace contextRef="#ctx0" brushRef="#br0" timeOffset="-36458.82">811 2352 4825,'3'-9'2301,"-1"0"0,0 0 0,0-1 0,-1 1 0,0-8-2301,0 16 299,-1 0 0,0-1 0,-1 1 0,1 0 0,0 0 0,0-1 0,-1 1 0,1 0 0,0 0 0,-1-1 0,1 1 0,-1 0 0,0 0 0,1 0 0,-1 0 0,0 0 0,0 0 0,1 0 0,-2-1-299,1 2 138,-1-1-1,1 1 0,-1-1 1,1 1-1,0-1 0,-1 1 1,1 0-1,-1 0 0,1 0 0,-1 0 1,1 0-1,-1 0 0,1 0 1,-1 1-1,1-1 0,0 0 1,-1 1-1,1-1 0,-1 1 0,1 0 1,0-1-1,-1 1-137,-14 7 533,1-1 0,0 2 0,0 0 0,-10 10-533,19-15 90,1 0-1,-1 1 0,1 0 0,1 0 1,-1 0-1,1 1 0,0-1 0,0 1 1,0 0-1,1 0 0,0 0 0,0 1 1,-1 2-90,4-7 11,-1 0 1,1-1 0,0 1 0,0 0-1,-1-1 1,1 1 0,0 0 0,0-1-1,1 1 1,-1 0 0,0-1 0,0 1-1,1 0 1,-1-1 0,1 1 0,0-1-1,-1 1 1,1-1 0,0 1 0,0-1 0,0 1-1,0-1 1,0 0 0,0 1-12,2 0 11,-1 0-1,1 0 1,0-1 0,0 1 0,-1-1 0,1 1-1,0-1 1,1 0 0,-1 0 0,0 0-1,0 0 1,1-1-11,7 2 20,0-1 0,0-1 1,0 0-1,0 0 0,0-1 0,0 0 0,0-1-20,5-2 36,-1 0 0,1-1 1,-1-1-1,10-5-36,-21 10 12,0-1 0,0 0 0,0-1 0,0 1 0,0-1 1,0 0-1,-1 0 0,0 0 0,1 0 0,-1 0 0,0-1 0,-1 0 0,1 1 0,0-1 0,-1 0 0,0 0 0,0 0 1,1-3-13,-3 5 6,0 1 0,1-1 1,-1 1-1,0-1 1,0 1-1,0-1 0,0 1 1,0-1-1,-1 1 1,1-1-1,0 1 0,-1 0 1,1-1-1,-1 1 1,1-1-1,-1 1 1,0 0-1,1-1 0,-1 1 1,0 0-1,0 0 1,0 0-1,-1-1-6,-1-1 8,0 1 0,0 0 1,0 0-1,0 0 0,0 0 0,-1 1 1,1 0-1,-1-1 0,1 1 0,-1 0-8,-11-2 19,0 0 0,0 1 0,0 1 0,-5 0-19,20 1 0,-62 5 29,59-5-2,0 0-1,0 1 1,0-1 0,1 1 0,-1 0 0,0 0-1,1 0 1,-1 0 0,1 0 0,-1 1-1,1-1 1,-1 1 0,1 0 0,0 0-1,0 0 1,0 0 0,0 0 0,0 0-1,0 1-26,1-1-197,1-1 0,1 0-1,-1 1 1,0-1-1,0 1 1,0-1-1,1 0 1,-1 1-1,1-1 1,-1 0 0,1 1-1,0-1 1,-1 0-1,1 0 1,0 0-1,0 1 1,0-1-1,0 0 1,0 0 0,0 0-1,0-1 1,0 1-1,0 0 1,0 0-1,1 0 1,-1-1 0,0 1 197,0-1-156,25 18-3764</inkml:trace>
  <inkml:trace contextRef="#ctx0" brushRef="#br0" timeOffset="-36027.42">996 2246 9594,'2'-8'1514,"-1"7"-942,-1-1 0,0 0 0,0 1 0,1-1 0,-1 1 0,1-1 1,-1 1-1,1-1 0,0 1 0,-1-1 0,1 1 0,0 0 0,0-1 0,0 1 1,0 0-1,0 0 0,0-1 0,1 1-572,-1 1 1212,2 5 1025,2 6-1923,1 1 1,0-1 0,0-1 0,6 8-315,-6-10 107,-1-1 1,0 1-1,-1 0 1,0 0-1,0 1 0,-1-1 1,2 9-108,-5-16 20,1 0-1,-1 0 1,0 0 0,0-1 0,0 1-1,0 0 1,1 0 0,-1 0 0,0 0 0,1-1-1,-1 1 1,1 0 0,-1 0 0,1-1 0,-1 1-1,1 0 1,-1-1 0,1 1 0,0 0 0,-1-1-1,1 1 1,0-1 0,-1 1 0,1-1 0,0 0-1,0 1 1,0-1 0,-1 0 0,1 1-1,0-1 1,0 0 0,0 0 0,0 0 0,0 0-1,-1 0 1,1 0 0,0 0 0,0 0 0,0 0-1,0 0 1,0 0 0,0 0 0,-1-1 0,1 1-1,0 0 1,0-1 0,0 1 0,-1-1-1,1 1 1,0-1 0,-1 1 0,1-1 0,0 1-1,-1-1 1,1 0 0,0 1 0,-1-1 0,1 0-1,-1 1 1,1-2-20,39-51 574,-35 45-558,0 2-8,-1 1-1,0 0 1,1 0-1,0 1 1,0-1-1,1 1 1,-1 0-1,1 1 0,0-1 1,0 1-1,0 0 1,0 0-1,0 1 1,1 0-1,-1 0 0,1 1 1,-1 0-1,2-1-7,-4 2 3,-1 0-1,0 0 0,0 0 1,1 0-1,-1 0 0,0 1 1,0-1-1,1 1 0,-1 0 1,0 0-1,0 0 0,0 0 1,0 1-1,0-1 0,0 1 1,-1 0-1,1 0 0,0 0 1,-1 0-1,0 0 0,1 0 1,-1 1-1,0-1 0,0 1 1,0-1-1,0 1 0,-1 0 1,1 0-1,-1 0 0,0 0 1,0 0-1,0 0 0,0 0 0,0 1 1,-1-1-1,1 0 0,-1 3-2,0-1 126,0-1-1,0 1 1,0 0-1,-1 0 1,1 0-1,-1 0 1,0-1-1,-1 1 1,1 0-126,-5 14-622,5 1-3760,3-11 405</inkml:trace>
  <inkml:trace contextRef="#ctx0" brushRef="#br0" timeOffset="-35444.04">1427 1865 10458,'0'-2'401,"0"0"-1,1 0 0,-1 0 0,1 0 1,-1 0-1,1 0 0,0 0 0,-1 0 1,1 0-1,0 0 0,0 1 0,0-1 1,1 0-1,-1 1 0,0-1 1,1 1-1,-1-1 0,1 1 0,-1 0 1,1 0-1,0-1 0,-1 1 0,1 0 1,0 1-1,0-1 0,0 0 1,0 0-1,0 1 0,1-1-400,0 2 221,1-1 1,0 1-1,-1 0 0,1 0 0,-1 0 0,1 1 0,-1-1 1,0 1-1,1 0 0,-1 0 0,0 0 0,0 0 1,0 1-1,-1-1 0,3 3-221,6 6 217,-2 0 1,1 1-1,-2 0 1,1 0-1,-2 1 0,1 0 1,-2 0-1,0 0 0,0 1 1,-2 0-1,0 1 1,0-1-1,-1 1 0,-1-1 1,0 9-218,0 5 123,-1 1 0,-1-1 0,-2 0 0,-1 0 0,-1 0 0,-1 0 0,-6 17-123,-9 3 1179,0-25-2007,3-15-3289,2-8 222</inkml:trace>
  <inkml:trace contextRef="#ctx0" brushRef="#br0" timeOffset="-35443.04">1371 2162 10378,'-15'-22'4337,"14"3"400,10 0-2672,13 8-601,14 3-432,6 2-736,8 4 1521,-4 2-129,-3-6-6577,-19-9 3809</inkml:trace>
  <inkml:trace contextRef="#ctx0" brushRef="#br0" timeOffset="-43663.87">2438 459 10690,'17'-33'4141,"-6"15"1502,-10 19-5516,0 0 0,0 0 0,-1 0 0,1 0 0,-1 0 0,1 0 0,-1 0 0,1 1 0,-1-1 0,1 0 0,-1 0 0,0 1 0,0-1 0,0 0 0,0 1 0,0-1 0,0 0 0,0 0 0,0 1 0,0-1-127,-3 98 2375,0-31-1258,0 21-53,1-35-561,2-1 1,4 31-504,-2-67 42,1-1 0,0 0-1,1 0 1,0-1 0,2 1-1,0-1 1,0 0 0,1 0 0,1-1-1,6 8-41,-12-19 14,1 0 0,-1 0 0,1 0 0,0-1 0,-1 1 0,1-1 0,1 1 0,-1-1 0,0 0 0,0-1 0,1 1-1,-1 0 1,1-1 0,-1 0 0,1 0 0,0 0 0,0 0 0,-1 0 0,1-1 0,1 0-14,2 0 23,0 0-1,-1 0 1,1-1-1,0 0 1,0-1 0,0 0-1,-1 0 1,1 0-1,-1-1 1,0 1 0,4-3-23,-3 0 24,1 1 0,-1-1 0,0 0 0,-1-1 0,1 1 0,-1-1 1,0-1-1,0 1 0,1-4-24,-4 6 12,0 0 1,-1 0-1,1 0 0,-1-1 1,0 1-1,-1-1 0,1 1 0,-1-1 1,1 0-1,-1 1 0,-1-1 1,1 0-1,-1 0 0,0 0 1,0-4-13,0 8 1,0-1 1,0 0 0,0 0-1,-1 0 1,1 0-1,0 1 1,-1-1 0,1 0-1,-1 0 1,0 1 0,0-1-1,1 0 1,-1 1-1,0-1 1,0 1 0,0-1-1,-1 1 1,1 0-1,0-1 1,-1 1 0,1 0-1,0 0 1,-1 0 0,0 0-1,1 0 1,-1 0-1,1 0 1,-1 1 0,0-1-1,0 0 1,1 1 0,-1 0-1,0-1 1,0 1-1,0 0 1,1 0 0,-1 0-1,0 0 1,0 0-1,0 0 1,0 1 0,1-1-1,-1 1 1,0-1 0,0 1-2,-4 1-6,1 0 0,0 0 1,0 0-1,0 1 1,0 0-1,0 0 1,0 0-1,1 1 0,-1 0 1,1-1-1,0 2 1,0-1-1,1 0 0,-2 2 6,2-2-2,0 1-1,0 0 0,1 0 0,-1 1 0,1-1 0,0 1 0,0-1 0,1 1 0,0-1 1,0 1-1,0 0 0,0 0 0,1-1 0,0 1 0,0 0 0,1 0 0,0 0 0,0-1 1,0 1-1,1-1 0,-1 1 0,1-1 0,1 1 0,-1-1 0,1 0 0,0 0 0,0 0 1,0 0-1,1-1 0,-1 1 0,1-1 0,1 1 3,3 2 4,1 0 0,0 0 0,0 0 0,0-1 0,1-1 0,-1 0 0,1 0 0,1-1-1,-1 0 1,1-1 0,-1 0 0,1 0 0,0-1 0,0-1 0,0 0 0,7 0-4,4-2 15,0-1 0,-1-1 0,1 0 1,-1-2-1,0-1 0,0 0 0,-1-1 0,19-10-15,-30 12 9,0 0 0,-1 0 0,0-1 0,0 0 0,0 0 0,-1-1 0,0 0 0,0 0 0,5-7-9,-9 9 8,0 0-1,0-1 1,0 1 0,0-1-1,-1 0 1,0 0 0,0 0 0,0 0-1,-1 0 1,0 0 0,0 0 0,-1-1-1,0 1 1,0 0 0,0 0-1,-1-1-7,0 2 4,0 0 0,0 0 0,0 0 0,-1 0 0,0 0 0,0 1 0,0-1 1,-1 1-1,1 0 0,-1-1 0,0 1 0,0 0 0,-1 0 0,1 1 0,-1-1 0,0 1 0,0 0 0,0 0 0,0 0 0,-1 0 0,1 1 0,-1 0 0,1 0 0,-5-1-4,1 0-5,-1 0 1,0 1-1,1 0 1,-1 0 0,0 1-1,0 0 1,0 1-1,0 0 1,0 0-1,0 1 1,1 0 0,-1 1-1,-7 2 5,16-4-2,-1 0 0,0 0 0,0 0 0,0 0 0,1 0 0,-1 0-1,0 1 1,0-1 0,1 0 0,-1 1 0,0-1 0,1 0 0,-1 1 0,0-1 0,1 1-1,-1-1 1,0 1 0,1-1 0,-1 1 0,1 0 0,-1-1 0,1 1 0,-1-1 0,1 1-1,0 0 1,-1 0 0,1-1 0,0 1 0,0 0 0,-1 0 0,1-1 0,0 1 0,0 0-1,0 0 1,0-1 0,0 1 0,0 0 0,0 0 0,0 0 0,0-1 0,0 1 0,1 0 0,-1 0-1,0-1 1,0 1 0,1 0 0,-1 0 0,0-1 0,1 1 0,-1 0 0,1-1 0,-1 1-1,1-1 1,-1 1 0,1 0 0,0-1 0,-1 1 0,1-1 0,0 1 2,45 33-48,-42-32 47,22 13 6,1-2 0,0-1 0,1-1 0,0-1 0,0-2 1,1 0-1,24 1-5,-46-7 0,0-1 1,0 1 0,0 0 0,0 0-1,0 1 1,-1 0 0,1 0-1,-1 0 1,0 1 0,0 0-1,0 0 1,0 1 0,-1 0 0,3 2-1,-4-1-2,0 0 0,0 0 1,-1 0-1,0 1 1,0-1-1,-1 1 1,1-1-1,-2 1 1,1 0-1,-1 0 0,0 0 1,0 0-1,0 0 1,-1 7 1,0-5-1,0 0 1,0-1 0,-1 1-1,0 0 1,-1 0 0,0 0-1,0 0 1,-1-1-1,0 1 1,0-1 0,-1 0-1,-2 3 1,3-6 4,-1 0-1,0-1 1,0 1-1,0-1 1,0 0-1,-1 0 1,1-1 0,-1 1-1,0-1 1,0 0-1,0 0 1,-1-1-1,1 0 1,-1 0-1,1 0 1,-1 0-1,0-1 1,1 0-1,-5 0-3,-4 0 33,0 0-1,0-1 0,0-1 1,1-1-1,-1 1 0,-6-3-32,-22-8-4708,4-1 901</inkml:trace>
  <inkml:trace contextRef="#ctx0" brushRef="#br0" timeOffset="-42907.53">3999 1087 9578,'-116'-27'3974,"76"14"435,30 5-548,14 6-3471,-1 1-1,1 0 0,0 0 1,-1 0-1,1 0 1,0 0-1,-1 1 0,1 0 1,2 0-390,14-3-854,-10 2 874,23-4 52,0-1 0,18-6-72,-44 10 18,1 0 0,-1 0 0,0-1 0,0 0 0,0 0 0,-1-1 0,1 0 0,-1 0 0,0 0 1,0-1-1,0 0 0,0 0 0,-1 0 0,0-1 0,0 0-18,-4 4 8,-1 0 1,1 1-1,-1-1 0,1 0 0,-1 1 1,1-1-1,-1 0 0,0 1 1,0-1-1,0 0 0,0 0 1,0 1-1,-1-1 0,1 0 0,0 0 1,-1 1-1,1-1 0,-1 0 1,1 1-1,-1-1 0,0 1 1,0-1-1,0 1 0,0-1 0,0 1 1,0 0-1,0-1 0,-1 1 1,1 0-1,0 0-8,-1-1 31,0 0 0,1 1 1,-1-1-1,0 1 0,0 0 0,0 0 0,0 0 1,0 0-1,0 0 0,0 0 0,0 0 1,0 0-1,0 1 0,-1-1 0,1 1 0,0 0 1,0 0-1,-1 0 0,1 0 0,0 0 0,0 0 1,-1 0-1,0 1-31,2 0 43,0 0-1,0 0 1,0 0 0,1-1 0,-1 2-1,0-1 1,0 0 0,1 0 0,-1 0-1,1 0 1,-1 0 0,1 0 0,-1 1-1,1-1 1,0 0 0,-1 1 0,1-1-1,0 0 1,0 0 0,0 1 0,0-1 0,0 0-1,0 1 1,1-1 0,-1 0 0,0 1-43,8 38 854,-7-38-773,1 8 40,1-1 0,1 0 0,0 0 0,0-1 0,0 1 0,1-1 0,1 0 0,-1 0 0,2 0 0,-1-1 0,0 0 0,1 0 0,1-1 0,-1 0 0,1 0 0,0-1 0,0 1 0,1-2 0,-1 1 0,5 0-121,1 1 40,0-1 1,1-1-1,0 0 0,0-1 0,0-1 1,0 0-1,0-1 0,1-1 0,-1 0 1,0-1-1,0 0 0,12-4-40,-24 5-82,0-1-1,0 1 1,0-1 0,0 0-1,-1 0 1,1 0 0,0 0-1,0-1 1,-1 1-1,1-1 1,-1 1 0,0-1-1,1 0 1,-1 0 0,0 0-1,0 0 1,0-1-1,1-1 83,6-13-3418,-3-4-3334,-1 8 1383</inkml:trace>
  <inkml:trace contextRef="#ctx0" brushRef="#br0" timeOffset="-42516.15">4464 990 3201,'-1'-14'760,"-3"-35"4327,4 46-4111,-1 0 0,0 0-1,0 0 1,0 0 0,0 0-1,0 0 1,0 0 0,-1 0-1,1 1 1,-1-1 0,0 1-1,0-1 1,0 1 0,-2-2-976,3 6 4366,6 6-3522,17 19-984,0-12 209,0-1-1,1-1 1,1 0 0,0-2-1,0-1 1,2-1-69,125 46 544,-148-54-566,-4-1-8336,0 0 2791</inkml:trace>
  <inkml:trace contextRef="#ctx0" brushRef="#br0" timeOffset="-42162.24">4786 950 8810,'4'-70'4113,"-14"83"504,-2-2-2249,-7 4 81,-3 4-737,-9 4-208,2-1-599,-6 9-209,6-5-360,0 2-112,12-3-144,-1 1 88,14-4 232,4-1 392,9-6 184,13-4-6561,10-7 2537</inkml:trace>
  <inkml:trace contextRef="#ctx0" brushRef="#br0" timeOffset="-41405.06">5036 1050 8586,'-9'-17'4811,"1"0"1304,8 16-6016,0 1 1,1-1-1,-1 1 1,0-1-1,0 0 1,0 1-1,1-1 1,-1 1-1,0-1 1,1 1-1,-1-1 1,1 1-1,-1-1 0,0 1 1,1 0-1,-1-1 1,1 1-1,-1-1 1,1 1-1,-1 0 1,1 0-1,0-1 1,-1 1-1,1 0 1,-1 0-1,1 0 1,0-1-1,-1 1 1,1 0-1,-1 0 1,1 0-101,26-7 273,0-1-1,-1-1 1,0-2-1,-1-1 0,0 0 1,11-10-272,-34 22 7,-1-1 0,0 0 1,0 0-1,1 1 0,-1-1 0,0 0 0,0 0 1,0 0-1,0-1 0,0 1 0,0 0 1,0 0-1,-1 0 0,1-1 0,0 1 0,-1 0 1,1-1-1,-1 1 0,1-2-7,-1 2 13,0 0 0,0 0 0,0 1 0,-1-1 0,1 0 0,0 0 0,-1 0 0,1 0 0,0 0 0,-1 1 0,1-1 0,-1 0 0,1 0 0,-1 0 0,0 1 0,1-1 0,-1 1 0,0-1 0,1 0 0,-1 1 0,0-1 0,0 1 0,0-1-13,-2-1 57,-1 0 0,1 1 0,-1-1 0,0 1 0,0 0 0,0 0 0,0 0 0,0 0 0,0 1 0,0 0 0,0-1 0,0 1 0,-2 1-57,-2 0 72,1 1-1,-1 0 0,0 0 0,0 1 0,1 0 0,-1 0 0,1 1 0,0 0 0,0 0 0,1 1 0,-1 0 0,1 0 0,0 0 0,0 1 1,1 0-1,-1 0 0,1 0 0,1 1 0,-2 2-71,3-5 26,1 0 1,0 1 0,0-1-1,1 0 1,-1 1 0,1 0-1,0-1 1,0 1 0,1 0-1,-1-1 1,1 1 0,0 0-1,0-1 1,1 1 0,-1 0-1,1 0 1,0-1 0,0 1-1,1-1 1,0 1-1,-1-1 1,1 0 0,1 1-1,-1-1 1,0 0 0,1 0-1,0-1 1,0 1 0,0 0-1,1-1 1,-1 0 0,1 0-1,0 0-26,2 2 17,0-1 0,0 0 0,0-1-1,1 0 1,-1 0 0,1 0 0,0-1 0,0 1-1,0-2 1,0 1 0,0-1 0,0 0-1,0-1 1,0 1 0,1-1 0,-1-1 0,0 0-1,0 0 1,0 0 0,0-1 0,3 0-17,3-2-192,1-1 0,-1 0 1,-1-1-1,1 0 0,-1-1 1,0 0-1,0-1 0,-1 0 1,0-1-1,7-7 192,-14 11-166,0 1 1,-1-1-1,0 0 0,0 0 0,0-1 1,0 1-1,-1-1 0,0 1 1,0-1-1,0 0 0,0-4 166,-1 7-13,-1 0 0,1 0 0,-1-1-1,1 1 1,-1 0 0,0 0 0,0 0-1,-1 0 1,1 0 0,0 0 0,-1-1-1,0 1 1,0 0 0,0 0 0,0 1 0,0-1-1,-1 0 1,0 0 0,1 1 0,-1-1-1,0 0 1,-1 0 13,3 3 10,-1 0-1,1 0 1,0 0-1,-1 0 0,1 0 1,0 0-1,-1 0 1,1 0-1,-1 0 1,1 0-1,0 0 1,-1 0-1,1 0 1,0 0-1,-1 0 1,1 0-1,0 0 1,-1 0-1,1 1 1,0-1-1,-1 0 1,1 0-1,0 1 1,-1-1-1,1 0 0,0 0 1,0 1-1,-1-1 1,1 0-1,0 0 1,0 1-1,-1-1 1,1 0-1,0 1 1,0-1-1,0 1 1,0-1-1,0 0 1,0 1-1,0-1 1,-1 0-1,1 1 1,0-1-1,0 1 0,0-1-9,-4 21 786,3-3-648,0-1 0,2 1 0,0-1 0,1 0 0,1 0 0,1 1-1,0-2 1,4 10-138,-8-24 17,1 1 0,0-1 0,0 1 0,1-1 0,-1 0 0,0 1 0,1-1 0,-1 0 0,1 0-1,0 0 1,0 0 0,0 0 0,0 0 0,0-1 0,0 1 0,0 0 0,0-1 0,1 0 0,-1 0 0,2 1-17,-2-2 15,0 0 0,0 0 0,0 0 0,0-1 0,0 1 0,0-1 0,0 1 0,0-1 0,0 0 0,0 0 0,0 1 0,0-2 0,-1 1 0,1 0 0,0 0 0,-1 0 0,1-1 0,0 1 0,-1-1 0,0 1 1,1-1-1,-1 0 0,0 1 0,0-1 0,0 0 0,0 0-15,25-38 64,-20 29-45,0 0 1,1 0-1,0 1 0,0 0 0,2 1 0,-1 0 0,1 0 1,0 0-1,1 1 0,2-1-19,-11 8 0,0 1 0,0-1 0,1 0 0,-1 1 0,0-1 0,0 1 0,1-1 1,-1 1-1,0 0 0,1 0 0,-1-1 0,0 1 0,1 0 0,-1 0 0,0 0 0,1 1 0,-1-1 1,0 0-1,1 0 0,-1 1 0,0-1 0,1 1 0,-1-1 0,1 1 0,0 1 1,0-1-1,0 1 0,0 0 1,0 0-1,-1 0 1,1 0-1,0 0 1,-1 0-1,0 1 1,1-1-1,-1 0 1,1 3-1,3 9 3,-1 1 1,0 1-1,-1-1 1,1 7-4,-2-7 3,-2-13 1,0-1-1,0 1 1,0-1 0,1 1-1,-1 0 1,0-1 0,1 1-1,-1-1 1,1 1-1,-1-1 1,1 0 0,0 1-1,-1-1 1,1 1 0,0-1-1,0 0 1,0 0 0,0 1-1,0-1 1,0 0-1,1 0 1,-1 0 0,0 0-1,0-1 1,1 1 0,-1 0-1,1 0-3,0-2 13,1 1-1,0-1 0,-1 1 1,1-1-1,-1 0 1,1 0-1,-1 0 0,0 0 1,1-1-1,-1 1 1,0-1-1,0 1 0,0-1 1,0 0-1,2-1-12,10-11 51,-1 0 0,0-1 0,10-15-51,-14 17 35,1 0 0,0 1 0,1 1-1,0 0 1,0 0 0,4-1-35,-14 11 7,-1 0 0,1 1 0,0-1 0,-1 1 0,1-1 0,-1 1 1,1 0-1,0-1 0,-1 1 0,1 0 0,0-1 0,0 1 0,-1 0 1,1 0-1,0-1 0,0 1 0,-1 0 0,1 0 0,0 0 0,0 0 0,0 0 1,-1 0-1,1 0 0,0 1 0,0-1 0,-1 0 0,1 0 0,0 0 1,0 1-1,-1-1 0,1 0 0,0 1 0,-1-1 0,1 1 0,0-1 0,-1 1 1,1-1-1,-1 1 0,1-1 0,-1 1 0,1 0 0,-1-1 0,1 1 1,-1 0-1,0-1 0,1 1 0,-1 0 0,0-1 0,0 1 0,1 0 0,-1 0 1,0 0-1,0-1 0,0 1 0,0 0 0,0 0 0,0-1 0,0 1 1,0 0-1,-1 0-7,0 60 25,0-48 64,0-10-98,1 0-1,0 0 0,1 0 1,-1 0-1,1 1 0,-1-1 1,1 0-1,0 0 0,0 0 1,0 0-1,0 0 0,1-1 1,-1 1-1,1 0 0,0 0 1,0-1-1,0 1 0,0-1 1,0 0-1,1 0 0,-1 0 1,0 0-1,1 0 0,0 0 1,2 1 9,-1-1-480,-1-1-1,1 0 1,0 1 0,0-1 0,0 0 0,0-1 0,0 1 0,0-1 0,0 0 0,0 0 0,0 0 0,0 0 0,2-1 480,23-6-4149</inkml:trace>
  <inkml:trace contextRef="#ctx0" brushRef="#br0" timeOffset="-40925.14">6084 1044 4401,'60'-109'4224,"-56"104"-3412,-1 0 0,0 0 1,-1-1-1,1 1 1,-1-1-1,0 0 1,-1 1-1,1-1 0,-1 0 1,0 0-1,0 0 1,-1 0-1,0 0 1,0 0-1,-1-2-812,-3 7 2963,-1 15-1237,8 38-1280,1 1 1,3-1-1,2 0 0,8 21-446,-3-13 168,-2 1 0,-4 0 0,-1 8-168,-7-62 26,0 0 0,0 0-1,0-1 1,-1 1 0,0 0 0,0-1 0,-1 2-26,1-6 11,1-1-1,-1 0 0,1 0 0,-1 0 0,1-1 0,-1 1 1,1 0-1,-1 0 0,0 0 0,0 0 0,1 0 0,-1-1 1,0 1-1,0 0 0,0-1 0,0 1 0,0-1 1,0 1-1,0-1 0,0 1 0,0-1 0,0 0 0,0 1 1,0-1-1,0 0 0,0 0 0,-1 0 0,1 0 0,0 0 1,0 0-1,0 0 0,0 0 0,0 0 0,0-1 0,0 1 1,0 0-1,0-1 0,-1 1 0,1-1 0,1 1 1,-1-1-1,0 1 0,0-1 0,-1 0-10,2 0 2,-53-25 561,-42-30-563,80 47 33,1-1 1,1-1-1,0 0 1,1-1 0,0 0-1,0 0 1,1-2 0,-7-11-34,17 23 1,-1 0 1,1-1 0,-1 1-1,1 0 1,0 0 0,0-1 0,0 1-1,1-1 1,-1 1 0,1-1-1,-1 1 1,1-1 0,0 1 0,0-1-1,0 0 1,0 1 0,0-1-1,0 1 1,1-1 0,0 1 0,-1-1-1,1 1 1,0-1 0,0 1-1,0 0 1,0-1 0,1 1-1,-1 0 1,1 0 0,-1 0 0,1 0-1,0 0 1,-1 0 0,1 1-1,0-1 1,0 1 0,1-1 0,-1 1-1,0-1 1,0 1 0,3-1-2,11-5-16,0 0 0,1 1 0,-1 0 0,2 2 0,10-2 16,-18 4-4,152-25-119,-110 21-231,1-3 0,-1-2 0,19-8 354,-40 4-362,-25 8 190,-22 6 103,-33 6 113,0 3 0,1 1 0,0 3 0,-46 17-44,65-16-3977,11 1 428</inkml:trace>
  <inkml:trace contextRef="#ctx0" brushRef="#br0" timeOffset="-40520.86">6581 194 1352,'3'-12'1881,"0"-2"-521,-2 8-288,-2 1-232,-5 5 1177,6 0-3305,-1 0 1544</inkml:trace>
  <inkml:trace contextRef="#ctx0" brushRef="#br0" timeOffset="-39630.16">6196 1002 3729,'-35'-29'2659,"34"29"-2544,1-1-1,0 1 1,-1-1 0,1 1 0,0-1-1,-1 1 1,1 0 0,0-1 0,0 1-1,-1-1 1,1 1 0,0-1 0,0 0-1,0 1 1,0-1 0,0 1-1,0-1 1,0 1 0,0-1 0,0 1-1,0-1 1,0 1 0,0-1 0,0 1-1,0-1 1,0 1 0,1-1-1,-1 1 1,0-1 0,0 1 0,1-1-1,-1 1 1,0-1 0,1 1 0,-1-1-1,0 1 1,1 0 0,-1-1-1,1 1 1,-1 0 0,0-1 0,1 1-1,-1 0 1,1 0 0,0-1-115,19-10 1564,-1 5-915,-1 0 1,1 1 0,0 1-1,0 1 1,1 1-1,-1 0-649,-12 1 159,-1 1-1,1 0 1,-1 0-1,0 0 1,1 1-1,-1 0 1,1 0-1,-1 0 0,0 1 1,0 0-1,0 0 1,0 1-1,0 0 1,-1 0-1,1 0 1,-1 1-1,1-1 1,-1 1-1,3 3-158,-6-4 76,0-1 0,0 1 0,-1-1 0,1 1 1,0 0-1,-1 0 0,0-1 0,1 1 0,-1 0 0,0 0 0,-1 0 1,1 1-1,0-1 0,-1 0 0,0 0 0,0 0 0,0 0 0,0 1 1,0-1-1,-1 0 0,1 0 0,-1 0 0,0 0 0,0 0 0,0 0 0,0 0 1,-1 0-1,1 0 0,-1-1 0,1 1-76,-3 3 122,-1-1 1,1 1-1,-1-1 1,0 0-1,0-1 0,0 1 1,-1-1-1,0 0 1,0 0-1,0-1 0,0 0 1,-6 3-123,-30 10-2491,18-9 194</inkml:trace>
  <inkml:trace contextRef="#ctx0" brushRef="#br0" timeOffset="-38091.43">6486 81 6385,'1'-12'2497,"-1"8"-1907,0 0 0,0 0 0,1 1 0,-1-1 0,1 0 0,0 1 0,-1-1 0,2 1 0,-1-1 0,0 1 0,1-1 0,0 1 0,-1 0 0,1-1 0,0 1 0,1 0 0,-1 1 0,1-1 0,-1 0-590,-1 3 96,0 0-1,0 0 0,0 0 0,0 0 0,-1 0 1,1 0-1,0 1 0,0-1 0,0 0 0,-1 1 1,1-1-1,0 0 0,0 1 0,-1-1 1,1 1-1,0-1 0,-1 1 0,1-1 0,0 1 1,-1 0-1,1-1 0,-1 1 0,1 0 0,-1-1 1,1 1-1,-1 0 0,0-1 0,1 1 1,-1 0-1,0 0 0,0 0 0,1 0-95,13 32 800,-12-28-589,31 100 1744,-3 2-1,-6 0 1,3 47-1955,-3-19 927,36 112-927,-56-234 30,0 0-1,1 0 0,1-1 0,0 0 1,1-1-1,0 1 0,4 3-29,-9-12 14,0 0 1,0-1-1,1 1 0,-1 0 0,1-1 1,-1 0-1,1 1 0,0-1 1,0 0-1,0 0 0,0-1 0,0 1 1,1-1-1,-1 1 0,0-1 0,1 0 1,-1 0-1,1-1 0,-1 1 1,1-1-1,-1 1 0,1-1 0,-1 0 1,1-1-1,0 1 0,-1-1 1,1 1-1,-1-1 0,2-1-14,6-3 21,1-1-1,-1 0 1,-1-1-1,1 0 1,-1-1-1,0 0 1,-1-1 0,0 0-1,0 0 1,-1-1-1,0 0 1,-1 0-1,0-1 1,0 0-1,-1 0 1,-1-1-1,0 0-20,-4 9 1,0 0 0,0 0 0,0 0 0,0 0 0,-1-1 0,0 1 0,1 0 0,-1 0 0,0-1 0,-1 1 0,1 0 0,0 0 0,-1 0 0,0 0 0,0-1 0,0 1 0,0 0 0,0 0 0,-1 1 0,1-1 0,-1 0 0,1 0 0,-1 1 0,0-1 0,-1 1 0,1-1 0,0 1 0,0 0 0,-1 0 0,0 0 0,1 0 0,-1 1 0,0-1-1,-1 0-3,0 0 0,0 1-1,0-1 1,0 1-1,0 0 1,0 0 0,-1 1-1,1-1 1,0 1-1,0 0 1,-1 0 0,1 0-1,0 1 1,0-1-1,0 1 1,0 0 0,-1 0-1,1 1 1,0-1-1,1 1 1,-1 0 0,0 0-1,0 0 1,1 1-1,-1 0 4,1-1-3,0 0 0,0 1 0,0-1 0,0 1-1,1 0 1,0 0 0,-1 0 0,1 0-1,0 0 1,0 1 0,1-1 0,-1 0 0,1 1-1,-1-1 1,1 1 0,0 0 0,0-1-1,1 1 1,-1 0 0,1 0 0,0 0 0,0 1 3,1 1-2,0 0 0,1 0 1,-1 0-1,1 0 0,0-1 1,1 1-1,0-1 0,-1 1 1,2-1-1,-1 0 0,0 0 1,1-1-1,3 4 2,-1-1 5,0-1-1,1 1 1,-1-1 0,1-1-1,0 1 1,1-1 0,0-1-1,-1 1 1,1-1 0,1 0-1,-1-1 1,0 0 0,1-1-1,0 1 1,0-2 0,-1 1-1,1-1 1,0 0-1,5-1-4,-9-1 4,0-1 0,-1 0 0,1 1 0,-1-1 0,1-1 0,-1 1 0,0-1 0,1 1 0,-2-1 0,1-1 0,0 1 0,0 0 0,-1-1 0,0 0 0,0 0 0,0 0 0,0 0 0,-1 0 0,1 0 0,0-3-4,-2 4 0,1-1-1,0 1 1,-1-1 0,0 0 0,0 0-1,0 1 1,0-1 0,0 0 0,-1 0-1,0 0 1,0 0 0,0 0 0,0 0-1,0 0 1,-1 0 0,0 0 0,0 1 0,0-1-1,0 0 1,-1 0 0,1 1 0,-1-1-1,0 1 1,0-1 0,-1 0 0,3 4 0,-1 0 0,1-1 0,-1 1-1,1 0 1,-1-1 0,1 1 0,-1-1 0,1 1 0,-1-1 0,1 1 0,0-1 0,-1 1 0,1-1 0,0 0 0,-1 1-1,1-1 1,0 1 0,0-1 0,0 0 0,-1 1 0,1-1 0,0 0 0,0 1 0,0-1 0,0 0 0,0 1 0,0-1 0,17 3-16,10 4 27,-14-7-5,0 0-1,0 0 1,0-1-1,9-3-5,-19 5 1,-2 0-1,0-1 1,0 1-1,1 0 1,-1 0-1,0 0 1,0-1-1,0 1 1,0 0-1,1-1 1,-1 1-1,0-1 1,0 0-1,0 1 1,0-1-1,0 0 1,0 0-1,0 1 1,-1-1-1,1 0 1,0 0-1,0 0 1,-1 0-1,1 0 1,0 0-1,-1 0 1,1 0-1,-1-1 1,1 1-1,-1 0 1,0 0-1,1 0 1,-1 0-1,0-1 1,0 1-1,0 0 1,0 0-1,0-1 1,0 1-1,0 0 1,-1 0-1,1 0 1,0-1-1,-1 1 1,1 0-1,0 0 1,-1 0-1,0 0 1,1 0-1,-1 0 1,0 0-1,1 0 1,-1 0-1,0-1 0,-3-3 0,0 0 0,0-1 0,-1 1 0,1 1 0,-1-1-1,0 1 1,0-1 0,-3 0 0,-33-9-8,40 13 6,0 1 1,0 0 0,0 0-1,1-1 1,-1 1 0,0 0-1,0 0 1,0 0 0,0 0 0,0 0-1,0 0 1,1 1 0,-1-1-1,0 0 1,0 0 0,0 1-1,0-1 1,1 0 0,-1 1-1,0-1 1,0 1 0,1-1-1,-1 1 1,0-1 0,1 1-1,-1-1 1,0 1 0,1 0-1,-1-1 1,1 1 0,-1 0-1,1 0 1,0-1 0,-1 1-1,1 0 1,0 0 0,-1 0-1,1-1 1,0 1 0,0 0-1,0 0 1,0 0 0,0 0-1,0 0 2,17 13-19,-6-7 16,34 18-6,0-2 0,16 3 9,49 25-8,-102-47 8,0 1 0,-1 0 0,1 1 0,-1 0 0,-1 0 0,1 0 0,-1 1 0,0 0 0,0 0 0,4 8 0,-9-13 0,1 0 1,-1 1-1,1-1 0,-1 0 0,0 1 0,0 0 1,0-1-1,0 1 0,-1 0 0,1-1 1,-1 1-1,1 0 0,-1 0 0,0 0 1,0-1-1,0 1 0,0 0 0,-1 0 0,1 0 1,-1-1-1,0 1 0,0 0 0,0-1 1,0 1-1,0-1 0,0 1 0,-1-1 1,1 1-1,-1-1 0,0 0 0,0 0 1,0 0-1,0 0 0,0 0 0,0 0 0,-2 1 0,-7 4 2,-1 0 0,1-1 0,-1 0 0,-1-1 0,1 0 0,-1-1 0,0-1 0,0 0 0,0 0 0,-5-1-2,-28 2 25,0-2-1,-18-3-24,-33 1 317,86 2-698,10-2-8515,8-1 2418</inkml:trace>
  <inkml:trace contextRef="#ctx0" brushRef="#br0" timeOffset="-35038.06">2315 1802 7218,'11'-11'3528,"1"0"377,-2 6-1744,6 5-1,-5 4-544,8 7-223,-8 2-465,3 6-200,-3-1-344,2 5-112,-3-4-160,5 3-16,-6-4-16,1 0 488,2-6 73,2 0-4122,-2-10-1448,-4-11-833</inkml:trace>
  <inkml:trace contextRef="#ctx0" brushRef="#br0" timeOffset="-34641.66">2561 1837 9618,'-5'-69'4481,"1"58"232,8 6-2625,9 6 41,-1 2-881,2 6-256,7 2-359,1 5-145,-3-1-240,3 5-80,-3-5 296,-4 1 744,-5-1-1648,-3-3-4929,-3-6 1824</inkml:trace>
  <inkml:trace contextRef="#ctx0" brushRef="#br0" timeOffset="-34165.82">3091 2023 8562,'-17'37'3762,"16"-36"-3614,1-1-1,0 0 1,0 1-1,-1-1 1,1 1 0,0-1-1,0 0 1,-1 1-1,1-1 1,0 0 0,-1 0-1,1 1 1,0-1-1,-1 0 1,1 0 0,-1 1-1,1-1 1,-1 0-1,1 0 1,0 0-1,-1 0 1,1 0 0,-1 1-1,1-1 1,-1 0-1,1 0 1,-1 0 0,1 0-1,0 0 1,-1-1-1,1 1 1,-1 0 0,1 0-1,-1 0 1,1 0-1,-1 0 1,1-1 0,0 1-1,-1 0 1,1 0-1,0-1 1,-1 1 0,1 0-1,0 0 1,-1-1-1,1 1 1,0 0 0,-1-1-1,1 1 1,0-1-148,-4 0 1594,9 14 710,3 11-1318,-1-1 0,-1 1-1,-2 0 1,1 13-986,-1-10 194,1 0-1,1 0 1,5 13-194,-11-39 9,0-1 1,0 1-1,0 0 1,0-1-1,0 1 1,1 0-1,-1-1 1,0 1-1,0 0 0,1-1 1,-1 1-1,0 0 1,1-1-1,-1 1 1,0-1-1,1 1 0,-1 0 1,1-1-1,-1 1 1,1-1-1,-1 1 1,1-1-1,-1 0 1,1 1-1,0-1 0,-1 0 1,1 1-1,-1-1 1,1 0-1,0 0 1,-1 1-1,1-1 1,0 0-1,0 0 0,-1 0-9,2-1 33,-1 0-1,0 0 0,0-1 0,0 1 1,0 0-1,0 0 0,0-1 0,0 1 1,-1-1-1,1 1 0,0-1 0,-1 1 1,1-1-1,-1 0-32,13-62 824,-12 37-526,0 7-168,0 1 0,1 0 0,1-1 0,0 1 0,6-14-130,-8 30-1,0-1-1,0 1 0,1-1 0,-1 1 0,1 0 1,0 0-1,0-1 0,0 1 0,0 1 0,1-1 1,-1 0-1,1 1 0,-1-1 0,1 1 0,0 0 0,0-1 1,0 2-1,1-1 0,-1 0 0,0 1 0,1-1 1,-1 1-1,1 0 0,-1 0 0,1 0 0,-1 1 1,1-1-1,0 1 0,-1 0 0,1 0 0,0 0 1,1 1 1,48 7-1179,1 0-5151,-15-5 1444</inkml:trace>
  <inkml:trace contextRef="#ctx0" brushRef="#br0" timeOffset="-33794.4">3765 2107 8754,'0'0'169,"0"0"0,1 0-1,-1 0 1,0 0 0,0 0 0,0 0 0,0-1-1,0 1 1,0 0 0,1 0 0,-1 0 0,0 0 0,0 0-1,0 0 1,0-1 0,0 1 0,0 0 0,0 0 0,0 0-1,0 0 1,0-1 0,0 1 0,1 0 0,-1 0 0,0 0-1,0 0 1,0-1 0,0 1 0,0 0 0,0 0 0,-1 0-1,1 0 1,0-1 0,0 1 0,0 0 0,0 0-1,0 0 1,0 0 0,0-1 0,0 1 0,0 0 0,0 0-1,0 0 1,-1 0 0,1 0 0,0-1 0,0 1 0,0 0-1,0 0-168,-12-7 3069,-16 0-698,6 7-1414,0 1 1,0 1-1,0 0 1,1 2-1,-20 6-957,33-8 83,0 0 1,0 1-1,1 0 0,-1 0 1,1 0-1,0 1 0,-1 1 1,2-1-1,-1 1 1,0 0-1,1 1 0,0-1 1,1 1-1,-1 0 0,1 1 1,0-1-1,0 2-83,4-7 5,1 0 1,-1-1-1,1 1 1,0 0-1,-1 0 0,1 0 1,0 0-1,0 0 0,-1 0 1,1 0-1,0 0 0,0 0 1,0 0-1,0 0 0,0 0 1,0 0-1,1 0 0,-1 0 1,0 0-1,0 0 0,1 0 1,-1 0-1,0-1 0,1 1 1,-1 0-1,1 0 0,0 0 1,0 0-6,1 1 6,0 0 0,0-1 0,0 1 0,0 0 0,1-1 0,-1 0 0,1 0 0,-1 0 0,1 0 0,-1 0 0,1 0-6,9 2 21,0-1-1,1 0 0,-1 0 1,7-1-21,2 0 38,1-1 1,-1-1 0,1 0-1,0-2 1,-1-1 0,0 0-1,0-2 1,14-5-39,-33 11 9,-1-1-1,1 0 1,0 1-1,0-1 1,-1 0 0,1 0-1,-1 0 1,1 0-1,-1 0 1,1-1 0,-1 1-1,0 0 1,1-1 0,-1 1-1,0-1 1,0 1-1,0-1 1,0 0 0,0 1-1,0-1 1,-1 0-1,1 1 1,-1-1 0,1 0-1,-1 0 1,1-1-9,-2 3 11,1-1-1,0 1 1,-1 0-1,1 0 1,-1 0 0,1-1-1,-1 1 1,1 0 0,-1 0-1,1 0 1,0 0-1,-1 0 1,1 0 0,-1 0-1,1 0 1,-1 0-1,1 0 1,-1 0 0,1 0-1,-1 1 1,1-1-1,-1 0 1,1 0 0,0 0-1,-1 0 1,1 1 0,-1-1-1,1 0 1,0 1-1,-1-1 1,1 0 0,0 1-1,-1-1 1,1 0-1,0 1 1,0-1 0,-1 0-1,1 1 1,0-1 0,0 1-1,0-1 1,-1 1-1,1-1 1,0 0 0,0 1-1,0-1 1,0 1-1,0-1 1,0 1-11,-1 31 338,4 13-4000,-3-36 2610,2 18-2868</inkml:trace>
  <inkml:trace contextRef="#ctx0" brushRef="#br0" timeOffset="-33256.05">3954 2032 8930,'0'0'359,"-1"0"1,0 0-1,0 0 0,0 0 1,0 0-1,0 0 0,0 1 1,1-1-1,-1 0 0,0 0 1,0 1-1,0-1 0,1 1 1,-1-1-1,0 0 0,0 1 1,1-1-1,-1 1 0,0 0 1,1-1-1,-1 1 0,0 0 1,1-1-1,-1 1 0,1 0 1,-1-1-1,1 1 0,0 0 1,-1 0-1,1 0-359,8 31 6188,-3-18-7117,13 34 1922,8 22 398,-3 2 0,10 57-1391,-29-108 61,0 0 1,-2 0 0,0 0 0,-1 1 0,-2-1 0,0 0 0,-1 0 0,-1 0 0,-1 0 0,-1 0-1,-1 0 1,-2 5-62,7-24 11,0 1 0,0 0 0,-1 0 0,1-1-1,-1 1 1,1-1 0,-1 1 0,0-1 0,0 0 0,0 1-1,0-1 1,0 0 0,0-1 0,-1 1 0,1 0 0,-2 0-11,2-1 10,1-1 0,-1 1 1,0-1-1,1 0 1,-1 1-1,0-1 0,1 0 1,-1 0-1,0 0 1,1 0-1,-1-1 0,1 1 1,-1 0-1,0-1 1,1 1-1,-1-1 0,1 0 1,-1 1-1,1-1 1,-1 0-1,0 0-10,-3-3 21,0 0 0,1 0 1,-1-1-1,1 0 0,0 1 0,0-1 0,0-1 0,1 1 0,0-1 1,0 1-1,0-1 0,1 0 0,-2-4-21,-1-7 2,2 0-1,0-1 0,0 1 1,2-1-1,0 0 1,1 0-1,1 1 0,0-1 1,1 1-1,1-1 1,1 1-1,1 0 0,0 0 1,1 0-1,1 1 1,0 0-1,2 0 1,-1 1-1,2 0 0,0 0 1,1 1-1,0 0 1,1 1-1,1 1 0,0 0 1,0 0-1,1 2 1,1 0-1,0 0 0,0 1 1,1 1-1,0 0 1,0 2-1,16-6-1,-30 12-1,54-13-17,-52 12 15,-1 1 0,0-1 1,1 1-1,-1 0 0,1 0 1,-1 1-1,1-1 0,-1 1 0,0-1 1,1 1-1,-1 0 0,0 0 0,1 1 1,0 0 2,-3-2-1,-1 1 0,1-1 0,0 0 0,-1 1 1,1-1-1,-1 1 0,1-1 0,-1 1 0,1 0 1,-1-1-1,1 1 0,-1-1 0,1 1 0,-1 0 0,0-1 1,1 1-1,-1 0 0,0 0 0,0-1 0,0 1 1,1 0-1,-1 0 0,0-1 0,0 1 0,0 0 0,0 0 1,0-1-1,0 1 0,-1 0 1,-12 21-23,-31 14 68,42-35-31,-70 45 671,5-4-855,27-12-4651,20-12 536</inkml:trace>
  <inkml:trace contextRef="#ctx0" brushRef="#br0" timeOffset="-32584.9">4335 2122 9882,'4'2'975,"0"0"0,0 0 0,0 0 0,-1 0 0,1 0 0,0 1 0,-1 0-1,1 0 1,-1 0 0,0 0 0,0 1-975,2 2 725,-1-1-1,-1 1 0,1 0 0,-1 0 1,0 0-1,2 7-724,1 9 337,0 1 1,-2 0-1,0-1 0,-2 3-337,2 3 1045,1 27-580,-2-1-1,-2 1 1,-3 0 0,-9 54-465,11-109 8,0 0-1,1 0 1,-1 0 0,0 0-1,0 1 1,0-1 0,0 0 0,0 0-1,0 1 1,0-1 0,0 0-1,0 0 1,0 0 0,0 1 0,0-1-1,0 0 1,0 0 0,0 0-1,0 1 1,0-1 0,-1 0 0,1 0-1,0 0 1,0 1 0,0-1-1,0 0 1,0 0 0,0 0-1,-1 1 1,1-1 0,0 0 0,0 0-1,0 0 1,0 0 0,-1 0-1,1 0 1,0 1 0,0-1 0,0 0-1,-1 0 1,1 0 0,0 0-1,0 0 1,0 0 0,-1 0 0,1 0-1,0 0 1,0 0 0,0 0-1,-1 0 1,1 0 0,0 0-1,0 0 1,-1 0 0,1 0 0,0 0-1,0 0 1,0-1 0,-1 1-8,-11-16 167,-10-31-101,14 25-44,0-1 0,2 0 0,0 0 0,1-1 0,2 1 1,0-10-23,2 21 4,1 0 0,0 0 0,1 1 1,0-1-1,1 0 0,0 0 0,1 1 1,0-1-1,1 1 0,0 0 0,1 0 1,0 0-1,1 0 0,4-4-4,4-5-2,0 1 0,2 1 0,0 0 0,1 2 0,1-1 0,1 2-1,5-3 4,-15 12-6,0 1 1,0 0 0,0 0 0,0 1 0,1 0 0,-1 1 0,1 0 0,0 0 0,0 1 0,0 1 0,0-1-1,1 2 1,-1-1 0,0 2 0,0-1 0,1 1 0,8 3 4,-16-4-1,-1 0-1,1 1 1,0 0-1,-1-1 1,1 1 0,-1 0-1,1 0 1,-1 1 0,0-1-1,1 0 1,-1 1-1,0-1 1,0 1 0,0 0-1,0 0 1,0 0-1,0 0 1,-1 0 0,1 0-1,-1 0 1,1 1-1,-1-1 1,0 0 0,0 1-1,0 0 2,0 0-1,-1-1 0,0 1-1,0 0 1,-1-1 0,1 1 0,0-1-1,-1 1 1,0 0 0,1-1-1,-1 0 1,0 1 0,-1-1 0,1 1-1,0-1 1,0 0 0,-1 0 0,0 0-1,1 0 1,-1 0 0,0 0-1,0 0 1,0 0 0,0-1 0,0 1-1,-2 0 2,-21 17-10,-41 29-16,59-44 27,1 0-1,0 0 1,-1-1 0,0 0-1,0-1 1,0 1-1,0-1 1,0-1 0,-2 1-1,1-2 29,1-1 1,0 0 0,0 0-1,0-1 1,0 1-1,0-1 1,-1-1-30,-42-9-622,48 12 270,-1 0 0,1 0 0,0 0 0,0 0 0,0 0 0,0 1 0,0-1 0,0 1 0,0 0 0,0-1 0,0 1 0,-1 1 352,-8 4-3420</inkml:trace>
  <inkml:trace contextRef="#ctx0" brushRef="#br0" timeOffset="-32193.91">4940 2192 9714,'2'-1'895,"1"0"0,0 0-1,0 0 1,0 1 0,-1-1 0,1 1-1,0 0 1,0-1 0,0 2 0,0-1-1,0 0 1,0 0 0,0 1-895,-1 1 260,0-1 1,0 1-1,0 0 0,-1 0 0,1 0 1,-1 0-1,1 0 0,-1 0 1,0 1-1,1-1 0,-1 0 1,-1 1-1,1-1 0,0 1 0,0-1 1,-1 2-261,8 16 559,-5-13-474,0 1-1,0 0 0,0 0 1,-1 0-1,0 0 0,-1 0 1,1 0-1,-2 0 0,1 0 0,-1 1 1,-1-1-85,1-8 63,0 0 1,-1 0 0,1 0-1,-1 0 1,1-1 0,0 1-1,-1 0 1,1 0-1,-1 0 1,1-1 0,0 1-1,-1 0 1,1-1 0,0 1-1,-1 0 1,1-1-1,0 1 1,0 0 0,-1-1-1,1 1 1,0 0 0,0-1-1,0 1 1,0-1-1,-1 1 1,1-1 0,0 1-1,0 0 1,0-1 0,0 1-1,0-1 1,0 1-1,0-1 1,0 1 0,0 0-1,0-1 1,0 1-64,-8-29 370,7 20-316,-1 0 0,2 0 0,-1 0 0,1 0 0,0 0 0,1 0 0,0 0 0,1 0 0,2-9-54,-3 14 15,0 1 0,1-1 0,-1 0 0,1 0 0,0 1 1,0-1-1,0 1 0,1 0 0,-1-1 0,1 1 1,0 0-1,0 1 0,0-1 0,0 0 0,0 1 1,0 0-1,1-1 0,-1 2 0,1-1 0,0 0 1,0 1-1,-1-1 0,1 1 0,0 0 0,0 0 1,1 1-16,32-2-921,-1 5-3537,-22-1 1891,24 2-3038</inkml:trace>
  <inkml:trace contextRef="#ctx0" brushRef="#br0" timeOffset="-31834.84">5498 2160 5841,'11'-13'9054,"-17"8"-730,-12 6-3338,-5 4-5949,0 1 1308,-64 18 900,79-21-1146,0 0-1,0 1 0,1-1 0,-1 2 1,1-1-1,0 1 0,0 0 1,0 0-1,-3 4-98,9-8 4,0 0 1,0 0-1,0-1 1,0 1-1,0 0 1,1 0-1,-1 0 1,0 0-1,0 1 1,1-1-1,-1 0 1,1 0-1,-1 0 0,1 1 1,-1-1-1,1 0 1,0 0-1,-1 1 1,1-1-1,0 0 1,0 1-1,0-1 1,0 0-1,0 1 0,0-1 1,1 0-1,-1 0 1,0 1-1,1-1 1,-1 0-1,1 0 1,-1 1-1,1-1 1,-1 0-1,1 0 0,0 0 1,0 0-1,0 0 1,-1 0-1,1 0 1,0 0-1,0 0 1,0 0-1,0-1 1,1 1-1,-1 0 1,0-1-1,0 1 0,0-1 1,1 1-5,4 2 15,0-1-1,0 0 1,0 0 0,0 0-1,0-1 1,0 0-1,0 0 1,0-1 0,5 0-15,1-1 30,0-1 0,0 0-1,0-1 1,0-1 0,-1 0 0,1 0 0,9-6-30,-18 9 10,0-1-1,0 1 0,1-1 1,-1 0-1,0 0 1,0 0-1,-1 0 1,1 0-1,0 0 1,-1-1-1,1 0 1,-1 1-1,0-1 1,0 0-1,0 0 1,0 0-1,-1 0 1,1-1-1,-1 1 1,0 0-1,0-1 1,0 1-1,0 0 1,0-1-1,-1 1 1,0-1-1,1 0 1,-1-1-10,-2 2 14,1 1 0,-1-1 1,1 0-1,-1 1 0,0 0 0,0-1 1,0 1-1,0 0 0,-1 0 1,1 0-1,-1 0 0,1 0 1,-1 1-1,1-1 0,-1 1 1,0-1-1,0 1 0,0 0 1,0 0-1,0 0 0,0 1 1,0-1-1,0 1 0,0 0 1,0 0-1,0 0 0,-1 0-14,3 0 48,-6 0-791,13 3-4027,8 1 274</inkml:trace>
  <inkml:trace contextRef="#ctx0" brushRef="#br0" timeOffset="-31489.53">5881 2137 9722,'35'-12'9488,"-27"7"-5605,-23 7-1520,-10 2-1701,0 1 1,1 2-1,0 0 0,0 2 0,-19 9-662,40-17 15,1 1 0,0-1 0,0 0 0,-1 1 0,1 0 0,0-1 0,0 1 0,0 0 0,0 0 0,1 0 0,-1 0 0,1 0 0,-1 0 0,1 1 0,0-1 0,-1 0 0,1 1 0,0-1 0,1 1 0,-1-1 0,0 1 0,1 0 0,-1 0-15,2-1 5,-1 0-1,0 0 1,1 0-1,-1-1 1,1 1 0,0 0-1,-1 0 1,1-1-1,0 1 1,0 0-1,0-1 1,0 1-1,0-1 1,1 1-1,-1-1 1,0 1-1,1-1 1,-1 0 0,1 0-1,-1 0 1,1 0-1,0 0 1,-1 0-1,1 0 1,0 0-1,0-1 1,-1 1-1,1-1 1,0 1-1,0-1 1,1 0-5,11 3 61,1-2-1,-1 0 1,1-1 0,-1 0 0,1-1-1,-1 0 1,0-2 0,1 1-1,-1-2 1,-1 0 0,8-3-61,-10 3-909,0-1 0,-1 0 1,1-1-1,-1 0 0,3-3 909,3-3-4084</inkml:trace>
  <inkml:trace contextRef="#ctx0" brushRef="#br0" timeOffset="-30758.83">6079 1664 6305,'-1'-8'1872,"1"1"0,0-1 0,1 0 0,-1 0-1,2 0 1,-1 0 0,1 0-1872,-7 42 6855,5 23-5953,0-21-360,-34 297 2208,26-263-2586,7-65-142,0 0 0,1 0 0,0 0 0,0 1 0,0-1 0,1 0 0,-1 0-1,1 0 1,1 3-22,-1-6 10,0-1-1,-1 0 0,1 0 0,0 0 1,-1 0-1,1 0 0,0 0 1,0-1-1,0 1 0,0 0 0,0 0 1,0 0-1,0-1 0,0 1 0,0-1 1,1 1-1,-1-1 0,0 1 1,0-1-1,0 0 0,1 1 0,-1-1 1,0 0-1,0 0 0,1 0 1,-1 0-1,0 0 0,0 0 0,1 0 1,-1-1-1,0 1 0,0 0 0,1-1 1,-1 1-1,0-1 0,0 1 1,0-1-1,0 1 0,0-1 0,0 0 1,0 0-10,15-7 29,-1-1-1,0 0 1,-1-1 0,0-1 0,8-8-29,-11 9 16,0 0 0,0 1 0,1 1 0,1 0 0,0 0 0,0 1 0,0 1 0,2 0-16,-14 5-1,1 0 0,0 1 0,-1 0 0,1-1 0,0 1 0,0 0 0,0-1 0,-1 1 0,1 0 0,0 0 0,0 1 0,0-1 0,-1 0 1,1 1-1,0-1 0,0 1 0,-1-1 0,1 1 0,-1 0 0,1 0 0,0-1 0,-1 1 0,1 0 0,-1 1 0,0-1 0,1 0 0,-1 0 0,0 1 0,0-1 0,0 0 1,1 1-1,-1 1 1,3 5-9,0 1 0,0-1 0,-1 1 0,-1 0 1,1 0-1,-1 3 9,-1-5-3,1 1-1,0-1 1,0 0 0,1 0-1,0 0 1,1 1 3,0-2 6,0-1 0,1 1 1,-1-1-1,1 0 0,0-1 0,1 1 0,-1-1 1,1 0-1,0-1 0,0 1 0,0-1 0,0 0 1,0-1-1,1 1 0,-1-1 0,1-1 0,0 1 1,0-1-1,0 0 0,-1-1 0,1 1 1,7-2-7,-4 1 12,0-1 0,0-1 0,0 0 0,0 0 0,0-1 0,-1 0 1,1-1-1,-1 0 0,0-1 0,0 1 0,0-2 0,-1 1 0,0-1 1,0-1-1,3-2-12,-10 8 2,1-1 1,0 1-1,-1-1 1,1 1-1,-1-1 1,1 0 0,-1 0-1,0 0 1,0 0-1,0 1 1,0-2-1,0 1 1,0 0-1,-1 0 1,1 0-1,-1 0 1,1 0-1,-1-1 1,0 1-1,0 0 1,0 0 0,0 0-1,0-1 1,0 1-1,-1 0 1,1 0-1,-1 0 1,0-1-3,-1 0 0,1-1-1,-1 1 1,0 0 0,-1 1 0,1-1 0,0 0-1,-1 1 1,0-1 0,0 1 0,1 0-1,-1 0 1,0 0 0,-1 0 0,1 0 0,0 1-1,-1-1 1,0 0-3,0 1-1,0 0 0,0-1 0,0 1 0,0 1 0,0-1 0,0 1 0,0-1 0,0 1 0,0 0 1,-1 1-1,1-1 0,0 1 0,-2 0 4,4 0-3,0 0 0,0-1 0,0 1 0,1 0 0,-1 0 0,0 0 0,0 1 0,1-1 0,-1 0 0,1 1 0,-1-1 1,1 1-1,-1-1 0,1 1 0,0-1 0,0 1 0,0 0 0,0 0 0,0 0 0,0 0 0,1 0 0,-1 0 0,0 0 0,1 0 0,0 0 0,-1 0 0,1 0 0,0 2 3,0 0 1,0 1 0,0 0 0,0-1 0,1 1 0,0-1-1,0 1 1,0-1 0,1 1 0,-1-1 0,1 0 0,0 1-1,0-1 1,0 0 0,1 0 0,0-1 0,-1 1-1,1 0 1,1-1 0,-1 0 0,0 1 0,1-1 0,0-1-1,-1 1 1,1-1 0,0 1 0,0-1 0,1 0 0,-1 0-1,5 1 0,1 0-8,1 0 0,0 0 0,0-1 0,0 0 0,0-1 0,0-1 0,0 1 0,0-2 0,0 1 0,0-2 0,0 1 0,3-2 8,-12 2-446,1 1-1,-1-1 1,1 0-1,0 0 1,-1 0-1,0 0 0,1-1 1,-1 1-1,0-1 1,0 1-1,0-1 1,0 0-1,0 0 1,0 0-1,0 0 0,0 0 1,-1 0-1,1 0 1,-1-1-1,1 0 447,15-36-6331</inkml:trace>
  <inkml:trace contextRef="#ctx0" brushRef="#br0" timeOffset="-30427.1">6764 1764 9546,'-34'-23'3609,"3"8"312,-1 1-2585,10 10-504,2 4-432,5 4-344,8 6 328,9 2-488,6 3-536,5 1-3305,13 3 457</inkml:trace>
  <inkml:trace contextRef="#ctx0" brushRef="#br0" timeOffset="-30071.09">7008 1878 5097,'4'1'943,"1"-1"0,-1 1 0,0 0 1,0 0-1,1 0 0,-1 1 0,0-1 0,0 1 0,0 0 0,-1 0 0,1 1 1,3 1-944,-6-2 274,0 0 1,0 0-1,1 0 1,-1-1-1,-1 1 1,1 0-1,0 0 1,0 0-1,-1 1 1,1-1-1,-1 0 1,0 0-1,1 0 1,-1 0-1,0 0 1,0 1-1,-1-1 1,1 0-1,0 0 1,-1 0-1,1 0 1,-1 0-1,0 0 1,1 0-1,-1 0 1,0 0-1,-1 1-274,-1 3 104,0 1 0,0 0 0,1 0 0,0 0-1,0 0 1,1 0 0,0 1 0,0-1-1,1 0 1,0 1 0,0-1 0,0 0 0,1 0-1,0 1 1,1-1 0,0 0 0,0 0-1,0 0 1,1 0 0,0-1 0,0 1-1,1-1 1,0 1 0,0-1 0,0 0 0,1-1-1,3 4-103,13 14 75,-12-16-62,-1 1 1,-1 1 0,0-1 0,0 1-1,-1 1 1,0-1 0,0 1-14,-5-8 18,0 0 0,-1-1 0,1 1 0,-1 0 0,1 0 0,-1-1-1,0 1 1,0 0 0,0 0 0,0-1 0,0 1 0,0 0 0,0 0 0,0 0 0,-1-1 0,1 1 0,-1 0 0,0 1-18,-1-1 49,1 0 0,-1 1 1,0-1-1,0 0 0,1 0 1,-2 0-1,1 0 0,0-1 1,0 1-1,-1-1 1,1 1-1,0-1 0,-1 0 1,0 0-1,-2 1-49,-8 2 129,-1-1-1,-1 0 1,1-1-1,0-1 1,-1 0 0,1-1-1,0-1 1,-1 0-1,1-1 1,-2 0-129,-36-3 606,43 7-4892,5 4 599</inkml:trace>
  <inkml:trace contextRef="#ctx0" brushRef="#br0" timeOffset="-25702.33">7707 1617 5577,'7'-12'2316,"7"-9"9327,-9 21-6407,-6 14-3092,-4 9-1711,-1 0-1,0 0 0,-2-1 1,-11 22-433,-6 19 340,20-33 396,8-14-1103,-3-16 259,0 0-1,0 0 0,0 1 0,0-1 1,1 0-1,-1 0 0,0 0 1,0 1-1,0-1 0,1 0 0,-1 0 1,0 0-1,0 0 0,0 1 1,1-1-1,-1 0 0,0 0 0,0 0 1,1 0-1,-1 0 0,0 0 1,1 0-1,-1 0 0,0 0 0,0 0 1,1 0-1,-1 0 0,0 0 1,1 0-1,-1 0 0,0 0 0,0 0 1,1 0-1,-1 0 0,0 0 1,0 0-1,1 0 0,-1-1 0,0 1 1,0 0 108,0-1-3979</inkml:trace>
  <inkml:trace contextRef="#ctx0" brushRef="#br0" timeOffset="-25363.93">8011 1621 11026,'-10'-14'3761,"-2"3"1104,2 26-3032,-1-4 215,-1 4-480,-6 4-199,5 4-497,-4 5-168,-2-4-352,7 3 24,1-3-264,-2-1-8,6-7 216,4 0 448,4-3-15,10-4-6555,3-5 2618</inkml:trace>
  <inkml:trace contextRef="#ctx0" brushRef="#br0" timeOffset="-24113.66">8171 1980 10258,'49'57'4117,"-48"-56"-3958,-1-1-1,0 0 1,1 1 0,-1-1-1,0 0 1,0 1-1,1-1 1,-1 0 0,0 1-1,0-1 1,0 0-1,0 1 1,1-1 0,-1 1-1,0-1 1,0 0 0,0 1-1,0-1 1,0 1-1,0-1 1,0 0 0,0 1-1,0-1 1,0 1-1,0-1 1,0 0 0,-1 1-1,1-1 1,0 1 0,0-1-1,0 0 1,0 1-1,-1-1 1,1 0 0,0 1-1,0-1 1,-1 1-159,2 2 4572,12-2-4511,-1 0-1,1 0 1,0-1 0,-1 0-1,1-1 1,-1-1 0,1 0-1,-1 0 1,0-2 0,0 1-1,0-2 1,0 1 0,-1-2-1,8-3-60,-17 7 11,0 1 0,0 0 0,0-1-1,0 1 1,0-1 0,0 0-1,0 1 1,-1-1 0,1 0-1,-1 0 1,0 0 0,1 0-1,-1 0 1,0-1 0,0 1 0,0 0-1,-1 0 1,1-2-11,0 2 17,-2 1 1,1-1-1,0 1 1,0-1-1,0 1 1,-1-1-1,1 0 1,-1 1-1,1-1 1,-1 1-1,0 0 1,1-1-1,-1 1 1,0-1-1,0 1 1,0 0-1,0 0 1,0-1-1,0 1 1,-2-1-18,-1-1 70,-1-1 0,0 1 0,0 0 0,0 1 0,-1-1 1,1 1-1,-1 0 0,1 0 0,-1 0 0,1 1 0,-1 0 0,0 0 0,-4 1-70,4-1 60,0 1 0,0 1 0,0-1 0,0 1 0,0 0 0,0 0 1,1 1-1,-1 0 0,0 0 0,1 0 0,-1 1 0,1-1 0,0 1 0,-1 1 0,1-1 0,1 1 0,-1 0 0,-1 1-60,4-2 21,-1 1 1,0 0-1,1-1 0,0 1 0,0 0 1,0 1-1,0-1 0,1 0 0,-1 0 1,1 1-1,0-1 0,1 0 0,-1 1 1,1-1-1,-1 1 0,2-1 0,-1 1 1,0-1-1,1 1 0,0-1 0,0 1 1,0-1-1,0 0 0,3 5-21,0 0 29,0 1 1,2-1-1,-1 0 0,1 0 0,0 0 0,1-1 0,0 0 1,0 0-1,1-1 0,-1 1 0,2-2 0,-1 1 1,1-1-1,0-1 0,0 0 0,1 0 0,0-1 1,6 3-30,-11-5-43,1 0 0,0-1 0,0 1 0,0-1 0,0 0 1,0 0-1,0-1 0,0 0 0,0 0 0,0 0 0,0-1 0,1 0 1,-1 0-1,-1-1 0,1 1 0,0-1 0,0-1 0,-1 1 1,1-1-1,-1 0 0,0 0 0,1 0 0,-2-1 0,1 0 1,0 0-1,-1 0 0,0 0 0,1-1 0,-2 0 0,1 0 0,-1 0 1,3-5 42,4-12-1325,-1 0 0,-1-1 1,-1 0-1,-1-1 0,-1 1 1,-1-1-1,1-24 1325,7-30-4230,10-36-454,16-95 4380,-34 174 2807,-1-1-1,-2 0 1,-2 0-1,-4-30-2502,-1 36 2523,1 22-808,-1 22-98,-2 40-347,2 0 1,2 1 0,4 45-1271,17 172 1472,-8-165-1202,-6-50-191,-3-35-44,0 0-1,2 0 1,1 0-1,0 0 1,2 0-1,0-1 1,2 0-1,0 0-34,7-3 131,-3-17-311,-11-3 150,1 1 0,0 0 0,-1 0 0,1 0 0,-1 0-1,1-1 1,-1 1 0,0 0 0,1 0 0,-1-1 0,0 1 0,0 0-1,0 0 1,0-1 0,0 1 0,0 0 0,0-1 0,0 1 0,-1 0 0,1 0-1,0-1 1,-1 1 0,1 0 0,-1 0 0,0 0 0,1 0 30,-15-27-401,0 1 0,-2 0 0,0 2 0,-2 0 0,-1 1 0,-3-1 401,-7-10-84,1-2-1,-3-7 85,31 43 9,1 0 0,-1 0 0,1 1 0,-1-1 1,1 0-1,-1 0 0,1 0 0,-1 0 1,1 0-1,0 1 0,0-1 0,-1 0 0,1 0 1,0 0-1,0 0 0,0 0 0,0 0 0,0 0 1,0 0-1,0 0 0,1 0 0,-1 0 0,0 0 1,0 1-1,1-1 0,-1 0 0,0 0 1,1 0-1,-1 0 0,1 1 0,-1-1 0,1 0 1,0 0-10,2-1 28,-1 0 0,1 0 1,0 1-1,0-1 0,-1 1 1,1 0-1,0 0 1,0 0-1,1 0 0,-1 0 1,1 0-29,18-2 139,0 1 1,0 1 0,6 1-140,-21 0 15,309 6 952,-178 2-5982,-73-7-1075,-16-6-1281</inkml:trace>
  <inkml:trace contextRef="#ctx0" brushRef="#br0" timeOffset="-20947.52">2371 3252 8506,'49'-3'3307,"-48"8"-2224,0-1 0,0 1-1,0 0 1,-1 0 0,1-1-1,-1 1 1,0 0-1,-1 0 1,1 0 0,-1 0-1083,-4 82 3115,3-72-2459,-1 16 11,2-24-572,-1 1 1,2-1 0,-1 1 0,1 0-1,0-1 1,0 1 0,1 0-1,0-1 1,0 1 0,1 0 0,0-1-1,1 0 1,0 1-96,-1-5 1682,-2-5-2011,-2-1-3970,0 0 768</inkml:trace>
  <inkml:trace contextRef="#ctx0" brushRef="#br0" timeOffset="-20594.03">2288 2996 12019,'-18'-37'2896,"3"5"1169,-1 13-3521,6 8-160,10 11-56,9 2-96,4-1-312,10 2-2456,7 6-1529,6 5-512</inkml:trace>
  <inkml:trace contextRef="#ctx0" brushRef="#br0" timeOffset="-20191.31">2633 2842 8586,'2'9'12438,"11"32"-8030,5 21-4251,-3 5 1786,-4 1 0,2 42-1943,3 29 990,-1-62-617,7 59 158,-22-110 73,-5-15-1842,-1-8-3049,2-3-316</inkml:trace>
  <inkml:trace contextRef="#ctx0" brushRef="#br0" timeOffset="-19492.75">3116 3316 6881,'37'2'3313,"-37"-1"-3206,1-1 1,-1 0-1,0 0 0,0 0 0,1 0 0,-1 0 1,0 0-1,0 0 0,1 1 0,-1-1 1,0 0-1,0 0 0,0 0 0,1 0 0,-1 0 1,0 0-1,0 0 0,1 0 0,-1-1 1,0 1-1,0 0 0,1 0 0,-1 0 0,0 0 1,0 0-1,1 0 0,-1 0 0,0 0 0,0-1 1,0 1-1,1 0 0,-1 0 0,0 0 1,0 0-1,0-1 0,0 1 0,1 0 0,-1 0 1,0 0-1,0-1 0,0 1 0,0 0 1,0 0-1,0-1 0,0 1 0,0 0 0,0 0 1,0-1-1,0 1 0,0 0 0,0 0 0,0-1 1,0 1-1,0 0 0,0 0 0,0-1 1,0 1-1,0 0 0,0 0 0,0 0 0,0-1 1,0 1-1,-1 0-107,1-1 141,-1 1 1,1-1-1,-1 1 0,0-1 1,1 1-1,-1-1 0,0 1 1,1 0-1,-1-1 1,0 1-1,0 0 0,1-1 1,-1 1-1,0 0 0,0 0 1,1 0-1,-1 0 0,0 0 1,0 0-1,0 0 1,1 0-1,-2 0-141,-4 2 395,0 0 1,-1 1 0,1-1-1,0 1 1,1 1-1,-1-1 1,0 1-1,1 0 1,0 0-1,0 0 1,-1 2-396,5-5 13,0 0 1,0 0-1,-1 0 1,1 1-1,0-1 1,0 0-1,1 1 1,-1-1-1,0 1 1,0-1-1,1 1 0,-1-1 1,1 1-1,-1-1 1,1 1-1,-1-1 1,1 1-1,0 0 1,0-1-1,0 1 1,0 0-1,0-1 1,0 1-1,1 0 0,-1-1 1,0 1-1,1-1 1,-1 1-1,1-1 1,0 1-1,0-1 1,-1 1-1,1-1 1,0 1-1,0-1 1,0 0-1,0 0 1,0 1-1,1-1 0,-1 0 1,0 0-1,1 0 1,-1 0-1,0-1 1,1 1-1,-1 0 1,2 0-14,13 7 7,0-1 0,0 0 1,1-1-1,0-1 0,16 3-7,-18-5 7,0 1 0,0 0 0,0 1 0,-1 1 0,1 0 0,-1 1 0,9 7-7,-22-14 2,-1 0-1,1 0 0,-1 0 1,0 1-1,1-1 1,-1 0-1,1 0 1,-1 1-1,0-1 1,1 0-1,-1 1 1,0-1-1,1 0 1,-1 1-1,0-1 1,1 1-1,-1-1 1,0 0-1,0 1 1,0-1-1,1 1 1,-1-1-1,0 1 1,0-1-1,0 1 1,0-1-1,0 1 1,0-1-1,0 1 1,0-1-1,0 1 0,0-1 1,0 1-1,0-1 1,0 0-1,0 1 1,-1-1-1,1 1 1,0-1-1,0 1 1,-1-1-2,-20 12 65,-31-3 44,27-8-62,14-1 42,-1 0 0,1 0-1,0 1 1,0 1 0,0-1-1,0 2 1,0 0 0,1 0-1,-1 1 1,1 0 0,-6 4-89,6 3-3592,3 6 594</inkml:trace>
  <inkml:trace contextRef="#ctx0" brushRef="#br0" timeOffset="-18774.14">4294 3201 6121,'53'-15'3818,"-53"15"-3703,0 0-1,-1 0 1,1 0-1,0 0 1,0 0-1,-1 0 1,1 0-1,0 0 1,0 0-1,-1-1 1,1 1-1,0 0 1,0 0-1,-1 0 1,1 0-1,0-1 1,0 1-1,0 0 1,0 0-1,-1 0 0,1-1 1,0 1-1,0 0 1,0 0-1,0-1 1,0 1-1,0 0 1,-1 0-1,1-1 1,0 1-1,0 0 1,0-1-1,0 1 1,0 0-1,0 0 1,0-1-1,0 1 1,0 0-1,0-1 0,0 1 1,1 0-1,-1 0 1,0-1-1,0 1 1,0 0-1,0 0 1,0-1-1,0 1 1,1 0-1,-1 0 1,0 0-1,0-1 1,0 1-1,1 0 1,-1 0-1,0 0 1,0-1-1,0 1 1,1 0-1,-1 0 0,0 0-114,-23-5 3580,3 8-2525,2 2 1,-1-1 0,0 2-1,1 0 1,0 2 0,-12 6-1056,24-11 72,0 0 0,0 0 0,0 0 0,0 1 0,1 0 0,-1 0 0,1 0 1,1 1-1,-1 0 0,0 0 0,1 0 0,0 0 0,0 1 0,1 0 0,-1 0 1,1 0-1,1 0 0,-1 0 0,1 0 0,-1 5-72,2-7 20,1 0 0,0 0-1,0 0 1,0 0 0,0 0 0,1 0-1,-1-1 1,1 1 0,0 0 0,0 0-1,0 0 1,1-1 0,-1 1 0,1-1 0,0 1-1,0-1 1,0 0 0,1 0 0,-1 1-1,1-2 1,0 1 0,-1 0 0,1 0-1,0-1 1,1 0 0,-1 0 0,0 0-1,1 0 1,-1 0 0,1 0 0,0-1 0,0 0-21,5 2-159,0 0-1,0 0 0,1-1 1,-1-1-1,1 0 0,0 0 161,54-4-5217,-27-4 1164</inkml:trace>
  <inkml:trace contextRef="#ctx0" brushRef="#br0" timeOffset="-18394.73">4540 3291 3041,'7'-20'6065,"-6"18"-5183,0 0-1,0 0 1,0-1-1,-1 1 1,1 0-1,-1-1 1,1 1 0,-1-1-1,0 1 1,0 0-1,0-2-881,-1 3 161,1 0-1,-1 0 0,0 1 1,1-1-1,-1 0 1,0 1-1,0-1 0,0 0 1,0 1-1,1-1 1,-1 1-1,0-1 0,0 1 1,0 0-1,0-1 1,0 1-1,0 0 0,0 0 1,0 0-1,0 0 1,0 0-1,0 0 0,-1 0 1,1 0-1,0 0 0,0 0 1,0 0-1,0 1 1,0-1-1,0 0 0,0 1 1,0-1-161,-4 2 202,0-1 0,-1 1 0,1 0 0,0 0 0,1 1 0,-1 0 0,0-1 0,1 2 0,0-1-1,-1 0 1,1 1 0,1 0 0,-1 0 0,0 0 0,1 0 0,0 0 0,0 1 0,0 0 0,1-1 0,-1 3-202,-1 0 90,0 1 1,1 0-1,0 0 0,1 0 0,0 0 1,0 1-1,1-1 0,0 1 0,0-1 1,1 1-1,0-1 0,1 7-90,0-12 10,0-1-1,-1 1 0,1 0 1,0-1-1,1 1 0,-1-1 1,0 1-1,1-1 0,-1 1 1,1-1-1,0 0 0,0 0 1,0 0-1,0 0 0,0 0 1,0 0-1,1-1 0,-1 1 1,0-1-1,1 1 0,0-1 1,-1 0-1,1 0 0,0 0 1,-1 0-1,1-1 0,0 1 1,0-1-1,-1 0 0,1 1 1,0-1-1,0-1 0,0 1 1,0 0-1,-1-1 0,2 1-9,6-2 19,-1 1 0,1-1 0,-1 0 0,0-1-1,0 0 1,0 0 0,0-1 0,-1 0 0,1-1-1,5-4-18,-7 4 23,0-2-1,0 1 1,0-1-1,-1 0 1,0-1-1,-1 1 1,1-1-1,-1 0 1,-1-1-1,3-6-22,-5 12 6,-1 1 0,0-1-1,0 1 1,-1-1 0,1 1-1,0-1 1,-1 0 0,0 1-1,1-1 1,-1 0 0,0 0-1,-1 1 1,1-1 0,0 0-1,-1 1 1,1-1-1,-1 0 1,0 1 0,0-1-1,0 1 1,0-1 0,-1 1-1,1 0 1,-1-1 0,1 1-1,-1 0 1,0 0 0,0 0-1,1 0 1,-2 0 0,1 1-1,0-1 1,0 1-1,0-1 1,-1 1 0,1 0-1,-1 0 1,1 0 0,-2-1-6,-3 0 14,0 0 1,0 0 0,0 1-1,0 0 1,0 0 0,-1 1-1,1 0 1,-1 0-15,5 0-25,0 0 0,0 0 0,-1 0 0,1 1 0,0-1 0,0 1 0,0 0 0,0 0 0,0 0 0,0 0 0,0 1 0,1-1 0,-1 1 0,0-1 0,1 1 0,-1 0 0,1 0 0,-1 0 0,1 1 25,-1 11-999,13-2-3328,13-3 227</inkml:trace>
  <inkml:trace contextRef="#ctx0" brushRef="#br0" timeOffset="-17946.39">4826 3205 7562,'7'-12'4552,"10"-17"1160,-17 28-5577,0 1 0,0-1 0,0 1 0,0 0 0,0-1 0,0 1 0,1-1 0,-1 1 0,0 0 0,0-1 0,0 1 0,1-1 0,-1 1 0,0 0 0,0 0 0,1-1 0,-1 1 0,0 0 0,1-1 0,-1 1 0,0 0 0,1 0 0,-1 0 0,1-1 0,-1 1 0,0 0 0,1 0 0,-1 0 0,1 0 0,-1 0 0,1 0 0,-1 0 0,0 0 0,1 0 0,-1 0 0,1 0 0,-1 0 0,1 0 0,-1 0 0,0 0 0,1 0 0,-1 0 0,1 0 0,-1 1-135,4 24 3722,-4-4-3415,0-20-305,2 14 184,0 1-1,1 0 1,1-1-1,0 0 0,1 1 1,5 8-186,-8-20 21,-1 0-1,1 0 1,1-1 0,-1 0 0,1 1 0,-1-1 0,1 0 0,0 0 0,0 0 0,0 0 0,1-1 0,-1 1-1,0-1 1,1 0 0,0 0 0,0 0 0,-1-1 0,1 1 0,0-1 0,0 0 0,0 0 0,0 0 0,1-1-1,-1 1 1,0-1 0,0 0 0,0 0 0,0 0 0,1-1 0,2 0-21,-1-1 52,1 1 0,0-1 0,-1-1 0,1 1 0,-1-1 0,0 0-1,0-1 1,0 1 0,-1-1 0,1 0 0,-1-1 0,0 1 0,0-1 0,0 0 0,-1 0 0,1-1 0,-1 1 0,-1-1 0,1 0 0,-1 0-1,0 0 1,0-1 0,-1 1 0,0-1 0,0 1 0,0-1 0,-1 0 0,0 0 0,-1 1 0,1-1 0,-1 0 0,-1-4-52,7 93 335,-5-74-355,1-1 1,-1 0-1,1 0 1,0 0 0,1-1-1,0 1 1,0-1 0,0 1-1,1-1 1,4 6 19,-7-11-72,1 1 0,-1-1-1,1 1 1,0-1 0,0 1 0,0-1 0,-1 0-1,1 0 1,0 0 0,1 0 0,-1 0 0,0 0-1,0-1 1,0 1 0,0-1 0,1 1-1,-1-1 1,2 0 72,26-6-5363,-6-8 1210</inkml:trace>
  <inkml:trace contextRef="#ctx0" brushRef="#br0" timeOffset="-17550.89">5336 3283 6089,'33'-65'4217,"-23"35"4666,-9 30-3805,9 31-2538,1-4-2306,-6-10-93,2-1-1,0-1 0,0 1 0,2-1 0,0-1 0,0 1 0,10 8-140,-19-22 18,1 0 1,0 0-1,0 0 1,1 0-1,-1-1 0,0 1 1,0 0-1,0-1 1,0 1-1,1-1 0,-1 1 1,0-1-1,1 1 1,-1-1-1,0 0 0,1 0 1,-1 0-1,0 0 1,1 0-1,-1 0 0,0 0 1,1 0-1,-1 0 1,0-1-1,0 1 0,1-1-18,0 0 59,1 0 0,-1-1 0,1 0 0,-1 0 0,0 1-1,1-1 1,-1-1 0,0 1 0,-1 0 0,1 0 0,0-1-1,0 1-58,5-11 281,0-1 0,-1 1-1,0-1 1,2-6-281,-7 16 28,8-24 230,18-43 19,-25 65-258,1 1 0,0 0 1,0 0-1,1 0 0,-1 0 1,1 0-1,0 1 1,0-1-1,0 1 0,5-3-19,-9 7-28,1 0 1,0-1-1,-1 1 0,1-1 0,0 1 0,0 0 0,0 0 0,-1-1 0,1 1 0,0 0 0,0 0 1,0 0-1,0 0 0,-1 0 0,1 0 0,0 0 0,0 0 0,0 0 0,-1 0 0,1 1 0,0-1 1,0 0-1,0 1 0,-1-1 0,1 0 0,0 1 0,0-1 0,-1 1 0,1-1 0,0 1 0,-1-1 1,1 1-1,-1 0 0,1-1 0,-1 1 0,1 0 28,16 29-5590,-14-25 3110,0 8-2335</inkml:trace>
  <inkml:trace contextRef="#ctx0" brushRef="#br0" timeOffset="-16720.24">5769 3200 4953,'41'7'3725,"-25"0"6793,-11 9-6142,2 9-3912,4 4 332,-2 0-1,-1 0 1,-2 1 0,3 29-796,-9-52 1443,-2-11-542,-3-27-244,-5-35-564,10 62-89,-1 0-1,1 0 1,0 1-1,1-1 1,-1 0-1,1 0 1,-1 0-1,1 1 1,0-1 0,1 0-1,-1 1 1,1-1-1,-1 1 1,1-1-1,0 1 1,0 0-1,0 0 1,1 0-1,-1 0 1,1 0-1,0 1 1,0-1 0,0 1-1,0-1 1,0 1-1,0 0 1,1 0-1,-1 1 1,1-1-1,-1 1 1,1-1-1,2 1-3,13-4 13,0 1 0,1 1 0,-1 1 0,1 1-1,17 1-12,-4-1 5,30-1-2,-38 3 2,0-2-1,0 0 0,0-2 1,0 0-1,0-2 0,0-1 1,-1-1-1,1-1-4,-23 7 1,1 0 0,-1 0 1,0 0-1,0 0 0,0 0 0,0 0 0,0-1 0,0 1 1,-1-1-1,1 0 0,0 1 0,-1-1 0,1 0-1,-2 1 1,0 1 0,0-1-1,1 1 1,-1-1 0,0 1-1,0-1 1,0 1 0,0-1 0,0 1-1,0-1 1,0 1 0,0-1 0,0 1-1,0-1 1,0 1 0,0-1 0,0 1-1,0-1 1,-1 1 0,1-1-1,0 1 1,0-1 0,-1 1 0,1-1-1,0 1 1,0-1 0,-1 1 0,1 0-1,-1-1 1,1 1 0,0 0 0,-1-1-1,-2-1 1,0 0 0,0 1 0,-1-1 1,1 1-1,0 0 0,-1 0 0,1 0 1,-1 1-1,1-1 0,-1 1 0,1-1 1,-1 1-1,1 0 0,-1 1 1,0-1-2,-3 1-4,0 0 1,0 1 0,0 0-1,0 0 1,0 0 0,1 1-1,-1 0 1,1 0 0,0 0-1,0 1 1,0 0 0,1 1-1,-1-1 1,0 1 3,4-3-2,0 1 0,0-1-1,1 0 1,-1 0 0,0 1 0,1-1-1,-1 1 1,1 0 0,0-1 0,0 1-1,0 0 1,0 0 0,1-1 0,-1 1-1,1 0 1,-1 0 0,1 0 0,0 0-1,0 0 1,0 0 0,1 0-1,-1 0 1,1-1 0,0 1 0,-1 0-1,1 0 1,0-1 0,1 1 0,-1 0-1,0-1 1,1 1 0,0-1 0,-1 1-1,1-1 1,0 0 2,4 5-2,0-1 0,1 0 1,-1 0-1,1-1 0,0 0 0,0 0 0,1 0 0,-1-1 0,1 0 0,0-1 1,0 0-1,1 0 0,-1-1 0,0 0 0,1 0 0,0-1 0,-1 0 0,1 0 1,0-1-1,-1 0 0,1-1 0,0 0 0,-1 0 2,1 0-59,-1 0 0,0-1 0,0 0 0,0-1 0,0 1 0,-1-1 0,1-1 1,-1 1-1,0-2 0,0 1 0,0-1 0,0 1 0,-1-2 0,0 1 0,0-1 0,0 0 0,-1 0 0,0-1 0,0 1 0,0-1 0,-1 0 0,0-1 0,-1 1 1,2-5 58,-5-7 13,-3 10-58,3 16 44,0-1 0,0 1 0,1 0 0,0 0 0,1-1 0,-1 1 0,1-1 0,0 1 0,1-1 0,0 0 0,1 3 1,-2-4 0,17 27 4,-18-32-2,-1 1 0,1-1 0,0 1 0,-1-1 0,1 1 0,0-1-1,-1 1 1,1-1 0,0 0 0,-1 1 0,1-1 0,0 0 0,0 0 0,-1 0 0,1 0-1,0 1 1,0-1 0,0 0 0,-1 0 0,1-1 0,0 1 0,0 0 0,-1 0-1,1 0-1,2-2 7,0 0-1,-1 1 1,1-1-1,-1 0 0,1-1 1,-1 1-1,0 0 0,0-1 1,0 1-1,-1-1 0,1 0 1,0 1-1,-1-1 1,1-1-7,-2 2 0,1 1 0,-1-1 0,1 1 0,-1 0 1,1-1-1,0 1 0,0 0 0,-1 0 1,1 0-1,0-1 0,0 1 0,0 0 1,0 0-1,1 0 0,-1 1 0,0-1 1,0 0-1,0 0 0,1 1 0,-1-1 0,0 0 1,1 1-1,-1 0 0,1-1 0,-1 1 1,1 0-1,-1-1 0,0 1 0,1 0 1,-1 0-1,1 0 0,-1 0 0,1 1 1,-1-1-1,1 0 0,-1 1 0,0-1 0,1 1 1,-1-1-1,0 1 0,1 0 0,0 0 0,7 5 5,-1 1-1,0 0 0,-1 0 0,0 1 0,0 0 0,1 2-4,25 25 22,-28-32 112,0 1 0,0-1 0,1 1 0,-1-1 1,1-1-1,0 1 0,0-1 0,5 1-134,-9-3-15,-1 1 0,0-1 0,0 0 0,1 0 0,-1 0-1,0 0 1,1 0 0,-1 0 0,0 0 0,0-1 0,1 1 0,-1 0 0,0-1 0,0 1-1,0-1 1,1 1 0,-1-1 0,0 0 0,0 1 0,0-1 0,0 0 0,0 0-1,0 0 16,1-1-340,-1 0-1,0 0 0,0 1 0,0-1 1,-1 0-1,1 0 0,0 0 0,-1 0 0,1 0 1,-1 0-1,0 0 0,0-2 341,0-22-3951</inkml:trace>
  <inkml:trace contextRef="#ctx0" brushRef="#br0" timeOffset="-16383.99">7109 2820 11274,'-12'-1'8084,"7"8"-3762,2 22-2115,2-19-2090,2 64 2531,5 32-2648,-1-52 406,-3 0 1,-2 0-1,-2 0 0,-6 28-406,7-75-409,-6 30 1455,7-21-6531,-5-28 1157</inkml:trace>
  <inkml:trace contextRef="#ctx0" brushRef="#br0" timeOffset="-15930.14">6921 3173 10450,'0'-21'4545,"6"1"360,5 5-2712,13 5-497,1 8-736,14 0-328,-4 2-368,13 3 1001,-6 0 151,14 6-6561,-6-2 3369</inkml:trace>
  <inkml:trace contextRef="#ctx0" brushRef="#br0" timeOffset="-22814.75">60 3418 7786,'0'0'336,"-1"0"0,1 0 1,0 0-1,-1 0 0,1 0 0,-1 0 1,1 0-1,-1 0 0,1 0 1,0 1-1,-1-1 0,1 0 0,-1 0 1,1 0-1,0 1 0,-1-1 0,1 0 1,0 0-1,-1 1 0,1-1 1,0 0-1,0 1 0,-1-1 0,1 0 1,0 1-1,0-1 0,-1 1 1,1-1-1,0 0 0,0 1 0,0-1-336,0 19 3833,17 29-4730,-10-29 2061,6 37-367,-2 1 1,-2 1-1,-3-1 0,-2 53-797,-1-43 332,-3-53-262,2-6-16,-1 0 1,-1 0 0,0 1 0,0-1-1,0 0 1,-1 0 0,0 0 0,-1 0-1,0 0 1,0 0 0,-1 0 0,0-1-1,-2 6-54,4-11 15,0-1-1,0 0 1,0 0-1,-1 0 0,1-1 1,0 1-1,0 0 1,0 0-1,-1-1 1,1 1-1,0 0 0,-1-1 1,1 1-1,-1-1 1,1 0-1,0 1 0,-1-1 1,1 0-1,-1 0 1,1 0-1,-1 0 1,1 0-1,-1 0 0,1-1 1,0 1-1,-1 0 1,1-1-1,-1 1 1,1-1-1,0 1 0,0-1 1,-1 0-1,1 0 1,0 1-1,0-1 0,0 0 1,-1 0-1,1 0 1,0 0-1,0-1-14,-4-3 32,1 1 1,-1-1-1,1 0 0,0 0 0,0 0 1,1-1-1,0 1 0,-2-4-32,2-2 12,0 0 1,1 0-1,0-1 0,0 1 0,1-1 0,1 1 0,0-1 1,0 1-1,2-1 0,-1 1 0,1 0 0,2-7-12,5-15 2,1 0-1,2 1 1,8-14-2,-9 21-4,1 1 0,2 0 0,0 2 0,1-1 0,2 2 0,17-19 4,-24 30-6,0 0 0,0 1 0,0 1 0,2-1 1,-1 2-1,1-1 0,0 2 0,0-1 1,0 2-1,1 0 0,0 0 0,0 1 0,1 1 1,3-1 5,-13 4-4,0-1 1,-1 1 0,1-1 0,0 1 0,0 1 0,0-1 0,-1 0 0,1 1 0,0 0 0,-1-1-1,1 2 1,0-1 0,-1 0 0,1 1 0,-1-1 0,0 1 0,0 0 0,1 0 0,-1 1-1,0-1 1,-1 1 0,1-1 0,0 1 0,-1 0 0,0 0 0,1 0 0,-1 0 0,0 0 0,0 0-1,-1 1 1,1-1 0,0 4 3,0 0 1,0-1 0,-1 1 0,0-1-1,0 1 1,-1 0 0,1 0 0,-2 0-1,1-1 1,-1 1 0,0 0 0,0-1 0,0 1-1,-1-1 1,0 1 0,-1-1 0,0 0-1,1 1 1,-2-1-1,-3 5 49,-1-1 0,0 0 0,0 0 0,-1-1-1,0 0 1,-1-1 0,0 0 0,0 0 0,-1-1 0,0-1-1,0 1 1,0-2 0,-1 0 0,0 0 0,-3 0-49,-5 1-147,-1 0 0,1-2 0,-1 0 1,0-1-1,0-2 147,-59-2-3744,44-4 118</inkml:trace>
  <inkml:trace contextRef="#ctx0" brushRef="#br0" timeOffset="-21584.12">536 3075 10834,'0'-14'1906,"0"10"-1097,0 0 1,0 0-1,0 0 0,1 0 1,-1 0-1,1 0 1,0 0-1,0 0 0,1-3-809,-1 7 49,-1 0 0,0 0 0,0 0-1,1 0 1,-1 0 0,0 0 0,0 0 0,0 0-1,1 0 1,-1 0 0,0 0 0,0 0-1,1 0 1,-1 0 0,0 0 0,0 0 0,0 0-1,1 0 1,-1 0 0,0 0 0,0 1-1,1-1 1,-1 0 0,0 0 0,0 0 0,0 0-1,0 0 1,1 1 0,-1-1 0,0 0-1,0 0 1,0 0 0,0 0 0,0 1 0,1-1-1,-1 0 1,0 0 0,0 0 0,0 1-1,0-1 1,0 0 0,0 0 0,0 1 0,0-1-1,0 0 1,0 0 0,0 0 0,0 1-1,0-1 1,0 0 0,0 0 0,0 1 0,0-1-1,0 0 1,0 0 0,0 0 0,-1 1 0,1-1-1,0 0-48,4 18 962,0 35 756,-3 0 1,-2 12-1719,-1-27 232,2-1 0,2 0 0,1 1 0,2-1 0,3 11-232,-6-41 17,0 1 1,1-1-1,0 0 1,0 0-1,1 0 1,-1 0-1,2 0 1,-1-1-1,1 0 1,0 0-1,0 0 1,0 0-1,2 0-17,-3-3 11,0 0-1,0 0 1,1-1-1,-1 1 1,0-1-1,1 0 1,0 0 0,-1-1-1,1 0 1,0 1-1,0-2 1,0 1 0,-1 0-1,1-1 1,0 0-1,0 0 1,0-1-1,0 1 1,0-1 0,0 0-1,3-1-10,1-1 16,1 1 1,-1-2-1,0 1 0,0-2 0,0 1 0,-1-1 0,1 0 1,-1-1-1,0 0 0,-1 0 0,1-1 0,-1 0 0,-1 0 1,1-1-17,-4 4 29,0-1 1,0 0-1,0 0 1,-1 0-1,0 0 1,0 0 0,0-1-1,0 1 1,-1-1-1,0 1 1,0-1-1,-1 0 1,0 1 0,1-1-1,-2 0 1,1 1-1,-1-1 1,0 1-1,0-1 1,0 1 0,-1-1-1,0 1 1,0 0-1,-3-5-29,5 10 9,0-1 0,0 1 0,0 0 0,0 0 0,0 0 0,0 0 0,0 0 0,0-1-1,0 1 1,0 0 0,0 0 0,0 0 0,0 0 0,0 0 0,0-1 0,0 1 0,0 0 0,0 0 0,0 0-1,0 0 1,0 0 0,0-1 0,-1 1 0,1 0 0,0 0 0,0 0 0,0 0 0,0 0 0,0 0-1,0 0 1,0 0 0,-1 0 0,1-1 0,0 1 0,0 0 0,0 0 0,0 0 0,0 0 0,-1 0-1,1 0 1,0 0 0,0 0 0,0 0 0,0 0 0,-1 0 0,1 0 0,0 0 0,0 0 0,0 0-1,0 0 1,0 0 0,-1 0 0,1 1 0,0-1 0,0 0 0,0 0 0,0 0 0,0 0 0,0 0-1,-1 0 1,1 0 0,0 0 0,0 0 0,0 1-9,-3 14 255,1 23-69,3-30-162,1 0-1,0 0 0,0 0 1,1 0-1,0 0 1,1 0-1,-1 0 0,1-1 1,1 0-1,-1 0 1,1 0-1,1 0 0,-1-1 1,1 0-1,0 0 1,0 0-1,1-1 0,0 0 1,0 0-1,0-1 1,4 2-24,-6-3 10,1 0 0,0 0 0,0-1 0,0 0 0,0 0 0,0 0 0,0-1 0,0 0 0,1 0 0,-1 0 0,0-1 1,1 0-1,-1 0 0,0-1 0,1 0 0,-1 0 0,0 0 0,0-1 0,0 0 0,0 0 0,0 0 0,0-1 0,0 0 0,-1 0 1,1 0-1,-1-1 0,0 0 0,3-2-10,-4 0 11,0 0 0,0 1 0,0-1 0,-1 0 0,0-1 1,0 1-1,0-1 0,-1 1 0,0-1 0,0 0 0,-1 1 0,0-1 0,0 0 1,-1 0-1,1 0 0,-2 0 0,1 0 0,-1 0 0,0 0 0,0 0 1,-1 0-1,0 0 0,0-1-11,1 8-10,1 0-3,0 0 4,11 39 10,-8-29 1,0 1 1,1-1-1,0 0 1,1-1-1,0 1 0,0-1 1,1 1-1,0-2 0,1 1 1,2 2-3,-6-8 2,0 0 1,0-1 0,0 1 0,0 0 0,0-1 0,1 0-1,-1 0 1,1 0 0,0 0 0,0-1 0,-1 1 0,1-1-1,0 0 1,0 0 0,0 0 0,0-1 0,0 1 0,0-1-1,0 0 1,1 0 0,-1-1 0,0 1 0,0-1 0,0 0-1,0 0 1,0 0 0,-1 0 0,5-3-3,-6 4 0,-1-1 1,1 0-1,0 0 1,0 0 0,-1 0-1,1 0 1,-1 0-1,1-1 1,-1 1-1,0-1 1,1 1-1,-1-1 1,0 1-1,0-1 1,0 1-1,0-1 1,0 0-1,0 0 0,11-18 5,18-23-2,-28 39-2,0 0 0,0 0 0,-1 0 0,0 0 0,0-1 1,0 1-1,0 0 0,-1-1 0,1 1 0,-1-1 0,0 1 0,-1 0 0,1-1 0,-1-3-1,-1-14 6,3 17-5,-3-55 10,1 58-12,1 0 0,0 0 0,-1 0 0,1-1 0,-1 1 0,0 0-1,1 0 1,-1 0 0,0 0 0,0 0 0,-1 0 0,1 0 0,0 1 0,-1-1 0,1 0 0,-1 1-1,1-1 1,-1 1 0,0-1 0,0 1 0,1 0 0,-1 0 0,0 0 0,0 0 1,1 0-18,10 22-51,3-6 65,0 0 0,1-2-1,1 0 1,8 6 4,44 45-15,-58-55 16,0 1 0,-1-1 0,0 1-1,-1 0 1,0 1 0,-1 0 0,0-1 0,0 3-1,-4-11 1,-1 1 1,1 0 0,0-1-1,-1 1 1,0-1 0,0 1-1,1 0 1,-2-1-1,1 1 1,0-1 0,0 1-1,-1 0 1,0-1 0,1 1-1,-1-1 1,0 1 0,0-1-1,0 0 1,-1 1 0,1-1-1,0 0 1,-1 0-1,0 0 1,1 0 0,-1 0-1,0 0 1,0 0 0,0-1-1,0 1 1,0-1 0,-1 1-1,1-1 1,0 0 0,-1 0-1,1 0 1,-1 0 0,1 0-1,-1-1 1,0 1-2,-120 24 425,120-24-860,0 0-1,1 0 0,-1 1 0,1-1 1,-1 1-1,1 0 0,-1-1 0,1 1 1,0 0-1,0 0 0,0 1 0,0-1 1,0 0-1,0 1 0,0-1 436,-7 13-5076</inkml:trace>
  <inkml:trace contextRef="#ctx0" brushRef="#br0" timeOffset="-14507.91">432 4403 8410,'8'-19'1393,"2"-12"655,-9 3 2247,0 16-1517,3 12 173,4 24-561,-5 30-736,-3 1 0,-3 14-1654,0-16 386,2 1 0,5 28-386,-4-80-219,8 35 1438,1-26-1666,-9-11 266,1 0 0,0 0 1,-1 0-1,1 0 0,0 0 0,-1 0 1,1-1-1,0 1 0,-1 0 1,1 0-1,0 0 0,-1-1 1,1 1-1,0-1 0,-1 1 1,1 0-1,-1-1 0,1 1 1,-1-1-1,1 1 0,-1-1 1,1 1-1,-1-1 0,0 0 181,14-15-3909</inkml:trace>
  <inkml:trace contextRef="#ctx0" brushRef="#br0" timeOffset="-14136.57">750 4148 12019,'-12'-39'4352,"2"3"706,5 16-3170,6 14-584,4 9-368,1 7-575,3 11-177,0 4-144,0 6 456,-2 5-8,1 7 832,-1 0-6553,1 10 2456</inkml:trace>
  <inkml:trace contextRef="#ctx0" brushRef="#br0" timeOffset="-13259.93">1030 4512 11859,'-38'4'7934,"27"0"-5156,27 1-1444,-1-4-1095,0 0-1,0-1 1,0 0 0,0-1-1,0-1 1,-1-1-1,1 0 1,11-4-239,-21 6 21,1 0-1,-1-1 1,1 0 0,-1 0-1,0-1 1,1 1 0,-1-1-1,-1 0 1,1-1 0,0 1-1,-1-1 1,0 0 0,1 0-1,-2 0 1,1 0 0,0-1 0,-1 0-1,0 0 1,0 0 0,0 0-1,-1 0 1,0 0 0,2-5-21,-4 9 8,1 0 0,-1-1 0,0 1 0,0 0 0,0-1 0,0 1 0,0-1 0,0 1 1,0 0-1,0-1 0,0 1 0,0 0 0,-1-1 0,1 1 0,-1 0 0,1-1 0,-1 1 0,1 0 1,-1 0-1,0 0 0,0-1 0,0 1 0,1 0 0,-1 0 0,0 0 0,0 0 0,-1 0-8,0 0 24,0 0-1,0 0 1,-1 0-1,1 1 0,-1-1 1,1 0-1,-1 1 1,1 0-1,-1-1 1,1 1-1,-1 0 0,1 1 1,-1-1-1,0 0-23,-7 2 107,1-1-1,-1 2 1,1-1-1,0 1 1,0 1-1,0 0 1,-4 2-107,6-2 58,0 1-1,1 0 1,-1 0-1,1 1 1,0 0 0,0 0-1,1 0 1,-1 1-1,2 0 1,-1 0 0,1 0-1,0 1 1,0-1 0,1 1-1,0 0 1,0 0-1,1 0 1,-1 6-58,2-8 25,0 0 1,1 1-1,0-1 0,0 0 0,0 1 1,1-1-1,0 0 0,0 0 0,0 1 1,1-1-1,0 0 0,0 0 0,1-1 1,-1 1-1,1 0 0,0-1 0,1 0 1,0 1-1,0-1 0,0-1 0,0 1 1,1-1-1,-1 1 0,1-1 0,1 0-25,-2-2-5,0 1 0,0-1 0,0-1 0,1 1-1,-1-1 1,0 1 0,1-1 0,-1 0 0,1-1 0,0 1-1,-1-1 1,1 0 0,-1 0 0,1 0 0,-1-1-1,1 0 1,0 0 0,-1 0 0,0 0 0,1-1 0,-1 1-1,0-1 1,0 0 0,0-1 0,2 0 5,8-5-611,0-2 1,0 1-1,-1-2 1,0 1-1,-1-2 0,4-4 611,-10 9-355,0-2-1,0 1 0,0 0 0,-1-1 0,-1 0 0,0 0 0,0-1 0,1-3 356,-3 8 414,-1 0-1,1 0 1,-1-1-1,0 1 1,-1-1 0,1 1-1,-1 0 1,0-1-414,13 154 2003,-13-147-1987,0 0 1,0 0 0,0 0-1,0 0 1,0 0-1,1 1 1,-1-1-1,0 0 1,0 0-1,1 0 1,-1 0-1,1 0 1,-1 0-1,1 0 1,-1 0-1,1 0 1,-1 0 0,1-1-1,0 1 1,0 0-1,-1 0 1,1 0-1,0-1 1,1 1-17,-1 0 14,0-1 1,0 0-1,0-1 1,0 1-1,0 0 1,0 0-1,0 0 1,0-1-1,0 1 1,0 0-1,0-1 1,0 1-1,0-1 0,0 1 1,0-1-1,0 0 1,0 1-1,0-1 1,0 0-1,0 0-14,39-47 337,-37 45-316,25-39 124,-20 28-115,0 0 0,1 1-1,1 0 1,0 0 0,1 1 0,1 0 0,0 1 0,0 1 0,6-4-30,-16 12 3,0 1 1,1 0-1,-1-1 1,0 1-1,1 0 1,-1 0-1,1 0 1,0 0-1,-1 1 1,1-1-1,0 1 1,-1 0-1,1-1 1,0 1-1,-1 0 0,1 1 1,0-1-1,0 0 1,-1 1-1,1 0 1,-1-1-1,1 1 1,0 0-1,-1 0 1,0 1-1,1-1 1,-1 0-1,0 1 1,1-1-1,-1 1 1,0 0-1,0 0 1,-1 0-1,1 0 1,0 0-1,0 0 1,-1 0-1,0 1 1,1-1-1,-1 1 1,0-1-4,4 10 17,0-1 1,-1 1-1,0 0 1,-1 1-1,0-1 0,-1 0 1,0 1-1,-1 1-17,-1-13-28,0 1 0,0 0 0,0-1 0,0 1 0,0 0 0,0-1 0,1 1 0,-1-1 0,1 1 0,-1-1 0,1 1 0,-1-1 0,1 1 0,0-1 0,0 1 0,0-1-1,0 0 1,0 1 0,0-1 0,0 0 0,0 0 0,0 0 0,1 0 0,-1 0 0,1 0 28,0 0-136,0-1 0,0 0 0,0 0 0,0 0-1,0 0 1,0 0 0,0 0 0,0 0 0,0-1 0,0 1 0,0-1 0,-1 1-1,1-1 1,0 0 0,0 0 0,0 0 0,1-1 136,7-5-596,0 0 0,-1 0 0,1-1-1,-2 0 1,1-1 0,2-4 596,0 2 27,-1-2-1,0 1 0,-1-1 0,-1-1 1,0 0-1,-1 0 0,0-1 1,-1 1-1,0-1 0,-2-1 1,1-1-27,-5 16 38,0 1 1,1-1 0,-1 0 0,0 0 0,0 0-1,0 1 1,0-1 0,0 0 0,0 0 0,0 0-1,0 0 1,0 1 0,0-1 0,0 0-1,-1 0 1,1 0 0,0 1 0,-1-1 0,1 0-1,0 0 1,-1 1 0,1-1 0,-1 0 0,1 1-1,-1-1 1,1 0 0,-1 1 0,0-1 0,1 1-1,-1-1 1,0 1 0,1-1 0,-1 1-1,0-1 1,0 1 0,1 0 0,-1 0 0,0-1-1,0 1 1,0 0 0,1 0 0,-1 0 0,0 0-1,0 0 1,0 0 0,0 0 0,1 0-1,-1 0 1,0 0 0,0 0 0,0 1 0,1-1-1,-1 0 1,0 0 0,0 1 0,0-1 0,1 1-1,-1-1 1,0 1 0,0-1-39,-2 2 49,0-1 1,0 1-1,0 0 1,0 0-1,0 0 1,0 0-1,0 1 0,0-1 1,1 1-1,-1-1 1,1 1-1,0 0 1,0 0-1,-1 3-49,2-4 8,0 1 0,0 0 0,0 0 1,1 0-1,-1 0 0,1 0 0,0 0 0,0 0 0,0 0 1,1 0-1,-1 0 0,0 0 0,1 0 0,0 0 0,0-1 1,0 1-1,0 0 0,0 0 0,1 0-8,1 1 5,0 1 1,0-1-1,1 1 0,0-1 0,0 0 1,0 0-1,0-1 0,0 1 0,1-1 1,0 0-6,14 7 10,0 0 0,0-1 0,1-1 0,17 4-10,-37-11 1,33 8 15,-23-6-9,1 0-1,0 0 1,-1 1 0,1 0 0,-1 1-1,7 5-6,-16-10 2,-1 1-1,1-1 1,-1 1-1,1-1 0,-1 1 1,1-1-1,-1 1 1,0 0-1,1-1 0,-1 1 1,0-1-1,1 1 1,-1 0-1,0-1 0,0 1 1,0 0-1,1-1 1,-1 1-1,0 0 1,0 0-1,0-1 0,0 1 1,0 0-1,0-1 1,-1 1-1,1 0 0,0-1 1,0 1-1,0 0 1,-1-1-1,1 1 0,0 0 1,-1-1-1,1 1 1,0-1-1,-1 1 0,1 0 1,-1-1-1,1 1 1,-1-1-1,1 0 1,-1 1-1,1-1 0,-1 1 1,1-1-1,-1 0 1,0 1-1,1-1 0,-1 0 1,0 0-2,-40 24 48,34-21-37,-83 32 159,67-28-50,0 2 0,0 0 1,-20 12-121,44-21-89,-1 1 0,0-1 1,0 0-1,0 0 1,0 0-1,0 0 1,0 0-1,0 0 0,0 0 1,0 0-1,0 0 1,0 0-1,0 0 1,0 0-1,0 0 0,0 0 1,0 0-1,0 0 1,0 1-1,0-1 1,0 0-1,0 0 1,0 0-1,0 0 0,0 0 1,0 0-1,0 0 1,0 0-1,0 0 1,0 0-1,0 0 0,0 0 1,0 0-1,0 0 1,0 1-1,0-1 1,0 0-1,0 0 1,0 0-1,0 0 0,-1 0 1,1 0-1,0 0 1,0 0 88,14 0-3044</inkml:trace>
  <inkml:trace contextRef="#ctx0" brushRef="#br0" timeOffset="-12356.72">2255 4569 9042,'79'-27'10717,"36"-25"-5205,-115 52-5487,1 0 1,0-1 0,0 1-1,0 0 1,0 0-1,-1-1 1,1 1 0,0 0-1,0-1 1,-1 1-1,1-1 1,0 1 0,-1-1-1,1 1 1,0-1 0,-1 0-1,1 1 1,-1-1-1,1 0 1,-1 1 0,1-1-1,-1 0 1,1 0-1,-1 1 1,0-1 0,0 0-1,1 0 1,-1 0 0,0 1-1,0-1 1,0 0-1,0 0 1,0 0 0,0 0-1,0 0 1,0 1-1,0-1 1,0 0 0,0 0-1,-1 0 1,1 0 0,0 1-1,-1-1 1,1 0-1,0 0 1,-1 1 0,1-1-1,-1 0 1,1 1-1,-1-1 1,0 0 0,1 1-1,-1-1-25,-3-2 121,1 1 1,0 0-1,-1 0 0,0 0 0,1 0 0,-1 1 0,0-1 0,0 1 0,0 0 1,0 0-1,-3 0-121,-2 1 103,1 0 1,-1 0-1,0 1 0,1 0 1,-1 1-1,1 0 1,-1 0-1,1 1 1,0 0-1,0 0 1,-6 4-104,11-6 11,1 0 0,0 0 0,-1 1 0,1-1 0,0 0 0,0 1 0,0 0 0,0-1 0,0 1 0,0 0 0,0 0 0,0 0 0,1 0 0,-1 0 1,1 0-1,0 1 0,0-1 0,-1 1 0,1-1 0,1 0 0,-1 1 0,0 0 0,1-1 0,-1 1 0,1-1 0,0 1 0,0 0 0,0-1 0,0 1 0,0-1 0,0 1 1,1 0-1,0-1 0,-1 1 0,1-1 0,0 1 0,0-1 0,0 1 0,1-1 0,0 2-11,2 0 10,0 1 0,0-1-1,1 1 1,0-1 0,0 0 0,0-1 0,0 1-1,1-1 1,-1 0 0,1-1 0,0 1 0,0-1-1,0 0 1,0 0 0,0-1 0,0 0-10,7 2 14,0-1 1,-1 0 0,1 0 0,1-2 0,-1 0-1,0 0 1,4-2-15,-11 1 8,0 0 0,0-1 0,-1 0 0,1 0 1,-1 0-1,0-1 0,1 0 0,-1 0 0,-1 0 0,1 0 0,0-1 0,-1 0 0,1 0 0,-1-1-8,9-10 27,-1 0-1,-1-1 1,7-11-27,3-6 34,-11 25-31,-5 15-8,-3 27-3,-2-23 14,0 2-4,-1-6 0,0 0 0,1 0 1,0 0-1,0 0 0,0 0 0,1 0 0,0 0 0,1 0 1,-1-1-1,2 1-2,-3-6 1,1 0 1,0 0-1,0-1 1,0 1-1,0 0 1,0-1-1,0 1 1,0-1-1,0 1 1,0-1-1,0 1 1,0-1-1,0 0 1,0 0-1,1 0 1,-1 1-1,0-1 1,0 0 0,0 0-1,0-1 1,0 1-1,0 0 1,1 0-1,-1 0 1,0-1-1,0 1 1,0-1-1,0 1 1,0-1-1,0 1 1,0-1-1,0 0-1,39-23 42,-34 20-31,49-44 36,-45 37-41,1 1 1,0 1 0,0 0-1,10-6-6,-20 14 0,1 0-1,-1 0 0,0 0 0,0 1 0,0-1 0,0 0 1,0 1-1,1-1 0,-1 1 0,0-1 0,1 1 0,-1 0 1,0-1-1,1 1 0,-1 0 0,0 0 0,1 0 0,-1 0 1,0 0-1,1 0 0,-1 1 0,0-1 0,1 0 0,-1 1 1,0-1-1,1 1 0,-1-1 0,0 1 0,0 0 0,0-1 1,0 1-1,1 0 0,-1 0 0,0 0 0,0 0 1,0 0-1,-1 0 0,1 0 0,0 0 0,0 0 0,-1 0 1,1 0-1,0 1 0,-1-1 0,1 0 0,-1 0 0,0 1 1,1-1-1,-1 1 1,2 9-1,0 0 0,0-1 0,-1 1 0,-1 0 0,0 7 1,0-11 5,0-6-3,-1 0-1,1-1 0,0 1 0,0-1 0,0 1 0,0 0 0,0-1 0,0 1 1,0 0-1,0-1 0,0 1 0,0-1 0,0 1 0,0 0 0,0-1 1,1 1-1,-1-1 0,0 1 0,0-1 0,1 1 0,-1 0 0,0-1 0,1 1 1,-1-1-1,0 0 0,1 1 0,-1-1 0,1 1 0,-1-1 0,1 1 0,-1-1 1,1 0-1,-1 0 0,1 1 0,0-1 0,-1 0 0,1 0 0,-1 1 0,1-1 1,0 0-1,-1 0 0,1 0 0,-1 0 0,1 0 0,0 0 0,0 0-1,33-16 58,-22 9-69,8-6 17,42-26 1,-59 37-9,1 0 1,0 0-1,0 0 0,-1 1 1,1-1-1,0 1 0,0 0 1,1 0-1,-1 0 0,0 1 0,0-1 1,0 1-1,0 0 0,1 1 2,-3-1 0,1 1-1,-1 0 0,0 0 0,1 0 1,-1 0-1,0 1 0,0-1 0,0 1 1,0-1-1,0 1 0,0 0 0,-1-1 1,1 1-1,0 0 0,-1 0 0,1 0 1,-1 1-1,0-1 0,0 0 0,0 0 1,0 1-1,0 0 1,2 8 22,0 0-1,-1 0 1,-1 0-1,1 9-21,4 24 256,-6-44-373,0 1 1,0-1 0,0 0-1,0 0 1,0 0-1,0 1 1,0-1 0,1 0-1,-1 0 1,0 1-1,0-1 1,0 0-1,0 0 1,1 0 0,-1 0-1,0 1 1,0-1-1,0 0 1,1 0-1,-1 0 1,0 0 0,0 0-1,0 0 1,1 1-1,-1-1 1,0 0-1,0 0 1,1 0 0,-1 0-1,0 0 1,0 0-1,1 0 1,-1 0 0,0 0-1,0 0 1,1 0-1,-1 0 1,0 0-1,0-1 1,1 1 0,-1 0-1,0 0 1,0 0-1,0 0 1,1 0-1,-1 0 1,0-1 116,1 0-4472</inkml:trace>
  <inkml:trace contextRef="#ctx0" brushRef="#br0" timeOffset="-11799.7">3340 3992 6905,'-4'-9'2490,"2"6"-1650,0 0 0,1 0-1,-1-1 1,1 1 0,0 0-1,0-1 1,0 1 0,0 0-1,1-1 1,-1 1 0,1-1-1,0 0 1,0 1 0,0-1 0,0 1-1,1-3-839,-1 6 50,0 0 0,0 0 0,1 0 0,-1-1 0,0 1 0,0 0 0,0 0 0,0 0 0,0 0 0,0-1 0,1 1 0,-1 0 0,0 0 0,0 0 0,0 0 0,0 0 0,1-1 0,-1 1 0,0 0 0,0 0 0,0 0 0,0 0 0,1 0 0,-1 0 0,0 0 0,0 0 0,1 0 0,-1 0 0,0 0 0,0 0 0,0 0 0,1 0 0,-1 0 1,0 0-1,0 0 0,0 0 0,1 0 0,-1 0 0,0 0 0,0 0 0,0 0 0,1 0 0,-1 1 0,0-1 0,0 0 0,0 0 0,0 0 0,1 0 0,-1 0 0,0 1 0,0-1 0,0 0 0,0 0 0,0 0 0,0 1 0,1-1 0,-1 0 0,0 0 0,0 0 0,0 1 0,0-1 0,0 0 0,0 0 0,0 0 0,0 1 0,0-1-50,9 15 929,6 19-254,-3 1 1,0 0-1,-2 1 0,-2 0 0,-1 0 0,1 32-675,-4-5 217,-3 0 0,-3 0-1,-6 39-216,8-86 89,8-21 98,6-7-148,32-24-38,-30 23-5,1 0 0,0 1 1,1 1-1,0 0 0,1 1 1,11-3 3,-25 11-2,0 0 0,0 0 0,0 1 0,0 0 0,0 0 0,0 0 0,1 0 0,-1 1 0,0 0 0,0 0 0,1 0-1,-1 1 1,0 0 0,0 0 0,0 0 0,0 1 0,0 0 0,0 0 0,0 0 0,0 0 0,-1 1 0,2 0 2,-1 1-1,0 1-1,-1-1 1,0 1-1,1 0 1,-2 0 0,1 0-1,0 0 1,-1 1-1,0 0 1,-1-1-1,1 1 1,-1 0-1,0 0 1,0 1 0,-1-1-1,0 0 1,0 0-1,0 3 2,-1-3 2,1 0 0,-1-1 0,0 1 0,0 0 0,-1-1 0,1 1 0,-1-1 0,0 1 1,-1-1-1,1 1 0,-1-1 0,0 0 0,-1 0 0,1 0 0,-1 0 0,0 0 0,0 0 0,-1-1 0,1 1 0,-1-1 0,0 0 0,0 0 0,-1-1 0,1 1 0,-1-1 0,1 0 0,-1 0 0,0-1 0,0 1 0,-1-1 0,1 0 0,0 0 0,-1-1 0,-4 1-1,-6 2-98,1 0 1,-1-2-1,0 0 1,0-1 0,0 0-1,0-1 1,-1-1 0,1-1-1,0 0 1,1-1 0,-1-1-1,0 0 1,1-1 0,0-1-1,0 0 1,-5-4 96,3-6-4932,10 0 541</inkml:trace>
  <inkml:trace contextRef="#ctx0" brushRef="#br0" timeOffset="-11343.12">3798 3966 9162,'3'-2'707,"-1"0"369,1 0-1,0 0 0,0 0 1,1 0-1,-1 1 0,0-1 1,0 1-1,1 0 0,-1 0 1,1 0-1076,-2 1 156,-1 1 1,0-1 0,0 1 0,1-1-1,-1 1 1,0-1 0,0 1-1,0 0 1,0-1 0,0 1-1,0 0 1,0 0 0,0 0-1,0 0 1,-1 0 0,1 0-1,0 0 1,-1 0 0,1 0 0,0 0-1,-1 0 1,1 1 0,-1-1-1,0 0 1,1 0 0,-1 1-1,0-1 1,0 0 0,0 1-157,6 22 718,-2 2 0,0-1 1,-2 0-1,-1 1 0,0 0 1,-2-1-1,-2 8-718,0-9 256,2 1 0,0-1 0,2 0 0,1 1 0,1-1 0,1 0 0,6 22-256,-8-41 13,0 0 1,0 0 0,0 0-1,1-1 1,0 1 0,0-1-1,0 0 1,0 0 0,0 0-1,1 0 1,0 0 0,0-1-1,0 0 1,0 0 0,0 0-1,1 0 1,-1-1-1,1 1 1,0-1 0,0 0-1,0-1 1,0 1 0,0-1-1,0 0 1,0 0 0,0-1-1,1 1 1,-1-1 0,0 0-1,0-1 1,0 1 0,1-1-1,2-1-13,2 0 12,1 0-1,-1-1 1,0 0 0,-1-1-1,1 0 1,-1-1-1,1 0 1,-1 0 0,-1-1-1,1 0 1,-1 0 0,0-1-1,0 0 1,-1-1-1,0 1 1,4-7-12,-10 12 2,0 1 1,0-1-1,0 0 0,0 1 0,0-1 1,0 0-1,0 0 0,-1 0 1,1 1-1,-1-1 0,1 0 1,-1 0-1,0 0 0,0 0 0,0 0 1,0-1-3,0 3 0,0-1 1,-1 0-1,1 0 0,0 0 1,-1 0-1,1 0 1,-1 0-1,1 1 0,-1-1 1,0 0-1,1 0 1,-1 1-1,0-1 0,1 1 1,-1-1-1,0 0 1,0 1-1,1-1 0,-1 1 1,0-1-1,0 1 1,0 0-1,0-1 0,-2 0-3,-1 1 1,0-1-1,1 1 1,-1-1-1,0 1 1,1 0-1,-1 0 1,0 1-1,1-1 1,-1 1-1,0 0 1,1 0-1,-1 0 1,1 0-1,-3 2 3,1-1-4,0 1 1,0 0-1,0 1 1,1-1-1,-1 1 1,1 0-1,0 0 1,0 0-1,0 0 1,0 1-1,1 0 1,0-1-1,0 1 1,0 1-1,1-1 1,-1 0-1,1 1 1,0-1-1,1 1 1,-1 5 3,1-7 1,0 1 0,1-1-1,0 1 1,0-1 0,0 1 0,1-1 0,-1 1-1,1-1 1,0 1 0,0-1 0,1 0 0,-1 1 0,1-1-1,0 0 1,0 0 0,1 0 0,-1 0 0,1-1-1,-1 1 1,1-1 0,1 1 0,-1-1 0,0 0 0,1 0-1,-1 0 1,1-1 0,1 1-1,12 6-8,0-1-1,1-1 1,0 0 0,0-1-1,0-1 1,1-1 0,3 0 8,41 2-5973,-30-8 1266</inkml:trace>
  <inkml:trace contextRef="#ctx0" brushRef="#br0" timeOffset="-9851.26">5384 4389 9322,'-3'-6'909,"0"0"0,0 0 1,-1 0-1,0 0 0,0 0 0,0 1 1,0-1-1,-1 1 0,0 0 0,-5-3-909,5 5 337,0 0-1,0 1 1,-1-1-1,1 1 0,-1 0 1,1 0-1,-1 1 1,0 0-1,0 0 0,0 0 1,1 1-1,-1 0 1,-1 0-337,-6 0 328,-1 1 0,0 1 0,1 0 0,-1 1 0,1 0 0,0 1 0,0 0 0,0 1 1,-11 7-329,19-10 52,0 1 1,0 1 0,0-1-1,1 0 1,0 1 0,-1 0 0,1 0-1,1 0 1,-1 1 0,0-1 0,-1 4-53,4-5 9,-1 1 0,1-1 1,0 1-1,-1-1 0,2 0 0,-1 1 1,0 0-1,1-1 0,-1 1 1,1-1-1,0 1 0,0 0 1,1-1-1,-1 1 0,1-1 1,0 1-1,0-1 0,0 1 1,0 0-10,0-1 3,1 1 1,-1-1 0,1 1 0,-1-1-1,1 1 1,0-1 0,1 0 0,-1 0-1,0 0 1,1 0 0,0-1 0,-1 1-1,1-1 1,0 1 0,0-1 0,1 0-1,-1 0 1,0 0 0,3 0-4,-1 0 5,0-1 0,1 0 0,-1 0 0,1 0 0,-1-1 0,1 1 0,-1-1 0,1-1 0,0 1 1,-1-1-1,1 0 0,2-1-5,4-1 11,-1-1 1,1 0 0,-1-1-1,0 0 1,0 0-1,0-2 1,-1 1 0,0-1-1,0-1 1,0 0 0,3-4-12,-3 0 16,-1 0 1,0 0 0,-1-1 0,0 0-1,-1 0 1,0-1 0,-1 0-1,-1 0 1,0-1 0,-1 1-1,0-1 1,-1 0 0,-1 0 0,-1 0-1,0-12-16,-2-21 519,-3-1 0,-1 1 0,-3 1 0,-4-12-519,27 167 1105,-7-48-751,12 51-354,-15-91 36,1-1 1,0 0 0,2 0 0,0-1 0,1 0 0,4 5-37,-8-16 15,-1 0-1,1 0 1,0-1 0,1 0-1,0 0 1,0 0 0,0-1-1,0 0 1,1 0 0,0-1-1,0 1 1,0-1 0,1-1-1,-1 0 1,1 0 0,6 2-15,-10-5 11,1 1 1,0-1 0,-1 0-1,1-1 1,0 1 0,-1-1 0,1 1-1,-1-2 1,1 1 0,-1 0-1,1-1 1,-1 0 0,0 0-1,0 0 1,0 0 0,0-1 0,0 1-1,0-1 1,-1 0 0,1 0-1,-1-1 1,0 1 0,0-1-1,0 1 1,-1-1 0,1 0 0,-1 0-1,0 0 1,0-1 0,1-1-12,0 1 12,0-1 1,-1 0-1,0 0 0,1 0 1,-2 0-1,1 0 1,-1 0-1,0 0 0,0-1 1,-1 1-1,1 0 1,-2-1-1,1 1 0,-1 0 1,1-1-1,-2 1 1,1 0-1,-1 0 1,0 0-1,0 0 0,-1 0 1,1 0-13,1 6 0,1-1 1,0 1 0,0-1-1,0 1 1,0-1-1,-1 1 1,1 0-1,0-1 1,0 1 0,-1-1-1,1 1 1,0 0-1,-1-1 1,1 1-1,0 0 1,-1-1 0,1 1-1,-1 0 1,1 0-1,0-1 1,-1 1 0,1 0-1,-1 0 1,1 0-1,-1 0 1,1-1-1,-1 1 1,1 0 0,-1 0-1,1 0 1,-1 0-1,1 0 1,-1 0-1,1 0 1,0 0 0,-1 1-1,1-1 1,-1 0-1,-6 19 6,7 32 6,2-40-8,-1 0 0,2 0 0,-1 0 0,1 0 0,1-1 0,0 1 0,0-1 0,1 0 0,1 0 0,0-1-1,3 4-3,-7-9 5,1-1 0,0 0-1,0 0 1,0 0-1,1-1 1,-1 1-1,1-1 1,0 0-1,-1 0 1,1 0-1,0 0 1,0-1-1,0 1 1,0-1-1,0 0 1,1 0-1,-1-1 1,0 1-1,0-1 1,1 0 0,-1 0-1,0-1 1,0 1-1,1-1 1,-1 0-1,0 0 1,0 0-1,0 0 1,0-1-1,0 0 1,0 0-5,9-4 20,-1-1 0,-1 0 0,1 0 0,-1-1 1,0-1-1,-1 0 0,0 0 0,7-10-20,-10 12 13,0-1-1,-1 0 0,0-1 1,-1 1-1,1-1 1,-2 0-1,1-1 1,-2 1-1,1-1 1,-1 0-1,0 0 1,-1 0-13,52 83-78,-47-66 248,0 0 0,1 0 0,0 0 0,0-1 0,1-1 0,0 1 0,4 1-170,18 12-1739,-5 6-8114,-20-17 2666</inkml:trace>
  <inkml:trace contextRef="#ctx0" brushRef="#br0" timeOffset="-9121.49">6684 4095 7210,'3'16'7776,"14"13"-4168,-7-13-2146,4 15-276,0 0 0,-2 1-1,-2 1 1,-1 0 0,2 17-1186,4 37 2164,0 44-2164,-12-103 154,0 0 1,-2 1-1,-1-1 1,-2 0-1,0 1 1,-2-1-1,-1 0 1,-2 3-155,6-29 14,1 0 0,0 0 1,-1 0-1,1 0 0,-1 0 0,0 0 1,0-1-1,1 1 0,-1 0 0,0 0 1,-1-1-1,1 1 0,0-1 0,0 1 1,-1-1-1,1 1 0,-1-1 1,1 0-1,-1 0 0,1 0 0,-1 0 1,0 0-1,0 0 0,1 0 0,-1 0 1,0-1-1,0 1 0,0-1 0,0 1 1,0-1-1,0 0 0,0 0 0,0 0 1,0 0-1,0 0 0,1 0 0,-1 0 1,0-1-1,0 1 0,0-1 0,0 1 1,0-1-1,0 0-14,-5-2 36,1-1 1,0 0-1,0 0 1,0 0-1,0 0 0,1-1 1,0 0-1,0 0 1,0-1-1,0 1 1,-1-4-37,-3-5 14,2-1 1,-1 0 0,2-1-1,0 1 1,0-1 0,2-1-1,0 1 1,1 0 0,0-1-1,2 0 1,0 0 0,0 1-1,2-1 1,0 0 0,1 0-1,1 1 1,0-1 0,1 1-1,2-3-14,0 0-7,0 1 0,1 0-1,1 0 1,1 0 0,1 1-1,0 0 1,1 1 0,1 0-1,0 1 1,1 0 0,1 1-1,0 0 1,1 2 0,0-1-1,1 2 1,1-1 7,4 1-17,0 0 0,1 1 1,0 1-1,19-5 17,-32 12-7,-1 0 0,1 0 0,-1 0 0,1 1 1,0 1-1,0 0 0,-1 0 0,1 0 0,0 1 0,-1 0 1,1 1-1,-1 0 0,1 1 0,3 1 7,-10-4-1,0 1 1,0 0-1,-1-1 0,1 1 0,0 0 1,-1 0-1,1 0 0,-1 0 0,1 0 0,-1 1 1,1-1-1,-1 0 0,0 1 0,1-1 1,-1 1-1,0-1 0,0 1 0,0 0 1,0-1-1,-1 1 0,1 0 0,0 0 1,-1-1-1,1 1 0,-1 0 0,0 0 0,1 0 1,-1 0-1,0 0 0,0 0 0,0-1 1,-1 1-1,1 0 0,0 0 0,-1 0 1,1 0-1,-1 0 0,1-1 0,-1 1 0,0 0 1,0 0-1,0-1 0,0 1 0,0-1 1,0 1-1,-1 0 1,-3 5 8,-1 0 0,0 0 0,0-1 1,-1 1-1,0-1 0,0-1 0,0 1 1,-1-1-1,-3 1-8,-67 27 90,71-31-185,-1 1 1,1-2 0,-1 1 0,1-1 0,-1 0 0,0-1 0,1 0-1,-1 0 1,-7-1 94,15 1-77,0 0 0,-1 0 0,1 0 0,0-1 0,-1 1 0,1 0 0,0 0-1,0 0 1,-1 0 0,1 0 0,0-1 0,0 1 0,0 0 0,-1 0 0,1 0-1,0-1 1,0 1 0,0 0 0,0 0 0,-1 0 0,1-1 0,0 1 0,0 0-1,0 0 1,0-1 0,0 1 0,0 0 0,0-1 0,0 1 0,0 0 0,0 0-1,0-1 1,0 1 0,0 0 0,0-1 0,0 1 0,0 0 0,0 0 0,0-1 0,0 1-1,0 0 1,0 0 0,0-1 0,1 1 0,-1 0 0,0 0 0,0-1 0,0 1-1,0 0 1,1 0 0,-1 0 0,0-1 0,0 1 0,0 0 0,1 0 0,-1 0-1,0 0 1,0 0 0,1-1 0,-1 1 0,0 0 0,1 0 0,-1 0 0,0 0 0,0 0-1,1 0 1,-1 0 0,0 0 0,0 0 0,1 0 77,15-8-3628</inkml:trace>
  <inkml:trace contextRef="#ctx0" brushRef="#br0" timeOffset="-8773.81">7110 4257 5897,'4'-3'1117,"0"0"1,0 0-1,0 0 0,1 1 0,-1-1 1,1 1-1,-1 0 0,1 0 0,0 1 0,0-1 1,0 1-1118,51 1 5979,-30 2-5397,-15-1-434,0-1 0,0-1 0,0 1 0,0-2 0,0 0-1,0 0 1,0-1 0,0 0 0,-1-1 0,0 0 0,0-1 0,4-2-148,-13 7 20,-1 0 0,1-1 0,0 1 0,0-1 0,0 1 0,0-1 0,-1 1 0,1-1 0,0 0 0,-1 0 0,1 1 1,0-1-1,-1 0 0,1 0 0,-1 1 0,1-1 0,-1 0 0,0 0 0,1 0 0,-1 0 0,0 0 0,1 0-20,-2 0 23,1 1 1,0-1-1,0 0 0,-1 1 1,1-1-1,0 1 0,-1-1 0,1 1 1,-1-1-1,1 1 0,0-1 1,-1 1-1,1-1 0,-1 1 1,0 0-1,1-1 0,-1 1 1,1 0-1,-1-1 0,1 1 0,-1 0 1,0 0-1,1 0 0,-1-1-23,-3 0 64,1 0 0,-1 1-1,0-1 1,0 0-1,1 1 1,-1 0 0,0 0-1,0 0 1,0 1-1,-3 0-63,-3 2 99,0 0-1,0 1 1,0 1 0,0-1-1,1 2 1,-1-1-1,1 1 1,1 1-1,-1 0 1,-6 7-99,13-12 14,0 0-1,0 1 1,0-1 0,0 1 0,0 0-1,1 0 1,-1 0 0,1-1-1,0 1 1,0 0 0,0 1 0,0-1-1,0 0 1,1 0 0,0 0 0,-1 0-1,1 1 1,0-1 0,0 0-1,1 0 1,-1 0 0,1 0 0,0 1-1,0-1 1,0 0 0,0 0-1,0 0 1,0 0 0,1-1 0,0 1-1,-1 0 1,1-1 0,0 1-1,0-1 1,1 1 0,-1-1 0,0 0-1,2 1-13,2 2 37,0 0 0,1-1-1,-1 0 1,1 0 0,0-1-1,0 1 1,0-2 0,0 1-1,0-1 1,1 0 0,-1 0-1,1-1 1,-1 0 0,1 0-1,0-1 1,-1 0 0,1-1-1,0 1 1,-1-1 0,1-1-1,-1 0 1,1 0 0,-1 0-1,5-3-36,-5 3-462,-1-1-1,0 0 0,0-1 0,0 1 0,-1-1 0,1 0 0,-1-1 0,0 1 1,0-1-1,-1 0 0,2-2 463,14-25-3610</inkml:trace>
  <inkml:trace contextRef="#ctx0" brushRef="#br0" timeOffset="-8415.75">7543 3998 8450,'-11'-12'1901,"-1"0"0,0 0 1,-1 1-1,0 1 0,-1 0 0,-11-6-1901,8 7 568,0 1 0,0 0-1,0 1 1,-1 1-1,0 1 1,0 1-1,0 0 1,-1 1-1,-11 0-567,118 39-3896,-64-30-1047,-9-3-509</inkml:trace>
  <inkml:trace contextRef="#ctx0" brushRef="#br0" timeOffset="-7772.03">7731 4150 8562,'18'3'372,"-2"3"6761,-10 18 2208,7 55-7744,6 63 540,-19-150-1508,-5-70 1460,5-35-2089,0 106 12,0 1 0,1 0 0,0 0-1,0 0 1,1 0 0,0 0 0,0 0 0,0 0-1,1 0 1,0 1 0,0-1 0,0 1 0,4-5-12,-5 8-29,1-1 1,-1 1 0,1-1 0,0 1-1,0 0 1,0 0 0,0 0 0,0 0 0,0 1-1,1-1 1,-1 1 0,1 0 0,-1 0-1,0 0 1,1 0 0,0 1 0,-1-1-1,1 1 1,-1 0 0,1 0 0,0 1-1,-1-1 1,1 1 0,0-1 28,55 14-2497,-34-7-2067,-21-5 3482,20 2-3243</inkml:trace>
  <inkml:trace contextRef="#ctx0" brushRef="#br0" timeOffset="-7435.82">8096 4101 5625,'54'-1'4317,"-56"13"4659,-15 23-6011,12-25-1631,2-2-903,0-1 1,0 1-1,1 0 1,1-1-1,-1 1 1,1 0-1,1 0 1,-1 0-1,1 0 0,1 2-431,-1-7 50,0-1-1,0 1 0,1-1 0,-1 1 1,1-1-1,0 1 0,0-1 0,0 0 0,0 0 1,0 1-1,0-1 0,0 0 0,1 0 1,-1 0-1,1 0 0,-1 0 0,1 0 0,0-1 1,0 1-1,0 0 0,0-1 0,0 0 1,0 1-1,0-1 0,1 0 0,-1 0 0,0 0 1,1 0-1,-1-1 0,0 1 0,1-1 0,-1 1 1,1-1-1,1 0-49,-3 0-60,0 0 1,0 0 0,0 0-1,0 0 1,0 0-1,0 0 1,0-1-1,0 1 1,0 0 0,0-1-1,0 1 1,0-1-1,0 1 1,0-1-1,0 1 1,0-1 0,0 0-1,0 0 1,0 1 59,8-18-6191,-3-17 710</inkml:trace>
  <inkml:trace contextRef="#ctx0" brushRef="#br0" timeOffset="-7434.82">8158 3853 10698,'-15'-21'3329,"3"3"576,3 10-3105,9 8-216,4 3 24,11 7 2081,2 2-6594,-1 1 3353</inkml:trace>
  <inkml:trace contextRef="#ctx0" brushRef="#br0" timeOffset="-6549.54">8383 3993 7378,'4'50'8585,"-10"29"-2428,1-30-3736,5-41-2006,-1 0 0,-1 0 1,1 0-1,-1 0 0,-1 0 0,1 0 0,-1-1 0,-2 5-415,4-10 116,13-26 165,1 1 1,1 1-1,0 0 1,2 1-1,1 0 0,4-2-281,-15 16 1,1-1 0,0 1 0,1 1 0,0-1 0,0 1-1,5-3 0,-12 8 0,0 1 0,0-1 0,1 1-1,-1-1 1,0 1 0,0-1 0,0 1-1,0 0 1,1-1 0,-1 1-1,0 0 1,0 0 0,1 0 0,-1 0-1,0 0 1,0 0 0,1 0 0,-1 1-1,0-1 1,0 0 0,0 1 0,1-1 0,-1 2-1,0-1 1,1 0 0,-1 1 0,0-1 0,0 1 0,0-1-1,0 1 1,-1-1 0,1 1 0,0 0 0,-1-1 0,1 1-1,-1 0 1,1 0 0,-1 0 0,0-1 0,0 1 0,0 0 0,0 0-1,0 1 1,-2 28 3,1-26-2,0 1 1,0-1-1,1 1 0,0-1 1,0 0-1,0 1 0,1-1 1,0 1-1,0-1 0,0 0 1,2 5-2,-1-9 2,-1 0 0,1 0 0,-1 0 0,1 0 0,0 0 0,0 0 0,-1 0 0,1 0 0,0-1 0,0 1 0,0-1 0,0 1 0,0-1 0,0 0 0,0 0 0,0 0 0,0 0 0,0 0 0,0 0 0,-1-1 0,1 1 0,0-1 0,0 1 0,1-1-2,49-16 38,56-38 17,-108 56-56,1 0 1,-1-1-1,1 1 1,-1 0-1,1-1 0,-1 1 1,0 0-1,1 0 1,-1-1-1,0 1 0,0 0 1,1 0-1,-1 0 1,0-1-1,0 1 0,0 0 1,0 0-1,0 0 1,0 0-1,0-1 0,0 1 1,-1 0-1,1 0 1,0 0-1,-1 0 1,2 22 27,1-20-24,-1-1 1,1 0-1,0 1 0,0-1 1,0 0-1,1 0 1,-1 0-1,0-1 0,1 1 1,-1 0-1,1-1 0,0 1 1,-1-1-1,1 0 0,0 0 1,0 0-1,1 0-3,5 2 4,7 3 6,0-2 0,0 0-1,0-1 1,1 0 0,-1-2-1,1 0 1,0-1 0,10-1-10,-17 1 9,0-1 1,-1 0 0,1 0-1,0-1 1,-1-1-1,1 1 1,-1-2-1,0 1 1,0-1 0,0-1-1,-1 1 1,1-1-1,-1-1 1,0 0 0,-1 0-1,3-3-9,-8 8 4,-1-1 0,0 1-1,1 0 1,-1-1 0,0 0-1,0 1 1,0-1 0,0 0-1,0 1 1,0-1 0,-1 0-1,1 0 1,0 0 0,-1 0 0,0 1-1,1-1 1,-1 0 0,0 0-1,0 0 1,0 0 0,0 0-1,0 0 1,-1 0 0,1 0-1,-1 0 1,1 0 0,-1 1 0,1-1-1,-1 0 1,0 0 0,-1-1-4,1 2 0,-1 0 0,1-1 1,-1 1-1,0 0 1,1 0-1,-1 0 0,0 0 1,0 0-1,1 0 1,-1 1-1,0-1 0,0 1 1,0-1-1,0 1 1,0 0-1,0-1 1,0 1-1,0 0 0,0 0 1,0 1-1,0-1 1,0 0-1,0 1 0,0-1 1,0 1-1,0 0 1,0-1-1,0 1 0,1 0 1,-2 1-1,0-1 3,-1 1 1,1-1-1,0 1 0,0 0 1,0 1-1,0-1 1,0 0-1,0 1 1,0-1-1,1 1 0,-1 0 1,1 0-1,0 0 1,0 0-1,0 1 1,1-1-1,-1 1 0,1-1 1,-1 1-1,1-1 1,0 1-1,0-1 1,1 1-1,-1 0 0,1 0 1,0-1-1,0 1 1,0 0-1,1 0 0,-1-1 1,1 1-1,0 0 1,0-1-1,0 1 1,0-1-1,0 1 0,1-1 1,0 1-1,0-1 1,0 0-1,0 0 1,0 0-1,1 0 0,-1 0 1,1-1-1,0 1-3,10 6 42,0 0 1,0-2-1,1 1 0,0-2 0,2 1-42,-10-5 83,0 1 0,0-1 1,0-1-1,0 1 0,1-1 0,-1 0 0,1 0 0,-1-1 0,1 0 0,-1 0 0,1-1 0,-1 1 0,2-2-83,-7 2-227,0 0-1,1-1 0,-1 1 1,0 0-1,0-1 1,0 1-1,0-1 1,0 0-1,0 1 1,0-1-1,0 0 1,0 0-1,0 0 0,0 0 1,0 1-1,-1-1 1,1 0-1,0-1 1,-1 1-1,1 0 1,0 0-1,-1 0 0,1 0 1,-1-1 227,9-19-4394</inkml:trace>
  <inkml:trace contextRef="#ctx0" brushRef="#br0" timeOffset="-6204.81">8760 3737 12819,'-18'-25'3593,"10"9"1144,20 2-3553,17 10-544,21 8 80,9 0-624,13 6 288,-8 2-8,0 2 1417,-17-5-6562,-5 5 2664</inkml:trace>
  <inkml:trace contextRef="#ctx0" brushRef="#br0" timeOffset="-5846.54">9447 3426 8698,'0'0'365,"0"-1"0,-1 0 1,1 1-1,0-1 0,0 1 0,0-1 1,-1 1-1,1-1 0,0 1 1,-1-1-1,1 1 0,0-1 0,-1 1 1,1-1-1,-1 1 0,1-1 1,0 1-1,-1 0 0,1-1 0,-1 1 1,1 0-1,-1-1 0,0 1 0,1 0 1,-1 0-1,1 0 0,-1-1 0,1 1 1,-1 0-1,0 0-365,-8 16 3986,0 47-3987,7-46 1303,-10 96 2271,4 41-3573,7-47 583,5-1 0,15 79-583,-13-156 359,-2-13 108,-10-30-5332,-1-10 1067</inkml:trace>
  <inkml:trace contextRef="#ctx0" brushRef="#br0" timeOffset="-5503.48">9264 3881 8482,'-1'0'357,"0"-1"-1,1 1 1,-1 0 0,0-1 0,0 1 0,1-1-1,-1 0 1,0 1 0,1-1 0,-1 0 0,0 1-1,1-1 1,-1 0 0,1 0 0,-1 1 0,1-1-1,0 0 1,-1 0 0,1 0 0,0 0 0,0 1-1,-1-1 1,1-1-357,0 2 178,1-1 0,-1 0 0,1 1 0,-1-1 0,1 0 0,-1 1 0,1-1 0,-1 1 0,1-1 0,0 1 0,-1-1 0,1 1 0,0 0 0,-1-1 0,1 1 0,0 0 0,0 0 0,-1-1-1,1 1 1,0 0 0,0 0 0,-1 0-178,61-6 2231,-43 5-753,-14 1-1398,-1-1 0,1 0 0,-1 1 0,0-1 0,1 1 0,-1 0 0,1 0 0,-1 1 0,1-1-1,-1 1 1,1-1 0,-1 1 0,0 0 0,1 1 0,-1-1 0,0 0 0,0 1 0,0 0 0,0-1 0,0 1 0,0 1 0,-1-1 0,1 0 0,0 2-80,-2-3 168,0 0-281,-1 0 0,1-1 0,0 1 0,-1 0-1,1 0 1,0 0 0,-1 0 0,1-1 0,0 1 0,0 0 0,0-1 0,0 1 0,0-1 0,0 1-1,0-1 1,0 1 0,0-1 0,0 0 0,0 1 0,0-1 0,0 0 113,21 11-1811,26 24-2726,-21-21 208</inkml:trace>
  <inkml:trace contextRef="#ctx0" brushRef="#br0" timeOffset="-4935.85">9621 3944 7890,'-1'18'10889,"-1"-2"-5633,0-9-4799,1 1 1,0-1-1,1 1 0,0-1 1,0 0-1,1 1 0,0 1-457,-1-6 35,6 32 593,-1-1 0,-2 1 0,-2 0 0,-1 0-1,-3 10-626,1-31 318,3-22 147,11-37-63,-8 34-365,2 0 1,-1-1 0,2 2 0,-1-1-1,2 1 1,4-5-39,-10 12 4,1 0 1,0 0-1,-1 1 0,1-1 0,1 1 1,-1-1-1,0 1 0,1 0 0,-1 1 1,1-1-1,-1 0 0,1 1 0,0 0 1,-1 0-1,1 0 0,0 0 0,0 1 1,0-1-1,0 1 0,0 0 0,0 0 0,0 1 1,0-1-1,-1 1 0,1 0 0,2 0-3,37 12 0,0-1 0,35 3-1,-64-13 6,0-1-1,0 0 0,0-1 0,0 0 0,0-1 0,0-1 0,-1 0 0,1-1 0,0 0 0,-1-1 0,4-2-5,-15 5 2,0 0 0,-1 1 0,1-1 0,0 0 0,0 0 0,0 0 0,-1 0 0,1 0 0,0 0 0,-1-1 0,1 1 0,-1-1 0,0 1 0,1-1-1,-1 1 1,0-1 0,0 0 0,0 1 0,0-1 0,0 0 0,0 0-2,-1 1 1,0-1 1,0 1-1,-1-1 0,1 1 0,0-1 0,0 1 0,-1 0 1,1-1-1,-1 1 0,1-1 0,-1 1 0,0 0 0,1 0 1,-1-1-1,0 1 0,0 0 0,0 0 0,0 0 0,0 0 1,0 0-1,-1-1-1,-4-3-1,0 0 1,-1 1-1,0 0 1,0 0-1,0 0 1,0 1-1,-1 0 1,1 1 0,-8-2 0,-1 1-11,-1 0 1,0 2-1,0 0 1,1 0-1,-1 2 1,0 0-1,0 1 1,1 1-1,-6 2 11,17-5-2,0 2 0,1-1 0,-1 0-1,1 1 1,-1 0 0,1 0 0,0 0 0,0 1-1,0-1 1,0 1 0,0 0 0,0 0-1,1 0 1,-1 1 0,1-1 0,0 1-1,0 0 1,1 0 0,-1 0 0,1 0-1,0 0 1,0 1 0,0-1 0,0 1-1,1-1 1,0 1 0,0 0 0,0-1-1,0 1 1,1 0 0,0 0 0,0-1-1,1 6 3,0-5 24,0 0 0,1 1 0,-1-1 0,1 0-1,0 0 1,1 0 0,-1 0 0,1-1 0,0 1 0,1-1-1,-1 1 1,1-1 0,-1 0 0,1-1 0,0 1-1,1-1 1,-1 1 0,1-1 0,-1 0 0,6 1-24,11 8 114,1-2 0,0-1 0,23 6-114,-43-14 2,55 15 77,0-3 0,28 2-79,-27-6-599,-1 3 1,13 7 598,-48-8-5097,-19 0 364</inkml:trace>
  <inkml:trace contextRef="#ctx0" brushRef="#br0" timeOffset="-1395.23">10204 4462 2961,'18'-17'1220,"4"-4"162,-6-3 4292,-12 26 5785,0 10-8960,-4-8-2481,1 0 1,-1 0 0,0-1-1,1 1 1,-2 0 0,1 0-1,0 0 1,-1-1 0,0 2-19,-2 3 108,0 0 0,-1-1 0,0 1 0,0-1 0,-1 0 0,1 0 1,-2 0-1,1-1 0,-1 0 0,0 0 0,0 0 0,0-1 0,-1 0 0,0 0 0,0-1 0,-8 4-108,-11 8-3659,1-1 918</inkml:trace>
  <inkml:trace contextRef="#ctx0" brushRef="#br0" timeOffset="3031.08">1511 5267 5617,'2'1'3937,"-1"1"16,1-2-1249,-1 0 129,0 0-873,1 0-159,-2 0-569,2 0-128,0 0-447,-1 0-129,0 1-248,1 0-80,-1 1-32,1-1 1040,-1 0-32,0-1-6553,1 0 3241</inkml:trace>
  <inkml:trace contextRef="#ctx0" brushRef="#br0" timeOffset="33796.12">3552 5553 7458,'-1'-3'260,"0"1"1,-1-1 0,1 0-1,-1 1 1,0 0 0,1-1-1,-1 1 1,0 0-1,-1 0 1,1 0 0,0 0-1,-1 0 1,1 1 0,-1-1-1,1 1 1,-1-1 0,0 1-1,-1 0-260,-3 0 735,0 0 0,0 1 0,0 0-1,0 0 1,0 1 0,0 0 0,-4 1-735,5-1 228,-16 3 778,0 0 0,0 1 0,1 2-1,0 0 1,0 1 0,-6 4-1006,18-8 132,2 0 0,-1 1 0,0-1 0,1 2 0,0-1 0,0 1 0,1 0-1,-1 0 1,1 0 0,0 1 0,1 0 0,0 1 0,0-1 0,1 1 0,0 0 0,0 0 0,0 1-132,3-6 11,0-1 1,0 1 0,1 0-1,-1-1 1,1 1 0,-1 0-1,1 0 1,0-1 0,0 1-1,1 0 1,-1 0-1,0-1 1,1 1 0,0 0-1,-1-1 1,1 1 0,0 0-1,1-1 1,-1 1-1,0-1 1,1 0 0,1 3-12,0-2 7,1 1 0,0-1 0,0 1-1,0-1 1,1 0 0,-1-1 0,1 1 0,-1-1 0,1 0 0,0 0 0,0 0 0,0-1-7,13 4 9,1-1-1,0-1 1,0-1-1,0-1 1,0 0 0,7-2-9,0 0 15,1-2 1,-1-1 0,0-1 0,13-5-16,-26 7 16,-1-2 0,0 1 0,0-1 0,0-1 0,-1 0 0,0-1-1,0 0 1,0-1 0,-1 0 0,1-2-16,-9 9 15,0 0 0,-1 0 0,1-1 0,-1 1 0,1-1 0,-1 0 0,1 1-1,-1-1 1,0 0 0,1 0 0,-1 0 0,0 0 0,-1 0 0,1 0 0,0 0 0,0 0-1,-1 0 1,1 0 0,-1-1 0,0 1 0,0 0 0,0 0 0,0 0 0,0-1 0,0 1-1,-1 0 1,1 0 0,0 0 0,-1 0 0,0-1 0,0 1 0,0 0 0,1 0 0,-2 0-1,1 1 1,0-1 0,0 0 0,-1 0 0,1 1 0,-1-1 0,1 0 0,-1 1 0,0 0-1,1-1 1,-1 1 0,0 0 0,0 0 0,-2-1-15,-6-3 59,0 0 0,-1 0 0,1 1 1,-1 0-1,0 1 0,0 0 0,0 1 0,-1 0 0,-2 1-59,-10 0 71,-1 1-1,1 1 1,-17 3-71,32-3 15,0 0-1,0 1 1,1 0 0,-1 1-1,1 0 1,-1 0 0,1 1 0,0 0-1,0 0 1,1 1 0,-6 3-15,12-7-17,0 0 0,0 0 1,1 0-1,-1-1 0,0 1 0,0 0 1,0 0-1,1 0 0,-1 1 1,0-1-1,1 0 0,-1 0 0,1 0 1,-1 0-1,1 1 0,0-1 1,0 0-1,-1 0 0,1 1 0,0-1 1,0 0-1,0 0 0,0 1 1,0-1-1,1 0 0,-1 0 1,0 1 16,2 1-514,-1 0 1,1 0 0,-1 0 0,1 0-1,0 0 1,0-1 0,0 1 0,1-1-1,1 3 514,25 21-3942</inkml:trace>
  <inkml:trace contextRef="#ctx0" brushRef="#br0" timeOffset="34219.57">3747 5557 9890,'8'-8'1758,"-7"6"-1311,0 1 0,0 0 0,0 0 0,0 0-1,0 0 1,0 0 0,1 0 0,-1 0 0,0 0 0,1 0 0,-1 0 0,0 1 0,1-1 0,-1 0 0,1 1 0,-1-1 0,1 1-447,0 1 194,0 0 0,0 0 0,0 0 0,-1 0 0,1 0 0,0 1 0,0-1 0,-1 1 0,1-1 0,-1 1 0,0 0 0,1-1 0,-1 1 0,0 0 0,0 0 0,1 1-194,4 8 300,0 0-1,0 0 1,-1 0-1,-1 1 1,0-1-1,0 1 1,-1 0-1,-1 1 1,0-1-1,0 0 1,-1 1-1,-1-1 1,0 0 0,-1 1-1,-1 6-299,1-18 8,1-1 0,0 0 0,0 1 0,0-1 0,0 0 0,0 1 0,0-1 0,-1 1 0,1-1 0,0 0 0,0 1 0,0-1 0,0 1 0,0-1 0,1 0 0,-1 1 0,0-1 0,0 1 0,0-1 0,0 0 0,0 1 0,0-1 0,1 0 0,-1 1 0,0-1 0,0 0 0,1 1 0,-1-1 0,0 0 0,0 0 0,1 1 0,-1-1 0,0 0 0,1 0 0,-1 1-8,14-6 252,13-16 68,-26 21-313,42-52 327,8-8-195,-48 57-129,0 0 0,0 1 1,1-1-1,-1 1 0,1-1 0,0 1 0,0 0 0,0 0 0,0 1 1,0-1-1,0 1 0,0 0 0,0 0 0,1 0 0,0 0-10,-2 2 12,0-1 0,0 1 0,0 0 0,0 0 0,-1 0 0,1 0-1,0 0 1,-1 0 0,1 1 0,-1 0 0,0-1 0,1 1 0,-1 0 0,0 0-1,0 0 1,0 0 0,0 0 0,0 1 0,-1-1 0,1 1 0,0 1-12,35 67 330,-23-43-89,-5-12-4473,-1 1 609</inkml:trace>
  <inkml:trace contextRef="#ctx0" brushRef="#br0" timeOffset="34855.87">4989 5039 7338,'0'-9'1562,"1"7"-1058,-1 0-1,1 0 0,-1-1 0,0 1 0,0 0 0,0 0 0,0-1 0,0 1 0,-1 0 0,1 0 0,-1-1 0,1 1 0,-1 0 1,0 0-1,0 0 0,0 0 0,0 0 0,-1-1-503,2 3 74,0 0 0,0-1 0,0 1 0,0 0 0,0 0 0,-1 0 0,1 0-1,0 0 1,0 0 0,0 0 0,0 0 0,0 0 0,-1 0 0,1 0 0,0 0 0,0 0 0,0 0 0,0 0 0,0 0 0,-1 0 0,1 0 0,0 0 0,0 0 0,0 0 0,0 0 0,0 0 0,0 0 0,-1 0-1,1 0 1,0 0 0,0 0 0,0 0 0,0 0 0,0 1 0,0-1 0,-1 0 0,1 0 0,0 0 0,0 0 0,0 0 0,0 0 0,0 0 0,0 1 0,0-1 0,0 0 0,0 0 0,0 0 0,0 0 0,0 0-1,0 1 1,0-1 0,0 0 0,0 0 0,0 0 0,0 0-74,-3 15 1575,3 15-392,16 144 2644,-6-91-2045,-2 58-1782,-9-93 222,0-11-42,2 1 0,2 6-180,-2-33 19,1 1 0,0-1 1,1 1-1,0-1 0,1 0 0,0 0 1,1 0-1,0-1 0,1 1-19,-5-9-101,1 0-1,-1-1 0,1 1 1,-1 0-1,1 0 0,0-1 1,0 1-1,-1-1 0,1 1 0,0-1 1,0 0-1,1 0 0,-1 0 1,0 0-1,0 0 0,0 0 1,1 0-1,-1-1 0,2 1 102,31 1-4059,-28-1 2801,39 0-2730</inkml:trace>
  <inkml:trace contextRef="#ctx0" brushRef="#br0" timeOffset="35450.94">5472 5633 3521,'2'-3'431,"1"-2"1111,0-1 1,-1-1 0,1 1 0,-1 0 0,0 0 0,-1-1 0,1 1 0,-1-2-1543,-1 7 322,0 0-1,0-1 1,0 1 0,-1 0-1,1 0 1,0 0 0,0 0 0,-1 0-1,1 0 1,-1 0 0,1 0 0,-1 0-1,1 0 1,-1 0 0,1 0-1,-1 0 1,0 0 0,0 1 0,1-1-1,-2 0-321,0 0 178,0-1-1,0 1 1,0 0 0,-1 0-1,1 0 1,0 1-1,-1-1 1,1 1-1,-1-1 1,1 1-1,0 0 1,-1 0-1,0 0-177,-31-1 1086,1 2 0,-1 1 0,-11 4-1086,35-5 94,1 0 0,-1 1 0,1 1 0,-1 0 0,1 0 0,0 1 0,0 0 0,1 0 0,-1 1 0,1 0 0,0 1 0,0-1 0,-5 7-94,12-12 4,1 1-1,-1-1 1,0 1-1,1-1 1,-1 1 0,1 0-1,-1-1 1,1 1 0,-1 0-1,1 0 1,0-1-1,-1 1 1,1 0 0,0 0-1,-1-1 1,1 1 0,0 0-1,0 0 1,0 0-1,0 0 1,0-1 0,0 1-1,0 0 1,0 0 0,0 0-1,0 0 1,0-1-1,1 1 1,-1 0 0,0 0-4,1 1 1,1-1 1,-1 0-1,0 0 1,0 0 0,1 0-1,-1 0 1,1 0-1,-1-1 1,1 1 0,-1 0-1,1-1 1,-1 1-1,1-1 1,1 1-2,57 4-10,-37-6 14,1-1-1,-1-1 0,0-1 1,-1-1-1,10-4-3,-20 5 12,0 0 1,-1-1-1,1-1 1,-1 1-1,0-2 1,-1 0-1,0 0 1,0-1-1,0 0 1,7-8-13,-8 2 75,-11 11 322,1 4-378,0 0 0,1 0-1,-1 0 1,0 0 0,0 0 0,1 0 0,-1 0-1,0 0 1,1 0 0,-1 0 0,1 0 0,0 1-1,-1-1 1,1 0 0,0 0 0,0 0-1,0 1 1,0-1 0,0 0 0,0 0 0,0 2-19,-1 4-7,2 0 0,-1 0 0,1 1 0,0-1 0,0 0 0,0 0 0,1 0 0,1 0 0,-1 0 0,1 0 1,0-1-1,0 1 0,1-1 0,0 0 0,0 0 0,1 0 0,-1 0 0,1-1 0,1 0 0,-1 0 0,1 0 1,0 0 6,-2-4-227,-1 0 0,0 0 1,0 0-1,0 0 1,0-1-1,0 1 1,1-1-1,-1 0 1,0 0-1,1 0 0,-1 0 1,0-1-1,0 1 1,0-1-1,1 0 1,-1 0-1,0 0 1,0 0-1,0 0 0,0-1 1,0 1-1,-1-1 1,1 0-1,0 0 1,-1 0-1,2-2 227,10-8-2080,0-1-1,0 0 1,-2-2 0,2-2 2080,-2 3-1493,42-47-1186,1 4 8456,-66 96 1962,5 46-5880,6-81-1795,0-1 0,0 1 0,0 0 0,1 0 0,0 0 0,0-1 0,0 1 0,0 0 0,1-1 0,-1 1 0,1-1 0,0 1 1,0-1-1,0 0 0,0 0 0,1 0 0,-1 0 0,1 0 0,0 0 0,0-1 0,0 0 0,0 1 0,0-1-64,1 0-23,0 0 1,0 0-1,0-1 0,0 0 0,0 1 1,0-1-1,0-1 0,1 1 0,-1-1 0,0 1 1,3-1 22,33-7-3565,-15-3 266</inkml:trace>
  <inkml:trace contextRef="#ctx0" brushRef="#br0" timeOffset="35835.15">6077 5301 9802,'-23'-22'3529,"3"2"552,-2 1-2673,5 8-480,5 9-272,7 6-576,9 6 104,7 4-40,9 5-3840,6-3-401,5-4-1144</inkml:trace>
  <inkml:trace contextRef="#ctx0" brushRef="#br0" timeOffset="36942.77">6197 5316 8802,'73'23'3807,"-94"-11"3369,-39 22-4108,58-32-3006,0-1 0,0 1 1,0 0-1,0-1 0,0 1 0,0 0 0,1 0 1,-1 0-1,1 0 0,-1 0 0,1 0 0,0 1 1,0-1-1,0 0 0,0 1 0,0-1 1,0 1-1,1-1 0,-1 1 0,1-1 0,0 1 1,0 0-1,0-1-62,0 2 28,1-1 0,0 0 0,1 1 0,-1-1 0,0 0 0,1 0 0,0 0-1,0 0 1,0-1 0,0 1 0,0 0 0,0-1 0,1 0 0,-1 1 0,2 0-28,13 9-13,0 0-1,1-1 1,0-1 0,1-1-1,5 1 14,-14-5 72,10 4-65,-4-3 4,-1 1-1,0 0 0,0 1 0,-1 1 0,0 1 0,11 9-10,-24-19 13,-1 1 0,1 0-1,0-1 1,-1 1 0,1 0 0,0-1 0,-1 1 0,1 0-1,-1 0 1,1-1 0,-1 1 0,0 0 0,1 0 0,-1 0-1,0 0 1,0 0 0,1-1 0,-1 1 0,0 0 0,0 0 0,0 0-1,0 0 1,0 0 0,0 0 0,0 0 0,0 0 0,-1 0-1,1-1 1,0 1 0,-1 0 0,1 1-13,-2 0 39,1 0 1,-1-1 0,0 1-1,0 0 1,0 0-1,0-1 1,0 1-1,0-1 1,0 0 0,0 0-1,-1 0 1,0 1-40,-12 3 252,0 0-1,0 0 1,-12 1-252,23-5 42,-72 12 266,50-10-195,1 2 1,-1 0 0,1 2-1,-19 8-113,33-7 479,16-3-892,20 1-3173,9-3 342</inkml:trace>
  <inkml:trace contextRef="#ctx0" brushRef="#br0" timeOffset="37358.26">6673 5353 5401,'61'9'3193,"-60"-8"-2967,-1-1 0,1 0 1,0 0-1,0 0 0,0 0 1,-1 0-1,1 0 0,0 0 1,0 0-1,0 0 0,-1 0 0,1 0 1,0 0-1,0 0 0,-1-1 1,1 1-1,0 0 0,0-1 1,-1 1-1,1 0 0,0-1 1,-1 1-1,1-1 0,-1 1 0,1-1 1,0 1-1,-1-1 0,1 0 1,-1 1-1,1-1 0,-1 0 1,0 1-1,1-1 0,-1 0 0,0 1 1,1-1-1,-1 0 0,0 0-226,-8-11 5805,-5 9-4973,3 2-660,0 0 0,0 1-1,1 0 1,-1 1 0,0 0-1,1 0 1,-1 1 0,0 0-1,1 1 1,0 0 0,0 1-1,0 0 1,0 0 0,-1 1-172,9-4 12,0 0 0,0-1 0,0 1 1,0 0-1,0-1 0,0 1 1,0 0-1,0 0 0,1 0 0,-1 0 1,0 0-1,1 0 0,-1 0 0,1 0 1,-1 0-1,1 0 0,-1 0 1,1 0-1,0 0 0,-1 1 0,1-1 1,0 0-1,0 0 0,0 0 0,0 0 1,0 2-13,1-1 6,0 0 1,0 0-1,-1 0 1,2 0 0,-1 0-1,0 0 1,0 0-1,0-1 1,1 1-1,-1 0 1,1-1-1,0 1 1,1 0-7,7 6-2,2 0 0,-1-1-1,1 0 1,6 2 2,-16-8 9,160 63 47,-161-64-55,0 1 0,0-1 0,0 0 0,0 1 0,0-1 0,0 1 0,0 0 0,0-1 0,0 1 0,0 0 0,0 0 0,0-1 0,-1 1 0,1 0 0,0 0 1,-1 0-1,1 0 0,-1 0 0,1 0 0,-1 0 0,1 0 0,-1 0 0,0 0 0,1 0 0,-1 0 0,0 1 0,0 0-1,0 0 3,-1 0 0,1 0 0,-1 0 0,0 0-1,1 0 1,-1 0 0,0 0 0,0 0 0,-1 0 0,1-1 0,0 1-1,0 0 1,-1-1 0,0 1-3,-7 7 36,0-1 0,-1 0 0,0 0 0,-8 3-36,-26 14 161,31-18-142,0 0 0,0 1 1,1 0-1,0 1 0,1 0 0,-6 6-19,17-15-30,-1 1-1,1-1 1,-1 1 0,1 0-1,-1-1 1,1 1 0,-1-1-1,1 1 1,0 0 0,-1-1 0,1 1-1,0 0 1,-1-1 0,1 1-1,0 0 1,0-1 0,0 1 0,0 0-1,0 0 1,0-1 0,0 1-1,0 0 1,0 0 0,0-1 0,0 1-1,1 0 31,8 9-3887,7-2 824</inkml:trace>
  <inkml:trace contextRef="#ctx0" brushRef="#br0" timeOffset="37821.28">7042 5539 9322,'0'0'409,"-1"-1"0,1 0 0,0 0 0,-1 1 0,1-1 0,0 0 0,-1 1 0,1-1 0,-1 0 0,1 1 0,-1-1 0,0 1 0,1-1 0,-1 1 0,0-1 0,1 1 0,-1-1 0,0 1 0,1 0 0,-1-1 0,0 1 0,0 0 0,1 0-409,-8-2 1896,9 6 127,36-8-919,-11 1-995,-1-1 1,24-7-110,-40 8 30,0 0 1,0 0-1,0 0 1,0-1-1,-1-1 1,1 1-1,-1-1 1,0-1-1,-1 0 1,5-4-31,-11 10 13,0-1 0,0 0 0,-1 1 0,1-1 0,0 0 1,-1 1-1,1-1 0,-1 0 0,1 0 0,-1 1 0,1-1 0,-1 0 0,1 0 0,-1 0 1,0 0-1,1 0 0,-1 0 0,0 0 0,0 0 0,0 0 0,0 0 0,0 1 1,0-1-1,0 0 0,0 0 0,0 0 0,0 0 0,-1 0 0,1-1-13,-1 1 25,0 0-1,-1-1 0,1 1 0,0 0 1,0 0-1,-1 0 0,1 0 1,-1 0-1,1 1 0,-1-1 0,1 0 1,-1 1-1,1-1 0,-1 1 1,-1-1-25,-7-1 118,0 0 1,0 1-1,0 1 1,0-1-1,-4 1-118,3 2 104,-1 0 0,1 0 0,0 1 0,-1 0-1,2 1 1,-1 0 0,0 1 0,1 0 0,0 1-1,-6 4-103,13-8 34,-1 0 0,1 0-1,0 0 1,0 1-1,0-1 1,0 1 0,1 0-1,-1 0 1,1 0 0,0 0-1,0 0 1,0 1-1,0-1 1,0 1 0,1-1-1,-1 1 1,1 0-1,0-1 1,0 1 0,1 0-1,-1 0 1,1 0-1,0 0 1,0 0 0,0-1-1,0 1 1,1 0 0,-1 0-1,1 0 1,0-1-1,0 1 1,1 0 0,0 1-34,0-1 20,0 0 1,1 0 0,0 0 0,-1 0 0,1 0 0,1-1-1,-1 0 1,0 1 0,1-1 0,0-1 0,0 1 0,-1 0-1,2-1 1,-1 0 0,0 0 0,0 0 0,1 0 0,-1-1-1,4 1-20,12 2 180,1 0-1,-1-2 0,0-1 0,5 0-179,52 6-1818,-36 4-3143,-6 1-241</inkml:trace>
  <inkml:trace contextRef="#ctx0" brushRef="#br0" timeOffset="38849.22">8155 5396 10898,'-67'-21'8066,"-2"12"-4546,60 8-3337,1 2 0,-1-1 1,1 1-1,0 1 0,-1-1 1,1 1-1,0 1 0,0-1 1,0 2-1,0-1 0,1 1 0,0 0 1,-1 0-1,1 1 0,-3 3-183,7-6 41,1 0 0,-1 1 0,1-1-1,-1 0 1,1 1 0,0-1-1,0 1 1,1 0 0,-1 0 0,0 0-1,1 0 1,0 0 0,0 0-1,-1 3-40,2-4 16,-1 0-1,1 0 0,0 0 1,0 0-1,0 0 0,1 0 1,-1 0-1,0 0 0,1 0 1,-1 0-1,1 0 0,0 0 0,0 0 1,0-1-1,0 1 0,0 0 1,0 0-1,0-1-15,3 4 6,0-1 1,0-1-1,0 1 0,0-1 1,1 1-1,-1-1 0,1 0 0,0-1 1,0 1-1,0-1 0,0 0 1,1-1-1,-1 1 0,0-1 1,3 1-7,7 0 12,1 0 0,0 0 0,-1-1 0,1-1 0,0-1 0,-1-1 0,1 0 0,-1 0 0,0-2 0,0 0 0,5-2-12,-12 3 19,1-1-1,0-1 1,-1 1-1,1-1 1,-1-1-1,-1 1 1,1-2-1,-1 1 1,0-1-1,0 0 1,-1 0-1,0-1 1,0 1-1,-1-1 1,0-1-1,-1 1 1,1-1-1,2-8-18,3-18 37,-1 0-1,-2 0 1,-1 0 0,-2-1-1,-1 1 1,-2-1 0,-2 0-1,-1 0 1,-1 0 0,-6-21-37,-6 10 14,15 46-10,-1 0 0,1 1-1,0-1 1,-1 0 0,1 1-1,-1-1 1,1 0 0,-1 1-1,1-1 1,-1 1 0,1-1-1,-1 1 1,1-1 0,-1 1-1,0 0 1,1-1 0,-1 1-1,0 0 1,1-1 0,-1 1-1,0 0 1,0-1-4,0 2 6,0-1 1,0 1-1,0-1 1,0 1-1,0-1 1,0 1-1,0-1 1,1 1-1,-1 0 1,0-1-1,0 1 1,1 0-1,-1 0 0,0-1 1,1 1-1,-1 0 1,1 0-1,-1 0 1,1 0-1,0 0 1,-1 0-1,1 0-6,-13 28 127,2 0 1,0 0-1,2 1 0,2 0 0,0 1 0,2 0 0,2 0 1,0 0-1,2 0 0,2 0 0,3 26-127,-2-47 14,0 0-1,0-1 0,1 1 1,0-1-1,1 1 1,0-1-1,0 0 1,1 0-1,0-1 1,1 1-1,0-1 1,0 0-1,0-1 0,1 0 1,1 0-1,-1 0 1,1-1-1,0 0 1,0 0-1,1-1 1,0 0-1,0-1 0,0 0 1,0 0-1,1-1 1,-1 0-1,1-1 1,0 0-1,0 0 1,0-1-1,0-1 0,0 1 1,0-2-1,0 1 1,0-1-1,0-1 1,-1 0-1,1 0 1,0-1-1,-1 0 1,1-1-1,-1 0 0,0 0 1,0-1-1,-1 0 1,1-1-1,2-2-13,-8 5 17,1 0-1,-1-1 1,0 1 0,1-1-1,-1 0 1,-1 0-1,1 0 1,-1 0-1,1 0 1,-1 0-1,0-1 1,-1 1 0,1-1-1,-1 1 1,1-4-17,-2 6 4,0-1 0,0 1 1,0 0-1,0 0 0,-1 0 1,1 0-1,0 0 0,-1 0 1,0 0-1,1 0 0,-1 0 1,0 0-1,0 0 0,0 0 0,0 1 1,0-1-1,-1 0 0,1 1 1,0-1-1,-1 1 0,0-1 1,1 1-1,-1 0 0,0-1 1,1 1-1,-1 0 0,0 0 1,0 0-1,0 1 0,0-1 0,0 0 1,0 1-1,0-1 0,0 1 1,0 0-1,0-1 0,-1 1-4,0 0-1,1-1-1,-1 1 0,0-1 1,0 1-1,0 0 0,0 0 1,0 0-1,0 0 1,0 1-1,0-1 0,0 1 1,1 0-1,-1 0 0,0 0 1,0 0-1,1 0 0,-1 1 1,1-1-1,-1 1 0,1 0 1,-1-1-1,1 1 0,0 0 1,0 0-1,0 1 1,0-1-1,0 1 2,1-1-4,0 1 0,0 0 0,0-1 0,0 1 0,0 0 0,1 0 0,-1 0 0,1 0 0,0 0 1,0-1-1,0 1 0,0 0 0,0 0 0,1 0 0,-1 0 0,1 0 0,0-1 0,0 1 0,0 0 0,0 0 0,0-1 0,0 1 0,1-1 0,0 1 0,-1-1 1,1 0-1,0 0 0,1 2 4,5 4-3,0 0 0,1 0 1,0-1-1,0 0 0,0-1 0,1 0 1,0-1-1,0 1 0,0-2 1,1 0-1,-1 0 0,1 0 1,6 0 2,24 3 169,-1-1 1,1-2 0,7-1-170,2 0 409,-20 0-115,87 7-5440,-60-1 1320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4:09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441 366 11090,'-1'-4'666,"-1"0"0,1 0-1,-1 0 1,0 1-1,0-1 1,-1 0-1,1 1 1,-1-1 0,1 1-1,-1 0 1,0 0-1,-1 0 1,1 0-1,0 1 1,-1-1 0,1 1-1,-5-2-665,1 2 421,0-1 0,0 1 0,-1 0 0,1 1 1,-1 0-1,1 0 0,-1 0 0,1 1 0,-7 1-421,-5 0 341,-1 2 0,1 0 0,0 1 0,0 1 0,1 0 0,-1 2-1,-12 6-340,19-8 79,0 1-1,1 0 0,0 1 0,0 0 0,0 1 0,1 0 0,0 1 1,1 0-1,0 0 0,0 1 0,-6 10-78,13-18 7,1 1 0,-1-1 1,0 1-1,1 0 0,0 0 0,-1 0 1,1 0-1,1 0 0,-1 0 0,0 0 1,1 0-1,-1 0 0,1 0 1,0 0-1,0 1 0,0-1 0,0 0 1,1 0-1,0 1-7,0-2 5,0 0 0,0 1 0,0-1 0,0 0-1,1 0 1,0 0 0,-1 0 0,1 0 0,0 0 0,0 0 0,0 0 0,0-1 0,0 1 0,0-1 0,0 0 0,1 1 0,-1-1 0,2 0-5,4 2 9,0 0 1,0-1 0,0 0-1,1-1 1,-1 0 0,1 0-1,-1-1 1,1 0 0,-1 0-1,1-1 1,-1 0 0,8-2-10,-7 0 12,-1 0-1,1 0 1,-1-1 0,0 0 0,0 0 0,0-1 0,0 0-1,-1-1 1,0 0 0,0 0 0,-1 0 0,4-4-12,0-3 20,-1 1 0,0-1 0,0 0 1,-2-1-1,0 0 0,0 0 0,0-5-20,3-9 28,-2-1 0,-1 0-1,-1 0 1,-2-1 0,-1 0-1,-1 0 1,-1-16-28,-2 24 8,2 13-7,-1 1 0,0-1 0,-1 1 0,0-1 0,0 1 0,-1-1 0,0 1 0,-2-5-1,4 13 0,0-1-1,0 1 1,0-1-1,-1 1 1,1-1-1,0 1 0,0 0 1,0-1-1,-1 1 1,1-1-1,0 1 1,0 0-1,-1-1 1,1 1-1,0 0 1,-1-1-1,1 1 1,0 0-1,-1 0 1,1-1-1,-1 1 1,1 0-1,0 0 1,-1 0-1,1-1 0,-1 1 1,1 0-1,-1 0 1,1 0-1,0 0 1,-1 0-1,1 0 1,-1 0-1,1 0 1,-1 0-1,1 0 1,-1 0-1,1 0 1,-1 0-1,1 0 1,0 1-1,-1-1 1,1 0-1,-1 0 1,1 0-1,0 1 0,-1-1 1,1 0-1,0 1 1,-1-1-1,1 0 1,0 1-1,-1-1 1,1 0-1,0 1 1,0-1-1,-1 0 1,1 1-1,0-1 1,0 1-1,0-1 1,-1 1-1,1-1 1,0 0-1,0 1 0,0-1 1,0 1-1,0-1 1,0 1 0,-12 32 29,-2 36 846,-2 30-875,13-75 163,1 0 0,1 1-1,1-1 1,2 0 0,4 24-163,-6-43 11,1 0 0,1 0 0,-1-1 0,1 1 0,0-1 0,0 1 0,0-1 0,0 1 0,1-1 0,0 0 0,0 0 0,0 0-1,0-1 1,0 1 0,1-1 0,0 0 0,0 1 0,0-2 0,0 1 0,0 0 0,1-1-11,3 1 10,-1 0 1,0-1-1,1 0 0,0 0 0,-1-1 0,1 0 1,0-1-1,-1 1 0,1-2 0,0 1 0,0-1 1,-1 0-1,2-1-10,2 0 12,1 0 1,0-1 0,-1-1-1,0 0 1,0-1 0,0 0-1,0 0 1,-1-1-1,0 0 1,0-1 0,-1-1-1,0 1 1,0-1-1,0-1 1,-1 0 0,-1 0-1,8-10-12,-14 17 4,0 1-1,0-1 0,0 0 0,0 0 1,0 0-1,0 0 0,0 0 1,0-1-1,-1 1 0,1 0 0,-1 0 1,0 0-1,0 0 0,0-1 1,0 1-1,0 0 0,0 0 0,0 0 1,-1-1-1,1 1 0,-1 0 1,1 0-1,-1 0 0,0 0 1,0 0-1,0 0 0,0 0 0,0 0 1,-1 0-1,1 1 0,0-1 1,-1 0-1,1 1 0,-1-1 0,0 1 1,0-1-1,1 1 0,-1 0 1,-2-1-4,0 1-1,1-1 1,-1 1-1,0 0 1,0 0-1,0 1 1,-1-1-1,1 1 1,0 0-1,0 0 1,0 0 0,0 1-1,0-1 1,0 1-1,0 0 1,0 0-1,0 0 1,0 1-1,0-1 1,1 1-1,-1 0 1,-1 2 0,1-2-1,0 0 1,1 1 0,0-1-1,-1 1 1,1 0-1,0 0 1,0 0-1,1 1 1,-1-1-1,1 1 1,0-1-1,0 1 1,0 0-1,0 0 1,0 0-1,1 0 1,0 0-1,0 0 1,0 0-1,0 1 1,1-1-1,-1 0 1,1 0-1,0 1 1,1-1-1,-1 0 1,1 1-1,0-1 1,0 0-1,0 0 1,0 0-1,1 0 1,-1 0-1,1 0 1,0 0-1,0-1 1,1 1-1,-1-1 1,1 1-1,0-1 1,0 0-1,0 0 1,0 0-1,0 0 1,1-1-1,-1 1 1,1-1-1,0 0 1,3 1 0,10 2 4,0-1-1,0-1 1,1 0-1,-1-1 1,1-1-1,-1-1 1,1-1-1,-1 0 1,1-1 0,-1-1-1,0 0 1,0-2-1,0 0 1,0-1-1,-1 0 1,0-1-1,0-1 1,7-6-4,-17 11 3,-1-1-1,0-1 1,0 1-1,0-1 1,0 0 0,-1 0-1,0 0 1,0 0-1,0-1 1,0 0-3,-3 3 1,1 0 1,-1 0-1,0 0 1,0 0-1,0 0 1,0 0-1,0 0 0,0 0 1,-1 0-1,0 0 1,0-1-1,1 1 1,-2 0-1,1 0 0,0 0 1,-1-1-1,1 1 1,-1 0-1,0 0 1,-1-3-2,1 5-1,1 1 1,0-1 0,0 0-1,-1 0 1,1 0 0,-1 1-1,1-1 1,0 0 0,-1 0-1,1 1 1,-1-1 0,0 0-1,1 1 1,-1-1 0,1 0-1,-1 1 1,0-1 0,0 1-1,1-1 1,-1 1 0,0 0-1,0-1 1,0 1 0,1 0 0,-1 0-1,0-1 1,0 1 0,0 0-1,0 0 1,0 0 0,1 0-1,-1 0 1,0 0 0,0 0-1,0 0 1,0 0 0,0 1-1,0-1 1,1 0 0,-1 1-1,0-1 1,0 0 0,0 1-1,1-1 1,-1 1 0,0-1-1,1 1 1,-1-1 0,0 1-1,1 0 1,-1-1 0,-1 3-2,-1-1-1,1 1 1,0 0-1,0 0 1,0-1 0,0 1-1,0 1 1,1-1 0,-1 0-1,1 0 1,0 0-1,0 1 3,0 1 1,1-1 0,0 1-1,0-1 1,0 1-1,1 0 1,-1-1 0,1 1-1,0-1 1,0 1-1,1-1 1,0 0 0,-1 0-1,1 1 1,0-1-1,1 0 1,-1-1 0,1 1-1,0 0 1,0-1-1,0 1 1,0-1 0,1 0-1,-1 0 1,1-1-1,0 1 1,0-1 0,0 1-1,0-1 1,0 0-1,0-1 1,0 1 0,1-1-1,-1 0 1,1 0-1,-1 0 1,1 0 0,0-1-1,-1 0 1,1 0-1,-1 0 1,1-1-1,-1 1 1,1-1 0,-1 0-1,1-1 1,-1 1-1,0-1 1,1 1 0,2-3-1,5-3 3,0 0 1,0 0-1,-1-2 1,0 1-1,6-7-3,-12 11 2,0-1-1,-1 0 0,1 0 1,-1 0-1,0-1 0,0 1 0,0-1 1,-1 0-1,0 0 0,0-1 1,-1 1-1,1-2-1,-3 7-1,0 0 0,0 0 0,0-1 1,0 1-1,0 0 0,-1 0 0,1 0 0,0-1 0,0 1 0,-1 0 0,1 0 1,-1 0-1,1 0 0,-1 0 0,1 0 0,-1 0 0,0 0 0,0 0 0,1 0 1,-1 0-1,-1 0 1,2 0-1,0 1 1,-1 0-1,1-1 1,0 1 0,-1 0-1,1-1 1,-1 1-1,1 0 1,-1 0-1,1-1 1,0 1 0,-1 0-1,1 0 1,-1 0-1,1 0 1,-1 0-1,1-1 1,-1 1 0,1 0-1,-1 0 1,1 0-1,-1 1 1,1-1 0,-1 0-1,1 0 1,-1 0-1,1 0 1,-1 0-1,1 0 1,-1 1 0,1-1-1,0 0 1,-1 0-1,1 1 1,-1-1-1,1 0 1,0 1 0,-1-1-1,1 0 1,0 1-1,-1-1 1,1 1-1,0-1 1,0 0 0,-1 1-1,1-1 1,0 1-1,0-1 1,-1 3 0,1-1-1,0 1 1,-1 0-1,1 0 1,0-1-1,1 1 1,-1 0-1,0-1 1,1 1-1,0-1 1,-1 1-1,1 0 1,0-1-1,0 0 1,1 1-1,0 1 1,19 34 7,-20-36-7,3 3 3,1 0 1,-1 0-1,1 0 1,0 0-1,0-1 1,0 1-1,0-1 1,1-1-1,0 1 0,0-1 1,0 0-1,0 0 1,0-1-1,1 0 1,-1 0-1,1 0 1,4 0-4,1 0-110,1 0 0,-1-1 1,0-1-1,1 0 0,-1 0 0,1-1 1,-1-1-1,8-2 110,-16 4-167,-1-1 1,0 0-1,0 0 0,1 0 1,-1-1-1,0 1 0,0-1 1,0 1-1,0-1 0,-1 0 1,1 0-1,0-1 0,-1 1 1,1 0-1,-1-1 0,0 0 1,0 1-1,0-1 0,0 0 1,-1 0-1,1 0 0,-1 0 1,1 0-1,-1 0 0,0-1 1,0 1-1,-1-1 167,1-3-98,0 0 0,-1-1-1,-1 1 1,1 0 0,-1 0 0,0 0 0,-1 0-1,1 0 1,-1 0 0,-1 0 0,0 1 0,-1-4 98,16 16 3420,14 17-3449,-12-11-231,1 3 437,0 0 1,1-2-1,0 0 0,2-1 0,11 6-177,-25-15-132,0-1 1,-1 0-1,1 0 0,0-1 0,0 1 1,1-1-1,-1 0 0,0 0 0,0 0 1,1-1-1,-1 1 0,0-1 0,1 0 1,-1 0-1,0-1 0,1 1 0,-1-1 1,0 0-1,0 0 0,0-1 0,0 1 1,0-1-1,0 0 0,0 0 0,0 0 1,0 0-1,-1-1 0,0 1 0,1-1 1,-1 0-1,2-2 132,6-8-3253,-1 0-1,0 0 1,0-1 0,0-3 3253,-7 11-390,0 0 1,0 0 0,-1 0 0,1 0-1,-1-1 1,-1 1 0,1-2 389,-2 8 162,0-1 1,0 0 0,1 1-1,-1-1 1,0 1-1,0-1 1,0 0 0,0 1-1,0-1 1,0 0-1,0 1 1,-1-1 0,1 1-1,0-1 1,0 0-1,0 1 1,-1-1-1,1 1 1,0-1 0,-1 1-1,1-1 1,0 1-1,-1-1 1,1 1 0,0-1-1,-1 1 1,1-1-1,-1 1 1,1 0 0,-1-1-1,1 1 1,-1 0-1,0-1 1,1 1-1,-1 0 1,0 0-163,-27 3 3781,-26 23-122,35-11-3004,0 1-1,2 0 0,0 1 1,0 1-1,2 1 1,0 0-1,1 1 0,-5 12-654,-3 1 663,20-29-1469,-1-1 1,1 0-1,-1 1 1,0-1-1,0 0 1,0 0-1,0-1 1,0 1-1,-1-1 1,-1 1 805,-18 6-5926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4:10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7 477 10674,'-6'10'9287,"8"-2"-3980,26 5-3652,-25-12-1628,6 2 33,-1-1-1,1 1 1,0-2 0,0 1-1,0-1 1,0-1 0,0 1-1,0-2 1,1 1 0,-1-1-1,0 0 1,1-2-60,3 0 53,99-31 178,-101 30-209,0-1 0,-1 0 0,1 0 0,-1-1-1,0 0 1,-1-1 0,1 0 0,4-5-22,-13 11 7,1 0 0,-1-1 0,0 1 0,0 0 1,1-1-1,-1 1 0,0-1 0,0 0 0,0 1 0,0-1 1,-1 0-1,1 1 0,0-1 0,-1 0 0,1 0 0,-1 0 1,0 0-1,1 0 0,-1 1 0,0-1 0,0 0 0,0 0 1,-1 0-1,1-1-7,-1 1 8,0-1 1,-1 1-1,1 0 1,0 0-1,-1 0 1,1 0-1,-1 0 0,0 0 1,0 1-1,0-1 1,0 1-1,0-1 1,0 1-1,0 0 1,0-1-1,-2 1-8,-5-3 24,0 0 0,0 1-1,-1 0 1,0 0 0,0 1 0,1 1-1,-1 0 1,-9 0-24,7 2 39,0 0 1,0 1-1,0 0 1,0 1-1,0 1 0,1 0 1,-1 0-1,-7 5-39,11-5 47,1 0 1,0 0-1,0 1 1,0 0-1,0 0 1,1 1-1,0 0 1,0 0-1,1 0 1,0 0-1,0 1 1,0 0-1,1 1-47,2-4 32,0 0-1,1 0 1,0 0 0,0 1-1,0-1 1,1 1-1,-1-1 1,1 0 0,0 1-1,1-1 1,-1 1-1,1-1 1,-1 1-1,1-1 1,1 0 0,-1 0-1,1 1 1,-1-1-1,1 0 1,0 0-1,1 0 1,-1-1 0,1 1-1,1 1-31,6 8 72,1 0-1,0 0 0,1-1 1,0-1-1,10 7-71,-9-9 18,0-1 0,1 0 0,0-1 1,0 0-1,0-1 0,1-1 0,0 0 0,0-1 0,1-1 0,-1-1 0,1 0 0,-1 0 0,12-2-18,-15 1 9,1-2 0,-1 1 0,0-2-1,0 1 1,0-2 0,0 1 0,0-2-1,0 0 1,0 0 0,-1-1 0,0 0-1,0-1 1,-1-1 0,1 1 0,-1-2 0,-1 1-1,6-6-8,-10 7 5,-1 0 1,0 0-1,0 0 0,0 0 0,-1-1 0,0 0 0,0 1 0,-1-1 0,1 0 0,-2 0 1,1-1-1,-1 1 0,0 0 0,0 0 0,-1-1 0,0 1 0,0 0 0,-2-4-5,2 4 2,-1 1 0,0 0 0,-1 0 0,1 0 0,-1 0 0,-1 0 1,1 0-1,-1 1 0,0-1 0,0 1 0,0 0 0,-1-1 0,0 1 0,0 1 0,0-1 0,-1 1 0,1 0 0,-1 0 0,0 0 0,0 0 0,-5-1-2,10 4 0,0 1-1,0 0 1,-1 0 0,1-1 0,0 1-1,0 0 1,-1 0 0,1 0-1,0-1 1,-1 1 0,1 0 0,0 0-1,-1 0 1,1 0 0,0 0 0,0 0-1,-1-1 1,1 1 0,0 0-1,-1 0 1,1 0 0,0 0 0,-1 0-1,1 0 1,0 0 0,-1 1-1,1-1 1,0 0 0,-1 0 0,1 0-1,0 0 1,-1 0 0,1 0-1,0 1 1,-1-1 0,1 0 0,0 0-1,0 0 1,-1 1 0,1-1-1,0 0 1,0 1 0,4 15-21,17 18-7,-9-21 33,1-1 1,1 0 0,0-1 0,1-1 0,0 0 0,0-1-1,1-1 1,0 0 0,0-1 0,2 0-6,33 16 15,-36-15-39,-3-1-33,0-1-1,0 0 0,0-1 1,1 0-1,-1-1 0,1 0 1,0-1-1,1 0 1,-1-1-1,7 0 58,2-11-1300,-8-1-2819,-13 9 3339,13-9-3465</inkml:trace>
  <inkml:trace contextRef="#ctx0" brushRef="#br0" timeOffset="408.8">1015 504 4649,'2'-7'385,"7"-46"4723,-8 52-4687,-1-1 0,0 0-1,0 0 1,0 1-1,0-1 1,0 0-1,0 0 1,0 0-1,-1 1 1,1-1-1,-1 0 1,1 0-1,-1 1 1,0-1 0,1 0-1,-1 1 1,0-1-1,0 1 1,0-1-1,0 1 1,0 0-1,-1-1 1,1 1-1,0 0 1,-1 0 0,0-1-421,0 3 242,0-1 0,1 1 0,-1 0 1,0 0-1,1 0 0,-1 0 1,0 0-1,1 0 0,-1 0 1,1 0-1,0 1 0,-1-1 0,1 1 1,0-1-1,0 1 0,0-1 1,0 1-1,0 0 0,0-1 0,0 3-241,-3 3 679,-188 223 3133,165-199-3612,14-15-116,-7 9 591,4-14-5956,7-6 1027</inkml:trace>
  <inkml:trace contextRef="#ctx0" brushRef="#br0" timeOffset="1807.18">1238 499 13627,'10'-5'9678,"9"3"-9209,-2 1 220,14 0-335,0-3 1,0 0-1,0-2 0,-1-1 1,23-9-355,-51 15 27,0 0-1,0 1 1,0-1 0,0 0-1,0 0 1,-1 0 0,1 0-1,0-1 1,-1 1 0,1 0-1,-1-1 1,1 1 0,-1-1 0,0 1-1,1-1 1,-1 0 0,0 0-1,0 1 1,0-1 0,0 0-1,-1 0 1,1 0 0,0 0-1,-1 0 1,0 0 0,1 0-1,-1 0 1,0 0 0,0 0-1,0 0 1,0 0 0,0 0 0,-1 0-1,1 0 1,0 0 0,-1 0-1,0-1-26,0 1 37,0 0 0,-1 0 0,0 0 0,1-1 0,-1 2 0,0-1 0,0 0 0,0 0-1,0 0 1,0 1 0,0-1 0,-1 1 0,1 0 0,0 0 0,-1 0 0,1 0 0,-1 0 0,1 0 0,-1 0 0,0 1-1,1 0 1,-1-1 0,1 1 0,-1 0 0,0 0 0,1 0 0,-1 1 0,0-1 0,0 1-37,-13 2 87,1 2 0,0 0 1,1 0-1,-1 1 0,1 1 1,0 0-1,1 1 0,-1 1 1,2 0-1,-1 1 0,-2 3-87,9-7 54,0 0 0,1 0-1,-1 0 1,1 0-1,1 1 1,-1 0 0,1 0-1,1 0 1,-1 1 0,-1 5-54,4-8 34,0 0-1,0 0 1,0 0 0,0 0 0,1 0 0,0 0 0,0 0-1,0 0 1,1 0 0,0 0 0,0 0 0,0-1 0,0 1 0,1 0-1,0 0 1,0-1 0,3 5-34,-3-5 11,1 0 0,0 1 0,0-1 0,0-1 0,1 1 0,0 0-1,-1-1 1,1 0 0,0 0 0,0 0 0,1 0 0,-1-1 0,1 1 0,-1-1 0,1-1 0,4 2-11,1 0 9,-1-1 1,0-1-1,1 1 1,-1-2 0,1 1-1,-1-1 1,1-1 0,0 0-1,2-1-9,-2 1 11,0-1-1,0 0 1,0 0-1,-1-2 1,1 1-1,-1-1 1,0 0-1,0-1 1,0 0 0,0 0-1,-1-1 1,0 0-1,0-1 1,-1 0-1,0 0 1,0 0-1,5-8-10,2-23 60,-13 32-47,1 1 1,0-1-1,0 1 0,0 0 0,0-1 0,1 1 0,1 0-13,-9 108-16,5-99 18,0 0-1,-1 0 0,1-1 0,1 1 1,-1 0-1,1 0 0,-1 0 1,1-1-1,0 1 0,1 0 1,-1-1-1,1 1 0,-1-1 1,1 1-2,0-3 1,-1-1 1,0 1-1,1-1 1,-1 1-1,1-1 1,-1 1 0,0-1-1,1 0 1,-1 1-1,1-1 1,-1 0-1,1 0 1,0 0 0,-1-1-1,1 1 1,-1 0-1,0 0 1,1-1-1,-1 1 1,1-1 0,-1 1-1,1-1 1,-1 0-1,0 1 1,0-1-1,1 0 1,-1 0 0,0 0-1,0 0 1,1-1-2,85-60 44,-55 37-31,1 2 0,16-8-13,-48 30-1,1 1 0,-1-1 0,0 0 0,0 0 0,0 0 0,1 1 0,-1-1 0,0 0 0,1 1 0,-1 0 0,1-1 0,-1 1 0,0 0 0,1-1 0,-1 1 0,1 0 0,-1 0 0,1 0 0,-1 0 0,1 1 0,-1-1 0,0 0 0,1 1 0,-1-1 0,1 1 0,-1-1 0,0 1 0,1-1 0,-1 1 0,0 0 0,0 0 0,0 0 0,1 0 0,-1 0 0,1 1 1,0 3-2,1 0 1,-1 1 0,1-1-1,-2 1 1,1 0 0,-1-1-1,1 1 1,-1 2 1,1 4 9,-1-10-8,-1-1 0,1 0 0,-1 0 0,1 0 0,0 0 1,0 0-1,-1 0 0,1 0 0,0 0 0,0 0 0,0 0 0,0 0 0,0-1 0,0 1 0,0 0 1,1-1-1,-1 1 0,0-1 0,0 1 0,0-1 0,0 0 0,1 1 0,-1-1 0,0 0 0,1 0 1,-1 0-1,0 0 0,0 0 0,1 0 0,-1 0 0,0 0 0,0 0 0,1-1 0,-1 1 0,0-1 0,0 1 1,0-1-1,2 0-1,52-21 13,-48 19-12,54-35 7,-50 30-2,1 0-1,0 1 0,0 0 0,7-2-5,-18 9 3,-1 0 0,1 0 0,-1 1 0,0-1 0,1 0 0,-1 0 0,1 1 0,-1-1 0,0 0-1,1 1 1,-1-1 0,1 1 0,-1-1 0,0 0 0,0 1 0,1-1 0,-1 1 0,0-1 0,0 1 0,1-1-1,-1 1 1,0-1 0,0 1 0,0-1 0,0 1 0,0-1 0,0 1 0,0-1 0,0 1 0,0-1 0,0 1-1,0-1 1,0 1 0,0-1 0,0 1 0,-1-1 0,1 1 0,0-1 0,0 1-3,-1 1-113,1-1 0,0 1 0,0-1 0,0 1 0,0-1 0,0 1 0,0-1 0,0 1 0,1-1 0,-1 1 0,1-1 0,-1 1 0,1-1 0,-1 1 0,1-1 0,0 0 1,0 1-1,0-1 0,0 0 0,-1 0 0,2 0 0,-1 1 0,0-1 113,1 0-187,0-1 1,0 1-1,0 0 1,0-1-1,-1 1 1,1-1-1,0 0 1,0 0-1,0 0 1,0 0-1,0 0 1,1 0-1,-2 0 0,1-1 1,0 1-1,0 0 1,0-1-1,0 0 1,0 0-1,0 1 1,0-1-1,-1 0 1,1-1-1,0 1 1,-1 0-1,1 0 1,-1-1-1,1 1 1,-1-1-1,0 1 1,1-1-1,0-1 187,0 0 52,0 0 0,1 1 0,0-1 0,0 1 0,-1 0 1,1-1-1,1 1 0,-1 1 0,0-1 0,0 0 0,1 1-52,-3 0 32,0 1 1,-1 0-1,1 0 1,0 0-1,-1 0 1,1 0-1,0 0 0,-1 0 1,1 0-1,0 0 1,0 0-1,-1 0 0,1 0 1,0 0-1,-1 1 1,1-1-1,0 0 1,-1 0-1,1 1 0,-1-1 1,1 0-1,0 1 1,-1-1-1,1 1 1,-1-1-1,1 1 0,-1-1 1,1 1-1,-1-1 1,0 1-1,1 0 1,-1-1-1,1 1-32,10 29 256,-2-4-74,4-3-53,-7-15-41,-1 1 1,-1 1-1,1-1 0,-1 1 0,-1-1 0,0 1 1,0 0-1,-1 0 0,0 4-88,2 17 338,3 32 257,-2 0-1,-2 0 1,-4 0 0,-3 12-595,3-65 100,-1-1 0,0 0 0,-1 0 0,0 0 0,0 0 0,-1-1 0,0 1 0,-3 4-100,6-12 20,0 1 0,0 0 0,0-1-1,0 1 1,0-1 0,0 0-1,-1 1 1,1-1 0,0 0-1,-1 0 1,1 0 0,-1 0 0,1 0-1,-1 0 1,0 0 0,1 0-1,-1-1 1,0 1 0,1-1 0,-1 1-1,0-1 1,0 0 0,0 1-1,1-1 1,-1 0 0,0 0-1,0-1 1,0 1 0,1 0 0,-1 0-1,0-1 1,0 1 0,1-1-1,-1 0 1,0 1 0,1-1-1,-1 0 1,0 0 0,1 0 0,-1 0-1,1 0 1,0 0 0,-1-1-1,1 1 1,0 0 0,0-1-20,-6-6 20,0 1 0,1-1-1,0-1 1,1 1 0,0-1 0,0 0 0,1 0 0,0 0 0,1-1 0,0 1 0,0-1 0,1 0-1,1 0 1,-1 0 0,1 0 0,1 0 0,0 0 0,1 0 0,-1 0 0,4-10-20,0-9-6,3 0 0,0 0-1,1 0 1,2 1 0,1 0 0,8-11 6,-9 18-19,1 1 0,1 0 0,1 0 0,1 1 1,1 1-1,0 0 0,2 1 0,0 1 0,0 1 0,2 0 0,-1 1 0,2 1 0,0 1 0,1 1 0,0 0 0,0 2 0,1 0 1,0 2-1,1 0 0,-1 2 0,19-3 19,-36 8-3,0 0 0,0 0 0,0 0 1,0 0-1,0 1 0,0 0 0,0 0 1,-1 0-1,1 1 0,0-1 0,2 2 3,-6-2-1,0-1 0,0 1 0,0-1 0,0 1 0,0 0 0,0 0 0,0-1 0,-1 1 0,1 0 0,0 0 0,0 0 0,0 0 0,-1 0 0,1 0 0,-1 0-1,1 0 1,-1 0 0,1 1 0,-1-1 0,1 0 0,-1 0 0,0 0 0,0 0 0,0 1 0,0-1 0,0 0 0,0 0 0,0 0 0,0 1 0,0-1 0,0 0 0,-1 0 0,1 0-1,0 1 1,-1-1 0,1 0 0,-1 0 0,1 0 0,-1 0 0,0 0 0,0 0 0,1 0 0,-1 0 0,0 0 0,0-1 0,0 1 0,0 0 1,-7 8 14,-1 0 1,1-1-1,-2 0 1,1-1-1,-1 0 1,0-1 0,-8 4-15,-80 36 242,64-31-226,12-5 41,-1-1 0,0-1 0,0-1 0,0-1 1,-12 1-58,-30-5-5050,27-9 1315</inkml:trace>
  <inkml:trace contextRef="#ctx0" brushRef="#br0" timeOffset="2575.94">2482 44 9618,'1'-3'449,"0"1"0,0-1 0,0 1-1,0-1 1,0 1 0,1-1 0,-1 1 0,1 0 0,0 0-1,-1 0 1,1 0 0,0 0 0,0 0 0,0 0 0,0 1-1,1-1 1,-1 1 0,0-1 0,1 1 0,-1 0 0,1 0-449,-1 1 187,1 0 0,-1 0 0,1 0 0,-1 0 0,1 0 0,-1 0 0,0 1 0,1-1 0,-1 1 0,1 0 0,-1 0 0,0 0 1,0 0-1,1 0 0,-1 0 0,0 0 0,0 1 0,0-1 0,0 1 0,0 0 0,-1-1 0,1 1 0,1 2-187,6 7 363,-1 0-1,-1 0 0,1 1 1,-2 0-1,0 0 0,0 0 0,-1 1 1,0 0-1,-1 0 0,-1 0 1,0 1-1,0 8-362,3 32 1219,-2 0-1,-4 34-1218,0-38 542,1-40-442,-1 24 154,1 0-1,3 0 1,2 12-254,-5-39 20,0-1-1,1 1 1,-1-1 0,1 1-1,1-1 1,-1 0-1,1 1 1,0-1 0,0-1-1,1 1 1,0 0 0,0-1-1,0 0 1,1 0-1,-1 0 1,1 0 0,0-1-1,1 0 1,5 4-20,-5-6 8,0 0 0,1-1 1,-1 0-1,0 0 0,1 0 1,-1-1-1,1 1 0,-1-2 0,1 1 1,-1-1-1,1 0 0,-1 0 1,1-1-1,-1 0 0,0 0 1,0 0-1,0-1 0,0 0 0,0 0 1,-1 0-1,1-1 0,-1 0 1,0 0-9,12-9 15,-1 0 1,-1 0-1,0-1 1,-1-1-1,0-1 1,8-13-16,-20 26 4,0 1 0,0-1 0,-1 0 0,1-1 0,-1 1 0,1 0 0,-1 0-1,0-1 1,0 1 0,-1 0 0,1-1 0,-1 1 0,1-1 0,-1 1 0,0-1 0,0 1 0,-1 0 0,1-1 0,-1 1 0,0-1-4,0 2 0,0 0 1,0 0-1,0 0 1,0 0-1,0 0 1,-1 0-1,1 1 1,-1-1-1,1 1 0,-1-1 1,0 1-1,1 0 1,-1-1-1,0 1 1,0 0-1,0 0 1,0 0-1,0 0 1,0 1-1,0-1 1,-1 0-1,1 1 1,0 0-1,0-1 0,0 1 1,0 0-1,-1 0 1,1 0-1,0 1 1,0-1-1,-2 1 0,1-1-2,0 1 0,0 0-1,-1 0 1,1 1 0,0-1-1,0 0 1,0 1-1,0 0 1,0 0 0,1 0-1,-1 0 1,0 0 0,1 1-1,0-1 1,-1 1 0,1-1-1,0 1 1,1 0 0,-1 0-1,0 0 1,1 0 0,-1 0-1,1 0 1,0 0 0,0 1-1,0-1 1,1 0 0,-1 1-1,1-1 1,0 2 2,-2 5 3,1 0 1,1 0-1,0 0 0,0 0 0,1 0 1,0 0-1,1 0 0,0 0 1,1 0-1,0 0-3,-2-7 4,1 1 0,0-1 1,-1 0-1,1 1 0,1-1 0,-1 0 1,0 0-1,1 0 0,0-1 0,-1 1 0,1-1 1,0 1-1,1-1 0,-1 0 0,0 0 1,0 0-1,1 0-4,3 0 6,1 1 1,-1-1-1,1 0 1,-1 0 0,1-1-1,0 0 1,0 0-1,4-1-6,10-1 17,1-1 0,0 0 0,-1-2 0,1-1 0,11-4-17,-18 4 9,0-1 0,0 0-1,-1-1 1,0-1 0,0 0 0,-1-1-1,0-1 1,0 0 0,-1-1-1,-1 0 1,0-1 0,0 0-1,-1-1 1,-1 0 0,0-1 0,-1 0-1,2-6-8,-10 18-2,0-1 0,0 1-1,0-1 1,0 1 0,-1-1-1,1 1 1,-1-1 0,0 1-1,0-1 1,0 0 0,0 1-1,0-1 1,-1 1-1,1-1 1,-1 1 0,1-1-1,-1 1 1,0-1 0,0 1-1,0-1 1,0 1 0,-1 0-1,1 0 1,-1 0 0,1 0-1,-1 0 1,0 0 0,0 0-1,0 0 1,0 1 0,0-1-1,0 1 1,0-1 0,0 1-1,-1-1 3,-6-2-13,0-1-1,0 1 0,0 1 0,0-1 1,-1 2-1,1-1 0,-1 1 0,-8 0 14,17 1-4,-1 1-1,1 0 1,0 0-1,-1-1 1,1 1-1,-1 0 1,1 0-1,0 0 1,-1 1-1,1-1 1,-1 0-1,1 1 1,0-1-1,-1 0 1,1 1-1,0-1 1,-1 1-1,1 0 1,-1 0 4,2 0-4,0-1 1,0 1-1,0 0 1,0-1 0,0 1-1,-1 0 1,1-1-1,1 1 1,-1 0-1,0-1 1,0 1 0,0-1-1,0 1 1,0 0-1,1-1 1,-1 1-1,0 0 1,0-1-1,1 1 1,-1-1 0,0 1-1,1-1 1,-1 1-1,1-1 1,-1 1-1,1-1 1,-1 1 3,5 4-17,1 1-1,0-1 1,-1 0-1,2-1 1,-1 1 0,1-1 17,17 7-22,-1-1 0,24 7 22,-20-8 0,0 1 1,-1 1-1,1 3 0,-20-11 0,-1 1 0,0 0 0,0 0 0,-1 0-1,1 1 1,-1 0 0,0 0 0,0 0 0,0 1 0,-1-1 0,0 1 0,0 0 0,0 1 0,-1-1 0,-2-4 0,0 0 0,0 1 1,-1-1-1,1 0 1,-1 0-1,1 0 1,-1 1-1,0-1 1,0 0-1,0 0 1,0 0-1,0 1 1,-1-1-1,1 0 1,0 0-1,-1 1 1,0-1-1,1 0 0,-1 0 1,0 0-1,0 0 1,-1 0-1,1 0 1,0 0-1,0-1 1,-1 1-1,1 0 1,-1-1-1,0 1 1,1-1-1,-1 1 1,0-1-1,0 0 1,0 0-1,0 0 0,0 0 1,0 0-1,0 0 1,0-1-1,-2 1 0,-13 5 20,0-1-1,0 0 1,-1-2-1,-16 2-19,20-3 29,-63 7 651,-17-3-680,40-3-1598,2 0-3295,37 0 338</inkml:trace>
  <inkml:trace contextRef="#ctx0" brushRef="#br0" timeOffset="2934.48">3811 598 13867,'30'-15'4273,"5"7"1392,12 8-3360,-1 4-625,3 7 336,-7-8-983,0 6-217,-6 1-408,-6-3-96,-11-3-168,-12 4-48,-15-4-24,-31 7-6561,-10-3 2136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4:06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0 736 11386,'0'1'366,"0"0"0,0-1 0,0 1-1,0 0 1,0 0 0,0 0-1,0-1 1,0 1 0,1 0 0,-1 0-1,0-1 1,0 1 0,1 0-1,-1 0 1,0-1 0,1 1 0,-1 0-1,1-1 1,-1 1 0,1-1-1,-1 1 1,1 0 0,-1-1 0,1 1-1,-1-1 1,1 0 0,0 1-1,-1-1 1,2 1-366,27 6 2130,24-8-2444,-35-3 452,-1-1 1,0 0-1,0-1 1,0-1-1,0-1 1,-1 0-1,-1-1 1,9-6-139,3-2 83,-15 11-42,-1-1 1,0-1-1,0 0 1,-1 0 0,0-1-1,8-9-41,-16 16 13,-1 1-1,1-1 0,0-1 0,-1 1 1,1 0-1,-1 0 0,0 0 1,0-1-1,0 1 0,0-1 1,0 1-1,-1-1 0,1 1 1,-1-1-1,1 1 0,-1-1 1,0 1-1,0-1 0,0 0 1,0 1-1,-1-1 0,1 1 0,-1-1 1,1 1-1,-1-1 0,0 1 1,0-1-1,0 1 0,0 0 1,-1 0-1,1-1 0,-1 1 1,1 0-1,-1 0 0,0 0 1,1 0-1,-1 1 0,-2-2-12,-3-3 73,1 1-1,-1 0 1,0 1-1,0 0 1,-1 0-1,1 1 1,-1 0-1,0 0 1,0 0-1,0 1 1,0 0-1,0 1 1,0 0-1,-1 0 1,-6 1-73,11 0 31,0 0 0,0 0 1,0 1-1,0-1 1,0 1-1,1 0 1,-1 0-1,0 1 1,0-1-1,1 1 1,-1-1-1,0 1 1,1 0-1,0 1 1,0-1-1,-1 1 0,1-1 1,1 1-1,-1 0 1,0 0-1,1 0 1,-1 0-1,1 1 1,0-1-1,0 1 1,1-1-1,-1 1 1,1 0-1,-1-1 1,1 1-1,0 0 0,0 0 1,1 0-32,-1 3 13,0 0-1,0-1 1,1 1-1,0 0 1,0 0 0,1-1-1,0 1 1,0 0 0,0-1-1,1 1 1,0-1-1,0 1 1,1-1 0,0 0-1,0 0 1,0 0 0,1-1-1,0 1 1,0-1-1,0 0 1,1 0 0,-1 0-1,1 0 1,1-1 0,-1 0-1,0 0 1,1 0-1,0-1 1,0 0 0,0 0-1,0 0 1,1-1 0,-1 0-13,7 2 9,0 0 1,0-1 0,0 0 0,0-1 0,0-1 0,1 0 0,-1-1 0,0 0 0,1-1-1,-1 0 1,0-1 0,0-1 0,0 0 0,0-1 0,0 0 0,4-3-10,-8 2 17,0 0-1,0-1 1,-1 0 0,1-1 0,-1 0-1,-1 0 1,1 0 0,-1-1 0,-1 0 0,0-1-1,4-6-16,-7 11 11,0 0 0,-1 0-1,0-1 1,0 1-1,0-1 1,0 0 0,-1 1-1,1-1 1,-1 0-1,-1 0 1,1 0 0,-1 0-1,1 0 1,-1 0-1,-1 0 1,1 0-1,-1 0 1,0 0 0,0 0-1,0 0 1,-1 1-1,0-1 1,1 0 0,-2 1-1,0-3-10,0 8-49,2 12 36,6 19 15,0-16 2,0 0 1,1 0-1,1-1 0,1 0 1,0 0-1,9 13-4,-15-26 3,0 1 0,0 0 0,0 0 0,0-1 0,1 1 0,-1-1 0,1 0 0,-1 1-1,1-1 1,0 0 0,0-1 0,0 1 0,0-1 0,0 1 0,0-1 0,1 0 0,-1 0 0,0 0 0,1 0 0,-1-1 0,0 1 0,1-1 0,-1 0 0,1 0 0,-1 0 0,1-1 0,-1 1 0,0-1 0,1 0 0,-1 0 0,0 0 0,0 0-1,1 0 1,-1-1 0,0 0 0,0 1 0,-1-1 0,1 0 0,0-1 0,1 0-3,63-59 83,-12 9-40,-54 52-45,0 0 1,1 0 0,-1 0 0,1 0-1,-1 1 1,1-1 0,0 0 0,-1 1 0,1 0-1,0-1 1,-1 1 0,1 0 0,0 0 0,-1 0-1,1 0 1,0 0 0,0 0 0,-1 0 0,1 0-1,0 1 1,-1-1 0,1 1 0,0-1-1,-1 1 1,1 0 0,-1 0 0,1 0 0,-1 0-1,0 0 1,1 0 0,-1 0 0,0 0 0,1 0-1,-1 0 1,0 1 0,0-1 0,0 1-1,0-1 1,0 2 1,4 4 1,0 0 0,-1 0-1,0 1 1,0-1 0,0 1-1,-1 0 1,1 6-1,2 10-8,15 49 1287,-21-73-1393,0 1 0,0-1 0,0 0 0,0 0 1,0 1-1,0-1 0,0 0 0,1 0 0,-1 1 0,0-1 0,0 0 0,0 0 1,1 0-1,-1 1 0,0-1 0,0 0 0,1 0 0,-1 0 0,0 0 1,0 0-1,1 1 0,-1-1 0,0 0 0,0 0 0,1 0 0,-1 0 1,0 0-1,0 0 0,1 0 0,-1 0 0,0 0 0,1 0 0,-1 0 1,0 0-1,1 0 0,-1 0 0,0 0 0,0 0 0,1 0 0,-1-1 1,0 1-1,0 0 0,1 0 0,-1 0 0,0 0 0,0-1 0,1 1 1,-1 0-1,0 0 0,0 0 0,0-1 0,0 1 0,1 0 0,-1 0 1,0-1-1,0 1 0,0 0 0,0 0 0,0-1 0,0 1 0,0 0 114,12-12-5410</inkml:trace>
  <inkml:trace contextRef="#ctx0" brushRef="#br0" timeOffset="558.29">1184 78 6289,'-18'-32'6196,"-7"-13"-158,29 60-885,2 27-3237,1 2-1204,36 135 2288,59 154-3000,-97-318 428,-5-14-2979,-13-23-6251,-2 3 2009</inkml:trace>
  <inkml:trace contextRef="#ctx0" brushRef="#br0" timeOffset="1120.81">1205 504 8642,'-79'-90'4449,"49"68"1490,28 21-3029,13 3-1632,64 7 503,-25-5-1557,0 3-1,0 2 1,-1 2 0,37 14-224,-84-23-69,1-1 1,-1 1 0,0 0 0,0 0-1,0 0 1,0 0 0,0 1 0,0-1-1,0 0 1,-1 1 0,1-1 0,-1 1-1,0 0 1,0-1 0,0 1-1,0 0 1,0 0 0,0 0 0,-1 0-1,1 0 1,-1-1 0,0 1 0,0 0-1,0 1 69,0-1-15,0-1 0,0 1 0,0 0 0,0 0 0,0-1-1,0 1 1,-1 0 0,0 0 0,1-1 0,-1 1-1,0 0 1,0-1 0,0 1 0,-1-1 0,1 0-1,-1 1 1,1-1 0,-1 0 0,0 0 0,0 0 0,1 0-1,-2 0 1,1 0 0,0 0 0,-1 0 15,2-2 48,1 0-1,-1 0 1,1 1 0,-1-1 0,1 0 0,-1 0 0,1 0 0,-1 0 0,1 0-1,-1 0 1,1 0 0,-1 0 0,1-1 0,-1 1 0,1 0 0,-1 0-1,1 0 1,-1-1 0,1 1 0,-1 0 0,1 0 0,0-1 0,-1 1-1,1 0 1,-1-1 0,1 1 0,0 0 0,-1-1 0,1 1 0,0-1-1,-1 1 1,1 0 0,0-1 0,0 1 0,0-1 0,-1 1 0,1-1 0,0 1-1,0-1 1,0 1 0,0-1 0,0 1 0,0-1 0,0 1 0,0-1-48,-3-34 1296,3 24-1196,-1-31 229,1 41-318,0 0 0,0 0 0,0 0 0,0 0-1,1 0 1,-1 0 0,0 1 0,0-1 0,1 0-1,-1 0 1,0 0 0,1 0 0,-1 0 0,1 1 0,-1-1-1,1 0 1,0 0 0,-1 1 0,1-1 0,0 0 0,-1 1-1,1-1 1,0 0 0,0 1 0,-1-1 0,1 1-1,0 0 1,0-1 0,0 1 0,0 0 0,0-1 0,0 1-1,0 0 1,-1 0 0,2 0-11,33 4 40,-26-2-24,34 4-4,0-2 0,5-1-12,-35-2 9,-1-2-1,1 1 0,-1-2 0,1 1 0,-1-2 0,0 0 0,0 0 0,0-1 0,8-4-8,-8-2 54,-17 5 9,-23 4 8,12 5-56,1 0-1,0 1 0,1 1 0,-1 0 1,1 1-1,0 0 0,1 1 1,-9 7-15,17-12 32,0 1 0,1-1 1,0 0-1,0 1 0,0 0 1,0 0-1,0 0 1,1 1-1,0-1 0,0 1 1,0-1-1,0 1 1,1 0-1,0 0 0,0 1 1,0-1-1,1 0 1,-1 1-1,1-1 0,1 0 1,-1 1-1,1-1 0,0 1 1,0 0-1,0-1 1,1 1-33,1-2 26,0 1 0,0-1 0,1 1 0,-1-1 1,1 0-1,0 0 0,0 0 0,0 0 1,1-1-1,-1 1 0,1-1 0,0 0 0,0 0 1,0 0-1,0 0 0,0-1 0,1 0 0,-1 0 1,1 0-1,0 0 0,0-1 0,-1 0 0,5 1-26,14 3 202,0-1-1,1 0 0,0-2 0,2-1-201,32-1-733,-5-4-3573,-9-3 351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3:4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19 269 6225,'2'-100'11013,"-3"121"-4715,-8 92-3382,2-47-2436,4 0 0,2 1-1,4-1 1,2 0 0,3 0-1,3 2-479,-9-58 142,0 1-1,1-1 1,0-1-1,1 1 1,0 0-1,2 4-141,-3-10-94,-1 0-1,1-1 1,-1 1-1,1-1 1,0 1-1,1-1 1,-1 0 0,0 0-1,1 0 95,25 10-4149,-4-8 142</inkml:trace>
  <inkml:trace contextRef="#ctx0" brushRef="#br0" timeOffset="349.62">316 615 12723,'-17'-4'4017,"5"-2"944,7 6-3745,5 10 344,5 3-560,3 8-207,5 1-233,2 1-120,-2-3-216,2 6-72,-1-9-72,-1-4 200,-2-1 24,2-3 704,-5-15-16,0-7-6569,-5-11 2689</inkml:trace>
  <inkml:trace contextRef="#ctx0" brushRef="#br0" timeOffset="917.65">609 98 9298,'-9'-38'5802,"8"34"-4991,-1-1 1,1 1-1,0-1 0,0 0 0,1 1 0,-1-1 1,1 0-1,0-4-811,18 46 3689,1 16-3042,-2 0 0,-3 1 1,-2 1-1,-2 0 1,-3 0-1,-2 1 0,-2 29-647,-4-9 179,2-39-60,-1 1 0,-3-1 0,-6 34-119,9-71 5,0 0 0,0 1-1,0-1 1,0 0-1,0 1 1,0-1 0,0 0-1,0 1 1,0-1-1,0 0 1,0 1 0,-1-1-1,1 0 1,0 0-1,0 1 1,0-1 0,0 0-1,-1 1 1,1-1-1,0 0 1,0 0 0,-1 1-1,1-1 1,0 0-1,0 0 1,-1 0 0,1 1-1,0-1 1,-1 0-1,1 0 1,0 0 0,0 0-1,-1 0 1,1 0-1,0 0 1,-1 0 0,1 1-1,0-1 1,-1 0-1,1 0 1,0-1 0,-1 1-1,1 0 1,0 0-1,-1 0 1,1 0 0,0 0-1,-1 0 1,1 0-1,0 0 1,-1-1 0,1 1-1,0 0 1,0 0-1,-1 0 1,1-1 0,0 1-1,0 0 1,-1 0-1,1-1 1,0 1 0,0 0-1,0 0 1,-1-1-1,1 1-4,-1-1 12,0-1 0,0 1 0,0 0 0,0-1 0,1 1 0,-1-1 0,0 1 0,1-1 0,-1 1 0,1-1 0,-1 1 0,1-1 0,0 1 0,0-1 0,-1 0-12,2-6 2,0 1 0,0 0 1,1-1-1,0 1 0,0 0 0,1 0 0,0 1 0,0-1 0,0 0 0,1 1 1,0 0-1,0 0 0,1 0 0,-1 0 0,1 1 0,1 0 0,-1 0 0,1 0 1,0 1-1,1-1-2,-2 2-4,0 0 0,1 0 0,0 1 0,0 0 0,0 0 0,0 0 0,0 1 0,0 0 0,0 0 0,0 0 0,0 1 0,0 0 1,1 0-1,-1 1 0,0 0 0,0 0 0,0 0 0,0 1 0,0 0 0,0 0 0,0 0 0,-1 1 0,1 0 0,1 1 4,-1-1-1,1 1 0,-1 1-1,-1-1 1,1 1 0,-1 0-1,1 0 1,-1 0 0,-1 1 0,1 0-1,-1 0 1,0 0 0,0 0-1,1 5 2,-3-7 3,-1-1 0,0 0-1,0 1 1,-1-1-1,1 1 1,-1-1 0,1 1-1,-1-1 1,0 1-1,0-1 1,-1 1 0,1 0-1,-1-1 1,0 0-1,0 1 1,0-1 0,0 1-1,-1-1 1,1 0-1,-1 0 1,0 0 0,1 0-1,-2 0 1,1 0-1,0-1 1,0 1 0,-1 0-1,0-1 1,-2 2-3,-5 3 13,0-1 1,0-1 0,-1 0-1,1 0 1,-1-1-1,0 0 1,-9 1-14,-25 10 98,3 1-286,-39 7 188,27-10-5065,10-4 954</inkml:trace>
  <inkml:trace contextRef="#ctx0" brushRef="#br0" timeOffset="1246.68">319 365 12099,'-20'-35'3912,"5"5"1073,6-3-3224,8 14-185,2 8-224,6 2-775,5 5-209,4 11 216,12 5 640,-3 3-16,10 22-6545,-8-2 2873</inkml:trace>
  <inkml:trace contextRef="#ctx0" brushRef="#br0" timeOffset="1739.75">1047 755 12107,'12'-8'8229,"35"-6"-5209,18-7-2683,-57 18-252,-1-1 0,0 0 0,0-1 0,-1 0 0,7-5-85,-13 9 24,1 0-1,0 1 1,-1-1 0,1 0 0,0 0-1,-1 0 1,1 1 0,-1-1-1,1 0 1,-1 0 0,1 0 0,-1 0-1,0 0 1,1 0 0,-1 0-1,0 0 1,0 0 0,0 0 0,0 0-1,0 0 1,0 0 0,0 0-24,-1 0 36,1 0 1,-1 0-1,0 0 1,0 0-1,0 0 1,0 0 0,0 0-1,0 0 1,0 0-1,0 0 1,0 0-1,0 1 1,0-1 0,-1 1-1,1-1 1,0 1-1,-1-1 1,1 1-1,0-1 1,-1 1 0,1 0-1,0 0-36,-7-1 113,1 0 0,0 1 1,-1 0-1,1 0 0,0 1 0,-1-1 0,1 2 1,0-1-1,0 1 0,0 0 0,0 1 0,0-1 0,0 1 1,1 1-1,-1-1 0,1 1 0,0 0 0,0 1 0,1 0 1,-1-1-1,-1 3-113,4-4 50,0 0 1,0 0-1,0 1 0,0-1 1,0 1-1,1-1 0,0 1 1,0 0-1,0 0 1,0 0-1,0 0 0,1 0 1,-1 0-1,1 1 0,1-1 1,-1 0-1,0 1 1,1-1-1,0 0 0,0 1 1,0-1-1,1 1 0,-1-1 1,1 0-1,0 1 1,0-1-1,1 0 0,-1 0 1,1 0-1,0 0 0,0 0 1,0 0-1,1 0 1,0-1-1,-1 1 0,3 0-50,1 2 21,0 0-1,0-1 0,1 0 1,0-1-1,0 1 0,0-1 1,1-1-1,-1 1 0,1-1 1,0-1-1,0 0 1,0 0-1,0 0 0,0-1 1,0 0-1,0 0 0,1-1 1,4-1-21,10 0-316,-1 0 0,0-2 0,1-1 1,-1-1-1,-1-1 0,6-2 316,53-24-1910,-81 32 2022,1 0-1,-1 0 0,0 0 1,1 0-1,-1 0 0,0 0 1,1 0-1,-1 0 1,0 0-1,1 0 0,-1 0 1,0 0-1,1-1 0,-1 1 1,0 0-1,1-1 0,-1 1 1,1 0-1,-1-1 0,1 1 1,-1-1-1,0 1 1,1-1-1,0 1 0,-1-1 1,1 1-1,-1-1 0,1 1 1,0-1-1,-1 1 0,1-1 1,0 0-1,-1 0-111,-12-34 495,11 25-459,0-1 0,1 1-1,0-1 1,0 1-1,1-1 1,1 1-1,0-1 1,0 1-1,1-1 1,0 1-1,1-2-35,-1 6 13,0 0-1,0 0 0,1 0 1,0 0-1,0 0 0,0 1 1,1-1-1,-1 1 0,2 0 1,-1 0-1,0 0 0,1 1 1,0-1-1,0 1 0,0 0 1,0 1-1,1-1 0,0 1 1,-1 0-1,4-1-12,4 1-481,1 0-1,-1 0 1,0 1 0,1 1-1,-1 0 1,0 1 0,1 0-1,-1 1 1,7 2 481,12-1-1800,-11-2-2548</inkml:trace>
  <inkml:trace contextRef="#ctx0" brushRef="#br0" timeOffset="2240.74">1873 233 9658,'0'-1'10,"1"-13"2188,-1 13-1919,0 0 0,0 0-1,0 1 1,0-1 0,0 0 0,0 0 0,0 0-1,0 1 1,0-1 0,-1 0 0,1 0 0,0 0-1,-1 1 1,1-1 0,0 0 0,-1 1 0,1-1-1,-1 0 1,1 1 0,-1-1 0,1 0 0,-1 1 0,0-1-1,1 1 1,-1-1 0,1 1 0,-1-1 0,0 1-1,0 0 1,1-1 0,-1 1 0,0 0 0,0 0-1,1-1 1,-1 1 0,0 0 0,0 0 0,0 0-1,0 0 1,0 0-279,0 0 143,1 1-1,-1-1 1,0 1-1,0-1 0,1 1 1,-1 0-1,0-1 1,1 1-1,-1-1 0,0 1 1,1 0-1,-1 0 1,1-1-1,-1 1 0,1 0 1,-1 0-1,1 0 1,0 0-1,0 0 1,-1-1-1,1 1 0,0 0 1,0 0-1,0 0 1,0 0-1,0 0 0,0 1-142,-2 28 946,2-29-910,3 59 1353,2 0-1,7 19-1388,6 76 693,-17-113-538,6 54 110,-6-88-240,0 1 0,1-1 1,0 0-1,1 0 0,0 0 1,0 0-1,1 0 0,0-1 1,4 6-26,-5-9 9,0 0 0,1-1 0,0 0 0,0 0 0,0 0 0,0 0 0,0 0 0,0-1 0,1 0 0,-1 0 0,1 0 0,0 0 0,0-1 0,-1 0 0,1 0 0,0 0 0,0-1 0,0 1 0,0-1 0,0 0 0,0-1 0,0 1 0,0-1 0,0 0 0,-1 0 0,1 0 0,0-1 0,3-1-9,4-1 15,1-1 0,-1-1 0,0 0 0,0 0 0,0-1 0,-1-1 0,0 0 0,-1 0 1,1-1-1,-1-2-15,-2 3 12,-2-1 1,1-1-1,-1 1 0,-1-1 1,0 0-1,0-1-12,-4 9 4,0-1-1,0 0 0,0 1 0,-1-1 0,1 0 1,-1 1-1,1-1 0,-1 0 0,0 0 0,0 1 0,0-1 1,-1-2-4,1 4 0,0 0 1,-1 0-1,1 0 1,-1 0-1,1 0 1,-1 1-1,0-1 1,1 0-1,-1 0 1,0 0 0,0 0-1,1 1 1,-1-1-1,0 0 1,0 1-1,0-1 1,0 1-1,0-1 1,0 1 0,0-1-1,0 1 1,0 0-1,0 0 1,0-1-1,0 1 1,0 0-1,0 0 1,0 0-1,-1 0 1,0 0-1,0 0-2,0 0-1,-1 0 1,1 1 0,0-1-1,-1 1 1,1-1-1,0 1 1,-1 0 0,1 0-1,0 0 1,0 0 0,0 0-1,0 0 1,0 1 0,0-1-1,0 1 1,0-1 0,1 1-1,-1 0 1,0 0-1,1-1 1,0 1 0,-1 0-1,1 1 1,0-1 0,0 0-1,0 0 1,0 0 0,1 1-1,-1-1 1,0 0 0,1 0-1,0 1 1,0-1 0,-1 3 2,1 0-3,-1 0 1,1 0 0,0 0-1,1 0 1,-1 0 0,1 0 0,0 0-1,0 0 1,0 0 0,1-1-1,0 1 1,0 0 0,0-1-1,0 1 1,1-1 0,0 0 0,0 1 2,3 0-3,-1-1 1,2 1 0,-1-1 0,0 0 0,1-1 0,0 1 0,0-1 0,0-1-1,0 1 1,0-1 0,0 0 0,1-1 0,-1 0 0,1 0 0,-1-1 0,1 0-1,2 0 3,12 0-172,0-2-1,1 0 0,-1-2 0,0 0 0,4-2 173,-24 5-302,0 1-1,-1-1 1,1 1-1,0-1 1,-1 0-1,1 1 0,-1-1 1,1 0-1,-1 0 1,1 0-1,-1 0 1,1-1-1,-1 1 1,0 0-1,0 0 0,0-1 1,0 1-1,0-1 1,0 1-1,0-1 1,0 1-1,0-1 1,-1 0-1,1 1 0,-1-1 1,1 0-1,-1 0 1,0 1-1,1-1 1,-1 0-1,0-1 303,-3-33-6411</inkml:trace>
  <inkml:trace contextRef="#ctx0" brushRef="#br0" timeOffset="2596.44">1587 454 12979,'-41'-9'3633,"13"-5"1000,28 6-3657,25 2-464,22 4-168,33-4 56,17-1-56,16 0 1568,-8-2-6544,5-1 2759</inkml:trace>
  <inkml:trace contextRef="#ctx0" brushRef="#br0" timeOffset="2597.44">2409 255 11202,'0'-15'3881,"-3"14"776,-9 6-2632,-1 6-505,-10 8 16,-3 6-519,-6 2-177,3 0-368,-4 7 864,9 0-224,-1-1-6593,2-6 3209</inkml:trace>
  <inkml:trace contextRef="#ctx0" brushRef="#br0" timeOffset="4013.97">3550 578 7410,'-38'-17'7334,"33"15"-6866,0-1 1,0 1 0,0 0 0,0 0-1,-1 0 1,1 0 0,0 1 0,-1 0-1,1 0 1,-1 1 0,1 0-1,-1 0 1,1 0 0,-1 0 0,0 1-1,1 0-468,-29 6 1365,0 2 0,0 1 0,-25 13-1365,41-16 222,0 2 1,0 0-1,1 2 0,0 0 0,1 0 1,0 1-1,-3 5-222,16-15 28,0 1 0,0 0 0,0 0 0,1 0 0,-1 0 0,1 0 0,0 1 0,0-1 0,0 1 0,0-1 1,1 1-1,-1 0 0,1 0 0,0-1 0,0 1 0,0 0 0,1 0 0,-1 0 0,1 0 0,0 0 0,0 1-28,1-1 9,1-1 0,-1 0 1,0 1-1,1-1 0,0 0 0,-1 0 0,1 0 0,0 0 1,1 0-1,-1 0 0,1-1 0,-1 1 0,1-1 1,0 0-1,-1 1 0,1-1 0,1-1 0,-1 1 0,0 0 1,0-1-1,1 1 0,-1-1 0,0 0-9,17 5 12,0-1 0,-1 0 0,2-2 0,-1 0 0,0-1 0,0-1-1,1-1 1,-1-1 0,1-1 0,-1 0 0,0-2 0,0 0 0,16-7-12,-31 9 22,-1 0-1,1-1 1,-1 0 0,0 0 0,0 0 0,0 0-1,-1-1 1,1 1 0,-1-1 0,0 0 0,0 0-1,0-1 1,-1 1 0,1 0 0,-1-1 0,0 0-1,0 1 1,-1-1 0,1 0 0,-1 0 0,0 0 0,0 0-1,-1 0 1,1 0 0,-1 0 0,-1 0 0,1 0-1,0 0 1,-1 0 0,0 0 0,0 0 0,-1 0-1,0 1 1,1-1 0,-2 0 0,1 1 0,0-1-1,-1 1 1,0 0 0,0-1-22,3 5 26,-1-1-1,1 0 1,-1 1-1,1-1 1,-1 0-1,1 1 1,-1-1-1,1 1 1,-1-1-1,1 1 1,-1-1-1,0 1 1,1-1-1,-1 1 1,0 0-1,1-1 1,-1 1-1,0 0 1,0-1-1,1 1 1,-1 0-1,0 0 1,0 0-1,1 0 1,-1 0-1,0 0 1,0 0-1,1 0 1,-1 0-1,-1 0-25,1 1 25,0 0-1,0 0 1,0 0-1,0 0 1,0 0-1,0 0 1,0 0-1,0 0 1,1 0-1,-1 1 1,0-1-1,1 0 1,-1 0-1,1 1 1,-1-1-1,1 0-24,-2 5 22,0-1-1,1 1 0,0-1 0,0 1 0,1-1 1,-1 1-1,1 0 0,0-1 0,1 2-21,0-1 5,0 0 0,1 0 0,0 0 0,0 0 0,0-1-1,1 1 1,0-1 0,0 1 0,0-1 0,1 0 0,-1 0 0,1 0 0,1-1-1,-1 1 1,1-1 0,-1 0 0,1 0 0,0-1 0,1 1 0,-1-1-1,0-1 1,1 1 0,0-1 0,0 1 0,0-2 0,0 1 0,0-1-1,0 0 1,0 0 0,0 0 0,0-1 0,0 0 0,1 0 0,-1-1-1,0 0 1,0 0 0,0 0 0,0-1 0,0 1 0,0-2 0,0 1-1,-1-1 1,1 1 0,-1-2 0,2 0-5,1-2 17,-1 0-1,0 0 1,1-1-1,-2 0 1,1 0-1,-1-1 1,-1 0-1,4-5-16,-7 11 7,-1-1 0,1 0 0,-1 0 0,0 0 0,0 0 0,0 0 0,0 0 0,0 0 0,0 0 0,-1 0 0,0 0 0,1-1 0,-1 1 0,-1 0 0,1 0 0,0 0 0,-1 0 0,1-1 0,-1 1 0,0 0 0,0 0 0,0 0 0,-1 0 0,1 1 0,-1-1 0,1 0 0,-1 1 0,0-1-7,1 2 3,1 1-1,0 0 1,0-1-1,0 1 1,-1 0 0,1-1-1,0 1 1,0 0-1,-1 0 1,1-1 0,0 1-1,-1 0 1,1 0-1,0 0 1,-1-1 0,1 1-1,-1 0 1,1 0-1,0 0 1,-1 0 0,1 0-1,0 0 1,-1 0-1,1 0 1,-1 0 0,1 0-1,0 0 1,-1 0-1,1 0 1,-1 0 0,1 0-1,0 0 1,-1 0-1,1 1 1,0-1 0,-1 0-1,1 0 1,-1 0-3,-10 17 77,-1 23 40,11-36-109,1 1-1,-1-1 0,1 0 1,0 1-1,0-1 0,0 1 0,0-1 1,1 0-1,0 1 0,0-1 0,0 0 1,1 1-1,-1-1 0,1 0 0,0 0 1,0 0-1,0-1 0,3 4-7,-3-4 3,1-1 0,-1 1-1,1-1 1,0 0 0,0 0 0,0 0 0,0 0-1,0 0 1,0 0 0,0-1 0,1 0 0,-1 0-1,1 0 1,-1 0 0,1 0 0,-1-1-1,1 1 1,0-1 0,-1 0 0,1 0 0,-1 0-1,1-1 1,2 0-3,4 0 12,1-1 0,-1 0 0,0-1 1,1-1-1,-1 1 0,-1-1 0,1-1 0,-1 0 0,5-3-12,-8 4 10,-1-1 0,1 1-1,-1-1 1,-1 0 0,1 0 0,-1 0 0,0-1 0,0 0-1,0 0 1,-1 0 0,0 0 0,0 0 0,0 0-1,-1-1 1,0-1-10,1 0 17,3-13 25,-5 15-34,-3 8-20,1 5 9,1-1 1,0 0-1,0 1 1,0-1-1,1 0 1,0 1-1,0-1 0,0 0 1,1 0-1,0 0 1,0 0-1,2 2 3,-3-3-2,2 0 15,-1 0 1,1 0 0,-1 0-1,2 0 1,-1-1 0,0 1-1,1-1 1,0 0 0,0 0-1,0 0 1,0-1 0,1 1-1,-1-1 1,1 0 0,0-1-1,0 1 1,0-1-1,0 0 1,0 0 0,1 0-1,-1-1 1,1 0 0,-1 0-1,1 0 1,1-1-14,-3 1-521,1-1-1,-1 0 0,0-1 1,1 1-1,-1-1 1,0 0-1,0 0 1,0 0-1,1 0 0,-1-1 1,0 1-1,0-1 522,17-12-4619</inkml:trace>
  <inkml:trace contextRef="#ctx0" brushRef="#br0" timeOffset="11452.18">2315 1784 10226,'-2'-3'639,"0"0"693,0-1-1,0 0 1,0 1 0,-1 0 0,1 0 0,-1-1 0,0 1 0,-1-1-1332,3 4 136,1 0 0,-1-1 1,1 1-1,0 0 1,-1 0-1,1 0 1,-1 0-1,1-1 0,-1 1 1,1 0-1,0 0 1,-1 0-1,1 0 1,-1 0-1,1 0 1,-1 0-1,1 0 0,-1 0 1,1 1-1,0-1 1,-1 0-1,1 0 1,-1 0-1,1 0 0,0 1 1,-1-1-1,1 0 1,-1 0-1,1 1-136,-13 20 1082,11-12-935,-1-1 1,2 1 0,-1 0 0,1 0-1,0 0 1,1-1 0,0 1-1,0 0 1,1 0 0,0 0 0,1 0-1,0 0 1,0-1 0,1 1-1,0-1 1,0 0 0,1 1-148,-2-5 11,0-1-1,0 1 1,0-1 0,1 1 0,0-1 0,-1 0-1,1 0 1,0 0 0,0 0 0,1 0-1,-1-1 1,1 0 0,-1 1 0,1-1 0,0 0-1,0-1 1,-1 1 0,1-1 0,1 0-1,-1 0 1,0 0 0,0 0 0,0-1 0,0 0-1,1 1 1,-1-2 0,0 1 0,0 0 0,0-1-1,0 0 1,1 0 0,-1 0 0,0 0-1,-1-1 1,1 1 0,1-2-11,10-3 23,-2-1-1,1-1 1,-1 0-1,0-1 1,-1 0-1,1-1 1,-2 0-1,4-4-22,-9 8 29,-1 0 0,1-1-1,-1 1 1,0-1-1,-1 0 1,0-1-1,0 1 1,0-1 0,-1 1-1,0-1 1,-1 0-1,0 0 1,0 0-1,0-1 1,-1 1-1,0-3-28,-3 50 431,1-30-422,0 1-1,1-1 1,0 1-1,0-1 0,1 1 1,0-1-1,1 0 1,0 0-1,0 1 1,1-1-1,1 0 1,2 5-9,-5-12-82,0 0 0,0 0 0,0 0 0,1 0 0,-1 0 0,1-1 0,-1 1 0,1 0 1,0-1-1,0 1 0,-1-1 0,1 0 0,0 0 0,0 1 0,0-1 0,1 0 0,-1-1 0,0 1 1,0 0-1,0-1 0,1 1 0,-1-1 0,0 0 0,1 0 0,-1 1 0,0-2 0,1 1 1,-1 0-1,0 0 0,0-1 0,1 1 0,-1-1 0,0 0 0,0 0 0,0 0 0,0 0 1,0 0-1,0 0 0,0 0 0,0-1 0,0 1 0,0-1 82,13-9-1356,-2-1 0,1 0 0,-2-1 0,1 0 0,1-5 1356,-2 4-880,32-43-609,-42 54 1664,0-1 1,0 1-1,-1-1 1,1 1 0,-1-1-1,0 0 1,0 1-1,0-1 1,0 0 0,0-1-176,-1 5 61,0 0 1,0 0 0,0 0-1,-1 0 1,1 0 0,0 0-1,0 0 1,0 0 0,0 0 0,0 0-1,0 0 1,0 1 0,0-1-1,0 0 1,0 0 0,0 0-1,0 0 1,-1 0 0,1 0 0,0 0-1,0 0 1,0 0 0,0 0-1,0 0 1,0 0 0,0 0-1,0 0 1,-1 0 0,1 0 0,0 0-1,0 0 1,0 0 0,0 0-1,0 0 1,0 0 0,0 0 0,0 0-1,-1 0 1,1 0 0,0 0-1,0 0 1,0 0 0,0-1-1,0 1 1,0 0 0,0 0 0,0 0-1,0 0 1,0 0 0,0 0-1,0 0 1,-1 0 0,1 0-1,0 0 1,0-1 0,0 1 0,0 0-1,0 0 1,0 0 0,0 0-1,0 0 1,0 0 0,0 0-1,0 0 1,0-1 0,0 1 0,0 0-1,0 0 1,0 0-62,-10 12 2027,-11 26-1062,17-27-842,0-3-5,1-1 0,-1 1 0,2-1 0,-1 1 0,1 0 1,1 0-1,-1 0 0,1 0 0,1 1 0,-1 7-118,2-15 11,-1-1-1,0 1 0,0-1 0,1 1 0,-1 0 0,1-1 0,-1 1 1,0-1-1,1 1 0,-1-1 0,1 1 0,-1-1 0,1 1 1,0-1-1,-1 1 0,1-1 0,-1 0 0,1 0 0,0 1 1,-1-1-1,1 0 0,0 0 0,-1 1 0,1-1 0,0 0 1,-1 0-1,1 0 0,0 0 0,0 0 0,-1 0 0,1 0 0,0 0 1,-1-1-1,1 1 0,0 0 0,-1 0 0,1-1 0,0 1 1,-1 0-1,1 0 0,-1-1 0,1 1 0,0-1 0,-1 1 1,1-1-1,-1 1 0,1-1 0,-1 1 0,1-1-10,30-23 161,-31 24-155,10-9 38,66-53 108,-69 57-147,1 0 1,-1 1-1,1 0 1,0 0 0,-1 1-1,2 0 1,-1 0-1,0 1 1,1 0 0,1 1-6,-6 1 19,0 0 1,-1 0-1,1 1 0,0 0 1,-1-1-1,1 2 1,0-1-1,-1 0 1,0 1-1,1-1 1,-1 1-1,0 0 1,0 0-1,0 0 1,0 1-1,0-1 1,0 1-1,-1-1 1,1 2-20,49 63 455,-34-42-331,-1 0 546,-2-1-1317,-6-14-8356,-20-19 2237</inkml:trace>
  <inkml:trace contextRef="#ctx0" brushRef="#br0" timeOffset="9229.16">195 1780 10522,'-11'-7'1639,"8"5"-882,1 1-1,-1-1 1,1 0 0,-1 1 0,0 0 0,1 0-1,-1 0 1,0 0 0,0 0 0,0 0-1,0 1 1,-1-1-757,3 2 150,-1-1-1,0 1 1,1 0-1,-1 0 1,0 0-1,1-1 0,-1 2 1,1-1-1,0 0 1,-1 0-1,1 0 1,0 1-1,0-1 1,0 0-1,-1 1 1,2-1-1,-1 1 0,0 0 1,0-1-1,0 1 1,1 0-1,-1-1 1,1 1-1,-1 0 1,1 1-150,-7 20 178,1 0 1,1 1 0,1 0-1,1 0 1,1 0-1,2 0 1,0 0 0,1 0-1,2 0 1,0 0-1,2-1 1,0 1 0,2-1-1,0 0 1,6 10-179,-9-27 21,-1 1 0,1-1-1,1 0 1,-1 0 0,1-1 0,0 0 0,0 0 0,3 2-21,-8-6 13,1 0 1,0-1-1,-1 1 0,1-1 1,0 1-1,-1-1 1,1 0-1,0 1 1,0-1-1,-1 0 0,1 1 1,0-1-1,0 0 1,0 0-1,0 0 0,-1 0 1,1 0-1,0 0 1,0 0-1,0 0 1,0 0-1,0 0 0,-1 0 1,1 0-1,0-1 1,0 1-1,0-1-13,0 0 34,1-1-1,-1 1 0,0-1 1,0 0-1,0 0 1,0 1-1,-1-1 1,1 0-1,0 0 0,-1 0 1,1 0-1,-1 0 1,0 0-1,1 0 1,-1 0-1,0 0 0,0 0 1,-1 0-34,1-47 611,-3 0 0,-7-42-611,3 33 265,1-33-265,5 28 85,3-1 0,8-36-85,-8 78-1,2 0 1,1 0-1,1 1 0,1-1 0,1 1 0,0 1 1,2-1-1,11-18 1,-15 32 26,-1 0 0,1 0-1,0 1 1,0 0 0,0 0 0,1 0 0,0 1 0,0 0-1,1 0 1,-1 1 0,1 0 0,0 0 0,0 1 0,1 0 0,-1 0-1,1 1 1,-1 0 0,1 0 0,5 1-26,0 0-227,0 0 0,0 1 1,0 1-1,0 0 0,0 1 0,9 3 227,43 17-4375,-14 5 120</inkml:trace>
  <inkml:trace contextRef="#ctx0" brushRef="#br0" timeOffset="9596.56">403 1792 12155,'-20'-8'4305,"2"-2"640,16 4-3617,13 0 0,10 3-792,21 1-256,8 2-216,16 1 296,-8 3-144,5 3 1345,-15 0-6554,8 4 2496</inkml:trace>
  <inkml:trace contextRef="#ctx0" brushRef="#br0" timeOffset="9950.34">948 1849 6737,'-62'23'9126,"26"-11"-6040,0 2 1,2 2-1,-13 7-3086,38-18 222,1 0-1,0 1 0,0-1 1,1 2-1,-1-1 0,1 1 1,1 0-1,-1 0 0,1 1 1,0 0-1,1 0 0,0 0 0,0 1 1,1-1-1,-1 4-221,4-11 20,1 1-1,-1-1 0,1 1 1,-1-1-1,1 1 1,-1-1-1,1 1 1,0 0-1,0-1 1,0 1-1,0 0 1,0-1-1,0 1 0,0-1 1,0 1-1,1 0 1,-1-1-1,1 1 1,-1-1-1,1 1 1,0-1-1,-1 1-19,1-1 9,1 0 0,-1 0 0,0 0 0,0-1 0,0 1 0,1 0 0,-1 0-1,0-1 1,1 1 0,-1-1 0,0 0 0,1 1 0,-1-1 0,1 0 0,-1 0 0,1 1 0,-1-1 0,0 0 0,2-1-9,7 0 10,1 0 1,-1-1 0,1-1-1,-1 0 1,9-3-11,-16 5 2,25-9 19,1-2-1,-1-1 1,5-4-21,-27 14 12,1-1 0,-1 1-1,-1-2 1,1 1-1,-1 0 1,1-1-1,-1 0 1,0 0 0,-1-1-1,0 1 1,0-1-1,0 0 1,0 0 0,-1 0-1,0-1 1,0 1-1,-1-1-11,-1-6 106,-7 18 40,-7 19 66,11-16-153,1 1 0,-1-1 0,2 0 0,-1 1 0,1-1 0,1 1 0,-1-1 0,2 1 0,-1-1-1,1 0 1,0 0 0,1 0 0,1 5-59,-2-10-63,-1 0 1,1 1-1,0-1 0,0 0 0,0 0 0,1 0 1,-1 0-1,1 0 0,0-1 0,-1 1 1,1-1-1,0 0 0,4 2 63,-4-2-308,0-1 0,1 0 0,-1 0 0,0 0 0,1 0 0,-1 0 0,1-1 0,-1 0 0,1 0 0,-1 0 0,1 0 0,-1 0 0,1-1 0,-1 1 0,1-1 0,-1 0 0,1 0 308,20-9-4416</inkml:trace>
  <inkml:trace contextRef="#ctx0" brushRef="#br0" timeOffset="10321.41">1155 1879 5577,'1'-15'4513,"-2"4"-520,-4 6-352,1 6-1801,1 9-7,1 3-665,4 9-48,2 3-280,4 6-128,2-2-320,3-1-71,0-5-177,3-2 136,-2-10-32,-2-4-400,1-9 456,0-11-5561,-9-12 1432</inkml:trace>
  <inkml:trace contextRef="#ctx0" brushRef="#br0" timeOffset="10322.41">1223 1673 7298,'-12'-28'3024,"0"6"89,2 15-1929,5 9-552,7 9-416,8 4-8,6 4 3233,7 4-6546,1-1 3465</inkml:trace>
  <inkml:trace contextRef="#ctx0" brushRef="#br0" timeOffset="10700.79">1358 1792 6129,'44'97'3534,"-42"-93"-2974,0 1 0,-1-1 0,1 0 0,-1 1 0,-1 0 0,1-1 0,0 1-1,-1-1 1,0 1 0,0 0 0,-1-1 0,1 1 0,-1-1 0,0 1 0,0-1-1,0 1 1,-1-1 0,0 1 0,1-1 0,-2 0 0,1 0 0,-2 3-560,3-7 100,1 0-1,-1 1 1,1-1 0,-1 0 0,1 0 0,-1 0-1,1 1 1,-1-1 0,1 0 0,-1 0 0,1 0-1,-1 0 1,1 0 0,-1 0 0,1 0 0,-1 0-1,1 0 1,-1 0 0,1 0 0,-1-1 0,1 1 0,-1 0-1,1 0 1,-1 0 0,1-1 0,0 1 0,-1 0-1,1 0 1,-1-1 0,1 1 0,0 0 0,-1-1-1,1 1 1,0-1 0,-1 1 0,1 0 0,0-1 0,-1 1-1,1-1 1,0 1 0,0-1 0,0 1 0,0-1-1,-1 1 1,1-1 0,0 1 0,0-1 0,0 1-1,0-1 1,0 1 0,0-1 0,0 0-100,0 0 27,-1 0 0,1 0 0,-1 0 1,1-1-1,0 1 0,0 0 0,0 0 1,-1-1-1,1 1 0,0 0 0,0-1 0,1 1 1,-1 0-1,0 0 0,0-1 0,1 1 0,-1 0 1,1 0-1,-1-1 0,1 1 0,-1 0 0,1 0 1,0 0-1,-1 0 0,1 0 0,0 0 0,0 0 1,0 0-28,15-7 5,0 0 1,1 2 0,0 0 0,0 0-1,1 2 1,-1 0 0,1 1 0,0 1-1,0 1 1,0 0-6,5 0 9,-1-1 1,0-2-1,0 0 0,0-1 1,-1-1-1,19-8-9,-39 14 2,0 0 1,0-1-1,0 1 0,0 0 0,0-1 1,0 1-1,0-1 0,0 1 1,0-1-1,0 1 0,0-1 0,0 0 1,-1 1-1,1-1 0,0 0 0,0 1 1,-1-1-1,1 0 0,0 0 1,-1 0-1,1 0 0,-1 0 0,1 0 1,-1 0-1,0 0 0,1 0 1,-1 0-1,0 0 0,0 0 0,0 0 1,0 0-1,0 0 0,0 0 0,0 0 1,0 0-1,0-1-2,-1 1 4,0-1 0,-1 1 0,1 0 0,-1 0 0,1 0 0,-1 0 0,1 0 0,-1 0 0,1 0 0,-1 0 0,0 0 0,0 1 0,1-1 0,-1 1 1,0 0-1,0-1 0,0 1 0,1 0 0,-1 0 0,0 0 0,-1 0-4,-14 0 6,1 1-1,-1 1 1,1 0 0,0 1 0,0 1 0,0 0 0,-9 4-6,17-5 7,0 1 1,-1-1 0,1 1-1,1 1 1,-1-1 0,1 1-1,-1 1 1,2-1-1,-1 1 1,0 0 0,1 1-1,0 0 1,1 0 0,-4 5-8,8-9 9,-1 0 0,0 0 0,1 0 1,0 1-1,0-1 0,0 1 0,0-1 0,0 0 1,1 1-1,-1 0 0,1-1 0,0 1 0,0-1 1,0 1-1,1-1 0,-1 1 0,1-1 0,0 1 1,0-1-1,0 0 0,1 1 0,-1-1 0,1 0 1,-1 0-1,1 0 0,0 0 0,0 0 0,1 0 1,-1-1-1,1 1 0,-1-1 0,1 1 0,0-1 1,2 2-10,5 3 20,0-1 0,0 0 0,1 0 0,0-1 0,0-1 0,0 0 0,0 0 0,1-1 0,10 2-20,10 0 80,2-1 0,-1-2 0,0-1 0,0-2 0,0-1 0,15-3-80,-14-5-4318,-9-7 603</inkml:trace>
  <inkml:trace contextRef="#ctx0" brushRef="#br0" timeOffset="7465.9">8131 533 9018,'50'-42'3719,"-43"31"2151,-17 21-3335,-1 26-922,1 0 0,2 1 0,1 0 0,0 17-1613,-5 156 1031,3-30-590,1-102-203,-12 49-238,19-124 8,1 0 0,-1 0 0,1-1 0,-1 1 0,0-1 0,0 1 0,-1-1 0,1 1 0,0-1 0,-1 0 0,1 1 0,-1-1 0,-1 2-8,2-4 8,0 1 0,1-1 0,-1 1 0,0-1 0,0 0 0,0 1 0,1-1 1,-1 0-1,0 1 0,0-1 0,0 0 0,0 0 0,0 0 0,1 0 0,-1 0 0,0 0 0,0 0 0,0 0 0,0 0 0,0 0 0,1-1 0,-1 1 0,0 0 0,0 0 0,0-1 0,0 0-8,-3-1 24,1-1 0,-1 0 0,1 0-1,-1 0 1,1 0 0,0-1 0,1 1 0,-1-1-1,1 0 1,-1 0 0,1 0 0,0 0 0,1 0-1,-1-1-23,-6-19 26,1-1-1,0 0 0,3-1 0,0 1 0,1-1 1,1 0-1,2 0 0,1 0 0,1-4-25,1-2-6,2-1 0,0 1-1,3 0 1,1 1 0,1 0-1,1 0 1,2 0 6,0 7-13,0 1 1,1 0-1,1 1 0,2 0 0,0 1 0,1 1 1,1 1-1,18-14 13,-28 24-10,2 1 1,-1 0-1,1 0 1,1 1 0,-1 1-1,1 0 1,0 0-1,1 2 1,-1-1-1,1 1 1,0 1 0,0 1-1,0-1 1,0 2-1,0 0 1,1 1-1,-1 0 1,9 2 9,-16-1-5,0 0 0,-1 0-1,1 1 1,0 0 0,-1 1 0,1-1 0,-1 1-1,0 0 1,0 0 0,0 0 0,0 1-1,-1 0 1,1 0 0,-1 0 0,0 1 0,0-1 5,-2-1-1,-1-1 0,1 1-1,-1 0 1,1 0 0,-1 0 0,0 0 0,0 0 0,0 0 0,-1 0 0,1 0 0,-1 0 0,0 0 0,1 0 0,-2 0 0,1 0 0,0 0 0,0 0 0,-1 0 0,0 0 0,1 0 0,-1 0-1,-1 0 1,1 0 0,0 0 0,-1 0 0,1-1 0,-1 1 0,0-1 0,1 1 0,-1-1 0,-2 2 1,-16 15 53,0-1 0,-1 0 1,-1-2-1,-1 0 0,0-2 0,-1 0 0,-25 9-53,-49 31 874,95-53-884,-13 12-22,15-13-53,1 0 0,0 0 1,0 0-1,-1 1 0,1-1 1,0 0-1,0 0 0,0 0 1,0 1-1,-1-1 0,1 0 1,0 0-1,0 0 0,0 1 0,0-1 1,0 0-1,0 0 0,0 1 1,0-1-1,-1 0 0,1 0 1,0 1-1,0-1 0,0 0 1,0 0-1,0 1 0,0-1 1,0 0-1,1 0 0,-1 0 1,0 1-1,0-1 0,0 0 1,0 0-1,0 1 0,0-1 1,0 0-1,0 0 0,1 1 1,-1-1-1,0 0 0,0 0 1,0 0-1,0 0 0,1 1 1,-1-1-1,0 0 0,0 0 1,0 0-1,1 0 0,-1 0 1,0 0-1,0 1 0,1-1 1,-1 0-1,0 0 0,0 0 1,1 0-1,-1 0 0,0 0 85,23 0-4023</inkml:trace>
  <inkml:trace contextRef="#ctx0" brushRef="#br0" timeOffset="7809.26">8765 588 10834,'-16'-30'6133,"14"25"-5324,0 0 0,-1 1-1,1 0 1,-1-1-1,0 1 1,0 0 0,-4-4-809,6 7 128,-1 0 1,0 0-1,0 0 0,1 0 1,-1 0-1,0 0 1,0 0-1,0 1 1,0-1-1,0 1 1,0-1-1,-1 1 0,1 0 1,0 0-1,0 0 1,0 0-1,0 0 1,0 0-1,0 1 1,0-1-1,0 1 0,-1-1-128,-3 2 132,1 0 0,-1-1 0,1 2 0,-1-1 0,1 1-1,0-1 1,0 1 0,0 1 0,0-1 0,1 1 0,-1 0-1,1 0 1,0 0 0,0 0 0,1 1 0,-1 0 0,1-1-1,0 1 1,0 1 0,1-1 0,-2 4-132,2-5 29,1 0 0,0 1 0,0-1 0,1 0 0,-1 1 0,1-1 0,0 0 0,0 1 0,1-1-1,-1 0 1,1 1 0,0-1 0,0 0 0,0 0 0,1 0 0,-1 0 0,1 0 0,0 0 0,0 0 0,1 0 0,-1-1 0,1 1 0,-1-1 0,1 0 0,0 0 0,1 0 0,-1 0 0,3 2-29,2 0 15,1 0 0,-1 0 0,1-1 0,0 0 0,0 0 0,0-1 0,0 0 0,1-1 0,0 0 0,-1 0 0,1-1 0,9-1-15,-16 1 12,1-1-1,0 0 1,-1 0-1,1 0 1,0 0-1,-1-1 1,1 0-1,-1 0 1,1 0-1,-1 0 1,1 0-1,-1-1 1,0 1-1,1-1 1,-1 0-1,0 0 1,0 0-1,0 0 1,-1-1-1,1 1 0,0-1 1,-1 0-1,0 1 1,0-1-1,0 0 1,0-1-1,0 1 1,0 0-1,-1 0 1,1-1-1,-1 1 1,0-1-1,0 1 1,0-3-12,-1 2 11,0 0 0,0 0 0,-1 0 1,1 0-1,-1 0 0,0 1 1,0-1-1,0 0 0,-1 1 0,1-1 1,-1 1-1,0-1 0,0 1 1,0 0-1,0 0 0,-1 0 0,1 0 1,-1 0-1,0 0 0,1 1 1,-1-1-1,-1 1-11,1-1 1,0 0 0,-1 1 1,1 0-1,-1-1 0,0 2 1,0-1-1,1 0 0,-1 1 1,0-1-1,-1 1 0,1 0 1,0 0-1,0 1 0,0-1 1,0 1-1,-1 0 0,1 0 1,0 1-1,-5 0-1,9-1-13,-1 0 0,0 0 0,0 1-1,0-1 1,0 0 0,0 0 0,0 1 0,0-1 0,1 1 0,-1-1-1,0 1 1,0-1 0,0 1 0,1-1 0,-1 1 0,0 0 0,1 0-1,-1-1 1,1 1 0,-1 0 0,1 0 0,-1 0 13,1-1-14,0 1 0,0 0 0,0-1 0,0 1 0,0 0 0,0-1 0,1 1 0,-1 0 1,0-1-1,0 1 0,1-1 0,-1 1 0,0 0 0,1-1 0,-1 1 0,1-1 0,-1 1 0,0-1 0,1 1 0,-1-1 1,1 0-1,-1 1 0,1-1 14,2 3-536,0-1 1,0 0-1,1-1 1,-1 1-1,0 0 1,1-1-1,-1 0 1,1 0 0,0 0-1,2 1 536,28-1-3557</inkml:trace>
  <inkml:trace contextRef="#ctx0" brushRef="#br0" timeOffset="8344.22">8878 581 4801,'74'-51'4412,"-73"50"-4152,0 0-1,0 0 1,1 0 0,-1 0 0,0 0 0,0 0 0,0 0 0,0 0 0,-1-1-1,1 1 1,0 0 0,0-1 0,-1 1 0,1 0 0,-1-1 0,1 1 0,-1-1 0,1 1-1,-1-1 1,0 1 0,0-1 0,0 1 0,0-1 0,0 1 0,0-1 0,0 0-260,0 1 173,0 1 0,0 0 0,0-1 0,0 1 0,0 0 0,0-1 0,0 1 0,0 0 0,0-1 0,0 1 0,0 0 0,0-1 0,0 1 1,-1 0-1,1 0 0,0-1 0,0 1 0,0 0 0,0-1 0,-1 1 0,1 0 0,0 0 0,0-1 0,0 1 0,-1 0 0,1 0 0,0 0 1,0-1-1,-1 1 0,1 0 0,0 0 0,-1 0 0,1 0 0,0 0 0,0 0 0,-1-1 0,1 1 0,0 0 0,-1 0 0,1 0 0,0 0 0,-1 0 1,1 0-1,0 0 0,-1 0 0,1 0 0,0 1 0,-1-1 0,1 0 0,0 0 0,0 0 0,-1 0 0,1 0 0,0 0 0,-1 1 0,1-1-173,-4 13 331,1 0-1,0 0 0,1 0 0,1 0 0,0 2-330,0-8 56,1-1 0,1 0 1,-1 0-1,1 0 0,0 0 0,0 0 0,1 0 0,0 0 1,0 0-1,0-1 0,1 1 0,2 3-56,-3-6 11,1 1 0,-1-1-1,1 0 1,0 1 0,0-2 0,1 1-1,-1 0 1,1-1 0,-1 1 0,1-1 0,0 0-1,0 0 1,0 0 0,0-1 0,0 0-1,0 1 1,1-1 0,-1-1 0,0 1 0,0-1-1,1 0 1,-1 1 0,0-2 0,1 1-1,-1-1 1,0 1 0,1-1 0,-1 0 0,0-1-1,2 0-10,0 0 17,0 0 0,0 0 0,0-1-1,-1 0 1,1-1 0,-1 1 0,1-1-1,-1 0 1,0 0 0,-1-1 0,1 1 0,-1-1-1,0 0 1,0 0 0,0-1 0,-1 1-1,1-1 1,-1 0 0,-1 1 0,1-3-17,5-57 233,-7 77-227,1-1-1,1 1 1,0 0-1,0-1 1,1 1-1,1-1 1,0 0-1,0 0 1,1-1 0,0 0-1,1 0 1,0 0-1,4 3-5,-7-9-176,1-1-1,0 1 0,0-1 1,0 0-1,0 0 0,1 0 1,-1-1-1,1 1 0,0-2 1,-1 1-1,6 1 177,-9-3-83,0 1 0,0-1 0,0 1-1,0-1 1,0 0 0,1 1 0,-1-1 0,0 0 0,0-1 0,0 1 0,0 0-1,0-1 1,0 1 0,1-1 0,-1 1 0,0-1 0,-1 0 0,1 0 0,0 0-1,0 0 1,0 0 0,0 0 0,-1-1 0,1 1 0,-1-1 0,1 1 0,-1-1-1,1 1 1,-1-1 0,0 0 0,0 0 0,0 0 0,1 0 83,-2-3 119,1 0 0,-1 0 0,1 0 0,-1 0 0,-1 0 0,1 1 0,-1-1 0,0 0 0,0 0 0,-1-3-119,1 3 235,-1-1 0,1 0 0,0 0 0,1 0 0,-1 1 0,1-1 0,1-5-235,0 6 94,1 0 1,-1 0-1,1 1 0,0-1 1,0 0-1,0 1 0,1-1 0,0 1 1,0 0-1,0 0 0,0 0 1,1 1-1,-1-1 0,1 1 0,1-1-94,3-2 74,0 0 0,1 1-1,-1 1 1,1-1 0,0 1-1,0 1 1,9-3-74,9 0 49,-1 1 0,1 1-1,0 2 1,0 0 0,13 2-49,11 3-4222,-12 1 816</inkml:trace>
  <inkml:trace contextRef="#ctx0" brushRef="#br0" timeOffset="5024.42">4688 558 5921,'-3'5'10670,"1"1"-5086,1 5-3536,2 7-3225,0 5 2675,0 4-1038,0 3 243,-1-1 0,-1 1-1,-1 0 1,-4 8-703,6-37 34,0 0 1,0 0-1,0 0 0,0 0 0,0 0 0,0-1 1,-1 1-1,1 0 0,0 0 0,-1 0 0,1-1 1,-1 1-1,1 0 0,-1 0 0,1-1 0,-1 1 0,1 0 1,-1-1-1,0 1 0,1 0 0,-1-1 0,0 1 1,1-1-1,-1 0 0,0 1 0,0-1-34,1 0 29,-1-1-1,1 1 1,0-1 0,-1 0 0,1 1-1,0-1 1,-1 0 0,1 1-1,0-1 1,0 0 0,0 1-1,0-1 1,0 0 0,0 0-1,0 1 1,0-1 0,0 0-1,0 1 1,0-1 0,0 0-1,0 1 1,0-1 0,1 0-1,-1 1 1,0-1 0,1 0-1,-1 1 1,0-1 0,1 0-1,-1 1 1,1-1-29,9-24 31,2 0 0,0 0 0,2 2 0,12-17-31,-22 34-1,0 0 1,1 0 0,0 1-1,0-1 1,0 1 0,0 0-1,1 1 1,0 0 0,0-1-1,0 2 1,1-1 0,-1 1 0,1 0-1,0 0 1,0 1 0,0 0-1,0 0 1,0 0 0,0 1-1,4 0 1,-9 1 0,1 0 0,-1 0 0,0 0 0,1 0 0,-1 1 0,0-1 0,0 1-1,0-1 1,1 1 0,-1 0 0,0 0 0,0 0 0,0 0 0,0 0 0,0 0-1,0 1 1,-1-1 0,1 1 0,0-1 0,-1 1 0,1 0 0,-1-1 0,0 1-1,1 0 1,-1 0 0,0 0 0,0 0 0,0 0 0,0 0 0,0 0 0,-1 1-1,1-1 1,-1 0 0,0 0 0,1 0 0,-1 1 0,0-1 0,0 1 0,0 7 17,-1-1 1,0 0-1,0 1 0,0-1 1,-2 0-1,1 0 1,-1 0-1,-3 6-17,4-4 94,11-12-19,26-25-6,-25 18-75,14-13 12,-14 11 1,1 0 0,1 0 0,-1 1 0,1 0 1,1 1-1,0 0 0,0 2 0,14-7-7,-26 13 10,0 0 0,0 0 0,0-1-1,1 1 1,-1 0 0,0 0 0,0 0 0,0 0 0,0 0 0,1 0 0,-1 0 0,0 1 0,0-1 0,0 0 0,0 1 0,0-1 0,0 1 0,0-1-1,0 1 1,0-1 0,0 1 0,0 0 0,0-1 0,0 1 0,0 0 0,0 0 0,0 0 0,-1 0 0,1 0 0,0 0 0,-1 0 0,1 0 0,-1 0-1,1 0 1,-1 0 0,0 0 0,1 0-10,9 55 254,-3-16-168,-5-36-112,0-1 0,0 0 1,0 1-1,0-1 0,0 0 1,1 0-1,0-1 0,-1 1 1,1 0-1,0-1 0,0 0 1,1 1-1,-1-1 0,0-1 1,1 1-1,-1 0 1,2 0 24,2 0-442,0-1 0,0 1-1,0-1 1,0 0 0,1 0-1,-1-1 1,0 0-1,0-1 1,2 0 443,17-3-2874,1-2 0,-1 0 0,0-2 0,14-7 2874,-38 15-148,4-3-348,17-5-900,0-1-1,19-12 1397,-3-8 2497,-36 26-1801,0 0 0,0 0 0,-1-1 0,1 1 0,-1-1 0,0 0 0,0 0 0,0 0 0,1-1-696,-3 4 104,0 1 0,0-1-1,0 1 1,1-1 0,-1 1-1,0-1 1,0 1 0,0-1-1,0 1 1,0-1 0,0 0-1,0 1 1,0-1 0,0 1-1,0-1 1,-1 1 0,1-1 0,0 1-1,0-1 1,0 1 0,-1-1-1,1 1 1,0-1 0,-1 1-1,1 0 1,0-1 0,-1 1-1,1-1 1,0 1 0,-1 0-1,1-1 1,-1 1 0,1 0-1,-1-1 1,1 1 0,-1 0-1,1 0 1,-1 0 0,1-1-1,-1 1 1,1 0 0,-1 0-1,1 0 1,-1 0 0,1 0-1,-1 0 1,1 0 0,-1 0-1,1 0 1,-1 0 0,1 0 0,-1 0-105,-31 5 1660,32-5-1659,-14 3 353,0 2 0,0-1 0,0 2 1,1 0-1,0 1 0,-7 5-353,15-10 50,1 1 0,-1 0-1,1 0 1,0 0 0,0 1 0,0-1 0,0 1 0,1 0-1,0 0 1,-1 1 0,1-1 0,1 0 0,-1 1 0,1 0-1,0 0 1,0 0 0,0-1 0,1 2 0,-2 4-50,3-8 4,1 0 1,-1 0-1,0 0 1,1 0-1,-1 0 1,1 0-1,-1 0 1,1 0-1,0 0 1,0 0-1,0 0 1,0 0-1,0 0 1,1 0-1,-1-1 1,1 1-1,-1-1 1,1 1-1,-1-1 1,1 1-1,0-1 1,0 0 0,-1 0-1,1 0 1,0 0-1,0 0 1,0 0-1,0-1 1,0 1-1,0-1 1,1 1-1,-1-1 1,0 0-5,8 2 7,-1 0 1,1-1 0,0-1-1,-1 1 1,1-2 0,8 0-8,-6-2 13,0 0 0,0 0 1,0-1-1,0-1 1,-1 0-1,0 0 1,0-1-1,8-6-13,-14 9 13,0-1 0,0 0-1,0-1 1,0 1 0,-1-1 0,0 0 0,0 0-1,3-4-12,-6 7 9,1-1 0,-1 1 0,0-1 0,0 0 0,0 0 0,0 1 0,0-1 0,-1 0 0,1 0 1,-1 0-1,0 0 0,0 0 0,0 0 0,0 0 0,0 0 0,-1 1 0,1-1 0,-1-1-9,-1 1 25,0 0 0,1 0 0,-1 0-1,0 0 1,-1 0 0,1 1 0,0-1 0,-1 1 0,0 0 0,1 0 0,-1 0 0,0 0 0,0 0 0,0 0 0,0 1 0,0 0 0,-1-1 0,1 1 0,0 0 0,-1 1 0,1-1 0,-1 1 0,1-1 0,0 1 0,-1 0 0,1 0 0,-2 1-25,3-1-582,-1 0 0,1 0 1,0 1-1,-1-1 0,1 1 0,0-1 0,-1 1 1,1 0-1,0 0 0,0 0 0,0 0 1,0 1-1,0-1 0,0 1 0,-1 0 582,3 2-6250</inkml:trace>
  <inkml:trace contextRef="#ctx0" brushRef="#br0" timeOffset="5750.16">6186 676 11498,'-15'1'7710,"5"-6"-3621,8 4-3876,1 0 0,-1 0 0,0 0 0,1 0 1,-1 1-1,0-1 0,0 1 0,1-1 1,-1 1-1,0 0 0,0-1 0,0 1 1,0 0-1,0 0 0,-1 1-213,-22 2 341,0 2 0,0 1 0,0 1 0,1 1 0,1 1 0,-1 1 0,1 1 0,1 1 0,0 2 0,-8 6-341,27-19 4,1 1 1,0 0-1,0-1 0,1 1 0,-1 0 1,0 0-1,0 0 0,1 0 1,0 0-1,-1 1 0,1-1-4,0-1 1,1 0-1,0 0 1,0-1 0,-1 1-1,1 0 1,0 0 0,0 0-1,0-1 1,0 1-1,0 0 1,0 0 0,0 0-1,0 0 1,0-1 0,0 1-1,1 0 1,-1 0-1,0-1 1,0 1 0,1 0-1,-1 0 1,1-1 0,-1 1-1,2 1 0,0-1 0,0 0 1,-1 1-1,1-1 0,0 0 1,0 0-1,0 0 0,1-1 1,-1 1-1,0 0 0,0-1 1,0 1-1,1-1 0,-1 0 1,0 0-1,0 0 0,1 0 1,-1 0-1,0 0 0,0-1 1,0 1-1,1-1 0,-1 0 0,8-1 6,-1-1-1,0 0 1,0-1 0,0 0-1,-1 0 1,1-1-1,-1 0 1,0-1-1,0 0 1,-1 0-1,0 0 1,0-1-1,0 0 1,-1-1 0,0 1-1,0-1 1,-1 0-1,0-1 1,-1 1-1,2-5-5,11-25 38,-2-2-1,-2 0 1,-1-1 0,0-9-38,2-5 30,7-16-2,-10 36-17,-1-1-1,-2 1 1,-1-2 0,-1-6-11,-5 42 1,-1 0-1,0 0 0,0 0 1,0 0-1,1 1 1,-1-1-1,0 0 1,0 0-1,0 0 1,0 0-1,-1 1 0,1-1 1,0 0-1,0 0 1,0 0-1,-1 0 1,1 1-1,0-1 1,-1 0-1,1 0 0,0 1 1,-1-1-1,1 0 1,-1 1-1,0-1 0,-11 12 70,-11 30 132,12-13-28,2 1 0,0 0-1,2 0 1,1 1 0,1 7-174,2-19 39,2 0-1,0 1 1,2-1-1,0 0 1,0 1-1,2-1 1,0 0 0,1 0-1,2 3-38,-3-14 5,0 1-1,1-1 1,0 1-1,0-1 1,1 0-1,0-1 0,0 1 1,0-1-1,1 0 1,0 0-1,0-1 1,1 1-1,-1-1 1,1-1-1,0 1 1,0-1-1,1-1 1,-1 1-1,1-1 1,0 0-1,0-1 1,0 0-1,0 0 1,0-1-1,4 0-4,-2 0 4,0 0 0,0-1 0,0-1-1,0 0 1,-1 0 0,1 0 0,0-2 0,0 1-1,-1-1 1,0 0 0,1-1 0,-1 0 0,-1-1-1,1 0 1,0 0 0,-1-1 0,0 0 0,-1 0-1,1-1 1,5-6-4,-11 11 1,-1 0-1,1 1 0,-1-1 1,1 0-1,-1 0 0,0 0 1,0 0-1,0-1 1,0 1-1,0 0 0,0 0 1,-1 0-1,1-1 1,-1 1-1,1 0 0,-1-1 1,0 1-1,0-1 0,0 1 1,0 0-1,-1-1 1,1 1-1,0 0 0,-1-1 0,0 2-1,1 0 0,-1 1 0,1-1 0,-1 0 0,1 0 0,-1 1 0,1-1 0,-1 1 0,0-1 0,1 1 0,-1-1 0,0 1 0,0-1 0,1 1 0,-1-1 0,0 1 0,0 0 0,0 0 0,1-1 0,-1 1 0,0 0 0,0 0 0,0 0 0,0 0 1,-1 0-4,-1 0 1,1 0 0,-1 1-1,1 0 1,-1-1-1,1 1 1,-1 0 0,1 0-1,0 0 1,0 0 0,0 0-1,-2 2 4,-2 0-10,2 0 5,1-1 0,-1 0 0,0 1 0,1 0-1,-1 0 1,1 0 0,0 1 0,0-1-1,0 0 1,1 1 0,-1 0 0,1 0-1,0 0 1,0 0 0,0 0 0,1 0-1,-1 2 6,0-2-2,-2 7-3,0 0 0,1 1 0,0 0 1,1 0-1,0 0 0,1 3 5,0-11 0,1 0-1,0 0 1,1-1 0,-1 1-1,1 0 1,0 0 0,0 0-1,0-1 1,0 1 0,0 0-1,1-1 1,0 1 0,0-1-1,0 0 1,0 0 0,0 0-1,1 0 1,-1 0 0,1 0-1,0 0 1,0-1 0,0 1-1,0-1 1,0 0-1,1 1 1,8 2-33,1-1-1,-1 0 0,1 0 0,-1-2 0,1 1 0,0-1 0,0-1 0,0-1 0,0 0 1,1 0-1,-1-1 0,0-1 0,-1 0 0,1-1 0,0 0 0,-1-1 0,2-1 34,-7 2-631,-1-1-1,0 1 1,1-1-1,-1 0 1,0-1-1,-1 0 1,1 0-1,1-2 632,-3 3-626,25-24-3632</inkml:trace>
  <inkml:trace contextRef="#ctx0" brushRef="#br0" timeOffset="6097.86">6297 389 11018,'-12'-10'2657,"15"3"912,13 6-3161,18 1-80,10 1-80,13-3 1808,-7-3-5624,18 0 2471</inkml:trace>
  <inkml:trace contextRef="#ctx0" brushRef="#br0" timeOffset="6483.47">6935 53 4201,'3'-4'1575,"0"-1"0,-1 1 0,1-1 0,-1 0 0,0 0 0,-1 0 0,1-1 0,-1 1 0,1-3-1575,-21 27 4804,-19 39-3192,3 3 1,3 1 0,2 1-1,-10 37-1612,34-83 66,1 0 0,0 0 0,1 1 0,1 0-1,1-1 1,0 1 0,1 0 0,1 0 0,1 0-1,1 6-65,0-15 12,0 0 0,0 0-1,1 0 1,0-1 0,0 1-1,1-1 1,0 0 0,0 0-1,1 0 1,0 0 0,0-1-1,1 0 1,0 0 0,1-1-1,-1 1 1,1-1 0,0-1-1,1 1 1,-1-1 0,1-1-1,4 3-11,3-1 12,0 0-1,1 0 1,-1-2-1,1 0 1,0-1-1,0 0 1,0-1-1,0-1 1,0-1-1,0 0 1,13-2-12,-16 1 13,0-1-1,-1 0 1,1-1 0,-1-1-1,1 0 1,-1 0 0,0-1-1,-1-1 1,1 0 0,-1 0-1,0-1 1,-1-1 0,0 0-1,9-8-12,-17 14 3,0 1 0,0-1 0,0 0 0,0 0 0,-1 0 0,1 0 0,0-1-1,-1 1 1,0 0 0,0-1 0,1 1 0,-1-1 0,-1 1 0,1-1 0,0 1 0,-1-1 0,1 0-1,-1 1 1,0-1 0,0 0 0,0 1 0,0-1 0,0 0 0,0 1 0,-1-1 0,0 0 0,1 1-1,-2-3-2,0 3 0,0-1 0,0 1 0,0-1 0,-1 1 0,1 0 0,-1 0 0,1 0 0,-1 0 0,0 1 0,0-1 0,0 1 0,0 0 0,0-1 0,0 1 0,0 1 0,0-1 0,0 0 0,-1 1-1,1-1 1,0 1 0,0 0 0,-1 0 0,1 1 0,-3-1-4,0 0 0,0 1 0,1 0 0,-1 0 0,1 1 0,-1 0 0,1 0 0,0 0 0,-1 0 0,1 1 0,0 0 0,1 0 0,-1 0 0,0 1 0,1 0 0,0 0 0,0 0 0,-2 2 4,5-4-1,-1 0 0,0 0 0,1 1 0,0-1 0,-1 1 1,1-1-1,0 1 0,0-1 0,1 1 0,-1 0 0,0-1 0,1 1 0,0 0 0,0 0 0,-1-1 0,2 1 0,-1 0 0,0 0 0,0-1 0,1 1 0,0 0 0,-1-1 0,1 1 0,0-1 0,0 1 0,1-1 0,-1 1 0,0-1 1,1 0-1,-1 1 0,1-1 0,0 0 0,0 0 0,0 0 0,0 0 0,0-1 0,0 1 0,0-1 0,2 2 1,8 5 25,0-1 0,1 0 0,0-1 0,0 0 0,0-1 1,1-1-1,0 0 0,0-1 0,0 0 0,2-1-25,41 5-179,51 0 179,-104-7-44,51-2-4658,-5-14 413</inkml:trace>
  <inkml:trace contextRef="#ctx0" brushRef="#br0" timeOffset="12536.09">4432 1872 10850,'-131'7'6860,"99"-8"-5799,1 1 0,0 2 0,0 1 0,0 2 0,0 1 0,1 1 0,-23 9-1061,49-14 97,0 0-1,1 0 0,-1 0 1,1 0-1,-1 0 0,1 1 1,0 0-1,0 0 0,0 0 1,0 0-1,1 0 0,-1 0 1,1 1-1,0-1 1,0 1-1,0 0 0,0-1 1,1 1-1,-1 0 0,1 1-96,1-3 10,0 0 0,-1 1 0,1-1 0,1 0 0,-1 0 0,0 0 0,0 1 0,1-1 0,-1 0 0,1 0 0,0 0 0,0 0 0,-1 0 0,1 0 0,1 0 0,-1 0 0,0 0 0,0-1 0,1 1 0,-1 0 0,1-1 0,-1 1 0,1-1 0,0 1 0,0-1 0,-1 0 0,1 0 0,0 0 0,0 0 0,0 0 0,0 0 0,0-1 0,1 1 0,-1 0 0,0-1 1,0 0-1,0 0 0,1 1-10,6 0 6,0 0 1,0-1 0,0 0 0,0 0 0,0-1 0,0 0 0,0 0 0,-1-1 0,1 0 0,0-1 0,-1 0 0,0 0 0,0-1 0,0 0 0,0-1 0,0 1-1,-1-1 1,0-1 0,0 1 0,0-1 0,-1-1 0,4-4-7,4-4 25,-1 0 0,-1-1 0,0-1-1,-1 0 1,-1-1 0,-1 0 0,0 0 0,-1-1 0,3-15-25,-4 9 24,-2-1 0,-1-1 0,0 1 0,-3 0-1,0-1 1,-1 0 0,-2 1 0,0 0 0,-4-10-24,-1-2 25,-3 1-1,0 0 1,-3 0-1,-1 1 1,-1 0-1,-4-2-24,15 32 94,4 9-23,6 21 21,14 35 13,30 68 220,-6-19 519,9 47-844,-42-117 115,-3 0 0,0 0 0,-3 1 1,-1-1-1,-2 1 0,-1 8-115,-2-23 160,1-32 34,5-40-54,-1 33-140,1 0 1,1 0 0,1 1-1,0 0 1,0 0 0,1 0-1,1 1 1,0 0 0,7-5-1,-10 11-4,0 0 0,1 0-1,0 1 1,0 0 0,0 1 0,1-1 0,0 1 0,0 1 0,0-1 0,0 1 0,1 1 0,0 0 0,0 0 0,0 1 0,0 0 0,8-1 4,-15 3-1,0 0 0,0 0-1,0 0 1,0 0 0,0 1 0,0-1-1,0 1 1,0-1 0,0 1 0,0 0 0,0 0-1,-1 0 1,1 0 0,0 0 0,0 0 0,-1 0-1,1 0 1,-1 1 0,1-1 0,-1 1-1,1-1 1,-1 1 0,0 0 0,0-1 0,0 1-1,0 0 1,0 0 0,0 0 0,-1 0 0,1 0-1,0 0 1,-1 1 1,3 9 0,0 0-1,-1 1 1,-1-1 0,0 1-1,-1 1 1,1 7 1,0 37 10,-1-38 15,0 1 1,1 0 0,3 6-27,-4-26 8,0-1 1,0 1-1,0 0 1,0-1-1,1 1 1,-1-1-1,0 1 1,0 0 0,1-1-1,-1 1 1,0-1-1,1 1 1,-1-1-1,1 1 1,-1-1-1,1 1 1,-1-1 0,1 1-1,-1-1 1,1 1-1,-1-1 1,1 0-1,-1 1 1,1-1-1,0 0 1,-1 0 0,1 0-1,0 1 1,-1-1-1,1 0 1,0 0-1,-1 0 1,1 0-1,0 0 1,-1 0 0,1 0-1,0 0 1,-1 0-1,1 0 1,-1-1-1,1 1-8,29-12-4003,-27 10 2949,27-16-3309</inkml:trace>
  <inkml:trace contextRef="#ctx0" brushRef="#br0" timeOffset="12879.92">5096 1810 11226,'-1'-2'433,"1"1"-1,-1-1 0,1 1 0,-1-1 0,0 1 0,1 0 0,-1-1 0,0 1 1,0 0-1,0-1 0,0 1 0,0 0 0,0 0 0,0 0 0,0 0 0,-1 0 1,1 0-1,0 0 0,-1 0 0,1 1 0,0-1 0,-2 0-432,1 1 292,-1-1 0,1 1 0,0 0 0,0 0 0,0 1-1,0-1 1,0 0 0,-1 1 0,1-1 0,0 1 0,0-1 0,0 1 0,0 0 0,1 0-1,-2 0-291,-4 4 387,-1 0 0,1 0-1,0 1 1,0 0 0,1 0-1,-1 0 1,-3 6-387,5-5 136,0 1-1,0 0 1,0 0-1,1 0 1,0 0-1,1 1 1,0-1-1,0 1 1,1 0 0,0 0-1,0 0 1,0 9-136,2-15 16,0 0 0,1 0 0,-1 0 0,0 0 1,1 0-1,0 0 0,-1 0 0,1 0 0,0 0 0,1 0 1,-1 0-1,0-1 0,1 1 0,0-1 0,-1 1 0,1-1 1,1 1-17,-1-1 5,1 1 0,0-1 0,1 0 0,-1 0 0,0-1 1,0 1-1,1-1 0,-1 0 0,1 0 0,-1 0 1,1 0-1,-1 0 0,1-1 0,0 1 0,-1-1 1,1 0-1,2-1-5,3 0 13,0 0 0,0-1 0,-1 0 0,0 0 0,1-1 1,-1 0-1,0-1 0,0 1 0,0-2 0,-1 1 0,1-1 1,-1 0-1,-1-1 0,1 1 0,-1-1 0,1-1 0,-2 1 0,3-4-13,-5 7 11,-1 0-1,1-1 1,0 0-1,-1 1 1,0-1-1,0 0 0,0 0 1,-1 0-1,1 0 1,-1-1-1,0 1 1,0 0-1,0-1 0,-1 1 1,1 0-1,-1-1 1,0 1-1,-1-1 1,1 1-1,-1 0 0,0-1 1,0 1-1,0 0 1,0 0-1,-1-1 1,0 1-1,0 0 0,0 1 1,0-1-1,0 0 1,-1 1-1,0-1 1,0 1-1,0 0 0,0-1 1,-2 0-11,2 1 22,-1 0 0,1 1 1,-1-1-1,1 1 0,-1 0 0,0 0 1,0 1-1,1-1 0,-1 1 0,0-1 1,-1 1-1,1 0 0,0 1 0,0-1 1,0 1-1,-1 0 0,1 0 0,0 0 1,0 1-1,0-1 0,-1 1 0,1 0-22,4-1-131,-1 1 1,1-1-1,-1 0 0,1 1 0,-1-1 0,1 1 1,-1-1-1,1 0 0,0 1 0,-1-1 0,1 1 0,0-1 1,0 1-1,-1-1 0,1 1 0,0-1 0,0 1 0,-1 0 1,1-1-1,0 1 0,0-1 0,0 1 0,0-1 0,0 1 1,0 0-1,0-1 0,0 1 0,0-1 0,0 1 1,1-1-1,-1 1 0,0 0 0,0-1 0,0 1 0,1-1 1,-1 1-1,0-1 0,1 1 0,-1-1 0,0 1 0,1-1 131,10 15-4396</inkml:trace>
  <inkml:trace contextRef="#ctx0" brushRef="#br0" timeOffset="13248.65">5346 1812 11795,'-3'2'3728,"2"1"1177,1 7-3216,4 7 215,-7-1-312,5 7-175,1 0-465,-3 1-224,1-4-368,2 1-112,1-5-152,1-7 120,2-3-48,3-8-232,-2-7-168,-3-10 880,5-4-6705,-2-14 2336</inkml:trace>
  <inkml:trace contextRef="#ctx0" brushRef="#br0" timeOffset="13249.15">5363 1575 8938,'-13'-31'4081,"4"5"272,3 11-2393,-1 4-392,2 7-783,5 4-225,5 4-8,-5-4 1576,2 0-6593,9 7 3097</inkml:trace>
  <inkml:trace contextRef="#ctx0" brushRef="#br0" timeOffset="13670.6">5591 1653 12915,'29'7'12595,"-1"9"-8510,20 22-5616,-37-28 2825,41 31-454,35 32-200,-78-64-635,0 0 1,-1 1-1,0 0 0,-1 1 1,0 0-1,-1 0 1,4 9-6,-5-12-790,-1-13-4693,-3 3 948</inkml:trace>
  <inkml:trace contextRef="#ctx0" brushRef="#br0" timeOffset="14067.16">5963 1845 8538,'39'-87'4329,"-44"82"152,-8 3-1601,1 8-903,-9 3-145,1 9-568,-9 5-183,3 3-401,0 5-184,3 1-272,0 2 464,8-4 304,1 1-1664,8-8-4913,-5-19 1472</inkml:trace>
  <inkml:trace contextRef="#ctx0" brushRef="#br0" timeOffset="14514.31">6815 1906 9602,'-13'-2'8660,"-6"-6"-6196,-9-4-1456,12 8-484,0 0 0,-1 1 0,1 0 0,0 2 0,-1 0 0,-4 0-524,14 1 160,0 0-1,0 1 1,0-1 0,0 1-1,1 1 1,-1-1-1,0 1 1,0 0-1,1 1 1,-1 0 0,1 0-1,0 0 1,0 0-1,0 1 1,0 0 0,1 1-1,-5 3-159,9-7 5,0 0 0,0 0 0,0 0 0,0 0 0,0 0 1,0 1-1,0-1 0,1 0 0,-1 1 0,0-1 0,1 0 0,-1 1 0,1-1 0,-1 1 0,1-1 0,-1 1 0,1-1 0,0 1 0,0-1 0,0 1 0,0-1 0,0 1 0,0-1 0,1 1 0,-1-1 0,0 1 0,1-1 1,-1 1-1,1-1 0,-1 1 0,1-1 0,0 0 0,0 0 0,0 1 0,-1-1 0,1 0 0,0 0 0,0 0 0,1 0 0,-1 0 0,0 0 0,0 0 0,0 0 0,1 0 0,-1 0 0,1-1 0,-1 1 0,0-1 1,1 1-1,-1-1 0,1 1 0,0-1-5,6 3 16,0-1 0,0 1 0,0-2 0,0 1 0,0-1 0,0 0 0,0-1 0,1 0 0,2 0-16,60-17 24,-66 15-20,1 1 0,-1-2 0,0 1 0,0-1 0,0 0 0,0 0 1,-1 0-1,1 0 0,-1-1 0,0 0 0,0 0 0,0 0-4,-3 3 15,-1 1-1,1-1 0,-1 1 0,1-1 0,-1 0 0,1 1 1,-1-1-1,0 0 0,1 1 0,-1-1 0,0 0 0,0 1 0,1-1 1,-1 0-1,0 0 0,0 1 0,0-1 0,0 0 0,0 0 1,0 1-1,0-1 0,0 0 0,0 0 0,0 1 0,0-1 1,-1 0-1,1 0 0,0 1 0,-1-1 0,1 0 0,0 1 1,-1-1-1,1 0 0,-1 1 0,1-1 0,-1 1 0,1-1 1,-1 1-1,1-1 0,-1 1 0,1-1 0,-1 1 0,0-1 1,0 1-15,0 0 27,0-1 0,0 1 0,0 0 0,0-1 0,0 1 0,0 0 1,-1 0-1,1 0 0,0 0 0,0 0 0,0 0 0,0 1 0,0-1 0,0 0 1,0 0-1,0 1 0,-1-1 0,1 1 0,0-1 0,1 1 0,-1-1 0,0 1 1,0 0-1,0-1 0,0 1 0,0 0 0,0 0 0,1 0 0,-1-1 0,0 1 1,0 1-28,-1 2 40,0 1 0,0-1 0,0 1 0,1 0 0,-1-1 0,1 1 0,0 0 0,1 0 0,-1 0 0,1 0 0,0 0 1,0 0-1,1 0 0,-1 0 0,1 0 0,0 0 0,0-1 0,1 1 0,-1 0 0,1-1 0,0 1 0,0-1 0,1 1 0,0-1 1,-1 0-1,1 0 0,1 0 0,-1 0 0,2 1-40,-2-2-398,1 0 1,-1 0-1,0-1 1,1 1-1,0-1 0,0 0 1,-1 0-1,1 0 1,1 0-1,-1-1 1,0 0-1,0 1 0,3-1 398,31-1-4212</inkml:trace>
  <inkml:trace contextRef="#ctx0" brushRef="#br0" timeOffset="14879.96">7036 1870 11803,'-1'0'264,"1"-1"0,-1 1 0,0 0 0,1 0 0,-1 0 0,1 0 0,-1 0 1,1 0-1,-1 0 0,0 0 0,1 0 0,-1 0 0,1 1 0,-1-1 1,1 0-1,-1 0 0,1 0 0,-1 1 0,1-1 0,-1 0 0,1 1 1,-1-1-1,1 0 0,-1 1 0,1-1 0,-1 1 0,1-1 0,0 0 1,-1 1-1,1-1 0,0 1 0,-1 0-264,2 21 3068,18 27-2105,-18-46-472,5 10-245,0 0 1,1-1-1,0 0 0,1 0 0,0-1 0,1 0 1,0 0-1,0-1 0,1 0 0,9 6-246,-18-15 39,0 0 0,0-1 0,0 1 0,-1-1 0,1 1 0,0-1 0,0 1 0,0-1 0,0 1 0,0-1-1,0 0 1,0 0 0,0 1 0,0-1 0,0 0 0,0 0 0,0 0 0,0 0 0,0 0 0,0 0 0,0-1 0,0 1 0,0 0 0,0 0 0,0-1 0,0 1-1,1-1-37,-1 0 57,0 0 1,1-1 0,-1 1-1,0-1 1,0 1 0,0-1-1,0 1 1,0-1 0,-1 0-1,1 1 1,0-1 0,-1 0-1,1 1 1,-1-1 0,0 0-59,2-9 248,0-1 0,-2 0-1,1 1 1,-2-12-248,-11-47 334,8 58-301,1 0 1,1-1-1,0 1 1,0-1-1,1 0 1,1 1-1,0-1 1,1 0-1,2-9-33,10-3-1,2 15-5195,-8 8 985</inkml:trace>
  <inkml:trace contextRef="#ctx0" brushRef="#br0" timeOffset="15415.28">7425 1278 10826,'-23'-17'7511,"21"15"-4233,2 6-773,3 17-1404,23 129 2157,-16-106-2874,-1 1-1,-3 0 0,-2 1 1,-2-1-1,-3 23-383,-6 17 324,-8 22-324,15-107 6,0 1 0,0 0 0,0-1 0,0 1 1,0-1-1,0 1 0,0-1 0,0 1 0,0-1 0,0 1 0,0-1 0,0 1 0,0-1 1,-1 1-1,1-1 0,0 1 0,0-1 0,-1 1 0,1-1 0,0 0 0,-1 1 1,1-1-1,0 1 0,-1-1 0,1 0 0,-1 1 0,1-1 0,0 0 0,-1 0 1,1 1-1,-1-1-6,-6-14 144,-1-26-22,9 34-122,-1 1 0,1 0 0,0 0 1,0 0-1,1 1 0,0-1 0,0 0 0,0 0 0,0 1 0,0-1 1,1 1-1,0 0 0,0 0 0,0 0 0,1 0 0,-1 0 1,2 0-1,1-1-5,1-1 1,0 2 0,1-1 0,-1 1 0,1 0 0,-1 1-1,1 0 1,0 0 0,1 0 0,1 1 4,2-1-5,0 1-1,0 0 1,0 1-1,0 0 1,0 1-1,0 0 1,0 1-1,-1 1 1,1 0-1,0 0 1,0 1-1,-1 1 1,0 0-1,0 0 1,2 2 5,-8-3-1,-1-1 1,1 2-1,-1-1 1,1 0-1,-1 1 1,0 0-1,-1 0 1,1 0-1,-1 0 1,0 1 0,0-1-1,0 1 1,0 0-1,-1 0 1,0 0-1,0 0 1,0 0-1,-1 0 1,1 1-1,-1-1 1,0 1-1,-1 1 1,0-3 3,0 1 0,-1 0 0,1-1 0,-1 1-1,0-1 1,-1 1 0,1-1 0,-1 0 0,0 0-1,0 0 1,0 0 0,0 0 0,-1 0 0,1 0-1,-1-1 1,0 1 0,0-1 0,-1 0 0,1 0-1,-1 0 1,1 0 0,-1 0 0,0-1 0,0 0-1,0 0 1,-4 1-3,-6 4-41,-1-1-1,0-1 0,0 0 0,0-1 0,-1-1 1,1 0-1,-1-1 0,0-1 0,0 0 0,1-2 1,-1 1-1,0-2 42,15 2-134,1 0 0,0 0-1,-1 0 1,1 0 0,0 0 0,0 0 0,-1 0 0,1 0 0,0 0-1,-1-1 1,1 1 0,0 0 0,0 0 0,-1 0 0,1 0 0,0-1-1,0 1 1,-1 0 0,1 0 0,0 0 0,0-1 0,0 1 0,-1 0 0,1 0-1,0-1 1,0 1 0,0 0 0,0-1 0,0 1 0,0 0 0,0 0-1,0-1 1,-1 1 0,1 0 0,0-1 0,0 1 134,7-14-4350</inkml:trace>
  <inkml:trace contextRef="#ctx0" brushRef="#br0" timeOffset="15740.27">7917 1823 12547,'6'3'3576,"-19"1"1241,13 6-2984,3 1-665,-3 5 336,3 2-527,2-1-217,1-2-352,-3 2-120,3-5 112,-3-4-64,-6-2 40,3-9-3520,-1-4-2490,0 6-567</inkml:trace>
  <inkml:trace contextRef="#ctx0" brushRef="#br0" timeOffset="15741.27">7867 1396 11042,'-8'-25'2801,"-6"-15"928,6 17-3129,5 11-208,13 4 104,5 5 2345,9 3-6570,10 2 3145</inkml:trace>
  <inkml:trace contextRef="#ctx0" brushRef="#br0" timeOffset="16076.01">8186 1277 8098,'-6'-5'3808,"5"5"-161,1 2 3680,4 42-6019,2 8-65,-3 1 0,-1-1 0,-4 1 1,-1-1-1,-5 15-1243,-65 233 1148,59-266-1460,3-28-2601,-2-22-4551,5-5 948</inkml:trace>
  <inkml:trace contextRef="#ctx0" brushRef="#br0" timeOffset="16459.14">8003 1855 8994,'-48'-120'4265,"48"101"296,2 5-2337,3 3-399,6 4-777,10 3-304,3 3-456,18 1-88,5 5-120,11 2 184,-2 0-88,4 4-8,-15-3 1529,-5 3-6554,-12 0 2464</inkml:trace>
  <inkml:trace contextRef="#ctx0" brushRef="#br0" timeOffset="16801.82">8455 1814 7114,'34'74'3822,"-33"-71"-3357,0 0 1,-1 0-1,1 0 1,-1 0 0,0 0-1,0 0 1,0 1-1,0-1 1,0 0 0,-1 0-1,1 0 1,-1 0-1,0 2-465,-5 7 3631,3-12 4423,5-16-7802,0 0 0,0 0 1,1 0-1,1 0 0,1 1 0,0-1 1,2 0-253,-5 11 15,1 0 0,0 0 1,0 0-1,0 1 0,1-1 1,-1 1-1,1 0 0,0 0 1,1 0-1,-1 0 0,0 1 1,1 0-1,0 0 0,0 0 1,0 0-1,0 1 0,0 0 1,1 0-1,-1 1 0,1-1 1,-1 1-1,5 0-15,5 0-495,0 1 0,0 0 0,1 1 0,-1 1 0,0 1 0,0 0 0,10 4 495,11 1-4350,-5-1 769</inkml:trace>
  <inkml:trace contextRef="#ctx0" brushRef="#br0" timeOffset="16802.82">8912 1774 5161,'86'-5'4492,"-73"0"-275,-17-4-1331,-16-1 492,10 7-2786,0 1 0,0 0 1,-1 1-1,1 0 1,-1 0-1,1 1 0,0 0 1,-1 1-1,1 1 1,-3 0-593,-3 1 340,1 0 0,-1 2 0,1 0 1,0 0-1,1 2 0,-7 3-340,17-8 55,0 1-1,0 0 0,0 0 0,0 0 1,1 0-1,0 1 0,-1-1 1,1 1-1,1 0 0,-1 0 0,0 0 1,1 0-1,0 0 0,0 1 1,-1 2-55,3-5 4,-1 0 1,1 0-1,0 0 1,-1-1-1,1 1 1,0 0 0,0 0-1,0 0 1,1 0-1,-1 0 1,0 0-1,1-1 1,-1 1 0,1 0-1,0 0 1,-1-1-1,1 1 1,0 0-1,0-1 1,0 1 0,0-1-1,0 1 1,1-1-1,-1 1 1,0-1-1,1 0 1,-1 0-1,1 1 1,-1-1 0,1 0-1,0-1 1,-1 1-1,1 0 1,0 0-1,0-1 1,-1 1 0,1-1-1,0 1 1,0-1-1,0 0 1,0 0-5,10 2 10,1-2 1,-1 0-1,0 0 1,0-1-1,1 0 1,-1-1-1,0 0 1,0-1-1,-1-1 1,1 0 0,-1 0-1,1-1 1,-1-1-1,-1 0 1,1 0-1,-1-1 1,6-5-11,-11 6 726,-5 27-438,2-15-290,0 1-1,0-1 0,1 1 0,0-1 0,0 0 0,0 0 0,1 0 0,0-1 1,0 1 2,2 2-21,-5-6-12,1 0 0,-1 0 0,1 0 0,0-1 0,0 1 0,0 0 0,0-1 0,0 1 1,0-1-1,0 1 0,0-1 0,0 0 0,1 0 0,-1 0 0,0 0 0,1-1 33,20 0-4905,-7-6 749</inkml:trace>
  <inkml:trace contextRef="#ctx0" brushRef="#br0" timeOffset="17189.58">9160 1833 9490,'72'-90'4537,"-87"87"152,6 6-1856,-2 4-1353,1 6-64,-2 5-608,8 3-119,1 0-249,3 5-96,3-3-192,5 1 144,-1-7-56,5-3 32,3-7 880,1-11-6561,-2-6 2328</inkml:trace>
  <inkml:trace contextRef="#ctx0" brushRef="#br0" timeOffset="17190.58">9259 1590 5985,'-15'-30'4377,"-1"7"-792,0 11-464,6 7-2697,16 9-16,3 2-440,12 5 2432,2 4-5976,7 10 2735</inkml:trace>
  <inkml:trace contextRef="#ctx0" brushRef="#br0" timeOffset="17593.62">9387 1668 4409,'37'69'3510,"-36"-68"-3357,-1-1 1,0 1-1,1 0 0,-1-1 0,0 1 1,0 0-1,0-1 0,0 1 1,0 0-1,0-1 0,0 1 0,0 0 1,0-1-1,0 1 0,0 0 0,0 0 1,0-1-1,-1 1 0,1 0 1,0-1-1,0 1 0,-1-1 0,1 1 1,0 0-1,-1-1 0,1 1 0,-1-1 1,1 1-1,-1-1 0,1 1 1,-1-1-1,1 1 0,-1-1 0,1 0 1,-1 1-1,0-1 0,1 0 1,-1 1-154,-26 6 3370,21-6-2428,4-1-615,1 0 0,-1 1 0,0 0 0,0-1 0,0 1 0,1 0 1,-1 0-1,0 0 0,1 0 0,-1 1 0,1-1 0,-1 0 0,1 1 0,0-1 0,-1 2-327,1-3 727,1 0-164,6 1 513,22 6-990,0-2-1,0-1 1,0-1 0,1-1 0,-1-1-1,1-2 1,-1-1 0,0-1-1,0-2 1,0-1 0,0 0-1,6-5-85,-32 11 17,-1-1-1,1 1 0,0-1 1,0 0-1,-1 0 0,1 0 0,0 0 1,-1 0-1,1 0 0,-1 0 1,1-1-1,-1 1 0,0 0 1,1-1-1,-1 0-16,0 1 7,-1 1 0,0-1-1,0 1 1,0-1 0,0 0 0,0 1 0,0-1 0,0 1-1,0-1 1,0 1 0,0-1 0,0 0 0,-1 1-1,1-1 1,0 1 0,0-1 0,0 1 0,-1-1 0,1 1-1,0-1 1,-1 1 0,1 0 0,0-1 0,-1 1-1,1-1 1,-1 1 0,1 0 0,-1-1 0,1 1 0,0 0-1,-1-1-6,-3-1 18,-1-1 0,0 1 0,1 0 0,-1 0 0,0 1 0,0 0 0,0-1 0,0 2 0,0-1 0,0 0-18,-11 1 10,0 0-1,0 1 0,0 1 0,0 1 0,1 0 0,-1 1 0,1 0 0,-1 1-9,11-3 14,0 0-1,0 1 1,0-1 0,0 1-1,0 0 1,1 0-1,-1 1 1,1-1 0,0 1-1,0 0 1,-2 3-14,4-5 20,1 1-1,-1-1 1,1 1-1,0-1 1,0 1-1,0-1 1,0 1-1,0 0 1,1-1-1,-1 1 1,1 0 0,0 0-1,-1 0 1,1-1-1,1 1 1,-1 0-1,0 0 1,1-1-1,-1 1 1,1 0-1,0 0 1,0-1 0,0 1-20,3 3 47,-1 0 1,1 0 0,0 0 0,0-1 0,0 0-1,1 1 1,0-2 0,0 1 0,0-1 0,1 1-1,0-2 1,-1 1 0,1 0 0,1-1 0,-1 0-1,0-1 1,1 0 0,1 1-48,23 7 256,1-2-1,0-1 1,9 0-256,-23-4 224,49 9-733,-5-3-3515,-9-5 582</inkml:trace>
  <inkml:trace contextRef="#ctx0" brushRef="#br0" timeOffset="19162.68">9257 1942 5857,'5'0'13418,"1"7"-9708,8 20-5133,-11-20 2745,-1-2-1187,2 2 141,-1-1 0,-1 1 0,1 0 0,-1 0 0,0 0 0,-1 0 0,1 0 0,-1 5-276,-1-12 277,0 0-49,0 0 10,0 0-6,-8-46 1776,-1-7-1539,3 25-70,1 0 1,1-1-1,2 1 0,1-8-399,1 35 21,0-1 1,0 0-1,0 1 1,0-1-1,1 0 0,-1 1 1,1-1-1,-1 0 1,1 1-1,0-1 1,-1 1-1,1-1 1,0 1-1,0 0 0,0-1 1,0 1-1,0 0 1,1-1-1,-1 1 1,0 0-1,1 0 1,-1 0-1,0 0 0,1 1 1,-1-1-1,1 0 1,-1 0-1,1 1 1,0-1-1,-1 1 1,1 0-1,0-1 0,-1 1 1,2 0-22,6-1-458,0 1 0,0 1 0,0 0 0,1 0-1,-1 0 1,0 2 458,5-1-2290,40 7-1831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0:29.567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AB008B"/>
    </inkml:brush>
    <inkml:brush xml:id="br3">
      <inkml:brushProperty name="width" value="0.05" units="cm"/>
      <inkml:brushProperty name="height" value="0.05" units="cm"/>
      <inkml:brushProperty name="color" value="#CC0066"/>
    </inkml:brush>
    <inkml:brush xml:id="br4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595 190 7762,'-1'-2'254,"0"1"1,0-1 0,0 0 0,0 1 0,0-1-1,-1 1 1,1 0 0,0-1 0,-1 1-1,1 0 1,-1 0 0,1 0 0,-1 0 0,0 0-1,1 0 1,-1 0 0,0 1 0,0-1-1,1 1 1,-1-1 0,0 1 0,0 0 0,0-1-1,0 1 1,0 0 0,0 0-255,0 1 166,0 0 0,0 1 1,0-1-1,0 0 0,1 1 0,-1-1 1,0 1-1,1-1 0,-1 1 0,1 0 1,0-1-1,-1 1 0,1 0 0,0 0 1,0 0-1,0 0 0,0 0 0,0 2-166,-3 8 225,0 0 0,1 0-1,0 1 1,1-1-1,1 1 1,0-1 0,0 7-225,5 20 721,2 0 1,7 27-722,-3-21 1096,2 43-1096,40 806 2493,-37-566-1996,2-111-21,24 91-476,54 218 164,-59-337-127,2 21 76,-9 2-1,-10 1 1,-8 56-113,10 201 229,-6-210-139,-1-66-41,-3-57 23,-7 44-72,0 221 433,0-52-229,1 118-80,0-154-29,1-34 39,-1 108 1,-8-255-29,-20 118-106,5-128 152,6 1 0,4 118-152,7-120 142,-11 69-142,4-87 208,4 1 1,7 59-209,4-26 241,-2-30 154,5 0-395,-9-94 26,-1-1 1,-1 0-1,0 1 0,-1-1 1,0 0-1,-1 0 0,0 0 1,-1-1-1,-1 1 1,0-1-1,0 0 0,-7 10-26,6-11 28,6-10-13,0-1-1,0 1 1,0-1 0,0 1 0,0-1-1,-1 0 1,1 1 0,0-1 0,0 1-1,-1-1 1,1 0 0,0 1 0,-1-1-1,1 0 1,0 1 0,-1-1 0,1 0-1,0 0 1,-1 1 0,1-1 0,-1 0-1,1 0 1,0 0 0,-1 1 0,1-1-1,-1 0 1,1 0 0,-1 0-1,1 0 1,0 0 0,-1 0 0,1 0-1,-1 0-13,-5-4-4080,4 2 115</inkml:trace>
  <inkml:trace contextRef="#ctx0" brushRef="#br0" timeOffset="5316.51">1205 9300 10466,'-142'60'2613,"90"-45"162,50-15-2678,0 1 1,0-1-1,0 0 1,0 1 0,0-1-1,0 1 1,0-1-1,1 1 1,-1 0-1,0 0 1,0 0-1,1 0 1,-1 0-1,1 0 1,-1 1 0,1-1-1,-1 0 1,1 1-1,0-1 1,0 1-1,-1-1 1,1 1-98,1-1 13,0-1 0,0 0 0,0 1 0,-1-1 0,1 0 0,0 1 0,0-1 0,0 0 0,0 1 0,0-1 0,0 0 0,0 1 1,0-1-1,0 0 0,0 1 0,0-1 0,0 0 0,0 1 0,0-1 0,1 0 0,-1 1 0,0-1 0,0 0 0,0 0 0,0 1 0,1-1 0,-1 0 0,0 1 0,0-1 0,0 0 0,1 0 1,-1 0-1,0 1 0,0-1 0,1 0 0,-1 0 0,0 0 0,1 0 0,-1 1-13,21 6 208,27 0-33,-44-6-119,238 13 1234,169-13-1290,-259-3 89,218 0 14,775-14-9,-258-11-19,90-12 9,73-5 129,-5 4 16,52-5 385,1-1 279,-42 3-220,-97 18-374,-58 21-207,-83 21 218,-47 18 75,-64 10-269,-254-13-81,1433 71 428,-1813-102-439,51 2 65,-1-5 0,30-9-89,-143 10 26,0-1 0,-1-1 0,1 1 0,0-2 1,-1 1-1,3-3-26,-11 6 9,1-1 0,-1 0 1,1 0-1,-1 0 0,1 0 1,-1 0-1,1 0 0,-1-1 1,0 1-1,0 0 0,1-1 1,-1 1-1,0-1 0,0 1 1,-1-1-1,2 0-9,-2 1 5,0-1 1,0 1-1,0 0 0,0 0 0,0-1 1,-1 1-1,1 0 0,0 0 1,0 0-1,-1 0 0,1-1 1,-1 1-1,1 0 0,-1 0 1,0 0-1,1 0 0,-1 0 0,0 0 1,0 0-1,0 0 0,1 1 1,-1-1-1,0 0 0,0 0 1,0 1-1,0-1 0,-1 0-5,-52-34-124,-1 2 0,-2 3 0,-2 2-1,-2 2 125,48 20 0,-2 0-6,-136-56-12,127 54 10,0 1 1,-1 1 0,0 1 0,0 1 0,-12 1 7,37 3-3,0 0 0,0 0 0,0 0 0,0 0 0,0 0 0,0 0 1,0 1-1,0-1 0,0 0 0,0 0 0,0 0 0,0 0 0,0 0 0,0 0 1,0 0-1,0 1 0,0-1 0,0 0 0,0 0 0,0 0 0,0 0 0,-1 0 1,1 0-1,0 0 0,0 0 0,0 0 0,0 0 0,0 0 0,0 1 0,0-1 0,0 0 1,0 0-1,-1 0 0,1 0 0,0 0 0,0 0 0,0 0 0,0 0 0,0 0 1,0 0-1,0 0 3,20 8-61,30 8 14,282 53-38,43 10 39,-288-56 50,0 4 0,-3 3-1,14 10-3,-84-33 11,68 35 35,-77-39-29,0 1 0,-1-1 0,1 1 1,-1 0-1,1 0 0,-1 0 0,0 1 0,-1-1 1,1 1-1,-1 0 0,0 0 0,0 1 0,0 1-17,-2-6 18,-1 1 0,1 0 0,-1-1 0,1 1 0,-1 0 0,0-1-1,0 1 1,0 0 0,0-1 0,0 1 0,0 0 0,0-1 0,0 1 0,-1 0 0,1-1-1,-1 1 1,1 0 0,-1-1 0,0 1 0,1-1 0,-1 1 0,-1 0-18,0 1 38,-1-1 0,1 1 0,-1-1 0,0 1 1,0-1-1,1 0 0,-2 0 0,1 0 0,0 0 1,-3 0-39,-12 5 157,0-2 0,0 0 1,0-1-1,-5 0-157,13-2 64,-395 58 1715,364-50-1898,10 8-3751,17 0 879</inkml:trace>
  <inkml:trace contextRef="#ctx0" brushRef="#br0" timeOffset="6433.47">35 375 8082,'-27'-2'5147,"19"2"-1664,15-4 1027,20-10-4133,-1 0 1,-1-2-1,0-1 1,22-20-378,95-90 524,-109 96-472,58-79 828,-90 110-839,0-1 1,0 1-1,0-1 1,0 1-1,0 0 1,0 0-1,0 0 0,0 0 1,0 0-1,0 0 1,0 0-1,0 0 1,0 0-1,0 0 1,0 0-1,0 1 1,0-1-1,0 0 0,0 1 1,0-1-1,0 1 1,0-1-1,0 1 1,0-1-1,0 1 1,-1 0-1,1-1 1,0 1-1,0 0 0,-1 0 1,1 0-1,0-1 1,0 2-42,30 35 738,-26-29-540,120 124 2240,-122-128-2890,1 0 0,-1 0 0,-1 1 0,1-1 0,0 1 0,-1 0 0,1 3 452,0-1-917,10 23-2087</inkml:trace>
  <inkml:trace contextRef="#ctx0" brushRef="#br0" timeOffset="52310.81">2629 7814 4641,'-10'-5'9475,"-8"-2"575,18 7-10003,0 1 0,-1 0 0,1 0 0,0-1 0,0 1 0,-1 0 0,1 0 0,0 0 0,0-1 0,0 1 0,0 0 0,0 0 0,0 0 0,0 0 0,0-1 1,0 1-1,1 0 0,-1 0 0,0 0 0,0-1 0,1 1 0,-1 0 0,0 0 0,1-1 0,-1 1 0,1 0 0,-1-1 0,1 1-47,1 5 43,1-1 0,-1 0 0,1 1 0,0-1 0,0 0 0,1-1 0,0 1 0,-1-1 0,2 1 0,-1-1 0,1 1-43,7 5 80,3 5 71,1-1 0,0-1-1,16 10-150,25 20 151,-41-29-98,-11-11-9,0 1 0,0 0-1,-1 0 1,1 1 0,-1-1 0,0 1-1,-1 0 1,1 0 0,1 3-44,-5-7-6,0-1 0,-1 1 0,1-1 0,0 1 0,0-1 0,-1 1 0,1-1 0,0 0 0,0 1 0,-1-1 0,1 1 0,0-1 0,-1 0 0,1 1 0,-1-1 0,1 0 0,-1 1-1,1-1 1,-1 0 0,1 0 0,0 1 0,-1-1 0,1 0 0,-1 0 0,0 0 0,1 0 0,-1 0 0,1 0 0,-1 0 0,1 0 0,-1 0 0,1 0 0,-1 0 6,-20 1-4726,5-6 681</inkml:trace>
  <inkml:trace contextRef="#ctx0" brushRef="#br0" timeOffset="52706.47">2847 7789 9634,'1'-3'626,"0"0"-1,-1 1 1,1-1-1,-1 1 1,0-1-1,1 0 1,-1 1-1,0-1 1,-1 0-1,1-2-625,-8 0 3044,-9 16-1438,-53 63 115,3 3 1,4 3-1,-3 10-1721,60-74 64,16-18 355,21-17-687,-2-5-3612,3-8 286</inkml:trace>
  <inkml:trace contextRef="#ctx0" brushRef="#br0" timeOffset="53202.67">3096 7497 2008,'-2'-16'15575,"13"11"-8946,31 12-5006,-40-7-1584,13 4 84,31 7 404,0 2 0,33 15-527,-74-26 35,-1-1-1,1 1 1,0-1-1,0-1 1,0 1-1,1-1 1,-1 0-1,0 0 1,0 0-1,1-1-34,6 0-6271,-15 2 2006</inkml:trace>
  <inkml:trace contextRef="#ctx0" brushRef="#br0" timeOffset="53541.87">3377 7523 6505,'0'-2'677,"1"1"0,-1-1-1,0 0 1,0 1-1,0-1 1,0 0 0,-1 1-1,1-1 1,0 1-1,-1-1 1,1 1 0,-1-1-1,1 0 1,-1 1-1,0 0 1,0-1 0,0 1-1,0-1 1,0 1 0,0 0-1,0 0 1,-1-1-677,-16-1 3457,-10 10-3816,-39 21 986,61-25-572,0 0-1,0 1 1,0 0 0,1 0-1,-1 0 1,1 0 0,0 1-1,0 0 1,1 0 0,-5 5-55,9-9-566,-1 1 2186,3-1-5297,5 0 633</inkml:trace>
  <inkml:trace contextRef="#ctx0" brushRef="#br0" timeOffset="54606.85">3302 7313 2785,'-10'-5'12211,"2"11"-8482,-6 25-4780,11-21 2208,-40 147 1083,39-145-1990,-1 0 0,0 0 0,-1-1 0,-6 9-250,10-16 63,-1 0 1,0 0-1,0 0 0,0 0 0,0-1 0,-1 1 1,1-1-1,-1 0 0,0 0 0,0 0 0,0 0 1,0-1-1,-2 1-63,6-3-69,-1 1 115,2-3-3841,0 1 643</inkml:trace>
  <inkml:trace contextRef="#ctx0" brushRef="#br0" timeOffset="55550.83">3784 6690 2240,'-16'10'935,"12"-8"-501,1 0-1,-1 0 1,1-1-1,-1 1 0,0-1 1,1 1-1,-1-1 1,0 0-1,-2 0-433,-3 3 13843,10 4-9310,21 17-5188,-15-18 1604,15 18-691,2 2 66,0-1 0,2-1 0,1-1-1,1-2 1,18 11-324,-45-32 11,1-1 0,-1 1 0,1-1 0,-1 1 0,1-1 0,-1 1 0,1-1 0,-1 0 0,1 0 0,-1 0 0,1 0 0,-1 0 0,1 0 0,-1 0 0,1-1 0,-1 1 0,1-1 0,-1 1 0,1-1 0,-1 1 0,1-1 0,-1 0 0,0 0 0,1 1 0,-1-2-11,13-8-4932,-9 5 1002</inkml:trace>
  <inkml:trace contextRef="#ctx0" brushRef="#br0" timeOffset="56167.7">4020 6686 6521,'-35'8'6146,"30"-7"-5601,0-1 1,1 1-1,-1 0 1,0 1-1,0-1 0,0 1 1,1 0-1,-1 0 1,1 1-1,0-1 1,-1 1-1,0 1-545,-115 108 4964,66-59-3556,41-38-948,-1-1-1,-1-1 0,-13 11-459,20-22 432,7-4-3519,7 2-7</inkml:trace>
  <inkml:trace contextRef="#ctx0" brushRef="#br0" timeOffset="58354.93">4207 6205 624,'3'-9'3764,"-3"-4"5941,0 5 934,4 9-8191,4 3-3406,4 4 1092,-1 0 0,0 0 0,-1 1 0,0 1 0,4 4-134,-4-4 167,1 1 1,0-1 0,12 8-168,-18-16 50,0 1 0,0-1 0,0 1 0,1-1 0,-1-1 0,1 1-1,1-1-49,-6 0-20,0-1-1,1 1 1,-1-1-1,0 0 0,0 1 1,0-1-1,0 0 0,0 0 1,1 0-1,-1 0 0,0 0 1,0 0-1,0 0 0,0-1 1,0 1-1,1 0 0,-1-1 1,0 1-1,0 0 0,0-1 1,0 0-1,0 1 1,0-1-1,0 1 0,0-1 1,0 0-1,-1 0 0,1 0 1,0 1-1,0-1 0,-1 0 1,1 0-1,0 0 0,-1 0 1,1 0-1,-1 0 0,1-1 21,-1 0-2903,0 1-4865,0 1 509</inkml:trace>
  <inkml:trace contextRef="#ctx0" brushRef="#br0" timeOffset="58828.62">4477 6174 9410,'-2'-3'275,"1"1"1,-1-1-1,1 1 1,-1-1-1,0 1 0,1 0 1,-1 0-1,-1 0 1,1 0-1,0 0 0,0 0 1,-1 0-1,1 1 1,-1-1-1,1 1 0,-1 0 1,0-1-1,1 1 1,-1 1-1,-2-2-275,1 2 306,0 0-1,0 0 1,0 1 0,0-1-1,0 1 1,1 0-1,-1 0 1,0 0 0,0 1-1,1-1 1,-1 1 0,1 0-1,0 0 1,-1 0-1,1 0 1,0 0 0,0 1-306,-3 4 299,0-1-1,0 1 1,1 0 0,0 0 0,1 0 0,-1 1 0,2 0 0,-1 0 0,1 0 0,0 0 0,0 0 0,1 3-299,-18 41 658,19-50-940,-6 15 1075,8-8-5196,-1-9 932</inkml:trace>
  <inkml:trace contextRef="#ctx0" brushRef="#br0" timeOffset="59562.12">4799 5463 3225,'6'-26'793,"-6"22"4474,0 4-1314,0 1 3499,4 12-2685,15 5-4289,-5-5-42,-7-8-383,6 9 74,1-2-1,0 0 0,1-1 0,0 0 1,0-1-1,1-1 0,1 0 0,0-1 1,8 2-127,-24-10-475,-2-1-3685,0 1 590</inkml:trace>
  <inkml:trace contextRef="#ctx0" brushRef="#br0" timeOffset="59936.84">5068 5490 7434,'15'-64'3560,"-15"63"-3444,0 0 1,0 0-1,0 0 0,0 1 0,0-1 0,0 0 0,0 0 0,0 0 1,-1 1-1,1-1 0,0 0 0,0 0 0,-1 1 0,1-1 0,-1 0 0,1 0 1,0 1-1,-1-1 0,0 1 0,1-1 0,-1 0 0,1 1 0,-1-1 1,1 1-1,-1-1 0,0 1 0,0 0 0,1-1 0,-1 1 0,0 0 0,1-1 1,-1 1-1,0 0 0,0 0 0,0 0 0,1-1 0,-1 1 0,0 0 1,0 0-1,0 0 0,1 0 0,-1 1 0,0-1 0,0 0 0,0 0 0,1 0 1,-1 1-1,0-1 0,0 0 0,1 1 0,-1-1 0,0 1-116,-37 19 3033,-4 15-850,15-13-1469,0 1 0,2 0 0,0 2 0,2 1 0,-5 9-714,25-27-225,6-8 1336,4-6-1398,-5 2-2809,-2 3 418</inkml:trace>
  <inkml:trace contextRef="#ctx0" brushRef="#br0" timeOffset="60685.11">5391 4908 2072,'1'-7'1098,"6"-29"431,-5 29 3834,0 6 5355,2 16-10400,2 0 0,0 0-1,0-1 1,1 0-1,1 0 1,1-1-1,-1 0 1,2 0 0,0-1-1,1 0 1,0-1-1,0 0 1,1-1 0,1 0-1,10 6-317,-21-15 108,1 0-1,-1-1 1,1 1-1,-1-1 1,0 0-1,1 1 1,-1-1-1,1 0 1,-1-1-1,1 1 1,-1 0 0,2-1-108,15-7-1298,-14-3-5144,-7 6 1342</inkml:trace>
  <inkml:trace contextRef="#ctx0" brushRef="#br0" timeOffset="61114.84">5681 4955 7850,'13'-66'3654,"-13"65"-3449,0-1 0,0 1 0,0-1 0,-1 1 0,1 0 0,0-1 0,-1 1 0,1-1 0,-1 1 0,1 0 0,-1 0 0,0-1 0,0 1 0,1 0 1,-1 0-1,0 0 0,0 0 0,0 0 0,0 0 0,-1 0 0,1 0 0,0 0 0,0 0 0,0 1 0,-1-1 0,1 0 0,0 1 0,-1-1 0,1 1 0,0 0 0,-1-1 0,1 1 0,-1 0-205,-2-1 387,1 1-1,-1-1 0,0 1 1,1 0-1,-1 0 0,0 0 0,1 1 1,-1-1-1,1 1 0,-1 0 0,-1 0-386,-29 18 768,0 1-1,2 2 1,0 1-1,2 1 0,-12 13-767,40-35 52,0-1-1,0 1 1,0 0 0,0 0-1,0 0 1,0 0-1,1 0 1,-1 0 0,1 0-1,-1 1 1,1-1-1,0 1 1,0-1 0,0 1-1,0-1 1,0 1-52,3-3-3817,-1 0 592</inkml:trace>
  <inkml:trace contextRef="#ctx0" brushRef="#br0" timeOffset="61597.72">6101 4960 1488,'31'-39'1609,"-27"29"10577,-2 10-2816,8 6-10295,1 1 1195,-1-1 0,-1 2 0,1-1 1,3 5-271,-5-4 153,1-1 0,0 0 0,0 0 0,0-1 0,1-1 0,0 1-153,14 7-107,-16-8 323,1 0 1,-1 0 0,1-1 0,0-1-1,4 2-216,-10-5-418,0 1 0,0 0-1,0-1 1,0 0 0,0 0-1,0 0 1,0 0 0,0 0-1,0-1 1,0 1 0,0-1-1,1 0 419,-4 1-4255</inkml:trace>
  <inkml:trace contextRef="#ctx0" brushRef="#br0" timeOffset="61969.93">6400 5006 1936,'-11'-27'2301,"10"23"-2003,0 1 0,0 0 0,0 0 0,-1 0 0,1-1 0,-1 2 0,0-1 0,0 0-1,0 0 1,-1 0 0,1 1 0,-1-1-298,-4-2 10275,1 5-4999,-5 16-3411,-6 10-1396,-6 0-72,-2 0-1,-1-2 1,-1 0-1,0-2 0,-4 0-396,29-21 64,-22 18-40,23-18 11,0-1 0,1 0-1,-1 0 1,1 1 0,-1-1 0,1 0 0,-1 1-1,1-1 1,-1 1 0,1-1 0,-1 1 0,1-1-1,-1 1 1,1-1 0,0 1 0,-1-1 0,1 1-1,0-1 1,-1 1 0,1 0 0,0-1 0,0 1-1,0 0 1,0-1 0,-1 1 0,1-1 0,0 1-1,0 0 1,0-1 0,0 1 0,1 0 0,-1-1-1,0 1 1,0 0-35,2-1-4106,-1-1 1107</inkml:trace>
  <inkml:trace contextRef="#ctx0" brushRef="#br0" timeOffset="63142.74">6811 5188 4785,'14'0'11203,"-2"1"-4038,7 6-1654,20 26-6743,-31-25 2115,1 1-857,1 0 0,-1 0 0,2-2 0,-1 1 0,1-1 0,0-1 0,6 3-26,-10-6-1087,-1-1 0,1 0 0,0 0 0,0 0 0,-1-1 0,6 0 1087,8 1-4851</inkml:trace>
  <inkml:trace contextRef="#ctx0" brushRef="#br0" timeOffset="63571.08">7127 5231 3697,'1'-3'164,"1"-1"346,0 1-1,0-1 1,-1 0 0,1 1 0,-1-1-1,0 0 1,0 0 0,-1 0 0,1-1-510,-1 4 248,0-1 1,-1 1 0,1 0 0,-1 0 0,1 0 0,-1 0-1,1 0 1,-1 0 0,0 0 0,1 0 0,-1 0 0,0 0 0,0 0-1,0 0 1,1 0 0,-1 1 0,0-1 0,0 0 0,0 1 0,-1-1-1,1 1 1,0-1 0,0 1 0,0-1 0,0 1 0,0 0 0,-1-1-1,1 1 1,0 0 0,0 0 0,0 0 0,-1 0 0,1 0-1,0 0 1,-1 1-249,-6-1 551,0 0 0,1 1 0,-1 0-1,0 0 1,1 1 0,-1 0-1,1 1 1,0-1 0,0 1 0,0 1-1,0-1 1,-3 3-551,-19 13 1222,0 1-1,-6 8-1221,-11 7 828,33-27-671,-22 17 81,33-24-225,1 0-1,-1 0 1,1 0-1,0 0 1,-1 1-1,1-1 1,0 1-1,0-1 0,0 1 1,0-1-1,0 1 1,0-1-1,0 1 1,0 0-1,1 0 1,-1 1-13,4 4 629,7-12-1234,-3 1-1979,20-10-644</inkml:trace>
  <inkml:trace contextRef="#ctx0" brushRef="#br0" timeOffset="64565.45">7696 5354 1600,'-33'16'846,"21"-9"-42,0-2 0,0 0-1,0 0 1,-9 1-804,9-2 3227,5 2 6296,9 3-185,4-1-6441,3 6-6068,-2-6 3210,1-1-1,0 0 1,0 0-1,0-1 0,1 0 1,0-1-1,0 1 1,9 2-39,-11-5 15,-3-1 20,0 0 1,0 0 0,0-1-1,0 1 1,0-1-1,1 0 1,-1-1-1,0 1 1,3-1-36,-4 0-20,-1 0 1,1 1-1,-1-1 1,1 0-1,-1 1 1,1 0 0,-1 0-1,1-1 1,-1 1-1,1 1 1,-1-1-1,0 0 1,0 1-1,1-1 1,-1 1 19,7 5-4224,1-7 474</inkml:trace>
  <inkml:trace contextRef="#ctx0" brushRef="#br0" timeOffset="65016.26">7811 5433 5841,'-1'-3'307,"0"0"-1,0 1 1,0-1-1,0 1 1,0-1 0,0 1-1,-1-1 1,1 1-1,-1-1 1,1 1-1,-1 0 1,0 0-1,0 0 1,0 0-1,0 0 1,-1 1-1,1-1 1,0 1 0,-1-1-1,1 1 1,-1 0-1,1 0 1,-1 0-1,0 0 1,1 0-1,-1 1 1,0-1-1,0 1 1,1 0-1,-1 0 1,0 0 0,0 0-1,0 0 1,1 0-1,-1 1 1,0 0-1,1-1 1,-1 1-1,0 0 1,1 0-1,-1 0 1,1 1 0,-1-1-1,1 1 1,0-1-1,-1 1 1,1 0-1,0 0 1,-1 1-307,-57 57 2995,55-56-2904,1 1-1,0 0 1,1 0-1,-1 1 1,1-1-1,0 1 1,0 0 0,1 0-1,0 0 1,0 0-1,-1 5-90,3-11 35,0 1-1,1 0 1,-1-1-1,0 1 1,1-1-1,-1 1 0,1-1 1,-1 1-1,1-1 1,-1 1-1,1-1 1,-1 1-1,1-1 1,-1 0-1,1 1 0,-1-1 1,1 0-1,0 1 1,-1-1-1,1 0 1,0 0-1,-1 0 0,1 1 1,-1-1-1,1 0 1,0 0-1,-1 0 1,1 0-1,0 0 1,0 0-1,-1 0 0,1-1 1,-1 1-1,1 0 1,0 0-1,-1 0 1,1-1-1,0 1 1,0-1-35,30-6-2876,-30 7 2600,40-14-2061</inkml:trace>
  <inkml:trace contextRef="#ctx0" brushRef="#br0" timeOffset="65389.9">8354 4591 2216,'0'-2'588,"1"0"0,-1 0 0,0 1 0,1-1 0,-1 0 0,1 1 0,-1-1 0,1 0 1,0 1-1,0-1 0,0 1 0,0-1 0,0 1 0,0-1 0,0 1 0,0 0 0,1 0 0,0-2-588,-1 4 277,0-1 0,1 0 1,-1 0-1,0 0 1,0 1-1,0-1 0,0 0 1,0 1-1,0-1 1,0 1-1,0 0 1,0-1-1,0 1 0,0 0 1,0-1-1,0 1 1,0 0-1,-1 0 1,1 0-1,0 0 0,0 0 1,-1 0-1,1 0 1,-1 0-1,1 0 1,-1 0-1,0 0 0,1 1-277,10 14 775,1 0-1,0-1 0,1-1 0,1 0 0,0 0 0,1-2 0,1 1 1,13 7-775,-4-4 258,1-1 0,0-1 0,1-2 0,0 0 1,14 3-259,-24-10 91,-11-2-33,0-1 1,0 1 0,1-2-1,-1 1 1,1-1 0,0 0-1,-1 0 1,1-1 0,0 1-1,-1-2 1,3 1-59,-10-4-564,-1 3-4604,1-1 819</inkml:trace>
  <inkml:trace contextRef="#ctx0" brushRef="#br0" timeOffset="65796.57">8729 4613 7826,'-47'-1'10117,"41"3"-9550,-1-1 0,1 1 0,0 0 0,0 1 0,0 0-1,0 0 1,1 0 0,-1 0 0,-2 3-567,-12 10 716,-1 2 1,2 1-1,0 0 0,2 1 1,0 1-1,0 2-716,-12 14 395,28-36-365,0 0 1,0 1-1,0-1 1,0 1-1,0 0 1,0-1-1,1 1 0,-1 0 1,1-1-1,-1 1 1,1 0-1,-1-1 1,1 1-1,0 0 0,0 0 1,0 0-1,0-1 1,0 1-1,0 0 1,1 0-1,-1 0 0,0-1 1,1 1-1,-1 0 1,1-1-1,0 1 1,0 0-1,0-1 0,0 1-30,3 5-293,1-1 0,0 0 0,0 0 0,1-1 0,0 0 0,0 1 293,1 0-1790,14 10-1437</inkml:trace>
  <inkml:trace contextRef="#ctx0" brushRef="#br0" timeOffset="66626.18">8917 3995 2433,'6'16'4589,"1"0"1,1-1-1,0 0 1,1-1-1,1 0 1,11 12-4590,0-1 1451,3 0-4246,-12-16 2897,0 0 1,1-2-1,0 1 0,0-1 1,0-1-1,1-1 0,0 0 1,0 0-1,0-1 0,0-1 1,10 1-103,-24-4 5,0 0 0,0 0 0,1 0 0,-1 0 0,0 0 0,0 0 0,0 0 1,0 0-1,0 0 0,0 0 0,1 0 0,-1 0 0,0 0 0,0 0 0,0 0 0,0 0 0,0 0 1,0 0-1,1 0 0,-1 0 0,0 0 0,0 0 0,0 0 0,0 0 0,0 0 0,0 0 0,1 0 1,-1 0-1,0 0 0,0 0 0,0 0 0,0-1 0,0 1 0,0 0 0,0 0 0,0 0 1,0 0-1,1 0 0,-1 0 0,0 0 0,0 0 0,0-1 0,0 1 0,0 0 0,0 0 0,0 0 1,0 0-1,0 0 0,0-1 0,0 1 0,0 0 0,0 0 0,0 0 0,0 0 0,0 0 0,0 0 1,0-1-1,0 1 0,0 0 0,0 0 0,0 0 0,0 0 0,0 0 0,-1 0 0,1 0 1,0-1-1,0 1 0,0 0 0,0 0 0,0 0-5,-3-4-5889,1 3 1305</inkml:trace>
  <inkml:trace contextRef="#ctx0" brushRef="#br0" timeOffset="66999.47">9284 3974 8162,'-12'1'1895,"0"2"0,1 0 1,-1 0-1,1 1 1,-3 2-1896,-46 29 4597,32-12-3453,2 1 1,1 1-1,-1 2-1144,4-3 1055,-45 32 12,64-51-612,2-2-1226,-1-2-2932,4-2-209</inkml:trace>
  <inkml:trace contextRef="#ctx0" brushRef="#br0" timeOffset="67688.49">9405 3678 1768,'4'-36'795,"0"3"301,4 0 2963,-8 32-3478,1 0-1,-1 1 1,0-1 0,1 0 0,-1 0 0,1 0 0,0 0 0,-1 1 0,1-1 0,0 0 0,-1 0 0,1 1 0,0-1-1,0 0 1,0 1 0,-1-1 0,1 1 0,0-1 0,0 1 0,0 0 0,1-1-581,26-3 3934,31 11-4921,-49-5 2148,6 1-766,-1 1 0,0 0 0,0 1 1,0 1-1,0 0 0,-1 1 0,0 1 0,0 0 0,-1 1-395,5 2 318,0-1 0,1 0 0,0-1 0,4 0-318,-8-4 175,-9-2-124,1 0 0,0 0 0,0-1 1,0 0-1,0-1 0,0 1 0,1-1 0,-1-1 0,0 1 1,1-1-1,-1-1 0,0 1 0,3-2-51,-10 2-2,0 0 0,-1 0 0,1 0 0,0 0 0,0 0-1,-1 0 1,1-1 0,0 1 0,-1 0 0,1 0 0,0 0 0,0-1 0,-1 1 0,1 0 0,0 0 0,0-1-1,0 1 1,-1 0 0,1 0 0,0-1 0,0 1 0,0 0 0,0-1 0,0 1 0,0 0 0,0 0-1,-1-1 1,1 1 0,0 0 0,0-1 0,0 1 0,0 0 0,0-1 0,0 1 0,1 0 0,-1-1 0,0 1-1,0 0 1,0-1 0,0 1 0,0 0 0,0 0 0,0-1 0,1 1 0,-1 0 0,0-1 0,0 1 0,0 0-1,1 0 1,-1 0 0,0-1 0,0 1 0,1 0 0,-1 0 0,0 0 0,1-1 0,-1 1 2,-26-4-5393,18 4 1248</inkml:trace>
  <inkml:trace contextRef="#ctx0" brushRef="#br0" timeOffset="68116.13">9842 3619 5929,'-3'-7'850,"0"0"0,-1 1-1,1-1 1,-2 1-1,1 0 1,-1 0 0,0 0-1,0 0 1,-2-1-850,6 6 253,-1 0 0,0 0 0,1 0-1,-1 0 1,0 0 0,0 0 0,0 0 0,0 1 0,0-1 0,0 0 0,0 1-1,0 0 1,0 0 0,0-1 0,0 1 0,-1 0 0,1 1 0,0-1 0,0 0-1,0 1 1,0-1 0,0 1 0,0-1 0,0 1 0,0 0 0,0 0 0,1 0-1,-1 0 1,0 0 0,0 0 0,1 1 0,-1-1 0,1 1 0,-1-1 0,1 1 0,-2 1-253,-10 13 450,0 0 0,0 1 0,2 0 0,0 1 0,1 0 0,1 1 0,1 0 0,0 0 0,1 1 0,0 7-450,7-26 24,-1 0-1,1 0 0,0 0 0,0 0 0,0 0 0,0-1 0,0 1 0,0 0 0,0 0 0,1 0 0,-1 0 0,0 0 0,0 0 0,1-1 0,-1 1 0,1 0 0,-1 0 0,0-1 0,1 1 1,-1 0-1,1 0 0,0-1 0,-1 1 0,1 0 0,0-1 0,-1 1 0,1-1 0,0 1 0,0-1 0,-1 1 0,1-1-23,18 6-3719,5-4 459</inkml:trace>
  <inkml:trace contextRef="#ctx0" brushRef="#br0" timeOffset="69011.72">10353 3476 1800,'-14'-16'15153,"-3"12"-6962,16 4-8090,0 0 1,0 0-1,1 1 0,-1-1 0,0 0 1,0 1-1,0-1 0,1 1 0,-1-1 1,0 1-1,1-1 0,-1 1 0,0 0 1,1-1-1,-1 1 0,1 0 0,-1 0 1,1-1-1,-1 1 0,1 0 0,-1 0 1,1 0-1,0-1 0,0 1 0,-1 0 1,1 0-1,0 0 0,0 0 0,0 0 1,0 0-1,0-1 0,0 1 1,0 0-1,0 0 0,0 0 0,1 0 1,-1 0-1,0 0 0,0-1 0,1 1 1,-1 0-102,1 0 14,-1 0 0,1 0 1,0 0-1,-1 0 1,1 0-1,0 0 1,0 0-1,0 0 1,0 0-1,0-1 1,0 1-1,0 0 0,0-1 1,0 1-1,0 0 1,0-1-1,0 0 1,0 1-1,0-1 1,1 0-1,-1 1 0,0-1 1,0 0-1,1 0-14,19 8 54,-6-1-33,-7-2-5,0 0 1,0-1 0,0-1-1,1 1 1,0-1 0,0-1-1,0 1 1,0-2-1,0 1 1,0-1 0,5 0-17,9-4 117,-19 2-121,1 1 1,-1-1 0,1 1 0,-1-1 0,1 1 0,0 1 0,-1-1 0,1 1 0,-1 0 0,1 0-1,0 0 4,-1 13-8801,-2-3 2535</inkml:trace>
  <inkml:trace contextRef="#ctx0" brushRef="#br0" timeOffset="69448.76">10592 3518 8162,'0'-3'431,"1"0"1,0 0-1,-1 0 1,1 0-1,-1 0 1,0 0-1,0 0 1,-1 0-1,1 0 1,0 0-1,-1-1 1,0 1 0,0 0-1,0 1 1,0-1-1,0 0 1,0 0-1,-1 0 1,-1-1-432,1 3 270,0-1 0,0 1 0,0 0 0,0 0 0,-1 0 0,1 0 0,0 0 0,-1 0 0,1 0 0,-1 1 0,1 0 0,-1-1 0,1 1 0,-1 0 0,1 0 0,-1 0 0,1 0 0,0 1 0,-1-1 0,1 1 0,-1 0 0,1-1 0,-1 1 0,1 0 0,0 0 0,-2 1-270,-10 4 298,1 0 0,-1 1 0,1 0 0,0 1 1,1 1-1,0 0 0,0 0 0,1 1 0,0 1 0,1 0 0,0 0 0,0 1 0,2 0 1,-1 1-1,0 2-298,5 0 423,3-15-506,1 1 1,0-1-1,0 0 1,0 1-1,0-1 1,0 0-1,0 0 1,0 1-1,0-1 1,0 0-1,0 1 1,0-1-1,0 0 1,0 1-1,0-1 1,0 0-1,0 0 1,0 1-1,0-1 1,0 0-1,1 1 1,-1-1-1,0 0 1,0 0-1,0 1 1,0-1-1,1 0 1,-1 0-1,0 0 1,0 1-1,1-1 1,-1 0-1,0 0 1,0 0-1,1 1 1,-1-1-1,0 0 1,0 0-1,1 0 1,-1 0-1,0 0 1,1 0 82,0 0-3054</inkml:trace>
  <inkml:trace contextRef="#ctx0" brushRef="#br0" timeOffset="70987.52">11139 3775 1784,'-31'-23'1331,"2"3"366,-2 4 3989,30 16-5337,1 0-1,0-1 1,0 1-1,-1 0 0,1 0 1,0 0-1,-1-1 1,1 1-1,0 0 0,-1 0 1,1 0-1,-1 0 1,1 0-1,0 0 1,-1 0-1,1 0 0,0 0 1,-1 0-1,1 0 1,-1 0-1,1 0 0,0 0 1,-1 0-1,1 0 1,0 0-1,-1 0 1,1 1-1,0-1 0,-1 0 1,1 0-1,0 0 1,-1 1-1,1-1 0,0 0-348,1 14 4631,0-11-4527,0-1 1,1 1 0,-1 0 0,1-1 0,-1 0-1,1 1 1,0-1 0,0 0 0,0 0 0,0 0-1,2 2-104,37 22 221,-30-18-193,1-1 1,-1 0-1,1-1 0,1-1 1,-1 1-1,6 0-28,-1 0-197,1 1-1,-1 1 1,-1 1 0,13 8 197,-24-15-4305,-1-4 597</inkml:trace>
  <inkml:trace contextRef="#ctx0" brushRef="#br0" timeOffset="71395.7">11312 3810 6065,'1'-5'500,"0"1"0,-1-1 0,0 0-1,0 1 1,0-1 0,0 0 0,-1 1 0,0-1-1,0 1 1,0-1 0,-1-1-500,1 5 274,0-1 0,-1 1-1,1-1 1,0 1 0,-1 0 0,1-1-1,-1 1 1,0 0 0,1 0 0,-1 0 0,0 0-1,1 1 1,-1-1 0,0 0 0,0 1 0,0-1-1,0 1 1,0-1 0,0 1 0,0 0 0,1 0-1,-1 0 1,0 0 0,0 0 0,0 1-1,0-1 1,0 0 0,0 1 0,-1 0-274,-12 3 702,1 0 0,-1 0-1,1 1 1,0 1 0,1 1 0,0 0 0,-4 3-702,-12 8 849,1 2 1,-16 15-850,40-32 99,0 1 0,0 0 0,1 0 0,-1 0-1,1 0 1,0 0 0,0 1 0,1 0 0,0-1 0,-1 2-99,3-5-35,0-1 0,-1 1 0,1 0 0,0 0 0,0 0 1,-1 0-1,1 0 0,0 0 0,0 0 0,0 0 0,0 0 0,1 0 0,-1 0 0,0 0 0,0 0 1,0 0-1,1 0 0,-1 0 0,1 0 0,-1 0 0,1 0 0,-1 0 35,2 0-347,-1 0 0,1 0 1,-1 0-1,0 0 0,1 0 0,0-1 0,-1 1 0,1 0 0,-1-1 0,1 1 0,0-1 1,-1 0-1,1 0 0,0 1 0,0-1 0,-1 0 0,1 0 0,1-1 347,26-1-5089</inkml:trace>
  <inkml:trace contextRef="#ctx0" brushRef="#br0" timeOffset="72185.71">11848 3726 2953,'-9'-9'9097,"-2"-3"-3484,4 3-1401,10 12 671,8 7-4753,0 0 0,1-1 1,0-1-1,0 0 1,1-1-131,5 4 63,-12-6-36,2-1 1,-1 0-1,0-1 1,1 0-1,0 0 1,-1 0-1,1-1 1,0 0-1,3-1-27,32 11 629,-41-10-838,-4-2-6505,1-1 1892</inkml:trace>
  <inkml:trace contextRef="#ctx0" brushRef="#br0" timeOffset="72588.88">12036 3732 6601,'37'-61'3807,"-37"60"-3627,1 0 0,0 0 0,-1 0 0,1 0 1,-1 0-1,1 0 0,-1 0 0,1 0 1,-1 0-1,1 0 0,-1 0 0,0 0 0,0 0 1,0 0-1,0 0 0,0 0 0,0 0 1,0 0-1,0-1 0,0 1 0,0 0 0,0 0 1,-1 0-1,1 0 0,0 0 0,-1 0 0,1 0 1,-1 0-1,1 0 0,-1 0 0,0 0 1,1 0-1,-1 1 0,0-1 0,0 0 0,1 0 1,-1 1-1,0-1 0,0 0 0,0 1 1,0-1-1,0 1 0,0-1 0,0 1 0,0-1 1,0 1-1,0 0 0,0 0 0,0-1 1,0 1-1,0 0 0,-1 0 0,1 0 0,-1 0-180,-4 0 579,-1 0-1,1 0 0,-1 1 1,1 0-1,-1 0 0,1 1 1,-2 0-579,-8 4 501,0 2 0,1 0 0,0 1 1,0 0-1,1 1 0,0 1 0,-11 11-501,1 2 196,1 0 0,1 1 1,-12 20-197,15-4 1140,17-19-2166,2-22 766,0 1 1,0-1-1,0 1 0,1-1 0,-1 1 0,0-1 0,1 1 0,-1-1 1,0 0-1,0 1 0,1-1 0,-1 0 0,1 1 0,-1-1 0,0 0 1,1 1-1,-1-1 0,1 0 0,-1 0 0,1 0 0,-1 1 0,1-1 1,-1 0-1,1 0 0,-1 0 0,1 0 0,-1 0 0,1 0 0,-1 0 0,1 0 1,-1 0-1,1 0 0,-1 0 0,1 0 0,0 0 260,18-6-6589</inkml:trace>
  <inkml:trace contextRef="#ctx0" brushRef="#br0" timeOffset="73539.93">12573 3231 4705,'-56'38'2983,"53"-37"-2610,0 0 0,1 0-1,-1 0 1,0-1-1,0 1 1,1-1 0,-1 0-1,0 1 1,0-1 0,0-1-1,0 1 1,-1 0-373,-12 0 4579,13 6 2358,4-4-6591,0 0 1,0 0 0,0-1-1,0 1 1,1 0 0,-1-1-1,0 1 1,1-1 0,0 1-1,-1-1 1,1 0 0,1 1-347,16 15 386,-13-12-336,11 14 213,2-1 1,0-1-1,1 0 1,1-2-1,0 0 1,18 8-264,-19-14 38,46 19 182,-63-27-225,-1 0-1,0 0 1,1 0 0,-1-1 0,1 1-1,-1-1 1,1 0 0,-1 0 0,1 1-1,-1-2 1,1 1 0,-1 0 0,1 0 0,-1-1-1,1 0 1,-1 1 0,1-1 0,-1 0-1,0 0 1,1 0 0,-1-1 0,2 0 5,0-3-745,-1 0-3889,-3 3 445</inkml:trace>
  <inkml:trace contextRef="#ctx0" brushRef="#br0" timeOffset="74017.23">12780 3285 3713,'-3'-10'12170,"-3"11"-6865,-13 20-5058,2-2 733,-2 2-494,-1-2 0,-2-1-1,1 0 1,-2-2-1,0 0 1,-1-2 0,-1 0-1,-1-1-485,-10 7 283,35-20-259,0 1 0,-1-1-1,1 1 1,0 0-1,0 0 1,-1 0 0,1-1-1,0 1 1,0 0-1,0 0 1,0 1 0,0-1-1,0 0 1,1 0-1,-1 0 1,0 1 0,1-1-1,-1 0 1,0 1-1,1-1 1,0 0 0,-1 1-1,1-1 1,0 2-24,2-3-1721,0 0-1801,4-1-797</inkml:trace>
  <inkml:trace contextRef="#ctx0" brushRef="#br0" timeOffset="74843.64">13174 2734 760,'-22'-12'723,"9"5"1464,-1 0 3912,9 6 2249,4 2-3383,4 8-2033,16 17-3015,-18-25 99,6 8 202,0 1-1,0-2 0,1 1 1,1-1-1,0 0 0,0-1 1,0 0-1,1 0 0,5 2-217,20 12 403,-30-18-372,-1 1 1,1-1 0,0 0-1,0-1 1,0 1 0,0-1-1,1 0 1,-1 0 0,0 0-1,1-1 1,-1 0 0,1 0-1,0 0 1,-1-1 0,3 0-32,22 4 514,-17-1-1923,0-2-3828,-13-1 1976</inkml:trace>
  <inkml:trace contextRef="#ctx0" brushRef="#br0" timeOffset="75286.25">13404 2787 4073,'0'-49'3199,"0"48"-2998,0 0 0,0 0 0,0 0 0,0 0 0,0 0 0,0 0 0,-1 0 0,1 0-1,0 0 1,0 0 0,-1 0 0,1 0 0,-1 0 0,1 0 0,-1 0 0,1 0 0,-1 0 0,1 1 0,-1-1-1,0 0 1,0 0 0,1 1 0,-1-1 0,0 0 0,0 1 0,0-1 0,0 1 0,0-1 0,0 1 0,1 0 0,-1-1-1,0 1 1,0 0 0,0-1 0,0 1 0,-1 0 0,1 0 0,0 0 0,0 0 0,0 0 0,0 0 0,0 0-201,-3 1 517,0 0 1,0 0 0,1 1 0,-1-1 0,0 1 0,0 0 0,1 0 0,-3 1-518,-4 4 657,-146 100 4958,134-90-5270,0 2 0,1 0 0,1 2 0,0 0 0,-8 14-345,27-33-238,-9 14 956,10-16-789,0 0 0,0 0 0,-1 1 0,1-1 0,0 0 0,0 1 0,0-1 0,0 0 0,0 0 0,0 1 0,0-1 0,0 0 0,0 1 0,0-1 0,0 0 0,0 1 0,0-1 0,0 0 0,0 0-1,0 1 1,0-1 0,0 0 0,0 1 0,0-1 0,0 0 0,1 0 0,-1 1 0,0-1 0,0 0 0,0 0 0,1 1 0,-1-1 0,0 0 0,0 0 0,0 0 0,1 1 0,-1-1 0,0 0 0,0 0 0,1 0 0,-1 0 0,0 0-1,1 1 1,-1-1 0,0 0 0,0 0 0,1 0 0,-1 0 0,0 0 0,1 0 0,-1 0 0,0 0 0,1 0 0,-1 0 0,0 0 71,15 0-3540</inkml:trace>
  <inkml:trace contextRef="#ctx0" brushRef="#br0" timeOffset="75751.52">13494 2097 2737,'-5'-10'6043,"7"9"1769,8 9 96,1 0-5704,2 3-4235,40 38 3260,-31-27-702,0-2 1,1 0 0,1-1-1,0-2 1,2 0 0,5 1-528,-26-16 24,13 7 72,0-1-1,1-1 0,0-1 0,1 0 0,18 2-95,-38-8-5,0 0 1,0 0 0,0 0 0,0 0-1,0 0 1,0 0 0,0 0-1,1 1 1,-1-1 0,0 0 0,0 0-1,0 0 1,0 0 0,0 0-1,0 0 1,0 0 0,1 0 0,-1 0-1,0 0 1,0 0 0,0 0-1,0 0 1,0 0 0,0 0 0,0 0-1,1 0 1,-1 0 0,0 0-1,0 0 1,0 0 0,0 0 0,0 0-1,0 0 1,0 0 0,1 0 0,-1-1-1,0 1 1,0 0 0,0 0-1,0 0 1,0 0 0,0 0 0,0 0-1,0 0 1,0 0 0,0 0-1,0-1 1,1 1 0,-1 0 0,0 0-1,0 0 1,0 0 0,0 0-1,0 0 1,0 0 0,0-1 0,0 1-1,0 0 1,0 0 0,0 0-1,0 0 1,0 0 0,0 0 0,0-1-1,0 1 1,0 0 0,-1 0 0,1 0-1,0 0 1,0 0 4,-10-9-318,-16-7-4736,11 10 1066</inkml:trace>
  <inkml:trace contextRef="#ctx0" brushRef="#br0" timeOffset="76106.22">13833 2208 5945,'-17'-75'3857,"17"73"-3582,-1 0 0,0 0 1,1 0-1,-1 0 0,0 0 0,0 1 0,-1-1 1,1 0-1,0 1 0,-1-1 0,1 1 0,-1-1 1,1 1-1,-1-1 0,1 1 0,-1 0 0,0 0 1,0 0-1,0 0 0,0 0 0,1 0 0,-1 1 1,0-1-1,-1 1 0,1-1 0,0 1 0,0 0 1,0 0-1,0 0 0,0 0 0,0 0 0,0 0 1,0 0-1,0 1 0,0-1 0,0 1 0,0-1 1,-2 2-276,-4 1 624,0 0 1,0 1-1,0 0 1,0 0 0,0 1-1,1 0 1,-3 2-625,4-2 147,-1 1 0,1 0 1,0 0-1,0 0 0,1 1 0,0 0 1,0 0-1,1 0 0,0 1 0,0-1 1,0 1-1,1 0 0,0 0 0,1 0 1,0 0-1,0 1 0,0 6-147,-5 21 983,4-30-4051,0 0-3657,2-5 347</inkml:trace>
  <inkml:trace contextRef="#ctx0" brushRef="#br0" timeOffset="76549.13">13793 1569 1928,'0'-7'715,"1"1"0,-1-1 0,1 1 0,0 0 0,0-1 0,1 1 0,1-3-715,-3 7 267,0 1 0,0 0 0,0 0 0,0 0 0,1-1 0,-1 1 0,1 0 0,-1 0 0,1 0 0,-1 0 0,1 0 1,0 0-1,-1 0 0,1 0 0,0 0 0,0 0 0,-1 0 0,1 0 0,0 1 0,0-1 0,0 0 0,0 0 0,0 1 0,1-1 0,-1 1 0,0-1 1,0 1-1,0 0 0,0-1 0,0 1 0,1 0 0,-1 0 0,0 0 0,0 0 0,1 0 0,-1 0 0,0 0 0,0 0 0,0 0 0,1 1 0,0-1-267,-1 1 1542,2 4 2619,7 6-3976,-8-9 346,19 20 244,-4-2-199,1-1 0,1-1 0,1-1 1,14 10-577,-1-7 310,1-1 1,0-2-1,2-2 1,0-1-1,0-2 1,27 6-311,-56-20-429,-8 0-2506,-2-1-3704,1 2 481</inkml:trace>
  <inkml:trace contextRef="#ctx0" brushRef="#br0" timeOffset="77158.28">14231 1635 4289,'10'-88'3237,"-9"86"-2973,-1 1 1,0 0-1,0-1 1,0 1-1,0-1 1,0 1-1,0-1 1,0 1-1,-1-1 1,1 1-1,0-1 1,-1 1-1,1-1 1,-1 1-1,1 0 1,-1-1-1,0 1 1,0 0-1,0 0 1,1 0-1,-1-1 1,-1 1-265,1 1 208,0-1 0,0 0 0,0 1 1,-1 0-1,1-1 0,0 1 0,0 0 1,-1 0-1,1 0 0,0-1 1,0 1-1,-1 1 0,1-1 0,0 0 1,0 0-1,-1 0 0,1 1 0,0-1 1,-1 1-209,-6 2 814,1 0 1,-1 1-1,1 0 1,0 0-1,-5 5-814,11-9 96,-96 83 3836,22-18-2911,71-62-942,1-1 0,0 1 0,0 0 0,0 1 0,0-1 0,1 0 0,-1 1 0,1-1 0,0 1 0,-2 4-79,4-8-3,0 1 0,-1 0 0,1-1 0,0 1-1,0 0 1,0-1 0,0 1 0,0 0 0,0 0 0,0-1 0,0 1 0,0 0 0,0-1 0,0 1 0,0 0 0,1 0-1,-1-1 1,0 1 0,0 0 0,1-1 0,-1 1 0,0-1 0,1 1 0,-1 0 3,2-1-195,-1 1 0,0 0 1,0 0-1,0-1 0,1 1 1,-1 0-1,0-1 0,1 1 1,-1-1-1,0 0 0,1 0 1,-1 1-1,1-1 0,-1 0 0,1 0 1,-1 0-1,1 0 195,10 0-3273</inkml:trace>
  <inkml:trace contextRef="#ctx0" brushRef="#br0" timeOffset="77875.05">14795 826 5785,'-3'-2'573,"1"1"0,-1 0 0,1-1-1,-1 1 1,0 0 0,1 0 0,-1 0 0,0 0-1,0 1 1,0-1 0,0 1 0,1 0 0,-1 0 0,0 0-1,0 0 1,0 0 0,0 1 0,-1 0-573,-3 1 521,0 0-1,0 0 1,1 1 0,0 0 0,-1 0 0,1 1 0,0-1 0,0 2-521,-16 12 843,2 1 0,0 1 0,-15 18-843,30-31 470,-27 32 646,1 3 0,-12 22-1116,-27 37 792,46-59-518,21-35-231,0 0 0,0 0 0,-1 0 0,0-1 0,0 1 0,0-1 0,0 0 0,-1 0 0,-3 3-43,8-8 7,0 0-1,0-1 1,0 1-1,0 0 1,0 0 0,0 0-1,0 0 1,0 0-1,0 0 1,0 0-1,0-1 1,0 1-1,0 0 1,0 0 0,0 0-1,0 0 1,0 0-1,-1 0 1,1 0-1,0 0 1,0 0 0,0-1-1,0 1 1,0 0-1,0 0 1,0 0-1,0 0 1,0 0 0,0 0-1,-1 0 1,1 0-1,0 0 1,0 0-1,0 0 1,0 0 0,0 0-1,0 0 1,0 0-1,0 0 1,-1 0-1,1 0 1,0 0 0,0 0-1,0 0 1,0 0-1,0 0 1,0 0-1,0 0 1,-1 0 0,1 0-1,0 0 1,0 0-1,0 0 1,0 0-1,0 0 1,0 0 0,0 0-1,0 1 1,0-1-1,0 0 1,-1 0-7,13-12-5118,15-1 1156</inkml:trace>
  <inkml:trace contextRef="#ctx0" brushRef="#br0" timeOffset="78582.4">14330 998 4721,'-6'-12'14774,"13"16"-9759,10 8-6211,-17-12 1201,45 34 2596,38 20-2601,-68-45 284,0-1 0,0 0 0,1-1 0,0-1-1,1 0 1,-1-1 0,1-1 0,16 2-284,-33-6 15,0 0-1,0 0 1,0-1-1,0 1 0,1 0 1,-1 0-1,0 0 1,0 0-1,0 0 0,0 0 1,0 0-1,1 0 1,-1 0-1,0 0 0,0 0 1,0 0-1,0 0 1,1 0-1,-1 0 0,0 0 1,0 0-1,0 0 1,0 0-1,1 0 1,-1 0-1,0 0 0,0 0 1,0 1-1,0-1 1,0 0-1,1 0 0,-1 0 1,0 0-1,0 0 1,0 0-1,0 0 0,0 1 1,0-1-1,0 0 1,0 0-1,1 0 0,-1 0 1,0 0-1,0 1 1,0-1-1,0 0 0,0 0 1,0 0-1,0 0 1,0 0-1,0 1 0,0-1 1,0 0-1,0 0 1,0 0-1,0 0 0,0 1 1,0-1-1,0 0 1,0 0-1,0 0 1,-1 0-16,-3 1-5803,2-1 1464</inkml:trace>
  <inkml:trace contextRef="#ctx0" brushRef="#br0" timeOffset="82860.34">1991 8384 192,'-2'-10'4551,"-6"-4"7060,5 12-3399,9 14-7170,2-2-736,0-1 0,0 1 0,1-1 0,0-1 0,0 0 0,1 0 0,3 1-306,0 1 120,-3-2 13,0 0 0,1-1-1,0 0 1,1-1 0,-1 0 0,11 3-133,-16-7-54,0 0 1,0 0 0,1-1-1,-1 1 1,1-1-1,-1-1 1,1 1 0,-1-1-1,1-1 1,0 1-1,-1-1 1,3 0 53,-9 0-6069,-3 1 1548</inkml:trace>
  <inkml:trace contextRef="#ctx0" brushRef="#br0" timeOffset="83386.57">2209 8429 6105,'11'-15'888,"12"-23"462,-22 37-1224,-1 0 0,1 0 0,-1 0 0,0 0 0,1 0 0,-1 0 0,0 0 0,0 0 0,0 0 0,0 0 0,0 0 0,0-1 1,0 1-1,0 0 0,-1 0 0,1 0 0,0 0 0,-1 0 0,1 0 0,0 0 0,-1 0 0,1 0 0,-1 0 0,0 1 0,1-1 0,-1 0 0,0 0 0,1 0 0,-1 1 0,0-1 0,0 0 0,0 0-126,-5-9 3416,4 9 592,-5 13 231,7-12-4194,-8 14 400,-1-1 0,0 0 0,-1 0 0,0-1 0,-1-1-1,-1 1 1,1-2 0,-2 0 0,0 0 0,0-1 0,-9 4-445,-1 3 332,1 0 0,1 1 0,-6 7-332,11 3 185,13-21-4684,4-6 500</inkml:trace>
  <inkml:trace contextRef="#ctx0" brushRef="#br0" timeOffset="84658.52">1296 8689 2144,'-5'-13'13357,"12"19"-6123,17 14-6497,-12-10-538,-8-6-67,1 0 0,0 0 0,-1 0 0,2-1 0,-1 1 0,0-1 0,1 0 0,-1-1 0,1 0 0,0 0 0,0 0 0,6 1-132,13-1 613,-15-2-453,0 1-1,0 0 1,0 1 0,0-1-1,0 2 1,0 0 0,0 0-160,-9-2 152,0 2-451,-1-3-3879,-2 0 833</inkml:trace>
  <inkml:trace contextRef="#ctx0" brushRef="#br0" timeOffset="85153.23">1487 8614 6145,'13'-13'1135,"7"-11"345,-13 4 2300,-13 38 3448,-5 4-4011,-31 38-2977,38-53 543,-12 12-107,0 0 0,-1-2 0,-1 0 1,0 0-1,-5 1-676,-39 36 992,57-46-945,8-7-2801,13-5-4151,-3-6 91</inkml:trace>
  <inkml:trace contextRef="#ctx0" brushRef="#br0" timeOffset="87879.98">15028 663 320,'-36'-19'1503,"27"10"1896,11 7 165,1 4 7038,19 41-6707,-16-35-3627,1-1-1,0 0 1,0 0-1,1 0 1,0-1-1,0 0 1,0 0-1,1-1 1,8 4-268,14 6 815,0-1 0,1-2-1,0-2 1,0 0 0,20 1-815,-44-10-199,2 0 1029,-15 3-7317,2-3 2550</inkml:trace>
  <inkml:trace contextRef="#ctx0" brushRef="#br0" timeOffset="88280.12">15330 743 8482,'19'-41'3443,"-18"40"-3209,-1 0 1,1 0-1,-1 0 0,0 0 1,1 0-1,-1-1 0,0 1 0,0 0 1,0 0-1,1 0 0,-1 0 0,-1 0 1,1 0-1,0 0 0,0-1 1,0 1-1,0 0 0,-1 0 0,1 0 1,-1 0-1,1 0 0,-1 0-234,1 0 177,-1 1 0,0-1-1,1 1 1,-1-1-1,0 1 1,0 0 0,1-1-1,-1 1 1,0 0 0,0-1-1,0 1 1,0 0 0,1 0-1,-1 0 1,0 0 0,0 0-1,0 0 1,0 0 0,0 0-1,0 0-176,-4 1 437,1 0 1,0 0-1,-1 0 0,1 0 1,0 1-1,0 0 0,0-1 0,-2 3-437,-164 125 4275,165-126-4225,1 0-1,-1 0 1,1 1 0,0 0 0,0 0-1,1 0 1,-1 0 0,1 0 0,-1 2-50,4-5 24,-1-1 0,1 1 1,0 0-1,-1 0 0,1 0 1,0 0-1,0 0 1,0 0-1,-1 0 0,1 0 1,0 0-1,0 0 0,0 0 1,1 0-1,-1-1 0,0 1 1,0 0-1,0 0 0,1 0 1,-1 0-1,1 0-24,0 1 26,0-1 0,0 1 0,0-1 1,1 1-1,-1-1 0,1 0 0,-1 0 0,1 0 0,-1 1 0,1-2 0,0 1 0,-1 0 0,1 0 1,0 0-1,0-1-26,31 12-4244,4 3 597</inkml:trace>
  <inkml:trace contextRef="#ctx0" brushRef="#br0" timeOffset="88901.46">15790 682 4305,'-79'-13'3078,"78"13"-2933,0 0-1,0 0 1,0 0 0,0 0 0,0-1 0,0 1-1,0 0 1,0 0 0,0-1 0,0 1 0,1-1-1,-1 1 1,0-1 0,0 1 0,0-1 0,0 1-1,1-1 1,-1 0 0,0 1 0,1-1 0,-1 0-1,0 0 1,1 0 0,-1 0-145,4-3 3888,2 5 5666,161 101-4376,-156-95-5089,0-1 0,1-1 1,0 1-1,0-2 0,0 0 0,0 0 0,1-1 0,-1 0 0,1-1 0,10 0-89,-20-2-815,30 1 3008,-20-4-4445,-18-6-8955,3 7 3601</inkml:trace>
  <inkml:trace contextRef="#ctx0" brushRef="#br0" timeOffset="89357.65">15988 667 8602,'-5'-22'1306,"-5"-29"7137,3 60-2060,-7 11-5850,-28 29 940,-2-2 1,-12 8-1474,5-6 603,46-44-545,1-1 0,-1 1 1,1-1-1,-1 0 0,0-1 1,-1 1-1,1-1 0,-1 0-58,-14 1-3924,22-4 58</inkml:trace>
  <inkml:trace contextRef="#ctx0" brushRef="#br0" timeOffset="89917.71">16407 686 3201,'-17'-9'14391,"15"6"-6254,14 6-5001,12 8-3746,13 4 890,1-1 0,1-1 0,0-3 0,0-1-1,33 3-279,-63-8 767,-9-1-1747,-5-1-5357,2 0 1445</inkml:trace>
  <inkml:trace contextRef="#ctx0" brushRef="#br0" timeOffset="90263.6">16693 634 10282,'37'-57'3673,"-36"57"-3373,-1-1 0,1 0 0,0 0 0,-1-1 0,1 1 0,-1 0 0,1 0 0,-1 0 0,1 0 0,-1 0 0,0-1 1,0 1-1,1 0 0,-1 0 0,0 0 0,0-1 0,0 1 0,0 0 0,-1 0 0,1-1 0,0 1-300,-1 1 175,1 0 0,-1 0 0,0 0 0,1 0 0,-1 0 0,1 0 0,-1 0 0,0 0 1,1 0-1,-1 1 0,1-1 0,-1 0 0,1 0 0,-1 1 0,1-1 0,-1 0 0,1 1 0,-1-1 0,1 0 0,-1 1 0,1-1 0,0 1 1,-1-1-1,1 1 0,0-1 0,-1 1 0,1-1 0,0 1 0,0-1 0,-1 1 0,1-1 0,0 1 0,0-1 0,0 1-175,-7 11 280,0-1 1,-1 0-1,0 0 0,-1-1 0,-8 9-280,-37 43 857,0 7 69,-65 92 725,112-154-1276,5-3-1033,5-3-6881,4 0 1394</inkml:trace>
  <inkml:trace contextRef="#ctx0" brushRef="#br1" timeOffset="-200032.36">7326 5378 7370,'-4'3'14363,"-5"0"-7608,-4 1-5613,5-3-5797,9-2 628</inkml:trace>
  <inkml:trace contextRef="#ctx0" brushRef="#br1" timeOffset="-199269.09">7287 5767 6753,'-3'-1'16204,"-2"1"-9051,-3-2-6427,-1 1-5247,9 1 51</inkml:trace>
  <inkml:trace contextRef="#ctx0" brushRef="#br1" timeOffset="-196491.42">7157 9053 352,'-4'-8'4004,"-10"-17"9798,8 25-9214,1 16-4105,4 2-120,1 1 0,1-1 1,1 1-1,0-1 0,2 4-363,-1-2 325,0-1 1,-1 1-1,-1 0 1,-2 17-326,-3 6 317,-4 29 318,3 1 0,4 7-635,-2-28 208,-1 1 0,-3-1 0,-2 0 0,-11 34-208,13-58 64,4 56 208,-2-94 424,0-5-4650,3-7-45</inkml:trace>
  <inkml:trace contextRef="#ctx0" brushRef="#br1" timeOffset="-195017.1">7037 9107 912,'-44'50'2530,"32"-34"11459,4-8-8177,17-31-3875,63-97-1704,-36 74-192,-34 43-35,1 0-1,0 0 0,0 0 0,0 0 1,0 1-1,0-1 0,1 1 0,-1 0 1,1 0-1,-1 0 0,1 0 0,2 0-5,14 48 729,9 5-545,1-1 0,28 32-184,-58-82 28,1 1 0,-1-1 0,0 1 0,1-1 1,-1 0-1,0 1 0,0-1 0,0 1 0,1-1 0,-1 1 1,0-1-1,0 1 0,0-1 0,0 1 0,0-1 1,0 1-1,0-1 0,0 1 0,0-1 0,0 1 0,0-1 1,0 1-1,0-1 0,-1 1 0,1-1 0,0 1 1,0-1-1,-1 1 0,1-1 0,0 0 0,0 1 0,-1-1 1,1 1-1,0-1 0,-1 0 0,1 1 0,-1-1 0,1 0-28,-26 12 450,-42 1-364,56-12-24,-12 3 189,1 1 0,-1 0-1,1 2 1,-3 2-251,-18 15-4624,27-12 1064</inkml:trace>
  <inkml:trace contextRef="#ctx0" brushRef="#br2" timeOffset="-184873.8">6937 5321 1560,'13'-21'13817,"-3"15"-6436,-8 7-7242,-1 0 1,0 0-1,0 0 1,0 0-1,0 1 1,0-1 0,0 0-1,0 0 1,0 1-1,0-1 1,-1 1-1,1-1 1,-1 0-1,1 1 1,-1-1-1,1 1 1,-1 0 0,0-1-1,0 1 1,0-1-1,0 1-139,5 16 144,0-1-1,0 0 0,8 14-143,7 20 700,-17-40-523,-1-1 1,0 1-1,0 0 0,-1 0 1,0 0-1,-2 6-177,2-1 49,-1 0-1,2 0 0,0 0 0,2 3-48,-2-9 0,14 47 85,-14-53-70,-1-1-1,1 1 0,0-1 1,0 1-1,0-1 0,0 0 1,1 0-1,-1 0 0,1 0 1,0 0-1,0-1 0,0 1 1,0-1-1,0 0 0,1 1-14,-3-3 38,-1 0-4,31 3 133,-21-1-158,1-1 1,0 0-1,0-1 0,-1 0 0,1-1 1,0 0-1,0-1 0,-1 0 0,1 0 1,-1-1-1,0 0 0,0-1 1,0-1-1,0 1-9,20-13 18,-1-1 0,0-1 0,22-21-18,23-6 26,-17 13-13,-38 17 556,-13 9-1465,-10 10-4928,-28 26 646</inkml:trace>
  <inkml:trace contextRef="#ctx0" brushRef="#br3" timeOffset="-176079.6">7008 5215 392,'0'1'8676,"1"3"-3823,3 20-1729,-3-22-3060,0 0 1,0-1-1,0 1 0,1 0 1,-1-1-1,0 1 0,1-1 1,0 0-1,-1 1 0,1-1 1,0 0-1,1 1-64,21 15 316,16 16-65,-35-30-188,0 0 1,1 0-1,0-1 1,-1 0-1,1 0 0,0 0 1,0 0-1,0-1 1,0 0-1,0-1 1,0 1-1,1-1 0,-1 0 1,2-1-64,8 1 57,8 0 1,-16 0-46,0-1 1,0 1-1,0 1 1,0 0 0,0 0-1,0 0 1,0 1-1,-1 0 1,1 0 0,0 1-1,-1 0 1,0 1-1,0-1 1,0 1 0,0 1-1,3 2-12,11 10 83,0-1 1,2 0-1,0-2 0,0 0 0,21 7-83,-31-14 114,-10-6-69,-1 1 0,1-1 0,-1 0 0,1 1 1,-1-1-1,1 0 0,0 0 0,-1-1 1,1 1-1,0-1 0,0 1 0,-1-1 0,1 0 1,0 0-1,0 0 0,0 0 0,0 0 1,-1-1-1,1 0 0,0 1 0,0-1-45,-1-2 732,-8 3-2738,6 0 1944,-16 1-1273</inkml:trace>
  <inkml:trace contextRef="#ctx0" brushRef="#br4" timeOffset="-171484.55">6954 5322 1808,'-8'30'429,"4"-21"1347,2-16 6330,2 4-7924,1 1-1,-1 0 1,1-1 0,0 1 0,0 0 0,-1 0 0,2-1 0,-1 1 0,0 0 0,0 0 0,1 0 0,-1 1 0,1-1-1,-1 0 1,1 0 0,0 1 0,0-1 0,-1 1 0,1 0 0,0-1 0,1 1-182,15-14 360,-11 9-366,8-9 252,1 2 0,0 0 0,1 0 0,1 2 0,0 0 0,5-1-246,41-17 392,-43 18-10,0 2-1,1 0 0,0 1 1,1 1-1,21-3-381,-36 9 90,-1 0 0,1 1-1,0 0 1,-1 0 0,1 1 0,0 0-1,-1 0 1,1 1 0,-1 0-1,1 0 1,-1 1 0,0 0-1,0 1 1,0-1 0,0 1-1,-1 0 1,1 1 0,-1 0-1,0 0 1,1 2-90,6 8 188,-1 1 0,0 0 0,-2 1 0,0 0 0,0 0-1,-2 1 1,0 1 0,-1-1 0,-1 1-188,7 14 303,1 15 177,-12-38-358,0 0-1,1 0 1,0-1 0,1 1 0,0-1 0,2 2-122,-4-7-28,2 1 370,-1 0 1,0 1 0,-1-1 0,1 1-1,-1-1 1,1 5-343,-5-9 1388,-5 0-5123,-13 6 832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6:17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71 244 4713,'-41'-14'8331,"39"13"-7903,0 1 0,0-1 0,1 0 0,-1 0 0,0 0 0,1 0 0,-1 0 0,0 0 1,1-1-1,0 1 0,-1 0 0,1-1 0,0 1 0,0-1 0,0 0 0,0 1 0,0-1 0,0 0 0,0 1 0,0-1 0,1 0-428,9-1 1666,-4 3-1425,115-8 248,-1-5 1,0-5-1,59-19-489,-176 36-367,11-1-239,-9 4-4265,-9 5 390</inkml:trace>
  <inkml:trace contextRef="#ctx0" brushRef="#br0" timeOffset="345.62">467 192 7082,'-35'18'1532,"-7"3"274,-3 2 4948,42-21-6517,1 0 0,-1 0 0,1 1 0,0-1 0,0 0 0,0 1 0,0-1 0,0 1 0,1 0-1,-1 0 1,1-1 0,0 1 0,0 0 0,0 0 0,0 0 0,0 0 0,0 0 0,1 0 0,0 1 0,0-1 0,-1 0-1,2 0 1,-1 0 0,0 0 0,1 0 0,-1 1 0,2 0-237,-1 4 60,1 0 0,-1-1 0,2 1 0,-1 0 0,1-1 1,1 0-1,-1 0 0,1 0 0,0 0 0,5 5-60,-6-9 43,0 1 0,0 0 0,0-1 1,-1 1-1,0 0 0,1 1 0,-1-1 0,-1 0 0,1 1-43,-2 14-3339,-7-2 514</inkml:trace>
  <inkml:trace contextRef="#ctx0" brushRef="#br0" timeOffset="682.73">270 573 6129,'-75'25'4215,"74"-25"-4047,1 1 1,-1-1-1,0 0 1,0 0 0,1 0-1,-1 1 1,0-1-1,0 0 1,0 0 0,1 0-1,-1 0 1,0 0-1,0 0 1,0-1 0,1 1-1,-1 0 1,0 0-1,0-1 1,1 1 0,-1 0-1,0-1 1,1 1-1,-1 0 1,0-1 0,1 1-1,-1-1 1,0 1-1,1-1 1,-1 0 0,1 1-1,-1-1 1,1 0-1,0 1 1,-1-1 0,1 0-1,0 1 1,-1-1 0,1 0-1,0 0 1,0 1-1,-1-1 1,1 0 0,0 0-1,0 0 1,0 1-1,0-1 1,0 0 0,0 0-1,0 0 1,0 1-1,1-1 1,-1 0 0,0 0-1,0 1 1,1-1-1,-1 0 1,0 0 0,1 1-1,-1-1 1,1 0-1,-1 1 1,1-1 0,-1 1-1,1-1 1,0 1-1,-1-1 1,1 1 0,0-1-169,5-2 375,0 0 0,0 1-1,0-1 1,1 1 0,-1 1 0,1-1 0,-1 1 0,6 0-375,22-6 707,59-18 588,50-6-1295,-41 19-6282,-79 8 1717</inkml:trace>
  <inkml:trace contextRef="#ctx0" brushRef="#br0" timeOffset="1054.02">693 447 7298,'36'-13'3754,"-35"13"-3528,-1 0 0,1-1 1,-1 1-1,0 0 1,1 0-1,-1-1 0,1 1 1,-1 0-1,0 0 0,1-1 1,-1 1-1,0 0 0,1-1 1,-1 1-1,0-1 1,0 1-1,1 0 0,-1-1 1,0 1-1,0-1 0,0 1 1,0-1-1,1 1 0,-1-1 1,0 1-1,0 0 1,0-1-1,0 1 0,0-1 1,0 1-1,0-1 0,0 1-226,-2-2 4378,1 9-2284,11 107 113,-9-116-2150,-1 0 0,1 0 1,-1 0-1,1 0 0,0 0 1,-1 0-1,1 0 0,0 0 0,0 1 1,1-1-1,-1 0 0,0 1 1,0-1-1,1 0 0,-1 1 0,1 0 1,0-1-1,0 0-57,10-9 130,-5 2-108,34-33 170,-38 39-172,0 0 1,0 0 0,1 1-1,0-1 1,-1 1-1,1 0 1,0 0 0,0 0-1,0 0 1,0 1 0,0 0-1,1 0 1,0 0-21,-2 0-4,-1 1 0,0 1 0,0-1 0,1 0 0,-1 0 0,0 1 0,0-1 0,0 1 0,0 0 0,1 0 0,-1-1 0,0 1 0,0 1 0,-1-1 0,1 0 0,0 0 0,0 1 0,0-1 0,-1 1 0,1 0 0,-1-1 0,1 2 4,24 47 551,-24-44-1174,0 0 0,1-1 0,-1 1 0,1-1 1,0 1-1,1-1 0,0 0 0,-1 0 0,5 4 623,10 3-3606</inkml:trace>
  <inkml:trace contextRef="#ctx0" brushRef="#br0" timeOffset="1426.14">1465 420 5689,'0'0'126,"1"0"0,-1 0-1,0 0 1,0 0 0,0 0 0,0 0-1,0-1 1,0 1 0,0 0 0,1 0-1,-1 0 1,0 0 0,0 0 0,0 0-1,0 0 1,0-1 0,0 1 0,0 0-1,0 0 1,0 0 0,0 0 0,0 0-1,0-1 1,0 1 0,0 0 0,0 0-1,0 0 1,0 0 0,0 0 0,0-1-1,0 1 1,0 0 0,0 0-1,0 0 1,0 0 0,0 0 0,0 0-1,0-1 1,0 1 0,0 0 0,0 0-1,0 0 1,0 0 0,-1 0 0,1 0-1,0 0 1,0-1 0,0 1 0,0 0-1,0 0 1,0 0 0,0 0 0,-1 0-1,1 0 1,0 0 0,0 0 0,0 0-126,-14-6 2952,-19 1-458,-1 7-173,0 1 1,-12 3-2322,35-4 262,0 0 0,1 0 0,0 1 0,-1 1 0,1 0 0,0 0 0,1 1 0,-1 0 0,-5 5-262,13-9 16,1 0-1,-1 0 1,1 0 0,-1 1-1,1-1 1,0 0 0,0 0-1,-1 1 1,1-1 0,0 1-1,0-1 1,0 1 0,1-1-1,-1 1 1,0-1 0,1 1-1,-1 0 1,1 0 0,-1-1-1,1 1 1,0 0 0,0 0-1,-1-1 1,2 3-16,-1-2 12,1 0 0,0 0 0,0 0 0,0 0 0,0 0 0,1 0 0,-1 0 0,0 0 0,1 0 0,0-1 0,-1 1 0,1-1 0,0 1 0,0-1 0,0 1 0,1 0-12,8 4 38,0-1 1,0 0 0,0 0 0,1-1-1,-1 0 1,10 1-39,4-2-783,0-1 0,1 0 0,1-2 783,-8 0-2238,19 1-1555</inkml:trace>
  <inkml:trace contextRef="#ctx0" brushRef="#br0" timeOffset="2311.03">1640 434 5217,'-2'-2'1161,"1"1"0,0-1 0,-1 1 1,0 0-1,1 0 0,-1-1 0,1 1 0,-1 0 0,0 1 0,0-1 0,0 0 0,0 0 1,1 1-1,-1-1 0,0 1 0,0 0 0,-2-1-1161,4 1 209,38-9 581,-5-3-704,-32 12-58,0 0 0,-1 0 0,1 0 0,0-1 0,0 1 0,0 0 0,0-1 0,0 1 0,0-1 0,-1 1 0,1-1 0,0 0 0,0 1 0,-1-1 0,1 0 0,0 1 0,-1-1 0,1 0 0,-1 0 0,1 1 0,-1-1 0,1 0 1,-1 0-1,0 0 0,1 0 0,-1 0 0,0 0 0,0 1 0,0-1 0,1 0 0,-1 0 0,0 0 0,0 0-28,-1 0 8,0 0 1,1 1 0,-1-1-1,0 1 1,0-1-1,1 1 1,-1 0 0,0-1-1,0 1 1,0 0-1,0-1 1,1 1-1,-1 0 1,0 0 0,0 0-1,0 0 1,0 0-1,0 0 1,0 0 0,1 0-1,-1 0 1,0 0-1,0 0 1,0 0 0,-1 1-9,-31 11 42,24-7-23,0 0-1,0 0 1,0 1-1,1 1 0,-8 6-18,14-11 11,0-1-1,1 1 1,-1-1-1,1 1 0,-1 0 1,1 0-1,0-1 1,0 1-1,0 0 0,0 0 1,0 0-1,0 0 1,0 1-1,1-1 0,-1 0 1,1 0-1,-1 0 1,1 0-1,0 1 0,0-1 1,0 0-1,0 0 1,0 1-1,1-1 0,-1 0 1,1 0-1,-1 0 0,1 0 1,0 0-1,0 1 1,0-1-1,0-1 0,0 1 1,0 0-1,1 1-10,3 1 25,0 1 0,0-1 0,0 0 0,0 0 0,1 0 0,0-1 0,-1 0 0,2 0 0,-1 0 0,0-1 0,0 0 0,1 0 0,-1-1 0,1 0 1,-1 0-1,1 0 0,-1-1 0,1 0 0,0 0 0,-1-1 0,1 1 0,0-2 0,0 1-25,13-3-140,0 0 1,-1-1 0,1-1-1,-1-1 1,0 0 0,-1-2-1,4-2 140,-9 4-512,-10 6 399,0 0 0,0 0 1,0 0-1,-1-1 0,1 1 1,0-1-1,-1 1 1,1-1-1,-1 0 0,0 0 1,1 0-1,-1-1 0,0 1 1,0 0-1,0-1 1,-1 0-1,1 1 0,-1-1 1,1 0-1,-1 0 0,0 1 1,0-1-1,0 0 1,0 0-1,-1 0 0,1 0 1,-1-1-1,0-2 113,1 21 293,1-1-1,0 0 1,0 1-1,2-1 1,0 0-1,0-1 1,1 1 0,3 4-293,7-104 1979,-14 82-1977,-1 1 0,1-1 0,0 1 0,0 0 0,0-1 0,1 1 0,-1 0 1,1 0-1,0 0 0,0 0 0,0 0 0,0 1 0,0-1 0,1 1 0,-1-1 1,1 1-1,0 0 0,0 0 0,1-1-2,3 0 158,0 0 1,0 0 0,0 1-1,0 0 1,1 1 0,-1-1-1,3 1-158,23-5-2223,-3-6-3805,-13-3 943</inkml:trace>
  <inkml:trace contextRef="#ctx0" brushRef="#br0" timeOffset="2650.96">2339 10 5953,'-2'-1'701,"0"-1"1,0 1-1,0 0 0,-1 0 0,1 0 1,0 1-1,0-1 0,0 1 0,-1-1 0,1 1 1,0-1-1,-1 1 0,1 0 0,0 0 0,-1 0 1,1 1-702,-9 11 4426,5 16-3982,1 58 998,3 1-1,4-1 1,8 43-1442,-6-70 372,3-38 338,-2-14-1508,-4-8-2664,-5-10-132</inkml:trace>
  <inkml:trace contextRef="#ctx0" brushRef="#br0" timeOffset="3105.44">2239 431 5537,'-39'-41'3462,"35"32"5539,9 5-5896,24 4-4358,-12 1 2101,179-10-1100,-102 3-5669,-94 6 5992,1 0 0,-1 0 0,1 0 0,-1 0 0,1 0 0,-1 1 0,1-1 0,-1 0 0,1 0 0,-1 0 0,0 0 0,1 1 0,-1-1 0,1 0 0,-1 1 0,0-1 0,1 0 0,-1 1 0,0-1 0,1 0 0,-1 1 0,0-1 0,0 0 0,1 1 0,-1-1 0,0 1 0,0-1 0,0 1 0,1-1 1,-1 1-1,0-1 0,0 1-71,2 24 2220,-11 39 827,4-39-2948,5-21-45,0-1-1,0 0 1,0 1 0,0-1 0,1 0-1,-1 0 1,1 1 0,0-1-1,0 0 1,0 0 0,0 0 0,1 0-1,0 2-53,-1-3 104,0-1 0,0 0 0,0 1 0,1-1 0,-1 0 0,0 0 0,1 0 0,-1 0 0,0 0 0,1 0 0,-1 0 0,1-1 0,-1 1 0,1 0 0,0-1 0,-1 1 0,1-1 0,0 0 0,0 1-104,1-1-7,0 0-1,-1 0 1,1-1-1,0 1 1,0 0-1,0-1 1,0 0-1,0 0 1,-1 0-1,1 0 0,0 0 1,-1 0-1,1-1 1,0 0 7,22-21-3937,-10-2 495</inkml:trace>
  <inkml:trace contextRef="#ctx0" brushRef="#br0" timeOffset="3106.44">2574 167 5977,'-11'-6'1929,"6"2"303,4 5-1368,5 5-264,-4-6-2704,1 0 1024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5:35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383 202 1664,'-5'-8'1635,"-1"-1"0,2 0 0,-1 0 0,1 0 0,-1-6-1635,-11-21 6645,20 85-4802,12 135-215,14 119 534,-3-72-1544,-10 1 0,-10 0 1,-11 22-619,3-145 218,0-21 276,-5 18-494,0-51 114,-2 18 293,4 2 0,2 38-407,2-99 40,-2-1 0,0 1 0,0-1 0,-1 1 0,-1-1-1,0 0 1,-5 8-40,-6 23 57,11-128-1122,4 57 468,1 15 31,-1 1-1,0-1 0,-1 1 1,-1-1-1,1 0 0,-2 1 567,2 8-129,0 0 0,0 0-1,0 0 1,-1 1-1,1-1 1,-1 0 0,0 1-1,0-1 1,0 1 0,0 0-1,0-1 1,0 1-1,-1 0 1,1 0 0,-1 1-1,1-1 1,-1 0-1,0 1 1,0 0 0,0-1-1,0 1 1,0 0-1,0 1 130,-12-6-86,0 0 0,0-1-1,0-1 1,-2-2 86,-11-5 185,27 14-128,0 0-1,-1 1 1,1-1-1,0 0 0,-1 1 1,1-1-1,-1 1 1,1-1-1,0 1 0,-1-1 1,1 1-1,-1 0 0,1 0 1,-1 0-1,1 0 1,-1 0-1,1 0 0,-1 0 1,1 1-1,-1-1 1,1 0-1,-1 1 0,0 0-56,1 0 65,0 0-1,0 0 1,0 0-1,0 1 1,0-1-1,0 0 1,0 0-1,1 1 1,-1-1-1,0 1 1,1-1-1,-1 1 1,1-1 0,0 1-1,-1-1 1,1 1-1,0-1 1,0 2-65,0 6 189,0-1 1,0 1 0,1 0-1,1-1 1,-1 1 0,1-1 0,2 3-190,6 20 432,1-1 0,2 0 0,1-1 1,15 22-433,-25-44 72,0 0 1,1 0 0,0-1 0,0 1 0,1-1 0,0 0-1,0-1 1,0 0 0,1 0 0,-1 0 0,1-1-1,0 1 1,1-2 0,-1 1 0,1-1 0,0 0-1,-1-1 1,1 0 0,0 0 0,0 0 0,5-1-73,-8-1 62,0-1 0,-1 1 1,1-1-1,-1 0 0,0 0 0,1-1 1,-1 1-1,0-1 0,0 0 1,0 0-1,0-1 0,0 1 1,0-1-1,0 0 0,-1 0 1,0 0-1,1 0 0,-1 0 0,0-1 1,-1 0-1,1 1 0,-1-1 1,1 0-1,0-4-62,8-14 146,-1-1 1,-1 0-1,-1 0 1,0-8-147,4-7 90,22-49 737,-32 83-1182,-2 3 154,1 1 0,-1-1 0,1 1 0,-1-1 0,0 1 0,1-1 0,-1 0 0,0 1 0,1-1 1,-1 1-1,0-1 0,0 0 0,1 1 0,-1-1 0,0 0 0,0 1 0,0-1 0,0 0 0,0 0 0,0 1 0,0-1 0,0 0 0,0 1 0,-1-1 0,1 0 0,0 1 0,0-1 0,0 0 0,-1 1 0,1-1 0,0 1 0,-1-1 0,1 0 0,-1 1 1,1-1-1,-1 1 0,1-1 0,-1 1 0,1 0 0,-1-1 0,0 1 201,-16-8-5868</inkml:trace>
  <inkml:trace contextRef="#ctx0" brushRef="#br0" timeOffset="5560.93">1145 469 736,'-23'1'494,"-20"-1"4496,38 0-3831,1 0-1,-1 0 0,0-1 0,0 1 0,0-1 1,0-1-1,1 1 0,-1-1 0,1 0 0,-5-2-1158,14 3 3017,23-5-2758,66-8 396,0-3 1,2-6-656,-94 23 3,80-21 143,-75 19-144,1 1 0,0 0 0,-1 1 1,1-1-1,0 1 0,0 1 1,-1 0-1,1 0 0,5 1-2,-12-1 10,0-1 0,0 0 0,0 1 0,0-1 0,0 1 0,0-1 0,-1 1 0,1-1 0,0 1 0,0 0 1,0 0-1,0-1 0,-1 1 0,1 0 0,0 0 0,-1 0 0,1 0 0,-1 0 0,1 0 0,-1 0 0,1 0 0,-1 0 0,0 0 0,1 0 0,-1 0 0,0 0 0,0 0 0,0 0 0,0 0 0,0 0-10,-3 14-2620,-7 5 329</inkml:trace>
  <inkml:trace contextRef="#ctx0" brushRef="#br0" timeOffset="6015.14">1355 528 6745,'-74'0'2736,"72"-1"-2454,1 1-1,-1 0 1,1-1 0,0 0 0,-1 1 0,1-1 0,0 0-1,0 1 1,-1-1 0,1 0 0,0 0 0,0 0 0,0 0-1,0 0 1,0 0 0,0 0 0,0 0 0,0-1 0,1 1-1,-1 0 1,0-1 0,1 1 0,-1 0 0,1-1 0,0 1-1,-1-1 1,1 1 0,0 0 0,0-1 0,0 1 0,0-1 0,0 1-1,0-2-281,0 3 878,0 0-217,11 9 2270,5 24-2755,-12-23 151,3 18-136,0 1-1,-2-1 0,-1 1 1,-2 0-1,-1 23-190,0-46 2,1 18 325,-2-23-422,1 0 0,-1 0 1,0-1-1,0 1 0,0 0 1,0 0-1,1-1 0,-1 1 1,0 0-1,0-1 0,1 1 0,-1 0 1,1-1-1,-1 1 0,0-1 1,1 1-1,-1-1 0,1 1 1,0-1-1,-1 1 0,1-1 1,-1 1-1,1-1 0,0 1 1,-1-1-1,1 0 0,0 0 0,0 1 95,5-1-3131</inkml:trace>
  <inkml:trace contextRef="#ctx0" brushRef="#br0" timeOffset="6353.5">1247 800 8874,'-56'32'4029,"56"-32"-3832,-1 1 1,1-1 0,-1 1-1,0-1 1,1 1 0,-1-1-1,0 0 1,0 1 0,1-1-1,-1 0 1,0 0 0,0 0-1,1 0 1,-1 1 0,0-1-1,0 0 1,0 0 0,1-1-1,-1 1 1,0 0 0,0 0-1,1 0 1,-1 0 0,0-1-1,0 1 1,1 0 0,-1-1-1,0 1 1,0-1-198,1 1 116,0-1 1,1 1-1,-1-1 0,0 1 1,0-1-1,0 1 0,1-1 1,-1 1-1,0-1 1,1 1-1,-1-1 0,0 1 1,1 0-1,-1-1 0,1 1 1,-1-1-1,0 1 0,1 0 1,-1 0-1,1-1 0,-1 1 1,1 0-1,-1 0 1,1-1-1,0 1 0,-1 0 1,1 0-1,-1 0 0,1 0 1,-1 0-1,1 0-116,108-30 2643,7-1-1932,-99 27-1578,0 2-1,0 0 1,0 1 0,1 0-1,14 3 868,-6 1-3551</inkml:trace>
  <inkml:trace contextRef="#ctx0" brushRef="#br0" timeOffset="6738.29">1589 750 5929,'7'-12'12043,"-2"11"-7418,2 25-3806,-2 9-565,7 18-3,-12-51-238,0 0 0,0 1 0,0-1 0,0 1 1,0-1-1,0 0 0,0 1 0,0-1 0,0 0 0,0 1 0,0-1 0,1 0 0,-1 1 0,0-1 0,0 0 0,0 1 0,1-1 1,-1 0-1,0 1 0,0-1 0,1 0 0,-1 0 0,0 1 0,1-1 0,-1 0 0,0 0 0,1 0 0,-1 1 0,0-1 1,1 0-1,-1 0 0,0 0 0,1 0 0,-1 0 0,1 0 0,-1 0 0,0 0 0,1 0 0,-1 0 0,1 0 0,-1 0 1,0 0-1,1 0-13,14-16 565,0-2-559,0 2 26,-3 3 35,0 0 1,1 1 0,1 0 0,0 1-1,2-1-67,-15 11 7,1 0-1,0 0 0,-1 0 0,1 0 0,0 0 0,0 0 0,0 1 1,0-1-1,0 1 0,0-1 0,0 1 0,0 0 0,0-1 0,0 1 1,0 0-1,0 1 0,0-1 0,0 0 0,0 1 0,0-1 0,0 1 1,0-1-1,0 1 0,-1 0 0,1 0 0,0 0 0,0 0 0,-1 0 1,1 0-1,0 0 0,-1 1 0,1-1 0,-1 0 0,0 1 0,1-1 1,-1 1-1,1 1-6,5 8 12,-1 1-1,-1-1 1,1 1 0,-2 0 0,4 12-12,4 9-260,-3-18-3701,-2-7 178</inkml:trace>
  <inkml:trace contextRef="#ctx0" brushRef="#br0" timeOffset="7722.73">2266 759 3689,'57'-45'2564,"-55"44"-2283,-1 0 1,0 0-1,1 0 0,-1 0 0,0 0 0,0 0 0,0-1 1,0 1-1,0-1 0,0 1 0,0 0 0,-1-1 0,1 1 1,0-1-1,-1 0 0,1 1 0,-1-1-281,0 1 126,0 1-1,0-1 1,0 1 0,-1-1 0,1 0-1,0 1 1,0-1 0,-1 1-1,1-1 1,0 1 0,-1-1-1,1 1 1,-1 0 0,1-1 0,0 1-1,-1-1 1,1 1 0,-1 0-1,1-1 1,-1 1 0,1 0 0,-1-1-1,1 1 1,-1 0 0,0 0-1,1 0 1,-1 0 0,0-1-126,-38 0 3394,18 5-2088,1 2 0,0 0 0,-18 9-1306,31-12 142,1 0 0,0 0 1,-1 0-1,1 1 0,1 0 1,-1 0-1,1 1 0,-1-1 0,1 1 1,0 0-1,1 1 0,0-1 0,-4 6-142,7-8 13,0-1-1,0 1 0,1 0 1,-1-1-1,1 1 1,0 0-1,0-1 0,0 1 1,0 0-1,0 0 0,0-1 1,1 1-1,-1 0 0,1-1 1,0 1-1,0-1 1,0 1-1,0-1 0,0 1 1,1-1-1,-1 0 0,1 1 1,-1-1-1,1 0 0,0 0 1,0 0-1,0 0 1,0-1-1,0 1 0,0-1 1,1 1-1,0 0-12,4 3 19,1 0 1,0 0-1,0-1 1,0 0-1,1 0 1,-1-1-1,1 0 1,0 0-1,2-1-19,1-1 25,1 0-1,0-1 0,0 0 1,-1-1-1,1-1 0,-1 0 1,1 0-1,-1-1 0,0-1 1,0 0-1,0-1 1,0 0-1,-1-1-24,14-7 49,-1-2-1,0 0 1,-2-1 0,1-2-1,5-7-48,-26 24 5,0-1-1,-1 1 0,1-1 0,-1 0 0,1 1 1,-1-1-1,1 0 0,-1 0 0,0 0 0,0 0 1,0-1-1,0 1 0,0 0 0,-1 0-4,0 1 4,0 0-1,0 0 0,1 1 1,-1-1-1,-1 0 0,1 0 0,0 0 1,0 1-1,0-1 0,0 0 1,-1 0-1,1 0 0,0 1 1,0-1-1,-1 0 0,1 1 0,-1-1 1,1 0-1,-1 1 0,1-1 1,-1 0-1,1 1 0,-1-1 1,0 1-1,0-1-3,-1 0 9,0 0 0,0 0 1,-1 0-1,1 1 0,0-1 1,-1 1-1,1-1 0,-1 1 0,1 0 1,0 0-1,-1 0 0,1 0 0,-1 0 1,1 1-1,-1-1 0,1 1 0,0 0 1,0-1-1,-1 1 0,1 0 1,0 0-1,0 1 0,-2 0-9,2-1 11,-1 1-1,0-1 1,1 1-1,-1 0 1,1 0-1,-1 0 1,1 0-1,0 1 1,0-1-1,0 0 1,0 1-1,0 0 1,1-1-1,-1 1 1,0 1-11,2-3 2,0 0-1,0 1 1,0-1 0,1 0-1,-1 1 1,0-1 0,0 0-1,1 1 1,-1-1 0,1 0-1,-1 0 1,1 0 0,-1 1-1,1-1 1,0 0 0,0 0-1,0 0 1,-1 0 0,1 0-1,0 0 1,0 0-1,0 0 1,0-1 0,1 1-1,-1 0 1,0-1 0,0 1-1,0 0 1,1-1 0,-1 1-1,0-1 1,0 0 0,1 0-1,-1 1 1,1-1-2,12 5 23,0-1-1,0-1 1,0 0 0,0 0-1,0-2 1,1 0 0,-1 0-1,0-1 1,1-1 0,-1 0-1,0-2 1,1 1 0,11-5-23,-11 5 44,-15 2-39,1 0 0,-1 0-1,0 0 1,0 0 0,0 0 0,1 0-1,-1 0 1,0 0 0,0 0-1,0 0 1,0 0 0,1 0-1,-1 0 1,0 0 0,0 0-1,0-1 1,1 1 0,-1 0 0,0 0-1,0 0 1,0 0 0,0 0-1,0 0 1,1 0 0,-1-1-1,0 1 1,0 0 0,0 0-1,0 0 1,0 0 0,0-1 0,0 1-1,0 0 1,1 0 0,-1 0-1,0 0 1,0-1 0,0 1-1,0 0 1,0 0 0,0 0-1,0-1 1,0 1 0,0 0-1,0 0 1,0 0 0,0 0 0,0-1-1,0 1 1,-1 0 0,1 0-1,0 0 1,0-1 0,0 1-1,0 0-4,2-25-1,-2 23 2,1-11 8,1 0-1,1 0 0,0 0 1,1 0-1,4-10-8,-7 20 0,1-1 0,0 1-1,0-1 1,0 1 0,0 0 0,0 0-1,1 0 1,0 0 0,-1 0 0,1 0-1,0 1 1,0-1 0,1 1 0,-1 0-1,0 0 1,1 0 0,-1 0 0,1 1 0,0-1-1,0 1 1,-1 0 0,1 0 0,4 0 0,2 0 35,0 0 1,1 1 0,-1 0-1,0 0 1,0 1-1,1 1 1,4 1-36,19 13-4665,-17-1 1059</inkml:trace>
  <inkml:trace contextRef="#ctx0" brushRef="#br0" timeOffset="8124.37">3016 274 6713,'-3'-30'7155,"4"26"-4037,0 6-487,4 18 617,1 17-3598,8 108 1967,-12-97-1265,2-1 0,2 1-1,2-1 1,14 42-352,-2-54 454,-20-34-474,1 0 0,0 0-1,0 0 1,0-1-1,-1 1 1,1 0 0,0 0-1,0 0 1,0-1 0,1 1-1,-1 0 1,0-1-1,0 1 1,0-1 0,0 0-1,0 1 1,1-1 0,-1 0-1,0 1 1,0-1-1,1 0 1,-1 0 0,0 0-1,0 0 1,1 0-1,-1-1 1,0 1 0,1 0 20,2-4-4068,-4-3-27</inkml:trace>
  <inkml:trace contextRef="#ctx0" brushRef="#br0" timeOffset="8495.09">3096 725 3785,'-26'-24'1792,"-11"-11"2102,18 9 3251,19 26-7059,0-1-1,0 1 1,0-1 0,0 1 0,0-1 0,0 1 0,1-1 0,-1 1 0,0-1 0,0 1 0,0-1 0,1 1 0,-1 0 0,0-1 0,0 1 0,1-1 0,-1 1 0,0 0 0,1-1 0,-1 1 0,0 0 0,1 0 0,-1-1 0,1 1 0,-1 0 0,0 0 0,1-1 0,-1 1 0,1 0 0,-1 0 0,1 0 0,-1 0 0,1 0-1,-1 0 1,1 0 0,-1 0 0,1 0 0,-1 0 0,1 0 0,-1 0 0,1 0-86,25-3 189,-24 3-48,69-5 75,27 4-216,-24 4-7557,-73-2 7703,0 0 0,-1 0-1,1 0 1,0-1 0,0 1-1,0 0 1,0 0-1,-1 1 1,1-1 0,0 0-1,-1 0 1,1 0 0,-1 0-1,0 0 1,1 1-1,-1-1 1,0 0 0,0 0-1,1 1 1,-1-1 0,0 0-1,0 1 1,0-1-1,-1 0 1,1 0 0,0 1-1,0-1 1,-1 0-146,-5 55 2784,4-37-2453,1-17-240,1 0 0,0 0 0,0 0 0,0 1 0,0-1 1,1 0-1,-1 0 0,0 0 0,1 0 0,-1 0 0,1 0 0,0 0 0,0 0 1,0 0-1,0 0 0,0-1 0,0 1 0,0 0 0,1-1 0,-1 1 1,0-1-1,1 1 0,0-1 0,-1 1 0,1-1 0,0 0 0,-1 0 1,1 0-1,0 0 0,0 0 0,0 0 0,0-1 0,0 1 0,0-1 1,0 1-1,0-1 0,0 0 0,0 0 0,1 0 0,-1 0 0,0 0-91,42-7-107,-5-6-4254,-11 1 814</inkml:trace>
  <inkml:trace contextRef="#ctx0" brushRef="#br0" timeOffset="8837.95">3302 261 6465,'-15'-7'1601,"12"1"543,2 0-1880,5-1-144,-4 5-136,1 1-1680,0 0-449,13-6-479</inkml:trace>
  <inkml:trace contextRef="#ctx0" brushRef="#br0" timeOffset="8838.95">3385 148 3177,'76'-58'3784,"-58"40"748,-22 28 1463,-37 441 1730,41-442-7666,-4 33 321,3 41-380,2-73 42,-1 0 0,1 0-1,1 0 1,0 0-1,0 0 1,1 0-1,1 0 1,-1-1 0,1 1-1,5 7-41,-8-15-51,1 0 0,-1-1 0,1 1 0,-1 0 0,1 0 0,0-1 0,-1 1 0,1-1 0,0 1 0,0-1 0,0 0 0,0 0 0,0 0 0,0 0 0,1 0 0,0 0 51,-1 0-477,0-1-1,0 0 1,0 0-1,0 0 1,0 0 0,-1 0-1,1 0 1,0-1-1,0 1 1,0-1-1,-1 1 1,1-1-1,0 0 1,0 0 477,15-9-5333</inkml:trace>
  <inkml:trace contextRef="#ctx0" brushRef="#br0" timeOffset="9571.8">3537 706 6753,'-57'-91'3964,"55"88"-3539,1 0 0,-1 0 1,0 1-1,-1-1 0,1 1 0,0-1 0,-1 1 1,1 0-1,-1 0 0,0 0 0,-2-1-425,-6-7 3230,34 12-1191,10 9-2096,9 2 168,0-2 0,17 2-111,-48-11-237,0 0-1,-1-1 1,1-1-1,0 0 0,0 0 1,0-1-1,-1 0 1,1-1-1,0 0 0,-1-1 1,1 0-1,1-1 238,11-13-511,-23 17 558,1-1-1,0 1 1,-1 0 0,1 0-1,-1-1 1,1 1 0,-1 0-1,1-1 1,-1 1-1,1-1 1,-1 1 0,1-1-1,-1 1 1,0-1 0,1 1-1,-1-1 1,0 1 0,1-1-1,-1 1 1,0-1 0,0 1-1,1-1 1,-1 0 0,0 1-1,0-1 1,0 0 0,0 1-1,0-1 1,0 1-1,0-1 1,0 0 0,0 1-1,0-1 1,0 0 0,-1 0-47,1 2 142,-1-1 0,1 0 0,-1 0 0,1 1-1,-1-1 1,1 0 0,-1 1 0,1-1 0,-1 1 0,1-1 0,-1 1 0,1-1 0,0 1 0,-1-1 0,1 1 0,0-1 0,0 1 0,-1-1 0,1 1-1,0-1 1,0 1 0,0 0 0,0-1 0,-1 1 0,1-1 0,0 1 0,0 0 0,0-1 0,1 1 0,-1-1 0,0 1 0,0 0 0,0 0-142,-1 30 375,1-13-131,1 0 0,1-1 0,1 1 0,0 0-244,-2-13 66,0 0 1,0 0-1,1 0 0,-1 0 0,1-1 1,0 1-1,0 0 0,1-1 0,0 1 1,-1-1-1,2 0 0,-1 0 1,0 0-1,1 0 0,-1-1 0,1 0 1,0 1-1,2 0-66,-3-3 18,0 0 1,1-1 0,-1 1-1,0-1 1,0 1-1,0-1 1,1 0-1,-1 0 1,0 0-1,0-1 1,1 1-1,-1-1 1,0 0-1,0 0 1,0 0-1,0 0 1,0-1-1,0 1 1,0-1-1,0 0 1,-1 1-1,1-1 1,-1 0-1,1-1 1,-1 1-19,4-3 16,-1 1 0,0-1 0,0 0 0,-1 0 0,0-1 0,0 0 0,0 1 0,0-1 0,-1 0 0,0-1 0,1-2-16,9-56 101,-11 69-103,0-1 1,0 0-1,0 0 0,0 0 1,0 0-1,0 0 0,1 0 1,0-1-1,-1 1 0,1-1 0,0 0 1,0 1-1,1-1 0,-1-1 1,0 1-1,0 0 0,1-1 2,56 28-2841,-31-23-2095,-7-6 86</inkml:trace>
  <inkml:trace contextRef="#ctx0" brushRef="#br0" timeOffset="10390.06">4326 624 1640,'30'-7'938,"4"-2"100,-1-4 3448,-23 5 3250,-19 5-1821,-10 3-2689,-2 4-3558,20-4 336,-19 6 441,0 1 1,0 1-1,-16 8-445,31-14 33,1 0 0,-1 1-1,1-1 1,0 1 0,-1 0 0,1 0 0,1 1 0,-1-1-1,0 1 1,1 0 0,0 0 0,0 0 0,0 0 0,0 0-1,1 1 1,0-1 0,-1 1 0,2 0 0,-1-1 0,0 1-1,1 2-32,1-6 3,-1 0-1,1 0 1,0 1-1,0-1 1,0 0-1,0 0 0,0 1 1,0-1-1,0 0 1,0 0-1,1 0 1,-1 1-1,0-1 1,1 0-1,-1 0 0,1 0 1,-1 0-1,1 0 1,0 0-1,-1 0 1,1 0-1,0 0 1,0 0-1,0 0 0,-1 0 1,1 0-1,0-1 1,0 1-1,0 0 1,0-1-1,1 1 1,-1-1-1,0 1 0,0-1 1,0 1-1,0-1 1,1 0-1,-1 0 1,0 1-1,0-1 1,0 0-1,1 0 0,-1 0 1,0 0-1,0-1 1,1 1-1,-1 0 1,0 0-1,0-1 1,0 1-1,0-1 0,1 0-2,5-1 18,0 0-1,0 0 1,0-1-1,-1-1 1,1 1-1,-1-1 1,0 0-1,4-3-17,3-6 26,0 0 1,-1-1-1,-1 0 0,0-1 0,-2 0 1,1-1-1,-2 0 0,2-4-26,12-32 83,16-54-83,-30 83 10,-2 0 0,3-22-10,-8 39 1,0-1 0,0 0 0,-1 0 0,0 0 0,0 0 0,0 0 0,-1 0-1,0 0 1,-1 1 0,0-1 0,0 0 0,-1-2-1,3 9-1,0 0-1,0-1 1,0 1 0,0 0-1,0-1 1,-1 1-1,1 0 1,0 0 0,0-1-1,0 1 1,0 0-1,0 0 1,-1-1 0,1 1-1,0 0 1,0 0-1,-1 0 1,1-1 0,0 1-1,0 0 1,-1 0 0,1 0-1,0 0 1,0 0-1,-1 0 1,1-1 0,0 1-1,-1 0 1,1 0-1,0 0 1,-1 0 0,1 0-1,0 0 1,0 0-1,-1 0 1,1 0 0,-1 0 1,-6 11-23,-4 23 58,1 9 25,0-3 74,2 1-1,2 0 1,0 21-134,5-52 26,1 0 0,0 0 0,0 0 0,1 0 0,1 0 0,-1 0 0,2-1 1,-1 1-1,1-1 0,1 1 0,0-1 0,0 0 0,1 0 0,0 0 0,0-1 1,1 0-1,1 1-26,-4-5 13,0-1 0,0 0 1,0 0-1,1 0 0,-1 0 1,1-1-1,-1 1 0,1-1 1,0 0-1,0 0 0,0 0 1,0-1-1,0 1 0,1-1 1,-1 0-1,0 0 0,1-1 1,-1 1-1,0-1 0,1 0 1,-1 0-1,1-1 0,-1 1 1,0-1-1,1 0 0,-1 0 1,0 0-1,0-1 0,0 1 1,0-1-1,0 0 0,0 0 1,0-1-1,1 0-13,10-8 36,-1-1-1,0 0 1,-1-1 0,0 0-1,-1-1 1,0-1-1,3-5-35,-4-5 22,-10 25-22,-1 0-1,0-1 1,0 1 0,0 0 0,0-1-1,0 1 1,-1-1 0,1 1 0,0 0 0,0-1-1,0 1 1,0 0 0,0 0 0,0-1-1,0 1 1,-1 0 0,1-1 0,0 1-1,0 0 1,0-1 0,-1 1 0,1 0 0,0 0-1,-1 0 1,1-1 0,0 1 0,0 0-1,-1 0 1,1 0 0,0 0 0,-1-1-1,1 1 1,0 0 0,-1 0 0,1 0-1,-1 0 1,-1 0-3,0 0 0,0 1-1,-1-1 1,1 0-1,0 1 1,0 0-1,0 0 1,0-1 0,0 1-1,0 0 1,0 1-1,0-1 1,0 0-1,0 0 1,0 1 0,1-1-1,-2 3 4,-3 2-9,2 0-1,-1 1 1,1-1-1,0 1 1,0 0-1,1 0 1,0 1 0,1-1-1,-1 1 1,1-1-1,1 1 1,-1 0-1,1 6 10,0-10 5,1 0-1,-1-1 1,1 1-1,0 0 0,0 0 1,1-1-1,-1 1 0,1 0 1,-1 0-1,1-1 0,1 1 1,-1 0-1,0-1 1,1 1-1,0-1 0,0 0 1,0 0-1,0 1 0,0-1 1,1 0-1,-1-1 1,1 1-1,0 0 0,0-1 1,0 0-1,0 1 0,0-1 1,0 0-1,3 0-4,9 3 155,1-1 0,0 0 1,0-1-1,1-1 0,-1-1 0,5 0-155,51 5-650,-26 7-3108,-31-5 286</inkml:trace>
  <inkml:trace contextRef="#ctx0" brushRef="#br0" timeOffset="34768.39">29 468 1776,'-18'11'6096,"8"-6"964,9-8 1692,45-31-7671,-2-12-911,-2-2-1,-1-1 0,-4-2 0,8-16-169,14-20 532,15-11-532,-56 153 286,-4-26-231,1-1 0,1-1-1,7 9-54,-2 2 147,-17-32-132,0 1 0,1-1-1,0 1 1,0-1 0,1 0 0,0-1 0,0 1-1,0-1 1,1 1 0,-1-1 0,2 0-15,-4-4 16,-2-1 1,0 0 7,0 0 8,0 0 7,0 0 1,0 0 0,0-17 322,1 12-3938,-1 3 228</inkml:trace>
  <inkml:trace contextRef="#ctx0" brushRef="#br0" timeOffset="51709.34">1533 1513 5857,'75'-4'3093,"-74"4"-2917,0 0 0,0 0 1,0 0-1,-1 0 0,1 0 0,0 0 0,0 0 1,-1-1-1,1 1 0,0 0 0,0 0 1,-1-1-1,1 1 0,0-1 0,-1 1 1,1 0-1,0-1 0,-1 1 0,1-1 0,-1 0 1,1 1-1,0-1 0,-1 1-176,-5-12 2802,-18-5 400,13 15-2822,1 1 0,-1 0 0,1 0 0,0 1 0,-1 0 1,1 0-1,-1 1 0,1 0 0,0 1 0,-1 0 0,0 1-380,-27 8 781,0 2 0,-2 2-781,18-6 295,-28 7 76,32-11-254,0 1 0,0 1 0,1 0 0,-6 4-117,23-11 2,-1 0 0,1 0-1,-1 0 1,1 0 0,-1 0 0,1 0-1,0 0 1,-1 1 0,1-1-1,-1 0 1,1 0 0,-1 0 0,1 1-1,-1-1 1,0 0 0,1 1-1,-1-1 1,1 0 0,-1 1 0,0-1-1,1 1 1,-1-1 0,0 1-1,1-1 1,-1 1 0,0-1 0,0 1-1,1-1 1,-1 1 0,0-1-1,0 1 1,0-1 0,0 1 0,0-1-1,0 1 1,0-1 0,0 1 0,0 0-1,0-1 1,0 1 0,0-1-1,0 1 1,0-1 0,0 1 0,-1-1-1,1 1 1,0-1 0,0 1-1,-1-1 1,1 1 0,0-1 0,-1 1-1,1-1 1,0 0 0,-1 1-1,1-1 1,-1 1 0,1-1 0,0 0-1,-1 0 1,1 1 0,-1-1-1,1 0 1,-1 0 0,1 1 0,-1-1-1,1 0 1,-1 0-2,44 7 13,-23-8-5,0 0 0,0-1 0,0-2 1,10-2-9,-21 4 10,-1 0 0,0-1 0,0 0 0,0 0 0,0-1 0,0 0 0,-1 0 0,0-1 0,1 0 0,-2 0 1,4-4-11,-9 9 2,-1 0 0,0-1 0,0 1 1,1 0-1,-1-1 0,0 1 1,0-1-1,0 1 0,1 0 1,-1-1-1,0 1 0,0 0 1,0-1-1,0 1 0,0-1 0,0 1 1,0 0-1,0-1 0,0 1 1,0-1-1,0 1 0,0 0 1,0-1-1,0 1 0,0-1 0,-1 1 1,1 0-1,0-1 0,0 1 1,0 0-1,0-1 0,-1 1 1,1 0-1,0-1 0,-1 1-2,1 0 9,1 0-1,-1 0 0,0 0 1,0 0-1,0 1 0,0-1 1,0 0-1,0 0 0,0 0 1,0 0-1,0 1 0,0-1 1,0 0-1,0 0 1,0 0-1,0 0 0,0 0 1,0 1-1,0-1 0,0 0 1,0 0-1,0 0 0,0 0 1,0 1-1,0-1 0,0 0 1,0 0-1,0 0 1,0 0-1,0 0 0,0 1 1,0-1-1,-1 0 0,1 0 1,0 0-1,0 0 0,0 0 1,0 0-1,0 0 0,0 1 1,-1-1-1,1 0 1,0 0-1,0 0 0,0 0 1,0 0-1,0 0 0,-1 0 1,1 0-1,0 0 0,0 0 1,0 0-1,0 0 0,-1 0 1,1 0-1,0 0 1,0 0-1,0 0 0,0 0 1,-1 0-1,1 0 0,0 0 1,0 0-1,0 0 0,0 0 1,0-1-9,0 9 17,1 0 0,1-1 0,0 0 1,0 1-1,0-1 0,1 0 0,0 0 0,0 0 1,1 0-1,0-1 0,0 0 0,1 1 1,-1-1-1,1-1 0,1 1 0,-1-1 0,1 0 1,0 0-1,0-1 0,0 1 0,1-1 1,-1-1-1,2 1-17,-4-3-17,0 0 1,1-1 0,-1 1-1,0-1 1,0 0-1,1 0 1,-1 0 0,0-1-1,0 0 1,0 1-1,0-1 1,0-1 0,0 1-1,0-1 1,0 1 0,0-1-1,0 0 1,2-2 16,21-18-4241,-6-1 915</inkml:trace>
  <inkml:trace contextRef="#ctx0" brushRef="#br0" timeOffset="52071.28">1708 1543 6249,'31'-54'3653,"-31"53"-3399,1 1 1,-1-1-1,0 0 0,1 1 1,-1-1-1,0 0 0,1 0 1,-1 1-1,0-1 1,0 0-1,0 0 0,1 1 1,-1-1-1,0 0 0,0 0 1,0 0-1,-1 1 0,1-1 1,0 0-1,0 0 0,0 0 1,-1 0-255,1 1 127,0 0 0,0 0 1,0 0-1,-1 0 0,1 0 1,0 1-1,0-1 1,0 0-1,0 0 0,-1 0 1,1 0-1,0 0 1,0 1-1,0-1 0,0 0 1,0 0-1,-1 0 0,1 0 1,0 1-1,0-1 1,0 0-1,0 0 0,0 0 1,0 1-1,0-1 0,0 0 1,0 0-1,0 0 1,0 1-1,0-1 0,0 0 1,0 0-1,0 0 1,0 1-1,0-1 0,0 0 1,0 0-1,0 0 0,0 1 1,0-1-1,1 0 1,-1 0-1,0 0 0,0 1 1,0-1-1,0 0 0,0 0 1,0 0-1,1 0 1,-1 0-1,0 1 0,0-1 1,0 0-128,5 11 219,-1 0 1,2 0 0,-1-1 0,2 1-1,-1-1 1,1-1 0,1 1 0,-1-1-1,2-1 1,-1 1 0,1-1 0,0-1-1,4 3-219,-11-9 37,0 0 0,0 0 0,0-1 0,0 1 0,0-1 0,0 1 0,1-1 0,-1 0 0,0 1 0,0-1 0,0 0-1,0 0 1,1-1 0,-1 1 0,0 0 0,0-1 0,0 1 0,0-1 0,0 0 0,0 0 0,0 1 0,0-1 0,0-1 0,0 1 0,-1 0-1,1 0 1,0-1 0,-1 1 0,1-1 0,-1 1 0,1-1 0,-1 0 0,0 1 0,0-1 0,0 0 0,0 0 0,1-2-37,5-10 316,0 0 0,0-1-1,-2 1 1,4-15-316,-4 16 283,-4 8-221,0 1 1,1-1-1,0 0 0,0 1 1,0 0-1,1 0 1,-1-1-1,1 1 0,0 1 1,0-1-1,1 0-62,-3 3 14,1-1 0,1 1 0,-1 0 0,0 0 0,0 0 0,0 0 0,1 1 0,-1-1 0,0 1 0,1-1 0,-1 1 0,0 0 0,1 0 0,-1 0 0,1 0 0,-1 0 0,0 0 0,1 1 0,-1-1 0,0 1 0,1 0 0,-1-1 0,1 2-14,68 16-2258,-23-11-4400,-23-7 1879</inkml:trace>
  <inkml:trace contextRef="#ctx0" brushRef="#br0" timeOffset="52414.21">2206 1453 3929,'11'-7'13319,"-2"4"-9553,2 0-3311,29-10-638,-33 10 278,0 0 58,-1 0 1,1-1-1,-1 0 0,0 0 0,0 0 0,0-1 1,0 1-1,-1-1 0,0-1 0,0 1 0,1-3-153,-5 8 27,-1-1 0,0 1 0,0 0 0,0 0 0,1 0 0,-1 0 0,0-1 0,0 1 0,0 0 0,0 0 0,0 0 0,0-1 0,0 1-1,1 0 1,-1 0 0,0-1 0,0 1 0,0 0 0,0 0 0,0-1 0,0 1 0,0 0 0,0 0 0,0-1 0,0 1 0,0 0 0,0 0 0,0-1 0,-1 1 0,1 0-1,0 0 1,0-1 0,0 1 0,0 0 0,0 0 0,0 0 0,-1-1 0,1 1 0,0 0 0,0 0 0,0 0 0,0 0 0,-1-1 0,1 1-27,-15 1 854,-24 15-327,14-3-266,1 2 0,0 0 0,-1 3-261,20-14 64,-1 0-1,1 0 0,0 1 0,0 0 0,0 0 1,0 0-1,1 0 0,0 1 0,0-1 1,1 1-1,-1 0 0,1 0 0,1 1 1,-1-1-1,1 1 0,0-1 0,0 3-63,2-6 11,0 0 0,1 0-1,-1 0 1,1 1 0,0-1-1,0 0 1,0 0 0,0 0 0,0 0-1,1-1 1,0 1 0,-1 0-1,1-1 1,0 1 0,0-1 0,0 1-1,0-1 1,1 0 0,-1 0-1,1 0 1,-1 0 0,1 0 0,0-1-1,0 1 1,0-1 0,0 0-1,0 1 1,0-1 0,0-1 0,0 1-1,0 0 1,0-1-11,14 4 82,0-1 0,0 0 0,0-2 1,0 0-1,4-1-82,57-6-545,-30-8-6945,-23 1 1763</inkml:trace>
  <inkml:trace contextRef="#ctx0" brushRef="#br0" timeOffset="52843.79">2683 1483 7338,'-3'-2'1289,"-1"0"1,0 1 0,1-1-1,-1 1 1,0 0 0,0 0 0,1 0-1,-1 0 1,0 1 0,0 0-1,-1 0-1289,2 0 270,0 1-1,0 0 0,0 1 1,0-1-1,1 1 0,-1-1 1,0 1-1,1 0 0,0 0 1,-1 0-1,1 0 0,0 0 0,0 0 1,0 1-1,0-1-269,-3 4 159,1-1-1,-1 1 0,1 0 1,1 1-1,-1-1 1,1 0-1,0 1 0,1 0 1,0 0-1,0 0 1,-1 6-159,2-11 17,1 0 1,0-1 0,0 1 0,0 0 0,0 0 0,0 0-1,0 0 1,1 0 0,-1 0 0,0 0 0,1 0 0,0 0-1,-1-1 1,1 1 0,0 0 0,0 0 0,0-1 0,0 1-1,0-1 1,0 1 0,1-1 0,-1 1 0,1-1 0,-1 0-1,1 1 1,-1-1 0,1 0 0,-1 0 0,1 0 0,0 0-1,0-1 1,0 1 0,-1 0 0,1-1 0,0 1 0,0-1 0,0 0-1,0 1 1,0-1 0,0 0 0,0 0 0,0-1 0,0 1-1,1 0-17,88-5 1110,-53-3-5174,-4-4 772</inkml:trace>
  <inkml:trace contextRef="#ctx0" brushRef="#br0" timeOffset="53493.97">3431 1427 5425,'-31'-30'2291,"-18"-14"4404,49 44-6592,0-1 0,0 1 1,0 0-1,0 0 0,0-1 0,0 1 0,0 0 0,-1 0 0,1 0 1,0-1-1,0 1 0,0 0 0,0 0 0,-1 0 0,1-1 1,0 1-1,0 0 0,0 0 0,-1 0 0,1 0 0,0 0 0,0 0 1,0-1-1,-1 1 0,1 0 0,0 0 0,0 0 0,-1 0 1,1 0-1,0 0 0,0 0 0,-1 0 0,1 0 0,0 0 1,0 0-1,-1 0 0,1 0 0,0 0 0,0 0 0,-1 0 0,1 1 1,0-1-1,0 0 0,0 0 0,-1 0 0,1 0 0,0 0 1,0 1-1,0-1 0,-1 0 0,1 0 0,0 0 0,0 0 0,0 1 1,0-1-1,-1 0 0,1 0 0,0 1 0,0-1 0,0 0 1,0 0-104,3 26 2154,16 39-1637,-18-60-127,39 104 1015,-22-66-1080,-3 1-1,-1 1 1,-2 0-1,-3 0 0,1 13-324,-10-56 12,1 0 0,-1 0 0,0 0-1,1 1 1,-1-1 0,0 0 0,-1 0-1,1 0 1,0 0 0,-1 0 0,1 0-1,-1 0 1,1 0 0,-1 0 0,0 0-1,0 0 1,0 0 0,0 0-12,0-2 11,0 1 0,1-1 0,-1 0 0,0 0 0,0 0 0,0 0 0,1 0 0,-1 0 0,0 0 0,0 0 0,0 0 0,1 0 0,-1 0 0,0 0 0,0 0 0,1-1 0,-1 1 0,0 0 0,0-1 0,1 1 0,-1 0 0,0-1 0,1 1 0,-1-1 0,1 1 0,-1-1 0,0 0 0,1 1 0,-1-1-11,-5-5 44,0-1 0,0 0 0,0 0 0,1 0 0,0 0 0,1-1 0,-2-3-44,2-1 5,0 0 0,1 0 0,0 0 0,1 0-1,1 0 1,-1-1 0,2 1 0,0-1 0,1 1-1,0 0 1,0-1 0,1 1 0,1 0 0,0 0 0,1 0-1,0 1 1,1-1 0,3-5-5,1 0-7,0 0-1,1 1 1,0 1 0,1-1 0,1 2-1,0-1 1,2 2 0,-1 0-1,1 0 1,1 1 0,11-6 7,-19 14-5,-1 1 0,1 0 0,0 0 0,0 1 0,0 0 1,0 0-1,0 1 0,0 0 0,0 0 0,0 1 0,1 0 0,3 0 5,-8 0-1,0 0-1,-1 0 1,1 1 0,-1-1-1,1 1 1,-1-1-1,1 1 1,-1 0 0,0 0-1,1 0 1,-1 0-1,0 0 1,0 0 0,1 1-1,-1-1 1,0 1-1,-1 0 1,1 0-1,0-1 1,0 1 0,-1 0-1,1 0 1,-1 1-1,1-1 1,-1 0 0,0 0-1,0 1 1,0-1-1,0 0 1,-1 1 0,1-1-1,-1 1 1,1-1-1,-1 1 1,0 0 0,0 1 1,-1 1 6,0 0 1,0 0-1,-1 0 1,1 0-1,-1 0 1,-1 0-1,1 0 1,-1 0-1,1-1 1,-1 1-1,0-1 1,-1 0-1,1 0 1,-1 0-1,0 0 1,0-1-1,0 0 1,-1 1-1,1-2 1,-1 1-1,1 0 1,-5 1-7,-9 5 20,0 0 0,0-2 0,-1 0-1,0-1 1,-9 2-20,10-6-121,13-3-1221,12-4-2660,13-3-268</inkml:trace>
  <inkml:trace contextRef="#ctx0" brushRef="#br0" timeOffset="54324.55">3941 1461 5705,'-2'1'8488,"0"0"2152,12-3-10530,1-1 0,-1 0-1,0 0 1,0-1 0,0-1-1,-1 0 1,0 0 0,2-2-110,-10 7 9,0-1 0,0 0 0,0 1-1,1-1 1,-1 0 0,0 0 0,0 0 0,0 0 0,0 0 0,0 0 0,0 0 0,-1 0 0,1-1-1,0 1 1,-1 0 0,1 0 0,0-1-9,-1 2 5,0-1 0,-1 1-1,1-1 1,0 1 0,0-1 0,0 1 0,0 0-1,-1-1 1,1 1 0,0-1 0,-1 1-1,1 0 1,0-1 0,0 1 0,-1 0-1,1-1 1,-1 1 0,1 0 0,0 0 0,-1-1-1,1 1 1,-1 0 0,1 0 0,0 0-1,-1-1 1,1 1 0,-1 0 0,1 0-1,-1 0 1,0 0-5,-3-1 18,0 1 0,0-1-1,-1 1 1,1 0 0,0 0-1,-1 0 1,1 1 0,-3 0-18,-2 2 67,0 1 0,-1-1 0,2 1 1,-1 1-1,0 0 0,1 0 0,0 1 0,0 0 1,1 0-1,-1 2-67,6-7 13,0 1 1,1 0-1,-1-1 0,1 1 1,-1 0-1,1 0 0,0 0 1,0 0-1,0 0 0,0 0 1,0 0-1,0 0 1,1 0-1,-1 1 0,1-1 1,-1 0-1,1 0 0,0 1 1,0-1-1,0 0 1,0 0-1,0 1 0,1-1 1,-1 0-1,1 0 0,-1 1 1,1-1-1,0 0 1,0 0-1,0 0 0,0 0 1,0 0-1,0 0 0,1 0 1,-1 0-1,0-1 1,1 1-1,0 0 0,-1-1 1,1 1-1,0-1 0,0 0 1,0 0-1,0 0 1,1 1-14,4 2 10,0 0 0,1-1 0,-1 0 0,1 0 0,-1-1 1,1 0-1,0 0 0,0-1 0,0 0 0,0 0 1,0-1-1,0 0 0,0 0 0,0-1 0,0 0 0,0-1 1,0 1-1,0-1 0,0-1 0,-1 0 0,4-2-10,4-1-81,-1 0-1,0-1 0,0-1 1,-1 0-1,0-1 0,0-1 1,-1 0-1,-1 0 0,1-1 1,4-7 81,2-18-82,-18 35 92,1 1 0,-1-1 0,0 0 0,1 1-1,-1-1 1,0 0 0,1 1 0,-1-1-1,0 0 1,0 1 0,0-1 0,1 0-1,-1 0 1,0 1 0,0-1 0,0 0 0,0 1-1,0-1 1,0 0 0,-1 0 0,1 1-1,0-1 1,0 0 0,0 1 0,-1-1-1,1 0 1,0 1 0,-1-1 0,1 0 0,-1 1-1,1-1 1,0 1 0,-1-1 0,1 1-1,-1-1 1,0 1 0,1-1 0,-1 1-1,1-1 1,-1 1 0,0 0 0,1-1 0,-1 1-1,0 0 1,1 0 0,-2-1-10,1 3 48,0 1-1,0-1 1,0 0 0,1 0-1,-1 0 1,0 1 0,1-1 0,-1 0-1,1 1 1,0-1 0,0 1-1,0-1 1,0 0 0,0 1 0,1 1-48,-1 0 49,0 6-3,0 0-1,0 0 1,1 0-1,1-1 0,0 1 1,0 0-1,2 4-45,-3-12 10,0 1 0,0-1 0,1 1 0,-1-1-1,1 0 1,-1 1 0,1-1 0,0 0 0,0 0-1,0 0 1,0 0 0,0-1 0,0 1 0,0-1 0,1 1-1,-1-1 1,1 0 0,-1 1 0,1-1 0,-1-1-1,1 1 1,0 0 0,-1-1 0,1 1 0,0-1 0,0 0-1,-1 0 1,1 0 0,0 0 0,0 0 0,-1 0-1,3-2-9,3 1 14,0-1 0,0 0 0,-1-1 0,1 0 0,-1 0 0,0-1 0,0 1 0,0-2 0,-1 1 0,1-1 0,-1 0 0,0 0-1,0 0 1,4-6-14,-3 2 16,0 1-1,-1-1 0,0 0 1,0-1-1,-1 0 0,0 0 1,0 0-1,-1 0 0,-1-1 1,2-5-16,-5 20 5,1-1 0,0 1 0,0 0 0,1-1 0,-1 1 0,1-1 0,-1 1 0,1-1 0,1 1-5,3 8 7,-5-11-61,4 12 178,2-1 0,0-1 0,0 1 1,1-1-1,8 9-124,-13-17-97,0-1 0,0 1-1,0 0 1,0-1 0,1 1 0,-1-1 0,1 0 0,-1 0-1,1-1 1,0 1 0,0-1 0,0 0 0,0 0 97,0 0-403,-1-1 1,1 0 0,-1 1 0,1-2 0,-1 1 0,1 0-1,-1-1 1,0 1 0,1-1 0,-1 0 0,1 0 402,10-5-3868</inkml:trace>
  <inkml:trace contextRef="#ctx0" brushRef="#br0" timeOffset="55603.12">1723 2213 7114,'0'0'135,"1"0"0,0-1 0,0 1 1,0-1-1,-1 1 0,1-1 1,0 1-1,-1-1 0,1 1 1,0-1-1,-1 1 0,1-1 1,-1 0-1,1 1 0,-1-1 0,1 0 1,-1 0-1,1 1 0,-1-1 1,0 0-1,1 0 0,-1 0 1,0 1-1,0-1 0,0 0 1,1 0-1,-1 0 0,0 0 0,0 0 1,0 0-1,0 1 0,-1-1 1,1 0-1,0 0 0,0 0 1,-1 0-136,-2-2 484,0 1 1,-1 0-1,0 0 1,1 0-1,-1 1 0,0-1 1,0 1-1,0 0 1,0 0-485,-15-4 772,1 1 1,0 0 0,-1 2-1,0 0 1,0 1-1,1 1 1,-1 1-1,0 1 1,-10 2-773,13-2 248,1 1 0,-1 1 1,1 1-1,0 0 0,0 1 0,1 0 0,-1 1 1,2 1-1,-1 0 0,1 1 0,-6 5-248,14-9 37,0 0 0,1-1 0,0 1-1,0 0 1,1 1 0,-1-1 0,1 1 0,0 0-1,0 0 1,1 0 0,0 0 0,0 0-1,0 0 1,1 0 0,0 1 0,0-1 0,1 6-37,0-9 7,0 1-1,0-1 1,1 1 0,-1-1 0,1 0 0,0 1 0,0-1 0,0 0 0,1 0 0,-1 0 0,1 0-1,-1 0 1,1 0 0,0 0 0,0 0 0,0-1 0,1 1 0,-1-1 0,1 0 0,-1 1 0,1-1 0,0 0-1,0-1 1,0 1 0,0 0 0,0-1 0,0 0 0,0 0 0,0 0 0,1 0 0,-1 0 0,0 0 0,1-1-1,1 0-6,5 2 17,-1-1-1,0-1 1,1 0-1,-1 0 0,1-1 1,-1 0-1,0-1 0,0 0 1,1 0-1,-1-1 0,0 0 1,-1-1-1,1 0 1,-1 0-1,4-3-16,-1-1 23,0 0 0,-1-1 0,0 0 0,0 0 0,-1-1 0,0-1 0,-1 0 0,0 0 0,-1 0 0,1-3-23,6-12 33,-2-1 0,-1 0 0,-1 0 0,-2-1 0,0-1 0,-2 1 0,-1-1 0,-2 0 0,0-22-33,-3-2 137,12 124 30,-9 26-176,-4-68 170,2 1 0,1 0 1,1-1-1,1 0 0,1 0 1,3 2-162,3-7-2521,-10-23 2220,-1 0 0,1 0-1,0-1 1,-1 1 0,1 0-1,0 0 1,0-1 0,-1 1 0,1 0-1,0-1 1,0 1 0,0-1 0,0 1-1,0-1 1,0 1 0,0-1-1,0 1 1,0-1 0,0 0 0,0 0-1,0 0 302,14-6-6329</inkml:trace>
  <inkml:trace contextRef="#ctx0" brushRef="#br0" timeOffset="55945.62">1966 1836 11138,'-9'-11'3449,"-2"9"584,10 9-3369,-1 12 64,5 9-56,-2 10 1881,9 3-6586,-5 8 3377</inkml:trace>
  <inkml:trace contextRef="#ctx0" brushRef="#br0" timeOffset="56289.35">2190 2234 8002,'-8'2'1583,"6"-1"-1079,0 1 0,-1-1 1,1-1-1,0 1 0,0 0 1,-1 0-1,1-1 0,0 0 1,-1 1-1,1-1 0,-1 0 0,1 0 1,0 0-1,-1 0 0,1-1 1,-1 1-1,1-1 0,0 1 1,-1-1-1,-1-1-504,4 2 117,0-1 0,0 1 0,0-1 0,0 1 0,0 0 0,0-1 0,0 1 0,0-1 0,1 1 0,-1 0 0,0-1 0,0 1 0,0-1 0,0 1 0,1 0 1,-1-1-1,0 1 0,1 0 0,-1-1 0,0 1 0,0 0 0,1-1 0,-1 1 0,0 0 0,1 0 0,-1 0 0,1-1 0,-1 1 0,0 0 0,1 0 0,-1 0 0,1 0 0,-1 0 0,1-1-117,21-10 392,-15 8-34,1-2-211,60-32 509,-61 33-605,-1 0 1,0-1-1,0 1 1,0-1-1,-1 0 1,0 0-1,0-1 1,4-5-52,-9 11 4,0-1 0,0 1 0,0 0 0,0 0 0,0 0 0,1 0 0,-1 0 0,0-1 0,0 1 0,0 0 0,0 0-1,0 0 1,0 0 0,0 0 0,0-1 0,0 1 0,0 0 0,0 0 0,0 0 0,0 0 0,0-1 0,-1 1 0,1 0 0,0 0 0,0 0 0,0 0 0,0 0 0,0-1 0,0 1 0,0 0 0,0 0 0,0 0 0,-1 0 0,1 0 0,0 0 0,0 0 0,0 0 0,0-1 0,0 1 0,0 0 0,-1 0 0,1 0 0,0 0 0,0 0 0,0 0 0,0 0 0,0 0 0,-1 0-1,1 0 1,0 0-4,-14-1 94,-13 5 10,13 0-11,1 1 1,-1 1-1,1 0 0,0 1 1,1 0-1,-1 1 0,2 1 1,-1-1-1,1 2 1,0 0-1,-1 2-93,7-7 57,0 1 0,1-1 0,-1 1 0,1 0 0,0 0 0,1 0 0,0 1 0,0-1 0,0 1 0,0 0 0,1-1 0,1 1 0,-1 0 0,1 1 0,0-1 0,0 0 0,1 0 0,0 0 0,0 1 0,1-1 0,0 0 0,0 0 0,2 3-57,-2-7 19,0-1 0,0 1 1,0 0-1,0 0 0,1-1 0,0 1 1,-1 0-1,1-1 0,0 0 0,0 1 1,0-1-1,1 0 0,-1 0 1,0 0-1,1 0 0,-1-1 0,1 1 1,0-1-1,-1 1 0,3-1-19,1 1 25,1 0 0,-1 0 0,1-1 0,0 0 0,-1-1 1,1 1-1,0-1 0,0 0 0,4-2-25,6 0 37,-1-1 0,1-1 0,-1 0 0,0-2 0,0 0 0,0 0 1,7-6-38,-14 7 21,0-1 0,0 0 0,-1-1 1,0 0-1,0 0 0,-1-1 1,0 0-1,4-5-21,-9 10 8,0 0 1,1 0-1,-1 0 0,-1-1 1,1 1-1,0-1 0,-1 1 1,1-1-1,-1 0 0,0 1 1,0-1-1,-1 0 0,1 0 1,-1 0-1,0 1 1,0-1-1,0 0 0,0 0 1,-1 0-1,0 0 0,1 1 1,-2-1-1,1 0 0,-1-1-8,9 13 20,0 0-1,0 0 1,0-1 0,1 0-1,0 0 1,0-1-1,3 2-19,0 0 15,0-1 11,0 1-1,0-2 0,1 0 1,0 0-1,0-1 0,0 0 0,0-1 1,6 0-26,21 9 480,-27-10-1228,0-2-3588,3-5 240</inkml:trace>
  <inkml:trace contextRef="#ctx0" brushRef="#br0" timeOffset="56640.83">2712 2209 9618,'-25'-86'3929,"16"88"480,-2 3-2225,3 5-639,-2 9-193,2 2-504,-6 7-96,1 0-264,-6 5-72,-1-6-95,0 0-153,2-3-80,2-3 360,4-8-96,4-2 976,5-3-6569,-1-14 2448</inkml:trace>
  <inkml:trace contextRef="#ctx0" brushRef="#br0" timeOffset="57016.35">2828 2262 9482,'11'8'8019,"3"-5"-3296,19-5-2149,20-12-3778,-52 13 1610,11-4-320,0-1 0,0 0 1,-1 0-1,1-2 0,-2 1 1,1-1-1,-1-1 0,-1 0 0,1 0 1,6-10-87,-15 19 6,-1-1 1,1 1 0,-1-1-1,1 1 1,0-1-1,-1 1 1,1-1 0,-1 0-1,0 1 1,1-1 0,-1 0-1,1 1 1,-1-1-1,0 0 1,0 1 0,1-1-1,-1 0 1,0 0 0,0 1-1,0-1 1,0 0-1,0 0 1,0 1 0,0-1-1,0 0 1,0 0 0,0 1-1,0-1 1,0 0 0,-1 0-1,1 1 1,0-1-1,-1 0 1,1 1 0,0-1-1,-1 0 1,1 1-7,-2-2 9,0 1 0,0 1 0,-1-1-1,1 0 1,0 0 0,0 1 0,0-1 0,-1 1 0,1 0 0,0 0 0,0 0 0,0 0 0,-1 0-9,-66 10 33,59-7 23,0 1-1,0 0 0,1 0 1,0 1-1,-1 1 0,2 0 1,-1 0-1,1 0 0,0 1 1,0 0-1,1 1 0,-4 4-55,9-9 43,-1 1 1,1-1-1,-1 0 0,1 1 1,0-1-1,1 1 0,-1 0 0,0 0 1,1-1-1,0 1 0,0 0 1,0 0-1,1 0 0,-1 0 1,1 0-1,0 1 0,0-1 0,0 0 1,1 0-1,-1 0 0,1 0 1,0 0-1,0 0 0,1 0 1,-1-1-1,1 1 0,0 0 0,0-1 1,0 1-1,0-1 0,0 1 1,1-1-1,0 0-43,2 2 36,0-1-1,0 0 1,1 1 0,0-2 0,0 1 0,0-1-1,0 0 1,1 0 0,-1-1 0,1 1 0,0-2-1,-1 1 1,1-1 0,0 0 0,0 0-1,0-1 1,5 0-36,0 1 47,1-2 1,-1 0-1,1 0 0,-1-1 0,0-1 1,1 0-1,-1 0 0,-1-1 0,5-3-47,14-12 246,-15-1-4881,-10-1 1021</inkml:trace>
  <inkml:trace contextRef="#ctx0" brushRef="#br0" timeOffset="57696.63">3164 2255 5433,'13'-21'1479,"-2"3"641,2 3 3810,-4 16 3668,0 11-7759,5 25-2122,-10-23 422,-1 0 0,0 0-1,-1 0 1,-1 1 0,0-1-1,-1 1 1,-1 10-139,1-23 32,-2 31 120,2-32-144,-1 0 1,1 0-1,0 0 0,0 0 0,0 0 1,0 0-1,0 0 0,0 1 0,1-1 1,-1 0-1,0 0 0,0 0 0,1 0 1,-1 0-1,1 0 0,-1 0 0,1 0 1,-1 0-1,1-1 0,0 1 0,-1 0 1,1 0-9,26-46 368,-11 14-353,-10 18-9,1 0 0,0 0 0,1 1 1,0 0-1,1 0 0,0 1 1,1 0-1,5-4-6,-14 14-1,1 0 1,-1 0-1,1 0 0,-1 0 1,1 0-1,0 0 0,-1 0 1,1 1-1,0-1 0,-1 1 1,1-1-1,0 1 0,0 0 1,0 0-1,-1-1 0,1 1 1,0 0-1,0 1 0,0-1 1,-1 0-1,1 0 0,0 1 1,0-1-1,-1 1 0,1 0 1,0-1-1,-1 1 0,1 0 1,-1 0-1,1 0 0,-1 0 1,1 0-1,-1 1 0,0-1 1,1 0-1,-1 0 0,0 1 1,0-1-1,0 1 0,0-1 1,0 1-1,-1 0 0,1-1 1,0 1-1,0 1 1,4 9 11,0-1 0,-1 1-1,0 0 1,-1 0 0,1 10-11,5 3 10,-9-24-5,0-1-1,1 1 1,-1-1-1,0 0 1,1 1-1,-1-1 0,0 0 1,1 1-1,-1-1 1,1 0-1,-1 1 1,1-1-1,-1 0 1,1 0-1,-1 0 0,1 1 1,-1-1-1,1 0 1,-1 0-1,1 0 1,0 0-1,-1 0 1,1 0-1,-1 0 0,1 0 1,0 0-5,4-3 22,0 1 0,0-1 0,0 0 0,0 0 0,-1 0 0,1-1 1,-1 0-1,3-2-22,7-8 5,-8 6-3,1 1 0,-1 0 1,2 1-1,-1 0 0,1 0 0,0 0 0,0 1 0,0 0 0,10-3-2,-17 7-3,0 1 1,0 0-1,0 0 1,0 0-1,0-1 1,0 1-1,0 0 1,0 0-1,0 0 0,0 1 1,0-1-1,0 0 1,0 0-1,0 0 1,0 1-1,0-1 1,0 1-1,0-1 1,0 1-1,0-1 1,-1 1-1,1-1 1,0 1-1,0 0 1,0-1-1,-1 1 1,1 0 2,1 1 7,-1 1 0,1-1 1,-1 1-1,0-1 0,0 1 0,0 0 1,0-1-1,-1 1 0,1 0 1,0 2-8,0 11 116,0 0 0,-1 0-1,-2 13-115,1-17 86,1 2-4252,1-9 445</inkml:trace>
  <inkml:trace contextRef="#ctx0" brushRef="#br0" timeOffset="58123.45">3889 2144 10994,'0'-1'377,"1"0"-1,0 1 1,-1-1-1,1 0 1,0 1-1,-1-1 0,1 1 1,0-1-1,-1 1 1,1-1-1,0 1 1,0-1-1,0 1 1,-1 0-1,1 0 0,0-1 1,0 1-1,0 0 1,0 0-1,0 0 1,0 0-1,0 0 1,-1 0-1,1 0 0,1 0-376,-1 1 144,1 0 0,0 1-1,-1-1 1,1 0 0,0 1-1,-1-1 1,0 1 0,1-1-1,-1 1 1,0 0 0,0-1-1,0 1 1,0 0 0,1 2-144,14 30 492,0 2 0,-3-1 0,-1 2 0,-2 0 0,-1 0 0,-2 1 1,-2 0-1,-1 0 0,-2 0 0,-2 12-492,-9 29 301,8-74-274,0-1-1,0 0 1,0 0 0,0 0-1,0 0 1,-1 0-1,0 0 1,0 0-1,0 0 1,0-1 0,-1 1-1,0-1 1,1 0-1,-1 1 1,0-1 0,-3 2-27,3-5 14,1 1 1,0-1 0,-1 1 0,1-1-1,0 0 1,-1 0 0,1 0-1,0 0 1,-1-1 0,1 1 0,0-1-1,-1 1 1,1-1 0,0 0-1,-1 0 1,1 0 0,0 0-1,0 0 1,0 0 0,0 0 0,0-1-1,0 1 1,1-1 0,-1 0-1,0 1 1,1-1 0,-1 0-15,-42-51 148,38 43-136,0-1 1,0 1-1,1-1 0,0 0 1,1 0-1,0 0 0,1-1 1,0 1-1,1-1 1,0 0-1,1 0 0,0 0 1,1 1-1,0-4-12,2-1-1,0-1 0,2 1-1,-1 0 1,2 0 0,0 1 0,1-1 0,1 1 0,0 0 0,1 1 0,2-3 0,-3 6-9,0 0-1,1 0 1,0 0-1,1 1 1,0 0-1,1 1 1,0 0-1,0 0 1,0 1-1,4-1 11,-10 7-1,1 0-1,-1-1 1,1 1-1,0 1 1,0-1-1,0 1 1,0 0-1,0 0 1,0 0-1,0 1 1,0 0-1,0 0 0,0 0 1,0 0-1,0 1 1,0 0-1,0 0 1,0 0-1,0 1 1,0 0-1,-1 0 1,1 0-1,0 0 1,-1 1-1,0-1 1,0 1-1,0 0 0,2 2 2,-2-2 10,0 0-1,-1 0 1,1 1-1,-1-1 1,1 1-1,-1 0 1,0 0-1,-1 0 1,1 0-1,-1 1 1,0-1-1,0 1 1,0-1-1,0 1 1,-1 0-1,0-1 1,0 1-1,0 0 1,0 0-1,-1 0 1,0 0-1,0 0 1,0 0-1,-1 0 1,0 0-1,0 0 1,0-1-1,0 1 1,-1 1-10,-1 1 47,0 0 1,-1-1-1,0 1 1,0-1-1,0 0 1,0 0-1,-1 0 1,0-1-1,0 1 1,-1-1-1,0-1 1,0 1-1,0-1 1,0 0-1,0 0 1,-1 0-1,0-1 1,0 0-1,-3 0-47,-24 3-4272,2-15 588</inkml:trace>
  <inkml:trace contextRef="#ctx0" brushRef="#br0" timeOffset="58897.47">4142 1893 10018,'-2'-20'4866,"5"16"-1409,13 26 340,17 48-867,-17-20-1605,-2 0 0,-3 1 0,1 21-1325,0-3 1263,11 28-1263,-22-92 24,1 1-1,-1-1 0,1 1 1,1-1-1,-1 0 0,1 0 0,0 0 1,0 0-1,0 0 0,1-1 0,0 1 1,0-1-1,0 0 0,0 0 0,1 0 1,-1-1-1,1 0 0,0 0 0,0 0 1,0 0-1,2 0-23,-2-2 12,1 0 1,-1 0-1,0 0 1,1 0-1,-1-1 0,0 0 1,1 0-1,-1-1 1,0 0-1,1 0 0,-1 0 1,0 0-1,0-1 1,0 1-1,0-2 1,0 1-1,0 0 0,-1-1 1,1 0-1,-1 0 1,1 0-1,1-2-12,5-5 21,-1 1 0,0-1-1,0-1 1,-1 0 0,0 0 0,6-11-21,-12 16 6,1 1 1,-1-1-1,-1 1 0,1-1 1,-1 0-1,0 0 0,0 0 1,-1 0-1,1 0 1,-1 0-1,-1-1 0,1 1 1,-1 0-1,-1 0 0,1-1 1,-1-3-7,1 9 0,0 1 1,0-1 0,0 0-1,0 0 1,0 0-1,0 1 1,-1-1 0,1 0-1,0 0 1,0 0 0,-1 1-1,1-1 1,0 0-1,-1 0 1,1 1 0,-1-1-1,1 0 1,-1 1 0,1-1-1,-1 1 1,1-1-1,-1 0 1,1 1 0,-1-1-1,0 1 1,1 0 0,-1-1-1,0 1 1,0 0-1,1-1 1,-1 1 0,0 0-1,0 0 1,0-1 0,1 1-1,-1 0 1,0 0-1,0 0 1,0 0 0,0 0-1,1 0 1,-1 0 0,0 1-1,0-1 1,0 0-1,1 0 1,-1 1 0,0-1-1,-1 1-2,0 1 0,0-1 0,0 1 0,0 0 0,1 0 0,-1-1 1,0 1-1,1 0 0,-1 0 0,1 1 0,0-1 0,0 0 0,0 0 0,0 1 1,0-1-1,0 1 2,-1 6-4,1 1 1,0-1 0,0 1 0,1 0-1,0-1 1,1 1 0,0 0 0,1-1-1,0 1 1,0-1 0,1 0 0,2 5 3,-3-7 2,1 0 0,0 0 1,0 0-1,0-1 0,1 0 1,0 0-1,1 0 0,-1 0 1,1 0-1,0-1 1,0 0-1,1 0 0,0 0 1,0-1-1,0 0 0,5 3-2,-7-6 4,1 0-1,-1 0 1,1 0-1,-1-1 0,1 0 1,-1 1-1,1-1 1,0-1-1,-1 1 1,1-1-1,-1 0 1,1 0-1,-1 0 0,0-1 1,1 1-1,-1-1 1,0 0-1,0 0 1,3-3-4,4-2 8,1 0 1,-2-1 0,1 0 0,-1-1 0,0 0 0,0-1-9,-2-1 8,1 0 0,-2 0-1,0-1 1,0 0 0,-1 0 0,0 0 0,-1-1 0,-1 0-1,0 0 1,2-12-8,-4 18 4,-1 0-1,-1-1 1,1 1 0,-1 0-1,0-1 1,-1 1-1,0 0 1,0-1 0,-2-5-4,1 9 0,1 0 0,-1 0 0,1 1 0,-1-1 0,0 0 0,-1 1 0,1-1 0,-1 1 0,1 0 0,-1 0 0,0 0 0,0 0 0,-1 0 0,1 1 0,0-1 0,-1 1 0,0 0 0,2 0-5,0 1 1,0 1 0,0-1-1,0 0 1,0 0 0,0 1-1,-1-1 1,1 1-1,0 0 1,0 0 0,0-1-1,-1 1 1,1 1 4,-2 4-58,17 8 18,26 16 8,-3-5 28,-1 1 0,-2 2 0,0 2 0,-2 1 0,-1 1 0,-1 2 4,-27-30 1,0-1 1,-1 0-1,1 0 0,-1 1 0,1-1 1,-1 1-1,0-1 0,0 1 0,0 0 1,0-1-1,0 1 0,-1 0 1,1 0-1,-1 0 0,0 0 0,0-1 1,0 1-1,0 0 0,0 0 0,0 0 1,-1 0-1,0-1 0,0 3-1,-1-1 3,0-1 0,-1 1 0,1-1 0,-1 0 0,1 0 0,-1 0 0,0 0 0,0-1 0,0 1 0,-1-1 0,1 0 0,-1 0 0,1 0 0,-1 0 0,-1 0-3,-8 3 19,-1 0-1,0-1 1,0 0-1,-1-1 0,1-1 1,-1 0-1,1-1 0,-15-1-18,-49 0 255,29 6-5753,19 3 1053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6:20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248 582 6337,'-1'-3'982,"0"0"-1,0 1 1,0-1-1,-1 0 1,0 0-1,1 1 1,-1-1-1,0 1 1,0 0-1,0-1 1,-1 1 0,1 0-1,0 0 1,-2-1-982,-2-1 588,0 1 1,-1-1 0,1 1 0,0 0-1,-1 0 1,0 1 0,-1-1-589,4 2 68,-1-1-1,0 1 1,1 0 0,-1 0-1,0 1 1,1-1 0,-1 1 0,0 0-1,0 0 1,0 1 0,1-1-1,-1 1 1,0 0 0,1 0-1,-1 1 1,1-1 0,-1 1-1,1 0 1,-1 0 0,1 1-1,-2 1-67,-9 7 89,-16 14 1648,31-25-1709,-1 1 0,1 0 0,-1-1 0,1 1 0,-1-1-1,1 1 1,-1 0 0,1 0 0,0-1 0,-1 1 0,1 0 0,0 0 0,-1-1 0,1 1 0,0 0-1,0 0 1,0 0 0,0-1 0,0 1 0,0 0 0,0 0 0,0 0 0,0 0 0,0-1 0,1 1-1,-1 0 1,0 0 0,0-1 0,1 1 0,-1 0 0,1 0 0,-1-1 0,0 1 0,1 0 0,-1-1 0,1 1-1,0 0-27,8 0 521,-7-1-4288,-1 0 163</inkml:trace>
  <inkml:trace contextRef="#ctx0" brushRef="#br0" timeOffset="15705.36">67 41 5417,'0'-7'1842,"-3"-20"4106,0 21-1379,-2 13 1409,-9 42-5186,2 0-1,2 0 0,2 1 0,3 0 0,1 4-791,2 33 885,3 0 0,9 49-885,-7-113 111,-2-5-8,0 1 1,2-1-1,0 0 1,2 0-1,0 0 1,2 5-104,-6-22 17,0 0 1,-1 0-1,1 0 0,0 0 1,0 0-1,0 0 0,0 0 1,0 0-1,0-1 0,0 1 1,0 0-1,0-1 1,0 1-1,0-1 0,1 1 1,-1-1-1,0 1 0,0-1 1,1 0-1,-1 0 0,0 1 1,0-1-1,1 0 1,-1 0-1,0 0 0,0 0 1,1-1-1,-1 1 0,0 0 1,0 0-1,1-1 0,-1 1 1,0-1-1,0 1 1,0-1-1,1 0 0,-1 1 1,0-2-18,24-14-567,-9-1-3392,-15 17-1428,-1 0-121</inkml:trace>
  <inkml:trace contextRef="#ctx0" brushRef="#br0" timeOffset="16361.53">284 524 7090,'-2'21'14947,"-2"1"-9064,2-13-6251,0 0 1,1-1-1,0 1 1,0 0-1,1 3 368,5 13 1917,-4-24-1903,0 1 0,-1-1 1,1 0-1,0 1 0,0-1 0,0 0 0,0 0 0,0 1 0,0-1 0,0 0 0,0 0 0,0 0 0,0 0 0,1 0 0,-1-1 0,0 1 0,1 0 0,-1-1 1,0 1-1,1 0 0,-1-1 0,1 0 0,-1 1 0,1-1-14,3 0 16,-1 1 1,1-1 0,0 0-1,-1-1 1,1 1-1,-1-1 1,1 0 0,3-1-17,8-3 28,0-1 0,-1-1 0,0 0 0,5-4-28,15-13 66,-34 23-47,1 0-1,0-1 1,-1 1-1,1-1 1,-1 1-1,0-1 1,0 0-1,1 1 1,-1-1 0,0 0-1,0 0 1,0 0-1,-1 0 1,1 0-1,0 0 1,-1 0 0,1-2-19,-6 22 970,7-12-953,0 0-1,0-1 0,1 1 1,0-1-1,0 1 1,0-1-1,1 0 0,-1-1 1,1 1-1,0 0 0,1-1 1,-1 0-1,3 1-16,-2 0 23,1 0-159,0-1-1,0 0 1,0 0-1,1-1 0,-1 1 1,1-1-1,0-1 1,0 1-1,0-1 1,0 0-1,1-1 0,-1 0 1,0 0-1,2-1 137,11 3-3074,18 6-1210</inkml:trace>
  <inkml:trace contextRef="#ctx0" brushRef="#br0" timeOffset="17072.59">970 586 6265,'-1'-2'738,"-1"0"-1,1 0 1,-1 1 0,0-1-1,0 0 1,0 1-1,0-1 1,0 1-1,0-1 1,-1 1-1,1 0 1,0 0 0,-1 0-1,1 0 1,-1 1-1,1-1 1,-1 1-1,1-1 1,-1 1-738,-2 0 552,-1 0 1,1 0-1,0 1 0,0 0 1,0 0-1,0 0 0,1 1 1,-1-1-1,-4 3-552,-5 3 276,-1 1-1,1 0 1,1 1 0,-1 1-1,-8 8-275,20-16 21,0 0-1,0 0 1,0 0-1,0 0 0,0 0 1,1 0-1,-1 1 1,1-1-1,-1 0 1,1 1-1,0 0 0,0-1 1,0 1-21,0-2 7,1 0 0,0 0 0,0 0-1,0 0 1,0 0 0,0 0 0,0 0 0,0 0 0,0 0 0,0 1-1,1-1 1,-1 0 0,0 0 0,0 0 0,1 0 0,-1 0 0,1 0 0,-1-1-1,1 1 1,0 0 0,-1 0 0,1 0 0,0 0-7,1 0 5,0 0 0,0 0 1,0 0-1,0 0 0,0 0 0,0 0 0,1 0 1,-1-1-1,0 1 0,1-1 0,-1 0 0,0 1 1,1-1-1,-1 0 0,1 0 0,-1-1 0,0 1 1,1 0-1,-1-1 0,0 0 0,0 1 0,1-1 1,-1 0-1,0 0 0,0 0 0,0-1 0,1 0-5,5-3 15,1-1-1,-2 0 1,1-1-1,-1 0 1,0 0-1,0 0 1,-1-1-1,0 0 0,0 0 1,-1-1-1,0 0 1,-1 0-1,1 0 1,-2 0-1,1 0 1,-2-1-1,1 0 0,-1 0 1,0 1-1,-1-4-14,4-32 58,-2 0-1,-2 0 1,-5-42-58,3 62 12,0-20 19,0 16 99,0 0-1,-2 0 1,-6-27-130,8 97 951,5 71-491,-2-25 81,5 0 1,6 19-542,-12-97 25,1 0 1,0 0-1,1 0 0,0-1 1,1 1-1,-1-1 0,2 0 1,-1 0-1,1 0 1,0-1-1,1 1 0,4 3-25,-6-7 11,0 0 0,0-1 0,1 1-1,0-1 1,-1 0 0,1 0 0,0-1 0,0 0-1,1 0 1,-1 0 0,0 0 0,1-1-1,-1 0 1,1 0 0,-1 0 0,1-1 0,0 0-1,-1 0 1,1 0 0,-1-1 0,2 0-11,2 0 14,1-1 1,0 0 0,0 0 0,-1-1-1,1 0 1,-1-1 0,0 0 0,0-1-1,0 0 1,-1 0 0,0 0 0,0-1 0,0-1-1,-1 1 1,1-2-15,-7 7 1,0 1 0,-1 0 0,1-1 0,-1 1 0,0 0 0,1-1-1,-1 1 1,1-1 0,-1 1 0,0-1 0,1 1 0,-1-1 0,0 1 0,1-1 0,-1 1 0,0-1 0,0 0 0,0 1-1,1-1 1,-1 1 0,0-1 0,0 0 0,0 1 0,0-1 0,0 1 0,0-1 0,0 0 0,0 1 0,0-1 0,-1 1-1,1-1 1,0 0 0,0 1 0,0-1 0,-1 1 0,1-1 0,0 1 0,-1-1 0,1 1 0,0-1 0,-1 1 0,1-1-1,-1 1 1,1 0 0,-1-1 0,1 1 0,-1-1 0,1 1 0,-1 0 0,1 0 0,-1-1 0,1 1 0,-1 0-1,1 0 1,-1 0 0,0 0 0,1-1 0,-1 1 0,1 0 0,-1 0 0,0 0 0,1 0 0,-1 0 0,0 1-1,-3-1 0,0 0 0,0 0 0,0 0 0,0 1 0,0 0 0,0 0 0,0 0 0,0 0 0,-2 2 0,2-1-3,1 0-1,-1 0 1,0 0 0,1 0 0,0 1 0,0-1 0,0 1-1,0 0 1,0 0 0,0 0 0,1 1 0,-1-1 0,1 1-1,0-1 1,-1 3 3,3-4 4,-1 0 0,1 1-1,0-1 1,0 1 0,0-1 0,0 0-1,0 1 1,1-1 0,-1 1 0,1-1-1,0 0 1,-1 0 0,1 1 0,0-1-1,0 0 1,0 0 0,1 0 0,-1 0-1,0 0 1,1 0 0,0 0 0,-1 0-1,1-1 1,0 1 0,0 0 0,0-1-1,0 0 1,0 1-4,10 7-13,2 0-1,-1-1 1,1 0-1,0-1 1,0-1 0,1 0-1,13 3 14,29 6-5188,-11-7 867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6:39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379 283 9850,'0'-1'86,"0"1"0,1 0 0,-1 0 1,0 0-1,1 0 0,-1-1 0,0 1 0,0 0 0,0 0 0,1 0 1,-1-1-1,0 1 0,0 0 0,0 0 0,1-1 0,-1 1 0,0 0 0,0 0 1,0-1-1,0 1 0,0 0 0,0-1 0,0 1 0,0 0 0,0-1 0,0 1 1,0 0-1,0 0 0,0-1 0,0 1 0,0 0 0,0-1 0,0 1 0,0 0 1,0-1-1,0 1 0,0 0 0,0 0 0,-1-1 0,1 1 0,0 0 0,0 0 1,0-1-1,0 1 0,-1 0 0,1 0 0,0 0 0,0-1 0,-1 1 1,1 0-1,0 0 0,0 0 0,-1 0 0,1-1 0,0 1 0,-1 0 0,1 0 1,0 0-1,-1 0-86,-32-7 2830,-45 6-198,51 3-1891,0 1 0,0 2 0,1 0 0,-6 4-741,23-7 142,0 1-1,0 0 1,1 1-1,-1 0 1,1 1 0,0-1-1,0 2 1,0-1-1,1 1 1,0 0 0,0 1-1,0-1 1,-3 7-142,8-12 16,1 0 0,0 0 1,0 1-1,0-1 0,0 1 0,0-1 1,1 1-1,-1-1 0,0 1 0,1-1 1,-1 1-1,1 0 0,-1-1 0,1 1 1,0 0-1,0-1 0,0 1 1,0 0-1,0-1 0,0 1 0,0 0 1,1 0-17,-1-1 7,1 0 0,0 0 0,0 0 0,0 0 1,0 0-1,0 0 0,0 0 0,0 0 1,0-1-1,0 1 0,1 0 0,-1-1 0,0 1 1,0-1-1,1 0 0,-1 1 0,0-1 0,0 0 1,1 0-1,-1 1 0,1-1-7,10 0 14,0 0 0,0 0 1,0-1-1,0-1 0,2-1-14,8 0 19,-1-1 0,1 0 0,-1-2 0,0-1 0,-1-1 0,0 0 0,12-8-19,-31 16 7,-1 0 0,1 0 0,0 0 0,0-1 0,-1 1 0,1-1 0,0 1 0,0 0-1,-1-1 1,1 1 0,0-1 0,-1 0 0,1 1 0,-1-1 0,1 1 0,-1-1 0,1 0 0,-1 1 0,1-1-1,-1 0 1,0 0 0,1 1 0,-1-1 0,0 0 0,0 0 0,1 0 0,-1 0 0,0 1 0,0-1 0,0 0 0,0 0-1,0 0 1,0 1 0,0-1 0,-1 0 0,1 0 0,0 0 0,0 0 0,-1 1 0,1-2-7,-1 2 26,0 0 1,0-1 0,0 1-1,0 0 1,0 0 0,0 0-1,0 0 1,0 0 0,0 0-1,-1 0 1,1 0 0,0 1-1,0-1 1,0 0 0,0 0-1,0 1 1,0-1 0,1 1-1,-1-1 1,0 1 0,0-1-1,0 1 1,0 0 0,0-1-1,1 1 1,-1 0-1,0 0 1,1 0 0,-1-1-1,0 1 1,1 0 0,-1 0-1,1 1-26,-2 0 19,0 0 0,1 0 0,-1 0-1,1 0 1,0 0 0,0 1 0,-1-1 0,2 0-1,-1 1 1,0-1 0,0 1 0,1-1-1,-1 1 1,1-1 0,0 1 0,0-1-1,0 1 1,0-1 0,0 1 0,0 0-1,1-1 1,0 1 0,-1-1 0,1 0-1,0 1 1,0-1 0,0 1 0,0-1-1,1 0 1,-1 0 0,0 0 0,1 0 0,0 0-1,-1 0 1,1 0 0,0 0 0,0-1-1,0 1 1,0-1 0,0 1 0,2-1-19,3 4-17,0-1 0,1 0 0,0 0 0,0-1 0,0 0 1,0-1-1,1 0 0,-1 0 0,1 0 0,-1-1 1,9 0 16,-4-2-1392,0-1 1,0 0 0,-1 0-1,10-4 1392,13-5-4499</inkml:trace>
  <inkml:trace contextRef="#ctx0" brushRef="#br0" timeOffset="912.65">562 359 5593,'45'-72'4182,"-38"48"-126,-15 14-689,2 0 1116,6 10-3633,2 5 1103,12 19-1183,-2 1-1,8 22-769,-2-4 497,-18-41-481,0 0 1,1-1-1,0 1 0,-1-1 0,1 1 0,0-1 0,0 1 0,0-1 1,0 0-1,0 1 0,0-1 0,0 0 0,0 0 0,1 0 0,-1 0 1,0 0-1,1 0 0,-1 0 0,1 0 0,-1-1 0,1 1 0,-1 0 1,2-1-17,-1 0 28,0 0 1,-1 0 0,1 0-1,0-1 1,0 1 0,-1-1-1,1 1 1,0-1 0,0 0-1,-1 0 1,1 0 0,-1 0-1,1 0 1,-1 0 0,1 0 0,-1 0-1,0-1 1,1 1-29,8-11 312,0-1-1,-1 0 1,0 0-1,5-13-311,-5 11 376,-6 11-352,0-1 29,0 0 0,0 0 0,0 1-1,1-1 1,0 1 0,0 0 0,0 0-1,1-1-52,-3 4 12,0 0-1,0 1 0,0-1 0,0 0 0,0 1 0,0-1 0,0 1 0,0-1 0,1 1 0,-1 0 0,0 0 0,0 0 0,0 0 1,0 0-1,0 1 0,0-1 0,0 1 0,0-1 0,1 1 0,-2 0 0,1 0 0,0 0 0,0 0 0,0 0-11,16 7-941,0 0-1,0-2 0,0 0 1,1-1-1,0-1 0,2 0 942,-12-3-406,-1 0 0,1 0-1,0-1 1,-1 0 0,1-1-1,-1 0 1,1 0 0,-1-1-1,1 0 1,-1 0 0,0-1 0,0 0-1,0-1 1,7-4 406,-13 7 384,0 0 0,1 0 0,-1-1 0,0 1 0,0-1 0,0 0 0,0 0 0,0 1 0,0-1-1,-1-1 1,1 1 0,-1 0 0,1 0 0,-1-1-384,-1 3 96,0-1-1,0 1 1,0 0-1,0-1 1,0 1-1,0 0 1,0 0-1,-1 0 1,1-1-1,0 1 0,0 0 1,0 0-1,-1-1 1,1 1-1,0 0 1,0 0-1,0 0 1,-1 0-1,1-1 1,0 1-1,0 0 1,-1 0-1,1 0 1,0 0-1,0 0 0,-1 0 1,1 0-1,0 0 1,-1 0-1,1 0 1,0 0-1,0 0 1,-1 0-1,1 0 1,0 0-1,-1 0 1,1 0-1,0 0 1,0 0-96,-31 7-269,30-7 276,-16 6 146,0 0 1,1 1 0,0 1-1,0 0 1,-1 2-154,14-7 37,-1-1 1,1 1-1,0-1 1,0 1 0,0 0-1,0 0 1,0 0-1,1 0 1,-1 1-1,1-1 1,0 1-1,-1 2-37,2-3 9,1-1 0,-1 0 0,1 0-1,-1 1 1,1-1 0,0 0 0,0 1 0,0-1-1,1 0 1,-1 1 0,0-1 0,1 0 0,0 0-1,-1 0 1,1 1 0,0-1 0,0 0-1,0 0 1,0 0 0,1 0 0,-1 0 0,0-1-1,1 1 1,0 0-9,2 2 11,0 0 0,0-1 0,0 0 0,1 0 1,-1 0-1,1 0 0,0-1 0,0 0 0,0 0 0,0 0 0,0 0 0,0-1 0,3 1-11,72 8 99,-74-9-92,74 0 505,-1-9-4455,-42 1-645,0-2 0,-1-2 0,0-1 0,-1-2 0,11-6 4588,-31 9 1786,3-11 6243,-18 21-7733,0 1 0,1-1-1,-1 0 1,0 1-1,0-1 1,0 0 0,1 1-1,-1-1 1,0 0 0,0 1-1,0-1 1,0 0-1,0 1 1,0-1 0,0 0-1,0 0 1,-1 1-1,1-1 1,0 0 0,0 1-1,0-1 1,-1 0 0,1 1-1,-1-1-295,0 0 172,0 0 0,0 0 1,0 1-1,0-1 0,0 0 0,-1 1 0,1-1 0,0 1 1,0-1-1,-1 1 0,1 0 0,0-1 0,-1 1 0,1 0 1,0 0-1,-1 0 0,1 0 0,-1 0-172,-11 1 608,0 0-1,0 0 0,0 1 1,0 1-1,1 0 0,-1 1 1,-4 2-608,11-4 119,0 0 1,0 1-1,0 0 1,0 1-1,1-1 1,0 1-1,-1 0 1,1 0-1,1 0 1,-1 1-1,1 0 1,-1 0-1,2 0 1,-1 0-1,-3 6-119,7-10 17,-1 1 0,0-1 0,0 1 1,1-1-1,-1 1 0,1-1 0,-1 1 0,1 0 0,0-1 0,0 1 0,0 0 0,0-1 0,0 1 1,0 0-1,0-1 0,0 1 0,1 0 0,-1-1 0,0 1 0,1 0 0,0-1 0,-1 1 0,1-1 1,0 1-1,0-1 0,0 1 0,0-1 0,0 0 0,0 0 0,0 1 0,0-1 0,1 0 1,-1 0-1,0 0 0,1 0 0,-1 0 0,1 0 0,-1-1 0,1 1 0,-1 0 0,1-1 0,-1 0 1,1 1-1,0-1 0,-1 0 0,2 1-17,12 2 87,0 0 1,0-1 0,0-1-1,16 0-87,-17 0 150,-2-1-5,61 5-70,-27 1-4560,-14 2 706</inkml:trace>
  <inkml:trace contextRef="#ctx0" brushRef="#br0" timeOffset="2893.23">2307 73 6177,'-2'-5'1006,"0"0"-1,1 0 0,0 0 0,0 0 1,0 0-1,0 0 0,1-1 0,0 1 0,0 0 1,0 0-1,1 0 0,-1 0 0,2-2-1005,-2 7 77,0 0 0,1 0 0,-1 0 0,0 0 0,1 0 0,-1 0 0,0 0 0,1 0 0,-1 1 0,0-1 0,1 0 0,-1 0 0,0 0 0,1 0 0,-1 0 0,0 0 0,0 1 0,1-1 0,-1 0 0,0 0 0,1 0 0,-1 1 0,0-1 0,0 0 0,0 0 0,1 1 0,-1-1 0,0 0 0,0 1 0,0-1 0,0 0 0,1 1 0,-1-1 0,0 0 0,0 1 0,0-1 0,0 0 0,0 1 0,0-1 0,0 0 0,0 1 0,0-1 0,0 0 0,0 1 0,0-1 0,0 0-77,6 20 811,2 30-130,-2 0-1,-1 0 0,-3 37-680,6 76 1056,33-262 636,-36 91-1676,-1 0-1,1 0 0,0 0 1,1 0-1,0 1 1,0 0-1,1 0 0,0 1 1,0 0-1,0 0 0,1 0 1,-1 1-1,2 0 1,-1 1-1,0 0 0,1 0 1,7-2-16,-12 5-3,1 0 1,-1 0-1,0 0 1,0 0-1,1 0 1,-1 1-1,1 0 1,-1 0-1,0 0 1,1 1-1,-1-1 1,1 1-1,-1 0 1,0 0-1,0 1 1,0-1 0,0 1-1,0 0 1,0 0-1,0 0 1,0 1-1,-1-1 1,1 1-1,-1 0 1,0 0-1,0 0 1,0 0-1,0 1 1,0-1-1,-1 1 1,1 0-1,-1 0 1,0 0-1,0 0 1,-1 0-1,1 0 3,0 3 2,0-1-1,0 1 1,0-1-1,-1 1 1,0 0-1,0-1 1,-1 1-1,1 0 1,-2 0-1,1 0 1,-1-1-1,0 1 1,0 0-1,-1 0 1,0-1-1,0 1 1,-1-1-2,1-1 6,0-1 0,0 0 0,-1 0 0,0 0 1,1 0-1,-2-1 0,1 1 0,0-1 1,-1 1-1,1-1 0,-1 0 0,0-1 1,0 1-1,0-1 0,0 0 0,-1 0 0,1 0 1,0 0-1,-1-1 0,0 1 0,1-1 1,-1-1-1,0 1 0,-2 0-6,-14-1 67,0-1 0,-1 0 1,1-1-1,0-2 0,0 0 0,-16-6-67,25 4 108,21 3-776,20 1-3824,0 2 387</inkml:trace>
  <inkml:trace contextRef="#ctx0" brushRef="#br0" timeOffset="3257.77">2838 337 7746,'-20'-11'5719,"11"5"2641,38 6-5842,-20 1-2436,-1-1 1,1 0 0,0-1 0,-1 0-1,1 0 1,-1 0 0,1-1 0,-1-1 0,0 1-1,0-1 1,0-1 0,0 0 0,2-1-83,-10 5 13,0 0 0,1 0 0,-1 0 0,1 0 1,-1-1-1,0 1 0,1 0 0,-1 0 0,0 0 0,1-1 0,-1 1 1,0 0-1,0-1 0,1 1 0,-1 0 0,0 0 0,0-1 1,1 1-1,-1-1 0,0 1 0,0 0 0,0-1 0,0 1 1,1 0-1,-1-1 0,0 1 0,0-1 0,0 1 0,0 0 0,0-1 1,0 1-1,0-1 0,0 1 0,0 0 0,0-1-13,-15-4 353,-23 5 93,17 3-285,1 1-1,-1 2 1,1 0 0,-5 2-161,19-6 33,0 1 0,0-1 0,0 1 0,0 0 0,0 1 0,1-1 0,0 1 0,-1 0 0,1 1 0,1-1-1,-1 1 1,1 0 0,0 0 0,0 0 0,-3 5-33,6-8 8,0-1-1,0 1 1,1 0 0,-1-1-1,0 1 1,1 0-1,-1-1 1,1 1 0,-1 0-1,1 0 1,0 0-1,0-1 1,0 1 0,0 0-1,0 0 1,0-1-1,1 1 1,-1 0-1,0 0 1,1-1 0,-1 1-1,1 0 1,0-1-1,0 1 1,0 0 0,-1-1-1,1 1 1,1-1-1,-1 0 1,0 1 0,0-1-1,0 0 1,1 0-1,-1 1 1,1-1 0,-1 0-1,1 0 1,-1-1-1,1 1 1,0 0-1,-1 0 1,1-1 0,0 1-1,-1-1 1,1 0-1,1 1-7,12 2 38,0-1 0,0 0-1,0-1 1,0-1 0,6 0-38,-4 0 32,57-2 481,-33 0-1443,-2 2-4210,-14 2 636</inkml:trace>
  <inkml:trace contextRef="#ctx0" brushRef="#br0" timeOffset="4158.82">3364 321 5249,'-5'-10'4322,"-3"1"7437,1 8-8251,-7 3-4250,-142 32 3700,144-30-2746,0 0 0,0 1 1,1 0-1,-8 5-212,17-9 20,-1 0 0,1 0 0,0 1 0,0-1 0,-1 1 1,1-1-1,0 1 0,0 0 0,0 0 0,1 0 0,-1 0 0,0 0 0,1 0 0,-1 1 0,1-1 0,0 0 0,0 1 0,0-1 0,0 1 0,0-1 1,0 1-1,1 0 0,-1-1 0,1 2-20,1-3 4,-1 1 1,1 0-1,0 0 1,0 0-1,0 0 1,1 0-1,-1-1 0,0 1 1,1-1-1,-1 1 1,1-1-1,-1 1 1,1-1-1,0 0 1,-1 0-1,1 0 1,0 0-1,0 0 0,0 0 1,0 0-1,0-1 1,0 1-1,0-1 1,0 1-1,0-1 1,2 0-5,56 6 48,-43-6-23,1-1 1,-1 0 0,0-2-1,0 0 1,15-5-26,-27 7 11,-1-1 0,0 1 0,1-1 0,-1 0 0,0-1 0,0 1 0,-1-1 0,1 0 0,0 0 0,-1 0 0,2-2-11,-3 3 7,0-1 0,-1 1 0,0 0 0,0 0 1,0-1-1,0 1 0,0-1 0,0 1 0,0-1 1,-1 1-1,1-1 0,-1 0 0,0 1 0,0-1 1,0 1-1,0-1 0,0 0 0,-1 1 0,1-1 1,-1 1-1,0-2-7,1 4 3,0-1 0,0 0 0,0 0 0,0 0 0,0 0 0,-1 0 0,1 1 0,0-1 0,-1 0 0,1 0 0,-1 0 0,1 1 0,-1-1 0,1 0 1,-1 1-1,1-1 0,-1 0 0,0 1 0,1-1 0,-1 1 0,0-1 0,0 1-3,-11 7 129,10-4-110,0 0 1,0 0-1,1 0 1,-1 1-1,1-1 1,0 0-1,0 1 1,0-1 0,0 1-1,1-1 1,-1 1-20,1 2 23,0 1 1,0-1 0,1 0-1,0 1 1,0-1-1,0 0 1,1 1 0,0-1-1,0 0 1,0 0-24,-1-4 7,0-1-1,0 0 0,0 0 1,-1 0-1,1 0 1,0 0-1,0 0 1,0 0-1,1 0 1,-1 0-1,0 0 1,0-1-1,0 1 1,1-1-1,-1 1 0,0 0 1,1-1-1,-1 0 1,1 1-7,0-1 8,1 0 1,0 0-1,0 0 1,0 0-1,-1-1 1,1 1-1,0-1 1,0 0-1,-1 1 1,1-1-1,0 0 1,-1-1-1,2 0-8,13-6 46,0-2 0,0 0 1,-1-1-1,4-4-46,-14 11 10,-1-1 0,0 1 1,-1-1-1,1 0 0,-1 0 0,0 0 0,0 0 1,0-1-1,-1 0 0,0 0 0,0 0 1,0 0-1,-1 0 0,1-2-10,-3 8 2,0 0-1,0 0 1,0 0 0,0 0-1,1-1 1,-1 1 0,0 0-1,0 0 1,0 0 0,0 0-1,0 0 1,0-1 0,1 1-1,-1 0 1,0 0 0,0 0-1,0-1 1,0 1 0,0 0-1,0 0 1,0 0 0,0-1-1,0 1 1,0 0 0,0 0-1,0 0 1,0-1 0,0 1-1,0 0 1,0 0 0,0 0-1,0 0 1,-1-1 0,1 1-1,0 0 1,0 0 0,0 0-1,0-1 1,0 1 0,0 0-1,0 0 1,-1 0 0,1 0-1,0 0 1,0 0 0,0-1-1,0 1 1,-1 0 0,1 0-1,0 0 1,0 0 0,0 0-1,-1 0 1,1 0 0,0 0-1,0 0 1,0 0 0,-1 0-1,1 0 1,0 0 0,0 0-1,0 0 1,-1 0 0,1 0-1,0 0 1,0 0-2,-8 13 83,7-8-78,0 0 0,0 0 0,1 0 0,0 0 0,0 1 0,0-1 0,1 0 0,0 0 0,-1 0 0,2 0 0,-1 0 0,1 0 0,0 1-5,-1-4 3,0 0 0,0 0 0,1 0 0,-1 0 0,0 0 0,1 0-1,0 0 1,-1-1 0,1 1 0,0 0 0,0-1 0,0 0 0,0 1 0,0-1-1,0 0 1,0 0 0,1 0 0,-1 0 0,0-1 0,1 1 0,-1 0 0,0-1-1,1 0 1,-1 1 0,1-1 0,-1 0 0,0-1 0,1 1-3,4 0 12,-1-1-1,1 0 1,-1 0 0,1 0 0,-1-1-1,0 0 1,0 0 0,0-1 0,0 1-1,0-1 1,-1-1 0,1 1 0,-1-1-1,0 0 1,0 0 0,0-1 0,0 1-1,-1-1 1,0 0 0,0 0 0,0-1-1,0 1 1,-1-1 0,0 0 0,0 1-1,-1-2 1,1-2-12,-1 12-1,-1 1-1,0-1 1,1 1-1,0-1 1,0 0-1,0 0 1,0 0-1,0 0 1,1 0 0,-1 0-1,1 0 1,0-1-1,2 2 2,39 35-15,-39-36-83,-1 0 0,1 0 0,-1-1 1,1 1-1,0-1 0,0 0 0,0 0 1,0-1-1,0 0 0,0 0 1,5 1 97,8 1-4717,-4 2 446</inkml:trace>
  <inkml:trace contextRef="#ctx0" brushRef="#br0" timeOffset="4513.3">4201 251 8314,'-26'-4'7840,"21"3"-7231,0 0 0,0 0-1,0 1 1,0-1 0,0 1 0,0 0 0,0 1-1,0-1 1,0 1 0,-3 1-609,1 0 193,0 0 0,0 1 0,1 0 0,-1 0 0,1 1 0,0 0-1,0 0 1,0 0 0,0 1 0,1-1 0,0 1 0,0 1 0,-1 1-193,4-5 19,1 0-1,-1 0 1,0 1 0,1-1 0,0 1-1,0-1 1,0 1 0,0 0 0,0 0-1,0-1 1,1 1 0,-1 0-1,1 0 1,0 0 0,-1-1 0,2 1-1,-1 0 1,0 0 0,0 0 0,1 0-1,0-1 1,-1 1 0,1 0-1,0 0 1,0-1 0,1 1 0,-1-1-1,0 1 1,1-1 0,0 0 0,-1 1-1,1-1 1,0 0 0,2 1-19,0 1-133,0-1 0,0 0 1,0-1-1,1 1 0,0-1 0,-1 0 1,1 0-1,0 0 0,0 0 1,0-1-1,0 0 0,0 0 0,0 0 1,0-1-1,0 0 0,0 0 0,0 0 1,2-1 132,16-1-3561,0-1 1,0-1 0,8-3 3560,-30 6-204,37-10-5716</inkml:trace>
  <inkml:trace contextRef="#ctx0" brushRef="#br0" timeOffset="4852.81">4327 378 3065,'31'-19'1376,"24"-16"1707,-22 5 5034,-34 26-2806,-10 4-2391,-21 4-1616,4 2-838,1 2 0,0 0 0,-1 2-466,16-5 151,1-1 0,0 2 0,1-1 1,-1 2-1,1-1 0,0 1 0,1 1 0,-1 0 0,-2 3-151,11-10 13,0 0-1,0 0 1,0 0 0,0 0 0,1 0-1,-1 0 1,0 0 0,0 0 0,1 0-1,-1 0 1,1 0 0,-1 1 0,1-1-1,-1 0 1,1 0 0,0 1 0,0-1-1,-1 0 1,1 1 0,0-1 0,0 0-1,0 1 1,1-1 0,-1 0 0,0 1-1,0-1 1,1 1-13,0 0 9,1-1 0,-1 1 0,0-1 0,1 1-1,-1-1 1,1 0 0,0 1 0,-1-1 0,1 0 0,0 0-1,0 0 1,0-1 0,0 1 0,0 0 0,0-1 0,0 1-9,8 1 16,1 0 0,-1 0 0,1-1 0,-1 0 1,1-1-1,2-1-16,4-1 22,0 0 1,0-2 0,-1 0-1,0-1 1,0 0 0,0-1-1,14-8-22,-22 10 15,0-1 0,0 0 1,0-1-1,0 1 0,-1-1 0,0-1 0,0 1 0,-1-1 0,0-1 0,0 1 0,-1-1 0,0 0 0,0 0 0,3-6-15,-8 12 14,1 1 0,0 0-1,0-1 1,-1 1 0,1 0-1,0-1 1,-1 1 0,1-1-1,-1 1 1,0-1 0,0 1 0,1-1-1,-1 1 1,0-1 0,0 1-1,0-1 1,-1 1 0,1-1-1,0 1 1,0-1 0,-1 1-1,1 0 1,-1-1 0,0 1 0,1-1-1,-1 1 1,0 0 0,0 0-1,1-1 1,-1 1 0,0 0-1,0 0 1,-1 0 0,1 0-1,0 0 1,0 0 0,0 0 0,-1 0-1,1 1 1,0-1 0,-1 0-1,1 1 1,-1-1 0,1 1-1,0 0 1,-1-1 0,1 1 0,-1 0-1,-1 0-13,-2-1-134,1 1 0,-1 0 0,0 0 0,0 1 0,0-1 0,0 1 0,0 0 0,-4 2 134,-17 10-4028,20-10-105</inkml:trace>
  <inkml:trace contextRef="#ctx0" brushRef="#br0" timeOffset="5917.06">4524 239 8194,'78'-7'3430,"-78"7"-3283,1 0-1,-1 1 1,0-1 0,1 0-1,-1 0 1,0 0 0,1 0-1,-1 0 1,0 1 0,1-1-1,-1 0 1,0 0 0,0 1 0,1-1-1,-1 0 1,0 0 0,0 1-1,1-1 1,-1 0 0,0 1-1,0-1 1,0 0 0,1 1-1,-1-1 1,0 0 0,0 1-1,0-1 1,0 0 0,0 1 0,0-1-1,0 1 1,0-1 0,0 0-1,0 1 1,0-1 0,0 0-1,0 1 1,0-1 0,0 1-1,0-1 1,0 0 0,-1 1 0,1-1-1,0 0-146,-9 28 2076,3-6-361,5-19-1637,1 0 1,0-1 0,0 1 0,0 0 0,0 0 0,1 0-1,-1-1 1,1 1 0,0 0 0,-1-1 0,1 1-1,0 0 1,1-1 0,-1 1 0,0-1 0,1 0 0,0 1-1,-1-1 1,1 0 0,0 0 0,0 0 0,0 0-1,0 0 1,0-1 0,1 1 0,-1-1 0,1 1-1,-1-1 1,1 0 0,-1 0 0,1 0 0,0 0 0,0 0-79,2 0 31,0-1-1,0 1 1,0-1 0,0 0 0,0 0 0,0 0 0,0-1 0,0 0 0,0 0 0,0 0 0,0-1 0,0 0 0,-1 0 0,1 0 0,0 0 0,-1-1 0,0 1 0,2-2-31,32-32 62,-36 35-14,-1 0 0,1-1 0,-1 1 0,0-1 0,0 1 0,0-1 0,1 1 0,-2-1 0,1 0 0,0 0 0,0 1 0,-1-1 0,1 0 0,-1 0 0,1 0 0,-1 0 0,0 0 0,1 0-1,-1 0 1,0 0 0,-1 0 0,1 0 0,0 0 0,-1-1-48,1 3 29,0 0 0,0-1 0,0 1 0,0 0 0,0 0 0,0-1 0,0 1 0,0 0 0,0 0 0,0-1 0,0 1 0,0 0 0,0 0 0,-1 0 0,1-1 0,0 1 0,0 0 0,0 0 0,0 0 0,-1-1 0,1 1 0,0 0 0,0 0 0,0 0 0,-1 0 0,1-1 0,0 1 0,0 0 0,-1 0 0,1 0 0,0 0 0,0 0 0,-1 0 0,1 0 0,0 0 0,0 0 0,-1 0 0,1 0 0,0 0 0,0 0 0,-1 0 0,1 0 0,0 0-29,-4 13 328,5 18-328,0-28 5,0 1 0,0 0 0,1 0 0,0-1 0,-1 1 0,2-1 0,-1 1 0,0-1 0,1 0 0,-1 0 0,1 0 0,0 0 0,0 0-5,4 4 18,-5-6-45,1 1 1,-1 0-1,0 0 1,1-1-1,0 0 1,-1 1-1,1-1 0,0 0 1,0 0-1,-1 0 1,1-1-1,0 1 1,0-1-1,0 0 0,0 1 1,0-1-1,0-1 1,0 1-1,0 0 0,0-1 1,0 1-1,0-1 1,-1 0-1,1 0 1,2-1 26,8-3-1556,0-1 0,0 0 0,0-1 0,4-4 1556,-12 8-1087,3-2 103,0 0 0,0-1 0,-1 0 0,0-1 1,0 1-1,-1-1 0,0 0 0,0-1 0,1-2 984,7-20 2058,-9-1 4994,-5 31-6388,0 0-69,0 0-125,0 0-46,12 31 2681,-3-10-2771,-1 0 0,-1 0 0,-1 1 0,-1 0 0,-1 0 0,0 0-1,-2 0 1,-1 12-334,-2 1 121,2 15 16,-4-1-1,-1 0 0,-2-1 1,-3 1-1,-5 15-136,14-62 7,-1-1 0,1 1 0,-1-1 0,1 0 0,-1 1 0,1-1 0,-1 0 0,0 0 0,1 1 0,-1-1 0,0 0 0,0 0 0,0 0 0,0 0 0,0 0 0,0 0 0,0 0 0,0 0 0,-1 0 0,1-1 0,-1 1-7,1 0 8,0-1-1,0 0 1,0 0 0,0 0-1,0-1 1,-1 1-1,1 0 1,0 0-1,0-1 1,0 1 0,0 0-1,0-1 1,0 1-1,0-1 1,0 1-1,0-1 1,1 0-1,-1 1 1,0-1 0,0 0-1,0 0-7,-4-4 22,1-1 0,-1 1 0,1-1 0,0 0 0,1 0 0,0 0 0,0 0 0,-1-4-22,-1-5 16,1-1 1,1 0 0,1-1 0,0 1 0,1 0 0,1-1 0,0 1-1,1 0 1,1-1 0,1 1 0,4-16-17,1 2 6,1 0 0,1 0 0,2 1-1,1 1 1,15-25-6,-17 35-6,2 0 0,0 0 0,0 1 0,2 1 0,0 1 0,6-4 6,-14 12-7,0 1 0,1 0-1,0 0 1,1 1 0,-1 0 0,1 0 0,0 1 0,0 0-1,1 1 1,-1 0 0,1 1 0,-1 0 0,1 0-1,0 1 1,0 0 7,-5 1-4,0 1 0,-1-1 0,1 1 1,0 1-1,-1-1 0,1 1 0,-1-1 0,1 1 0,-1 0 0,0 1 0,0-1 0,0 1 0,0 0 0,0 0 0,0 0 0,-1 0 0,0 1 0,0-1 1,0 1-1,0 0 0,0 0 0,0 1 4,-1-2-2,0 1 1,0 0 0,0 0-1,0 0 1,-1 0 0,1 0-1,-1 0 1,0 0 0,-1 1-1,1-1 1,-1 0 0,1 0-1,-1 1 1,-1-1 0,1 0-1,0 1 1,-1-1 0,0 0-1,0 0 1,-1 0 0,1 0-1,-1 0 1,1 0 0,-3 3 1,-3 3 62,-1-1 0,0 0 0,0 0 0,-1 0 1,0-1-1,-1-1 0,0 0 0,0 0 0,0-1 1,-1 0-1,-7 3-62,-24 8-852,0-1-1,-22 4 853,25-8-2844,-29 9-790</inkml:trace>
  <inkml:trace contextRef="#ctx0" brushRef="#br0" timeOffset="11290.83">4248 1247 14443,'14'-4'4945,"9"1"912,0 5-4240,-2 0-25,-8 3-848,-2-1 304,-9 1-351,-10 2-6611,-3-2 2730</inkml:trace>
  <inkml:trace contextRef="#ctx0" brushRef="#br0" timeOffset="6772.55">571 1035 9914,'-2'-4'582,"-1"1"1,0 0-1,0 0 1,0 0-1,0 0 0,-1 1 1,1-1-1,-1 1 1,1 0-1,-1 0 0,0 0 1,0 1-1,1-1 0,-1 1 1,0 0-1,-1 0 1,1 0-1,0 1 0,-4-1-582,-9-1 1110,0 0 0,0 1 0,0 0 0,-16 3-1110,17 0 271,0 1 0,1 0 0,-1 2 0,1-1 0,-1 2 0,2 0 0,-1 1-1,1 1 1,-5 3-271,12-7 49,-1 1-1,1 0 0,1 1 0,-1-1 0,1 1 1,0 1-1,0-1 0,0 1 0,1 0 0,0 0 1,1 1-1,0 0 0,0-1 0,0 1 0,1 1 0,0-1 1,1 0-1,-1 2-48,3-8 5,-1 0 0,1 0 0,-1 0 0,1 0 0,0 0 0,0 0 0,0 0 0,0 0 0,0 0 0,1 0 0,-1 1 0,0-1 0,1 0 0,0 0 0,-1 0 0,1 0 0,0-1 0,0 1 0,0 0 0,0 0 0,1 0 0,-1-1 0,0 1 0,1-1 0,-1 1 0,1-1 0,-1 1 0,1-1 0,0 0 0,-1 0 0,1 0 0,0 0 0,0 0 0,0 0 0,0 0 0,0-1 0,0 1 0,0-1 0,0 1 0,0-1 0,0 0 0,1 0 0,-1 0-5,7 0 15,-1 0 0,0 0 0,0-1 0,1-1-1,-1 1 1,0-1 0,0 0 0,0-1 0,-1 0 0,8-4-15,2-4 29,0-1 0,-1 0 1,-1-1-1,0-1 0,-1-1 0,0 0 1,-1 0-1,-1-2 0,-1 1 0,0-1 1,-1-1-1,-1 0 0,0-1 0,-1 1 1,4-18-30,-4-6 87,-8 40-67,0 0 1,1 0-1,-1 0 1,0 0-1,0 0 1,0-1-1,-1 1 0,1 0 1,0 0-1,-1 0 1,1 0-1,-1 0 1,0 0-1,0 1 1,1-1-1,-1 0 0,-2-2-20,3 4 7,0 0-1,0 0 0,0 0 1,-1 0-1,1 0 1,0-1-1,0 1 0,-1 0 1,1 0-1,0 0 0,0 0 1,-1 0-1,1 0 0,0 0 1,0 0-1,-1 0 1,1 0-1,0 0 0,-1 0 1,1 0-1,0 0 0,0 0 1,-1 0-1,1 0 0,0 1 1,0-1-1,0 0 1,-1 0-1,1 0 0,0 0 1,0 0-1,-1 1 0,1-1 1,0 0-1,0 0 0,0 0 1,0 1-1,-1-1 1,1 0-1,0 0 0,0 1-6,-8 15 98,-1 16-58,9-32-37,-2 12 4,1 0-1,0 0 1,0 1 0,2-1-1,-1 0 1,2 0 0,-1 0-1,2 0 1,1 7-7,2 1 56,1-1 0,0 0-1,1 0 1,1 0 0,4 5-56,-10-20-13,0 1 1,0-1 0,0 0-1,1 0 1,-1 0 0,1 0 0,0 0-1,0-1 1,3 2 12,-4-3-426,-1-1-1,1 0 1,-1 0 0,1 0-1,-1 0 1,1 0 0,0 0-1,-1-1 1,1 1 0,0-1-1,0 0 1,0 1 426,17-5-4343</inkml:trace>
  <inkml:trace contextRef="#ctx0" brushRef="#br0" timeOffset="7178.23">703 664 11306,'-15'-22'4153,"4"2"640,7 10-3296,0 12-113,0 10-736,8 11-304,0 4-296,6 10 0,3 1 544,13 6 1121,-4-3-593,9 1-5961,-3-8 2880</inkml:trace>
  <inkml:trace contextRef="#ctx0" brushRef="#br0" timeOffset="7622.58">890 1028 10026,'0'5'479,"-2"18"2376,1-22-2671,1-1 0,0 1 1,-1 0-1,1-1 0,-1 1 1,1-1-1,-1 1 0,0-1 1,1 1-1,-1-1 0,1 1 1,-1-1-1,0 0 0,1 1 1,-1-1-1,0 0 0,1 0 1,-1 1-1,0-1 0,0 0 1,1 0-1,-1 0 0,0 0 1,0 0-1,0 0-184,1 0 63,0 0 0,-1 0 1,1 0-1,0 0 0,-1 0 0,1 0 1,0 0-1,-1-1 0,1 2 1,0-1-1,-1 0 0,1 0 0,0 0 1,-1 0-1,1 0 0,0 0 1,-1 0-1,1 0 0,0 0 0,-1 1 1,1-1-1,0 0 0,-1 0 0,1 0 1,0 1-1,0-1 0,-1 0 1,1 0-1,0 1 0,0-1 0,0 0 1,-1 1-1,1-1 0,0 0 0,0 0 1,0 1-1,0-1 0,0 0 1,0 1-1,0-1 0,-1 0 0,1 1 1,0-1-1,0 0 0,0 1 1,0-1-1,1 1 0,-1-1 0,0 0 1,0 1-1,0-1 0,0 0 0,0 1 1,0-1-1,0 0 0,1 0 1,-1 1-1,0-1 0,0 0 0,0 1 1,1-1-1,-1 0 0,0 0 0,0 1 1,1-1-1,-1 0 0,0 0 1,0 0-1,1 0-63,21 15 1622,-10-13-1472,-1-1 1,1 0 0,0-1-1,-1 0 1,1-1 0,-1 0-1,1-1 1,-1-1-1,1 1 1,-1-2 0,0 0-1,0 0 1,-1-1 0,1 0-1,-1 0 1,0-2-1,0 1 1,0-2-151,-9 8 14,0-1 1,0 0-1,-1 1 0,1-1 1,0 0-1,0 1 0,0-1 1,-1 0-1,1 0 0,-1 0 1,1 0-1,0 0 0,-1 0 1,0 0-1,1 0 0,-1 0 1,0 0-1,1 0 0,-1 0 1,0 0-1,0 0 0,0 0 0,0 0 1,0 0-1,0 0 0,0 0 1,0 0-15,-1 0 20,0 0-1,0 0 1,1 0 0,-1 0 0,0 0-1,0 1 1,0-1 0,0 0 0,-1 1-1,1-1 1,0 0 0,0 1 0,0 0-1,0-1 1,-1 1 0,1 0 0,0-1-1,0 1 1,-1 0-20,-6-1 69,0 0 1,-1 1-1,1 0 0,-1 0 0,1 1 1,-4 1-70,3-1 26,0 2 0,0-1 0,1 1 0,-1 0 0,1 1 0,-1 0-1,1 1 1,1-1 0,-1 1 0,0 1 0,1 0-26,3-2 20,0 0 0,0 1-1,0-1 1,1 1-1,0 0 1,0 0 0,0 0-1,0 1 1,1-1-1,0 1 1,0-1-1,0 1 1,1 0 0,0 0-1,0 0 1,0 0-1,1 4-19,0 0 83,0-1 0,0 0 0,1 0 0,1 1 0,-1-1 0,1 0 0,1 0 0,0 0 0,0 0 0,1-1 0,0 0 0,0 1 0,1-1 0,0 0 0,0-1 0,1 0 0,0 1 0,6 4-83,-7-8 45,1 1-1,-1-1 1,1 0 0,0-1 0,0 1-1,1-1 1,-1 0 0,1-1-1,-1 0 1,1 0 0,0 0-1,0-1 1,0 0 0,0 0 0,-1-1-1,1 1 1,0-2 0,0 1-1,0-1 1,0 0 0,0 0 0,0-1-1,0 0 1,-1 0 0,2-1-45,19-14 639,-18 5-1709,-10-3-3394,-11 1 129</inkml:trace>
  <inkml:trace contextRef="#ctx0" brushRef="#br0" timeOffset="7968.35">421 791 7242,'-2'-9'683,"-7"-27"3260,8 11 5710,1 25-8581,4 8 1380,27 41-1612,-25-41-757,0 0 1,0 1 0,-1-1-1,-1 1 1,1 0 0,-1 1-1,-1-1 1,0 1 0,0 0-1,-1-1 1,0 1 0,0 0-1,-1 8-83,-2-4-85,0 1 0,0 0 0,-2-1 0,0 1-1,-1 2 86,-15 40-8007,2-26 1495</inkml:trace>
  <inkml:trace contextRef="#ctx0" brushRef="#br0" timeOffset="8422.96">1226 1052 9594,'0'-1'609,"1"0"0,-1 0-1,0-1 1,0 1 0,0 0 0,1 0-1,-1 0 1,1 0 0,-1-1 0,1 1-1,-1 0 1,1 0 0,-1 0 0,1 0-1,0 0 1,0 0 0,0 0 0,-1 0-1,2 0-608,8 3 4730,4 9-4092,3 6-162,-1 0-1,-1 2 0,4 5-475,36 43 880,-51-62-839,0-1 0,0 0-1,1-1 1,-1 1 0,1-1-1,-1 0 1,1 0 0,0 0-1,0-1 1,1 1 0,-1-1-1,0 0 1,1-1 0,-1 1-1,1-1 1,0-1 0,1 1-41,-3-1-267,0 0 0,0-1 0,0 1-1,0-1 1,0 0 0,0 0 0,0 0 0,0-1 0,0 1 0,1-2 267,1 0-1171,-1 0 0,0-1-1,-1 0 1,1 1 0,-1-2 0,0 1-1,1 0 1,-1-2 1171,10-12-5234</inkml:trace>
  <inkml:trace contextRef="#ctx0" brushRef="#br0" timeOffset="8760.88">1589 1108 2345,'2'-14'874,"3"-37"2968,-5 49-3333,0 0 0,0 0 0,0 0 0,-1 0 0,1 1 0,-1-1 0,1 0 0,-1 0 0,0 0 0,0 0 0,0 1-1,0-1 1,0 0 0,0 1 0,0-1 0,0 1 0,-1-1 0,1 1 0,-1-1 0,1 1 0,-1 0 0,1 0 0,-3-1-509,3 2 217,-1-1 1,0 1-1,1 0 1,-1 0-1,0 0 1,0 0-1,1 0 1,-1 0-1,0 1 0,1-1 1,-1 1-1,0-1 1,1 1-1,-1 0 1,1-1-1,-1 1 1,1 0-1,-1 0 1,1 0-1,-1 0 1,1 0-1,0 1 1,-1-1-218,-34 34 1266,30-28-818,-12 9-112,2 1 1,0 1 0,2 1-1,0 0 1,0 1 0,2 1-1,1-1 1,0 2 0,-4 15-337,14-36 8,1-1-1,0 1 1,0-1 0,0 1 0,0-1 0,0 1 0,0-1-1,0 1 1,0-1 0,0 1 0,0-1 0,0 1-1,0-1 1,0 1 0,0-1 0,0 1 0,0-1 0,1 1-1,-1-1 1,0 1 0,0-1 0,0 1 0,1-1 0,-1 1-1,0-1 1,1 0 0,-1 1 0,1-1 0,-1 1 0,0-1-1,1 0 1,-1 0-8,14 4-3924,10-5 658</inkml:trace>
  <inkml:trace contextRef="#ctx0" brushRef="#br0" timeOffset="9647.02">1788 1105 10066,'-1'-1'590,"0"0"0,1 0 0,-1 0 0,0 0 1,1 0-1,-1-1 0,1 1 0,0 0 0,-1-1 0,1 1 0,0 0 0,0-1 0,0 1 0,0 0 0,0-1 0,0 1 0,0 0-590,21-5 5098,-1 3-5886,55-14 1338,-68 15-493,0-1 0,0 1 0,0-1 0,0 0 0,-1-1 0,1 0 0,-1 0 0,0 0 0,0-1 0,1-2-57,-6 7 12,-1 0-1,1-1 1,-1 1 0,1-1 0,-1 1-1,1 0 1,-1-1 0,1 1 0,-1-1 0,0 1-1,1-1 1,-1 1 0,0-1 0,1 0-1,-1 1 1,0-1 0,0 1 0,1-1 0,-1 0-1,0 1 1,0-1 0,0 1 0,0-1-1,0 0 1,0 1 0,0-1 0,0 0 0,0 1-1,0-1 1,0 0 0,-1 1 0,1-1-1,0 1 1,0-1 0,-1 0 0,1 1 0,0-1-1,-1 0-11,-1 0 26,1 0 0,-1 0 0,0 0 0,0 1 0,0-1 0,0 0 0,0 1-1,0-1 1,0 1 0,0 0 0,-1 0 0,0 0-26,-6-1 60,1 1 0,-1 0 0,0 1 0,1 0-1,-1 1 1,-2 0-60,-4 5 127,0 1-1,0 0 0,1 1 1,0 0-1,0 1 0,-9 10-126,18-17 46,1 1-1,0 0 1,0 1-1,0-1 0,0 1 1,1-1-1,0 1 0,0 0 1,0 0-1,0 1 1,1-1-1,0 0 0,0 1 1,0 0-1,1-1 0,0 1 1,0 0-1,0 0 1,1 0-1,0-1 0,0 3-45,0-5 16,1 0-1,0-1 0,0 1 0,0-1 0,0 1 0,0-1 0,0 0 1,0 1-1,1-1 0,-1 0 0,1 0 0,0 0 0,0 0 1,-1 0-1,1 0 0,0-1 0,1 1 0,0 0-15,2 1 17,1 0 1,-1 0-1,1-1 0,0 1 1,0-2-1,0 1 0,0 0 1,1-1-18,13 1 35,-1 0 1,1-1-1,0-1 1,12-1-36,-23 0 14,-1 0-1,1-1 1,-1 1 0,0-2 0,1 1-1,-1-1 1,0 0 0,0-1 0,-1 0 0,1 0-1,-1-1 1,0 0 0,2-2-14,-5 4 9,-1 1 1,0-1 0,-1-1-1,1 1 1,0 0 0,-1-1 0,0 1-1,0-1 1,0 1 0,0-1-1,0 0 1,-1 0 0,0 0-1,0 0 1,0 0 0,0 0-1,-1 0 1,1-1 0,-1 1-1,0 0 1,0 0 0,-1 0-1,1 0 1,-1-1 0,0 1-1,0 0 1,-1-2-10,6 94 80,-4-85-76,0 0 0,0 1 0,0-1 0,1 0 0,-1 0 0,1 0 0,0 1 0,0-1 0,0 0 0,0 0 0,1 0 0,-1 0 0,1-1 0,0 1 0,1 1-4,-2-3 2,1 0 1,-1 0 0,1 0-1,-1-1 1,1 1 0,-1 0-1,1-1 1,-1 1 0,1-1-1,0 0 1,-1 0 0,1 1-1,0-1 1,-1 0 0,1 0-1,0 0 1,-1-1 0,1 1 0,-1 0-1,1-1 1,0 1 0,-1-1-1,1 1 1,-1-1 0,1 0-1,-1 0 1,2 0-3,11-8 20,0-1 0,-1 0 1,0 0-1,0-1 0,-1-1 0,0 0 1,-2-1-1,1 0 0,7-12-20,10-12 31,-28 37-31,0-1 0,0 0-1,0 1 1,1-1-1,-1 0 1,0 1-1,1-1 1,-1 1 0,1-1-1,-1 1 1,0-1-1,1 1 1,-1-1-1,1 1 1,-1-1 0,1 1-1,0-1 1,-1 1-1,1 0 1,-1-1 0,1 1-1,0 0 1,-1 0-1,1-1 1,0 1-1,-1 0 1,1 0 0,0 0-1,-1 0 1,1 0-1,0 0 1,-1 0 0,1 0-1,0 0 1,-1 0-1,2 1 1,4 25-32,-3-5 46,-2-13-14,7 37 6,-7-43-5,-1 1 0,1-1 1,-1 0-1,1 0 0,0 0 0,0 1 1,0-1-1,0 0 0,1 0 0,-1 0 0,0-1 1,1 1-1,-1 0 0,1-1 0,0 1 1,0 0-1,-1-1 0,2 0-1,-1 0 2,0 0-1,0 0 1,0-1 0,0 1-1,0-1 1,0 0 0,0 1-1,0-1 1,1 0 0,-1 0-1,0 0 1,0-1 0,0 1-1,0 0 1,0-1 0,0 0-1,0 1 1,0-1 0,0 0 0,2-1-3,32-29 30,-33 28-28,0 0 0,-1 0 0,1 0 0,1 0 0,-1 0 0,0 1 1,1-1-1,-1 1 0,1 0 0,0 0 0,-1 1 0,1-1 0,0 1 0,2-1-1,-5 2 0,0 0 0,0 0 0,1 0-1,-1 0 1,0 1 0,0-1 0,0 0 0,0 1-1,-1-1 1,1 1 0,0-1 0,0 1-1,0-1 1,0 1 0,0 0 0,0-1-1,-1 1 1,1 0 0,0 0 0,-1-1 0,1 1-1,-1 0 1,1 0 0,0 0 0,-1 0 0,15 33-10,-1-3 185,8-15 58,-17-15-5767,-5-2 1625</inkml:trace>
  <inkml:trace contextRef="#ctx0" brushRef="#br0" timeOffset="10162.44">2747 976 4345,'5'-15'6353,"-5"15"-6155,0 0 0,0-1 0,1 1 0,-1 0 0,0 0 0,0 0 0,1-1 0,-1 1 0,0 0 0,1 0 1,-1 0-1,0 0 0,1 0 0,-1 0 0,0-1 0,1 1 0,-1 0 0,0 0 0,1 0 0,-1 0 0,0 0 0,1 1 0,-1-1 0,0 0 0,1 0 0,-1 0 0,0 0 0,1 0 0,-1 0 0,0 0 0,0 1 1,1-1-1,-1 0 0,0 0 0,1 0 0,-1 1 0,0-1 0,0 0 0,0 0 0,1 1 0,-1-1 0,0 0 0,0 1 0,0-1 0,1 0 0,-1 0 0,0 1 0,0-1 0,0 0 0,0 1 0,0-1 0,0 0 1,0 1-1,0-1-198,10 21 472,-2 0 0,0 0 1,-1 1-1,-1 0 1,-1 0-1,-1 1 1,-1 6-473,4 53 2153,-4 33-2153,2 25 898,-2-114-699,1 58 357,-4-79-512,0 0 1,0-1-1,-1 1 1,0 0-1,0-1 1,0 1-1,0-1 1,-1 1-1,1-1 1,-1 1-1,-1-1 1,1 0-1,0 0 1,-3 2-45,4-5 14,0 0 0,0 0 0,0-1-1,0 1 1,-1 0 0,1-1 0,0 1 0,0-1 0,-1 1 0,1-1 0,0 0-1,-1 1 1,1-1 0,0 0 0,-1 0 0,1 0 0,0 0 0,-1 0 0,1 0-1,-1 0 1,1-1 0,0 1 0,0-1 0,-1 1 0,1 0 0,0-1-1,-1 0 1,1 1 0,0-1 0,0 0 0,0 0 0,0 0 0,0 1 0,0-1-1,0 0 1,0 0 0,0-1-14,-4-3 41,0 0 1,1 0-1,-1 0 0,1-1 0,0 0 0,-2-5-41,1-1 14,0-1-1,1 0 1,1 0-1,0 0 1,1-1-1,0 1 1,1-1-1,1 1 1,0-1 0,1 0-1,0 1 1,1-1-1,0 1 1,1 0-1,1 0 1,0 0-1,5-10-13,0 1-7,2 0 0,0 0 0,1 1 0,1 1-1,1 0 1,1 1 0,0 0 0,2 1-1,9-7 8,-17 17-8,1 0-1,1 1 0,0 0 0,0 1 0,0 0 0,1 1 1,-1 0-1,1 0 0,0 2 0,3-1 9,-12 3-2,1 0-1,-1 0 1,1 0-1,-1 1 1,1-1-1,-1 1 1,1 0 0,0 0-1,-1 1 1,1-1-1,-1 1 1,1-1-1,-1 1 1,1 0 0,-1 0-1,0 1 1,1-1-1,-1 1 1,0 0-1,0-1 1,0 1-1,0 1 1,0-1 0,-1 0-1,1 1 1,-1-1-1,1 1 1,-1 0-1,0 0 1,0 0 0,0 0-1,-1 0 1,1 0-1,-1 0 1,1 1-1,0 3 3,-1-3 6,-1 0-1,1 0 1,-1 0-1,0 0 1,0 0-1,-1 0 1,1 0 0,-1 0-1,0 0 1,0 0-1,0 0 1,0 0-1,-1 0 1,1-1-1,-1 1 1,0-1-1,0 1 1,-1-1-1,1 1 1,-1-1-1,1 0 1,-1 0-1,0-1 1,0 1-1,-1 0 1,1-1-1,0 0 1,-3 1-6,-5 5 56,0-1 0,-1-1 0,0 0 0,-1-1 0,1 0 0,-1-1 0,0 0 0,-3 0-56,-25 0-873,13-8-3503,2-4 301</inkml:trace>
  <inkml:trace contextRef="#ctx0" brushRef="#br0" timeOffset="10952.35">3060 763 9322,'4'1'845,"1"0"0,-1 0 0,0 0 0,0 0 0,0 0 0,-1 1 0,1 0 0,0 0 1,-1 0-1,1 0 0,-1 0 0,1 1 0,-1-1 0,0 2-845,3 1 651,0 1 1,-1 1 0,0-1-1,-1 1 1,0 0 0,0 0-1,1 2-651,6 18 698,-1 0-1,-1 1 1,4 25-698,-8-35 1005,8 48-18,-11-48-869,1-1-1,1-1 0,0 1 1,1 0-1,0-1 1,1 0-1,1 0 1,1-1-1,9 15-117,-15-28 9,0 0 1,-1 0-1,1-1 1,0 1 0,0-1-1,0 1 1,0-1-1,0 1 1,0-1-1,0 0 1,0 0-1,1 0 1,-1 0-1,0-1 1,1 1-1,-1-1 1,1 1-1,-1-1 1,0 0-1,1 0 1,-1 0-1,1 0-9,2-1 13,0 0-1,0 0 1,0 0-1,0-1 0,0 0 1,0 0-1,-1 0 1,1-1-1,-1 1 1,4-4-13,3-2 17,-1-1 0,0 0 0,0-1 1,0 0-1,-1 0 0,-1-1 1,7-12-18,-13 20 6,0-1 0,0 0 0,-1 0 0,0 0 0,0 0 0,0 0 0,0 0 0,-1 0 0,1 0 0,-1 0 0,0 0 0,0 0 0,-1 0 0,1-1 0,-1 1 1,0 0-7,1 2 1,-1 1 0,1-1 0,-1 1 0,0-1 0,1 1 0,-1-1 1,0 1-1,0 0 0,0-1 0,0 1 0,0 0 0,0 0 0,0-1 1,0 1-1,0 0 0,-1 0 0,1 0 0,0 1 0,-1-1 0,1 0 1,-1 0-1,1 1 0,-1-1 0,1 1 0,-1-1 0,1 1 0,-1 0 1,1-1-1,-1 1 0,0 0 0,1 0 0,-1 0 0,1 1 1,-1-1-1,0 0 0,1 0 0,-1 1 0,1-1 0,-1 1 0,0 0-1,-2 0-1,1 1-1,0-1 0,0 1 1,0 0-1,0 0 0,0 0 1,1 0-1,-1 0 0,1 1 1,-1-1-1,1 1 0,0 0 0,0 0 1,0 0-1,0 0 0,1 0 1,-1 0-1,1 0 0,-1 0 1,1 1-1,0-1 0,1 0 1,-1 1-1,1-1 0,-1 1 0,1-1 1,0 1-1,0-1 0,0 1 1,1-1-1,0 2 2,-1 0 1,1 0 0,0 0 0,0-1 0,0 1 0,0 0 0,1-1 0,0 1 0,0-1 0,0 0 0,1 0 0,-1 0 0,1 0 0,0 0 0,0 0 0,0-1 0,1 1 0,-1-1 0,1 0 0,0 0 0,0 0 0,0-1 0,0 1 0,2 0-1,7 0 6,0 0 1,0 0-1,1-1 0,-1-1 0,0 0 1,1-1-1,-1-1 0,1 0 0,-1-1 1,0 0-1,0-1 0,0 0 0,1-1-6,-7 2 7,1 0-1,-1 0 1,0-1-1,1 0 1,-1-1-1,0 1 1,-1-1-1,1-1 1,-1 1-1,0-1 1,0 0-1,0-1 1,0 1-1,-1-1 1,0 0-1,-1-1 1,1 1-1,-1-1 1,0 0-1,-1 0 1,0 0-1,0 0 1,0-1-7,-2 5 4,-1-1-1,0 0 1,0 1 0,0-1 0,0 0 0,0 1-1,-1-1 1,0 1 0,1-1 0,-1 1-1,-1-1 1,1 1 0,0-1 0,-1 1 0,0 0-1,0 0 1,0 0 0,-1-1-4,2 2-1,-1 0-1,0 0 1,1 0-1,-1 0 1,0 0-1,0 0 1,-1 1-1,1-1 1,0 1 0,0-1-1,-1 1 1,1 0-1,-1 0 1,1 0-1,-1 1 1,1-1-1,-1 0 1,0 1-1,1 0 1,-1-1 0,0 1-1,1 0 1,-1 0-1,0 1 1,1-1 1,2 1-3,0 0 0,0 0 0,0-1 1,0 1-1,0 0 0,0 0 0,1-1 0,-1 1 1,0 0-1,1-1 0,-1 1 0,0 0 0,1-1 1,-1 1-1,1 0 0,-1-1 0,1 1 0,-1-1 0,1 1 1,0-1-1,-1 1 0,1-1 0,0 1 0,-1-1 1,1 0-1,0 1 0,-1-1 3,23 19-26,15 7 25,-1 2 0,-2 1 0,-1 2 0,25 30 1,-58-61 2,0 1-1,-1 0 0,1-1 0,0 1 0,0 0 0,0 0 0,-1 0 0,1 0 0,-1 0 0,1 0 0,-1 0 1,1 0-1,-1 0 0,1 0 0,-1 0 0,0 0 0,1 0 0,-1 0 0,0 0 0,0 0 0,0 0 1,0 0-1,0 1 0,0-1 0,0 0 0,-1 0 0,1 0 0,0 0 0,0 0 0,-1 0 0,1 0 1,-1 0-1,1 0 0,-1 0 0,1 0 0,-1 0 0,0 0 0,1 0 0,-1-1 0,0 1 0,0 0 1,0 0-1,0-1 0,1 1 0,-1-1 0,0 1 0,0-1 0,0 1 0,0-1 0,-1 1-1,-8 3 41,-1 1 0,0-2 0,0 0-1,0 0 1,-2 0-41,-10 2 160,-5 4 117,-3 2-1585,11-6-3245,6-4-18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3:1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485 708 8354,'-3'-4'454,"-1"1"0,0-1 0,0 1 0,0 0 0,0 0 0,0 0 1,-1 0-1,1 1 0,-1-1 0,0 1 0,0 0 0,1 1 0,-1-1 0,-1 1 0,1 0-453,-5 0 406,-1 0 1,1 0 0,0 1-1,-1 0 1,1 1 0,-1 0 0,-5 2-408,-10 3 397,0 2 0,0 1 0,1 0 0,0 2 1,-12 8-398,15-8 335,1 1 0,1 1 0,-17 14-335,32-23 30,0 0 0,0 1 1,1 0-1,-1-1 1,1 1-1,0 1 1,0-1-1,1 1 1,-1-1-1,1 1 1,1 0-1,-1 0 1,1 0-1,0 1 0,0-1 1,0 3-31,2-6 9,0-1 0,0 0 0,0 1 0,0-1-1,0 1 1,0-1 0,1 1 0,-1-1 0,1 1 0,0-1 0,-1 0 0,1 1 0,0-1 0,1 0 0,-1 0-1,0 0 1,1 0 0,-1 0 0,1 0 0,-1 0 0,1 0 0,0 0 0,0-1 0,0 1 0,0-1-1,0 1 1,0-1 0,0 0 0,0 0 0,1 0 0,-1 0 0,0 0 0,1-1 0,-1 1 0,1-1 0,-1 1-1,1-1 1,-1 0 0,0 0 0,3 0-9,9 0 45,0 0-1,0-1 1,0 0 0,0-1-1,0-1 1,6-2-45,17-5 51,0-2 1,-1-2-1,0-1 1,3-4-52,-24 11 18,1-1 0,-2-1 0,1 0 1,-1 0-1,-1-2 0,0 1 0,0-2 1,-1 0-1,-1 0 0,0-2-18,-6 8 52,-2 1 0,1-1 1,-1-1-1,0 1 0,-1 0 0,0-1 0,1-1-52,-3 6 65,1 1 0,0-1 0,-1 1 0,0-1 0,1 1 0,-1-1 1,0 1-1,0-1 0,-1 1 0,1-1 0,0 1 0,-1 0 0,1-1 0,-1 1 0,0-1 0,0 1 0,0 0 0,0 0 1,0-1-1,-1 1 0,1 0 0,-1 0 0,1 0-65,0 2 12,1-1 1,0 1 0,-1 0-1,1-1 1,-1 1 0,1 0-1,0 0 1,-1-1 0,1 1-1,-1 0 1,1 0-1,-1 0 1,1-1 0,-1 1-1,1 0 1,-1 0 0,1 0-1,-1 0 1,1 0-1,-1 0 1,1 0 0,-1 0-1,1 0 1,-1 0 0,1 0-1,-1 1 1,1-1 0,-1 0-1,1 0 1,-1 0-1,1 1 1,-1-1 0,1 0-1,0 1 1,-1-1 0,1 0-1,0 1 1,-1-1-1,1 0 1,0 1 0,-1-1-1,1 1 1,0-1 0,-1 0-1,1 1 1,0-1-1,0 1 1,0-1 0,0 1-1,-1-1 1,1 1 0,0-1-1,0 1 1,0-1 0,0 1-1,0-1 1,0 1-1,0-1 1,0 1 0,1 0-13,-1 32 26,2-24-21,0 0 0,1 0 1,0-1-1,1 1 0,0-1 0,0 0 1,1 0-1,-1 0 0,2-1 0,-1 0 0,1 0 1,1 0-1,-1-1 0,1 0 0,0 0 1,0 0-1,1-1 0,-1 0 0,1-1 0,1 1 1,-1-2-1,0 1 0,2-1-5,-7-2-285,10 5 19,-5 1-4463,-3-2 904</inkml:trace>
  <inkml:trace contextRef="#ctx0" brushRef="#br0" timeOffset="5583.57">1222 763 5289,'0'-2'111,"-14"-52"3351,13 51-3003,0 0-1,-1 0 1,1 1 0,-1-1 0,1 0 0,-1 1 0,0 0 0,0-1-1,0 1 1,0 0 0,0 0 0,0 0 0,-1 0 0,1 0-1,-1 1 1,1-1 0,-1 1 0,-2-1-459,5 7 295,-1 1 1,1-1-1,0 1 0,1-1 1,-1 1-1,1-1 0,0 1 1,0-1-1,3 5-295,6 27 308,4 17 561,-1 1 0,3 42-869,-14-77 127,-1 0 1,-1 1-1,-1-1 1,0 0-1,-2 0 0,0-1 1,-1 1-1,-1-1 1,-7 18-128,4-16 93,2-4-31,0 1 1,-2-1-1,-8 15-62,14-29 15,0 0-1,1 0 1,-1-1 0,0 1-1,0 0 1,0-1 0,-1 1-1,1-1 1,-1 0 0,1 0-1,-1 0 1,0 0 0,0 0-1,0 0 1,0-1 0,0 0-1,0 1 1,0-1-1,0 0 1,-1-1 0,1 1-1,0 0 1,-1-1 0,1 0-15,1 0 9,-1-1 1,1 1 0,0-1 0,0 1-1,0-1 1,0 0 0,0 0-1,0 0 1,0 0 0,0-1 0,0 1-1,1 0 1,-1-1 0,0 1-1,1-1 1,-1 0 0,1 1 0,0-1-1,-1 0 1,1 0 0,0 0-1,0 0 1,0-1-10,-19-55-1298,16 44-380,-10-36-625</inkml:trace>
  <inkml:trace contextRef="#ctx0" brushRef="#br0" timeOffset="5915.74">903 413 9994,'-25'-55'2929,"-8"18"1096,-3-8-2761,16 20-280,5 6 8,10 9-736,7 9-200,8 10 480,8 10-952,6 6-80,9 10-3585,-2-4 233</inkml:trace>
  <inkml:trace contextRef="#ctx0" brushRef="#br0" timeOffset="6489.24">1496 587 8986,'0'0'140,"0"0"-1,0 0 1,0 0 0,1 0-1,-1-1 1,0 1 0,0 0-1,0 0 1,0 0 0,0 0 0,0 0-1,0 0 1,0-1 0,0 1-1,0 0 1,0 0 0,0 0-1,0 0 1,0 0 0,0-1 0,0 1-1,0 0 1,0 0 0,0 0-1,0 0 1,0 0 0,0 0-1,-1-1 1,1 1 0,0 0 0,0 0-1,0 0 1,0 0 0,0 0-1,0 0 1,0 0 0,0 0-1,0 0 1,-1-1 0,1 1-1,0 0 1,0 0 0,0 0 0,0 0-1,0 0 1,0 0 0,-1 0-1,1 0 1,0 0 0,0 0-1,0 0 1,0 0 0,0 0 0,-1 0-1,1 0 1,0 0 0,0 0-1,0 0 1,0 0 0,0 0-1,0 0 1,-1 0 0,1 0 0,0 0-1,0 1 1,0-1 0,0 0-1,0 0-139,-11 13 3357,-11 25-2629,15-26-606,-3 7 143,0 0 0,1 0-1,-2 8-264,10-23 36,-1-1-1,1 1 0,0 0 1,0-1-1,0 1 1,0 0-1,1-1 0,-1 1 1,1 0-1,0 0 1,0 0-1,1 0 0,-1-1 1,1 1-1,0 0 1,0-1-1,0 1 1,0 0-1,0-1 0,1 1 1,0-1-1,1 2-35,0-2 15,1-1 0,-1 0 0,1 1 0,-1-1 0,1-1 0,0 1 0,0-1 0,-1 1 0,1-1 0,0 0 0,1 0 0,-1-1 0,0 1 0,0-1 0,0 0-1,0 0 1,0-1 0,0 1 0,3-1-15,14-2 46,-1-1 0,0-1 0,5-2-46,0-1 42,0 0 1,-1-2 0,0-1 0,8-6-43,-23 12 23,0 0 0,-1-1 0,1 0 1,-1-1-1,0 0 0,-1 0 0,0 0 0,0-1 0,0 0 1,-1-1-1,0 1 0,2-7-23,-7 14 27,0 0-1,-1 0 1,1 0-1,-1-1 1,1 1-1,-1 0 1,0 0-1,0 0 1,1 0-1,-1-1 1,0 1-1,0 0 1,0 0-1,0 0 1,0 0-1,-1-1 1,1 1-1,0 0 1,0 0-1,-1-1-26,1 1 32,-1 1-1,1-1 1,-1 1-1,1-1 1,-1 1-1,0-1 1,1 1 0,-1-1-1,0 1 1,1-1-1,-1 1 1,0 0-1,1 0 1,-1-1-1,0 1 1,0 0 0,1 0-1,-1 0 1,0 0-1,0-1 1,1 1-1,-1 0 1,0 1-32,-1-1 25,-1 0-1,1 0 1,0 1-1,0-1 1,0 1 0,0-1-1,0 1 1,0 0 0,0 0-1,0 0 1,0 0-1,0 0 1,1 1 0,-1-1-1,0 0 1,1 1 0,-1-1-1,1 1 1,-1 0-1,1-1 1,0 1 0,0 0-25,-1 2 1,0 0-1,1 0 1,0 0 0,0 0 0,0 0-1,0 1 1,0-1 0,1 0 0,0 0-1,0 1 1,0-1 0,1 0 0,-1 0-1,1 0 1,0 1 0,0-1 0,0 0-1,1 0 1,-1 0 0,1 0 0,0-1-1,0 1 1,1 0 0,-1-1 0,1 1-1,0-1 1,0 0 0,2 2-1,-1 0-9,1-1 1,1 0-1,-1 1 1,0-2-1,1 1 1,0-1-1,0 1 1,0-2-1,0 1 0,1-1 1,-1 0-1,1 0 1,-1-1-1,1 1 1,-1-2-1,1 1 1,5-1 8,4-2-470,1 0 0,-1-2 0,0 0 1,0-1-1,0 0 0,-1-2 1,0 0-1,7-4 470,12-9-2483,-1 0 0,-1-3 0,2-2 2483,-24 17-483,0 0-1,-1-1 0,0 0 0,-1 0 0,0-1 1,0-1 483,-6 10 67,-1-1 0,0 1 0,0 0 1,0-1-1,0 1 0,-1-1 0,1 1 1,0-1-1,0 0 0,-1 1 0,0-1 1,1 0-1,-1 1 0,0-1 0,1 0 0,-1 0 1,0 1-1,0-1 0,-1 0 0,1 0 1,0 1-1,0-1 0,-1 0 0,1 1 1,-1-1-1,0 0 0,1 1 0,-1-1 1,0 1-1,0-1 0,0 1 0,0-1 0,0 1 1,0 0-1,-1 0 0,1-1 0,0 1 1,-1 0-1,1 0 0,0 0 0,-1 0 1,1 0-1,-1 1 0,0-1 0,1 0 0,-1 1 1,-1-1-68,-2-1 340,0 1 0,0-1 0,-1 1 0,1 0-1,0 1 1,-1-1 0,1 1 0,-1 0 0,1 1-340,3-1 56,0 0 1,0 0-1,0 0 0,0 0 0,1 1 0,-1-1 0,0 0 0,0 1 1,1 0-1,-1-1 0,0 1 0,1 0 0,-1 0 0,1 0 0,-1 0 1,1 0-1,-1 1 0,1-1 0,0 0 0,0 1 0,-1-1 1,1 0-1,0 1 0,0 0 0,1-1 0,-1 1 0,0-1 0,0 1-56,2-1 6,-1 0 0,0 1 0,0-1 0,1 0 0,-1 0 0,0 0-1,1 0 1,-1 0 0,1 0 0,0 0 0,-1 0 0,1 0 0,0 0-1,-1 0 1,1 0 0,0 0 0,0-1 0,0 1 0,0 0 0,0-1-1,0 1 1,0 0 0,0-1 0,0 1 0,0-1 0,1 1-6,33 14-5,-31-13 11,4 1 9,11 3-18,-1 2 0,0 0 0,-1 1 0,1 1 0,14 11 3,-29-19 22,0 0 0,-1 0-1,0 0 1,1 0 0,-1 0-1,0 0 1,0 1 0,0-1 0,0 1-1,-1-1 1,1 1 0,-1 0 0,1 0-1,-1 0 1,0 0 0,0 0-1,0 0 1,-1 0 0,1 0 0,-1 0-1,1 0 1,-1 0 0,0 0-1,-1 0 1,1 1 0,0-1 0,-1 0-1,0 0 1,1 0 0,-1 0-1,0 0 1,-1 0 0,1-1 0,0 1-1,-1 0 1,0 0 0,1-1-1,-1 1 1,0-1 0,-1 0 0,0 1-22,-5 6 83,-1-1 0,-1 0 0,0 0 0,0-1 0,0-1 0,0 0 1,-1 0-1,0-1 0,-1 0 0,1-1 0,-1 0 0,-10 1-83,22-5-5,0 1-1,-1-1 1,1 0-1,-1 0 1,1 0-1,-1 0 1,1 1-1,-1-1 1,1 0-1,-1 0 1,1 0-1,-1 0 1,1 0-1,-1 0 1,1 0-1,-1 0 1,1-1-1,-1 1 1,1 0-1,-1 0 1,1 0-1,-1 0 1,1-1-1,-1 1 1,1 0-1,-1-1 1,1 1-1,0 0 1,-1-1-1,1 1 1,-1 0-1,1-1 1,0 1-1,0 0 1,-1-1-1,1 1 1,0-1-1,-1 0 6,8-19-4431,3 3 772</inkml:trace>
  <inkml:trace contextRef="#ctx0" brushRef="#br0" timeOffset="6837.54">2320 132 10522,'1'-1'208,"-1"0"0,1 1 0,-1-1 1,1 0-1,-1 0 0,1 1 0,-1-1 0,1 0 0,0 1 0,-1-1 0,1 0 0,0 1 0,0-1 0,-1 1 0,1 0 0,0-1 1,0 1-1,0-1 0,-1 1 0,1 0 0,0 0 0,0 0 0,0-1 0,0 1 0,0 0 0,0 0 0,0 0 0,0 0 0,-1 0 1,1 1-1,0-1 0,1 0-208,14 29 3342,-11-17-3501,18 48 925,-2 0-1,-3 1 0,-3 1 0,-2 0 1,-3 1-1,0 38-765,-14-16 213,2-65-314,1-1-1,1 0 1,0 1 0,1-1 101,5-7-3844,5-8 384</inkml:trace>
  <inkml:trace contextRef="#ctx0" brushRef="#br0" timeOffset="7172.47">2352 571 12003,'-8'-8'2400,"5"6"1201,14 8-3577,13-1-24,14 3 16,21 2 280,5-2-368,14-1-760,1-3-393,7-3-2335,-13 2-337,6-8-768</inkml:trace>
  <inkml:trace contextRef="#ctx0" brushRef="#br0" timeOffset="7506.32">3186 572 2585,'1'0'84,"32"-14"7425,-33 14-7376,0 0 1,0 0 0,0 0 0,0 0 0,0 0 0,0 0-1,0 0 1,-1 0 0,1 0 0,0 0 0,0 0 0,0 0-1,0 0 1,0 0 0,0 0 0,0 0 0,0-1 0,0 1-1,0 0 1,0 0 0,0 0 0,0 0 0,0 0 0,0 0-1,0 0 1,0 0 0,0 0 0,0 0 0,0 0 0,0 0-1,0 0 1,0 0 0,0-1 0,0 1 0,0 0 0,0 0-1,0 0 1,0 0 0,0 0-134,-23 4 2365,-18 5-642,1 3-1,0 1 0,-10 5-1722,35-12 135,0 1 0,1 0 0,0 1 0,0 0 0,1 1 0,0 1 0,1 0 0,0 1 0,0 0 0,1 1-135,9-10 3,1-1 1,-1 1-1,1 0 1,-1 0-1,1-1 1,0 1 0,0 0-1,0 0 1,0 0-1,0 0 1,1 1 0,-1-1-1,1 0 1,-1 0-1,1 0 1,0 1 0,-1 1-5,2-4 3,-1 1-1,1 0 0,-1 0 1,1 0-1,-1-1 0,1 1 0,-1 0 1,1 0-1,-1-1 0,1 1 1,0 0-1,0-1 0,-1 1 0,1-1 1,0 1-1,0-1 0,0 1 0,-1-1 1,1 0-1,0 0 0,0 1 1,0-1-1,0 0 0,0 0 0,0 0 1,0 0-1,0 0-1,8 1 9,-1-1 0,1-1 1,-1 1-1,1-2 0,0 1 0,-1-1 1,5-2-10,6-1 22,0-2 1,-1-1 0,0 0-1,0-1 1,-1-1 0,0 0-1,0-2 1,-1 0 0,-1 0-1,0-2 1,-1 0 0,0-1-23,-2 1 133,-15 22 75,-10 25 33,10-21-186,1 1 0,1 0 0,0-1 0,1 1 0,0 0 0,1 0 0,0-1 0,2 6-55,-2-14 21,-1-1 0,1 0 0,0 1 1,0-1-1,1 0 0,-1 0 0,1 0 0,0 0 0,-1 0 0,1 0 0,0 0 0,1-1 1,-1 1-1,0-1 0,1 0 0,0 1 0,-1-1 0,1 0 0,0-1 0,0 1 0,0 0 0,0-1 1,0 0-1,0 1 0,1-1 0,-1 0 0,0-1 0,1 1 0,-1-1 0,1 1 0,-1-1 1,0 0-1,2-1-21,51-8 930,-20-1-4744,-10 1 992</inkml:trace>
  <inkml:trace contextRef="#ctx0" brushRef="#br0" timeOffset="8006.79">3191 50 8522,'0'-2'346,"0"-1"-1,0 1 1,0 0 0,1-1-1,-1 1 1,1 0 0,-1-1-1,1 1 1,0 0 0,0 0-1,0-1 1,0 1 0,0 0-1,1 0 1,-1 0 0,0 0-1,1 1 1,0-1 0,-1 0-1,1 0 1,0 1-346,0 0 132,-1 1 0,0-1-1,1 1 1,-1-1 0,0 1 0,1 0-1,-1 0 1,0 0 0,1-1 0,-1 1 0,1 1-1,-1-1 1,0 0 0,1 0 0,-1 0-1,0 1 1,1-1 0,-1 1 0,0-1-1,0 1 1,1 0 0,-1-1 0,0 1-1,0 0 1,0 0 0,0 0 0,0-1 0,0 1-1,0 0 1,0 1 0,0-1 0,0 0-1,-1 0 1,1 0 0,0 0 0,-1 1-1,1-1-131,6 11 289,-1 1-1,0-1 1,0 1-1,-2 0 1,1 0-1,-2 1 1,1 2-289,14 100 842,-13-77-618,16 133 758,-6 61-982,-15-233 8,0 1 0,0 0 0,0-1-1,0 1 1,0-1 0,0 1 0,1 0 0,-1-1 0,0 1 0,0 0-1,0-1 1,1 1 0,-1-1 0,0 1 0,1-1 0,-1 1 0,0-1-1,1 1 1,-1-1 0,1 1 0,-1-1 0,1 1 0,-1-1 0,1 1-1,-1-1 1,1 0 0,-1 0 0,1 1 0,-1-1 0,1 0 0,0 0-1,-1 1 1,1-1 0,0 0 0,-1 0 0,1 0 0,-1 0 0,1 0-1,0 0 1,-1 0 0,1 0 0,0 0 0,-1 0 0,1-1 0,0 1-1,-1 0 1,1 0 0,-1 0 0,1-1 0,-1 1 0,1 0 0,0-1-1,-1 1 1,1-1 0,-1 1 0,1-1-8,43-28 161,-28 18-126,-3 2-28,0 1 1,0 0-1,0 1 1,1 1-1,0 0 0,1 1 1,-1 0-1,3 1-7,-12 3-2,-1 1 0,0-1 0,0 1 0,1 0 0,-1 0 0,0 1 0,1-1 1,-1 1-1,0 0 0,0 0 0,0 0 0,0 1 0,0-1 0,0 1 0,0 0 0,0 0 0,-1 0 0,1 1 0,-1 0 0,1-1 0,-1 1 0,0 0 0,0 0 0,0 1 0,-1-1 0,1 1 1,-1-1-1,0 1 0,0 0 0,0 0 0,0 0 2,6 14-5,0 1-1,-1 0 1,-1 0 0,0 0 0,-2 1 0,2 17 5,-5-30 5,0-1 0,0 0 0,-1 0 0,0 1 0,0-1 1,-1 1-1,1-1 0,-1 0 0,-1 0 0,1 0 0,-1 1 0,0-2 0,-1 1 0,1 0 1,-1 0-1,0-1 0,-1 1 0,1-1 0,-1 0 0,0 0 0,0 0 0,-1-1 0,-1 2-5,3-4 5,1-1 1,-1 1-1,1-1 0,-1 0 0,0 0 0,1 0 0,-1 0 0,0 0 0,0-1 0,0 1 0,0-1 0,1 0 0,-1 0 0,0 0 0,0 0 0,0 0 0,0-1 0,0 1 0,1-1 0,-1 0 0,0 0 0,0 0 0,1 0 0,-1 0 0,-1-1-5,-28-21-2482,7-5-4253,9 4 1311</inkml:trace>
  <inkml:trace contextRef="#ctx0" brushRef="#br0" timeOffset="8846.56">3832 143 9306,'-8'-3'1483,"6"4"1990,8 20-214,20 261 3421,-6-71-5662,-19-198-983,0 0 0,1 0 0,0-1 0,1 1 0,1 0 0,0-1 0,1 0 0,1 2-35,-4-10 14,1 0 0,-1 0 1,1 0-1,0 0 0,0-1 1,0 0-1,0 1 0,1-1 0,-1 0 1,1-1-1,0 1 0,0-1 1,0 1-1,0-1 0,0 0 0,1-1 1,-1 1-1,0-1 0,1 0 0,-1 0 1,1 0-1,0 0 0,-1-1 1,1 0-15,11 0 35,-1-1 1,0-1 0,0 0 0,0-1 0,0-1 0,-1 0 0,1-1 0,-1 0 0,0-2 0,0 1 0,1-3-36,8-4 33,-1-1-1,0-1 1,-1-1-1,-1-1 1,0 0-1,-1-2-32,-16 15 9,1 0 1,0 0-1,-1-1 0,0 1 0,0-1 0,0 0 0,-1 0 1,0 0-1,0 0 0,1-4-9,-2 8 3,-1 0 0,0 0 0,0-1 0,0 1 0,0 0 0,0 0 0,0 0 1,0-1-1,0 1 0,0 0 0,-1 0 0,1 0 0,0 0 0,-1 0 0,1-1 0,-1 1 0,1 0 0,-1 0 0,0 0 0,0 0-2,0-1 1,-1 1 1,0 0 0,1 0-1,-1 0 1,0 0 0,0 0-1,0 0 1,1 0 0,-1 1-1,0-1 1,0 0 0,0 1-1,0 0 1,-1 0 0,1-1-1,-1 1-2,-4 0-1,0 0 0,0 1-1,0 0 1,0 0-1,1 0 1,-1 1-1,0 0 1,0 0 0,1 1-1,0 0 1,-1 0-1,1 1 1,0-1-1,0 1 1,1 0 0,-1 1-1,1 0 1,0-1-1,0 2 1,1-1-1,-1 0 1,0 4 1,2-5 2,0 0 0,0 0-1,1 0 1,0 1 0,0-1 0,0 1-1,1 0 1,-1-1 0,1 1 0,0 0-1,1 0 1,-1 0 0,1 0 0,0 0 0,0-1-1,0 1 1,1 0 0,0 0 0,0 0-1,0 0 1,0-1 0,1 1 0,0 0 0,0-1-1,0 1 1,0-1 0,1 0 0,0 0-1,-1 0 1,2 0 0,-1 0 0,1-1-2,2 3 9,1-1 0,0 0 0,0 0 0,0-1 0,1 0 0,0 0 0,0-1 0,0 0 0,0 0 0,0-1 0,0 0 0,1-1 0,-1 0 0,1 0 0,-1 0 0,1-1 0,-1-1 0,9 0-9,5-2 28,0 0 0,-1-1 0,0-2 0,0 0 0,0-1 0,19-9-28,-15 3 26,-1 0-1,0-1 0,-1-2 1,-1 0-1,0-2 0,-2 0 1,0-1-1,-1-2 0,8-10-25,-25 30 3,-1-1 0,1 1 0,-1-1-1,1 0 1,-1 0 0,0 0-1,0 0 1,1 0 0,-1 0-1,-1 0 1,1 0 0,0 0-1,0 0 1,-1 0 0,0 0-1,1-1 1,-1 1 0,0 0-1,0 0 1,0-1 0,0 1 0,0 0-1,-1 0 1,1-1 0,-1 1-1,0-1-2,-1 1 2,0-1-1,-1 1 1,1 0-1,-1 0 1,0 0 0,1 0-1,-1 0 1,0 1-1,0-1 1,0 1-1,-1 0 1,1 0-1,0 0 1,0 0-1,-1 0 1,1 1-1,-1 0 0,-4-2-7,0 1 1,0 1 0,0-1-1,0 2 1,0-1 0,-2 1 5,9-1-2,0 0-1,1 0 1,-1 0 0,0 1-1,0-1 1,0 0 0,0 0-1,0 1 1,0-1 0,0 1-1,0-1 1,1 1 0,-1-1 0,0 1-1,0-1 1,1 1 0,-1 0-1,0-1 1,1 1 0,-1 0-1,0 0 1,1 0 2,0 0-3,0 0 0,0 1 0,0-1 0,0 0 1,0 1-1,1-1 0,-1 0 0,0 0 0,1 0 0,-1 1 0,1-1 0,-1 0 0,1 0 0,0 0 0,0 0 1,-1 0-1,1 0 0,0 0 0,0 0 0,0 0 0,0 0 0,0-1 0,0 1 3,19 16-4,0 0 0,1-2 1,1 0-1,5 1 4,-2-1-3,-1 1 1,-1 1-1,9 9 3,-25-20 0,-1 1 0,1 0 0,-1 1-1,0-1 1,-1 1 0,0 0 0,0 0 0,-1 1-1,0 0 1,0-1 0,-1 1 0,1 4 0,-2-7 16,-1-1-1,0 1 1,0 0 0,-1 0-1,0 0 1,0 0 0,0-1-1,0 1 1,-1 0 0,0 0-1,0 0 1,-1-1 0,1 1 0,-1-1-1,-1 1 1,1-1 0,-1 1-16,-2 1 55,0 0 0,0 0 0,-1 0 0,1-1 0,-2 0 0,1 0 0,-1 0 0,1-1 0,-2 0 1,1 0-1,0-1-55,-13 6 132,1-1 1,-1-1-1,-1 0 1,1-2 0,-1 0-1,0-2 1,-1 0 0,-19 0-133,23-3 223,0-1 0,1-1 0,-1-1 0,0 0 0,-9-4-223,-23-9-4936,17 0 1086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6:58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86 161 1080,'33'-68'1958,"-32"65"-1494,0-1-1,0 1 1,0 0 0,0 0 0,0 0-1,-1-1 1,0 1 0,1 0 0,-1-1-1,0 1 1,-1 0 0,1-3-464,-1 4 317,1 0 0,0 1 0,0-1 0,-1 0-1,1 0 1,1 1 0,-1-1 0,0 0 0,0 0 0,1 1 0,-1-1 0,1 0 0,-1 1 0,1-1 0,0 0 0,0 1 0,0-1-317,-1 1 290,1 0-1,-1 0 1,0 0-1,1 0 1,-1 0-1,1 1 1,-1-1 0,1 0-1,-1 0 1,1 1-1,-1-1 1,1 0-1,0 1 1,-1-1-1,1 0 1,0 1 0,0-1-1,0 1 1,-1-1-1,1 1 1,0 0-1,0-1 1,1 1-290,9 16 6333,2 11-6454,17 17 589,-28-39-397,0-1 0,0 1-1,-1 0 1,0 0 0,0 0-1,0 0 1,-1 0 0,1 0-1,-1 0 1,0 0 0,-1 0-1,1 1 1,-1-1 0,0-1 0,0 1-1,-1 1-70,-2 16 213,-3 84 1365,5 56-1578,3-106 414,-3-36 529,2-16-318,1-16-1203,0-3-4501,0-3 346</inkml:trace>
  <inkml:trace contextRef="#ctx0" brushRef="#br0" timeOffset="1087.19">9 515 1248,'-1'-2'1231,"0"0"0,0 1-1,0-1 1,0 0 0,0 0 0,1 1-1,-1-1 1,1 0 0,-1 0-1,1 0 1,0 0 0,0 0 0,0 0-1,0-1-1230,1 2 426,-1 0 1,1-1-1,0 1 0,0 0 0,0 0 0,0 0 0,0 0 0,0 0 1,0 0-1,0 0 0,1 0 0,-1 0 0,0 0 0,1 1 1,-1-1-1,0 0 0,2 0-426,-2 1 136,0 0-1,0-1 1,0 1 0,0 0-1,0 0 1,1 0 0,-1-1 0,0 1-1,0 0 1,0 0 0,0 1 0,0-1-1,0 0 1,1 0 0,-1 1 0,0-1-1,0 0 1,0 1 0,0-1-1,0 1 1,0-1 0,0 1 0,0 0-1,0-1 1,-1 1 0,1 0 0,0 0-1,0 0 1,0 0-136,25 35 314,-9-12-23,-15-22-267,0 1 1,0-1 0,0 0-1,1 0 1,-1 0-1,1 0 1,-1-1 0,1 1-1,0-1 1,-1 1 0,1-1-1,0 0 1,1 0-25,-2-1 16,-1 0 1,1-1-1,0 1 1,-1 0-1,1-1 0,-1 1 1,1-1-1,-1 0 1,1 1-1,-1-1 1,1 0-1,-1 0 0,0 0 1,1 0-1,-1 0 1,0-1-1,0 1 1,0 0-1,0 0 0,0-1 1,0 1-1,0-1 1,0 1-1,-1-1 1,2-1-17,60-81 169,-61 80-5061,1-6 465</inkml:trace>
  <inkml:trace contextRef="#ctx0" brushRef="#br0" timeOffset="2898.9">36 118 344,'-3'0'508,"-22"-2"16101,30-4-8267,8-2-8773,9-5 879,-2-1 0,1 0-1,-2-2 1,13-13-448,-31 28 42,0 0-1,-1 1 1,1-1-1,0 0 1,0 0 0,-1 1-1,1-1 1,0 1-1,0-1 1,0 0-1,0 1 1,0 0-1,0-1 1,0 1 0,0 0-1,0-1 1,0 1-1,0 0 1,0 0-1,0 0 1,0 0 0,0 0-1,0 0 1,0 0-1,0 0 1,0 0-1,0 0 1,0 1-1,0-1 1,0 1 0,0-1-1,1 1-41,26 28 632,-27-26-565,1 0 0,0 0-1,0-1 1,0 1 0,0 0 0,1-1 0,-1 1 0,1-1-1,0 0 1,0 0 0,-1 0 0,1 0 0,0-1-1,1 1 1,-1-1 0,0 1 0,0-1 0,1 0-1,0 0-66,6-1-649,-2 0-3683,-6 0 548</inkml:trace>
  <inkml:trace contextRef="#ctx0" brushRef="#br0" timeOffset="3769.22">265 485 1600,'50'-51'3185,"-47"45"-1569,-2-3 7195,-7 8-925,0 7-7916,0 2 571,3-3-333,-1 1 1,0 0-1,-1-1 1,1 0-1,-1 0 1,0 0 0,0 0-1,-1-1 1,0 0-1,1 0 1,-8 3-209,11-6 50,0 0 0,-1 1 1,1-1-1,0 1 0,0-1 0,0 1 0,0 0 1,0 0-1,0 0 0,0 0 0,1 0 1,-1 0-1,1 0-50,-25 23 915,20-20-7334,0 4 1706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4:3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36 271 5913,'0'-2'326,"1"0"0,0 0 0,0 1 0,0-1 0,1 0 0,-1 0 0,0 0 0,1 1 0,-1-1 0,1 1 0,-1-1 0,1 1-1,0 0 1,-1 0 0,1-1 0,0 1 0,0 0 0,0 1 0,0-1 0,0 0 0,0 0 0,0 1 0,2-1-326,49-12 3556,-38 12-2742,1 0-1,-1 1 0,1 0 1,-1 2-1,0 0 0,1 1-813,5 0 492,0-1-1,0 0 0,8-2-491,49-7 1352,17-6-1352,-43 5 339,0 2 0,0 2 0,1 2 0,11 3-339,-63-1-14,-1 1 0,1-1-1,0 0 1,0 1-1,0-1 1,-1 0 0,1 1-1,0-1 1,0 1 0,-1-1-1,1 1 1,0-1 0,-1 1-1,1 0 1,-1-1 0,1 1-1,-1 0 1,1-1 0,-1 1-1,1 0 1,-1 0 0,0-1-1,1 1 1,-1 0-1,0 0 1,0 0 0,0-1-1,1 1 1,-1 0 0,0 0-1,0 0 1,0 0 0,0 0-1,0-1 1,-1 1 0,1 0-1,0 0 1,0 0 0,-1 0 14,1 7-2725,1 3-559</inkml:trace>
  <inkml:trace contextRef="#ctx0" brushRef="#br0" timeOffset="629.96">329 578 3113,'-8'-3'1170,"0"1"0,1 0 0,-1 0 0,0 0 1,0 1-1,0 1 0,0-1 0,0 1 0,0 1 1,0-1-1,0 1 0,0 1 0,-7 1-1170,29 2 7900,77 4-7511,-47-8-268,0-2 1,0-2 0,0-1-1,39-11-121,27-12 251,21-12-251,-129 39-147,2-2 311,1 0-1,0 1 1,-1 0-1,1 0 1,0 0-1,0 1 1,0 0-1,4 0-163,5 8-4169,-10-3 1063</inkml:trace>
  <inkml:trace contextRef="#ctx0" brushRef="#br0" timeOffset="1917.24">829 181 6377,'-11'-18'1060,"-22"-41"99,18 35 1745,-6-7 3276,20 38-1970,1 20-3970,16 108 1966,-7-75-1508,-2 1 0,-4-1-1,-1 1 1,-6 48-698,-8-55 474,10-48-229,1-8-32,5-33-50,0-16-112,-3 0-1,-1 0 1,-5-23-51,0-33 24,2 33-25,-4 0 1,-8-31 0,15 104-2,0 1 0,0 0 0,0 0 0,0 0 0,0 0 1,0-1-1,1 1 0,-1 0 0,0 0 0,0 0 0,0-1 0,0 1 1,0 0-1,0 0 0,0 0 0,1 0 0,-1 0 0,0-1 0,0 1 1,0 0-1,0 0 0,1 0 0,-1 0 0,0 0 0,0 0 0,0 0 1,1 0-1,-1 0 0,0 0 0,0 0 0,0 0 0,1 0 0,-1 0 1,0 0-1,0 0 0,0 0 0,1 0 0,-1 0 0,0 0 0,0 0 1,0 0-1,1 0 0,-1 0 0,0 0 0,0 0 0,0 0 0,0 0 1,1 1-1,-1-1 0,0 0 0,0 0 0,0 0 0,0 0 0,0 0 1,1 1-1,-1-1 0,0 0 0,0 0 0,0 0 2,23 14 154,-7-5-141,42 22 35,1-2-1,1-3 1,1-2-1,1-3 1,1-3-1,20 1-47,-68-17 8,-1 1 0,1 1 0,-1 0 0,0 1 0,2 1-8,-11-3 4,1 0 0,-1 1 0,0-1 0,0 1 0,0 0 0,0 0 0,-1 1 0,0-1 0,0 1 0,0 0 0,0 0 0,-1 1 1,1 1-6,-2-4 8,-1 0-1,1 0 0,-1 0 1,0 0-1,0 0 0,0 0 1,0 1-1,-1-1 0,0 0 0,1 1 1,-1-1-1,0 0 0,0 1 1,-1-1-1,1 0 0,-1 1 0,0-1 1,0 0-1,0 0 0,0 0 1,0 1-1,-1-1 0,1 0 1,-1-1-1,0 1 0,0 0 0,-2 2-6,-7 8 19,-1-1 1,-1 1-1,0-2 0,0 0 0,-4 1-19,-17 15 29,6-4 4,-2-1-1,0-1 1,-1-2 0,-1-1-1,-3 0-32,-168 69 853,196-85-802,-81 31 317,114-42 242,18-6-1894,-16 8-2671,5 6-132</inkml:trace>
  <inkml:trace contextRef="#ctx0" brushRef="#br0" timeOffset="2883.11">18 255 3017,'-11'-13'11281,"9"11"-3650,2 11-3332,-1 16-6175,-3 150 3971,5-163-2000,1-1 0,0 1 0,0-1-1,1 0 1,0 0 0,1 0 0,0-1 0,1 1 0,0-1 0,1 0 0,0 0-1,1-1 1,0 0 0,4 4-95,-8-8 74,4-2 719,-6-4-4434,1 1 485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8:3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152 165 2953,'2'-14'1141,"0"-1"103,0 0 1,-1-1-1,-1 1 1,0 0-1,-1 0 1,0 0-1,-1 0 1,-1-1-1245,3 15 96,0 1 1,0-1-1,-1 0 1,1 1-1,0-1 1,0 1-1,0-1 1,0 0-1,-1 1 1,1-1-1,0 1 1,0-1-1,-1 1 1,1-1-1,-1 0 1,1 1-1,0 0 1,-1-1-1,1 1 1,-1-1-1,1 1 1,-1-1 0,1 1-1,-1 0 1,1 0-1,-2-1-96,-6 12 1423,-4 30-305,-4 43-336,5 0 0,3 1 1,4 5-783,5 260 1037,2-210-564,-3-139-472,1 10 65,-1 0 0,0 0 0,-1 0 0,0-1 0,-1 1 0,0 0 0,-3 6-66,5-17 11,0 1-1,0-1 1,0 0 0,0 1 0,0-1 0,0 1 0,-1-1-1,1 1 1,0-1 0,0 1 0,-1-1 0,1 0 0,0 1-1,0-1 1,-1 1 0,1-1 0,0 0 0,-1 0 0,1 1 0,-1-1-1,1 0 1,0 1 0,-1-1 0,1 0 0,-1 0 0,1 0-1,-1 0 1,1 1 0,-1-1 0,1 0 0,-1 0 0,1 0-1,-1 0 1,1 0 0,-1 0-11,-11-14 234,-1-26-18,1-37-155,4 0-1,3-1 1,3 0-1,4 0 0,3 1 1,8-31-61,-10 90-5,1 1 1,1 0-1,0 0 0,2 0 0,-1 1 1,2 0-1,0 1 0,1-1 0,4-3 5,-7 11-6,0 1 0,0-1-1,0 1 1,1 1 0,-1-1-1,2 1 1,-1 0-1,1 1 1,0 0 0,0 0-1,0 1 1,1-1-1,-1 2 1,1 0 0,0 0-1,0 0 1,1 1 0,0 0 6,-7 2-4,0 0 1,1 0 0,-1 0-1,1 0 1,-1 0 0,1 1-1,-1-1 1,0 1 0,1 0-1,-1 0 1,0 1 0,0-1-1,0 1 1,0-1 0,0 1 0,0 0-1,1 0 4,1 3-2,0 0-1,0-1 0,-1 2 1,0-1-1,1 0 0,-2 1 1,1 0-1,2 4 3,4 13 13,-1 1 0,0-1 0,-2 1 0,2 11-13,45 169 296,12 5-296,-53-171 140,-2 0-1,-1 1 0,-2 0 1,0 14-140,-20-74-938,-1-2-3236,-4-9 102</inkml:trace>
  <inkml:trace contextRef="#ctx0" brushRef="#br0" timeOffset="346.12">42 590 9210,'-14'-19'2977,"0"-2"911,2 4-2543,11 0 7,1 3-296,12-1-328,10 0-376,17 0-127,13 0-33,18 5 1040,-5 4-2248,18 14-3225,-12 5 1392</inkml:trace>
  <inkml:trace contextRef="#ctx0" brushRef="#br0" timeOffset="739.68">681 402 9994,'-71'-32'2705,"45"-1"1016,10 32-2633,20-20-520,15 5 104,15 2-200,12-2-232,20-3-72,-1 1-56,9 0-32,-12 1 8,1 4-8,-18 3-136,-6 7-3921,-13 3 1249</inkml:trace>
  <inkml:trace contextRef="#ctx0" brushRef="#br0" timeOffset="740.68">914 274 6361,'1'2'827,"-1"-1"-1,1 1 0,0-1 1,-1 1-1,1 0 0,-1-1 1,0 1-1,1 0 0,-1-1 1,0 1-1,0 0 1,0-1-1,0 1 0,0 0 1,-1-1-1,1 1 0,0 0 1,-1 0-827,0 20 469,1 5-23,2 57 821,4 0 0,9 40-1267,-13-114 117,1 1-1,0 0 0,1-1 1,1 1-1,3 6-116,-6-13-271,1 1 1,-1-1 0,1 0-1,0 1 1,1-1-1,-1-1 1,1 1-1,-1 0 1,1-1 0,0 0-1,0 0 1,1 0-1,0 0 271,12 2-2979</inkml:trace>
  <inkml:trace contextRef="#ctx0" brushRef="#br0" timeOffset="1175.54">1310 344 7626,'-16'-26'4965,"6"20"-1343,6 21 621,9 123-2435,5-1 0,6 2-1808,-35-202 639,13 46-628,-1 0 0,-1 1-1,0 0 1,-2 0 0,1 1 0,-2 0 0,0 1 0,-8-7-11,8 8-7,10 11 2,0 0 0,-1 0 1,1 0-1,0 1 0,0-1 0,0 0 1,0 0-1,1-1 0,-1 1 1,0 0-1,1 0 0,0 0 0,-1 0 1,1-2 4,7-7-3635,3 8 813</inkml:trace>
  <inkml:trace contextRef="#ctx0" brushRef="#br0" timeOffset="1573.49">1118 400 7642,'-116'-57'3648,"115"42"233,1 2-2048,15-2-41,3 4-728,13-1-112,3 0-351,18-3-97,-2 4-176,11-7-88,-6 5-120,6 0-16,-8 5 200,-2 5-8,-13 8 1712,-8 1-6561,-14 1 2737</inkml:trace>
  <inkml:trace contextRef="#ctx0" brushRef="#br0" timeOffset="1989.44">1652 262 8522,'8'12'8359,"-1"15"-7072,-2-7-158,-3-12-920,47 207 3296,-42-171-3193,-1 0 1,-2 1 0,-2-1-1,-2 4-312,0-47 7,0-1 1,0 1-1,0-1 0,0 0 0,0 1 0,0-1 1,0 0-1,1 1 0,-2-1 0,1 0 0,0 1 1,0-1-1,0 1 0,0-1 0,0 0 0,0 1 1,0-1-1,0 0 0,-1 1 0,1-1 0,0 0 1,0 1-1,0-1 0,-1 0 0,1 1 0,0-1 1,0 0-1,-1 0 0,1 1 0,0-1 0,-1 0 1,1 0-1,0 0 0,-1 1 0,1-1 0,0 0 1,-1 0-1,1 0-7,-12-10 201,-10-25 27,7 3-160,0-1 1,2-1-1,2 0 0,1-1 1,2-1-69,5 21 0,0 0 1,1 0 0,1 0 0,0 0 0,1 0-1,1 0 1,0 0 0,1 0 0,1 0 0,0 0-1,1 0 1,0 1 0,2-3-1,-1 9-6,0 0 0,0 1-1,1 0 1,0-1 0,0 2 0,0-1-1,1 1 1,0 0 0,0 0 0,1 1 0,0 0-1,0 0 1,0 1 0,0 0 0,1 1-1,-1 0 1,1 0 0,2 0 6,12-3-12,-1 1 0,1 1-1,0 1 1,0 1 0,0 1 0,15 1 12,-28 1 73,1 0 1,-1 0 0,1 1-1,9 3-73,-18-5-185,1 1-1,-1 0 1,1 0-1,-1 0 1,1 0-1,-1 0 1,0 1-1,1-1 1,-1 1-1,0 0 1,0-1-1,0 1 1,0 0-1,0 0 1,-1 0-1,1 0 1,-1 1-1,1-1 1,-1 0-1,1 3 186,2 14-2767</inkml:trace>
  <inkml:trace contextRef="#ctx0" brushRef="#br0" timeOffset="2388.59">1639 582 8578,'-7'2'2928,"12"-4"577,6 0-2425,16-1-23,3-1-489,17-4-88,4 1-256,7 1 216,-8 2 144,-4 8-4281,-17 6 1801</inkml:trace>
  <inkml:trace contextRef="#ctx0" brushRef="#br0" timeOffset="2389.59">1723 838 8914,'-27'15'3585,"16"-6"512,10-5-2441,7-2-56,11-4-656,15-5-199,8-5-385,17-7-136,2-5-128,9 0 160,-10 3 0,4-2 1856,-19 3-6569,-11-3 2817</inkml:trace>
  <inkml:trace contextRef="#ctx0" brushRef="#br0" timeOffset="3061.42">2237 417 8746,'-14'-63'9349,"36"77"-6007,-8 4-3173,-1 1 1,-1 0 0,0 1 0,-2 1 0,0-1 0,-1 2 0,-1-1-1,-1 1 1,-2 1 0,0-1 0,-1 1 0,-1 0 0,-1-1-1,-1 5-169,0-25 18,-1 0 0,0 1 0,0-1 0,0 0-1,0 0 1,0 1 0,-1-1 0,1 0 0,-1 0-1,1 1 1,-1-1 0,0 0 0,0 0 0,0 0-1,0 0 1,-1 1-18,-10-3 251,-7-16-118,11 5-106,1-1 1,0 1 0,1-1-1,0-1 1,1 1-1,1-1 1,0 1 0,0-1-1,1 0 1,1-1 0,-1-10-28,1 0 5,0-2 0,2 1 1,1 0-1,1 0 0,5-22-5,-7 45 0,1 0-1,-1 0 1,0 0 0,1 0-1,-1 0 1,1 0-1,-1 0 1,1 0-1,0 0 1,0 0-1,0 1 1,0-1 0,0 0-1,1 0 1,-1 1-1,0-1 1,1 1-1,-1-1 1,1 1 0,0 0-1,-1 0 1,1 0-1,0-1 1,0 1 0,0 1 4,0 0 0,0 0 0,1 0 1,-1 0-1,0 0 0,0 0 0,1 1 0,-1-1 1,0 1-1,0-1 0,0 1 0,0 0 0,0 0 1,0 0-1,0 0 0,0 0 0,0 1 0,1 0-4,9 7 40,-1 1-1,0 1 0,0-1 0,-1 2 1,9 11-40,152 199 330,-171-221-319,1 0 0,-1 0 0,1 0-1,-1 0 1,1 0 0,0 0 0,-1 0-1,1 0 1,0-1 0,0 1 0,0 0-1,0-1 1,0 1 0,-1 0 0,1-1-1,0 1 1,0-1 0,0 0 0,0 1-1,1-1 1,-1 0 0,0 1 0,0-1-1,0 0 1,0 0 0,0 0 0,1 0-11,-1-1 12,0 0 1,0 0 0,-1 0 0,1 0 0,0-1-1,0 1 1,-1 0 0,1 0 0,-1 0-1,1-1 1,-1 1 0,0 0 0,1-1 0,-1 1-1,0 0 1,0-1 0,0 1 0,0-2-13,-4-76 246,3 71-235,-5-48 113,1 19 49,1-1 0,2 1 0,2-1 0,2-8-173,-1 37 15,0 0 1,0 0-1,1 0 0,0 0 1,1 0-1,0 0 1,0 1-1,1-1 1,0 1-1,1 0 1,-1 0-1,2 0 1,-1 1-1,1 0 1,0 0-1,1 0 1,-1 1-1,1 0 0,3-2-15,-7 6 32,1 0 0,-1 0 0,1 1-1,0-1 1,0 1 0,0-1 0,-1 1-1,1 0 1,1 1 0,-1-1 0,0 1-1,0 0 1,0 0 0,0 0 0,0 0-1,0 1 1,0 0 0,2 0-32,39 18-1027,-19 1-2574,-6 4-15</inkml:trace>
  <inkml:trace contextRef="#ctx0" brushRef="#br0" timeOffset="3396.81">2930 288 5625,'-26'4'4537,"44"-12"-864,4-3-16,6 7-2609,13-3-96,-4-2-312,9-4-104,1 9-304,9-5-80,-13-1-79,8 6 199,-16 1-112,-5-1 2168,-16 8-6569,-8-2 2809</inkml:trace>
  <inkml:trace contextRef="#ctx0" brushRef="#br0" timeOffset="3759.53">3275 272 9914,'-75'66'3953,"67"-52"504,1 4-2609,0 8-87,0 0-585,3 14-384,3-3-248,1 4-232,5-5-152,4-1-40,0-6-48,7 3 8,1-6 136,3 1-152,-2-2-24,6-5-4432,-3-13-682,-1-11-1423</inkml:trace>
  <inkml:trace contextRef="#ctx0" brushRef="#br0" timeOffset="3760.53">3542 465 9306,'1'-20'3985,"-1"3"368,-27 11-2217,20 11-663,2 9-449,5 7-288,3 5-304,5 11-168,3-3-152,2 3-8,5-7-48,0 0 64,-2-10 152,0-2-264,2-8 1393,1-6-6227,8-14 2210</inkml:trace>
  <inkml:trace contextRef="#ctx0" brushRef="#br0" timeOffset="4098.92">3667 232 9730,'-41'-15'2665,"16"4"663,7 4-2896,7 7-63,11 3-121,12 7 168,5 2-3745,10 2 1513</inkml:trace>
  <inkml:trace contextRef="#ctx0" brushRef="#br0" timeOffset="4457.19">3996 372 8426,'-41'33'9214,"2"7"-4959,21-17-3606,0 0-1,2 1 1,0 1-1,-7 18-648,20-38 38,1 1 0,0-1 0,0 0 0,1 0 0,-1 1 0,1-1 0,0 1 0,1-1 0,-1 1 0,1-1 0,0 1 0,1 0 0,-1-1 0,1 1 0,0-1 0,1 0 0,-1 1 0,1-1 0,1 2-38,-2-5 11,0 1 0,1-1 0,-1 0 0,1 0 0,0 0 0,-1 0 0,1 0 1,0 0-1,0 0 0,0-1 0,1 1 0,-1-1 0,0 1 0,1-1 0,-1 0 1,0 0-1,2 0-11,0 0 13,0 0-1,0 0 1,0-1 0,0 0 0,0 0 0,0 0 0,0 0 0,0 0 0,0-1 0,0 0-1,0 0 1,0 0 0,0 0 0,2-2-13,6-2 30,-1 0-1,1-1 0,-1-1 1,0 0-1,0-1 0,-1 0 1,0 0-1,0-1 1,-1 0-1,-1-1 0,1 0 1,-1 0-1,-1-1 0,0 0 1,2-5-30,-6 11 16,0-1 1,-1-1 0,1 1-1,-1 0 1,-1 0-1,1-1 1,-1 1 0,0-1-1,0 1 1,-1-1-1,0 0 1,0 1 0,-1-1-1,0 1 1,0-1-1,0 1 1,-1-1 0,0 1-1,0 0 1,0 0 0,-1 0-1,0 0 1,0 0-1,-1 1 1,0-1 0,0 1-1,0 0 1,0 0-1,-1 0 1,-5-3-17,4 2 11,0 1 1,0 0-1,-1 1 1,0-1-1,0 1 0,0 1 1,-1 0-1,1 0 0,-1 0 1,0 1-1,0 0 1,0 0-1,0 1 0,0 0 1,0 0-1,0 1 0,-2 0-11,9 0 6,0 0 0,1 0-1,-1 0 1,0 0-1,1 0 1,-1 0 0,1 0-1,-1 0 1,0 1-1,1-1 1,-1 0 0,0 0-1,1 1 1,-1-1-1,1 0 1,-1 1 0,1-1-1,-1 0 1,1 1-1,-1-1 1,1 1 0,-1-1-1,1 1 1,-1-1-1,1 1 1,0-1 0,-1 1-1,1-1 1,0 1-1,0 0 1,-1-1 0,1 1-1,0 0 1,0-1-1,0 1 1,0-1 0,0 1-1,0 0 1,0 0-6,13 22-3851,10 1 623</inkml:trace>
  <inkml:trace contextRef="#ctx0" brushRef="#br0" timeOffset="5281.4">4255 375 4761,'0'-1'450,"1"0"0,0 0 0,0 0 0,0 0 0,0 0 0,0 0 0,0 0 0,1 0-1,-1 0 1,0 0 0,0 1 0,1-1 0,-1 0 0,0 1 0,1-1 0,-1 1 0,2-1-450,-2 2 251,1 0 0,-1 0 0,1 0 0,-1 1 0,0-1 0,1 0 0,-1 0 0,0 1 0,0-1 0,0 1 0,0-1 0,0 1 0,0-1 0,0 1 0,-1 0 0,1 0-251,10 22 821,-1 1 0,-1 0 0,-1 0 0,-2 1 0,0 0 0,-2 1 0,1 15-821,-5-14 547,0-23-467,0 0 1,0 0-1,0-1 0,1 1 1,-1 0-1,1 0 1,0 0-1,0-1 1,2 5-81,-11-77 793,3 44-782,0 4 0,2 1 0,0-1 0,1 0 0,1 0 0,1-11-11,-2-26 7,1 47 34,0 1 0,1-1 0,0 1 1,0-1-1,1 1 0,0-1 1,3-7-42,-16-44 1340,28 78-1361,14 20 44,-14-19 1,-1 2 0,-1-1 0,-1 2-1,4 9-23,-5-7 25,1 0 0,1-2-1,1 0 1,0 0-1,7 4-24,-16-18 17,0-1-1,0 0 1,1 0-1,0 0 1,0-1-1,1 0 1,-1-1-1,1 1 0,0-1 1,1-1-1,-1 0 1,0 0-1,1 0 1,0-1-1,-1-1 1,1 1-1,0-1-16,-3-1 22,-1 0-1,1 0 1,0 0 0,0 0 0,-1-1-1,1 0 1,-1 0 0,1-1 0,-1 1-1,1-1 1,4-3-22,-7 3 17,0 0-1,0-1 1,-1 1-1,1-1 1,-1 0-1,1 1 1,-1-1-1,0 0 1,0-1 0,-1 1-1,1 0 1,0-1-1,-1 1 1,0 0-1,0-1 1,0 0-1,0 1 1,-1-1-1,1-2-16,5-45 659,-3 0 0,-1-8-659,6-86 1084,-7 130-991,0-2-33,1 1-1,0 0 1,2 0-1,-1 0 1,2 1 0,0-1-1,1 1 1,7-13-60,-13 28-6,0-1 1,0 1 0,1-1 0,-1 1-1,0-1 1,1 1 0,-1-1 0,0 1-1,1 0 1,-1-1 0,1 1-1,-1 0 1,0-1 0,1 1 0,-1 0-1,1 0 1,-1-1 0,1 1-1,-1 0 1,1 0 0,0 0 0,-1 0-1,1 0 1,-1-1 0,1 1 0,-1 0-1,1 0 1,-1 0 0,1 1-1,-1-1 1,1 0 0,0 0 0,-1 0-1,1 0 1,-1 0 0,1 1 0,-1-1-1,1 0 1,-1 0 0,0 1-1,1-1 1,-1 0 0,1 1 0,-1-1-1,1 1 6,0 3-6932,-13-2 1542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8:4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9258,'81'75'3089,"-92"-61"855,-6 6-2415,2 3-209,-6 4-200,0 3-504,-3 2-271,6-4-241,6 2 360,5-5 304,10-6-5033,7-5 2176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8:4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40 6001,'-13'-4'1970,"-11"-7"2964,23 11-4725,0-1 1,1 1-1,-1-1 1,1 1-1,-1-1 1,1 0-1,-1 1 1,1-1 0,0 0-1,-1 1 1,1-1-1,0 0 1,0 0-1,-1 1 1,1-1 0,0 0-1,0 0 1,0 0-1,0 1 1,0-1-1,0 0 1,0 0 0,0 0-1,0 1 1,0-1-1,0 0-209,0-4 1829,-2 6-375,0 15-214,20 154 895,-7-50-1326,18 72-809,-26-179 17,-2-4 3,1 0 1,0 0 0,0 0-1,1-1 1,1 1-1,-1-1 1,1 1 0,2 1-21,-6-10 4,0 0 0,0 0 0,0 0 0,0 1 0,0-1 1,0 0-1,0 0 0,0 1 0,0-1 0,0 0 1,0 0-1,0 0 0,1 1 0,-1-1 0,0 0 1,0 0-1,0 0 0,0 0 0,1 1 0,-1-1 0,0 0 1,0 0-1,0 0 0,1 0 0,-1 0 0,0 0 1,0 1-1,0-1 0,1 0 0,-1 0 0,0 0 1,0 0-1,1 0 0,-1 0 0,0 0 0,0 0 0,0 0 1,1 0-1,-1 0 0,0 0 0,0 0 0,1 0 1,-1-1-1,0 1 0,0 0 0,0 0 0,1 0 1,-1 0-1,0 0 0,0 0 0,0 0 0,1-1-4,1-15 148,-5-25 28,-15-58 135,-14-34-311,-9-41 72,40 167-66,-3-26-5,9 25-17,9 14-14,21 26 41,-2 0 0,-1 2 1,19 30-12,-9-14 74,27 25-74,-55-61 12,1-1 0,0 0 1,1-1-1,1-1 0,0 0 0,0-2 0,4 2-12,-17-9 5,-1 0 0,1-1 0,0 0 0,0 1 0,-1-1 0,1 0 0,0-1 0,0 1 0,0-1 0,0 0 0,0 0-1,0 0 1,0 0 0,0-1 0,0 1 0,0-1 0,0 0 0,-1 0 0,2-1-5,-2 0 28,-1 0 0,1 0 1,-1 0-1,1 0 0,-1 0 0,0 0 1,0-1-1,0 1 0,0-1 0,0 0 0,-1 0 1,1 0-1,-1 1 0,0-1 0,0 0 1,0-1-1,0 1 0,0 0 0,-1 0 1,1 0-1,-1 0 0,0-1 0,0-1-28,0-25 322,-2 0 0,-1 0-1,-1 0 1,-2-3-322,0 3 72,1 0 0,2 0 0,2 0 0,0-9-72,1 38 21,0-1-1,0 1 0,0-1 0,0 1 1,1 0-1,-1-1 0,0 1 1,1-1-1,-1 1 0,1 0 1,-1-1-1,1 1 0,0 0 1,-1 0-1,1-1 0,0 1 0,1 0-20,-2 0-15,1 1 0,0 0 0,-1-1 0,1 1 0,0 0-1,-1 0 1,1-1 0,0 1 0,-1 0 0,1 0 0,0 0-1,0 0 1,-1 0 0,1 0 0,0 0 0,0 0-1,-1 0 1,1 1 0,0-1 0,0 0 0,-1 0 0,1 1-1,0-1 1,-1 0 15,8 4-781,-1 1 0,0 0 0,-1 0 0,1 0 0,4 6 781,9 6-4379,19 8-1569</inkml:trace>
  <inkml:trace contextRef="#ctx0" brushRef="#br0" timeOffset="375.24">1017 156 8794,'-4'-1'863,"1"1"0,-1-1 0,1 1 1,-1 0-1,1 0 0,0 0 0,-1 0 0,1 1 1,-1-1-1,1 1 0,-1 0-863,-6 2 805,0 0 0,0 1-1,1 0 1,0 0 0,-6 5-805,-2 1 477,1 2-1,0 0 1,1 1 0,0 1-1,1 0 1,0 1 0,2 0 0,-8 11-477,16-19 33,-1 0 0,1 0 1,0 0-1,0 1 0,1 0 1,0-1-1,0 1 1,1 1-1,0-1 0,1 0 1,-1 0-1,2 1 0,-1-1 1,1 0-1,0 1 0,1-1 1,0 1-1,0-1 0,1 0 1,0 0-1,2 6-33,-3-12 5,0 1 0,0-1 0,1 0 0,-1 1 0,0-1 0,1 0 0,-1 0 0,1 0 0,0 0 1,-1 0-1,1 0 0,0 0 0,0 0 0,1-1 0,-1 1 0,0-1 0,0 0 0,1 0 0,-1 0 0,1 0 0,-1 0 0,2 0-5,0 0 11,1-1-1,-1 1 0,1-1 1,-1-1-1,1 1 1,-1-1-1,1 1 1,-1-1-1,1-1 1,-1 1-1,0 0 1,3-2-11,5-3 29,-1 0 0,0 0 0,0-1 0,0 0 0,-1-1 0,0-1 0,-1 1 0,0-1 0,1-2-29,-3 1 25,0-1 0,0 0 0,-1 0 0,0 0 1,-1-1-1,0 0 0,-1 0 0,0 0 1,-1-1-1,1-4-25,-4 14 6,1-1 0,0 1 1,-1-1-1,0 1 0,1-1 1,-2 1-1,1 0 0,0-1 0,-1 1 1,1-1-1,-1 1 0,0 0 1,0-1-1,0 1 0,-1 0 1,1 0-1,-1 0 0,0 0 0,0 0 1,0 0-1,0 0 0,0 1 1,0-1-1,-1 1 0,1-1 0,-1 1 1,0 0-1,0 0 0,0 0 1,0 1-1,0-1 0,0 1 1,0-1-1,-1 1 0,1 0 0,0 0 1,-1 1-1,1-1 0,-1 1 1,0-1-7,-35 1 844,23 5-921,16-5-16,0 0 1,-1 1-1,1-1 0,0 1 1,0-1-1,0 0 1,0 1-1,0-1 1,0 0-1,0 1 1,0-1-1,0 1 1,0-1-1,1 0 1,-1 1-1,0-1 0,0 0 1,0 1-1,0-1 1,1 0-1,-1 1 1,0-1-1,0 0 1,0 1-1,1-1 1,-1 0-1,0 0 1,1 1-1,-1-1 0,0 0 1,1 0-1,-1 1 1,0-1-1,1 0 1,-1 0-1,0 0 1,1 0-1,-1 0 1,1 0 92,17 12-3214</inkml:trace>
  <inkml:trace contextRef="#ctx0" brushRef="#br0" timeOffset="961.48">1201 168 3881,'18'12'10361,"-7"8"-5147,1 32-2684,-7-25-1371,6 26-416,-1 0 1,-3 0-1,-2 1 1,-3 17-744,-6-111 302,-3-1 1,-1 1-1,-7-20-302,-8-37 70,19 76-44,3 10 24,-1 0 0,-1 0 0,0 1 0,0-1 1,-1 1-1,0-1 0,-1 1 0,0 0-50,27 40 182,4 9-148,3-2 1,31 33-35,-54-65 3,-1 1 0,1-1 0,0 0-1,1-1 1,-1 0 0,1 0 0,-1 0 0,1-1 0,1 0 0,-1 0-1,0 0 1,7 0-3,-10-2 4,0 0 0,0-1 1,0 0-1,0 0 0,0 0 0,0-1 0,0 1 0,0-1 0,0 0 0,0 0 1,-1 0-1,1-1 0,0 1 0,-1-1 0,1 0 0,-1 0 0,1 0 0,-1 0 1,0-1-1,0 1 0,0-1 0,0 0 0,-1 0 0,1 0 0,1-3-4,2-3 14,-1 1 0,-1-1 0,0 0 0,0-1 0,-1 1 0,0-1 0,0 1-1,-1-1 1,0 0 0,-1 0 0,0 0 0,-1 0 0,0 0 0,-1 0 0,0 0 0,-1-3-14,1-51 16,1 64-10,0-1-1,0 0 1,-1 1 0,1-1 0,0 1-1,0-1 1,0 0 0,0 1-1,0-1 1,0 1 0,0-1 0,0 0-1,1 1 1,-1-1 0,0 1-1,0-1 1,0 0 0,1 1-1,-1-1 1,0 1 0,1-1 0,-1 1-1,0-1 1,1 1 0,-1-1-1,1 1 1,-1-1 0,0 1 0,1 0-1,-1-1 1,1 1 0,-1 0-1,1-1 1,0 1 0,-1 0 0,1 0-1,-1 0 1,1-1-6,20 17 168,20 41-46,-39-53-133,8 11-363,51 86 1402,-36-46-1630,-11 0-3320,-13-41-90</inkml:trace>
  <inkml:trace contextRef="#ctx0" brushRef="#br0" timeOffset="1677.03">1919 195 7722,'0'0'248,"0"0"1,1 0-1,-1-1 1,0 1 0,1 0-1,-1 0 1,1 0 0,-1 0-1,0 0 1,1-1-1,-1 1 1,1 0 0,-1 0-1,0 0 1,1 0-1,-1 0 1,1 0 0,-1 0-1,1 0 1,-1 0 0,0 1-1,1-1 1,-1 0-1,0 0 1,1 0 0,-1 0-1,1 1 1,-1-1-1,0 0 1,1 0 0,-1 1-1,0-1 1,1 0-1,-1 0 1,0 1 0,0-1-1,1 0 1,-1 1 0,0-1-1,0 0 1,0 1-1,1-1 1,-1 1 0,0-1-1,0 0-248,7 28 4407,-4-12-4683,14 77 2678,1 54-2402,-4-21 369,-15-131-117,-18-57 352,-5-36-604,20 70 15,2 1-1,1-1 1,1 0 0,1-6-15,0 22 0,0 0 1,1 0-1,1 0 1,0 0-1,0 0 1,1 0-1,0 1 1,1-1 0,1 1-1,4-8 0,-7 16-2,1-1-1,-1 1 1,0 0-1,1 0 1,0 1-1,-1-1 1,1 1-1,0-1 1,0 1-1,0 1 1,1-1-1,-1 0 1,0 1-1,1 0 1,-1 0-1,1 0 1,-1 1-1,1 0 1,-1-1-1,1 1 1,0 1-1,-1-1 1,1 1-1,-1 0 1,1 0-1,-1 0 1,1 1 2,0-1-4,0 0 0,0 1 1,-1 0-1,1 0 0,-1 0 1,1 0-1,-1 1 0,0 0 0,0-1 1,0 2-1,0-1 0,-1 0 1,1 1-1,-1 0 0,0-1 1,0 1-1,0 1 0,0-1 0,-1 0 1,0 1-1,1-1 0,-2 1 1,1 0-1,1 4 4,-3-4 0,-1 0 1,1 0-1,-1 1 1,0-1-1,0 0 1,-1 0-1,1-1 0,-1 1 1,0 0-1,-1-1 1,1 1-1,-1-1 0,0 1 1,0-1-1,0 0 1,0 0-1,-1-1 1,-3 4-1,0 0 5,0 0 0,0-1 1,-1 0-1,0 0 0,0-1 1,0 0-1,-1-1 1,0 1-1,-4 0-5,0-4 19,12-7-2,2 5-16,0-1-1,-1 1 1,1 0 0,0 0 0,0 0 0,0-1 0,1 1 0,-1 0 0,0 0-1,0 0 1,0 1 0,1-1 0,-1 0 0,1 0-1,6-1-2,-1-1 1,1 2-1,-1-1 0,1 1 1,0 0-1,0 1 0,-1 0 1,1 0-1,0 1 1,0-1-1,-1 2 0,1-1 1,-1 1-1,1 0 0,-1 1 1,0 0-1,0 0 0,0 1 1,0-1-1,0 1 0,-1 1 1,0-1-1,0 1 0,0 1 1,0-1-1,1 3 2,1-1 0,-1 0-1,0 1 1,-1 0 0,0 0-1,0 1 1,0-1-1,-1 1 1,-1 1 0,1-1-1,-2 0 1,1 1-1,-1 0 1,-1 0 0,1 0-1,-2 0 1,0 0 0,0 0-1,0 1 1,-2-1-1,1 1 1,-1-7 1,0 0-1,0 0 0,0 0 0,-1 0 1,0 0-1,1-1 0,-1 1 0,-1-1 1,1 1-1,0-1 0,-1 0 0,1 0 1,-1 0-1,0 0 0,0 0 0,-1-1 1,1 1-1,0-1 0,-1 0 1,1 0-1,-1 0 0,0 0 0,-4 1 109,0 0-1,0-1 1,-1 0-1,1 0 1,0 0-1,-1-1 1,1-1-1,-1 1 1,1-1-1,-3-1-108,-4-3-215,9-4-3393,6-2 396</inkml:trace>
  <inkml:trace contextRef="#ctx0" brushRef="#br0" timeOffset="2393.26">2502 302 8282,'15'-24'5357,"-14"24"-5216,-1 0-1,0 0 0,0 0 1,1 0-1,-1-1 1,0 1-1,0 0 0,1 0 1,-1 0-1,0 0 0,1 0 1,-1 0-1,0 0 1,1 0-1,-1 0 0,0 0 1,1 0-1,-1 0 0,0 0 1,0 0-1,1 0 1,-1 0-1,0 0 0,1 0 1,-1 0-1,0 0 0,1 1 1,-1-1-1,0 0 1,0 0-1,1 0 0,-1 1 1,0-1-1,0 0 0,0 0 1,1 0-1,-1 1 1,0-1-1,0 0-140,8 20 3737,-1 8-3592,18 138 2682,-5-21-2162,-18-137-647,0 1 12,0 0 0,-1 1 1,0-1-1,0 1 0,-1 0 0,0-1 1,-1 2-31,-17-57 517,-5-17-492,11 34-5,1-2 1,2 1-1,1-1 0,1 0 1,1-3-21,5 24 3,0 1 0,1-1 0,0 1 0,1-1 1,0 0-1,0 1 0,1 0 0,0-1 0,1 1 0,0 0 1,0 0-1,1 0 0,0 1 0,1-1 0,0 1 0,0 0 1,0 0-1,1 1 0,4-4-3,2-1-3,-1 2 0,2-1-1,-1 2 1,1-1 0,1 2 0,-1 0 0,1 1 0,1 0-1,-1 1 1,4-1 3,-11 5-2,0 0 0,0 0 1,0 0-1,0 1 0,0 0 0,0 0 0,1 1 0,-1 0 0,0 0 0,0 1 0,1 0 0,-1 0 1,0 0-1,0 1 0,0 0 0,0 1 0,0 0 0,-1 0 0,1 0 0,-1 1 0,0-1 1,4 5 1,-7-6-3,0 0 1,-1 1 0,1-1 0,-1 1 0,0 0 0,1 0 0,-1 0 0,0 0 0,-1 0 0,1 0 0,-1 1 0,1-1 0,-1 0 0,0 1-1,0-1 1,0 1 0,-1-1 0,1 1 0,-1 0 0,0 0 2,-1 2 0,1 0 0,-1 0 1,-1-1-1,1 1 0,-1 0 0,0-1 0,0 1 0,-1-1 0,0 0 1,0 1-1,-3 3 0,-3 4 4,-1-1 1,0-1 0,-1 0 0,0 0-1,-1-1 1,0 0 0,-1-1-1,0 0 1,-2 0-5,-10 2 12,-1 0-1,-1-2 0,0-1 1,-18 3-12,27-7 8,18-4-9,0 0 1,-1 0 0,1 0-1,0 0 1,-1 0 0,1 0-1,0 1 1,-1-1 0,1 0-1,0 0 1,-1 0 0,1 0 0,0 0-1,-1 0 1,1 1 0,0-1-1,-1 0 1,1 0 0,0 1-1,0-1 1,-1 0 0,1 0-1,0 1 1,0-1 0,0 0 0,-1 0-1,1 1 1,0-1 0,0 0-1,0 1 1,0-1 0,0 0-1,0 1 1,0-1 0,-1 0-1,1 1 1,0-1 0,0 1 0,0-1-1,0 0 1,1 1 0,-1-1 0,13 15-19,25 8 15,6 1 47,18 9 58,0-2 0,44 13-101,-99-41 159,1-1 0,0 0-1,-1-1 1,1 0 0,0 0 0,0 0 0,0-1-1,0 0 1,-1-1 0,6 0-159,-10 0-485,1 0 0,-1 0 0,1 0 0,-1 0 0,0-1 0,1 1 0,-1-1 0,0 0 0,1-1 485,12-13-3480</inkml:trace>
  <inkml:trace contextRef="#ctx0" brushRef="#br0" timeOffset="2808.13">3194 381 9586,'0'-2'300,"0"1"0,0-1-1,0 1 1,0-1 0,0 1 0,-1-1-1,1 1 1,0-1 0,-1 1 0,1 0 0,-1-1-1,1 1 1,-1 0 0,0-1 0,0 1-1,0 0 1,1 0 0,-1 0 0,0 0 0,0 0-1,-1 0 1,1 0 0,0 0 0,0 0 0,0 0-1,-1 0 1,0 0-300,-9-7 2571,10 9-2403,1 0-1,-1 0 1,1 0 0,0 0-1,-1 0 1,1 0 0,0 0-1,0 0 1,-1 0 0,1 0-1,0 0 1,0 0 0,0 0-1,0 0 1,0 0 0,1 0-1,-1 0 1,0 0 0,0 0-1,1 0 1,-1 0 0,1 0-168,4 33 567,24 72 637,9 39-741,-27-106-364,-7-26 69,-12-34 30,-20-54 4,16 46-175,2 1 0,0-1 0,2-1 1,1 1-1,1-1 0,2-1 0,0-11-27,4 28 7,0-1 0,1 1 0,0-1 0,1 1 0,3-9-7,-4 19 2,0 0 0,0 0-1,1 1 1,-1-1-1,1 0 1,0 1 0,0-1-1,0 1 1,1 0-1,-1 0 1,1 0 0,0 0-1,-1 0 1,1 0 0,1 1-1,-1-1 1,0 1-1,1 0 1,-1 0 0,1 0-1,-1 0 1,4 0-2,13-3 47,1 2 1,-1 0 0,1 1-1,-1 2 1,1 0 0,-1 1 0,1 1-1,-1 0 1,0 2 0,0 0-1,0 2 1,12 4-48,-29-9 38,0 1 0,1-1 1,-1 0-1,0 1 0,0 0 0,0 0 1,0 0-1,0 0 0,0 0 0,-1 0 1,1 1-1,-1 0 0,1-1 0,-1 1 1,0 0-1,0 0 0,0 0 0,0 0 0,-1 0 1,1 1-39,1 30-4218,-8-3 321</inkml:trace>
  <inkml:trace contextRef="#ctx0" brushRef="#br0" timeOffset="3175.53">3292 516 9778,'14'5'4225,"2"-8"288,7-2-2681,14 2-311,-2 0-889,6-2-120,-3 5-376,-2 3 728,-14 3 1065,-14 3-6570,-11 2 3360</inkml:trace>
  <inkml:trace contextRef="#ctx0" brushRef="#br0" timeOffset="3176.53">3259 794 12755,'9'16'4745,"1"-11"984,16-2-3601,6-4-111,4-2-849,11-7-256,6 6-656,-1-4-136,-2 4 505,-2-1-1858,-18-5-4736,-15-12 1512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9:0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35 7266,'2'-10'3752,"-8"-3"185,-1 8-1920,-5-1-161,-6 5-856,-10 4-280,-1 2-464,-6 7 177,1 6 719,1 12-5337,11-3 2344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9:0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26 261 5633,'16'-9'1436,"4"-4"382,-5-2 2649,-15 15-4331,0 0 0,0 0 1,0 0-1,0 0 1,1 0-1,-1 1 0,0-1 1,0 0-1,0 0 1,0 0-1,0 0 1,0 0-1,0 0 0,0 0 1,0 1-1,1-1 1,-1 0-1,0 0 0,0 0 1,0 0-1,0 0 1,0 0-1,0 0 1,1 0-1,-1 0 0,0 0 1,0 0-1,0 0 1,0 0-1,0 0 0,1 0 1,-1 0-1,0 0 1,0 0-1,0 0 1,0 0-1,0 0 0,1 0 1,-1 0-1,0 0 1,0 0-1,0 0 0,0 0 1,0 0-1,0 0 1,1 0-1,-1-1 1,0 1-1,0 0 0,0 0 1,0 0-1,0 0 1,0 0-1,0 0 0,0 0 1,0-1-1,0 1 1,1 0-1,-1 0-136,-3 19 3222,2-8-3514,-14 83 2041,4-33-756,2 0 0,4 1 1,1 57-994,4-118 4,0 3 29,0 0 0,1 0 0,-1 0 1,1 0-1,0 0 0,0 0 0,0 0 0,0 0 0,1 0 0,-1-1 0,2 3-33,-8-43 497,-5 6-452,1 0 0,2-1-1,1 0 1,1 0 0,2 0-1,1-1 1,2 0-1,1 1 1,3-17-45,-2 32-4,1 0 0,1 0 0,0 0 0,1 0 0,1 1 0,0 0-1,2 0 1,-1 0 0,2 1 0,0 0 0,1 1 0,0 0 0,1 1 0,1 0 0,0 0 0,1 2 0,0-1-1,8-4 5,-12 11 31,0-1 1,0 1-1,1 1 0,0 0 0,0 0 0,0 1 0,0 0 0,1 0 0,-1 1 0,1 1 0,-1 0 0,1 0 0,10 2-31,-15-1-120,1 1 1,0 0 0,0 1-1,-1-1 1,1 1 0,-1 0-1,1 1 1,-1 0 0,0 0-1,0 0 1,0 1 0,1 1 119,-2-1-504,-1-1 0,0 2 0,1-1 1,-2 0-1,1 1 0,0 0 0,-1 0 1,0 0-1,2 4 504,9 25-4272</inkml:trace>
  <inkml:trace contextRef="#ctx0" brushRef="#br0" timeOffset="431.48">97 421 11402,'2'10'3889,"7"-4"760,10-2-3136,14-3-321,8 1-520,11 0-152,-1-2-328,4 5 176,-13 0-176,-9 6-96,-13 0 1625,-14 0-6554,-13-2 2368</inkml:trace>
  <inkml:trace contextRef="#ctx0" brushRef="#br0" timeOffset="784.71">92 698 7546,'-15'15'4321,"7"2"119,9-8-1839,15 5 32,5-13-977,18 8-168,8-9-608,11-2-207,1-2-385,5-4-80,-11 2-96,-5-6 736,-12-6 352,-6-2-6569,-11-4 3049</inkml:trace>
  <inkml:trace contextRef="#ctx0" brushRef="#br0" timeOffset="1599.54">996 53 9578,'1'-2'321,"-1"1"0,0 0 0,-1-1 0,1 1 0,0 0 0,0-1 0,0 1 0,-1 0 0,1 0 0,-1-1 0,1 1 0,-1 0 0,1 0 0,-1 0 0,0 0 0,0 0 1,0-1-1,1 1 0,-1 1 0,0-1 0,0 0 0,0 0 0,0 0 0,0 0 0,-1 1 0,1-1-321,-2 0 286,0 0 1,-1 0 0,1 0-1,0 0 1,0 1-1,0 0 1,-1 0 0,1-1-1,0 2 1,0-1-1,-2 0-286,-6 2 281,-1 1-1,1-1 0,0 2 0,-1 0 0,2 0 0,-5 3-280,10-5 53,0 0-1,0 1 1,0 0 0,1 0-1,0 0 1,-1 1 0,1 0-1,0 0 1,1 0 0,-1 0-1,1 0 1,0 1-1,0-1 1,0 1 0,0 0-1,1 0 1,0 0 0,0 0-1,0 0 1,1 0 0,0 1-1,-1 4-52,2-2 17,0 0 0,0 1 0,1-1 0,0 0 0,1 1 0,0-1 0,0 0 0,1 0 0,-1-1 0,2 1 0,-1 0 0,1-1 0,1 0 1,2 5-19,38 51 79,-18-27-59,-1 2 0,-1 3-19,-19-30 2,0 0 0,-1 1 0,0-1 0,-1 1-1,0 0 1,-1 0 0,-1 0 0,0 1 0,1 7-2,-3-15 59,0 0 1,-1-1 0,1 1 0,-1 0 0,0-1 0,0 1 0,0-1 0,-1 1 0,0-1 0,1 0 0,-1 0 0,-1 1 0,1-1 0,-1-1 0,0 1 0,1 0 0,-2-1 0,1 1 0,0-1 0,-1 0 0,-1 2-60,-11 5 430,0 0-1,0 0 1,-1-2 0,-17 7-430,-41 23 134,53-20-4465,-3 4 243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9:0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10202,'3'-34'1457,"-3"23"-50,1 0 1,1-1 0,0 1 0,0 0-1,3-8-1407,-5 19 29,0 0-1,0 0 0,1 0 0,-1 0 0,0-1 0,0 1 1,0 0-1,0 0 0,0 0 0,0 0 0,0 0 1,0 0-1,0 0 0,0 0 0,0 0 0,0 0 1,0-1-1,1 1 0,-1 0 0,0 0 0,0 0 1,0 0-1,0 0 0,0 0 0,0 0 0,0 0 1,0 0-1,1 0 0,-1 0 0,0 0 0,0 0 0,0 0 1,0 0-1,0 0 0,0 0 0,0 0 0,1 0 1,-1 0-1,0 0 0,0 0 0,0 0 0,0 0 1,0 0-1,0 0 0,0 0 0,0 1 0,0-1 1,1 0-1,-1 0 0,0 0 0,0 0 0,0 0 1,0 0-1,0 0 0,0 0 0,0 0 0,0 0 0,0 1 1,0-1-1,0 0 0,0 0 0,0 0 0,0 0 1,0 0-1,0 0 0,0 0-28,7 14 979,1 16 2,4 78 1526,-3 32-2507,-6-53 507,5-1 1,12 51-508,-10-106 333,-19-49 401,-6-17-604,1 0-1,2-1 1,1-1 0,2 0-1,1 0 1,3 0 0,1-1-1,1 0 1,2 0-1,2-5-129,0 31 3,0-1-1,1 0 1,0 1-1,1-1 0,0 1 1,1 0-1,0 0 0,1 1 1,1-1-1,0 1 1,0 0-1,1 0 0,0 1 1,1 0-1,0 0 0,1 1 1,0 0-1,0 0 1,1 1-1,0 1 0,1-1 1,-1 2-1,1-1 0,1 2 1,-1-1-1,1 1 1,0 1-1,0 0 0,0 1 1,1 0-1,-1 1 0,10 0-2,-4 0 108,0 1 0,1 1 1,-1 0-1,1 2 0,-1 0 0,0 1 0,2 1-108,-11-2-87,-1 1-1,0 0 1,1 0 0,-1 1 0,0 0 0,0 0 0,4 4 87,-8-5-349,0 0 0,-1 0 1,1 1-1,-1-1 0,1 1 0,-1 0 1,0 0-1,0 0 0,-1 0 0,1 1 0,-1-1 1,0 1-1,1 2 349,5 35-3856</inkml:trace>
  <inkml:trace contextRef="#ctx0" brushRef="#br0" timeOffset="387.88">207 394 7154,'-14'15'3456,"15"-3"265,6-12-1913,12 3 17,3-2-793,20-1-224,2-2-416,8 0-136,-3 4 176,-3 0 1113,-16 4-2321,-12 1-3329,-15 1 1448</inkml:trace>
  <inkml:trace contextRef="#ctx0" brushRef="#br0" timeOffset="388.88">222 707 7562,'-2'1'228,"-28"8"7324,23-5-2354,22-4-1011,88-15-2850,-2-5 0,71-23-1337,-137 30 262,-30 10-736,0 1-1,0-1 0,-1 0 1,1-1-1,-1 1 1,0-1-1,0 0 0,0 0 475,21-28-2701</inkml:trace>
  <inkml:trace contextRef="#ctx0" brushRef="#br0" timeOffset="738.56">853 102 10586,'1'-6'1291,"0"5"-975,-1 0 1,1 0 0,-1 0 0,1 0 0,-1-1-1,0 1 1,1 0 0,-1-1 0,0 1-1,0 0 1,0 0 0,0-1 0,0 1 0,0 0-1,0-1 1,0 1 0,0 0 0,-1-1-1,1 1 1,-1 0 0,1 0 0,-1 0 0,1-1-1,-1 1 1,0 0 0,1 0 0,-2-1-317,-10 38 3715,-7 36-2493,2 0 0,4 2 0,4-1 0,-1 56-1222,10-116 64,-1 0 1,2 1 0,0-1-1,0 0 1,1 0-1,1 0 1,0 0-1,4 12-64,-6-22 16,1 0 0,-1 1 0,0-1-1,1 0 1,0 0 0,0 0-1,0 0 1,0 0 0,0 0 0,1-1-1,-1 1 1,1-1 0,-1 1-1,1-1 1,0 0 0,0 0 0,0 0-1,0-1 1,1 1 0,-1-1-1,0 0 1,1 1 0,-1-2 0,0 1-1,1 0 1,0-1 0,-1 1-1,1-1 1,-1 0 0,1 0 0,-1 0-1,1-1 1,-1 1 0,4-2-16,9-2 38,0 0 0,-1-2 0,1 0 1,-1 0-1,0-1 0,-1-1 0,0-1 0,0 0 1,11-10-39,-18 13-929,0-1 1,0 0 0,-1 0 0,0-1 0,0 0 0,3-6 928,7-20-4159</inkml:trace>
  <inkml:trace contextRef="#ctx0" brushRef="#br0" timeOffset="1170.26">1209 277 7410,'1'-16'3371,"0"12"-2289,-1-1 0,1 1 0,-1 0 1,-1-1-1,1 1 0,0 0 0,-1-1 0,0 1 0,0 0-1082,-4 16 4906,1 18-3964,3 33-321,2 0-1,4 1 1,2-1-1,9 34-620,-15-95 8,-1 1 18,1 1 0,0-1 0,0 0 0,0 1 0,0-1 1,1 0-1,-1 1 0,1-1 0,0 0 0,0 0 0,0 0 0,0-1 0,1 1 1,1 1-27,0-8 251,-6-12-106,-6-13 11,-2 2-111,1 0 1,1 0-1,1-1 1,2 0 0,1-1-1,1 1 1,1-1-1,2-1-45,0 14-1,1 0-1,1 0 1,0 0 0,1 1-1,1-1 1,0 1-1,1 0 1,1 0-1,0 0 1,1 1-1,1 0 1,0 0-1,1 1 1,0 0-1,2 0 2,-5 6 25,1 0-1,1 1 1,-1-1-1,1 2 1,0-1-1,0 1 0,1 1 1,-1-1-1,1 1 1,0 1-1,0 0 1,0 0-1,1 1 0,-1 0 1,1 0-1,-1 1 1,1 1-1,-1-1 1,1 2-1,0-1 0,2 2-24,-2-1-81,0 1 0,0 0 0,-1 1-1,1 0 1,-1 0 0,0 1 0,0 0-1,0 1 1,-1 0 0,1 0-1,4 5 82,-7-5-441,0 1-1,0-1 1,0 1-1,-1 1 0,0-1 1,0 1-1,-1 0 0,0 0 1,1 2 441,6 21-3918</inkml:trace>
  <inkml:trace contextRef="#ctx0" brushRef="#br0" timeOffset="1551.37">1165 455 11122,'-21'15'3625,"7"-4"752,14-30-3257,17 15-23,9-3-489,17 6-336,6-2-152,15 0 408,-8 3 384,-4 3-5393,-22-6 2401</inkml:trace>
  <inkml:trace contextRef="#ctx0" brushRef="#br0" timeOffset="1552.37">1291 637 9258,'-8'17'4073,"3"1"424,3-10-2505,5 4-47,7-3-801,9-1-152,6-5-464,18 1-144,6-3-192,11-2-48,-7-3 200,11-3 449,-14-4 719,5-3-6545,-13-8 2856</inkml:trace>
  <inkml:trace contextRef="#ctx0" brushRef="#br0" timeOffset="1964.51">1899 250 12667,'-1'-1'363,"1"1"1,-1-1-1,1 1 1,-1-1-1,0 1 1,1-1 0,-1 1-1,1 0 1,-1-1-1,0 1 1,0 0-1,1 0 1,-1 0-1,0-1 1,1 1 0,-1 0-1,0 0 1,0 0-1,1 0 1,-1 0-1,0 0 1,0 0-1,1 1 1,-1-1-1,0 0 1,0 0 0,1 1-1,-1-1-363,9 20 4440,-3-11-4879,48 115 2221,-42-94-1638,1 1-1,2-1 1,0-1-1,3-1 1,0 0-1,16 19-143,-32-46 15,0 1-1,1 0 0,-1 0 1,1-1-1,0 1 1,-1-1-1,1 1 0,0-1 1,0 0-1,0 1 1,0-1-1,0 0 0,0-1 1,0 1-1,0 0 0,0 0 1,0-1-1,1 1 1,-1-1-1,0 0 0,0 0-14,0 0 20,0-1-1,0 1 0,0-1 1,0 0-1,0 0 0,0 1 1,-1-1-1,1-1 0,0 1 1,-1 0-1,1 0 0,-1-1 1,1 1-1,-1 0 0,1-1 1,-1 0-1,0 1 0,1-3-19,4-6 73,0-1-1,-1-1 1,-1 1-1,1-1 1,-2 0-1,0 0 1,0-3-73,13-101 343,-14 84-271,2 0-1,1 0 0,2 1 1,1 0-1,7-19-71,-5 36 300,-1 16-730,6 26-3071,-4-6-2353,9-2-206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8:5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986 207 7538,'1'-2'7406,"-3"0"-3296,-1 18-1073,9 32-1949,3-2-1,3 11-1087,0-2 1362,4 42-1362,-9 40 539,-5-75-283,2-1 0,4 8-256,-38-208 847,16 86-811,3 1 1,2-1 0,2-1 0,2 0 0,3-18-37,2 59 1,1 0-1,1 1 1,0-1-1,1 1 1,0-1-1,0 1 1,3-4-1,-3 11-2,-1 0 0,1 0 0,0 1 0,0-1 0,0 1 0,0 0-1,1 0 1,-1 0 0,1 1 0,0-1 0,1 1 0,-1 0 0,0 0 0,1 0 0,0 1 0,0-1 0,-1 1 0,6-1 2,6-2 50,0 1 1,1 1 0,0 0 0,0 1 0,0 1 0,0 1-1,14 1-50,-22-1-246,0 1-1,0 0 0,0 1 0,0 0 0,-1 0 0,1 1 0,-1 0 0,1 1 0,-1-1 0,0 2 0,0-1 0,-1 1 0,0 0 0,1 1 0,2 3 247,7 17-5544,-8 3-917</inkml:trace>
  <inkml:trace contextRef="#ctx0" brushRef="#br0" timeOffset="387.22">1149 515 10570,'-8'4'3393,"12"-3"680,-1-2-2985,-3 1 8,1 0-456,16 0-271,11 1-105,47 6 608,-47-3 1384,2 6-6561,-14 3 3401</inkml:trace>
  <inkml:trace contextRef="#ctx0" brushRef="#br0" timeOffset="388.22">1125 833 8250,'-10'22'3865,"5"-1"367,2-13-2039,11 1 39,-2-7-583,10 5-353,3-7-384,18-3-264,0-1-320,17-4-119,-1-2-129,11-6 48,-10-3 248,1-7 840,-14 1 144,-3-7-6561,-20 0 3017</inkml:trace>
  <inkml:trace contextRef="#ctx0" brushRef="#br0" timeOffset="801.39">1600 579 12387,'49'-75'4057,"-49"64"936,7 3-3249,6 5-352,8 4-240,2 5-503,7 5-225,0 2-248,7 1-88,-8 4-64,5-2 208,-5 2 176,0-3 288,-8 0 432,1-9-6561,-3-3 2417</inkml:trace>
  <inkml:trace contextRef="#ctx0" brushRef="#br0" timeOffset="802.39">2021 368 12651,'-27'-14'4441,"-4"17"832,6 13-3601,-5 13-104,3-1-815,-2 10 47,10 0-440,-4 6-72,11-4-120,1 6 56,2-7-168,3 2 240,5-11 560,-3-4-2120,6-11-4401,-3-18 1320</inkml:trace>
  <inkml:trace contextRef="#ctx0" brushRef="#br0" timeOffset="-709.64">129 99 8658,'-1'0'418,"0"0"0,0 0 0,0 0 1,0-1-1,0 1 0,0 0 0,0 0 0,0-1 0,0 1 1,0-1-1,0 1 0,1-1 0,-1 1 0,0-1 1,0 0-1,0 1 0,1-1 0,-1 0-418,1 1 71,0 0-1,0 1 0,0-1 1,0 0-1,0 0 1,0 1-1,0-1 1,0 0-1,0 0 1,-1 1-1,1-1 0,0 0 1,0 0-1,0 1 1,0-1-1,0 0 1,0 0-1,-1 0 1,1 1-1,0-1 1,0 0-1,0 0 0,0 0 1,-1 0-1,1 1 1,0-1-1,0 0 1,0 0-1,-1 0 1,1 0-1,0 0 0,0 0 1,-1 0-1,1 0 1,0 0-1,0 1 1,-1-1-1,1 0 1,0 0-1,0 0 0,-1 0 1,1-1-1,0 1 1,0 0-1,-1 0 1,1 0-1,0 0 1,0 0-1,-1 0 0,1 0 1,0 0-1,0 0 1,0-1-1,-1 1 1,1 0-1,0 0 1,0 0-1,0 0 1,-1-1-1,1 1 0,0 0 1,0 0-1,0 0 1,0-1-71,-3 61 2178,3-1 0,4 31-2178,1 39 494,4 72-157,-3-95-160,-6-106-171,0 0 0,0 0 1,0-1-1,0 1 0,0 0 1,0 0-1,0 0 0,0 0 1,0 0-1,0-1 0,0 1 1,0 0-1,0 0 0,0 0 1,0 0-1,0 0 0,-1 0 1,1-1-1,0 1 0,0 0 1,0 0-1,0 0 0,0 0 1,0 0-1,0 0 0,0 0 1,-1-1-1,1 1 0,0 0 1,0 0-1,0 0 0,0 0 1,0 0-1,0 0 0,-1 0 1,1 0-1,0 0 0,0 0 1,0 0-1,0 0 0,0 0 1,-1 0-1,1 0 1,0 0-1,0 0 0,0 0 1,0 0-1,0 0 0,-1 0 1,1 0-1,0 0 0,0 0 1,0 0-1,0 0 0,0 1 1,0-1-1,-1 0 0,1 0 1,0 0-1,0 0 0,0 0 1,0 0-1,0 0 0,0 1 1,0-1-1,0 0 0,0 0-6,-16-21 207,-13-25-26,18 26-156,1 0-1,1 0 1,1-1 0,0 0 0,2-1-1,0 0 1,2 0 0,0 0 0,2 0-1,0-1 1,1-3-25,2 11 1,0 0 1,1 0-1,0 0 0,2 1 1,-1-1-1,2 1 0,0 0 1,0 0-1,2 1 0,-1-1 1,2 1-1,0 1 0,0-1 1,1 2-1,1-1 0,0 1 0,5-4-1,-3 4-4,1-1 0,0 2 0,1 0 0,0 0-1,0 2 1,1-1 0,0 2 0,1 0-1,0 1 1,5-1 4,-14 5-5,0 1 0,0-1 0,0 1 0,0 0 0,0 1 0,0 0-1,0 0 1,0 1 0,0-1 0,0 2 0,0-1 0,-1 1 0,1 0 0,0 0 0,-1 1 0,1-1 0,-1 2-1,0-1 1,0 1 0,0 0 0,0 0 0,-1 0 0,1 1 0,-1 0 0,0 0 0,-1 1 5,5 4-6,-2 0 1,1 1 0,-1 0 0,-1 0-1,0 1 1,-1 0 0,0 0 0,-1 1-1,0-1 1,-1 1 0,1 7 5,-1-1 0,-1 0 0,-1 0 1,-1 1-1,-1-1 0,-1 0 1,0 0-1,-4 14 0,-1-6 10,-1-1-1,0 0 0,-2 0 1,-1-1-1,-2 0 1,0-1-1,-1-1 0,-1 0 1,-1-1-1,-2 0 1,-4 3-10,11-14 15,-1-1-1,-1 1 1,0-2 0,0 0 0,-1-1 0,-7 4-15,12-8 53,1 0 1,-1 0 0,0-1-1,-1 0 1,1 0 0,0-1-1,-1 0 1,0-1-1,1 0 1,-1-1 0,-1 0-54,10 0-34,1 0 0,0 0 0,-1 0-1,1 0 1,0 0 0,-1 0 0,1 0 0,0 0 0,-1 0 0,1 0 0,0 0 0,-1 0 0,1 0 0,0-1 0,-1 1 0,1 0 0,0 0 0,0 0 0,-1 0 0,1-1 0,0 1 0,0 0 0,-1 0 0,1 0 0,0-1 0,0 1 0,0 0 0,-1-1 0,1 1 0,0 0 0,0 0 0,0-1-1,0 1 1,0 0 0,0-1 0,-1 1 0,1 0 0,0-1 0,0 1 0,0 0 0,0-1 0,0 1 0,0 0 0,0-1 0,1 1 0,-1 0 0,0-1 0,0 1 0,0 0 0,0 0 0,0-1 0,0 1 34,13-19-4363,-9 14 3193,20-28-4001</inkml:trace>
  <inkml:trace contextRef="#ctx0" brushRef="#br0" timeOffset="-358.59">722 51 10498,'-3'-17'3577,"-3"2"888,6 2-2953,0 8-31,0 6-561,-4 13-304,0 5-416,4 12 248,0 5 144,7 12 1305,7-10-6562,9 12 2792</inkml:trace>
  <inkml:trace contextRef="#ctx0" brushRef="#br0" timeOffset="7259.98">2395 395 7738,'7'-41'7280,"-9"30"-2888,-7 29-2207,-15 50-371,4 1-1,-9 55-1813,24-96 127,1-1-1,1 1 0,2 0 0,1 0 1,1 0-1,1 0 0,1 0 0,6 17-126,4-14 190,-9-27 53,-6-21 39,-9-22-108,-2 0 0,-1 1 0,-2 0 1,-21-34-175,18 39 48,3-1 0,1 0-1,1-1 1,2-1 0,1 0 0,2-1-48,8 29 0,-1 0 0,1 0-1,0-1 1,1 1 0,0 0-1,0-1 1,1 1 0,0 0-1,0 0 1,1-1 0,0 1 0,0 0-1,1 1 1,0-1 0,1 0-1,0 1 1,0 0 0,0-1-1,1 2 1,0-1 0,0 1-1,1-1 1,0 1 0,0 1-1,0-1 1,1 1 0,0 0-1,0 1 1,0 0 0,0 0-1,1 0 1,-1 1 0,1 0 0,0 1-1,0-1 1,0 2 0,1-1-1,0 1 1,14-3 3,1 1 1,0 0-1,0 2 0,0 1 0,1 2 0,-1 0 0,0 1 0,-1 1 0,1 1 0,-1 2 1,0 0-1,15 7-3,-34-12-525,0 1-1,-1-1 1,1 1 0,0 0 0,-1 0 0,0 0 0,1 0 0,-1 2 525,21 31-3600</inkml:trace>
  <inkml:trace contextRef="#ctx0" brushRef="#br0" timeOffset="7669.81">2339 557 6849,'-8'5'465,"-24"16"4148,29-11-1985,20-3-868,5-5-1209,0 0-1,0-2 1,-1-1-1,1 0 1,0-2-1,9-2-550,-7 1 11,1 0 0,-1 2 0,1 1-1,0 2 1,3 0-11,-26-1-123,0 0 0,0 0 0,0 1 0,0-1-1,-1 0 1,1 1 0,0-1 0,0 1 0,0 0 0,-1 0-1,1 0 1,0 0 0,-1 0 0,1 0 0,-1 0 0,1 0-1,-1 0 1,1 1 123,-2-1-170,1 0-1,-1 0 1,0 0-1,1 0 1,-1 0-1,0 0 1,0 0 0,0 0-1,0 0 1,0 0-1,0 0 1,0 0-1,0 1 1,0-1-1,0 0 1,0 0-1,-1 0 1,1 0-1,0 0 1,-1 0-1,1 0 1,-1-1-1,0 2 171,-4 6-1339,-2 1-1,1-1 1,-1 0-1,0 0 0,-8 6 1340,7-6-301,-86 72-549,62-55 4057,1 1 0,1 2 0,-3 5-3207,31-30 349,0 0 0,0 0 0,-1 0 0,2 0-1,-1 0 1,0 0 0,1 0 0,-1 0 0,1 1 0,-1 1-349,2-4 122,0 0 0,0 1-1,0-1 1,0 0 0,0 1-1,0-1 1,0 0 0,0 1 0,0-1-1,0 0 1,1 1 0,-1-1 0,1 0-1,-1 1 1,1-1 0,-1 0 0,1 0-1,0 0 1,0 1-122,1 0 93,1 1 1,1-1-1,-1 1 0,0-1 1,1 0-1,-1 0 0,1 0 0,-1-1 1,1 1-1,0-1 0,0 0 1,0 0-1,-1 0 0,1 0 1,0-1-1,0 0-93,17 2 161,-1-1 1,0-1-1,1 0 1,-1-2-1,0-1 0,0 0 1,0-1-1,0-2 1,-1 0-1,4-2-161,-10 3-592,0-1 0,0-1-1,0 0 1,-1 0 0,5-6 592,28-25-2306</inkml:trace>
  <inkml:trace contextRef="#ctx0" brushRef="#br0" timeOffset="8252.89">2869 513 9442,'-2'-3'1023,"0"-1"0,0 1 0,-1 0 0,1 0-1,-1 0 1,0 0 0,1 0 0,-1 1 0,0-1 0,-1 1-1023,3 1 110,1 1 0,0 0 0,-1 0 0,1 0 0,0-1 0,-1 1 0,1 0 0,0 0 0,-1 0 0,1 0 0,-1 0 0,1 0 0,-1 0 0,1 0 0,0 0 0,-1 0 0,1 0 0,-1 0 0,1 0 0,0 0 0,-1 0 0,1 0 0,-1 0 0,1 0 0,0 1 0,-1-1 0,1 0 0,0 0 0,-1 0 0,1 1 0,0-1 0,-1 0 0,1 1-110,-1 0 96,0 1 1,1-1-1,-1 1 1,1-1-1,-1 1 1,1 0-1,0-1 1,0 1-1,-1 0 1,1-1-1,0 1 1,0 0-1,1 0 1,-1 0-97,7 83 752,4-1-1,4-1 1,13 40-752,-28-122 11,0 0-1,0 0 0,0 1 1,0-1-1,0 0 1,1 1-1,-1-1 1,1 0-1,-1 0 1,1 0-1,-1 0 1,1 1-1,0-1 0,-1 0 1,1 0-1,0 0 1,0 0-1,0 0 1,0 0-1,0-1 1,0 1-1,0 0 0,0 0-9,0-3 21,-1 1 0,1-1 0,-1 0 0,1 1 0,-1-1 1,0 0-1,0 0 0,0 1 0,0-1 0,0 0 0,0 0 1,0 1-1,0-1 0,-1 0 0,1 1 0,-1-1 1,0-1-23,-14-73 268,-9-43 93,-5 1-1,-34-85-360,70 217 8,1 0-1,0-1 1,1 0-1,0 0 1,1-1-1,0 0 1,1 0-1,1-2 1,-1 1-1,10 5-7,-2-2 7,1 0 0,0-1 0,1 0-1,1-2 1,0-1 0,22 7-7,-41-15 6,0-1 0,1 0-1,-1 0 1,1 0 0,-1-1 0,1 1 0,0-1-1,-1 0 1,1 0 0,0 0 0,-1 0-1,1 0 1,0-1 0,-1 0 0,1 0-1,-1 0 1,1 0 0,-1 0 0,0-1 0,1 0-1,-1 1 1,0-1 0,2-2-6,-1 0 14,0-1 1,0 0 0,-1 0-1,1 0 1,-1 0 0,0-1-1,-1 1 1,1-1-1,-1 0 1,-1 0 0,1 0-1,-1 0 1,1-2-15,5-30 49,-3-1 1,0 1-1,-3-30-49,-1 67-1,0 1 1,0 0-1,0 0 0,0-1 1,0 1-1,0 0 0,0 0 0,0-1 1,0 1-1,0 0 0,0 0 1,0-1-1,0 1 0,0 0 1,0-1-1,0 1 0,0 0 1,0 0-1,0-1 0,0 1 1,0 0-1,0 0 0,1 0 1,-1-1-1,0 1 0,0 0 1,0 0-1,0 0 0,1-1 1,-1 1-1,0 0 0,0 0 1,0 0-1,1 0 0,-1-1 1,0 1-1,0 0 0,0 0 1,1 0-1,-1 0 0,0 0 1,0 0-1,1 0 0,-1 0 1,0 0-1,1 0 0,-1 0 1,0 0 0,13 10-12,9 21 20,1 9 17,-2 1 0,-1 1 0,-3 1 1,-2 1-1,-1 1 0,-2-1 0,-3 2 0,0 8-25,-9-8-483,-6-31-4323,2-14 817</inkml:trace>
  <inkml:trace contextRef="#ctx0" brushRef="#br0" timeOffset="8892.08">3710 361 7810,'0'-2'26,"8"-37"6919,-8 39-6880,0 0 0,0 0 0,0 0 0,0 0 0,0 0 0,0 0 0,0-1 0,0 1 0,0 0 0,0 0 0,0 0 1,0 0-1,0 0 0,0 0 0,1 0 0,-1 0 0,0 0 0,0-1 0,0 1 0,0 0 0,0 0 0,0 0 0,0 0 0,0 0 0,1 0 0,-1 0 0,0 0 0,0 0 0,0 0 0,0 0 0,0 0 0,0 0 0,0 0 0,1 0 0,-1 0 1,0 0-1,0 0 0,0 0 0,0 0 0,0 0 0,0 0 0,0 0 0,1 0 0,-1 0 0,0 0 0,0 0 0,0 0 0,0 0 0,0 0 0,0 1 0,0-1 0,0 0 0,0 0 0,1 0 0,-1 0 0,0 0 0,0 0 0,0 0 1,0 0-1,0 0 0,0 1 0,0-1 0,0 0 0,0 0 0,0 0-65,7 22 1550,4 42 1139,-3 0 1,-1 49-2690,-3-38 576,-1-26-282,-2 1 1,-2-1 0,-3 11-295,4-57 18,0 0-1,0 0 1,-1 0 0,1 0 0,-1-1-1,0 1 1,0 0 0,0 0 0,0 0-1,-1 0 1,1-1 0,-1 1 0,1-1 0,-1 1-1,0-1 1,0 0 0,0 1 0,-1-1-1,1 0 1,0-1 0,-1 2-18,1-3 17,-1 1 0,1-1 0,0 0 1,0 0-1,-1 0 0,1 0 0,0 0 0,-1 0 0,1 0 0,0-1 1,0 1-1,0-1 0,-1 0 0,1 1 0,0-1 0,0 0 1,0 0-1,0-1 0,0 1 0,0 0 0,0-1 0,1 1 1,-1-1-1,0 1 0,1-1 0,-1 0 0,1 0 0,-1-1-17,-6-7 24,1 0 0,0-1 0,0 0 0,1-1-1,0 1 1,1-1 0,1 0 0,0-1 0,0 1-1,1-1 1,1 1 0,0-1 0,1 0 0,0-8-24,1 0 5,0 0 1,1 0-1,1 0 1,1 1-1,1-1 1,1 1-1,0 0 1,8-16-6,-7 21-7,1 1 0,1 0 0,0 1 0,0-1 0,2 2 0,-1-1-1,2 1 1,0 1 0,0 0 0,1 0 0,12-8 7,-18 15-6,1 0-1,-1 0 0,1 1 0,-1 0 1,1 0-1,0 0 0,1 1 1,-1 0-1,0 0 0,1 1 0,-1 0 1,0 0-1,1 1 0,-1 0 1,1 1-1,-1-1 0,1 1 0,-1 0 1,0 1-1,1 0 0,-1 0 1,0 1-1,0 0 0,0 0 0,5 3 7,-9-4 1,0-1 0,0 1 0,0 0-1,0 0 1,0 0 0,0 0-1,0 0 1,0 1 0,-1-1 0,1 1-1,-1 0 1,0 0 0,0 0-1,0 0 1,0 0 0,0 0 0,-1 0-1,0 1 1,1-1 0,-1 0-1,0 1 1,-1-1 0,1 1 0,0 0-1,-1-1 1,0 1 0,0-1-1,0 1 1,-1 0 0,1-1 0,-1 1-1,1-1 1,-1 1 0,0-1-1,-1 0 1,1 1 0,-1-1-1,1 0 1,-2 2-1,-5 7 24,0 0 0,-1 0 0,0-1 0,-1-1 0,0 0-1,0 0 1,-1-1 0,0 0 0,-6 2-24,6-3-1021,0-1-1,-1-1 0,0 0 1,0 0-1,-8 2 1022,-25 3-4082</inkml:trace>
  <inkml:trace contextRef="#ctx0" brushRef="#br0" timeOffset="9233.07">4122 378 9914,'0'0'146,"0"0"0,0 0-1,0-1 1,0 1 0,0 0 0,0-1-1,0 1 1,0 0 0,1 0 0,-1-1-1,0 1 1,0 0 0,0 0 0,0-1-1,0 1 1,0 0 0,0 0 0,1-1-1,-1 1 1,0 0 0,0 0 0,0-1-1,1 1 1,-1 0 0,0 0 0,0 0-1,1 0 1,-1 0 0,0-1 0,0 1-1,1 0 1,-1 0 0,0 0 0,0 0-1,1 0 1,-1 0 0,0 0-1,1 0 1,-1 0 0,0 0 0,0 0-1,1 0 1,-1 0 0,0 0 0,0 0-1,1 0 1,-1 0 0,0 0 0,1 0-146,7 17 2635,3 26-748,-8 0-617,-1 0 0,-3 0-1,-1 0 1,-4 17-1270,0-4 557,3 0-1,3 8-556,0-60 18,0 0 0,0 0 0,1-1 0,0 1 1,-1 0-1,1 0 0,1 0 0,-1-1 0,1 1 0,-1 0 0,1-1 0,0 0 0,0 1 1,0-1-1,1 0 0,-1 0 0,1 0 0,0 0 0,0 0 0,0-1 0,0 0 0,1 2-18,2-2 26,0 1 0,0 0-1,0-1 1,0 0 0,0-1-1,0 1 1,0-1 0,1 0-1,-1-1 1,0 1 0,1-1-1,-1-1 1,3 0-26,10 0 152,0-1 0,0-1-1,-1 0 1,1-2 0,-1 0-1,8-4-151,-19 6-114,-1 0 0,1-1 0,0 0 0,-1 0 0,0-1 0,0 0-1,0 0 1,0 0 0,2-4 114,-3 3-679,0-1-1,-1 1 1,0-1 0,0 0-1,0 0 1,1-5 679,10-33-5936,3 2-594</inkml:trace>
  <inkml:trace contextRef="#ctx0" brushRef="#br0" timeOffset="9654.78">4573 483 5841,'-1'-4'1140,"-1"-1"1,1 0-1,0 0 0,0 1 0,0-1 1,0 0-1,1 0 0,0 0 0,0 0 1,1 0-1,0-4-1140,-3 42 5769,7 18-5041,-2-21-210,-1 31 343,1 14-44,2-1 0,12 55-817,-2-97 101,-3-15 333,-23-49 3,1 10-399,-3-9-3,1-2 1,1 1 0,2-2 0,2 1 0,-3-24-36,9 46 0,0-1 0,1 0 0,0 0 0,1 0 0,1 0 0,-1 1 1,2-1-1,0 1 0,0-1 0,1 1 0,0 0 0,1 0 0,0 1 0,1-1 0,0 1 1,1 0-1,0 1 0,0-1 0,1 1 0,1 0 4,1 1-1,0-1 1,1 2 0,-1-1 0,2 2-1,-1-1 1,1 2 0,-1-1 0,2 2-1,-1-1 1,0 2 0,13-3-4,-19 5-16,0-1 0,0 2 0,0-1 1,0 1-1,0-1 0,0 2 0,0-1 0,0 1 1,0 0-1,0 0 0,0 0 0,0 1 0,0 0 1,-1 0-1,1 1 0,-1-1 0,0 1 0,1 1 1,-1-1-1,0 1 0,-1-1 0,1 1 0,-1 1 1,0-1-1,0 1 0,0-1 0,0 1 0,1 3 16,4 22-4451,-11 1 531</inkml:trace>
  <inkml:trace contextRef="#ctx0" brushRef="#br0" timeOffset="10001.82">4572 695 10170,'-11'6'3817,"36"-11"440,-4-1-2577,8 2-632,13 3-343,1-2-401,7 3 264,-8 2-128,-5 3 1688,-17 1-6577,-11 0 2777</inkml:trace>
  <inkml:trace contextRef="#ctx0" brushRef="#br0" timeOffset="10002.82">4594 948 6441,'-19'15'4225,"9"-7"-80,6-2-1480,11-2-273,5 2-951,11-10-393,9 8-512,15-4-200,5-5-208,9-5 176,-3 4-56,7-12 784,-6 3 833,-1-5-6570,-14-13 3040</inkml:trace>
  <inkml:trace contextRef="#ctx0" brushRef="#br0" timeOffset="10410.37">5227 546 7930,'-38'-25'5946,"-34"-20"749,63 40-6328,-1 1 0,1 0 0,-1 1 0,0 0 0,1 0 0,-1 1 0,-3 0-367,13 2 16,-1-1 0,0 1 0,0 0 1,0 0-1,1-1 0,-1 1 0,0 0 1,0 0-1,0 0 0,0 0 0,1 0 1,-1 0-1,0 0 0,0 0 0,0 0 1,0 1-1,1-1 0,-1 0 0,0 0 1,0 1-1,0-1 0,1 0 0,-1 1 1,0-1-1,0 1 0,1-1 0,-1 1 1,1 0-1,-1-1 0,0 1 0,1-1 1,-1 1-1,1 0-16,0 1 8,0 0-1,1-1 1,-1 1 0,0 0 0,1-1-1,0 1 1,-1-1 0,1 1 0,0 0-1,0-1 1,0 0 0,0 1 0,0-1-1,0 0 1,1 1-8,48 44-42,-30-31 42,38 28 5,40 39-5,-82-68 0,-1 2 0,-1 0 0,0 0 0,-1 1 0,-1 1 1,-1 0-1,0 0 0,1 6 0,-10-19-16,0 0 0,0-1 0,-1 1 0,1 0 0,-1 0 0,0 0 0,0 0 0,-1 0 0,0 0 0,0 0 0,0 0 0,0 0 0,-1 0 0,0 0 0,0 0 0,0 0 0,0 0 0,-3 3 16,1-1 101,-1-1-1,0 0 1,0 0-1,0 0 1,-1-1-1,0 0 1,0 0-1,0 0 1,-1 0 0,0-1-1,0 0 1,-1 1-101,-11 5-62,-2 0 1,1 0 0,-1-2 0,-17 5 61,-34 7-3271,46-13-60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8:5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53 136 9810,'-15'7'1291,"13"-6"-1085,0-1 0,0 1 1,0-1-1,1 1 0,-1 0 1,0-1-1,0 1 0,1 0 0,-1 0 1,0 0-1,1 1 0,-1-1 1,1 0-1,0 1 0,-1-1 0,1 1 1,0-1-1,0 1 0,0-1 1,0 1-1,0 0 0,0 0 0,0-1 1,1 1-1,-1 0 0,1 0 0,-1 0 1,1 0-1,0 0 0,0 0 1,0 0-1,0-1 0,0 1 0,0 0 1,0 0-1,1 0 0,-1 0 1,0 0-1,1 0 0,0 1-206,10 76 2338,-4-18-766,4-2 0,5 15-1572,-11-55 210,1 0-1,1 0 1,1-1-1,0 0 0,2 0 1,0-1-1,0-1 1,13 15-210,-18-26 29,0 0 1,0-1 0,1 1-1,0-1 1,0 0 0,0-1-1,0 0 1,0 0-1,0 0 1,1 0 0,0-1-1,-1 0 1,1-1 0,0 0-1,0 0 1,0 0 0,0-1-1,7 0-29,-6 0 23,1 0-1,-1-1 0,0 0 1,0-1-1,1 0 1,-1 0-1,0 0 0,0-1 1,-1-1-1,1 1 1,-1-1-1,0 0 0,1-1 1,-2 0-1,7-5-22,2-5 70,-1-1 0,0-1-1,-1 0 1,-1-1 0,0 0 0,-2-1 0,0 0-1,-1-1 1,-1 0 0,1-5-70,-4 8 67,-1 1 1,0-1 0,-2 1-1,1-1 1,-2 0-1,-1 0 1,0 0 0,-1 0-1,0 0 1,-2 0-1,0 1 1,0-1 0,-4-5-68,6 18 68,0 0 1,-1 0 0,1 1 0,-1-1 0,0 1 0,0-1-1,0 1 1,-1 0 0,1-1 0,-1 1 0,0 0 0,-1-1-69,3 4-22,0-1 0,1 1 0,-1-1 0,0 1 0,0 0 0,0-1 0,0 1 0,0 0 0,0-1 1,1 1-1,-1 0 0,0 0 0,0 0 0,0 0 0,0 0 0,0 0 0,0 0 0,0 0 0,0 1 1,0-1-1,0 0 22,-1 1-374,0 0 1,0 1 0,0-1 0,0 0 0,1 0 0,-1 1 0,1-1-1,-1 1 1,1 0 0,-1-1 0,1 1 0,0 0 0,-1 1 373,-8 20-4155</inkml:trace>
  <inkml:trace contextRef="#ctx0" brushRef="#br0" timeOffset="802.03">613 203 7626,'0'-1'165,"0"1"0,0 0 0,-1-1 0,1 1 0,0 0 0,-1 0 0,1-1 1,0 1-1,-1 0 0,1 0 0,0 0 0,-1 0 0,1-1 0,0 1 0,-1 0 0,1 0 0,-1 0 1,1 0-1,0 0 0,-1 0 0,1 0 0,-1 0 0,1 0 0,0 0 0,-1 0 0,1 0 1,-1 0-1,1 1 0,0-1 0,-1 0 0,1 0 0,0 0 0,-1 0 0,1 1 0,0-1 1,-1 0-1,1 0 0,0 1 0,-1-1 0,1 0 0,0 1 0,0-1 0,-1 0 0,1 1 1,0-1-1,0 0 0,0 1 0,0-1 0,-1 0 0,1 1 0,0-1 0,0 1 0,0-1-165,11 26 5023,-2-9-5948,23 85 1560,-24-73-459,0 0-1,1-1 0,2 0 0,1-1 0,10 16-175,-2-25 167,-16-16 142,-14-10 226,7 6-525,1 0 0,-1 0 0,1-1 0,0 1 0,0-1 0,0 0 0,0 0 0,1 1 0,-1-1 0,0-1-10,-9-16 21,-5-3-5,11 17-17,1-1 0,-1 0 0,1 0 0,0 0 0,1 0 0,-1-1 0,1 0-1,1 1 1,0-1 0,-1-7 1,-10-31 123,9 35 50,0-1-1,1 1 0,0-1 0,1 0 1,0 0-1,1 0 0,0 0 1,1 0-1,1-4-172,-1 15 26,0 0 0,1 0 0,-1 0 1,0 0-1,1 0 0,-1 0 0,1 0 0,-1 0 0,1 0 0,-1 0 1,1 1-1,0-1 0,-1 0 0,1 0 0,0 1 0,0-1 0,0 0 1,-1 1-1,1-1 0,0 1 0,0-1 0,0 1 0,0 0 0,0-1 1,0 1-1,1-1-26,32 4 288,-22 1-232,0 1-1,0 0 1,0 1 0,3 2-56,-3-1 44,-1 1 1,1 1 0,-2-1-1,1 2 1,-1 0-1,0 0 1,-1 1-1,4 6-44,11 18 108,-2 1-1,2 7-107,-11-18 51,2 0-1,0-1 1,1-1-1,1 0 1,15 14-51,-30-35 7,0 0-1,0 0 1,-1 0 0,1 0-1,1-1 1,-1 1 0,0-1-1,0 1 1,1-1 0,-1 0-1,0 1 1,1-1 0,0-1-1,-1 1 1,1 0 0,-1-1-1,1 1 1,0-1 0,-1 0-1,1 1 1,0-1 0,1-1-7,-2 0 38,0 0 0,0 0 0,1 0 1,-1 0-1,0-1 0,0 1 0,0-1 1,-1 0-1,1 1 0,0-1 1,0 0-1,-1 0 0,1 0 0,-1 0 1,0 0-1,0-1 0,0 1 0,0 0 1,0-1-39,5-12 262,-2 0 1,0 0 0,-1 0 0,0-1-1,-1 1 1,-1-12-263,-4-110 955,0 74-482,3-25-473,1 69 20,0-1 1,2 1-1,0 0 0,2 0 0,0 1 1,5-12-21,0 12-4687,7 5 408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3:27.8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1348 611 3897,'51'-2'2172,"-50"2"-2066,-1 0 0,1-1 0,-1 1 0,1 0 0,-1 0 0,1-1 0,-1 1 1,0 0-1,1-1 0,-1 1 0,1 0 0,-1-1 0,0 1 0,1 0 0,-1-1 0,0 1 0,0-1 0,1 1 0,-1-1 0,0 1 0,0-1 0,0 1 0,1-1 0,-1 1 0,0-1 0,0 1 0,0-1 0,0 1 0,0-1 0,0 1 0,0-1 0,0 1 0,0-1 0,0 1 0,0-1 0,-1 1 0,1-1 0,0 1 0,0-1 0,0 1 0,-1 0 0,1-1 0,0 1 0,-1-1 0,1 1 1,0-1-1,-1 1 0,1 0-106,-14-23 2948,13 22-2705,-4-4 126,0-1 0,-1 1 0,1 1-1,-1-1 1,0 1 0,-1 0 0,1 0 0,-1 1 0,0 0 0,1 0 0,-1 1 0,-1-1 0,1 1 0,0 1 0,-5-1-369,-22-3 782,-1 1 0,-26 2-782,44 1 265,-97-2 811,0 4 0,-37 9-1076,106-1 77,-1 2 0,1 2 0,1 2 0,1 1 0,0 3 0,1 1 0,-30 21-77,55-31 28,1 1 1,1 1-1,0 0 1,0 1-1,1 1 0,1 0 1,1 0-1,-4 7-28,-18 28 129,2 2 0,1 3-129,11-18 42,-2 8 28,3 1-1,2 1 1,1 0 0,3 1 0,2 1 0,1 0 0,0 27-70,7-55 6,1 0 1,0 0-1,2 0 0,0 0 1,1 0-1,1 0 0,1 0 1,1 0-1,0 0 0,2-1 1,0 0-1,1 0 0,1-1 1,1 0-1,0 0 0,2-1 1,0 0-1,1 0 0,3 2-6,15 17 0,-7-7 0,2 0 0,0-2 0,7 3 0,-22-22 1,1 1 0,0-2 0,0 1 0,0-2 0,1 0 0,0 0 0,0-1 0,1 0 0,0-1-1,12 2 0,44 4 14,0-4-1,1-2 0,0-4 0,0-2 0,15-6-13,-55 4 10,0-1 0,-1-2-1,0-1 1,0-2 0,-1 0 0,0-2 0,-1-1 0,0-1 0,17-13-10,26-21 78,-2-2 0,49-48-78,-101 83 39,-1 0 0,0-1 0,-1 0-1,0-1 1,-2-1 0,0 0 0,-1-1 0,-1 0-1,0 0 1,-2-1 0,0-1 0,-2 1-1,0-1 1,-1 0 0,-1 0 0,-1-1 0,-1 1-1,0-1 1,-2 0 0,-1 1 0,-1-1 0,0 1-1,-2-2-38,4 21 7,-8-51 592,-10-35-599,14 71 73,-2 0 0,0 1 0,-1-1 0,0 1 0,-1 0 0,-1 1 0,-1-1-73,-30-43 192,4 6 133,-31-36-325,53 73 13,0 1 0,-1 0 0,-1 1 0,0 1 0,-1 0 0,0 1 0,-7-3-13,3 4-434,-58-29 1398,39 26-2193,1 12-3429,20 7 462</inkml:trace>
  <inkml:trace contextRef="#ctx0" brushRef="#br0" timeOffset="644.51">839 1275 6873,'39'19'2717,"-58"-13"5421,-12-3-6142,29-3-1902,-1 0 0,1 0 0,0 0 0,-1 0 0,1-1 0,0 1 0,-1-1-1,1 0 1,0 1 0,-1-1 0,1 0 0,0 0 0,0-1 0,0 1 0,0 0 0,0-1 0,0 0-94,1 1 10,1 0 0,-1 0 0,1-1 1,0 1-1,-1 0 0,1-1 0,0 1 0,0 0 1,0-1-1,0 1 0,0-1 0,0 1 1,0 0-1,0-1 0,1 1 0,-1 0 1,0-1-1,1 1 0,-1 0 0,1 0 1,-1-1-1,1 1 0,0 0 0,0 0 1,-1 0-1,1 0 0,0 0 0,0 0 0,0 0 1,0 0-1,1 0-10,4-5-8,0 1 0,0 1 0,0-1 1,0 1-1,1 1 0,0-1 0,0 1 0,0 0 0,3-1 8,-7 3-4,-1 0 0,0 0-1,1 0 1,0 0 0,-1 0-1,1 1 1,0-1 0,-1 1-1,1 0 1,0-1 0,-1 1-1,1 1 1,0-1 0,-1 0-1,1 1 1,0-1 0,-1 1-1,1 0 1,-1 0 0,1 0-1,-1 0 1,1 0 0,-1 0-1,1 1 1,-1-1 0,0 1-1,0 0 1,0 0 4,-1-1 13,-1 1 0,1 0 0,-1 0 0,1 0 0,-1-1-1,0 1 1,1 0 0,-1 0 0,0 0 0,0 0 0,-1 0 0,1 0 0,0-1 0,-1 1 0,1 0 0,-1 0 0,1 0-1,-1-1 1,0 1 0,0 0 0,0-1 0,0 1 0,0-1 0,0 1 0,0-1 0,0 1 0,-1-1-13,0 2 81,1-1 1,-1 0 0,0 0 0,0 0-1,0 0 1,0-1 0,0 1-1,0 0 1,-1-1 0,1 0-1,-1 1 1,1-1 0,-1 0-1,1 0 1,-1-1 0,1 1-1,-1 0 1,-2-1-82,5 0 11,-1 0 0,1 0 0,-1 0 0,1 0 0,-1 0 0,1 0 0,0 0 0,-1 0 0,1-1 1,-1 1-1,1 0 0,0 0 0,-1 0 0,1-1 0,0 1 0,-1 0 0,1-1 0,0 1 0,-1 0 0,1-1 0,0 1 0,0 0 0,-1-1 0,1 1 0,0-1 0,0 1 0,0 0 1,-1-1-1,1 1 0,0-1 0,0 1 0,0-1 0,0 1 0,0 0 0,0-1 0,0 1 0,0-1 0,0 1 0,0-1 0,0 1 0,0 0 0,1-1 0,-1 1 0,0-1 1,0 1-1,0-1 0,0 1 0,1 0 0,-1-1 0,0 1 0,0 0 0,1-1 0,-1 1 0,0 0 0,1-1 0,-1 1 0,0 0 0,1 0 0,0-1-11,21-25 22,-20 24-4,11-10 31,6-7-168,-19 17 435,-12 10 529,10-7-4079,1 0 896</inkml:trace>
  <inkml:trace contextRef="#ctx0" brushRef="#br0" timeOffset="4213.32">859 1272 2489,'-33'22'1893,"93"-68"11344,34-48-10451,11-9-2325,236-224 517,-156 144-204,18-2-774,-115 116 183,2 4 0,43-20-183,-123 76 107,-14 6 31,-27 4 8,23 0-180,-26 3 55,0-2 1,0-1-1,0-2 0,0-1 1,1-1-1,-1-2 0,-32-10-21,66 15 0,-1 0-1,1 0 1,0 0-1,-1 0 0,1 0 1,0 0-1,-1 0 1,1 0-1,0 0 1,0 0-1,-1 0 0,1 0 1,0-1-1,-1 1 1,1 0-1,0 0 0,0 0 1,-1 0-1,1-1 1,0 1-1,0 0 1,-1 0-1,1-1 0,0 1 1,0 0-1,0 0 1,0-1-1,-1 1 0,1 0 1,0-1-1,0 1 1,0 0-1,0-1 1,0 1-1,0 0 0,0-1 1,0 1-1,0 0 1,0-1-1,0 1 0,0 0 1,0 0-1,0-1 1,0 1-1,0-1 1,16-11-59,32-7-36,15-1 47,47-8 48,-80 21-9,0 2-1,0 2 0,0 0 0,1 2 0,9 2 10,-37-1 1,0 0 0,-1 1 0,1-1 0,0 1 0,0-1 0,0 1 0,0 0 0,0 0-1,-1 0 1,1 0 0,-1 1 0,1-1 0,-1 1 0,1-1 0,-1 1 0,0 0 0,1 0 0,-1 0 0,0 0 0,0 1 0,-1-1 0,1 0 0,0 1 0,-1-1 0,0 1 0,1 0-1,-1-1 1,0 1 0,0 0 0,-1 0 0,1 0 0,-1 0 0,1-1 0,-1 1 0,0 0 0,0 0 0,0 0 0,0 0-1,-2 16 108,0 0 0,-1-1 0,-1 1 0,-1-1 0,-5 14-108,1-5 247,2 3 125,4-19-95,1 0 0,-1 0 0,-1 0 0,0-1 0,-1 1 0,0 0-277,4-10 70,1-1 90,0 0 210,0 1-4040,0 0 570</inkml:trace>
  <inkml:trace contextRef="#ctx0" brushRef="#br0" timeOffset="9861.71">3120 1532 2064,'0'0'2048,"0"-7"10946,-2-2-8454,-7 2-4281,-1 0 0,0 1 1,-1 0-1,1 0 0,-1 1 1,0 1-1,-6-2-259,4 1 124,-3-1 27,0 1 0,0 0 0,0 1 0,-1 1 0,0 1-1,1 0 1,-1 1 0,-11 1-151,-5 2 143,0 1 0,0 2 0,-22 7-143,20-4 71,0 3-1,1 0 0,-29 16-70,47-20 54,1 1 0,0 1 0,0 0 0,1 1 0,0 1 0,1 0 0,0 0 0,1 2 0,-3 4-54,6-6 21,2 1 0,0 0 1,0 0-1,1 1 1,0 0-1,1 0 0,1 0 1,0 1-1,1-1 1,1 1-1,0 0 1,0 0-1,1 12-21,1-18 8,0 0 0,1-1 0,-1 1 0,1 0 0,1-1 0,0 1 0,0-1 1,0 1-1,1-1 0,0 0 0,0 0 0,1 0 0,0-1 0,0 1 0,1-1 0,-1 0 0,2 0 0,-1-1 0,0 1 0,1-1 0,0 0 0,0-1 1,1 1-1,-1-1 0,7 2-8,0 0 14,0-1 1,1-1 0,-1 0-1,1-1 1,0 0 0,0-2-1,0 1 1,0-2-1,1 0 1,11-1-15,11-4 50,-1-1 1,1-2-1,20-7-50,-48 12 15,-1-1 1,1 1-1,-1-1 1,0-1-1,0 1 1,0-1-1,-1-1 1,0 1-1,0-1 0,5-6-15,8-10 56,-1-2 0,11-16-56,16-21 45,-17 29-20,-10 12-5,-1-2-1,0 0 1,6-12-20,-21 28 7,1 1 0,-1-1 0,0 0 0,-1 0 0,0 0 0,1 0-1,-2 0 1,1 0 0,-1-1 0,0 1 0,0-1 0,-1 1 0,0 0 0,0-1-1,0 1 1,-1-1 0,-1-1-7,1 3 6,0 1 1,-1-1-1,0 0 0,0 1 1,0-1-1,0 1 0,-1 0 1,0 0-1,0 0 0,0 0 1,0 0-1,-1 1 0,1 0 1,-1-1-1,0 1 0,-3-1-5,7 5 26,0 1 1,-1-1-1,1 1 1,0-1-1,0 1 1,0-1-1,0 1 1,0-1-1,1 1 1,-1-1-1,0 1 1,1-1-1,-1 1 1,1-1-1,-1 1 1,1-1-28,-1 0 32,13 35 77,2 3 58,-2 1 0,-1 0 1,-3 0-1,-1 1 0,0 11-167,-7-28 32,-1-1 62,2 0 1,0 0 0,1 0 0,2 0-1,0 0 1,1-1 0,1 0 0,2 1-95,-7-16 24,1-1 0,0 1 1,1-1-1,-1 1 1,1-1-1,1 0 1,-1 0-1,1-1 0,1 1-24,-3-4 11,0 0 0,0 0 0,0 0 0,0-1 0,0 0-1,1 1 1,-1-1 0,1-1 0,-1 1 0,1 0-1,-1-1 1,1 0 0,-1 0 0,1 0 0,-1 0-1,1 0 1,-1-1 0,1 1 0,-1-1 0,1 0-11,91-21 305,55-22-305,-121 35 13,-1-5 100,-24 9-4875,-5 4 986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9:3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256 224 9330,'0'-1'174,"0"1"-1,1 0 1,-1-1-1,0 1 1,0-1-1,1 1 1,-1 0-1,0-1 1,1 1-1,-1-1 1,1 1-1,-1 0 1,0 0 0,1-1-1,-1 1 1,1 0-1,-1 0 1,1-1-1,-1 1 1,1 0-1,-1 0 1,1 0-1,-1 0 1,1 0 0,-1 0-1,1 0 1,-1 0-1,1 0 1,-1 0-1,1 0 1,-1 0-1,1 0 1,-1 0-1,1 0 1,-1 1-1,1-1 1,-1 0 0,1 0-1,-1 1 1,0-1-1,1 0 1,-1 0-1,1 1 1,-1-1-1,0 1 1,1-1-174,2 31 3245,-16 46-1207,12-74-1682,-12 56 891,-3 19-262,-4 1 0,-3-2 0,-8 12-985,30-85 35,-1 0 0,0 1 0,1-2 0,-1 1 0,-1 0-1,1 0 1,-1-1 0,1 1 0,-1-1 0,0 0 0,0 1 0,-2 0-35,4-3 17,0-1 0,0 0 0,0 1 1,1-1-1,-1 0 0,0 0 0,0 0 0,0 0 0,0 1 0,0-1 0,0 0 0,0-1 0,1 1 1,-1 0-1,0 0 0,0 0 0,0 0 0,0-1 0,0 1 0,0 0 0,1-1 0,-1 1-17,-24-23 384,14 8-334,2 0 0,-1 0 0,2-1 0,0 0 1,1 0-1,0-1 0,2 0 0,0 0 0,0 0 0,2-1 1,0 1-1,1-1 0,1 0 0,1 0 0,0 0 0,2 1 1,0-1-1,0 0 0,2 1 0,5-17-50,-2 11-10,1 1-1,1 0 1,1 1-1,1 0 1,1 0 0,0 1-1,2 1 1,0 0-1,1 1 1,1 0-1,1 1 1,0 1-1,1 1 1,1 1 0,14-9 10,-18 14-21,0 0 1,0 1-1,1 0 1,0 2 0,0 0-1,11-3 21,-24 8-5,0 0 0,1 1 0,-1-1-1,0 1 1,1 0 0,-1 0 0,0 0-1,1 0 1,-1 1 0,1-1 0,-1 1-1,0 0 1,0 0 0,1 0 0,-1 0-1,0 0 1,0 1 0,0 0 0,0-1 0,0 1-1,-1 0 1,1 0 0,-1 1 0,1-1-1,-1 1 1,0-1 0,0 1 0,0 0-1,0-1 1,0 1 0,0 0 0,-1 0-1,0 0 1,1 1 0,-1-1 0,0 0-1,0 1 7,1 6-5,-1-1 0,1 0 0,-1 1 0,-1-1 0,0 1 0,0-1 0,-1 1 0,0-1 0,0 0 1,-1 1-1,-1-1 0,1 0 0,-2 0 0,1 0 0,-1-1 0,0 1 0,-1-1 0,0 0 0,0 0 1,-1 0-1,-5 5 4,-2 2 46,0-1 1,-1 0-1,0-1 1,-2 0-1,1-1 0,-1-1 1,-1-1-1,0 0 1,0-1-1,-5 1-46,-72 21 624,33-17-5409,34-10 1009</inkml:trace>
  <inkml:trace contextRef="#ctx0" brushRef="#br0" timeOffset="660.92">674 157 10498,'-9'124'12728,"-15"27"-9206,-6-14-2928,-16 37-594,31-141 210,7-29 35,1-21-29,6 6-170,0 0 1,1 0 0,0 0 0,0 0 0,1 0 0,1 0-1,0 1 1,1-6-47,30-87 67,-22 74-38,5-15-18,2 2-1,2 0 0,2 2 0,10-14-10,-21 36-1,1 0-1,2 1 1,-1 1-1,2 0 1,0 1-1,1 0 0,1 1 1,0 1-1,0 1 1,12-6 1,-25 16 0,-1 0 0,1 0 1,0 0-1,0 0 0,0 1 0,0 0 1,0 0-1,0 0 0,0 0 1,0 1-1,0-1 0,1 1 0,-1 0 1,0 0-1,0 1 0,0-1 1,0 1-1,1 0 0,-1 0 0,0 0 1,-1 1-1,4 1 0,-3 0 1,1 0 0,-1 1 1,0 0-1,0 0 0,0 0 0,-1 0 0,0 0 1,1 1-1,-1 0 0,-1-1 0,1 1 0,-1 0 1,0 0-1,0 1 0,0-1 0,0 3-1,7 37 17,-1 1 0,-2 0 1,-3 1-1,-1-1 0,-2 0 0,-3 1 0,-1-1 0,-5 17-17,7-48 55,-1 0 0,0 0 0,-1-1 0,-1 1 0,0-1 0,-3 5-55,7-17-85,-1 1-1,1 0 0,-1-1 1,1 1-1,-1-1 1,0 1-1,0-1 1,0 0-1,0 0 1,-1 0-1,1 0 0,0 0 1,-1 0-1,1 0 1,-1-1-1,0 0 1,1 1-1,-1-1 1,0 0-1,0 0 1,0-1-1,0 1 0,0 0 1,0-1-1,0 0 1,0 0-1,0 0 1,0 0-1,0 0 1,0-1-1,0 1 1,0-1-1,0 0 0,0 0 1,-1 0 85,-20-9-1866,0 0 0,1-2 0,1-1 0,0 0 0,0-2 0,-18-16 1866,7 2-532,1-1 0,2-1 0,-19-24 532,45 50 376,1 0 0,-1 0-1,1 0 1,0 0 0,0-1 0,0 1 0,1-1 0,0 0 0,0 1-1,0-1 1,1 0 0,-1-5-376,2 8 165,0 1 1,0 0-1,0 0 0,1-1 1,-1 1-1,1 0 0,-1 0 0,1 0 1,0 0-1,0 0 0,0 0 1,0 0-1,0 0 0,1 0 0,-1 0 1,1 0-1,-1 1 0,1-1 1,-1 1-1,1-1 0,0 1 0,0-1 1,0 1-1,0 0 0,0 0 1,0 0-1,0 0 0,0 0 0,0 1 1,0-1-1,1 1 0,-1-1 1,2 1-166,18-4 223,0 1 0,1 1 0,-1 1 0,1 1 0,-1 1 0,0 1-223,134 19 673,-145-19-512,120 22-3150,-65-16 574</inkml:trace>
  <inkml:trace contextRef="#ctx0" brushRef="#br0" timeOffset="1094.58">1866 78 11394,'-17'-8'1416,"-2"1"-1,1 0 0,-1 2 0,0 0 0,0 1 0,-16-1-1415,28 4 94,0 1 1,0-1-1,0 1 0,0 0 1,0 1-1,0 0 1,0 0-1,0 1 0,1-1 1,-1 1-1,0 1 1,1-1-1,-1 1 0,1 1 1,0-1-1,0 1 0,0 0 1,1 0-1,0 0 1,-3 3-95,7-5 11,0 0 1,-1 0-1,1 0 1,0 0-1,0 0 1,0 0 0,1 0-1,-1 0 1,0 0-1,1 0 1,0 0-1,-1 1 1,1-1-1,0 0 1,0 0 0,0 0-1,0 1 1,1-1-1,-1 0 1,0 0-1,1 0 1,0 0 0,-1 0-1,1 1 1,0-1-1,0-1 1,0 1-1,1 0 1,-1 0-1,0 0 1,1 0 0,0 0-12,7 10 20,1-1 1,1 0-1,0-1 1,7 5-21,-9-7 21,48 39 117,-26-23-147,-1 1 1,-1 2-1,-1 1 0,-2 1 0,1 3 9,-21-24 26,-1-1-1,0 1 1,0 0-1,-1 0 1,0 1-1,0-1 0,-1 1 1,0 0-1,0-1 1,-1 2-1,-1-1 0,1 0 1,-1 0-1,-1 0 1,0 1-1,0-1 0,-1 0 1,0 0-1,0 0 1,-1 0-1,-1 0 0,1 0 1,-3 5-26,0-4 187,-1 1 1,0-1-1,0-1 0,-1 1 1,0-1-1,-1-1 1,1 1-1,-2-1 0,1-1 1,-1 1-1,0-1 1,-1-1-1,0 0 0,0 0 1,0-1-1,-1 0 1,1-1-1,-1 0 0,0-1 1,-10 2-188,-28 5 528,0-3-1,-1-1 1,0-3 0,-15-1-528,1 0 204,52-2 30,0 1 0,-1 0 1,1 1-1,0 0 1,-9 4-235,-10 10-4808,17-8 1237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9:3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81 11178,'-105'-15'7496,"77"10"-6480,-1 1 0,1 1 0,-28 0-1016,47 4 133,-1 0-1,0 0 0,1 1 1,-1 0-1,1 0 0,0 1 0,0 0 1,0 1-1,0 0 0,0 1 1,1 0-1,0 0 0,-5 4-132,10-7 9,1-1 0,0 1 0,0 0 0,0 0-1,0 0 1,0 0 0,0 0 0,1 0 0,-1 0 0,1 1-1,0-1 1,-1 0 0,1 1 0,0 0 0,0-1 0,1 1-1,-1-1 1,0 1 0,1 0 0,0-1 0,-1 1-1,1 0 1,0 0 0,1-1 0,-1 1 0,0 0 0,1 0-1,-1-1 1,1 1 0,0-1 0,0 1 0,0 0 0,0-1-1,1 0 1,-1 1 0,2 0-9,6 10-2,0 0-1,2-1 1,-1 0-1,1-1 1,13 9 2,-10-8 18,76 61 11,-64-54-15,-1 0-1,-1 2 1,0 0 0,-2 1-1,-1 2 1,10 14-14,-28-35 4,-1 1 0,0-1-1,0 1 1,0-1 0,0 1 0,-1 0-1,1 0 1,-1 0 0,0-1 0,0 1-1,-1 0 1,1 1 0,-1-1 0,0 0-1,0 0 1,0 0 0,0 0 0,-1 0-1,0 0 1,0 0 0,0 0 0,0 0-1,0 0 1,-1-1 0,0 1 0,0 0-1,0-1 1,0 0 0,0 1 0,-1-1-1,1 0 1,-1 0 0,0 0 0,0 0-1,0-1 1,-1 1 0,1-1 0,-2 1-4,-12 8 33,0-1 0,-1-1 0,0 0 0,-1-1 0,0-2 0,0 0 0,-7 1-33,-2 1 15,15-3 22,-1-1-1,0-1 1,0 0-1,0-1 1,0 0-1,0-1 1,0-1 0,-1 0-37,4-6-3597,13-8 399</inkml:trace>
  <inkml:trace contextRef="#ctx0" brushRef="#br0" timeOffset="349.92">581 258 10202,'0'0'207,"0"0"-1,0-1 1,0 1 0,0-1-1,0 1 1,0-1-1,-1 1 1,1 0 0,0-1-1,0 1 1,-1 0-1,1-1 1,0 1 0,0 0-1,-1-1 1,1 1-1,0 0 1,-1-1 0,1 1-1,0 0 1,-1 0-1,1-1 1,-1 1 0,1 0-1,0 0 1,-1 0-1,1 0 1,-1 0-1,1-1 1,-1 1 0,1 0-1,-1 0 1,1 0-1,0 0 1,-1 0 0,1 0-1,-1 1 1,1-1-1,-1 0 1,1 0 0,0 0-1,-1 0 1,0 1-207,-7 22 3368,2 52-2594,5-63 164,-3 39-63,1-8-185,1-1 1,3 20-691,0-51 49,0 1 1,0-1 0,2 1-1,-1-1 1,1 0 0,1 0 0,0 0-1,0 0 1,1-1 0,1 1-1,1 1-49,-5-9 14,0 0 0,1 0 0,-1 0-1,0-1 1,1 1 0,0-1-1,0 1 1,0-1 0,0 0 0,0 0-1,0 0 1,0 0 0,1-1-1,-1 1 1,1-1 0,-1 0-1,1 0 1,-1 0 0,4 0-14,-1-1 17,-1 0 0,1 0 0,-1-1 0,1 0 0,0 0-1,-1 0 1,0-1 0,1 1 0,-1-1 0,0-1 0,0 1 0,2-2-17,6-4 31,-1 0 0,0-1 0,0 0 0,-1-1 0,0 0 0,-1-1 0,0 0 0,0-1 0,3-7-31,6-11 39,-2-1 0,-1-1-1,-2 0 1,-1-1 0,-2-1-1,-1 0 1,-1 0 0,-2 0-1,1-27-38,-7 60-107,-1 0 0,0 0 0,1 1 0,-1-1-1,0 0 1,0 0 0,0 0 0,0 0 0,0 0-1,0 0 1,0 0 0,0 0 0,0 1 0,-1-1-1,1 0 1,0 0 0,0 0 0,-1 0 0,1 0 0,-1 1-1,1-1 1,-1 0 0,1 0 0,-1 1 0,1-1-1,-1 0 1,0 1 0,1-1 0,-1 0 0,0 1-1,1-1 1,-2 1 107,1 0-239,0 1 0,0-1 0,1 1 0,-1-1 0,0 1 0,0-1 0,0 1 0,0 0 0,0 0 0,1-1 0,-1 1 0,0 0-1,1 0 1,-1 0 0,0 0 0,1 0 0,-1 0 0,1 0 0,0 0 0,-1 0 0,1 0 0,0 0 0,-1 0 0,1 0 0,0 0 0,0 0 0,0 1 239,-3 19-6252</inkml:trace>
  <inkml:trace contextRef="#ctx0" brushRef="#br0" timeOffset="727.42">1148 223 8170,'-1'11'5830,"-3"6"-2974,-1 9-1649,-1 144 4407,7-112-4713,3 1 1,2-1 0,6 17-902,-6-46 240,-8-34 312,-9-53 75,4 17-570,-7-51 355,2-14-412,10 79 43,1-1 1,2 1 0,0 0-1,2-1 1,1 1-1,3-8-43,-4 28 13,-1 0 0,1 0 0,1 0 0,0 1-1,0-1 1,0 1 0,0 0 0,1 0-1,0 1 1,0 0 0,1-1 0,0 2-1,0-1 1,0 1 0,0 0 0,1 0 0,-1 0-1,1 1 1,0 0 0,0 1 0,0-1-1,0 1 1,8-1-13,12-3 129,1 2 0,0 0-1,0 2 1,1 1 0,15 2-129,8 3-404,-4 4-3888,-17-3 772</inkml:trace>
  <inkml:trace contextRef="#ctx0" brushRef="#br0" timeOffset="1063.96">1190 426 11266,'-46'6'3481,"41"-5"872,5 2-3017,13 2-399,20-2-81,13-5-552,22 0-40,6-6 104,12-2 104,-8 2 1512,-8-3-6561,-18 3 2785</inkml:trace>
  <inkml:trace contextRef="#ctx0" brushRef="#br0" timeOffset="1452.2">1690 331 8594,'1'22'9854,"0"2"-4832,1-8-4636,0 0 0,1-1 0,1 1 0,0-1 0,1 0 0,1 0 0,2 3-386,3 8 227,-1 0 1,-2 1-1,0 0 0,-2 0 0,-1 0 0,-1 1 0,-1 0 1,-2 0-1,-1-1 0,-1 1 0,-1 0 0,-5 19-227,1-9 201,6-38-196,0 0 0,0 0 0,-1 0 0,1 0 0,0 0 0,0 0 0,0 0 0,0 0-1,0 0 1,0 0 0,-1 0 0,1 0 0,0 0 0,0 0 0,0 0 0,0 0 0,0 0 0,-1 0 0,1 0 0,0 0-1,0 0 1,0 0 0,0 0 0,0 0 0,-1 0 0,1 0 0,0 0 0,0 0 0,0 0 0,0 0 0,0 0 0,0 0-1,0 0 1,-1 1 0,1-1 0,0 0 0,0 0 0,0 0 0,0 0 0,0 0 0,0 0 0,0 0 0,0 1 0,0-1-1,0 0 1,0 0 0,0 0 0,0 0 0,0 0 0,-1 1 0,1-1 0,0 0 0,0 0 0,0 0 0,1 0 0,-1 0-1,0 0 1,0 1 0,0-1 0,0 0 0,0 0-5,-8-52 509,3 9-563,-10-59 126,5 0 0,4-1-1,5-31-71,1 114 2,0 0 0,2 0-1,1 0 1,0 1 0,1-1 0,6-15-2,-7 28-7,0-1 1,1 1 0,0-1 0,0 1 0,0 0-1,1 1 1,0-1 0,1 1 0,-1 0 0,1 0 0,0 0-1,0 1 1,1 0 0,0 0 0,0 1 0,0 0-1,6-2 7,4-2 25,2 1-1,-1 2 0,0-1 0,1 2 0,0 1 0,12-1-24,-19 3-12,0 0-1,0 1 0,0 0 1,0 1-1,0 1 0,0 0 0,0 0 1,0 1-1,-1 1 0,1 0 1,1 2 12,18 16-4500,-13 4 393</inkml:trace>
  <inkml:trace contextRef="#ctx0" brushRef="#br0" timeOffset="1793.57">1774 497 7090,'-13'8'5425,"11"-7"-872,-20-2-801,30 1-2335,11 1-609,11 1-296,12 1-256,17-2 272,-5-2-32,6-5-712,-9-1-4585,-4 2 1352</inkml:trace>
  <inkml:trace contextRef="#ctx0" brushRef="#br0" timeOffset="2135.23">2231 442 12035,'47'-4'3800,"-54"18"1073,-1 1-3472,1 11 199,4-2-504,7 12-184,3 1-407,7 5-129,1-5-168,4-3-32,-1-8-56,1-9 248,-2-7 120,1-6 648,-2-5-6257,-5-21-352,-3-8-1569</inkml:trace>
  <inkml:trace contextRef="#ctx0" brushRef="#br0" timeOffset="2136.23">2368 92 12067,'-24'-28'3248,"11"4"1089,-2 1-3393,9 12-407,6 6 183,9 12-128,7 5 1480,-1 0-6441,4 2 3017</inkml:trace>
  <inkml:trace contextRef="#ctx0" brushRef="#br0" timeOffset="2566.88">2534 279 11787,'-26'-25'3488,"22"1"977,26 13-3281,13-3-399,14 8-185,17 0-304,0 1-184,8-2 256,-10 3 256,-1-2-5169,-24 1 2113</inkml:trace>
  <inkml:trace contextRef="#ctx0" brushRef="#br0" timeOffset="2567.88">2891 181 6937,'-134'137'4473,"107"-94"-160,4 3-952,8-2-1248,5 1-281,10-7-800,7 3-192,8-7-416,7 1-96,3-10 225,0-6 919,1-8-6097,-4-20-544,-7-10-912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2:59:3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237 283 6801,'-40'-103'3321,"38"98"-2671,1 0 0,-1 0 1,1 0-1,0-1 0,0 1 0,0 0 0,1-4-650,0 9 164,0-1 0,0 0-1,0 0 1,0 0 0,0 0 0,0 1-1,1-1 1,-1 0 0,0 0 0,0 1 0,1-1-1,-1 0 1,1 0 0,-1 1 0,0-1-1,1 0 1,-1 1 0,1-1 0,-1 1-1,1-1 1,0 1 0,-1-1 0,1 1-1,0-1 1,-1 1 0,1-1 0,0 1-164,0 0 63,-1 0 0,1 1 1,-1-1-1,1 0 0,-1 0 0,1 1 1,-1-1-1,1 1 0,-1-1 0,0 0 1,1 1-1,-1-1 0,0 1 0,1-1 1,-1 1-1,0-1 0,0 1 0,1-1 1,-1 1-1,0 0 0,0-1 0,0 1 1,0-1-1,1 1 0,-1-1 0,0 1 1,0 0-1,0-1 0,-1 1 1,1-1-1,0 1-63,2 23 565,-5 38 177,-3-1 1,-3 0 0,-8 22-743,5-22 292,2 1 0,2 1 0,3 25-292,8-53 98,-3-23 237,-12-40-36,-32-92 323,1-16-622,31 93 200,2 0 0,2-1 0,2 0 0,2 0 0,2-6-200,10-21 431,-8 70-428,0 1 0,0-1 0,0 1 1,1 0-1,-1-1 0,0 1 0,1-1 0,-1 1 0,0 0 1,1-1-1,-1 1 0,0-1 0,1 1 0,-1 0 0,1 0 1,-1-1-1,1 1 0,-1 0 0,0 0 0,1 0 0,-1-1 1,1 1-1,-1 0 0,1 0 0,-1 0 0,1 0 0,-1 0 1,1 0-1,-1 0 0,1 0 0,-1 0 0,1 0 0,0 0 1,-1 0-1,0 1 0,1-1 0,-1 0 0,1 0 0,-1 0 1,1 1-1,-1-1 0,1 0 0,-1 0 0,0 1 0,1-1 1,-1 0-1,1 1 0,-1-1 0,0 1 0,0-1 0,1 1-3,20 17 7,6 13 21,-2 2 1,-1 2-1,-1 0 1,-1 2-29,48 74 77,-55-92-63,30 42 54,17 14-68,-48-59 21,2 0 1,0-1-1,1-1 0,0 0 0,1-1 0,12 6-21,-27-17 12,0 0 0,0 0 0,0-1 0,0 1 0,0-1 0,1 0 0,-1 0 0,0 0 1,0 0-1,1-1 0,-1 1 0,1-1 0,-1 0 0,0 0 0,1 0 0,-1 0 0,1-1 0,-1 1 0,0-1 0,1 0 0,-1 0 0,0 0 0,0 0 0,0-1 0,0 1 1,0-1-1,0 0 0,0 0 0,0 0-12,2-3 81,-1 0 1,1-1-1,-1 0 0,0 0 1,-1 0-1,1 0 1,-1 0-1,-1-1 1,1 1-1,-1-1 0,0 0 1,-1 0-1,2-6-81,2-34 185,-1 0 0,-3 0 0,-2 0 0,-1 0 0,-3 0 0,-2 1-1,-2-1 1,-10-31-185,16 61 994,3 16-1212,0 1-1,0-1 1,0 1 0,0-1-1,0 0 1,1 1-1,-1-1 1,0 1 0,0-1-1,0 1 1,1-1-1,-1 1 1,0-1-1,0 1 1,1-1 0,-1 1-1,0-1 1,1 1-1,-1 0 1,1-1 0,-1 1-1,0-1 1,1 1-1,-1 0 1,1-1 0,0 1 218,3-1-1381,0 1 0,0-1 0,0 1 0,1 0 0,-1 0 0,0 0 0,0 1 0,4 0 1381,-5 0-143,68 6-5385</inkml:trace>
  <inkml:trace contextRef="#ctx0" brushRef="#br0" timeOffset="346.7">778 108 2024,'4'0'411,"56"-2"1736,-26 0 1265,-33 2-3206,0 0 1,0 0 0,0 0-1,-1 1 1,1-1 0,0 0-1,0 1 1,0-1 0,-1 1 0,1-1-1,0 1 1,0-1 0,-1 1-1,1 0 1,0-1 0,-1 1-1,1 0 1,-1-1 0,1 1-1,-1 0 1,1 0 0,-1-1-1,0 1 1,1 0 0,-1 0-1,0 0 1,0 0 0,1 0-1,-1-1 1,0 1 0,0 0-1,0 0 1,0 0 0,0 0-1,0 0-206,-1 41 2969,1-32-2346,1 159 4255,17 83-1984,-22-266-2592,0 0-1,-1 0 1,0 1 0,-1 0-1,0 0 1,-2-2-302,-13-28 260,6 7-155,2 0-1,2-1 1,0-5-105,7 26 10,1 0-1,1 1 1,0-1 0,2 0 0,-1 0-1,2 0 1,0 0 0,3-11-10,-2 20-5,1 0 1,-1 0 0,2 0-1,-1 1 1,1-1 0,0 1-1,0 0 1,0 0 0,1 0-1,0 1 1,1-1-1,-1 1 1,1 0 0,0 1-1,0-1 1,0 1 0,0 1-1,1-1 1,0 1-1,0 0 1,0 1 0,5-2 4,17-5 45,0 1 1,1 2 0,-1 1 0,29-1-46,-27 4 24,1 1-1,0 1 1,0 2 0,0 1 0,-1 2-24,50 14-4934,-33-3 821</inkml:trace>
  <inkml:trace contextRef="#ctx0" brushRef="#br0" timeOffset="679.02">801 439 5769,'-20'7'4857,"10"-1"-1016,36-8-408,7 1-2489,13 2-504,22-3-80,7 0 352,7 0-2408,-12-3-2249,-14 4 488</inkml:trace>
  <inkml:trace contextRef="#ctx0" brushRef="#br0" timeOffset="1019.79">838 689 8018,'-19'37'3785,"14"-9"303,14-32-1591,17 14-761,7-6-327,21-4-265,6-6-432,23-5-240,-5-1-304,-2-4 584,-12 4 1009,-2-6-6562,-19-1 3144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2:05.895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283 138 7386,'-21'-37'7203,"8"25"-3958,13 12-3121,0 0-1,-1 1 1,1-1-1,0 1 1,-1-1-1,1 1 1,0-1-1,0 1 1,0 0-1,0-1 1,-1 1-1,1-1 1,0 1-1,0-1 1,0 1-1,0-1 1,0 1-1,0 0 1,1-1-1,-1 1 1,0-1-1,0 1 1,0-1-1,0 1 1,1-1-1,-1 1 1,0-1-1,0 1 1,1-1-1,-1 1 1,0-1-1,1 0-123,24 85 663,1-2 274,-3 1 0,7 65-937,24 291 469,-9-53-157,13 87 92,-7-109-173,-15 3 1,-13 112-232,-30 59 115,-4-445-61,-3-1 0,-26 87-54,15-74 84,-9 100-84,-23 211 1299,53-350-924,3 0 1,5 37-376,1 28 349,-7 85 75,2-173-350,2 0 0,3 8-74,3 66 53,-8-96-38,0 0 0,2 0-1,0 0 1,2-1 0,4 16-15,-6-17-117,-2-19 147,0 0-1,0 0 1,0 0-1,0 1 0,0-1 1,0 0-1,0 0 1,0 0-1,0 0 1,0 0-1,1 0 1,-1 0-1,1 0 1,-1 0-1,0 0 0,1 0 1,0 0-1,-1 0 1,1 0-1,0 0-29,21 0-4249,1-7 495</inkml:trace>
  <inkml:trace contextRef="#ctx0" brushRef="#br0" timeOffset="1">52 492 3161,'-8'-20'1635,"-1"1"0,0 0 0,-7-11-1635,14 26 232,0 0 1,1 0-1,0-1 0,0 1 1,0 0-1,0-1 1,1 1-1,-1-1 0,1 1 1,0 0-1,1-1 1,-1 1-1,1-1 0,0 1 1,0 0-1,0-1 1,1 1-1,-1 0 0,1 0 1,0 0-1,2-3-232,6-11 268,0 0-1,2 1 1,0 0-1,2-1-267,5-6 272,15-18 735,24-22-1007,-47 53 207,0 0-1,1 1 1,0 0-1,1 1 1,0 1-1,0 0 1,14-5-207,-25 11 55,1 1 1,0 0-1,0 0 0,-1 0 1,1 0-1,0 1 0,0-1 1,0 1-1,0 0 0,0-1 0,0 1 1,0 1-1,-1-1 0,1 0 1,0 1-1,0-1 0,0 1 1,0 0-1,0 0 0,-1 0 1,1 0-1,-1 1 0,1-1 1,0 1-1,-1-1 0,0 1 1,0 0-1,1 0 0,-1 0-55,5 7 248,-1 0 0,0 0 0,0 0 0,-1 1 0,0 0-1,0 0 1,-1 1-248,12 25 1387,-16-35-1639,1 0-1,-1 0 0,1 0 0,0-1 1,-1 1-1,1 0 0,0 0 0,-1 0 1,1 0-1,0-1 0,0 1 0,0 0 1,0-1-1,0 1 0,0-1 0,0 1 1,0-1-1,0 1 0,0-1 0,0 0 1,0 0-1,0 1 0,0-1 0,0 0 1,0 0-1,0 0 0,1 0 253,9-4-3713</inkml:trace>
  <inkml:trace contextRef="#ctx0" brushRef="#br0" timeOffset="2">601 5866 3593,'-46'-16'1408,"32"13"-564,12 9 2530,13 8 1765,32 5-3966,-35-14-1110,0 1 70,0-1 0,1 0 0,0-1 0,0 1 0,0-2 0,0 1 0,1-2 0,0 1 0,-1-1 0,9 1-133,979 51 2373,-401-39-1748,-279-11-380,-103 1-87,1047 35 639,-458-2-357,248 13 32,199-9 141,-1-39-200,834-33 423,-1586 19-634,678-30 523,-1165 41-709,20-2 90,0-1 1,0-1 0,27-7-107,-57 10 10,0 1 0,0-1-1,0 1 1,-1 0 0,1-1 0,0 1 0,0-1 0,0 1 0,0 0 0,-1-1 0,1 1 0,0 0 0,0-1-1,-1 1 1,1 0 0,0 0 0,-1-1 0,1 1 0,0 0 0,-1 0 0,1-1 0,0 1 0,-1 0 0,1 0-1,-1 0 1,1 0 0,0 0 0,-1 0 0,1-1 0,-1 1 0,1 0 0,0 0 0,-1 0 0,1 0 0,-1 0 0,1 1-1,-1-1-9,-15-1 15,0 1 0,0 1-1,0 1 1,0 0-1,-6 3-14,-19 2-3253,0-2 272</inkml:trace>
  <inkml:trace contextRef="#ctx0" brushRef="#br0" timeOffset="3">12001 5916 744,'-37'-49'1810,"15"11"5792,29 38-424,33 14-6954,40 15 102,-17-7-28,-1 3 0,7 7-298,-52-24 61,-1 1-1,1 1 1,-2 1 0,0 0-1,0 1 1,-1 1-1,0 0 1,-1 1-1,10 13-60,-20-23 64,0 1 0,0 0 0,-1 0 0,1-1 0,-1 1 0,0 1 0,0-1 0,-1 0 0,0 0 0,1 1 0,-2-1 0,1 1 0,-1-1 0,0 1 0,0-1 0,0 1 0,-1-1 0,0 0 0,0 1 0,0-1 0,-1 0 0,1 1-1,-1-1 1,-1 0 0,1 0 0,-1 0 0,0-1 0,0 1 0,0-1 0,0 0 0,-1 1 0,0-1 0,-1 0-64,-8 9 321,-1-1 0,0 0 1,0-2-1,-1 1 0,-1-2 0,0 0 0,0-1 0,0 0 0,-11 2-321,6-3 288,-16 5 33,0 1-1,1 2 1,0 2 0,2 1-1,0 1 1,-3 5-321,36-24 18,1 1 0,-1-1 1,1 1-1,-1-1 1,1 1-1,-1-1 0,1 1 1,0-1-1,-1 1 1,1 0-1,0-1 0,-1 1 1,1-1-1,0 1 1,0 0-1,0-1 1,-1 1-1,1 0 0,0-1 1,0 1-1,0 0 1,0-1-1,0 1 0,0 0 1,1-1-1,-1 1 1,0 0-1,0-1 0,0 1 1,0 0-1,1-1 1,-1 1-1,0-1 0,1 1 1,-1 0-1,1-1 1,-1 1-1,0-1 0,1 1 1,-1-1-1,1 1 1,-1-1-1,1 0 1,0 1-19,32 23-1009,-21-16-2100,6 7 63</inkml:trace>
  <inkml:trace contextRef="#ctx0" brushRef="#br0" timeOffset="4">409 5340 2040,'0'-1'812,"1"0"-1,0 0 1,0-1-1,0 1 0,-1 0 1,1 0-1,0-1 1,-1 1-1,1 0 0,-1-1 1,0 1-1,0-1 1,1 1-1,-1 0 0,0-1 1,0 1-1,0-2-811,0 0 3323,3 13-1277,3 50-1150,-2 1-1,-3-1 1,-7 55-896,3-38 630,0-4 137,4 0 0,8 53-767,-8-76 736,-17-52 710,8-1-8323,-6-5 1914</inkml:trace>
  <inkml:trace contextRef="#ctx0" brushRef="#br1" timeOffset="5">507 4835 80,'2'-4'185,"0"0"1,1 1-1,0 0 1,0 0-1,0 0 0,0 0 1,0 0-1,1 0 1,3-1-186,28-26 770,178-179 3138,-170 169-3547,2 1 1,2 2-1,24-13-361,52-41 819,203-160-128,-297 230-457,0 2 0,31-16-234,42-27 700,-9-11-94,-45 33-419,3 3 0,4-1-187,156-99 1164,17-28-1164,-21-4 744,-79 62-395,-82 68-283,-27 21-25,0 2 0,1 1 1,1 0-1,0 1 1,2 1-42,18-9 118,-1-2 0,-2-2 0,29-25-118,101-96 247,-133 117-112,2 2 0,20-12-135,-21 16 139,-1-2-1,-1-1 1,1-4-139,7-6 92,2 2 1,1 2-1,2 2 1,9-2-93,7-6 111,-4-2 12,-2-4 1,20-21-124,-14 13 48,-1-5 23,-39 35-39,1 1 0,14-9-32,187-121 124,-189 120-14,-30 26-86,0 0-1,1 0 0,-1 1 1,1 0-1,0 0 0,0 0 1,0 1-1,3-1-23,18-15 167,-26 18-137,0 0-1,1 0 1,-1 0 0,0 0-1,0 0 1,1 1-1,0-1 1,-1 1-1,1-1 1,-1 1-1,4-1-29,-1 1 43,0-1 0,0-1 0,0 1 1,-1-1-1,1 0 0,-1 0 0,1 0 0,1-2-43,25-15 391,-16 14-282,0-1-1,-1-1 0,0 0 0,0-1 1,-1-1-1,9-7-108,-22 13-47,-1 5-970</inkml:trace>
  <inkml:trace contextRef="#ctx0" brushRef="#br1" timeOffset="6">4571 1826 872,'-1'-2'271,"0"0"-1,1 0 0,-1 0 1,1 0-1,-1-1 1,1 1-1,0 0 0,-1 0 1,1-1-1,1 1 1,-1 0-1,0 0 1,0-1-1,1 1 0,-1 0 1,1 0-1,0 0 1,0 0-1,-1 0 0,1 0 1,1 0-1,-1 0 1,0 0-1,0 0 1,1 1-1,-1-1 0,1 0 1,-1 1-1,2-1-270,5-6 236,1 1 1,1 0-1,-1 0 0,1 1 0,0 0-236,3-2 107,27-21 1118,-1-2 0,-2-2 0,16-20-1225,-12 13 988,1 2 1,3 1-989,30-16 1312,81-41-1312,-108 66 122,-10 6-49,14-9 270,2 2-1,27-10-342,-62 32 54,0 0-1,0 1 0,1 1 0,-1 1 0,1 1 1,0 1-1,0 0 0,0 1 0,11 2-53,12 1 111,-34-3-30,1 0 0,-1 1 0,0 1 0,1 0 0,-1 0 0,1 0 1,-1 1-1,0 1 0,0 0 0,0 0 0,0 1 0,-1 0 0,1 0 0,-1 1 0,6 4-81,7 10 146,-1 0 0,-1 1-1,-1 1 1,-1 1 0,0 0 0,-2 1 0,-1 1-1,-1 1 1,0 0 0,0 6-146,101 256 752,-96-234-230,10 51-522,2 10 330,71 212 250,-92-300-442,2 0 0,13 20-138,-12-22 77,0 0 0,-2 0 0,-1 1-77,-4-12 33,-1 0 0,2 0 0,0-1-1,0 1 1,1-2 0,1 1 0,0-1 0,0 0 0,5 4-33,-7-9 19,1 0 0,0 0 0,0 0 1,0-1-1,0 0 0,1 0 1,0-1-1,0 0 0,0-1 0,1 1 1,-1-2-1,1 1 0,0-1 1,7 1-20,-12-3 7,17 3 63,0 0 1,1-2-1,-1-1 1,15-1-71,-32 0 15,1 1 0,0-1 0,0 0 1,0 0-1,-1 0 0,1-1 0,0 0 0,-1 0 0,0 0 0,1 0 0,-1-1 1,0 1-1,0-1 0,0 0 0,-1 0 0,1-1 0,-1 1 0,1-1 1,-1 0-1,0 0 0,-1 0 0,1 0 0,0-1-15,15-38 72,-2 0-1,-2-1 1,-2-1 0,2-22-72,23-184 114,-31 197-100,2-15 4,12-45-18,-15 90-1,2 1-1,0 1 1,2 0 0,0 0 0,2 0-1,11-17 2,15-21-2,-11 17-11,28-36 13,-43 65-1,1 1 0,0 0-1,1 1 1,0 0 0,1 1 0,0 0-1,6-2 2,-5 4-6,0 0-1,1 1 0,0 1 0,0 0 0,1 1 1,0 1-1,9-2 7,-19 6-3,0 0 1,0 1-1,0-1 1,0 1-1,0 1 1,0-1-1,0 1 1,0 0-1,0 1 1,0 0-1,-1 0 1,1 0-1,-1 1 1,1 0-1,-1 0 1,0 1 0,0-1-1,0 1 1,-1 1-1,3 1 3,22 20-7,-17-16 14,0 0 0,-1 1 0,0 0 0,-1 1 0,-1 0 0,0 1 0,0 0 0,0 4-7,7 10 17,1-1 0,1 0 0,12 10-17,-3-3 31,-14-17-18,1 0 0,0-1 1,1-1-1,1 0 1,0-1-1,1-1 0,0-1 1,1 0-1,0-2 0,0 0 1,1-1-1,1-1 0,-1-1 1,1 0-1,3-1-13,1-1 29,1-1-1,-1-1 1,1-1-1,-1-1 1,1-2-1,-1 0 1,1-2-1,-1 0 1,0-2-1,-1-1 1,1-1 0,11-6-29,-28 9 10,0 0 0,0 0 1,0 0-1,-1-1 0,1 0 1,-2-1-1,2-1-10,38-31 38,-31 30-29,13-7 9,0-1 0,-1-2 1,0-1-1,-2-1 0,-1-1 0,0-1 0,16-21-18,18-35 45,3 3 0,62-60-45,-101 113 1,-1-2 0,11-17-1,-23 28 0,1 0 1,1 0-1,0 1 1,1 0 0,0 1-1,1 0 1,0 1-1,0 1 1,2 0-1,-1 1 1,5-2-1,82-41 0,-28 13 0,101-60 0,-102 57-3,-12 6 0,47-19 3,-86 46-3,0 0-1,0 2 0,0 1 1,1 0-1,0 2 1,0 1-1,10-1 4,15 1-3,73-1-11,-106 5 13,0 1 0,-1 0 0,1 0-1,-1 1 1,0 1 0,0 0 0,10 5 1,44 23-5,-2 2 0,-1 4 5,-34-19-2,-2 1 1,-1 1-1,0 2 1,-2 1-1,8 9 2,-13-13 11,0-2 0,2 0 1,0-2-1,1 0 0,15 6-11,-8-3 25,-1 0 0,24 22-25,-42-31 0,75 62 98,-75-64-39,0 0 0,1-1 0,-1 0 0,2-1 0,-1 0 0,11 3-59,-1-6 86,1 0 1,0-1-1,0-2 1,0 0-1,0-1 1,0-1-1,14-4-86,12-4 111,0-2 1,0-2-1,6-4-111,66-20 153,-112 35-140,-1-1 0,1 1-1,0-2 1,-1 1 0,0-1 0,0-1 0,-1 1-1,1-1 1,-1-1 0,2-2-13,17-14 25,-18 18-20,0 1-1,0-1 0,1 2 1,-1-1-1,1 1 1,3-1-5,34-14 13,52-26 34,-75 36-41,0-1 0,-1-2 0,-1 0 0,16-11-6,75-49 17,-104 65-12,0-1 0,0 2 0,0-1 0,0 1 0,1 0-1,0 1 1,0 0 0,8-2-5,-11 4-191,-1 0-1,1-1 1,-1 0-1,1 0 1,-1 0-1,0 0 1,2-2 191,-6 3-158,1 1 0,0 0-1,-1-1 1,1 1 0,-1-1-1,0 0 1,0 1 0,1-1 0,-1 0-1,0 0 1,0 0 0,-1 0 0,1 0-1,0 0 1,-1 0 0,1 0 0,-1 0-1,1 0 1,-1 0 0,0 0-1,0 0 1,0 0 0,0 0 0,-1-2 158,-5-20-4424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2:22.537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283 138 7386,'-21'-37'7203,"8"25"-3958,13 12-3121,0 0-1,-1 1 1,1-1-1,0 1 1,-1-1-1,1 1 1,0-1-1,0 1 1,0 0-1,0-1 1,-1 1-1,1-1 1,0 1-1,0-1 1,0 1-1,0-1 1,0 1-1,0 0 1,1-1-1,-1 1 1,0-1-1,0 1 1,0-1-1,0 1 1,1-1-1,-1 1 1,0-1-1,0 1 1,1-1-1,-1 1 1,0-1-1,1 0-123,24 85 663,1-2 274,-3 1 0,7 65-937,24 291 469,-9-53-157,13 87 92,-7-109-173,-15 3 1,-13 112-232,-30 59 115,-4-445-61,-3-1 0,-26 87-54,15-74 84,-9 100-84,-23 211 1299,53-350-924,3 0 1,5 37-376,1 28 349,-7 85 75,2-173-350,2 0 0,3 8-74,3 66 53,-8-96-38,0 0 0,2 0-1,0 0 1,2-1 0,4 16-15,-6-17-117,-2-19 147,0 0-1,0 0 1,0 0-1,0 1 0,0-1 1,0 0-1,0 0 1,0 0-1,0 0 1,0 0-1,1 0 1,-1 0-1,1 0 1,-1 0-1,0 0 0,1 0 1,0 0-1,-1 0 1,1 0-1,0 0-29,21 0-4249,1-7 495</inkml:trace>
  <inkml:trace contextRef="#ctx0" brushRef="#br0" timeOffset="1">52 492 3161,'-8'-20'1635,"-1"1"0,0 0 0,-7-11-1635,14 26 232,0 0 1,1 0-1,0-1 0,0 1 1,0 0-1,0-1 1,1 1-1,-1-1 0,1 1 1,0 0-1,1-1 1,-1 1-1,1-1 0,0 1 1,0 0-1,0-1 1,1 1-1,-1 0 0,1 0 1,0 0-1,2-3-232,6-11 268,0 0-1,2 1 1,0 0-1,2-1-267,5-6 272,15-18 735,24-22-1007,-47 53 207,0 0-1,1 1 1,0 0-1,1 1 1,0 1-1,0 0 1,14-5-207,-25 11 55,1 1 1,0 0-1,0 0 0,-1 0 1,1 0-1,0 1 0,0-1 1,0 1-1,0 0 0,0-1 0,0 1 1,0 1-1,-1-1 0,1 0 1,0 1-1,0-1 0,0 1 1,0 0-1,0 0 0,-1 0 1,1 0-1,-1 1 0,1-1 1,0 1-1,-1-1 0,0 1 1,0 0-1,1 0 0,-1 0-55,5 7 248,-1 0 0,0 0 0,0 0 0,-1 1 0,0 0-1,0 0 1,-1 1-248,12 25 1387,-16-35-1639,1 0-1,-1 0 0,1 0 0,0-1 1,-1 1-1,1 0 0,0 0 0,-1 0 1,1 0-1,0-1 0,0 1 0,0 0 1,0-1-1,0 1 0,0-1 0,0 1 1,0-1-1,0 1 0,0-1 0,0 0 1,0 0-1,0 1 0,0-1 0,0 0 1,0 0-1,0 0 0,1 0 253,9-4-3713</inkml:trace>
  <inkml:trace contextRef="#ctx0" brushRef="#br0" timeOffset="2">601 5866 3593,'-46'-16'1408,"32"13"-564,12 9 2530,13 8 1765,32 5-3966,-35-14-1110,0 1 70,0-1 0,1 0 0,0-1 0,0 1 0,0-2 0,0 1 0,1-2 0,0 1 0,-1-1 0,9 1-133,979 51 2373,-401-39-1748,-279-11-380,-103 1-87,1047 35 639,-458-2-357,248 13 32,199-9 141,-1-39-200,834-33 423,-1586 19-634,678-30 523,-1165 41-709,20-2 90,0-1 1,0-1 0,27-7-107,-57 10 10,0 1 0,0-1-1,0 1 1,-1 0 0,1-1 0,0 1 0,0-1 0,0 1 0,0 0 0,-1-1 0,1 1 0,0 0 0,0-1-1,-1 1 1,1 0 0,0 0 0,-1-1 0,1 1 0,0 0 0,-1 0 0,1-1 0,0 1 0,-1 0 0,1 0-1,-1 0 1,1 0 0,0 0 0,-1 0 0,1-1 0,-1 1 0,1 0 0,0 0 0,-1 0 0,1 0 0,-1 0 0,1 1-1,-1-1-9,-15-1 15,0 1 0,0 1-1,0 1 1,0 0-1,-6 3-14,-19 2-3253,0-2 272</inkml:trace>
  <inkml:trace contextRef="#ctx0" brushRef="#br0" timeOffset="3">12001 5916 744,'-37'-49'1810,"15"11"5792,29 38-424,33 14-6954,40 15 102,-17-7-28,-1 3 0,7 7-298,-52-24 61,-1 1-1,1 1 1,-2 1 0,0 0-1,0 1 1,-1 1-1,0 0 1,-1 1-1,10 13-60,-20-23 64,0 1 0,0 0 0,-1 0 0,1-1 0,-1 1 0,0 1 0,0-1 0,-1 0 0,0 0 0,1 1 0,-2-1 0,1 1 0,-1-1 0,0 1 0,0-1 0,0 1 0,-1-1 0,0 0 0,0 1 0,0-1 0,-1 0 0,1 1-1,-1-1 1,-1 0 0,1 0 0,-1 0 0,0-1 0,0 1 0,0-1 0,0 0 0,-1 1 0,0-1 0,-1 0-64,-8 9 321,-1-1 0,0 0 1,0-2-1,-1 1 0,-1-2 0,0 0 0,0-1 0,0 0 0,-11 2-321,6-3 288,-16 5 33,0 1-1,1 2 1,0 2 0,2 1-1,0 1 1,-3 5-321,36-24 18,1 1 0,-1-1 1,1 1-1,-1-1 1,1 1-1,-1-1 0,1 1 1,0-1-1,-1 1 1,1 0-1,0-1 0,-1 1 1,1-1-1,0 1 1,0 0-1,0-1 1,-1 1-1,1 0 0,0-1 1,0 1-1,0 0 1,0-1-1,0 1 0,0 0 1,1-1-1,-1 1 1,0 0-1,0-1 0,0 1 1,0 0-1,1-1 1,-1 1-1,0-1 0,1 1 1,-1 0-1,1-1 1,-1 1-1,0-1 0,1 1 1,-1-1-1,1 1 1,-1-1-1,1 0 1,0 1-19,32 23-1009,-21-16-2100,6 7 63</inkml:trace>
  <inkml:trace contextRef="#ctx0" brushRef="#br0" timeOffset="4">409 5340 2040,'0'-1'812,"1"0"-1,0 0 1,0-1-1,0 1 0,-1 0 1,1 0-1,0-1 1,-1 1-1,1 0 0,-1-1 1,0 1-1,0-1 1,1 1-1,-1 0 0,0-1 1,0 1-1,0-2-811,0 0 3323,3 13-1277,3 50-1150,-2 1-1,-3-1 1,-7 55-896,3-38 630,0-4 137,4 0 0,8 53-767,-8-76 736,-17-52 710,8-1-8323,-6-5 1914</inkml:trace>
  <inkml:trace contextRef="#ctx0" brushRef="#br1" timeOffset="5">507 4835 80,'2'-4'185,"0"0"1,1 1-1,0 0 1,0 0-1,0 0 0,0 0 1,0 0-1,1 0 1,3-1-186,28-26 770,178-179 3138,-170 169-3547,2 1 1,2 2-1,24-13-361,52-41 819,203-160-128,-297 230-457,0 2 0,31-16-234,42-27 700,-9-11-94,-45 33-419,3 3 0,4-1-187,156-99 1164,17-28-1164,-21-4 744,-79 62-395,-82 68-283,-27 21-25,0 2 0,1 1 1,1 0-1,0 1 1,2 1-42,18-9 118,-1-2 0,-2-2 0,29-25-118,101-96 247,-133 117-112,2 2 0,20-12-135,-21 16 139,-1-2-1,-1-1 1,1-4-139,7-6 92,2 2 1,1 2-1,2 2 1,9-2-93,7-6 111,-4-2 12,-2-4 1,20-21-124,-14 13 48,-1-5 23,-39 35-39,1 1 0,14-9-32,187-121 124,-189 120-14,-30 26-86,0 0-1,1 0 0,-1 1 1,1 0-1,0 0 0,0 0 1,0 1-1,3-1-23,18-15 167,-26 18-137,0 0-1,1 0 1,-1 0 0,0 0-1,0 0 1,1 1-1,0-1 1,-1 1-1,1-1 1,-1 1-1,4-1-29,-1 1 43,0-1 0,0-1 0,0 1 1,-1-1-1,1 0 0,-1 0 0,1 0 0,1-2-43,25-15 391,-16 14-282,0-1-1,-1-1 0,0 0 0,0-1 1,-1-1-1,9-7-108,-22 13-47,-1 5-970</inkml:trace>
  <inkml:trace contextRef="#ctx0" brushRef="#br1" timeOffset="6">4571 1826 872,'-1'-2'271,"0"0"-1,1 0 0,-1 0 1,1 0-1,-1-1 1,1 1-1,0 0 0,-1 0 1,1-1-1,1 1 1,-1 0-1,0 0 1,0-1-1,1 1 0,-1 0 1,1 0-1,0 0 1,0 0-1,-1 0 0,1 0 1,1 0-1,-1 0 1,0 0-1,0 0 1,1 1-1,-1-1 0,1 0 1,-1 1-1,2-1-270,5-6 236,1 1 1,1 0-1,-1 0 0,1 1 0,0 0-236,3-2 107,27-21 1118,-1-2 0,-2-2 0,16-20-1225,-12 13 988,1 2 1,3 1-989,30-16 1312,81-41-1312,-108 66 122,-10 6-49,14-9 270,2 2-1,27-10-342,-62 32 54,0 0-1,0 1 0,1 1 0,-1 1 0,1 1 1,0 1-1,0 0 0,0 1 0,11 2-53,12 1 111,-34-3-30,1 0 0,-1 1 0,0 1 0,1 0 0,-1 0 0,1 0 1,-1 1-1,0 1 0,0 0 0,0 0 0,0 1 0,-1 0 0,1 0 0,-1 1 0,6 4-81,7 10 146,-1 0 0,-1 1-1,-1 1 1,-1 1 0,0 0 0,-2 1 0,-1 1-1,-1 1 1,0 0 0,0 6-146,101 256 752,-96-234-230,10 51-522,2 10 330,71 212 250,-92-300-442,2 0 0,13 20-138,-12-22 77,0 0 0,-2 0 0,-1 1-77,-4-12 33,-1 0 0,2 0 0,0-1-1,0 1 1,1-2 0,1 1 0,0-1 0,0 0 0,5 4-33,-7-9 19,1 0 0,0 0 0,0 0 1,0-1-1,0 0 0,1 0 1,0-1-1,0 0 0,0-1 0,1 1 1,-1-2-1,1 1 0,0-1 1,7 1-20,-12-3 7,17 3 63,0 0 1,1-2-1,-1-1 1,15-1-71,-32 0 15,1 1 0,0-1 0,0 0 1,0 0-1,-1 0 0,1-1 0,0 0 0,-1 0 0,0 0 0,1 0 0,-1-1 1,0 1-1,0-1 0,0 0 0,-1 0 0,1-1 0,-1 1 0,1-1 1,-1 0-1,0 0 0,-1 0 0,1 0 0,0-1-15,15-38 72,-2 0-1,-2-1 1,-2-1 0,2-22-72,23-184 114,-31 197-100,2-15 4,12-45-18,-15 90-1,2 1-1,0 1 1,2 0 0,0 0 0,2 0-1,11-17 2,15-21-2,-11 17-11,28-36 13,-43 65-1,1 1 0,0 0-1,1 1 1,0 0 0,1 1 0,0 0-1,6-2 2,-5 4-6,0 0-1,1 1 0,0 1 0,0 0 0,1 1 1,0 1-1,9-2 7,-19 6-3,0 0 1,0 1-1,0-1 1,0 1-1,0 1 1,0-1-1,0 1 1,0 0-1,0 1 1,0 0-1,-1 0 1,1 0-1,-1 1 1,1 0-1,-1 0 1,0 1 0,0-1-1,0 1 1,-1 1-1,3 1 3,22 20-7,-17-16 14,0 0 0,-1 1 0,0 0 0,-1 1 0,-1 0 0,0 1 0,0 0 0,0 4-7,7 10 17,1-1 0,1 0 0,12 10-17,-3-3 31,-14-17-18,1 0 0,0-1 1,1-1-1,1 0 1,0-1-1,1-1 0,0-1 1,1 0-1,0-2 0,0 0 1,1-1-1,1-1 0,-1-1 1,1 0-1,3-1-13,1-1 29,1-1-1,-1-1 1,1-1-1,-1-1 1,1-2-1,-1 0 1,1-2-1,-1 0 1,0-2-1,-1-1 1,1-1 0,11-6-29,-28 9 10,0 0 0,0 0 1,0 0-1,-1-1 0,1 0 1,-2-1-1,2-1-10,38-31 38,-31 30-29,13-7 9,0-1 0,-1-2 1,0-1-1,-2-1 0,-1-1 0,0-1 0,16-21-18,18-35 45,3 3 0,62-60-45,-101 113 1,-1-2 0,11-17-1,-23 28 0,1 0 1,1 0-1,0 1 1,1 0 0,0 1-1,1 0 1,0 1-1,0 1 1,2 0-1,-1 1 1,5-2-1,82-41 0,-28 13 0,101-60 0,-102 57-3,-12 6 0,47-19 3,-86 46-3,0 0-1,0 2 0,0 1 1,1 0-1,0 2 1,0 1-1,10-1 4,15 1-3,73-1-11,-106 5 13,0 1 0,-1 0 0,1 0-1,-1 1 1,0 1 0,0 0 0,10 5 1,44 23-5,-2 2 0,-1 4 5,-34-19-2,-2 1 1,-1 1-1,0 2 1,-2 1-1,8 9 2,-13-13 11,0-2 0,2 0 1,0-2-1,1 0 0,15 6-11,-8-3 25,-1 0 0,24 22-25,-42-31 0,75 62 98,-75-64-39,0 0 0,1-1 0,-1 0 0,2-1 0,-1 0 0,11 3-59,-1-6 86,1 0 1,0-1-1,0-2 1,0 0-1,0-1 1,0-1-1,14-4-86,12-4 111,0-2 1,0-2-1,6-4-111,66-20 153,-112 35-140,-1-1 0,1 1-1,0-2 1,-1 1 0,0-1 0,0-1 0,-1 1-1,1-1 1,-1-1 0,2-2-13,17-14 25,-18 18-20,0 1-1,0-1 0,1 2 1,-1-1-1,1 1 1,3-1-5,34-14 13,52-26 34,-75 36-41,0-1 0,-1-2 0,-1 0 0,16-11-6,75-49 17,-104 65-12,0-1 0,0 2 0,0-1 0,0 1 0,1 0-1,0 1 1,0 0 0,8-2-5,-11 4-191,-1 0-1,1-1 1,-1 0-1,1 0 1,-1 0-1,0 0 1,2-2 191,-6 3-158,1 1 0,0 0-1,-1-1 1,1 1 0,-1-1-1,0 0 1,0 1 0,1-1 0,-1 0-1,0 0 1,0 0 0,-1 0 0,1 0-1,0 0 1,-1 0 0,1 0 0,-1 0-1,1 0 1,-1 0 0,0 0-1,0 0 1,0 0 0,0 0 0,-1-2 158,-5-20-4424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2:28.243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283 138 7386,'-21'-37'7203,"8"25"-3958,13 12-3121,0 0-1,-1 1 1,1-1-1,0 1 1,-1-1-1,1 1 1,0-1-1,0 1 1,0 0-1,0-1 1,-1 1-1,1-1 1,0 1-1,0-1 1,0 1-1,0-1 1,0 1-1,0 0 1,1-1-1,-1 1 1,0-1-1,0 1 1,0-1-1,0 1 1,1-1-1,-1 1 1,0-1-1,0 1 1,1-1-1,-1 1 1,0-1-1,1 0-123,24 85 663,1-2 274,-3 1 0,7 65-937,24 291 469,-9-53-157,13 87 92,-7-109-173,-15 3 1,-13 112-232,-30 59 115,-4-445-61,-3-1 0,-26 87-54,15-74 84,-9 100-84,-23 211 1299,53-350-924,3 0 1,5 37-376,1 28 349,-7 85 75,2-173-350,2 0 0,3 8-74,3 66 53,-8-96-38,0 0 0,2 0-1,0 0 1,2-1 0,4 16-15,-6-17-117,-2-19 147,0 0-1,0 0 1,0 0-1,0 1 0,0-1 1,0 0-1,0 0 1,0 0-1,0 0 1,0 0-1,1 0 1,-1 0-1,1 0 1,-1 0-1,0 0 0,1 0 1,0 0-1,-1 0 1,1 0-1,0 0-29,21 0-4249,1-7 495</inkml:trace>
  <inkml:trace contextRef="#ctx0" brushRef="#br0" timeOffset="1">52 492 3161,'-8'-20'1635,"-1"1"0,0 0 0,-7-11-1635,14 26 232,0 0 1,1 0-1,0-1 0,0 1 1,0 0-1,0-1 1,1 1-1,-1-1 0,1 1 1,0 0-1,1-1 1,-1 1-1,1-1 0,0 1 1,0 0-1,0-1 1,1 1-1,-1 0 0,1 0 1,0 0-1,2-3-232,6-11 268,0 0-1,2 1 1,0 0-1,2-1-267,5-6 272,15-18 735,24-22-1007,-47 53 207,0 0-1,1 1 1,0 0-1,1 1 1,0 1-1,0 0 1,14-5-207,-25 11 55,1 1 1,0 0-1,0 0 0,-1 0 1,1 0-1,0 1 0,0-1 1,0 1-1,0 0 0,0-1 0,0 1 1,0 1-1,-1-1 0,1 0 1,0 1-1,0-1 0,0 1 1,0 0-1,0 0 0,-1 0 1,1 0-1,-1 1 0,1-1 1,0 1-1,-1-1 0,0 1 1,0 0-1,1 0 0,-1 0-55,5 7 248,-1 0 0,0 0 0,0 0 0,-1 1 0,0 0-1,0 0 1,-1 1-248,12 25 1387,-16-35-1639,1 0-1,-1 0 0,1 0 0,0-1 1,-1 1-1,1 0 0,0 0 0,-1 0 1,1 0-1,0-1 0,0 1 0,0 0 1,0-1-1,0 1 0,0-1 0,0 1 1,0-1-1,0 1 0,0-1 0,0 0 1,0 0-1,0 1 0,0-1 0,0 0 1,0 0-1,0 0 0,1 0 253,9-4-3713</inkml:trace>
  <inkml:trace contextRef="#ctx0" brushRef="#br0" timeOffset="2">601 5866 3593,'-46'-16'1408,"32"13"-564,12 9 2530,13 8 1765,32 5-3966,-35-14-1110,0 1 70,0-1 0,1 0 0,0-1 0,0 1 0,0-2 0,0 1 0,1-2 0,0 1 0,-1-1 0,9 1-133,979 51 2373,-401-39-1748,-279-11-380,-103 1-87,1047 35 639,-458-2-357,248 13 32,199-9 141,-1-39-200,834-33 423,-1586 19-634,678-30 523,-1165 41-709,20-2 90,0-1 1,0-1 0,27-7-107,-57 10 10,0 1 0,0-1-1,0 1 1,-1 0 0,1-1 0,0 1 0,0-1 0,0 1 0,0 0 0,-1-1 0,1 1 0,0 0 0,0-1-1,-1 1 1,1 0 0,0 0 0,-1-1 0,1 1 0,0 0 0,-1 0 0,1-1 0,0 1 0,-1 0 0,1 0-1,-1 0 1,1 0 0,0 0 0,-1 0 0,1-1 0,-1 1 0,1 0 0,0 0 0,-1 0 0,1 0 0,-1 0 0,1 1-1,-1-1-9,-15-1 15,0 1 0,0 1-1,0 1 1,0 0-1,-6 3-14,-19 2-3253,0-2 272</inkml:trace>
  <inkml:trace contextRef="#ctx0" brushRef="#br0" timeOffset="3">12001 5916 744,'-37'-49'1810,"15"11"5792,29 38-424,33 14-6954,40 15 102,-17-7-28,-1 3 0,7 7-298,-52-24 61,-1 1-1,1 1 1,-2 1 0,0 0-1,0 1 1,-1 1-1,0 0 1,-1 1-1,10 13-60,-20-23 64,0 1 0,0 0 0,-1 0 0,1-1 0,-1 1 0,0 1 0,0-1 0,-1 0 0,0 0 0,1 1 0,-2-1 0,1 1 0,-1-1 0,0 1 0,0-1 0,0 1 0,-1-1 0,0 0 0,0 1 0,0-1 0,-1 0 0,1 1-1,-1-1 1,-1 0 0,1 0 0,-1 0 0,0-1 0,0 1 0,0-1 0,0 0 0,-1 1 0,0-1 0,-1 0-64,-8 9 321,-1-1 0,0 0 1,0-2-1,-1 1 0,-1-2 0,0 0 0,0-1 0,0 0 0,-11 2-321,6-3 288,-16 5 33,0 1-1,1 2 1,0 2 0,2 1-1,0 1 1,-3 5-321,36-24 18,1 1 0,-1-1 1,1 1-1,-1-1 1,1 1-1,-1-1 0,1 1 1,0-1-1,-1 1 1,1 0-1,0-1 0,-1 1 1,1-1-1,0 1 1,0 0-1,0-1 1,-1 1-1,1 0 0,0-1 1,0 1-1,0 0 1,0-1-1,0 1 0,0 0 1,1-1-1,-1 1 1,0 0-1,0-1 0,0 1 1,0 0-1,1-1 1,-1 1-1,0-1 0,1 1 1,-1 0-1,1-1 1,-1 1-1,0-1 0,1 1 1,-1-1-1,1 1 1,-1-1-1,1 0 1,0 1-19,32 23-1009,-21-16-2100,6 7 63</inkml:trace>
  <inkml:trace contextRef="#ctx0" brushRef="#br0" timeOffset="4">409 5340 2040,'0'-1'812,"1"0"-1,0 0 1,0-1-1,0 1 0,-1 0 1,1 0-1,0-1 1,-1 1-1,1 0 0,-1-1 1,0 1-1,0-1 1,1 1-1,-1 0 0,0-1 1,0 1-1,0-2-811,0 0 3323,3 13-1277,3 50-1150,-2 1-1,-3-1 1,-7 55-896,3-38 630,0-4 137,4 0 0,8 53-767,-8-76 736,-17-52 710,8-1-8323,-6-5 1914</inkml:trace>
  <inkml:trace contextRef="#ctx0" brushRef="#br1" timeOffset="5">507 4835 80,'2'-4'185,"0"0"1,1 1-1,0 0 1,0 0-1,0 0 0,0 0 1,0 0-1,1 0 1,3-1-186,28-26 770,178-179 3138,-170 169-3547,2 1 1,2 2-1,24-13-361,52-41 819,203-160-128,-297 230-457,0 2 0,31-16-234,42-27 700,-9-11-94,-45 33-419,3 3 0,4-1-187,156-99 1164,17-28-1164,-21-4 744,-79 62-395,-82 68-283,-27 21-25,0 2 0,1 1 1,1 0-1,0 1 1,2 1-42,18-9 118,-1-2 0,-2-2 0,29-25-118,101-96 247,-133 117-112,2 2 0,20-12-135,-21 16 139,-1-2-1,-1-1 1,1-4-139,7-6 92,2 2 1,1 2-1,2 2 1,9-2-93,7-6 111,-4-2 12,-2-4 1,20-21-124,-14 13 48,-1-5 23,-39 35-39,1 1 0,14-9-32,187-121 124,-189 120-14,-30 26-86,0 0-1,1 0 0,-1 1 1,1 0-1,0 0 0,0 0 1,0 1-1,3-1-23,18-15 167,-26 18-137,0 0-1,1 0 1,-1 0 0,0 0-1,0 0 1,1 1-1,0-1 1,-1 1-1,1-1 1,-1 1-1,4-1-29,-1 1 43,0-1 0,0-1 0,0 1 1,-1-1-1,1 0 0,-1 0 0,1 0 0,1-2-43,25-15 391,-16 14-282,0-1-1,-1-1 0,0 0 0,0-1 1,-1-1-1,9-7-108,-22 13-47,-1 5-970</inkml:trace>
  <inkml:trace contextRef="#ctx0" brushRef="#br1" timeOffset="6">4571 1826 872,'-1'-2'271,"0"0"-1,1 0 0,-1 0 1,1 0-1,-1-1 1,1 1-1,0 0 0,-1 0 1,1-1-1,1 1 1,-1 0-1,0 0 1,0-1-1,1 1 0,-1 0 1,1 0-1,0 0 1,0 0-1,-1 0 0,1 0 1,1 0-1,-1 0 1,0 0-1,0 0 1,1 1-1,-1-1 0,1 0 1,-1 1-1,2-1-270,5-6 236,1 1 1,1 0-1,-1 0 0,1 1 0,0 0-236,3-2 107,27-21 1118,-1-2 0,-2-2 0,16-20-1225,-12 13 988,1 2 1,3 1-989,30-16 1312,81-41-1312,-108 66 122,-10 6-49,14-9 270,2 2-1,27-10-342,-62 32 54,0 0-1,0 1 0,1 1 0,-1 1 0,1 1 1,0 1-1,0 0 0,0 1 0,11 2-53,12 1 111,-34-3-30,1 0 0,-1 1 0,0 1 0,1 0 0,-1 0 0,1 0 1,-1 1-1,0 1 0,0 0 0,0 0 0,0 1 0,-1 0 0,1 0 0,-1 1 0,6 4-81,7 10 146,-1 0 0,-1 1-1,-1 1 1,-1 1 0,0 0 0,-2 1 0,-1 1-1,-1 1 1,0 0 0,0 6-146,101 256 752,-96-234-230,10 51-522,2 10 330,71 212 250,-92-300-442,2 0 0,13 20-138,-12-22 77,0 0 0,-2 0 0,-1 1-77,-4-12 33,-1 0 0,2 0 0,0-1-1,0 1 1,1-2 0,1 1 0,0-1 0,0 0 0,5 4-33,-7-9 19,1 0 0,0 0 0,0 0 1,0-1-1,0 0 0,1 0 1,0-1-1,0 0 0,0-1 0,1 1 1,-1-2-1,1 1 0,0-1 1,7 1-20,-12-3 7,17 3 63,0 0 1,1-2-1,-1-1 1,15-1-71,-32 0 15,1 1 0,0-1 0,0 0 1,0 0-1,-1 0 0,1-1 0,0 0 0,-1 0 0,0 0 0,1 0 0,-1-1 1,0 1-1,0-1 0,0 0 0,-1 0 0,1-1 0,-1 1 0,1-1 1,-1 0-1,0 0 0,-1 0 0,1 0 0,0-1-15,15-38 72,-2 0-1,-2-1 1,-2-1 0,2-22-72,23-184 114,-31 197-100,2-15 4,12-45-18,-15 90-1,2 1-1,0 1 1,2 0 0,0 0 0,2 0-1,11-17 2,15-21-2,-11 17-11,28-36 13,-43 65-1,1 1 0,0 0-1,1 1 1,0 0 0,1 1 0,0 0-1,6-2 2,-5 4-6,0 0-1,1 1 0,0 1 0,0 0 0,1 1 1,0 1-1,9-2 7,-19 6-3,0 0 1,0 1-1,0-1 1,0 1-1,0 1 1,0-1-1,0 1 1,0 0-1,0 1 1,0 0-1,-1 0 1,1 0-1,-1 1 1,1 0-1,-1 0 1,0 1 0,0-1-1,0 1 1,-1 1-1,3 1 3,22 20-7,-17-16 14,0 0 0,-1 1 0,0 0 0,-1 1 0,-1 0 0,0 1 0,0 0 0,0 4-7,7 10 17,1-1 0,1 0 0,12 10-17,-3-3 31,-14-17-18,1 0 0,0-1 1,1-1-1,1 0 1,0-1-1,1-1 0,0-1 1,1 0-1,0-2 0,0 0 1,1-1-1,1-1 0,-1-1 1,1 0-1,3-1-13,1-1 29,1-1-1,-1-1 1,1-1-1,-1-1 1,1-2-1,-1 0 1,1-2-1,-1 0 1,0-2-1,-1-1 1,1-1 0,11-6-29,-28 9 10,0 0 0,0 0 1,0 0-1,-1-1 0,1 0 1,-2-1-1,2-1-10,38-31 38,-31 30-29,13-7 9,0-1 0,-1-2 1,0-1-1,-2-1 0,-1-1 0,0-1 0,16-21-18,18-35 45,3 3 0,62-60-45,-101 113 1,-1-2 0,11-17-1,-23 28 0,1 0 1,1 0-1,0 1 1,1 0 0,0 1-1,1 0 1,0 1-1,0 1 1,2 0-1,-1 1 1,5-2-1,82-41 0,-28 13 0,101-60 0,-102 57-3,-12 6 0,47-19 3,-86 46-3,0 0-1,0 2 0,0 1 1,1 0-1,0 2 1,0 1-1,10-1 4,15 1-3,73-1-11,-106 5 13,0 1 0,-1 0 0,1 0-1,-1 1 1,0 1 0,0 0 0,10 5 1,44 23-5,-2 2 0,-1 4 5,-34-19-2,-2 1 1,-1 1-1,0 2 1,-2 1-1,8 9 2,-13-13 11,0-2 0,2 0 1,0-2-1,1 0 0,15 6-11,-8-3 25,-1 0 0,24 22-25,-42-31 0,75 62 98,-75-64-39,0 0 0,1-1 0,-1 0 0,2-1 0,-1 0 0,11 3-59,-1-6 86,1 0 1,0-1-1,0-2 1,0 0-1,0-1 1,0-1-1,14-4-86,12-4 111,0-2 1,0-2-1,6-4-111,66-20 153,-112 35-140,-1-1 0,1 1-1,0-2 1,-1 1 0,0-1 0,0-1 0,-1 1-1,1-1 1,-1-1 0,2-2-13,17-14 25,-18 18-20,0 1-1,0-1 0,1 2 1,-1-1-1,1 1 1,3-1-5,34-14 13,52-26 34,-75 36-41,0-1 0,-1-2 0,-1 0 0,16-11-6,75-49 17,-104 65-12,0-1 0,0 2 0,0-1 0,0 1 0,1 0-1,0 1 1,0 0 0,8-2-5,-11 4-191,-1 0-1,1-1 1,-1 0-1,1 0 1,-1 0-1,0 0 1,2-2 191,-6 3-158,1 1 0,0 0-1,-1-1 1,1 1 0,-1-1-1,0 0 1,0 1 0,1-1 0,-1 0-1,0 0 1,0 0 0,-1 0 0,1 0-1,0 0 1,-1 0 0,1 0 0,-1 0-1,1 0 1,-1 0 0,0 0-1,0 0 1,0 0 0,0 0 0,-1-2 158,-5-20-4424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4:49.2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3335 824 8650,'-29'1'3177,"-1"2"623,5-3-2359,2 0-105,12 0-424,2 0-392,7 0-288,9 0 16,10-3-80,6 0-4216,8 0 1583</inkml:trace>
  <inkml:trace contextRef="#ctx0" brushRef="#br0" timeOffset="1">3407 813 7682,'-4'9'2744,"0"-2"489,-2 0-2273,1 0 56,2-3-568,0-2-95,2 1-49,-1-2 2952,2 1-6544,7 2 3384</inkml:trace>
  <inkml:trace contextRef="#ctx0" brushRef="#br0" timeOffset="332.45">3475 903 7682,'-19'46'3096,"4"-46"313,4 1-2225,8-1-79,0 0-673,10-5-128,-7 3-88,0 1-216,10-4-1441,18-10-2007,41-24-1</inkml:trace>
  <inkml:trace contextRef="#ctx0" brushRef="#br0" timeOffset="333.45">3585 787 9034,'-13'-82'3345,"-19"72"519,8 4-2551,6 4-9,7 1-616,7 0-208,7-4-296,8 1-96,4-1 32,8-5-232,4 4-8,2-5-3929,1 2 1065</inkml:trace>
  <inkml:trace contextRef="#ctx0" brushRef="#br0" timeOffset="681.24">3678 576 5009,'27'-50'3449,"-46"46"-168,7 0-1137,2 3-304,2 1-847,5 3-297,9-5-408,-6 1-152,3 0-72,5-1 504,19-7-744,47-17-3393,-46 11 1377</inkml:trace>
  <inkml:trace contextRef="#ctx0" brushRef="#br0" timeOffset="682.24">3858 503 8050,'19'103'3032,"-48"-91"505,10 1-2265,4-2-31,6-4-593,7-3-168,8-1-312,9-2-64,2-2 24,8 4-112,-2-6 2849,-1 4-6578,-4 1 2977</inkml:trace>
  <inkml:trace contextRef="#ctx0" brushRef="#br0" timeOffset="1061.87">3935 653 6601,'-9'-1'3873,"-20"-3"-96,-39-4-1088,39 2-1329,14 6-280,6-7-488,5 0-272,11-2-152,8 2-32,6-5-144,4 6 2465,9 0-6546,-9-4 2857</inkml:trace>
  <inkml:trace contextRef="#ctx0" brushRef="#br0" timeOffset="1062.87">3961 454 7698,'4'-58'3016,"-27"52"585,7-3-2097,-2 2-15,10 1-465,1 4-384,4-1-360,9-1-64,-6 3-64,1-1 176,1 1-4201,29-7 1521</inkml:trace>
  <inkml:trace contextRef="#ctx0" brushRef="#br0" timeOffset="1400.65">4080 281 7826,'-2'-1'3424,"0"0"273,-9-2-2016,-6 0-289,2 0-536,-32-6-464,51 6-184,4-1-152,17-3 16,5 0 24,12-1-3993,0 0 1369</inkml:trace>
  <inkml:trace contextRef="#ctx0" brushRef="#br0" timeOffset="1401.65">4250 184 5193,'21'-9'2753,"-43"16"71,5-3-1343,5 1-169,7 1-616,5-2-272,4-3-264,-4-1 72,0 0 32,1 0-3232,1 0 1263</inkml:trace>
  <inkml:trace contextRef="#ctx0" brushRef="#br0" timeOffset="1742.56">4261 285 7354,'-15'119'3296,"-5"-112"313,-2-1-1801,10 1-263,2-4-465,7-4-520,6-6-232,9-1-224,6-5 56,4 0-48,4-4-4049,1 1 1441</inkml:trace>
  <inkml:trace contextRef="#ctx0" brushRef="#br0" timeOffset="1743.56">4348 219 8818,'4'-90'3225,"-30"83"503,2 1-2447,9 4-49,5 0-520,8 1-368,3-2-152,-1 2-120,1-1-56,1 1 192,22 0-4113,40-2 1385</inkml:trace>
  <inkml:trace contextRef="#ctx0" brushRef="#br0" timeOffset="2123.92">4444 62 7234,'25'-52'3696,"-44"51"-15,2 1-1600,3-2-785,6 6-520,5-2-400,7-4-176,-4 1-144,2 1 184,3-1 608,28 1-4720,32 7 1983</inkml:trace>
  <inkml:trace contextRef="#ctx0" brushRef="#br0" timeOffset="2124.92">4592 26 8338,'21'0'3609,"-39"-6"391,-4 2-2271,10-1 79,9 3-760,3-2-287,5 0-369,-5 4 56,2 0 464,-1 0-5289,6 2 2217</inkml:trace>
  <inkml:trace contextRef="#ctx0" brushRef="#br0" timeOffset="-6131.09">554 2860 5777,'1'5'2537,"-1"-1"551,0 0-991,0-2-545,0 1 105,0-1-769,0-1-272,0 0-408,0 1-104,0-1-56,1 0-16,1 1-264,9 3-3481,1-2 1057</inkml:trace>
  <inkml:trace contextRef="#ctx0" brushRef="#br0" timeOffset="-5772.59">736 2848 8466,'-3'0'1864,"-29"8"785,-27 6-2489,47-13-104,15-1 56,6-5 120,3-1-2873,18-2 1081</inkml:trace>
  <inkml:trace contextRef="#ctx0" brushRef="#br0" timeOffset="-5771.59">806 2813 9282,'-2'-2'2112,"-7"1"953,-14 2-2729,-35 12-112,53-9 8,14-4 40,8-3-128,16-5-3216,7-2 1255</inkml:trace>
  <inkml:trace contextRef="#ctx0" brushRef="#br0" timeOffset="-5411.3">934 2731 9474,'-2'-1'2112,"-2"-1"905,0 2-2833,-1 0-24,2 0-56,2-1-96,1 0-232,1-2-2792,29-13 823</inkml:trace>
  <inkml:trace contextRef="#ctx0" brushRef="#br0" timeOffset="-5410.92">1075 2608 7914,'21'-12'2544,"-47"18"577,11-2-2313,1 0 0,6-6-424,7 2-120,6-1-152,-5 0-96,2-1-2584,3 1-617,13-7-688</inkml:trace>
  <inkml:trace contextRef="#ctx0" brushRef="#br0" timeOffset="-5032.24">1110 2521 8818,'1'8'2336,"-2"-4"809,-2-2-2513,0-1-88,0 1-120,1-1-240,0 0 32,2-1-216,2 0-3232,19-4 1167</inkml:trace>
  <inkml:trace contextRef="#ctx0" brushRef="#br0" timeOffset="-5031.24">1351 2423 8362,'-36'19'2368,"-3"-1"873,10-10-2209,1 0-296,7 0 49,6-2-377,10-6-192,9-3-80,9-5-48,9-3 3008,1-4-6544,11-7 3240</inkml:trace>
  <inkml:trace contextRef="#ctx0" brushRef="#br0" timeOffset="-4663.68">1383 2350 9650,'-1'1'2425,"-2"0"903,-5 2-2808,5-2-112,1-1-111,-1 0-145,2 0 96,1-1 936,1 0-4537,28-12 2033</inkml:trace>
  <inkml:trace contextRef="#ctx0" brushRef="#br0" timeOffset="-4662.68">1454 2340 10626,'-77'52'2897,"45"-47"936,13-2-3217,6 5 144,2-7-416,2-2-88,11-2-200,6-1-16,3-4-104,9-3-3809,10-1 1273</inkml:trace>
  <inkml:trace contextRef="#ctx0" brushRef="#br0" timeOffset="-4290.09">1481 2283 4449,'0'-3'3465,"-1"-4"-561,-3-2 9,0 1-2337,0 1 104,0-3-424,2 2 96,2-2-304,2 2-3136,0 1 1159</inkml:trace>
  <inkml:trace contextRef="#ctx0" brushRef="#br0" timeOffset="-4289.09">1556 2152 5833,'25'-46'1905,"-44"42"671,7 4-1520,2 0-111,6 2-57,1 6-424,5-1-232,-2-7-96,0 0 104,1 2-3041,3-1 1129</inkml:trace>
  <inkml:trace contextRef="#ctx0" brushRef="#br0" timeOffset="-3940.35">1678 2200 8754,'50'57'2728,"-73"-44"681,7-3-2513,2-2-71,6-4-377,4 0-136,9-4-200,-5-1 32,0 0-72,3-1-3569,9-2 1273</inkml:trace>
  <inkml:trace contextRef="#ctx0" brushRef="#br0" timeOffset="-3939.35">1713 2155 9954,'-22'-75'2345,"-9"69"975,6-1-2896,10 3-120,6-5-23,12-3-193,6-2 152,8 3 2240,10-1-5833,-5 6 2921</inkml:trace>
  <inkml:trace contextRef="#ctx0" brushRef="#br0" timeOffset="-3579.83">1759 1949 8338,'30'-15'2616,"-49"14"601,6 3-2409,3 4-72,6 2-336,4-3-176,8 1-143,6 3 79,2 0-144,5-8 1256,2 4-4561,-3 9 1785</inkml:trace>
  <inkml:trace contextRef="#ctx0" brushRef="#br0" timeOffset="-3578.83">1917 2020 3577,'47'46'2944,"-53"-43"-151,-6 1-264,3-1-1129,-5-3-184,10 0-456,-4-2-352,5 1-160,2 0-16,1-1-1488,0 1-1929,0-1 297</inkml:trace>
  <inkml:trace contextRef="#ctx0" brushRef="#br0" timeOffset="-3200.19">1923 1869 7114,'-27'6'3232,"4"-6"97,-1-5-1201,11 5-1624,3-4 113,12-3-409,4 2 56,11-2-104,9-3-3617,5 1 1361</inkml:trace>
  <inkml:trace contextRef="#ctx0" brushRef="#br0" timeOffset="-3199.19">2103 1742 4449,'19'57'3081,"-31"-49"-305,5-4-175,7 3-1865,0-1 88,0-6-448,0 0-88,0 0-192,1 0 168,1 0-3288,18 2-9,-4-3-928</inkml:trace>
  <inkml:trace contextRef="#ctx0" brushRef="#br0" timeOffset="-2851.36">2175 1755 10138,'-41'7'2249,"-30"-4"999,49-8-2968,13 9-168,8-3 64,7-2 25,12 2-3450,9-2 1216</inkml:trace>
  <inkml:trace contextRef="#ctx0" brushRef="#br0" timeOffset="-2850.36">2228 1973 8610,'-31'6'2472,"1"-1"913,9 1-2361,4-3-31,7-2-137,5-2-280,3-6-280,8 0-144,-6 6 16,1-1-96,1-1-1376,11-5-2377,1-1 264</inkml:trace>
  <inkml:trace contextRef="#ctx0" brushRef="#br0" timeOffset="-2481.9">2239 1691 9354,'-72'-42'2216,"50"34"865,15 1-2777,9-1-48,6-2-96,12-3 200,3-2 3105,5 0-6554,0 3 3530</inkml:trace>
  <inkml:trace contextRef="#ctx0" brushRef="#br0" timeOffset="-2480.9">2304 1533 7914,'2'-1'2576,"-4"0"481,1 1-2321,0 0-88,-1 0-384,1 0 104,1 0 144,1 0-3584,13 1 1519</inkml:trace>
  <inkml:trace contextRef="#ctx0" brushRef="#br0" timeOffset="-2119.89">2439 1577 6233,'53'60'1649,"-59"-45"703,-5-7-1784,7 2-112,5-5-16,6-1-215,1-2-73,-8-4-697,1 1-1847,1-1 472</inkml:trace>
  <inkml:trace contextRef="#ctx0" brushRef="#br0" timeOffset="-2118.89">2469 1713 8946,'-31'72'2440,"8"-66"761,6-10-2585,7-2-96,5-2-192,11-3-152,6-1 73,7-4 3047,4-2-6544,-4-11 3392</inkml:trace>
  <inkml:trace contextRef="#ctx0" brushRef="#br0" timeOffset="-1777.23">2503 1532 8658,'28'-49'2328,"-42"41"817,2 2-2513,8 0-128,4 0-136,9-1-176,-1 0 40,10 1-1872,5 0-1521,3 5 81</inkml:trace>
  <inkml:trace contextRef="#ctx0" brushRef="#br0" timeOffset="-1776.23">2653 1405 7754,'0'-2'2440,"-1"-1"1017,0 0-2497,-2 0-224,0 1-120,0-1-440,2 0-304,0 0 360,1 1-3416,1-1 1343</inkml:trace>
  <inkml:trace contextRef="#ctx0" brushRef="#br0" timeOffset="-1401.96">2772 1306 9394,'-3'-2'2521,"-8"-3"767,-1 1-2808,1 1 8,8 2-304,1-1-47,0 1 63,2 0 1888,2-2-5377,19-8 2609</inkml:trace>
  <inkml:trace contextRef="#ctx0" brushRef="#br0" timeOffset="-1400.96">2860 1314 9154,'-12'52'2488,"-7"-48"841,8-1-2705,4-3 40,5 0-295,4-4-73,-2 2-192,0 1 40,2-1-88,-1 1 3088,0-2-6552,8-1 3136</inkml:trace>
  <inkml:trace contextRef="#ctx0" brushRef="#br0" timeOffset="-1039.94">2919 1172 9450,'-29'6'2641,"-2"-4"1007,1-12-2631,5 3-105,11 3-104,1 2-344,12-3-264,9 1 24,3 0-176,8-3 2649,0-4-6538,10-7 2977</inkml:trace>
  <inkml:trace contextRef="#ctx0" brushRef="#br0" timeOffset="-1038.94">2935 1050 6793,'2'-2'3065,"-2"1"152,0 0-1961,-2-1-64,1 1-752,0 0-144,1-1-232,0 1 57,1-1 3175,10 0-6560,7-4 3344</inkml:trace>
  <inkml:trace contextRef="#ctx0" brushRef="#br0" timeOffset="-713.11">3063 1043 6825,'29'63'2897,"-43"-66"240,1 10-1793,6-2-328,6 1-440,3-4-304,-2-2 40,0 0-39,2 0-3506,2 2 1392</inkml:trace>
  <inkml:trace contextRef="#ctx0" brushRef="#br0" timeOffset="-712.75">3160 1171 7738,'27'65'2656,"-40"-66"497,0 2-2233,7-2 56,2-2-432,4 5-288,0-4 89,0 1-121,0 0-3497,1-1 1384</inkml:trace>
  <inkml:trace contextRef="#ctx0" brushRef="#br0" timeOffset="-349.72">3149 1106 10226,'-3'0'2833,"-22"4"976,-45 2-2921,48-6-120,10-1-224,7 1-216,11-5-120,12-5-72,5-5 2505,7-5-6538,-5-3 3025</inkml:trace>
  <inkml:trace contextRef="#ctx0" brushRef="#br0" timeOffset="-348.72">3164 973 7698,'30'-23'2832,"-46"22"601,-18-3-1769,19-2-799,7 4-17,8-2-424,4-1-256,-4 4 0,1 0 592,13-6-4361,9-3 1785</inkml:trace>
  <inkml:trace contextRef="#ctx0" brushRef="#br0" timeOffset="2783.62">1086 2407 10314,'25'27'2145,"-48"-5"1151,4-10-3072,8 0-3352,9 1 1231</inkml:trace>
  <inkml:trace contextRef="#ctx0" brushRef="#br0" timeOffset="3127.99">717 2719 11050,'-33'-11'2393,"32"5"1024,-10-3-3257,15 5-160,6 0 8,5 0-272,8 0-3153,3 4 1000</inkml:trace>
  <inkml:trace contextRef="#ctx0" brushRef="#br0" timeOffset="3459.87">777 2765 4425,'-34'93'3657,"3"-82"-393,20-3 49,-1 1-2449,-5-7 113,6 2-417,3-4-344,5 0 24,5-2-80,-2 2-3641,0 0 1345</inkml:trace>
  <inkml:trace contextRef="#ctx0" brushRef="#br0" timeOffset="3460.87">548 2948 9738,'-118'73'2273,"94"-74"863,11-2-2912,7 2-24,6-1 0,10 1 841,-10 0-4178,1-1 1809</inkml:trace>
  <inkml:trace contextRef="#ctx0" brushRef="#br0" timeOffset="3798.18">385 3040 9410,'-51'83'2144,"25"-74"873,10 0-2817,5-3-16,4 4-80,11-1 704,2-1-3824,5-12 1535</inkml:trace>
  <inkml:trace contextRef="#ctx0" brushRef="#br0" timeOffset="3799.18">232 3366 7658,'-23'-1'1984,"1"-1"705,11 4-2225,6-2-136,7 0-40,7-4-48,-9 2-2929,1 1 1009</inkml:trace>
  <inkml:trace contextRef="#ctx0" brushRef="#br0" timeOffset="4129.89">225 3358 7778,'-37'17'1976,"-43"8"929,51-22-2145,9-2-32,8-2-8,6-3-288,12-2-184,7-5-48,5 0-1152,11 3-2177,2 3 465</inkml:trace>
  <inkml:trace contextRef="#ctx0" brushRef="#br0" timeOffset="4130.89">152 3316 8186,'-34'-9'2128,"-33"0"929,46 6-2177,8-2-128,1-2 96,7 1-480,7-7-63,6 2-193,8-1 736,5-1-4161,10-14 1657</inkml:trace>
  <inkml:trace contextRef="#ctx0" brushRef="#br0" timeOffset="4464.31">119 3134 7858,'-3'-1'2592,"-10"-3"561,-5 0-2209,-30-7 48,44 8-376,8-1-311,6-3 39,7-5-200,13-3-1377,7-3-2095,11-9 215</inkml:trace>
  <inkml:trace contextRef="#ctx0" brushRef="#br0" timeOffset="4465.31">400 2919 8570,'-18'11'2504,"-11"-2"905,1-4-2329,3-3-71,10 0-65,4-2-424,15-3-224,9-5-24,8-2 32,11-2-4017,2-2 1537</inkml:trace>
  <inkml:trace contextRef="#ctx0" brushRef="#br0" timeOffset="4817.7">445 2946 8634,'25'132'2144,"-46"-106"777,0-28-2377,5 7-328,13 1-32,7-8 0,11-1 56,10-6 2305,3-2-5514,4-7 2793</inkml:trace>
  <inkml:trace contextRef="#ctx0" brushRef="#br0" timeOffset="4818.7">509 3069 10490,'-39'67'2273,"10"-51"1111,0-15-3039,11 1-137,10-8 48,16-6-24,13-4-144,18-14 16,5-3-3529,17-11 1128</inkml:trace>
  <inkml:trace contextRef="#ctx0" brushRef="#br0" timeOffset="5143.2">1024 2659 7594,'-4'-11'2208,"-2"4"513,10 2-2257,7-4-16,5-3-16,12-6-536,6-2-2617,3-10 969</inkml:trace>
  <inkml:trace contextRef="#ctx0" brushRef="#br0" timeOffset="5144.2">1516 2287 8354,'-26'9'1904,"1"-3"817,12-5-2401,6-4-152,11 2 16,8-6-72,13-5-296,11-8-2577,11-2 817</inkml:trace>
  <inkml:trace contextRef="#ctx0" brushRef="#br0" timeOffset="5476.53">2018 1950 3841,'0'-7'3553,"-6"3"-625,3 2 153,1 0-2185,1 1 0,1 0-552,0-1-104,1 0-184,13-7 120,15-2 497,47-10-3842,-39 3 1585</inkml:trace>
  <inkml:trace contextRef="#ctx0" brushRef="#br0" timeOffset="5477.53">2524 1554 10826,'-18'-6'2345,"-35"-5"1008,34 2-3209,19 1-120,19-5 952,14 0-4313,20-6 1769</inkml:trace>
  <inkml:trace contextRef="#ctx0" brushRef="#br0" timeOffset="5815.42">3200 967 11642,'1'0'2585,"-8"-3"1112,-34-7-3409,34 6 2344,12 1-6200,-10-2 2808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4:59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 42 9738,'-59'-2'3633,"47"-9"752,3 4-2825,-4-1 369,5 2-769,1 2-200,5 1-512,2 2-184,0 1-192,1 0 888,0 0 753,25 10-6538,37 17 3360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5:38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36 472,'-10'-16'15515,"-1"0"-10197,11 16-5471,1-4 694,1 4-5076,-1 2 1068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5:43.3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86 8 1376,'-9'-1'11939,"-3"-1"-5168,-13-2-3653,24 4-3128,0 0 0,0 0 0,-1 0 0,1 0 0,0 0 0,0 0 1,-1 0-1,1 0 0,0 0 0,0 1 0,0-1 0,-1 1 0,1-1 1,0 0-1,0 1 0,0 0 0,0-1 0,0 1 0,0 0 0,0-1 1,0 1-1,0 0 0,0 0 0,0 0 0,0 0 0,1 0 0,-1 0 1,0 0-1,1 0 0,-1 0 0,1 0 0,-1 1 10,-2 3-1581,-1 1-834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3:40.5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1310 701 3769,'-33'-25'5720,"26"19"-5067,1 1 1,-1 0-1,0 0 1,0 1-1,-1 0 1,1 0-1,-1 0 1,0 1-1,-3 0-653,-22-5 920,0 2 1,0 1-1,0 2 0,0 2 0,0 0 1,-33 5-921,-5 4 664,0 4 1,-51 15-665,96-21 99,0 1 0,0 1 0,1 2 1,0 0-1,0 2 0,1 0 0,1 2 1,0 0-1,1 2 0,0 0 0,2 2 1,-5 5-100,-30 39 173,4 3 0,2 2 1,3 2-1,-2 10-173,30-45 27,2 0-1,1 1 0,1 1 1,2 1-1,2 0 0,2 0 1,1 1-1,1-1 0,2 2 1,2-1-1,2 0 0,1 0 1,2 1-1,2-1 1,1-1-1,2 1 0,9 24-26,-10-42 28,1-1-1,0 1 1,2-2 0,0 1-1,1-2 1,0 1-1,2-1 1,0-1-1,1 0 1,0-1-1,2-1 1,1 1-28,7 4 24,1-2 1,0-1-1,1-1 0,1-1 1,0-1-1,1-1 0,0-2 0,6 1-24,15 1 36,0-1 0,1-2 1,0-3-1,1-2 0,-1-2 0,1-2 0,-1-3 0,1-2 0,48-11-36,-59 6 46,0-2 1,0-2-1,-2-1 0,0-2 1,-1-2-1,-1-2 1,0-1-1,-2-1 0,-1-2 1,0-1-1,14-18-46,-16 14 53,-1-2-1,-2-1 0,-1-1 1,-1-1-1,-2-2 0,-2 0 0,-1-2 1,-2 0-1,-2-1 0,10-36-52,-20 52 28,-1 0 0,-2 0 1,0-1-1,-1 1 0,-2-1 0,0 1 0,-2-1 0,-1 0 0,-1 1 0,0-1 0,-2 1 0,-1 0 0,-1 1 0,-1-1 1,-1 1-1,-1 1 0,-1 0 0,-14-20-28,-29-43 88,-24-26-88,53 79 0,-1 0 0,-2 3 1,-1 0-1,-25-19 0,46 42 33,0 0 0,-1 0 0,0 1 0,0 0 0,0 1 0,0 0 0,-1 0 0,0 1 0,1 0 0,-1 0 0,-10 0-33,9 2-205,-1 1 1,0 0-1,0 0 0,0 1 1,-4 2 204,-39 9-3451,-11 6 39</inkml:trace>
  <inkml:trace contextRef="#ctx0" brushRef="#br0" timeOffset="949">1117 1493 8642,'-4'5'856,"0"0"1,-1 0-1,1 0 1,-1-1-1,1 0 1,-1 0-1,-1 0 1,1 0-1,-5 1-856,5-2 311,0-1 0,-1 0 1,1 0-1,0 0 0,-1-1 0,0 0 0,1 0 0,-1 0 0,1-1 0,-1 0 1,0 0-1,0 0 0,1-1 0,-1 0 0,1 0 0,-1 0 0,-2-2-311,4 2 69,0 0-1,0 0 0,0-1 1,1 1-1,-1-1 0,0 0 1,1 0-1,-1 0 1,1-1-1,0 1 0,0-1 1,0 1-1,0-1 0,0 0 1,1 0-1,-1-1 0,1 1 1,0-1-1,0 1 1,0-1-1,0 1 0,1-1 1,0 0-1,-1 0 0,1 0 1,0-2-69,1 1-1,0 0 0,1 0 1,-1 0-1,1 0 0,0 0 1,1 0-1,-1 0 0,1 0 1,0 0-1,0 0 1,0 1-1,1-1 0,0 1 1,-1 0-1,2 0 0,-1 0 1,0 0-1,1 0 0,0 1 1,2-3 0,2 1-16,-1-1 0,1 1 1,0 1-1,0 0 1,0 0-1,0 0 1,1 1-1,-1 0 0,1 1 1,0 0-1,0 0 1,0 1-1,5 0 16,-11 1-2,-1 0-1,1 0 1,0 0 0,0 0-1,-1 0 1,1 1-1,0-1 1,0 1-1,-1 0 1,1 0 0,0 0-1,-1 0 1,1 0-1,-1 0 1,0 1 0,1-1-1,-1 1 1,0 0-1,0-1 1,0 1 0,0 0-1,0 1 1,0-1-1,-1 0 1,1 0 0,-1 1-1,1-1 1,-1 1-1,0-1 1,0 1 0,0-1-1,0 1 1,-1 0-1,1 0 1,-1-1 0,1 1-1,-1 0 1,0 0-1,0-1 1,0 1 0,-1 0-1,1 0 1,-1-1-1,1 1 1,-1 0 2,-1 7 19,0-1 1,-1 0-1,1 0 0,-2 0 0,1 0 1,-2 0-1,1-1 0,-1 1 1,0-1-1,-1 0 0,-1 1-19,4-5 34,0 0 1,0 0-1,-1-1 0,1 1 1,-1-1-1,0 0 0,0 0 1,0 0-1,0 0 0,0-1 0,-1 0 1,1 0-1,-1 0 0,0 0 1,1-1-1,-1 0 0,0 0 1,0 0-1,0 0 0,0-1 1,0 0-1,-1 0-34,5 0 11,0 0 0,-1 0-1,1 0 1,0 0 0,0 0 0,-1-1 0,1 1 0,0 0 0,0-1 0,-1 1 0,1-1 0,0 1-1,0-1 1,0 0 0,0 1 0,0-1 0,0 0 0,0 0 0,0 0 0,0 0 0,0 0-1,0 0 1,0 0 0,1 0 0,-1 0 0,0 0 0,1 0 0,-1 0 0,1 0 0,0-1-1,-1 1 1,1 0 0,0 0 0,-1-1 0,1 1 0,0 0 0,0-1 0,0 1 0,0 0-1,0 0 1,1-1 0,-1 1 0,0 0 0,1 0 0,-1-1 0,0 1 0,1 0 0,0 0-1,-1 0 1,1 0 0,0-1 0,-1 1 0,1 0 0,0 0-11,3-6 1,1 0 1,-1 1-1,1-1 1,1 1-1,-1 0 1,1 0-1,0 1 1,1-1-2,4-1-17,0 0 0,0 1 0,0 0 0,11-3 17,-20 8-3,0 0 0,0 1 0,0-1 0,0 1 0,0-1 0,0 1 0,0 0 0,1 0 0,-1 0 0,0 0 1,0 0-1,0 0 0,0 0 0,0 1 0,1 0 3,-2-1-1,0 1 0,-1 0 0,1-1 0,0 1 0,0 0 0,0 0 0,-1 0 0,1 0 0,0 0 0,-1 0 0,1 0 0,-1 0 0,1 0 0,-1 0 0,1 0 0,-1 0 0,0 0 0,0 1 0,0-1 0,1 0 0,-1 0 0,0 0 0,0 0 0,0 0 0,-1 1 0,1-1 0,0 0 0,0 0 0,-1 1 1,-1 4 37,0 0 0,-1 0 0,1 0 0,-1 0 0,0-1 0,-1 1 0,0-1 0,0 0 0,0 0 0,0 0 1,-1 0-1,1-1 0,-1 0 0,0 0 0,-1 0 0,1-1 0,-1 1 0,1-1 0,-1-1 0,0 1 0,0-1 0,0 0 1,-1 0-1,1-1 0,0 0 0,-1 0-37,6-1 8,1 1 1,-1-1-1,1 0 1,-1 0-1,1 0 1,-1 0-1,1 0 1,-1 0-1,1 0 1,-1 0-1,1-1 1,-1 1-1,1 0 1,-1 0-1,1 0 1,-1 0-1,1-1 1,-1 1-1,1 0 1,-1-1-1,1 1 1,0 0-1,-1-1 1,1 1-1,0 0 1,-1-1-1,1 1 1,0-1-1,-1 1 1,1-1 0,0 1-1,0 0 1,-1-1-1,1 0-8,7-17 97,22-14-92,-20 24-14,43-34-15,-49 40 22,-1 0 0,1 0 0,0 0 0,0 1 0,0 0 0,0-1 0,0 1 0,0 0 0,0 0 0,0 1 0,0-1 0,0 1 0,1 0 0,-1-1 0,0 1 0,0 1 0,0-1 1,1 0 1,-3 1-1,0 0 1,0-1 0,-1 1 0,1 0 0,0 0 0,0-1 0,-1 1-1,1 0 1,-1 0 0,1 0 0,-1 0 0,1 0 0,-1 0-1,1 0 1,-1 0 0,0 0 0,0 0 0,0 0 0,1 0 0,-1 0-1,0 0 1,0 0 0,0 1 0,-1-1 0,1 0 0,0 0 0,0 0-1,0 0 1,-1 0 0,1 0 0,-1 0 0,1 0 0,-1 0 0,1 0-1,-1 0 1,-18 36 28,15-31-18,0-1 0,-1 0-1,0 0 1,1 0 0,-1-1 0,-1 0-1,1 0 1,-1 0 0,0 0 0,-2 0-10,7-3 0,1-1 1,0 0 0,-1 0-1,1-1 1,-1 1 0,1 0-1,0 0 1,-1 0 0,1 0-1,0 0 1,-1 0 0,1 0-1,0 0 1,0-1 0,-1 1-1,1 0 1,0 0-1,-1 0 1,1-1 0,0 1-1,0 0 1,-1 0 0,1-1-1,0 1 1,0 0 0,0-1-1,-1 1 1,1 0 0,0 0-1,0-1 1,0 1 0,0 0-1,0-1 1,0 1 0,0 0-1,0-1 1,0 1 0,0-1-1,0 1 1,0 0 0,0-1-1,0 1 1,0 0 0,0-1-1,0 1 1,0 0 0,0-1-1,0 1 1,0 0 0,1-1-1,-1 1 1,0 0 0,0 0-1,1-1 0,5-19 28,-5 19-27,36-92 15,-34 85 208,-3 11-637,-2 9-2930,2-1 297</inkml:trace>
  <inkml:trace contextRef="#ctx0" brushRef="#br0" timeOffset="3355.1">1051 1483 608,'-57'34'758,"20"-22"3560,25-12 1369,10-7 1175,23-7-5776,11-5-639,37-36 897,2 3 0,34-16-1344,45-17 576,4 6 0,3 8 0,3 6 1,53-9-577,-139 54 134,-13 3 75,25-11-209,-69 22 26,-1-2 0,0 1 0,0-2-1,-1 0 1,0-1 0,0-1 0,2-2-26,-3 1 22,1 1 1,0 1-1,1 1 0,0 0 1,9-3-23,-9 4 17,-15 8-11,-1 0 0,1 0 0,0 0 0,-1 0 0,1-1 0,0 1 0,-1 0 0,1 0 0,0-1 0,-1 1 0,1-1 0,-1 1 0,1 0 0,-1-1 0,1 1 0,-1-1 0,1 1 0,-1-1 0,1 0 0,-1 1 0,0-1 0,1 1 0,-1-1 0,0 0 0,1 1 0,-1-1 0,0 0 0,0 1 0,0-1 0,0 0 0,1 1 0,-1-1 0,0 0 0,0 0 0,0 1 0,-1-1 0,1 0 0,0 1 0,0-1 0,0 0 0,0 1 0,-1-1 0,1 0 0,0 1 0,-1-1 0,1 0 0,0 1 0,-1-1 0,1 1 0,-1-1 0,1 1 0,-1-1 0,1 1 0,-1-1 0,1 1 0,-1-1-6,-44-23 91,17 13-82,1 1 1,-2 2-1,1 1 0,-1 1 1,-1 1-1,-1 2-9,26 3 5,-76-4-20,64 5-36,55 3-24,60 6-21,12 6 96,-80-11-16,0 2 0,0 1-1,-1 2 1,0 0-1,22 13 17,-44-19 45,0-1-1,-1 2 0,1-1 1,-1 0-1,0 1 0,-1 0 1,1 1-1,-1-1 0,0 1 1,0 0-1,-1 1 0,1-1 1,-1 1-1,-1-1 0,0 1 1,0 0-1,0 0 0,0 1 1,-1-1-1,-1 1 0,1-1 1,-1 1-1,0-1 0,-1 1 1,0 0-1,0-1 1,-1 1-1,0 0 0,0-1 1,0 1-1,-1-1 0,-1 1 1,1-1-1,-1 0 0,0 0 1,-1 0-1,1-1 0,-1 1 1,-1-1-1,1 0 0,-1 0 1,0 0-1,-1 0 0,1-1 1,-3 1-45,0 1 177,-11 9 554,1-1 0,-21 11-731,35-23 57,-1 0 0,1-1 0,0 0 0,-1 0 0,0 0 0,1 0 0,-1-1-1,0 0 1,0 0 0,0 0 0,0 0 0,0-1 0,0 0 0,1 0 0,-1 0-1,-5-1-56,5-2 1129,3 2-2950,0 0-6925,3 1 2373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5:46.4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 25 712,'-11'-9'14167,"-4"-1"-9551,14 9-4642,0 0-1,0 1 1,-1-1 0,1 1 0,0-1-1,0 1 1,-1-1 0,1 1 0,0 0-1,-1 0 1,1-1 0,0 1 0,-1 0-1,1 0 1,0 0 0,-1 1 0,1-1-1,-1 0 1,1 0 0,0 1 0,0-1-1,-2 1 27,2 2-3071,1 6 60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5:47.7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0 1592,'-12'2'12774,"-6"-2"-4474,3 0-5655,8 1-6213,7 1 781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23.0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 1 3233,'-19'33'2909,"-6"-2"5424,16-20-4441,-8 13 1960,13-19-8089,4-5 787,2-2-2070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24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92 4689,'-5'-10'10370,"0"-3"-4711,3 7-5202,0 1-1,0-1 0,1 1 0,-1-1 0,1 0 0,1 0 1,-1 1-1,1-1 0,0 0 0,0-3-456,2 8 185,-1 0-3469,2 1 347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25.7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0 824,'0'0'1622,"7"0"13012,-3 0-9956,-5 0-4355,-2 0-3639,1 1 746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33.8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4 3169,'-1'-1'2952,"-1"0"-183,1-1-521,0 2 89,-1 0-609,1 0-31,0 0-377,-1 0-144,-2 0-488,3 0-152,-2 0-304,0 0-104,1 0-88,-1 0 161,1 0-57,1 0 664,1 0-5025,0 0 1864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28.9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 42 4281,'0'3'17,"1"-1"215,-1 0 0,1 0 0,-1 0 1,0 0-1,0 0 0,0 0 0,0 0 1,0 0-1,0 0 0,0 0 0,-1 0 1,1 0-1,-1 1-232,-1-1 577,0 0 0,0-1 0,0 1 0,0-1 0,0 0 0,-1 0 0,1 0 0,0 0 0,-1 0-1,1 0 1,0 0 0,-2-1-577,1 2 476,-11 2 1845,11-5-1341,7-4-649,20-2-2982,-16 6 333</inkml:trace>
  <inkml:trace contextRef="#ctx0" brushRef="#br0" timeOffset="492.34">196 151 2353,'34'17'2385,"-32"-15"4038,-9-1-1583,-2-2-2976,5 0-4367,5 3 320</inkml:trace>
  <inkml:trace contextRef="#ctx0" brushRef="#br0" timeOffset="839.3">305 255 5089,'45'35'2585,"-49"-37"95,4 0-1504,0 1 129,-1 0-753,0 1-120,-1 0-304,1 0-56,1 0-56,0 0 56,0 0 16,0 0-2897,1 1 1033</inkml:trace>
  <inkml:trace contextRef="#ctx0" brushRef="#br0" timeOffset="5258.46">215 245 8426,'2'-10'2432,"-2"-1"665,0 8-2473,0-1-16,-2 1-280,1 0-120,0 1-136,-1-1 16,1 0-48,0 1-824,-1-1-2384,1 1 503</inkml:trace>
  <inkml:trace contextRef="#ctx0" brushRef="#br0" timeOffset="5259.46">113 192 7154,'-58'-12'1544,"39"5"672,6 6-2120,2 4-56,5-6 144,3 2-744,0-1-1656,3 2 471</inkml:trace>
  <inkml:trace contextRef="#ctx0" brushRef="#br0" timeOffset="6342.61">57 33 5593,'-4'0'1641,"-2"-1"655,0-4-1528,5 4-64,-1 1-112,1 0-183,0 0-265,1 0-88,0 0 32,0 0-825,1 0-1703,0 0 392</inkml:trace>
  <inkml:trace contextRef="#ctx0" brushRef="#br0" timeOffset="6343.61">156 0 4737,'50'33'1936,"-61"-34"273,0 1-1321,3-5-32,3 8-336,2-3-296,3 0-136,0 0-72,0 0-1056,1 0-1248,1 0 79</inkml:trace>
  <inkml:trace contextRef="#ctx0" brushRef="#br0" timeOffset="6676.64">263 136 4873,'33'54'2024,"-45"-53"273,-3-2-1337,5 5-8,-1-4-343,6 1-329,2 2-152,3-2-112,0-2-224,0 1-2137,0 0-87,0 0-889</inkml:trace>
  <inkml:trace contextRef="#ctx0" brushRef="#br0" timeOffset="6677.64">225 237 8866,'1'2'1912,"-1"-1"849,0 0-2657,0-1 0,-1 0 24,1 0-496,0 0-2393,0 0 721</inkml:trace>
  <inkml:trace contextRef="#ctx0" brushRef="#br0" timeOffset="7751.48">175 112 6473,'1'-10'2201,"-2"6"183,-3 4-1479,4-1-897,0 1-8,0 0 0,0 0-216,1 0-1921,0 0-263,1 0-769</inkml:trace>
  <inkml:trace contextRef="#ctx0" brushRef="#br0" timeOffset="7752.48">271 188 7858,'38'34'1872,"-46"-39"681,-7 5-2241,6-1-224,5 2-40,5 3 120,-1-4 440,0 0-3169,0 0 1345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28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152 60 656,'-22'-5'16240,"6"2"-13035,11-1-7220,6 3 780</inkml:trace>
  <inkml:trace contextRef="#ctx0" brushRef="#br0" timeOffset="6047.29">159 40 9106,'-82'20'1960,"79"-27"849,-1 5-2689,1 0-88,3 2-24,0 0 24,0 0-56,0 0-864,0 0-1929,2 0 305</inkml:trace>
  <inkml:trace contextRef="#ctx0" brushRef="#br0" timeOffset="6412.63">52 48 8530,'-1'-1'1768,"0"-1"825,-1-1-2537,2 1-40,0-1-16,2 0-80,-1 1-616,2-1-1897,16-8 345</inkml:trace>
  <inkml:trace contextRef="#ctx0" brushRef="#br0" timeOffset="7458.31">197 7 9146,'-44'-5'2056,"16"3"809,-1 2-2641,10 4-216,3 3-80,9 0-320,3-3-2473,13-3 641</inkml:trace>
  <inkml:trace contextRef="#ctx0" brushRef="#br0" timeOffset="7832.5">63 49 8162,'-47'32'1880,"38"-43"681,3 5-2353,6-2-160,11 3-168,6-2-728,2 0-1721,11 0 200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38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14 4377,'-3'0'2408,"0"0"225,-1 0-1145,3 0 249,-2 0-513,0 0-88,1 0-400,-1 0-128,0-1-271,1-1-121,0 1-144,1 0-32,0-1-32,1 1-8,0 0-208,1-1-585,2 1-2615,14 0 471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49.6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0 6913,'-2'4'2825,"-1"-1"696,0-2-1681,0 1-215,1-1-249,-1 1-304,-1-1-528,3 0-160,-2 1-240,0-1-64,0 0-64,1-1-8,0 0-152,1 0-736,0 0-3193,1-1 681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3:54.0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10 115 2072,'-3'-25'943,"-3"-29"1919,9 19 5628,-3 45-2688,4 14-4880,2 3-664,42 444 3280,-24-201-2651,-17-186-554,-3-1 0,-5 45-333,-2-78 117,-2-1-1,-3 0 1,-2-1 0,-13 41-117,20-78 51,0-1 0,-1 1 0,0-1 0,-1 0 0,0 0 0,-1-1 0,0 0 0,-3 5-51,16 21 176,0-21-122,-2-28 150,-2-2-205,0 0 0,1 0 0,1 0 1,1 1-1,0 0 0,0 0 0,2 1 1,0-1-1,1 2 0,0-1 0,1 1 1,0 1-1,1-1 0,1 2 0,0 0 1,1 0 0,-1 0-7,1 0 0,1 1 0,0 1 0,1 0 0,-1 1 0,1 1-1,1 0 1,0 1 0,0 1 0,0 0 0,0 1 0,1 1 0,-1 0 0,1 2 0,8-1 7,-16 4-4,1-1-1,0 1 1,-1 1 0,0 0-1,1 0 1,-1 1-1,-1 0 1,1 0-1,0 1 1,-1 0 0,0 1-1,0 0 1,-1 0-1,1 0 1,-2 1 0,1 0-1,-1 1 1,5 5 4,1 4-2,0-1 0,-1 2 0,-1-1-1,-1 2 1,0-1 0,-2 1 0,0 0 0,2 8 2,-7-21 4,-1 1 0,1-1-1,-1 0 1,0 1 0,0-1-1,-1 0 1,1 1 0,-2-1-1,1 1 1,-1-1 0,0 0-1,0 1 1,0-1 0,-1 0 0,0 0-1,-1 0 1,1 0 0,-1 0-1,0 0 1,-1-1 0,1 1-1,-1-1 1,0 0 0,0 0-1,-1-1 1,1 1 0,-1-1 0,0 0-1,0 0 1,-2 0-4,-14 11 125,0-2 0,-2 0 0,1-1 0,-1-2-1,-1 0 1,0-1 0,0-2 0,-1 0 0,-12 0-125,-33 4 347,30-4-139,0-1 0,-1-3 0,-33-1-208,69-2 22,1 0-8,0 0-1,0 0 1,0 0-1,0-1 0,0 1 1,1-1-1,-1 0 0,0 0 1,1-1-1,-1 1 0,0-1 1,1 1-1,-2-2-13,5 2-15,-1 1 0,1-1 0,0 1 0,0-1-1,0 1 1,0-1 0,0 1 0,0-1 0,0 0 0,0 1 0,0-1-1,0 1 1,0-1 0,1 1 0,-1-1 0,0 1 0,0-1 0,0 1-1,1 0 1,-1-1 0,0 1 0,0-1 0,1 1 0,-1-1 0,1 1-1,-1 0 1,0-1 0,1 1 0,-1 0 0,1-1 0,-1 1 15,18-14-3332,-15 12 2267,22-18-2937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50.4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37 6745,'-1'-3'2433,"-2"-2"664,-1 1-1769,3 1-248,-2 0-200,0-1-344,1 1-376,0-1 73,1 2-81,1-1-3417,0 0 1288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50.8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21 176 7946,'0'7'2840,"0"-6"505,-1 1-2225,-2-1-168,0 0-399,1 1-233,-1-1-232,0 0-48,0 1 16,2-1-184,0 0-248,1 1-3065,0-2 768</inkml:trace>
  <inkml:trace contextRef="#ctx0" brushRef="#br0" timeOffset="354.23">61 139 8714,'26'-9'2200,"-50"2"817,1 3-2585,10 1-64,6 2-136,12-5-144,7 4-512,12-3-2593,0-1 737</inkml:trace>
  <inkml:trace contextRef="#ctx0" brushRef="#br0" timeOffset="701.58">232 62 7210,'32'0'1728,"-43"-2"712,0 1-2128,1 0-79,5-2-33,10-1-360,5 0-705,2 0-1575,4 1 87</inkml:trace>
  <inkml:trace contextRef="#ctx0" brushRef="#br0" timeOffset="702.58">351 26 6233,'0'0'2025,"0"0"543,0 0-1663,-2 0-281,0 0-48,0 0-432,1 0-288,0 0-320,2 0-2169,0 0 449</inkml:trace>
  <inkml:trace contextRef="#ctx0" brushRef="#br0" timeOffset="1056.94">463 38 3481,'27'48'2328,"-44"-44"113,7 0-457,3-1-928,1-2-127,5-1-409,1-1-368,0 0-288,0-1-432,1 2-2025,1 0 377</inkml:trace>
  <inkml:trace contextRef="#ctx0" brushRef="#br0" timeOffset="1057.94">480 160 8098,'-34'60'2448,"10"-54"625,5-3-2369,4 0-56,5 0-304,5-2-80,5-1-288,0-1-2144,0-1-945,1 1-528</inkml:trace>
  <inkml:trace contextRef="#ctx0" brushRef="#br0" timeOffset="1407.25">333 251 8314,'-57'52'2424,"38"-50"897,5-6-2177,1 0-456,4 0 49,3-1-337,4-1-192,1-3-160,4 1-2785,-2-6-704,-9-1-768</inkml:trace>
  <inkml:trace contextRef="#ctx0" brushRef="#br0" timeOffset="1408.25">160 156 10138,'0'-3'2377,"-1"0"1031,-2 0-3000,0 1-71,1-1-65,-1 0-112,1-5-312,2-1-3265,2 0 1048</inkml:trace>
  <inkml:trace contextRef="#ctx0" brushRef="#br0" timeOffset="1753.14">217 45 8898,'19'-27'2664,"-36"23"689,2 1-2593,4 3-7,5-1-305,8-1-272,10 2-96,0-2-232,11-1-3273,1 0 1056</inkml:trace>
  <inkml:trace contextRef="#ctx0" brushRef="#br0" timeOffset="1754.14">366 0 9034,'-2'0'2520,"0"0"705,-6 2-2609,-6 0-104,7-2-328,4 0-24,1 0-232,0 0-3248,2 0 1159</inkml:trace>
  <inkml:trace contextRef="#ctx0" brushRef="#br0" timeOffset="2111.41">378 90 9066,'-72'75'2368,"64"-73"961,-10-4-2521,7 1-248,3-1 81,4 1-481,7 1-64,-3 0-120,0 0-3385,1 0 1152</inkml:trace>
  <inkml:trace contextRef="#ctx0" brushRef="#br0" timeOffset="2455.33">309 190 6097,'-15'46'3305,"-3"-47"-16,3-6-737,5 5-1800,4 0 177,6 0-585,-2 0-136,2 0-72,0 1 2928,0 0-6576,2-1 3280</inkml:trace>
  <inkml:trace contextRef="#ctx0" brushRef="#br0" timeOffset="2456.33">325 169 9258,'-3'2'2128,"3"-1"929,-2-1-2681,0 0-184,1 0 192,1 0 2433,1-1-5874,15-6 2961</inkml:trace>
  <inkml:trace contextRef="#ctx0" brushRef="#br0" timeOffset="2807.97">482 102 8450,'0'0'2112,"-2"0"793,1 0-2377,0 0-280,-1 0 56,1 0-272,1 0 120,1 0-208,1 0-2856,4 0 1047</inkml:trace>
  <inkml:trace contextRef="#ctx0" brushRef="#br0" timeOffset="2808.97">567 181 7802,'15'84'1776,"-27"-78"793,3-3-2289,6 4-104,6-2 0,3-5-224,-6 0-440,2 0-2081,-1 0 473</inkml:trace>
  <inkml:trace contextRef="#ctx0" brushRef="#br0" timeOffset="3158.55">623 322 7354,'36'54'2104,"-47"-50"745,0-4-2097,3 0-192,4-4-56,1 6-256,3-2-400,0 0-2713,0 0 889</inkml:trace>
  <inkml:trace contextRef="#ctx0" brushRef="#br0" timeOffset="3522.38">597 314 8226,'-21'51'2688,"15"-55"601,2 3-2105,4 5-696,0-5 121,0-1-185,0 1-3713,1 0 1360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57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0 4305,'-2'2'2905,"-1"1"-49,-1 2-567,0 0-465,-3 0-216,2-3-519,1 2-209,0-2-392,1-1-136,0 0-200,1 1-64,-1-1-64,0 1 80,2-1-72,0 0-152,-1 1-2240,2-2-1409,0 0-528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58.4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 7930,'42'-53'3496,"-42"44"497,-1 5-2008,2 0-89,-1 2-496,0 1-215,-1 0-473,1-1-176,-2 1-280,1-1-120,1 1-104,0 0-24,0-1-8,0 1-56,0 0-184,1-1 2088,1 2-6561,-1 0 2689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58.8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76 339 6225,'-28'50'3377,"11"-47"344,4-8-1385,4-1-487,5 2-449,1 1-448,2-1-544,1 3-152,0-1-176,0 1 112,1 0 169,3-1-4490,14-6 1736</inkml:trace>
  <inkml:trace contextRef="#ctx0" brushRef="#br0" timeOffset="413.36">243 196 9570,'-1'1'3249,"-2"-1"864,-13 2-2665,-6-2-192,-37 2-328,44-3-399,6 2-401,7-2-56,8 1 32,-6 0 184,1-1 1992,17-1-6529,2-1 3033</inkml:trace>
  <inkml:trace contextRef="#ctx0" brushRef="#br0" timeOffset="799.52">277 156 8866,'31'-16'3025,"-41"9"415,6 4-2688,2 1 57,6-1-601,-4 2-8,2-1-40,3 1-3601,15-2 1337</inkml:trace>
  <inkml:trace contextRef="#ctx0" brushRef="#br0" timeOffset="1137.47">567 70 9026,'-9'-5'2761,"1"4"543,2-1-2728,5 1 24,1 1-431,0 0 103,0-1-112,1-1-3425,16 2-40,7 0-1168</inkml:trace>
  <inkml:trace contextRef="#ctx0" brushRef="#br0" timeOffset="1138.47">702 51 8130,'0'-1'2424,"0"0"705,-1-1-2217,0 1-424,1 0 56,0-1-264,1 1 273,7-2-3698,21-4 1537</inkml:trace>
  <inkml:trace contextRef="#ctx0" brushRef="#br0" timeOffset="1487.6">814 27 8186,'1'-1'2840,"-1"-1"641,0 1-2281,-1-1-223,0 1-321,-1 0-312,2-1-264,2 1 112,-1 0-120,15-5 16,2 2-3657,42 0 1137</inkml:trace>
  <inkml:trace contextRef="#ctx0" brushRef="#br0" timeOffset="1488.1">956 35 8698,'1'3'3105,"-1"1"711,-1 0-2135,-2 3-425,0-3-208,1 0-448,-1 0-296,0 0-232,2-1 192,-1 0 2169,2 3-6554,0 1 3153</inkml:trace>
  <inkml:trace contextRef="#ctx0" brushRef="#br0" timeOffset="1848.98">873 181 10490,'-62'58'3305,"43"-58"864,12-4-2937,2-1-304,4 1-248,3-3-383,-2 6-217,0-1 96,2 1 480,-1 0-4897,0-1 1952</inkml:trace>
  <inkml:trace contextRef="#ctx0" brushRef="#br0" timeOffset="1849.98">740 204 5433,'-96'44'4465,"59"-47"-680,36-4-184,-13 2-2849,4 2-72,2-3-112,7 5 104,-2-2-4473,2 2 1873</inkml:trace>
  <inkml:trace contextRef="#ctx0" brushRef="#br0" timeOffset="2261.85">468 167 9658,'-22'-3'2969,"-68"-6"751,68 6-2743,10 2-241,1-2-160,11 3-312,6-4-112,3 0 2649,9 0-6562,-6 1 3041</inkml:trace>
  <inkml:trace contextRef="#ctx0" brushRef="#br0" timeOffset="2262.85">370 124 3161,'1'-2'3856,"1"1"-567,-2 0 40,0-1-1513,0 1-551,0 1-457,1-2-496,2 1-152,23-2 24,47-3 408,-42 4-2985,-2 1-1207,-2 1-185</inkml:trace>
  <inkml:trace contextRef="#ctx0" brushRef="#br0" timeOffset="2649.85">691 136 5409,'-1'1'4009,"-2"1"-336,1-1-433,-1 0-2167,-1 1-185,2-1-360,1 0-400,1 1-56,0-1 56,1-1 304,9 1-3208,10 4-1033,40 7-448</inkml:trace>
  <inkml:trace contextRef="#ctx0" brushRef="#br0" timeOffset="2650.85">766 189 4801,'-71'46'3881,"51"-46"-720,6-2-73,9 2-2664,9-4 64,10-1-368,6-3 208,7 0 969,5 0-4490,-5 2 2105</inkml:trace>
  <inkml:trace contextRef="#ctx0" brushRef="#br0" timeOffset="2984.16">821 185 7818,'0'1'2840,"-3"1"601,0-1-2113,1 0-343,-1 1-289,0-2-336,2 0-288,1 0 152,1 0-8,13-2-3729,10 1 1449</inkml:trace>
  <inkml:trace contextRef="#ctx0" brushRef="#br0" timeOffset="2984.66">926 197 9314,'1'3'2609,"-1"-2"695,0 1-2744,0-1-72,0 0-271,1 1-97,2-1-16,15 10 8,-2-3 112,41 17-3553,-47-24 1216</inkml:trace>
  <inkml:trace contextRef="#ctx0" brushRef="#br0" timeOffset="3336.97">1070 273 6881,'41'50'3145,"-45"-45"192,4 2-1977,0-3-24,0-4-711,0 0-201,0 0-256,0 0-40,0 0-48,1 0 48,1 0-8,-1 0-384,2 0 432,5 1-3689,-3-1 936</inkml:trace>
  <inkml:trace contextRef="#ctx0" brushRef="#br0" timeOffset="3337.97">1174 385 2977,'9'42'-224,"-10"-44"224,1-5-1161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05.4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 7146,'37'1'3080,"-48"-4"313,5 2-1521,2-1-1152,7-2 65,-3 3-617,0 0 56,1-1 584,3 1-4249,14-9 1785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05.8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41 4113,'39'2'4721,"-42"-5"-696,-5-5 48,3 2-1865,-2 2-504,4 0-311,1 3-609,2-1-184,0 1-328,0 0-128,0-1-120,0 1 128,4 0-144,12-3-40,-2 1 1769,-6 1-6546,-7 2 2584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03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61 116 7906,'-49'-50'3040,"45"49"345,1-1-2361,-1 4 25,4-2-641,0 0-184,0 0-184,0 0 80,0 0-48,2 1-3489,7 4 1248</inkml:trace>
  <inkml:trace contextRef="#ctx0" brushRef="#br0" timeOffset="348.51">232 214 7938,'-13'-5'2624,"-5"1"817,3 4-2201,-3 0-176,3-1-207,4-1-385,9 2-344,6-1 176,7-1 1888,6 5-5752,5 1 2799</inkml:trace>
  <inkml:trace contextRef="#ctx0" brushRef="#br0" timeOffset="690.85">352 197 8882,'40'-6'2496,"-65"2"721,10 0-2529,10 4-256,9-3 48,8-2-328,10 1 2161,4 0-5538,2 1 2569</inkml:trace>
  <inkml:trace contextRef="#ctx0" brushRef="#br0" timeOffset="691.85">532 183 9490,'23'12'2889,"-34"-17"887,-2 2-2455,7 0-545,2 3 104,8-1-640,-4 0-88,2-1-24,-1 1 528,13 0-1976,3 1-2585,-2 0 713</inkml:trace>
  <inkml:trace contextRef="#ctx0" brushRef="#br0" timeOffset="1052.88">622 191 8482,'-1'2'2352,"-2"-1"921,0-1-2393,1 0-240,-1 0-32,0 0-303,0 0-81,2 0-248,1 0-3281,1 0 1152</inkml:trace>
  <inkml:trace contextRef="#ctx0" brushRef="#br0" timeOffset="1053.88">107 135 9138,'-35'-16'2264,"9"7"929,7 2-2625,15 7-216,10 0 192,11-3-320,13 2-176,2 1-3248,4 2 1079</inkml:trace>
  <inkml:trace contextRef="#ctx0" brushRef="#br0" timeOffset="1427.7">419 137 8282,'-1'-7'2504,"-6"8"577,4 2-2353,3-3-200,1 0-144,6 0-280,23 4 136,42 4-216,-39-2-3144,-4-1 1127</inkml:trace>
  <inkml:trace contextRef="#ctx0" brushRef="#br0" timeOffset="1428.7">681 171 5417,'30'9'2817,"-43"-10"327,5 5-1231,1-1-425,6-2-376,0-1-407,1 0-433,0-1 8,1-1-176,0 1-528,17-3-2985,7 1 752</inkml:trace>
  <inkml:trace contextRef="#ctx0" brushRef="#br0" timeOffset="1786.17">796 167 8210,'2'-2'2696,"-2"1"689,-2 0-2193,1-2-440,0 0-151,-1 2-281,2-2-88,2 0 272,5-1-1992,18-5-1961,38-10 304</inkml:trace>
  <inkml:trace contextRef="#ctx0" brushRef="#br0" timeOffset="1787.17">938 52 8930,'2'-2'2977,"-2"0"607,-2 1-2487,1 0-297,-1-1-208,2 1-464,2-1 24,-1 1-72,24-8-2008,36-16-1705,-39 20-128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14.6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0 1536,'1'33'14542,"0"-8"-9690,-8 36-2538,7-57-1675,1-3-3424,1 1 459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39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61 5441,'2'-2'3161,"-1"1"56,-1-1-1169,0 1-336,0 0-407,0-1-657,0 1-200,0 0-256,0-2-96,0 0-80,0 0 104,0 2-200,0 0-512,0-1-360,0 1-2705,3 1 160</inkml:trace>
  <inkml:trace contextRef="#ctx0" brushRef="#br0" timeOffset="337.12">194 5 4729,'0'-2'3073,"-2"1"-137,1 0-815,-2 1-1153,0 0-296,1 0-376,-1 0-264,2 0-136,-1 0-280,2 0-2585,2 1 673</inkml:trace>
  <inkml:trace contextRef="#ctx0" brushRef="#br0" timeOffset="720.63">214 134 7090,'4'38'2752,"-16"-38"297,2 0-2145,2 2 96,5-2-632,2 0-168,1 0-168,0 0-56,0 0-272,1 0-2784,1 0 815</inkml:trace>
  <inkml:trace contextRef="#ctx0" brushRef="#br0" timeOffset="721.63">244 213 6793,'1'0'2625,"-1"0"328,0 0-2017,-1 2 0,0-1-544,-1-1-184,1 0-56,1 1-600,0-1-2513,1 2-7,1-1-1417</inkml:trace>
  <inkml:trace contextRef="#ctx0" brushRef="#br0" timeOffset="1054.77">308 253 5361,'40'16'2521,"-45"-17"239,-1 1-1351,-4 1-393,5-1-392,3 1-248,2-1-320,0 0 144,0 0-304,0 0-2721,2 0 993</inkml:trace>
  <inkml:trace contextRef="#ctx0" brushRef="#br0" timeOffset="1055.77">409 280 7290,'1'0'2800,"1"0"273,-2 0-2193,0 0 32,0 1-608,0 1-56,1-2-232,0 0-2680,17 2-417,7 0-848</inkml:trace>
  <inkml:trace contextRef="#ctx0" brushRef="#br0" timeOffset="1386.7">604 273 6657,'0'0'2545,"0"0"256,-2 0-1849,1 0-256,0 0-320,-1 0-312,2 0-152,0 0-320,2 0-2417,9 1 601</inkml:trace>
  <inkml:trace contextRef="#ctx0" brushRef="#br0" timeOffset="1905.07">706 251 7738,'-1'-9'2576,"-5"1"537,-1 4-2185,-8-6-272,13 7-240,-1 2-272,0 0-104,2-1-384,-1 1-2624,2-1-145,2 1-1208</inkml:trace>
  <inkml:trace contextRef="#ctx0" brushRef="#br0" timeOffset="1906.07">717 185 8010,'-12'-9'2368,"-16"-6"705,-30-13-2289,47 28-224,9-3-136,5-1-224,7 0-392,-10 3-2888,1-1 943</inkml:trace>
  <inkml:trace contextRef="#ctx0" brushRef="#br0" timeOffset="1907.07">690 101 4289,'1'-2'3505,"-1"-1"-337,-1 0-495,-2 1-1329,0-1-440,-4 1-391,6 1-361,-2 0-8,2-1-200,0 1-3265,1 0 1144</inkml:trace>
  <inkml:trace contextRef="#ctx0" brushRef="#br0" timeOffset="2300.15">730 118 7074,'-1'1'2424,"-8"5"593,-21 7-1801,-36 13-472,48-20-88,6-1-328,8-2-224,5 1 8,5 0-288,-6-4-2944,0 0 983</inkml:trace>
  <inkml:trace contextRef="#ctx0" brushRef="#br0" timeOffset="2301.15">541 230 8458,'-65'17'2496,"44"-18"673,8 1-2401,-4 0-248,8 1-176,7 1-200,-4-1 16,3 0 233,3-1-3578,-2 0 1416</inkml:trace>
  <inkml:trace contextRef="#ctx0" brushRef="#br0" timeOffset="2665.85">100 249 8642,'-28'-4'2088,"-2"1"729,11 3-2601,10 1 192,6 2-400,4-2-2801,10-1 1025</inkml:trace>
  <inkml:trace contextRef="#ctx0" brushRef="#br0" timeOffset="2666.85">74 157 7626,'-22'-51'2568,"0"42"617,8 8-2081,4 2-392,4 2-176,9 0-80,5-2-392,-8-1-3264,1 0 1255</inkml:trace>
  <inkml:trace contextRef="#ctx0" brushRef="#br0" timeOffset="3048.78">160 204 9002,'43'41'2240,"-47"-40"905,1 2-2601,6-1-112,-3-2-88,0 0-96,1 0-168,6 0 104,8 2-160,2-1-2120,-5 2-1129,34 13-463</inkml:trace>
  <inkml:trace contextRef="#ctx0" brushRef="#br0" timeOffset="3049.78">316 298 7762,'37'35'2384,"-45"-32"641,-2-2-2033,4 1-544,7-1 80,3-1-424,-4-1-296,1-1 2017,7 1-4866,13-2 2065</inkml:trace>
  <inkml:trace contextRef="#ctx0" brushRef="#br0" timeOffset="3427.94">572 299 8858,'-1'0'2584,"0"0"641,-2 1-2625,0 1-88,1-1-296,-1 0-128,1 1 16,2-2-408,2 0-272,26 3-2640,45-5 375</inkml:trace>
  <inkml:trace contextRef="#ctx0" brushRef="#br0" timeOffset="3428.94">728 277 5889,'1'-1'1913,"-1"-1"391,-1 1-1600,-1 0-328,1-1 40,1 1-2632,0 0-88,1-2-657</inkml:trace>
  <inkml:trace contextRef="#ctx0" brushRef="#br0" timeOffset="3812.62">762 145 6881,'-56'-46'1513,"44"44"615,6 4-2008,8-1 144,3-1-2400,-5 0 888</inkml:trace>
  <inkml:trace contextRef="#ctx0" brushRef="#br0" timeOffset="4302.22">658 344 9394,'-17'45'3329,"7"-48"784,-1-2-2153,7 2-808,-3 2 49,2-2-617,3 3-264,1 0-240,1-1 0,0 1 128,1-2 104,2 1-4745,19-2 1776</inkml:trace>
  <inkml:trace contextRef="#ctx0" brushRef="#br0" timeOffset="35667.47">105 174 6913,'-57'64'2585,"38"-70"696,6 5-1945,7 0-88,4-1-328,5-2-391,-3 3-409,1-1 552,3 1 1968,22-4-6032,37-2 3280</inkml:trace>
  <inkml:trace contextRef="#ctx0" brushRef="#br0" timeOffset="36133.69">688 20 3761,'-56'19'3248,"44"-27"-119,4 5 48,2-1-1385,0 0 73,2 2-865,2 2-296,-1 0-424,3 0-104,0 0-136,0 0 200,0 0-72,0 0-3729,3 2-287,-1-1-1209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4:0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33 1536,'4'-4'870,"19"-19"-1320,-20 17 2834,-14 10 5364,10-3-7593,0 1-1,0 0 1,0 0 0,0 0 0,0 0 0,1 0-1,-1 0 1,1 1 0,0-1 0,-1 0-1,1 0 1,0 0 0,0 0 0,0 0 0,1 1-1,-1-1 1,0 1-155,1 8 362,2 49 318,3 0 1,3 0 0,3 0 0,15 45-681,-19-71 215,-2 1 0,-1 1 0,-1-1 0,-2 0 0,-2 1 0,-2 16-215,-8 44 1153,-17 73-1153,2-52 476,11-54-103,2 0 1,3 1-1,0 33-373,1 82 191,2-74 294,4 1 0,8 49-485,45 244 129,-37-307-120,-1 34 1045,-4 69-1054,-4-74 249,14 81-249,-9-112 57,-3 1-1,-4-1 1,-9 84-57,2-30 91,7 0 0,13 80-91,-8-95 56,-7 1-1,-4 0 1,-18 98-56,8-25 311,9 1 0,16 113-311,-1 79 570,-18 1-345,3 229 505,11-259-594,-6-127-60,11 0 0,15 31-76,31 17 159,-5-34-72,-35-152-37,-5 1 0,-3 1 1,-6 0-1,-6 73-50,-3-127 6,-4 51 13,4 0 1,4-1-1,6 28-19,12 76 30,-9 136-30,-12-218 11,-6-2 1,-4 1-1,-20 63-11,-17 37 5,10-55 2,7 2 0,-8 134-7,23-67 21,-33 145-21,51-374 0,-8 41-59,-1 36 59,9-70-11,1 0 0,0 0 0,0 0 0,2 0 0,-1 0 0,2-1 0,0 1 1,0-1-1,1 1 11,-4-13 10,0 1 0,1-1 0,-1 1 0,0-1 0,0 0 1,0 1-1,0-1 0,1 0 0,-1 1 0,0-1 0,0 0 1,1 1-1,-1-1 0,0 0 0,1 1 0,-1-1 0,0 0 1,1 0-1,-1 1 0,1-1 0,-1 0 0,0 0 0,1 0 1,-1 0-1,1 1 0,-1-1 0,0 0 0,1 0 0,-1 0 1,1 0-1,-1 0 0,1 0 0,-1 0 0,1 0-10,11-7-4628,23-22 1226</inkml:trace>
  <inkml:trace contextRef="#ctx0" brushRef="#br0" timeOffset="4759.38">212 221 4345,'2'-4'438,"-1"-1"-1,1 0 1,0 1 0,0 0-1,1-1 1,-1 1 0,1 0 0,2-1-438,12-25 2078,-17 30-2031,0 0 0,0 0 0,0 1 0,0-1 1,-1 0-1,1 0 0,0 0 0,0 0 0,0 0 0,0 0 1,-1 1-1,1-1 0,0 0 0,0 0 0,0 0 0,0 0 1,-1 0-1,1 0 0,0 0 0,0 0 0,0 0 0,-1 0 0,1 0 1,0 0-1,0 0 0,0 0 0,-1 0 0,1 0 0,0 0 1,0 0-1,0 0 0,-1 0 0,1 0 0,0 0 0,0 0 1,0 0-1,0-1 0,-1 1 0,1 0 0,0 0 0,0 0 1,0 0-1,0 0 0,0 0 0,-1-1 0,1 1 0,0 0 0,0 0 1,0 0-1,0 0 0,0-1 0,0 1 0,0 0 0,0 0 1,0 0-1,0-1 0,0 1 0,0 0 0,0 0 0,0 0 1,0-1-1,0 1 0,0 0 0,0 0 0,0 0 0,0-1-47,-15 12 1686,7 5-1319,1 0 0,1 0-1,0 1 1,2-1 0,0 1 0,0 1-1,2-1 1,0 0 0,0 6-367,-8 55 457,-13 26 325,1-11-35,5 1-1,3 1 1,5 0 0,3 6-747,0 102 809,1-86-304,9 112-505,2-192 4,1 0 0,2-1 0,1 0 0,2 0 0,2-1 0,3 5-4,25 45 4,-25-54-1,-2 0 1,-1 2 0,-1-1-1,3 21-3,33 122 13,15 18-13,-43-132-3,-7-15 5,-2 0 0,-3 1 1,-1 0-1,-1 17-2,4 194 17,-4-57-11,-5-135-1,-2 1-1,-3-1 1,-3-1 0,-3 1 0,-3-1 0,-6 11-5,-55 217 16,-78 184-16,97-347 0,34-89 0,2 1 0,2 0 0,2 2 0,2-1 0,2 1 0,1 9 0,-29 379 0,32-340-6,4 1-1,4 0 1,4 0-1,5-1 1,7 23 6,-5-14 13,-5 0 1,-5 61-14,-3-79-3,4-1 0,3 1 1,3-1-1,11 33 3,12-3-1,14 24 1,-17-55 2,-3 3 0,15 83-2,54 327-2,-79-399 11,-3 0 1,-5 0-1,-4 1 0,-5 0 0,-4 19-9,-8 312 12,5-109-7,1-213 6,-4-1 1,-20 75-12,12-59-1,6 2 0,2 74 1,8-149 2,-9 78 133,-5 0 0,-20 64-135,24-127 138,-68 263 176,16-70-249,0 74 453,53-249-308,4 1 0,3 0 0,4 12-210,4 8 153,5 0 1,4-1-1,24 89-153,-34-176 25,0-1 1,2 0-1,-1 0 1,1 0-1,1 0 1,0-1-1,7 10-25,-8-16-270,-1 1 0,1-1 0,1 0 0,-1 0 0,0 0 0,4 1 270,-3-2-917,1 0 0,-1 0 0,1-1 0,0 0 0,0 0 0,6 1 917,28 4-4900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17.1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63 4481,'-5'-47'2400,"1"41"161,4 5-1193,0 0 17,0-1-553,0 1-224,0-1-328,0 1-96,0 0-104,0 1 88,1 0-176,0 0-2833,1 1 1001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20.1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22 5089,'4'2'2905,"-8"-15"-201,1 9-663,0 3-1625,3 0 56,-1-1-360,1 1-64,0 0-32,0 1 3577,0 0-6362,0 0 3337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20.8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 1 7562,'-52'75'1592,"45"-77"720,7-4-2480,10 0-2128,5-5 608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21.1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320 33 6665,'36'1'2073,"-50"-12"495,7 4-1911,3 2-129,3 5-144,1-3-304,0 2-184,0 0-1089,0-1-1399,0 2-41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21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114 0 7778,'-104'22'1584,"97"-29"817,4 4-2393,8 2-2353,-5 0 809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20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10 9554,'-4'-3'2032,"-1"-1"929,1 1-2841,2 3-32,1 0-32,0 0 64,1 0-232,0 0-2856,0 0 959</inkml:trace>
  <inkml:trace contextRef="#ctx0" brushRef="#br0" timeOffset="1025.34">131 28 9346,'-14'-5'2016,"-6"0"929,-5 1-2897,11 3-2897,2 1 929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55.5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41 261 7266,'-3'-3'3328,"1"1"345,-1-1-2017,0 0 177,1 1-713,-1-1-184,0 0-416,-4 0-120,6 1-224,-2-1-80,0 0-80,1 0 89,-1 1-105,2 0-345,-1 1 834,2 0-4682,2-1 1392</inkml:trace>
  <inkml:trace contextRef="#ctx0" brushRef="#br0" timeOffset="671.54">256 246 7082,'-13'0'2816,"1"0"465,5 0-1953,0 0-64,1-1-455,4 1-241,-1-2-328,0 2-96,1 0-88,-1-1-120,1 1-248,2 0-3201,0 0 896</inkml:trace>
  <inkml:trace contextRef="#ctx0" brushRef="#br0" timeOffset="1078.32">312 253 8978,'30'-19'2424,"-46"12"713,1 2-2625,3 2-120,5 3-184,7 0-208,4 0-176,-4 0-2968,1 0 871</inkml:trace>
  <inkml:trace contextRef="#ctx0" brushRef="#br0" timeOffset="1079.32">384 197 3081,'32'-16'2648,"-46"9"-607,1 4-81,3 3-1680,7-4-168,6 4-2040,-3 0-121,0 0-663</inkml:trace>
  <inkml:trace contextRef="#ctx0" brushRef="#br0" timeOffset="1439.66">438 134 6393,'1'0'1969,"0"0"535,-1 0-1680,0 0-439,0 0 87,0 0-416,2-1-176,0 0-785,12-2-1615,-6 0 135</inkml:trace>
  <inkml:trace contextRef="#ctx0" brushRef="#br0" timeOffset="21909.1">119 372 5449,'-12'0'1496,"5"0"577,1 0-1473,5 1-104,0-1 16,-1 0-264,2-1-104,0 1-88,0 0-360,0 0-1904,2 0 519</inkml:trace>
  <inkml:trace contextRef="#ctx0" brushRef="#br0" timeOffset="22241.46">160 411 6185,'-23'14'1673,"-24"12"647,38-29-1720,3 1-168,2-2 65,4 3-361,0 0-8,0-1-2497,3 0 833</inkml:trace>
  <inkml:trace contextRef="#ctx0" brushRef="#br0" timeOffset="22638.02">207 156 9162,'-2'-2'2144,"-12"-8"849,0 2-2689,-37-14-112,45 25-72,5-3-72,5 4 64,-4-4 184,1 0-3296,16 4 1279</inkml:trace>
  <inkml:trace contextRef="#ctx0" brushRef="#br0" timeOffset="22972.23">367 403 7506,'-11'-3'2600,"0"-1"633,-1 1-2129,4 2 16,1 0-376,3-1-199,2 1-313,1 0-80,0-1-88,1 1-232,0-1-256,1 1-3041,0 0 712</inkml:trace>
  <inkml:trace contextRef="#ctx0" brushRef="#br0" timeOffset="22973.23">383 254 7410,'36'-81'1688,"-45"66"656,-2 8-2160,5 1-120,2 5-64,2-4-2328,2 3 760</inkml:trace>
  <inkml:trace contextRef="#ctx0" brushRef="#br0" timeOffset="23367.23">408 1 7426,'1'0'2152,"-1"1"689,-1 1-1993,-1-1-400,0 0 0,-1 1-240,0 2-120,-1 1-192,3 1-2777,1 1-7,0-3-1089</inkml:trace>
  <inkml:trace contextRef="#ctx0" brushRef="#br0" timeOffset="23368.23">566 271 6009,'-14'4'3033,"-5"-6"-48,-7 4-801,6 2-1608,2-3 48,4-2-240,9 1-112,8-4-152,3-3-64,-6 6-3280,2-1 1103</inkml:trace>
  <inkml:trace contextRef="#ctx0" brushRef="#br0" timeOffset="23787.52">375 284 8290,'-71'13'2064,"48"-16"657,8 4-2489,5-3 8,8-1 128,6 0-3065,-4 3 1089</inkml:trace>
  <inkml:trace contextRef="#ctx0" brushRef="#br0" timeOffset="23788.01">183 263 8394,'-59'-13'1976,"43"-2"705,6 8-2417,6 5-168,7 2-120,4-4-2649,-7 4 889</inkml:trace>
  <inkml:trace contextRef="#ctx0" brushRef="#br0" timeOffset="24121.78">498 104 9466,'0'5'2144,"-3"-5"889,-4-2-2793,6 2-72,1 0-64,0 0 280,0 0-3208,0-1-217,0-1-656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27.2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61 6497,'2'-3'2513,"1"-4"456,1-3-1729,-3 5-192,2-2-240,-2 5-520,0-1 208,6-3 2329,11-5-5922,4 5 3129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30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6889,'45'86'2985,"-49"-82"592,-5-4-1745,3 0 65,4 0-369,2-1-240,-2-1-480,1 1-143,-2 0-313,0-1-104,2 1-128,0 0-32,-1-1-56,1 1 320,1 0 1384,0-1-6201,0 1 2865</inkml:trace>
  <inkml:trace contextRef="#ctx0" brushRef="#br0" timeOffset="56651.61">195 10 5409,'-54'15'1560,"43"-17"729,-1 1-1233,1 1-104,1-1 273,2-1-385,0 1-168,4 0-288,4-1-104,0 1-192,0 1-40,0 0 24,0 0-400,-2 0 312,1 0-2945,0-1 681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55.2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1 8130,'-52'46'3200,"48"-46"689,-7-3-1840,10-3-121,-3 3-96,4 0-599,-1 2-265,-1 1-456,1 0-136,0 0-232,-1 0-64,1 0-64,0 0 176,-1 0-152,1 0 1633,1 0-6546,0-2 2592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28:0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199 127 6873,'-29'-18'2722,"26"16"-2293,0-1 0,0 1-1,0 0 1,-1-1 0,1 2-1,-1-1 1,1 0 0,-1 1 0,-3-2-429,6 4 51,0-1 1,1 0 0,-1 0-1,1 1 1,-1-1 0,0 0-1,1 1 1,-1-1 0,1 0-1,-1 1 1,1-1 0,-1 1 0,1-1-1,0 1 1,-1-1 0,1 1-1,-1 0 1,1-1 0,0 1-1,0-1 1,-1 1 0,1 0-1,0-1 1,0 1 0,0 0 0,0-1-1,-1 1 1,1 0 0,0-1-1,0 1 1,1 0 0,-1-1-52,-1 30 590,2-25-462,2 88 729,26 415 1392,-18-430-1895,11 30-354,1 4 179,-19-66 133,-10-31 252,6-14-533,-1-1 1,0 0-1,0 0 0,1 0 1,-1 0-1,0 0 0,1-1 1,-1 1-1,0 0 0,0 0 1,1 0-1,-1-1 0,0 1 1,1 0-1,-1-1 0,1 1 1,-1 0-1,0-1 0,1 1 1,-1-1-1,1 1 0,-1-1 1,1 1-1,-1-1 1,1 1-1,-1-1 0,1 0-31,-10-10 160,0-1 0,1-1-1,1 1 1,0-1 0,0-1 0,1 0 0,-4-14-160,-33-106 147,38 113-99,-13-44-24,3 0-1,3-1 1,3-1 0,3 0-1,2-1-23,5 41-7,1 0-1,2 0 1,0 0-1,2 0 1,1 1-1,4-12 8,-5 21-10,2 1-1,0 0 1,0 1-1,2-1 1,0 2-1,1-1 0,0 1 1,1 1-1,0-1 1,7-3 10,-13 11-7,1 1 0,1-1-1,-1 2 1,1-1 0,0 1 0,0 0 0,0 0 0,1 1 0,-1 0 0,1 0 0,0 1-1,0 0 1,0 0 0,0 1 0,0 0 0,0 0 0,0 1 0,0 0 0,1 1 0,-1-1-1,0 2 1,0-1 0,0 1 0,0 0 0,-1 1 0,1 0 0,-1 0 0,1 1 0,-1-1-1,0 2 1,0-1 0,-1 1 0,1 0 0,-1 0 0,0 1 0,0 0 0,-1 0 0,0 0-1,0 1 1,0-1 0,-1 1 0,0 0 0,-1 1 0,1-1 0,1 6 7,0 0-3,0 0-1,-1 1 1,0 0 0,-1 0 0,-1 0 0,0 0 0,-1 1 0,0-1 0,-1 0-1,-1 1 1,0-1 3,0-7 6,-1 1 0,0-1 0,0 0 0,0 1 0,-1-1 0,0 0 0,0-1-1,-1 1 1,0-1 0,0 1 0,0-1 0,-1 0 0,0-1 0,0 1 0,-1-1 0,0 0 0,1 0-1,-2-1 1,1 0 0,0 0 0,-6 3-6,0-2 16,0-1 0,1 0 0,-1 0 1,-1-1-1,1-1 0,0 0 0,-1-1 0,1 0 0,-1-1 0,1 0 0,-1-1 0,1 0 0,-5-2-16,-16-8 196,33 10-317,-1 1 1,0-1-1,0 1 0,0-1 1,1 1-1,-1-1 0,0 0 0,1 1 1,-1-1-1,1 0 0,-1 0 1,1 0-1,-1 1 0,1-1 0,-1 0 1,1 0-1,0 0 0,0 0 0,-1 0 1,1 1-1,0-1 0,0 0 1,0 0-1,0 0 0,0 0 0,0 0 1,0 0-1,0 0 0,0 0 1,1 0-1,-1 0 0,0 0 0,0 1 1,1-1-1,-1 0 0,1 0 121,19-30-3294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56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38 2577,'0'0'2440,"0"-1"9,0 0-401,0-2 185,0 0-553,1 0-88,0 1-536,1-2-199,-1-2-425,0 3-136,-1 1-192,0-1 128,0 0-128,0 1-3665,2 0 1353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57.8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0 6897,'-3'2'3441,"0"-1"328,0 0-1825,1 1 73,-1-1-737,-1 0-216,-2-1-504,2 0-167,-1 0-225,2 0-80,0 0-72,1 0 32,0 0 272,2 0-4649,0 0 1688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58.6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22 6825,'-8'3'1417,"0"0"0,0 0-1,-1 0 1,1-1-1,-1-1 1,-3 1-1417,8-2 406,1 0 1,0 0-1,-1 0 1,1 0-1,0-1 1,-1 1-1,1-1 1,0 0-1,0 0 0,0 0 1,0-1-1,0 1 1,0-1-1,0 1 1,0-1-1,0 0 1,1 0-1,-1 0 1,0-2-407,3 4 4,0 0-1,-1 0 1,1-1 0,0 1 0,0 0 0,0 0 0,0-1 0,0 1 0,-1 0 0,1-1 0,0 1 0,0 0 0,0-1 0,0 1 0,0 0 0,0-1-1,0 1 1,0 0 0,0-1 0,0 1 0,0 0 0,1 0 0,-1-1 0,0 1 0,0 0 0,0-1 0,0 1 0,0 0 0,1 0 0,-1-1 0,0 1 0,0 0-1,0 0 1,1-1 0,-1 1 0,0 0 0,0 0 0,1 0 0,-1 0 0,0-1 0,0 1 0,1 0 0,-1 0 0,0 0 0,1 0 0,-1 0 0,0 0-1,1 0 1,-1 0 0,0 0 0,1 0 0,-1 0 0,0 0 0,0 0 0,1 0 0,-1 0 0,0 0 0,1 0 0,-1 0 0,0 0 0,1 0 0,-1 0-4,32-2-3540,-25 2 2563,51-3-2715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7:59.4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 3465,'1'-2'16711,"1"-1"-10305,16-4-11102,-7 5 2222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00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1 7186,'-17'103'2696,"10"-93"625,-1-13-2033,2 2 96,2 3-503,3-3-209,-1 0-424,2-1-128,0 1-72,0 0 312,2-1 912,-1-1-4833,9-9 2257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01.4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1 4689,'0'1'3361,"0"1"-57,0-1-543,0 0-617,0 1-199,-2-1-609,2 0-280,-1-1-447,0 0-161,-1 0-264,2 0-80,0 2 272,0-2 1792,0 0-6569,0 1 3137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02.4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86 1864,'-17'-19'903,"13"15"-329,-1-1 0,1 0 0,0 0 0,1 0 0,-1-1 0,1 1 0,-1-2-574,2 0 5338,-2-7 4611,2 11-10200,-2 2-3479,6 1 746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03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1 856,'-13'6'930,"-34"14"644,29-15 4012,0-4 5223,14-5-9483,5 2-3275,0-1 525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04.6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4 2529,'0'0'3136,"-2"0"-127,2 0-217,-1 0-15,0 0-673,-1 0-79,1 0-657,0 0-200,-1 0-447,1 0-185,-2 0-304,3 0-80,-1 0-112,-1 0 120,1-1-56,0-1-4633,1 1 1672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05.5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 2248,'18'-2'14144,"-4"-3"-6160,-3 1-6977,-9 4-4941,-1 0 425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28:0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15 689 7554,'-13'75'5396,"12"-18"-3302,2-1-1,3 16-2093,-3-64 265,0 49 1411,-1-43 613,2-53-1253,-2 4-922,0-7 78,2 0 0,1 0-1,2 0 1,2 0 0,8-20-192,-14 60 1,0 0 1,0 0 0,0 0-1,0 0 1,0 0-1,1 0 1,-1 0 0,1 1-1,0-1 1,-1 0 0,1 1-1,0 0 1,0-1-1,0 1 1,0 0 0,0 0-1,0 0 1,0 0-1,0 0 1,0 1 0,1-1-1,-1 1 1,2-1-2,61-2-29,-34 3 23,-9-2 6,34-1 2,49-10-2,-90 11 4,-1-1 0,0-1 0,0-1 0,0 1 0,0-2 0,-1 0 0,0-1 0,0 0 0,8-6-4,-18 10 5,1 0 0,-1-1 1,0 1-1,0 0 0,0-1 1,-1 1-1,1-1 0,-1 0 1,0 0-1,1-2-5,-3 5 3,1 0-1,-1 0 1,0 1 0,0-1 0,1 0 0,-1 0-1,0 0 1,0 1 0,0-1 0,0 0-1,0 0 1,0 0 0,0 1 0,0-1 0,-1 0-1,1 0 1,0 0 0,0 1 0,-1-1-1,1 0 1,0 0 0,-1 0-3,0 1 3,0-1 0,0 0 0,0 0 0,0 1 0,0-1 1,0 1-1,-1-1 0,1 1 0,0 0 0,0-1 0,0 1 0,0 0 0,-1 0 0,1 0 0,0-1 0,0 1 0,-1 1 1,1-1-1,0 0 0,-1 0-3,-6 1 11,0 1 0,0 0-1,1 1 1,-1-1 0,0 2 0,1-1 0,-1 1 0,1 0 0,0 0 0,1 1 0,-1 0 0,-4 4-11,2-1 19,0 1 1,0-1 0,1 2-1,0-1 1,0 1-1,1 0 1,1 1 0,-1 0-20,3-2 21,1 1 0,-1-1 0,1 1 0,1 0 0,0 0 0,0 0 0,1 0 0,0 0 0,1 0 0,0 0 0,1 0 0,0 0 0,0 0 0,1 0 1,0 0-1,1 0 0,0 0 0,1-1 0,0 0 0,0 0 0,1 0 0,0 0 0,5 5-21,-6-8 11,1 0 0,0 0 0,0 0 0,1-1 0,0 1 1,0-2-1,0 1 0,0 0 0,1-1 0,0-1 0,0 1 0,0-1 0,0 0 1,1 0-1,-1-1 0,1 0 0,-1-1 0,1 1 0,0-1 0,-1-1 0,1 0 0,0 0 1,0 0-1,0-1 0,-1 0 0,1-1 0,0 1 0,-1-1 0,1-1 0,4-2-11,8-4 16,1 0-1,-2-2 1,1 0-1,-2-1 1,1-1 0,-2-1-1,0 0 1,8-10-16,-14 13-939,-1-2 0,0 1 1,-1-1-1,5-10 939,7-23-2971</inkml:trace>
  <inkml:trace contextRef="#ctx0" brushRef="#br0" timeOffset="354.38">560 380 8474,'-73'-32'3216,"20"16"281,-15-2-2280,18 13-465,1-1 184,20 6-544,11 6-3897,22-2 1753</inkml:trace>
  <inkml:trace contextRef="#ctx0" brushRef="#br0" timeOffset="916.63">1343 545 8186,'-39'22'8096,"-62"31"-2364,65-37-5224,1 1-1,0 1 1,1 3 0,-13 10-508,37-24 37,0 0-1,1 1 1,0 1 0,0-1 0,0 1 0,1 1 0,1 0-1,0 0 1,0 0 0,1 1 0,0 0 0,0 0 0,2 0-1,-1 1 1,-2 11-37,7-20 1,-1-1 0,0 0-1,1 1 1,0-1 0,-1 0 0,1 1-1,0-1 1,0 1 0,0-1 0,1 0-1,-1 1 1,0-1 0,1 0-1,0 1 1,-1-1 0,1 0 0,0 0-1,0 1 1,1-1 0,-1 0 0,0 0-1,1 0 1,-1-1 0,1 1 0,-1 0-1,1 0 1,0-1 0,0 1-1,0-1 1,0 0 0,0 1 0,0-1-1,0 0 1,0 0 0,0 0 0,1-1-1,-1 1 1,0 0 0,1-1-1,-1 0 1,0 1 0,1-1 0,1 0-1,6 0 4,0 0 1,0 0-1,0-1 1,0-1-1,0 0 1,-1 0-1,1-1 1,0 0-1,6-3-4,-5-1 13,1 0 0,-1 0-1,0-1 1,0-1 0,-1 0 0,0 0-1,-1-1 1,0 0 0,0-1 0,-1 1-1,-1-2 1,0 1 0,0-1 0,-1 0-1,-1-1 1,4-11-13,5-16 41,-2-2 1,-2 0-1,-1 0 1,1-31-42,-6 41 18,-2 0 1,-2 0-1,0-1 0,-2 1 1,-2 0-1,0 0 1,-3 0-1,0 1 1,-2 0-1,-2 0 1,0 1-1,-7-11-18,32 87 52,-2 0-1,-1 1 1,-3 3-52,-3-24 52,14 89 148,-10-49-37,16 54-163,-19-101 10,0 0 0,1 0 0,1 0 0,0-1 0,2 0 0,0-1 0,1 0 0,2 2-10,-11-16 2,1 0 1,-1 1 0,1-1-1,-1 0 1,1-1 0,0 1-1,0 0 1,1-1 0,-1 0-1,0 0 1,1 0 0,-1 0-1,1 0 1,0-1 0,-1 0-1,1 1 1,0-1 0,0-1-1,0 1 1,0 0 0,0-1-1,0 0 1,0 0 0,0 0-1,0-1 1,0 1 0,2-2-3,2 0-39,-1-1 0,0-1 0,0 1 0,0-1 0,-1 0 0,1-1 0,-1 0 0,0 0 0,-1 0 0,1 0 0,-1-1 0,0 0 0,4-6 39,5-7-274,-1-2 0,-1 1 0,0-2 274,-9 17-23,0-1-1,-1 0 1,1 1-1,-1-1 1,0 0 0,-1-1-1,1 1 1,-1 0-1,-1 0 1,1 0-1,-1-1 1,0 1 0,0 0-1,-1-1 24,1 6 1,0 1 0,0 0 0,0-1 0,0 1 1,0 0-1,0-1 0,0 1 0,0 0 0,0-1 0,0 1 0,-1 0 0,1 0 0,0-1 0,0 1 0,0 0 0,0 0 0,-1-1 0,1 1 0,0 0 0,0 0 1,-1-1-1,1 1 0,0 0 0,0 0 0,-1 0 0,1 0 0,0-1 0,-1 1 0,1 0 0,0 0 0,-1 0 0,1 0 0,0 0 0,0 0 0,-1 0 1,1 0-1,0 0 0,-1 0 0,1 0 0,0 0 0,-1 0 0,1 0 0,0 0 0,-1 0 0,1 0 0,0 1 0,-1-1 0,1 0 0,0 0-1,-10 16 59,9-2-58,1 0 0,0 0 0,1 0 0,1 0 0,0 0 0,1-1 0,0 1 0,1-1 0,0 0 1,2 0-1,-1 0 0,3 2-1,-6-9 29,1-1 0,0 0 0,0 0 0,1 0 0,-1 0 0,1-1 0,0 1 0,1-1 0,-1 0 1,1 0-1,-1 0 0,1-1 0,0 0 0,1 0 0,-1 0 0,0 0 0,1-1 0,0 0 0,-1 0 0,1-1 1,0 1-1,0-1 0,0-1 0,0 1 0,0-1 0,0 0 0,0 0 0,0-1 0,0 1 0,2-2-29,39-14-3372,-1-11 827</inkml:trace>
  <inkml:trace contextRef="#ctx0" brushRef="#br0" timeOffset="1257.98">1752 339 9698,'-30'-22'3153,"-2"4"472,11 1-2913,6 11-24,9 6-440,13 3 360,7 0-4225,9 13 1657</inkml:trace>
  <inkml:trace contextRef="#ctx0" brushRef="#br0" timeOffset="1688.55">2373 573 8098,'0'-1'240,"1"1"0,-1-1 0,0 0 0,0 0 0,1 0 0,-1 1 0,0-1 0,0 0 0,0 0 0,0 0 0,0 0 0,0 1 0,-1-1 1,1 0-1,0 0 0,0 0 0,0 1 0,-1-1 0,1 0 0,0 0 0,-1 1 0,1-1 0,-1 0 0,1 0 0,-1 1 0,1-1 0,-1 1 0,0-1 0,1 0 0,-1 1 1,0-1-241,-1 0 268,0 1 1,0-1 0,0 0-1,0 1 1,-1 0 0,1-1 0,0 1-1,0 0 1,0 0 0,-1 0-1,1 0 1,-1 1-269,-8 1 606,0 0-1,0 1 0,0 0 1,-7 4-606,-6 3 407,1 1 1,1 1 0,0 1-1,1 1 1,0 1-1,-4 5-407,18-14 35,1 0 1,-1 0-1,1 0 1,0 1-1,1 0 0,0 0 1,0 0-1,0 1 0,1 0 1,0 0-1,1 0 0,-1 0 1,2 1-1,-1-1 0,1 1 1,0-1-1,1 1 0,0 0 1,0 4-36,1-9 2,1 0 0,-1 0 1,1 0-1,-1 0 1,1 0-1,1 0 1,-1 0-1,0-1 1,1 1-1,0 0 1,0-1-1,0 1 0,0-1 1,0 0-1,1 0 1,-1 0-1,1 0 1,2 2-3,0-1 0,0-1 0,0 0 0,0 0 0,1 0 0,0 0 0,-1-1 0,1 0 0,0 0 0,0-1 0,0 1 0,3-1 0,7 1 29,0-1 0,0-1-1,-1 0 1,1-1 0,0-1 0,0-1 0,-1 0 0,1 0 0,0-2-29,-3 0 54,-1 1 1,0-2-1,0 0 0,-1 0 1,1-1-1,-1 0 1,-1-1-1,1 0 1,-2-1-1,9-8-54,-10 7-873,0 0 0,-1 0 0,0 0 0,3-8 873,15-34-2863</inkml:trace>
  <inkml:trace contextRef="#ctx0" brushRef="#br0" timeOffset="2022.45">2516 60 6353,'0'-4'561,"0"0"0,0 1-1,0-1 1,0 1-1,-1-1 1,0 1 0,1-1-1,-1 1 1,-1 0 0,1-1-1,0 1 1,-1 0-1,0 0 1,0 0 0,1 0-1,-2 0-560,3 3 66,0 0-1,0-1 0,0 1 1,0 0-1,0 0 1,-1 0-1,1 0 0,0-1 1,0 1-1,0 0 0,0 0 1,-1 0-1,1 0 1,0 0-1,0 0 0,-1 0 1,1-1-1,0 1 0,0 0 1,0 0-1,-1 0 1,1 0-1,0 0 0,0 0 1,-1 0-1,1 0 1,0 0-1,0 0 0,0 0 1,-1 0-1,1 0 0,0 1 1,0-1-1,-1 0 1,1 0-1,0 0 0,0 0 1,0 0-1,-1 0 0,1 0 1,0 1-1,0-1 1,0 0-1,0 0 0,-1 0-65,-5 16 1164,1 22-444,5-36-529,-7 85 1665,4 0 0,6 62-1856,0-107 101,2 0-1,2-1 0,2 1 0,1-1 0,2-1 0,12 24-100,-21-56 141,1 0-1,0-1 1,0 1-1,1-1 1,0-1-1,0 1 0,5 4-140,-8-9-147,0 0 0,0 0-1,0 0 1,1 0-1,-1-1 1,1 1-1,-1-1 1,1 1 0,-1-1-1,1 0 1,0 0-1,-1 0 1,1 0-1,0-1 1,0 1-1,0-1 1,0 0 0,0 0-1,-1 0 1,1 0-1,0 0 1,2-1 147,21-11-2669</inkml:trace>
  <inkml:trace contextRef="#ctx0" brushRef="#br0" timeOffset="2023.45">2607 636 10090,'-94'-91'3737,"86"84"560,0 3-2761,3 1-280,9 4-615,-4-2-145,1 0-336,24-5-104,54-13-40,-32 5 392,-2 5-312,4-3-344,-10 2 2336,-3 6-6553,-13 4 2233</inkml:trace>
  <inkml:trace contextRef="#ctx0" brushRef="#br0" timeOffset="2024.45">2869 515 4513,'8'71'3305,"-19"-43"-9,6-2-943,1 0-313,5-2-759,5 1-249,2-1-584,4-6-144,2-3-192,7-7 632,3-6 2073,3-13-6554,-3-4 3545</inkml:trace>
  <inkml:trace contextRef="#ctx0" brushRef="#br0" timeOffset="2376.38">3003 342 10602,'-26'-21'3305,"-4"10"528,8 9-3129,4-1-120,18 4-528,7 7 192,12 1-80,7-7-4009,11 8 1593</inkml:trace>
  <inkml:trace contextRef="#ctx0" brushRef="#br0" timeOffset="2703.37">3339 485 7666,'-4'0'538,"1"0"1,-1 0 0,1 0-1,-1 1 1,0-1-1,1 1 1,-1 0 0,1 0-1,-1 1 1,1-1 0,0 1-1,0 0 1,-1-1-1,1 1 1,0 1 0,-1 0-539,-41 47 4193,20-20-2928,15-18-1001,0 1 1,1 0-1,0 0 1,0 1-1,2 0 1,0 0-1,1 1 0,-1 3-264,5-12 35,0 1-1,0 0 1,1 0-1,0 0 1,0 0-1,1 0 0,0 0 1,0 0-1,0 3-34,1-7 11,0 1 0,0 0 0,0 0 0,0-1 0,0 1 0,1-1 0,-1 1 0,1-1 0,0 0 0,0 0 0,1 1 0,-1-1 0,1-1 0,-1 1 0,1 0 1,0-1-1,0 1-11,1 0 9,0-1 0,1 0 0,-1 0 1,0-1-1,1 1 0,-1-1 1,1 0-1,-1 0 0,1 0 1,0-1-1,-1 1 0,1-1 1,0 0-1,-1-1 0,1 1 1,0-1-1,-1 0 0,1 0 0,-1 0 1,1-1-1,-1 1 0,0-1 1,0 0-1,2-2-9,9-3 31,0-1 0,-1-1 0,-1-1 0,1 0 0,-1 0 0,1-3-31,-7 6 28,1 0 1,-1-1-1,-1 0 0,0 0 0,0 0 1,0-1-1,-1 0 0,-1 0 0,1 0 1,-1-1-1,1-5-28,-4 11 28,0-1 1,0 1-1,-1-1 1,1 0-1,-1 1 0,0-1 1,-1 0-1,1 1 0,-1-1 1,0 1-1,0-1 0,0 1 1,-1-1-1,1 1 1,-1-1-1,0 1 0,0 0 1,-1 0-1,1 0 0,-1 0 1,0 1-1,0-1 0,0 1 1,-1 0-1,-2-3-28,1 2 20,1 0-1,-1 1 0,0 0 1,0 0-1,0 0 0,-1 0 1,1 1-1,-1 0 0,0 0-19,3 1-32,0 0 0,1 1-1,-1-1 1,0 1-1,0 0 1,0 0 0,1 0-1,-1 0 1,0 0-1,0 1 1,0-1 0,1 1-1,-1-1 1,0 1-1,1 0 1,-1 0 0,1 1-1,-1-1 1,-1 2 32,3-3-93,1 0 1,0 0 0,-1 0-1,1 0 1,0 0 0,-1 1-1,1-1 1,0 0 0,-1 0-1,1 1 1,0-1 0,0 0-1,-1 0 1,1 1 0,0-1-1,0 0 1,0 1 0,-1-1-1,1 0 1,0 1 0,0-1-1,0 0 1,0 1 0,0-1-1,0 0 1,-1 1 0,1-1-1,0 0 1,0 1 0,0-1-1,0 1 1,0-1 0,1 0-1,-1 1 1,0-1-1,0 0 1,0 1 0,0-1-1,0 0 1,0 1 0,1-1-1,-1 0 1,0 1 0,0-1-1,0 0 1,1 1 0,-1-1-1,0 0 1,0 0 0,1 1-1,-1-1 1,0 0 0,1 0-1,-1 0 1,0 1 0,1-1-1,-1 0 1,0 0 92,18 7-4264</inkml:trace>
  <inkml:trace contextRef="#ctx0" brushRef="#br0" timeOffset="3211.72">3635 490 4545,'2'2'580,"0"-1"-1,0 1 1,0 0-1,-1-1 1,1 1-1,0 0 1,-1 0-1,0 0 1,1 1-1,-1-1 1,1 2-580,19 52 4215,-13-30-2686,6 9-353,-2 1 0,-2 0 0,-1 0 1,0 11-1177,-9-34 235,-2-13 702,-2-22 288,5 8-1170,0 0 0,2 0-1,-1 0 1,2 1 0,0-1-1,0 1 1,2 0 0,-1 0 0,2 1-1,0-1 1,0 1 0,1 1-1,0-1 1,1 1 0,0 1-1,1 0 1,0 0 0,1 1-1,0 0 1,0 1 0,8-4-55,-17 11 0,0 0 0,0 0 1,1 0-1,-1 0 0,1 0 1,-1 0-1,0 1 0,1-1 1,-1 1-1,1 0 0,0 0 1,-1-1-1,1 2 0,-1-1 1,1 0-1,-1 1 0,1-1 1,-1 1-1,1-1 0,-1 1 1,2 1-1,1 1 16,0-1 1,-1 1 0,0 1-1,1-1 1,-1 1 0,0-1-1,0 1 1,-1 1-1,1-1 1,0 2-17,5 7 139,-1 1 0,0 0 0,-1 0 0,-1 1 0,0 0 0,3 14-139,-2 3 559,-2 1 1,-1 0-1,-1 31-559,2 21 1308,-5-84-1280,-1 0 1,1 0 0,0 0 0,0 0 0,0 0-1,0 0 1,1 0 0,-1 0 0,0 0 0,0 0-1,0 0 1,1 0 0,-1 0 0,1 0 0,-1-1-1,0 1 1,1 0 0,0 0 0,-1 0 0,1-1-1,-1 1 1,1 0 0,0-1 0,0 1 0,-1 0-1,1-1 1,0 1 0,0-1 0,0 1 0,-1-1-1,1 0 1,0 1 0,0-1 0,0 0 0,0 1 0,0-1-1,0 0 1,0 0-29,14-8-452,-3-12-3931,-1-10 669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06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176 3 8730,'-11'2'2832,"-17"2"817,-43 2-2184,50-6-345,4 0 120,3-2-528,6 0-144,2 2-224,6-1-64,0 1-159,0 0-65,0-1-48,0-1 0,3 1 120,14 0-192,-1-1 80,2 1-4241,33 0 1240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07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 7290,'1'-1'3720,"1"-1"313,-1 1-1936,-1 0 71,0-1-808,0 1-271,-1 1-537,-1 0-176,1 0-232,1-1-64,0-1-56,1 1 176,1-1 1768,3 1-6553,-3 0 2953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08.2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39 5961,'57'1'3617,"-39"-4"272,-9 2-1321,1-6-95,-2 4-593,-5-2-255,-1-2-617,-2 6-184,0-1-392,0 1-144,0 0-200,2-1-24,-1 1 104,-1 0 288,0-1 1161,0 1-6562,-1-1 2848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09.2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 1 3593,'-3'0'3809,"0"0"-425,1 1 121,-1 0-1032,0 1 55,0-1-792,1 0-111,-1 1-513,0-1-168,0 1-488,1-1-152,-1 0-184,0 1-48,1-1-40,0 0 377,1 1 1007,1-1-6545,1 0 2896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10.0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 9338,'0'-3'4337,"0"-2"304,0 1-2505,0 0-63,0 1-873,0 0-240,0 0-440,0 1-152,0-1-224,1 0-71,0 1 95,1-1 272,-1 0 960,0 0-6561,1 2 2776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16.7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96 9058,'-10'-26'14763,"-6"5"-9468,13 17-5298,0 1-1,0-1 0,0 1 1,1-1-1,0 0 0,-1 0 1,1 0-1,1-1 1,-2-3 3,3 6-4428,0-1 456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19.0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8250,'43'58'5045,"-30"-47"1508,-9-14-722,-4 2-5526,0 0-1,0 0 1,0 0-1,0 0 1,0 0-1,0 0 1,0 1-1,-1-1 1,1 0-1,0 0 1,-1 0 0,1 0-1,-1 0 1,1 0-1,-1 1 1,1-1-1,-1 0 1,1 0-1,-2 0-304,0-1-341,1 0-3197,-1 1-3913,-1-1-89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20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48 11843,'41'-5'3672,"-53"-5"1161,1 2-3416,-3 1 223,-1 3-480,-2-1-192,3 2-503,-1 0-137,4 2-208,3 0 304,3 2-32,5 2 272,0-3-5969,0 0 2096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22.2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 0 8850,'-4'123'3265,"-21"-130"759,8 14-2159,-1-1-89,-2-5-71,0 6-625,4-7-248,5 0-384,3-3-112,7-2-224,5-8 200,7 4 96,4-3-5281,-2-6 2065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23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20 3985,'-3'-2'1747,"-2"0"0,1 0 0,0 0 0,0 1 0,-1-1 1,1 1-1,-1 0 0,1 1 0,-5-1-1747,-38 2 6055,41-4-5206,6 0-5045,1 2 927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29:2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7 278 5961,'0'0'320,"-1"-1"-1,1 1 0,-1-1 1,1 0-1,-1 1 1,1-1-1,-1 0 0,1 1 1,0-1-1,-1 0 0,1 0 1,0 1-1,-1-1 1,1 0-1,0 0 0,0 1 1,0-1-1,0 0 0,0 0 1,0 0-1,0 1 1,0-1-1,0 0-319,19-2 3477,3 2-4052,296-35 1668,-18 0-902,-260 34-167,56-7 30,-88 8-38,0-1-1,0 0 1,-1 0 0,1 0 0,-1-1 0,1 0 0,-1-1-1,0 0 1,-1 0 0,3-2-16,-8 6 6,-1 0 0,1-1-1,-1 1 1,0-1 0,1 1-1,-1 0 1,0-1 0,1 1 0,-1-1-1,0 1 1,0-1 0,1 1-1,-1-1 1,0 1 0,0-1 0,0 1-1,0-1 1,0 1 0,1-1-1,-1 1 1,0-1 0,0 0 0,-1 1-1,1-1 1,0 1 0,0-1-1,0 1 1,0-1 0,0 1 0,0-1-1,-1 1 1,1-1 0,0 1-1,0-1 1,-1 1-6,-19-20 73,-29-8 74,7 13 187,31 11-185,-1 0 0,1 0 0,-1-1 0,1-1 0,1 0 0,-2-1-149,11 7 2,1 0-1,0-1 0,-1 1 1,1 0-1,0 0 0,-1-1 0,1 1 1,0 0-1,-1 0 0,1-1 1,0 1-1,0 0 0,-1-1 1,1 1-1,0 0 0,0-1 0,0 1 1,-1-1-1,1 1 0,0 0 1,0-1-1,0 1 0,0-1 0,0 1 1,0-1-1,0 1 0,0 0 1,0-1-1,0 1 0,0-1 0,0 1 1,0 0-1,0-1 0,0 1 1,1-1-1,-1 1 0,0 0 0,0-1 1,0 1-1,1 0 0,-1-1 1,0 1-1,0 0 0,1-1 0,-1 1 1,0 0-1,1-1 0,-1 1 1,0 0-1,1 0 0,-1-1 1,0 1-1,1 0 0,-1 0 0,1 0 1,-1 0-1,0 0 0,1 0 1,-1-1-1,1 1 0,-1 0 0,0 0 1,1 0-1,-1 0 0,1 0 1,-1 0-1,1 1 0,-1-1 0,0 0 1,1 0-2,35-3-27,-33 3 29,42-1-25,6-1 6,0 2 1,32 6 16,-69-5 0,0 2 1,0-1 0,-1 2 0,1-1 0,-1 2 0,0 0 0,0 1 0,-1 0-1,0 1 1,0 0 0,11 8-1,-20-13 3,-1 0-1,1 0 0,-1 1 1,1-1-1,-1 0 0,0 1 1,0-1-1,0 1 0,0 0 1,0 0-1,-1 0 0,1-1 1,-1 2-1,0-1 0,0 0 1,0 0-1,0 0 1,0 0-1,-1 1 0,1-1 1,-1 0-1,0 1 0,0-1 1,0 0-1,-1 0 0,1 1 1,-1-1-1,0 0 0,0 0 1,0 0-1,0 1-2,-2 2 12,-1 0 1,0-1-1,1 1 0,-2-1 1,1 0-1,-1 0 0,0-1 0,0 1 1,0-1-1,0 0 0,-1 0 1,1-1-1,-1 0 0,0 0 1,0 0-13,1-1-134,-12 7 554,11 1-3528,6-1 719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24.7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8218,'51'-35'2968,"-41"36"985,-4-9-2128,5 1 207,-6 10-168,1-4-111,-5-1-561,-1 2-184,-1 0-376,-1 0-199,1 0-273,0 0-72,-1 0-48,1 0 144,-1 2 48,2-1-4105,0 7-1360,0 8-865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25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 1 8234,'-3'1'3649,"1"1"679,-5 0-2071,-9 4-1,7-5-495,0 0-313,-1 1-600,6-2-224,0 0-296,1 0-119,1 0-153,-1-2 240,2 1 144,-1 0-5641,1-1-9,0 1-1703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26.6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6 9042,'4'-2'3433,"-5"1"672,0 1-2497,-1-1-48,1-1-520,1 2-343,0 0-401,0 0-120,0 0 320,1 0 1664,1 0-6553,6 0 3201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27.8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39 4993,'1'0'5553,"1"0"-536,-2 0-624,0 0-848,0 0-1016,0 0-337,0 0-864,0 0 41,-2 0-761,2-2-160,-1 1-216,1-2-24,-1 0-96,-2 1-24,3-1-6561,-7-22 2176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28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18 11554,'0'-8'3392,"0"7"-2835,0 1-1,-1-1 0,1 1 0,0-1 0,0 1 0,-1-1 1,1 1-1,0-1 0,-1 1 0,1-1 0,-1 1 0,1 0 0,-1-1 1,1 1-1,0-1 0,-1 1 0,1 0 0,-1 0 0,0-1 0,1 1 1,-1 0-1,1 0 0,-1 0 0,1-1 0,-1 1 0,0 0 0,1 0 1,-1 0-1,1 0 0,-1 0 0,0 0-556,-5 3 1763,0 5-4317,-9 25-2402,-14 34 361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30.8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 4 8906,'-67'42'3249,"41"-43"783,23-7-1959,-9 2-609,5 2 1,0 2-209,5-3-240,2 4-360,-2 0-288,1-1-72,0 1-192,-1 0-192,2-1 112,0 1 480,0 0 1089,2-1-6562,15-6 3040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32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5 8770,'-13'-4'2544,"1"6"1001,5 5-2425,-1 5 441,0 5-169,-4 2 80,-1-1-375,0-2-153,6-4-392,1-2-176,4-6-208,7-4 56,2-2 112,-7 1 1497,1 0-6562,14-2 2864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33.9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1 3353,'-4'5'3560,"0"1"-359,1-5-1681,1 0 2529,-1 1-2152,-1-1 55,2 1-520,0-1-239,-1 0-497,-3 1-176,0 0-272,2-2-112,1 0-80,0 0 368,0-1 1369,2 0-6562,1-1 3032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36.2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46 6041,'-19'-12'2705,"5"-2"464,-2 2-1249,2 8-240,3 0-47,7 4-657,-2 0-240,7 0-376,-1 0-128,0 0-168,0 0-8,0 0 280,1 0 1753,1 0-5994,7 1 2889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8:37.7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30 9250,'5'3'3073,"-1"-2"1080,0-1-2513,-2 0 264,-1 0-231,0-1-217,1 0-544,-1-2-192,0 0-344,1-1-128,1-3-176,-1 1 377,0 3 1007,-1 0-6553,-1 0 2920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19:49.383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1103 686 1592,'-10'-16'5559,"6"16"-2277,8 39-1875,14 41-99,13 33-1308,16 65 424,-8 52 521,-10 1 0,-11 2-1,-9 63-944,-8-130 586,-3-43-96,6 0 1,6 0 0,6 10-491,4-29 208,-6-41-25,-3 1-1,-2 0 1,-4 1 0,-2 25-183,-9-54 168,5-31-148,0-1 1,0 1-1,0-1 1,1 1 0,0-1-1,0 1 1,0-1-1,0 1 1,0 0-1,1-1 1,0 1 0,0 1-21,4 21-297,-2-2-4992,2-17 1459</inkml:trace>
  <inkml:trace contextRef="#ctx0" brushRef="#br0" timeOffset="4172.51">1189 603 1104,'-1'-1'74,"-24"-18"2217,24 18-2049,0 1 1,0-1 0,1 0-1,-1 0 1,0 0-1,1 0 1,-1 0-1,1 0 1,-1 0 0,1 0-1,-1 0 1,1 0-1,0 0 1,-1 0-1,1 0 1,0 0 0,0 0-1,0 0 1,0 0-1,0 0 1,0 0-1,0 0 1,0-1 0,1 1-1,-1 0 1,0 0-1,0 0 1,1 0-243,1-1 70,0 1 1,1-1-1,-1 1 1,0 0-1,0 0 0,1 0 1,-1 0-1,1 0 1,-1 1-1,1-1 1,-1 1-1,1 0 0,0-1-70,14-2 92,308-62 261,233-12-353,-190 30 21,-38-1-3,507-68 61,-676 95-74,763-88 51,-471 72 44,21 20-100,193 38 2612,-541-17-3111,52-7 499,20-1 79,-166 5-61,-8-2 18,-1 1-1,1 2 0,-1 0 0,0 1 1,0 2-1,7 2-35,-27-6 93,-1 1 1,1-1-1,-1 1 1,1-1-1,-1 1 0,0 0 1,1 0-1,-1 0 1,0 0-1,0 0 1,-1 0-1,1 1 0,0-1 1,-1 1-1,1-1 1,-1 1-1,0 0 1,0-1-1,0 1 1,0 0-1,0 0 0,-1 0 1,1 0-1,-1 1-93,2 12-72,-1 1 0,0-1 0,-1 1-1,-1 0 73,0 10 221,3 27 196,7 38-417,-3-39 101,-1 37-101,-6 33 59,-2-29 158,5-1-1,14 92-216,90 404 384,-10-61-162,-55-282 198,15 148 39,-48-288-69,-4-1 0,-9 78-390,-2-122 270,-11 46-270,8-59 112,2 0 0,3 1 1,0 19-113,4-45 31,-2 0 1,0 1-1,-2-1 1,0 0 0,-2-1-1,-1 1 1,0-1-1,-1-1 1,-11 17-32,16-28 60,0 0 1,0 1-1,1-1 1,1 1 0,0-1-1,0 1 1,1 0-1,0 0 1,1-1 0,1 9-61,3 20 442,1 0 1,5 14-443,0 0 132,0-13-127,1-1 0,3 0 0,0-1 0,3 0 0,1-1 0,21 31-5,-16-28 0,-6-3 21,-2 1 0,-1 0 0,-2 1 0,2 11-21,-14-49 19,0-1-8,0 0-3,0 0 0,-2 2 14,0 1 0,0-1 0,0 0 0,-1 0 0,1 0 1,-1 0-1,1 0 0,-1-1 0,1 1 0,-3 0-22,-87 35 26,-1-5-1,-23 2-25,68-24 20,-1-2-1,1-3 1,-35 0-20,-17 1 12,-384 30 102,-432-27-114,31-23 23,745 13-17,-269 7 21,-100 33 4,287-21-32,70-5-4,-241 17 68,-60-17-63,231-6 245,111-1 492,-60-6-737,73-12 45,61 7-36,-1 1 1,-10 1-10,46 3 2,0-1 0,0 1 1,-1-1-1,1 0 0,0 0 0,0 0 1,0 0-1,0 0 0,0 0 0,1 0 1,-1-1-1,0 1 0,0-1 1,1 1-1,-1-1 0,1 0 0,0 0 1,-1 0-1,1 1 0,0-1 0,0-1-2,-27-55 20,23 47-19,-16-50 30,2-1 0,-10-58-31,-15-53 55,4 27-17,6-1-1,-6-90-37,25 163 2,-15-45-2,9 37 6,2-7-6,14 62 1,2 1 0,1 0 0,1-1 0,1 1 0,3-15-1,1-13 5,-1 0 0,-4-1 1,-1 1-1,-3 0 0,-2 0 0,-4-5-5,5 15-34,2-1 0,1-13 34,2 37-64,1 19 9,0 0 0,1 1 1,-1-1-1,0 0 0,1 1 1,-1-1-1,1 0 0,0 1 1,0-1-1,-1 1 0,1-1 1,0 1-1,0-1 0,0 1 1,1 0-1,-1 0 0,0-1 1,0 1-1,1 0 0,-1 0 0,0 0 1,1 0-1,-1 0 0,2 0 55,9-8-2227,22-17-597</inkml:trace>
  <inkml:trace contextRef="#ctx0" brushRef="#br0" timeOffset="5303.21">1535 1157 5161,'-48'-77'2219,"47"74"-1819,-2 0 0,1 0-1,0 0 1,-1 0 0,1 0 0,-1 1-1,0-1 1,0 1 0,0-1 0,0 1-1,0 0 1,-1 1 0,1-1 0,-1 0-1,1 1 1,-3-1-400,-12-6 2270,20 7-2147,0 0-1,0 0 1,-1 0-1,1 0 1,0 0 0,0 0-1,1 1 1,-1-1-1,0 1 1,0-1-1,2 1-122,119-13 654,32 4-654,-36 3 57,-41 5-1287,-28 5-2706,-26 0 311</inkml:trace>
  <inkml:trace contextRef="#ctx0" brushRef="#br0" timeOffset="5658.61">1931 1065 3289,'-88'57'2208,"58"-41"161,9-1-665,2 4 272,6-2-447,-2 4-129,5 0-456,5 13-256,0-11-367,8 3-113,3-7-152,3-1 24,2-13 248,5 9-1129,-1-1-511,-2 5-2049,0-2-639</inkml:trace>
  <inkml:trace contextRef="#ctx0" brushRef="#br0" timeOffset="6037.26">1731 1517 5217,'-57'123'2521,"43"-111"335,-4-15-1135,6 3 215,3-7-456,7 3-343,6-5-361,14 5-392,5-5-288,9 1-40,0-3-32,8-4 16,1-1 136,1 0-752,-1 1-656,4-7-2425,-6 5-176</inkml:trace>
  <inkml:trace contextRef="#ctx0" brushRef="#br0" timeOffset="6382.44">2069 1426 6137,'50'-36'2769,"-49"35"-2643,-1 1 0,1 0 0,-1-1 0,1 1 0,-1 0 0,1 0 0,-1-1 0,0 1-1,1-1 1,-1 1 0,0 0 0,1-1 0,-1 1 0,0-1 0,1 1 0,-1-1 0,0 1 0,0-1 0,0 1 0,1-1 0,-1 1 0,0-1 0,0 1 0,0-1 0,0 0 0,0 1 0,0-1 0,0 0-126,-1 6 4607,11 17-4587,0 0-1,-2 1 1,0 0 0,-2 0 0,-1 1 0,0 0 0,-2 0-1,-1 0 1,0 12-20,-1-45 190,0 0 0,1 0 0,0 0-1,1 0 1,0 1 0,0-1-1,1 1 1,0 0 0,0 0 0,2-1-190,6-11-41,2 0 0,0 1 0,6-6 41,-10 13-7,1 2-1,0 0 0,0 0 0,9-5 8,-18 13-5,1 0 1,0 0-1,0 0 0,0 0 1,0 1-1,0-1 0,0 1 0,1 0 1,-1 0-1,0 0 0,0 0 1,1 1-1,-1-1 0,1 1 1,-1 0-1,1 0 0,-1 0 0,0 0 1,1 1-1,-1-1 0,1 1 1,0 0 4,-2 1-6,1-1 1,-1 1-1,0 0 0,0 0 1,0 0-1,-1 0 1,1 0-1,0 0 0,-1 1 1,1-1-1,-1 1 1,0-1-1,0 1 1,0-1-1,1 3 6,10 41 3,-11-42-2,3 21-216,-2-16 283,-1 1 0,2 0 0,-1-1 0,1 0 1,0 1-1,1-1 0,4 6-68,-6-12-139,-1-1 0,1 0 0,0 0 1,1 1-1,-1-2 0,0 1 0,1 0 0,-1 0 0,1-1 0,-1 1 0,1-1 1,0 0-1,0 1 0,-1-2 0,1 1 0,0 0 0,0 0 0,0-1 0,0 0 0,0 1 1,0-1-1,0 0 0,0-1 0,0 1 0,0 0 0,0-1 0,3 0 139,0-1-984,1 1 0,0-1 0,0-1 0,0 1 0,-1-1 0,0 0 0,6-4 984,18-16-4354</inkml:trace>
  <inkml:trace contextRef="#ctx0" brushRef="#br0" timeOffset="6383.44">2697 1486 1208,'46'-93'0</inkml:trace>
  <inkml:trace contextRef="#ctx0" brushRef="#br0" timeOffset="6753.17">2731 1360 2777,'-9'-3'1277,"0"0"1,0 1-1,0 0 1,0 1-1,-1-1 1,1 2-1,-1-1 1,-2 2-1278,8-2 173,0 1 1,-1 1 0,1-1-1,0 1 1,-1-1-1,1 1 1,0 1-1,0-1 1,0 0-1,0 1 1,0 0-1,0 0 1,0 0 0,1 1-1,-1-1 1,1 1-1,-1 0 1,0 1-174,4-4 5,-1 1 0,1-1 0,0 1 0,-1 0 0,1-1 0,0 1 1,0 0-1,0-1 0,0 1 0,0 0 0,0-1 0,0 1 0,0 0 0,0-1 0,0 1 0,0 0 1,0-1-1,0 1 0,0 0 0,1-1 0,-1 1 0,0 0 0,1-1 0,-1 1 0,0-1 1,1 1-1,-1 0 0,1-1 0,-1 1 0,0-1 0,1 0 0,-1 1 0,1-1 0,0 1 1,-1-1-1,1 0 0,-1 1 0,1-1 0,0 0 0,-1 1 0,1-1 0,0 0-5,28 11 20,75 2 43,-68-10-41,0 2-1,28 8-21,-54-11 3,0 1-1,-1 0 1,1 1 0,-1 1-1,0-1 1,0 1 0,0 1-1,0-1 1,-1 2 0,0-1-1,6 7-2,-12-11 4,1 1 0,-1-1 0,0 1 0,0-1 0,-1 1-1,1 0 1,0-1 0,-1 1 0,0 0 0,0 0 0,1 0 0,-2 0 0,1 0-1,0 1 1,-1-1 0,1 0 0,-1 0 0,0 0 0,0 1 0,0-1 0,-1 1-4,0 1 12,-1 0 0,1 0 0,-1 0 0,0 0 1,-1-1-1,1 1 0,-1-1 0,0 0 1,0 0-1,0 0 0,-1 0 0,-2 2-12,-9 8 52,-1-1 0,-1 0-1,-1-2 1,0 0 0,-17 9-52,27-16-174,1 0 0,-1-1 0,0 0-1,0 0 1,0 0 0,0-1 0,-6 1 174,10-7-2850,6-6-104</inkml:trace>
  <inkml:trace contextRef="#ctx0" brushRef="#br0" timeOffset="6753.55">2866 871 6793,'2'-14'1622,"4"-13"1878,-6 26-3448,0 1 0,0 0 1,0-1-1,0 1 0,1 0 0,-1-1 0,0 1 0,0 0 0,0 0 1,0-1-1,1 1 0,-1 0 0,0 0 0,0-1 0,1 1 1,-1 0-1,0 0 0,1 0 0,-1 0 0,0-1 0,0 1 0,1 0 1,-1 0-1,0 0 0,1 0 0,-1 0 0,0 0 0,1 0 1,-1 0-1,0 0 0,1 0 0,-1 0 0,0 0 0,1 0 1,-1 0-1,0 0 0,1 0 0,-1 0 0,0 0 0,1 1 0,-1-1 1,0 0-1,1 0 0,-1 0 0,0 0 0,0 1 0,1-1 1,-1 0-1,0 0 0,0 1 0,0-1 0,1 0 0,-1 0 0,0 1 1,0-1-1,0 0 0,0 1 0,1-1 0,-1 0 0,0 1 1,0-1-53,21 28 934,-1 1 1,-2 0-1,0 1 1,12 33-935,-2 4 877,18 67-877,-28-60 225,-2 1-1,3 63-224,0 0-151,-18-133-81,2 15-473,-7-11-2733,-2-8 78</inkml:trace>
  <inkml:trace contextRef="#ctx0" brushRef="#br0" timeOffset="7880.1">3009 1424 7354,'-2'-13'3059,"2"9"-2402,-1 0 0,1 1 0,0-1 1,0 0-1,0 0 0,0 1 0,0-1 1,1 0-1,0-1-657,0 4 43,0-1 0,0 1 0,0-1 0,0 1 0,0 0 0,0-1 0,0 1 0,0 0 0,1 0 0,-1 0 0,0 0 0,1 0 0,-1 0 0,1 0 0,0 0 0,-1 1 0,1-1 0,-1 1 0,1-1 0,0 1 0,-1-1 0,1 1 0,0 0-43,19-4 29,0 1-1,0 1 1,0 1 0,0 1-1,1 1 1,6 2-29,-15-2-16,1 2-1,-1-1 0,0 2 1,1-1-1,-2 2 1,1 0-1,0 0 1,-1 1-1,0 1 1,3 2 16,-2 1-33,-1 0 1,1 1 0,-2 1 0,9 9 32,-17-18 1,0 0 0,-1 1 1,1-1-1,-1 0 0,0 1 1,0-1-1,0 1 0,0 0 1,-1 0-1,1 0 0,-1 0 1,0 0-1,0 0 0,0 0 0,-1 0 1,0 0-1,1 0 0,-1 1 1,-1-1-1,0 4-1,1-8 7,0 1 0,0 0 0,0-1 0,0 1 0,0-1-1,0 1 1,0 0 0,-1-1 0,1 1 0,0-1 0,0 1 0,-1-1 0,1 1 0,-1-1 0,1 1-1,0-1 1,-1 1 0,1-1 0,-1 1 0,1-1 0,-1 1 0,1-1 0,-1 0 0,1 1 0,-1-1-1,1 0 1,-1 0 0,0 1 0,1-1 0,-1 0 0,1 0 0,-1 0 0,0 0-7,-14-14 637,-4-30 456,19 36-1073,-1-1 1,2 1-1,-1-1 0,1 1 1,0 0-1,1-1 0,0 1 1,0 0-1,1 0 0,0 0 1,0 0-1,1 1 1,0-1-1,0 1 0,1 0 1,-1 0-1,2 1 0,-1-1 1,1 1-1,0 0 1,0 1-1,1-1 0,0 1 1,0 1-1,0-1 0,0 1 1,1 0-1,-1 1 1,3-1-21,-7 3-4,-1 0 1,1 0-1,0 0 1,-1 1 0,1-1-1,0 1 1,0 0 0,-1 0-1,1 0 1,0 0 0,0 0-1,-1 0 1,1 1 0,0 0-1,-1-1 1,1 1 0,0 0-1,-1 0 1,1 0-1,-1 1 1,0-1 0,1 0-1,-1 1 1,0 0 0,0-1-1,0 1 1,0 0 0,0 0-1,0 0 1,0 1 0,-1-1-1,1 1 4,7 11 92,-1 1-1,-1 0 1,0 0 0,-1 0-1,2 8-91,-4-11 161,1 1 0,0 0-1,1-1 1,2 3-161,-6-12 17,1 0 1,-1 0-1,0 0 1,1-1-1,0 1 0,0-1 1,0 0-1,0 0 1,0 0-1,0 0 0,0 0 1,1-1-1,-1 1 0,0-1 1,1 0-1,0 0 1,-1 0-1,1 0 0,1-1-17,2 0 23,0 0-1,0 0 0,-1-1 0,1 0 0,0 0 0,-1 0 0,1-1 1,-1 0-1,0 0 0,6-3-22,-4 1 17,1-1-1,0 0 1,-1 0-1,0-1 1,0 1 0,0-2-1,-1 1 1,0-1 0,0 0-1,-1-1 1,0 1 0,0-1-1,-1-1 1,0 1 0,1-3-17,-5 7 17,1-1 0,-1 1 0,0-1 0,0 0 0,0 1 0,-1-1 0,0 0 0,0 0 0,0 1 0,0-2-17,-1 4 22,1 1 0,0-1 0,0 1 0,-1 0 1,1-1-1,-1 1 0,1 0 0,-1 0 0,0-1 0,1 1 0,-1 0 0,0 0 0,0 0 0,0 0 0,0 0 0,0 0 0,0 0 0,0 0 0,0 0 0,0 0 1,0 1-1,-1-1 0,1 0 0,0 1 0,-1-1 0,1 1 0,0-1 0,-1 1 0,1 0 0,0 0 0,-1-1 0,1 1 0,-1 0 0,1 0 0,0 0-22,0 0 14,1 0-1,-1 1 0,1-1 0,-1 0 0,1 0 0,-1 0 1,1 0-1,-1 0 0,1 0 0,-1 1 0,1-1 0,-1 0 0,1 0 1,-1 1-1,1-1 0,0 0 0,-1 1 0,1-1 0,0 0 1,-1 1-1,1-1 0,0 1 0,-1-1 0,1 1 0,0-1 0,0 0 1,0 1-1,-1-1 0,1 1 0,0-1 0,0 1 0,0-1 0,0 1 1,0-1-1,0 1 0,0-1 0,0 1 0,0-1 0,0 1 1,0-1-1,0 1 0,0-1 0,0 1 0,1-1 0,-1 1 0,0-1 1,0 1-1,1-1-13,11 31 65,-12-31-63,9 19 46,2-2 0,-1 1-1,2-1 1,1-1-1,0 0 1,0-1 0,12 10-48,-19-20-19,0 0 1,0 1 0,1-2 0,-1 1-1,1-1 1,0 0 0,0-1-1,1 1 1,-1-1 0,1-1 0,-1 0-1,1 0 1,0 0 0,0-1-1,0 0 1,0 0 0,0-1-1,0 0 1,0-1 0,0 0 0,7-1 18,-11 0-55,0 0 0,0 0 0,0-1 0,0 1 0,-1-1 0,1 0 1,-1 0-1,0 0 0,1 0 0,-2-1 0,1 1 0,0-1 0,-1 1 0,1-1 1,-1 0-1,0 0 0,-1 0 0,1-1 55,27-80 96,-27 80-130,1-6 39,6-36 27,-9 47-40,0 0-6,0 0-5,0 0-6,17 29 53,-7-9 222,-5-11-3690,-5-7 2317,1-1-2166</inkml:trace>
  <inkml:trace contextRef="#ctx0" brushRef="#br0" timeOffset="8300.16">4561 1351 4841,'0'-1'472,"0"0"-1,0 0 1,0 0-1,-1 0 1,1 0 0,0 0-1,0 0 1,-1 0-1,1 1 1,-1-1-1,1 0 1,-1 0 0,1 0-1,-1 1 1,1-1-1,-1 0 1,0 0-1,1 1 1,-1-1 0,0 1-1,1-1 1,-1 1-1,0-1 1,0 1-472,-27-9 2317,-22 9-3241,40 2 496,0 0 0,-1 0 1,1 1-1,0 0 1,-4 2 427,2 0 288,1 0 0,-1 1 0,2 0 0,-1 1 0,1 0 0,-8 7-288,15-11 114,-1 0 0,1 0-1,0 0 1,1 0-1,-1 1 1,0-1 0,1 1-1,0 0 1,0 0 0,0-1-1,0 2 1,1-1-1,-1 0 1,1 0 0,0 0-1,0 1 1,1-1 0,-1 0-1,1 1 1,0-1-1,0 0 1,1 1 0,-1-1-1,1 0 1,0 0-1,0 1 1,0-1 0,1 0-1,-1 0 1,1 0 0,0 0-1,0 0 1,1-1-1,-1 1 1,1-1 0,0 1-1,2 2-113,2 1 9,0 1 0,1-1 0,-1 0-1,1-1 1,1 0 0,-1 0 0,1-1 0,0 0-1,0 0 1,1-1 0,-1-1 0,1 1-1,0-2 1,0 1 0,10 0-9,-4-2 9,0-1 0,0-1 0,0-1 0,0 0 0,-1-1-1,1 0 1,0-2 0,-1 0 0,0 0 0,0-2 0,-1 1 0,0-2 0,3-2-9,0-1-422,-1 0-1,0-2 1,0 0 0,9-10 422,-12 9-1302,0-1 1,-1 0 0,-1 0-1,9-16 1302,7-24-4129</inkml:trace>
  <inkml:trace contextRef="#ctx0" brushRef="#br0" timeOffset="8632.2">4930 631 4073,'0'-1'262,"-14"-45"5534,14 45-5554,0 0 1,-1-1-1,1 1 1,-1 0-1,1 0 0,-1 0 1,0-1-1,1 1 1,-1 0-1,0 0 0,0 0 1,1 0-1,-1 0 1,0 0-1,0 1 0,0-1 1,0 0-1,-1 0 1,1 1-1,0-1 0,0 0 1,0 1-1,0-1 1,-1 1-1,1 0 0,0-1 1,0 1-1,-1 0 1,1 0-1,0 0 0,-1 0 1,0 0-243,1 1 110,-1 0 1,1 0 0,-1 0-1,1 0 1,0 0 0,0 1-1,-1-1 1,1 1-1,0-1 1,0 1 0,1-1-1,-1 1 1,0-1-1,0 1 1,1 0 0,-1-1-1,1 1 1,-1 0-1,1 0 1,0-1 0,0 1-1,0 0 1,0 0 0,0 1-111,1 53 61,0-49-37,13 115 1645,26 103-1669,-11-73 352,-15-72-279,2 22 120,6-1 0,11 28-193,-13-83 517,-12-31-1927,-10-22-5894,-10-20 2443</inkml:trace>
  <inkml:trace contextRef="#ctx0" brushRef="#br0" timeOffset="8987.11">4996 1516 5377,'-25'-60'1718,"-1"-3"734,9 4 2950,17 56-5201,-1-1 0,1 1 1,0-1-1,0 0 0,0 1 1,0-1-1,0 1 0,1-1 1,0 1-1,-1-1 0,2 1 1,-1 0-1,0-1 0,0 1 1,1 0-1,0 0 1,0 0-1,0 0 0,0 0 1,0 0-1,0 1 0,1-1 1,-1 1-1,1-1 0,0 1 1,0 0-1,0 0 0,0 0 1,0 1-1,1-1-201,15-8 22,0 1 0,1 1 0,-1 1 1,19-4-23,-18 5 153,-4 1-150,83-20 31,-93 23-38,1 1 1,-1 0-1,0 1 0,1 0 1,-1 0-1,1 0 1,-1 1-1,0-1 1,0 2-1,1-1 1,-1 1-1,0 0 0,0 0 1,1 1 3,-4-1-8,0 1 0,0 0 0,0 0 0,0 0 0,0 0 0,-1 0 0,1 0 0,-1 1-1,0-1 1,0 1 0,-1 0 0,1 0 0,-1-1 0,1 1 0,-1 0 0,0 2 8,11 73-59,-8-45 43,-2-16-188,-1-8 267,1 1 0,0-1 1,0 0-1,1 1 1,0-1-1,1 0 0,0 0-63,-3-9-33,0 0 0,0 1 0,0-1 0,0 0 0,0 0-1,0 1 1,0-1 0,0 0 0,0 0 0,0 0 0,1 0-1,-1-1 1,0 1 0,1 0 0,-1 0 0,1-1 0,-1 1 0,1-1-1,0 1 34,1-1-154,0 0-1,-1 0 0,1-1 0,0 1 0,-1 0 1,1-1-1,-1 0 0,1 0 0,-1 0 0,1 0 1,-1 0-1,0 0 0,1 0 0,-1-1 0,0 1 1,0-1 154,22-17-3883,-3-3-539</inkml:trace>
  <inkml:trace contextRef="#ctx0" brushRef="#br0" timeOffset="8988.11">5496 1112 3297,'-17'-27'3737,"-1"11"-1617,5 6-328,3 7-1320,13 3-1312,7 6 992,9-1 112,2-1-2392,12 6 976</inkml:trace>
  <inkml:trace contextRef="#ctx0" brushRef="#br0" timeOffset="9910.5">5735 1107 1800,'1'2'395,"-1"0"-1,1-1 0,-1 1 0,0 0 1,0 0-1,0 0 0,0 0 0,0 0 1,-1 0-1,1 0 0,0 0 0,-1 0 1,1-1-1,-1 1 0,0 0 0,0 0 1,0 0-1,0-1 0,0 1 0,0-1 1,0 1-395,-4 8 1273,-25 76 4097,23-62-4548,1 0 1,1 0-1,2 1 0,-1 12-822,3-33 36,1-1 0,0 1-1,1-1 1,-1 1 0,0-1 0,1 1-1,0-1 1,0 0 0,0 1 0,0-1-1,0 0 1,1 1 0,-1-1-1,1 0 1,0 0 0,0 0 0,0-1-1,1 1 1,-1 0 0,3 1-36,-3-3 13,-1 0 0,1 0-1,0 0 1,0 0 0,0-1 0,0 1 0,0-1 0,0 1 0,0-1 0,0 0-1,1 0 1,-1 1 0,0-2 0,0 1 0,0 0 0,0 0 0,0-1 0,0 1-1,0-1 1,0 1 0,0-1 0,0 0 0,0 0 0,0 0 0,0 0 0,-1 0-1,1-1 1,0 1 0,-1 0 0,1-1 0,-1 1 0,1-1 0,-1 0 0,1 0-13,5-6 4,0 1 0,-1-2 1,0 1-1,0 0 0,0-1 1,-1 0-1,2-8-4,-5 13-81,0-1 1,-1 1 0,0-1-1,0 0 1,0 1-1,0-1 1,-1 0-1,0 1 1,0-1-1,0 0 1,0 1-1,-1-1 1,0 0-1,0 1 1,0-1-1,0 1 1,-2-4 80,2 7-16,1-1-1,-1 1 1,1 0 0,-1 0 0,1-1-1,0 1 1,0 0 0,0 0-1,0-1 1,0 1 0,0 0 0,0 0-1,0-1 1,0 1 0,1 0 0,-1 0-1,1-1 1,-1 1 0,1 0-1,-1 0 1,1 0 0,-1 0 0,1 0-1,0 0 1,0-1 16,2-1-16,0 0 0,1 0 0,-1 0 0,0 0 0,1 1 0,-1 0 0,1 0 0,3-2 16,4-1 0,1 1 0,0 0 0,0 0 0,0 1 0,8-1 0,-15 4-2,0-1 0,0 1 0,0 0 0,0 0 0,0 0 0,0 1 0,0 0 0,0 0 0,0 0 0,0 1 0,0-1 0,0 1 0,-1 0 0,1 0 0,-1 1 0,1 0 0,-1 0 0,0 0 0,0 0-1,0 0 1,-1 1 0,1 0 0,-1-1 0,0 1 0,0 1 0,0-1 0,0 0 0,-1 1 0,0-1 0,0 1 0,0 0 0,0 0 0,-1-1 0,0 1 0,0 0 0,0 0 0,-1 1 0,1-1 0,-1 0 0,0 0 0,-1 0 0,1 0 0,-1 0 0,-1 4 2,2 11 36,0-20-34,0 0 0,0 0 0,1 1 1,-1-1-1,0 0 0,0 0 0,1 0 0,-1 0 0,0 1 0,1-1 0,-1 0 0,0 0 0,0 0 0,1 0 0,-1 0 0,0 0 0,1 0 1,-1 0-1,0 0 0,1 0 0,-1 0 0,0 0 0,1 0 0,-1 0 0,0 0 0,1 0 0,-1 0 0,0 0 0,1 0 0,-1 0 0,0-1 1,0 1-1,1 0 0,-1 0-2,41-32 37,-28 18-37,-7 7-1,-1 0 0,2 1 1,-1-1-1,1 2 0,0-1 0,0 1 0,0 0 1,1 0-1,0 1 0,-1 0 0,2 0 0,-1 1 1,-5 2-2,-1 1-1,0 0 0,0 0 1,1 0-1,-1 0 0,0 0 0,1 0 1,-1 1-1,0-1 0,0 1 0,0 0 1,1 0-1,-1-1 0,0 1 0,0 1 1,0-1-1,0 0 0,-1 0 0,1 1 1,0-1-1,0 1 0,-1-1 0,1 1 1,0 0 2,4 7-6,0 0 1,0 1 0,0-1 0,3 10 5,-6-12 4,0 1 0,1-1 0,0 0 1,1-1-1,0 1 0,3 3-4,-3-6 9,1-1 1,-1 1-1,1-1 0,0-1 0,0 1 1,0-1-1,0 0 0,0-1 1,0 1-1,0-1 0,1 0 0,-1-1 1,0 0-1,1 0 0,-1 0 0,0-1 1,1 1-1,-1-2 0,0 1 1,0-1-1,0 0 0,0 0 0,0 0 1,0-1-1,4-3-9,-2 3 10,-1 0 0,0-1 0,0-1 1,0 1-1,0-1 0,-1 0 0,1 0 0,-1-1 1,-1 0-1,1 0 0,-1 0 0,0-1 0,-1 0 1,1 0-1,-1 0 0,-1 0 0,1-1 0,-1 1 1,1-7-11,-3 9 6,-1 1 0,0 0 0,0-1 1,-1 1-1,1 0 0,-1 0 1,0 0-1,0-1 0,-1 1 1,1 0-1,-1 0 0,0 1 1,0-1-1,0 0 0,0 1 1,-1-1-1,1 1 0,-1-1 0,0 1 1,0 0-1,0 0 0,-1 1 1,1-1-1,0 1 0,-1-1 1,-3 0-7,-3-3-28,0 0 0,-1 1 0,1 1 0,-1 0 1,0 1-1,-10-3 28,76 16-38,-1 3 1,0 2-1,-1 3 0,39 18 38,-81-31 2,-1 0 0,0 0-1,-1 1 1,0 1 0,1-1 0,5 8-2,-13-13 13,0 1 0,-1-1 0,1 1 0,0 0 0,-1 0 1,0 0-1,1 0 0,-1 0 0,0 0 0,0 0 1,0 0-1,0 1 0,0-1 0,-1 0 0,1 1 1,-1-1-1,1 0 0,-1 1 0,0-1 0,0 1 0,0-1 1,0 0-1,-1 1 0,1-1 0,-1 0 0,1 1 1,-1-1-1,0 0 0,0 0 0,0 1 0,0-1 1,0 0-1,0 0 0,-2 1-13,-9 11 103,-1-2 0,-1 0-1,0 0 1,0-1 0,-1-1 0,-1 0 0,0-1 0,0-1 0,-6 2-103,-11 7 103,-63 31 707,26-13-4416,41-20 1025</inkml:trace>
  <inkml:trace contextRef="#ctx0" brushRef="#br0" timeOffset="11228.56">1796 2517 10410,'-5'-16'4786,"1"31"-3922,2 36-1226,1 70 751,-2-47 107,3 0-1,3 1 1,3-1-1,13 53-495,-17-121 46,-1-1-1,1 1 1,0-1-1,0 0 0,0 0 1,1 0-1,0 0 1,3 4-46,-6-9 11,0 1 0,0-1 0,0 0 1,1 1-1,-1-1 0,0 0 0,0 0 0,1 1 1,-1-1-1,0 0 0,1 0 0,-1 0 0,0 1 1,0-1-1,1 0 0,-1 0 0,1 0 0,-1 0 1,0 0-1,1 0 0,-1 0 0,0 0 0,1 0 1,-1 0-1,0 0 0,1 0 0,-1 0 0,0 0 1,1 0-1,-1 0 0,0 0 0,1 0 1,-1 0-1,0-1 0,1 1 0,-1 0 0,0 0 1,1 0-1,-1-1 0,0 1-11,10-29 376,-6 0-199,-2 0 0,-2 0 0,-2-24-177,1-47 24,4 46 5,2 0 0,3 1 0,2 0 0,14-41-29,-14 63-10,1-1 1,2 1 0,1 1-1,1 1 1,1 0-1,2 1 1,1 0-1,11-11 10,-26 34-9,1 0 0,-1 0-1,1 1 1,0-1 0,0 1 0,0 0-1,1 1 1,0-1 0,-1 1 0,1 0-1,0 0 1,1 1 0,-1 0-1,0 0 1,1 1 0,-1-1 0,1 1-1,-1 1 1,1-1 0,-1 1 0,1 0-1,0 1 1,4 0 9,-5 1-9,1 0 0,-1 0 0,0 0 0,0 1 0,0 0 0,-1 1 0,1-1 0,-1 1 0,1 0-1,-1 0 1,0 1 0,-1-1 0,1 1 0,-1 0 0,0 1 0,0-1 0,-1 1 0,1-1 0,-1 1 0,-1 0 0,1 0 0,-1 0 0,1 5 9,0 2 0,0 0 0,-1 1 0,-1 0 0,0-1 0,-1 1 0,0 0 0,-1 0 0,-1-1 0,0 1 0,-1-1 0,0 1 0,-1-1 0,-1 0 1,0 0-1,0-1 0,-1 0 0,-1 1 0,-5 6 0,-6 8 15,-1 0 1,-1-2 0,-2 0-1,0-1 1,-1-1 0,-2-1 0,-10 7-16,19-18 19,0 0 0,0-1 0,-1 0 0,-17 6-19,28-13 12,-1 0-1,0-1 0,1 0 0,-1 0 0,0-1 1,0 0-1,0 0 0,-1 0 0,1-1 0,0 0 0,0-1 1,0 1-1,0-2 0,-7-1-11,13 3 2,0 0 0,-1 0 0,1-1 0,0 1 0,0-1 0,0 1 0,-1-1 0,1 1 0,0-1 0,0 0 0,0 0 0,0 1 0,0-1 0,0 0 0,1 0 0,-1 0 0,0 0 0,0 0 0,1 0 0,-1 0 0,0-1-2,1 1 0,0 0 1,0 0-1,0 0 0,0 0 1,0 0-1,0 1 0,0-1 0,1 0 1,-1 0-1,0 0 0,1 0 1,-1 0-1,1 0 0,-1 1 0,0-1 1,1 0-1,0 0 0,-1 0 1,1 1-1,0-1 0,0 0 0,3-3-3,1 0-1,0 0 1,0 1 0,1-1-1,-1 1 1,1 0 0,-1 1-1,1-1 4,20-4 24,-1 0-1,1 2 1,0 0-1,0 2 1,1 1-1,-1 2 1,1 0-1,-1 1 0,0 2 1,0 1-1,0 1 1,0 1-1,-1 1 1,1 1-1,16 9-23,-35-14 39,0 0 0,-1 1 0,0-1 0,1 2 1,-1-1-1,-1 0 0,1 1 0,-1 0 0,1 1 0,-2-1 0,1 1 0,0 0 0,-1 0 0,0 0 0,-1 1 0,1-1 0,-1 1 0,1 6-39,-2-10 17,-1 0-1,1 0 0,-1 0 1,1 0-1,0 0 1,0-1-1,0 1 0,0-1 1,1 1-1,-1-1 1,1 0-1,-1 0 1,1 0-1,0 0 0,0 0 1,0-1-1,0 1 1,0-1-1,1 1-16,2-1 16,1 1 1,-1-1-1,1 0 0,-1 0 1,1-1-1,0 0 0,-1 0 1,1-1-1,5 0-16,10-4 33,0 0 0,0-2 0,0 0 0,-1-2 0,7-4-33,-5 2 46,0-1-1,-1-1 1,-1-1 0,18-15-46,-33 25 12,-1-1 1,1 0-1,-1 0 1,0 0-1,0 0 1,-1-1 0,1 0-1,-1 0 1,-1 0-1,1 0 1,-1-1 0,0 1-1,-1-1 1,1 0-1,-1 0 1,-1 0 0,1 0-1,-1 0 1,0-2-13,-1 7 1,-1 0 0,1-1 1,-1 1-1,1 0 0,-1 0 1,0 0-1,1 0 1,-1 0-1,0 0 0,0 0 1,-1 1-1,1-1 0,0 0 1,-1 1-1,1-1 0,-1 0 1,1 1-1,-1 0 0,0-1 1,1 1-1,-1 0 0,0 0 1,0 0-1,0 0 1,0 0-1,0 0 0,0 1 1,0-1-1,0 1 0,0-1 1,0 1-1,-1 0 0,1 0 1,0 0-1,0 0 0,0 0 1,-1 1-2,-7-1-6,0 1 1,0 0-1,1 0 0,-1 1 1,0 0-1,1 1 0,-6 3 6,7-3-9,0 2 0,0-1 0,0 1 1,1 0-1,0 1 0,0-1 0,1 2 0,-1-1 0,1 1 0,1-1 0,-1 2 0,1-1 0,0 1 0,1-1 0,0 1 0,0 0 0,1 1 0,-1 2 9,2-7-3,1 1 1,0-1-1,0 1 0,1-1 0,-1 1 0,1 0 0,0-1 1,0 1-1,1 0 0,-1-1 0,1 1 0,0-1 0,0 1 1,0-1-1,1 1 0,0-1 0,0 0 0,0 1 0,0-1 1,1 0-1,-1-1 0,1 1 0,0 0 0,0-1 1,0 0-1,1 1 0,-1-1 0,1 0 0,0-1 0,0 1 1,0-1-1,0 0 0,0 0 0,0 0 0,2 0 3,11 4-131,1-2 0,-1 1 0,1-2 0,0-1 0,0 0 0,1-1 0,-1-1 0,0-1 0,0 0 0,0-2 0,0 0 0,0-1 0,-1 0 0,1-2 0,-1 0 0,13-6 131,-24 9-601,0 0 0,1-1 0,-1 0 0,0 1 0,-1-2 0,1 1 0,-1-1 0,0 0 0,0 0 1,1-2 600,17-26-4100</inkml:trace>
  <inkml:trace contextRef="#ctx0" brushRef="#br0" timeOffset="11592.55">2900 2539 6137,'-41'-22'2297,"3"8"351,1 9-1791,15 5-401,1 4-248,14 4-2233,9 3-615,9 3-401</inkml:trace>
  <inkml:trace contextRef="#ctx0" brushRef="#br0" timeOffset="11944.33">3239 2646 5553,'-7'10'2421,"-26"36"5539,9 0-5496,22-41-2460,0 1-1,1 0 1,-1 0-1,1-1 1,1 1-1,-1 0 1,1 0 0,0 0-1,1 0 1,-1 0-1,1 0 1,0-1-1,0 1 1,1 0-1,0-1 1,0 1 0,1 1-4,10 17 9,0-2 0,2 1 0,1-2 0,0 0 1,17 15-10,-12-12 59,0 1 1,-2 0 0,-1 1-1,9 18-59,-23-37 13,-1 1-1,0-1 0,0 1 0,0-1 1,-1 1-1,0 0 0,-1 0 0,0 0 1,0 0-1,-1 0 0,0 0 0,0 0 1,-1 0-1,1 0 0,-2-1 0,1 1 1,-2 0-1,1 0 0,-3 5-12,1-6 64,0 0 0,0 0 0,0-1 0,-1 0 1,0 0-1,0 0 0,-1-1 0,0 0 0,0 0 0,0 0 0,0-1 0,-1 1 0,1-2 1,-1 1-1,0-1 0,-5 2-64,6-3 49,-1 1 0,1-1 0,-1 0 0,0-1 0,1 1 0,-1-2 0,0 1 0,0-1 0,1 1 0,-1-2 0,0 1 0,0-1 0,0 0 0,1-1 0,-1 1 0,1-1 0,-1-1 0,-5-2-49,10 4-27,0 0 0,0 0 0,0-1 0,0 0-1,1 1 1,-1-1 0,0 0 0,1 0 0,-1 1-1,1-1 1,0 0 0,-1-1 0,1 1 0,0 0-1,0 0 1,1 0 0,-1-1 0,0 1 0,1 0-1,-1-1 1,1 1 0,0-3 27,5-33-3588,10 6 357</inkml:trace>
  <inkml:trace contextRef="#ctx0" brushRef="#br0" timeOffset="12450.9">3423 2330 6881,'0'-94'7794,"1"211"-3742,-1 1-3113,1-104-810,3 71 1474,8 42-1603,-8-102 137,1-1-1,1 1 1,0-1-1,2 0 1,1-1 0,1 0-1,6 9-136,-13-26 20,1 0-1,0-1 0,0 1 1,0-1-1,0 0 1,1 0-1,0 0 0,0-1 1,1 1-1,-1-1 1,1-1-1,-1 1 0,1-1 1,0 0-1,1 0 1,-1-1-1,0 0 1,1 0-1,0 0 0,-1-1 1,1 0-1,0 0 1,-1-1-1,1 0 0,0 0 1,0 0-1,-1-1 1,1 0-1,0 0 1,-1-1-1,1 0 0,-1 0 1,1 0-1,0-2-19,8-3 38,0 0 0,-1-1 1,-1-1-1,1 0 0,-2-1 0,1-1 0,2-2-38,-8 6 20,0 0 0,0-1 0,-1 1 0,1-1 1,-2-1-1,1 1 0,-1-1 0,-1 0 0,1 0 0,-2 0 0,1-1 0,0-2-20,-4 11 2,1 0-1,-1 0 1,0 0-1,0 0 0,1 0 1,-1 0-1,0 0 1,0 0-1,0 0 1,0 0-1,0 0 0,0 0 1,0 0-1,0 0 1,-1 0-1,1 0 0,0 0 1,0 0-1,-1 0 1,1 0-1,-1 0 1,1 0-1,-1 0 0,1 0 1,-1 1-1,0-1 1,1 0-1,-1 0 0,0 1 1,0-1-1,0 0 1,1 1-1,-1-1 1,0 1-1,0-1 0,0 1 1,0-1-1,0 1 1,0 0-1,0 0 0,0-1 1,0 1-1,0 0 1,0 0-1,0 0 1,0 0-1,0 0-1,-3 0-4,1 1 0,0-1 0,-1 1 0,1-1 0,0 1 1,0 0-1,0 1 0,0-1 0,0 0 0,0 1 0,0 0 0,0 0 0,0-1 0,0 2 4,-2 3-9,0 0-1,0 0 0,1 0 1,-1 1-1,2 0 0,-1-1 1,1 1-1,0 1 0,0-1 1,1 0-1,0 1 0,0-1 1,1 1-1,-1 6 10,2-10-1,-1 1 0,1-1 0,0 1 0,0-1 0,0 1 0,1 0 1,-1-1-1,1 1 0,0-1 0,1 0 0,-1 1 0,1-1 0,0 0 0,0 0 0,0 0 0,0 0 0,1 0 0,0 0 0,0-1 0,0 1 0,0-1 0,0 0 1,1 0-1,-1 0 0,2 1 1,6 1 10,0 0 0,0-1 0,1 0-1,-1-1 1,1 0 0,0-1 0,-1 0 0,1-1 0,0 0 0,0-1 0,0 0 0,0-1 0,0 0 0,0-1 0,0-1 0,-1 0 0,8-2-10,8-4 28,-1-1 1,0-1-1,0-1 1,-1-2-1,-1 0 1,20-16-29,-24 16 24,-1-1 0,-1-1 1,0-1-1,9-12-24,-23 24 7,1 0 1,-1 0-1,0-1 1,-1 1-1,1-1 0,-1 0 1,0 0-1,-1 0 0,0 0 1,1-1-1,-2 1 1,1 0-1,-1-1 0,0 0 1,-1 1-1,1-1 0,-1 0 1,0 1-1,-1-3-7,-1 5 1,1-1 1,-1 1-1,0 0 0,0 0 0,0-1 1,-1 2-1,1-1 0,-1 0 0,0 0 1,0 1-1,0-1 0,-1 1 1,1 0-1,-1 0 0,0 1 0,0-1 1,0 1-1,0-1 0,-3 0-1,2 0-8,-1 1-1,1 0 1,0 0 0,-1 0-1,0 1 1,1 0 0,-1 0-1,0 0 1,0 0 0,1 1-1,-1 0 1,0 1-1,0-1 1,0 1 0,-3 1 8,9-2-2,0 0 1,1 0-1,-1 0 1,0 0-1,1 0 1,-1 0-1,0 0 1,1 0 0,-1 0-1,0 1 1,1-1-1,-1 0 1,0 0-1,1 0 1,-1 1-1,0-1 1,0 0-1,1 0 1,-1 0-1,0 1 1,0-1-1,0 0 1,1 1 0,-1-1-1,0 0 1,0 0-1,0 1 1,0-1-1,0 0 1,0 1-1,0-1 1,1 0-1,-1 1 1,0-1-1,0 0 1,0 1-1,0-1 1,0 0-1,0 1 1,-1-1 0,1 0-1,0 1 1,0-1-1,0 0 1,0 1-1,0-1 1,0 0-1,-1 1 1,1-1-1,0 0 1,0 0-1,0 1 1,-1-1-1,1 0 1,0 0 0,0 1-1,-1-1 1,1 0-1,0 0 1,0 0-1,-1 1 1,1-1-1,0 0 1,-1 0-1,1 0 1,0 0-1,-1 0 1,1 0-1,0 0 1,-1 0 1,26 12-45,28 4 21,1-2 0,1-3 1,0-2-1,38 1 24,-41-5-3,1 2-1,-1 2 1,-1 2 0,49 18 3,-92-26-1,0 0 0,0 1-1,0 0 1,-1 1 0,1-1 0,-1 1 0,0 1 0,2 2 1,-7-6 0,0-1 1,-1 1-1,1 0 0,-1 0 1,1 0-1,-1 0 0,0 0 1,0 0-1,0 1 0,0-1 0,0 0 1,0 1-1,-1-1 0,1 0 1,-1 1-1,0-1 0,0 1 1,1-1-1,-2 1 0,1-1 1,0 0-1,0 1 0,-1-1 1,1 1-1,-1-1 0,0 0 0,0 1 1,0-1-1,0 0 0,0 0 1,0 0-1,-1 1 0,-4 6 6,-1 0 0,0 0 0,0-1 0,-1 0 0,0 0 0,-1-1 0,0 0 0,0-1 0,0 0 0,-1 0 0,-1 0-6,-28 13-6,0-2-1,-17 3 7,-26 12-565,27-5-3061,6-3 322</inkml:trace>
  <inkml:trace contextRef="#ctx0" brushRef="#br0" timeOffset="13165.03">2236 3986 4481,'-6'13'1062,"0"0"0,1 0 0,0 1 0,1 0 0,0 0 0,1 0 0,1 1-1062,0 4 702,1-1 0,0 1 0,2 0-1,0-1 1,1 1-702,8 33 595,1-1 1,3 0-1,10 20-595,16 60 2146,-59-164-873,0 0-1,-16-18-1272,14 20 165,-6-10-117,2-1 0,1-1 0,2-1 0,3 0 0,1-2-1,-2-15-47,15 44-7,0-1 0,2 0-1,0 0 1,1 0-1,0 0 1,2-1-1,0 1 1,2 0-1,-1 0 1,2-1 0,1 2-1,0-1 1,1 0-1,1 1 1,1 0-1,0 0 1,1 1-1,6-10 8,-1 8-19,1 2 1,0 0-1,0 1 0,2 0 0,0 1 0,1 1 0,0 0 0,1 2 0,0 0 0,0 0 0,2 2 0,-1 1 0,13-4 19,9-2-61,0 2-1,1 2 1,1 1 0,-1 3-1,2 1 1,3 2 61,-18 2-143,0 1 1,0 2-1,0 0 1,11 4 142,-32-5-211,-1 1 1,0-1-1,0 1 1,1 0 0,-1 1-1,-1 0 1,1 0-1,0 0 1,-1 1 0,0 0-1,0 0 1,0 1-1,0-1 1,-1 1 0,1 1-1,-1-1 1,-1 1-1,1 0 1,-1 0 210,12 42-2754</inkml:trace>
  <inkml:trace contextRef="#ctx0" brushRef="#br0" timeOffset="13512.94">2435 4058 7466,'-54'10'2888,"18"-10"361,12-2-1937,23-1-208,13-2-375,16-3-393,26-7-96,10-2-216,15-2 200,-7 2 2080,14 6-5776,-20 7 2815</inkml:trace>
  <inkml:trace contextRef="#ctx0" brushRef="#br0" timeOffset="13929.91">3005 4302 9186,'-12'5'1178,"-26"9"1479,1 2-1,1 1 1,-27 19-2657,54-31 86,2 0 0,-1 0 0,0 1 0,1 0 0,0 1 0,1 0 0,-1 0 0,1 0 0,1 1 0,-1-1 0,1 1 0,1 1 0,0-1 0,0 1 0,0 0 0,1-1 0,0 1 0,-1 7-86,4-13 5,-1 0 1,1-1-1,0 1 0,0 0 1,0-1-1,0 1 1,0 0-1,0-1 1,1 1-1,-1 0 1,1-1-1,0 1 1,0-1-1,0 1 1,0-1-1,0 1 0,1-1 1,-1 0-1,1 0 1,-1 1-1,1-1 1,0 0-1,0-1 1,0 1-1,0 0 1,0 0-1,0-1 1,0 1-1,1-1 0,-1 0 1,0 0-1,1 0 1,-1 0-1,1 0 1,0 0-1,-1-1 1,1 1-1,0-1-5,5 1 16,1 0-1,0 0 1,0-1-1,0 0 1,0-1 0,0 0-1,-1-1 1,1 1-1,0-2 1,-1 1-1,3-2-15,1-1 33,0-2 0,0 1 0,0-1 0,-1-1 0,0 0 0,0-1-1,-1 0 1,8-9-33,-15 14 22,1 0-1,-1 0 0,0 0 1,0-1-1,-1 1 0,0-1 0,1 1 1,-1-1-1,-1 0 0,1 0 1,0-4-22,-2 6 10,1 0 1,-1 0-1,0 0 1,-1 0-1,1 0 1,0 0 0,-1 0-1,0 0 1,1 0-1,-1 0 1,-1 1-1,1-1 1,0 0-1,0 1 1,-1-1-1,0 1 1,1-1 0,-1 1-1,0 0 1,0 0-1,-1-1-10,-2-1-1,0 0 1,0 1-1,-1-1 0,1 1 1,-1 0-1,1 1 0,-1-1 0,0 1 1,0 1-1,0-1 0,0 1 1,0 0-1,-1 0 0,1 0 1,0 1-1,-1 0 0,0 1 1,-23-3-117,48 9-4590,0 0 1375</inkml:trace>
  <inkml:trace contextRef="#ctx0" brushRef="#br0" timeOffset="14299.64">3305 4351 6225,'2'8'1368,"0"-1"-1,1 0 0,0 1 1,0-1-1,0 0 1,3 3-1368,0 0 779,-1-1 0,0 1 0,-1 0 0,-1 0 0,3 10-779,-5-18 91,-1 0 0,0 1 0,1-1-1,-1 0 1,0 0 0,0 1 0,-1-1 0,1 0 0,0 0 0,-1 0 0,1 0 0,-1 1 0,0-1 0,0 0 0,1 0 0,-2 0 0,1 0 0,0 0 0,0-1 0,0 1 0,-1 0 0,1-1 0,-1 1 0,0 0 0,1-1 0,-1 0 0,0 1 0,0-1 0,-1 0-91,2 0 53,0-1 0,-1 0 0,1 1 0,-1-1 0,1 0 0,0 0 0,-1 0 0,1 0 0,-1 0 0,1-1 0,0 1 0,-1 0 0,1-1 0,0 1 0,-1-1 0,1 1 0,0-1 0,0 0 0,-1 1 0,1-1 0,0 0 0,0 0 0,0 0 0,0 0 0,0 0 0,0 0 0,0 0 0,0 0 0,1 0 0,-1 0 0,0-1 0,1 1 0,-1 0 0,1-1 0,-1 1 0,1-1-53,-21-50 698,20 48-664,0-1 1,0 1-1,1 0 0,0-1 0,0 1 1,0-1-1,1 1 0,-1-1 0,1 1 1,0-1-1,0 1 0,0 0 0,1-1 1,0 1-1,0 0 0,0 0 0,0 0 1,0 1-1,1-1 0,0 0 0,0 1 1,0 0-1,0-1 0,0 1 0,1 0 1,-1 1-1,1-1 0,0 1 0,2-2-34,3-1-196,0 0-1,1 1 0,-1 0 1,1 0-1,8-1 197,48-5-5436,-40 10 1328</inkml:trace>
  <inkml:trace contextRef="#ctx0" brushRef="#br0" timeOffset="15355.1">3788 4314 5689,'-5'14'7691,"3"5"-3991,5 38-3721,-2-44 943,-4 64 573,1-66-1323,4-20-81,0 0 0,1 0 0,0 0 0,0 0 0,1 0 0,0 1 0,1 0 0,-1 0 0,2 0 0,-1 0 0,1 1 0,0 0 0,6-5-91,10-10-38,1 2-1,1 1 0,22-14 39,-42 31-5,-1 1 1,1-1-1,0 1 0,0-1 1,0 1-1,0 0 0,0 1 1,0-1-1,0 1 0,0 0 1,0 0-1,0 0 0,0 0 0,0 1 1,0-1-1,0 1 0,0 0 1,0 1-1,0-1 0,0 1 1,0-1-1,-1 1 0,1 0 1,-1 0-1,1 1 0,-1-1 1,0 1-1,0 0 0,0-1 0,0 2 5,4 2 4,0 1 0,-1-1 0,1 2-1,-1-1 1,-1 1 0,1 0-1,-2 0 1,1 0 0,-1 1 0,0 0-1,0 0 1,1 6-4,-1-1 103,3-23 43,13-22-122,26-28 0,6-15-24,-51 74 2,-1-1 0,0 1-1,0-1 1,0 0 0,1 1-1,-1-1 1,0 1 0,1-1-1,-1 0 1,0 1 0,1-1-1,-1 1 1,1-1 0,-1 1-1,1 0 1,-1-1 0,1 1-1,-1-1 1,1 1 0,-1 0-1,1 0 1,-1-1-1,1 1 1,0 0 0,-1 0-1,1-1 1,0 1 0,-1 0-1,1 0 1,0 0 0,-1 0-1,1 0 1,0 0 0,-1 0-1,1 0 1,-1 0 0,1 1-1,0-1 1,-1 0 0,1 0-1,0 1 1,-1-1 0,1 0-1,-1 0 1,1 1-1,-1-1 1,1 1 0,-1-1-1,1 1 1,-1-1 0,1 0-1,-1 1 1,0 0 0,1-1-1,-1 1 1,0-1 0,1 1-1,-1 0-1,21 51 327,-9-20-153,-6-18-135,2-1 0,0 0 0,0-1 0,1 0 1,1 0-1,2 2-39,-9-11 12,-1-1 0,1 0 0,-1 0 0,1 0 0,0 0 0,0 0 0,0 0 0,0-1 1,1 1-1,-1-1 0,0 0 0,1 0 0,-1 0 0,0-1 0,1 1 0,-1-1 0,1 0 0,-1 0 0,1 0 0,-1 0 0,1 0 1,-1-1-1,1 0 0,-1 0 0,0 0 0,1 0 0,-1 0 0,0-1 0,2 0-12,7-5 26,0 0-1,0-1 1,-1 0 0,0-1-1,-1-1 1,0 1-1,0-2 1,6-8-26,-13 16 5,1-1-1,-2 1 1,1-1-1,0 0 1,-1 0-1,0-1 1,0 1-1,0 0 1,0-1 0,-1 1-1,1-1 1,-1 1-1,0-1 1,-1 1-1,1-1 1,-1 0 0,0 0-1,0 1 1,-1-1-1,1 0 1,-1 1-1,0-1 1,0 0-1,0 1 1,-1-1 0,0 1-1,-1-2-4,3 7 1,0-1 0,0 0-1,0 0 1,0 1 0,0-1 0,0 0 0,0 1-1,0-1 1,0 0 0,-1 1 0,1-1-1,0 0 1,0 0 0,0 1 0,-1-1 0,1 0-1,0 0 1,0 0 0,-1 1 0,1-1-1,0 0 1,0 0 0,-1 0 0,1 0 0,0 0-1,-1 1 1,1-1 0,0 0 0,0 0-1,-1 0 1,1 0 0,0 0 0,-1 0-1,1 0 1,0 0 0,-1 0 0,1 0 0,0 0-1,-1 0 1,1 0 0,0-1 0,0 1-1,-1 0 1,1 0 0,0 0 0,-1 0 0,1 0-1,0-1 1,0 1 0,-1 0 0,1 0-1,0 0 1,0-1 0,0 1 0,-1 0 0,1 0-1,0-1 0,0 30 216,1-22-184,1 0-1,0 0 1,0-1-1,0 1 1,1-1-1,0 1 1,0-1-1,1 0 1,-1 0-1,1-1 1,1 1-1,-1-1 1,1 0-1,0 0 1,0 0-1,0 0 1,1-1-1,0 0 1,0-1-1,0 1 1,0-1-1,0 0 1,3 1-32,0-1-85,1-1 0,-1 1 0,1-2 1,0 1-1,-1-1 0,1-1 0,0 0 0,0 0 1,0-1-1,-1 0 0,1 0 0,0-1 0,-1-1 1,1 0-1,-1 0 0,4-2 85,-3 0-291,0 1 0,0-1 1,-1-1-1,1 0 0,-1 0 0,3-3 291,-8 5-14,-1 1-1,0-1 1,1 0 0,-1 0-1,-1 0 1,1 0 0,-1 0-1,1-1 1,-1 1-1,-1-1 1,1 1 0,0-1-1,-1 0 1,0 0 0,0-2 14,-1 7 41,0-1 0,0 1 0,1 0 0,-1-1 0,0 1 0,0 0 0,0-1 0,0 1 0,0 0 0,0-1 0,0 1 0,0 0 0,0 0 0,0-1 0,0 1 0,0 0 0,-1-1 1,1 1-1,0 0 0,0-1 0,0 1 0,0 0 0,0 0 0,-1-1 0,1 1 0,0 0 0,0 0 0,0-1 0,-1 1 0,1 0 0,0 0 0,0 0 0,-1-1 0,1 1 0,0 0 0,0 0 0,-1 0 1,1 0-1,0 0 0,-1-1 0,1 1 0,0 0 0,-1 0 0,1 0 0,0 0-41,-1 0 56,1 1-1,-1-1 1,1 0 0,-1 1 0,1-1-1,0 1 1,-1-1 0,1 1 0,0-1-1,-1 0 1,1 1 0,0-1 0,-1 1-1,1-1 1,0 1 0,0 0 0,0-1-1,0 1 1,-1-1 0,1 1 0,0-1-1,0 1 1,0-1 0,0 1 0,0 0 0,0-1-1,0 1 1,1-1 0,-1 1 0,0-1-1,0 1 1,0 0-56,2 9 56,1 1 0,0-1 1,0 1-1,1-1 0,1 0 0,-1-1 0,2 1 1,-1-1-1,5 6-56,8 14 234,-17-27-226,1 0 0,-1 1-1,1-1 1,-1 0-1,1 0 1,0 0 0,0 0-1,0 0 1,0 0 0,0 0-1,1-1 1,-1 1 0,0-1-1,1 1 1,-1-1-1,1 0 1,-1 0 0,1 0-1,0 0 1,0-1 0,-1 1-1,1-1 1,0 0 0,0 0-1,-1 0 1,1 0-1,0 0 1,0 0 0,0-1-8,9-2-692,-1 0 0,0-1 0,-1-1 0,1 1 0,-1-2 0,5-3 692,9-3-3977,-2 1 142</inkml:trace>
  <inkml:trace contextRef="#ctx0" brushRef="#br0" timeOffset="16200.8">5253 3633 3673,'-10'-10'-66,"-6"-4"5729,12 16-2303,4 11-1015,19 166 5165,15 87-5105,-26-223-2338,2-1 0,2-1 0,1 1 0,3-2 0,2 4-67,-14-37 16,0 1 0,0-1 0,0 1 0,1-1 0,0-1 0,0 1 0,1-1 0,0 0 0,0 0 0,0 0 0,1-1 0,0 0 0,4 2-16,-6-4 17,1-1 1,0 0-1,-1 0 0,1 0 1,0-1-1,0 0 0,0 0 1,0-1-1,0 1 1,0-1-1,0-1 0,0 1 1,0-1-1,0 0 0,-1 0 1,1-1-1,0 0 1,4-2-19,12-4 30,-1-1 0,-1-2-1,0 0 1,0-1-1,-1-1 1,-1-1 0,2-2-29,-14 11-6,1 0 0,-1-1 0,0 0 0,-1 0 0,0 0 0,0 0 0,0-1 0,0 0 0,-1 0 0,0-1 0,-1 1 0,0-1 0,0 1 0,0-1 0,-1 0 0,-1 0 0,1 0 0,-1 0 0,0-1 0,-1 1 0,0 0 6,0 6-5,0 0 0,0 1-1,0-1 1,0 0 0,0 0-1,-1 0 1,1 1 0,-1-1 0,1 0-1,-1 0 1,0 1 0,1-1-1,-1 1 1,0-1 0,0 1 0,0-1-1,0 1 1,-1-1 0,1 1-1,0 0 1,-1 0 0,1-1 0,0 1-1,-1 0 1,1 0 0,-1 1-1,0-1 1,1 0 0,-1 0 0,0 1-1,1-1 1,-1 1 0,0-1-1,0 1 1,0 0 0,-1 0 5,1 0-6,-1 1 1,0-1-1,1 1 0,-1 0 1,1 0-1,-1 0 0,1 1 1,-1-1-1,1 0 0,0 1 1,-1-1-1,1 1 1,0 0-1,0 0 0,0 0 1,1 0-1,-1 0 0,0 0 1,1 1-1,-1-1 0,1 0 1,0 1-1,-1 0 6,-1 4-5,1 0 0,-1 0 0,1 0 0,1 0 0,-1 0 0,1 0 0,0 1 0,1-1 0,0 0 0,0 0 0,1 1 0,-1-1 0,2 0 0,-1 0 0,1 0 0,0 0 0,2 4 5,-2-6 2,0-1 0,0 0 0,1 0 0,0 0 0,-1-1 0,1 1 0,1-1 0,-1 1 0,0-1 0,1 0 0,0 0 0,0-1 0,0 1 0,0-1 0,0 0 0,0 0 0,1 0-1,-1 0 1,0-1 0,1 0 0,0 0 0,-1 0 0,1 0 0,0-1 0,-1 0 0,1 0 0,3 0-2,10-1 10,0-1 1,0-1-1,-1 0 0,1-1 1,-1-1-1,0 0 0,0-2 1,-1 0-1,10-5-10,-16 6 6,0 0 0,0-1 0,0 0 0,-1 0 0,0-1 0,0-1 0,-1 1 0,0-1-1,0 0 1,-1-1 0,-1 0 0,0 0 0,0-1 0,4-9-6,-8 16 1,-1 0-1,0 0 1,0 0-1,0-1 1,0 1 0,0 0-1,-1 0 1,0 0-1,0-1 1,0 1-1,0 0 1,-1 0 0,0 0-1,0 0 1,0-1-1,0 1 1,-1 0-1,1 1 1,-1-1 0,0 0-1,0 0 1,0 1-1,-3-3 0,2 2-5,-1 0 1,0 0-1,0 1 0,0 0 0,0 0 0,0 0 0,-1 0 1,1 0-1,-1 1 0,0 0 0,0 0 0,0 1 0,0-1 1,0 1-1,0 0 0,0 0 0,0 1 0,0-1 0,-3 1 5,56 22-117,-17-13 105,-1 1 0,0 2 1,-1 0-1,23 15 12,-44-22-2,0-1 0,0 1 0,0 1 0,-1 0 0,0 0 0,0 0 0,0 1 0,-1 0 0,0 0 0,-1 1 0,1-1 0,-1 1 0,-1 0 0,0 1 0,0-1 0,0 1 0,-1 0 0,1 6 2,-3-10 12,-1 1-1,0-1 1,0 1-1,0-1 1,-1 1-1,0-1 1,0 1-1,0-1 1,-1 0 0,0 0-1,0 1 1,0-1-1,0-1 1,-1 1-1,0 0 1,0-1-1,0 1 1,-1-1-1,1 0 1,-1 0-1,0 0 1,0 0-1,-1-1 1,1 0-1,-1 0 1,0 0-1,-4 2-11,-12 6 73,0-1 0,0 0 1,-1-2-1,0-1 0,-1 0 0,0-2-73,-188 28 839,206-32-829,0 0 1,1 0 0,-1 0 0,1 0-1,-1 1 1,1 0 0,-1 0-1,1 0 1,-3 2-11,-7 12-3842,4 2 582</inkml:trace>
  <inkml:trace contextRef="#ctx0" brushRef="#br1" timeOffset="46603.06">1502 6035 3649,'2'378'9409,"3"6"-7092,3 384-1829,-8-730-139,-2 1-1,-6 35-348,-7-12-2634,6-38 647</inkml:trace>
  <inkml:trace contextRef="#ctx0" brushRef="#br1" timeOffset="48070.56">1844 5884 2312,'854'-133'4108,"1"35"-3523,-828 95-494,523-51 635,1305-90 729,-1503 121-1138,737-30 2165,-992 54-2183,17 7-299,7 0 522,-68-11-67,-42 2-303,0 0 1,-1 1-1,1 0 0,0 0 1,8 2-153,-16-1 24,-1 1 0,0-1 0,0 0 1,0 1-1,0-1 0,0 1 0,0-1 1,0 1-1,0 0 0,-1 0 0,1 0 1,-1 0-1,1 0 0,-1 0 0,0 1 1,0-1-1,0 0 0,0 1 0,1 1-24,2 5 61,4 8-3,-2 0 0,0 0 0,0 0 0,-2 0 0,0 1-1,-2 0 1,1 0 0,-2 1-58,2 54 345,-5 33-345,1 35 127,25 138 237,-1-12 328,4 67 338,16-2-1,26 62-1029,-55-322 87,1 5 2131,5 69-2218,-19-141 19,-1-1 0,0 1 1,0-1-1,0 1 0,0-1 0,-1 1 0,0-1 1,1 1-1,-2-1 0,1 1 0,0-1 1,-1 0-1,0 0 0,0 0 0,0 0 0,-1 0 1,1 0-1,-1 0 0,0-1 0,0 0 1,0 1-1,-1-1 0,1 0 0,-1 0 1,1-1-1,-1 1 0,0-1 0,0 0 0,0 0 1,-1 0-1,0 0-19,-8 5 101,1 1 0,0 0-1,1 0 1,0 1 0,-7 8-101,-32 24-4804,31-29 1409</inkml:trace>
  <inkml:trace contextRef="#ctx0" brushRef="#br1" timeOffset="49193.81">1679 8291 2993,'26'-1'3379,"0"-2"0,21-5-3379,28-3 1322,547-28 1402,-244 17-2466,1892-154 1825,-2224 172-2022,2088-147 2067,-1870 145-1588,0 12 0,31 14-540,-173-3 256,-122-17-244,0 0 0,0 0 0,0 0 0,-1 0 0,1 0 1,0 0-1,0 0 0,0 0 0,0 0 0,0 0 0,0 0 0,0 1 0,0-1 1,0 0-1,0 0 0,0 0 0,0 0 0,0 0 0,0 0 0,0 0 0,0 0 1,0 0-1,0 1 0,0-1 0,0 0 0,0 0 0,0 0 0,0 0 0,0 0 0,0 0 1,0 0-1,0 0 0,0 1 0,0-1 0,0 0 0,0 0 0,0 0 0,1 0 1,-1 0-1,0 0 0,0 0 0,0 0 0,0 0 0,0 0 0,0 0 0,0 0 1,0 0-1,0 0 0,0 0 0,1 1 0,-1-1 0,0 0 0,0 0 0,0 0-12,-10 2-3129,8-2 792</inkml:trace>
  <inkml:trace contextRef="#ctx0" brushRef="#br1" timeOffset="50784.34">2107 6862 5825,'-1'-2'328,"0"0"-1,1 0 0,-1 0 0,1 0 1,-1-1-1,1 1 0,0 0 1,0 0-1,0 0 0,0-1 1,0 1-1,0 0 0,1 0 0,-1 0 1,1 0-1,0-1-327,-1 2 43,0 1 0,0 0 0,0 0 0,0 0 0,0-1-1,1 1 1,-1 0 0,0 0 0,0-1 0,0 1 0,1 0 0,-1 0 0,0 0 0,0 0 0,1 0-1,-1-1 1,0 1 0,0 0 0,1 0 0,-1 0 0,0 0 0,0 0 0,1 0 0,-1 0 0,0 0-1,0 0 1,1 0 0,-1 0 0,0 0 0,1 0 0,-1 0 0,0 0 0,0 0 0,1 0 0,-1 0-1,0 1 1,0-1 0,1 0-43,13 17 744,6 25-297,-2 0 1,-1 1-1,-3 1 0,-2 1 1,1 11-448,-9-42 197,-2 1 1,1 0 0,-2 0 0,0 1-1,-1-1 1,0 0 0,-2 0-1,1 1-197,1-15 21,-1 0 0,1 0-1,0 0 1,0 0-1,0 0 1,-1 0-1,1 0 1,0 0 0,-1 0-1,1 0 1,-1 0-1,1 0 1,-1 0 0,1 0-1,-1 0 1,0 0-1,1 0 1,-1-1 0,0 1-1,0 0-20,0-1 13,1 0-1,-1 0 1,1 0-1,-1 0 0,1 0 1,-1-1-1,1 1 1,-1 0-1,0 0 1,1 0-1,-1-1 1,1 1-1,0 0 1,-1-1-1,1 1 1,-1 0-1,1-1 0,-1 1 1,1 0-1,0-1 1,-1 1-1,1-1 1,0 1-1,-1-1 1,1 1-1,0-1-12,-19-40 357,12 10-330,2-1 0,1 0 0,1 1 0,2-1 1,1-1-1,2 1 0,0 1 0,3-1 0,0 0 1,3 1-1,0 0 0,2 1 0,1 0 0,1 0 1,16-26-28,-20 43-12,0 0 1,1 0 0,1 1-1,0 0 1,1 1 0,0 0-1,1 1 1,0 0 0,1 1-1,3-2 12,-10 7-10,-1 2 0,0-1 0,0 1 0,1-1 0,0 2 0,-1-1 0,1 0 0,0 1 0,0 0 0,-1 1 0,1-1 0,5 1 10,-7 1-9,0-1 1,0 1-1,0 0 0,0 1 1,0-1-1,0 1 1,0-1-1,0 1 1,-1 0-1,1 1 1,-1-1-1,1 1 1,-1-1-1,0 1 1,0 0-1,0 0 1,0 0-1,-1 1 1,1 0 8,2 4-5,0 0 0,-1 1 0,0-1 0,-1 1 1,0 0-1,0 0 0,-1 0 0,0 0 0,-1 1 1,0-1-1,0 0 0,-1 1 0,0-1 1,-1 0-1,0 1 0,0-1 0,-1 0 0,0 0 5,-5 17 6,0 0 0,-1-1 1,-1 0-1,-2-1 0,-12 20-6,18-34 5,-1 0 1,0-1 0,-1 0 0,0-1 0,-1 0 0,0 0-1,0 0 1,0-1 0,-1 0 0,0-1 0,-1 0-1,-7 4-5,-4 0 26,0-2-1,0 0 1,0-2-1,-1 0 1,-18 2-26,20-6 23,24-5-233,35-3 112,-14 10 267,0 2 0,-1 1 0,0 1 0,0 1 0,-1 1 0,13 8-169,57 22 188,-54-26 43,14 7 8,2-3 0,0-3 0,13 1-239,-53-13 38,-1 0 0,0-2 0,0 0 0,1 0 0,-1-1 0,0-1 0,0 0 0,1-1 0,-1-1 0,0 0 0,0-1 0,-1-1 0,1 0 0,-1 0 0,5-4-38,-9 3 21,0-1 1,-1 0-1,1 0 0,-1 0 0,0-1 1,-1-1-1,0 1 0,0-1 0,-1 0 1,0-1-1,-1 1 0,0-1 1,0 0-1,-1 0 0,-1-1 0,0 1 1,2-8-22,-6 17 1,1 0 1,0 0 0,0-1 0,0 1-1,-1 0 1,1 0 0,-1 0 0,1-1-1,-1 1 1,1 0 0,-1 0 0,0 0-1,0 0 1,1 0 0,-1 0 0,0 0 0,0 1-1,0-1 1,0 0 0,0 0 0,0 1-1,0-1 1,0 1 0,0-1 0,0 0-1,-1 1 1,1 0 0,0-1 0,0 1-1,0 0 1,-1 0 0,1 0 0,0 0 0,0 0-1,-1 0 1,1 0 0,0 0 0,-1 0-2,-53 5-10,41-2 0,1 1-1,-1-1 1,1 2 0,0 0 0,0 1-1,0 0 1,1 1 0,0 0 0,-2 2 10,11-6-4,0-1 0,-1 1 0,1 0 0,0 0 0,0 0 0,1 0 0,-1 0 0,1 1 0,-1-1 0,1 1 0,0 0 0,0-1 0,1 1 0,-1 0 0,1 0 0,0 0 0,0 0 0,0 1 0,1-1 0,-1 0 0,1 0 0,0 0 0,0 1 0,0-1 0,1 0 0,0 0 0,0 0 0,0 0 0,0 0 0,0 0 0,1 0 0,1 2 4,1 2-3,0-1 0,1 0 0,0 0 0,0-1 0,1 1 0,0-1-1,0-1 1,0 1 0,1-1 0,-1 0 0,1 0 0,1-1 0,-1 0 0,1 0 0,-1-1 0,1 0 0,0 0 0,0-1 0,0 0 0,1 0 0,6 0 3,7 1 195,0-1 1,1-1 0,-1-1-1,1-1 1,-1-1 0,0-1-1,14-4-195,12-5-2683,-7 1 795</inkml:trace>
  <inkml:trace contextRef="#ctx0" brushRef="#br1" timeOffset="51137.5">3273 6810 7170,'-42'-1'1640,"-2"0"616,21-8-2088,0 7-136,15 6-64,4 0-960,9 1-944,5 3-329,10-1-1135</inkml:trace>
  <inkml:trace contextRef="#ctx0" brushRef="#br1" timeOffset="51480.64">3246 6850 3145,'33'15'2032,"-32"-13"-1416,-1 0 1,1 0-1,0 1 0,-1-1 0,1 0 1,-1 1-1,0-1 0,0 1 0,0-1 0,0 0 1,0 1-1,-1-1-616,2 20 59,0-14-21,0-1 1,1 0 0,0 0 0,1 0-1,-1 0 1,1-1 0,1 1 0,-1-1-1,1 0 1,0 0 0,1 0 0,-1 0-1,1-1 1,1 1 0,-1-1 0,0-1-1,1 1 1,0-1 0,2 1-39,64 36 168,-35-22-105,-2 2 1,6 6-64,-32-20 63,1 0 0,-1 1 1,-1 0-1,0 1 0,0 0 0,0 0 1,-1 0-1,-1 1 0,5 7-63,-10-14 96,0-1 0,0 0 0,0 1 0,-1-1 0,1 1 1,-1 0-1,1-1 0,-1 1 0,0-1 0,0 1 0,0-1 0,0 1 0,0 0 0,-1-1 0,1 1 0,-1-1 1,0 1-1,0-1 0,0 1 0,0-1 0,0 0 0,0 0 0,0 1 0,-1-1 0,1 0 0,-1 0 0,0 0 1,0 0-1,1-1 0,-1 1 0,0 0 0,-1-1 0,1 1 0,-1 0-96,-12 7 146,1 0 0,-2-1 0,1-1 0,-1 0 0,0-1-146,-3 1-16,5 0-2,8-4-6,0-1 1,0 1 0,0-1-1,-1 0 1,1 0 0,-1-1 0,-5 1 23,15-8-6366,-2 4 1646</inkml:trace>
  <inkml:trace contextRef="#ctx0" brushRef="#br1" timeOffset="51900.98">3888 6987 6593,'-1'0'340,"0"-1"0,1 0 0,-1 1 0,0-1 0,0 0 0,0 1 0,0-1 0,0 1 0,1 0 0,-1-1 0,0 1 0,0 0 0,0-1 0,0 1 0,0 0 0,0 0 0,0 0 0,0 0 0,0 0 0,0 0 0,0 0 0,0 0 0,0 0 0,0 1 0,0-1 0,0 0 0,-1 1-340,0 1 276,-1 0-1,1 1 1,0-1-1,0 1 0,1-1 1,-1 1-1,0 0 1,1 0-1,0 0 0,-1 0 1,1 0-276,-7 18 187,0 0 0,2 0 0,0 1 0,1 2-187,3-16 38,1 0 0,0 1 0,0-1 0,1 1 0,0-1 0,0 1 0,1-1 0,0 0-1,1 1 1,-1-1 0,2 0 0,-1 0 0,3 5-38,-3-10 10,0 0 0,0 0 0,1 0 0,-1-1 0,1 1 0,-1-1 0,1 1 0,0-1 0,0 0-1,0 0 1,0-1 0,0 1 0,0 0 0,0-1 0,1 0 0,-1 0 0,0 0 0,1 0 0,-1-1 0,1 1 0,-1-1 0,1 0-1,-1 0 1,1 0 0,-1 0 0,1-1 0,-1 1 0,1-1 0,-1 0 0,1 0 0,1-1-10,8-2 28,1-1 0,-1 0 0,0-1 0,0 0 0,-1-1 0,0 0 0,3-4-28,2-1 37,-2-1-1,1-1 1,-2-1 0,3-3-37,-11 12 22,-1-1 0,1 0 0,-1-1 0,-1 1 0,1-1 0,-1 0 0,-1 0 0,1-1 0,-1 1 0,1-7-22,-4 14 6,0 0-1,1 1 1,-1-1-1,0 0 1,0 0-1,0 0 1,0 1-1,0-1 1,0 0-1,0 0 1,0 1-1,0-1 1,0 0-1,-1 0 1,1 1-1,0-1 1,0 0-1,-1 0 1,1 1-1,0-1 1,-1 0-1,1 1 1,-1-1-1,1 0 1,-1 1-1,1-1 1,-1 1-1,1-1 1,-1 1-1,0-1 1,1 1-1,-1 0 1,0-1-1,1 1 1,-1 0-1,0-1 1,0 1-1,1 0 1,-1 0-1,0 0 1,0-1-1,0 1 1,1 0-1,-1 0 1,0 0-1,0 0 1,1 1-1,-1-1 1,0 0-1,0 0 1,1 0-1,-2 1-5,1-1 15,0 1-1,0-1 0,-1 1 1,1-1-1,0 1 1,0 0-1,0-1 0,-1 1 1,1 0-1,0 0 1,0 0-1,0 0 1,0 0-1,1 0 0,-1 0 1,0 1-1,0-1 1,1 0-1,-1 0 0,1 1 1,-1-1-1,1 0 1,-1 0-1,1 1 1,0-1-1,0 1 0,-1-1 1,1 0-1,0 1 1,0-1-1,1 0 0,-1 1 1,0-1-1,1 2-14,0 2 13,0 0-1,1 0 1,0 0-1,0 0 1,0 0 0,1-1-1,0 1 1,0-1-1,0 0 1,0 1-1,1-1 1,-1-1-1,1 1 1,3 2-13,7 4-59,0-1 0,0 0 1,15 6 58,17 10-3410,-40-22 460</inkml:trace>
  <inkml:trace contextRef="#ctx0" brushRef="#br1" timeOffset="52230.44">4430 6430 7666,'-7'-75'9710,"10"168"-8248,6 99 1170,9 6-2632,32 181 759,-49-366-818,5 33-313,-5-45 158,-1 1 0,0-1-1,0 0 1,1 0-1,-1 0 1,1 0-1,-1 0 1,1 0-1,0 0 1,-1 0 0,1 0-1,0 0 1,0 0-1,0 0 1,-1-1-1,1 1 1,0 0-1,0-1 1,0 1 0,0 0-1,0-1 1,0 1-1,1-1 1,-1 0-1,0 1 1,0-1-1,0 0 1,0 0 0,0 1-1,1-1 1,-1 0-1,0 0 1,1 0 214,22-8-4880</inkml:trace>
  <inkml:trace contextRef="#ctx0" brushRef="#br1" timeOffset="52565.54">4775 6393 9850,'-12'-19'3513,"6"14"256,3 13-2777,7 15-40,3 4-408,7 22-400,1 9 192,0 11-64,-2-1-128,0 24-40,-9-13-32,0 4 24,-4-17 24,-1-1 41,-1-23 823,-2-4-5161,-3-12 2024</inkml:trace>
  <inkml:trace contextRef="#ctx0" brushRef="#br1" timeOffset="53031.16">4807 7073 9498,'-38'-76'2247,"18"51"592,14 16-1211,22 5-968,14 4-475,1 0 1,-1 2 0,0 1 0,19 5-186,67 5-723,-38-10-2511,0-4 1,-1-3 0,17-6 3233,-46-3 1603,-45 11 97,-5 2 5,-24 6 690,-9 5-1020,10-5-828,0 1-1,0 1 0,1 1 0,0 1 1,0 1-1,2 1 0,-1 2 0,-4 4-546,25-17 14,0 0-1,1 1 0,-1 0 0,0-1 0,1 1 1,-1 0-1,1 0 0,0 0 0,-1 0 0,1 0 1,0 0-1,0 0 0,1 0 0,-1 0 0,0 0 0,1 1 1,-1-1-1,1 0 0,-1 1 0,1-1 0,0 0 1,0 1-1,0-1 0,1 0 0,-1 1 0,1-1-13,-1 0 5,1 0-1,0-1 0,1 1 1,-1 0-1,0-1 1,0 1-1,1-1 0,-1 1 1,1-1-1,-1 0 0,1 1 1,0-1-1,-1 0 0,1 0 1,0 0-1,0 0 0,0-1 1,0 1-1,-1 0 0,1-1 1,0 0-1,0 1 0,0-1 1,0 0-1,1 0 0,-1 0 1,0 0-1,0 0 0,0 0 1,1-1-5,15-1 25,0-2 0,-1 1 0,0-2 0,0-1 0,0 0 0,-1-1 0,15-8-25,-1-1 50,-1-2 1,-2-1 0,19-17-51,-24 8 74,-21 23-49,-9 17-52,5-7 36,1 0 1,1 0-1,-1 0 1,1 0 0,0 0-1,0 0 1,0 0-1,1 0 1,0 1 0,0-1-1,0 0 1,0 0-1,1 0 1,0 0 0,0 0-1,1 0 1,-1 0-1,1 0 1,0 0 0,0 0-1,2 2-9,0-1 19,-1 0 0,1 0 0,0-1 0,0 1 0,0-1 0,1 0 0,0 0 0,0 0 0,0-1 0,0 0 0,1 0 0,0 0 0,0-1 0,0 1 0,0-2 0,1 1-19,45 18-6195,-29-11 1858</inkml:trace>
  <inkml:trace contextRef="#ctx0" brushRef="#br1" timeOffset="53452.21">5929 6367 8122,'-1'0'135,"1"0"0,-1-1 0,1 1 0,-1-1 0,0 1 0,1 0 0,-1-1 0,0 1 0,1 0 0,-1 0 0,0-1 0,1 1 0,-1 0 0,0 0 0,1 0 0,-1 0 0,0 0 0,0 0 0,1 0 0,-1 0 0,0 0 1,1 1-1,-1-1 0,0 0 0,1 0 0,-1 1 0,0-1 0,1 0 0,-1 1 0,0-1 0,1 0 0,-1 1 0,1-1 0,-1 1 0,1-1 0,-1 1 0,1-1 0,-1 1 0,1 0 0,0-1 0,-1 1 0,1-1 0,0 1 0,-1 0 0,1-1 0,0 1 0,0 0 0,0-1 0,0 1 1,-1 0-136,-7 45 1141,7-40-795,-6 84 533,5 0 1,3 1-1,4-1 1,15 79-880,-17-145 141,0-2-174,0-1-1,1 0 1,3 3 33,-6-20 101,0 0 0,0 0 0,1 0 0,-1 0-1,1 0 1,0-1 0,0 1 0,1-1 0,-1 1 0,1-1 0,0 0 0,0 0 0,0 0 0,0 0 0,0 0 0,1-1 0,-1 1 0,1-1-101,17 1-2418,2-12 903</inkml:trace>
  <inkml:trace contextRef="#ctx0" brushRef="#br1" timeOffset="53785.23">5821 6816 5041,'-30'-4'0,"15"-9"4825,14 8-4385,12 2 3033,13 0-3353,32-2 4289,11 1-7882,16-7 1793</inkml:trace>
  <inkml:trace contextRef="#ctx0" brushRef="#br1" timeOffset="62585.51">6350 6808 2312,'42'-4'1466,"-42"4"-1337,0 1 0,1-1 0,-1 0 0,0 0 0,1 0-1,-1 0 1,0 0 0,1 0 0,-1-1 0,1 1 0,-1 0 0,0 0 0,1 0 0,-1 0 0,0 0-1,1 0 1,-1-1 0,0 1 0,0 0 0,1 0 0,-1 0 0,0-1 0,0 1 0,1 0-1,-1 0 1,0-1 0,0 1 0,1 0 0,-1-1 0,0 1 0,0 0 0,0 0 0,0-1-1,0 1 1,1-1 0,-1 1 0,0 0 0,0-1 0,0 1 0,0 0 0,0-1 0,0 1 0,0 0-1,0-1 1,0 1 0,0 0 0,0-1 0,-1 1 0,1 0 0,0-1 0,0 1 0,0 0-1,0-1 1,-1 1 0,1 0 0,0-1-129,-1 0 234,1 0-1,-1 1 1,0-1-1,0 0 1,0 0-1,0 1 1,0-1-1,1 0 1,-1 1-1,0-1 1,0 1-1,-1-1 1,1 1-1,0-1 1,0 1-1,0 0 1,0 0-234,-10-1 127,1 0 1,-1 1-1,1 1 1,0 0-1,0 0 0,-1 1 1,1 1-1,0-1 1,0 2-1,1-1 0,-1 1 1,1 1-1,-6 3-127,14-8-1,0 1 1,0-1-1,0 0 0,0 1 0,0-1 1,0 1-1,0 0 0,0-1 0,0 1 0,0 0 1,0-1-1,1 1 0,-1 0 0,0 0 0,1 0 1,-1 0-1,0 0 0,1 0 0,-1 0 1,1 0-1,-1 0 0,1 0 0,0 0 0,0 0 1,-1 0-1,1 0 0,0 0 0,0 0 0,0 0 1,0 0-1,0 1 0,0-1 0,0 0 1,0 0-1,1 0 0,-1 0 0,0 0 0,1 0 1,-1 0-1,1 0 0,-1 0 0,1 0 0,-1 0 1,1 0-1,0 0 0,-1 0 0,1-1 1,0 1-1,0 0 0,0 0 0,0-1 0,0 1 1,4 3 2,0-1 0,0 0-1,1-1 1,-1 1-1,1-1 1,-1 0-1,1 0 1,0-1 0,3 1-2,-2 0-5,0 0 0,0 0 0,0 0 0,0 1 1,-1 1-1,1-1 0,-1 1 0,0 0 0,0 0 1,0 1-1,-1-1 0,1 1 0,-1 1 0,0-1 1,-1 1-1,1 0 0,-1 0 0,0 0 1,-1 0-1,1 1 0,-1-1 0,1 5 5,-2-6 45,0 0 0,-1 0-1,0 0 1,1 0 0,-2 0-1,1 0 1,0 0 0,-1 0 0,0 0-1,0 1 1,-1-1 0,0 0-1,0 0 1,0 0 0,0 0 0,-1 0-1,1 0 1,-1-1 0,0 1 0,-1 0-1,1-1 1,-1 1 0,0-1-1,0 0 1,-1 0 0,1 0 0,-1-1-1,0 1 1,0-1 0,0 0-1,0 0 1,-3 1-45,-1 0 164,0-1 0,-1 0 0,1 0-1,0-1 1,-1 0 0,0-1 0,1 0-1,-1 0 1,0-1 0,0 0 0,1-1 0,-1 0-1,0 0 1,1 0 0,-1-1 0,-4-2-164,-42-5 328,49 11-14,3 0-4782,5-2 1411</inkml:trace>
  <inkml:trace contextRef="#ctx0" brushRef="#br1" timeOffset="66398.46">7210 6376 3113,'-24'24'9753,"-5"-9"-3950,22-12-5310,0-1 1,-1 0-1,1 0 0,-1-1 1,0 0-1,0-1 0,-4 1-493,-9-3 43,0 0-1,0-1 0,1-1 1,-1-1-1,-11-4-42,-89-44 782,116 50-770,-1 0 0,1 0 1,-1-1-1,1 0 1,0 1-1,0-2 0,1 1 1,-1-1-1,1 1 1,0-1-1,0 0 1,1 0-1,-1-1 0,-2-5-12,1 2 18,1-1-1,-1 0 1,1 0-1,1 0 1,0 0-1,0-1 1,1 1-1,0-5-17,2 11-2,0-1 0,0 0 0,0 1 0,1-1 0,-1 0 0,1 0 0,0 1 0,0-1 0,1 1 0,0-1 0,0 1 0,0 0 0,0 0 0,0 0 0,1 0 0,1-2 2,2 0-8,-1 0 1,1 0-1,0 1 0,1 0 0,-1 0 0,1 0 0,0 1 0,0 0 0,3 0 8,16-7-27,1 1-1,0 2 0,0 1 0,26-3 28,-50 9-1,5-1-7,-1 1-1,1 0 0,-1 1 1,1-1-1,0 2 1,-1-1-1,1 1 0,-1 0 1,1 0-1,-1 1 0,1 0 1,-1 0-1,0 1 1,0 0-1,0 0 0,0 1 1,-1 0-1,1 0 0,-1 1 1,0-1-1,0 1 1,-1 0-1,0 1 0,1 0 1,-2-1-1,1 2 0,2 4 9,0 1 23,0 1-1,-1 0 0,0 1 1,-1-1-1,-1 1 0,0 0 1,-1 0-1,0 1 0,-1-1 1,-1 1-1,0-1 0,-1 1 1,-2 13-23,-5 27 501,-13 42-501,-4 29 660,10-9-263,0 0 289,-8 12-686,4-32 737,5 0 0,0 63-737,11-138 139,1-17-154,0 0-1,1 0 1,-1 0-1,1 0 0,0 0 1,0 1-1,1-1 0,-1 0 1,1 0-1,0 0 0,1 0 1,1 4 15,-3-16 645,7-5-5375,7 0 789</inkml:trace>
  <inkml:trace contextRef="#ctx0" brushRef="#br1" timeOffset="67409.35">7099 7686 1240,'-1'13'1029,"-3"13"342,-4-10 5082,-3-15 510,-5-6-5227,15 5-1740,1-1 1,0 1 0,-1 0-1,1 0 1,-1 0-1,1 0 1,-1-1 0,1 1-1,0 0 1,-1 0-1,1-1 1,-1 1-1,1 0 1,0-1 0,0 1-1,-1 0 1,1-1-1,0 1 1,-1-1-1,1 1 1,0 0 0,0-1-1,0 1 1,0-1-1,-1 1 1,1-1 0,0 1-1,0-1 1,0 1-1,0-1 1,0 1-1,0 0 1,0-1 0,0 1-1,0-1 1,0 1-1,0-1 1,1 1-1,-1-1 1,0 1 0,0-1-1,0 1 1,0 0-1,1-1 1,-1 1 0,0-1-1,1 1 1,-1 0-1,0-1 1,1 1-1,-1 0 1,0-1 0,1 1-1,-1 0 1,0 0-1,1-1 1,-1 1-1,1 0 1,-1 0 0,1 0-1,-1 0 1,0-1-1,1 1 1,-1 0 0,1 0-1,-1 0 1,1 0 3,12-4 49,-8 5 304,-9 5 518,4-6-862,-1 0-1,1 0 1,0 0 0,0 0-1,0 0 1,-1 0 0,1 0-1,0 0 1,0 0-1,0 0 1,-1 0 0,1 1-1,0-1 1,0-1-1,0 1 1,-1 0 0,1 0-1,0 0 1,0 0 0,0 0-1,-1 0 1,1 0-1,0 0 1,0 0 0,0 0-1,-1 0 1,1 0 0,0-1-1,0 1 1,0 0-1,0 0 1,-1 0 0,1 0-1,0 0 1,0-1-1,0 1 1,0 0 0,0 0-1,0 0 1,0-1 0,0 1-1,-1 0 1,1 0-1,0 0 1,0-1 0,0 1-1,0 0 1,0 0-1,0 0 1,0-1 0,0 1-1,0 0 1,0 0 0,0 0-1,0-1 1,1 1-1,-1 0-8,0-1 0,0 1-1,0 0 0,0 0 0,0-1 0,0 1 0,0 0 0,0-1 0,1 1 0,-1 0 0,0-1 0,0 1 0,0 0 0,0 0 1,1-1-1,-1 1 0,0 0 0,0 0 0,1-1 0,-1 1 0,0 0 0,0 0 0,1 0 0,-1 0 0,0-1 0,1 1 0,-1 0 1,0 0-1,1 0 0,-1 0 0,0 0 0,1 0 0,-1 0 0,0 0 0,1 0 0,-1 0 0,0 0 0,1 0 0,-1 0 0,0 0 1,1 0-1,-1 0 0,0 0 0,1 0 0,-1 1 0,0-1 0,0 0 0,1 0 0,-1 0 0,0 1 0,0-1 0,1 0 1,-1 0-1,0 0 0,1 1 1,2-12 2023,0-3-2243,6-6-16</inkml:trace>
  <inkml:trace contextRef="#ctx0" brushRef="#br1" timeOffset="86054.16">709 3020 1408,'11'2'9622,"-14"3"-4951,-23 8-3174,13-6-1270,-150 71 873,152-71-1064,1 1-1,0 0 1,1 1-1,0 0 1,0 1 0,-1 2-36,-41 40 146,18-23 18,2 2-1,1 1 1,-14 21-164,40-48 17,-19 27 32,1 2-1,3 0 0,0 1 1,2 1-1,-2 10-48,-5 19 135,-10 44-135,10-31 81,8-14-34,3 0 0,3 1 0,3 1 0,2-1 0,4 50-47,4-69 17,2 0 1,1-1 0,3 1 0,6 12-18,1 12 111,1 25-111,-14-64 15,2 0-1,2-1 0,1 0 0,1-1 0,1 0 1,2 0-1,0-1 0,2 0 0,5 5-14,29 51 84,24 61-84,-25-46 99,12 10-99,-29-50 24,-2 1-1,-3 2 1,-3 0-1,0 9-23,19 53 11,-33-106 3,0-1-1,2 0 0,0 0 0,1 0 1,1-2-1,7 8-13,-2-2 32,-1 2 0,13 21-32,-5-2 92,30 35-92,13 22 189,-47-69 69,2-2 0,1 0 1,1-2-1,17 15-258,-27-28 135,-14-16 675,1-31 2494,-7 4-6143,-19-29 1132</inkml:trace>
  <inkml:trace contextRef="#ctx0" brushRef="#br1" timeOffset="88094.92">228 6448 2401,'-8'-15'8780,"18"10"-4540,33 13-2735,-10 5-989,0 2 1,-2 1-1,1 2 0,21 16-516,-38-25 97,0 0 0,0-1 0,0 0 1,1-1-1,0-1 0,1-1 0,-1 0 1,1-1-1,3-1-97,38 5 391,-1-2 0,6-3-391,-17-1 102,-37-1-60,0-1 0,0 0 0,1 0 1,-1-1-1,0 0 0,4-1-42,7-8 147,-17 8-142,0 1 0,-1 0-1,1-1 1,0 1-1,0 0 1,0 0 0,0 1-1,0-1 1,0 1 0,0-1-1,0 1 1,1 0-5,0 0 4,0 0 1,-1 1-1,1-1 1,0 1-1,0 0 0,-1 0 1,1 0-1,-1 1 1,1-1-1,-1 1 1,3 1-5,0 0 72,-6-3-65,0 0 0,0 0 0,0 0 0,0 0 0,0 0 0,0 0 0,1 1 0,-1-1 0,0 0 0,0 0 0,0 0-1,0 0 1,0 0 0,1 0 0,-1 0 0,0 0 0,0 0 0,0 0 0,0 0 0,0 0 0,0-1 0,1 1 0,-1 0 0,0 0 0,0 0 0,0 0 0,0 0 0,0 0-1,0 0 1,0 0 0,0 0 0,1 0 0,-1 0 0,0 0 0,0-1 0,0 1 0,0 0 0,0 0 0,0 0 0,0 0 0,0 0 0,0 0 0,0 0 0,0-1-1,0 1 1,0 0 0,0 0 0,0 0 0,0 0 0,0 0 0,0 0 0,0-1 0,0 1 0,0 0 0,0 0 0,0 0 0,0 0-7,-2-14 98,-5-9-100,-8-2 4,11 18 6,-1-1-1,1 1 0,1-1 0,-1 0 0,1-1 0,1 1 0,-1 0 0,0-7-7,-21-142-65,26 65 298,0 74-167,-1 0 0,-1 0 0,0 0 0,-1 0-1,-4-16-65,0 23-66,-2 12-98,-9 23-256,4-5 212,-6-9 388,0 2 0,1 0 1,0 2-1,1 0 1,-7 7-181,-57 47-56,-92 54 34,138-95 22,0 2 0,2 1 0,1 1 0,-19 25 0,2-3-2,19-28 26,31-30 7,21-19-27,37-35-4,3 4-1,2 2 1,63-39 0,-103 75 0,-21 13 4,0 1-1,0 0 1,0 0 0,1 0 0,-1 0 0,1 1 0,0 0-1,0 0-3,-3 2-990,4 0-7436,4-4 2745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29:2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8490,'0'-8'1880,"-4"8"745,3 0-2329,1 0 296,0 0-3233,0 1 1369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0:15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156 604 9442,'1'-1'466,"0"0"0,0 0 0,-1-1-1,1 1 1,0-1 0,0 1 0,-1 0 0,1-1 0,-1 1 0,1-1-1,-1 0 1,0 1 0,0-1 0,0 1 0,0-1 0,0 1 0,0-1-1,0 1 1,0-1 0,-1-1-466,1 3 241,-1-1 0,1 0 0,-1 0 0,0 1 0,0-1 0,1 1 0,-1-1 0,0 1 0,0-1-1,0 1 1,0 0 0,1-1 0,-1 1 0,0 0 0,0-1 0,0 1 0,0 0 0,0 0 0,0 0 0,0 0 0,0 0 0,0 0-1,0 0 1,0 0-241,-7 1 455,1 1-1,-1 0 0,1 0 1,-1 0-1,1 0 1,0 1-1,-6 4-454,7-3 87,0 0 0,-1 0 0,2 1-1,-1 0 1,0 0 0,1 0 0,0 1 0,0 0 0,1 0 0,0 0 0,0 0-1,-2 6-86,4-10 7,1 0 0,0 1 0,1-1 0,-1 1 0,0-1 0,1 1 0,-1-1 0,1 1 0,0-1 0,0 1 0,0-1 0,0 1 0,0-1 0,0 1 0,1-1 0,-1 1 0,1-1 0,0 1 0,0-1 0,0 0 0,0 1 0,0-1 0,0 0 0,0 0 0,1 0 0,-1 0 0,1 0 0,0 0 0,0 0 0,0-1 0,-1 1 0,2 0 0,-1-1 0,0 0 0,0 1 0,0-1 0,1 0 0,-1 0 0,1 0-7,5 2 12,0 0-1,0-1 1,0 0 0,0-1 0,0 1 0,0-2-1,1 1 1,-1-1 0,0 0 0,1-1 0,-1 0-1,0 0 1,0-1 0,2 0-12,0-1 20,0 0-1,0 0 1,0-1 0,-1 0 0,0-1 0,0 0-1,0 0 1,0-1 0,-1 0 0,0 0 0,0-1-20,-6 5 13,0 1-1,0-1 1,0 0 0,-1 1 0,1-1 0,-1 0 0,1 0 0,-1 0 0,0 0 0,1 0 0,-1 0 0,0-1 0,0 1 0,-1 0 0,1 0 0,0-1-1,-1 1 1,0-1 0,1 1 0,-1 0 0,0-1 0,0 1 0,0-1 0,0 1 0,-1-1 0,1 1 0,-1 0 0,0-1 0,1 1 0,-1 0 0,0 0-1,0-1 1,0 1 0,-1 0 0,1 0 0,-1-1-13,-1 0 13,-1 0-1,1 0 1,-1 0-1,1 1 1,-1-1-1,0 1 1,0 0-1,0 0 1,0 0-1,-1 1 1,1-1-1,0 1 1,-1 0-1,1 0 0,-1 1 1,1-1-1,0 1 1,-1 0-1,-1 1-12,-27 4-4445,8 3 541</inkml:trace>
  <inkml:trace contextRef="#ctx0" brushRef="#br0" timeOffset="334.49">374 87 10978,'1'-10'11963,"2"36"-9140,1 44-2540,-13 184 1820,0-26-1456,9-226-632,-1 7 49,1-1 0,1 1 1,0-1-1,0 1 0,0-1 0,1 1 0,1 1-64,-3-10-63,0 0 0,0 0 1,0 0-1,0 0 0,0-1 0,0 1 0,0 0 1,0 0-1,0 0 0,0 0 0,0 0 1,0-1-1,0 1 0,1 0 0,-1 0 1,0 0-1,0 0 0,0 0 0,0 0 0,0-1 1,0 1-1,0 0 0,1 0 0,-1 0 1,0 0-1,0 0 0,0 0 0,0 0 0,0 0 1,1 0-1,-1 0 0,0 0 0,0 0 1,0-1-1,0 1 0,0 0 0,1 0 0,-1 0 1,0 0-1,0 0 0,0 1 0,0-1 1,1 0-1,-1 0 0,0 0 0,0 0 0,0 0 1,0 0-1,0 0 0,1 0 0,-1 0 1,0 0-1,0 0 0,0 0 0,0 1 0,0-1 1,0 0-1,0 0 0,1 0 0,-1 0 1,0 0-1,0 0 0,0 1 0,0-1 63,0-2-698,6-10-2851</inkml:trace>
  <inkml:trace contextRef="#ctx0" brushRef="#br0" timeOffset="724.97">360 610 10210,'-47'-117'4217,"40"107"136,7 9-2961,13 1-127,5 5-889,11-2-208,7 1-80,12 3 88,-2-3-72,10-1-248,-7 6-104,2 2-496,-12-6-721,2 8-3048,-9-2 568</inkml:trace>
  <inkml:trace contextRef="#ctx0" brushRef="#br0" timeOffset="1080.29">968 569 4265,'13'-4'7773,"-22"3"498,-11 2-2971,0 0-6436,-7 3 2041,0 0 0,-22 7-905,41-9 126,0 1 1,1-1-1,-1 1 1,0 1-1,1-1 1,-1 1-1,1 0 1,0 1-1,1 0 1,-1 0-1,1 1 1,-4 3-127,9-8 6,1 0 1,-1 0-1,0 0 0,0 0 1,0 0-1,1 0 1,-1 0-1,0 0 1,1 0-1,-1 1 1,1-1-1,-1 0 1,1 0-1,0 1 1,0-1-1,-1 0 1,1 1-1,0-1 1,0 0-1,0 1 1,0-1-1,1 0 0,-1 0 1,0 1-1,1-1 1,-1 0-1,0 0 1,1 1-1,-1-1 1,1 0-1,0 0 1,-1 0-1,1 0 1,0 0-1,0 0 1,0 0-1,0 0 1,0 0-1,0 0 1,0 0-1,0-1 0,0 1 1,0 0-1,0-1 1,0 1-1,1-1 1,-1 1-7,6 2 11,0 0-1,0-1 1,0 0 0,1 0 0,-1 0 0,0-1 0,6 0-11,5 0 18,-1-2 1,0 1 0,1-2 0,-1 0 0,0-1 0,1-2-19,-9 3 19,1-1 0,0 0 0,-1-1 0,0 0-1,0 0 1,0-1 0,0 0 0,-1-1 0,0 0 0,8-7-19,-4-3 283,-10 10-115,-6 6-93,3 4-65,0-1 1,0 0-1,0 1 0,0-1 1,1 1-1,0-1 0,-1 1 1,1 0-1,0-1 0,1 1 1,-1-1-1,1 1-10,-1-4 1,5 48 22,-5-46-29,0 0 1,0-1 0,1 1-1,-1 0 1,1-1-1,-1 1 1,1 0-1,0-1 1,0 1-1,-1-1 1,1 0-1,0 1 1,0-1 0,1 1-1,-1-1 1,0 0-1,0 0 1,1 0-1,-1 0 1,0 0-1,1 0 1,-1 0-1,1 0 1,-1-1 0,1 1-1,0 0 1,-1-1-1,1 1 6,2-1-660,0 1-1,0-1 1,-1 0-1,1 0 1,0 0-1,0-1 1,0 1-1,0-1 1,3-1 660,18-8-4408</inkml:trace>
  <inkml:trace contextRef="#ctx0" brushRef="#br0" timeOffset="1081.29">1172 5 11955,'0'-1'264,"-1"1"0,1 0 1,-1-1-1,1 1 1,-1 0-1,1-1 1,-1 1-1,1 0 1,-1-1-1,1 1 1,-1 0-1,0 0 1,1 0-1,-1 0 1,1 0-1,-1 0 0,0 0 1,1 0-1,-1 0 1,1 0-1,-1 0 1,0 0-1,1 0 1,-1 0-1,1 0 1,-1 1-1,0-1 1,1 0-1,-1 1-264,-5 16 3170,12 41-2432,-4-39 305,51 357 2691,-48-351-3355,0 1 0,2-1 0,6 13-379,8 5-4645,-13-31 816</inkml:trace>
  <inkml:trace contextRef="#ctx0" brushRef="#br0" timeOffset="1447.24">1191 562 11626,'-96'-79'4425,"105"78"384,-3-6-3000,9 3-713,9 1-432,6 2-456,14-3-24,-2 1-112,11 2 176,-5-2-128,1-7-264,-10 9-272,1-6-2264,-16 3-2521,-5-3-129</inkml:trace>
  <inkml:trace contextRef="#ctx0" brushRef="#br0" timeOffset="1447.79">1537 426 2593,'0'0'3712,"-1"0"-447,-2 1-144,2 9-177,-7 13-855,-18 46-89,16-41-607,5 2-193,1-6-464,7 3-184,5-6-280,5-1-72,1-8 152,8-2 256,1-9 1121,3-5-6562,-3-8 2816</inkml:trace>
  <inkml:trace contextRef="#ctx0" brushRef="#br0" timeOffset="1801.43">1664 283 8538,'-18'-4'2224,"10"4"601,6-6-2145,-1 9 1657,3-3-5146,0 0 2577</inkml:trace>
  <inkml:trace contextRef="#ctx0" brushRef="#br0" timeOffset="2149.51">1935 415 8074,'-35'25'8935,"1"4"-4219,4 2-2596,1 0-1,-2 7-2119,29-36 70,0 1-1,0 0 1,0 0-1,0 0 0,0 0 1,1 0-1,0 1 1,-1-1-1,1 0 1,0 1-1,0-1 1,1 1-1,-1-1 0,1 1 1,0-1-1,0 1 1,0-1-1,0 1 1,1-1-1,-1 1 1,2 2-70,-1-4 19,0 0 1,0 0-1,0 0 1,1 0 0,-1 0-1,0 0 1,1-1 0,0 1-1,-1-1 1,1 1-1,0-1 1,0 1 0,0-1-1,0 0 1,0 0-1,0 0 1,0 0 0,0 0-1,1-1 1,-1 1 0,0-1-1,0 1 1,1-1-1,-1 0 1,0 0 0,1 0-1,-1 0 1,0 0-1,0 0 1,1-1 0,-1 1-1,0-1 1,2 0-20,11-3 51,-1 0 1,-1-1-1,1 0 1,-1-1-1,0 0 0,7-6-51,-16 10 12,0 0-1,0 0 0,0 0 0,-1-1 0,1 0 0,-1 0 1,0 0-1,0 0 0,0 0 0,0-1 0,0 1 1,-1-1-1,0 0 0,1 1 0,-1-1 0,-1 0 0,1-1 1,-1 1-1,1 0 0,-1 0 0,0-1 0,-1 1 0,1-3-11,-2 4 0,1 0 0,-1 0 0,0 1 0,0-1 0,0 1 0,-1-1 0,1 1 0,-1 0 0,1-1 0,-1 1-1,0 0 1,0 0 0,0 0 0,0 0 0,0 0 0,0 0 0,0 1 0,-1-1 0,1 1 0,-1 0-1,1 0 1,-1-1 0,1 2 0,-2-2 0,-20-11-815,25 13 759,-1 0-1,0 0 1,0 0-1,0 0 1,0 0 0,1 0-1,-1 0 1,0 0 0,0-1-1,0 1 1,1 0-1,-1 0 1,0 0 0,0 0-1,0 0 1,0 0-1,0-1 1,1 1 0,-1 0-1,0 0 1,0 0 0,0 0-1,0-1 1,0 1-1,0 0 1,0 0 0,0 0-1,0-1 1,0 1 0,0 0-1,0 0 1,0 0-1,0-1 1,0 1 0,0 0-1,0 0 1,0 0-1,0-1 1,0 1 0,0 0-1,0 0 1,0 0 0,0 0-1,0-1 1,0 1-1,0 0 1,0 0 0,-1 0-1,1-1 1,0 1 0,0 0-1,0 0 1,0 0-1,0 0 1,-1 0 0,1 0 56,24 1-5295,-20 0 3922,21 0-4004,2 4-1054</inkml:trace>
  <inkml:trace contextRef="#ctx0" brushRef="#br0" timeOffset="2547.43">2044 482 1952,'29'2'1023,"4"9"4631,-31-9-5206,1 0 1,-1 0 0,0 0-1,1 1 1,-1-1 0,0 1 0,-1-1-1,1 1 1,0 0 0,-1 0 0,1 0-1,-1 0 1,0 0 0,0 0-1,0 0 1,-1 0 0,1 0 0,-1 1-1,1-1-448,1 24 1818,-2-22-1358,0 1-1,1 0 1,-1-1-1,1 1 1,1-1 0,-1 1-1,1-1 1,0 1-460,-2-6 118,1 1-1,-1-1 1,1 1 0,-1-1-1,1 0 1,-1 0 0,1 1-1,-1-1 1,1 0 0,-1 0 0,1 0-1,0 1 1,-1-1 0,1 0-1,-1 0 1,1 0 0,0 0-1,-1 0 1,1 0 0,-1 0 0,1 0-1,0 0 1,-1-1 0,1 1-1,-1 0 1,1 0 0,-1 0-1,1-1 1,-1 1 0,1 0 0,-1-1-1,1 1-117,29-15 816,-15 6-645,38-23 136,-30 17-183,0 0 0,1 2 1,1 1-1,3 0-124,-27 12 2,0-1 1,0 1-1,0-1 0,0 1 0,0 0 1,0 0-1,0 0 0,0-1 1,0 1-1,0 0 0,0 0 0,0 0 1,0 1-1,0-1 0,0 0 1,0 0-1,0 1 0,0-1 0,0 0 1,0 1-1,0-1 0,0 1 1,0-1-1,0 1 0,0 0 0,0-1 1,0 1-1,-1 0 0,1 0-2,1 1 4,-1 0 0,0 1 0,0-1-1,0 1 1,0-1 0,0 1 0,-1-1-1,1 1 1,-1-1 0,1 1 0,-1 0 0,0 1-4,0 12 44,-1 0 1,-1 1-1,-4 14-44,5-25 27,-2 9 30,1-9-32,1 0 0,-1 0 1,1 0-1,0 0 0,1 0 1,-1 0-1,1 1 0,0-1 0,1 0 1,0 0-1,0 0 0,1 4-25,-1-8-18,1-1 0,-1 0 0,1 0 0,0 0 0,-1 0 0,1 0 0,0 0 1,0 0-1,0-1 0,-1 1 0,1 0 0,0-1 0,0 0 0,0 1 0,0-1 0,0 0 0,0 0 0,0 0 0,0 0 0,0-1 0,0 1 0,0-1 0,0 1 18,52-13-1829,-45 10 1235,20-6-1508,0-1 0,0-2 0,-1-1 0,8-6 2102,-21 11-94,-1-1 1,0-1-1,0 0 1,-1 0 0,-1-1-1,0-1 1,0 0-1,8-11 94,-19 21 157,1 0 0,-1 0 0,0 0 0,1 0 0,-1 0 0,0-1 0,0 1 0,-1 0 0,1-1 0,0 1 0,-1 0-1,1-1 1,-1 1 0,0-1 0,0 1 0,0-1 0,0 1 0,0-1 0,0 1 0,-1-1 0,1 1 0,-1 0 0,0-1 0,0 1 0,0 0-1,0 0 1,0-1 0,0 1 0,-1 0 0,1 0 0,0 0 0,-1 0 0,0 0 0,0 1 0,1-1 0,-1 1 0,0-1 0,-1 0-157,-2-2 171,-1 1 0,1 0 1,-1 0-1,1 1 0,-1 0 1,0 0-1,1 0 1,-1 0-1,0 1 0,0 0 1,-1 0-1,1 1 0,0 0 1,0 0-1,-3 0-171,8 0 5,0 0 0,0 0-1,0 0 1,0 0 0,0 1 0,0-1-1,0 0 1,0 0 0,0 1 0,0-1-1,0 1 1,0-1 0,0 1 0,0-1-1,0 1 1,0-1 0,0 1 0,1 0-1,-1 0 1,0-1 0,0 1 0,1 0-1,-1 0 1,0 0 0,1 0 0,-1 0-1,1 0 1,-1 0 0,1 0 0,0 0-1,-1 0 1,1 0 0,0 0 0,0 0-1,0 0 1,0 0 0,0 0 0,0 0-1,0 0 1,0 0 0,0 0-1,0 0 1,0 0 0,1 0 0,-1 1-1,1-1 1,-1 0 0,0-1 0,1 1-1,0 0 1,-1 0 0,1 0 0,-1 0-1,1 0 1,0 0 0,0-1-5,6 12-11,1-2-1,0 1 1,1-1-1,4 4 12,-7-8 21,5 6-18,0 0-1,0 1 0,-2 1 0,0 0 1,0 0-1,-1 1 0,-1 0 0,5 14-2,-11-25 18,1 1 0,-1-1 0,0 1 0,0 0 0,-1-1 0,1 1 0,-1 0-1,0-1 1,-1 1 0,1 0 0,-1-1 0,1 1 0,-2 0 0,1-1 0,0 1 0,-1-1-1,0 0 1,0 0 0,0 1 0,0-1 0,-1 0 0,0-1 0,0 1 0,0 0 0,0-1-1,0 0 1,-1 0 0,1 0 0,-1 0 0,0 0 0,0-1 0,0 1 0,-2 0-18,-41 15 1417,15-16-4978,8-7 1240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0:14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65 9026,'-14'-65'14179,"-41"320"-8918,-31 66-5261,77-296 95,1 0 0,1 0 0,1 1 0,1 0 0,2 0 0,1 0 1,0 23-96,2-48-5,1 0 0,-1 0 0,0 0 0,0 0 1,0 0-1,1 0 0,-1-1 0,1 1 1,-1 0-1,0 0 0,1 0 0,-1 0 0,1-1 1,0 1-1,-1 0 0,1 0 0,0-1 1,-1 1-1,1-1 0,0 1 0,0 0 1,0-1-1,-1 1 0,1-1 0,1 1 5,15 2-4735,-7-4 790</inkml:trace>
  <inkml:trace contextRef="#ctx0" brushRef="#br0" timeOffset="446.9">720 578 9970,'1'-1'318,"-1"-1"-1,1 0 1,-1 0-1,0 0 1,1 1 0,-1-1-1,0 0 1,0 0-1,0 0 1,-1 0-1,1 1 1,0-1 0,-1 0-1,1 0 1,-1 0-1,1 1 1,-1-1-1,0 0 1,0 1-1,0-1 1,0 1 0,0-1-1,0 1 1,0-1-318,-3-1 483,1 0 0,-1 0 0,1 1 1,-1-1-1,0 1 0,0 0 0,0 0 1,0 0-1,0 0 0,-2 0-483,-5-1 422,1 0 1,-1 0-1,0 2 0,0-1 1,0 1-1,0 1 0,0 0 1,-8 1-423,-8 3 411,0 2-1,0 1 1,-17 7-411,33-10 61,-1 1 0,1 0 1,1 1-1,-1 0 0,1 0 0,0 1 0,1 1 1,-1-1-1,-3 7-61,11-14 1,1 1 1,0 0-1,0 0 1,0 0-1,0 1 0,0-1 1,0 0-1,0 0 1,0 1-1,0-1 0,0 0 1,1 1-1,-1-1 1,1 0-1,-1 1 0,1-1 1,-1 1-1,1-1 1,0 1-1,0 0 0,0-1 1,0 1-1,0-1 1,0 1-1,0-1 0,0 1 1,0-1-1,1 1 1,-1-1-1,1 1 0,-1-1 1,1 1-1,0-1 1,-1 0-1,1 1 0,0-1 1,0 0-1,0 0 1,0 1-1,0-1 0,0 0 1,1 0-1,-1 0 1,0 0-1,0-1 0,2 2 0,2 1 0,1 0 1,0-1 0,0 1 0,0-1 0,0 0 0,0-1 0,0 0 0,0 0 0,1 0 0,4 0-2,5-1 9,-1-1 1,0-1-1,0 0 0,0-1 1,11-4-10,-19 5 17,1-1 1,-1 1-1,0-2 1,0 1-1,0-1 0,0 0 1,-1 0-1,1-1 1,-1 0-1,0 0 1,4-6-18,-9 11 8,-1-1 0,1 1 1,-1-1-1,1 1 0,-1-1 0,1 0 1,-1 1-1,1-1 0,-1 0 1,0 1-1,1-1 0,-1 0 1,0 1-1,0-1 0,1 0 1,-1 0-1,0 1 0,0-1 0,0 0 1,0 0-1,0 1 0,0-1 1,0 0-1,0 0 0,-1 1 1,1-1-1,0 0 0,0 0 1,-1 1-1,1-1 0,0 0 0,-1 1 1,1-1-1,0 0 0,-1 1 1,1-1-1,-1 1-8,0-1 7,1 1-1,-1 0 1,1 0 0,-1-1 0,0 1-1,1 0 1,-1 0 0,0 0 0,1 0-1,-1 0 1,1 0 0,-1 0 0,0 0-1,1 0 1,-1 0 0,0 0 0,1 0-1,-1 0 1,0 1 0,1-1 0,-1 0-1,1 0 1,-1 1 0,0-1 0,1 0 0,-1 1-1,1-1 1,-1 1 0,1-1 0,-1 1-1,1-1 1,0 1 0,-1-1 0,1 1-1,0-1 1,-1 1 0,1-1 0,0 1-1,-1 0 1,1-1 0,0 1-7,-2 3 33,1-1 0,0 1 0,0 0 0,0 0 0,0 0 0,0 0 0,1 0 0,0 0 0,0 0 0,0 0 0,0 1 1,1-1-1,-1 0 0,1 0 0,0-1 0,0 1 0,1 0 0,-1 0 0,1 0 0,0-1 0,0 1 0,0-1 0,3 4-33,-2-2-105,1 0 0,1 0-1,-1 0 1,1 0 0,0-1 0,0 1-1,0-1 1,3 1 105,26 9-3935,-14-12-65</inkml:trace>
  <inkml:trace contextRef="#ctx0" brushRef="#br0" timeOffset="911.38">764 648 8474,'32'-91'3761,"-23"66"2936,-9 34-2211,-1 0-4794,13 183 3368,-10-178-2853,4-13 156,13-26 347,-2 2-659,1 1 8,1-2 65,1 1-1,1 0 1,1 1-1,7-4-123,-27 25 7,1-1 0,-1 1-1,0-1 1,1 1 0,-1 0 0,0 0-1,1 0 1,0 0 0,-1 1 0,1-1 0,-1 1-1,1-1 1,0 1 0,-1 0 0,1 0-1,0 0 1,-1 0 0,1 1 0,0-1 0,1 1-7,0 1 11,1 0 1,-1 0 0,0 0-1,0 0 1,0 1 0,-1-1 0,1 1-1,-1 0 1,1 0 0,-1 0-1,3 4-11,0 0 32,0 1 0,-1 0 0,0 1-1,0-1 1,0 1 0,-1 0 0,-1 0-1,0 0 1,0 0 0,0 1-1,0 5-31,6 17 812,-1-21-5567,-8-10-1274,0-3-1232</inkml:trace>
  <inkml:trace contextRef="#ctx0" brushRef="#br0" timeOffset="1308.37">1252 672 10042,'71'-39'4096,"-70"39"-3867,-1-1-1,1 1 1,0 0 0,-1-1 0,1 1 0,0-1 0,0 1 0,-1 0-1,1 0 1,0-1 0,0 1 0,0 0 0,-1 0 0,1 0 0,0 0-1,0 0 1,0 0 0,-1 0 0,1 0 0,0 0 0,0 0 0,0 0-1,-1 1 1,1-1 0,0 0 0,0 1 0,-1-1 0,1 0 0,0 1-1,0-1 1,-1 1 0,1-1 0,-1 1 0,1 0 0,0-1 0,-1 1-1,1-1 1,-1 1 0,0 0 0,1 0 0,-1-1 0,1 1 0,-1 0-1,0 0 1,0-1 0,1 2-229,4 40 1981,-5-34-1956,0-6 26,1 39 201,0-40-225,-1 1 1,0 0 0,0-1-1,0 1 1,-1 0-1,1-1 1,0 1 0,-1 0-1,1-1 1,-1 1-1,1-1 1,-1 1 0,0 0-1,0-1 1,0 0-1,1 1 1,-1-1 0,-1 0-1,1 1 1,0-1-1,0 0 1,0 0 0,-1 0-28,41-37 724,-7 3-667,-15 13 23,2 1 0,0 1 0,1 1 0,21-14-80,-40 30 3,0 1 0,0-1-1,0 0 1,0 1 0,0 0 0,1-1-1,-1 1 1,0-1 0,0 1 0,1 0-1,-1 0 1,0 0 0,1 0 0,-1 0-1,0 0 1,0 0 0,1 0-1,-1 1 1,0-1 0,0 0 0,1 1-1,-1-1 1,0 1 0,0-1 0,0 1-1,0 0 1,0-1 0,0 1 0,0 0-1,0 0 1,0 0 0,0-1 0,0 1-1,0 0 1,0 0 0,-1 1 0,1-1-1,0 0 1,-1 0 0,1 0 0,-1 0-1,0 1 1,1-1 0,-1 0 0,0 1-3,4 9 48,0 1 0,-1 0 0,-1 0 0,1 10-48,-1-6 222,9 20-220,3-16-4493,3-9 512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0:1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42 9250,'-21'24'7762,"-8"9"-2490,14-16-4063,2 0 1,0 2-1,-5 9-1209,17-27 27,0 0-1,1-1 1,-1 1-1,1 0 1,-1 0-1,1 0 1,-1 0-1,1 0 1,-1 0-1,1-1 1,0 1-1,0 0 1,-1 0-1,1 0 1,0 0-1,0 0 0,0 0 1,0 0-1,0 0 1,0 0-1,0 0 1,1 0-1,-1 0 1,0 0-1,1 0 1,-1 0-1,0 0 1,1 0-27,0 0 26,0-1 0,0 1-1,0 0 1,1-1 0,-1 0 0,0 1 0,0-1 0,1 0-1,-1 1 1,0-1 0,0 0 0,1 0 0,-1 0 0,0 0 0,0-1-1,1 1 1,-1 0 0,1-1-26,7 0 83,-1-2-1,0 1 0,0-1 1,1 0-1,-2-1 1,3-1-83,0-1 84,0 0 0,0-1 0,-1 0 0,1-1-1,-2 0 1,1 0 0,-1-1 0,-1 0 0,1 0 0,-1-1 0,-1 0 0,3-5-84,-9 13 22,1 0-1,-1 1 1,1-1 0,-1 0 0,0 1 0,0-1 0,0 0-1,0 0 1,0 1 0,0-1 0,0 0 0,0 1-1,-1-1 1,1 0 0,-1 1 0,1-1 0,-1 0 0,0 1-1,1-1 1,-1 1 0,0-1 0,0 1 0,0 0 0,0-1-1,-1 1 1,1 0 0,0 0 0,0-1 0,-1 1-1,1 0 1,-1 0-22,0 0-3,0-1-1,-1 1 0,1 0 0,0 0 1,-1 0-1,1 0 0,-1 0 1,1 0-1,-1 1 0,1-1 1,-1 1-1,1 0 0,-1 0 1,0 0-1,1 0 0,-1 0 1,0 0-1,1 1 0,-1-1 1,0 1 3,2-1-70,1 1 0,-1-1 0,1 0 0,0 0 0,-1 1 0,1-1 1,0 0-1,-1 0 0,1 1 0,0-1 0,-1 0 0,1 1 1,0-1-1,-1 0 0,1 1 0,0-1 0,0 1 0,0-1 0,-1 0 1,1 1-1,0-1 0,0 1 0,0-1 0,0 1 0,0-1 1,0 1-1,0-1 0,0 1 0,0-1 0,0 0 0,0 1 0,0-1 1,0 1-1,0-1 0,0 1 0,1-1 0,-1 0 0,0 1 1,0-1-1,0 1 0,1-1 0,-1 0 0,0 1 0,0-1 0,1 1 70,15 16-8790,-3-9 2150</inkml:trace>
  <inkml:trace contextRef="#ctx0" brushRef="#br0" timeOffset="346.83">273 47 3905,'95'5'3697,"-94"-5"-3404,1 1 1,0-1-1,-1 0 1,1 1-1,0-1 1,-1 1-1,1 0 0,0-1 1,-1 1-1,1 0 1,-1 0-1,0 0 1,1 0-1,-1 0 1,0 1-1,1-1 1,-1 0-1,0 1 1,0-1-1,0 0 1,0 1-1,0-1 1,-1 1-1,1 0 1,0-1-294,6 37 3949,-7-32-3122,1 18 1111,0-14 1085,10-26-2056,-8 11-952,1-2-6,-1 0 1,1 1-1,0 0 0,1 0 1,0 0-1,0 0 1,0 1-1,1 0 1,-1 0-1,1 0 0,0 1 1,4-2-10,-8 4 2,-1 1-1,1 0 1,0 0 0,-1 0-1,1 0 1,0 1 0,0-1 0,-1 0-1,1 1 1,0-1 0,0 1 0,0 0-1,0-1 1,0 1 0,0 0-1,0 0 1,0 0 0,-1 1 0,1-1-1,0 0 1,0 1 0,0-1 0,0 1-1,0 0 1,-1-1 0,1 1-1,0 0 1,0 1-2,1 0 7,0 1 1,-1-1-1,1 1 0,-1 0 0,0 0 0,0 0 1,0 0-1,0 1 0,-1-1 0,1 0 1,-1 1-1,0-1 0,0 1 0,1 2-7,-1 3 50,2 1 0,-1-1 0,1 0 0,1-1 0,-1 1 0,1 0 0,1-1 0,1 3-50,-3-8 21,-1-1 0,1 1-1,-1-1 1,1 0 0,0 1 0,0-1-1,0 0 1,0-1 0,0 1 0,0 0 0,1-1-1,-1 0 1,0 0 0,1 0 0,-1 0-1,1 0 1,-1-1 0,1 1 0,0-1-1,-1 0 1,1 0 0,-1-1 0,2 1-21,4-1 24,0-1 0,0 0 0,-1 0 0,1-1-1,-1 0 1,1 0 0,-1-1 0,0 0 0,0 0 0,-1-1 0,1 0 0,-1 0 0,0-1 0,-1 0 0,1 0 0,-1 0 0,-1-1 0,1 0 0,-1-1 0,0 1 0,0-1 0,-1 0 0,0 0 0,0-3-24,-3 8 6,-1 1 1,0-1 0,0 1-1,0-1 1,0 0 0,0 1-1,0-1 1,-1 1 0,0-1-1,1 1 1,-1-1 0,0 1 0,0-1-1,0 1 1,0 0 0,-1-1-1,1 1 1,-1 0 0,1 0-1,-1 0 1,0 0 0,0 0 0,0 1-1,0-1 1,-2-1-7,0 0-1,-1 0-1,1 0 1,-1 0 0,0 0 0,0 1-1,0 0 1,-1 0 0,1 0-1,0 1 1,-1-1 0,-1 1 1,75 38-207,-41-23 196,0 0 0,-1 3 0,-1 0 0,15 13 11,-34-25 1,0 0 0,0 0-1,0 1 1,0 0 0,-1 0-1,0 0 1,-1 1 0,1 0-1,-1 0 1,0 0 0,-1 0-1,0 0 1,0 1 0,-1 0-1,1-1 1,-2 1 0,1 0-1,-1 0 1,0 0-1,-1 1 0,0-6 6,-1 0 0,0 0 0,0 0-1,0 0 1,0 0 0,-1 0-1,1 0 1,-1-1 0,1 1-1,-1 0 1,0-1 0,0 1-1,0-1 1,-1 0 0,1 0-1,0 0 1,-1 0 0,0 0-1,1 0 1,-1-1 0,0 1-1,0-1 1,0 0 0,0 0-1,0 0 1,0 0 0,0 0-1,-2-1-5,-13 4 158,0-1-1,-1-1 1,1 0-1,-7-2-157,22 1 65,-54-1-620,13-1-2968,2 2 383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0:10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86 461 6153,'26'-15'8579,"-24"5"-4096,-19 0-1764,14 10-2561,-1 0 0,1 0 1,0 0-1,-1 1 0,1-1 0,0 1 1,-1-1-1,1 1 0,0 0 0,0 0 1,0 1-1,0-1 0,0 1 0,0-1 1,0 1-1,0 0 0,1 0 0,-1 0 1,-1 3-159,1-3 28,0 0 1,0 0 0,1 1 0,-1-1 0,1 1 0,0 0 0,0 0 0,0 0 0,0 0 0,0 0 0,1 0 0,-1 0 0,1 1 0,0-1 0,0 0 0,0 1-1,1-1 1,-1 3-29,2-4 3,-1 0-1,1 0 0,0 0 1,-1 0-1,1-1 0,0 1 1,0 0-1,1 0 0,-1-1 1,0 1-1,0-1 0,1 1 1,-1-1-1,1 1 0,0-1 1,-1 0-1,1 0 0,0 0 1,-1 0-1,1 0 0,0 0 1,1 0-3,44 12 20,-24-10-6,-16-3-10,1 1 0,-1 0 0,0 0 0,0 0 0,0 1 0,0 0 0,0 0 0,0 0 0,0 1 0,-1 0 0,1 1 0,-1 0 0,0 0-4,-5-4 1,-1 1 1,1 0-1,-1-1 0,1 1 1,-1 0-1,1-1 0,-1 1 1,1 0-1,-1 0 0,0-1 1,0 1-1,1 0 0,-1 0 1,0 0-1,0 0 0,0-1 1,0 1-1,0 0 1,0 0-1,0 0 0,0 0 1,0-1-1,0 1 0,0 0 1,-1 0-1,1 0 0,0 0 1,-1-1-2,-18 22 49,-33 6 37,-68 10-35,120-36-1548,12 0 386,16-2-967,33-11-4753,-32 5 2527</inkml:trace>
  <inkml:trace contextRef="#ctx0" brushRef="#br0" timeOffset="757.83">217 664 792,'42'-19'839,"33"-18"2075,-44 21 2116,-23 13-3909,0-1 1,0 0-1,-1-1 1,1 1-1,-1-1 1,-1-1-1,7-5-1121,-6 4 639,-4 4 123,0-1 1,0 1 0,0-1-1,0 1 1,-1-1 0,1 0-1,-1 0 1,0-1-763,-1 4 81,-1 1 1,0 0-1,0-1 0,0 1 1,0-1-1,0 1 0,0 0 1,0-1-1,0 1 0,0-1 1,0 1-1,0 0 0,-1-1 1,1 1-1,0-1 0,0 1 0,0 0 1,0-1-1,-1 1 0,1 0 1,0-1-1,0 1 0,-1 0 1,1-1-1,0 1 0,0 0 1,-1-1-1,1 1 0,0 0 1,-1 0-1,1 0 0,0-1 1,-1 1-82,-27-3 596,20 4-536,1 0 1,0 0-1,-1 1 1,1 0-1,0 0 1,0 1-1,0 0 1,0 0 0,0 1-1,1-1 1,0 1-1,0 1 1,0-1-1,0 1 1,0 0 0,1 1-1,-3 4-60,6-9 19,1 0 0,0 1 0,0-1-1,0 1 1,0 0 0,0-1 0,0 1 0,0 0 0,1-1-1,-1 1 1,1 0 0,-1 0 0,1 0 0,0 0 0,-1-1-1,1 1 1,0 0 0,0 0 0,0 0 0,1 0 0,-1 0-1,0 0 1,1-1 0,-1 1 0,1 0 0,0 0-19,1 2 15,0-1 1,1 0 0,-1 0-1,1 0 1,0 0 0,-1-1-1,1 1 1,0-1 0,1 1-1,-1-1 1,0 0 0,3 1-16,8 3 20,-1 0 0,1-1 0,0 0 0,0-1 1,1-1-1,6 1-20,-10-3-59,-1-1 1,1 0-1,0 0 1,0-1-1,-1 0 1,1-1-1,-1-1 1,0 1-1,9-4 59,17-9-2935,-2-4-3509,-31 18 5869,-1-1 0,1 0-1,-1 1 1,0-1 0,0 0 0,0 0 0,0 0 0,0 0 0,0 0 0,-1-1 0,1 1 0,-1 0-1,1-1 1,-1 1 0,0-1 0,0 0 0,0 1 575,3-22-253,-4-2 5042,0 17-2030,0 9-2655,0 1-1,1-1 1,-1 0-1,0 0 1,0 0 0,0 0-1,0 0 1,0 0-1,0 0 1,1 0 0,-1 0-1,0 0 1,0 0-1,0 0 1,0 0 0,0 0-1,1 0 1,-1 0-1,0 0 1,0 0 0,0 0-1,0 0 1,0 0-1,1 0 1,-1 0 0,0 0-1,0 0 1,0 0 0,0 0-1,0-1 1,0 1-1,1 0 1,-1 0 0,0 0-1,0 0 1,0 0-1,0 0 1,0 0 0,0-1-1,0 1 1,0 0-1,0 0 1,0 0 0,0 0-1,0 0 1,0 0-1,1-1 1,-1 1 0,0 0-1,0 0 1,0 0-1,0 0 1,0 0 0,0-1-1,-1 1-103,13 18 2203,-5-4-2334,-1-6 189,11 16 283,-2 1 1,-1 1-1,-1 2-341,-3-9 97,-6-16 960,-3-32 1367,-3 5-2339,2 14-29,0 0 1,1 0-1,0 0 0,0 0 1,1 0-1,0 0 1,1 0-1,2-3-56,-4 10-43,0 0-1,0 0 1,1 0-1,0 0 1,-1 1-1,1-1 1,0 1-1,0-1 1,0 1-1,1 0 1,-1-1-1,0 1 1,1 0-1,0 1 0,-1-1 1,1 0-1,0 1 1,0-1-1,0 1 1,0 0-1,0 0 1,0 0-1,0 1 1,0-1-1,1 1 1,-1-1-1,0 1 1,0 0-1,0 0 1,1 1-1,0-1 44,30 7-3101,-10 0-2825,0 3 766</inkml:trace>
  <inkml:trace contextRef="#ctx0" brushRef="#br0" timeOffset="1096.75">1030 528 3737,'11'-1'1529,"10"2"-172,-13 7 7387,-7-6-6985,0 4 2870,9 29-3176,-6-21-1141,-3-9-172,0-1 1,0 1-1,1-1 1,-1 0-1,1 1 1,0-1-1,1 0 0,-1 0 1,2 1-141,-4-4 73,1-1 1,-1 1-1,1-1 0,-1 1 1,1-1-1,-1 1 0,1-1 1,-1 0-1,1 1 0,-1-1 1,1 0-1,0 1 0,-1-1 1,1 0-1,0 0 0,-1 1 1,1-1-1,-1 0 0,1 0 1,0 0-1,-1 0 0,1 0 1,0 0-1,-1 0 0,1 0 1,0 0-1,-1 0 0,1-1 1,0 1-1,-1 0-73,23-15 1267,10-23-198,-29 31-982,1 0 0,0 0 0,0 1 0,0 0 0,1 0 0,-1 1 0,2 0 0,-1 0 0,0 0 0,1 0 0,0 1 0,3-1-87,-5 3-128,0 0 0,0 1 0,0-1 0,0 1 0,1 1 0,-1-1 0,0 1-1,2-1 129,1 2-1039,1 0 0,-1 0 0,0 0 0,0 1 0,8 2 1039,10 6-4372</inkml:trace>
  <inkml:trace contextRef="#ctx0" brushRef="#br0" timeOffset="1434.56">1662 551 5897,'-23'-14'9517,"-5"8"-3372,22 5-5586,0 1 0,0 0 0,0 0 0,0 1 0,0 0 0,0 0 0,0 0 0,0 1 0,0 0-559,3-1 28,0 0 1,0 0 0,-1 0 0,2 0-1,-1 1 1,0-1 0,0 1 0,0 0-1,1 0 1,-1 0 0,1 0 0,-1 0-1,1 1 1,0-1 0,0 1 0,0-1-1,0 1 1,1 0 0,-1 0 0,1 0-1,-1 0 1,1 0 0,0 0 0,0 0-1,1 0 1,-1 0 0,1 0 0,-1 1-1,1-1 1,0 0 0,0 0 0,0 1-1,1-1 1,-1 1-29,1-3 2,-1 0-1,0 0 1,0 0 0,1-1-1,-1 1 1,0 0-1,1 0 1,-1 0-1,1-1 1,-1 1 0,1 0-1,0-1 1,-1 1-1,1 0 1,-1-1 0,1 1-1,0-1 1,0 1-1,-1-1 1,1 1-1,0-1 1,0 0 0,0 1-1,-1-1 1,1 0-1,0 0 1,0 0 0,0 1-2,31-5 33,32-24 25,-57 24-44,63-31 120,-69 40-134,1-1 0,-1 1-1,0-1 1,0 1-1,0-1 1,-1 1 0,1 0-1,-1-1 1,0 2 0,1 6 65,0-6-2,0-1 1,0 0-1,1-1 1,-1 1 0,1 0-1,0 0 1,1-1-1,-1 1 1,1-1 0,0 1-1,0-1 1,2 2-64,20 12-4373,-2-10 730</inkml:trace>
  <inkml:trace contextRef="#ctx0" brushRef="#br0" timeOffset="1777.32">1823 48 6521,'0'-1'162,"-21"-39"7983,21 40-7984,0 0 1,0-1 0,0 1-1,-1-1 1,1 1-1,0-1 1,0 1-1,-1 0 1,1-1 0,0 1-1,-1 0 1,1-1-1,0 1 1,-1 0-1,1 0 1,-1-1 0,1 1-1,0 0 1,-1 0-1,1 0 1,-1 0-1,1-1 1,-1 1 0,1 0-1,-1 0 1,1 0-1,-1 0 1,0 0-162,1 1 166,-1 0 1,0 0-1,1 0 0,-1 1 1,1-1-1,-1 0 0,1 0 0,-1 0 1,1 1-1,0-1 0,-1 0 1,1 0-1,0 1 0,0-1 1,0 0-1,0 0 0,0 2-166,-1 83 4131,7 50-4131,-1-39 1083,-4 18-1083,-2-97-351,0 9 694,1 0-1,0 0 0,5 21-342,10 2-3898,-10-40 259</inkml:trace>
  <inkml:trace contextRef="#ctx0" brushRef="#br0" timeOffset="2119.29">1766 572 11931,'-19'-27'1631,"-4"-6"454,-3 10 3124,35 21-1188,22 2-3577,-23 1-129,23-1-414,169-5 891,-158 1-2884,0-2 0,7-3 2092,-47 8-428,1 1 1,-1-1-1,0 0 1,1 1-1,-1-1 1,0 0-1,0 0 1,0-1-1,0 1 1,0 0-1,2-2 428,-9 12 240,0 0-1,1 1 0,1-1 0,0 1 1,0 0-1,1 0 0,0 0 1,0 7-240,1-14-21,0 4 187,0-1-1,1 1 0,-1-1 1,1 1-1,1-1 1,-1 0-1,1 1 1,0-1-1,1 1 0,-1-1 1,1 0-1,1 0 1,-1 0-1,1 0 1,0 0-1,0-1 1,1 1-1,-1-1 0,1 0 1,3 3-166,-6-7 82,1 0 1,-1 1 0,1-1-1,-1 0 1,1-1 0,-1 1-1,1 0 1,0 0 0,-1-1-1,1 1 1,0-1-1,0 1 1,-1-1 0,1 0-1,0 0 1,0 1 0,1-2-83,20 0-2165,-20 1 1571,30-5-1485</inkml:trace>
  <inkml:trace contextRef="#ctx0" brushRef="#br0" timeOffset="2540.74">2191 313 9498,'-22'0'2249,"25"-2"775,-6 6-1952,13 6-3200,9-2-905,9-2 97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0:09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410 211 9274,'-9'-1'997,"1"-1"-1,-1 1 1,0 1-1,0 0 1,1 0-1,-1 0 1,0 1-1,0 1 1,1-1-1,-6 3-996,-1 1 699,1 0-1,0 1 0,0 1 0,0 0 1,-11 9-699,-9 8 461,2 2 0,0 2 1,2 0-1,-1 5-461,24-26 74,2-1 1,-1 1-1,0-1 0,1 1 0,0 1 1,1-1-1,0 1 0,0 0 1,-1 4-75,4-10 11,1 1 0,-1-1 1,1 1-1,0 0 0,0-1 0,0 1 1,0 0-1,0-1 0,0 1 1,1 0-1,-1-1 0,1 1 1,0-1-1,0 1 0,0-1 0,0 1 1,0-1-1,0 0 0,1 1 1,-1-1-1,1 0 0,0 0 0,-1 0 1,1 0-1,0 0 0,0 0 1,0-1-1,1 1 0,-1-1 1,0 1-1,1-1-11,3 2 11,1 1 0,0-2 1,-1 1-1,1-1 0,0 0 1,0 0-1,0-1 0,0 0 1,0 0-1,0-1 0,1 0 1,-1 0-1,0-1 0,0 1 1,0-2-1,3 0-11,17-4 38,-1-1 1,1-2-1,14-7-38,-20 8 52,0-1 1,-1-1-1,-1-1 0,0 0 1,0-2-1,0-1-52,-15 11 45,0-1 0,0 0 0,0 0-1,-1 0 1,1 0 0,-1 0 0,0-1-1,-1 1 1,1-1 0,-1 0 0,0 0-1,2-4-44,-4 6 46,1-1 0,-1 0 0,1 1 0,-1-1 0,0 0 0,-1 1 0,1-1 0,-1 0 0,1 1-1,-1-1 1,0 1 0,0-1 0,-1 1 0,1 0 0,-1-1 0,1 1 0,-1 0 0,0 0 0,-1 0 0,0-1-46,-3-2 42,0-1 0,0 1 0,-1 0 0,0 1 0,0-1 0,-1 1 0,1 1 0,-1-1 0,0 1 0,-1 1 0,1 0 0,0 0 1,-1 0-1,0 1 0,0 0 0,1 1 0,-3 0-42,-8-1 38,1 1-1,0 1 1,-1 0-1,1 2 1,0 0 0,-1 1-1,-12 4-37,26-6-86,1 0-1,0 0 1,-1 1 0,1 0-1,0 0 1,0 0-1,0 0 1,0 1-1,1-1 1,-1 1-1,1 0 1,-1 0-1,-2 3 87,3 6-4551,14-10 143</inkml:trace>
  <inkml:trace contextRef="#ctx0" brushRef="#br0" timeOffset="512.9">518 42 5889,'7'-15'4809,"9"-11"3697,-8 26-5547,-2 17-1889,1 40 364,-2 1 0,-4 57-1434,3 25 313,0-15-7,-3-138 1255,0 9-1529,0 0 0,0 0 0,0 0 0,0 0-1,1 0 1,0 0 0,0 1 0,0-1-1,2-1-31,0-2-1,2 1-1,-1 0 0,1 1 0,0-1 0,0 1 0,1 0 1,-1 0-1,1 1 0,0 0 0,0 0 0,1 1 0,-1-1 0,1 2 1,0-1-1,-1 1 0,1 0 0,0 1 0,0 0 0,1 0 0,-1 1 1,0 0-1,0 0 0,0 1 0,0 0 0,0 0 0,5 2 2,-10-2 0,0 0 0,0 1 0,0-1 0,1 1 0,-1-1 0,-1 1-1,1 0 1,0 0 0,0 0 0,-1 1 0,1-1 0,-1 1 0,0-1 0,0 1-1,0 0 1,0 0 0,0 0 0,-1 0 0,1 0 0,-1 0 0,0 0-1,0 0 1,0 1 0,0-1 0,0 0 0,-1 1 0,0-1 0,1 1-1,-1-1 1,0 0 0,-1 1 0,1-1 0,-1 1 0,0 1 0,0 1 5,-1-1 1,0 1 0,0-1-1,0 1 1,-1-1 0,0 0-1,0 0 1,0 0 0,-1 0-1,1 0 1,-1-1 0,0 0-1,-1 1 1,1-2 0,-1 1-1,0 0 1,0-1-1,0 0 1,-4 2-6,-9 2 64,0-1 0,1-1-1,-2-1 1,1-1 0,-1 0 0,-15 0-64,23-5-23,10 1-1332,6-2-1923,16 1-347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0:20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 11186,'-1'9'12115,"-2"0"-8905,-4 22-3734,2 64 2096,5 6-1572,3-82 96,5-18 122,13-29 211,-6 6-422,-15 22-6,30-41 97,2 1 0,1 2-1,25-20-97,-55 55 5,-1 1 0,1 0 0,0 0 0,0 0-1,0 1 1,0-1 0,0 1 0,0-1 0,1 1 0,1-1-5,-4 2 1,0 0 1,1 0 0,-1 0 0,0 0 0,0 0 0,0 0 0,1 0 0,-1 0 0,0 1 0,0-1 0,0 0 0,0 1 0,0-1 0,0 1 0,1-1 0,-1 1-1,0-1 1,0 1 0,0 0 0,0 0-2,2 3 4,0 0-1,0 0 1,-1 0-1,0 0 1,0 1 0,0-1-1,0 1 1,0 0-1,-1-1 1,0 1-1,0 0 1,0 2-4,3 14-343,-3-12 493,0 0 1,1 0-1,0-1 0,1 1 0,0-1 1,3 7-151,-4-12-141,-1-1 0,1 0 0,0 1 0,-1-1 0,1 0 0,0 0 1,0 0-1,1-1 0,-1 1 0,0 0 0,0-1 0,1 1 0,-1-1 0,1 0 1,0 0-1,-1 0 0,1 0 0,0 0 0,-1-1 0,1 1 0,0-1 1,0 0-1,0 0 0,1 0 141,21 1-5636,-1-3-596</inkml:trace>
  <inkml:trace contextRef="#ctx0" brushRef="#br0" timeOffset="338.72">523 117 11106,'25'-76'4036,"-26"57"-136,-10 17-1462,-12 16-305,15-6-1749,0 0 0,0 0 0,1 1 0,1 0 0,-1 0 1,-3 7-385,7-11 86,1 0 1,-1 1 0,1-1 0,0 1-1,0-1 1,0 1 0,1-1 0,0 1 0,0 0-1,0 0 1,1 0 0,0 0 0,0 3-87,0-7 9,1-1 1,-1 1-1,1-1 1,-1 1 0,1-1-1,0 1 1,-1-1-1,1 1 1,0-1-1,0 0 1,0 1-1,0-1 1,0 0 0,0 0-1,1 0 1,-1 0-1,0 0 1,1 0-1,-1 0 1,0 0-1,1 0 1,-1 0 0,1-1-1,0 1 1,-1-1-1,1 1 1,-1-1-1,1 0 1,0 0 0,-1 0-1,1 1 1,0-2-1,-1 1 1,1 0-1,-1 0 1,1 0-1,0-1 1,-1 1 0,1-1-1,-1 1 1,1-1-1,1 0-9,6-2 29,0 0 0,-1-1 1,1 0-1,-1 0 0,1-1 0,5-4-29,-11 6 17,1 0 0,0 0 0,-1 0 1,0-1-1,1 1 0,-1-1 0,-1 0 0,1 1 1,-1-1-1,1 0 0,-1-1 0,0 1 0,0 0 0,-1-1 1,0 1-1,1-1 0,-1 1 0,-1-1 0,1-3-17,-1 5 9,0 0 0,-1 1-1,1-1 1,-1 0-1,0 0 1,1 0 0,-1 1-1,-1-1 1,1 0-1,0 1 1,-1-1 0,1 1-1,-1 0 1,0-1 0,0 1-1,1 0 1,-2 0-1,1 0 1,0 0 0,0 0-1,-1 1 1,1-1-1,-1 1 1,1-1 0,-1 1-1,1 0 1,-1 0 0,0 0-1,0 0 1,1 1-1,-3-1-8,-7-2 10,-36-8-76,46 11 2,-1-1 1,1 1 0,-1 0-1,1 0 1,-1 0 0,1 0 0,-1 0-1,1 0 1,-1 1 0,1-1-1,-1 1 1,1 0 0,0-1-1,-1 1 1,1 0 0,0 1 63,1-2-82,1 0 1,0 0-1,-1 1 1,1-1-1,0 0 1,0 0-1,-1 1 0,1-1 1,0 0-1,0 1 1,-1-1-1,1 0 1,0 1-1,0-1 1,0 0-1,0 1 1,-1-1-1,1 1 1,0-1-1,0 0 0,0 1 1,0-1-1,0 1 1,0-1-1,0 0 1,0 1-1,0-1 1,0 1-1,0-1 1,1 0-1,-1 1 0,0-1 1,0 0-1,0 1 1,0-1-1,1 0 1,-1 1-1,0-1 1,0 0-1,0 1 1,1-1-1,-1 1 82,15 10-5036,-14-11 4916,23 11-4626</inkml:trace>
  <inkml:trace contextRef="#ctx0" brushRef="#br0" timeOffset="775.83">588 41 5369,'36'-10'1280,"7"-3"316,-2-3 2684,-40 16-4031,-1 0-1,1-1 1,0 1-1,0 0 0,0 0 1,0 0-1,0-1 1,0 1-1,-1 0 0,1 0 1,0 0-1,0 0 1,0 1-1,0-1 0,0 0 1,0 0-1,-1 0 1,1 1-1,0-1 0,0 0 1,0 1-1,-1-1 1,1 1-1,0-1 0,0 1 1,0 0-249,12 23 2422,-4 33-772,-13 44 3145,17-123-4530,-8 13-240,0 0 1,0 0 0,1 1-1,0 0 1,0 0-1,1 0 1,0 1-1,0 0 1,1 0-1,4-3-25,-10 10 3,-1-1 0,1 0 0,-1 1 0,1-1-1,-1 1 1,1-1 0,-1 1 0,1 0 0,-1 0-1,1 0 1,0 0 0,-1 0 0,1 0 0,-1 0-1,1 0 1,-1 1 0,1-1 0,0 0 0,-1 1-1,1-1 1,-1 1 0,0 0 0,1 0 0,-1-1-1,0 1 1,1 0 0,-1 0 0,0 0 0,0 0-1,0 1 1,0-1 0,0 0 0,0 0 0,0 1-1,0-1 1,0 0 0,0 1 0,0 0-3,6 11 190,0-1 0,-1 1 0,-1 0 0,1 3-190,-1-5 623,-4-8-994,0-1-1,1 1 1,-1-1 0,1 1 0,0-1-1,-1 0 1,1 0 0,0 0-1,0 0 1,1 0 0,-1 0-1,2 1 372,15 9-3560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0:2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55 483 9962,'-3'60'6254,"8"25"-3347,0 29-645,-5-89-1754,0-17-264,1 0 0,-1 0 0,-1 0 0,1 1-1,-2-1 1,1 0 0,-1 0 0,0 0 0,0 0 0,-4 6-244,5-15 165,-1-1 1,1 1-1,0 0 0,-1-1 1,1 1-1,0-1 0,0 0 1,0 1-1,0-1 1,1 0-1,-1 1 0,0-1 1,1 0-1,-1 0 0,1 0 1,-1-1-166,-8-32 158,2-1 0,1 0 0,1 0 0,2-1 1,2 0-1,2 1 0,1-1 0,2-4-158,-2 22 6,2 1 0,0-1 0,1 1 0,0-1 1,2 1-1,0 1 0,1-1 0,1 2 0,1-1 0,0 1 0,1 0 0,0 1 0,2 0 1,-1 1-1,2 1 0,6-5-6,3 0 28,1 0 1,0 2-1,23-10-28,-39 21 0,1 1 0,-1 0-1,1 1 1,0 0 0,1 0-1,-1 1 1,0 0 0,1 1-1,-1 0 1,1 0 0,-1 1-1,1 0 1,5 1 0,11 10-369,-24-10 83,-1 0 0,1 0 0,-1 0 0,0 0 0,0 1 0,0-1-1,1 0 1,-1 1 0,0-1 0,0 1 0,-1-1 0,1 1 0,0-1 0,0 1 0,-1 0 286,2 26-3838</inkml:trace>
  <inkml:trace contextRef="#ctx0" brushRef="#br0" timeOffset="333.33">134 566 11186,'-18'10'3649,"10"-3"928,3-9-2840,8 6-649,-3-4-112,0 0-264,1 0-352,3 0-96,21 8-144,49 10 208,-42-15-248,0-7-8,-2 0 1521,3 2-6554,-10 4 2456</inkml:trace>
  <inkml:trace contextRef="#ctx0" brushRef="#br0" timeOffset="682.17">371 656 7698,'-7'52'3616,"-6"-37"449,1 1-1712,3 3-625,5-1-296,3 0-263,5-3-449,3 0-112,1-3-256,6 0-64,-1-2-152,6-3 176,2-7-48,5-4 416,-3-6 1017,-1-5-6570,-9 0 2736</inkml:trace>
  <inkml:trace contextRef="#ctx0" brushRef="#br0" timeOffset="683.17">488 572 5257,'-9'-11'2849,"-7"-1"-353,2 5-615,4 11-4018,12-3 785</inkml:trace>
  <inkml:trace contextRef="#ctx0" brushRef="#br0" timeOffset="1113.82">889 603 9850,'1'1'127,"-1"-1"1,1 1-1,-1 0 0,1 0 1,-1 0-1,1-1 1,-1 1-1,0 0 0,1 0 1,-1 0-1,0 0 0,0 0 1,0 0-1,0 0 0,0 0 1,1 0-1,-2 0 0,1-1 1,0 1-1,0 0 0,0 0 1,0 0-1,-1 0 0,1 0 1,0 0-1,-1 0 0,1-1 1,0 1-1,-1 0 1,1 0-1,-1 0 0,0-1 1,1 1-1,-1 0 0,0 0-127,-3 0 492,1 0-1,-1 0 0,0-1 1,1 1-1,-1-1 0,0 0 1,0 0-1,1 0 0,-1 0-491,-33 1 1286,22 1-774,0 1-1,0 0 1,0 2 0,0-1 0,1 2-1,0 0 1,0 1 0,0 0-512,9-5 61,1 1 1,-1 0-1,1 0 1,-1 0-1,1 0 1,0 1-1,0 0 0,1 0 1,-1 0-1,1 0 1,0 0-1,0 1 1,0-1-1,0 1 1,1 0-1,0 0 1,0 0-1,0 0 1,1 0-1,-1 0 1,1 1-1,1-1 1,-1 0-1,1 4-61,0-8 5,0 0-1,0 0 1,0 0 0,0-1-1,0 1 1,0 0-1,1 0 1,-1 0 0,0 0-1,1 0 1,-1-1-1,0 1 1,1 0-1,-1 0 1,1 0 0,-1-1-1,1 1 1,0 0-1,-1-1 1,1 1 0,0-1-1,-1 1 1,1-1-1,0 1 1,0-1 0,-1 1-1,1-1 1,1 1-5,0-1 8,1 1-1,0-1 1,-1 1 0,1-1 0,0 0 0,-1 0 0,1-1-1,0 1 1,-1 0 0,3-1-8,61-24 86,-59 22-72,10-4 24,-8 4-7,-1 0 0,1 0 0,-1-1 0,0-1 0,0 1 0,0-1 0,-1 0 0,1-1 0,-1 0 0,-1 0 1,1-1-1,0-1-31,-7 8 13,1 0 1,-1 0-1,0-1 1,0 1-1,0 0 1,0 0 0,0-1-1,0 1 1,0 0-1,1 0 1,-1-1-1,0 1 1,0 0-1,0 0 1,0-1 0,0 1-1,0 0 1,0 0-1,0-1 1,0 1-1,0 0 1,-1-1-1,1 1 1,0 0 0,0 0-1,0 0 1,0-1-1,0 1 1,0 0-1,0 0 1,-1-1 0,1 1-1,0 0 1,0 0-1,0 0 1,-1-1-1,1 1 1,0 0-1,0 0 1,0 0 0,-1 0-1,1 0 1,0 0-1,0-1 1,-1 1-1,1 0 1,0 0-1,0 0 1,-1 0 0,1 0-1,0 0 1,0 0-1,-1 0-13,1 0 13,-1 0-1,1 0 1,-1 0-1,1 1 1,-1-1-1,1 0 1,0 0-1,-1 0 1,1 1-1,-1-1 1,1 0-1,-1 0 1,1 1-1,0-1 1,-1 0-1,1 1 1,0-1-1,-1 0 1,1 1-1,0-1 1,0 1-1,-1-1 1,1 0-1,0 1 0,0-1 1,0 1-1,-1-1 1,1 1-1,0-1 1,0 1-1,0-1 1,0 1-1,0-1 1,0 1-1,0-1 1,0 1-13,1 2 25,-1 0 0,1 0 0,-1 0 0,1 1 0,0-1-1,0 0 1,1 0 0,-1-1 0,1 1 0,-1 0 0,1 0 0,0-1 0,0 1 0,0-1 0,0 1 0,3 1-25,32 24 294,-35-26-455,1-1 0,0 0-1,-1 0 1,1 0 0,0 0-1,0 0 1,0 0 0,0-1-1,-1 1 1,1-1 0,0 0-1,0 0 1,0 0 0,0 0-1,1 0 162,5-1-1817,13 0-1841</inkml:trace>
  <inkml:trace contextRef="#ctx0" brushRef="#br0" timeOffset="1501.64">967 93 8090,'-2'-14'1744,"1"9"-998,0 0 0,0-1 0,0 1 1,1 0-1,0-1 0,0 1 0,0 0 0,1-1 0,0 1 0,0 0 0,0 0 0,1-1 1,1-3-747,-3 9 67,1 0 0,-1 0 1,0 0-1,1 0 1,-1-1-1,0 1 1,1 0-1,-1 0 0,1 0 1,-1 0-1,0 1 1,1-1-1,-1 0 1,0 0-1,1 0 1,-1 0-1,0 0 0,1 0 1,-1 0-1,0 1 1,1-1-1,-1 0 1,0 0-1,0 0 0,1 1 1,-1-1-1,0 0 1,0 0-1,1 1 1,-1-1-1,0 0 1,0 1-1,0-1 0,1 0 1,-1 1-1,0-1 1,0 0-1,0 1 1,0-1-1,0 0 1,0 1-1,0-1-67,9 20 900,-8-17-750,9 27 349,-1 2 1,-2-1-1,-1 1 1,-1 0-1,-2 0 1,-1 1-1,-1-1 1,-3 18-500,-7 42 489,-4 1 1,-10 29-490,13-57 239,14-72-186,1 1 0,0 0 0,0 0-1,1 1 1,0-1 0,0 1 0,0 0 0,6-3-53,2 0-1,1 0 0,-1 2 0,1 0 0,1 1 0,-1 0 0,1 1 0,-1 1-1,1 0 1,0 1 0,0 1 0,0 1 0,0 0 0,0 1 0,5 1 1,-16 0-2,1 0 0,-1 0 0,1 1 0,-1-1 0,0 1 0,0 0 0,-1 1 0,1-1 0,-1 1 0,1 0 0,-1 0 0,0 0 0,-1 0 0,1 1 0,-1 0 0,1 0 0,-2 0 0,1 0 0,0 0 0,-1 0 0,0 1 0,0-1 0,0 5 2,0-5 2,-1 0 1,0 0-1,0 0 0,0 0 1,-1 0-1,1 0 1,-1 0-1,-1 0 0,1 0 1,-1 0-1,1 1 1,-1-1-1,-1-1 1,1 1-1,-1 0 0,0 0 1,0 0-1,0-1 1,-1 1-1,1-1 0,-1 0 1,0 0-1,-1 0 1,1 0-1,-1 0 0,1-1 1,-3 2-3,-5 1 23,-1 0 0,1 0 0,-1-1 0,0-1 0,0 0 0,-1-1 0,1 0 0,-1 0 0,0-2 0,1 0 1,-1 0-1,0-1 0,0 0 0,-11-3-23,13 2-824,0-1 1,0-1 0,0 0-1,1 0 1,-1-1 0,-4-3 823,-8-6-3820</inkml:trace>
  <inkml:trace contextRef="#ctx0" brushRef="#br0" timeOffset="2259.29">1315 122 6985,'40'-66'10767,"-40"65"-10692,0 1-1,0 0 1,0 0 0,0 0 0,1-1 0,-1 1 0,0 0-1,0 0 1,0 0 0,0-1 0,0 1 0,1 0 0,-1 0-1,0 0 1,0 0 0,0-1 0,1 1 0,-1 0 0,0 0-1,0 0 1,1 0 0,-1 0 0,0 0 0,0 0 0,1 0-1,-1 0 1,0 0 0,0 0 0,0 0 0,1 0 0,-1 0-1,0 0 1,0 0 0,1 0 0,-1 0 0,0 0-1,0 0 1,1 0 0,-1 0 0,0 0 0,0 0 0,0 1-1,1-1-74,8 11 1388,3 15-463,-1 16-90,-1 0-1,-2 1 1,-1 0-1,-3 0 1,-1 24-835,0-13 330,2 0 0,2-1 0,4 4-330,-10-51 15,0 0 0,1 0 0,0 0 0,0-1 0,1 1 0,-1-1 0,1 0 0,0 1 0,1-1 0,-1-1 0,1 1 0,0 0 0,0-1 0,1 0 0,-1 0-1,1 0 1,0-1 0,1 1-15,-1-1 14,0-1 0,0 0 0,0-1 0,0 1 0,1-1-1,-1 0 1,0 0 0,1-1 0,-1 1 0,1-1-1,-1-1 1,1 1 0,-1-1 0,0 0 0,1 0-1,-1 0 1,0-1 0,0 1 0,4-3-14,53-29 128,-58 31-115,-1-1 0,1 0 1,0 0-1,-1 0 0,0 0 0,0 0 0,0-1 1,0 0-1,0 1 0,-1-1 0,0 0 1,0 0-1,2-4-13,-4 7 3,1 0 0,-1 0 0,0 1-1,1-1 1,-1 0 0,0 0 0,0 0 0,0 0 0,0 0 0,0 0 0,0 1-1,0-1 1,0 0 0,0 0 0,0 0 0,0 0 0,0 0 0,0 1 0,-1-1-1,1 0 1,0 0 0,-1 0 0,1 1 0,-1-1 0,1 0 0,-1 0-1,1 1 1,-1-1 0,1 0 0,-1 1 0,0-1 0,1 1 0,-1-1 0,0 1-1,0-1 1,1 1 0,-1-1 0,0 1 0,0 0 0,0-1 0,1 1 0,-1 0-1,0 0 1,0 0 0,0 0 0,0-1 0,0 1 0,0 0 0,0 1-3,-2-1-1,0 0 0,0 0 0,0 0 0,-1 1 0,1-1 0,0 1 0,0 0 0,0 0 0,0 0 0,0 1 0,1-1 0,-1 1 0,0 0 1,0 0-1,0 0 0,1 0 0,0 1 0,-1-1 0,1 1 0,0 0 1,0 0-1,0-1 0,1 1 0,-1 1 0,1-1 0,-1 0 0,1 0 0,0 0 0,0 1 0,1-1 0,-1 1 1,1-1-1,-1 0 0,1 1 0,0-1 0,1 1 0,-1-1 0,0 1 0,1-1 0,0 0 0,0 1 0,0-1 1,0 0-1,0 0 0,2 2 1,0 1 5,0 1 1,1-1 0,-1-1 0,1 1-1,1-1 1,-1 1 0,1-1-1,0 0 1,0-1 0,0 1-1,1-1 1,-1 0 0,1-1 0,0 1-1,3 0-5,-1-1 11,1 0 0,0 0 0,0-1 0,0 0 0,1-1 0,-1 0 0,0 0 0,0-1 0,1 0 0,-1-1 0,0 0 1,1 0-1,-1-1 0,0-1 0,0 1 0,-1-1 0,5-2-11,-6 2 11,-1 0 1,0-1-1,0 0 1,0 0-1,0 0 1,0 0-1,-1-1 1,0 0-1,0 0 1,0-1-1,-1 1 0,0-1 1,0 0-1,0 0 1,-1-1-1,1 1 1,-2-1-1,1 1 1,-1-1-1,0 0 1,0 0-1,0-5-11,-2 9 5,1 0-1,-1 0 1,0 0-1,0 1 1,0-1-1,-1 0 0,1 0 1,-1 0-1,0 1 1,1-1-1,-1 0 1,0 1-1,-1-1 1,1 0-1,0 1 0,-1 0 1,1-1-1,-1 1 1,0 0-1,0 0 1,-1-2-5,-2 0-7,0 0 0,0 1 1,0-1-1,-1 1 0,1 0 1,-1 1-1,0-1 0,-5 0 7,33 22-112,28 6 78,-25-13 24,0 1 0,23 16 10,-42-25 0,0 1 0,-1-1 0,1 1-1,-1 0 1,0 1 0,0-1 0,-1 1-1,1 0 1,-1 0 0,0 0 0,-1 1-1,0-1 1,1 5 0,-3-9 1,0 0 0,0 0 0,-1 1-1,1-1 1,-1 0 0,0 1 0,0-1 0,0 1 0,0-1-1,0 0 1,0 1 0,-1-1 0,1 0 0,-1 1 0,0-1-1,1 0 1,-1 0 0,0 0 0,0 1 0,-1-1 0,1 0-1,-1 0 0,-1 2 4,-1 0 0,1-1 0,-1 0 0,0 1 0,0-1-1,0-1 1,-1 1 0,1-1 0,0 0 0,-5 2-4,-6 1 15,0 0 0,-1-1 0,0 0 0,1-2 0,-1 0 0,-6 0-15,1-2 296,0-1 1,0-1-1,-9-3-296,-11-1-841,-1 4-3480,-4 3 375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1:46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180 190 1224,'-59'-12'3433,"52"7"2028,17-1-3604,16 0-1197,36 5 249,1 3 0,0 2 0,50 11-909,44 4 289,559 10 77,-442-22-209,34 3 246,538 13 433,-667-22-780,218 8 466,245 8 291,-472-14-718,15-6 20,-101 0-16,1 3 0,-1 4 0,10 5-99,-90-9 9,6 3 23,0-2-1,1 1 1,-1-1-1,1-1 1,-1 0-1,1-1 0,-1 1 1,1-2-1,-1 0 1,5-1-32,-14 2 7,-1 1 0,0 0-1,1 0 1,-1 0 0,0 0 0,0 0 0,1 0-1,-1 0 1,0-1 0,0 1 0,1 0 0,-1 0 0,0 0-1,0-1 1,1 1 0,-1 0 0,0 0 0,0-1 0,0 1-1,0 0 1,0 0 0,1-1 0,-1 1 0,0 0 0,0 0-1,0-1 1,0 1 0,0 0 0,0-1 0,0 1 0,0 0-1,0 0 1,0-1 0,0 1 0,0 0 0,0-1-1,0 1 1,0 0 0,0 0 0,0-1 0,-1 1 0,1 0-7,-13-10 173,-17-1-104,-11 1-48,1-3-1,1-1 1,0-2-1,2-2 1,-20-12-21,56 29-1,0 1-1,0-1 1,0 1-1,0-1 1,0 1-1,0-1 1,0 0-1,0 0 1,0 1 0,0-1-1,0 0 1,0 0-1,1 0 1,-1 0-1,0 0 1,1 0-1,-1 0 1,1 0 0,-1 0-1,1-1 1,0 1-1,-1 0 1,1 0-1,0 0 1,0-1 1,1 1-4,0 0-1,0 0 1,0 1-1,0-1 1,0 0-1,1 0 1,-1 1 0,0-1-1,1 1 1,-1-1-1,0 1 1,1 0 0,-1 0-1,0-1 1,1 1-1,-1 0 1,0 0 0,1 0-1,-1 0 1,1 1-1,-1-1 1,0 0 0,1 0-1,-1 1 1,0-1-1,1 1 5,42 6-17,1 2 0,-2 3-1,0 1 1,0 1 0,-1 3-1,8 6 18,-48-23 0,0 1 1,0 0-1,0 0 0,0 0 0,0 0 0,-1 1 0,1-1 0,0 0 1,0 1-1,-1-1 0,1 1 0,-1-1 0,0 1 0,1 0 1,-1 0-1,0 0 0,0-1 0,0 1 0,0 0 0,0 0 0,0 1 1,-1-1-1,1 0 0,-1 0 0,0 0 0,1 0 0,-1 0 0,0 1 1,0 1-1,-2-1 4,1 0 0,-1 0 1,0-1-1,1 1 1,-1 0-1,0-1 0,-1 1 1,1-1-1,0 0 1,-1 1-1,0-1 0,1-1 1,-1 1-1,0 0 1,0 0-1,0-1 0,0 0 1,0 0-1,-1 1-4,-22 7 160,0-1 0,-1-2 0,-18 3-160,16-4-905,0 2 0,1 1 0,-4 2 905,7-1-2278</inkml:trace>
  <inkml:trace contextRef="#ctx0" brushRef="#br0" timeOffset="951.58">493 3 4481,'25'-2'2438,"-40"4"559,-53 12 807,-75 33-422,31-11-709,-12 10-2673,120-45 32,1 1-1,-1-1 1,1 1 0,-1 0-1,1 0 1,0 0 0,0 0-1,0 1 1,0-1 0,1 1-1,-1 0 1,0 0 0,1 0-1,0 0 1,0 0-1,0 0 1,0 0 0,0 1-1,1-1-31,0 0 21,1 0-1,0 0 1,-1 0-1,1 0 1,1 0-1,-1 1 1,0-1-1,1-1 1,-1 1-1,1 0 1,0 0-1,0 0 1,0 0-1,0 0 1,1-1-1,-1 1 1,1-1-1,0 1 1,0-1-1,0 1 1,0-1-1,0 0 1,0 0-1,1 1-20,3 2 73,0 0 0,1 0 0,-1 0 0,1-1 0,0 0 0,0-1 0,1 1 0,-1-1 0,0-1 0,1 1 0,0-1 0,1 0-73,20 3 307,1-1 1,22-1-308,-28-2 584,1 1 0,0 1-1,14 5-583,1 7-2873,-13-1 1016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0:44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2864 569 6121,'74'-23'3149,"-74"23"-3076,0 0 1,1 0-1,-1-1 0,0 1 1,1 0-1,-1 0 0,0 0 1,1 0-1,-1-1 1,0 1-1,0 0 0,1 0 1,-1-1-1,0 1 0,0 0 1,1-1-1,-1 1 0,0 0 1,0-1-1,0 1 0,0 0 1,0-1-1,1 1 0,-1 0 1,0-1-1,0 1 1,0-1-1,0 1 0,0 0 1,0-1-1,0 1 0,0 0 1,0-1-1,0 1 0,0 0 1,-1-1-1,1 1 0,0 0 1,0-1-1,0 1 1,0 0-1,-1-1 0,1 1-73,-18-16 2483,-23-5 682,29 18-2797,0 1 0,0 0 0,0 1 0,-1 1 0,1-1 0,0 2 1,-1 0-1,1 0 0,0 1 0,0 1 0,0 0 0,0 0 0,0 1 0,-6 4-368,5-2 133,0 0-1,0 0 1,1 1 0,-1 1-1,2 0 1,-1 1-1,2 0 1,-1 1-1,1 0 1,0 1-1,1 0 1,-2 4-133,8-11 10,0 1 0,1-1 0,0 1 0,0 0 0,0-1 0,0 1 0,1 0 1,0 1-1,0-1 0,0 0 0,1 0 0,0 0 0,0 0 0,0 1 0,0-1 0,1 0 0,0 0 0,0 0 0,0 0 0,1 1-10,-1-2 4,1-1 0,0 1 0,0-1 0,0 0 0,0 0 0,0 0-1,1 0 1,0 0 0,-1 0 0,1-1 0,0 1 0,0-1-1,0 1 1,0-1 0,1 0 0,-1-1 0,1 1 0,-1-1 0,1 1-1,0-1 1,-1 0 0,1 0 0,0-1 0,0 1 0,0-1 0,-1 0-1,3 0-3,10-1 24,0 0-1,0-1 0,-1-1 0,0-1 0,1 0 0,-1-1 0,-1-1 1,1 0-1,-1-1 0,0 0 0,-1-1 0,9-7-23,-6 4 30,0-1 0,-1-1-1,0 0 1,-1-1 0,-1 0 0,0-1-1,-1-1 1,-1 0 0,9-15-30,-15 20 6,0-1 0,0 0 0,-1 0 1,-1 0-1,0-1 0,0 1 0,-1-1 1,-1-4-7,0 11 55,-1 1 0,0-1 0,0 0 0,0 1 0,-1-1 0,0 0 0,0 1 0,-1-1 0,1 1 0,-1-1 0,0 1 0,-1 0 0,1 0 0,-1 0 0,0 0 0,0 0 0,-1 1 0,1-1 0,-2 0-55,5 5 11,0 0 0,0-1 0,0 1 0,-1 0 0,1 0 0,0-1 0,0 1 0,0 0 0,-1 0 0,1 0 0,0 0 0,0-1 0,-1 1 0,1 0 0,0 0 0,0 0 0,-1 0 0,1 0 0,0 0 0,-1-1 0,1 1 0,0 0 0,0 0 0,-1 0 0,1 0 0,0 0 0,-1 0 0,1 0 0,0 1 0,-1-1 0,1 0 0,0 0 0,0 0 0,-1 0 0,1 0 0,0 0 0,0 0 0,-1 1 0,1-1 0,0 0 0,0 0 0,-1 0 0,1 1 0,0-1 0,0 0-11,-5 18 99,7 21-144,1-24-28,1 1 0,0-1 0,1 0 0,1-1 0,1 1 0,0-1 0,0-1 0,2 1 0,-1-1 0,2-1 0,0 1 0,0-2 0,12 11 73,-6-12-4715,-3-9 16</inkml:trace>
  <inkml:trace contextRef="#ctx0" brushRef="#br0" timeOffset="344.32">3235 12 11266,'-21'-4'4113,"10"-3"536,7 11-3280,-1 9-49,-1 9-712,1 11-280,-2 4-192,0 2-8,0-1-48,6 9 464,5-2 464,4 9-5801,9-1 2545</inkml:trace>
  <inkml:trace contextRef="#ctx0" brushRef="#br0" timeOffset="681.32">3378 561 10866,'-7'33'4129,"2"-27"2733,18-6-6710,0-1 1,-1 0-1,1-1 1,0 0-1,-1-1 1,1 0-1,-1-1 1,0-1 0,0 0-1,-1-1 1,1 0-1,-1 0 1,7-7-153,-17 13 9,0 0-1,-1 0 1,1-1 0,-1 1 0,1 0 0,-1 0-1,1-1 1,-1 1 0,1-1 0,-1 1 0,1 0 0,-1-1-1,1 1 1,-1-1 0,0 1 0,1-1 0,-1 1-1,0-1 1,1 1 0,-1-1 0,0 0 0,0 1-1,0-1 1,0 1 0,1-1 0,-1 0 0,0 1 0,0-1-1,0 1 1,0-1 0,0 0 0,0 1 0,0-1-1,-1 1 1,1-1-9,-20-7 426,-31 8 333,44 1-700,0 0 0,1 1 0,-1 0 0,1 0 0,-1 1 0,1 0-1,0 0 1,0 0 0,0 1 0,1-1 0,-1 1 0,1 1-1,0-1 1,0 1 0,0 0 0,1 0 0,0 1 0,0-1 0,-2 4-59,4-5 20,0 1 0,0-1 0,0 1 0,1-1 1,0 1-1,0 0 0,0 0 0,0 0 1,1 0-1,0-1 0,0 1 0,0 0 1,1 0-1,-1 0 0,1 0 0,0 0 0,1-1 1,-1 1-1,1-1 0,0 1 0,0-1 1,0 1-1,1-1 0,-1 0 0,1 0 1,0 0-1,3 2-20,0 1 66,1-1 1,0 0-1,1 0 1,-1-1-1,1 0 1,0 0-1,0-1 0,1 0 1,-1 0-1,1-1 1,0 0-1,0-1 1,6 2-67,-2-2-114,0 0-1,0 0 1,1-1 0,-1-1-1,6-1 115,32-8-3294,-34-2 86</inkml:trace>
  <inkml:trace contextRef="#ctx0" brushRef="#br0" timeOffset="1117.29">2861 141 2953,'7'-11'2377,"-5"7"-1325,0 1 1,0-1-1,1 0 1,-1 1-1,1-1 1,0 1-1,0 0 0,0 0 1,0 0-1,2-1-1052,-5 4 167,1 0 0,0-1 0,0 1 0,-1 0 0,1 0 0,0 0 0,0 0-1,0-1 1,-1 1 0,1 0 0,0 0 0,0 0 0,0 1 0,-1-1-1,1 0 1,0 0 0,0 0 0,-1 1 0,1-1 0,0 0 0,0 1-1,-1-1 1,1 0-167,21 25 1886,-13-8-1461,-1 0-1,0 0 1,-1 1 0,-1 0 0,-1 0-1,-1 0 1,0 1 0,0 12-425,-1 2-1369,-1 0 0,-3 24 1369,-1-25-2498</inkml:trace>
  <inkml:trace contextRef="#ctx0" brushRef="#br0" timeOffset="1924.23">3796 592 5241,'-64'-20'3286,"62"20"-2721,1-1-1,0 1 0,-1 0 1,1-1-1,0 1 0,0-1 1,0 1-1,-1-1 0,1 1 1,0-1-1,0 0 1,0 1-1,0-1 0,0 0 1,0 0-1,0 0 0,1 0 1,-1 0-1,0 0-564,8 3 4714,1 4-5816,96 125 2496,-100-126-1355,1 0 1,0 0 0,0-1-1,1 0 1,-1 0 0,1 0-1,0-1 1,0 0 0,0 0-1,1 0 1,-1-1-1,1 0 1,-1 0 0,5 0-40,34-1-4271,-15-8 863</inkml:trace>
  <inkml:trace contextRef="#ctx0" brushRef="#br0" timeOffset="2272.83">4070 615 7586,'18'-59'3695,"-18"58"-3546,0 0-1,0 0 1,-1 0-1,1 0 1,0 1-1,-1-1 1,1 0-1,-1 0 1,1 0-1,-1 0 1,1 0-1,-1 0 1,1 1-1,-1-1 1,0 0-1,0 0 1,1 1-1,-1-1 1,0 1-1,0-1 1,0 0-1,0 1 1,0 0 0,0-1-1,1 1 1,-1 0-1,0-1 1,0 1-1,0 0 1,0 0-1,0 0 1,0 0-1,0 0 1,0 0-1,0 0 1,-1 0-1,1 0 1,1 0-1,-1 0 1,0 1-1,0-1 1,-1 1-149,-43 10 3363,35-5-2973,1 0 0,-1 0 0,1 1 0,0 1 0,1-1 1,0 1-1,0 0 0,-4 7-390,-54 79 893,47-66-696,16-24-121,1 0 1,0-1-1,0 1 0,0 0 0,0 0 0,1 0 0,-1 0 0,1 0 0,0 0 1,0 3-77,1-6-27,0 0 1,0 0 0,0 0 0,0 0 0,0 0-1,0 0 1,1 0 0,-1 0 0,0-1 0,1 1-1,-1 0 1,0 0 0,1 0 0,-1 0 0,1 0-1,-1-1 1,1 1 0,0 0 0,-1 0 0,1-1-1,0 1 1,0 0 0,0 0 26,20 5-3367,5-8 150</inkml:trace>
  <inkml:trace contextRef="#ctx0" brushRef="#br0" timeOffset="2637.7">4225 659 9554,'3'1'981,"0"0"1,1-1-1,-1 1 0,0 0 0,0-1 0,0 0 1,1 0-1,-1 0 0,0 0 0,0-1 1,1 1-982,40-14 2897,-36 10-2841,0 0 0,-1 0 0,0-1 0,1 0 0,-2 0 0,1 0 0,0-1 0,4-6-56,-9 10 19,-1 1 1,0 0-1,0-1 1,0 1-1,0 0 0,0-1 1,0 1-1,-1-1 1,1 0-1,0 1 0,-1-1 1,1 1-1,-1-1 1,0 0-1,1 1 0,-1-1 1,0 0-1,0 0 0,0 1 1,0-1-1,-1 0 1,1 0-20,-1 1 19,1 0 1,-1 0 0,0-1 0,0 1 0,0 0 0,0 0 0,0 0 0,0 0 0,0 0-1,0 0 1,-1 0 0,1 0 0,0 1 0,-1-1 0,1 0 0,0 1 0,-1-1 0,1 1-1,-1-1 1,1 1-20,-7-2 70,0 1 1,1 0-1,-1 0 0,0 1 0,0 0 0,0 0 1,0 1-1,-5 1-70,7 0 35,0-1 1,0 1 0,0 1 0,0-1-1,1 1 1,-1 0 0,1 0 0,0 1-1,0-1 1,0 1 0,0 0 0,1 1 0,0-1-1,0 1 1,0 0 0,0 0 0,1 0-1,-2 3-35,3-4 11,0-1 0,1 0 0,-1 1 0,1 0-1,0-1 1,0 1 0,0 0 0,1 0 0,-1-1-1,1 1 1,0 0 0,0 0 0,0 0 0,1 0 0,-1-1-1,1 1 1,0 0 0,0 0 0,0-1 0,1 1 0,-1-1-1,1 1 1,0-1 0,0 0 0,0 0 0,0 1-1,1-1 1,-1-1 0,1 1 0,2 2-11,2 1 33,0-2 0,0 1 0,1-1-1,-1 0 1,1 0 0,0-1 0,0 0 0,0 0 0,0-1 0,0 0 0,1-1 0,-1 0-1,1 0 1,-1 0 0,1-1 0,-1-1 0,1 1 0,-1-2 0,1 1 0,1-1-33,13-3-862,0 0 1,0-2 0,0-1 861,58-25-10093,-51 19 4307</inkml:trace>
  <inkml:trace contextRef="#ctx0" brushRef="#br0" timeOffset="3207.51">4608 644 4121,'31'-46'3597,"-30"44"-3225,0 1 0,-1-1 0,1 0 1,-1 1-1,0-1 0,0 1 0,1-1 1,-1 0-1,0 1 0,0-1 1,-1 0-1,1 1 0,0-1 0,0 1 1,-1-1-1,1 1 0,-1-1 0,0 1 1,1-1-1,-2-1-372,2 4 141,0-1 1,0 0-1,0 0 1,0 1-1,0-1 0,0 0 1,0 1-1,0-1 1,0 0-1,-1 0 0,1 1 1,0-1-1,0 0 1,0 0-1,0 1 1,-1-1-1,1 0 0,0 0 1,0 0-1,-1 1 1,1-1-1,0 0 0,0 0 1,-1 0-1,1 0 1,0 0-1,0 0 0,-1 1 1,1-1-1,0 0 1,-1 0-1,1 0 1,0 0-1,0 0 0,-1 0 1,1 0-1,0 0 1,-1 0-1,1 0 0,0 0 1,0-1-1,-1 1 1,1 0-1,0 0 1,-1 0-1,1 0 0,0 0 1,0 0-1,-1-1 1,1 1-1,0 0 0,0 0 1,0 0-1,-1-1 1,1 1-1,0 0 0,0 0 1,0-1-1,0 1 1,-1 0-142,-19 173 1475,18-149-1368,2-23-102,0-1 1,0 1-1,-1-1 0,1 1 0,0-1 1,0 1-1,0-1 0,0 1 1,0-1-1,0 1 0,0-1 0,0 1 1,0-1-1,0 0 0,0 1 1,1-1-1,-1 1 0,0-1 0,0 1 1,0-1-1,1 1 0,-1-1 1,0 0-1,0 1 0,1-1 0,-1 1 1,0-1-1,1 0 0,-1 1 0,1-1 1,-1 0-1,0 0 0,1 1 1,-1-1-1,1 0 0,-1 0 0,1 1-5,2-3 41,1 0 0,-1 0 0,0 0 0,0-1 0,0 1 0,0-1-1,0 1 1,-1-1 0,1 0 0,0-1-41,7-7 37,108-118 146,-118 129-178,1-1-1,-1 1 1,0-1 0,1 1 0,-1 0 0,1-1 0,-1 1 0,1-1 0,-1 1 0,1 0 0,-1-1 0,1 1 0,-1 0 0,1-1 0,-1 1 0,1 0 0,0 0 0,-1 0 0,1 0 0,-1 0 0,1-1 0,0 1 0,-1 0-1,1 0 1,-1 0 0,1 1 0,0-1 0,-1 0 0,1 0 0,-1 0 0,1 0 0,-1 0 0,1 1 0,0-1 0,-1 0 0,1 1 0,0-1-5,11 25 65,-4 36-3,-8-44-43,-1-10-5,1-1-1,0 1 1,0-1-1,1 0 1,0 1-1,1 4-13,-1-10 3,-1 0 1,0-1-1,0 1 0,1 0 0,-1-1 1,0 1-1,1 0 0,-1-1 1,1 1-1,-1-1 0,1 1 1,-1-1-1,1 1 0,-1-1 0,1 1 1,-1-1-1,1 0 0,0 1 1,-1-1-1,1 0 0,-1 0 0,1 1 1,0-1-1,0 0-3,0 0 8,1 0 0,0 0 0,-1 0 0,1-1 0,-1 1 0,1 0 0,-1-1 0,1 0 0,-1 1 0,1-1 0,-1 0 0,1 1 0,-1-1 0,1 0 0,0-1-8,12-9 47,0-1-1,-1 0 1,0-1-1,-1-1 1,7-10-47,40-40 256,-58 62-240,0 1 0,0 0 0,0 1 0,1-1 0,-1 0 0,0 0 0,0 0 0,0 1 0,1-1 0,-1 0 0,0 1 0,1-1 0,-1 1 0,0 0 0,1-1 0,-1 1 0,0 0 0,2 0-16,-3 0 5,1 0-1,0 1 1,0-1 0,-1 0 0,1 1 0,0-1 0,-1 1-1,1-1 1,0 1 0,-1-1 0,1 1 0,0-1-1,-1 1 1,1 0 0,-1-1 0,1 1 0,-1 0 0,0-1-1,1 1 1,-1 0 0,0 0 0,1 0 0,-1-1-5,2 9 35,0 0 1,0 0-1,-1 1 1,0-1-1,-1 5-35,2 9 253,-1-16-270,5 24 261,6-14-4406,6-5 520</inkml:trace>
  <inkml:trace contextRef="#ctx0" brushRef="#br0" timeOffset="3793.73">5269 555 7762,'-12'-17'5933,"12"17"-5838,1 0 0,-1 0 0,0 1 0,0-1 0,0 0 0,1 0 0,-1 0 1,0 0-1,0 0 0,1 0 0,-1 0 0,0 0 0,0 0 0,1 0 0,-1 0 0,0 0 0,0 0 0,1 0 0,-1 0 0,0 0 0,0 0 0,1 0 0,-1 0 0,0 0 0,0 0 0,1 0 0,-1 0 0,0 0 0,0 0 1,1-1-1,-1 1 0,0 0 0,0 0 0,0 0 0,1 0 0,-1-1 0,0 1 0,0 0 0,0 0 0,0-1 0,0 1 0,1 0 0,-1 0 0,0 0 0,0-1 0,0 1 0,0 0 0,0 0 0,0-1 0,0 1 0,0 0 1,0-1-1,0 1 0,0 0 0,0 0 0,0-1 0,0 1 0,0 0 0,0 0 0,0-1 0,0 1 0,0 0 0,-1 0 0,1 0 0,0-1 0,0 1 0,0 0 0,0 0 0,0-1 0,-1 1-95,12 15 2152,-9-10-1862,9 15-87,-1 0-1,-2 0 0,0 1 0,-1 0 1,-1 0-1,-1 1 0,-1 0 1,-1 0-1,-1 0 0,0 0 1,-2 0-1,-1 0 0,0 0 1,-2 0-1,-1 0 0,0 0 1,-8 20-203,7-26 61,4-10-32,0-1-1,0 0 1,-1 1-1,0-1 0,0 0 1,0 0-1,-1 0 1,0 0-1,0-1 1,0 1-1,-3 2-28,6-7 10,-1 1 0,0-1-1,1 0 1,-1-1 0,0 1-1,1 0 1,-1 0 0,0 0-1,1 0 1,-1 0-1,0-1 1,1 1 0,-1 0-1,1 0 1,-1-1 0,1 1-1,-1-1 1,1 1 0,-1 0-1,1-1 1,-1 1 0,1-1-1,-1 1 1,1-1 0,-1 1-1,1-1 1,0 0-1,0 1 1,-1-1 0,1 1-1,0-1 1,0 0 0,-1 1-1,1-1 1,0 0 0,0 1-1,0-1 1,0 0 0,0 1-1,0-1-9,-7-32 157,6 31-141,-1-19 26,0 1-1,1-1 0,1 0 1,0 0-1,2 0 0,1 0 1,3-14-42,-3 22 0,1 0 1,0 0-1,0 0 1,1 0-1,1 1 1,0 0-1,1 0 1,0 1 0,1 0-1,0 0 1,1 0-1,4-2 0,-11 10-4,1 1 0,-1-1-1,1 1 1,0 0 0,0 0-1,0 0 1,0 0 0,1 1-1,-1-1 1,0 1 0,1 0-1,-1 0 1,1 0 0,-1 0-1,1 0 1,0 1 0,-1 0-1,1 0 1,-1 0 0,1 0-1,0 0 1,-1 1 0,1 0-1,-1-1 1,1 1 0,-1 1-1,1-1 1,-1 0 0,0 1-1,1 0 1,-1 0 0,0 0-1,0 0 1,-1 0 0,1 0-1,2 3 5,-1-1-4,0 1-1,0-1 1,0 1 0,0 0-1,-1 0 1,0 0 0,0 1-1,0-1 1,-1 1 0,0-1-1,0 1 1,0 0-1,-1 0 1,0 0 0,0 0-1,0 0 1,-1 0 0,0 0-1,0 0 1,-1 0 0,1 0-1,-1 1 5,-1-1 14,-1 1 0,1-1 1,-1 1-1,0-1 0,-1 0 0,1 0 0,-1 0 0,0-1 1,-1 1-1,1-1 0,-1 0 0,0 0 0,-1-1 0,1 0 1,-2 1-15,-1 1 62,-2 0 1,1-1 0,0 0 0,-1-1 0,0 0-1,0 0 1,0-1 0,-1 0 0,-7 0-63,-10 3-3952,7 2 555</inkml:trace>
  <inkml:trace contextRef="#ctx0" brushRef="#br0" timeOffset="4511.45">5578 273 7658,'5'-8'1450,"1"0"1,0 0-1,0 0 1,1 1-1,0 0 1,0 0-1451,-6 6 150,0 0 1,0 0-1,0 0 0,0 1 1,0-1-1,1 0 0,-1 1 1,0-1-1,0 1 0,0-1 1,1 1-1,-1-1 0,0 1 0,1 0 1,-1 0-1,0 0 0,0-1 1,1 1-1,-1 0 0,0 1 1,1-1-1,-1 0 0,0 0 1,1 1-1,-1-1 0,0 0 1,0 1-1,1-1 0,-1 1 1,0 0-1,0-1 0,0 1 1,0 0-1,0 0 0,0 0 1,0 0-1,0 0 0,0 0 1,0 0-1,0 0 0,-1 0 1,1 0-1,0 0 0,-1 0 1,1 1-1,-1-1 0,1 0 1,-1 0-1,0 1 0,0-1 1,1 1-151,3 14 300,0 1 1,-1-1-1,0 1 1,-1 0-1,-1-1 1,-1 1 0,-1 0-1,0 0 1,-1 0-1,-1 1-300,-2 43 493,4-49-411,-1 39 210,1 0-1,3 8-291,-1-45 28,1 0 0,0 0 0,1 0 0,0-1 0,1 1 0,1-1 0,0 0 0,0 0 0,2-1 0,2 5-28,-7-14 12,-1-1 0,1 1-1,0-1 1,0 0-1,0 0 1,1 0-1,-1 0 1,0 0-1,1 0 1,-1-1-1,1 1 1,0-1 0,0 1-1,-1-1 1,1 0-1,0 0 1,0-1-1,0 1 1,1 0-12,2-1 19,-1 0 1,1 0-1,-1 0 0,0-1 0,1 0 1,-1 0-1,0 0 0,0-1 1,0 0-1,4-1-19,5-4 38,0 0-1,0-1 1,-1-1 0,-1 0-1,1-1 1,-1 0 0,2-3-38,-9 6 13,0 1 1,0-1-1,-1 0 1,0 1 0,-1-2-1,1 1 1,-1 0 0,0-1-1,-1 0 1,0 1 0,0-1-1,0-7-13,-1 13 3,-1-1-1,1 1 0,-1-1 0,0 1 1,0-1-1,0 0 0,0 1 1,0-1-1,0 1 0,-1-1 1,1 1-1,-1-1 0,0 1 1,0 0-1,1-1 0,-2 1 0,1 0 1,0-1-1,0 1 0,-1 0 1,1 0-1,-1 0 0,0 0 1,1 1-1,-1-1 0,0 0 1,0 1-1,0-1 0,0 1 1,-1-1-1,1 1 0,0 0 0,-1 0 1,1 0-1,0 1 0,-1-1 1,1 0-1,-1 1 0,1 0 1,-2-1-3,0 1-4,1 0 0,0 1 1,0-1-1,0 1 1,-1 0-1,1-1 0,0 1 1,0 1-1,0-1 1,0 0-1,0 1 0,1-1 1,-1 1-1,0 0 1,1 0-1,-1 0 0,1 1 1,0-1-1,-1 0 1,1 1-1,0-1 0,1 1 1,-1 0-1,0 0 1,1 0-1,0-1 0,-1 1 1,1 1-1,0-1 1,1 0-1,-1 0 0,0 3 4,-2 8 3,1-1-1,0 1 0,1 0 0,0-1 0,1 1 0,1 0 1,1 2-3,-2-10 5,1-1 1,0 0 0,0 0 0,1 0 0,-1 0 0,1 0 0,0-1 0,0 1-1,1 0 1,0-1 0,-1 0 0,2 1 0,-1-1 0,0 0 0,1-1-1,-1 1 1,1-1 0,2 2-6,0-1 10,1-1-1,-1 1 1,1-1-1,0 0 1,-1-1-1,1 0 1,1 0-1,-1 0 1,0-1-1,0 0 1,1 0-1,0-1-9,8 0 19,0-1-1,-1 0 1,1-1-1,-1 0 1,0-2-1,0 0 1,0 0-1,0-2 1,-1 1-1,1-2 1,-2 0-1,2-1-18,-4 0 14,-1-1 0,1 1 0,-1-2-1,-1 1 1,0-2 0,0 1 0,-1-1 0,0 0 0,-1-1 0,5-9-14,-10 17 3,0 0 1,0-1-1,0 1 1,0 0 0,-1-1-1,1 1 1,-1-1-1,0 1 1,-1-1 0,1 0-1,-1 1 1,0-1-1,0 0 1,0 1-1,-1-1 1,0 0 0,0 1-1,0-1 1,0 1-1,-1-1 1,1 1 0,-1 0-1,0-1 1,-1 1-1,1 0 1,-1 1-1,0-1 1,0 0 0,0 1-1,0-1 1,0 1-1,-2-1-3,-16-7-13,21 11 12,0 0 0,-1 0 0,1 0 0,0 0 0,-1 0 0,1 0 0,0 1 0,-1-1 0,1 0 0,0 0 1,-1 0-1,1 0 0,0 0 0,-1 0 0,1 0 0,0 1 0,0-1 0,-1 0 0,1 0 0,0 0 0,0 1 1,-1-1-1,1 0 0,0 0 0,0 1 0,-1-1 0,1 0 0,0 1 0,0-1 0,0 0 0,0 1 1,0-1-1,0 0 0,-1 1 1,1 1-3,0-1 0,0 1 1,1 0-1,-1 0 0,0 0 1,1 0-1,-1 0 0,1 0 0,-1 0 1,1 0-1,0-1 0,0 1 1,0 0-1,0 0 0,0-1 0,0 1 1,0-1-1,1 1 3,16 17-4,1-1 1,0-1-1,1-1 4,3 3 0,-1 0 1,13 16-1,-30-29-1,1 0 1,-1 1-1,-1-1 0,0 1 1,0 0-1,0 1 0,0-1 1,-1 1-1,-1-1 0,1 1 1,0 5 0,-3-11 0,1 0 1,-1 0 0,1 0-1,-1 1 1,0-1 0,0 0-1,0 0 1,0 0 0,0 0-1,-1 0 1,1 0 0,-1 1-1,1-1 1,-1 0 0,0 0-1,0 0 1,0-1 0,0 1-1,0 0 1,0 0-1,0 0 1,-1-1 0,1 1-1,-1-1 1,1 1 0,-1-1-1,1 1 1,-1-1 0,0 0-1,0 0 1,0 0 0,0 0-1,0 0 1,0 0 0,0-1-1,0 1 1,0-1 0,0 1-1,0-1 1,0 0 0,-1 1-1,-13 0 92,1-1 1,-1 0-1,1-1 1,-1 0-1,-8-3-92,4 1 326,-8 1-494,-14-2-4694,7-5 962</inkml:trace>
  <inkml:trace contextRef="#ctx0" brushRef="#br0" timeOffset="7658.06">8642 307 8850,'-15'-35'3537,"2"4"504,3 18-2345,2 4-472,3 3-480,2 2-320,3 7-352,0-3 497,0 0-233,0 1-3649,1 3-800,10 24-1128</inkml:trace>
  <inkml:trace contextRef="#ctx0" brushRef="#br0" timeOffset="8052.21">8871 122 6577,'5'-10'8021,"-5"10"-4574,-1 28-1265,1-12-1893,7 145 4563,-14 135-4852,5-275 113,-1 1-26,0 1 1,2 0 0,1-1-1,1 1 1,1 0-1,0 0 1,2-1 0,1 1-88,-5-21 3,1-1 1,-1 0 0,0 0-1,1 0 1,-1 1 0,1-1-1,-1 0 1,1 0 0,-1 0-1,1 0 1,0 0-1,0 0 1,-1 0 0,1 0-1,0 0 1,0 0 0,0 0-1,0 0 1,0-1 0,0 1-1,0 0 1,0-1 0,1 1-1,-1-1 1,0 1 0,0-1-1,0 0 1,1 1 0,-1-1-1,0 0 1,0 0 0,1 0-1,-1 0 1,0 0 0,1 0-4,17-10-5715,-9 2 1299</inkml:trace>
  <inkml:trace contextRef="#ctx0" brushRef="#br0" timeOffset="8507.79">9351 640 5169,'1'0'186,"1"0"0,-1-1 0,0 1-1,0 0 1,1-1 0,-1 1 0,0-1 0,0 1-1,0-1 1,1 1 0,-1-1 0,0 0 0,0 0 0,0 0-1,0 1 1,0-1 0,0 0 0,-1 0 0,1 0 0,0-1-186,-2 2 276,1-1 0,-1 0 0,0 1 0,1-1 0,-1 1 0,0-1 0,0 1 0,0-1 0,1 1 0,-1-1 0,0 1 0,0 0 0,0 0 0,0-1 0,0 1 0,0 0 0,1 0 0,-1 0 0,0 0 0,-1 0-276,-41-4 5399,17 3-4592,25 1-856,-21 0 840,-1 0 1,1 1-1,0 2 0,0 0 0,-16 5-791,31-6 92,0 1-1,0-1 1,1 1-1,0 0 1,-1 0-1,1 1 1,0 0-1,0 0 0,-2 3-91,5-5 26,1 1-1,-1 0 0,1 0 0,-1 0 0,1 1 1,0-1-1,0 1 0,0-1 0,1 1 0,-1-1 1,1 1-1,0 0 0,0 0 0,0-1 0,1 1 1,-1 0-1,1 2-25,0-4 2,0 0 1,0 0-1,0 1 1,0-1-1,1 0 1,-1 0-1,1 0 1,0 1-1,-1-1 1,1 0-1,0 0 1,0 0-1,0 0 1,0 0-1,1-1 1,-1 1-1,1 0 1,-1 0-1,1-1 1,-1 1-1,1-1 1,0 1-1,0-1 1,0 0-1,0 0 1,-1 0-1,2 0 1,-1 0-1,0 0 1,0-1-1,0 1 1,0 0-1,0-1 1,1 0-1,-1 0 1,0 1-1,2-2-2,5 2 14,-1-1 0,0 0 0,1-1 0,-1 0 0,0 0 0,0-1 0,0 0 1,0 0-1,3-2-14,-1 0 18,-1-1 1,1 0-1,-1 0 1,-1-1 0,1 0-1,-1-1 1,0 0 0,0 0-1,1-3-18,-5 5 15,0 0 0,0 0 1,0-1-1,-1 1 0,0-1 0,0 0 0,-1 1 0,0-1 0,1-1 1,-2 1-1,1 0 0,-1 0 0,0-1 0,-1 1 0,1-4-15,-1 10 1,0 0 1,0-1-1,1 1 0,-1 0 0,0 0 0,0 0 0,0-1 1,0 1-1,0 0 0,0 0 0,0 0 0,0-1 0,0 1 1,0 0-1,0 0 0,0-1 0,0 1 0,0 0 0,0 0 1,0-1-1,0 1 0,0 0 0,0 0 0,0 0 0,0-1 0,0 1 1,0 0-1,0 0 0,0 0 0,0-1 0,-1 1 0,1 0 1,0 0-1,0 0 0,0-1 0,0 1 0,0 0 0,-1 0 1,1 0-1,0 0 0,0 0 0,0-1 0,-1 1 0,1 0 1,0 0-1,0 0 0,-1 0 0,1 0 0,0 0 0,0 0 0,0 0 1,-1 0-1,1 0 0,0 0 0,0 0 0,-1 0 0,1 0-1,-5 15 45,4-6-41,3 81 25,-2-84-20,1 0 1,0 0 0,1-1-1,-1 1 1,1 0 0,0 0 0,0-1-1,1 1 1,-1-1 0,1 0-1,1 0 1,-1 0 0,4 4-10,-5-8-25,0 1 1,0-1-1,0 1 0,1-1 1,-1 0-1,0 0 1,0 0-1,1-1 1,-1 1-1,1 0 0,-1-1 1,1 0-1,-1 1 1,1-1-1,-1 0 0,1 0 1,-1 0-1,1-1 1,-1 1 24,18-6-3746,0-9 749</inkml:trace>
  <inkml:trace contextRef="#ctx0" brushRef="#br0" timeOffset="8863.5">9502 671 7202,'41'-74'3896,"-34"56"3180,-14 33-3348,2 23-3065,-1 17 701,-1 46-1364,11-83 713,6-16-497,-9-3-585,1 0-1,0 0 0,-1-1 0,1 1 0,-1 0 1,0-1-1,1 1 0,-1-1 0,0 1 1,0-1-1,0 0 0,0 0 0,0 1 1,0-2 369,7-20-3751</inkml:trace>
  <inkml:trace contextRef="#ctx0" brushRef="#br0" timeOffset="8864.5">9630 484 7498,'-2'-20'3080,"-8"1"297,-1 5-1993,7 8-504,3 6-335,3 5-249,-2-5 2872,0 1-6560,2 1 3320</inkml:trace>
  <inkml:trace contextRef="#ctx0" brushRef="#br0" timeOffset="9872.85">9704 528 4425,'24'47'2411,"-20"-38"-1373,-1 0 0,-1 0 0,1 0 0,-2 0 0,1 0-1,-1 0 1,0 0 0,-1 4-1038,-6 86 6987,9-118-2349,14-52-4239,-15 65-372,0 0-1,1 1 1,-1-1-1,1 1 1,0-1-1,1 1 1,3-4-27,-6 7 1,1 1 1,0-1-1,-1 1 1,1-1-1,0 1 1,-1 0-1,1 0 1,0 0-1,0 0 1,0 0-1,0 0 1,0 1-1,0-1 1,0 0-1,2 1-1,3 0-5,-1 1-1,1 0 0,0 0 1,0 0-1,0 1 0,-1 0 1,1 0-1,-1 1 1,1 0-1,3 3 6,-5-4 4,4 1 0,1 1-1,0-1 1,0 0-1,0-1 1,1-1-1,-1 1 1,1-1 0,-1-1-1,1 0 1,7-1-4,-13 0 4,0 1 0,0-1 0,0 0 0,0 0 1,0-1-1,0 0 0,-1 0 0,1 0 0,0 0 1,-1 0-1,1-1 0,-1 0 0,0 0 1,0 0-1,0-1 0,-1 1 0,1-1 0,-1 0 1,0 0-1,0 0 0,0 0 0,2-4-4,-5 7 1,1 0 1,-1 0-1,1 0 0,-1 0 1,1 0-1,-1 0 0,0 0 0,0 0 1,1 0-1,-1 0 0,0 0 1,0 0-1,0 0 0,0 0 0,0 0 1,-1 0-1,1-1 0,0 1 1,0 0-1,-1 0 0,1 0 0,0 0 1,-1 1-1,1-1 0,-1 0 1,0 0-1,1 0 0,-1 0 0,0 0 1,1 1-1,-1-1 0,0 0 0,0 0 1,1 1-1,-1-1 0,0 1 1,0-1-1,0 1 0,0-1 0,0 1 1,0-1-1,0 1 0,0 0 1,0 0-1,0-1 0,0 1 0,0 0 1,0 0-1,0 0 0,0 0 1,-1 0-1,1 1 0,0-1 0,0 0-1,-4 0-3,0 0-1,-1 0 0,1 1 0,0-1 0,0 1 0,0 0 0,0 1 1,0-1-1,0 1 0,-4 2 4,6-1-4,0 0-1,0 0 1,1 0 0,-1 0 0,1 0 0,0 0-1,0 1 1,0-1 0,1 1 0,-1 0 0,1-1-1,0 1 1,0 0 0,0 0 0,0 0 0,1 0-1,-1 0 1,1 0 0,0 0 0,1 0 0,-1 0-1,1-1 1,0 4 4,0 1-8,0 0 1,1 0-1,0 0 0,0 0 1,1 0-1,0-1 0,0 1 1,1-1-1,0 0 0,0 0 1,2 1 6,-2-4 5,0 0 0,1 0 0,0-1 0,-1 1 0,1-1 0,1 0 0,-1 0 0,0-1 0,1 1 0,-1-1 0,1-1 0,0 1 0,0-1 0,0 0 0,-1 0 0,1 0 0,0-1 0,0 0 0,0 0 0,0-1-1,0 0 1,0 0 0,0 0 0,0 0 0,-1-1 0,1 0 0,2-2-4,4 0 10,-1-1-1,0 0 1,0-1-1,0 0 1,0-1 0,-1 0-1,-1-1 1,1 0-1,-1 0 1,0-1-1,-1 0 1,7-9-10,-10 9 7,0 0 0,-1 0 0,1 0 0,-2 0 0,2-7-7,-4 15 1,0-1 0,0 1 0,-1-1-1,1 0 1,-1 1 0,1-1 0,-1 0-1,0 1 1,0-1 0,1 0 0,-1 1 0,-1-1-1,1 0 1,0 0 0,0 1 0,0-1-1,-1 0 1,1 1 0,-1-1 0,0 0-1,1 1 1,-1-1 0,0 1 0,0-1-1,0 1 1,0 0 0,0-1 0,0 1-1,0 0 1,-1 0 0,1-1 0,0 1-1,-1 0 1,0 0-1,2 1-3,0 0 0,-1-1 0,1 1 0,0 0 0,0 0 0,-1 0 0,1 0 0,0-1 0,0 1 0,-1 0 0,1 0 0,0 0 0,-1 0 0,1 0 0,0 0 0,-1 0 0,1 0 0,0 0 0,-1 0 0,1 0 0,0 0 0,-1 0 0,1 0 0,0 0 0,0 0 0,-1 1 0,1-1 0,0 0 0,-1 0 0,1 0 0,0 0 0,0 1 0,-1-1 0,1 0 0,0 0 0,0 0 0,0 1 0,-1-1 0,1 0 3,4 15-24,22 23 31,12 5-13,-18-21-5,-1 0 1,16 25 10,-30-39-1,0-1 0,-1 1 0,0 0 0,0 1 0,-1-1 0,0 1 0,0-1 0,-1 1 0,0 0 0,-1 0 0,0 0 0,-1 2 1,1-8 17,-2 0 1,1 0-1,0 0 0,-1-1 1,1 1-1,-1 0 1,0 0-1,0-1 0,0 1 1,0 0-1,0-1 1,-1 1-1,1-1 0,-1 0 1,0 1-1,1-1 1,-1 0-1,0 0 0,-1 0 1,1 0-1,0 0 1,0-1-1,-1 1 1,1-1-1,-1 1 0,1-1 1,-1 0-1,0 0 1,1 0-1,-1 0 0,0-1 1,0 1-1,0-1 1,1 0-1,-1 1 0,-2-1-17,-4 0 89,0 0 1,0 0-1,0-1 0,0 0 0,1-1 0,-1 0 0,1 0 0,-1 0 1,1-1-1,0-1 0,-3-1-89,-6-3-80,-8-1-4244,2 4 944</inkml:trace>
  <inkml:trace contextRef="#ctx0" brushRef="#br0" timeOffset="5989.43">7397 617 7730,'-8'-6'7462,"-7"1"-6676,2 2 149,-6-1-204,1 1 0,-1 0 0,0 1 0,0 1 0,-8 2-731,16-1 278,0 1 0,-1 0-1,1 0 1,0 1-1,0 1 1,0 0 0,1 1-1,-1 0 1,1 0 0,0 1-1,0 1-277,9-6 13,-1 0 0,1 1 0,0-1 0,0 1 0,0-1-1,0 1 1,0 0 0,0 0 0,0-1 0,0 1 0,0 0-1,1 0 1,-1 0 0,0 0 0,0 0 0,1 0 0,-1 0-1,0 0 1,1 0 0,-1 0 0,1 0 0,0 1 0,-1-1-1,1 0 1,0 0 0,0 0 0,0 1 0,0-1 0,0 0-1,0 0 1,0 0 0,0 1 0,0-1 0,0 0 0,1 0 0,-1 0-1,0 1 1,1-1 0,-1 0 0,1 0 0,0 0 0,-1 0-1,1 0 1,0 0 0,-1 0 0,1 0 0,0 0 0,0-1-1,0 1 1,0 0 0,1 0-13,3 3 0,1 0 0,0 0 1,0-1-1,0 0 0,1 0 0,-1-1 0,1 0 0,-1 0 1,2 0-1,81 13 24,-64-13-15,-1 1 0,1 1 1,-1 2-1,0 0 0,0 2 1,-1 0-1,0 2 0,3 3-9,-24-13 5,-1 1 1,1 0-1,-1 0 0,1 0 1,-1 0-1,0 0 0,1 0 0,-1 0 1,0 0-1,0 1 0,0-1 0,0 0 1,0 1-1,0-1 0,0 1 1,0-1-1,-1 1 0,1 0 0,-1-1 1,1 1-1,-1 0-5,0-1 24,0 1 0,0-1 0,-1 0 0,1 1 0,0-1 0,-1 0 0,1 1 0,-1-1 0,0 0 0,1 0 1,-1 1-1,0-1 0,0 0 0,0 0 0,1 0 0,-1 0 0,0 0 0,-1 0 0,1 0 0,0 0-24,-6 3 148,0 1 1,-1-1-1,0 0 0,1 0 0,-1-1 1,-1 0-1,-2 1-148,-11 3 278,12-3-167,0-1 0,0 0 0,-1 0 0,1-1 1,-1 0-1,1-1 0,-1 0 0,0-1 0,0 0 1,0-1-112,39-16-6810,-2-4 1794</inkml:trace>
  <inkml:trace contextRef="#ctx0" brushRef="#br0" timeOffset="6344.37">7666 615 8354,'10'-1'4033,"-3"1"400,-16-1-1833,16 3-607,2 8-353,-3 8-328,-2 2-488,-2 4-167,-2 2-321,2 3-104,-1-3-112,0-3 72,2-4 152,3-3 384,-1-10 496,7-12-6569,-2-14 2640</inkml:trace>
  <inkml:trace contextRef="#ctx0" brushRef="#br0" timeOffset="6345.37">7734 442 7042,'-29'-24'3320,"9"5"9,3 4-1417,12 8-1408,5 8 3201,9 5-7001,15 7 3240</inkml:trace>
  <inkml:trace contextRef="#ctx0" brushRef="#br0" timeOffset="6950.87">7924 482 6577,'7'10'1010,"9"16"618,-18-9 2412,-2 11 676,13 25-1797,-5-29-1879,-1-5-450,-1-1 1,-1 1-1,-1 0 1,-1 0-1,-1-1 1,0 1-1,-1-1 1,-1 1-591,16-43 1072,0-1 0,17-21-1072,-20 32 171,1-3-156,1 0 0,0 0 0,1 2 0,10-10-15,-21 23-1,1 0-1,0 0 1,0 0 0,0 0-1,0 0 1,0 1-1,0-1 1,1 0 0,-1 1-1,0 0 1,1 0 0,-1-1-1,1 2 1,0-1-1,-1 0 1,1 0 0,0 1-1,0-1 1,-1 1 0,1 0-1,0 0 1,0 0-1,-1 0 1,1 1 0,0-1-1,0 1 1,-1-1-1,1 1 1,-1 0 0,1 0-1,0 0 1,-1 1 0,0-1-1,1 0 2,0 2-3,0 0 0,0 0 0,0 0 0,-1 1 0,1-1 0,-1 1 0,1-1 0,-1 1 0,-1 0 0,1 0 0,0-1 0,-1 1 0,0 1 0,0-1 0,0 0 0,0 3 3,3 71 25,-4-63 0,1-17-10,0 0 1,0 0-1,0 0 1,1 0-1,-1 0 1,1 1-1,-1-1 1,1 0-1,-1 1 1,1-1-1,0 1 1,0-1-1,0 1 1,0-1-16,13-11 15,-5 4-7,-6 4 0,1 0 1,0 0-1,0 0 1,0 0 0,1 1-1,0 0 1,0 0-1,0 1 1,0-1-1,0 1 1,1 1-1,0-1 1,-1 1 0,6-1-9,-11 3 8,1 1 0,-1-1 1,1 0-1,-1 1 0,1-1 0,-1 1 1,1-1-1,-1 1 0,0 0 1,1-1-1,-1 1 0,0 0 1,0 0-1,1 0 0,-1 0 0,0 0 1,0 1-1,0-1 0,0 0 1,0 0-1,-1 1 0,1-1 1,0 0-1,0 1 0,-1-1 0,1 1 1,-1-1-1,0 1 0,1-1-8,9 56 110,-6-26-50,-2-25-415,4 16 1309,-6-22-1074,0 1 1,0-1 0,0 0-1,1 1 1,-1-1 0,0 0-1,0 1 1,0-1-1,0 1 1,1-1 0,-1 0-1,0 1 1,0-1 0,1 0-1,-1 0 1,0 1 0,1-1-1,-1 0 1,0 0-1,0 1 1,1-1 0,-1 0-1,1 0 1,-1 0 0,0 0-1,1 0 1,-1 1 0,0-1-1,1 0 1,-1 0-1,1 0 1,-1 0 0,0 0-1,1 0 1,-1 0 0,1 0-1,-1 0 1,0 0 0,1-1-1,-1 1 1,1 0 119,7-5-3782</inkml:trace>
  <inkml:trace contextRef="#ctx0" brushRef="#br0" timeOffset="7311.1">8598 595 8378,'-1'0'226,"1"0"1,0 0 0,0-1-1,0 1 1,-1 0 0,1 0 0,0 0-1,0 0 1,0 0 0,-1 0-1,1 0 1,0 0 0,0 0-1,-1 0 1,1 0 0,0 0-1,0 0 1,0 0 0,-1 0-1,1 0 1,0 0 0,0 0-1,0 1 1,-1-1 0,1 0-1,0 0 1,0 0 0,0 0-1,0 0 1,-1 0 0,1 1-1,0-1 1,0 0 0,0 0-1,0 0 1,0 0 0,-1 1-1,1-1 1,0 0 0,0 0-1,0 0 1,0 1 0,0-1-1,0 0 1,0 0 0,0 1-1,0-1 1,0 0 0,0 0-1,0 0 1,0 1 0,0-1-1,0 0 1,0 0 0,0 1-227,4 21 3612,14 28-5220,-16-44 2783,8 36-476,-10-38-535,1 1 0,0 0 1,0-1-1,0 1 1,1-1-1,-1 0 0,1 0 1,0 1-1,0-1 0,0 0 1,1 0-1,0 0-164,-3-5-3526,0 0 649</inkml:trace>
  <inkml:trace contextRef="#ctx0" brushRef="#br0" timeOffset="-3534.05">83 284 2785,'-13'-3'1056,"-30"-3"2104,17 13 6188,25-6-7634,53-4 2947,9-5-3871,4-2-155,380-59 700,-258 36-5694,-145 25 902</inkml:trace>
  <inkml:trace contextRef="#ctx0" brushRef="#br0" timeOffset="-3032.25">435 307 2048,'-13'0'-2496,"4"-2"3278,-4 4 11961,11 7-4857,3 2-5633,-1-7-2295,0 19 611,-2 0-1,0 0 0,-1-1 1,-2 2-569,-7 58 1023,12-80-974,0 0 0,1 0 0,-1 0 0,0 0 0,1 0 0,-1 0 0,1 0 1,-1 0-1,1 0 0,0 0 0,0 0 0,0-1 0,0 1 0,0 0 0,0 0 0,1-1 0,-1 1 0,0-1 0,1 1 0,0-1 1,-1 0-1,1 0 0,0 1 0,-1-1 0,1 0 0,1 0-49,30 10 74,-11-9-3304,8-3 292</inkml:trace>
  <inkml:trace contextRef="#ctx0" brushRef="#br0" timeOffset="-2381.74">681 532 7458,'2'-14'12273,"1"14"-7803,10 27-4835,-9-16 1013,16 52 21,8 41-669,-26-94 48,-2-7 561,-5-12-423,-6-27-144,7 20 8,2 0 1,-1 0 0,2 0 0,0 0 0,2-9-51,-1 17 21,1 0 0,0-1 0,0 1 0,1-1 0,1 1 0,-1 0 0,1 0 0,0 0 0,1 1 0,0-1-1,0 1 1,1 0 0,0 0-21,0 1 72,0 1-1,0 0 1,1 0-1,-1 1 1,1-1-1,0 1 1,1 1-1,-1-1 1,1 1-1,-1 0 0,1 0 1,0 1-1,0 0 1,0 0-1,1 1 1,-1 0-1,2 0-71,-3 1-490,-1-1-1,1 2 1,-1-1-1,1 1 1,0-1 0,-1 2-1,1-1 1,4 2 490,11 8-3260</inkml:trace>
  <inkml:trace contextRef="#ctx0" brushRef="#br0" timeOffset="-1853.78">1113 519 5641,'1'1'10920,"-3"4"-5524,-20 32-4480,14-24-772,-4 3 185,2 1 0,0 1 0,-2 5-329,10-20 31,1 0 0,-1 0 0,1 0 0,0 0 0,0 1 0,0-1 0,0 0 0,0 1 1,1-1-1,-1 1 0,1-1 0,0 0 0,0 1 0,1-1 0,-1 1 0,1-1 0,-1 1 0,1-1 1,0 0-1,0 1 0,1-1 0,0 1-31,-1-2 8,0-1 1,0 1-1,0-1 0,0 0 1,1 0-1,-1 0 0,0 1 1,1-1-1,-1 0 0,1-1 1,-1 1-1,1 0 0,-1 0 0,1-1 1,0 1-1,-1-1 0,1 1 1,0-1-1,0 0 0,-1 1 1,1-1-1,0 0 0,1 0-8,0-1 14,1 0-1,-1 1 0,1-2 0,-1 1 1,0 0-1,1 0 0,-1-1 0,0 0 0,0 0 1,0 0-1,2-1-13,1-3 24,0 1 1,1-1 0,-2 0-1,1 0 1,-1 0-1,0-1 1,0 0 0,-1 0-1,0 0 1,0-1-25,-3 3 44,0-1 0,0 1 0,0-1 0,-1 1 0,1-1 0,-1 0 0,-1 1 0,1-1 0,-1 1 0,0-1 0,0-1-44,0 4-166,1 0-1,-1 0 1,0 0-1,1 0 1,-1 1-1,0-1 1,-1 0-1,1 1 1,0-1-1,-1 1 1,0-1-1,1 1 1,-1 0 0,0 0-1,0 0 1,-2-2 166,15 7-3000</inkml:trace>
  <inkml:trace contextRef="#ctx0" brushRef="#br0" timeOffset="-1270.85">1319 508 8554,'30'-32'3605,"-24"29"4574,-3 7-4811,1 18-3862,0 2 1250,42 204 1144,-40-182-1691,-1 0-1,-2 1 0,-3 0 1,-1 4-209,1-50 8,0 0-1,0 0 1,0 0 0,0 0 0,0 0 0,0 1-1,0-1 1,0 0 0,0 0 0,0 0 0,-1 0-1,1 0 1,-1 0 0,1 0 0,0 0 0,-1 0-1,1 0 1,-1-1 0,0 1 0,1 0 0,-1 0-1,0 0 1,0-1 0,1 1 0,-1 0 0,0-1-8,0 0 11,0 0 0,0 0 0,0-1 0,0 1 0,0-1 0,0 1 0,0-1 1,0 1-1,0-1 0,0 0 0,0 1 0,1-1 0,-1 0 0,0 0 0,0 0 0,1 0 1,-1 1-1,1-1 0,-1-1-11,-27-51 230,21 33-207,2-1 0,0 1-1,1-1 1,1 0 0,1 0 0,1-1 0,1 1 0,0 0 0,3-7-23,-2 11 1,2 0 1,0 0 0,1 1 0,1-1 0,0 1-1,1-1 1,1 2 0,0-1 0,1 1-1,1 0 1,5-6-2,-10 16-3,1 0 0,0 0 0,0 1 1,0 0-1,0-1 0,1 2 0,-1-1 0,1 1 0,1-1 3,-5 3-3,1 0 1,-1-1 0,1 1-1,0 0 1,0 1-1,-1-1 1,1 0-1,0 1 1,0-1 0,0 1-1,0 0 1,0 0-1,0 0 1,-1 1-1,1-1 1,0 1 0,0-1-1,0 1 1,0 0-1,-1 0 1,2 1 2,-3-2-1,0 1 0,-1 0 1,1 0-1,0 0 0,0-1 0,-1 1 0,1 0 1,-1 0-1,1 0 0,-1 0 0,1 0 0,-1 0 1,0 0-1,0 0 0,1 0 0,-1 0 1,0 0-1,0 0 0,0 1 0,0-1 0,0 0 1,0 0-1,0 0 0,0 0 0,-1 0 0,1 0 1,0 0-1,-1 0 0,1 0 0,-1 0 1,1 0-1,-1 0 0,1 0 0,-1 0 0,0 0 1,1-1-1,-1 1 0,0 1 1,-35 39 248,28-31 3,-15 19-1480,12-15-1668,-2 2-432</inkml:trace>
  <inkml:trace contextRef="#ctx0" brushRef="#br0" timeOffset="12305.25">365 373 3281,'34'-88'2931,"-23"63"6056,-12 36-2089,0 5-6838,10 49 1562,3 0 1,3-1-1,13 31-1622,-24-78 225,0-1 0,-1 1-1,-1 0 1,0 16-225,3 18 391,-2-40-324,-1 0-74,-4-3-3260,2-8 5</inkml:trace>
  <inkml:trace contextRef="#ctx0" brushRef="#br0" timeOffset="22096.91">5148 1103 3529,'-30'-15'2832,"20"8"-495,9 3-49,1 4-1495,2 2-2730,-2-2 753</inkml:trace>
  <inkml:trace contextRef="#ctx0" brushRef="#br0" timeOffset="64423.57">837 1213 8162,'-76'0'7612,"-2"12"-4312,65-9-3065,0 0 0,1 1 0,-1 0 0,1 1 0,1 1 0,-1 0 0,1 0 0,0 1 1,0 1-1,-6 5-235,17-12 2,-1-1 1,1 0 0,0 1 0,-1-1 0,1 1-1,0-1 1,0 0 0,0 1 0,0-1 0,-1 1 0,1-1-1,0 1 1,0-1 0,0 0 0,0 1 0,0-1-1,0 1 1,0-1 0,0 1 0,0-1 0,0 1 0,0-1-1,0 0 1,1 1 0,-1-1 0,0 1 0,0-1-1,0 1 1,0-1 0,1 0 0,-1 1 0,0-1 0,1 0-1,-1 1 1,0-1 0,1 0 0,-1 1 0,0-1-1,1 0 1,-1 0 0,0 1 0,1-1 0,-1 0 0,1 0-1,-1 0 1,0 1 0,1-1 0,-1 0 0,1 0-1,-1 0 1,1 0 0,-1 0 0,1 0 0,-1 0-3,28 7 4,-18-5 1,21 4 4,0 0 0,-1 2 0,21 9-9,-44-15 2,-1 1 1,0 0-1,1 0 0,-1 0 0,0 1 0,0-1 0,-1 2 0,1-1 1,-1 0-1,0 1 0,0 0 0,-1 0 0,1 1 0,-1-1 0,0 1 1,-1 0-1,1 0 0,-1 0 0,1 5-2,-3-9 5,-1 0 0,0 0-1,1 0 1,-1 0 0,0 0 0,0 0-1,-1 0 1,1 1 0,0-1 0,-1 0 0,1 0-1,-1 0 1,0 0 0,1 0 0,-1 0-1,0 0 1,0-1 0,-1 1 0,1 0 0,0 0-1,0-1 1,-1 1 0,1-1 0,-1 1 0,0-1-1,1 0 1,-1 1 0,0-1 0,0 0-1,1 0 1,-1 0 0,0-1 0,0 1 0,-1 0-5,-12 5 45,0-1 1,-1 0 0,1-1 0,-8 1-46,3 0 38,14-4-19,1 1 9,1-1 0,0 1 1,-1-1-1,1 0 1,-1-1-1,1 1 0,-1-1 1,1 0-1,-1 0 0,1 0 1,-5-1-29,21-6 775,14-6-3752,0-8 598</inkml:trace>
  <inkml:trace contextRef="#ctx0" brushRef="#br0" timeOffset="64881.46">1066 1358 7250,'-1'-1'398,"1"1"1,0-1-1,0 1 1,0-1-1,0 1 1,0 0-1,-1-1 1,1 1 0,0-1-1,0 1 1,-1 0-1,1-1 1,0 1-1,-1-1 1,1 1-1,0 0 1,-1-1 0,1 1-1,0 0 1,-1 0-1,1-1 1,-1 1-1,1 0 1,-1 0-1,1 0 1,-1-1 0,1 1-1,0 0 1,-1 0-1,1 0 1,-1 0-1,0 0-398,-7 13 3680,2 33-3330,8-5-114,-2-41-227,0 1 1,0 0-1,0 0 0,0-1 0,0 1 1,0 0-1,1 0 0,-1 0 0,0-1 0,0 1 1,1 0-1,-1-1 0,1 1 0,-1 0 0,0-1 1,1 1-1,-1 0 0,1-1 0,0 1 1,-1-1-1,1 1 0,-1-1 0,1 1 0,0-1 1,-1 1-1,1-1 0,0 0 0,-1 1 1,1-1-1,0 0 0,0 0 0,0 0 0,-1 1 1,1-1-1,0 0 0,0 0 0,-1 0 1,1 0-1,0 0 0,0 0 0,0-1 0,-1 1 1,1 0-1,0 0-9,27-14 202,-15 3 52,0 0 0,-1-1 0,0 0 0,-1-1-1,0-1 1,-1 1 0,-1-1 0,0-1 0,4-9-254,-10 18 679,-3 9-319,3 14-290,-1-12-90,0 1 0,1-1 0,0 1 0,0-1 0,0 0-1,0 0 1,1 0 0,0-1 0,0 1 0,0-1 0,1 0 0,-1 0-1,1 0 1,0-1 0,0 1 0,1-1 0,-1-1 0,5 3 20,-5-4-375,1 1 0,-1-1 0,1-1 0,-1 1 0,1-1 0,-1 0 0,1 0 0,-1-1 0,3 0 375,28-7-6450,-14-1 1345</inkml:trace>
  <inkml:trace contextRef="#ctx0" brushRef="#br0" timeOffset="65372.81">1428 1389 1696,'0'0'252,"0"0"0,0 0-1,1-1 1,-1 1 0,0 0-1,0 0 1,0 0 0,1 0-1,-1-1 1,0 1 0,0 0-1,0 0 1,1 0 0,-1 0-1,0 0 1,0 0-1,1 0 1,-1 0 0,0 0-1,0 0 1,1 0 0,-1 0-1,0 0 1,0 0 0,1 0-1,-1 0 1,0 0 0,0 0-1,1 0 1,-1 0 0,0 0-1,0 0 1,1 0 0,-1 0-1,0 1 1,0-1 0,1 0-1,-1 0 1,0 0 0,0 0-1,0 1 1,0-1-1,1 0 1,-1 0 0,0 0-1,0 1 1,0-1 0,0 0-1,0 0 1,0 1 0,0-1-1,1 0 1,-1 0-252,6 20 4498,-2-7-2388,2-28 3647,-2-4-5466,12-44 194,-15 58-455,1 1 1,0 0-1,0-1 1,0 1-1,1 0 1,-1 0-1,1 0 1,0 1-1,0-1 1,0 1-1,1 0 1,1-2-31,-2 3 68,0 0 0,1 1 0,-1-1 0,0 1-1,1 0 1,0 0 0,-1 0 0,1 0 0,0 0 0,-1 1 0,1 0 0,0-1 0,0 1 0,-1 1 0,1-1 0,0 1 0,2 0-68,34 13-401,-18 0-3538,-11-3 428</inkml:trace>
  <inkml:trace contextRef="#ctx0" brushRef="#br0" timeOffset="65821.58">2402 1313 6313,'-7'-3'3599,"-8"-1"3999,15 5-7480,-1-1 1,1 0-1,0 0 1,-1 0-1,1 0 1,0 0-1,-1 0 0,1 0 1,0 1-1,0-1 1,-1 0-1,1 0 1,0 1-1,0-1 0,-1 0 1,1 0-1,0 1 1,0-1-1,-1 0 0,1 0 1,0 1-1,0-1 1,0 0-1,0 1 1,0-1-1,-1 0 0,1 1 1,0-1-1,0 0 1,0 1-1,0-1 0,0 0 1,0 1-1,0-1 1,0 1-1,0-1 1,0 0-1,1 1-118,-3 39 2892,1-32-2801,0 0-1,0-1 0,1 1 1,0 0-1,1-1 1,-1 1-1,2 0 0,-1-1 1,1 1-1,0-1 1,0 0-1,1 1 0,0-1 1,0 0-1,1-1 1,0 1-1,1 1-90,-3-6 16,-1 0 0,1 0 0,-1-1 0,1 1 0,0-1 0,0 1 0,0-1-1,0 0 1,0 0 0,0 0 0,0 0 0,0 0 0,0 0 0,1 0 0,-1-1 0,0 1 0,0-1 0,1 0 0,-1 1 0,0-1 0,3 0-16,-1-1 20,1 0 0,0 0 1,0 0-1,0-1 1,-1 0-1,1 1 0,-1-2 1,1 1-1,-1 0 1,2-2-21,7-6 37,-1 1 1,0-2 0,0 1 0,-1-2 0,-1 1-1,3-5-37,-7 7 26,0 0 0,-1-1-1,1 0 1,-2 0 0,2-4-26,8-19 134,-6 75 73,-4-29-187,-2-3 42,1 0 0,0-1 1,1 1-1,0-1 0,1 0 0,0 0 1,4 5-63,-7-12-56,-1 0 0,1 0 0,0 0 1,0 0-1,0 0 0,0-1 0,1 1 1,-1-1-1,0 1 0,1-1 0,-1 0 1,1 0-1,-1 0 0,3 1 56,-2-2-259,0 0 0,-1 1 0,1-1 0,0-1-1,0 1 1,0 0 0,0-1 0,-1 1 0,1-1 0,0 0 0,-1 0-1,1 0 1,0 0 0,-1 0 0,1-1 0,-1 1 0,1-2 259,16-12-3444</inkml:trace>
  <inkml:trace contextRef="#ctx0" brushRef="#br0" timeOffset="66518.42">2857 1369 6329,'68'-37'3610,"-54"26"6933,-16 12-7524,0 7-3566,2-5 652,-1 0-1,1 1 1,0-1-1,1 0 1,-1 0-1,1 0 1,-1 1-1,1-1 1,0 0-1,0 0 1,0 0-1,0 0 1,1 1-105,0-3 15,0 0 0,0 0 0,-1 0 0,1 0 0,0 0 0,0 0 0,0 0 0,0 0 0,0-1 1,0 1-1,0-1 0,0 0 0,0 1 0,0-1 0,1 0 0,-1 0 0,0-1 0,0 1 0,0 0 0,0-1 0,0 1 0,0-1 1,0 1-1,1-2-15,8-2 17,0 0 1,-1 0 0,0-1 0,0-1 0,0 0-1,-1 0 1,0-1 0,6-6-18,17-11 44,-32 24-37,0 0 0,1-1 0,-1 1 0,0 0-1,0 0 1,1-1 0,-1 1 0,1 0-1,-1 0 1,0-1 0,1 1 0,-1 0 0,0 0-1,1 0 1,-1 0 0,1 0 0,-1-1 0,1 1-1,-1 0 1,0 0 0,1 0 0,-1 0 0,1 0-1,-1 0 1,1 1 0,-1-1 0,0 0 0,1 0-1,-1 0 1,1 0 0,-1 0 0,0 1 0,1-1-1,-1 0 1,1 0 0,-1 1 0,0-1 0,1 0-1,-1 0 1,0 1 0,0-1 0,1 1-7,6 21 210,-7-19-151,1 0 0,-1 0 0,1 0 0,-1 0 0,1-1 0,0 1 0,1 0 0,-1-1 0,0 1 0,1-1 0,-1 1 0,1-1 0,1 2-59,2 0 19,0-1 0,0-1 1,1 1-1,-1-1 0,1 1 0,-1-2 0,1 1 0,-1-1 0,1 0 0,0 0 0,0 0 0,0-1 0,0 0 0,-1 0 1,1 0-1,0-1 0,0 0 0,0 0 0,-1 0 0,1-1 0,-1 0 0,1 0 0,2-2-19,2 0 20,0-1 0,0-1 0,-1 1 0,0-2 0,0 1 0,0-1 0,-1-1 0,0 1 0,0-1 0,-1-1 0,0 0 0,1-2-20,-7 11 2,-1 0 0,1-1 0,-1 1 1,1-1-1,-1 1 0,1-1 0,-1 0 0,0 1 0,1-1 0,-1 1 0,0-1 1,1 0-1,-1 1 0,0-1 0,0 0 0,0 1 0,0-1 0,0 0 1,0 1-1,0-1 0,0 0 0,0 1 0,0-1 0,0 0 0,0 1 0,0-1 1,0 0-1,-1 1-2,-15 2 23,-22 20-41,34-19 26,1 1-1,-1-1 1,0 1-1,1 0 1,0 0-1,0 0 1,0 0-1,1 1 1,-1-1-1,1 1 1,0-1-1,0 1 1,1 0-1,-1 0 1,1 0-1,0 0 1,0 0-1,1 0 1,0 0-1,0 0 1,0 0-1,0 1 1,1-1-1,0 0 1,0 0-1,0 0 0,1-1 1,-1 1-1,1 0 1,0 0-1,1-1 1,-1 1-1,1-1 1,0 0-1,0 0 1,0 0-1,0 0 1,1 0-1,0-1 1,0 0-1,0 0 1,0 0-1,0 0 1,0 0-1,1-1 1,-1 0-1,1 0 1,0 0-1,4 1-7,4 1 257,0 0 0,0-2 0,0 1 0,1-1 0,-1-1 0,8 0-257,-16-2-603,0 1 1,0-1-1,0 1 0,-1-2 1,1 1-1,0 0 1,3-2 602,13-13-3130</inkml:trace>
  <inkml:trace contextRef="#ctx0" brushRef="#br0" timeOffset="67234.12">4323 1333 9218,'76'-33'3161,"-75"33"-2970,-1 0 1,1 0 0,0-1-1,0 1 1,0 0 0,0 0-1,0 0 1,0 0 0,0 0-1,0 0 1,0 0 0,0 0-1,-1 1 1,1-1 0,0 0 0,0 0-1,0 1 1,0-1 0,0 1-1,-1-1 1,1 1 0,0-1-1,0 1 1,-1-1 0,1 1-1,0 0 1,-1-1 0,1 1-1,-1 0 1,1-1 0,-1 1-1,1 0 1,-1 0 0,1 0-1,-1 0 1,0-1 0,1 1 0,-1 1-192,12 39 983,-9-32-223,-1 0-577,10 26 282,-3 1 1,0 0-1,-2 0 0,-2 1 1,-2 0-1,-1 0 1,-2 9-466,0-45 15,0 0 1,0 0 0,0 0-1,0 0 1,0 0 0,0 0 0,0 0-1,0 0 1,-1 0 0,1 0-1,-1 0 1,1 0 0,0 0 0,-1 0-1,1 0 1,-1-1 0,0 1-1,1 0 1,-1 0 0,0 0 0,0 0-16,0-1 15,1 0-1,-1 0 1,0 0 0,1 0 0,-1 0 0,0 0 0,1 0 0,-1 0 0,0 0 0,1-1 0,-1 1 0,1 0 0,-1 0-1,0 0 1,1-1 0,-1 1 0,1 0 0,-1-1 0,1 1 0,-1-1 0,1 1 0,-1 0 0,1-1 0,-1 1-15,-3-4 52,1 0 0,-1 0 1,1-1-1,0 1 1,0 0-1,1-1 1,-3-4-53,1-1 16,0 0 0,1-1 0,-1 0 0,2 0 0,0 0 1,0 0-1,1 0 0,0 0 0,1-1 0,1 1 0,0 0 1,0 0-1,3-11-16,-2 13-3,1 1 0,1-1 0,-1 1 0,1 0 0,1 0 1,-1 0-1,1 0 0,1 1 0,-1 0 0,1 0 0,1 0 0,-1 1 0,1 0 1,0 0-1,0 1 0,1 0 0,4-2 3,2-1-9,0 1 0,0 1 0,0 0-1,1 1 1,0 0 0,4 1 9,-12 2-5,0 1 1,0 0-1,0 0 0,1 1 1,-1 0-1,0 0 0,0 1 1,1-1-1,-1 2 1,0-1-1,0 1 0,0 0 1,0 1-1,0 0 5,-5-3-1,0 1 1,-1 0-1,1-1 0,-1 1 1,1 0-1,-1 0 1,0 0-1,1 0 0,-1 1 1,0-1-1,0 0 1,1 0-1,-1 1 0,0-1 1,0 1-1,-1-1 1,1 1-1,0-1 0,0 1 1,-1-1-1,1 1 0,-1 0 1,1-1-1,-1 1 1,0 0 0,0 0 1,0 1 0,-1-1 0,0 1 0,1-1 0,-1 1-1,0-1 1,0 1 0,0-1 0,0 0 0,-1 1 0,1-1 0,-1 0 0,1 0 0,-1 0 0,0 0-1,-6 7 8,-1-1 0,0-1 0,0 1 0,-1-2 0,0 1 0,-10 4-8,-142 53 358,154-58-1470,11-3-2655,14-3-1749,15-13-1179</inkml:trace>
  <inkml:trace contextRef="#ctx0" brushRef="#br0" timeOffset="67716.27">5090 1351 5929,'1'-1'344,"0"1"-1,-1-1 1,1 0 0,-1 0-1,0 1 1,1-1-1,-1 0 1,0 0 0,1 0-1,-1 0 1,0 1-1,0-1 1,0 0-1,0 0 1,1 0 0,-1 0-1,0 0 1,-1 0-1,1 1 1,0-1 0,0 0-1,0 0 1,0 0-1,-1 0 1,1 0-344,-1 0 243,0 0-1,0 1 1,0-1-1,1 0 1,-1 1 0,0-1-1,0 1 1,0-1-1,0 1 1,0-1 0,0 1-1,0-1 1,0 1 0,0 0-1,-1 0 1,1 0-1,-1 0-242,-3-1 411,0 1-1,-1 0 1,1 1-1,-1-1 1,1 1-1,0 0 1,-4 1-411,-11 5 902,1 1 1,0 0 0,-9 7-903,22-12 68,0 1 1,1 0-1,-1 0 1,1 0-1,0 0 0,0 1 1,1 0-1,-1 0 0,1 0 1,0 1-1,0-1 0,-2 7-68,5-11 4,1-1 0,-1 1 0,1 0 0,0 0 0,-1 0 0,1 0 0,0 0 0,0 0 0,-1 0 0,1 0 0,0 0 0,0 0 0,0 0 0,0 0 0,0 0 0,1 0 0,-1 0-1,0 0 1,0 0 0,1 0 0,-1-1 0,0 1 0,1 0 0,-1 0 0,1 0 0,-1 0 0,1 0 0,0-1 0,-1 1-4,2 1 6,0-1 1,0 0-1,0 1 0,0-1 1,0 0-1,1 0 1,-1-1-1,0 1 0,0 0 1,1-1-1,-1 1 0,2-1-6,4 1 18,0 0-1,0-1 0,0 0 1,0-1-1,1 1 0,6-3-17,-5 0 20,0-1-1,0 0 1,-1 0-1,0-1 1,0-1-1,0 1 1,0-1-1,-1-1 1,0 0-1,0 0 0,-1 0 1,0-1-1,4-5-19,-11 14 6,0 0-1,0-1 0,0 1 0,0 0 0,0 0 0,0 0 0,0-1 0,0 1 0,0 0 0,1 0 0,-1 0 0,0-1 0,1 1 0,-1 0 0,1-1 0,-1 1 1,1 0-1,-1-1 0,1 1 0,-1 0 0,1-1 0,-1 1 0,1-1 0,0 1 0,-1-1 0,1 1 0,0-1 0,0 0 0,-1 1 0,1-1 0,1 0-5,41 26-1534,5 1-2370,-46-26 3668,-1 0 0,1-1-1,-1 1 1,1-1 0,0 1-1,0-1 1,-1 0 0,1 1-1,0-1 1,-1 0 0,1 0-1,0 0 1,0 0 0,0-1 236</inkml:trace>
  <inkml:trace contextRef="#ctx0" brushRef="#br0" timeOffset="68076.64">5255 1448 2409,'1'0'545,"-1"0"0,1 0 0,-1 0 0,0 0 0,1 0 1,-1 1-1,1-1 0,-1 0 0,0 0 0,1 0 1,-1 1-1,0-1 0,1 0 0,-1 1 0,0-1 1,1 0-1,-1 1 0,0-1 0,0 0 0,1 1 1,-1-1-1,0 0 0,0 1 0,0-1 0,1 1 0,-1-1 1,0 0-1,0 1 0,0-1 0,0 1 0,0-1 1,0 1-546,-1 2 4589,-2-12-2150,1 1-2370,1-1-1,-1 0 1,1 0 0,1 0-1,0 0 1,0 0 0,1 0-1,0 0 1,0 0 0,1 0-69,-1 5 11,1 1 1,-1 0-1,1 0 1,0 0 0,-1 0-1,1 0 1,0 0-1,1 1 1,-1-1-1,0 0 1,1 1 0,0 0-1,-1 0 1,1 0-1,0 0 1,0 0 0,0 0-1,0 1 1,1-1-1,-1 1 1,0 0-1,1 0 1,-1 0 0,0 1-1,1-1 1,-1 1-1,1 0 1,0 0-12,6-1-195,0 2-1,0-1 1,0 2 0,0-1-1,0 1 1,2 1 195,3 1-3246,4-2-426</inkml:trace>
  <inkml:trace contextRef="#ctx0" brushRef="#br0" timeOffset="68456.29">5705 1133 7234,'6'-26'5479,"-1"8"2807,-1 45-5413,1 61-1961,3 0-1,4 0 1,6 7-912,-6-68 869,-3-20-1395,2-8-3536,-4-6 354</inkml:trace>
  <inkml:trace contextRef="#ctx0" brushRef="#br0" timeOffset="68457.29">5622 1280 7610,'-6'-3'3584,"4"2"217,4-2-1888,-2 3-625,3 0-208,-2 0-752,27 3-72,37 8-40,-28-8-24,-7-1 112,4 0 1569,1-2-3866,3-2-2080,-8 0 993</inkml:trace>
  <inkml:trace contextRef="#ctx0" brushRef="#br0" timeOffset="68800.23">5962 1306 7266,'9'14'3632,"11"44"257,-23-40-1936,1 2 231,0 1-744,4 2-119,0-5-401,1-2-128,2-4-352,5-2-88,-2-7-184,4-5 128,1 1 64,-1-7 1329,-2 0-4386,0-20-2224,-3 0 448</inkml:trace>
  <inkml:trace contextRef="#ctx0" brushRef="#br0" timeOffset="68801.23">6065 1313 6497,'-39'-93'2073,"31"89"279,4 4-1840,12 3 3537,5 2-6361,4 2 3248</inkml:trace>
  <inkml:trace contextRef="#ctx0" brushRef="#br0" timeOffset="69280.86">6156 1299 6945,'76'61'3712,"-75"-59"-3352,1-1 0,0 1 1,-1 0-1,0 0 0,1 0 1,-1 0-1,0 0 0,0 0 0,0 0 1,0 0-1,0 0 0,0 0 0,-1 0 1,1 0-1,-1 1 0,0-1 1,1 0-1,-1 1 0,0-1 0,0 0 1,-1 1-361,1-2 87,0 0 1,0-1 0,0 1 0,0 0-1,0 0 1,-1 0 0,2 0 0,-1 0 0,0-1-1,0 1 1,0 0 0,0 0 0,0 0-1,1 0 1,-1-1 0,0 1 0,1 0-1,-1 0 1,1 0 0,-1-1 0,1 1 0,-1 0-1,1-1 1,-1 1 0,1-1 0,0 1-1,-1 0 1,1-1 0,0 1 0,-1-1-1,1 0 1,0 1 0,0-1 0,0 0 0,-1 1-1,1-1 1,0 0 0,0 0 0,0 1-1,0-1 1,0 0 0,-1 0 0,1 0-88,2 0 94,0 0 0,0 0 1,0-1-1,0 1 0,0 0 0,-1-1 1,1 0-1,0 1 0,0-1 0,-1-1 1,1 1-1,-1 0 0,1 0 1,-1-1-1,1 0 0,-1 1 0,0-1 1,0 0-1,0 0 0,0 0 1,0 0-1,0-1 0,-1 1 0,1-1-94,-1 2 10,0 0-1,-1 0 0,1 0 0,0-1 1,-1 1-1,0 0 0,1 0 0,-1-1 1,0 1-1,1 0 0,-1-1 1,0 1-1,0 0 0,0-1 0,0 1 1,0 0-1,-1-1 0,1 1 0,0 0 1,-1 0-1,1-1 0,0 1 0,-1 0 1,0 0-1,1-1 0,-1 1 0,0 0 1,1 0-1,-1 0 0,0 0 1,0 0-1,0 0 0,0 0 0,0 0 1,0 1-1,0-1 0,0 0 0,0 1 1,-1-1-1,1 0 0,0 1 0,0 0 1,-1-1-1,1 1 0,0 0 1,-1-1-1,1 1 0,0 0 0,-1 0 1,0 0-10,-3-1 12,0 0 0,0 1 0,-1 0 0,1 0 0,0 0 0,0 0 0,0 1 0,-1 0 0,1 0 0,0 0 0,0 0 0,0 1 0,0 0 0,1 0 0,-1 1 0,0-1 0,1 1 0,0 0 0,-1 0 0,1 0 0,1 1 0,-1-1 0,-2 3-12,4-3 46,0 0 0,0 0 0,0 0 0,0 0 0,1 0 0,-1 1 1,1-1-1,0 0 0,0 1 0,0-1 0,0 1 0,1-1 0,-1 1 0,1-1 0,0 1 0,0-1 0,0 1 0,1-1 0,-1 1 0,1-1 0,0 1 0,0-1 0,0 1 0,0-1 0,1 0 0,-1 0 0,1 1 0,0-1 0,0 0 0,0-1 0,0 1 0,0 0 0,1-1 0,2 3-46,0-1 107,0 0 1,0 0-1,0 0 0,0-1 0,1 0 0,0 0 0,0-1 0,-1 0 0,2 0 0,-1 0 1,0 0-1,0-1 0,0 0 0,1 0 0,-1-1 0,1 0-107,38-4-3849,-28 0 1081</inkml:trace>
  <inkml:trace contextRef="#ctx0" brushRef="#br0" timeOffset="69868.98">7423 1377 10418,'8'11'11223,"-2"12"-10334,0 0-249,21 94 1411,-51-181 1119,17 51-3148,1 1 1,1-1-1,0-1 0,0 1 0,1-1 1,1 0-1,1 0 0,0 0 0,0 0 1,1 0-1,1 0 0,1-10-22,2 12 4,0 0-1,1 0 1,0 1 0,1-1-1,0 1 1,0 0 0,2 0-1,-1 1 1,1 0 0,1 0-1,0 1 1,0-1-1,0 2 1,2-1 0,-1 1-1,1 1 1,3-2-4,-1 1-6,0 0-1,0 1 0,1 1 1,0 0-1,0 1 1,1 0-1,0 1 1,-1 0-1,1 1 1,1 1-1,-1 0 1,0 1-1,0 1 1,10 1 6,-21-1-36,1 0 1,-1 1 0,1 0-1,-1 0 1,1 0-1,-1 0 1,0 0 0,0 1-1,1-1 1,0 2 35,13 16-4913,-11 2 955</inkml:trace>
  <inkml:trace contextRef="#ctx0" brushRef="#br0" timeOffset="70209.99">7458 1351 8266,'-12'12'3432,"1"-4"513,9-6-2048,8 1-505,8-3-288,13 2-408,7-2-335,13 0-73,-1-2-112,3 0 512,-8-2 1568,7 3-6561,-13-3 3257</inkml:trace>
  <inkml:trace contextRef="#ctx0" brushRef="#br0" timeOffset="70546.21">7976 1351 7946,'15'31'3457,"-15"-31"-3305,-1 1 1,1-1-1,-1 0 1,1 0-1,0 1 1,-1-1-1,1 0 1,-1 0-1,1 0 1,-1 0-1,1 0 1,0 0-1,-1 0 1,1 0-1,-1 0 1,1 0-1,-1 0 1,1 0-1,-1 0 1,1 0 0,0 0-1,-1 0 1,1 0-1,-1-1 1,1 1-1,-1 0 1,1 0-1,0 0 1,-1-1-1,1 1 1,0 0-1,-1-1 1,1 1-153,-46-10 4266,43 9-4072,-27 0 1711,1 1 1,-19 2-1906,41-1 138,1-1 0,0 1 0,-1 0-1,1 1 1,0 0 0,0 0 0,0 0 0,0 0 0,0 1 0,1 0 0,-1 0-1,1 1 1,-1-1 0,1 1 0,-1 2-138,5-5 9,0 0-1,-1 0 1,1 0 0,0 0-1,0 0 1,0 0 0,0 0-1,0 1 1,1-1 0,-1 0-1,0 1 1,1-1-1,-1 0 1,1 1 0,-1-1-1,1 1 1,-1-1 0,1 1-1,0-1 1,0 1 0,0-1-1,0 1 1,0-1 0,0 1-1,0-1 1,1 1-1,-1-1 1,0 1 0,1-1-1,-1 1 1,1-1 0,0 0-1,-1 1 1,1-1 0,0 0-1,0 1 1,0-1 0,0 0-1,0 0 1,0 0-1,0 0 1,0 0 0,0 0-1,0 0 1,1 0 0,-1-1-9,5 4 9,0-2 0,0 1 0,1-1 0,-1 1 0,0-2 0,1 1 0,-1-1 0,1 0 0,0 0 0,0-1-9,3 0 11,-1 0-1,1-1 1,0 0-1,0 0 1,0-1-1,-1-1 0,1 1 1,5-4-11,-12 5 30,0 0 0,1-1 0,-1 1 0,0-1 0,0 0 0,-1 1 0,1-1-1,0-1 1,-1 1 0,1 0 0,-1-1 0,0 1 0,0-1 0,0 1 0,0-1 0,0 0 0,0 0 0,-1 0 0,1 0 0,-1 0 0,0 0 0,0-1 0,0 1 0,-1 0-1,1-1 1,-1 1 0,1 0-30,-4-6 932,5 22-793,3-3-158,1 0-1,-1-1 1,2 0-1,-1 0 1,1 0-1,1-1 1,-1 0-1,1 0 1,1-1-1,-1 0 1,1-1-1,5 4 20,-4-5-1279,-1-1-1,1 0 0,0 0 1,0 0-1,3-1 1280,12 3-4526</inkml:trace>
  <inkml:trace contextRef="#ctx0" brushRef="#br0" timeOffset="71005.18">8439 1419 5425,'-9'-8'6989,"-11"-4"2542,17 12-9408,0 0 1,0 0-1,0 0 1,0 0-1,1 0 1,-1 1-1,0-1 1,0 1 0,0 0-1,1 0 1,-2 0-124,-2 2 84,0 0 0,1 0 0,-1 0 1,1 1-1,0-1 0,-1 1 0,2 1 0,-1-1 1,-3 4-85,7-7 9,0 1 0,-1-1 0,1 1 0,0-1 0,0 1 0,0-1 0,0 1 1,0 0-1,1-1 0,-1 1 0,0 0 0,1 0 0,-1 0 0,1 0 0,0-1 1,-1 1-1,1 0 0,0 0 0,0 0 0,0 0 0,1 0 0,-1 0 0,0 0 0,1-1 1,-1 1-1,1 0 0,-1 0 0,1 0 0,0-1 0,0 1 0,0 0 0,0-1 1,0 1-1,0-1 0,1 1 0,-1-1 0,0 0 0,1 1 0,1 0-9,2 2-70,0 0 0,1-1 0,-1 0-1,1 0 1,0 0 0,0 0 0,0-1-1,1 0 1,-1 0 0,0-1 0,1 0 0,-1 0-1,1-1 1,-1 1 0,1-1 0,-1-1 0,1 1-1,-1-1 1,1 0 0,-1-1 0,0 1-1,0-1 1,1-1 0,-1 1 0,0-1 0,-1 0-1,4-2 71,-1 1-181,0-1-1,-1 0 1,0 0-1,0-1 1,0 1-1,-1-2 1,0 1-1,0-1 1,0 1-1,-1-2 0,0 1 1,0-1-1,-1 1 1,0-1-1,0 0 1,-1-1-1,0 1 1,-1-1-1,1 1 1,-2-2 181,-2 16 1919,-3 44-222,4-37-1429,2 0 0,-1 0 0,2-1 0,-1 1 0,5 10-268,-6-19-56,0-1 1,1 0-1,-1 0 0,0 0 1,1-1-1,0 1 0,0 0 1,0-1-1,0 1 1,0-1-1,0 1 0,1-1 1,-1 0-1,1 0 0,-1 0 1,1 0-1,0-1 0,0 1 1,0-1-1,0 0 0,0 1 1,0-1-1,0-1 0,0 1 1,1 0-1,-1-1 0,0 0 1,3 1 55,10-2-2341</inkml:trace>
  <inkml:trace contextRef="#ctx0" brushRef="#br0" timeOffset="71366.2">8555 1196 8554,'-38'-15'3409,"0"0"431,48 2-2191,-17 5-705,11 8-256,9 2 1625,15 2-5442,6 5-744,0-2 520</inkml:trace>
  <inkml:trace contextRef="#ctx0" brushRef="#br0" timeOffset="71945.22">8884 1059 5137,'61'-47'3609,"-60"46"-3373,0 1-1,0-1 1,0 1 0,-1-1 0,1 1-1,0-1 1,0 1 0,-1-1 0,1 0 0,0 0-1,-1 1 1,1-1 0,-1 0 0,1 0-1,-1 1 1,0-1 0,1 0 0,-1 0-1,0 0 1,1 0 0,-1 0 0,0 0 0,0 1-1,0-1 1,0-1-236,0 2 197,0 0-1,0 0 1,0 0-1,-1-1 0,1 1 1,0 0-1,0 0 1,-1 0-1,1 0 1,0 0-1,0 0 1,-1 0-1,1 0 1,0 0-1,0 0 1,-1 0-1,1 0 1,0 0-1,0 0 1,-1 0-1,1 0 1,0 0-1,0 1 0,-1-1 1,1 0-1,0 0 1,0 0-1,0 0 1,-1 0-1,1 1 1,0-1-1,0 0 1,0 0-1,0 0 1,-1 0-1,1 1 1,0-1-1,0 0 1,0 0-1,0 1 1,0-1-1,0 0 0,0 0 1,0 1-197,-6 15 468,0 0 0,2 1 0,0 0 0,1 0-1,1 2-467,-5 23 684,2-11-269,2 0-1,0 0 1,2 0-1,2 1 1,2 16-415,-2-36 44,1 0-1,0-1 1,0 1 0,1-1 0,1 1-1,0-1 1,1 0 0,0-1 0,0 1-1,1-1 1,1 0 0,0-1 0,0 1-1,0-1 1,2-1 0,3 4-44,-6-8 20,0 0 0,0-1 0,0 0 0,1-1 1,-1 1-1,1-1 0,0 0 0,-1-1 0,1 0 0,0 0 1,0 0-1,0-1 0,0 0 0,0 0 0,0-1 0,0 0 0,0 0 1,0-1-1,1 0-20,-3 1 8,0 0 0,0 0 0,0-1 0,-1 0 0,1 1 0,0-2 0,-1 1 1,0 0-1,1-1 0,-1 0 0,0 0 0,-1 0 0,1 0 0,0-1 0,-1 0 0,0 0 0,0 1 0,0-2 1,0 1-1,-1 0 0,1-1 0,-1 1 0,0-1 0,-1 1 0,1-1 0,-1 0 0,0 0-8,-1 3 0,1 0 0,-1 0 0,0 0 0,0 0-1,-1 0 1,1 0 0,0 0 0,-1 0 0,1 0 0,-1 0-1,1 1 1,-1-1 0,0 0 0,0 0 0,0 0 0,0 1-1,0-1 1,0 0 0,-1 1 0,1-1 0,0 1 0,-1 0-1,0-1 1,1 1 0,-1 0 0,1 0 0,-1 0 0,0 0-1,0 0 1,0 0 0,1 1 0,-1-1 0,0 1-1,0-1 1,0 1 0,-1 0 0,0-1-5,-1 0 1,0 1-1,0 0 0,0 0 1,1 0-1,-1 0 0,0 1 1,0 0-1,0 0 0,1 0 1,-1 0-1,1 0 0,-1 0 0,1 1 1,-1 0-1,1 0 0,0 0 1,-2 1 4,2 0-1,0-1 1,1 0 0,-1 0-1,1 1 1,0-1 0,0 1 0,0 0-1,0 0 1,0 0 0,0 0-1,1 0 1,-1 0 0,1 0-1,0 1 1,0-1 0,0 0 0,1 1-1,-1-1 1,1 0 0,0 1-1,0-1 1,0 1 0,0-1-1,0 0 1,1 1 0,0-1-1,0 1 1,0-1 0,0 0 0,0 0-1,0 0 1,1 0 0,0 0-1,-1 0 1,1 0 0,0 0-1,1 0 1,-1-1 0,0 1 0,1-1-1,-1 0 1,1 0 0,0 0-1,0 0 1,0 0 0,0 0-1,0-1 1,0 0 0,0 1 0,0-1-1,1 0 1,-1-1 0,1 1 0,34 8 201,0-2 0,0-2 0,20-1-201,67 11-352,-44 7-3992,-40-3 706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1:5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275 344 5065,'-9'1'675,"0"1"-1,0-1 1,0-1-1,0 0 0,0 0 1,0 0-1,0-1 1,0-1-1,1 0 1,-1 0-1,0 0 1,-1-2-675,-4-2 1733,14 4-8,28 2 687,2 2-2566,51-1 511,566-8 574,-263-6-724,69 20-207,389 42 145,955 71 3,-1139-102 819,2-29-967,-103-20 712,-396 25-519,-78 5 176,78-13-369,-80-10 198,-80 24-195,-1 0 0,1 0 0,-1 0 0,1 0-1,-1 0 1,1 0 0,-1 0 0,0-1 0,1 1 0,-1 0 0,1 0-1,-1 0 1,1 0 0,-1-1 0,1 1 0,-1 0 0,0-1-1,1 1 1,-1 0 0,1 0 0,-1-1 0,0 1 0,0-1 0,1 1-1,-1 0 1,0-1 0,1 1 0,-1-1 0,0 1 0,0-1-1,0 1 1,0-1 0,1 1-3,-14-12 117,-32-6-57,-236-56-5,260 66-73,29 2-37,44 0-7,-46 5 70,35-2-25,1 2 1,24 3 16,-51-1-7,0 0 0,1 1 0,-1 1 0,0 0 0,0 2 0,-1-1 0,1 2 0,-1 0 0,6 3 7,-18-8-1,0 0 0,0 0-1,0 1 1,0-1 0,0 1 0,0-1-1,0 1 1,-1-1 0,1 1 0,0 0 0,-1 0-1,0 0 1,1 0 0,-1 0 0,0 0 0,0 0-1,0 0 1,0 1 0,0-1 0,-1 0 0,1 1-1,-1-1 1,0 0 0,1 1 0,-1-1 0,0 0-1,0 1 1,0-1 0,-1 1 0,1-1-1,-1 0 1,1 1 0,-1-1 0,0 0 0,0 0-1,-1 3 2,-5 7 12,-1 0 0,0 0 0,-1-1 0,0 0 0,-1 0 0,-2 1-12,-27 32 72,35-37 255,-1 1 1,0-2-1,-1 1 1,1 0-1,-7 4-327,-10 3-2633,-13-3 896</inkml:trace>
  <inkml:trace contextRef="#ctx0" brushRef="#br0" timeOffset="946.94">347 7 4785,'0'0'231,"-1"-1"-1,1 0 1,-1 1 0,0-1-1,1 1 1,-1-1 0,0 1-1,1 0 1,-1-1 0,0 1-1,0 0 1,1-1 0,-1 1-1,0 0 1,0 0 0,1 0-1,-1-1 1,0 1 0,0 0-1,0 0 1,0 0 0,1 1-1,-1-1 1,0 0 0,0 0-1,0 0 1,1 1 0,-1-1-1,0 0 1,0 1-231,-27 13 1743,17-8-793,6-4-761,-28 12 934,1 3 0,0 1 0,1 1 0,1 1 0,-10 10-1123,33-24 112,0 0-1,0 1 1,1 0-1,0 0 1,0 0-1,1 1 1,0-1-1,0 1 1,1 0-1,-1 1 1,2-1-1,0 1 1,0 0-1,0 0 0,1 0 1,0 0-1,1 0 1,0 1-1,1-1 1,0 0-1,0 0 1,1 1-1,1 7-111,-1-11 46,0-1-1,1 0 1,-1 0 0,1 0-1,0 0 1,1 0 0,-1 0-1,1-1 1,0 1 0,0-1-1,0 0 1,1 0 0,-1 0-1,1 0 1,0-1 0,0 1-1,0-1 1,1 0-1,-1 0 1,1 0 0,0-1-46,13 6 178,0-1 1,0-1 0,1-1-1,-1-1 1,7 1-179,45 12-2809,-26 0 436</inkml:trace>
  <inkml:trace contextRef="#ctx0" brushRef="#br0" timeOffset="2459.91">753 845 5217,'-3'-18'1157,"-2"-4"306,-3 6 3715,7 15-5090,1 1-1,0 0 1,0 0 0,0 0 0,0 0 0,0 0-1,-1 0 1,1 0 0,0 0 0,0 0 0,0 0 0,0 0-1,-1 0 1,1 0 0,0 0 0,0 0 0,0 0-1,0 0 1,0 0 0,-1 0 0,1 0 0,0 0-1,0 0 1,0 0 0,0 1 0,-1-1 0,1 0 0,0 0-1,0 0 1,0 0 0,0 0 0,0 0 0,0 0-1,0 0 1,-1 1 0,1-1 0,0 0 0,0 0-1,0 0 1,0 0 0,0 0 0,0 1 0,0-1-1,0 0 1,0 0 0,0 0 0,0 0 0,0 1 0,0-1-1,0 0 1,0 0 0,0 0 0,0 0 0,0 1-1,0-1 1,0 0 0,0 0 0,0 0 0,0 0-1,0 0 1,0 1 0,1-1 0,-1 0 0,0 0-88,-2 14 460,3 39 1442,7 39-1902,-3-39 1073,-2 49-1073,-4 37 550,-1-130-112,-3-19 220,-4-25-131,6 23-458,-5-25 73,1-1 0,1 1 0,2-1 0,2 0 0,2-17-142,0 45 0,1 0 0,0 0 0,1 0 0,0 0 0,0 1 0,1-1 0,0 1 0,1-1 0,0 1 0,1 1 0,0-1 0,0 0 0,1 1 0,0 0 0,0 1 0,1-1 0,0 1 0,0 0 0,0 1 0,1 0-1,0 0 1,1 0 0,-1 1 0,2 0 0,4-1-9,0 0 1,1 1-1,0 0 0,0 1 0,0 1 0,0 1 0,11-1 9,-22 2-3,1 1 0,0-1 0,-1 1 0,1 0 1,0 0-1,-1 1 0,1-1 0,-1 1 0,1 0 0,0 1 0,-1-1 0,0 1 0,1 0 0,-1 0 0,0 0 0,0 0 0,0 1 0,0-1 0,-1 1 1,1 0-1,-1 1 0,1-1 0,-1 0 0,0 1 0,0 0 0,-1 0 0,2 1 3,-3-1-1,1-1 0,-1 1 0,0-1 0,0 1 0,0-1 0,-1 1 0,1 0 0,-1-1 1,0 1-1,0 0 0,0 0 0,0-1 0,-1 1 0,0 0 0,1-1 0,-1 1 0,-1 0 0,1 0 1,-2 2 2,0 0 1,-1 0-1,0 0 0,0 0 1,0-1-1,0 0 1,-1 0-1,0 0 0,-4 3-2,-7 5 10,-1-1-1,0-1 1,-1-1-1,0 0 1,0-1-1,-6 1-9,-5 1 28,-58 27 582,86-37-585,0-1 0,0 1-1,0-1 1,0 1 0,1-1 0,-1 1 0,0-1 0,0 1 0,1 0 0,-1-1 0,0 1-1,1 0 1,-1 0 0,1-1 0,-1 1 0,1 0 0,-1 0 0,1 0 0,-1 0 0,1 0-1,0 0 1,0-1 0,-1 1 0,1 0 0,0 0 0,0 0 0,0 1-25,11 13-3254,10-5 221</inkml:trace>
  <inkml:trace contextRef="#ctx0" brushRef="#br0" timeOffset="3153.87">1319 1006 7482,'-1'-2'355,"1"1"1,-1 0-1,0-1 1,1 1-1,-1 0 1,0 0-1,0-1 1,0 1-1,0 0 1,0 0-1,0 0 1,0 0 0,0 0-1,-1 0 1,1 1-1,0-1 1,-1 0-1,1 0 1,0 1-1,-1-1 1,-1 1-356,-39-4 3141,29 5-2656,-1 0 0,1 2 0,0 0 0,1 0 0,-3 2-485,7-2 271,0 1 1,0 0 0,0 0-1,0 1 1,-4 4-272,10-8 29,0 0 1,1 0-1,-1 0 0,1 1 1,0-1-1,-1 0 1,1 1-1,0-1 0,0 1 1,-1-1-1,1 1 0,1-1 1,-1 1-1,0 0 0,0 0 1,0-1-1,1 1 1,-1 0-1,1 0 0,0 0 1,0 0-1,-1 0 0,1-1 1,0 1-1,0 0 0,1 0 1,-1 0-1,0 0 1,1 0-30,-1-1 6,1 0 1,-1 0 0,1 0 0,0-1 0,-1 1 0,1 0 0,0-1 0,0 1-1,-1-1 1,1 1 0,0-1 0,0 1 0,0-1 0,0 0 0,0 1 0,-1-1 0,1 0-1,0 1 1,0-1 0,0 0 0,0 0 0,0 0 0,0 0 0,0 0 0,0 0-1,0 0 1,0-1 0,0 1 0,0 0 0,0 0-7,34-11 95,-27 8-60,-5 2-18,14-3 55,-1-2 1,1 0-1,-1-1 0,0 0 0,-1-2 0,0 1 0,9-8-72,-21 12 1056,-9 20-851,7-10-199,0 0 0,0 0 0,1 0 0,-1 0 1,1 0-1,1 0 0,-1 0 0,1-1 1,0 0-1,0 1 0,1-1 0,3 4-6,-5-6 3,1 0-8,-1 0-1,1 0 1,1 0 0,-1 0-1,0-1 1,1 1-1,-1-1 1,1 0 0,0 0-1,-1 0 1,1-1 0,0 1-1,0-1 1,1 0 0,-1 0-1,0 0 1,0 0-1,0-1 1,1 0 0,-1 0-1,0 0 1,0 0 0,0-1-1,1 0 1,-1 0-1,0 0 1,4-1 5,5-2-283,0-1-1,-1 0 0,1-1 1,-1 0-1,-1 0 1,1-2-1,8-6 284,-16 12-42,-1-1 0,0 0 0,1 0 0,-1 0 0,0-1-1,0 1 1,-1-1 0,1 1 0,-1-1 0,1 0 0,-1 0 0,-1 0-1,2-2 43,-3 5 3,0 0 0,1 0 0,-1 0-1,0 0 1,0 0 0,0 0 0,0 0-1,-1 0 1,1 0 0,0 0 0,0 0-1,0 0 1,-1 0 0,1 0 0,-1 0-1,1 0 1,0 1 0,-1-1 0,0 0-1,1 0 1,-1 0 0,1 1 0,-1-1-3,-1-1 11,0 1 0,-1-1 1,1 1-1,0 0 1,0 0-1,-1 0 1,1 0-1,-1 0 0,1 1 1,-1-1-1,1 1 1,-1-1-1,0 1-11,1 0 15,0-1 1,-1 1-1,1 0 0,0 0 1,0-1-1,-1 2 0,1-1 1,0 0-1,0 0 0,-1 1 1,1-1-1,0 1 0,0 0 1,0 0-1,-1 0-15,5 7 125,18 4-70,23 3-51,26 10 10,-64-23-13,0 0 0,-1 1-1,1 0 1,-1-1 0,0 1 0,0 1-1,0-1 1,0 0 0,0 1-1,-1 0 1,2 2-1,-4-5 2,0 0 0,-1 0 0,1 0-1,-1 0 1,1 0 0,-1 0 0,1 1 0,-1-1-1,0 0 1,1 0 0,-1 1 0,0-1 0,0 0-1,0 0 1,0 0 0,0 1 0,0-1 0,0 0-1,-1 0 1,1 1 0,0-1 0,-1 0 0,1 0-1,-1 0 1,0 1-2,0 0 10,-1 1 0,0-1 1,0 1-1,0-1 0,0 0 0,-1 0 0,1 0 0,-1-1 1,1 1-1,-3 1-10,-7 3 44,-1 0 0,1-1 0,-1-1 1,-4 1-45,16-4 2,-3 0-325,-26 10 2392,29-11-2146,0 0 0,0 1 0,0-1 0,0 0-1,1 1 1,-1-1 0,0 1 0,0-1 0,1 1 0,-1 0 0,0-1-1,1 1 1,-1 0 0,1-1 0,-1 1 0,1 0 0,-1 0 0,1-1-1,-1 1 1,1 0 0,0 0 0,-1 0 0,1 0 0,0 0-1,0 0 1,0-1 0,0 1 0,-1 0 0,1 0 77,5 9-1448</inkml:trace>
  <inkml:trace contextRef="#ctx0" brushRef="#br0" timeOffset="3949.6">2444 1025 5153,'-3'-4'748,"0"1"-1,-1 0 1,1 0 0,-1 0-1,0 0 1,0 0-1,0 1 1,0 0 0,-1 0-1,1 0 1,-1 0-1,-1 0-747,-3-1 784,-1 1-1,0 0 0,0 1 0,0 0 1,0 1-1,0 0-783,-11 1 798,1 0 0,0 2 0,0 0 0,0 2 0,-14 5-798,26-7 127,0 0-1,1 0 1,-1 1 0,1 1-1,0-1 1,0 1 0,1 0-1,0 1-126,3-4 19,1 0-1,-1 0 0,1 0 1,0 0-1,0 1 1,0-1-1,0 1 0,1-1 1,-1 1-1,1 0 1,-1-1-1,1 1 0,0 0 1,0 0-1,0 0 0,1 0 1,-1 0-1,1 0 1,-1 0-1,1 0 0,0 0 1,0 2-19,1-3 5,0 0 1,0 0-1,0 0 0,1 0 1,-1-1-1,0 1 0,1 0 1,-1-1-1,1 1 0,-1-1 1,1 0-1,0 1 0,-1-1 1,1 0-1,0 0 0,0 0 1,0 0-1,0 0 0,0 0 1,0-1-1,0 1 0,0-1 1,0 1-1,1-1 0,-1 0 1,0 0-1,0 0 0,1 0-4,7 0 25,-1 0 0,1 0 0,-1-1 0,1-1 0,8-1-26,-8 0 25,0-1 1,0 1-1,0-2 1,-1 1-1,1-2 0,-1 1 1,-1-1-1,1 0 1,-1-1-1,0 0 1,0 0-1,-1-1 0,0 0 1,-1 0-1,4-6-25,-9 14 3,-1 0-1,0 0 0,1-1 0,-1 1 0,0 0 0,0 0 1,1-1-1,-1 1 0,0 0 0,0 0 0,1-1 1,-1 1-1,0 0 0,0-1 0,0 1 0,0 0 1,0-1-1,1 1 0,-1 0 0,0-1 0,0 1 0,0-1 1,0 1-1,0 0 0,0-1 0,0 1 0,0 0 1,0-1-1,0 1 0,0 0 0,-1-1 0,1 1 1,0 0-1,0-1 0,0 1 0,0 0 0,0-1 0,-1 1 1,1 0-1,0-1 0,0 1 0,-1 0 0,1 0 1,0-1-1,-1 1-2,1 0 2,-1 1 1,0-1-1,1 1 0,-1 0 1,1-1-1,-1 1 0,1-1 1,-1 1-1,1 0 1,-1-1-1,1 1 0,0 0 1,-1 0-1,1-1 1,0 1-1,0 0 0,-1 0 1,1-1-1,0 1 1,0 0-1,0 0 0,0 0 1,0 0-3,-1 9 17,1 0 0,0 0 0,1 0 1,0 0-1,1 7-17,-1-14 9,-1-1-1,1 1 1,0 0 0,0 0 0,0 0-1,0-1 1,0 1 0,1-1 0,-1 1 0,1-1-1,0 1 1,0-1 0,-1 0 0,2 0 0,-1 0-1,0 0 1,0 0 0,1 0 0,-1-1 0,1 1-1,1 0-8,2 0 99,0-1 0,1 0 0,-1 0 0,1 0 0,-1-1 0,1 0 0,-1 0 0,1 0 0,-1-1 0,6-1-99,36-1-3954,-32 5 789</inkml:trace>
  <inkml:trace contextRef="#ctx0" brushRef="#br0" timeOffset="4335.81">2615 1097 6249,'64'-49'3646,"-63"48"-3472,0 1 0,0-1 0,0 1-1,-1-1 1,1 1 0,0-1 0,0 1-1,-1-1 1,1 0 0,0 1 0,-1-1-1,1 0 1,-1 1 0,1-1 0,-1 0-1,1 0 1,-1 0 0,1 0 0,-1 0-1,0 1 1,0-1 0,1 0 0,-1 0-1,0 0 1,0 0 0,0 0 0,0 0-1,0 0 1,0 0 0,0 0 0,0 0-1,-1 0 1,1 0 0,0 1-1,0-1 1,-1 0 0,1 0 0,-1 0-1,1 0 1,-1 1 0,1-1 0,-1 0-1,1 0 1,-1 1 0,0-1 0,1 0-1,-1 1 1,0-1 0,0 1 0,1-1-1,-1 1-173,-3-2 371,1 0-1,-1 0 0,0 0 1,0 1-1,1 0 1,-1 0-1,0 0 0,-3 0-370,-1 1 222,0 0-1,1 1 1,-1 0 0,0 0-1,0 0 1,0 1-1,1 1 1,-8 2-222,14-4 11,-1-1 0,1 1 0,0 0 0,0-1 0,-1 1 0,1 0 0,0 0 0,0 0 0,0 0 0,0 0 0,0 0 0,0 0 0,0 0 0,0 0 0,1 0 0,-1 0 0,0 1 0,1-1 0,-1 0 0,1 1 0,-1-1-11,1 1 2,0 0 0,1-1 0,-1 1 0,1 0 0,-1-1 0,1 1 0,-1-1 0,1 1 0,0-1 0,0 1 0,0-1 0,0 1 0,0-1 0,0 0 0,0 1-1,0-1 1,0 0 0,1 0 0,-1 0 0,1 0 0,-1 0 0,2 1-2,5 2 7,0 1 0,0-1 0,1-1-1,0 1 1,0-2 0,8 3-7,-10-4 7,0 1 0,0 0 0,0 0 0,0 1 0,0 0 0,0 0 0,-1 1 0,0-1 0,0 2 0,5 3-7,-10-8 2,-1 1 0,1-1-1,-1 0 1,1 1 0,-1-1-1,1 1 1,-1-1 0,0 1 0,1-1-1,-1 1 1,0-1 0,0 1 0,1 0-1,-1-1 1,0 1 0,0-1 0,0 1-1,0 0 1,0-1 0,1 1-1,-1-1 1,0 1 0,-1 0 0,1-1-1,0 1 1,0 0 0,0-1 0,0 1-1,0-1 1,-1 1 0,1 0 0,0-1-1,0 1 1,-1-1 0,1 1-1,0-1 1,-1 1 0,1-1 0,-1 1-2,-25 15 135,2-3 36,-10 12 138,25-15-66,11-7-2594,0-2 1525,6 2-1876</inkml:trace>
  <inkml:trace contextRef="#ctx0" brushRef="#br0" timeOffset="4773.64">2948 1030 5609,'1'-1'373,"-1"-1"-1,0 1 0,0-1 1,0 1-1,0 0 1,-1-1-1,1 1 0,0-1 1,-1 1-1,1-1 1,-1 1-1,1 0 1,-1-1-1,1 1 0,-1 0 1,0-1-1,0 1 1,0 0-1,0 0 0,0 0 1,0 0-1,0 0-372,-1-1 337,-1 1-1,1-1 0,0 1 1,-1 0-1,0 0 0,1 0 1,-1 0-1,0 0 0,1 0 1,-1 1-1,-2-1-336,-11 1 430,1 0 0,-1 0 0,1 1-1,-8 2-429,3 0 885,18-3-855,1 0 0,-1 0 1,0 0-1,0 0 0,0 1 1,0-1-1,0 1 0,0-1 1,0 1-1,0 0 0,1-1 1,-1 1-1,0 0 0,1 0 0,-1 0 1,0 1-31,2-1 5,-1-1 1,1 1-1,0-1 0,0 1 1,0 0-1,0-1 1,0 1-1,0-1 1,0 1-1,0 0 0,0-1 1,0 1-1,1-1 1,-1 1-1,0-1 0,0 1 1,0 0-1,1-1 1,-1 1-1,0-1 1,1 1-1,-1-1 0,0 1 1,1-1-1,-1 0 1,1 1-1,-1-1 0,1 1 1,-1-1-1,1 0 1,-1 1-6,55 32 30,-48-29 8,-1 0 6,0 0 0,0 1 0,-1 0 0,1 0 0,-1 1 0,0-1 0,-1 1 0,0 0 1,1 1-1,-2-1 0,1 1 0,-1-1 0,1 4-44,-2-6 52,-1 0 1,0-1-1,0 1 1,0 0 0,0 0-1,-1 0 1,0-1-1,1 1 1,-2 0-1,1 0 1,0 0-1,-1 1-52,1-2 30,-1-1-1,0 0 1,0 0-1,0 0 1,0 0-1,0 0 1,0-1-1,0 1 1,0 0-1,-1 0 1,1-1-1,-1 1 1,1-1-1,-1 1 1,0-1-1,0 0 1,0 0-1,1 1 1,-1-1 0,0-1-1,0 1 1,-1 0-30,-36 7 751,32-8-864,26-2-2689,8 0 282</inkml:trace>
  <inkml:trace contextRef="#ctx0" brushRef="#br0" timeOffset="5463.31">3087 1160 3881,'15'-12'10394,"4"2"-5150,45-8-5206,-39 12 955,-17 4-867,-2-1 0,1 0 0,0-1 0,0 1 0,-1-1 0,0-1 0,5-3-126,-10 7 20,0 1-1,-1-1 1,1 1 0,-1-1 0,1 1-1,-1-1 1,1 0 0,-1 1-1,1-1 1,-1 0 0,1 1-1,-1-1 1,0 0 0,0 1-1,1-1 1,-1 0 0,0 0 0,0 1-1,0-1 1,0 0 0,0 0-1,0 0 1,0 1 0,0-1-1,0 0 1,0 0-20,-1 0 24,0 0 0,0 0 0,0 0 0,0 0 0,0 0 0,-1 0-1,1 0 1,0 1 0,0-1 0,-1 0 0,1 1 0,-1-1 0,1 1 0,0 0 0,-1-1 0,1 1-1,-1 0 1,1 0 0,-1 0 0,1 0-24,-11-1 98,1 0 0,-1 1-1,0 1 1,1 0 0,-1 1 0,-8 2-98,17-4 18,0 1 0,-1 0 0,1 0 0,0 1-1,0-1 1,1 0 0,-1 1 0,0 0 0,0 0 0,1 0 0,-1 0 0,0 1-18,2-2 5,0 1 0,0-1 0,0 0 0,1 1 0,-1-1 0,1 0 0,-1 1 0,1-1 0,-1 1 0,1-1 0,0 0 0,-1 1 0,1-1 0,0 1 0,0-1 0,0 1 0,1-1 0,-1 1 0,0-1 0,0 1-1,1-1 1,-1 1 0,1-1 0,-1 0 0,1 1 0,0-1 0,-1 0-5,3 4 10,1-1 0,-1-1 1,0 1-1,1 0 0,0-1 0,0 0 0,0 0 0,0 0 0,1 0 0,-1-1 0,0 0 0,1 0 0,0 0 0,0 0 1,0-1-1,-1 1 0,1-1 0,0-1 0,1 1 0,-1-1 0,3 0-10,10 2 32,-1-2 1,1 0-1,-1-1 0,1-1 1,12-3-33,-24 3 10,-1 0 1,1-1-1,-1 1 1,1-1-1,-1 0 1,0-1-1,0 1 1,0-1-1,-1 0 1,1 0 0,-1-1-1,2-1-10,-5 4 1,0 1-1,0 0 1,1 0 0,-1-1-1,0 1 1,0 0 0,0-1-1,0 1 1,0-1-1,-1 0 1,1 1 0,0-1-1,-1 0 1,1 1 0,-1-1-1,0 0 1,1 1 0,-1-1-1,0 0 1,0 0 0,0 0-1,0 1 1,-1-1 0,1 0-1,0 0 1,-1 1-1,1-1 1,-1 0 0,1 1-1,-1-1 1,0 1 0,0-1-1,0 1 1,0-1 0,0 1-1,0-1 1,0 1 0,0 0-1,-1 0 1,1-1-1,-1 1 1,0 0-1,-14-5-21,7 3-10,19 2-4,153-2 26,-162 3 8,1-1 1,-1 1-1,1 0 1,-1 0-1,1 0 0,-1 0 1,1 0-1,-1 1 0,1-1 1,0 0-1,-1 1 0,0-1 1,1 1-1,-1-1 1,1 1-1,-1 0 0,0-1 1,1 1-1,-1 0 0,0 0 1,0 0-1,1 0 1,-1 0-1,0 0 0,0 1 1,0-1-1,-1 0 0,1 1 1,0-1-1,0 0 0,-1 1 1,1-1-1,-1 1 1,1-1-1,-1 1 0,1-1 1,-1 1-1,0-1 0,0 1 1,0-1-1,0 1 1,0-1-1,0 1 0,0-1 1,0 1-1,-1-1 0,1 1 1,-1 0 0,-3 11-1,-1-1-1,0-1 1,-1 1 0,0-1 0,-6 9 1,0-1 4,11-17 10,-1 1 0,0 0 0,1 0-1,-1 0 1,1 0 0,0 0 0,0 0 0,0 0 0,1 0-1,-1 0 1,1 0 0,-1 1 0,1-1 0,0 0 0,0 0 0,1 1-1,-1-1 1,1 0 0,-1 0 0,1 0 0,0 0 0,0 0-1,2 3-13,-1-3 115,1 0 0,0 0 0,0 0-1,1-1 1,-1 1 0,0-1-1,1 0 1,0 0 0,-1 0 0,1 0-1,0 0 1,0-1 0,0 0-1,0 0 1,0 0 0,0 0 0,0-1-1,2 1-114,54 3-3052,-33-8 1008</inkml:trace>
  <inkml:trace contextRef="#ctx0" brushRef="#br0" timeOffset="6245.95">4909 1111 7202,'-9'-11'1327,"-1"0"1,0 0-1,-1 2 1,0-1-1,-1 1 1,0 1-1,0 0 1,-12-5-1328,14 8 448,-1 1 1,0 0 0,0 1 0,-1 0-1,1 1 1,-1 0 0,1 1 0,-1 0 0,1 1-1,-1 0 1,-3 1-449,-6 1 338,1 0-1,-1 2 0,1 0 0,0 1 1,1 1-1,-3 2-337,17-7 24,1 1 1,0 0-1,0-1 0,0 2 1,0-1-1,0 0 0,0 1 1,1-1-1,-1 1 0,1 0 1,0 0-1,0 1 0,0-1 1,0 1-1,0-1 0,1 1 1,-1 0-1,1 0 0,0 0 1,1 0-1,-1 1 0,1-1 1,-1 0-1,1 1 0,0-1 1,1 1-1,-1-1 0,1 1 1,0-1-1,0 3-24,0-5 5,1 0-1,-1 0 0,1 0 1,-1 1-1,1-1 1,-1 0-1,1 0 0,0 0 1,0 0-1,0 0 1,0 0-1,1 0 1,-1-1-1,0 1 0,1 0 1,-1 0-1,1-1 1,0 1-1,-1-1 0,1 0 1,0 0-1,2 2-4,-1-2 10,1 0 0,0 1 0,0-1 0,0 0 0,0-1 0,0 1-1,1-1 1,-1 0 0,0 0 0,0 0 0,0 0 0,1-1-10,6-1 27,0 0 1,0-1-1,-1 0 1,1 0-1,-1-2 1,0 1-1,0-1 0,0-1 1,1 0-28,-2-1 23,0-1 1,0 0-1,-1-1 1,0 1-1,-1-1 1,1-1-1,-2 1 1,0-1-1,0-1 1,0 1-1,-1-1 1,-1 0-1,2-5-23,4-21 76,-1 0 0,-2-1 0,0-17-76,-6 54 3,1-9 301,1 16 29,-1 25-173,-27 199 287,25-227-430,0 0 1,0 0-1,-1 0 0,2 0 0,-1 0 0,0-1 0,1 1 1,-1 0-1,1 0 0,0 0 0,0 0 0,0 0 0,0-1 1,0 1-1,1 0 0,-1-1 0,1 1 0,0 0-17,21 8-4232,5-6 556</inkml:trace>
  <inkml:trace contextRef="#ctx0" brushRef="#br0" timeOffset="6613.58">5101 645 6841,'0'-21'4385,"-5"4"-312,-9 8-752,2 12-2297,-6 11-40,3 8-608,0 9-191,3 4-145,5 9 1056,6 1 1216,6-3-6553,3-10 3649</inkml:trace>
  <inkml:trace contextRef="#ctx0" brushRef="#br0" timeOffset="7077.28">5161 1111 9162,'-7'-10'4751,"6"8"75,8 1-2165,1 1-3150,12-1 772,-1-1-1,0 0 1,14-5-283,-27 5 51,1 0 1,-1 0-1,0 0 1,0-1-1,0 0 1,0 0-1,0-1 1,-1 1 0,1-1-1,-1 0 1,0-1-1,0 1 1,0-2-52,-4 5 7,0 0 0,0 0 1,0 1-1,0-1 0,0 0 0,0 0 1,-1 0-1,1 0 0,0 0 0,-1 0 1,1 0-1,-1 0 0,1 0 0,-1 0 0,1 0 1,-1-1-1,0 1 0,1 0 0,-1 0 1,0 0-1,0-1 0,0 1 0,0 0 1,0 0-1,0 0 0,0-1 0,0 1 1,-1 0-1,1 0 0,0 0 0,-1 0 1,1 0-1,-1-1 0,1 1 0,-1 0 1,0 0-1,1 0 0,-1 0 0,0 1 1,0-1-1,0 0 0,0 0 0,0 0 1,1 0-1,-1 1 0,-1-1 0,1 1 1,0-1-1,0 1 0,0-1 0,0 1 1,0-1-1,0 1 0,-1 0 0,1 0 1,0-1-1,0 1 0,0 0 0,-1 0 1,1 0-8,-8-1 43,0 0 0,0 0 0,0 1 0,0 0 0,0 0 0,0 1 0,-7 1-43,1 1 151,-1 1 0,1 1 0,0 1 0,0 0 0,-4 3-151,17-9 31,0 1 1,-1 0 0,1 1-1,0-1 1,0 0-1,0 1 1,0-1 0,0 1-1,0-1 1,0 1-1,1 0 1,-1 0-1,0 0 1,1 0 0,0 0-1,-1 0 1,1 0-1,0 1 1,0-1 0,0 0-1,1 1 1,-1-1-1,0 1 1,1-1-1,0 1 1,-1-1 0,1 1-1,0-1 1,0 1-1,1-1 1,-1 1 0,0-1-1,1 0 1,-1 1-1,1-1 1,0 1-1,0-1 1,1 2-32,1 1 48,1 0-1,-1-1 1,1 0-1,0 0 1,0 0-1,0 0 1,1-1 0,-1 0-1,1 0 1,0 0-1,0 0 1,0-1-1,0 1 1,0-1 0,1-1-1,-1 1 1,1-1-1,-1 0 1,1 0-1,4 0-47,8 0 48,-1 0 0,1-1-1,0 0 1,-1-2 0,1 0 0,2-1-48,-9 1 25,0-1 0,-1 0 1,1-1-1,-1 0 0,0 0 1,0-1-1,0 0 0,0-1 0,-1 0 1,2-2-26,-8 6 7,-1-1 1,1 1-1,-1 0 1,0-1-1,0 1 1,0-1-1,0 1 1,0-1-1,0 0 1,-1 0-1,1 0 1,-1 0-1,0 0 1,0 0-1,0-1 1,-1 1-1,1 0 1,-1 0-1,1-1 1,-1 1-1,0 0 1,0-1-1,-1 1 1,1 0-1,-1-1 1,1 1-1,-1 0 1,0 0-1,0 0 1,-1 0-1,1 0 1,-1 0-1,1 0 1,-3-2-8,-1 2-38,3 11-24,2 11 31,1-11 61,1 0 0,0 0-1,1 0 1,0 0 0,0-1 0,1 1 0,0-1 0,0 0-1,1 0 1,-1 0 0,2 0 0,-1-1 0,1 0-1,0 0 1,0 0 0,6 3-30,-3-3-119,0 0 0,1 0 0,0-1 0,0 0 1,0-1-1,0 0 0,3-1 119,48 8-3472,-44-10-208</inkml:trace>
  <inkml:trace contextRef="#ctx0" brushRef="#br0" timeOffset="7427.96">5707 1077 8922,'-36'-87'3689,"15"87"552,-3 6-2289,1 4-224,-5 6-327,5 5-729,-4 6-224,5-5-240,4 2-32,7-5 376,7 2 1337,6-5-6578,18 0 3112</inkml:trace>
  <inkml:trace contextRef="#ctx0" brushRef="#br0" timeOffset="8400.37">5840 1126 10010,'0'-6'2145,"1"-7"4643,7 11-3363,29-3-3263,-33 4-145,7-2 34,0 0 0,-1 0 0,0-1 0,1-1 0,1-1-51,-10 5 11,0 1 0,0-1 0,0 0 0,0-1 0,-1 1 0,1 0-1,0-1 1,-1 1 0,1 0 0,-1-1 0,1 0 0,-1 1 0,0-1-1,0 0 1,1 0 0,-1 0 0,-1 0 0,1 0 0,0 0 0,0 0 0,-1 0-1,1 0 1,-1 0 0,0 0 0,1 0 0,-1 0 0,0 0 0,0-1 0,-1 1-1,1 0 1,0 0 0,-1 0 0,1-1-11,-1 2 3,0-1 0,0 0 0,0 0 0,0 1-1,0-1 1,0 0 0,0 1 0,0-1 0,-1 1 0,1 0 0,0-1 0,-1 1 0,1 0 0,-1 0 0,0 0-1,1 0 1,-1 0 0,0 0 0,0 1 0,-1-2-3,-3 1 4,1 0 0,0 0 0,-1 0 0,1 0 1,-1 1-1,1 0 0,-1 0 0,0 1-4,-8 1 96,1 0-1,-1 1 1,0 0 0,1 1-1,-10 4-95,18-6 61,1 0 0,0 0-1,-1 1 1,1-1-1,0 1 1,1 0-1,-1 0 1,0 0 0,1 1-1,0-1 1,0 1-1,0 0 1,0-1-1,0 1 1,1 1 0,0-1-1,0 0 1,0 1-61,1-3 21,1 1 1,-1 0 0,1 0 0,0 0-1,-1-1 1,2 1 0,-1 0-1,0 0 1,0 0 0,1-1 0,-1 1-1,1 0 1,0-1 0,0 1-1,0 0 1,0-1 0,1 1 0,-1-1-1,1 1 1,-1-1 0,1 0-1,0 0 1,0 0 0,0 0 0,0 0-1,0 0 1,0 0 0,1-1-1,-1 1 1,3 0-22,7 5 48,0-1-1,0 0 0,1-1 1,0 0-1,0-1 0,1-1 1,-1 0-1,1-1 1,-1 0-1,1-1 0,0-1 1,8 0-48,-13 0-202,0-1-1,0 1 1,-1-2 0,1 1 0,0-1-1,-1 0 1,1-1 0,-1 0 0,1 0-1,-1-1 1,0 0 0,-1-1 0,1 0-1,-1 0 1,0 0 0,0-1 0,-1 0-1,1 0 1,3-5 202,-2-18-639,-8 29 667,0 0 0,1-1-1,-1 1 1,0 0 0,0-1 0,0 1 0,1-1 0,-1 1-1,0-1 1,0 1 0,0 0 0,0-1 0,0 1-1,0-1 1,0 1 0,0-1 0,0 1 0,0 0 0,0-1-1,0 1 1,0-1 0,-1 1 0,1-1 0,0 1-1,0 0 1,0-1 0,-1 1 0,1 0 0,0-1 0,0 1-1,-1 0 1,1-1 0,0 1 0,-1 0 0,1-1 0,0 1-1,-1 0 1,1 0 0,0-1 0,-1 1 0,1 0-1,-1 0 1,1 0 0,-1 0 0,1 0 0,0 0 0,-1-1-1,1 1 1,-1 0 0,1 0 0,-1 0 0,1 0-1,0 0 1,-1 1 0,1-1 0,-1 0 0,1 0 0,-1 0-1,1 0 1,0 0 0,-1 1 0,1-1 0,-1 0-28,0 4 103,-1-1 1,1 0 0,0 1 0,0 0 0,0-1 0,1 1-1,-1 0 1,1-1 0,0 1 0,0 0 0,0-1 0,0 1-1,1 2-103,-1-5 24,0 0-10,3 41 81,-3-41-86,0 0-1,0 0 1,0 0 0,0 0-1,1 0 1,-1 0 0,0 0-1,0 0 1,1-1-1,-1 1 1,0 0 0,1 0-1,-1 0 1,1 0 0,-1 0-1,1 0 1,0-1 0,-1 1-1,1 0 1,0 0-1,-1-1 1,1 1 0,0-1-1,0 1 1,0 0 0,0-1-1,-1 0 1,1 1-1,0-1 1,0 1 0,0-1-1,0 0 1,0 0 0,0 0-1,0 1 1,0-1-1,0 0 1,0 0 0,0 0-1,0-1 1,0 1-9,29-18 275,-5-1-263,72-42 21,-96 61-34,-1-1 0,1 1 0,-1-1-1,1 1 1,0-1 0,-1 1 0,1-1 0,0 1-1,-1 0 1,1-1 0,0 1 0,-1 0 0,1 0 0,0-1-1,0 1 1,-1 0 0,1 0 0,0 0 0,0 0-1,-1 0 1,1 0 0,0 0 0,0 0 0,0 0-1,-1 1 1,1-1 0,0 0 0,-1 0 0,1 1 0,0-1-1,0 0 1,-1 1 0,1-1 0,-1 1 0,1-1-1,0 1 1,-1-1 0,1 1 0,-1-1 0,1 1 0,-1 0-1,1-1 1,-1 1 0,0 0 0,1-1 1,-17 47-34,6-10 42,10-37-6,0 1-1,-1-1 0,1 1 0,0-1 1,0 0-1,0 1 0,-1-1 0,1 1 1,0-1-1,0 1 0,0-1 0,0 0 0,0 1 1,0-1-1,0 1 0,0-1 0,0 1 1,0-1-1,0 1 0,1-1 0,-1 1 1,0-1-1,0 0 0,0 1 0,0-1 0,1 1 1,-1-1-1,0 0 0,1 1 0,-1-1 1,0 0-1,0 1 0,1-1 0,-1 0 1,1 1-1,-1-1 0,0 0 0,1 0 0,-1 0 1,1 1-1,-1-1 0,0 0 0,1 0 1,-1 0-1,1 0 0,-1 0 0,1 0 1,-1 0-1,0 0 0,1 0 0,-1 0 1,1 0-1,-1 0-1,24-8 57,-21 7-60,13-6 10,0 0 0,-1-1 0,0 0 0,-1-1 0,0-1 0,0 0 0,-1-1 0,3-3-7,-6 8 46,-12 20 59,-1 10 36,3-24-139,1 1-1,-1-1 0,0 1 0,0-1 0,0 1 0,0-1 1,1 0-1,-1 1 0,0-1 0,0 1 0,1-1 1,-1 0-1,0 1 0,0-1 0,1 0 0,-1 1 1,1-1-1,-1 0 0,0 1 0,1-1 0,-1 0 0,1 0 1,-1 0-1,0 1 0,1-1 0,-1 0 0,1 0 1,-1 0-1,1 0 0,-1 0 0,1 0 0,-1 0 1,1 0-1,-1 0 0,1 0 0,-1 0 0,0 0 1,1 0-1,-1 0 0,1 0 0,-1 0 0,1-1 0,-1 1 1,1 0-1,-1-1-1,18-6 92,2-1-733,-11 6-5170,-8 2 2047</inkml:trace>
  <inkml:trace contextRef="#ctx0" brushRef="#br0" timeOffset="9001.49">6648 1099 6201,'36'-51'3918,"-47"88"6492,8 20-6441,10 75-3913,-3-86 1093,-1 4-853,1-10-157,-2 0 0,-1 0 0,-2 0 1,-2 1-1,-2-1 0,-2 2-139,1-25 159,2-17 86,-3-28 224,3 9-387,-4-15-71,1 0 0,2-1 1,1 1-1,2-1 1,1 1-1,2-1 1,1 0-1,2 1 0,1-1 1,2 1-1,1 1 1,2-1-1,1 1 1,6-9-12,-12 32-16,0 0 1,1 0 0,1 0 0,-1 0 0,2 1-1,-1 0 1,4-2 15,-10 9-5,0 1 0,1-1 0,0 0 0,-1 1 0,1 0-1,0-1 1,-1 1 0,1 0 0,0 0 0,0-1 0,0 2 0,0-1 0,0 0 0,1 0-1,-1 1 1,0-1 0,0 1 0,0-1 0,1 1 0,-1 0 0,0 0 0,0 0 0,0 0-1,1 1 1,-1-1 0,0 0 0,0 1 0,0 0 0,0-1 0,0 1 0,1 0 0,-1 0-1,-1 0 1,1 1 0,0-1 0,0 0 0,0 1 0,-1-1 0,1 1 0,-1-1 0,1 1 5,0 0-8,0 1 1,0 0 0,-1-1 0,1 1 0,-1 0 0,1-1 0,-1 1 0,0 0 0,0 0 0,0 0 0,-1 0-1,1 0 1,-1 1 0,1-1 0,-1 0 0,0 0 0,0 0 0,-1 1 7,0 3-1,0-1-1,-1 1 1,1-1 0,-2 1 0,1-1 0,-1 0-1,0 0 1,-2 5 1,-4 2 22,0 0 0,-1 0 0,0-1 0,0-1 0,-2 1 0,1-2 0,-3 2-22,-20 10-765,-1-8-3306,0-7 150</inkml:trace>
  <inkml:trace contextRef="#ctx0" brushRef="#br0" timeOffset="9425.49">6969 643 8418,'0'0'186,"1"0"1,-1-1 0,0 1-1,1 0 1,-1 0-1,0-1 1,1 1 0,-1 0-1,0 0 1,1-1-1,-1 1 1,0 0 0,1 0-1,-1 0 1,1 0-1,-1 0 1,1 0 0,-1 0-1,0 0 1,1 0-1,-1 0 1,1 0 0,-1 0-1,0 0 1,1 0-1,-1 0 1,1 0 0,-1 0-1,1 0 1,-1 0-1,0 1 1,1-1 0,-1 0-1,0 0 1,1 0-1,-1 1 1,0-1 0,1 0-187,7 20 2680,-4 31-1111,-4-48-1265,-2 52 1929,-2-1 0,-4 6-2233,1-1 1262,2 0 1,3 1-1263,2-43 107,1-1 1,1 1-1,0-1 1,1 1-1,0-1 1,2 0 0,0 0-1,1-1 1,2 5-108,-5-15 22,0 1 0,1-1 0,0 0 1,0 0-1,0 0 0,0-1 0,1 1 0,0-1 1,0 0-1,0 0 0,0-1 0,1 1 1,-1-1-1,1-1 0,0 1 0,0-1 0,0 0 1,0 0-1,0 0 0,0-1 0,1 0 1,-1-1-1,0 1 0,1-1 0,-1 0 0,1-1 1,-1 1-1,0-1 0,1-1 0,-1 1-22,4-1 5,0 0 0,0-1 0,0 0 0,-1-1 0,1 0 0,-1 0 0,0-1-1,0 0 1,-1 0 0,1-1 0,-1-1 0,0 1 0,-1-1 0,0 0 0,0-1 0,0 0 0,-1 0-1,1-3-4,-5 9-9,-1 1-1,0-1 0,0 0 0,0 0 0,-1 0 0,1 1 0,0-1 0,-1 0 0,1 0 0,-1 0 0,1 0 0,-1 0 0,0 0 0,0 0 0,0 0 0,0 0 0,0 0 0,-1 0 0,1 0 0,0 0 0,-1 0 0,0 0 0,1 0 0,-1 0 10,-1 0-10,1 0 0,-1 1 0,0-1-1,0 1 1,1 0 0,-1 0 0,0-1 0,0 1 0,0 0 0,0 0 0,0 1-1,0-1 1,-1 0 0,1 1 0,0 0 0,0-1 0,0 1 0,-2 0 10,-4-1-15,0 1 0,-1 0 0,1 1 0,0 0 0,-1 0 0,1 1 1,0 0-1,0 0 0,0 1 0,0 0 0,-1 1 15,6-2-3,-1 0 0,1 0 0,-1 1 1,1-1-1,0 1 0,0-1 0,0 1 0,0 0 0,1 0 0,-1 1 1,1-1-1,-1 0 0,1 1 0,0-1 0,1 1 0,-1 0 0,1 0 1,-1 2 2,1-2 9,1-1 1,0 1-1,0-1 1,0 1 0,1 0-1,0-1 1,-1 0 0,1 1-1,0-1 1,0 1-1,1-1 1,-1 0 0,1 0-1,0 0 1,0 0 0,0 0-1,0 0 1,0 0-1,0 0 1,1-1 0,1 2-10,10 8 155,1 1 0,0-2 0,1 0 0,0-1 0,1-1 0,0 0 1,0-1-1,1-1 0,0-1 0,14 3-155,-3-1-176,0-2 1,1-1-1,20 0 176,35-6-3945,-39-6 370</inkml:trace>
  <inkml:trace contextRef="#ctx0" brushRef="#br0" timeOffset="10377.78">1109 1690 7122,'1'-1'261,"-1"-1"0,0 1 1,1-1-1,-1 1 1,0 0-1,1-1 1,-1 1-1,0-1 0,0 1 1,0-1-1,0 1 1,-1-1-1,1 1 1,0 0-1,-1-1 1,1 1-1,0-1 0,-1 1 1,0 0-1,1 0 1,-1-1-1,0 1 1,0 0-1,1 0 0,-1 0 1,0 0-1,0-1-261,-2 1 332,0-1-1,1 1 0,-1 0 0,0 0 0,1 0 1,-1 0-1,0 0 0,0 1 0,0-1 0,0 1 1,0 0-1,0-1 0,1 2 0,-2-1-331,4 0 13,-92 3 3130,83-2-2942,0 0 0,0 0 0,1 1 0,-1 0-1,1 1 1,-1 0 0,1 0 0,0 1 0,-1 1-201,8-5 11,1 0 0,-1 0 0,0 1 0,1-1 0,-1 0 0,1 1 0,-1-1 0,0 0 0,1 1 0,-1-1 0,1 1 0,0-1 0,-1 1 0,1-1 0,-1 1 0,1-1 0,0 1 0,-1 0-1,1-1 1,0 1 0,0 0 0,-1-1 0,1 1 0,0-1 0,0 1 0,0 0 0,0-1 0,0 1 0,0 0 0,0-1 0,0 1-11,16 10 109,31-1-70,-45-10-38,27 4 25,0 1 0,19 5-26,-41-8 2,-1 0 1,0 0-1,0 0 0,0 0 1,0 1-1,0 0 0,-1 1 1,1-1-1,-1 1 1,0 0-1,0 0 0,0 1 1,-1-1-1,1 1 0,0 1-2,-4-3 3,0-1-1,0 0 1,-1 0 0,1 1-1,0-1 1,-1 0-1,0 1 1,0-1 0,1 1-1,-2-1 1,1 0-1,0 1 1,0-1 0,-1 1-1,1-1 1,-1 0-1,0 1 1,1-1 0,-1 0-1,0 0 1,0 0-1,-1 0 1,1 0 0,0 0-1,-1 0 1,1 0-1,-1 0 1,0 0 0,0-1-1,1 1 1,-1-1-1,0 1 1,0-1 0,0 0-3,-11 8 29,0 0 1,0-1-1,0 0 1,-12 4-30,3-2 135,-1-1 0,0 0 0,-1-2 0,-20 3-135,37-9-723,14-2-2939,11-1 283</inkml:trace>
  <inkml:trace contextRef="#ctx0" brushRef="#br0" timeOffset="10736.46">1218 1746 7898,'0'-3'582,"0"1"-1,0 0 1,-1 0 0,1-1 0,0 1 0,-1 0 0,0 0 0,1 0 0,-1 0-1,0 0 1,0 0 0,0 0 0,-1-1-582,1 2 160,1 1 0,0-1 0,-1 1 0,1-1 0,-1 1 0,1-1 0,-1 1 0,1-1 0,-1 1-1,0 0 1,1-1 0,-1 1 0,1 0 0,-1-1 0,0 1 0,1 0 0,-1 0 0,0 0 0,1-1 0,-1 1 0,0 0 0,1 0 0,-1 0 0,0 0 0,0 0 0,1 0 0,-1 0-1,0 1 1,1-1 0,-1 0 0,0 0 0,1 0 0,-1 1 0,0-1 0,1 0 0,-1 1 0,1-1 0,-1 1 0,1-1 0,-1 1 0,1-1 0,-1 1 0,1-1 0,-1 1 0,0 0-161,1 3 122,1 1-1,-1-1 1,1 1-1,0-1 0,0 1 1,0-1-1,0 1 1,1-1-1,0 0 0,0 0 1,0 1-121,-1-3 48,3 6-9,0 1 1,1-1-1,0 0 1,0 0-1,1 0 1,0-1-1,0 0 1,1 0-1,-1 0 1,2-1-40,-4-3 16,-1 0 1,0-1-1,1 1 1,0-1-1,0 0 0,0 0 1,0 0-1,0-1 1,0 1-1,0-1 0,0 0 1,1 0-1,-1-1 1,0 1-1,1-1 1,-1 0-1,0 0 0,1 0 1,-1-1-1,0 1 1,1-1-1,-1 0 0,0-1 1,0 1-1,3-2-16,-4 1 12,0 1-1,0-1 0,0 0 1,0 0-1,0 0 0,-1 0 0,1-1 1,-1 1-1,0-1 0,0 1 1,0-1-1,0 0 0,0 0 1,0 0-1,-1 0 0,1 0 0,0-3-11,0-2 88,0 0-1,0 0 0,-1 0 0,0-1 0,-1 1 0,0-6-87,-1 2 673,-3 15-37,4 0-615,0 0 1,-1 0-1,1 1 0,1-1 0,-1 0 1,0 0-1,1 0 0,-1 1 1,1-1-1,0 0 0,0 0-21,1 4-3,0-1 0,1 1 1,0-1-1,0 1 0,0-1 0,1 0 0,0-1 1,0 1-1,1 0 0,-1-1 0,1 0 0,0 0 0,1-1 1,-1 1-1,1-1 0,0 0 0,0-1 0,0 1 0,0-1 1,1 0-1,-1-1 0,1 0 0,0 0 0,0 0 0,5 0 3,20 0-509,-2-3-3367,-2-1 649</inkml:trace>
  <inkml:trace contextRef="#ctx0" brushRef="#br0" timeOffset="11121.19">1668 1892 1624,'-1'-2'10858,"1"-1"-3746,-4-7-591,-3-16-5605,-2-45-70,9 67-820,0-1 0,0 1 1,1-1-1,0 1 1,0-1-1,0 1 0,0 0 1,0-1-1,1 1 1,0 0-1,0 0 0,0 0 1,1 0-1,0-1-26,0 2 42,0 1 0,0-1 0,0 1 0,0-1 1,0 1-1,1 0 0,-1 0 0,1 1 0,0-1 0,-1 1 0,1 0 0,0-1 0,0 2 1,0-1-1,0 0 0,0 1 0,0 0 0,0 0 0,0 0 0,0 0 0,3 1-42,-1 0-82,1 0-1,0 1 0,0-1 0,-1 1 1,1 1-1,-1-1 0,2 2 83,19 15-3868,-6 4 237</inkml:trace>
  <inkml:trace contextRef="#ctx0" brushRef="#br0" timeOffset="12090.78">2386 1778 9986,'0'-1'299,"-1"0"0,1-1 0,0 1 0,-1 0 0,1 0 0,-1-1 0,1 1 0,-1 0 0,0 0 1,1 0-1,-1-1 0,0 1 0,0 0 0,0 0 0,0 0 0,0 1 0,0-1 0,0 0 0,0 0 0,0 0 0,0 1 0,0-1 0,-1 0 0,1 1 0,0 0 0,0-1 0,-1 1 0,1-1 0,0 1 0,-1 0 0,1 0 0,0 0 0,-1 0 0,1 0 1,-1 0-300,-2 2 324,0-1 0,1 1 0,-1 0 0,0 0 0,1 0 0,0 0 0,-1 1 0,1-1 0,0 1 0,1 0 0,-1 0 0,-1 2-324,0-1 115,0 1 0,1 0 0,0-1 0,0 1 0,0 0 0,1 0 0,-1 0 0,1 1 0,1-1 0,-1 1 0,1-1 0,0 1 0,0-1 0,0 1 0,1 0 0,0-1 0,0 6-115,1-9 16,-1 1 1,1 0-1,0-1 0,0 1 0,0 0 0,0-1 0,0 1 0,1-1 0,-1 0 0,1 1 0,-1-1 0,1 0 0,0 0 0,0 0 0,0 0 1,0 0-1,0-1 0,1 1 0,-1-1 0,0 1 0,1-1 0,-1 0 0,1 0 0,0 0 0,-1 0 0,1 0 0,0-1 0,-1 1 1,1-1-1,0 1 0,0-1 0,0 0 0,-1 0 0,1-1 0,0 1 0,2-1-16,8-1 35,0 0-1,0 0 0,0-2 1,0 0-1,0 0 1,-1-1-1,0 0 1,0-1-1,0-1 1,5-4-35,-10 7 18,-1 0 1,0 0-1,0-1 1,-1 0-1,1 0 1,-1 0-1,0-1 1,0 0-1,-1 0 1,0 0-1,0 0 1,0-1-1,-1 0 1,0 1-1,0-1 1,-1-1-1,0 1 1,0 0-1,0-5-18,-3 8 213,-1 11-106,3 26-63,-1-31-91,2 5 78,-1 1-1,1-1 1,1 1 0,0-1 0,0 0 0,0 1-1,2 1-30,-3-7-155,-1 0-1,0 0 0,1 0 0,-1-1 1,1 1-1,0-1 0,0 1 0,0-1 0,-1 0 1,1 1-1,0-1 0,0 0 0,1 0 1,-1-1-1,0 1 0,0 0 0,0-1 1,1 1-1,-1-1 0,0 0 0,0 0 0,1 1 1,-1-2-1,0 1 0,0 0 0,1 0 1,-1-1-1,0 1 0,0-1 0,2 0 156,1-1-651,0 0 0,0 0 0,-1 0 0,0 0-1,1 0 1,-1-1 0,0 0 0,0 0 0,0 0-1,-1-1 1,1 1 0,-1-1 0,1 0 0,-1 0 0,0-1 651,16-30-1853,-3-3 4517,-16 39-2526,0-1 1,0 0-1,0 0 1,0 0-1,0 0 1,0 0-1,0 0 1,0 0-1,0 1 0,0-1 1,0 0-1,0 0 1,0 0-1,0 0 1,0 0-1,1 0 1,-1 0-1,0 0 1,0 0-1,0 0 1,0 0-1,0 0 1,0 0-1,0 1 0,1-1 1,-1 0-1,0 0 1,0 0-1,0 0 1,0 0-1,0 0 1,0 0-1,0 0 1,1 0-1,-1 0 1,0 0-1,0 0 1,0 0-1,0 0 1,0-1-1,0 1 0,0 0 1,1 0-1,-1 0 1,0 0-1,0 0 1,0 0-1,0 0 1,0 0-1,0 0 1,0 0-1,0 0 1,0 0-1,0-1 1,1 1-1,-1 0 0,0 0 1,0 0-1,0 0 1,0 0-1,0 0 1,0 0-1,0-1 1,0 1-1,0 0 1,0 0-1,0 0-138,5 17 1796,2 20-2063,-7-36 282,1 1 1,0-1-1,0 1 1,0-1-1,0 1 1,0-1-1,0 0 0,0 0 1,0 1-1,0-1 1,0 0-1,1 0 1,-1 0-1,0 0 1,1 0-1,-1-1 0,1 1 1,-1 0-1,1-1 1,-1 1-1,1-1 1,0 1-1,-1-1 0,1 0 1,-1 0-1,1 0 1,0 0-1,-1 0 1,1 0-1,0 0 0,-1 0 1,2-1-16,48-4 32,-50 5-20,3-2-6,0 1 0,0 0 0,0-1 1,0 0-1,0 0 0,0 0 0,0 0 1,-1 0-1,1-1 0,-1 0 0,1 0 1,0-1-7,-2 2 1,0 0 1,0 0 0,1 0 0,-1 0 0,0 1 0,1-1 0,0 1 0,-1-1 0,1 1 0,0 0 0,0 0 0,0 0 0,1 0-2,-3 2-3,-1 0 0,1 0 1,0 0-1,0 1 1,0-1-1,-1 0 1,1 0-1,-1 1 0,1-1 1,-1 0-1,1 1 1,-1-1-1,0 0 1,0 1-1,0-1 1,1 1-1,-1-1 0,-1 1 1,1-1-1,0 0 1,0 1-1,-1 0 3,2 7 18,0-4-11,0 0-1,0 0 1,1 0 0,-1 0 0,1 0 0,1 0-1,-1 0 1,1 0 0,2 3-7,-1-2 12,-2-3-1,0-1-1,0 0 1,0 0 0,0 0-1,0 0 1,0-1-1,1 1 1,-1 0-1,0-1 1,1 0 0,0 1-1,-1-1 1,1 0-1,0 0 1,0-1-1,-1 1 1,1-1 0,0 1-1,0-1 1,1 0-11,57-3 158,-53 2-140,5-1 16,0 0 0,-1-1-1,1-1 1,-1 0 0,12-5-34,-22 8 8,1 0 0,0 0 0,0 0 0,-1-1-1,1 1 1,-1-1 0,1 0 0,-1 1 0,0-1 0,1 0 0,-1 0 0,0-1 0,0 1 0,-1 0 0,1-1 0,0 1 0,-1-1 0,1 1 0,-1-1-1,0 0 1,0 0 0,0 1 0,0-1 0,-1 0 0,1 0 0,-1 0 0,1-3-8,-1 5 1,0 0 0,-1 0 0,1 0 1,0 1-1,0-1 0,-1 0 0,1 0 0,0 0 0,-1 0 0,1 0 1,-1 0-1,1 1 0,-1-1 0,1 0 0,-1 0 0,0 1 0,0-1 0,1 0 1,-1 1-1,0-1 0,0 1 0,1-1 0,-1 1 0,0-1 0,0 1 0,0-1 1,0 1-2,-30 0-11,24 2 3,0 0-1,0 0 1,1 0 0,-1 1-1,1 0 1,0 1 0,0-1-1,0 1 9,3-2-2,1-1 0,0 1 0,-1 0 0,1 0 0,0 0 0,0 0 0,1 0 0,-1 0 0,0 0 0,1 1-1,-1-1 1,1 0 0,0 1 0,0-1 0,0 1 0,0 0 0,0-1 0,0 1 0,1 0 0,0 0 0,-1-1 0,1 1 0,0 0-1,0 0 1,0 0 0,1-1 0,-1 1 0,1 0 0,-1 0 0,1-1 0,0 1 0,0-1 0,0 1 0,1-1 0,-1 1-1,0-1 1,1 1 0,0-1 0,-1 0 0,3 2 2,3 3 66,1 1-1,0-1 0,0 0 1,1-1-1,-1 0 1,2 0-1,-1-1 0,0 0 1,1-1-1,1 0-65,62 17-8516,-41-18 2956</inkml:trace>
  <inkml:trace contextRef="#ctx0" brushRef="#br0" timeOffset="12857.4">4021 1747 10602,'0'-1'363,"0"1"1,0-1-1,1 0 0,-1 0 0,0 1 0,1-1 1,-1 0-1,1 0 0,-1 1 0,1-1 0,-1 1 1,1-1-1,-1 0 0,1 1 0,-1-1 0,1 1 0,0-1 1,-1 1-1,1 0 0,0-1 0,0 1 0,-1 0 1,1-1-364,4 16 3730,-8 42-2466,2-47-717,-1 24-126,-29 337 1543,31-367-1944,0-1 0,-1 0 0,0 1 1,1-1-1,-1 1 0,-1-1 0,1 0 0,0 0 1,-1 1-1,1-1 0,-1 0 0,0-1 0,0 1 1,0 0-1,-1 0 0,1-1 0,-1 1 0,-1 1-20,3-4 15,0 1 0,0-1-1,0 1 1,0-1 0,0 0 0,-1 1-1,1-1 1,0 0 0,0 0 0,0 0-1,0 0 1,0 0 0,0 0-1,-1 0 1,1 0 0,0 0 0,0 0-1,0-1 1,0 1 0,0-1-1,0 1 1,0 0-15,-2-2 22,1 0-1,0 1 0,0-1 1,-1 0-1,1 0 1,0 0-1,0 0 0,1 0 1,-1 0-1,0-1 1,1 1-1,-1-3-21,-5-7 17,2 0-1,0 0 1,0-1 0,1 1 0,1-1-1,0 0 1,1 0 0,0-1 0,1 1 0,0 0-1,1-1 1,1 1 0,0 0 0,1-1-1,0 1 1,1 0 0,0 0 0,1 1-1,1-1 1,0 1 0,4-7-17,-3 8-7,0-1 0,1 1 0,0 1 0,1-1 0,0 1 0,1 1 0,0-1 0,0 2 0,1-1 0,0 1 0,1 1 0,0 0 0,0 0 0,0 1-1,1 0 1,0 1 0,0 1 0,0 0 0,1 0 0,-1 1 0,1 1 0,2 0 7,-8 1-4,-1 1 0,1 0 0,0 1-1,-1 0 1,1 0 0,-1 0 0,1 1 0,-1 0-1,0 0 1,0 0 0,2 2 4,-6-3-1,-1-1 1,1 1-1,-1 0 0,0 0 1,1 0-1,-1 0 0,0 0 0,0 0 1,1 0-1,-1 0 0,0 0 1,0 0-1,0 1 0,-1-1 1,1 0-1,0 1 0,0-1 1,-1 1-1,1-1 0,-1 1 1,1-1-1,-1 1 0,0-1 0,1 1 1,-1 0-1,0-1 0,0 1 1,0-1-1,0 1 0,-1-1 1,1 1-1,0 0 0,-1-1 1,1 1-1,-1-1 0,1 1 1,-1-1-1,0 0 0,1 1 0,-1-1 1,0 0-1,0 1 0,0-1 1,0 0-1,0 0 0,0 0 1,-1 1 0,-8 8 112,0-1 1,-1 0-1,0 0 1,-1-1-1,1 0 1,-1-1-1,-9 4-112,4-3 234,2 1-1,-1 1 1,1 0-1,-2 4-233,16-13 102,-10 10-251,11-11 63,-1 0 0,1 1 0,0-1 0,0 0-1,0 0 1,0 0 0,0 0 0,-1 1-1,1-1 1,0 0 0,0 0 0,0 0 0,0 1-1,0-1 1,0 0 0,0 0 0,0 1 0,0-1-1,0 0 1,0 0 0,0 0 0,0 1 0,0-1-1,0 0 1,0 0 0,0 1 0,0-1 0,0 0-1,0 0 1,0 0 0,0 1 0,0-1-1,0 0 1,0 0 0,0 1 0,1-1 0,-1 0-1,0 0 1,0 0 0,0 0 0,0 1 0,1-1-1,-1 0 1,0 0 0,0 0 0,0 0 0,1 0-1,-1 0 1,0 0 0,0 1 0,1-1 86,18-1-3746</inkml:trace>
  <inkml:trace contextRef="#ctx0" brushRef="#br0" timeOffset="13375.64">4455 1872 7602,'1'-2'653,"0"-1"0,0 0 0,0 0 0,-1 0 0,1 0 0,-1 0 1,0 0-1,0 1 0,0-1 0,0 0 0,0-3-653,-1 5 219,1 0 0,0 0 0,-1 0 0,1 0 0,-1 0 0,1 0 0,-1 0 0,1 1 1,-1-1-1,0 0 0,1 0 0,-1 0 0,0 1 0,0-1 0,0 0 0,1 1 0,-1-1 0,0 1 0,0-1 0,0 1 0,0 0 0,-1-1-219,-3 0 285,0 1 0,0-1 0,0 1 0,0 0 0,0 0 0,-1 1 0,1 0 0,0 0 0,0 0 0,0 0 0,0 1 0,-1 0-285,-66 28 1259,68-28-1209,-1 1 1,1 0-1,0-1 1,0 1-1,0 0 1,0 1-1,1-1 1,-1 1-1,1 0 1,0 0-1,0 0 1,0 0-1,1 0 1,-2 2-51,4-5 5,-1 0 0,1 1 1,-1-1-1,1 0 0,0 0 1,-1 0-1,1 0 0,0 0 1,0 1-1,0-1 0,0 0 1,0 0-1,0 0 0,0 0 1,0 1-1,1-1 0,-1 0 1,0 0-1,1 0 0,-1 0 0,1 0 1,-1 0-1,1 0 0,-1 0 1,1 0-1,0 0 0,0 0 1,-1 0-1,1 0-5,2 1 9,0-1 0,-1 1 0,1-1 0,0 1 0,0-1 0,-1 0 0,1 0 0,0 0 0,0 0 0,0-1 0,3 1-9,10 0 35,0 0-1,0-1 1,0-1-1,1 0-34,-15 1 7,8-1 14,0 0 0,1 0 0,-1-1 0,0 0 0,0-1 0,0 0 0,-1-1 0,1 0 0,-1 0 0,0-1 0,0 0-1,0-1 1,-1 0 0,1 0 0,-2-1 0,3-1-21,-5-1 182,-5 10-22,0 2-155,0-1 0,1 1 0,-1-1 0,0 1 0,1 0 0,0-1 0,-1 1 0,1-1 0,0 1 0,0-1 0,1 0 0,0 2-5,4 7 11,0-1 0,1-1 0,0 1 0,1-1 1,7 7-12,-12-14-5,0 1 1,0 0 0,0-1 0,1 0 0,-1 0 0,1 0 0,-1 0 0,1 0 0,0-1 0,1 1 4,-3-2-16,0 1-1,0-1 0,0 0 0,0 0 0,0 0 1,0 0-1,0 0 0,0 0 0,0-1 1,-1 1-1,1-1 0,0 1 0,0-1 0,0 0 1,-1 0-1,1 1 0,0-1 0,-1 0 1,1-1-1,-1 1 0,1 0 0,0-1 17,-1 1-12,0 0 0,0 0 0,0 0 0,0-1 0,0 1 0,0-1 0,0 1 0,0-1-1,-1 1 1,1-1 0,0 1 0,-1-1 0,1 1 0,-1-1 0,0 0 0,0 1 0,1-1 0,-1 0 0,0 1 0,0-1 0,-1-1 12,-10-37 64,9 36-44,0 1 0,1-1 0,-1 0 0,1 0 0,0 0 0,0-1 0,1 1 0,-1 0 0,1 0 0,0 0 0,0-3-20,1 6 3,-1 0 0,1 0 0,0 0-1,-1 0 1,1 0 0,0 1 0,0-1 0,0 0 0,-1 0 0,1 0 0,0 1-1,0-1 1,0 0 0,0 1 0,0-1 0,0 1 0,1-1 0,-1 1 0,0 0 0,0-1-1,0 1 1,0 0 0,0 0 0,1 0 0,-1 0 0,0 0 0,0 0 0,1 0-3,45 3-24,-29-1-681,0-1-3341,3 0 117</inkml:trace>
  <inkml:trace contextRef="#ctx0" brushRef="#br0" timeOffset="13794.73">4995 1563 5441,'2'-26'8470,"0"22"-3416,0 19-1037,-3 65-1825,-3 0 0,-12 60-2192,13-121 101,-4 40 119,7-56-156,0 0 1,0 0-1,0 1 0,0-1 1,0 0-1,1 0 1,0 0-1,0 0 0,-1 0 1,2 1-1,-1-1 1,0-1-1,1 1 0,-1 0 1,2 1-65,-3-4-172,1 0-1,-1 1 1,1-1 0,-1 0 0,1 1 0,-1-1-1,1 0 1,-1 0 0,1 1 0,0-1 0,-1 0-1,1 0 1,-1 0 0,1 0 0,0 0 0,-1 0-1,1 0 1,0 0 0,-1 0 0,1 0 0,-1-1-1,1 1 1,0 0 0,-1 0 0,1-1 172,5-5-3728</inkml:trace>
  <inkml:trace contextRef="#ctx0" brushRef="#br0" timeOffset="14166.05">4979 1875 6169,'-56'-107'3713,"50"100"-168,6 5-1345,6 2-855,-6 0-377,1 0-744,10 2-56,16 0-48,49 7-8,-41-11 88,0-2-248,-4 1-112,-1 1-3561,-9-1 881</inkml:trace>
  <inkml:trace contextRef="#ctx0" brushRef="#br0" timeOffset="14167.05">5209 1766 3705,'4'7'3625,"3"12"-329,2 41-631,-14-40-353,-3-2-911,8 0-353,2-3-528,7-4-160,0-3-192,6-4 448,-3-3 817,5-5-5250,-9-1 2496</inkml:trace>
  <inkml:trace contextRef="#ctx0" brushRef="#br0" timeOffset="14504.61">5296 1629 3065,'0'8'704,"0"-7"-704,3 0-560</inkml:trace>
  <inkml:trace contextRef="#ctx0" brushRef="#br0" timeOffset="14866.97">5446 1823 6505,'-7'0'1365,"6"0"-1067,0-1 0,0 1-1,0 0 1,0 0 0,0-1 0,0 1 0,0 0 0,0 0-1,0 0 1,0 0 0,0 0 0,0 1 0,0-1-1,0 0 1,0 0 0,0 1 0,0-1 0,0 0-1,0 1 1,0-1 0,0 1 0,1 0 0,-1-1-1,0 1 1,-1 0-298,6-1 355,-1 1-1,0-1 1,1 0-1,-1-1 1,0 1-1,1-1 1,-1 1 0,0-1-1,0 0 1,1 0-1,-1 0 1,0-1-1,1 0-354,2-2 205,0 0 0,0 0 1,0-1-1,0 1 0,-1-2 0,0 1 0,5-6-205,-9 10 23,0 1 1,-1-1-1,1 0 0,0 1 0,-1-1 1,1 0-1,0 0 0,-1 1 0,1-1 1,-1 0-1,1 0 0,-1 0 0,1 0 1,-1 0-1,0 0 0,0 0 0,1 0 1,-1 0-1,0 0 0,0 0 0,0 0 1,0 0-1,0 0 0,0 0 0,0 0 1,0 0-1,-1 0 0,1 0 0,0 0 1,-1 0-1,1 0 0,0 0 0,-1 0 1,1 1-1,-1-1 0,0 0 0,1 0 1,-1 0-1,0 1 0,1-1 0,-1 0 1,0 1-1,0-1 0,1 0 0,-1 1 1,0-1-1,0 1 0,0-1 0,0 1 0,0 0 1,0-1-1,0 1 0,0 0 0,0 0 1,0 0-1,0 0 0,0 0 0,0 0 1,0 0-1,0 0 0,0 0-23,-4 0 73,0 0 0,-1 0 0,1 0 0,0 1 0,0 0 0,0 0 0,1 0 0,-1 1-1,0 0 1,0 0 0,1 0 0,-1 0 0,1 1 0,0-1 0,-1 1 0,1 0 0,1 1 0,-1-1 0,0 1 0,1-1 0,0 1-1,-1 0 1,2 0 0,-1 1 0,0-1-73,0 1 62,0-1 0,0 1 0,1 0 0,0 0 0,0 1 0,0-1 0,0 0 0,1 1 0,0-1 0,0 1 0,0-1 0,0 1 0,1-1 0,0 1 0,1-1-1,-1 1 1,1-1 0,0 1 0,0-1 0,1 1 0,-1-1 0,3 5-62,-2-8 54,0 1-1,0-1 1,1 1-1,-1-1 1,1 0-1,-1 0 1,1 0-1,0 0 1,-1 0 0,1-1-1,0 1 1,0-1-1,0 1 1,1-1-1,-1 0 1,0-1-1,3 1-53,62 8-133,-51-8-1361,25 3-3182,-6-2-52</inkml:trace>
  <inkml:trace contextRef="#ctx0" brushRef="#br0" timeOffset="15310.9">6277 1900 3801,'1'-1'212,"0"0"0,-1 0 0,1 0 0,0 1 0,-1-1 0,1 0-1,-1 0 1,1 0 0,-1 0 0,1 0 0,-1 0 0,1 0 0,-1 0 0,0 0 0,0 0 0,0-1 0,0 1 0,0 0 0,0 0 0,0 0 0,0 0 0,0 0 0,0 0 0,0 0 0,-1 0 0,1 0 0,0 0 0,-1 0 0,1 0-1,-1 0 1,1-1-212,-2 0 436,0 0-1,-1 1 0,1-1 1,0 0-1,0 1 0,-1-1 0,1 1 1,0 0-1,-1 0 0,0 0 1,1 0-1,-1 0 0,0 1-435,-8-3 1042,-1 1 0,0 0-1,1 1 1,-1 0 0,0 1 0,-8 1-1042,12 0 334,-1 1 0,1 0 1,-1 0-1,1 1 0,0 0 1,0 0-1,0 1 0,-6 4-334,12-7 28,0 0-1,0 0 1,0 0-1,0 1 1,1-1-1,-1 1 1,0-1-1,0 1 1,1-1-1,-1 1 1,1 0-1,0 0 1,0 0-1,-1 0 1,1 0-1,1 0 1,-1 0 0,0 0-1,0 1 1,1-1-1,-1 0 1,1 0-1,0 1 1,-1-1-1,1 0 1,0 1-1,1-1 1,-1 0-1,0 1 1,1-1-1,-1 0 1,1 0-1,-1 0 1,2 1-28,-2-1 5,1-1 0,0 0 0,0 0-1,0 0 1,0 0 0,0 0 0,0 0 0,0 0 0,0 0 0,0 0 0,1 0 0,-1 0 0,0-1 0,1 1-1,-1-1 1,0 1 0,1-1 0,-1 1 0,1-1 0,-1 0 0,1 1 0,-1-1 0,0 0 0,1 0-1,-1 0 1,1-1 0,-1 1 0,1 0 0,-1 0 0,1-1 0,-1 1 0,0-1 0,1 0-5,5-1 20,0 0 1,0-1-1,0 0 1,-1 0 0,0-1-1,3-1-20,0-2 18,0 0-1,-1 0 1,0-1-1,0 0 1,-1-1-1,0 1 1,0-1-1,-1-1 1,0 1-1,-1-1 1,0 0-1,-1 0 0,0-1 1,0 1-1,-1-1 1,0 0-1,-1 0 1,-1 0-1,1-7-17,0-25 188,-2 1 1,-2 0-1,-2-1 0,-5-22-188,6 46 154,4 236 1013,-3-175-1098,0 61 39,3-93-65,-1 0-1,2-1 1,-1 1-1,2 0 1,-1 0-1,1-1 1,1 1 0,3 6-43,-6-15-47,0 1 0,0 0 1,0-1-1,0 1 1,0 0-1,0-1 0,1 1 1,-1-1-1,1 0 1,-1 1-1,1-1 0,-1 0 1,1 0-1,0 0 1,1 0 46,20 3-4691,-2-6 345</inkml:trace>
  <inkml:trace contextRef="#ctx0" brushRef="#br0" timeOffset="15663.94">6421 1874 8114,'78'-63'3945,"-83"63"384,-2 8-1737,0 3-880,0 7-407,-1 2-377,5-3-520,3 0-152,2-2-120,3-5 320,3-5 200,7-3-5393,-5-4 2201</inkml:trace>
  <inkml:trace contextRef="#ctx0" brushRef="#br0" timeOffset="15664.94">6477 1592 7530,'-12'-18'3016,"1"-2"153,4 18-2073,7 2-384,7 10-344,4 2 329,9 6-3130,2-3-720,3 8-175</inkml:trace>
  <inkml:trace contextRef="#ctx0" brushRef="#br0" timeOffset="16002.4">6624 1708 2481,'90'81'3214,"-87"-78"-2826,0 0 1,0 0-1,0 1 1,-1-1-1,1 1 1,-1 0-1,0-1 1,0 1 0,0 0-1,0 0 1,-1 1-1,0-1 1,0 0-1,0 0 1,0 1-1,-1-1 1,1 0-1,-1 3-388,1 7 1295,0-4-729,-1 0-1,0 0 1,-1 0-1,1 0 1,-2 0-1,0 0 1,0 0-1,0-1 1,-1 1-1,-1-1 1,0 0-1,0 0 1,0 0-1,-2 0 1,1-1-1,-1 0 1,0 0-1,-4 3-565,10-10 58,0-1-1,-1 1 0,1-1 0,-1 1 0,1-1 0,-1 0 0,0 1 0,1-1 0,-1 0 0,1 1 0,-1-1 0,0 0 0,1 0 0,-1 1 0,0-1 0,1 0 0,-1 0 0,1 0 0,-1 0 0,0 0 0,1 0 0,-1 0 0,0 0 1,1 0-1,-1-1 0,0 1 0,1 0 0,-1 0 0,0 0 0,1-1 0,-1 1 0,0-1-57,-14-19 1163,-1-34 156,14 34-1198,1-1 0,1 0 0,0 0 0,2 0-1,1 0 1,0 1 0,1-1 0,2 1 0,0 0 0,1 0 0,1 1 0,0 0 0,2 0-1,2-2-120,-5 12 1,1 2 0,0-1-1,0 1 1,1 0-1,-1 0 1,1 1-1,1 0 1,-1 1-1,1 0 1,0 0-1,0 1 1,1 1-1,8-3 0,-4 2-26,0 1-1,0 0 0,0 1 1,1 0-1,-1 1 0,0 1 0,1 1 1,-1 0-1,9 2 27,-22-3-209,-1 1 1,1-1-1,0 1 1,0-1-1,-1 1 0,1-1 1,-1 1-1,1 0 0,-1 0 1,1 0-1,-1 0 0,1 0 1,-1 0-1,0 0 1,0 0-1,1 1 0,-1-1 1,0 0-1,0 1 0,0-1 1,0 1-1,-1-1 1,1 1-1,0-1 0,0 2 209,1 19-3925</inkml:trace>
  <inkml:trace contextRef="#ctx0" brushRef="#br0" timeOffset="16448.91">6746 1802 9010,'-8'-4'1466,"0"-1"3903,16 7-490,20 7-4653,74 11 68,33 7-2043,-132-25 1284,1-1 0,-1 0 0,0 1 0,0 0 0,1 0 1,-1 0-1,-1 0 0,1 0 0,0 1 0,-1-1 0,1 1 0,1 2 465,0 1-203,0 0 0,0 0 0,0 0 0,-1 1 0,0-1 0,0 1 0,-1 0 203,0-2 408,0 0 0,0 1 0,-1-1 0,0 1 0,0 0 0,-1-1 0,1 1 1,-1 0-1,0-1 0,-1 1 0,1 0 0,-1-1 0,0 1 0,-1-1 0,1 1 0,-1-1 0,0 1 0,-1 0-408,3-6 88,0 0 1,-1 1-1,1-1 0,0 0 0,0 1 1,-1-1-1,1 0 0,0 0 0,-1 1 0,1-1 1,0 0-1,-1 0 0,1 1 0,0-1 1,-1 0-1,1 0 0,0 0 0,-1 0 0,1 0 1,-1 1-1,1-1 0,0 0 0,-1 0 1,1 0-1,-1 0 0,1 0 0,0 0 0,-1 0 1,1 0-1,-1-1 0,1 1 0,0 0 0,-1 0 1,1 0-1,0 0 0,-1 0 0,1-1 1,-1 1-1,1 0 0,0-1-88,-17-16 1780,-7-25-117,20 31-1494,0 0-1,0-1 1,1 1-1,1 0 0,0-1 1,1 0-1,0 0 1,1 1-1,0-1 0,0 0 1,2 0-1,-1 1 0,2-1 1,-1 1-1,3-6-168,-2 9 10,0 0-1,0 0 1,0 0-1,1 0 1,1 0-1,-1 1 1,1 0-1,0 0 0,1 0 1,0 1-1,0 0 1,0 0-1,0 0 1,1 1-1,0 0 1,1 0-1,-1 1 1,1 0-1,0 0 1,-1 0-1,3 1-9,3-1 49,0 0 0,0 1 1,1 0-1,-1 1 0,0 1 0,1 0 0,-1 1 1,1 0-1,-1 1 0,13 3-49,-10 5-762,-12 3-3492,-7 6 950</inkml:trace>
  <inkml:trace contextRef="#ctx0" brushRef="#br0" timeOffset="16801.86">7114 1868 10618,'-7'-2'4169,"-3"7"464,9 3-3113,2 3 97,9 1-881,9-1-232,3-3-288,6 1-56,1-4-56,0-2 72,-6-2 16,-3-2-400,-8-1 392,-1-3-5073,-5 2 1344</inkml:trace>
  <inkml:trace contextRef="#ctx0" brushRef="#br0" timeOffset="17136.75">7314 1920 3641,'1'1'4193,"1"1"-537,-1-1 369,2 7-1864,2 11-33,-3-1-904,7 43-271,-8-46-433,4 2-128,-1-6-192,6-3-48,0-3-48,1 1 480,-4-8 144,9-2-5393,2-4 2329</inkml:trace>
  <inkml:trace contextRef="#ctx0" brushRef="#br0" timeOffset="17137.25">7492 1706 8666,'-23'-28'3761,"0"7"7,9 13-2191,6 7-833,4 5-480,8 5 2569,4 4-6602,17 10 3145</inkml:trace>
  <inkml:trace contextRef="#ctx0" brushRef="#br0" timeOffset="17509.47">7731 1912 5497,'-49'-14'8822,"-8"13"-3862,46 2-4640,0 0 0,0 1 1,0 0-1,1 1 0,-1 0 0,1 0 0,-1 1 0,1 1 0,0 0 1,1 0-1,-1 1 0,1 0 0,0 0 0,0 2-320,7-7 15,1 0 1,-1 1-1,0-1 0,1 0 1,0 1-1,-1-1 0,1 1 1,0 0-1,0-1 0,0 1 1,0 0-1,0 0 0,0 0 1,0 0-1,1 0 0,-1 0 1,1 0-1,-1 0 0,1 0 0,0 0 1,0 0-1,-1 0 0,2 0 1,-1 0-1,0 0 0,0 0 1,1 0-1,-1 0 0,1 0 1,-1 0-1,1 0 0,0 0 1,0-1-1,0 1 0,0 0 1,0 0-1,0-1 0,1 1 1,-1-1-1,1 1 0,-1-1 1,1 1-1,-1-1 0,1 0 0,1 1-15,3 2 22,1 0 0,0 0 0,0-1 0,0 0 0,0 0-1,0-1 1,0 0 0,1 0 0,-1-1 0,1 0 0,6 0-22,-2-1 18,0 0 1,0-2 0,-1 1 0,1-2 0,-1 1-1,1-2 1,-1 1 0,0-2 0,0 1 0,-1-1-19,-2 1 20,-1 0 0,0-1 0,0 1 0,0-1 1,-1-1-1,1 1 0,-1-1 0,-1 0 0,1-1 1,-1 1-1,0-1 0,0 0 0,-1 0 0,3-7-20,-9 21 20,0 0-1,1-1 0,0 1 0,0 0 0,1 0 1,0 0-1,0 0 0,0 0 0,1 0 1,0 0-1,0-1 0,1 1 0,0 0 0,0-1 1,1 1-1,0-1 0,1 3-19,-2-6 72,0-1 0,1 1-1,-1-1 1,0 0 0,1 0-1,-1 0 1,1 0 0,0 0 0,0-1-1,0 1 1,0-1 0,0 0-1,0 0 1,0 0 0,2 1-72,18-4-3759,-9-6 1014</inkml:trace>
  <inkml:trace contextRef="#ctx0" brushRef="#br0" timeOffset="17850.48">7836 1536 8130,'-14'-3'1856,"-1"-23"705,7 21-4762,5 5-335,5-3-769</inkml:trace>
  <inkml:trace contextRef="#ctx0" brushRef="#br0" timeOffset="18202.32">8061 1336 7370,'-6'5'10596,"3"13"-7462,0 29-2103,-11 136 2336,4-85-2076,5 0-1,5 22-1290,0-114 20,1 0 0,0 0 0,0 0-1,0 0 1,1 0 0,0 0-1,0-1 1,0 1 0,1-1 0,0 1-1,0-1 1,0 0 0,1 0 0,0 0-1,0-1 1,0 1 0,0-1 0,1 0-1,-1 0 1,1 0 0,0-1 0,1 0-1,-1 0 1,0 0 0,1 0-1,0-1 1,-1 0 0,1 0 0,2-1-20,2 2 20,0-1 0,0 0 1,1-1-1,-1-1 1,1 1-1,-1-2 1,1 1-1,-1-1 0,1-1 1,-1 0-1,0-1 1,0 0-1,0 0 0,0-1 1,-1 0-1,8-4-20,-15 6 4,0 1-1,1 0 1,-1-1 0,0 0-1,0 1 1,0-1-1,0 0 1,0 0 0,0 0-1,0-1 1,-1 1-1,1 0 1,-1 0-1,0-1 1,0 1 0,0-1-1,0 1 1,0-1-1,0-1-3,-1 3 0,0 0 1,0 0-1,0 0 0,0 1 0,0-1 0,0 0 0,0 0 0,-1 0 0,1 0 0,0 1 0,-1-1 0,1 0 0,0 0 0,-1 1 0,1-1 0,-1 0 0,1 1 0,-1-1 0,1 0 0,-1 1 0,0-1 0,1 1 0,-1-1 0,-1 0-2,0 0-1,0 0 1,0 0-1,-1 0 0,1 0 1,0 1-1,0-1 1,0 1-1,-1 0 1,1 0-1,0-1 1,-1 1-1,1 1 3,-5-1-7,-1 2 1,1-1-1,0 1 0,0 0 0,0 1 1,0 0-1,0 0 0,1 0 0,-1 1 0,1 0 1,0 0-1,0 0 0,-1 2 7,4-4-1,1-1 0,0 1 1,-1 0-1,1 0 0,0 0 0,0 0 0,1 0 0,-1 0 0,0 0 0,1 1 1,-1-1-1,1 1 0,0-1 0,-1 1 0,1-1 0,1 1 0,-1 0 0,0 0 1,1-1-1,-1 1 0,1 0 0,0 0 0,0 0 0,0-1 0,0 1 0,0 0 1,1 0-1,-1 0 0,1-1 0,0 1 0,0 0 0,0-1 0,0 1 0,0-1 1,1 2-1,3 1 10,0 0 0,-1-1 0,1 0 0,1 0 0,-1-1-1,1 1 1,-1-1 0,1 0 0,0 0 0,0-1 0,0 0-1,1 0 1,-1-1 0,0 1 0,1-1 0,0 0-9,15 2 63,0-2 0,1 1 0,21-3-63,-41 1-432,-1 0 0,1 0 0,0-1 0,-1 1 0,1 0 0,-1-1 1,1 1-1,-1-1 0,1 0 0,-1 0 0,1 0 0,-1 0 0,0-1 0,0 1 0,1 0 0,-1-1 0,0 0 0,0 1 0,-1-1 0,2-1 432,4-17-5808</inkml:trace>
  <inkml:trace contextRef="#ctx0" brushRef="#br0" timeOffset="18550">7656 1664 13803,'-19'-26'4121,"5"0"1424,14 8-3857,4 3-359,3 2-265,4 1-408,-1 5 304,2 0-40,-5 4-6585,-1-10 3001</inkml:trace>
  <inkml:trace contextRef="#ctx0" brushRef="#br0" timeOffset="21327.46">7773 1066 3057,'0'-1'251,"0"0"0,-1-1 1,1 1-1,-1 0 0,1 0 0,-1 0 1,1 0-1,-1 0 0,1 0 1,-1 0-1,0 0 0,0 1 1,1-1-1,-1 0 0,0 0 0,0 0 1,0 1-1,0-1 0,0 1 1,0-1-1,0 0 0,0 1 1,0 0-1,0-1 0,-1 1-251,-2-1 337,1 1 0,0 0 1,0 0-1,0 0 0,0 0 0,-1 0 0,1 1 0,0 0 0,0-1 0,-1 2-337,-11 3 951,0 1-1,0 1 0,-11 7-950,20-11 346,-11 6 294,7-5-286,1 1 1,0 0-1,0 0 0,0 1 1,1 0-1,-1 1 0,2 0 0,-4 4-354,10-11 15,1 1-1,0-1 0,-1 1 1,1-1-1,0 1 0,-1-1 1,1 1-1,0 0 0,0-1 0,0 1 1,-1 0-1,1-1 0,0 1 1,0-1-1,0 1 0,0 0 0,0-1 1,0 1-1,1 0 0,-1-1 1,0 1-1,0 0 0,0-1 0,0 1 1,1-1-1,-1 1 0,0-1 1,1 1-1,-1 0 0,0-1 1,1 1-1,-1-1 0,1 0 0,-1 1 1,1-1-1,-1 1 0,1-1 1,-1 0-1,1 1 0,-1-1 0,1 0 1,0 1-1,-1-1 0,1 0 1,-1 0-1,1 0 0,0 0 1,-1 1-1,1-1 0,0 0 0,-1 0 1,1 0-1,-1 0 0,1 0 1,0-1-1,-1 1-14,44 3 128,35-9 11,-59 3-114,1 0 0,0 2 0,0 1 0,0 0 0,0 2 0,12 2-25,-32-4 2,0 0 0,0 0 0,0 0 0,0 0 0,0 0-1,0 0 1,-1 1 0,1-1 0,0 0 0,0 1 0,0-1 0,0 0 0,0 1 0,-1-1 0,1 1 0,0-1-1,0 1 1,-1 0 0,1-1 0,0 1 0,-1 0 0,1-1 0,-1 1 0,1 0 0,-1 0 0,1 0-1,-1-1 1,0 1 0,1 0 0,-1 0 0,0 0 0,1 0-2,-2 1 43,0 0 1,1-1-1,-1 1 1,0-1-1,0 1 0,0-1 1,0 1-1,0-1 1,0 1-1,0-1 1,0 0-1,-1 0 0,1 1 1,-1-1-1,0 0-43,-57 34 1657,-99 28 1122,157-63-2753,0 1 0,1-1 1,-1 1-1,0-1 0,0 1 1,1 0-1,-1-1 0,1 1 0,-1 0 1,0-1-1,1 1 0,-1 0 0,1 0 1,0 0-1,-1 0 0,1-1 1,0 1-1,-1 0 0,1 0 0,0 0 1,0 0-1,0 0 0,0 0 1,0 0-1,0 0 0,0 0 0,0 0 1,0-1-1,0 1 0,0 0 0,1 0 1,-1 0-1,0 0 0,1 0 1,-1 0-1,1-1-26,5 13-3209,2-4 721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29:2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8066,'-8'7'3336,"-3"-3"457,4 0-2344,-2-3 47,6-2-720,-2 2-296,5-1 280,0-1-1208,1 0-3465,1-1 1417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9:27.773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66CC00"/>
    </inkml:brush>
    <inkml:brush xml:id="br3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12760 6942 8218,'-16'-6'10640,"-2"1"-5059,16 5-5533,-1 0 0,1 0 0,0 0 0,-1 1 0,1-1 0,0 1 0,0-1 0,-1 1 0,1 0 0,0 0 1,0 0-1,0 0 0,0 0 0,0 1 0,0-1 0,-1 2-48,-28 25 48,31-28-48,0 1 0,0 0 0,-1 0-1,1 0 1,0 0 0,0 0 0,0-1 0,0 1 0,0 0 0,0 0-1,0 0 1,0 0 0,0 0 0,0 0 0,1-1 0,-1 1 0,0 0-1,0 0 1,1 0 0,-1 0 0,1-1 0,-1 1 0,1 0 0,-1 0-1,1-1 1,-1 1 0,1-1 0,0 1 0,-1 0 0,1-1 0,0 1-1,0-1 1,-1 1 0,1-1 0,0 0 0,0 1 0,0-1 0,35 20-18,-30-18 17,2 2 2,3 1 9,-1 1 0,0-1 0,0 1-1,0 1 1,-1 0 0,4 3-10,-12-8 2,0-1-1,1 0 1,-1 1-1,0-1 1,0 1 0,0-1-1,0 1 1,0 0-1,0 0 1,0-1 0,-1 1-1,1 0 1,0 0-1,-1 0 1,0-1 0,1 1-1,-1 0 1,0 0-1,0 0 1,0 0 0,0 0-1,0 0 1,-1 0-1,1 0 1,0 0 0,-1-1-1,0 1 1,1 0-1,-1 0 1,0-1 0,0 1-1,0 0 1,0-1-1,0 1 1,0-1-1,-1 1 1,1-1 0,0 0-1,-1 1 1,1-1-1,-2 1-1,-7 6-6,0 0 0,0 0 0,-1-1 0,0 0 0,-1-1-1,0 0 1,0-1 0,-8 3 6,57-15-10041,-10-2 4912</inkml:trace>
  <inkml:trace contextRef="#ctx0" brushRef="#br0" timeOffset="334.7">12951 7062 5105,'4'-3'631,"29"-30"9364,-32 33-9857,-1-1 1,0 1 0,0 0-1,0-1 1,1 1 0,-1 0-1,0-1 1,0 1 0,0 0-1,0-1 1,1 1 0,-1 0-1,0-1 1,0 1 0,0-1-1,0 1 1,0 0 0,0-1-1,0 1 1,0-1-1,0 1 1,0 0 0,0-1-1,-1 1 1,1 0 0,0-1-1,0 1 1,0 0 0,0-1-1,-1 1 1,1 0 0,0-1-1,0 1 1,0 0 0,-1-1-139,-25-1 1782,20 2-1665,0 0-1,0 1 1,0 0-1,0 0 1,0 1-1,0 0 1,0 0-1,1 0 1,-1 1-1,1-1 1,-1 1-1,1 1 1,0-1-1,0 1 1,1 0-1,-1 0 1,0 1-117,5-5 0,0 1 0,0 0 1,0-1-1,0 1 1,0-1-1,0 1 1,0 0-1,0-1 1,0 1-1,0-1 1,0 1-1,0 0 1,1-1-1,-1 1 1,0-1-1,0 1 1,1-1-1,-1 1 0,0-1 1,1 1-1,-1-1 1,0 1-1,1-1 1,-1 1-1,1-1 1,-1 0-1,1 1 1,-1-1-1,1 0 1,-1 1-1,1-1 1,-1 0-1,1 0 0,0 0 1,-1 1-1,1-1 1,-1 0-1,1 0 1,0 0-1,-1 0 1,1 0-1,-1 0 1,1 0-1,33 7-18,-32-7 20,29 5-1,-22-5 3,-1 1-1,1 0 1,-1 0 0,1 1 0,-1 0-1,0 1 1,0-1 0,0 2 0,0-1 0,0 1-1,0 0 1,3 4-4,-10-7 3,0 0-1,0 0 0,-1 1 0,1-1 1,-1 0-1,1 0 0,-1 1 1,1-1-1,-1 0 0,0 1 1,1-1-1,-1 1 0,0-1 1,0 0-1,0 1 0,0-1 1,-1 1-1,1-1 0,0 0 1,0 1-1,-1-1 0,1 0 1,-1 1-1,1-1 0,-1 0 1,0 0-1,1 1 0,-1-1 1,0 0-1,0 0 0,0 0 1,0 0-1,0 0 0,0 0 1,0 0-3,-37 33 61,-25 10 1214,63-44-1403,0 0 1,0 0 0,-1 0-1,1 1 1,0-1-1,0 0 1,0 0-1,0 0 1,-1 0 0,1 0-1,0 0 1,0 1-1,0-1 1,0 0-1,-1 0 1,1 0 0,0 0-1,0 1 1,0-1-1,0 0 1,0 0-1,0 0 1,0 1 0,0-1-1,0 0 1,0 0-1,-1 0 1,1 1-1,0-1 1,0 0 0,0 0-1,0 0 1,1 1-1,-1-1 1,0 0-1,0 0 1,0 1 0,0-1-1,0 0 1,0 0-1,0 0 1,0 1-1,0-1 1,0 0 0,0 0-1,1 0 1,-1 0-1,0 1 1,0-1-1,0 0 1,0 0 0,1 0-1,-1 0 1,0 0-1,0 0 1,0 1-1,1-1 1,-1 0-1,0 0 1,0 0 0,0 0-1,1 0 1,-1 0-1,0 0 1,0 0-1,0 0 1,1 0 127,11 2-5667</inkml:trace>
  <inkml:trace contextRef="#ctx0" brushRef="#br0" timeOffset="650.59">13180 7096 6473,'5'-12'4329,"-2"11"-320,-3 5-640,4 7-1569,0 2-191,2 2-577,2 4-192,-3-4-448,5-2-96,-5-4-176,1-1 352,-2-4 120,0-1-5457,-4-3 2257</inkml:trace>
  <inkml:trace contextRef="#ctx0" brushRef="#br0" timeOffset="1194.75">13151 6464 9698,'-35'-45'7700,"35"45"-7684,-1 0 0,1 0 0,0-1 0,0 1 0,0 0 0,0 0 0,0 0 0,0-1 0,0 1 0,0 0 0,0 0 0,0 0 0,0-1 0,0 1-1,0 0 1,0 0 0,0 0 0,0-1 0,0 1 0,0 0 0,0 0 0,0 0 0,0-1 0,0 1 0,0 0 0,0 0 0,1 0 0,-1-1 0,0 1 0,0 0 0,0 0-1,0 0 1,0 0 0,1 0 0,-1-1 0,0 1 0,0 0 0,0 0 0,0 0 0,1 0 0,-1 0 0,0 0 0,0 0 0,0 0 0,1 0 0,-1 0 0,0 0 0,0-1-1,0 1 1,1 0 0,-1 0 0,0 1 0,0-1-16,16-1-193,-13 1 172,63-4-840,-36 1 433,0 1 0,1 2-1,11 2 429,-39-1 132,0 0 0,-1-1 0,1 1 0,0 0 0,-1 0 0,1 1 0,-1-1 0,1 1 0,-1-1 0,0 1 0,1 0 0,-1 0 0,0-1 0,0 2 0,0-1 0,-1 0 0,1 0 0,0 1 0,-1-1 0,1 0 0,-1 1 0,0 0 0,0-1 0,0 2-132,4 11 678,0 0 0,-1 1 0,-1-1 0,0 4-678,3 15 864,21 62 2301,8 7-3165,-12-40 570,-3 1 0,-3 0 0,5 42-570,-20-90 67,-1 0 1,0 0-1,-2 0 0,1 1-67,-1-12 29,1 0 0,-1 0 0,0-1-1,0 1 1,0 0 0,-1 0 0,0-1-1,1 1 1,-2-1 0,1 1 0,0-1-1,-1 0 1,0 0 0,-2 2-29,5-5 11,-1-1 0,0 1 1,0 0-1,1-1 0,-1 1 0,0-1 1,0 0-1,0 1 0,0-1 0,0 1 1,0-1-1,0 0 0,0 0 0,0 0 0,0 0 1,0 1-1,0-1 0,0-1 0,0 1 1,0 0-1,0 0 0,0 0 0,0 0 0,1-1 1,-1 1-1,0 0 0,0-1 0,0 1 1,0-1-1,0 1 0,0-1 0,1 1 0,-1-1 1,0 0-1,0 1 0,1-1 0,-1 0 1,0 1-1,1-1 0,-1 0 0,1 0 1,-1 0-1,1 0 0,0 0 0,-1 0-11,-1-1 15,1-1 0,-1 0 1,0 0-1,1 0 0,0 0 0,0 0 0,0 0 0,0-1 0,0 1 0,1 0 0,-1-1 0,1 1 1,0-2-17,1 0 3,1 1-1,0 0 1,-1 0-1,2 0 0,-1 0 1,0 0-1,1 1 0,0-1 1,0 1-1,0-1 0,0 1 1,0 0-1,1 0 1,-1 0-1,1 1 0,0-1 1,0 1-1,0 0 0,0 0 1,0 1-1,0-1 0,2 0-1,13-4-8,-1 0-1,1 1 1,-1 1 0,13-1 8,-28 5-1,-1-1 0,1 1 1,0-1-1,0 1 1,0 0-1,-1 0 0,1 0 1,0 0-1,0 1 1,0-1-1,-1 1 0,1-1 1,0 1-1,-1 0 1,1 0-1,-1 0 0,1 1 1,-1-1-1,1 1 1,-1-1-1,0 1 0,0 0 1,1 0-1,-1 0 1,-1 0-1,1 0 1,0 0-1,0 0 0,-1 1 1,1-1-1,-1 1 1,0-1-1,0 1 0,0-1 1,0 1-1,0 0 1,-1 1 3,1 1-1,-1-1 1,0 0-1,0 1 1,-1-1 0,1 0-1,-1 1 1,0-1-1,0 0 1,0 0-1,-1 0 1,1 0-1,-1 0 1,0 0-1,0 0 1,-1-1 0,1 1-1,-1-1 1,0 1-1,0-1 1,0 0-1,0 0 1,-2 1-3,-2 2 4,-1-1 1,0 0-1,0-1 1,0 1-1,-1-1 0,0-1 1,0 0-1,0 0 1,0-1-1,0 0 1,0-1-1,-6 1-4,-39-2-6865,41-1 1852</inkml:trace>
  <inkml:trace contextRef="#ctx0" brushRef="#br0" timeOffset="1861.96">13740 6562 9938,'-5'-21'9068,"9"46"-4183,3 10-3629,9 96 1385,-8-57-1832,3 0 1,3-1-1,6 8-809,-18-74 24,0 0 0,1-1 0,-1 0 0,1 1 0,0-1 0,1 0 0,0-1 0,0 1 0,0-1 0,0 1 0,1-1 0,0-1 0,0 1 0,0-1 0,1 1 0,-1-1 0,1-1 0,0 1 0,6 1-24,-7-3 9,1 0 0,0-1 0,0 0 0,0 0 1,-1-1-1,1 1 0,0-1 0,0-1 1,0 1-1,0-1 0,0 0 0,0 0 1,-1-1-1,1 1 0,0-1 0,-1-1 1,0 1-1,1-1 0,-1 0 0,0 0 0,0 0 1,-1-1-1,2 0-9,2-3 18,0 1 0,0-2-1,-1 1 1,0-1 0,3-4-18,-9 11 4,1-1 0,-1 0 0,0 0 0,1 1 0,-1-1 0,0 0-1,0 0 1,-1 0 0,1 0 0,0-1 0,-1 1 0,1 0 0,-1 0 0,1 0 0,-1-1 0,0 1 0,0 0-1,0 0 1,0 0 0,-1-1 0,1 1 0,-1 0 0,1 0 0,-1 0 0,0 0 0,1 0 0,-2-2-4,1 3 1,1 0 0,-1 0-1,0 0 1,1 1 0,-1-1 0,0 0 0,0 0 0,1 1 0,-1-1 0,0 1 0,0-1 0,0 0 0,0 1 0,0 0 0,0-1 0,0 1 0,0 0 0,0-1 0,0 1-1,0 0 1,0 0 0,0 0 0,0 0 0,0 0 0,0 0 0,0 0 0,0 0 0,0 0 0,0 0 0,0 1 0,0-1 0,0 0 0,0 1 0,0-1 0,0 1 0,0-1-1,0 1 1,0-1 0,1 1 0,-1 0 0,0-1 0,0 1 0,1 0 0,-1 0-1,-3 2-1,1 1 0,0-1 0,0 1-1,0 0 1,0 0 0,0 0 0,1 0 0,-2 4 1,3-2 0,-1 0 0,1 0 0,0 0 0,1 0 0,-1 0 0,1 0 0,0 0 0,1 0 0,-1-1 0,1 1 0,1 0 0,-1 0 0,1 0 0,0 1 0,-1-4 2,0 1-1,1-1 0,-1 1 0,1-1 1,-1 0-1,1 0 0,0 0 0,0 0 1,1 0-1,-1 0 0,1 0 0,-1-1 1,1 1-1,0-1 0,0 0 0,0 0 1,0 0-1,0 0 0,0 0 0,1-1 1,-1 0-1,1 1 0,-1-1 0,2 0-1,5-1 4,1 0 1,0 0-1,0-1 0,-1-1 0,1 1 0,-1-2 0,1 0 1,-1 0-1,0-1 0,0 0 0,5-3-4,-6 3 4,-1 0 1,0-1-1,0 0 1,0-1-1,0 1 1,-1-1-1,0-1 1,-1 1-1,1-1 1,-1 0-1,0-1 1,-1 1-1,2-4-4,-6 9 1,0 0 0,0 0 0,-1-1 0,1 1 0,-1 0 0,1 0 0,-1 0 0,0 0 0,1-1 0,-1 1 0,0 0 0,-1 0 0,1 0 0,0 0 0,-1-1 0,1 1 0,-1 0 0,1 0 0,-1 0 0,0 0 0,0 0 0,0 0 0,0 0 0,-1 0 0,1 1-1,0-1 1,-1 0 0,0 0-1,-4-4-4,0 1 0,-1-1 0,0 1-1,0 0 1,0 1 0,-4-2 4,48 12-80,-14 2 71,0 0 0,0 2 1,-1 0-1,0 2 0,7 6 9,-24-15 1,1 0 0,-1 1 0,-1-1 0,1 1-1,0 1 1,-1-1 0,0 1 0,0-1 0,0 1-1,-1 0 1,0 0 0,0 1 0,0-1 0,0 1-1,-1 0 1,0-1 0,0 1 0,-1 0 0,1 0-1,-1 0 1,-1 0 0,1 1 0,-1-1 0,0 3-1,-1-5 2,1-1 0,-1 1 0,0 0-1,0-1 1,0 1 0,-1-1 0,1 0 0,-1 1 0,0-1 0,0 0 0,0 0 0,0 0 0,-1 0 0,1 0 0,-1-1 0,-1 2-2,-2 1 0,0-1 1,-1 1-1,1-1 0,-1-1 0,0 1 1,-1-1-1,-6 2 0,-11 2 56,-1-1 0,-1-1 0,1-1 0,-8-1-56,-49 4-299,26-3-4662,5-1 666</inkml:trace>
  <inkml:trace contextRef="#ctx0" brushRef="#br1" timeOffset="-155899.96">283 138 7386,'-21'-37'7203,"8"25"-3958,13 12-3121,0 0-1,-1 1 1,1-1-1,0 1 1,-1-1-1,1 1 1,0-1-1,0 1 1,0 0-1,0-1 1,-1 1-1,1-1 1,0 1-1,0-1 1,0 1-1,0-1 1,0 1-1,0 0 1,1-1-1,-1 1 1,0-1-1,0 1 1,0-1-1,0 1 1,1-1-1,-1 1 1,0-1-1,0 1 1,1-1-1,-1 1 1,0-1-1,1 0-123,24 85 663,1-2 274,-3 1 0,7 65-937,24 291 469,-9-53-157,13 87 92,-7-109-173,-15 3 1,-13 112-232,-30 59 115,-4-445-61,-3-1 0,-26 87-54,15-74 84,-9 100-84,-23 211 1299,53-350-924,3 0 1,5 37-376,1 28 349,-7 85 75,2-173-350,2 0 0,3 8-74,3 66 53,-8-96-38,0 0 0,2 0-1,0 0 1,2-1 0,4 16-15,-6-17-117,-2-19 147,0 0-1,0 0 1,0 0-1,0 1 0,0-1 1,0 0-1,0 0 1,0 0-1,0 0 1,0 0-1,1 0 1,-1 0-1,1 0 1,-1 0-1,0 0 0,1 0 1,0 0-1,-1 0 1,1 0-1,0 0-29,21 0-4249,1-7 495</inkml:trace>
  <inkml:trace contextRef="#ctx0" brushRef="#br1" timeOffset="-153090.57">52 492 3161,'-8'-20'1635,"-1"1"0,0 0 0,-7-11-1635,14 26 232,0 0 1,1 0-1,0-1 0,0 1 1,0 0-1,0-1 1,1 1-1,-1-1 0,1 1 1,0 0-1,1-1 1,-1 1-1,1-1 0,0 1 1,0 0-1,0-1 1,1 1-1,-1 0 0,1 0 1,0 0-1,2-3-232,6-11 268,0 0-1,2 1 1,0 0-1,2-1-267,5-6 272,15-18 735,24-22-1007,-47 53 207,0 0-1,1 1 1,0 0-1,1 1 1,0 1-1,0 0 1,14-5-207,-25 11 55,1 1 1,0 0-1,0 0 0,-1 0 1,1 0-1,0 1 0,0-1 1,0 1-1,0 0 0,0-1 0,0 1 1,0 1-1,-1-1 0,1 0 1,0 1-1,0-1 0,0 1 1,0 0-1,0 0 0,-1 0 1,1 0-1,-1 1 0,1-1 1,0 1-1,-1-1 0,0 1 1,0 0-1,1 0 0,-1 0-55,5 7 248,-1 0 0,0 0 0,0 0 0,-1 1 0,0 0-1,0 0 1,-1 1-248,12 25 1387,-16-35-1639,1 0-1,-1 0 0,1 0 0,0-1 1,-1 1-1,1 0 0,0 0 0,-1 0 1,1 0-1,0-1 0,0 1 0,0 0 1,0-1-1,0 1 0,0-1 0,0 1 1,0-1-1,0 1 0,0-1 0,0 0 1,0 0-1,0 1 0,0-1 0,0 0 1,0 0-1,0 0 0,1 0 253,9-4-3713</inkml:trace>
  <inkml:trace contextRef="#ctx0" brushRef="#br1" timeOffset="-133379.12">601 5866 3593,'-46'-16'1408,"32"13"-564,12 9 2530,13 8 1765,32 5-3966,-35-14-1110,0 1 70,0-1 0,1 0 0,0-1 0,0 1 0,0-2 0,0 1 0,1-2 0,0 1 0,-1-1 0,9 1-133,979 51 2373,-401-39-1748,-279-11-380,-103 1-87,1047 35 639,-458-2-357,248 13 32,199-9 141,-1-39-200,834-33 423,-1586 19-634,678-30 523,-1165 41-709,20-2 90,0-1 1,0-1 0,27-7-107,-57 10 10,0 1 0,0-1-1,0 1 1,-1 0 0,1-1 0,0 1 0,0-1 0,0 1 0,0 0 0,-1-1 0,1 1 0,0 0 0,0-1-1,-1 1 1,1 0 0,0 0 0,-1-1 0,1 1 0,0 0 0,-1 0 0,1-1 0,0 1 0,-1 0 0,1 0-1,-1 0 1,1 0 0,0 0 0,-1 0 0,1-1 0,-1 1 0,1 0 0,0 0 0,-1 0 0,1 0 0,-1 0 0,1 1-1,-1-1-9,-15-1 15,0 1 0,0 1-1,0 1 1,0 0-1,-6 3-14,-19 2-3253,0-2 272</inkml:trace>
  <inkml:trace contextRef="#ctx0" brushRef="#br1" timeOffset="-130541.44">12001 5916 744,'-37'-49'1810,"15"11"5792,29 38-424,33 14-6954,40 15 102,-17-7-28,-1 3 0,7 7-298,-52-24 61,-1 1-1,1 1 1,-2 1 0,0 0-1,0 1 1,-1 1-1,0 0 1,-1 1-1,10 13-60,-20-23 64,0 1 0,0 0 0,-1 0 0,1-1 0,-1 1 0,0 1 0,0-1 0,-1 0 0,0 0 0,1 1 0,-2-1 0,1 1 0,-1-1 0,0 1 0,0-1 0,0 1 0,-1-1 0,0 0 0,0 1 0,0-1 0,-1 0 0,1 1-1,-1-1 1,-1 0 0,1 0 0,-1 0 0,0-1 0,0 1 0,0-1 0,0 0 0,-1 1 0,0-1 0,-1 0-64,-8 9 321,-1-1 0,0 0 1,0-2-1,-1 1 0,-1-2 0,0 0 0,0-1 0,0 0 0,-11 2-321,6-3 288,-16 5 33,0 1-1,1 2 1,0 2 0,2 1-1,0 1 1,-3 5-321,36-24 18,1 1 0,-1-1 1,1 1-1,-1-1 1,1 1-1,-1-1 0,1 1 1,0-1-1,-1 1 1,1 0-1,0-1 0,-1 1 1,1-1-1,0 1 1,0 0-1,0-1 1,-1 1-1,1 0 0,0-1 1,0 1-1,0 0 1,0-1-1,0 1 0,0 0 1,1-1-1,-1 1 1,0 0-1,0-1 0,0 1 1,0 0-1,1-1 1,-1 1-1,0-1 0,1 1 1,-1 0-1,1-1 1,-1 1-1,0-1 0,1 1 1,-1-1-1,1 1 1,-1-1-1,1 0 1,0 1-19,32 23-1009,-21-16-2100,6 7 63</inkml:trace>
  <inkml:trace contextRef="#ctx0" brushRef="#br1" timeOffset="-128256.41">409 5340 2040,'0'-1'812,"1"0"-1,0 0 1,0-1-1,0 1 0,-1 0 1,1 0-1,0-1 1,-1 1-1,1 0 0,-1-1 1,0 1-1,0-1 1,1 1-1,-1 0 0,0-1 1,0 1-1,0-2-811,0 0 3323,3 13-1277,3 50-1150,-2 1-1,-3-1 1,-7 55-896,3-38 630,0-4 137,4 0 0,8 53-767,-8-76 736,-17-52 710,8-1-8323,-6-5 1914</inkml:trace>
  <inkml:trace contextRef="#ctx0" brushRef="#br2" timeOffset="-100081.57">507 4835 80,'2'-4'185,"0"0"1,1 1-1,0 0 1,0 0-1,0 0 0,0 0 1,0 0-1,1 0 1,3-1-186,28-26 770,178-179 3138,-170 169-3547,2 1 1,2 2-1,24-13-361,52-41 819,203-160-128,-297 230-457,0 2 0,31-16-234,42-27 700,-9-11-94,-45 33-419,3 3 0,4-1-187,156-99 1164,17-28-1164,-21-4 744,-79 62-395,-82 68-283,-27 21-25,0 2 0,1 1 1,1 0-1,0 1 1,2 1-42,18-9 118,-1-2 0,-2-2 0,29-25-118,101-96 247,-133 117-112,2 2 0,20-12-135,-21 16 139,-1-2-1,-1-1 1,1-4-139,7-6 92,2 2 1,1 2-1,2 2 1,9-2-93,7-6 111,-4-2 12,-2-4 1,20-21-124,-14 13 48,-1-5 23,-39 35-39,1 1 0,14-9-32,187-121 124,-189 120-14,-30 26-86,0 0-1,1 0 0,-1 1 1,1 0-1,0 0 0,0 0 1,0 1-1,3-1-23,18-15 167,-26 18-137,0 0-1,1 0 1,-1 0 0,0 0-1,0 0 1,1 1-1,0-1 1,-1 1-1,1-1 1,-1 1-1,4-1-29,-1 1 43,0-1 0,0-1 0,0 1 1,-1-1-1,1 0 0,-1 0 0,1 0 0,1-2-43,25-15 391,-16 14-282,0-1-1,-1-1 0,0 0 0,0-1 1,-1-1-1,9-7-108,-22 13-47,-1 5-970</inkml:trace>
  <inkml:trace contextRef="#ctx0" brushRef="#br2" timeOffset="-86663.44">4571 1826 872,'-1'-2'271,"0"0"-1,1 0 0,-1 0 1,1 0-1,-1-1 1,1 1-1,0 0 0,-1 0 1,1-1-1,1 1 1,-1 0-1,0 0 1,0-1-1,1 1 0,-1 0 1,1 0-1,0 0 1,0 0-1,-1 0 0,1 0 1,1 0-1,-1 0 1,0 0-1,0 0 1,1 1-1,-1-1 0,1 0 1,-1 1-1,2-1-270,5-6 236,1 1 1,1 0-1,-1 0 0,1 1 0,0 0-236,3-2 107,27-21 1118,-1-2 0,-2-2 0,16-20-1225,-12 13 988,1 2 1,3 1-989,30-16 1312,81-41-1312,-108 66 122,-10 6-49,14-9 270,2 2-1,27-10-342,-62 32 54,0 0-1,0 1 0,1 1 0,-1 1 0,1 1 1,0 1-1,0 0 0,0 1 0,11 2-53,12 1 111,-34-3-30,1 0 0,-1 1 0,0 1 0,1 0 0,-1 0 0,1 0 1,-1 1-1,0 1 0,0 0 0,0 0 0,0 1 0,-1 0 0,1 0 0,-1 1 0,6 4-81,7 10 146,-1 0 0,-1 1-1,-1 1 1,-1 1 0,0 0 0,-2 1 0,-1 1-1,-1 1 1,0 0 0,0 6-146,101 256 752,-96-234-230,10 51-522,2 10 330,71 212 250,-92-300-442,2 0 0,13 20-138,-12-22 77,0 0 0,-2 0 0,-1 1-77,-4-12 33,-1 0 0,2 0 0,0-1-1,0 1 1,1-2 0,1 1 0,0-1 0,0 0 0,5 4-33,-7-9 19,1 0 0,0 0 0,0 0 1,0-1-1,0 0 0,1 0 1,0-1-1,0 0 0,0-1 0,1 1 1,-1-2-1,1 1 0,0-1 1,7 1-20,-12-3 7,17 3 63,0 0 1,1-2-1,-1-1 1,15-1-71,-32 0 15,1 1 0,0-1 0,0 0 1,0 0-1,-1 0 0,1-1 0,0 0 0,-1 0 0,0 0 0,1 0 0,-1-1 1,0 1-1,0-1 0,0 0 0,-1 0 0,1-1 0,-1 1 0,1-1 1,-1 0-1,0 0 0,-1 0 0,1 0 0,0-1-15,15-38 72,-2 0-1,-2-1 1,-2-1 0,2-22-72,23-184 114,-31 197-100,2-15 4,12-45-18,-15 90-1,2 1-1,0 1 1,2 0 0,0 0 0,2 0-1,11-17 2,15-21-2,-11 17-11,28-36 13,-43 65-1,1 1 0,0 0-1,1 1 1,0 0 0,1 1 0,0 0-1,6-2 2,-5 4-6,0 0-1,1 1 0,0 1 0,0 0 0,1 1 1,0 1-1,9-2 7,-19 6-3,0 0 1,0 1-1,0-1 1,0 1-1,0 1 1,0-1-1,0 1 1,0 0-1,0 1 1,0 0-1,-1 0 1,1 0-1,-1 1 1,1 0-1,-1 0 1,0 1 0,0-1-1,0 1 1,-1 1-1,3 1 3,22 20-7,-17-16 14,0 0 0,-1 1 0,0 0 0,-1 1 0,-1 0 0,0 1 0,0 0 0,0 4-7,7 10 17,1-1 0,1 0 0,12 10-17,-3-3 31,-14-17-18,1 0 0,0-1 1,1-1-1,1 0 1,0-1-1,1-1 0,0-1 1,1 0-1,0-2 0,0 0 1,1-1-1,1-1 0,-1-1 1,1 0-1,3-1-13,1-1 29,1-1-1,-1-1 1,1-1-1,-1-1 1,1-2-1,-1 0 1,1-2-1,-1 0 1,0-2-1,-1-1 1,1-1 0,11-6-29,-28 9 10,0 0 0,0 0 1,0 0-1,-1-1 0,1 0 1,-2-1-1,2-1-10,38-31 38,-31 30-29,13-7 9,0-1 0,-1-2 1,0-1-1,-2-1 0,-1-1 0,0-1 0,16-21-18,18-35 45,3 3 0,62-60-45,-101 113 1,-1-2 0,11-17-1,-23 28 0,1 0 1,1 0-1,0 1 1,1 0 0,0 1-1,1 0 1,0 1-1,0 1 1,2 0-1,-1 1 1,5-2-1,82-41 0,-28 13 0,101-60 0,-102 57-3,-12 6 0,47-19 3,-86 46-3,0 0-1,0 2 0,0 1 1,1 0-1,0 2 1,0 1-1,10-1 4,15 1-3,73-1-11,-106 5 13,0 1 0,-1 0 0,1 0-1,-1 1 1,0 1 0,0 0 0,10 5 1,44 23-5,-2 2 0,-1 4 5,-34-19-2,-2 1 1,-1 1-1,0 2 1,-2 1-1,8 9 2,-13-13 11,0-2 0,2 0 1,0-2-1,1 0 0,15 6-11,-8-3 25,-1 0 0,24 22-25,-42-31 0,75 62 98,-75-64-39,0 0 0,1-1 0,-1 0 0,2-1 0,-1 0 0,11 3-59,-1-6 86,1 0 1,0-1-1,0-2 1,0 0-1,0-1 1,0-1-1,14-4-86,12-4 111,0-2 1,0-2-1,6-4-111,66-20 153,-112 35-140,-1-1 0,1 1-1,0-2 1,-1 1 0,0-1 0,0-1 0,-1 1-1,1-1 1,-1-1 0,2-2-13,17-14 25,-18 18-20,0 1-1,0-1 0,1 2 1,-1-1-1,1 1 1,3-1-5,34-14 13,52-26 34,-75 36-41,0-1 0,-1-2 0,-1 0 0,16-11-6,75-49 17,-104 65-12,0-1 0,0 2 0,0-1 0,0 1 0,1 0-1,0 1 1,0 0 0,8-2-5,-11 4-191,-1 0-1,1-1 1,-1 0-1,1 0 1,-1 0-1,0 0 1,2-2 191,-6 3-158,1 1 0,0 0-1,-1-1 1,1 1 0,-1-1-1,0 0 1,0 1 0,1-1 0,-1 0-1,0 0 1,0 0 0,-1 0 0,1 0-1,0 0 1,-1 0 0,1 0 0,-1 0-1,1 0 1,-1 0 0,0 0-1,0 0 1,0 0 0,0 0 0,-1-2 158,-5-20-4424</inkml:trace>
  <inkml:trace contextRef="#ctx0" brushRef="#br3" timeOffset="64911.69">4054 2100 1616,'0'0'2424,"1"3"10090,0 4-5628,2 3-4211,-1-1-5398,-2-9-681</inkml:trace>
  <inkml:trace contextRef="#ctx0" brushRef="#br3" timeOffset="66217.75">4298 1958 4337,'-7'-3'10672,"2"-3"-5590,1 1-4894,-1 3-3541,7 2 54</inkml:trace>
  <inkml:trace contextRef="#ctx0" brushRef="#br3" timeOffset="66733.41">4411 1883 984,'1'-5'11635,"-1"-2"-4852,0-4-3598,4 6-5428,-2 5-41</inkml:trace>
  <inkml:trace contextRef="#ctx0" brushRef="#br3" timeOffset="67221.2">4574 1791 968,'40'-16'2681,"-31"10"-653,-10-3 8241,0 3-4427,5 2-6670,-2 4-1416</inkml:trace>
  <inkml:trace contextRef="#ctx0" brushRef="#br3" timeOffset="67827.78">4764 1596 1376,'-1'9'13624,"0"-3"-5833,8-9-9295,4-4-931</inkml:trace>
  <inkml:trace contextRef="#ctx0" brushRef="#br3" timeOffset="68326.77">5008 1389 3681,'-1'7'12923,"-1"1"-7382,2-4-6828,1-6-999</inkml:trace>
  <inkml:trace contextRef="#ctx0" brushRef="#br3" timeOffset="68945.74">5198 1312 4633,'6'-2'17740,"-5"2"-17653,1-1-5007,-1 0 1631</inkml:trace>
  <inkml:trace contextRef="#ctx0" brushRef="#br3" timeOffset="69505.55">5374 1239 3841,'7'-17'16213,"-6"12"-18063,1 5-1031</inkml:trace>
  <inkml:trace contextRef="#ctx0" brushRef="#br3" timeOffset="69991.59">5615 1186 3761,'-17'-17'14242,"3"4"-11828,10 5-6668,5 6 1006</inkml:trace>
  <inkml:trace contextRef="#ctx0" brushRef="#br3" timeOffset="70581.63">5771 1188 3769,'41'-27'3684,"-19"12"4222,-21 10-2740,-2 1-4520,0 3-4405,1 2 366</inkml:trace>
  <inkml:trace contextRef="#ctx0" brushRef="#br3" timeOffset="71134.62">5904 1303 3857,'39'10'3042,"-30"-11"-1402,-9 0-1246,1 1 0,-1-1 0,0 1 1,1-1-1,-1 1 0,1-1 0,-1 1 1,0-1-1,1 1 0,-1-1 1,0 1-1,1-1 0,-1 0 0,0 1 1,0-1-1,0 1 0,0-1 0,0 0 1,0 1-1,1-1 0,-1 0 0,-1 1 1,1-1-1,0 0-394,-4-4-223,4 5-3048</inkml:trace>
  <inkml:trace contextRef="#ctx0" brushRef="#br3" timeOffset="71785.07">5991 1435 4977,'43'49'3209,"-50"-52"-25,3 1-703,9 3-545,-5-2-191,-1-1-545,1 1-216,0 0-424,0-1-168,0 1-248,0 0-64,0-1-56,0 2 0,0 0 113,0 0-258,0 0-39,0 0-4024,0 2 1047</inkml:trace>
  <inkml:trace contextRef="#ctx0" brushRef="#br3" timeOffset="72127.27">6084 1588 4825,'3'57'3037,"-3"-49"3676,-1-11-325,0-4-4878,1 3-9427,2 4 2803</inkml:trace>
  <inkml:trace contextRef="#ctx0" brushRef="#br3" timeOffset="72651.01">6201 1863 4969,'-8'4'3169,"1"-1"-1,4-2-719,1-1-505,-1 0-263,0 0-585,1 0-256,-1 0-432,0 0-160,0 0-184,2 0-32,-2 0-24,3 0 152,-1 0 80,0 1-4248,-1 1 1599</inkml:trace>
  <inkml:trace contextRef="#ctx0" brushRef="#br3" timeOffset="73204.45">6245 2005 4401,'-42'33'3229,"41"-33"-3013,1 1 1,-1-1-1,1 1 0,0-1 1,-1 0-1,1 1 1,-1-1-1,1 0 1,-1 1-1,1-1 0,-1 0 1,1 0-1,-1 1 1,1-1-1,-1 0 1,1 0-1,-1 0 1,1 0-1,-1 0 0,1 0 1,-1 0-1,0 0 1,1 0-1,-1 0 1,1 0-1,-1 0 1,1 0-1,-1 0 0,1 0 1,-1-1-1,1 1 1,-1 0-1,1 0 1,-1-1-1,1 1 1,-1 0-1,1-1 0,-1 1 1,1 0-1,0-1 1,-1 1-1,1-1 1,0 1-1,-1-1 1,1 1-1,0-1 0,-1 1 1,1-1-1,0 1 1,0-1-1,0 1 1,0-1-1,-1 1 0,1-1-216,2 1-2697</inkml:trace>
  <inkml:trace contextRef="#ctx0" brushRef="#br3" timeOffset="73566.2">6276 2163 4769,'-23'61'2958,"18"-52"922,3-13 950,1 2-260,3 2-6837</inkml:trace>
  <inkml:trace contextRef="#ctx0" brushRef="#br3" timeOffset="78500.66">9763 748 3673,'-13'10'18895,"9"-9"-18388,0-1-6086,6 0 966</inkml:trace>
  <inkml:trace contextRef="#ctx0" brushRef="#br3" timeOffset="79117.03">9949 731 1688,'1'0'374,"-1"0"-1,0 0 1,0 0 0,1 1-1,-1-1 1,0 0-1,0 0 1,1 0-1,-1 0 1,0 0-1,1 1 1,-1-1-1,0 0 1,1 0-1,-1 0 1,0 0 0,0 0-1,1 0 1,-1 0-1,0 0 1,1 0-1,-1 0 1,0 0-1,1-1 1,-1 1-1,0 0 1,1 0-1,-1 0 1,0 0 0,0 0-1,1-1 1,-1 1-1,0 0 1,0 0-1,1 0 1,-1-1-1,0 1 1,0 0-374,2-7 6247,0 1-4759,2 3-5166,2 3 182</inkml:trace>
  <inkml:trace contextRef="#ctx0" brushRef="#br3" timeOffset="79608.23">10259 694 4025,'-24'2'13382,"10"-4"-7727,6 1-5548,-1 1-3955,11 0 2</inkml:trace>
  <inkml:trace contextRef="#ctx0" brushRef="#br3" timeOffset="80128.72">10398 716 1808,'4'8'11325,"-2"-3"-3314,-8 2-7212,6-7-798,0 0-1,0 1 0,0-1 1,0 0-1,0 0 0,0 0 1,0 0-1,-1 1 0,1-1 1,0 0-1,0 0 0,0 0 1,0 0-1,0 1 0,0-1 1,0 0-1,0 0 0,0 0 1,0 0-1,1 1 0,-1-1 1,0 0-1,0 0 0,0 0 1,0 0-1,0 1 0,0-1 1,0 0-1,0 0 0,0 0 0,0 0 1,1 0-1,-1 0 0,0 1 1,0-1-1,0 0 0,0 0 1,0 0-1,1 0 0,-1 0 1,0 0-1,0 0 0,0 0 1,0 0-1,1 0 0,-1 0 1,0 0-1,0 0 0,0 0 0,1 1-1343,0-1-861</inkml:trace>
  <inkml:trace contextRef="#ctx0" brushRef="#br3" timeOffset="80533.84">10527 823 4569,'6'8'1760,"17"19"-2677,-17-21 4986,-8-13 9282,2 4-13490,0 2-6511,0 1 1617</inkml:trace>
  <inkml:trace contextRef="#ctx0" brushRef="#br3" timeOffset="80970.25">10617 977 3145,'37'34'2719,"-37"-34"-2427,1 0 1,-1 0-1,0 0 1,0 0 0,0 0-1,1 0 1,-1 0-1,0 0 1,0 1-1,0-1 1,1 0-1,-1 0 1,0 0-1,0 0 1,0 0-1,1 0 1,-1 0-1,0 0 1,0-1-1,0 1 1,1 0-1,-1 0 1,0 0-1,0 0 1,0 0-1,1 0 1,-1 0-1,0 0 1,0 0 0,0-1-1,0 1 1,1 0-1,-1 0 1,0 0-1,0 0 1,0 0-1,0-1 1,0 1-1,0 0 1,0 0-1,1 0 1,-1-1-1,0 1 1,0 0-1,0 0 1,0 0-293,4-5 3603,-2 3-5416,2 1-3498,-3 1 802</inkml:trace>
  <inkml:trace contextRef="#ctx0" brushRef="#br3" timeOffset="81432.75">10872 1127 2921,'-10'-12'15859,"6"5"-13046,6 6-3974,3 3-891</inkml:trace>
  <inkml:trace contextRef="#ctx0" brushRef="#br3" timeOffset="82052.26">11023 1194 4361,'0'-2'5087,"0"-3"2430,1-1-3484,1-1-3073,5 4-4131,-6 3 259</inkml:trace>
  <inkml:trace contextRef="#ctx0" brushRef="#br3" timeOffset="82399.69">11139 1240 3457,'4'0'10190,"3"0"-2054,0 3-10707,-6-2-117</inkml:trace>
  <inkml:trace contextRef="#ctx0" brushRef="#br3" timeOffset="82772.26">11347 1278 5257,'2'0'3201,"-1"0"136,0 0-1169,1 0 40,-1 0-623,1 0-33,-1 0-536,0 0-183,1 0-369,-1 0-160,0 0-200,1 0-56,-2 0-32,0 0 144,2 0 88,0 0-4665,-1 0 1744</inkml:trace>
  <inkml:trace contextRef="#ctx0" brushRef="#br3" timeOffset="83247.87">11590 1243 4729,'-29'-6'11582,"14"2"-5994,4 2-4984,3 1-3115,-1 0-3545,10 1 122</inkml:trace>
  <inkml:trace contextRef="#ctx0" brushRef="#br3" timeOffset="83684.37">11699 1188 5001,'-2'-5'10165,"-2"-3"-3765,0 0-3653,3 2-5246,2 6-159</inkml:trace>
  <inkml:trace contextRef="#ctx0" brushRef="#br3" timeOffset="84136.59">11819 1124 5449,'3'-8'9458,"3"-5"-3844,7-6-3876,-12 19-3673</inkml:trace>
  <inkml:trace contextRef="#ctx0" brushRef="#br3" timeOffset="84662.22">12035 951 5081,'0'4'9493,"-2"1"-3334,0-2-3757,0-4-4182,2 1-651</inkml:trace>
  <inkml:trace contextRef="#ctx0" brushRef="#br3" timeOffset="85638.49">12177 860 3505,'0'0'2360,"1"1"8640,1 0-4773,-1 1-5181,1-2-5588,-1 0 1334</inkml:trace>
  <inkml:trace contextRef="#ctx0" brushRef="#br3" timeOffset="90668.51">3856 2287 2569,'0'0'12348,"0"1"-6061,0 0-4350,0-1-3555,0-1-253</inkml:trace>
  <inkml:trace contextRef="#ctx0" brushRef="#br3" timeOffset="92220.61">3984 2190 1584,'-9'1'12356,"9"-2"-16782</inkml:trace>
  <inkml:trace contextRef="#ctx0" brushRef="#br3" timeOffset="93018.71">3746 2385 6033,'-10'6'10641,"-5"2"-4579,1-5-9506,15-3-213</inkml:trace>
  <inkml:trace contextRef="#ctx0" brushRef="#br3" timeOffset="93968.07">3644 2548 3849,'-21'-25'14796,"20"24"-14387,0 0-1,-1-1 0,1 1 0,0 0 1,1-1-1,-1 1 0,0-1 0,0 0 1,1 1-1,-1-1 0,1 1 0,-1-1 1,1 0-1,0 0 0,-1 1 0,1-2-408,3 2-3264,6 0 715</inkml:trace>
  <inkml:trace contextRef="#ctx0" brushRef="#br3" timeOffset="94893.97">4249 2020 1496,'-51'12'2641,"51"-12"-409,-5-1 497,2 1-601,2 0-47,-1-2-433,1 1-47,0-1-473,-1 1-128,0 0-384,0 1-168,1-2-248,-1 1-88,1 0-80,0-1 320,-1 1 2177,2 0-6546,2-1 3241</inkml:trace>
  <inkml:trace contextRef="#ctx0" brushRef="#br3" timeOffset="95675.19">4405 1896 5985,'-1'-10'3025,"0"-2"304,-1 4-1497,1-3-24,-2 7-591,3-5-265,-1 7-472,1-2-192,0 1-200,0 0 256,1 0 504,2 1-4656,9-2 2047</inkml:trace>
  <inkml:trace contextRef="#ctx0" brushRef="#br3" timeOffset="96105.55">4567 1724 4169,'0'-3'3241,"0"0"-9,0 1-847,0-1-121,0 0-703,0 1-241,0-1-560,0 0-184,0 0-296,0 1-104,0 0 112,0 1 609,3 0-2418,0-1-2480,8-5 665</inkml:trace>
  <inkml:trace contextRef="#ctx0" brushRef="#br3" timeOffset="96677.66">4877 1431 6153,'-70'26'3545,"62"-25"128,7-1-1457,-5 2-143,5-2-689,1 0-128,0 0-495,-1 0-153,-1 0-288,2 0-104,0 0-160,0-2 184,2 1-88,-1 0 1944,3-1-6553,19-3 2769</inkml:trace>
  <inkml:trace contextRef="#ctx0" brushRef="#br3" timeOffset="97233.8">5185 1308 5841,'1'0'3369,"0"0"120,1-1-1057,-2 0-487,0-1-345,0 1-680,0 0-288,0-1-392,0 1-104,1-1-104,1 1 152,3-2-88,13-2-4224,-3 2 1551</inkml:trace>
  <inkml:trace contextRef="#ctx0" brushRef="#br3" timeOffset="98044.35">5599 1242 5609,'-86'-30'3305,"78"24"120,1 1-1353,-1 1-152,2 2-711,5 0-241,0 2-512,-1-2-168,2 1-184,0-1-56,0 1-48,2 1 136,-1 0 208,0 0 192,14 4-4416,3 4 1735</inkml:trace>
  <inkml:trace contextRef="#ctx0" brushRef="#br3" timeOffset="98426.56">5705 1231 8306,'0'-3'3617,"3"0"335,-3 1-2255,0-1-241,0 0-712,0 0-240,0 1-376,0-1 152,1 0-16,1 2-1792,3-1-2561,6 2 312</inkml:trace>
  <inkml:trace contextRef="#ctx0" brushRef="#br3" timeOffset="98796.25">5871 1326 4801,'4'0'3505,"-4"0"-169,3 0-463,-1 0-1000,-1 0-273,0 0-672,1 0-272,-1 0-432,0 0-96,1 0-112,-1 0 152,0 0-32,1 0-2952,-1 1-1177,1 1-616</inkml:trace>
  <inkml:trace contextRef="#ctx0" brushRef="#br3" timeOffset="99216.16">6006 1788 7610,'-4'-10'3944,"-4"9"65,1-3-1464,6 0-905,0 3-392,-1-1-535,2 1-249,0-1-336,0 1-64,0 0 120,0 1 112,0 0 1784,0 0-6545,0 1 2873</inkml:trace>
  <inkml:trace contextRef="#ctx0" brushRef="#br3" timeOffset="99618.66">6046 1951 4985,'13'52'5201,"-15"-50"-1120,-9-8 256,5 5-2889,4-1-295,2 1-633,-2 0-160,2 1-296,0 0-32,0 0 144,2 0-224,-1 0 456,0 0-4841,1 0 1536</inkml:trace>
  <inkml:trace contextRef="#ctx0" brushRef="#br3" timeOffset="100121.92">6200 2082 7698,'-53'47'3904,"47"-46"321,3-1-1872,5 1-321,-2-1-767,-2 0-153,1 0-632,1 0-160,0-1-200,0 0-40,1-1 96,1 1 8,-1 0 760,6-1-5673,3-1 2153</inkml:trace>
  <inkml:trace contextRef="#ctx0" brushRef="#br3" timeOffset="100779.6">5986 1336 6929,'-1'-4'3385,"-5"-2"152,-5-1-1849,4 2-175,3-5-745,3 5-240,1 1-336,4 0 216,-4 2 2425,0 1-6554,-1 1 3329</inkml:trace>
  <inkml:trace contextRef="#ctx0" brushRef="#br3" timeOffset="101226.93">5756 1171 6633,'-14'-60'3297,"14"43"368,-1 4-1609,-6 5-183,5 1-569,0 1-248,-2 4-544,2 2-168,1-2-224,1 1-64,0 1 153,0 0 191,0 0 1968,-1 1-6553,-1 1 3041</inkml:trace>
  <inkml:trace contextRef="#ctx0" brushRef="#br3" timeOffset="101857.63">4636 1559 7554,'-19'12'3144,"1"-6"297,-5-10-1849,6 0-431,5 1-345,9 3-496,7-1 144,6-1 72,-10 1-4193,1-1 1737</inkml:trace>
  <inkml:trace contextRef="#ctx0" brushRef="#br3" timeOffset="102242.57">4850 1714 7522,'-60'26'3096,"45"-37"345,4 6-2081,5 1-159,5 1-593,2 3-240,-2-1-272,1-1 224,0 1 2680,0 1-6552,0 0 3408</inkml:trace>
  <inkml:trace contextRef="#ctx0" brushRef="#br3" timeOffset="102755.68">4321 2050 7482,'-19'2'2920,"4"0"393,4-4-2145,3 4-24,1 0-543,0 4-265,3-3-224,3-3 32,-1 0-8,2 0 2984,0 0-6544,0 1 3208</inkml:trace>
  <inkml:trace contextRef="#ctx0" brushRef="#br3" timeOffset="103098.38">3798 2479 9202,'-13'-10'3297,"0"1"688,5 10-2577,2-6 104,2 1-600,3 2-151,1 1-417,-2-1-168,2 1 96,0 0-16,0-1 1960,0 2-6553,0 0 2873</inkml:trace>
  <inkml:trace contextRef="#ctx0" brushRef="#br3" timeOffset="103465.17">4076 1962 14099,'-21'-12'3161,"8"-6"1344,-2-1-4065,10 8-248,-1 6 0,10 2 576,5 6-5273,14 7 1920</inkml:trace>
  <inkml:trace contextRef="#ctx0" brushRef="#br3" timeOffset="104466.95">9686 810 3737,'0'0'2704,"0"0"57,0 0-673,0 0 193,0 0-537,0 0 9,0 0-425,0 0-160,0 0-464,0 0-152,0 1-271,0 0-89,0 1-144,0-1 224,0 0 1256,0 1-5801,3-1 2609</inkml:trace>
  <inkml:trace contextRef="#ctx0" brushRef="#br3" timeOffset="104928.37">9831 950 8554,'-3'19'2968,"-1"-12"753,-4-21-2240,1 9-1,3 1-312,1-3-264,3 6-368,0-1-207,0 1-233,0-1 176,2 1-128,-1 0 2152,11-6-6553,-2-3 2817</inkml:trace>
  <inkml:trace contextRef="#ctx0" brushRef="#br3" timeOffset="105326.22">9945 709 9050,'90'-55'2937,"-91"46"711,-3-3-2311,1 1-137,3 2-200,0 5-424,3 0-168,-6 4-296,3 0-56,0 0 128,0 0-24,0 0 2329,3 0-6546,-2 2 2921</inkml:trace>
  <inkml:trace contextRef="#ctx0" brushRef="#br3" timeOffset="105658.34">10176 722 7634,'-60'89'3536,"49"-88"345,0-3-2016,7 0-1,-2 0-728,6 0-104,0 1-487,-1 1-161,1-1-224,0 1-72,0 0-72,0 0 136,1 0-88,-1 0 312,3 0-3033,2 0-1784,10 0-240</inkml:trace>
  <inkml:trace contextRef="#ctx0" brushRef="#br3" timeOffset="106015.92">10165 856 7242,'-34'48'2968,"23"-46"489,9-7-1929,2 2-7,2-1-545,-2 3-280,0-1-376,0 1-160,1 0 184,0-2 2425,16-5-6546,3-2 3289</inkml:trace>
  <inkml:trace contextRef="#ctx0" brushRef="#br3" timeOffset="106390.11">10334 744 7874,'1'-1'3080,"0"-2"473,1 0-1841,-1 1-263,0-1-297,-1 2-424,3-1-208,-1 1-352,-1 0-64,0-1-40,2 1 176,8-1 809,0 1-5122,-4 1 2152</inkml:trace>
  <inkml:trace contextRef="#ctx0" brushRef="#br3" timeOffset="106391.11">10452 804 7746,'18'71'3208,"-26"-72"513,2-2-2113,1-1 145,3 3-641,1-1-112,0 2-488,-1 0-160,1 0-247,1 0-57,0 0 160,0 0-160,1 0 536,1 0-4817,-1 0 1608</inkml:trace>
  <inkml:trace contextRef="#ctx0" brushRef="#br3" timeOffset="106744.09">10501 962 7898,'37'52'3456,"-42"-61"281,-4 3-1760,3-1-553,2 3-336,-1 3-504,4-1-192,1 2-312,0 0-24,0 0 176,0 0 1121,1 0-1433,1 0-4049,-2 0 1976</inkml:trace>
  <inkml:trace contextRef="#ctx0" brushRef="#br3" timeOffset="107107.22">10565 1052 9386,'-98'23'3473,"85"-13"464,4-20-2433,8 5-392,2 1-416,6-2-344,-7 5-152,2 0-168,-2-1 208,20 2 937,-2 3-5314,33 8 2304</inkml:trace>
  <inkml:trace contextRef="#ctx0" brushRef="#br3" timeOffset="107443.59">10772 1051 9986,'0'-3'3369,"0"0"712,0-3-2841,-1 3-40,1 0-576,0 0-112,0 1-335,0-1-89,0 2-72,1-1 168,1 1-8,0 0 856,9-1-2825,4 5-2479,-2 2 583</inkml:trace>
  <inkml:trace contextRef="#ctx0" brushRef="#br3" timeOffset="107847.85">10899 1139 9314,'-23'25'3401,"7"-40"680,9 7-2545,0 4 40,3 0-512,3 2-279,-1 1-369,2 1-176,0 0-192,0 0 176,0 0-104,0 0 1216,2 1-4465,3 9-1367,10 10-33</inkml:trace>
  <inkml:trace contextRef="#ctx0" brushRef="#br3" timeOffset="107848.85">10956 1304 8714,'4'45'2936,"-6"-47"753,2-1-2024,1 1-233,-1 1-144,0 1-352,0 0-271,0-1-441,1-1-80,1 1 0,-1 0 144,6 1 1664,4-2-6297,-4 1 2809</inkml:trace>
  <inkml:trace contextRef="#ctx0" brushRef="#br3" timeOffset="108191.14">11146 1199 10410,'61'-69'3489,"-61"53"728,-5 5-2929,2 1-88,1 6-519,5-1-217,-3 3-288,0 1-112,0 1 88,0 0 24,2 0 1016,-1 1-5593,-1 1 2233</inkml:trace>
  <inkml:trace contextRef="#ctx0" brushRef="#br3" timeOffset="108594.83">11376 1276 8234,'-1'-6'3521,"-2"1"415,-11-2-2079,12 4-9,2 3-616,0-2-279,0 2-377,0 0-272,0 0-224,0 0-32,0 0 120,1 1 152,0 0-8,2 6-4833,2 5 1752</inkml:trace>
  <inkml:trace contextRef="#ctx0" brushRef="#br3" timeOffset="108595.83">11444 1390 8482,'4'56'3617,"3"-66"383,-12 4-1919,-2 0-625,5 2-352,1 3-455,0-1-265,1 1-296,0 0 0,0-1 128,0 1 736,1 1 192,0 0-5521,14 0 2593</inkml:trace>
  <inkml:trace contextRef="#ctx0" brushRef="#br3" timeOffset="108946.59">11627 1231 9066,'-10'-67'3545,"-1"59"472,6 1-2505,2 3-248,3-2-632,0 5-176,0 0-352,0-1 184,0 1-7,1 0-2570,1-1-1840,-1 2-224</inkml:trace>
  <inkml:trace contextRef="#ctx0" brushRef="#br3" timeOffset="109329.89">11631 1111 9770,'-2'-7'3721,"-2"0"352,-1 3-2721,-2-1-304,3 2-672,1 0-104,1 0 104,0 2 2057,2 0-6578,2 1 3209</inkml:trace>
  <inkml:trace contextRef="#ctx0" brushRef="#br3" timeOffset="109330.35">11790 1194 7202,'75'34'3280,"-76"-34"593,2 0-1800,-2 0-9,-1 0-536,2 0-111,0 0-673,-1-1-184,0 1-320,1 0-112,0 0-104,0 0 40,0 0-96,0 0 1960,1 1-6553,0 0 2745</inkml:trace>
  <inkml:trace contextRef="#ctx0" brushRef="#br3" timeOffset="109677.86">11970 1239 4529,'44'-14'4665,"-48"7"-920,-6 2 120,5 2-2225,2-1-400,4 3-616,-1-1-192,0 1-336,0 0 80,2-1-95,-1 1-17,2 0-4233,6-1 1328</inkml:trace>
  <inkml:trace contextRef="#ctx0" brushRef="#br3" timeOffset="110110.06">12059 960 6041,'-43'-37'4817,"32"34"-768,-5-9-368,4 8-2441,5 0-248,2 2-607,3 0-145,2 2-176,0 0 176,0 0 704,0 0-5241,0 0 2200</inkml:trace>
  <inkml:trace contextRef="#ctx0" brushRef="#br3" timeOffset="110111.06">11947 821 9426,'1'-2'3513,"1"1"504,-2-1-2641,0 1-168,0 0-584,1-1-272,0 1-232,1 0 160,-1-1 145,9 1-4554,-5 1 1832</inkml:trace>
  <inkml:trace contextRef="#ctx0" brushRef="#br3" timeOffset="110572.52">12187 1005 5209,'-4'6'2897,"6"-4"183,0-4-599,-2 2-617,0 0 97,0 0-537,0 0-200,0 0-560,0 0-159,0 0-305,-2 0 120,1 0-80,0 2 2000,-1-1-6569,1 7 2865</inkml:trace>
  <inkml:trace contextRef="#ctx0" brushRef="#br3" timeOffset="110573.52">12102 1156 9978,'-80'28'3377,"57"-36"520,12 1-2729,0 6-408,4 0-368,3 1 16,3 0 2249,-1 0-6618,-1 0 3225</inkml:trace>
  <inkml:trace contextRef="#ctx0" brushRef="#br3" timeOffset="110959.31">11488 1086 10178,'-26'-12'3625,"-3"-3"648,26 5-2657,-3 0-368,3 8-375,2-3-329,2 2-256,-1 3-32,0 0-88,0 0 1376,3 0-2504,-2 0-3593,-1 0 1624</inkml:trace>
  <inkml:trace contextRef="#ctx0" brushRef="#br3" timeOffset="111293.01">11395 1089 11979,'-3'1'3624,"1"-1"833,-1 0-3432,0 0-217,0 0-472,1 0-8,-1 0 0,0 0 1728,1 0-6577,-1 2 2993</inkml:trace>
  <inkml:trace contextRef="#ctx0" brushRef="#br3" timeOffset="111294.01">10963 1405 10058,'-16'1'3633,"2"-5"560,3-8-2657,7 1-360,1 2-303,1 3-473,2-1-112,1 5 136,-1 0 1688,0 1-6577,0 1 3049</inkml:trace>
  <inkml:trace contextRef="#ctx0" brushRef="#br3" timeOffset="112055.94">10855 962 9882,'-54'38'3241,"42"-43"752,6-2-2833,-2 0 40,0-4-504,2 9-160,2 0-320,2-2 201,2 4-81,0 0-1737,0 0-2824,1 0 401</inkml:trace>
  <inkml:trace contextRef="#ctx0" brushRef="#br3" timeOffset="112460.61">10695 845 8170,'-3'-1'2720,"0"-1"529,1 1-2337,0 0-24,1-1-399,-2 1-201,3 0-160,-1 1 184,1 0 280,0 1-3961,0 0 1681</inkml:trace>
  <inkml:trace contextRef="#ctx0" brushRef="#br3" timeOffset="112805.2">10504 1385 9418,'-1'-4'3057,"-3"-6"847,-5-1-2567,1 2 71,7 5-352,-2 1-224,2 0-375,1 2-193,0 1-192,0 0 144,1 0-8,0 0-1368,1 0-3201,3 0 632</inkml:trace>
  <inkml:trace contextRef="#ctx0" brushRef="#br3" timeOffset="113146.44">11012 1086 10762,'-7'-19'3257,"-1"4"776,3 6-3105,2 3-96,2 5-416,3-3-160,-2 2 80,0 1 1009,2 0-1177,-1 1-4281,3 0 2112</inkml:trace>
  <inkml:trace contextRef="#ctx0" brushRef="#br3" timeOffset="113147.44">11097 1002 10178,'31'11'3313,"-46"-22"648,4 4-2961,2 3-64,3 5-488,5 2-216,1-3 168,0 0 2145,0 0-6578,-2 0 3233</inkml:trace>
  <inkml:trace contextRef="#ctx0" brushRef="#br3" timeOffset="113561.97">10637 791 11130,'5'0'2873,"-34"-7"976,22-4-3217,9 8-176,-1 2-112,7 4 200,-8-3-2200,1 0-2233,12 1 496</inkml:trace>
  <inkml:trace contextRef="#ctx0" brushRef="#br3" timeOffset="117088.47">5205 1581 9650,'-7'-3'2849,"-6"-8"863,0 4-2759,3-2-185,1 2-272,7 2-208,0 5-256,2 0 256,0 0 480,0-2-4521,0 1 1977</inkml:trace>
  <inkml:trace contextRef="#ctx0" brushRef="#br3" timeOffset="117441.28">5122 1382 10474,'-29'-44'2449,"14"42"959,5-4-3015,4 1-249,6-1-8,7 2-80,-7 3-120,0-1-553,1 1-2791,1 0 679</inkml:trace>
  <inkml:trace contextRef="#ctx0" brushRef="#br3" timeOffset="117795.12">5179 1257 10842,'55'-55'2537,"-70"51"1024,4 3-3225,5 3-64,4 1-112,3 7 504,-1-10 2016,0 1-6248,0 0 3392</inkml:trace>
  <inkml:trace contextRef="#ctx0" brushRef="#br3" timeOffset="118192.78">5489 1235 3793,'1'-11'3537,"-1"1"-553,0 5-167,-1 2-1729,1 0-256,0 1-536,0 0-184,0 1 56,0 1 456,1 1-3712,0 1 1543</inkml:trace>
  <inkml:trace contextRef="#ctx0" brushRef="#br3" timeOffset="118193.78">5460 1605 10306,'-22'-5'2745,"2"-3"944,13-6-3001,0 5-144,3-5-208,4 4-8,7 2 144,1-3-4177,-3 0 1617</inkml:trace>
  <inkml:trace contextRef="#ctx0" brushRef="#br3" timeOffset="118577.44">5671 1051 10770,'-18'-18'3033,"2"17"864,7-2-3153,0 0-136,7 3-288,3 4-184,-1-4-136,0 0 112,0 0-64,1 2-3945,-1-1 1417</inkml:trace>
  <inkml:trace contextRef="#ctx0" brushRef="#br3" timeOffset="118578.44">5745 1161 8706,'31'32'3049,"-46"-42"631,-1 11-2447,3-1-177,7 0-440,3 3-264,7 0-280,-4-3 480,0 0 1801,1 1-6114,1 1 3201</inkml:trace>
  <inkml:trace contextRef="#ctx0" brushRef="#br3" timeOffset="119076.78">5852 1299 6313,'92'42'3977,"-92"-43"-344,-29-1-1056,22 4-1537,3-2-472,7 0-248,-3 0-264,0 0 224,1 0-104,1 0-3873,0 0 1561</inkml:trace>
  <inkml:trace contextRef="#ctx0" brushRef="#br3" timeOffset="119077.29">5971 1471 9522,'30'94'3369,"-42"-96"600,-1-5-2601,5 2-400,1 6-424,6-1-200,1 0-128,0 0 496,0 0-4744,0-1 1927</inkml:trace>
  <inkml:trace contextRef="#ctx0" brushRef="#br3" timeOffset="119411.37">5615 1415 10186,'-27'0'2745,"4"-4"936,11-5-2937,1 3-184,7 1-176,5 3-48,3 0-32,-4 2-4017,1 0 1513</inkml:trace>
  <inkml:trace contextRef="#ctx0" brushRef="#br3" timeOffset="119759.42">5043 1224 11915,'-16'-18'2528,"-6"-1"1129,7 12-3521,3 0-104,6 6 40,3 2 2825,8 5-6554,-5-6 3185</inkml:trace>
  <inkml:trace contextRef="#ctx0" brushRef="#br3" timeOffset="120191.8">4751 1550 9690,'-27'16'1976,"7"-9"489,14 4-3161,8 4-2217,-2-7 169</inkml:trace>
  <inkml:trace contextRef="#ctx0" brushRef="#br3" timeOffset="120192.8">4518 1983 9282,'-8'-2'2200,"-1"-3"1033,-12 1-2609,9-2-128,4 4-24,1 0-143,6 1-217,1 1 440,0 0-3921,0 0 1473</inkml:trace>
  <inkml:trace contextRef="#ctx0" brushRef="#br3" timeOffset="120574.94">4397 1927 10954,'-68'-23'2313,"26"15"1032,32-2-3265,14 2-112,13-3 0,6 0-457,10 0-2855,2 3 839</inkml:trace>
  <inkml:trace contextRef="#ctx0" brushRef="#br3" timeOffset="120575.94">4926 1468 8882,'-33'8'2400,"0"-4"633,2-4-2321,8 5-560,1 2-16,4 1-24,12 1 16,-1-3 312,8 4-3544,5-5 1359</inkml:trace>
  <inkml:trace contextRef="#ctx0" brushRef="#br3" timeOffset="121010.11">4552 1776 8722,'-16'-14'3161,"-10"3"183,-8 18-1991,10-11-1233,10 4-96,2 5-32,9-2 520,2 8-3865,1 9 1441</inkml:trace>
  <inkml:trace contextRef="#ctx0" brushRef="#br3" timeOffset="121011.11">4228 2105 10922,'-34'6'2377,"3"-5"1192,14-9-3121,9 0-144,10 1-24,4-2 8,11-2-208,5-2 8,9 0 120,3-1-2953,4 3-911,0 6-553</inkml:trace>
  <inkml:trace contextRef="#ctx0" brushRef="#br3" timeOffset="121470.06">4954 1292 13171,'-28'-8'2672,"3"2"1297,9 10-3937,0 6-40,10 5 208,6-4 2385,6 0-6554,13-4 3177</inkml:trace>
  <inkml:trace contextRef="#ctx0" brushRef="#br3" timeOffset="121471.06">5114 1383 11827,'22'48'2536,"-44"-48"1105,3-3-3473,8 2-168,11 1 296,9 1-1080,8-1-2857,2-8 904</inkml:trace>
  <inkml:trace contextRef="#ctx0" brushRef="#br3" timeOffset="121870.02">5847 1312 9618,'3'-9'2321,"-6"-3"783,-4 3-2752,3 5-272,7 4-64,2 3 552,-5-3 2881,0 0-6578,2 0 3778</inkml:trace>
  <inkml:trace contextRef="#ctx0" brushRef="#br3" timeOffset="121871.02">6114 1310 9962,'0'1'2449,"-3"0"1007,0 1-2823,1 1-201,-6 5-112,-2 4-40,3 2-152,-6 40 2904,26-38-6560,14-2 3256</inkml:trace>
  <inkml:trace contextRef="#ctx0" brushRef="#br3" timeOffset="122227.1">6216 1547 10258,'-22'112'3241,"-9"-107"880,13-10-2961,5 6-104,4 3-424,5 0-256,7-3-336,-3-1 137,1 0-17,1 0-4353,14 5 1680</inkml:trace>
  <inkml:trace contextRef="#ctx0" brushRef="#br3" timeOffset="122228.1">6113 1808 10530,'-63'37'2801,"47"-40"904,6 2-3081,3 2-200,15 2-184,5-1 280,0 0 416,10 4-4633,6-1 2185</inkml:trace>
  <inkml:trace contextRef="#ctx0" brushRef="#br3" timeOffset="122580.96">6226 1966 9058,'-38'60'2993,"9"-53"503,40-4-2311,-21 1-625,10 3-216,10 0-112,2 1-48,9 0 2776,2 0-6552,8-2 3224</inkml:trace>
  <inkml:trace contextRef="#ctx0" brushRef="#br3" timeOffset="122960.44">6333 2163 10154,'-2'137'3441,"-15"-144"736,4 12-2705,7 0-352,2-2-263,5-1-505,-1-2-168,0 0-128,2 0 128,-1 0 1896,11 0-6441,2 0 2929</inkml:trace>
  <inkml:trace contextRef="#ctx0" brushRef="#br3" timeOffset="123372.74">4212 1980 11923,'-42'4'2584,"32"-2"1113,-14-1-3489,14 2-176,0-3-48,9 2-8,7-2 208,-6-1-64,1 1-3825,18 0 1505</inkml:trace>
  <inkml:trace contextRef="#ctx0" brushRef="#br3" timeOffset="123788.48">4881 1600 11082,'-21'4'2321,"2"-1"1072,7-6-3289,-2-5-48,14 8 208,6-4 416,9-6-4073,15-6 1713</inkml:trace>
  <inkml:trace contextRef="#ctx0" brushRef="#br3" timeOffset="124138.16">5524 1333 8090,'-27'1'3296,"-7"-3"-23,5 3-1601,2 0-1615,9 2-57,6 1 224,16-3-457,12 2-3055,18-6 1087</inkml:trace>
  <inkml:trace contextRef="#ctx0" brushRef="#br3" timeOffset="124139.16">5941 1276 12443,'-8'-3'2760,"-13"0"1225,-30 2-3633,25 4-136,9-3 360,13 0-4456,8-2 1527</inkml:trace>
  <inkml:trace contextRef="#ctx0" brushRef="#br0" timeOffset="-10299.85">1507 6549 3201,'-24'-48'2091,"17"39"7680,5 13-6794,4 22-3883,-1-21 1823,0 118 1078,-1-38-970,1-70-944,1 0 0,1 0-1,0-1 1,1 1 0,1-1 0,0 1-81,1 1 49,-1 1-1,0 0 1,-1 0 0,-1 0-49,-2-4 149,0-18 163,-6-31-110,-9-34-138,5 34-40,2 0-1,1 0 1,2 0 0,2-1 0,2-34-24,8-20 128,18 121 128,18 52 136,-30-53-203,2-1 0,0-1 0,3 2-189,-3-7 95,31 39 65,-44-57-148,1 0 1,0 0-1,0-1 0,0 1 0,0-1 0,1 0 0,0 0 0,-1 0 0,1 0 0,0-1 0,5 2-12,-8-4 16,0 1-1,0-1 1,0 0 0,0 0 0,0 1 0,-1-1 0,1-1-1,0 1 1,0 0 0,0 0 0,0-1 0,0 1-1,0-1 1,0 1 0,-1-1 0,1 0 0,0 0 0,0 0-1,-1 0 1,1 0 0,-1 0 0,2-1-16,0-1 65,0 0 1,-1-1-1,1 1 1,-1-1 0,0 1-1,0-1 1,0 0-1,0 1 1,-1-1-1,1-3-65,2-7 254,-1-1-1,-1 1 0,0-1 0,-1 1 1,0-14-254,-3-6 315,1-54 84,2 82-387,-1 1 0,1-1 0,0 0 0,1 0-1,-1 1 1,1-1 0,0 0 0,1 1-1,-1 0 1,1 0 0,0 0 0,3-4-12,-5 7-24,0 1 0,0 0 1,0 0-1,0 0 0,0 1 0,0-1 1,0 0-1,1 0 0,-1 0 0,0 1 0,0-1 1,1 1-1,-1-1 0,0 1 0,1-1 1,-1 1-1,0 0 0,1 0 0,-1 0 1,1 0-1,-1 0 0,1 0 0,-1 0 0,0 0 1,1 0-1,-1 1 0,0-1 0,1 0 1,-1 1-1,1 0 24,20 16-4414,-7 8 307</inkml:trace>
  <inkml:trace contextRef="#ctx0" brushRef="#br0" timeOffset="-9820.5">2178 6733 8938,'-61'72'3295,"60"-71"-3128,1 0 0,-1 0 1,1 0-1,-1 0 0,0 0 0,1 0 0,-1 0 0,0-1 0,1 1 0,-1 0 0,0-1 0,0 1 0,0 0 0,0-1 1,0 1-1,0-1 0,0 1 0,0-1 0,0 0 0,0 1 0,0-1 0,0 0 0,0 0 0,0 0 0,0 0 0,0 0 0,0 0-167,1 0 83,-1-1-1,1 1 1,0 0-1,0-1 0,0 1 1,0 0-1,0-1 0,0 1 1,0-1-1,0 1 0,0-1 1,0 1-1,0 0 0,0-1 1,0 1-1,0 0 0,0-1 1,1 1-1,-1-1 1,0 1-1,0 0 0,0-1 1,1 1-1,-1 0 0,0-1 1,0 1-1,1 0 0,-1 0 1,0-1-1,1 1 0,-1 0 1,0 0-1,1-1 0,-1 1 1,0 0-83,64-30 533,-50 24-477,-1 0-1,0 0 1,0-2-1,0 0 1,8-7-56,-19 14 23,-1 0-1,0 1 1,0-1 0,0 0 0,0 0 0,0 0-1,0 0 1,0 0 0,0 0 0,0 0 0,0 0 0,-1 0-1,1-1 1,-1 1 0,1 0 0,0 0 0,-1-1-23,0 2 21,0-1 1,-1 1 0,1 0-1,0-1 1,0 1 0,-1 0 0,1-1-1,0 1 1,-1 0 0,1-1-1,0 1 1,-1 0 0,1 0 0,0-1-1,-1 1 1,1 0 0,-1 0-1,1 0 1,0-1 0,-1 1 0,1 0-1,-1 0 1,1 0 0,-1 0-1,1 0 1,-1 0 0,1 0 0,0 0-1,-1 0 1,0 0-22,-43 7 918,35-4-804,1 0-1,0 0 1,0 1-1,0-1 0,1 2 1,0-1-1,-1 1 1,2 1-1,-1-1 0,0 1 1,1 0-1,0 0 1,0 1-114,3-2 68,1-1 1,-1 1-1,1 0 1,0-1-1,0 1 1,0 0-1,0 1 1,1-1-1,0 0 1,0 0-1,1 0 1,-1 1-1,1-1 1,0 0-1,1 1 1,-1-1-1,1 0 1,0 1-1,0-1 1,1 0-1,1 4-68,-2-7 10,0 0 1,0-1-1,0 1 1,0 0-1,0 0 0,1-1 1,-1 1-1,0-1 0,1 1 1,-1-1-1,1 1 1,0-1-1,-1 0 0,1 0 1,0 0-1,0 0 1,0 0-1,0 0 0,0-1 1,0 1-1,0-1 0,0 1 1,0-1-1,0 0 1,1 1-11,60-2 104,-36 0 119,30 3 69,-23 1-3874,-5-3 445</inkml:trace>
  <inkml:trace contextRef="#ctx0" brushRef="#br0" timeOffset="-9146.31">3134 6697 4057,'31'-23'3381,"-31"23"-3293,0 0 0,1 0 0,-1 0 0,0 0 0,0 0 0,0 0 0,0 0 0,0 0 1,0 0-1,0-1 0,0 1 0,1 0 0,-1 0 0,0 0 0,0 0 0,0 0 0,0 0 1,0 0-1,0 0 0,0 0 0,0-1 0,0 1 0,0 0 0,0 0 0,0 0 0,0 0 0,0 0 1,0 0-1,0 0 0,0-1 0,0 1 0,0 0 0,0 0 0,0 0 0,0 0 0,0 0 1,0 0-1,0 0 0,0-1 0,0 1 0,0 0 0,0 0 0,0 0 0,0 0 0,0 0 0,0 0 1,0 0-1,0 0 0,0 0 0,-1-1 0,1 1 0,0 0 0,0 0 0,0 0 0,0 0 1,0 0-1,0 0 0,0 0 0,0 0 0,-1 0 0,1 0 0,0 0-88,-12-1 4710,-12 4-1009,-1 5-2888,0 1 0,1 1 0,-11 7-813,26-13 124,1 0 1,0 1 0,1 1-1,-1-1 1,1 1 0,0 0 0,0 0-1,1 1 1,0 0 0,0 0-1,-3 6-124,8-11 2,0 0 0,0 1-1,0-1 1,0 0-1,0 1 1,0-1-1,1 0 1,0 1-1,-1-1 1,1 1 0,0-1-1,0 1 1,0-1-1,0 0 1,1 1-1,-1-1 1,0 1 0,1-1-1,0 0 1,0 1-1,0-1 1,0 0-1,0 0 1,0 1 0,0-1-1,1 0 1,-1 0-1,1-1 1,-1 1-1,1 0 1,0 0 0,0-1-1,0 1 1,0-1-1,0 0 1,0 1-1,2 0-1,3 1 17,-1 1 0,2-1-1,-1 0 1,0 0 0,0-1-1,1 0 1,-1 0 0,1-1-1,0 0 1,-1 0 0,6-1-17,23-3 43,2-4-3439,1-6 542</inkml:trace>
  <inkml:trace contextRef="#ctx0" brushRef="#br0" timeOffset="-8781.76">3435 6758 6049,'1'0'236,"0"-1"0,0 0 0,0 0 0,0 0-1,-1 0 1,1 0 0,0 0 0,-1 0 0,1 0 0,-1 0-1,1 0 1,-1 0 0,1 0 0,-1 0 0,0 0 0,0-1-1,1 1 1,-1 0 0,0 0 0,0 0 0,0-1 0,0 1-1,-1 0 1,1 0 0,0 0 0,0 0 0,-1-1 0,1 1-1,0 0 1,-1 0 0,1 0 0,-1 0 0,0 0 0,1 0-1,-1 0 1,0-1-236,-1 1 487,0 1-1,0-1 0,0 0 1,0 0-1,0 1 1,1-1-1,-1 1 1,0 0-1,0-1 1,0 1-1,0 0 0,-2 0-486,-22 3 1142,20-1-942,-1-1 0,1 1 0,0 1 1,0-1-1,0 1 0,1 0 0,-1 0 0,1 1 0,-1 0 0,1 0 1,0 0-1,0 0 0,1 1 0,0 0 0,0 0 0,-1 1-200,3-3 19,0 0-1,-1 1 1,1-1 0,1 1-1,-1 0 1,0-1-1,1 1 1,0 0 0,0 0-1,0 0 1,1 0 0,-1 0-1,1 0 1,0 0-1,0 0 1,0 0 0,0 0-1,1 0 1,0 0-1,0 0 1,0 0 0,0 0-1,1 0 1,-1-1-1,1 1 1,1 2-19,-1-4 2,0 1 0,0-1 0,0 0 0,0 1 1,0-1-1,1 0 0,-1 0 0,1 0 0,-1-1 0,1 1 0,0-1 0,-1 1 0,1-1 0,0 0 1,0 0-1,0 0 0,0 0 0,0-1 0,0 1 0,1-1 0,-1 0 0,0 0 0,0 0 0,0 0 0,0-1 1,0 1-1,0-1 0,0 0 0,1 0-2,2 0 9,-1-1-1,1 0 1,-1 0 0,0 0-1,0-1 1,0 0-1,0 0 1,0 0 0,-1 0-1,1-1 1,-1 0 0,0 0-1,0 0 1,0 0 0,2-4-9,-2 1 35,-1-1 1,0 1-1,-1-1 1,1 0-1,-1 0 1,-1 1 0,0-2-1,0 1 1,0-4-36,-1 9 18,0 1 0,0 0 0,0-1 0,0 1 0,-1 0-1,1 0 1,-1-1 0,0 1 0,1 0 0,-1 0 0,0 0 0,0 0 0,0 0 0,-1 0 0,0-2-18,1 4 12,0-1-1,0 0 0,-1 0 1,1 0-1,0 1 0,-1-1 1,1 0-1,0 1 0,-1-1 1,1 1-1,-1 0 0,1 0 1,-1-1-1,1 1 0,-1 0 1,1 0-1,-1 0 0,1 0 1,-1 1-1,1-1 0,-1 0 1,1 1-1,0-1 0,-1 1 1,1-1-1,-1 1-11,-16 10-1988,16 0-4164,7-5 608</inkml:trace>
  <inkml:trace contextRef="#ctx0" brushRef="#br0" timeOffset="-8336.35">3576 6731 7042,'8'-4'1516,"5"-2"-226,-13 6-1120,0-1 1,0 1-1,0 0 0,0 0 0,1 0 0,-1 0 1,0 0-1,0-1 0,0 1 0,0 0 1,0 0-1,0 0 0,0-1 0,1 1 1,-1 0-1,0 0 0,0 0 0,0-1 1,0 1-1,0 0 0,0 0 0,0 0 0,0-1 1,0 1-1,0 0 0,0 0 0,0 0 1,0-1-1,0 1 0,-1 0 0,1 0 1,0 0-1,0-1 0,0 1 0,0 0 0,0 0 1,0 0-1,0-1 0,-1 1 0,1 0 1,0 0-1,0 0 0,0 0 0,-1 0-170,1-1 1997,0 1-638,0 0-338,4 28 1813,-3-24-2763,18 60 572,-18-62-619,0 1 1,1 0 0,-1 0 0,1 0 0,-1-1 0,1 1 0,0-1-1,0 1 1,0-1 0,0 0 0,1 0 0,-1 0 0,1 0 0,-1 0-1,1 0 1,0-1 0,-1 1 0,1-1 0,3 1-25,-2-1 10,0-1 0,1 0 0,-1 0 0,0-1 0,1 1 0,-1-1 0,0 0 0,0 0 0,0 0 0,1-1-1,-1 1 1,0-1 0,-1 0 0,1 0 0,0 0 0,-1-1 0,1 1 0,-1-1 0,0 0 0,1-1-10,5-4 68,0 0 0,-1-1 0,0-1 0,0 1 0,-1-1 0,3-7-68,-3 3 1038,-7 14-565,0 4-429,1 0 0,-1 0-1,1 0 1,0 0 0,0 0 0,0 0 0,1 0 0,-1 0-1,1-1-43,1 4-296,4 10 500,1 0 0,1-1 0,0-1-1,1 1-203,-8-13-187,0 0 0,0 0-1,0 0 1,0-1-1,1 1 1,-1-1 0,1 1-1,-1-1 1,1 0-1,0 0 1,0 0 0,0 0-1,0 0 1,0-1-1,0 1 1,0-1-1,1 0 1,-1 0 0,1 0-1,-1-1 1,1 1-1,-1-1 1,1 0 0,-1 0-1,2 0 188,11-5-3677</inkml:trace>
  <inkml:trace contextRef="#ctx0" brushRef="#br0" timeOffset="-6294.23">5580 6870 7578,'-3'0'610,"1"0"0,-1 0 0,1 0 0,-1-1 0,1 1 0,0-1 1,-1 0-1,1 1 0,-1-1 0,1 0 0,0 0 0,0-1 0,0 1 0,0 0 1,0-1-1,0 1 0,0-1 0,0 0 0,0 0 0,0 0-610,9 11 373,-1 1 0,0 0-1,-1 1 1,0-1 0,0 1-1,-1 0 1,-1 0 0,1 4-373,4 9 364,11 30-117,-2 0 1,-3 1-1,-2 1 0,-3 1 0,-2-1 0,-2 15-247,-4-70 16,-1 0-1,0 0 0,0 0 1,0 0-1,0 0 0,0 0 1,0 0-1,0 0 0,0 0 1,-1 0-1,1 0 1,0 0-1,0 0 0,-1 0 1,1 0-1,-1 0 0,1 0 1,-1 0-1,1 0 0,-1 0 1,0 0-1,1-1 1,-2 2-16,2-2 24,-1 0 0,0-1 0,0 1 1,0 0-1,1 0 0,-1 0 1,0 0-1,0-1 0,0 1 0,1 0 1,-1-1-1,0 1 0,1-1 1,-1 1-1,0-1 0,1 1 1,-1-1-1,1 1 0,-1-1 0,1 0 1,-1 1-1,0-1-24,-26-41 691,21 26-657,0 0-1,1 0 1,1 0 0,1-1-1,0 1 1,2-1-1,-1 0 1,2 0-1,0 0 1,1 1-1,1-1 1,1 0 0,0 1-1,2-5-33,-3 11-4,1 1 0,0-1 0,1 1 0,0 0 0,0 0-1,1 0 1,0 1 0,0 0 0,1 0 0,0 0 0,0 0 0,1 1-1,0 0 1,1 0 0,-1 1 0,1 0 0,1 1 0,-1-1 0,1 2 0,0-1-1,0 1 1,0 0 0,0 1 0,7-2 4,-10 5-3,0-1 0,0 1 0,1-1 1,-1 2-1,0-1 0,0 1 0,0 0 0,0 0 0,0 0 0,0 1 1,-1 0-1,3 1 3,-6-2 0,-1-1 0,1 1 1,-1 0-1,1 0 0,-1 0 1,0 0-1,1 0 0,-1 0 1,0 0-1,0 0 0,0 0 1,0 0-1,0 1 0,0-1 1,0 0-1,0 1 0,0-1 1,0 1-1,-1-1 0,1 1 1,-1-1-1,1 1 0,-1-1 1,0 1-1,1 0 0,-1-1 1,0 1-1,0-1 0,0 1 1,0 0-1,-1-1 0,1 1 1,0 0-1,-1-1 0,1 1 1,-1-1-1,1 1 0,-1-1 1,0 1-1,0-1 0,1 1 1,-1-1-1,0 0 0,0 0 1,0 1-1,-1-1 0,0 1 0,-10 11 21,-2 0 0,1 0 0,-2-1-1,1-1 1,-2-1 0,1 0-1,-3 0-20,-46 33 121,49-26-405,16-6-3352,10-4 282</inkml:trace>
  <inkml:trace contextRef="#ctx0" brushRef="#br0" timeOffset="-5524.81">6198 6903 8154,'-40'-21'6859,"34"17"-6112,0 1-1,0 0 0,0 0 0,0 0 0,-1 0 0,1 1 0,-2 0-746,6 2 123,0 0-1,-1-1 0,1 1 0,-1 0 0,1 1 0,-1-1 0,1 0 0,-1 1 0,1 0 0,0-1 0,-1 1 0,1 0 0,0 0 1,0 0-1,0 0 0,-1 1 0,1-1 0,0 1 0,1-1 0,-1 1 0,0-1 0,-1 2-122,-1 2 112,0 0-1,0-1 1,0 1-1,0 1 1,1-1-1,0 0 1,0 1-1,0 0 1,1 0-1,-1 1-111,3-6 6,-1 0-1,1 0 1,0 0-1,0 0 1,0 0-1,0 0 0,0 0 1,0 0-1,0 0 1,0 0-1,0 0 1,0 0-1,1 0 1,-1 0-1,0 0 1,1 0-1,-1-1 1,0 1-1,1 0 1,-1 0-1,1 0 0,0 0 1,-1 0-1,1-1 1,0 1-6,1 0 2,0 0 0,0 0-1,0 0 1,0 0 0,0-1 0,0 1 0,0-1 0,0 1-1,0-1 1,1 0 0,-1 0 0,0 0 0,0 0 0,0 0 0,1-1-1,-1 1 1,0-1-2,6 0 24,0-1 0,-1 0 0,1 0 0,-1-1 0,1 0 0,-1-1 0,0 1 0,0-1 0,-1-1 0,1 1 0,-1-1 0,0 0 0,0-1 0,-1 1 0,1-1 0,3-7-24,-7 8 634,-8 9-16,-9 13-327,14-14-290,0 0 0,0 0 0,0 0 0,0 0-1,1 0 1,-1 0 0,1 0 0,-1 0 0,1 0-1,0 0 1,1 0 0,-1 0 0,0 0 0,1 0 0,0 0-1,0 0 1,0 0 0,0 0 0,0 0 0,0 0 0,1 0-1,0 1 0,1-2 6,0 1 0,0 0 0,0-1 0,0 0-1,0 1 1,1-1 0,-1-1 0,1 1 0,-1 0-1,1-1 1,0 0 0,0 0 0,0 0 0,-1 0-1,4 0-5,11 0-76,0 0 0,1-1-1,-1-1 1,0-1 0,0 0-1,0-1 1,4-2 76,-10 1-344,1 0 0,-1-1 0,-1 0-1,1-1 1,-1-1 0,0 1 0,0-2 0,-1 1 0,0-2 0,6-6 344,-12 12-60,-1 0 1,-1-1 0,1 1-1,0-1 1,-1 0-1,0 0 1,0 0 0,0 0-1,0 0 1,0 0-1,-1 0 1,0-1-1,0 1 1,0-2 59,-1 2 46,0 1 1,0 0-1,-1 0 0,1-1 0,-1 1 0,0 0 1,0 0-1,0 0 0,0 0 0,-1 0 1,1 0-1,-1 0 0,1 0 0,-1 1 0,0-1 1,0 0-1,-1 1 0,1 0 0,0 0 1,-1-1-1,-1 0-46,2 2 90,-1-1 0,1 1 0,0 0 1,-1 0-1,1 0 0,-1 0 0,1 0 1,-1 1-1,1-1 0,-1 1 0,1-1 0,-1 1 1,0 0-1,1 0 0,-1 0 0,1 1 1,-1-1-1,0 1 0,1-1 0,-1 1 0,1 0 1,-1 0-1,0 0-90,2 0 5,0-1-1,0 1 1,0-1 0,0 1 0,0-1-1,0 1 1,0 0 0,0-1 0,0 1 0,1 0-1,-1 0 1,0 0 0,1 0 0,-1 0-1,0 0 1,1 0 0,-1 0 0,1 0-1,0 0 1,-1 0 0,1 0 0,0 0 0,-1 0-1,1 0 1,0 0 0,0 0 0,0 1-1,0-1 1,0 0 0,0 0 0,0 0 0,1 0-1,-1 0 1,0 0 0,1 0 0,-1 0-1,1 0 1,-1 0 0,1 0 0,-1 0-1,1 0 1,-1 0 0,1 0 0,0 0 0,0 0-1,0 0 1,-1-1 0,1 1 0,0 0-1,0-1 1,0 1 0,0-1-5,11 10-6,0-2 1,0 0-1,1 0 0,0-1 1,0-1-1,8 3 6,-11-5 3,1 0-1,-1 0 0,0 2 1,0-1-1,-1 1 0,1 0 1,-1 1-1,-1 0 1,1 1-1,-1 0 0,-1 0 1,1 1-3,-7-8 4,0 1 0,0-1 0,0 1 0,0-1 0,0 1 0,0 0 1,0-1-1,-1 1 0,1 0 0,-1 0 0,1 0 0,-1-1 0,0 1 0,1 0 1,-1 0-1,0 0 0,0 0 0,-1 0 0,1 0 0,0-1 0,0 1 1,-1 0-1,1 0 0,-1 0 0,0-1 0,0 1 0,1 0 0,-1-1 0,0 1 1,0-1-1,-1 1 0,1-1 0,0 1 0,0-1 0,-1 0 0,1 1 1,-1-1-1,1 0 0,-1 0 0,1 0 0,-1 0 0,0-1 0,0 2-4,-12 4 185,1-1-1,-1 0 0,0-1 0,0 0 1,-8 0-185,-3 2 712,23-6-894,0 1 0,0 0 0,0 0 0,0 0 0,0 0 0,0 1 0,1-1 0,-1 0 0,0 1 0,1-1 1,-1 1-1,1 0 0,-1-1 0,1 1 0,0 0 0,0 0 0,-1 1 182,2-3-169,-11 16-2319</inkml:trace>
  <inkml:trace contextRef="#ctx0" brushRef="#br0" timeOffset="-5018.58">7212 6517 8298,'-1'-12'2069,"-1"-11"3480,5 20-3014,4 15-944,1 3-1089,-2 1 1,0 0-1,0 0 1,-2 1-1,0-1 1,1 14-503,5 104 1360,-10-103-1238,1 1-1,2 0 0,2-1 1,1 0-1,7 23-121,-12-49 18,1-1-1,0 0 1,0 1 0,0-1-1,0 0 1,1 0-1,-1-1 1,1 1 0,0 0-1,0-1 1,1 0 0,2 3-18,18 4-4362,-12-12 668</inkml:trace>
  <inkml:trace contextRef="#ctx0" brushRef="#br0" timeOffset="-4678.29">7333 6912 7818,'-51'-100'3816,"38"91"185,0 1-2008,6 5-505,11 5-672,7 3-400,11 2-328,10 1 384,2-1-279,10 1-450,2-1-3839,6-3 871</inkml:trace>
  <inkml:trace contextRef="#ctx0" brushRef="#br0" timeOffset="-4318.99">7816 6888 7882,'-15'8'8838,"-27"-1"-4955,14-2-2255,13 0-1228,0 0-1,0 1 1,1 1-1,0 0 1,0 1-1,0 1 0,1 0 1,1 0-1,-1 2 1,-3 4-400,15-14 9,0 0 1,0-1 0,0 1 0,0 0 0,0 0-1,0 0 1,1 0 0,-1 0 0,0 1 0,1-1-1,-1 0 1,0 0 0,1 0 0,-1 1 0,1-1-1,0 0 1,-1 1 0,1-1 0,0 0 0,0 1-1,0-1 1,0 1-10,1-1 4,-1 0-1,1 0 1,-1-1-1,1 1 0,-1 0 1,1 0-1,0 0 1,-1-1-1,1 1 1,0 0-1,0-1 0,0 1 1,0 0-1,0-1 1,-1 1-1,1-1 0,0 1 1,0-1-1,0 0 1,0 0-1,1 1-3,5 0 7,-1 1-1,1-1 1,0-1-1,0 1 1,0-1-1,0 0 1,4-1-7,6-2 22,0 0 1,0-1-1,0-1 0,6-3-22,-20 7 13,0 0 1,1 0-1,-1 0 0,0 0 0,0-1 1,0 0-1,0 0 0,0 1 1,0-2-1,-1 1 0,1 0 1,-1 0-1,1-1 0,-1 0 0,0 1 1,0-1-1,0 0 0,0 0 1,-1 0-1,1 0 0,-1 0 1,0-1-1,1 1 0,-2 0 0,2-2-13,-3 3 19,1-1 0,-1 1 0,1-1 0,-1 1 0,0-1 0,0 1 0,0-1 0,0 1 0,0 0-1,-1-1 1,1 1 0,0 0 0,-1 0 0,0 0 0,0 0 0,1 1 0,-1-1 0,0 0 0,0 1 0,-1-1-1,1 1 1,0 0 0,0 0 0,-1 0 0,1 0 0,-1 0 0,1 0 0,-1 0 0,1 1 0,-3-1-19,-1 0 19,1 0 0,-1 0 0,1 0 0,-1 1 0,0-1 1,1 1-1,-1 1 0,0-1 0,1 1 0,-1 0 0,1 0 0,-1 1 1,-4 1-20,10-3-12,-1 1 1,1-1-1,0 0 1,-1 0 0,1 0-1,-1 1 1,1-1 0,0 0-1,-1 0 1,1 1-1,0-1 1,-1 0 0,1 1-1,0-1 1,-1 0 0,1 1-1,0-1 1,0 1-1,-1-1 1,1 0 0,0 1-1,0-1 1,0 1 0,0-1-1,0 1 1,0-1-1,0 1 1,0-1 0,0 1-1,0-1 1,0 0 0,0 1-1,0-1 1,0 1-1,0-1 1,0 1 0,0-1-1,0 1 1,1-1 0,-1 0-1,0 1 1,0-1-1,1 1 1,-1-1 0,0 0-1,0 1 1,1-1 0,-1 0-1,1 1 12,13 6-3810,9-6 113</inkml:trace>
  <inkml:trace contextRef="#ctx0" brushRef="#br0" timeOffset="-3976.5">7978 6869 6041,'1'0'489,"0"1"0,0-1 0,0 1 0,-1 0 0,1-1 0,0 1 0,0 0 0,0 0 0,-1-1 0,1 1 0,0 0 0,-1 0-1,1 0 1,-1 0 0,1 0 0,-1 0 0,1 0 0,-1 0 0,0 0 0,0 0-489,0 26 4591,-22 32-2777,11-35-303,8-14-1222,1-5-161,0 0 1,1 0-1,-1 0 1,1 0-1,0 0 1,1 0-1,-1 0 1,1 4-129,0-8 10,0 1 0,1-1 0,-1 1 0,1-1 0,0 0 0,-1 1 0,1-1 0,0 0 0,0 0 0,0 1 0,0-1 0,0 0 0,0 0 0,0 0 0,0 0 0,0 0 0,1-1 0,-1 1 0,0 0 0,1 0 0,-1-1 0,0 1 0,1-1 0,-1 1 0,1-1 0,-1 0 0,1 1 0,-1-1 0,1 0 0,-1 0 0,0 0 0,1 0 0,0 0-10,6 0 15,0 0 0,1-1 0,-1 0 1,0 0-1,0-1 0,-1 0 0,1 0 1,0-1-1,-1 0 0,1 0 0,-1-1 0,7-3-15,-4 0 18,0 0 0,0 0-1,-1-1 1,0 0 0,0 0-1,-1-1 1,0 0 0,2-4-18,-9 10 37,1 0 0,0 0 0,-1 0 0,1-1 0,-1 1-1,0 0 1,0-1 0,-1 1 0,1-1 0,-1 1-37,1 2 42,-1 0 0,0-1 0,0 1 0,0 0 0,0 0 0,0 0 0,0 0 0,0 0 1,0-1-1,-1 1 0,1 0 0,0 0 0,-1 0 0,1 0 0,-1 0 0,1 0 0,-1 0 0,1 0 0,-1 0 0,0 0 0,1 0 0,-1 0 0,0 1 0,0-1 0,0 0 0,0 0 0,1 1 0,-1-1 0,0 1 0,0-1 0,-1 0-42,2 1 19,-1 0 1,1 0-1,0 0 0,-1 0 0,1 0 0,0 0 0,-1-1 0,1 1 1,-1 0-1,1 0 0,0 0 0,-1 0 0,1 1 0,-1-1 1,1 0-1,0 0 0,-1 0 0,1 0 0,0 0 0,-1 0 1,1 0-1,0 1 0,-1-1 0,1 0 0,0 0 0,-1 1 1,1-1-1,0 0 0,-1 0 0,1 1 0,0-1 0,0 0 0,0 1 1,-1-1-1,1 0 0,0 1 0,0-1 0,0 1-19,-2 19 249,9 22-98,-7-39-137,1 0-1,0 1 1,0-1-1,1 0 1,-1 0 0,1 0-1,-1 0 1,1 0-1,0-1 1,0 1-1,0 0 1,0-1-1,1 0 1,-1 1-1,1-1 1,-1 0-1,1 0 1,0-1-1,0 1 1,0 0-1,1 0-13,6 1-85,1 0 0,0 0 1,-1-1-1,1 0 0,9 0 85,24 4-4182,-32-3 289</inkml:trace>
  <inkml:trace contextRef="#ctx0" brushRef="#br0" timeOffset="-3596.17">8598 6827 9378,'-39'-8'11352,"-7"13"-8082,45-5-3266,-1 0 0,1 0 0,-1 1 0,1-1 0,-1 0 1,1 1-1,0-1 0,-1 1 0,1-1 0,0 1 0,-1 0 0,1 0 0,0 0 0,0-1 0,0 1 0,0 0 1,0 0-1,0 1 0,0-1 0,0 0 0,0 0 0,0 0 0,0 1 0,1-1 0,-1 0 0,1 1 1,-1-1-1,1 0 0,-1 1 0,1-1 0,0 1 0,0-1 0,-1 1 0,1-1 0,0 1 0,0-1 1,1 1-1,-1-1 0,0 0 0,0 1 0,1-1 0,-1 1 0,1-1 0,-1 0 0,1 1 0,0-1 1,-1 0-1,1 1 0,0-1 0,0 0 0,0 0 0,0 0 0,0 0 0,1 1-4,50 53-21,-40-44 28,-1 1 1,0 0 0,0 1 0,-1 0 0,6 11-8,-15-22 23,0 0 1,0 0 0,-1 0 0,1 0 0,-1 0 0,1 0 0,-1 1-1,0-1 1,0 0 0,0 0 0,0 1 0,0-1 0,0 0 0,-1 0-1,1 0 1,-1 0 0,1 1 0,-1-1 0,0 0 0,0 0 0,0 0-1,0 0 1,0 0 0,0-1 0,-1 1 0,1 0 0,-1-1 0,1 1-1,-1 0 1,0 0-24,-7 5-523,0 1-1,-1-1 0,1 0 0,-1-1 0,-1 0 524,-6 2-2419</inkml:trace>
  <inkml:trace contextRef="#ctx0" brushRef="#br0" timeOffset="-2956.63">9030 6421 9802,'3'38'11583,"-2"65"-7194,0 46-3256,1-121-905,-1 4 43,1 0 0,6 18-271,-7-42 21,1 1 0,0-1 0,1-1 0,0 1 0,0 0 0,1-1 0,-1 1 1,2-1-1,-1 0 0,1 0 0,0-1 0,1 1-21,-3-4 8,1-1-1,-1 1 1,1-1-1,0 0 1,-1 0-1,1-1 1,0 1 0,0-1-1,0 0 1,0 0-1,0 0 1,1 0-1,-1-1 1,0 0-1,0 1 1,1-2 0,-1 1-1,0 0 1,0-1-1,0 0 1,1 0-8,8-2 21,0 0 0,-1-1 0,1 0 0,-1-1 0,0-1 0,1 0-21,4-3 34,-1-1 0,0-1 0,-1 0 0,5-4-34,-17 12 10,0 1-1,0 0 1,0-1-1,-1 0 1,1 0 0,-1 0-1,1 0 1,-1 0 0,0 0-1,0-1 1,0 1-1,-1 0 1,1-1 0,-1 0-1,0 1 1,0-1-1,0 0 1,-1 0 0,1 1-1,-1-1 1,0 0 0,0 0-1,0 0 1,0 0-1,-1 0-9,1 3 4,0 0 0,-1 0-1,1 0 1,0 0-1,-1 0 1,1 0-1,-1 0 1,1 0 0,-1 0-1,1 0 1,-1 0-1,0 0 1,1 0-1,-1 0 1,0 0 0,0 1-1,0-1 1,0 0-1,0 1 1,0-1 0,0 0-1,0 1 1,0 0-1,0-1 1,0 1-1,0-1 1,0 1 0,0 0-1,0 0 1,0 0-1,0-1 1,-1 1-1,1 0 1,0 0 0,0 1-1,0-1 1,0 0-1,0 0 1,0 1-1,0-1 1,0 0 0,-1 1-1,1-1 1,0 1-1,0-1 1,1 1-1,-1 0 1,0-1 0,0 1-4,-3 1 1,1 1 1,-1-1 0,1 1 0,0 0 0,0 0-1,0 0 1,0 0 0,1 1 0,-1-1 0,1 1 0,0-1-1,0 1 1,-1 2-2,1 1 3,0-1 1,1 0-1,-1 1 0,1 0 1,0-1-1,1 1 0,0 0 1,0-1-1,0 1 0,1-1 0,0 1 1,0 0-1,0-1 0,1 1 1,0-1-1,1 0 0,-1 0 1,1 0-1,0 0 0,1 0 1,-1 0-1,1-1 0,0 0 0,1 0 1,-1 0-1,1 0 0,0-1 1,0 0-1,1 0 0,-1 0 1,1 0-1,0-1 0,0 0 0,0 0 1,0-1-1,0 0 0,1 0 1,-1 0-1,1-1 0,-1 0 1,1 0-1,-1 0 0,1-1 1,0 0-1,-1 0 0,1-1-3,3-1 11,-1 0 0,0-1 0,0 0-1,0 0 1,0-1 0,0 0 0,-1 0 0,0-1-1,0 0 1,0-1 0,0 0 0,-1 0 0,0 0-1,0-1 1,-1 0 0,2-3-11,-6 7 6,1-1 0,-1 0 0,1 0 1,-1 0-1,0 0 0,-1 0 0,1 0 0,-1-1 0,0 1 0,0-1 0,0 1 1,0 0-1,-1-1 0,0 0 0,0 1 0,0-1 0,-1 1 0,1-1 1,-1 1-1,0 0 0,0-1 0,-1 1 0,1 0 0,-1-1 0,0 1 1,0 0-1,0 1 0,-1-1 0,0 0 0,1 0 0,-1 1 0,0 0 0,-1 0 1,0-2-7,0 2 2,1-1 0,-1 1 1,0-1-1,0 1 1,0 1-1,-1-1 0,1 0 1,-1 1-1,1 0 1,-6-2-3,79 47-116,-46-31 115,0 1 0,-1 2 0,0 0 0,-1 1 1,-1 1-1,-1 1 0,0 1 0,-1 0 0,-1 2 1,12 18 0,-29-38 2,1 0-1,0 0 1,-1 1 0,1-1 0,0 0 0,-1 1 0,1-1 0,-1 0 0,0 1 0,0-1 0,1 1 0,-1-1 0,0 0 0,0 1-1,0-1 1,0 1 0,-1-1 0,1 1 0,0-1 0,0 0 0,-1 1 0,1-1 0,-1 0 0,0 1 0,1-1 0,-1 0 0,0 0-2,-1 2 2,0 0 0,-1-1 0,0 1 1,1-1-1,-1 0 0,0 0 1,0 0-1,0 0 0,-1 0 1,1-1-1,-1 1-2,-14 4 29,1 0 0,-1-1 0,1-1 0,-4-1-29,20-3 4,-27 5 278,-62 11-865,32-1-3484,-1 3 443</inkml:trace>
  <inkml:trace contextRef="#ctx0" brushRef="#br0" timeOffset="-2015.64">10703 6829 5217,'-2'0'10051,"-3"-2"-5208,-26-7-3600,14 7-931,1 1 1,-1 1 0,0 1-1,1 0 1,-1 1-1,1 1 1,0 0-1,0 1 1,0 1-1,0 0 1,1 1-1,-1 1 1,2 1-1,-2 1-312,10-5 44,0 0-1,0 0 1,1 1-1,0 0 0,0 0 1,0 0-1,1 1 0,0-1 1,0 1-1,0 0 0,1 0 1,-2 5-44,4-8 2,0-1 0,0 1 0,1-1 0,-1 1 0,1-1 0,0 1 0,0-1 0,0 1 0,0-1 0,0 1 1,0 0-1,1-1 0,-1 1 0,1-1 0,0 1 0,0-1 0,0 0 0,0 1 0,0-1 0,0 0 0,1 0 0,-1 0 0,1 0 0,0 0 1,-1 0-1,1 0 0,0 0 0,0-1 0,0 1 0,0-1 0,0 1 0,1-1 0,-1 0 0,0 0 0,1 0 0,0 0-2,8 4-15,1 0 0,0-2 0,-1 1 0,1-1 0,1-1 0,-1 0 0,7-1 15,52 1-5040,-30-2 969</inkml:trace>
  <inkml:trace contextRef="#ctx0" brushRef="#br0" timeOffset="-1610.77">10947 6968 3425,'-17'-18'8055,"-3"-1"-1172,17 17-6610,0 1-1,0-1 1,0 1 0,0 0 0,0 0-1,0 0 1,0 1 0,-1-1-1,1 1 1,0-1 0,0 1-1,-1 0 1,1 0 0,-1 1-273,-6-1 364,0 1 1,0 1-1,0 0 1,0 0-1,1 1 1,-1 0-1,1 0 1,-7 4-365,12-5 48,0 0 0,0 0 1,1 1-1,-1-1 1,1 1-1,-1-1 0,1 1 1,0 0-1,0 0 1,0 1-1,1-1 0,-1 0 1,1 1-1,0 0 1,0 0-1,0-1 1,0 1-1,1 0 0,-1 1 1,1-1-1,0 0 1,0 1-49,1-3 1,0-1 0,0 0 0,1 1 0,-1-1 0,0 1 0,0-1 0,1 0-1,-1 1 1,1-1 0,-1 0 0,1 0 0,0 1 0,-1-1 0,1 0 0,0 0 0,0 0 0,0 0 0,0 0 0,0 0 0,0 0 0,0 0 0,0 0 0,0 0 0,0-1 0,1 1 0,-1 0 0,0-1 0,1 1 0,-1-1 0,0 0 0,1 1 0,-1-1 0,0 0 0,1 0 0,-1 0 0,1 0 0,-1 0 0,0 0 0,1 0 0,-1 0 0,1-1-1,9 1 5,-1-1 1,1 0-1,-1 0 0,10-4-5,42-16 46,-58 19-35,0 0-1,0 0 1,0-1-1,0 1 1,-1-1-1,1 0 1,-1 0-1,1 0 1,-1 0-1,0 0 1,0-1-1,-1 1 1,2-3-11,-4 6 5,1-1 1,-1 1 0,0 0 0,0-1 0,0 1 0,1-1-1,-1 1 1,0 0 0,0-1 0,0 1 0,0-1 0,0 1-1,0-1 1,0 1 0,0 0 0,0-1 0,0 1 0,0-1-1,0 1 1,0-1 0,0 1 0,0 0 0,0-1 0,-1 1-1,1-1 1,0 1 0,0 0 0,0-1 0,-1 1 0,1 0-1,0-1 1,-1 1 0,1 0 0,0-1 0,-1 1 0,1 0-1,0-1 1,-1 1 0,1 0 0,0 0 0,-1 0 0,1-1-1,-1 1 1,1 0 0,0 0 0,-1 0 0,1 0-6,-1 0 3,0 0 0,1 0 0,-1 0 0,0 0 0,1 1 0,-1-1 0,1 0 0,-1 0 0,1 1 0,-1-1 0,0 0 0,1 1 0,-1-1 0,1 0 0,-1 1 0,1-1 0,0 1 0,-1-1 0,1 1 0,-1-1 0,1 1 0,0-1 0,-1 1 0,1 0 0,0-1 0,0 1 0,-1-1 0,1 1-1,0 0 1,0-1 0,0 1 0,0-1 0,0 1 0,0 0 0,0-1 0,0 1 0,0 0 0,0-1 0,0 1-3,0 0-13,0 1 0,0-1 0,1 1 0,-1-1 0,0 0 0,0 1 0,1-1 0,-1 0 0,1 1-1,-1-1 1,1 0 0,0 0 0,-1 1 0,1-1 0,0 0 0,0 0 0,0 0 0,0 0 0,0 0-1,0 0 1,0 0 0,0 0 0,0-1 0,0 1 0,1 0 0,-1-1 0,0 1 0,1-1 0,-1 1-1,0-1 1,1 1 0,-1-1 0,0 0 0,1 0 13,19 9-359,-3 1 42,24 12-961,-6-19-2929,-6-8-228</inkml:trace>
  <inkml:trace contextRef="#ctx0" brushRef="#br0" timeOffset="-1262.78">11172 6966 6833,'68'-66'3889,"-67"65"-3768,-1 1 0,1-1 0,-1 0 0,1 1 0,-1-1 0,1 1 0,-1-1 0,1 0-1,-1 0 1,0 1 0,1-1 0,-1 0 0,0 1 0,1-1 0,-1 0 0,0 0 0,0 0 0,0 1-1,0-1 1,0 0 0,0 0 0,0 0 0,0 1 0,0-1 0,0 0 0,-1 0 0,1 0 0,0 1-1,-1-1 1,1 0 0,0 1 0,-1-1 0,1 0 0,0 1 0,-1-1 0,1 0 0,-1 1 0,0-1 0,1 1-1,-1-1 1,1 1 0,-1-1 0,0 1 0,1-1 0,-1 1 0,0 0 0,0-1 0,1 1 0,-1 0-1,0 0 1,0-1 0,0 1 0,1 0-121,-38-7 3118,36 7-3050,-1-1-1,1 1 1,0 0 0,-1 0-1,1 1 1,0-1-1,0 0 1,-1 1 0,1 0-1,0-1 1,0 1-1,0 0 1,0 0-1,-1 0 1,1 0 0,1 0-1,-1 1 1,0-1-1,0 1 1,0-1 0,1 1-1,-1 0 1,1-1-1,-2 3-67,3-3 30,0 1 0,-1-1 0,1 1 0,0 0 0,0-1 0,0 1 0,0 0 0,0-1 0,0 1 0,1 0 0,-1-1 0,0 1 0,1-1 0,-1 1 0,1 0 0,0-1 0,-1 1 0,1-1 0,0 0 0,0 1 0,0-1 0,0 0 0,0 1 0,1-1 0,-1 0 0,0 0 0,0 0 0,1 0 0,-1 0 0,1 0 0,-1-1 0,0 1 0,1 0 0,0-1-30,11 8 4,1-2-1,1 0 1,-1-1 0,15 4-4,-18-6 3,0 0 1,0 0-1,-1 1 0,1 1 1,-1-1-1,0 2 1,0 0-1,-1 0 1,7 5-4,-15-10 3,0 0 0,0 0 0,1 1 0,-1-1 0,0 0 0,0 0 1,0 1-1,-1-1 0,1 0 0,0 1 0,0-1 0,-1 1 0,1-1 1,-1 1-1,1 0 0,-1-1 0,0 1 0,1 1-3,-1-2 11,-1 0-1,1 0 1,0 0-1,-1 0 1,1 0-1,-1 0 1,1 0-1,-1 0 1,1 0-1,-1 0 1,0 0-1,0 0 1,1 0 0,-1 0-1,0-1 1,0 1-1,0 0 1,0 0-1,0-1 1,0 1-11,-9 4 118,0-1 0,0-1-1,0 1 1,0-1 0,-8 0-118,-15 6 270,18 1-3712,6 3 650</inkml:trace>
  <inkml:trace contextRef="#ctx0" brushRef="#br0" timeOffset="-762.17">11955 6936 9130,'2'0'459,"-1"1"-1,0-1 1,1 1 0,-1 0-1,0-1 1,1 1 0,-1 0-1,0 0 1,0 0-1,1 0 1,-1 0 0,0 0-1,0 1 1,0-1 0,0 0-1,-1 0 1,1 1 0,0-1-459,9 34 3600,-9 46-2413,-2-57-130,1 3-621,-5 171 1459,2-161-1615,-2-1-1,-1 1 1,-2-1-1,-6 14-279,13-48 20,1 0-1,0 0 1,-1 0-1,1 0 1,-1-1 0,0 1-1,0 0 1,1-1-1,-1 1 1,0 0 0,0-1-1,-1 1 1,1-1-1,0 1 1,0-1 0,-1 0-1,1 1 1,-1-1 0,1 0-1,-1 0 1,0 0-20,1-1 14,0 0-1,0 0 1,0-1 0,-1 1 0,1-1 0,0 1 0,0-1-1,0 1 1,0-1 0,1 1 0,-1-1 0,0 0 0,0 0 0,0 1-1,0-1 1,1 0 0,-1 0 0,0 0 0,1 0 0,-1 0-1,1 0 1,-1 0 0,1 0 0,-1-1-14,-5-11 52,1 0 0,0 0 0,1-1 0,1 1 0,0-4-52,-1-10 15,1 0 0,2-1 0,0 1 0,2-1 0,1 1 0,1 0 0,2-1 0,6-21-15,-7 35-4,1-1 1,1 1 0,0 0-1,1 0 1,0 0-1,1 1 1,9-11 3,-11 16-5,0 1 0,1 0 0,0 0 0,1 1 0,0 0-1,0 0 1,0 0 0,0 1 0,1 1 0,0-1 0,0 1 0,6-1 5,-12 4-2,-1 0 0,0 0 1,1 1-1,-1-1 0,0 1 1,1 0-1,-1-1 0,1 1 0,-1 1 1,0-1-1,1 0 0,-1 0 1,1 1-1,-1-1 0,0 1 0,1 0 1,-1 0-1,0 0 0,0 0 0,1 0 1,-1 0-1,0 1 0,0-1 1,-1 1-1,2-1 2,-2 1 0,-1-1 0,1 1 0,0 0 0,0-1 0,0 1 0,-1 0 1,1-1-1,-1 1 0,1 0 0,-1 0 0,0 0 0,0-1 0,0 1 0,0 0 0,0 0 0,0 0 0,0-1 0,-1 1 1,1 0-1,-1 0 0,1-1 0,-1 1 0,0 0 0,1-1 0,-1 1 0,0 0 0,0-1 0,0 1 0,0-1 1,-1 0-1,1 1 0,0-1 0,0 0 0,-1 1 0,-15 14 156,0 0-1,-1-2 1,-6 5-156,-43 38-4919,56-44 1481</inkml:trace>
  <inkml:trace contextRef="#ctx0" brushRef="#br0" timeOffset="-337.2">12386 7010 8594,'8'-10'7282,"-14"11"-2644,-20 13-1642,12-5-2413,0 1 0,1 1 0,1-1 0,-9 11-583,18-18 29,0 0 0,0 0 0,0 0 0,1 1 0,-1 0 0,1-1 1,0 1-1,0 0 0,0 0 0,0 0 0,1 0 0,0 0 0,0 1 1,0-1-1,0 0 0,1 0 0,0 1 0,-1-1 0,1 0 0,1 5-29,0-8 6,-1 1 1,1 0-1,0 0 0,0 0 0,0 0 0,0 0 0,0-1 0,1 1 0,-1-1 0,0 1 1,1-1-1,-1 1 0,1-1 0,0 0 0,-1 1 0,1-1 0,0 0 0,0 0 0,0 0 1,-1-1-1,1 1 0,0 0 0,0-1 0,0 1 0,0-1 0,1 0 0,-1 1 0,0-1 1,0 0-1,0 0 0,0-1 0,0 1 0,0 0 0,0-1 0,0 1 0,0-1 0,1 0-6,10-2 28,0-1-1,-1 0 0,1-1 1,-1 0-1,4-3-27,-9 5 22,1 0 1,0-1-1,-1 0 0,0-1 0,0 0 1,0 0-1,-1 0 0,1-1 0,-1 0 1,-1 0-1,1-1 0,-1 1 0,3-6-22,-7 11 9,-1 0 0,0 0 0,1 0 0,-1-1 0,0 1 0,1 0-1,-1 0 1,0 0 0,0 0 0,0-1 0,0 1 0,0 0 0,0 0-1,0 0 1,0 0 0,-1-1 0,1 1 0,0 0 0,-1 0 0,1 0-1,-1 0 1,1 0 0,-1 0 0,0 0 0,1 0-9,-2-2 14,-1 1 1,1 0-1,0 0 1,-1 0 0,1 0-1,-1 1 1,1-1-1,-1 1 1,0-1-1,0 1-14,-10-4 30,0 1-1,0 0 1,0 1-1,-3 0-29,15 3 1,-42-5 481,33 5-127,31 5-1444,12 1-3417,4-2 226</inkml:trace>
  <inkml:trace contextRef="#ctx0" brushRef="#br0" timeOffset="9000.49">3937 6686 904,'22'-13'3021,"-21"13"-2183,1 0 0,0 0 1,0 0-1,0 0 0,0 0 1,0 0-1,0 0 0,-1 1 1,1-1-1,0 1 0,0-1 1,0 1-1,-1 0 0,1-1 1,0 1-1,1 1-838,24 23 10443,-14-5-12704,2 6 2438,-7-15-96,-2 1 0,1-1 0,-2 1-1,1 1 1,-2-1 0,0 1 0,2 10-81,-3-9 81,12 49 206,-14-59-257,0 0 0,1 0-1,0 1 1,0-2 0,0 1 0,0 0-1,1 0 1,-1-1 0,1 1 0,0-1 0,0 0-1,1 2-29,-4-5 18,1 0-1,-1 0 0,0 0 0,1-1 0,-1 1 0,0 0 0,1 0 0,-1 0 0,0 0 0,1 0 1,-1 0-1,0 0 0,1-1 0,-1 1 0,0 0 0,0 0 0,1 0 0,-1-1 0,0 1 0,0 0 1,0 0-1,1-1 0,-1 1 0,0 0 0,0-1 0,0 1 0,0 0 0,1 0 0,-1-1 0,0 1 0,0 0 1,0-1-1,0 1 0,0 0 0,0-1 0,0 1 0,0 0 0,0-1 0,0 1 0,0 0 0,0-1 1,0 1-1,0-1-17,2-22 645,-1 18-660,5-30 125,1 0 1,2 1-1,1 0 0,8-14-110,-16 43 79,0 1 0,0 0 0,0 0 0,1 0-1,-1 0 1,1 0 0,0 0 0,3-2-79,12-4-713,5 13-3903,-10 3 707</inkml:trace>
  <inkml:trace contextRef="#ctx0" brushRef="#br0" timeOffset="9502.06">4351 6758 6953,'14'34'11042,"2"-4"-6724,-11-23-4191,-1 1 0,1 0 0,-2 1 0,1-1 1,-1 1-1,0-1 0,-1 1 0,0 0 0,0 0 1,-1 0-1,0 6-127,1 75 2794,-2-108-2610,2 0 1,0 1-1,1-1 1,1 1-1,0 0 1,1-1 0,1 2-1,1-1 1,0 1-1,2 0 1,-1 1-1,2-1 1,4-4-185,-13 18 0,1 1-1,0-1 1,-1 0 0,1 0 0,0 1 0,0-1 0,0 1-1,0 0 1,0 0 0,0-1 0,0 1 0,1 1 0,-1-1-1,0 0 1,1 0 0,-1 1 0,0-1 0,1 1-1,-1 0 1,2 0 0,3 1-578,-1 0 0,0 0-1,0 0 1,1 1 0,-1 0-1,4 3 579,1-1-2238,5 2-1375</inkml:trace>
  <inkml:trace contextRef="#ctx0" brushRef="#br0" timeOffset="9913.12">4687 6799 5425,'30'42'3260,"-29"-41"-2926,-1-1 0,1 1 0,-1 0 0,0 0 1,1 0-1,-1-1 0,0 1 0,0 0 0,1 0 1,-1 0-1,0 0 0,0 0 0,0 0 1,0-1-1,0 1 0,0 0 0,0 0 0,-1 0 1,1 0-1,0 0 0,0-1 0,-1 2-334,1 1 4277,13-5-3113,1-2-1067,1 0 0,-1-1 0,-1-1 0,1-1 0,-1 1 0,0-2 0,-1 0 0,0-1 0,0 0-1,7-7-96,-18 15 33,-1 1 0,1-1 0,0 1 0,-1-1 0,1 1 0,-1-1 1,1 1-1,0-1 0,-1 1 0,0-1 0,1 1 0,-1-1 0,1 0 0,-1 1 0,0-1 0,1 0 0,-1 0 0,0 1 0,0-1 0,0 0 0,1 1 0,-1-1 0,0 0 0,0 0 0,0 1 0,0-1-33,-16-3 663,-25 12-101,34-5-514,1 0 0,-1 0 0,1 0 0,-1 1-1,1 0 1,0 0 0,1 1 0,-1 0 0,1 0 0,0 0 0,0 0 0,0 1 0,1 0 0,-1 0 0,2 0 0,-1 1 0,1-1 0,0 1 0,0 0 0,0 2-48,0 0 158,0 0 0,1 0 0,0 0 0,1 1-1,0-1 1,0 1 0,1-1 0,0 1 0,1-1 0,0 1 0,1-1-1,-1 0 1,2 1 0,-1-1 0,2 2-158,-2-9 39,-1 0 0,1 0 0,-1 1 0,1-2-1,0 1 1,0 0 0,-1 0 0,1-1 0,1 1 0,-1-1 0,0 1 0,0-1 0,0 0-1,1 0 1,-1 0 0,0 0 0,1 0 0,-1-1 0,1 1 0,-1-1 0,1 1 0,0-1-1,1 0-38,62-1 212,-58 0-176,47-6 423,6 1-428,-20 5-4261,-11 3 815</inkml:trace>
  <inkml:trace contextRef="#ctx0" brushRef="#br0" timeOffset="16555.62">807 5722 2473,'-16'2'11889,"20"3"-8295,32 9-3473,-10-7 73,1-1-1,0-2 0,0 0 1,0-2-1,5-1-193,150-5 770,-36 0-446,469 4 1020,-434 9-723,22 11-621,19 1 526,238 25 514,-423-41-1003,1-1 0,0-1 0,1-3 0,-1-1 0,3-2-37,-40 3-7,25-6 153,-25 0 7,-14-3-87,-54-36-65,51 33-2,0 1 0,-1 0 0,0 1 0,-1 1 0,0 0 0,-1 2 0,1 0 0,-2 1 1,-30-6-34,63 12-67,74 16 31,-68-13 63,-1 1 0,1 1 1,0 0-1,-1 1 0,0 1 1,-1 1-1,1 1 0,-2 0 1,1 1-1,6 6 7,-21-15 0,0 0-1,-1 1 1,1-1 0,-1 0 0,0 1-1,1-1 1,-1 1 0,0-1-1,0 1 1,0-1 0,0 1-1,0 0 1,0 0 0,0-1-1,-1 1 1,1 0 0,-1 0-1,1 0 1,-1 0 0,0 0 0,1 0-1,-1 0 1,0 0 0,0 0-1,-1 1 1,0-1 2,0 1-1,0-1 0,-1 1 0,1-1 0,-1 0 1,0 0-1,1 1 0,-1-1 0,0 0 0,0-1 1,-1 1-1,1 0 0,0-1 0,0 1 0,-1-1 0,1 1-1,-13 5 12,0 0 0,0-1 0,-1-1 0,1 0 0,-9 0-12,12-2 132,1 0-1,1 0 1,-1 1 0,0 1 0,1 0 0,-3 2-132,-16 13-3276,12-7 681</inkml:trace>
  <inkml:trace contextRef="#ctx0" brushRef="#br0" timeOffset="17293.38">921 5693 4369,'-7'-2'8881,"-29"11"-6692,19-2-1597,-1 1-1,1 0 1,0 1-1,1 1 1,0 1-592,9-6 246,0 0 0,1 1 0,0-1 1,0 1-1,1 0 0,-5 7-246,8-10 37,0-1-1,1 1 1,-1 0 0,1 0-1,-1 0 1,1 0 0,0 0-1,0 1 1,1-1-1,-1 0 1,1 0 0,-1 1-1,1-1 1,0 0 0,0 1-1,1 1-36,0-3 35,0 0 0,0 1-1,0-1 1,1 0 0,-1 0-1,1-1 1,-1 1 0,1 0-1,0 0 1,-1-1-1,1 1 1,0-1 0,0 0-1,0 1 1,0-1 0,0 0-1,1 0 1,-1 0 0,0-1-1,0 1 1,1 0 0,-1-1-1,1 0 1,-1 1 0,2-1-35,61 5 571,38-14-33,4 1-330,-41 15-4101,-43-1 801</inkml:trace>
  <inkml:trace contextRef="#ctx0" brushRef="#br0" timeOffset="17886.34">2139 5033 9074,'-28'-3'1210,"0"-2"0,0-2 0,0 0 0,1-2 0,0-1 0,-16-9-1210,36 16 130,0 0 1,1-1-1,0 0 0,0 0 1,0 0-1,0-1 0,0 0 1,1 0-1,0 0 0,0-1 1,1 0-1,-1 0-130,4 4 24,0-1 0,0 1 0,0-1 0,0 0-1,0 1 1,0-1 0,1 0 0,-1 1 0,1-1 0,0 0 0,0 0 0,0 0 0,0 1 0,1-1-1,-1 0 1,1 0 0,-1 1 0,1-1 0,0 0 0,0 1 0,0-1 0,1 1 0,-1-1 0,0 1-1,1 0 1,0-1 0,-1 1 0,1 0 0,0 0 0,0 0 0,0 0 0,1 1-24,15-16 9,1 1 0,0 1 0,2 1 0,-1 0 0,2 2 1,0 0-1,0 2 0,13-4-9,-34 13 6,0 1 0,1-1-1,-1 1 1,0-1 0,1 1 0,-1 0-1,0 0 1,1-1 0,-1 1 0,0 0 0,1 0-1,-1 0 1,0 1 0,1-1 0,-1 0-1,0 0 1,1 1 0,-1-1 0,1 1-6,-1-1 7,-1 1 0,1 0 1,-1-1-1,1 1 0,-1 0 1,1-1-1,-1 1 0,1 0 1,-1 0-1,1 0 0,-1-1 1,0 1-1,0 0 0,1 0 1,-1 0-1,0 0 0,0 0 1,0-1-1,0 1 0,0 0 1,0 0-1,0 0-7,-2 9 61,1 0-1,-2-1 1,1 1 0,-1-1-1,-2 4-60,-3 10 55,2 2 171,1 1 0,1 0 0,1 1-1,1-1 1,1 1 0,2 8-226,1-17-776,1 0 1,0 0-1,4 10 776,6 16-1965</inkml:trace>
  <inkml:trace contextRef="#ctx0" brushRef="#br0" timeOffset="18233.73">2174 5540 8250,'-26'32'3368,"32"-36"633,-19 10-1904,6-2 191,-3-1-167,5-6-481,0 1-232,3 0-543,1 1-201,0 0-360,1-1-104,0 1 672,1 0-5657,0-1-656,5 0-881</inkml:trace>
  <inkml:trace contextRef="#ctx0" brushRef="#br0" timeOffset="20480.36">6292 5957 2761,'-17'-6'845,"-3"-1"240,2 5 3177,18 2-2671,0 0-262,32-5 2420,5 8-3380,-14-1 32,146 4 1599,253-2-25,-204-6-1024,35 11-951,44 1 499,98 8 166,5 0-237,119-7-16,-451-10-375,-26 1 58,0-2 0,24-5-95,-66 6 7,1-1-1,0-1 1,0 1 0,0 0-1,0 0 1,0 0 0,0 0-1,0-1 1,0 1-1,-1 0 1,1-1 0,0 1-1,0-1 1,0 1 0,-1-1-1,1 1 1,0-1 0,0 1-1,-1-1 1,1 0 0,-1 0-1,1 1 1,0-1-1,-1 0 1,0 0 0,1 1-1,-1-1 1,1 0 0,-1 0-1,0 0 1,0 0 0,1 0-1,-1 0 1,0 0 0,0 1-1,0-1 1,0 0-1,0 0 1,0 0 0,0 0-1,0 0 1,-1 0-7,0-3 7,0 0 1,-1 0-1,1 0 0,-1 0 0,0 0 1,-1 1-1,1-1 0,0 1 0,-1 0 1,0-1-1,-2 0-7,-35-33-4,-2 1 1,-46-28 3,147 79-107,-20-1 100,22 7-7,0 2-1,33 20 15,-86-39-3,-1 1 0,-1 0 0,1 0 0,-1 1 0,0 0 0,0 0 0,4 5 3,-8-8-2,1 1 1,-1-1 0,1 0-1,-1 1 1,0 0 0,-1 0 0,1-1-1,-1 1 1,1 0 0,-1 0-1,0 0 1,-1 0 0,1 1-1,-1-1 1,1 4 1,-2-6 1,0-1 0,1 1 0,-1 0 0,0 0-1,0 0 1,0-1 0,0 1 0,0 0 0,0-1 0,-1 1 0,1-1 0,-1 0-1,1 1 1,-1-1 0,1 0 0,-1 0 0,1 0 0,-1 0 0,0 0-1,0 0 1,0 0 0,-1 0-1,-44 12 28,45-12-27,-283 44 1346,234-37-4537,-3-5 848</inkml:trace>
  <inkml:trace contextRef="#ctx0" brushRef="#br0" timeOffset="21189.15">6521 5817 6257,'65'-79'1907,"-59"64"-321,-11 9-753,-15 8-146,17-1-471,-30 7 788,-1 1 1,2 2-1,0 2 0,0 0 0,-18 13-1004,26-15 422,14-6-238,-25 12 883,0 1 1,-28 20-1068,56-33 163,-1 1 0,1 0 1,0 0-1,0 0 0,0 1 0,1 0 0,0 0 0,0 1 1,1 0-1,0 0 0,1 0 0,-1 0 0,2 1 1,-2 3-164,4-10 42,0 1 0,1-1 0,-1 0 0,1 1 0,0-1 0,0 1 1,0-1-1,0 0 0,0 1 0,1-1 0,-1 1 0,0-1 1,1 0-1,0 1 0,0-1 0,0 0 0,0 0 0,0 0 0,0 1 1,0-1-1,1 0 0,-1-1 0,1 1 0,-1 0 0,1 0 0,0-1 1,0 1-1,0-1 0,0 1 0,0-1 0,0 0 0,0 0 1,0 0-1,0 0 0,1 0 0,-1 0 0,0 0 0,1-1 0,1 1-42,14 3 139,0-1-1,0-1 0,0 0 0,1-1 0,1-1-138,0 1 134,51 2 495,0 3-1,-1 3 1,14 6-629,-63-11-3334,-12-8 937</inkml:trace>
  <inkml:trace contextRef="#ctx0" brushRef="#br0" timeOffset="21783.46">8133 4918 7986,'-14'7'249,"6"-2"30,-1 0 0,0 0 0,0-1 0,0-1 0,0 1 0,0-1 0,-1-1 0,0 0 0,1 0 0,-1-1 0,0 0 0,0 0 0,0-1 0,1-1 0,-7 0-279,-37-13 1496,1-1 1,1-3-1,-47-22-1496,91 37 198,0-1 0,0 1 0,0-1 0,1-1 0,-1 1 0,1-1 0,0 0 0,1 0 0,-1-1-198,5 5 37,0-1 0,0 1 0,1 0 0,-1 0 0,0-1 0,1 1 0,-1 0 0,1-1 0,-1 1 0,1-1 0,-1 1 0,1-1 0,0 1 0,0-1 0,0 1 1,0-1-1,0 1 0,0-1 0,1 0-37,-1 0 17,1-1 1,1 1 0,-1-1 0,0 1-1,0 0 1,1 0 0,-1 0 0,1 0-1,0 0 1,0 0 0,0 0-1,0 0 1,0 0 0,2-1-18,14-8 3,0 1 0,0 0 0,1 1 1,0 1-1,1 1 0,0 0 0,0 2 0,0 0 0,0 2 1,1 0-1,0 1 0,0 1 0,15 1-3,-31 1 2,0-1 1,0 0-1,-1 1 0,1 0 0,0 0 0,-1 1 1,1-1-1,-1 1 0,0 0 0,1 0 1,-1 0-1,0 1 0,0-1 0,0 1 0,-1 0 1,3 3-3,-3-3 17,-1 0 0,0 0 0,0 0 0,0 1-1,-1-1 1,1 1 0,-1-1 0,0 1 0,0 0 0,0-1 0,-1 1 0,1 0 0,-1 0 0,0 0 0,0-1 0,0 1 0,0 0 0,-1 0 0,0 0 0,1-1 0,-2 4-17,-6 16 164,0 0 0,-1 0-1,-1-1 1,-9 13-164,10-19 81,0 0 0,2 1 0,-1 0 0,2 0 0,0 0-1,1 1 1,1 0 0,1 0 0,-1 10-81,4-23 36,-5 71 1671,-4-27-4165,-5-11 982</inkml:trace>
  <inkml:trace contextRef="#ctx0" brushRef="#br0" timeOffset="22133.12">7972 5848 9178,'22'13'2929,"-5"-11"1223,-31 1-2063,18-3 103,-7-5-71,-2-8 23,-1 2-703,-3-6-465,2 0-456,2 5-192,-1 4-200,1 0 824,5 12-400,-14 12-6193,-5-21 2801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3:45.9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291 579 9802,'-2'-3'7588,"-3"2"-4453,-13 3-3392,17-2 1210,-18 4-543,0 1 1,0 1-1,1 1 1,0 0-1,0 1 1,1 1-1,0 1 1,1 0-1,0 1 1,0 1 0,1 1-1,1 0 1,-3 4-411,14-14 41,1-1 0,0 0 0,0 0 0,0 1 0,0-1 0,0 1 0,1 0 1,-1-1-1,1 1 0,0 0 0,0 0 0,0 0 0,0 0 0,0 0 0,0 0 0,1 0 0,0 0 1,-1 0-1,1 1 0,0-1 0,1 3-41,0-4 8,0 1-1,0-1 1,0 0 0,1 1-1,-1-1 1,1 0 0,-1 0-1,1 0 1,0 0 0,0 0-1,0 0 1,0-1 0,0 1-1,0-1 1,1 1 0,-1-1-1,0 0 1,1 0 0,-1 0-1,1 0 1,-1 0 0,1-1-1,-1 1 1,1-1 0,0 1-8,7 1-6,1 0 1,-1-1-1,0 0 1,1 0 0,0-1-1,-1 0 1,1-1 0,-1-1-1,1 1 1,-1-2-1,0 1 1,0-1 0,0-1-1,0 0 1,0 0 0,-1-1-1,0 0 1,0-1-1,0 0 1,-1 0 0,0-1-1,0 0 1,0 0 0,-1-1-1,0 0 1,-1-1-1,0 1 1,0-1 0,-1 0-1,0 0 1,1-3 5,0-2-70,-3 10 56,0-1 1,-1 0 0,0 0-1,0-1 1,0 1-1,0 0 1,-1-1 0,0 1-1,0-2 14,-2 14 120,-1 43 40,5-32-74,0 0 0,1 0 0,1 0-1,3 5-85,-6-17 92,1 1-1,-1-1 0,1 0 0,0 0 0,1 0 0,0 0 0,0 0 0,0-1 1,0 0-1,1 0 0,0 0 0,0 0 0,0-1 0,5 3-91,-10-7 6,0 0 0,1 1 0,-1-1 0,0 0 0,1 0 0,-1 0 0,0 0 0,1 1 0,-1-1 0,1 0 0,-1 0 0,0 0 0,1 0 0,-1 0 0,1 0 0,-1 0 0,0 0 0,1 0 0,-1 0 0,1 0 0,-1-1 0,0 1 0,1 0 0,-1 0 0,0 0-1,1 0 1,-1 0 0,0-1 0,1 1 0,-1 0 0,0 0-6,6-19-5470,-4 0 925</inkml:trace>
  <inkml:trace contextRef="#ctx0" brushRef="#br0" timeOffset="1465.42">374 238 7778,'-14'6'4929,"5"-6"-240,2-3-816,3 0-2249,1 6 192,2-3-808,-1 0-199,1 0-289,-1 0-168,1 1-232,-2 1-48,3-1-48,0 0 432,0 1 176,3 0 400,1 7-6561,-1-4 2497</inkml:trace>
  <inkml:trace contextRef="#ctx0" brushRef="#br0" timeOffset="1995.04">476 95 10074,'14'-29'1361,"1"-4"346,-3 0 3103,-12 40 1029,0 6-3964,0 27-1358,-16 92 1683,8-83-1546,2 0 0,2 1 0,3 0 0,3 40-654,-1-77 32,1 1 0,1-1 0,0 0-1,0 0 1,1 0 0,1-1 0,0 1-1,1-1 1,0-1 0,1 1 0,0-1 0,1 0-1,0 0 1,0-1 0,1 0 0,1-1-1,0 0 1,0 0 0,1-1 0,0 0-32,-1-3 11,-1 0 0,1-1 1,-1 0-1,1 0 0,0-1 1,1-1-1,-1 1 0,0-2 1,1 1-1,-1-2 0,1 1 1,-1-1-1,1-1 0,-1 0 1,3-1-12,-9 2 4,0-1 0,1 0 0,-1 0 1,0 0-1,0 0 0,0-1 0,0 0 0,0 0 1,-1 0-1,1 0 0,0 0 0,-1-1 1,0 0-1,1 1 0,-1-1 0,0 0 1,-1-1-1,1 1 0,0-1 0,-1 1 1,0-1-1,0 0 0,0 1 0,0-1 0,-1 0 1,1 0-1,-1 0 0,0-1 0,0 1 1,-1 0-1,1 0 0,-1-1 0,0 1 1,0 0-1,0 0 0,-1-1 0,1 1 1,-1-1-5,0 2-1,1-1 1,-1 1 0,1 0 0,-1 0 0,0 0 0,0 0 0,-1 0 0,1 1 0,-1-1 0,1 0 0,-1 0 0,0 1 0,0-1 0,0 1 0,0 0 0,0 0 0,0-1 0,-1 1 0,1 1 0,-1-1 0,0 0 0,1 1 0,-1-1 0,0 1 0,0 0 0,0 0 0,0 0 0,0 0 0,0 0 0,0 1 0,0-1 0,-1 1 0,1 0 0,0 0 0,-1 0 0,-3 1 0,1 0-1,-1-1 1,1 2 0,-1-1-1,1 1 1,0 0-1,0 0 1,0 1 0,0 0-1,0 0 1,0 0-1,1 1 1,0 0 0,-1 0-1,1 0 1,-4 5 0,6-5 0,-1 1 1,1-1-1,0 0 0,0 1 1,0 0-1,0 0 0,1-1 1,0 2-1,0-1 0,0 0 1,1 0-1,0 0 1,0 1-1,0-1 0,1 1 1,-1-1-1,1 1 0,0-1 1,1 1-1,0-1 0,0 1 1,0-1-1,1-1 0,0 1 1,0 0-1,0-1 1,0 1-1,1-1 1,0 0-1,0 0 0,0 0 1,0 0-1,1-1 1,-1 1-1,1-1 1,0 0-1,0 0 1,0 0-1,1-1 0,-1 1 1,1-1-1,-1 0 1,1 0-1,3 0 0,9 3 93,0-1 0,0-1 0,1-1 0,-1 0 0,0-2 0,1 0 0,9-1-93,65-11-1309,-36-1-3590,-19 0 325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06:21.287"/>
    </inkml:context>
    <inkml:brush xml:id="br0">
      <inkml:brushProperty name="width" value="0.1" units="cm"/>
      <inkml:brushProperty name="height" value="0.1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632 851 4801,'-11'28'17308,"8"-22"-16119,2-5-6823,1-2-171</inkml:trace>
  <inkml:trace contextRef="#ctx0" brushRef="#br1" timeOffset="-34824.08">9460 351 2697,'1'-2'-33,"3"0"336,-1 0 0,0 0 1,0-1-1,0 0 0,0 1 1,-1-1-1,1 0 0,-1 0 1,0 0-1,0-1 0,1-1-303,-3 4 126,0 1 0,0-1 0,-1 1 0,1 0 1,0-1-1,0 1 0,-1-1 0,1 1 0,0 0 0,-1-1 0,1 1 0,0 0 0,-1-1 0,1 1 0,0 0 0,-1 0 0,1-1 0,-1 1 0,1 0 1,-1 0-1,1 0 0,0 0 0,-1-1 0,1 1 0,-1 0 0,1 0 0,-1 0 0,1 0 0,-1 0-126,-35-2 3783,11 3-2858,0 1 1,0 2 0,1 0-1,-1 2 1,1 0 0,0 2-1,1 0 1,0 2 0,-10 6-926,5-2 282,1 2 1,1 1 0,1 1 0,0 1-1,1 1 1,1 1 0,-8 12-283,20-20 44,0 2 0,1 0 0,1 0 0,0 1 0,1 0 0,1 0 0,0 1-1,1 0 1,1 0 0,-2 15-44,4-16 27,0 0 0,1 0 0,1 0 0,1 0 0,0 0 0,1 0 0,1 0 0,0 0 0,1 0 0,1 0 0,5 14-27,-4-20 26,1 1 0,1-1 0,0 0 0,0 0 0,1-1 0,0 0 0,0 0 0,1-1 0,0 0 0,1 0 0,-1-1-1,2 0 1,-1-1 0,1-1 0,0 1 0,0-2 0,9 4-26,3 0 37,0-1-1,0-1 0,1-1 1,0-1-1,0-1 1,0-2-1,0 0 0,15-2-36,-21 0 32,-1-1 0,1-1 0,-1 0-1,1-1 1,-1-1 0,-1-1 0,1-1-1,-1 0 1,0-1 0,2-2-32,-9 5 26,-1-1 0,0 0 0,0-1 1,-1 0-1,1 0 0,-2 0 0,1-1 0,-1 0 0,0-1 0,-1 1 1,0-1-1,0 0 0,-1 0 0,0-1 0,-1 1 0,0-1 0,0 0 1,0-7-27,1-5 59,-2-1 1,-1 0 0,-1 0-1,-1 0 1,-1 0 0,-1 0-1,-1 0 1,0 1-1,-2 0 1,-1 0 0,-7-17-60,9 27 22,-1-1 0,0 1 1,-1 0-1,0 1 0,0-1 1,-1 1-1,-1 1 0,0 0 1,0 0-1,-1 0 0,0 1 1,-1 1-1,0 0 0,0 0 1,-1 1-1,0 1 0,0 0 1,-1 0-1,1 2 0,-7-2-22,11 4 62,0 0 1,-1 1-1,1 0 0,-1 1 0,1 0 0,-1 0 0,0 1 0,1 0 0,0 0 0,-1 1 0,-5 2-62,9-2-115,0 0 1,0 0 0,0 1-1,0-1 1,0 1 0,1 0-1,0 0 1,-1 1 0,1-1-1,-1 3 115,2-3-514,0 0 0,1 0 0,0 1 0,-1-1 0,1 1-1,0 0 1,1 0 0,-2 3 514,-3 23-4042</inkml:trace>
  <inkml:trace contextRef="#ctx0" brushRef="#br1" timeOffset="-34145.97">9890 394 8674,'5'-19'1643,"-5"13"-765,1 0 1,0 0 0,1 0 0,-1 0-1,1 0 1,1 1 0,-1-1 0,1 1-1,0-1 1,2-1-879,-7 12 3251,3 11-2966,1-1-25,7 424 3219,-8-351-2931,7 27-548,2 63 439,-12-167-85,-3-17 240,-8-24-104,13 29-521,-28-66 196,17 45-123,1-1-1,1-1 1,1 1 0,1-2 0,-1-13-42,7 30 4,0 0 1,1-1 0,0 1 0,0 0-1,1 0 1,0 0 0,0 0 0,1 0-1,0 0 1,0 0 0,1 0 0,0 0-1,1 1 1,0 0 0,0 0 0,0 0-1,1 0 1,0 0 0,4-4-5,1 2 4,0-1 0,0 1 0,1 1 0,0 0 1,0 1-1,1 0 0,0 0 0,1 1-4,108-40 58,-20 8-5,-41 12-21,-19 10 34,-2-2 0,-1-1 1,0-2-1,7-7-66,-24 9 16,-31 19-1232,-39 23-4617,11 2 1120</inkml:trace>
  <inkml:trace contextRef="#ctx0" brushRef="#br1" timeOffset="-33768.23">10008 809 4241,'23'45'13807,"12"9"-8414,-29-46-5572,1-1 0,0 1 1,0-2-1,1 1 1,2 0 178,32 20 2632,-17-15-2273,0-2-1,1 0 0,0-2 1,0-1-1,1 0 1,2-2-359,56 7 888,21-1-888,-78-5-917,-27-6 614,0 1 0,-1-1 0,1 1 0,0-1 0,0 1 1,0 0-1,0-1 0,-1 1 0,1 0 0,0 0 1,-1 0-1,1-1 0,-1 1 0,1 0 0,-1 0 0,1 0 1,-1 0-1,0 0 0,1 0 0,-1 0 0,0 0 0,0 0 1,0 0-1,0 0 0,0 1 303,-1 18-5976</inkml:trace>
  <inkml:trace contextRef="#ctx0" brushRef="#br1" timeOffset="-32918.94">11084 430 5881,'-24'-23'1976,"-1"2"-1,-1 0 1,0 2-1,-26-14-1975,10 10 1281,-1 1 0,-2 3 1,0 1-1282,-79-22 1271,-2 6 1,-3 4-1272,85 20 350,-150-30 113,-1 8 0,-2 8 0,0 9-1,-104 9-462,240 7 132,-1 3-1,2 3 0,-1 2 0,1 3 0,1 2 0,0 4 0,-41 17-131,67-20 77,0 1 0,0 1 0,2 2 0,0 1 0,1 2 0,1 0 0,1 2 0,2 2 0,0 0 0,1 2 0,2 0 0,1 2 1,-6 12-78,7-7 37,2 2 1,1 0 0,1 1 0,3 1 0,1 0 0,2 1 0,1 0 0,3 0-1,1 1 1,2 0 0,2 1 0,1-1 0,5 30-38,-1-41 45,1 0 0,1-1 0,2 1 0,1-1-1,2-1 1,0 1 0,2-2 0,1 1 0,1-2 0,2 0 0,0-1 0,2 0-1,0-1 1,2-2 0,1 0 0,0-1 0,2 0 0,20 13-45,-6-9 101,1-2 0,1-2-1,1-1 1,1-2 0,1-2 0,12 2-101,63 14 426,73 9-426,-87-23 87,1-5 0,0-5 1,1-4-1,0-4 0,-1-5 0,0-5 1,0-4-1,-1-5 0,-1-4 1,-1-4-1,-2-5 0,-1-5 1,44-24-88,-91 37 42,0-3 0,-2-2 0,-2-2 0,0-2 0,-2-2 0,-2-2 0,-1-1 0,-3-3 0,11-14-42,-28 27 33,-2 0 0,0-1 0,-2-1 0,-1 0 0,-2-2-1,-1 0 1,2-10-33,-9 22 14,-1 0 0,-1 0 1,-1-1-1,-1 0 0,0 0 0,-2 0 0,-1 0 0,0 0 0,-1 0 0,-2 0 1,0 1-1,-1-1 0,-2-3-14,-1 3-6,-2 0 0,0 1 0,-1 0 0,-1 0 1,-1 1-1,-1 0 0,0 1 0,-1 1 0,-1 0 0,-1 1 0,-1 0 1,0 2-1,0 0 0,-2 0 0,0 2 0,0 1 0,-1 0 0,-12-4 6,-34-14 43,-2 3-1,-1 3 0,0 4 0,-2 2 0,0 3 0,-32 0-42,-24 1-1923,-17 6 1923,-127 7-6255,49 5 700</inkml:trace>
  <inkml:trace contextRef="#ctx0" brushRef="#br1" timeOffset="-2013.66">10690 2574 6937,'0'0'288,"1"-1"0,-1 0 0,0 0 0,1 1 0,-1-1 0,0 0 0,1 1 0,-1-1 0,1 0 0,-1 1 0,1-1 0,-1 0 0,1 1 0,-1-1 0,1 1 0,-1-1 0,1 1 0,0 0 0,-1-1 0,1 1 0,0 0 0,0-1 0,-1 1 0,1 0 0,0 0 0,0-1 0,-1 1 0,1 0 0,0 0 0,0 0 0,0 0 0,-1 0 0,1 0 0,0 0 0,0 0 0,-1 1 0,1-1 0,0 0-288,1 2 312,-1 0-1,1 0 0,-1 0 1,0 0-1,1 0 1,-1 0-1,0 0 0,0 1 1,-1-1-1,1 0 0,0 1 1,-1-1-1,1 1-311,8 79 2490,-9 6-658,-1-36-1151,2-1-1,2 1 0,4 8-680,-4-43 34,1-1-1,0 0 0,1 1 0,0-2 0,2 1 0,0-1 0,1 0 0,0 0 1,1-1-1,0 0 0,11 10-33,-14-16 11,1 0-1,1-1 1,-1 0 0,1-1 0,1 0 0,-1 0 0,1 0-1,0-1 1,0-1 0,0 1 0,1-2 0,9 4-11,-13-6 6,-1 0 0,1 0 0,-1-1 0,1 0 1,0 0-1,-1 0 0,1-1 0,-1 1 0,1-1 1,-1-1-1,1 1 0,-1-1 0,0 0 0,1 0 1,-1 0-1,0-1 0,0 0 0,-1 0 1,1 0-1,-1 0 0,1-1 0,-1 0 0,0 0 1,2-3-7,-3 4 4,0 0 1,0 0 0,-1-1 0,1 1 0,0-1-1,-1 0 1,0 0 0,0 0 0,0 0 0,-1 0-1,1 0 1,-1-1 0,0 1 0,0 0 0,0-1-1,-1 1 1,0-1 0,0 1 0,0-1 0,0-3-5,-2 5 1,1-1 1,0 0 0,-1 0 0,0 1-1,0-1 1,0 1 0,0 0-1,0-1 1,-1 1 0,0 0 0,1 0-1,-1 1 1,0-1 0,-1 1 0,1-1-1,0 1 1,-1 0 0,1 0 0,-1 0-1,1 1 1,-1-1 0,0 1 0,0 0-2,0-1 0,0 1 0,0 0 0,0 0 0,1 1 1,-1-1-1,-1 1 0,1-1 0,0 1 1,0 1-1,0-1 0,0 0 0,0 1 0,1 0 1,-1 0-1,0 0 0,0 1 0,0-1 1,1 1-1,-1 0 0,1 0 0,-1 0 0,1 0 1,0 1-1,-3 2 0,4-3 0,-1 1 0,1-1 0,0 1 0,1 0 0,-1 0 0,0 0 1,1 0-1,0 0 0,0 0 0,0 1 0,0-1 0,0 0 0,0 0 0,1 1 0,0-1 0,0 1 0,0-1 0,0 0 1,0 1-1,1-1 0,-1 0 0,1 1 0,0-1 0,0 0 0,0 0 0,0 0 0,1 0 0,-1 0 0,1 0 1,1 1-1,1 2 2,1 1 1,0-2 0,0 1 0,1 0 0,0-1 0,0 0-1,0-1 1,1 1 0,-1-1 0,1 0 0,0-1 0,0 0-1,0 0 1,1 0 0,-1-1 0,1 0 0,3 0-3,24 5 15,0-2-1,0-2 1,10 0-15,-28-3 2,21 3-504,55 1 1866,-63-6-4197,-2-3-3539,-19 1-16</inkml:trace>
  <inkml:trace contextRef="#ctx0" brushRef="#br1" timeOffset="-4488.74">9427 2867 6617,'2'-1'510,"-1"0"-1,0 0 1,0-1-1,1 1 0,-1-1 1,0 1-1,0-1 0,0 1 1,-1-1-1,1 1 0,0-1 1,-1 0-1,1 0 1,-1 1-1,1-1 0,-1 0 1,0 0-510,0-9 3206,-5 10 1489,4 3-4575,0 1 0,1-1-1,-1 1 1,1-1 0,-1 1-1,1-1 1,0 1 0,0-1-1,0 1 1,0 0 0,1-1-1,-1 2-119,1 16 319,2 71 353,0-35-421,-3 0-1,-2 0 0,-6 27-250,8-82 4,0-1 0,0 1 0,0-1 0,0 1-1,0-1 1,0 1 0,0-1 0,0 1 0,0-1-1,-1 1 1,1-1 0,0 1 0,0-1 0,0 1-1,-1-1 1,1 1 0,0-1 0,-1 0 0,1 1-1,0-1 1,-1 1 0,1-1 0,-1 0 0,1 1-1,-1-1 1,1 0 0,-1 0 0,1 1 0,-1-1-1,1 0 1,-1 0 0,1 0 0,-1 0 0,1 0 0,-1 0-1,1 0 1,-1 0-4,-20-11 149,-18-33 264,37 41-342,-11-12 44,2-1-1,0 0 1,0-1 0,2-1-1,0 1 1,1-1 0,1-1 0,1 1-1,0-1 1,1 0 0,0-9-115,4 17 1,0 1-1,1-1 1,0 1 0,0-1 0,1 1 0,1 0 0,0-1 0,0 1 0,1 0 0,0 0 0,1 0-1,0 1 1,1-1 0,0 1 0,0 0 0,1 0 0,0 1 0,0-1 0,1 1 0,0 1 0,1-1-1,2 0 0,5-5 44,1 1 0,0 1 0,1 1 0,0 0 0,1 2 0,0 0 0,1 0 0,-1 2 0,16-4-44,-17 6-200,0 1-1,0 1 0,0 0 1,0 2-1,0-1 0,11 3 201,-16-1-784,0 1-1,0 1 0,0 0 0,0 0 1,9 5 784,8 5-3756</inkml:trace>
  <inkml:trace contextRef="#ctx0" brushRef="#br1" timeOffset="-4132.13">9438 3008 7906,'-5'1'3272,"-3"3"249,9-4-2129,-1 0-391,1-1-361,22-1-544,59-2-16,-44 2 432,0-1 1784,-8 7-5880,2 3 3024</inkml:trace>
  <inkml:trace contextRef="#ctx0" brushRef="#br1" timeOffset="-3160.86">10174 3201 9258,'-6'-9'1036,"0"-1"-1,0 1 1,-1 1-1,0-1 1,-1 1-1,0 1 1,0-1-1,-3 0-1035,2 2 399,0 1 0,-1-1 0,1 2 0,-1 0 0,0 0 0,0 0 0,-1 1 0,1 1 0,-1 0 0,0 1 0,1-1 0,-12 2-399,10-1 114,0 1 0,0 1 1,0 0-1,0 1 0,0 0 0,0 1 0,0 0 0,1 1 1,-1 1-1,1-1 0,0 2 0,0-1 0,1 2 1,0-1-1,0 1 0,0 1 0,1 0 0,-6 6-114,14-13 2,0 0 0,0 0-1,0 0 1,0 0 0,1 0 0,-1 0-1,0 0 1,0 1 0,1-1-1,-1 0 1,0 1 0,1-1 0,-1 0-1,1 1 1,0-1 0,-1 0-1,1 1 1,0-1 0,0 1 0,0-1-1,0 1 1,0-1 0,0 0-1,1 1 1,-1-1 0,0 1 0,1-1-1,-1 0 1,1 1 0,-1-1-1,2 1-1,-1 0 2,0-1 0,1 0 0,-1 0 0,1 0 0,-1 0 0,1 0 0,0 0-1,-1 0 1,1 0 0,0-1 0,0 1 0,-1-1 0,1 1 0,0-1 0,0 0-1,0 1 1,0-1 0,0 0 0,-1 0 0,1 0 0,0-1 0,0 1-1,0 0 1,0-1 0,0 0-2,7-1 17,0-1 0,0-1 0,-1 1-1,1-1 1,-1-1 0,0 1 0,-1-2-1,1 1 1,-1-1 0,0 0 0,0 0-1,-1-1 1,0 0 0,4-5-17,-12 17 13,0 1-1,1-1 1,0 1 0,0-1 0,0 1-1,0-1 1,1 1 0,0-1-1,0 1 1,1 0 0,-1-1 0,1 1-1,0-1 1,1 1 0,0 1-13,-1-4 36,0 0 1,1-1 0,-1 1 0,0-1 0,1 1 0,-1-1 0,1 0-1,0 1 1,0-1 0,0 0 0,0 0 0,0 0 0,0-1-1,0 1 1,1 0 0,-1-1 0,1 0 0,-1 1 0,1-1-1,-1 0 1,1 0 0,0-1 0,0 1 0,-1 0 0,1-1-1,0 0-36,43 3-324,-20-5-2770,-3-2 56</inkml:trace>
  <inkml:trace contextRef="#ctx0" brushRef="#br1" timeOffset="-2724.69">10249 3054 7050,'0'-1'304,"0"0"0,-1 1 0,1-1 0,0 0 0,0 0 0,-1 1 0,1-1 0,0 0 0,-1 0 0,1 1 0,-1-1 0,1 0 0,-1 1 0,1-1 0,-1 1 0,0-1 0,1 1 0,-1-1 0,0 1 0,1-1 0,-1 1 0,0 0 0,1-1 0,-1 1 0,0 0 1,0-1-1,1 1 0,-1 0 0,0 0 0,0 0 0,0 0 0,1 0 0,-1 0 0,0 0 0,0 0 0,0 0 0,0 0-304,-2 2 363,0-1 1,-1 0-1,1 1 1,0 0-1,0 0 1,0 0-1,1 0 1,-1 0-1,0 1 1,0 0-364,-7 7 390,1 1 1,0 0-1,0 0 1,-5 12-391,11-19 55,1 1 1,0-1-1,0 1 1,0 0-1,1-1 1,-1 1-1,1 0 1,0 0-1,1 0 1,-1 0-1,1 0 1,0 0-1,0 0 0,1 0 1,0 0-1,-1 0 1,2 2-56,-1-5 6,0 1-1,1 0 1,-1-1 0,1 1-1,0-1 1,0 1 0,0-1-1,0 0 1,0 0 0,0 0 0,0 0-1,1 0 1,-1 0 0,1-1-1,0 1 1,-1-1 0,1 0-1,0 1 1,0-1 0,-1-1-1,1 1 1,0 0 0,0-1-1,0 1 1,0-1 0,0 0 0,0 0-1,0 0 1,1-1-6,8 0 6,-1 0 1,0-2-1,1 1 1,-1-2-1,0 1 1,-1-1-1,1-1 1,-1 0-1,0-1 0,0 1 1,0-2-1,-1 0 1,0 0-1,0 0 1,-1-1-1,0-1 1,0 1-1,-1-1 1,0-1-1,0 1 0,-1-1 1,-1 0-1,1 0 1,-2-1-1,3-6-6,-5-1 18,-6 15 6,4 6-23,-1-1 1,0 1 0,1 0-1,0 0 1,0-1-1,0 1 1,0 0 0,0 0-1,0-1 1,1 1-1,-1 0 1,1 0 0,0-1-1,0 3-1,1 4 50,1 0 0,0 0-1,0-1 1,1 1 0,0 0-1,1-1 1,4 6-50,-7-11-104,0-1 1,1 1-1,-1 0 1,1-1-1,0 1 1,0-1-1,0 0 1,0 0-1,0 0 1,0 0-1,0-1 1,1 1-1,-1-1 1,1 0-1,-1 0 1,1 0-1,-1 0 1,1-1-1,0 1 1,-1-1-1,1 0 1,0 0-1,-1 0 1,1-1 103,9-1-2769</inkml:trace>
  <inkml:trace contextRef="#ctx0" brushRef="#br1" timeOffset="-2366.96">10501 2822 9746,'-27'-12'3553,"2"-4"328,9 9-2849,5 4-136,4 5-632,6 0-112,8 4-152,-7-6-3881,1 0 1313</inkml:trace>
  <inkml:trace contextRef="#ctx0" brushRef="#br1" timeOffset="-7734.88">7680 3106 8234,'-1'-2'468,"0"0"1,0 0-1,-1 0 0,1 0 1,-1 1-1,1-1 1,-1 1-1,0-1 1,0 1-1,0-1 0,0 1 1,0 0-1,0 0 1,0 0-1,0 0 1,0 0-1,0 1 0,0-1 1,-3 0-469,1 2 387,0-1 0,0 1 0,0 0 1,0 0-1,0 0 0,1 1 0,-1-1 0,0 1 0,1 0 0,-1 0 1,0 1-388,-19 9 541,0 1 0,1 1 0,1 1 1,0 1-1,1 1 0,1 0 0,-16 20-541,34-36 8,-1 1 0,1-1 1,0 0-1,0 1 0,0-1 0,0 1 0,1-1 0,-1 1 0,0 0 0,0-1 0,1 1 0,-1 0 0,1-1 0,0 1 0,0 0 0,-1 0 0,1-1 0,0 1 0,0 0 0,1 0 0,-1 1-8,1-2 3,-1 0 0,1 0 0,0 0 0,0 0 0,0 0-1,0 0 1,0 0 0,0-1 0,0 1 0,0 0 0,0 0-1,0-1 1,0 1 0,1-1 0,-1 1 0,0-1-1,0 0 1,1 1 0,-1-1 0,0 0 0,0 0 0,1 0-3,6 1 5,0-1 0,0 0 0,-1-1 0,1 1 0,0-1 0,0-1 0,-1 0 0,6-1-5,-5-1 84,0 0-1,0 0 1,0 0-1,0-1 1,-1 0-1,1-1 1,-2 1-1,1-2 1,0 1-1,-1 0 1,-1-1-1,1 0 1,-1-1-1,0 1 1,0-1-1,-1 0 1,0 0-1,-1-1 1,0 1-1,0-1 1,-1 1-1,0-1 1,1-9-84,-10 26 895,-1 12-822,7-14-70,1 0 0,0 0 0,1 1 0,-1-1 0,1 0 0,0 0 0,1 0 0,0 0-1,2 5-2,-2-4 15,-1-4-64,0-1 0,1 1 0,-1-1 0,0 1 0,1-1 0,-1 0 0,1 0 0,-1 1 0,1-1 0,0-1 0,0 1 0,0 0 0,0 0 0,1-1 0,-1 1 0,0-1 0,1 1 0,-1-1-1,0 0 1,1 0 0,0 0 0,-1-1 0,1 1 0,0-1 0,-1 1 0,1-1 0,0 0 0,-1 0 0,1 0 0,0 0 0,1-1 49,5 0-1599,0 0 1,0-1 0,0-1-1,0 1 1,0-1-1,-1-1 1,9-4 1598,8-6-5888</inkml:trace>
  <inkml:trace contextRef="#ctx0" brushRef="#br1" timeOffset="-7383.54">7837 3196 4273,'19'-19'-5,"-5"7"6411,-28 45 205,13-29-6200,-16 28 3249,7-28-702,2-20 911,7 11-3833,-1-1-1,1 0 1,0 0 0,0 0-1,0 1 1,1-1-1,0 0 1,0 0-1,1 0 1,-1 0-1,1 0 1,1 0-1,-1 1 1,1-1 0,0 0-1,0 1 1,1-1-1,-1 1 1,1 0-1,1 0 1,-1 0-1,1 0 1,-1 1 0,1 0-1,1-1 1,-1 1-1,0 0 1,1 1-1,0-1 1,0 1-1,0 0 1,3-1-36,4-3 66,0 1 0,0 0 1,1 1-1,3-1-66,15 0-5337,-24 3 1308</inkml:trace>
  <inkml:trace contextRef="#ctx0" brushRef="#br1" timeOffset="-7053.23">8136 2708 9626,'-10'0'4678,"10"0"-4550,-1 0 0,0 0 1,0-1-1,0 1 0,0 0 0,0 0 1,0 0-1,1 0 0,-1 1 1,0-1-1,0 0 0,0 0 1,0 0-1,0 1 0,1-1 1,-1 0-1,0 1 0,0-1 1,0 1-1,1-1 0,-1 1 1,0-1-1,1 1 0,-1 0 1,1-1-1,-1 1 0,0 0 1,1-1-1,-1 1 0,1 0 1,0 0-1,-1-1 0,1 1 1,0 0-1,-1 0 0,1 0 0,0 0 1,0 0-1,0-1 0,0 1 1,0 0-1,0 0 0,0 0 1,0 0-1,0 0 0,0 0 1,0-1-1,1 2-128,-5 88 3260,3-27-1383,-4 0 0,-9 49-1877,2-59 289,7-33-233,0 0 0,1 0 0,1 1 0,1 0 0,1-1 0,1 2-56,0-21 24,0 0-1,0 0 1,0 1 0,0-1-1,0 0 1,1 1 0,-1-1-1,0 0 1,1 0 0,-1 0-1,1 1 1,-1-1 0,1 0 0,0 0-1,-1 0 1,1 0 0,0 0-1,0 0 1,0 0 0,0 0-1,0 0 1,0-1 0,0 1-1,0 0 1,0 0-24,0-1 20,0 0 1,0 0-1,-1-1 1,1 1-1,0 0 1,0 0-1,0 0 1,-1-1-1,1 1 1,0 0-1,0-1 0,-1 1 1,1 0-1,0-1 1,-1 1-1,1-1 1,-1 1-1,1-1 1,0 1-1,-1-1 1,1 0-1,-1 1 0,0-1 1,1 0-1,-1 1 1,1-1-1,-1 0 1,0 0-1,0 1 1,1-1-1,-1 0 1,0 0-1,0 0 0,0 1 1,0-1-1,0-1-20,4-17-4122,-6-2 659</inkml:trace>
  <inkml:trace contextRef="#ctx0" brushRef="#br1" timeOffset="-6715.32">8065 3141 8114,'-33'-97'4162,"32"94"-3677,0 0 0,-1 1-1,1-1 1,-1 1 0,0-1 0,0 1 0,0-1-1,0 1 1,0 0 0,0 0 0,-1 0 0,1 0-1,-1 1 1,1-1 0,-1 1-485,0-1 1789,10 2-888,-1 1-894,38 2 321,13 2-177,0-2 1,0-3 0,12-3-152,-63 2-668,-1 0 0,0 0 0,0-1 0,0 0 0,0 0 0,0 0 0,3-3 668,29-8-9389,-34 19 16295,-6 12-4546,-6 23-1146,9-39-933,-5 13 17,-11 56 1679,16-67-1850,-1 0 1,1 0-1,-1 0 1,1 0-1,0 0 1,1 0-1,-1 0 1,1-1-1,0 1 1,0 0-1,0 0 0,0 0 1,1 0-1,-1-1 1,1 1-1,1 1-127,-2-4 13,0 0-1,0 0 0,0 0 0,0 0 0,0-1 0,0 1 0,0 0 0,0-1 0,1 1 0,-1 0 0,0-1 0,0 1 1,0-1-1,1 0 0,-1 1 0,0-1 0,1 0 0,-1 0 0,0 0 0,1 0 0,-1 0 0,0 0 0,1 0 0,-1 0 1,0-1-1,1 1 0,-1-1 0,0 1 0,0-1 0,0 1 0,1-1 0,-1 1 0,0-1 0,0 0 0,0 0 0,0 0 0,0 1 1,0-1-1,0 0 0,1-1-12,2-3 117,1 1 0,-1-1 1,0 0-1,-1 0 0,1 0 1,-1-1-1,0 1 0,1-2-117,16-61-5975,-11 35 1789</inkml:trace>
  <inkml:trace contextRef="#ctx0" brushRef="#br1" timeOffset="-6714.32">8449 2965 6201,'-40'-102'3153,"31"97"-272,1 3-1729,8 8 168,5 1 2465,-5-7-6658,2 0 3698</inkml:trace>
  <inkml:trace contextRef="#ctx0" brushRef="#br1" timeOffset="-6289.65">8563 2940 10226,'29'54'3777,"-25"-39"299,-4-15-4003,0 0 1,0 0 0,0 0 0,0 0 0,0 1 0,0-1 0,0 0 0,0 0 0,0 0 0,0 1 0,0-1 0,0 0 0,0 0 0,0 0 0,0 0 0,0 1 0,0-1-1,1 0 1,-1 0 0,0 0 0,0 0 0,0 0 0,0 0 0,0 1 0,1-1 0,-1 0 0,0 0 0,0 0 0,0 0 0,0 0 0,1 0 0,-1 0 0,0 0-1,0 0 1,0 0 0,0 0 0,1 0 0,-1 0 0,0 0 0,0 0 0,0 0 0,1 0 0,-1 0 0,0 0 0,0 0 0,0 0 0,0 0 0,1 0 0,-1 0 0,0 0-1,0 0 1,0 0 0,0-1 0,0 1 0,1 0 0,-1 0 0,0 0 0,0 0 0,0 0-74,7-2 488,8-1-63,0-1 0,-1 0 0,0-1 0,6-4-425,-20 9 13,0 0 0,1 0-1,-1 0 1,0 0 0,0 0-1,1 0 1,-1-1-1,0 1 1,0 0 0,1 0-1,-1 0 1,0 0 0,0-1-1,0 1 1,1 0 0,-1 0-1,0-1 1,0 1 0,0 0-1,0 0 1,1-1 0,-1 1-1,0 0 1,0-1 0,0 1-1,0 0 1,0 0 0,0-1-1,0 1 1,0 0-1,0-1 1,0 1 0,0 0-1,0 0 1,0-1 0,0 1-1,0 0 1,0-1 0,-1 1-1,1 0 1,0 0 0,0-1-1,0 1 1,0 0 0,0 0-1,-1-1 1,1 1 0,0 0-1,0 0 1,-1 0 0,1-1-1,0 1 1,0 0-1,0 0 1,-1 0 0,1 0-1,0 0 1,-1 0 0,1-1-1,0 1 1,0 0 0,-1 0-1,1 0-12,-18-7 433,10 6-341,-1 1 1,0 0-1,0 0 1,1 0-1,-1 1 0,0 1 1,1-1-1,-1 1 1,1 1-1,0-1 0,-1 2 1,1-1-1,0 1 1,1 0-1,-7 5-92,10-7 20,1 0 0,0 0 0,-1 0 1,1 1-1,0-1 0,0 1 0,0 0 0,1 0 0,-1 0 0,1 0 1,-1 0-1,1 1 0,0-1 0,0 1 0,1 0 0,-1-1 0,1 1 1,0 0-1,0 0 0,0 0 0,0 0 0,1 0 0,-1 0 1,1 0-1,0 0 0,0 0 0,1 0 0,-1 0 0,1 0 0,0 0 1,0 0-1,0-1 0,1 1 0,1 3-20,-1-3 17,2 1 0,-1-1 0,0 1 0,1-1 0,0 0 0,0-1 0,0 1 0,0-1-1,1 1 1,-1-1 0,1-1 0,0 1 0,0-1 0,0 1 0,0-1 0,0-1 0,0 1 0,1-1 0,-1 0 0,0 0 0,1 0 0,-1-1 0,4 0-17,8 0 19,0 0 1,0-2-1,0 1 1,-1-2 0,1-1-1,-1 0 1,1-1-20,52-23 884,-27 8-6025,-28 16 1145</inkml:trace>
  <inkml:trace contextRef="#ctx0" brushRef="#br1" timeOffset="-3637.68">8907 3028 3777,'16'-60'13127,"-20"56"-9359,-4 11-2719,-4 10-981,-28 62 162,39-77-225,0 1-1,0-1 0,1 1 0,-1 0 0,1 0 1,0-1-1,-1 1 0,1 0 0,0-1 0,1 1 1,-1 0-1,0 0 0,1-1 0,-1 1 0,1 0 1,0-1-1,0 1 0,0-1 0,0 1 0,1-1 1,-1 0-1,1 1 0,0-1-4,5 7 12,0 0 1,1 0-1,0-1 1,9 6-13,0 2 23,-15-14-24,1 0 0,-1 1 0,0-1 0,0 1 0,0 0 0,0-1 0,0 1 0,-1 0 0,1 0 0,-1 0 0,0 0 0,1 4 1,-2-6 10,0 1 0,0-1 0,0 1 0,0-1 0,0 1 0,0-1 0,0 0 0,0 1 0,-1-1 0,1 1 0,-1-1 0,1 1 0,-1-1 0,0 0 0,1 1 0,-1-1 0,0 0 0,0 0 0,0 1-1,0-1-9,-4 3 66,1 0-1,-1-1 0,-1 0 0,1 0 1,0 0-1,-1 0 0,1-1 1,-1 0-1,0 0 0,0 0 0,0-1 1,-2 0-66,-1 1-103,-55 11 1052,21-8-3124,35-4 60</inkml:trace>
  <inkml:trace contextRef="#ctx0" brushRef="#br1" timeOffset="-17598.06">461 2998 3705,'16'-95'2615,"-15"92"-2206,-1 0 0,0 0 0,1-1 1,-1 1-1,0 0 0,0-1 0,-1 1 0,1 0 0,-1-1 0,0 1 1,1 0-1,-1 0 0,-1 0 0,1 0 0,0 0 0,-1 0 1,0 0-1,0 0-409,1 1 206,-1 0 0,0 1 1,0-1-1,0 1 0,0-1 1,0 1-1,0 0 0,0 0 1,-1 0-1,1 0 0,0 0 1,-1 1-1,1-1 0,-1 1 1,1-1-1,0 1 0,-1 0 1,0 0-207,-6 0 252,1 1 0,0 0 0,-1 0 0,1 1 1,0 0-1,0 1 0,0 0 0,0 0 0,1 0 0,-8 5-252,-25 18 544,1 2 0,1 2 0,-16 17-544,32-26 172,2 0 0,1 1 0,0 1 0,2 1 1,1 0-1,-5 10-172,18-27 42,0-1 0,0 0-1,0 1 1,1 0 0,0 0 0,0-1 0,1 1 0,0 0-1,0 0 1,1 1 0,-1-1 0,2 6-42,0-9 17,-1-1-1,1 1 1,0-1 0,0 1-1,1-1 1,-1 0 0,1 0 0,-1 1-1,1-1 1,0 0 0,0 0-1,0-1 1,1 1 0,-1 0-1,1-1 1,-1 0 0,1 1-1,0-1 1,0 0 0,0 0 0,0-1-1,1 1 1,-1-1 0,0 1-1,0-1 1,2 0-17,10 3 61,0-1 0,0 0 0,0-1-1,0-1 1,1-1 0,-1 0 0,0-1 0,0 0 0,0-1-1,0-1 1,0-1 0,6-2-61,0 0 41,0-2 1,-1 0-1,0-1 0,0-1 0,-1-1 1,0-1-1,-1-1 0,7-6-41,-13 8 50,0 0 0,0-1 0,-1-1 0,0 0 0,-1 0 0,-1-1 0,0 0 0,-1-1 0,5-11-50,-11 21 42,0 0-1,0 0 0,0-1 0,-1 1 1,0 0-1,0-1 0,0 1 0,-1-1 0,0 1 1,0-1-1,0 1 0,0-1 0,-1 1 1,0-1-1,0 1 0,-1 0 0,0 0 1,0-1-1,0 1 0,0 0 0,-1 0 1,1 1-1,-1-1 0,-1 1 0,1-1 0,0 1 1,-1 0-1,0 0 0,0 1 0,0-1 1,-1 0-42,-3-2 25,1 1 1,-1-1-1,0 1 0,0 0 1,0 1-1,-1 0 1,0 0-1,1 1 1,-1 0-1,-1 1 1,1 0-1,-4-1-25,12 3 2,-1 0 1,1 0-1,0 1 0,0-1 1,0 0-1,0 0 0,0 1 1,0-1-1,0 0 0,0 1 1,0-1-1,0 1 0,0-1 1,0 1-1,0 0 0,0-1 1,0 1-1,1 0 0,-1 0 1,0-1-1,0 1 0,1 0 1,-1 0-1,0 1-2,0 18-3975,7 1 531</inkml:trace>
  <inkml:trace contextRef="#ctx0" brushRef="#br1" timeOffset="-17226.97">339 3170 6969,'-13'10'1046,"-7"6"309,0-2 2887,20-12-3933,-1-1 1,1 0-1,0 1 0,0-1 0,-1 0 1,1 1-1,0-1 0,0 0 0,1 1 1,-1-1-1,0 0 0,0 1 0,1-1 0,-1 0 1,0 1-1,1-1 0,0 0 0,-1 0 1,1 1-310,13 27 1861,3 2-554,-13-22-1109,2 1-1,-1 0 1,2-1 0,-1 0 0,1-1-1,6 7-197,-10-12 14,0-1 1,0 0-1,0 0 0,0 0 0,1-1 0,-1 1 0,0-1 0,1 1 1,-1-1-1,1 0 0,-1 0 0,1-1 0,0 1 0,-1-1 0,1 0 0,0 0 1,-1 0-1,1 0 0,0-1 0,-1 1 0,1-1 0,3-1-14,49-23-2934,-23 9 247</inkml:trace>
  <inkml:trace contextRef="#ctx0" brushRef="#br1" timeOffset="-16608.53">647 3249 6001,'73'-83'3744,"-72"81"-3500,1 0 1,-1 1-1,0-1 1,0 1-1,0-1 1,-1 0-1,1 0 1,0 0-1,-1 1 0,1-1 1,-1 0-1,1 0 1,-1-1-245,0 2 157,0 1-1,0-1 1,0 0 0,0 1 0,-1-1-1,1 1 1,0-1 0,0 0-1,0 1 1,-1-1 0,1 1 0,0-1-1,-1 1 1,1-1 0,0 1 0,-1-1-1,1 1 1,-1-1 0,1 1 0,-1-1-1,1 1 1,-1 0 0,1-1 0,-1 1-157,0-1 174,0 1 0,0 0 0,0-1 0,0 1 0,0 0 0,0 0 0,0 0 0,0-1 0,0 1 0,0 0 0,0 0 0,0 1 0,0-1 0,1 0 0,-1 0 0,0 0 0,0 1 0,0-1 0,0 0 1,0 1-1,0-1 0,0 1 0,0-1 0,0 1 0,1-1 0,-1 1 0,0-1 0,0 1 0,1 0 0,-1 0-174,-1 2 81,1 0-1,-1 0 1,1 0-1,0 1 1,0-1-1,0 0 1,1 1-1,-1-1 1,1 0 0,0 1-1,0-1 1,0 1-1,0-1 1,0 0-1,1 1 1,0-1 0,0 0-1,0 1 1,0-1-1,0 0 1,0 0-1,1 0 1,-1 0-1,1 0 1,0 0 0,0-1-1,0 1 1,2 1-81,-2-1 16,1 0 1,0 0 0,0-1 0,1 1 0,-1-1 0,0 1 0,1-1-1,0 0 1,-1-1 0,1 1 0,0 0 0,0-1 0,0 0 0,0 0-1,0 0 1,0-1 0,0 1 0,1-1 0,-1 0 0,0 0 0,0 0-1,0-1 1,1 0-17,6-2 25,0 0 0,-1-1-1,1-1 1,-1 1-1,0-2 1,4-2-25,-10 6 19,-1-1 0,1 1 0,-1 0-1,0-1 1,0 1 0,0-1 0,0 0 0,0 0-1,-1 0 1,1-1 0,-1 1 0,0-1 0,0 1 0,0-1-1,0 0 1,-1 1 0,0-1 0,0 0 0,1-1-19,-2 5 26,-1 1 1,1-1-1,0 0 0,0 1 1,0-1-1,0 0 1,-1 1-1,1-1 1,0 0-1,0 0 1,-1 1-1,1-1 0,0 0 1,0 0-1,-1 1 1,1-1-1,0 0 1,-1 0-1,1 0 1,0 0-1,-1 1 0,1-1 1,-1 0-1,1 0 1,0 0-1,-1 0 1,1 0-1,0 0 1,-1 0-1,1 0 1,0 0-1,-1 0 0,1 0 1,-1 0-1,1 0 1,0 0-1,-1-1 1,1 1-1,0 0 1,-1 0-1,1 0 0,0 0 1,-1-1-1,1 1 1,0 0-1,0 0 1,-1-1-1,1 1 1,0 0-1,0 0 0,-1-1 1,1 1-1,0 0 1,0-1-1,0 1 1,-1 0-1,1-1 1,0 1-1,0-1-26,-1 5 11,1 0 0,-1 1 0,1-1 0,0 0 0,0 0 0,1 0 0,-1 0 0,1 0 0,0 0 0,0 0 0,0 0 0,0 0 0,1-1-1,-1 1 1,1 0 0,0-1 0,0 1 0,1-1 0,-1 1 0,1-1 0,-1 0 0,1 0 0,1 0-11,1 0 10,-1 0-1,0-1 0,1 0 1,-1 0-1,1 0 1,0 0-1,0-1 0,0 0 1,-1 0-1,1 0 1,0-1-1,0 1 0,0-1 1,1 0-1,-1-1 1,0 1-1,-1-1 0,6-1-9,4-2 20,-1 1 0,1-2 0,-1 0 0,0-1 0,-1 0 0,1-1 0,-1 0 0,0-1 0,-1-1 0,0 1 0,0-2 1,0-1-22,-9 10 7,-1-1-1,0 1 0,1 0 1,-1-1-1,0 1 0,0-1 1,0 1-1,0-1 0,0 0 0,-1 1 1,1-1-1,0 0 0,-1 0 1,0 1-1,1-1 0,-1 0 0,0 0 1,0 0-1,0 0 0,0 0-5,0 0 5,-1 1-1,1 0 0,-1-1 1,1 1-1,-1 0 0,0 0 1,1 0-1,-1 0 0,0 0 1,0 0-1,0 0 0,0 0 1,0 0-1,0 0 0,0 0 0,0 0 1,-1 1-1,1-1 0,0 1 1,0-1-1,-1 0-4,-1 0 4,-1 0 0,0 0 0,1 0 1,-1 0-1,0 1 0,0-1 0,0 1 0,1 0 0,-1 0 0,0 1 0,0-1 0,0 1 1,1-1-1,-1 1 0,0 0 0,1 1 0,-1-1 0,-1 1-4,3 0 0,-1-1-1,0 1 1,1 0-1,-1 0 0,1-1 1,0 2-1,0-1 1,-1 0-1,1 0 1,1 1-1,-1-1 1,0 1-1,1 0 0,-1-1 1,1 1-1,0 0 1,0 0-1,0 0 1,0 0-1,0 0 1,1 0-1,-1 0 0,1 0 1,0 0-1,0 0 1,0 0-1,0 0 1,0 0-1,1 0 1,0 1-1,0-1 1,0 2 0,1-1 0,0 0 0,0 0-1,0-1 1,1 1 0,-1 0 0,1-1 0,0 1 0,0-1 0,0 0 0,0 0-1,1 0 1,-1-1 0,1 1 0,0-1 0,0 0 0,0 0 0,0 0-1,0 0 1,0-1 0,3 1 0,5 1 55,1 0-1,-1-2 0,0 1 0,1-2 1,-1 0-1,1 0 0,-1-1 1,0 0-1,1-1 0,8-3-54,-13 2-163,0 1-1,0-1 1,0-1 0,0 0-1,-1 0 1,0 0-1,5-4 164,-8 4-493,1 0 0,-1 0 0,1 0 0,-1-1 0,0 1 0,-1-1 0,1 0 0,-1 0 0,0 0 0,-1-1 0,1 0 493,9-30-4139</inkml:trace>
  <inkml:trace contextRef="#ctx0" brushRef="#br1" timeOffset="-16232.47">1422 2836 5537,'-2'-7'1120,"0"1"-1,-1 0 0,0-1 1,0 1-1,-1 0 0,0 1 1,0-1-1,0 1 1,0-1-1,-1 1 0,0 1 1,0-1-1,-1 1 1,0-1-1120,6 13 3629,15 39-2544,-2-5-604,-1 0 0,-3 0 0,-1 1-1,-2 0 1,-2 11-481,-4-51 12,10 102 125,-8-97-115,-1 0 0,1 0 1,0-1-1,1 1 1,0 0-1,0-1 1,0 0-1,1 0 0,1 0 1,-1 0-1,4 4-22,-5-9 42,0 1 0,0-1 0,0 1 0,1-1 0,-1 0 0,1 0 0,0 0 0,-1-1 0,2 1-42,11 2-4879,-8-3 1022</inkml:trace>
  <inkml:trace contextRef="#ctx0" brushRef="#br1" timeOffset="-15752.99">1833 3148 8426,'-22'-25'7784,"-5"14"-3511,21 10-4012,1 1 1,-1 0-1,1 0 0,-1 1 0,1-1 1,-1 1-1,1 0 0,-1 1 0,1 0 1,-5 1-262,-3 2 316,1 1 0,-1 0 0,1 1 0,-9 7-316,16-11 44,0 0 0,1 1-1,0-1 1,0 1 0,0 0 0,0 1 0,1-1-1,0 1 1,-1-1 0,2 1 0,-1 0 0,0 0-1,0 2-43,3-6 2,-1 0-1,1 0 1,-1 0 0,1 0-1,-1 0 1,1 0-1,-1 0 1,1 0-1,0 0 1,0 0-1,-1 0 1,1 0-1,0 0 1,0 0 0,0 0-1,0 0 1,0 0-1,1 0 1,-1 0-1,0 0 1,0 0-1,1 0 1,-1 0 0,0 0-1,1 0 1,-1 0-1,1 0 1,0 0-1,-1 0 1,1-1-1,-1 1 1,1 0 0,0 0-1,0-1 1,0 1-1,-1 0 1,1-1-1,0 1 1,0-1-1,0 1 1,0-1-1,0 1 1,0-1 0,0 0-1,0 1 1,0-1-1,0 0 1,0 0-1,0 0 1,0 0-1,0 0 1,0 0 0,0 0-1,0 0 1,0 0-1,1-1-1,4 0 9,0 0-1,0 0 0,0-1 0,0 0 1,-1 0-1,1 0 0,0-1 1,2-2-9,58-45 75,-62 46-58,-1 0 0,1 0 1,-1 0-1,1 0 0,-1-1 0,0 1 0,-1-1 1,1 0-1,-1 0 0,0 0 0,0 0 0,0 0 0,0-4-17,-2-9 322,-7 18 98,-11 26 173,5 8-427,2 1 0,1 0 0,2 0 0,2 1 0,1 0 0,1 8-166,1 6 51,2 0 0,2 0 0,3 0 1,4 12-52,-8-60 3,0 1-1,0-1 1,0 1 0,1-1 0,-1 1 0,1-1 0,-1 0 0,1 1 0,0-1 0,0 0 0,0 1 0,0-1 0,1 0-1,-1 0 1,1 0 0,-1 0 0,1 0 0,-1-1 0,1 1 0,0 0 0,0-1 0,0 1 0,0-1 0,0 0 0,0 0 0,1 0-4,-2 0-167,1-1 0,-1 0 0,1 0 0,-1 0 0,0 0 0,1-1 0,-1 1 0,1 0 0,-1-1 0,1 1 0,-1-1 0,0 1 0,1-1-1,-1 1 1,0-1 0,0 0 0,1 0 168,26-30-7741,-2-10 677</inkml:trace>
  <inkml:trace contextRef="#ctx0" brushRef="#br1" timeOffset="-14861.37">1976 3193 5457,'-3'-9'2407,"-8"-24"3411,-1 20 1019,12 17-2599,10 14-3590,-6-14-629,1-1 0,-1 1 1,1-1-1,-1 0 0,1 0 0,0 0 0,0-1 0,0 1 0,0-1 0,1 0 0,-1-1 0,3 1-19,-2 0 18,1-2-6,0 1 0,-1-1-1,1 0 1,-1-1 0,1 1 0,0-2-1,-1 1 1,0 0 0,1-1 0,-1 0-1,0-1 1,0 0 0,0 1-1,0-2 1,3-1-12,4-2 26,29-19 20,-41 25-30,1 0 0,-1 0-1,1 0 1,-1 0 0,0-1 0,0 1 0,0 0 0,0-1 0,0 1 0,0 0-1,0-1 1,0 1 0,0-1 0,0 0 0,-1 1 0,1-1 0,-1 1-1,1-1 1,-1 0 0,0 0 0,0 1 0,0-1 0,0 0 0,0 1 0,0-1-1,0 0 1,0 0-16,0 2 15,-1 0 1,1-1-1,0 1 0,0 0 0,0 0 0,0-1 0,0 1 1,-1 0-1,1 0 0,0-1 0,0 1 0,0 0 0,-1 0 0,1 0 1,0-1-1,0 1 0,-1 0 0,1 0 0,0 0 0,0 0 0,-1 0 1,1 0-1,0 0 0,-1 0 0,1-1 0,0 1 0,0 0 1,-1 0-1,1 0 0,0 0 0,-1 0 0,1 1 0,0-1 0,-1 0 1,1 0-1,0 0 0,0 0 0,-1 0 0,1 0 0,0 0 0,0 1 1,-1-1-1,1 0 0,0 0 0,0 0 0,-1 0 0,1 1 1,0-1-1,0 0 0,0 0 0,0 1 0,-1-1 0,1 0 0,0 0 1,0 1-1,0-1 0,0 0 0,0 0 0,0 1 0,0-1 0,0 1-15,-10 14 265,5-2-192,0 0 0,0 1 0,1-1 0,0 4-73,3-12 27,1 0 0,-1-1 0,1 1 0,0 0 0,0-1 0,0 1 0,1 0 0,-1-1 0,1 1 0,0 0 0,1-1 0,-1 0 0,1 1 0,2 3-27,-3-5 11,1-1 0,-1 1 0,1 0-1,0 0 1,0-1 0,0 0 0,0 1-1,1-1 1,-1 0 0,1 0 0,-1 0-1,1 0 1,0-1 0,-1 1 0,1-1-1,0 1 1,0-1 0,0 0-1,0 0 1,2 0-11,0-1 11,-1 0 0,1 0-1,0 0 1,-1 0 0,1-1 0,0 0-1,-1 0 1,1 0 0,-1 0 0,1-1-1,-1 0 1,4-2-11,7-4 23,0-1 0,-1-1 0,-1 0 0,0-1 0,0-1 0,-1 0-1,0-1-22,24-34 54,-34 45-52,-1 0 1,1 0 0,-1 0 0,0 0 0,0 0 0,0 0 0,0 0 0,-1 0 0,1 0 0,0 0 0,-1-1 0,0 1 0,1 0 0,-1-1 0,0 1 0,0 0 0,0 0 0,-1-1 0,1 1 0,0 0 0,-1-1 0,1 1 0,-1-1-3,0 2 1,0 0 0,0 1 0,1-1-1,-1 0 1,0 0 0,0 0 0,0 1 0,0-1 0,0 0 0,0 1 0,0-1 0,0 1 0,0-1 0,0 1-1,0 0 1,-1-1 0,1 1 0,0 0 0,0 0 0,0 0 0,0 0 0,-1 0 0,1 0 0,0 0 0,0 0-1,0 0 1,0 0 0,-1 1 0,1-1 0,0 1 0,0-1 0,0 1 0,0-1 0,0 1 0,0-1 0,0 1-1,0 0 1,-4 2-1,1 0 1,1 0 0,-1 0 0,0 1-1,1-1 1,-1 1 0,1 0 0,-1 2-1,0 0-1,0 0-1,0 1 1,1 0 0,0-1 0,1 1 0,-1 0 0,1 1-1,1-1 1,-1 0 0,1 0 0,0 1 0,1 4 1,0-9-1,0 1 1,1-1 0,-1 0-1,1 1 1,0-1 0,0 0-1,0 0 1,0 0 0,1 0-1,-1 0 1,1 0 0,-1 0-1,1 0 1,0-1 0,1 1-1,-1-1 1,0 1 0,1-1-1,-1 0 1,1 0 0,-1 0-1,1 0 1,0-1 0,0 1-1,0-1 1,0 1 0,0-1-1,0 0 1,1 0 0,7 2 2,0-1 1,1 0 0,-1-1-1,0 0 1,0-1 0,1 0-1,-1-1 1,0 0-1,0-1 1,0 0 0,0-1-1,0 0 1,0-1-1,-1 0 1,1 0 0,6-5-3,-8 5 5,-1-1 0,0 0 0,0-1-1,0 0 1,0 0 0,-1 0 0,0-1 0,-1 0 0,1 0 0,-1-1 0,-1 0 0,1 0 0,-2 0 0,1-1 0,-1 0 0,0 1 0,-1-1 0,0-1 0,2-6-5,-5 13 2,0-1-1,0 1 1,0 0 0,0-1-1,-1 1 1,0-1 0,1 1 0,-1 0-1,0-1 1,0 1 0,-1 0-1,1 0 1,-1 0 0,0 0 0,1 0-1,-1 0 1,-1 1 0,1-1-1,-1-1-1,1 2 0,1 1 0,-1-1 0,0 1 0,1 0-1,-1-1 1,0 1 0,0 0 0,0 0-1,0 0 1,0 0 0,0 0 0,0 0-1,0 1 1,0-1 0,0 1 0,0 0-1,0-1 1,0 1 0,-1 0 0,1 0 0,0 0-1,0 0 1,0 1 0,-1-1 0,1 1-1,0-1 1,0 1 0,0 0 0,0 0-1,0 0 1,-1 0 0,3-1 0,-1 1-1,1-1 1,0 0-1,-1 0 1,1 1-1,-1-1 1,1 0 0,0 1-1,-1-1 1,1 1-1,0-1 1,-1 0-1,1 1 1,0-1-1,-1 1 1,1-1-1,0 1 1,0-1 0,0 1-1,0-1 1,-1 1-1,1-1 1,0 1-1,0-1 1,0 1-1,0-1 1,0 1-1,0-1 1,0 1 0,0-1-1,1 1 1,-1 0 0,12 16-22,24 7-6,-19-17 29,0 0 0,-1 2 0,0 0-1,-1 0 1,0 2 0,-1 0 0,0 0-1,0 1 1,-1 1 0,-1 0 0,0 1 0,6 10-1,-17-22 2,0-1 0,0 0 0,0 1 0,-1-1 0,1 0 1,0 1-1,-1-1 0,1 1 0,-1-1 0,1 1 1,-1 0-1,0-1 0,1 1 0,-1-1 0,0 1 1,0 0-1,0-1 0,-1 1 0,1-1 0,0 1 1,-1-1-1,1 1 0,-1 0 0,1-1 0,-1 0 1,1 1-1,-1-1 0,0 1 0,0-1 0,0 0 1,0 1-1,0-1 0,0 0 0,0 0 0,0 0 0,-1 0 1,1 0-1,0 0 0,-1 0 0,1 0 0,0-1 1,-1 1-1,1 0 0,-2-1-2,-10 5 71,0-1-1,0 0 1,0-1-1,-1-1 1,-5 1-71,-8 1-184,-20 6-4054,8-1 784</inkml:trace>
  <inkml:trace contextRef="#ctx0" brushRef="#br1" timeOffset="-396.1">125 3728 6705,'6'-27'6448,"-5"28"-1448,-1 17-3474,2 136 2215,-3-95-3032,-3 0-1,-11 54-708,15-111 10,0-1-1,0 1 1,-1 0-1,1 0 1,-1-1-1,1 1 1,-1 0-1,1-1 1,-1 1-1,0-1 0,0 1 1,0-1-1,0 1 1,0-1-1,0 1 1,0-1-1,0 0 1,-1 1-10,1-2 9,0 0 0,1 0 0,-1 0 1,0 0-1,1 0 0,-1 0 0,0 0 0,0 0 1,1 0-1,-1 0 0,0 0 0,1-1 0,-1 1 1,0 0-1,1-1 0,-1 1 0,0 0 0,1-1 1,-1 1-1,0-1 0,1 1 0,-1-1 0,1 1 1,-1-1-1,1 1 0,0-1 0,-1 0 0,1 1-9,-5-7 56,0 0-1,1 0 1,0 0-1,1-1 1,0 1-1,0-1 0,0-2-55,-2-5 32,2-1 0,0 0 0,1 0-1,0-1 1,1 1 0,1 0-1,1 0 1,0-1 0,1 1-1,1 0 1,0 0 0,5-12-32,-5 20-1,0-1 0,1 1 0,0 0 0,0-1 1,1 2-1,0-1 0,0 1 0,1-1 0,0 1 0,0 1 1,0-1-1,1 1 0,0 1 0,0-1 0,1 1 1,0 0-1,0 1 0,0 0 0,0 0 0,1 0 0,-1 1 1,1 1-1,6-2 1,-12 3-1,0 0 1,0 1 0,0-1-1,0 1 1,0 0-1,0 0 1,0 0-1,0 0 1,0 0-1,-1 1 1,1-1-1,0 1 1,0 0-1,0 0 1,0 0 0,-1 0-1,1 0 1,-1 1-1,1-1 1,-1 1-1,1-1 1,-1 1-1,0 0 1,1 0-1,-1 0 1,0 1-1,-1-1 1,1 0 0,0 1-1,-1-1 1,1 1-1,-1-1 1,0 1-1,0 0 1,0 0-1,1 1 1,-1 1 2,0 1 0,0-1 0,0 1 0,-1 0 0,0-1 0,0 1 0,0 0-1,-1 0 1,0-1 0,0 1 0,0-1 0,-1 1 0,0-1 0,0 0 0,0 1-1,-1-1 1,1 0 0,-4 4-2,-31 26 66,12-14 38,71-31-21,-36 8-76,1 1-6,1 0-1,-1 0 0,0 1 0,1 0 1,-1 1-1,0 1 0,0 0 0,0 0 1,9 4-1,-15-5 0,0 1 0,-1 0 1,1 0-1,0 1 0,-1-1 1,1 1-1,-1 0 0,0 1 1,0-1-1,0 1 0,0-1 1,-1 1-1,1 0 0,-1 0 1,0 1-1,0-1 1,-1 1-1,1-1 0,-1 1 1,0 0-1,-1 0 0,1 0 1,-1 0-1,1 2 0,-2-3 1,1-1 1,-1 1-1,0-1 1,0 1-1,0-1 0,0 0 1,-1 1-1,1-1 1,-1 1-1,0-1 0,0 0 1,0 1-1,0-1 1,-1 0-1,1 0 0,-1 0 1,0 0-1,0 0-1,-3 2 9,1 1-1,-1-2 0,0 1 1,0-1-1,-1 1 0,1-1 1,-1-1-1,0 1 1,-1 0-9,-17 6 53,0 0 1,-1-1 0,1-2-1,-15 2-53,35-8 9,4-1-9,-33 10 189,26-5 227,22-2-102,1-5-4111,15-3 668</inkml:trace>
  <inkml:trace contextRef="#ctx0" brushRef="#br1" timeOffset="209.14">614 4065 3961,'0'7'9543,"3"-3"-3719,8-1-2119,25-10-5612,-29 5 3070,6-2-1030,0 0 0,0-1 1,0-1-1,0 0 0,-1-1 0,0 0 1,-1-1-1,1 0 0,-1-1 0,-1 0 1,0-1-1,0 0 0,-1 0 0,5-9-133,-13 18 24,0 1 0,-1-1 0,1 0-1,-1 1 1,0-1 0,1 0 0,-1 0-1,0 1 1,1-1 0,-1 0-1,0 0 1,0 0 0,0 1 0,1-1-1,-1 0 1,0 0 0,0 0-1,0 0 1,-1 0 0,1 1 0,0-1-1,0 0 1,0 0 0,-1 0 0,1 1-1,0-1 1,-1 0 0,1 0-1,0 1 1,-1-1 0,1 0-24,-2 0 38,1 0 1,-1 0-1,0 0 0,1 0 1,-1 0-1,0 0 0,0 0 1,0 1-1,1-1 0,-1 1 1,0-1-1,0 1 0,-1 0-38,-6-1 70,1 1-1,0 0 0,-1 0 1,1 1-1,0 0 0,-4 1-69,2 1 34,0 1 0,0 0 0,0 1 1,1 0-1,-1 0 0,1 1 0,0 0 0,1 1 0,0 0 0,0 0 0,0 1 0,1 0 0,-1 2-34,-1 1 106,1 1 1,0 0-1,1 0 0,0 0 0,1 1 1,1 0-1,0 0 0,0 1 0,-2 13-106,6-24 10,1 0 0,-1 0 0,1-1 0,-1 1 0,1 0 0,0 0 0,0 0 0,1 0 0,-1 0 0,0-1 1,1 1-1,0 0 0,-1 0 0,1-1 0,0 1 0,1 0 0,-1-1 0,0 1 0,1-1 0,-1 1 0,2 0-10,0 0 7,0-1 0,0 1 0,0-1 0,1 0 0,-1 0 0,0-1 0,1 1 0,-1-1 0,1 0 0,0 1 0,-1-2 0,1 1 0,0 0 0,2-1-7,16 1 18,0-1-1,0-1 1,0-1-1,0-1 1,7-3-18,-15 4 19,0 0-4,0-1-1,0-1 0,0 0 0,0-1 1,2-1-15,16-15-8081,-18 9 2106</inkml:trace>
  <inkml:trace contextRef="#ctx0" brushRef="#br1" timeOffset="822.57">1207 4002 8394,'1'-3'353,"-1"1"-1,0-1 1,0 0 0,0 0 0,0 0 0,0 0 0,0 0-1,-1 0 1,1 0 0,-1 1 0,0-1 0,0 0 0,0 0-1,0 1 1,-1-1 0,1 1 0,-1-1 0,1 1 0,-2-1-353,1 1 350,-1 0 1,0 0 0,0 1-1,0-1 1,0 1 0,0 0-1,-1 0 1,1 0 0,0 0-1,0 0 1,-1 1 0,1 0-1,0-1 1,-1 1 0,1 1 0,-1-1-1,1 0 1,-2 1-351,-8 1 448,0 0 1,0 1-1,0 1 1,0 0-1,1 1 0,0 0 1,0 1-1,-12 7-448,19-9 76,0-1-1,-1 1 1,1 0-1,1 1 0,-1-1 1,1 1-1,-1 0 1,1 0-1,-1 2-75,3-4 18,1 0 1,0 0-1,-1 0 0,1 0 0,0 0 0,0 0 0,1 0 0,-1 0 1,0 0-1,1 0 0,0 0 0,0 0 0,0 1 0,0-1 0,1 0 1,-1 0-1,1 0 0,0 3-18,0-4 4,0 0 0,0 1 0,0-1 0,0 0 0,0 0 0,1 0 0,-1 0 0,0 0 0,1 0 0,0 0 0,0 0 0,-1 0 0,1-1 1,0 1-1,0-1 0,0 0 0,1 1 0,-1-1 0,0 0 0,0 0 0,1 0 0,-1-1 0,0 1 0,1 0 0,-1-1 0,1 0 0,-1 0 0,1 1 0,-1-1 0,1-1 0,-1 1 0,1 0 0,-1-1 0,1 1 0,-1-1 1,0 1-1,1-1 0,-1 0 0,0 0 0,2-1-4,1 0 10,1 0 0,-1-1 1,0 1-1,0-1 0,0 0 1,0-1-1,-1 1 0,1-1 1,-1 0-1,0 0 0,0 0 1,0 0-1,0-1 0,-1 0 1,0 0-1,0 0 0,1-1-10,-3 3 10,-1 2-4,1-1 0,0 1 0,-1-1 1,1 0-1,-1 1 0,1-1 0,-1 1 0,0-1 0,0 0 0,1 1 0,-1-1 0,-1 1 0,1-1 0,0 0 0,0 1 0,0-1 1,-1 0-1,1 1 0,-1-2-6,1 3 70,0 0 18,0 0 16,0 0 14,1 37 794,-2-34-906,1-1 1,0 1-1,0-1 0,0 1 1,0 0-1,0-1 0,0 1 0,0-1 1,1 1-1,0-1 0,-1 1 1,1-1-1,0 1 0,0-1 1,0 0-1,1 1 0,-1-1 1,0 0-1,1 0 0,0 0 1,-1 0-1,1 0 0,0 0 1,0-1-1,0 1 0,0 0 0,0-1 1,0 0-1,1 1 0,-1-1 1,0 0-1,1 0 0,-1-1 1,1 1-1,-1 0 0,1-1 1,-1 1-1,2-1-6,1 2 37,0-1-1,1 0 1,-1 0-1,0-1 1,1 1-1,-1-1 1,1 0-1,-1-1 1,0 1 0,1-1-1,3-1-36,26-13-4272,-23 8 516</inkml:trace>
  <inkml:trace contextRef="#ctx0" brushRef="#br1" timeOffset="1314.54">1323 4021 6201,'19'-25'4656,"-4"0"-2724,-12 19-1203,4-14 2684,-11 13 897,2 7-4122,1 1 1,0-1-1,0 0 1,0 1-1,0-1 0,0 1 1,0-1-1,0 1 1,0-1-1,0 1 0,0 0 1,0-1-1,0 1 1,0 0-1,0 0 0,0 0 1,1 0-1,-1 0 1,0 0-1,1 0 0,-1 0-188,-4 6 107,1 1-1,0 0 0,0 0 0,1 0 0,0 0 1,1 1-1,-1-1 0,2 1 0,-1-1 1,1 1-1,0 0 0,1 0 0,0-1 0,1 5-106,-1-11 14,1 0 0,-1 0 0,0 0 0,1 0 0,0 0 0,-1 0 0,1 0 0,0 0 0,0 0 0,0-1 0,0 1 0,0 0 0,1 0 0,-1-1 0,0 1 0,1-1 0,-1 1 0,1-1 0,0 0 0,-1 0 0,1 0 0,0 0 0,0 0 0,0 0-14,2 0 11,-1 0 1,1 0-1,-1-1 1,1 0-1,-1 0 1,1 0-1,-1 0 1,1 0-1,-1-1 1,0 1-1,1-1 1,-1 0-1,3-1-11,3-1 18,0-1-1,0 0 0,0-1 1,-1 0-1,0 0 1,0 0-1,0-1 0,-1-1 1,1 1-1,0-3-17,-5 5 41,1 0 0,-2 0-1,1 0 1,0 0 0,-1 0-1,0-1 1,0 1 0,0-1-1,-1 0 1,1 0 0,-1 1-1,0-1 1,-1 0 0,1-4-41,-1 15 817,-1-3-809,1 1 0,0-1 0,0 0 0,0 1 0,1-1 0,-1 1 1,1-1-1,0 0 0,-1 1 0,2-1 0,-1 0 0,1 2-8,0 0 34,0 0 0,1-1 0,0 1 0,-1 0 0,2-1 0,-1 0-1,0 0 1,1 0 0,0 0 0,0-1 0,0 1 0,0-1-1,0 0 1,1-1 0,0 1 0,-1-1 0,4 2-34,-2-2-940,-1-1 0,0 0-1,1 0 1,0 0 0,-1 0 0,1-1 0,-1 0 0,2 0 940,22-3-5390</inkml:trace>
  <inkml:trace contextRef="#ctx0" brushRef="#br1" timeOffset="1660.9">1980 3985 7554,'0'-2'454,"-1"0"1,1 1 0,0-1 0,-1 1 0,1-1-1,-1 1 1,1-1 0,-1 1 0,1 0-1,-1-1 1,0 1 0,0 0 0,0-1 0,0 1-1,0 0 1,0 0 0,0 0 0,0 0-1,-1 0 1,1 0 0,0 0 0,-1 0 0,1 1-1,0-1 1,-1 0 0,1 1 0,-1-1 0,0 1-455,-2-1 309,1 1 1,-1 1 0,0-1 0,1 0 0,-1 1 0,1 0 0,-1-1 0,1 1 0,-1 1 0,1-1 0,0 0 0,-3 3-310,-7 3 197,0 1 0,1 0 1,0 1-1,0 1 0,1 0 1,0 0-198,8-6 46,0-1 0,0 0 0,0 1 1,0-1-1,1 1 0,0 0 0,0 0 0,0 0 1,0 0-1,0 0 0,1 1 0,0-1 1,0 0-1,0 1 0,0-1 0,1 2-46,0-4 8,0 0 1,1 1-1,-1-1 0,1 0 1,0 0-1,0 0 0,0 0 0,0 0 1,0 0-1,0 0 0,0 0 0,1 0 1,-1-1-1,0 1 0,1 0 1,0-1-1,-1 1 0,1-1 0,0 0 1,0 1-1,0-1 0,0 0 0,0 0 1,0 0-1,0-1 0,0 1 1,0 0-1,1-1 0,-1 1 0,0-1 1,0 0-1,2 0-8,8 1 44,1 0-1,-1-1 1,0 0 0,1-1 0,-1 0-1,0-1 1,0-1 0,4-1-44,30-9-4019,-13 2 425</inkml:trace>
  <inkml:trace contextRef="#ctx0" brushRef="#br1" timeOffset="1996.52">2232 4024 6025,'6'-15'10595,"-18"11"-3778,-10 8-3629,-1 2-3479,22-5 307,-71 29 886,67-28-846,1 0 0,-1 0 0,1 1 0,0-1 0,-1 1 0,2 0 0,-1 1 0,0-1 0,0 1 0,1-1 0,0 1 0,0 0-1,0 0 1,0 1 0,1-1 0,-1 1-56,3-4 7,0 0 0,-1 0-1,1 0 1,0 0 0,0 0 0,0 0-1,0 0 1,0 0 0,0 0 0,0 0-1,0 0 1,0 0 0,0 0-1,0 0 1,1 0 0,-1-1 0,0 1-1,1 0 1,-1 0 0,1 0-1,-1 0 1,1 0 0,-1 0 0,1-1-1,-1 1 1,1 0 0,0 0-1,0-1 1,-1 1 0,1 0-7,2 0 7,0 0-1,-1 0 1,1 0 0,0 0 0,-1 0 0,1 0 0,0-1-1,0 1 1,0-1 0,0 0 0,1 0-7,7 0 11,1-1 0,0 0 0,-1-1 0,1 0 0,1-1-11,-5 1 11,-1 0-1,0 0 0,0 0 0,0-1 1,0 0-1,-1-1 0,1 1 0,-1-1 0,0 0 1,0-1-1,0 0 0,0 0 0,-1 0 1,0 0-1,0-1 0,0 0 0,-1 0 0,0 0 1,0-1-1,-1 1 0,1-1 0,-2 0 1,1 0-1,0-3-10,-2 10 13,-1-1-1,0 0 1,1 1 0,-1-1 0,0 0 0,0 0 0,1 0-1,-1 1 1,0-1 0,0 0 0,0 0 0,0 0 0,0 1-1,0-1 1,0 0 0,0 0 0,0 0 0,0 1 0,-1-1-1,1 0 1,0 0 0,0 0 0,-1 1 0,1-1 0,-1 0-1,1 1 1,-1-1 0,1 0 0,-1 1 0,1-1 0,-1 0-1,1 1 1,-1-1 0,0 1 0,1-1 0,-1 1 0,0 0-1,1-1 1,-1 1 0,0 0 0,0-1 0,1 1-1,-1 0 1,0 0 0,0 0 0,0-1 0,1 1 0,-1 0-1,0 0 1,0 0 0,0 0 0,0 1 0,1-1 0,-1 0-1,0 0 1,0 0 0,1 1 0,-1-1 0,0 0 0,0 1-1,1-1 1,-1 1-13,-32 14-631,19-3-3189,7-3 220</inkml:trace>
  <inkml:trace contextRef="#ctx0" brushRef="#br1" timeOffset="2438.87">2326 3989 6457,'51'-44'3965,"-44"32"130,-5 7-282,3 15-1571,7 31 1558,-8-26-3531,-1 0 0,0 1 0,-2 0 0,1 10-269,-2-15 231,0-7-121,0 0 0,0 0 0,0 0 0,1 0 0,-1 0 0,1-1 0,0 1 0,0 0-1,1 2-109,-1-5 9,0 0 0,0 0 0,0-1-1,0 1 1,0 0 0,0-1-1,0 1 1,0 0 0,0-1-1,0 0 1,0 1 0,0-1 0,0 0-1,1 1 1,-1-1 0,0 0-1,0 0 1,0 0 0,0 0 0,1 0-1,-1 0 1,0 0 0,0-1-1,0 1 1,0 0 0,1-1-1,-1 1 1,0 0 0,0-1 0,0 0-1,0 1 1,0-1 0,0 0-1,0 1 1,0-1 0,0 0-9,11-7 22,0 0 0,0 0 1,0-1-1,-1-1 0,-1 0 1,1-1-1,-2 0 0,1 0 1,-2-1-1,1 0 0,-1-1-22,18-23 247,-27 46-95,0 1 0,1 0 1,0 0-1,1 0 0,1-1 0,-1 1 0,4 9-152,-4-17 10,0-1-1,0 1 0,1-1 0,-1 1 0,1-1 0,0 1 0,0-1 0,-1 0 0,1 0 0,1 0 0,-1 0 1,0 0-1,0-1 0,1 1 0,-1-1 0,1 1 0,-1-1 0,1 0 0,0 0 0,-1 0 0,1 0 0,0-1 1,0 1-1,-1-1 0,1 1 0,0-1 0,0 0 0,0 0 0,0 0 0,1-1-9,3 1-87,0-1-1,-1 0 1,1 0 0,-1 0-1,1-1 1,-1 0-1,0 0 1,0-1-1,0 1 1,0-1 0,0-1-1,0 0 88,8-8-4586,-4-1-43</inkml:trace>
  <inkml:trace contextRef="#ctx0" brushRef="#br1" timeOffset="2964.58">2814 3937 5665,'18'-22'1679,"-1"2"306,0 1 2142,-16 19-3982,-1 0-1,0-1 1,0 1 0,0 0-1,0 0 1,0-1 0,1 1-1,-1 0 1,0 0-1,0 0 1,1-1 0,-1 1-1,0 0 1,0 0 0,1 0-1,-1 0 1,0-1-1,0 1 1,1 0 0,-1 0-1,0 0 1,0 0 0,1 0-1,-1 0 1,0 0-1,1 0 1,-1 0 0,0 0-1,1 0 1,-1 0 0,0 0-1,0 0 1,1 0 0,-1 0-1,0 0 1,1 0-1,-1 0 1,0 0 0,0 1-1,1-1 1,-1 0 0,0 0-1,0 0 1,1 1-1,-1-1 1,0 0 0,0 0-1,0 0 1,1 1 0,-1-1-1,0 0 1,0 0-1,0 1 1,0-1 0,0 0-1,0 1 1,1-1 0,-1 0-1,0 0 1,0 1-1,0-1 1,0 0 0,0 1-1,0-1-144,2 28 2585,-2-21-2843,3 88 1688,1 213 678,-6-292-1953,0-21 93,-1-37-118,4 14-126,1 1 0,2-1 0,0 1 0,2-1-4,-5 20-2,1-1-1,1 0 1,0 0 0,0 1-1,0 0 1,1 0-1,1 0 1,-1 0-1,1 0 1,0 1 0,1 0-1,0 0 1,0 0-1,0 1 1,1 0 0,0 0 2,-3 5-2,0-1 1,1 1-1,-1 0 1,0 0-1,1 0 1,-1 0-1,1 1 1,-1 0-1,0 0 1,1 0-1,-1 1 1,1-1-1,-1 1 1,0 0-1,1 0 1,-1 0-1,0 1 1,0 0 0,3 1 1,-3-1-1,0-1 1,-1 1 0,0-1 0,1 1 0,-1 0-1,0 0 1,0 1 0,0-1 0,0 1 0,0-1 0,-1 1-1,1 0 1,-1 0 0,0 0 0,0 0 0,0 0 0,0 1-1,0-1 1,-1 1 0,1-1 0,-1 1 0,0 0 0,0 0 0,-2-2 1,1 0 0,0 0 1,-1 0-1,1 0 0,-1 0 1,0 0-1,0 0 0,0 0 1,0 0-1,0 0 0,0 0 1,0 0-1,-1 0 0,1-1 1,0 1-1,-1-1 0,0 1 1,1-1-1,-1 0 0,0 1 1,0-1-1,0 0 0,0 0 1,0 0-2,-52 21 27,47-20-24,7-2-12,-19 7 269,0-1 0,0-2-1,-18 3-259,-3-8-4645,14-7 1247</inkml:trace>
  <inkml:trace contextRef="#ctx0" brushRef="#br1" timeOffset="-8148.39">7017 3209 6305,'-36'-43'5247,"24"30"-4047,3 9 5611,5 14-4800,5 25-2493,-1-28 1201,5 85 380,15 206 471,-19-291-1489,-1 0-1,0 0 1,0 0 0,-1 0-1,0 0 1,0-1 0,-1 2-81,2-6 37,-1-1 0,1 1 0,0-1 1,-1 1-1,1-1 0,-1 1 0,0-1 0,1 1 0,-1-1 0,0 0 1,0 1-1,0-1 0,0 0 0,0 0 0,0 1 0,0-1 0,-1 0 1,1 0-1,0-1 0,-1 1 0,1 0 0,0 0 0,-1 0 0,1-1 1,-1 1-1,1-1 0,-1 1 0,1-1 0,-1 0 0,0 0 0,1 1 1,-1-1-38,0-1 33,0 0 1,0 1-1,-1-1 1,1 0 0,0 0-1,0 0 1,0-1 0,1 1-1,-1 0 1,0-1 0,0 1-1,1-1 1,-1 1-1,1-1 1,-1 0 0,1 0-1,0 0 1,0 0 0,0 0-1,0 0 1,0 0-1,0 0 1,0 0 0,1 0-1,-1 0 1,1-2-34,-11-58 389,12 38-376,0-1 1,1 1-1,2-1 1,0 1 0,1 0-1,2 1 1,1-1-1,0 1 1,2 1 0,0 0-1,2 0 1,0 1-1,1 0 1,2 1 0,9-10-14,-18 23-3,1 0 0,-1 0 1,2 1-1,-1 0 0,1 0 1,0 1-1,0 0 0,0 0 1,1 1-1,0 0 0,9-3 3,-14 6-1,0 0 0,0 0 0,0 1-1,1-1 1,-1 1 0,0 0 0,1 0 0,-1 1 0,0-1-1,0 1 1,1 0 0,-1 0 0,0 0 0,0 0-1,0 1 1,0 0 0,0 0 0,-1 0 0,1 0 0,-1 0-1,1 1 1,-1 0 0,0-1 0,0 1 0,0 1-1,0-1 1,1 2 1,-2-3 1,0 0 0,0 1 0,-1-1 0,1 0 0,-1 1 0,1 0 0,-1-1 0,0 1 0,0 0 0,0-1-1,0 1 1,-1 0 0,1 0 0,-1 0 0,0-1 0,0 1 0,0 0 0,0 0 0,0 0 0,0 0 0,-1 0 0,0 0-1,-1 2 1,1-1 1,-2 0-1,1 0 1,0 0-1,-1 0 1,0 0 0,0-1-1,0 1 1,0-1-1,-1 0 1,1 0-1,-5 3-1,-9 5 25,-1 0-1,0-1 0,-1-1 0,0-1 0,-14 5-24,-41 11 834,39-12-5195,53-18 509</inkml:trace>
  <inkml:trace contextRef="#ctx0" brushRef="#br1" timeOffset="-13907.24">3458 3292 10018,'-12'-21'6877,"17"7"-3542,-1 12-3195,-1-1-1,1 1 0,-1 0 1,1 1-1,0-1 0,0 1 1,0-1-1,4 0-139,13-4 277,-2-2-117,0 2-7,0-2-1,-1 0 1,11-8-153,-25 14 56,1-1-1,-2 1 0,1-1 0,0 0 1,0 0-1,-1-1 0,0 1 0,1-1 1,-1 1-1,-1-1 0,1 0 0,-1-1 1,1 1-1,-1 0 0,0 0 0,-1-1 1,2-3-56,-2 6 33,-1 1-1,0-1 1,1 1 0,-1-1 0,0 1 0,0-1 0,0 1 0,0-1 0,0 1 0,0-1 0,0 1 0,0-1 0,-1 1 0,1-1-1,-1 1 1,1-1 0,-1 1 0,1 0 0,-1-1 0,0 1 0,0 0 0,0-1 0,1 1 0,-1 0 0,0 0 0,-1 0 0,1 0-1,0 0 1,0 0 0,0 0 0,-1 0 0,1 0 0,0 1 0,-1-1 0,1 0 0,-1 1 0,1-1 0,-1 1 0,1 0 0,-1-1-1,1 1 1,-1 0 0,1 0 0,-1 0 0,1 0 0,-1 0 0,1 0 0,-1 1 0,1-1 0,-2 1-33,-5 0 87,-1 0 1,0 1 0,1 0-1,-1 0 1,1 1 0,0 0-1,0 1 1,-2 1-88,6-3 41,0 1 0,1 0-1,-1-1 1,1 1 0,-1 0 0,1 1 0,0-1 0,0 0 0,1 1 0,-1 0-1,1-1 1,0 1 0,0 0 0,0 0 0,0 1 0,1-1 0,0 0 0,-1 1 0,2-1-1,-1 0 1,0 1 0,1-1 0,0 1 0,0-1 0,0 1 0,1-1 0,-1 1-1,1-1 1,0 0 0,0 1 0,1-1 0,-1 0 0,1 0 0,0 0 0,0 0-1,1 0 1,-1 0 0,1-1 0,0 1 0,-1-1 0,2 0 0,-1 1 0,0-1-1,1-1 1,-1 1 0,1 0 0,0-1 0,0 0 0,0 0 0,0 0 0,0 0 0,0-1-41,10 2 21,-1 0 0,0-2 0,1 1 0,0-2 0,-1 0 0,1 0 1,-1-1-1,1-1 0,-1 0 0,1-1 0,8-3-21,-11 3 17,0-1 1,-1 1-1,1-1 0,-1-1 0,0 0 0,0-1 1,-1 0-1,0 0 0,0-1 0,0 0 0,-1 0 1,0-1-1,-1 0 0,4-5-17,0-19 130,-11 32-126,0-1 0,1 1-1,-1-1 1,0 1 0,0 0-1,0-1 1,0 1 0,0-1-1,0 1 1,0-1 0,0 1-1,0-1 1,0 1 0,0 0-1,0-1 1,0 1 0,-1-1-1,1 1 1,0-1 0,0 1 0,0 0-1,-1-1 1,1 1 0,0 0-1,0-1 1,-1 1 0,1 0-1,0-1 1,-1 1 0,1 0-1,0-1 1,-1 1 0,1 0-1,-1 0 1,1 0 0,0-1-1,-1 1 1,1 0 0,-1 0-1,1 0 1,-1 0 0,1 0-1,0 0 1,-1 0 0,1 0-1,-1 0 1,1 0 0,-1 0-1,1 0 1,-1 0 0,1 0-1,0 0 1,-1 0 0,1 0-1,-1 1 1,1-1 0,0 0-1,-1 0 1,1 0 0,-1 1-1,1-1 1,0 0 0,-1 1-1,1-1-3,0 2 1,0 1 0,0-1 0,0 0 0,0 0-1,1 1 1,-1-1 0,1 0 0,-1 0 0,1 0-1,0 0 1,0 0 0,0 0 0,1 2-1,-1-3 0,3 8 4,2 0-1,-1 0 0,1 0 1,0-1-1,1 0 1,0 0-1,1-1 1,-1 0-1,1 0 1,0-1-1,1 0 1,0 0-1,0-1 0,0 0 1,0 0-1,1-1 1,4 1-4,9 3 120,0 0-1,1-2 1,0-1 0,22 3-120,14-10-4665,-38-5-1213,-11-2-544</inkml:trace>
  <inkml:trace contextRef="#ctx0" brushRef="#br1" timeOffset="-13562.55">4244 3201 8738,'-19'-113'3897,"4"112"280,0 6-2417,-7 6 136,1 4-783,-7 11-193,-2-2-328,2 5-120,2-4-272,7 2-72,7-5-88,7-3 392,10-4 88,5-4-5305,1-3 2193</inkml:trace>
  <inkml:trace contextRef="#ctx0" brushRef="#br1" timeOffset="-13007.06">4357 3156 9386,'0'0'111,"-3"-16"4264,3 15-4282,0 1 1,0 0-1,0 0 0,0-1 0,0 1 0,0 0 1,0 0-1,0-1 0,0 1 0,0 0 0,0 0 1,0-1-1,0 1 0,0 0 0,0 0 0,0-1 1,0 1-1,0 0 0,0 0 0,1 0 0,-1-1 1,0 1-1,0 0 0,0 0 0,0 0 0,1-1 1,-1 1-1,0 0 0,0 0 0,0 0 0,1 0 1,-1-1-1,0 1 0,0 0 0,0 0 0,1 0 1,-1 0-1,0 0 0,0 0 0,1 0 0,-1 0 1,0 0-1,0 0 0,1 0 0,-1 0 0,0 0 1,0 0-1,1 0 0,-1 0 0,0 0 0,1 0-93,3 25 4397,5 100-3196,-6-115-256,-1-17 734,-1 5-1621,-1 0 1,1 0-1,-1 0 0,1 1 1,0-1-1,-1 0 0,1 1 0,0-1 1,0 0-1,0 1 0,0-1 1,1 1-1,-1-1 0,1 1-58,48-23 30,-35 18-18,1-1 0,-1-1 0,0 0 1,7-6-13,-19 11 5,1 1 1,-1-1 0,0 0-1,0 0 1,0 0 0,-1 0-1,1-1 1,-1 1-1,1-1 1,-1 0 0,0 1-1,-1-1 1,1 0 0,-1 0-1,1 0 1,-1-1-1,0 1 1,-1 0 0,1-4-6,-1 7 3,1 0 0,-1 0 0,0 0 0,0-1 0,0 1 0,0 0 0,0 0 0,-1 0 0,1 0 0,0-1 0,0 1 0,-1 0 0,1 0 0,-1 0-1,1 0 1,-1 0 0,1 0 0,-1 0 0,0 0 0,1 0 0,-1 0 0,0 0 0,0 0 0,0 1 0,0-1 0,0 0 0,0 1 0,0-1 0,0 0 0,-1 0-3,-1 1 3,0-1 0,0 1 1,0-1-1,0 1 0,0 0 0,0 0 0,0 1 0,0-1 0,0 1 0,0-1 0,0 1 0,-1 1-3,-10 2 4,1 1 0,0 1 0,0 0 0,-10 8-4,17-10 10,0 1-1,0 0 1,0 0-1,1 0 0,0 1 1,0 0-1,0 0 0,1 0 1,0 0-1,0 1 1,0-1-1,1 1 0,0 0 1,1 0-1,-1 0 1,1 1-1,1-1 0,-1 0 1,1 1-1,1-1 1,-1 1-1,1 0 0,1 2-9,-1-5 16,1 1 0,0-1 0,0 1 0,1-1 0,0 0 0,-1 0 0,2 0 0,-1 0 0,1 0 0,-1 0 0,1-1 0,0 1 0,1-1 0,-1 0 0,1 1 0,0-2 0,0 1 0,0 0 0,1-1 0,-1 0 0,1 0 0,0 0 0,0-1 0,0 0 0,0 1 0,0-2 0,0 1 0,0-1 0,1 1 0,-1-2 0,1 1 0,0 0-16,7 0 10,-1-1 0,0 0 0,1-1 0,-1 0 0,0 0 0,0-2 0,0 1 0,0-1 0,0-1 0,-1 0 0,0-1-1,0 0 1,0-1 0,10-7-10,-14 8-1020,0 0-1,-1-1 1,1 0 0,-1 0-1,0-1 1,-1 1-1,1-1 1,1-4 1020,-1-1-5132</inkml:trace>
  <inkml:trace contextRef="#ctx0" brushRef="#br1" timeOffset="-12409.7">4737 3213 5145,'6'-22'1590,"4"-11"3922,-7 33 2855,0 10-6140,3 16-2226,-6-25 281,5 35 676,-1 0 0,-2 1 1,-2 25-959,0-55 51,-1-4-28,1 1 0,0-1 0,-1 1-1,2-1 1,-1 1 0,0-1-1,1 1 1,0-1 0,-1 0 0,2 1-1,-1-1 1,0 1-23,31-60 355,-32 55-355,45-70 37,-40 65-33,-1 0 1,1 0 0,0 1-1,1-1 1,-1 1 0,1 0-1,0 1 1,1-1-1,-1 1 1,1 0 0,-1 1-5,-5 3 0,0-1 1,-1 1 0,1 0 0,0 0 0,-1 0-1,1 0 1,0 0 0,-1 0 0,1 1-1,0-1 1,-1 0 0,1 0 0,0 0 0,-1 1-1,1-1 1,0 0 0,-1 1 0,1-1-1,-1 0 1,1 1 0,-1-1 0,1 1 0,-1-1-1,1 1 1,-1-1 0,1 1 0,-1-1-1,0 1 1,1-1 0,-1 1 0,0 0 0,1-1-1,-1 1 1,0 0 0,0-1 0,0 1-1,1 0 1,-1-1 0,0 1 0,0 0-1,0-1 1,0 1 0,0 0 0,-1-1 0,1 1-1,0 0 1,0 0-1,-2 41 31,2-36-25,-5 52 65,9-62-57,-1 0 0,1 1 0,0-1 0,0 1 0,0 0 0,1 0 0,-1 0 0,1 1-14,6-6 9,90-67 36,-101 75-44,1-1-1,-1 1 1,0 0-1,1-1 1,-1 1-1,0 0 1,0-1-1,1 1 0,-1 0 1,1 0-1,-1-1 1,0 1-1,1 0 1,-1 0-1,1-1 1,-1 1-1,1 0 1,-1 0-1,0 0 0,1 0 1,-1 0-1,1 0 1,-1 0-1,1 0 1,-1 0-1,1 0 1,-1 0-1,1 0 0,-1 0 1,0 0-1,1 0 1,-1 1-1,1-1 1,-1 0-1,1 0 1,-1 0-1,0 1 0,1-1 1,-1 0-1,0 0 1,1 1-1,-1-1 1,0 0-1,1 1 1,-1-1-1,0 1 0,1-1 1,-1 0-1,0 1 1,0-1-1,0 1 1,0-1-1,1 1 1,-1-1-1,0 0 1,0 1-1,0-1 0,0 1 1,0-1-1,0 1 1,0-1-1,0 1 1,0-1-1,-2 47 11,1-9 248,1-36-307,1-1-1,0 1 1,0-1 0,-1 0-1,1 1 1,0-1 0,0 0-1,0 0 1,0 1-1,1-1 1,-1 0 0,0 0-1,0 0 1,1 0-1,-1-1 1,1 1 0,-1 0-1,0 0 1,1-1 0,0 1-1,-1-1 1,1 0-1,-1 1 1,1-1 0,-1 0-1,1 0 1,1 0 48,28-7-5734,-9-3 1074</inkml:trace>
  <inkml:trace contextRef="#ctx0" brushRef="#br1" timeOffset="-12031.89">5266 3273 2793,'74'-67'3772,"-72"65"-3345,0 1-1,0-1 0,0 0 0,0 0 0,0 0 0,-1 0 0,1 0 0,-1 0 0,1-1 1,-1 1-1,0 0 0,0-1 0,0 1 0,1-2-426,-1-3 2982,0 7-1230,-1 1 1113,1 14-2183,32 145 1731,-29-138-2150,10 57 1449,1 33-1712,-13-90 176,-2 1-1,0 0 1,-1 0 0,-1-1-1,-1 1 1,-1-1 0,-3 8-176,7-29 13,0 0 1,0 1 0,0-1-1,-1 0 1,1-1-1,-1 1 1,1 0 0,-1 0-1,1 0 1,-1 0 0,1 0-1,-1 0 1,0 0-1,1-1 1,-1 1 0,0 0-1,0-1 1,0 1 0,1 0-1,-1-1 1,0 1-1,0-1 1,0 0 0,0 1-1,0-1 1,0 1 0,0-1-1,0 0 1,0 0 0,0 0-1,0 0 1,0 0-1,0 0 1,0 0 0,0 0-1,0 0 1,0 0 0,0 0-1,0-1 1,0 1-1,0 0 1,0-1 0,0 1-1,0-1 1,0 1 0,0-1-1,0 0 1,0 1-1,1-1 1,-1 0 0,0 1-1,0-2-13,-10-7 176,0 0 0,0-1-1,1-1 1,-2-2-176,-5-6 156,4 7-109,1-1 1,0 0 0,1-1 0,1 0-1,0-1 1,0 0 0,2 0-1,0-1 1,1 0-48,4 10-20,2 0-1,-1 1 1,0-1-1,1 0 1,0 0-1,1 0 1,-1 1-1,1-1 1,0 0-1,1 0 1,-1 0-1,1 0 1,1 0-1,-1 1 1,1-1-1,0 0 1,0 1-1,0-1 1,1 1-1,0 0 1,0 0 0,0 0-1,0 0 1,1 0-1,0 1 1,0 0-1,0 0 1,4-3 20,54-35-1462,-40 29-1875,3-5 103</inkml:trace>
  <inkml:trace contextRef="#ctx0" brushRef="#br1" timeOffset="-11695.16">5577 3153 1424,'-2'-4'64,"0"7"592</inkml:trace>
  <inkml:trace contextRef="#ctx0" brushRef="#br1" timeOffset="-11192.31">5421 3271 3945,'-2'0'41,"-46"-3"4633,46 3-4259,-1 0 0,1-1-1,0 1 1,0 0-1,0-1 1,0 0 0,1 0-1,-1 0 1,0 1-1,0-2 1,0 1-1,1 0 1,-1 0 0,0 0-1,1-1 1,-1 1-1,1-1 1,0 1-1,-1-1 1,1 0 0,0 0-1,-1-1-414,6-5 2788,20 1-2808,-14 5 255,34-9 290,-1 2-1,1 1 1,0 3-1,16 1-524,-58 4 25,-1 0 0,1 0 0,0 0 0,-1 0 0,1 0 0,-1 0 0,1 1 0,-1-1 0,1 1 0,-1-1 0,1 1 0,-1-1 0,1 1 0,-1 0 0,0 0 0,0 0 0,1 0 0,-1 0 0,0 0 0,0 0 0,0 0 0,0 0 0,0 1 0,0-1 0,0 0 0,0 1-25,0 1 17,-1-1 0,1 1 0,-1 0 0,1 0 0,-1-1 0,0 1-1,0 0 1,0 0 0,-1-1 0,1 1 0,-1 0 0,1-1 0,-1 1 0,0 1-17,-3 6 17,-1 1 1,0-1 0,0 0 0,-1 0 0,0-1-1,0 1 1,-2 0-18,0-3 98,0 1 0,-1-1 0,1-1 0,-1 1 0,-1-2 0,1 1 0,-1-1 0,0-1 0,0 0 0,-1 0 0,1-1-1,-1 0 1,0-1 0,1 0 0,-1-1 0,0 0 0,0 0 0,-6-2-98,10-1 510,3-6-3850,4-2 702</inkml:trace>
  <inkml:trace contextRef="#ctx0" brushRef="#br1" timeOffset="-10409.45">5791 2952 7714,'9'-48'11472,"-6"42"-5879,-6 36-3926,-15 67-188,9-60-803,3 0 0,-3 29-676,9-55 45,-1 0 1,2 0-1,-1 0 1,2 0-1,-1 0 1,1-1-1,1 1 1,0 0-1,1-1 1,-1 0-1,5 7-45,-5-12 10,0 1 0,1-1 0,-1 0 0,1-1 0,0 1-1,1-1 1,-1 1 0,1-1 0,-1 0 0,1-1 0,1 1 0,-1-1 0,0 0 0,1-1 0,5 3-10,-2-2 11,0-1 0,0 1 0,1-2 0,-1 1 1,1-2-1,-1 1 0,1-1 0,-1 0 0,1-1 1,0-1-12,3 1 14,1-2 0,-1 0 0,0-1 0,0 0 0,-1-1 1,1 0-1,-1-1 0,0 0 0,-1-1 0,1-1 0,-2 1 0,1-2 1,-1 0-1,7-6-14,-16 13 2,1 1 0,-1-1 0,0 1 1,1-1-1,-1 0 0,0 1 0,0-1 1,0 0-1,0 0 0,0 0 0,-1 0 0,1 0 1,-1 0-1,1 0 0,-1 0 0,1 0 0,-1 0 1,0 0-1,0 0 0,0 0 0,0 0 1,-1 0-1,1 0 0,-1 0 0,1 0 0,-1 0 1,1 0-1,-1 0 0,0 0 0,0 0 0,0 0 1,0 1-1,0-1 0,-1 0 0,1 1 1,0-1-3,-1 1 0,0-1 1,0 1-1,0 0 1,0-1 0,-1 1-1,1 0 1,0 1-1,0-1 1,-1 0 0,1 1-1,0-1 1,-1 1 0,1 0-1,-1-1 1,1 1-1,0 0 1,-1 1 0,1-1-1,-1 0 1,1 1-1,0-1 1,-1 1 0,1 0-1,0 0 1,0 0-1,0 0 1,-1 0 0,1 0-1,0 1 1,0-1-1,0 1 0,-2 0 0,1 1 0,-1 0 0,0 0 0,1 0 0,0 0 0,0 1 0,0-1-1,0 1 1,0-1 0,1 1 0,-1 0 0,1 0 0,0 1 0,1-1 0,-1 0-1,1 1 1,-1-1 0,1 1 0,1-1 0,-1 1 0,0-1 0,1 1 0,0-1-1,0 1 1,1 0 0,-1-1 0,1 1 0,0-1 0,0 1 0,1-1-1,-1 0 1,1 1 0,0-1 0,0 0 0,0 0 0,1 0 0,0 0 0,-1-1-1,1 1 1,0-1 0,1 1 0,-1-1 0,1 0 0,-1-1 0,1 1 0,0 0-1,0-1 1,0 0 0,0 0 0,0 0 0,1-1 0,0 1 0,2 0 3,1-1 0,-1 0-1,0 0 1,1 0 0,-1-1 0,1-1 0,-1 1 0,0-1 0,1 0-1,-1-1 1,0 1 0,0-1 0,0-1 0,0 0 0,0 0 0,0 0-1,-1-1 1,1 1 0,-1-2 0,0 1 0,3-4-3,-3 3 4,1 0-1,-1-1 1,-1 0-1,1 0 1,-1 0-1,0-1 1,0 0 0,-1 0-1,0 0 1,0 0-1,-1-1 1,0 0-1,0 1 1,-1-1 0,0 0-1,0 0 1,-1-1-1,0 1 1,0-5-4,-1 10-1,0 0 1,-1 1-1,1-1 1,-1 0-1,0 0 1,0 1-1,0-1 0,0 1 1,0-1-1,0 1 1,-1-1-1,1 1 1,-1 0-1,0-1 1,1 1-1,-1 0 1,0 0-1,0 0 0,-1 1 1,1-1-1,0 0 1,0 1-1,-1 0 1,1-1-1,-1 1 1,0 0-1,1 0 0,-1 0 1,0 1-1,1-1 1,-1 1-1,0-1 1,0 1-1,0 0 1,2 0 0,1 0-1,0 0 0,-1 0 1,1 0-1,0 0 0,0 0 1,-1 0-1,1 0 0,0 0 1,0 0-1,-1 0 0,1 0 1,0 0-1,-1 0 0,1 0 1,0 0-1,0 0 0,-1 0 1,1 1-1,0-1 0,0 0 1,-1 0-1,1 0 1,0 0-1,0 1 0,0-1 1,-1 0-1,1 0 0,0 0 1,0 1-1,0-1 0,0 0 1,0 0-1,-1 1 0,1-1 1,0 0-1,0 0 0,0 1 1,0-1-1,0 0 0,0 0 1,0 1-1,0-1 0,0 0 1,0 1 0,8 13-17,15 10 0,34 17 16,-39-30 3,-1 2-1,0 0 1,-1 0-1,0 2 1,-1 0-1,3 5-1,-16-18 5,-1-1 0,1 1 0,-1 0 0,0 0 0,1-1-1,-1 1 1,0 0 0,0 0 0,0 1 0,0-1-1,0 0 1,-1 0 0,1 0 0,-1 0 0,1 1-1,-1-1 1,0 0 0,0 1 0,0-1 0,0 0-1,0 0 1,-1 1 0,1-1 0,-1 0 0,1 0-1,-1 0 1,0 1 0,0-1 0,0 0 0,0 0-1,0 0 1,0 0 0,-1-1 0,1 1 0,-1 0 0,1-1-1,-1 1 1,0 0 0,1-1 0,-1 0 0,0 1-1,0-1 1,0 0 0,0 0 0,0 0 0,0 0-5,-9 4-11,0-1 0,-1 0 0,1 0 0,0-1 0,-1 0 0,0-1 0,0-1 0,-6 0 11,-32-1-4590,-3-6 509</inkml:trace>
  <inkml:trace contextRef="#ctx0" brushRef="#br1" timeOffset="3712.62">3882 3957 10482,'-16'-7'691,"-2"-2"834,-1 0 0,0 1 0,-1 2 0,1 0 0,-1 0 0,-2 2-1525,16 3 201,1 0 0,-1 1 0,0 0-1,1 0 1,-1 1 0,0-1-1,1 1 1,-1 0 0,1 1 0,-1-1-1,1 1 1,0 0 0,0 0 0,0 1-1,0 0 1,0 0 0,0 0-1,1 0 1,-1 1 0,1-1 0,0 1-1,0 0 1,0 1 0,1-1-1,-1 2-200,-3 4 93,1 1 1,1-1-1,0 1 0,0 0 0,1 0 0,0 0 0,1 1 0,-1 6-93,4-14 10,-1 0-1,1 0 1,0 0 0,0 0-1,0 0 1,0 0 0,1 0-1,-1-1 1,1 1 0,0 0-1,0 0 1,1 0 0,0 0-10,-1-2 3,0 0 1,1 0 0,-1 0 0,1-1 0,-1 1 0,1 0 0,0-1-1,0 1 1,0-1 0,0 1 0,0-1 0,0 0 0,0 0 0,0 0-1,0 0 1,0 0 0,1-1 0,-1 1 0,0-1 0,1 1-1,-1-1 1,3 0-4,1 0 12,0 0 0,1-1 0,-1 0 0,0 0-1,0-1 1,1 0 0,-1 0 0,-1 0 0,1-1-1,0 0 1,0 0 0,-1 0 0,0-1 0,0 0-1,0 0 1,0 0 0,0 0 0,-1-1 0,2-3-12,6-5 28,0-1 0,-2-1 0,0 0 0,0 0 1,-2-1-1,3-6-28,-7 13 80,1-1 1,-1 1-1,-1-1 0,0 0 1,0 0-1,-1-1 1,-1 1-1,1-1 0,-2 1 1,1-1-81,-1 10 7,0 1 0,0 0 0,0 0 0,0 0 1,0 0-1,0 0 0,0 0 0,0 0 0,0 0 0,0-1 0,0 1 1,0 0-1,0 0 0,0 0 0,0 0 0,0 0 0,0 0 0,0 0 1,-1 0-1,1 0 0,0 0 0,0-1 0,0 1 0,0 0 0,0 0 1,0 0-1,0 0 0,0 0 0,0 0 0,0 0 0,0 0 0,0 0 1,-1 0-1,1 0 0,0 0 0,0 0 0,0 0 0,0 0 0,0 0 0,0 0 1,0 0-1,0 0 0,-1 0 0,1 0 0,0 0 0,0 0 0,0 0 1,0 0-1,0 0 0,0 0 0,0 0 0,0 0 0,0 0 0,-1 0 1,1 0-1,0 0 0,0 0 0,0 0 0,0 0 0,0 0 0,0 1 1,0-1-1,0 0 0,0 0 0,0 0 0,0 0 0,0 0 0,0 0 1,0 0-1,0 0-7,-7 12 134,-3 13-116,8-13-5,0 0 0,1 0 0,0 0 1,1 1-1,0-1 0,1 0 0,0 0 0,1 0 0,1 0 0,0 0 1,1 3-14,-2-9 12,0-1 0,0 1 1,0-1-1,0 1 0,1-1 1,0 0-1,0 0 0,1-1 1,-1 1-1,1-1 1,0 1-1,0-1 0,1 0 1,-1-1-1,1 1 0,0-1 1,0 0-1,0 0 1,0 0-1,0-1 0,1 0 1,-1 0-1,1 0 0,3 0-12,17-2-4214,-2-9 253</inkml:trace>
  <inkml:trace contextRef="#ctx0" brushRef="#br1" timeOffset="4061.53">4182 3524 9658,'1'-15'3945,"-5"4"424,-6 8-2481,-2 13-752,4 6-431,-2 13-345,4 4-288,-3 2-16,8 5-16,5 9 2080,10-4-6561,-1 6 2897</inkml:trace>
  <inkml:trace contextRef="#ctx0" brushRef="#br1" timeOffset="4411.3">4326 3983 9698,'-39'64'4045,"38"-63"-3746,1 0 1,-1 0-1,0 0 0,0 0 1,0 0-1,0 0 0,0 0 1,0-1-1,0 1 1,0 0-1,0-1 0,0 1 1,0 0-1,0-1 0,-1 1 1,1-1-1,0 0 0,0 1 1,-1-1-1,1 0 1,-1 0-300,2 0 57,0 0 1,0 0 0,0 0 0,0 0-1,-1 0 1,1 0 0,0 0-1,0 0 1,0 0 0,0 0 0,-1 0-1,1 0 1,0 0 0,0 0 0,0 0-1,0 0 1,-1 0 0,1 0-1,0 0 1,0 0 0,0 0 0,0 1-1,0-1 1,-1 0 0,1 0 0,0 0-1,0 0 1,0 0 0,0 0 0,0 0-1,0 1 1,0-1 0,0 0-1,-1 0 1,1 0 0,0 0 0,0 0-1,0 1 1,0-1 0,0 0 0,0 0-1,0 0 1,0 0 0,0 1-1,0-1 1,0 0 0,0 0 0,0 0-1,0 0 1,0 1 0,0-1 0,0 0-1,0 0 1,0 0 0,1 0-1,-1 1 1,0-1 0,0 0 0,0 0-58,0 1 796,4-3 127,8-1-850,-1 0 1,1-1-1,-1 0 1,0-1-1,0-1 0,-1 1 1,0-2-1,0 1 1,0-1-1,-1-1 1,0 0-1,2-3-73,-5 6 25,-2-1 0,1 0-1,-1 0 1,1-1 0,-2 1-1,1-1 1,-1 0 0,1-1-25,-4 7 10,1-1 0,-1 1 1,1 0-1,-1 0 0,1 0 1,-1 0-1,0 0 0,0 0 1,1-1-1,-1 1 1,0 0-1,0 0 0,0 0 1,0-1-1,-1 1 0,1 0 1,0 0-1,0 0 0,-1-1 1,1 1-1,-1 0 0,1 0 1,-1 0-1,1 0 1,-1 0-1,0 0 0,1 0 1,-1 0-1,0 0 0,0 0 1,0 1-1,0-1 0,1 0 1,-1 0-1,0 1 1,-1-1-1,1 1 0,0-1 1,0 1-1,0-1 0,0 1 1,0-1-1,0 1 0,-1 0 1,1 0-1,0 0 1,0 0-1,0 0 0,-1 0 1,1 0-1,0 0 0,0 0 1,0 0-1,0 1 0,-1-1 1,1 1-11,-4-1 24,1 0 0,-1 1 0,1 0 0,-1 0 0,1 0 0,-1 0 0,1 1-1,0 0 1,-1 0 0,1 0 0,0 0 0,0 1 0,1-1 0,-1 1 0,0 0 0,1 0 0,0 1 0,0-1 0,0 1 0,0-1 0,0 1 0,1 0 0,0 0 0,-1 2-24,0 1 5,0 0-1,0 1 1,1 0 0,1-1 0,-1 1 0,1 0-1,0 0 1,1 0 0,0 0 0,0 0-1,1 0 1,0 0 0,2 7-5,-2-8 13,1 0-1,0 0 1,0-1 0,0 1-1,1 0 1,0-1 0,1 0-1,0 0 1,0 0 0,0 0-1,0-1 1,1 1 0,0-1-1,0 0 1,3 1-13,-4-3 40,0-1 0,0 1 0,0-1 0,0 0 0,1-1 0,-1 1 0,1-1 0,-1 0 0,1 0 0,-1 0 0,1-1 0,0 1 0,0-1 0,-1 0 0,1-1 0,0 1 0,-1-1 0,1 0 0,0 0 0,-1 0 0,1-1 0,-1 1 0,0-1 0,4-2-40,11-8-376,-10-2-3489,-6-4 285</inkml:trace>
  <inkml:trace contextRef="#ctx0" brushRef="#br1" timeOffset="4811.4">3811 3546 10034,'-10'-9'2321,"-12"-10"3679,22 19-5906,-1 0 0,1 0 0,-1-1 0,1 1 0,-1 0 0,1 0 0,-1 0 0,1 0 0,-1 0 0,1 0 0,-1 0 0,1 0 0,-1 0 0,1 0 0,-1 0 0,0 0 0,1 0 0,-1 0 0,1 1 0,-1-1 0,1 0 0,-1 0 0,1 1 0,0-1 0,-1 0 0,1 1 0,-1-1 0,1 0 0,0 1 0,-1-1 0,1 0 0,0 1-1,-1-1 1,1 1 0,0-1 0,-1 1 0,1-1 0,0 1 0,0-1 0,0 1 0,0-1 0,-1 1 0,1-1 0,0 1-94,-16 40 1271,2 0 0,1 1 0,3 0 0,-5 42-1271,13-70-13,2-1 0,-1 0 0,2 0 0,0 0 0,0 0 0,2 0 0,-1 0 0,5 10 13,-5-16-201,2 1 0,-1-1 0,1 0 0,0 0 0,0-1 0,0 1 0,1-1 0,0 0 0,1 0 0,-1 0 0,1-1 0,0 0 0,1 0 0,-1-1 0,2 1 201,30 13-3050</inkml:trace>
  <inkml:trace contextRef="#ctx0" brushRef="#br1" timeOffset="5201.13">4676 3903 6609,'-1'-3'803,"1"1"-1,-1-1 0,0 0 0,0 1 0,-1-1 0,1 1 0,0 0 0,-1-1 0,0 1 0,1 0 0,-1 0 1,0 0-1,0 0 0,0 0 0,0 1 0,0-1 0,-1 1 0,-1-2-802,3 7 4553,5 13-4009,5 8-254,0 0 0,2 0-1,1-1 1,0-1 0,7 8-290,-12-20 88,1-1 0,0 0 1,0 0-1,1-1 1,0 0-1,10 7-88,-17-14-83,1 1 0,0-1 0,0 0 0,0 0 0,0 0 0,1 0 0,-1-1-1,0 0 1,1 1 0,-1-1 0,1 0 0,-1-1 0,1 1 0,-1 0 0,1-1 0,0 0 0,-1 0 0,1 0-1,0 0 1,-1-1 0,1 0 0,-1 1 0,1-1 0,-1 0 0,1-1 0,1 0 83,8-9-5168,-8-3-464</inkml:trace>
  <inkml:trace contextRef="#ctx0" brushRef="#br1" timeOffset="5552.56">4885 4010 8234,'-22'-64'3873,"4"63"271,-2 7-2159,-2 4-49,-1 5-735,-5 10-297,5-3-360,0 4-168,7-3-240,4 0-48,6-4 704,9-3 1081,6-3-9,9-11-6553,1-4 3273</inkml:trace>
  <inkml:trace contextRef="#ctx0" brushRef="#br1" timeOffset="6369.9">5081 4040 9690,'-1'0'8640,"-2"-1"-4654,3 1-3950,-1 0 1,1 0 0,0 0 0,0 0 0,0 0 0,0 0 0,0 0 0,-1 0 0,1 0 0,0 0-1,0 0 1,0 0 0,0 0 0,0 0 0,0 0 0,-1 0 0,1 0 0,0 0 0,0 0-1,0 0 1,0 0 0,0 0 0,0 0 0,0 0 0,-1-1 0,1 1 0,0 0 0,0 0 0,0 0-1,0 0 1,0 0 0,0 0 0,0 0 0,0-1 0,0 1 0,0 0 0,0 0 0,0 0-1,0 0 1,0 0 0,0-1 0,0 1 0,0 0 0,0 0 0,0 0 0,0 0 0,0 0-1,0 0 1,0-1 0,0 1 0,0 0 0,0 0 0,0 0 0,0 0 0,0 0 0,0 0 0,0-1-1,0 1 1,0 0 0,1 0-37,16-13 94,0-1-1,0-1 0,11-14-93,-18 19 24,-7 7-17,-1 1 0,1-1 0,-1 0 0,0 0 0,0 0 0,0 0 0,0 0 0,0 0 0,0 0 0,-1-1 0,1-2-7,-2 5 7,1 0-1,-1 0 1,0 0-1,0 0 1,0 0 0,0 0-1,0 0 1,-1 0-1,1 1 1,0-1-1,0 0 1,0 0 0,-1 0-1,1 0 1,-1 0-1,1 1 1,0-1-1,-1 0 1,1 0 0,-1 1-1,0-1 1,1 0-1,-1 1 1,0-1 0,1 0-1,-1 1 1,0-1-7,-3-1 33,0 1 1,0-1-1,-1 1 1,1 0-1,0 0 0,0 0 1,-1 1-1,1 0 1,0-1-1,-1 2 1,1-1-1,0 0 1,-1 1-1,-2 0-33,-2 1 48,0 0 0,0 1 0,1 0 1,-1 0-1,1 1 0,0 0 0,0 0 0,0 1 0,0 0 0,1 0 0,0 1 0,0 0 1,1 0-1,-1 1 0,1-1 0,-4 8-48,6-9 21,1 1 1,0 0-1,0 0 1,0 0-1,1 0 1,0 1-1,0-1 0,1 0 1,0 1-1,0 0 1,0-1-1,1 1 1,0 0-1,0-1 1,1 1-1,-1 0 0,1-1 1,1 1-1,0-1 1,0 0-1,0 1 1,0-1-1,3 3-21,-3-5 8,0 0-1,1-1 0,0 1 1,0-1-1,0 0 1,0 0-1,1 0 1,-1 0-1,1 0 1,0-1-1,0 1 0,-1-1 1,2 0-1,-1 0 1,0-1-1,0 1 1,0-1-1,1 0 1,-1 0-1,1 0 1,-1-1-1,1 0 0,-1 0 1,1 0-1,-1 0 1,1-1-1,2 0-7,8-1 20,0 0-1,0-1 1,-1 0-1,0-2 1,1 0-1,-1 0 0,8-5-19,-7 2 21,0 0-1,-1-1 0,0 0 1,-1-1-1,0-1 0,0 0 1,-1-1-1,0 0 0,2-5-20,-7 11 18,-5 9-3,-5 20 5,1-5-21,0-8 0,1-4 3,0 1 0,0-1 0,1 1 1,0 0-1,0-1 0,1 1 0,0 2-2,-1-7 1,1-1-1,-1 1 1,1-1-1,-1 0 1,1 0 0,0 1-1,0-1 1,-1 0 0,1 0-1,0 0 1,0 0-1,0 0 1,0 0 0,0 0-1,0 0 1,1 0 0,-1 0-1,0 0 1,0-1-1,0 1 1,1 0 0,-1-1-1,1 0 1,-1 1 0,0-1-1,1 0 1,-1 1-1,1-1 1,-1 0 0,0 0-1,1 0 1,-1 0 0,1 0-1,-1-1 1,1 1-1,-1 0 1,0-1 0,1 1-1,-1-1 1,0 1-1,9-3 5,0 0 0,-1 0 1,0 0-1,1-1 0,-1-1 0,-1 0 1,1 0-1,-1-1 0,0 0 0,0 0 1,0 0-1,-1-1 0,0-1 1,-1 1-1,0-1 0,0 0 0,0 0 1,2-6-6,-9 15 1,1 1 0,0-1 0,-1 1 0,1 0 1,0-1-1,0 1 0,0 0 0,0-1 0,0 1 1,0 0-1,0-1 0,0 1 0,1-1 0,-1 1 1,1 0-1,-1-1 0,1 1 0,0-1 0,-1 1 1,1-1-1,0 1 0,0-1 0,0 0 0,0 0 1,0 1-1,0-1 0,1 0 0,-1 0 0,0 0 1,1 0-1,-1 0 0,1 0 0,-1-1 0,0 1 1,1 0-1,0-1 0,-1 1 0,1-1 0,-1 1 1,1-1-1,0 0-1,1 0 2,0-1 0,0 0 0,0 0 1,0 0-1,0 0 0,-1 0 0,1-1 0,0 1 0,-1-1 1,1 0-1,0-1-2,25-12-15,-26 16 12,-1 0 1,1 0-1,0 0 0,-1 0 0,1 0 1,-1 0-1,1 0 0,-1 1 0,1-1 1,-1 0-1,0 1 0,0-1 0,0 1 1,0-1-1,0 1 0,0 0 0,0-1 0,0 1 1,-1 0-1,1 0 0,-1-1 0,1 1 1,-1 2 2,11 18 1355,-9-20-1695,1 0 0,-1 0 0,0 0 0,0-1 0,1 1-1,-1-1 1,1 0 0,-1 0 0,1 0 0,0 0-1,-1 0 1,2 0 340,48 13-3332</inkml:trace>
  <inkml:trace contextRef="#ctx0" brushRef="#br1" timeOffset="6862.25">5871 4034 8090,'43'-37'3528,"-42"37"-3401,-1 0 0,0 0 0,1-1 0,-1 1 0,0 0 0,1 0-1,-1 0 1,0 0 0,1 0 0,-1 0 0,0 0 0,1 0 0,-1 0-1,0 0 1,1 0 0,-1 0 0,0 0 0,1 0 0,-1 0 0,0 0-1,1 0 1,-1 0 0,0 0 0,1 0 0,-1 1 0,0-1 0,1 0-1,-1 0 1,0 0 0,0 1 0,1-1 0,-1 0 0,0 0 0,0 1-1,0-1 1,1 0 0,-1 1 0,0-1 0,0 0 0,0 0-1,0 1 1,1-1 0,-1 0 0,0 1 0,0-1 0,0 1-127,6 19 1357,-4-14-540,39 92 2725,-26-66-2789,0 2 0,-3 0 1,4 18-754,-13-43 145,-1 0 0,-1 1 1,1 0-1,-2-1 1,1 1-1,-1 0 1,-1 0-1,0-1 1,0 1-1,-1-1 0,0 1 1,-1-1-1,0 0 1,0 1-1,-1-1-145,4-7 24,-1-1 0,0 1 0,0 0 0,0 0 0,0-1 0,0 1 0,0 0 0,0-1 0,0 0 0,-1 1 0,1-1-1,0 1 1,-1-1 0,1 0 0,-1 0 0,0 0 0,1 0 0,-1 0 0,0 0 0,0-1 0,1 1 0,-1 0 0,0-1 0,0 0 0,-1 1-24,0-2 16,0 1 0,1-1 0,-1 1 1,0-1-1,1 0 0,-1 0 0,1 0 0,-1 0 1,1-1-1,0 1 0,-1-1 0,1 1 0,0-1 1,0 0-1,0 0 0,0 0-16,-5-5 16,2 1 0,-1-1 0,1 0 0,0 0 0,0-1 0,1 0 0,0 1 0,1-1 0,-1-1 0,2 1 0,-1-3-16,2-1 3,0 0 1,2 0 0,-1-1-1,2 1 1,-1 0-1,2 0 1,0 0 0,0 0-1,1 1 1,0-1-1,1 1 1,1 0-1,-1 0 1,2 1 0,0 0-1,3-5-3,-2 4-4,1 0 0,0 0 1,0 1-1,1 0 0,1 1 0,-1 0 0,1 0 0,1 1 0,0 1 0,0 0 0,0 1 0,1 0 0,0 0 0,7-1 4,-17 6-1,1 0-1,-1 1 1,0-1-1,1 0 0,-1 1 1,1 0-1,-1 0 1,1 0-1,-1 0 1,1 1-1,-1-1 0,1 1 1,-1 0-1,0 0 1,0 0-1,1 0 0,-1 1 1,0-1-1,0 1 1,0 0-1,0 0 0,0 0 1,-1 0-1,1 0 1,-1 1-1,1-1 0,-1 1 1,1 1 1,-1-1-1,-1 0 0,0 0 1,0 0-1,0 1 0,0-1 1,-1 0-1,1 1 0,-1-1 0,0 0 1,0 1-1,0-1 0,0 0 1,-1 1-1,1-1 0,-1 0 0,0 1 1,0-1-1,0 0 0,0 0 1,0 0-1,-1 0 0,0 0 0,1 0 1,-1 0-1,0-1 0,-1 1 1,1-1-1,0 1 0,-3 1 1,-9 9 177,-1 0-1,0 0 0,-1-2 1,0 0-1,-1 0 0,0-2 1,-3 1-177,-42 14-4684,29-16 1052</inkml:trace>
  <inkml:trace contextRef="#ctx0" brushRef="#br1" timeOffset="7710.23">6138 3666 11530,'1'-1'303,"0"1"0,-1-1-1,1 0 1,0 1 0,0-1-1,-1 1 1,1-1 0,0 1-1,0 0 1,0-1 0,0 1-1,0 0 1,0 0-1,0 0 1,0 0 0,0 0-1,0 0 1,0 0 0,-1 0-1,1 0 1,0 0 0,0 0-1,0 0 1,0 1-1,0-1 1,0 0 0,0 1-1,0-1 1,-1 1-303,2 0 326,0 1 0,0-1-1,-1 1 1,1 0 0,-1 0 0,0 0-1,1 0 1,-1 0 0,0 0 0,0 0-1,0 0 1,0 2-326,4 13 579,-1 1 0,0-1 0,0 13-579,-1-10 1182,49 311 1517,-52-326-2691,1 0 1,0 0-1,0 0 0,1-1 0,-1 1 0,1 0 0,0-1 0,0 1 0,1-1 0,-1 0 1,1 0-1,0 0 0,0 0 0,0 0 0,1 0 0,-1-1 0,4 2-8,-4-3 6,1 0 1,-1-1-1,1 0 1,0 1-1,-1-2 0,1 1 1,0 0-1,0-1 0,0 1 1,0-1-1,-1 0 0,1 0 1,0-1-1,0 1 0,0-1 1,0 0-1,-1 0 0,1 0 1,0-1-1,-1 1 0,1-1 1,1-1-7,10-4 20,0-1-1,-1 0 1,0-2 0,-1 1 0,0-1 0,5-6-20,-14 12 7,0-1-1,0 1 1,0-1 0,-1 1-1,0-1 1,0 0 0,0 0 0,0-1-1,0-3-6,-2 7 4,0-1-1,0 0 1,-1 0-1,0 1 1,1-1-1,-1 0 1,0 0-1,0 0 1,0 1-1,-1-1 0,1 0 1,-1 0-1,0 1 1,1-1-1,-1 0 1,-1 1-1,1-1 1,0 1-1,-2-3-3,3 4 1,-1 0 0,0-1 0,0 1 0,0-1-1,0 1 1,0 0 0,0 0 0,0-1 0,0 1 0,0 0 0,-1 0 0,1 0-1,-1 1 1,1-1 0,0 0 0,-1 0 0,1 1 0,-1-1 0,0 1-1,1-1 1,-1 1 0,1 0 0,-1-1 0,0 1 0,1 0 0,-1 0-1,0 0 1,1 1 0,-1-1 0,1 0 0,-1 0 0,0 1 0,1-1-1,-1 1 1,1 0 0,-1-1 0,1 1 0,-2 1-1,0 0-1,0 0 0,0 0 0,1 0 1,-1 1-1,1 0 0,-1-1 0,1 1 0,0 0 0,0 0 1,0 0-1,0 1 0,0-1 0,1 0 0,-1 1 0,1-1 1,0 1-1,0 1 1,0 0 0,0 0 0,0 0 0,1 0 0,0 0-1,0 1 1,0-1 0,1 0 0,-1 0 0,1 0 0,0 0 0,1 0 0,-1 0 0,1 0 0,0 0 0,1-1 0,-1 1 0,1-1-1,-1 1 1,2-1 0,-1 0 0,0 0 0,1 0 0,-1-1 0,1 1 0,0-1 0,0 0 0,1 0 0,-1 0 0,1-1 0,-1 1 0,4 0 0,2 1 1,1 0 0,0 0 0,0-1 1,0-1-1,0 0 0,1 0 1,-1-2-1,1 1 0,-1-1 1,1-1-1,-1 0 0,0 0 1,0-1-1,1-1-1,1 0 4,0-1 0,0-1 0,0 0 0,-1-1 1,0 0-1,0-1 0,0 0 0,-1-1 0,0-1 0,-1 1 0,6-7-4,-13 11 2,1 1 0,-1-1 0,0 0 0,0 0 0,-1-1 0,1 1 0,-1 0 0,0-1 0,0 1 0,0-1 0,-1 0 0,0 0 0,0 1 0,0-1 0,0 0 0,-1 0 0,0 0 0,0 0 0,0 0 0,0 0 0,-1 0 0,0 0 0,0 0 0,0 1 0,-1-1 0,0 0 0,0 1 0,0-1 0,0 1 0,-1-1 0,1 1 0,-4-4-2,4 6-1,1-1-1,-1 1 0,0-1 1,0 1-1,0-1 0,0 1 1,0 0-1,0 0 1,0 0-1,-1 0 0,1 1 1,-1-1-1,0 1 0,1-1 1,-1 1-1,0 0 0,0 0 1,-1 0 1,3 1-1,1-1 1,0 1-1,0 0 1,0 0-1,-1 0 1,1 1-1,0-1 1,0 0-1,0 0 1,-1 0-1,1 0 0,0 0 1,0 0-1,0 0 1,0 0-1,-1 0 1,1 0-1,0 0 1,0 1-1,0-1 1,0 0-1,0 0 1,-1 0-1,1 0 1,0 0-1,0 1 1,0-1-1,0 0 0,0 0 1,0 0-1,0 0 1,0 1-1,0-1 1,-1 0-1,1 0 1,0 0-1,0 1 1,0-1-1,0 0 1,0 0-1,0 0 1,0 1-1,0-1 1,0 0-1,1 0 0,-1 0 1,0 0-1,0 1 1,0-1-1,0 0 1,0 0-1,0 0 1,9 16-15,15 12 1,-2-7 6,0-1 2,-1 1 0,-1 1 0,2 5 6,-18-22 2,0 0-1,0 0 1,-1 0-1,0 1 1,0 0-1,0-1 1,-1 1-1,1 0 1,-2 0-1,1 1 1,-1-1-1,0 0 1,0 0-1,0 1 1,-1-1-1,0 1 0,0 0 0,-1-4 9,0 0 0,0 0 0,-1 0 0,1 0 0,-1 0 0,1 0 0,-1 0 0,0 0 0,0-1 1,0 1-1,0-1 0,-1 1 0,1-1 0,-1 0 0,1 0 0,-1 0 0,0 0 0,0 0 0,1-1 1,-2 1-1,1-1 0,-3 1-10,-11 4 176,-1 0 0,1-2 0,-17 3-176,-2 0-546,-13 7-4066,0 2 450</inkml:trace>
  <inkml:trace contextRef="#ctx0" brushRef="#br1" timeOffset="11720.48">10685 3872 9882,'-5'-2'800,"0"0"0,-1 0 0,1 1 0,0 0 1,-1 0-1,1 0 0,-1 1 0,1 0 0,-1 0 0,-1 0-800,-5 2 776,0-1 0,0 2 0,0 0 0,-8 3-776,-10 5 877,-1 2 0,2 2 0,-3 2-877,30-16 55,-25 14 802,1 0-1,-14 13-856,34-24 79,1 0-1,0 0 1,0 0 0,0 1-1,0 0 1,1 0 0,0 0-1,0 0 1,0 1 0,1 0-1,0-1 1,0 1-1,0 0 1,1 1 0,-1 1-79,3-7 5,0 0 0,0 0 0,0 0 0,0 0 0,0 0 0,0 0 0,0 0 0,0 0 0,0 0 0,0 0 0,1 0 0,-1 0 0,0 0 0,1 0 0,-1 0 1,1 0-1,-1 0 0,1 0 0,-1 0 0,1 0 0,0-1 0,-1 1 0,1 0 0,0-1 0,0 1 0,-1 0 0,2 0-5,0 0 7,1 0-1,0 1 1,0-1-1,0 0 1,0 0-1,0-1 0,0 1 1,0-1-1,3 1-6,6-1 14,-1 0-1,1 0 0,-1-1 1,10-2-14,-11 1 10,-1-1 0,0 0 0,1 0 0,-1-1 1,-1 0-1,1-1 0,-1 0 0,1 0 0,-1 0 0,-1-1 1,1-1-1,-1 1 0,0-1 0,-1 0 0,0-1 0,0 1 1,0-1-1,-1-1 0,0 1 0,-1-1 0,0 0 0,0 0 1,-1 0-1,0 0 0,0-2-10,7-30 214,-3 0-1,-1 0 1,-2 0 0,-2-1 0,-2-13-214,1 23 306,-2-6 179,0 16 237,9 49-408,-6-21-294,46 181 175,-37-154-86,1-1-1,1 0 1,2 0-1,11 16-108,-12-31 460,2 1-862,-11-7-4373,-8-10 724</inkml:trace>
  <inkml:trace contextRef="#ctx0" brushRef="#br1" timeOffset="12996.93">10927 3903 9954,'-43'-21'3769,"36"17"824,-15 6-2673,14 5-87,3 3-401,0 5-296,5 0-496,0 4-119,0-1-257,6 0-104,-5-3-104,6 0-16,3-8 512,-1-3-128,2-3 800,0-5-6497,-8-7 2320</inkml:trace>
  <inkml:trace contextRef="#ctx0" brushRef="#br1" timeOffset="13332.1">10955 3719 10314,'-18'-29'3497,"4"3"752,5 14-2889,-1 1-352,1 6-351,9-2-121,-6 6-160,12 2 1904,-6-1-6569,0 0 2929</inkml:trace>
  <inkml:trace contextRef="#ctx0" brushRef="#br1" timeOffset="13663.13">11111 3722 4209,'0'0'298,"-1"0"-1,1 0 1,-1 0 0,1 0-1,-1 0 1,0 0 0,1 0-1,-1 1 1,1-1 0,-1 0-1,1 0 1,-1 1 0,1-1-1,-1 0 1,1 1 0,0-1-1,-1 0 1,1 1 0,-1-1-1,1 1 1,0-1 0,-1 1 0,1-1-1,0 1 1,0-1 0,-1 1-1,1-1 1,0 1-298,-3 22 3722,10 24-936,-6-44-2311,21 77 2792,-12-47-2079,-1 1 0,2 18-1188,-9-43 169,-1 0 0,0 0 1,-1 0-1,0 0 0,-1 0 0,0 0 0,0 0 1,0 0-1,-1 0 0,-1-1 0,-3 9-169,6-17 33,0 1 0,0 0 0,0-1 0,0 1 0,-1 0 0,1-1 0,0 1 0,-1 0 0,1-1 0,0 1 0,-1 0 0,1-1 0,-1 1 0,1-1 0,-1 1 0,1-1-1,-1 1 1,1-1 0,-1 0 0,0 1 0,1-1 0,-1 1 0,0-1 0,1 0 0,-1 0 0,0 1 0,1-1 0,-1 0 0,0 0 0,1 0 0,-1 0 0,0 0 0,0 0 0,1 0 0,-1 0 0,0 0-33,-1-1 71,0 0 0,1 0 1,-1-1-1,0 1 0,1 0 1,-1-1-1,1 0 0,0 1 0,-1-1 1,1 1-1,0-1 0,0 0 1,0 0-72,-25-56 983,22 43-918,0-1 0,0 0 1,2 0-1,0-1 0,1 1 0,0 0 1,2-1-1,0 1 0,0 0 0,2 0 1,0 0-1,1 0 0,0 0 1,5-10-66,-1 8 4,1 0 0,1 1 1,1 1-1,0-1 1,1 1-1,1 1 0,0 1 1,1 0-1,1 0 1,0 1-1,0 1 1,2 0-5,1 0 110,-3-1-104,1 2-1,1 0 1,0 1 0,1 1-1,13-5-5,-30 14-10,0-1-1,0 1 1,-1 0 0,1-1-1,0 1 1,0 0-1,0 0 1,0 0-1,0 0 1,0 0 0,-1 0-1,1 0 1,0 0-1,0 0 1,0 0-1,0 0 1,0 1-1,-1-1 1,1 0 0,0 1-1,0-1 1,0 0-1,0 1 11,1 14-5207,-6 0 1266</inkml:trace>
  <inkml:trace contextRef="#ctx0" brushRef="#br1" timeOffset="13999.24">11208 3773 7017,'-22'-5'4097,"7"2"80,4 3-1256,6-1-1057,5 4-183,5-3-873,-5 0-232,2 0-288,10 0-56,15 1-152,45 4-32,-44-3 448,-2 2-608,-7 0-56,-4 7-4593,-7-2 912</inkml:trace>
  <inkml:trace contextRef="#ctx0" brushRef="#br1" timeOffset="14358.67">11378 3877 5041,'2'4'83,"5"24"3315,-1-1 0,0 1-1,0 23-3397,-5-46 531,-1 1 1,1 0-1,-1 0 0,0 0 0,-1 0 0,0 0 0,0-1 0,0 1 0,0 0 1,-1 0-1,0-1 0,0 1 0,-1-1 0,1 0 0,-1 0 0,0 0 0,-1 0 1,1 0-1,-1 0 0,0-1 0,-4 4-531,8-8 60,-1 1 0,1-1-1,-1 0 1,1 1 0,-1-1 0,0 1 0,1-1-1,-1 0 1,1 0 0,-1 1 0,0-1 0,1 0-1,-1 0 1,0 0 0,1 0 0,-1 0 0,0 0-1,1 0 1,-1 0 0,0 0 0,1 0 0,-1 0-1,0 0 1,1 0 0,-1-1 0,1 1 0,-1 0-1,0 0 1,1-1 0,-1 1 0,1 0 0,-1-1-1,1 1 1,-1-1-60,-11-23 1122,5-32-147,8 30-885,2 2-1,1-1 0,1 0 1,2 1-1,0 0 1,1 0-1,1 0 0,2 1 1,0 1-1,1 0 1,8-9-90,-11 17 33,1 1 0,0 0 0,0 1 0,2 0 0,-1 1 1,2 0-1,-1 1 0,1 0 0,1 1 0,0 1 0,0 0 1,1 1-1,-1 0 0,2 1 0,-1 1 0,1 0 0,-1 1 1,6 0-34,0 4-773,-2 7-4192,-3 5 366</inkml:trace>
  <inkml:trace contextRef="#ctx0" brushRef="#br1" timeOffset="14359.67">11470 3911 8986,'1'7'3969,"2"0"528,-9 5-1497,6 3-1711,0 4 455,2-3-872,4 5-208,7-5-256,4 2-144,3-5-135,0-2-41,-6-7 40,-4 2 448,0-6 784,2-1-6553,-4-4 2904</inkml:trace>
  <inkml:trace contextRef="#ctx0" brushRef="#br1" timeOffset="14731.68">11704 3972 7914,'15'-53'5129,"-31"44"-288,3 5-824,9 5-2961,3 4 304,5 6-800,4 6-264,3-2 56,7 5-232,-5-4-64,2 2-7,-4-4 535,0-1 120,-7-3 696,4-5-6553,-2-5 2528</inkml:trace>
  <inkml:trace contextRef="#ctx0" brushRef="#br1" timeOffset="15565.6">11773 3703 11658,'-13'-18'4121,"6"11"992,-1 0-2864,2 3-297,-3 1-95,3 2-865,1 1-280,4 0-400,-1 0-152,2 0-128,0 0 384,0 0 304,2 0 1,-1 1-6555,15 4 2498</inkml:trace>
  <inkml:trace contextRef="#ctx0" brushRef="#br1" timeOffset="8421.86">7798 3907 9386,'-7'-17'2868,"-4"-7"4224,7 25-4417,1 16-1903,2 125 1420,1-55-1750,-4 0 1,-10 60-443,13-144-4,1 0 0,-1 0 0,1 0 0,-1 0 1,0 0-1,-1 0 0,1 0 0,0 0 0,-1-1 1,0 1-1,1 0 0,-2 1 4,2-4 18,1 1 0,-1-1 1,1 0-1,-1 1 0,1-1 0,-1 0 0,0 1 0,1-1 1,-1 0-1,1 0 0,-1 0 0,1 1 0,-1-1 0,0 0 1,1 0-1,-1 0 0,1 0 0,-1 0 0,0 0 0,1 0 0,-1 0 1,0 0-1,1-1 0,-1 1 0,0 0-18,-18-19 761,12 8-671,0-1 0,1 0 0,1-1 0,0 0 0,1 1 0,0-2 0,1 1 0,1 0 0,0 0 0,0-1 0,2 0 0,-1 1 0,2-1 0,0 1 0,0-1 0,4-11-90,-1 3-5,2 1 0,0 0 0,1 0 0,1 0 0,0 1 0,2 1 0,1-1 0,0 1 0,1 1 0,3-2 5,-6 9-4,1 1-1,0 0 1,1 0 0,0 1 0,1 0 0,0 1-1,0 0 1,1 1 0,-1 0 0,8-1 4,-13 5-4,1 0 1,-1 0-1,1 1 1,0 0-1,0 1 0,0 0 1,0 0-1,0 1 1,0-1-1,0 2 1,0-1-1,1 1 1,-2 1-1,1-1 1,0 1-1,0 1 0,0-1 1,-1 2-1,4 1 4,-9-5 0,0 1 0,-1 0-1,1 0 1,0 1 0,-1-1-1,1 0 1,-1 0 0,1 1-1,-1-1 1,0 1 0,1-1-1,-1 1 1,0 0 0,0 0-1,0-1 1,0 1-1,-1 0 1,1 0 0,0 0-1,-1 0 1,1 0 0,-1 0-1,0 0 1,0 0 0,1 0-1,-1 0 1,-1 3 1,0 0-1,0-1 1,0 1-1,-1 0 1,1-1-1,-1 1 1,0-1-1,-1 0 1,1 0-1,-1 0 1,-1 2-1,-9 11 4,-1-1 1,-1 0-1,0-1 1,-10 7-5,-7 3 250,-2-1-1,-30 16-249,-10 6-4030,90-55 263</inkml:trace>
  <inkml:trace contextRef="#ctx0" brushRef="#br1" timeOffset="9096.13">8360 3899 8074,'-1'-2'476,"1"0"0,-2 1 0,1-1 0,0 0 1,0 1-1,0-1 0,-1 1 0,1 0 0,-1-1 1,1 1-1,-1 0 0,1 0 0,-1 0 0,0 0 0,0 0 1,1 1-1,-1-1 0,0 0 0,0 1 0,0-1 0,0 1 1,0 0-1,0-1-476,-1 2 226,1 0 0,-1-1 1,0 1-1,1 0 0,-1 0 0,0 1 0,1-1 1,0 0-1,-1 1 0,1 0 0,0-1 1,-1 1-227,-21 17 1206,0 1 1,-15 17-1207,34-32 69,0 1 1,0-1-1,0 1 1,1 0-1,0 0 1,0 1-1,1-1 1,0 1-1,0 0 1,0-1-1,1 1 1,0 1-1,0-1 1,0 3-70,2-8 5,0 0 0,1 0 0,-1 0 0,0 1 0,1-1 0,-1 0 0,1 0 0,-1 0 0,1 0 0,0 0 1,0 0-1,0 0 0,0 0 0,0 0 0,1 0 0,-1-1 0,0 1 0,1-1 0,-1 1 0,1-1 0,0 1 0,0-1 0,-1 0 1,1 1-1,0-1 0,0 0 0,0 0 0,0-1 0,0 1 0,0 0 0,1-1 0,-1 1 0,0-1 0,0 0 0,0 0 0,0 0 1,1 0-1,-1 0 0,1 0-5,5 0 9,-1 0 0,1 0 0,0-1 0,0 0 0,-1-1 1,1 0-1,-1 0 0,1 0 0,-1-1 0,6-3-9,-7 2 79,0-1 1,1 1-1,-2-1 1,1 0-1,-1-1 0,1 0 1,-1 1-1,-1-2 0,1 1 1,-1 0-1,-1-1 0,1 0 1,-1 0-1,0 0 0,0 0 1,-1-1-1,0 1 0,0-5-79,-1 12 8,-1-1 0,0 1 0,0 0 0,0 0-1,0 0 1,0 0 0,0-1 0,0 1 0,0 0-1,0 0 1,0 0 0,0-1 0,0 1-1,0 0 1,0 0 0,0 0 0,0-1 0,0 1-1,0 0 1,0 0 0,0 0 0,0 0 0,0-1-1,0 1 1,-1 0 0,1 0 0,0 0-1,0 0 1,0-1 0,0 1 0,0 0 0,0 0-1,-1 0 1,1 0 0,0 0 0,0 0 0,0-1-1,0 1 1,-1 0 0,1 0 0,0 0 0,0 0-1,0 0 1,-1 0 0,1 0 0,0 0-1,0 0 1,0 0 0,0 0 0,-1 0 0,1 0-1,0 0 1,0 0 0,0 0 0,-1 0 0,1 0-1,0 0 1,0 0-8,-1 1 10,1-1 1,-1 0-1,1 1 0,0-1 1,-1 0-1,1 1 0,-1-1 0,1 1 1,0-1-1,-1 0 0,1 1 1,0-1-1,0 1 0,-1-1 0,1 1 1,0-1-1,0 1 0,0-1 1,0 1-1,0 0 0,0-1 0,-1 1 1,1-1-1,0 1 0,1-1 1,-1 1-1,0-1-10,1 8 10,1 0 1,1 0-1,0 0 0,0 0 1,0-1-1,1 0 1,0 0-1,0 0 0,5 6-10,-7-10-205,1 0 0,0 0 0,-1-1 0,1 1 0,0-1-1,0 0 1,1 0 0,-1 0 0,0 0 0,1 0 0,-1-1 0,1 1 0,-1-1-1,1 0 1,0 0 0,-1 0 0,1-1 0,0 0 0,2 1 205,3-1-1269,-1 0 0,0-1 0,1 0 0,-1 0 0,0-1 0,0 0 0,4-1 1269,-12-4 8840,-12-15-5677,-1-3-2687,9 17-374,1 0 0,-1-1 0,1 0 0,1 0 0,0 0 0,0 0 0,0-8-102,2 14 14,0 0 1,0 1-1,0-1 1,0 1-1,1-1 1,-1 1-1,1-1 1,0 1-1,-1 0 1,1-1-1,0 1 1,1 0-1,-1 0 1,0-1-1,1 1 1,-1 0-1,1 0 1,-1 0-1,1 1 1,0-1-1,0 0 1,0 1-1,0-1 1,0 1-1,0 0 1,1-1-1,-1 1 1,0 0-1,1 0 1,-1 1-1,0-1 1,1 0-1,-1 1 1,1-1-1,0 1-14,53-8-686,-32 7-6657,-12 0 2196</inkml:trace>
  <inkml:trace contextRef="#ctx0" brushRef="#br1" timeOffset="9443.23">8762 3573 7114,'1'-1'385,"-1"0"1,0 0 0,1 1 0,-1-1 0,0 0 0,1 0 0,-1 0 0,0 0 0,0 0 0,0 0 0,0 0 0,0 0 0,0 0 0,-1 0 0,1 0 0,0 0 0,0 0 0,-1 0 0,1 0 0,0 0 0,-1 0 0,1 1 0,-1-1-1,1 0 1,-1 0 0,1 0 0,-1 1 0,0-1 0,0 0 0,1 1 0,-1-1 0,0 0 0,0 1 0,1-1 0,-1 1 0,0-1 0,-1 1-386,4 32 2422,6 24-997,3 0-1,13 34-1424,-10-38 369,-1 2-1,-3-1 0,0 25-368,0 14 688,-13-91-4734,-4-8 165,2 3 2023,-15-15-4796</inkml:trace>
  <inkml:trace contextRef="#ctx0" brushRef="#br1" timeOffset="9779.67">8775 3990 5921,'-16'-37'1567,"-2"-5"354,-4 6 2562,22 35-4359,0 1-1,0-1 0,0 1 1,-1-1-1,1 1 0,0-1 1,0 1-1,0-1 0,0 1 1,0-1-1,0 0 1,0 1-1,0-1 0,0 1 1,0-1-1,0 1 0,0-1 1,1 1-1,-1-1 0,0 1 1,0-1-1,0 1 0,1-1 1,-1 1-1,0-1 0,1 1 1,-1 0-1,0-1 1,1 1-1,-1-1 0,0 1 1,1 0-1,-1-1 0,1 1 1,-1 0-1,1 0 0,-1-1 1,1 1-1,-1 0 0,1 0 1,-1 0-1,1 0 0,-1 0 1,1-1-1,-1 1 0,1 0 1,-1 0-1,1 0 1,0 0-1,-1 1 0,1-1 1,-1 0-124,40-3-69,-33 3 387,57-5-225,59-12-93,-44 3-6683,-30 5-2954,-48 9 9745,0-1 1,0 1-1,0-1 1,0 1-1,0 0 1,0 0-1,0-1 0,0 1 1,0 0-1,0 0 1,0 0-1,0 0 1,0 0-1,0 0 0,0 0 1,0 1-1,0-1 1,0 0-1,0 0 1,0 1-1,0-1 0,0 1 1,0-1-1,-1 1 1,1-1-1,0 1 1,0-1-1,0 1 1,-1 0-1,1 0 0,0-1 1,-1 1-1,1 0 1,0 0-1,-1 0 1,1 0-1,-1-1 0,0 1 1,1 0-1,-1 0 1,0 0-1,1 0 1,-1 0-1,0 0 0,0 0 1,0 0-1,0 0 1,0 0-1,0 1-108,-1 7 1602,-1 0-1,-1 0 1,1 0-1,-1 0 1,-4 7-1602,-4 17 941,10-24-584,0 1 0,1 0 1,0-1-1,1 1 0,0-1 1,0 1-1,1-1 0,0 1 1,1 0-358,-2-7 72,0 0 1,0 0 0,0 0-1,1 0 1,-1 0-1,1 0 1,0-1-1,0 1 1,0-1-1,0 1 1,0-1 0,1 1-1,0-1-72,-2-1 15,1 0 1,0 0-1,-1 0 0,1-1 0,-1 1 1,1-1-1,0 1 0,0-1 1,-1 0-1,1 0 0,0 1 0,-1-1 1,1 0-1,0-1 0,0 1 0,-1 0 1,1 0-1,0-1 0,-1 1 0,1-1 1,0 0-1,-1 1 0,1-1 0,-1 0 1,2 0-16,0-1 161,0 0 1,-1-1-1,1 1 1,0 0 0,-1-1-1,0 0 1,1 0 0,-1 1-1,0-1 1,-1-1-1,1 1 1,0 0 0,-1 0-1,0 0 1,1-1 0,-1 0-162,8-33 739,-7 14-3512,0-3 918</inkml:trace>
  <inkml:trace contextRef="#ctx0" brushRef="#br1" timeOffset="10613.15">9314 3787 3297,'2'0'39,"44"-14"3218,-38 12-1874,-1 1 0,0 1-1,0-1 1,1 1 0,-1 1 0,3-1-1383,63 3 4253,-71-3-4099,1 1 0,0-1-1,0-1 1,-1 1 0,1 0-1,0-1 1,-1 1 0,1-1-1,0 0 1,-1 0 0,1 0-1,-1 0 1,1 0 0,-1-1-1,0 1 1,1-1 0,-1 1-1,0-1 1,0 0 0,0 0-1,0 0 1,0 0 0,-1 0 0,1-1-154,-2 3 55,1-1 0,-1 1 0,0-1 0,0 1 0,0-1 1,0 1-1,1-1 0,-1 1 0,0-1 0,0 1 0,0-1 0,0 1 1,0-1-1,0 1 0,0-1 0,0 1 0,0-1 0,-1 1 1,1-1-1,0 1 0,0-1 0,0 1 0,-1-1 0,1 1 1,0-1-1,0 1 0,-1 0 0,1-1 0,0 1 0,-1-1 1,1 1-1,-1 0 0,1-1-55,-20 0 883,-19 15-196,9 5 297,1 2 0,-13 13-984,32-26 186,2 0-1,-1 1 0,1 0 1,1 0-1,-1 1 0,2 0 1,-1 0-1,2 0 0,-3 5-185,7-12 18,-1 0-1,1 0 1,0 0-1,0 1 1,0-1-1,1 0 1,-1 0-1,1 1 1,0-1-1,0 0 1,0 1-1,0-1 1,1 0-1,-1 1 0,1-1 1,0 0-1,-1 0 1,2 0-1,-1 0 1,0 1-1,1-2 1,-1 1-1,1 1-17,2 0 9,-1-1 0,1 1 0,0 0-1,0-1 1,0 0 0,1 0 0,-1 0 0,1-1-1,0 1 1,-1-1 0,1 0 0,0 0 0,4 0-9,5 2 4,1-1 0,-1-1 0,0 0 0,1-1 0,-1 0 0,1-2 0,-1 1 1,1-2-1,-1 0 0,6-2-4,-9 0 9,-1 0 0,0-1 0,-1-1 0,1 1 0,-1-2 0,0 1 0,-1-1 0,0-1 1,0 1-1,0-1 0,-1-1 0,0 1 0,-1-1 0,0 0 0,1-2-9,0 0 9,-1 0 0,0-1 0,-1 1 0,0-1 1,-1 0-1,0 0 0,0-1 0,-2 1 0,0-1 0,0 1 0,-1-1 0,0 0 1,-1 1-10,-1 7 1,0 2 1,-1-1 0,1 0 0,0 0 0,-1 0 0,0 0-1,0 1 1,0-1 0,-1 1 0,1 0 0,-1 0 0,1 0-1,-1 0 1,0 0 0,-3-2-2,5 4 0,-1 0 0,1 0 0,0-1 0,0 1 0,-1 0-1,1 1 1,-1-1 0,1 0 0,-1 0 0,1 1 0,-1-1 0,0 1-1,1-1 1,-1 1 0,1 0 0,-1-1 0,0 1 0,1 0 0,-1 0 0,0 0-1,1 1 1,-1-1 0,0 0 0,1 1 0,-1-1 0,0 0 0,1 1 0,-1 0-1,1-1 1,-1 1 0,1 0 0,-1 0 0,1 0 0,0 0 0,-1 0-1,1 0 1,0 0 0,0 1 0,0 0 0,-1-1 0,1 1-1,0 0 1,0 0 0,1-1-1,-1 1 1,0 0 0,1 0-1,-1 0 1,1 0 0,-1 0-1,1 0 1,0 0 0,0 0-1,0 0 1,0 0 0,0 0-1,1 0 1,-1 0 0,0 0-1,1 0 1,0 0 0,-1 0-1,1 0 1,0 0-1,0 0 1,0-1 0,0 1-1,0 0 1,1-1 0,-1 1-1,0-1 1,1 1 0,-1-1-1,1 0 1,-1 0 0,1 1-1,0-1 1,0 0 0,9 7-1,1 0 0,0-1 0,0 0-1,13 4 2,-22-10 1,17 8 0,0 1 1,-1 0-1,0 1 0,0 1 1,-1 1-1,1 2-1,-16-13 1,-1 0-1,1 0 1,0 1-1,-1-1 0,0 1 1,1 0-1,-1 0 1,0 0-1,0 0 1,-1 0-1,1 0 1,-1 0-1,1 0 0,-1 1 1,0-1-1,0 1 1,-1-1-1,1 1 1,-1-1-1,0 1 1,1-1-1,-2 1 1,1-1-1,0 1 0,-1-1 1,1 1-1,-1-1 1,0 1-1,0-1 1,-1 0-1,1 1 1,-1-1-1,1 0 0,-1 0 1,0 0-1,0 0 1,0-1-1,-1 1 1,1 0-1,-1-1 1,-1 2-1,-2 2 58,-1 0 1,0 0 0,0-1-1,0 0 1,0 0 0,-1-1-1,0 0 1,0 0 0,0-1-1,0 0 1,-1-1 0,1 1-1,-1-2 1,1 1 0,-1-1-1,-6 0-58,0-1-137,0 0 0,0-1 0,0-1 0,0 0 0,-3-2 137,-44-14-4548,10-2-15</inkml:trace>
  <inkml:trace contextRef="#ctx0" brushRef="#br1" timeOffset="10958.4">9006 3512 12587,'-32'-14'3520,"6"-1"1498,30-11-3578,-6 11-288,2 7-72,4 5 697,10 6-241,15 1-6601,7-1 3489</inkml:trace>
  <inkml:trace contextRef="#ctx0" brushRef="#br1" timeOffset="12389.67">9302 3933 4985,'-2'-7'12699,"9"2"-8347,23-1-5937,-16 3 2925,21-3-953,7-1 161,-1-2 0,0-1 0,14-8-548,-54 17 40,0 0 0,0 0 0,1 0 0,-1 0 0,0 0 0,0 0 0,0-1 0,-1 1 0,1 0 0,0 0-1,0-1 1,-1 1 0,1-1 0,-1 1 0,1-1 0,-1 1 0,0-1 0,1 1 0,-1-1 0,0 1 0,0-1 0,0 1-1,0-1 1,0 1 0,-1-1 0,1 0 0,0 1 0,-1-2-40,1 1 110,-1 0 1,1 0-1,-1 0 1,1-1-1,-1 1 0,0 0 1,0 0-1,0 0 0,0 0 1,0 0-1,0 1 1,-1-1-1,1 0 0,0 0 1,-1 1-1,0-1 0,1 1 1,-1 0-1,0-1 0,0 1 1,0 0-111,-24-3-3342,-28 6 1271</inkml:trace>
  <inkml:trace contextRef="#ctx0" brushRef="#br1" timeOffset="22755.32">515 1761 5761,'-31'-20'7223,"-6"0"-4990,18 16 456,19 4-2588,0 0 1,0 0-1,1 0 1,-1 1-1,0-1 1,0 0-1,0 0 1,0 0-1,0 0 1,0 0 0,0 0-1,0 0 1,0 0-1,0 0 1,0 0-1,0 0 1,0 0-1,0 0 1,0 0-1,0 1 1,0-1-1,0 0 1,0 0-1,0 0 1,0 0-1,0 0 1,0 0-1,0 0 1,0 0 0,0 0-1,0 0 1,0 1-1,0-1 1,0 0-1,0 0 1,0 0-1,0 0 1,0 0-1,0 0 1,0 0-1,0 0 1,0 0-1,0 0 1,0 0-1,0 0 1,0 0-1,0 0 1,-1 1 0,1-1-1,0 0 1,0 0-1,0 0 1,0 0-1,0 0 1,0 0-1,0 0 1,0 0-1,0 0 1,0 0-102,61 7 1148,1-2-1,0-3 1,53-5-1148,163-18 743,-276 21-565,25 1-944,-27-1 525,1 0 0,0 1 1,0-1-1,0 1 0,-1-1 1,1 1-1,0-1 0,-1 1 1,1-1-1,0 1 0,-1 0 1,1-1-1,-1 1 0,1 0 1,-1-1-1,1 1 0,-1 0 1,0 0-1,1 0 0,-1-1 1,0 1-1,1 0 0,-1 0 1,0 0-1,0 0 0,0 0 1,0 0-1,0-1 0,0 1 1,0 1 240,-3 22-5367</inkml:trace>
  <inkml:trace contextRef="#ctx0" brushRef="#br1" timeOffset="23099.42">822 1848 9418,'-55'-6'7747,"46"18"-2520,0 26-3127,8-30-1255,-4 8-353,2 0 0,0 1 0,0 0 0,2-1 0,0 1-1,1 0 1,1 10-492,0-22 32,0 0 1,0 1-1,0-1 0,1 0 0,0 0 0,0 0 1,0 0-1,0-1 0,1 1 0,0-1 0,0 1 0,0-1 1,0 0-1,1 0 0,0 0 0,0-1 0,0 1 1,0-1-1,0 0 0,1 0 0,-1 0 0,1-1 1,0 0-1,0 0 0,3 1-32,7 1-4313,-6-7 486</inkml:trace>
  <inkml:trace contextRef="#ctx0" brushRef="#br1" timeOffset="23460.9">1215 2080 8138,'26'-44'3402,"-25"43"-3275,-1 1 1,1-1-1,-1 0 1,0 1-1,1-1 0,-1 0 1,0 1-1,0-1 1,0 0-1,0 1 1,0-1-1,1 0 0,-1 0 1,0 1-1,-1-1 1,1 0-1,0 1 1,0-1-1,0 0 0,0 0 1,0 1-1,-1-1 1,1 0-1,0 1 1,-1-1-1,1 0 0,0 1 1,-1-1-1,1 1 1,-1-1-1,1 1 1,-1-1-1,1 1 0,-1-1 1,1 1-1,-1-1 1,0 1-1,1 0 1,-1-1-1,0 1 0,1 0 1,-1-1-1,0 1 1,1 0-1,-1 0 1,0 0-1,0 0 0,1 0 1,-1 0-1,0 0 1,0 0-1,1 0 1,-1 0-1,0 0 0,1 0 1,-1 0-1,0 1 1,1-1-1,-1 0-127,-40 10 2560,23-2-1888,0 0-1,1 2 1,0 0-1,1 1 1,-5 5-672,14-10 149,0 0 1,0 0-1,0 0 0,1 1 0,0 0 1,1 1-1,-1-1 0,1 1 0,1 0 1,0 0-1,0 1 0,-2 4-149,5-11 15,1 0 1,-1 0-1,0 0 0,1 1 1,-1-1-1,1 0 0,0 0 1,0 1-1,0-1 0,0 0 1,0 1-1,0-1 0,0 0 1,1 1-1,-1-1 0,1 0 1,0 0-1,0 0 0,0 0 1,0 1-1,0-1 0,0 0 1,1 0-17,0 0 14,0-1-1,0 1 0,0-1 0,0 0 0,0 0 0,1 0 0,-1 0 0,1 0 0,-1 0 0,0 0 0,1-1 0,-1 1 0,1-1 0,-1 0 0,1 0 0,-1 0 0,1 0 0,0 0-12,6-1 26,1-1 0,-1 1 0,1-1 0,-1-1 0,0 0-1,0 0 1,0-1 0,0 0 0,0-1 0,4-3-26,-5 2 20,-1 0 0,0-1 0,-1 1-1,1-2 1,-1 1 0,-1-1 0,1 0-1,2-6-19,-7 12 6,0 1-1,0-1 0,0 0 0,0 0 0,0 0 0,0 0 0,0 0 1,-1 0-1,1 0 0,-1 0 0,0 0 0,1 0 0,-1 0 1,0 0-1,0 0 0,0 0 0,-1 0 0,1 0 0,0 0 1,-1 0-1,1 0 0,-1 0 0,0 0 0,0 0 0,0 0 0,0 0 1,0 1-1,0-1 0,0 0 0,0 0 0,-1 1 0,1-1 1,-1 1-1,1 0 0,-1-1 0,1 1 0,-1 0 0,0 0 0,0 0 1,0 0-1,0 0 0,0 0-5,-2 0 126,1 0-1,-1 0 1,1 1-1,-1-1 1,0 1 0,1 0-1,-1 0 1,0 0-1,1 1 1,-2-1-126,4 0-41,-1 1-1,1-1 0,-1 0 1,1 1-1,-1-1 1,1 1-1,0 0 1,-1-1-1,1 1 1,0 0-1,0 0 1,-1-1-1,1 1 1,0 0-1,0 0 42,-2 14-3856,7-4-23</inkml:trace>
  <inkml:trace contextRef="#ctx0" brushRef="#br1" timeOffset="24176.73">1413 2047 6401,'32'-10'3136,"-28"6"1283,-5 4-4150,-1 0 0,1 0-1,0 0 1,-1 0 0,1 0 0,0 0-1,-1 1 1,1-1 0,0 0-1,-1 1 1,1-1 0,0 1 0,0 0-1,0-1 1,0 1 0,-1 0-1,1 0 1,0 0 0,0-1-1,0 1 1,1 0 0,-1 1 0,0-1-1,0 0 1,0 0 0,1 0-1,-1 0 1,1 0 0,-1 1-269,-20 38 2187,18-34-2031,1 0 0,1 1 0,-1 0 0,1-1 0,0 1 0,1 0 1,-1 0-1,1-1 0,1 1 0,-1 0 0,1 0 0,0-1 0,1 1 0,0 0 1,0 1-158,-1-5 18,1-1-1,-1 1 0,0-1 0,1 1 0,0-1 1,-1 1-1,1-1 0,0 0 0,0 0 0,0 0 1,0 0-1,1 0 0,-1 0 0,1-1 0,-1 1 1,1-1-1,-1 1 0,1-1 0,0 0 0,0 0 1,-1-1-1,1 1 0,0 0 0,0-1 0,0 0 1,0 1-1,0-1 0,0 0 0,0-1 0,0 1 1,-1 0-1,1-1 0,0 0 0,0 0 0,1 0-16,5-1 25,0-1 0,0-1-1,0 0 1,0 0-1,-1 0 1,0-1 0,0 0-1,0-1 1,5-5-25,-9 9 8,-1-2 0,0 1 0,0 0 0,0-1 0,0 1 0,-1-1 1,1 0-1,-1 0 0,0 0 0,0 0 0,0 0 0,-1 0 0,1 0 1,-1-1-1,0 1 0,0-1 0,-1 1 0,1-1 0,-1 1 0,0-1 1,0 0-10,0 5 2,-1 0-1,1 0 0,0 0 0,0 0 0,0-1 1,0 1-1,0 0 0,0 0 0,-1 0 0,1 0 1,0 0-1,0 0 0,0 0 0,0 0 0,-1 0 1,1 0-1,0 0 0,0 0 0,0 0 0,0 0 0,-1 0 1,1 0-1,0 0 0,0 0 0,0 0 0,-1 0 1,1 0-1,0 0 0,0 0 0,0 0 0,0 0 1,0 0-1,-1 0 0,1 0 0,0 1 0,0-1 1,0 0-1,0 0 0,0 0 0,0 0 0,-1 0 0,1 0 1,0 1-1,0-1 0,0 0 0,0 0 0,0 0 1,0 0-1,0 1 0,0-1 0,0 0 0,0 0 1,0 0-1,0 0 0,0 1 0,0-1 0,0 0 0,0 0 1,0 0-1,0 0 0,0 1 0,0-1 0,0 0 0,-1 11 21,1 0 0,0 0-1,1-1 1,0 1 0,2 4-21,-2-11 18,-1 0 1,2 0-1,-1 1 1,0-1 0,1 0-1,0 0 1,0 0 0,0 0-1,0-1 1,1 1 0,-1 0-1,1-1 1,0 0 0,1 2-19,-2-4 41,0 0-1,-1 0 1,1 0 0,0-1 0,0 1 0,0 0 0,-1-1 0,1 1 0,0-1 0,0 1 0,0-1 0,0 0 0,0 0 0,0 0 0,0 0 0,0 0 0,0 0 0,0-1-41,22-6-4266,-5-3 514</inkml:trace>
  <inkml:trace contextRef="#ctx0" brushRef="#br1" timeOffset="29393.41">1947 1994 1496,'8'-6'14326,"-8"5"-14227,0 1 1,0 0-1,1 0 0,-1 0 0,0 0 1,0 0-1,0-1 0,0 1 0,0 0 1,0 0-1,0 0 0,0-1 0,0 1 1,0 0-1,0 0 0,0 0 0,0-1 1,0 1-1,0 0 0,0 0 1,0 0-1,0 0 0,0-1 0,0 1 1,0 0-1,0 0 0,0 0 0,0-1 1,0 1-1,0 0 0,0 0 0,-1 0 1,1 0-1,0 0 0,0-1 0,0 1 1,0 0-1,0 0 0,-1 0 0,1 0 1,0 0-1,0 0 0,0 0 0,0-1 1,-1 1-1,1 0 0,0 0 1,0 0-1,0 0 0,-1 0 0,1 0 1,0 0-1,0 0 0,0 0 0,0 0 1,-1 0-1,1 0 0,0 0 0,0 0 1,0 0-1,-1 0 0,1 0 0,0 1-99,-7-2 101,-1 1 0,1 0 0,0 0 0,0 1 0,-1 0 1,1 0-1,0 0 0,0 1 0,0 0 0,0 1 0,1 0 0,-1 0 0,1 0 0,-1 1 0,1 0 0,0 0 0,1 0 0,-1 1 0,1 0 0,-3 2-101,8-6 4,-1 0 1,0 0-1,0-1 1,1 1-1,-1 0 0,1 0 1,-1 0-1,0 0 1,1 0-1,0 0 1,-1 0-1,1 0 0,0 0 1,-1 0-1,1 0 1,0 0-1,0 0 1,0 0-1,0 0 0,0 1 1,0-1-1,0 0 1,0 0-1,1 0 1,-1 0-1,0 0 0,1 0 1,-1 0-1,0 0 1,1 0-1,-1 0 0,1 0 1,0 0-1,-1 0 1,1-1-1,0 1 1,0 0-1,-1 0 0,1-1 1,0 1-1,0 0 1,0-1-1,0 1 1,0-1-1,0 1 0,0-1 1,1 1-5,8 4-4,1 1 0,1-2 0,-1 0 0,7 2 4,-2-1 15,-5-1-13,-1 1 0,0 0 0,0 1 0,0 0 0,-1 0 0,1 1 0,-2 0 1,1 1-1,0 1-2,-7-7 2,0 0 1,0 0-1,0 0 1,0 0-1,-1 0 1,1 0 0,-1 1-1,1-1 1,-1 1-1,0-1 1,0 1-1,0 0 1,0-1-1,0 1 1,-1 0-1,1 0 1,-1-1 0,0 1-1,0 0 1,0 0-1,0 0 1,0-1-1,-1 1 1,1 0-1,-1 0 1,1-1 0,-1 1-1,0 0 1,0-1-1,-1 1 1,1-1-1,0 1 1,-1-1-1,0 0 1,1 0 0,-1 1-1,0-1 1,0 0-1,-1 0-2,-2 2 13,0 0 0,-1 0 0,1-1 1,-1 0-1,0 0 0,1 0 0,-1-1 0,0 1 0,-1-2 0,1 1 0,0-1 0,0 0 0,-1 0 0,-1 0-13,-50 12 501,47-4-53,14 0-3563,5-4 289</inkml:trace>
  <inkml:trace contextRef="#ctx0" brushRef="#br1" timeOffset="38262.58">6303 2100 5777,'-24'-3'2596,"15"1"-1953,0 0-1,0 1 1,0 0-1,-1 0 1,1 1-1,0 0 1,-1 1-1,1 0 1,0 1-1,0 0 1,0 0-1,0 1 1,0 0-1,1 0 1,-2 2-643,-9 5 771,1 0 1,0 2 0,1 0 0,1 1 0,-14 13-772,24-20 112,0-1 0,1 1-1,0 0 1,0 0 0,0 0-1,1 1 1,0 0 0,0 0-1,0 0 1,1 0 0,1 0 0,-1 1-1,1-1 1,0 1 0,0 0-1,1 0 1,0 2-112,1-6 16,1-1 0,-1 1 0,0-1 0,1 1 0,0-1 1,0 1-1,0-1 0,0 0 0,1 0 0,-1 0 0,1 1 0,0-2 0,0 1 0,0 0 0,0 0 0,0 0 0,1-1 1,1 2-17,1 0 3,0-1 0,0 1 0,1-1 0,-1 0 0,1-1 0,0 1 0,0-1 0,-1 0 0,2-1 0,0 1-3,12 1-624,-1-1 0,1 0 0,-1-2 0,1 0 0,-1-1 1,18-3 623,25-6-4403,-1-1-338</inkml:trace>
  <inkml:trace contextRef="#ctx0" brushRef="#br1" timeOffset="38643.32">6547 2269 2793,'1'-2'594,"0"-1"1,0 0 0,0 0-1,-1 1 1,1-1 0,-1 0 0,1 0-1,-1 0 1,0 1 0,0-1 0,0 0-1,-1 0 1,1 0 0,-1 0-1,0 1 1,1-1 0,-1 0 0,0 1-1,0-1 1,-1 1 0,1-1-595,-1 1 253,0 1 1,1-1-1,-1 1 0,0 0 1,0 0-1,0 0 1,0 0-1,0 0 0,0 0 1,0 0-1,-1 1 1,1-1-1,0 1 0,0-1 1,-1 1-1,1 0 0,0 0 1,0 0-1,-1 0 1,1 0-1,0 1 0,0-1 1,0 1-1,-1-1 1,1 1-1,0 0 0,0 0-253,-18 6 537,0 2-1,1 0 0,0 1 0,0 1 1,1 0-1,1 2 0,0 0 0,1 0 1,-9 10-537,23-20 27,0 0 0,-1 0 1,1 0-1,0 0 0,0 0 0,0 1 1,1-1-1,-1 0 0,1 1 1,0-1-1,0 1 0,0 0 0,1-1 1,-1 1-1,1 0 0,-1-1 0,1 1 1,1 1-28,-1-3 5,0 0-1,1 0 1,-1 0 0,1 0 0,0 0 0,0 0-1,0 0 1,0 0 0,0 0 0,0 0 0,0 0-1,0-1 1,1 1 0,-1 0 0,1-1 0,-1 1 0,1-1-1,0 0 1,0 1 0,-1-1 0,1 0 0,0 0-1,0 0 1,0-1 0,0 1 0,0 0 0,0-1-1,0 1 1,1-1 0,-1 0 0,1 1-5,8 0 15,0-1 1,0 0-1,0 0 1,0-1 0,0 0-1,0-1 1,0-1-1,-1 1 1,1-2-1,2 0-15,-7 1 20,1 1 0,-1-1 0,1-1 0,-1 1 0,0-1-1,0 0 1,0 0 0,-1-1 0,1 0 0,-1 0 0,0 0 0,-1-1 0,1 1 0,-1-1-1,0 0 1,0-2-20,-3 6 10,0-1-1,0 1 0,-1 0 0,1 0 0,-1 0 1,1-1-1,-1 1 0,0 0 0,0 0 1,0-1-1,0 1 0,0 0 0,-1 0 1,1-1-1,-1 1 0,1 0 0,-1 0 0,0 0 1,0 0-1,0 0 0,0 0 0,0 0 1,0 0-1,-1 0 0,1 0 0,-1 0 0,1 1 1,-1-1-10,-1-1-1,0 0 1,0 1-1,-1-1 1,1 1 0,-1 0-1,1 0 1,-1 0-1,0 0 1,0 0 0,0 1-1,0 0 1,0 0-1,0 0 1,0 0-1,0 1 1,3 0-31,1 0-1,0 0 0,0 0 1,-1-1-1,1 1 1,0 0-1,-1 0 0,1 0 1,0 0-1,0 0 0,-1 0 1,1 0-1,0 1 1,-1-1-1,1 0 0,0 0 1,0 0-1,-1 0 0,1 0 1,0 0-1,0 0 0,-1 1 1,1-1-1,0 0 1,0 0-1,-1 0 0,1 1 1,0-1-1,0 0 0,0 0 1,0 0-1,-1 1 1,1-1-1,0 0 0,0 0 1,0 1-1,0-1 0,0 0 1,0 1-1,0-1 0,0 0 1,0 0-1,0 1 1,-1-1-1,2 0 0,-1 1 1,0-1-1,0 0 0,0 0 1,0 1-1,0-1 1,0 0-1,0 1 0,0-1 1,0 0-1,0 0 0,1 1 1,-1-1-1,0 0 0,0 0 1,0 1-1,0-1 1,1 0-1,-1 0 0,0 0 1,0 1-1,1-1 0,-1 0 32,16 16-7489,-1-9 1945</inkml:trace>
  <inkml:trace contextRef="#ctx0" brushRef="#br1" timeOffset="39041.6">6607 2246 6993,'68'7'3263,"-67"-7"-3047,-1 1 0,0-1 0,1 0 0,-1 0 0,0 0 0,0 1 0,1-1 0,-1 0 0,0 0 0,0 1 0,0-1 0,1 0 0,-1 0 0,0 1 0,0-1 0,0 0 0,0 1 0,1-1 0,-1 0 0,0 1 0,0-1 0,0 0 0,0 1 0,0-1 0,0 0 0,0 1 0,0-1 0,0 0 0,0 1 0,0-1 0,0 0 0,0 1 0,-1-1 0,1 0 0,0 1 0,0-1 0,0 0 0,0 1 0,0-1 0,-1 0 0,1 0 0,0 1-216,-11 23 3754,0-2-3263,0 22 105,10-43-567,1 1-1,0-1 1,0 1-1,0-1 1,0 1 0,0-1-1,0 1 1,0-1-1,0 1 1,0-1-1,1 0 1,-1 1-1,1-1 1,-1 1 0,1-1-1,0 0 1,-1 1-1,1-1 1,0 0-1,0 0 1,0 0-1,0 0 1,0 0 0,0 0-1,0 0 1,0 0-1,0 0 1,1 0-1,-1 0 1,0-1-1,1 1 1,-1 0 0,0-1-1,1 1 1,-1-1-1,1 0 1,0 1-29,5 0 50,0 0 0,0-1 0,1 1 0,-1-1 0,0 0 0,3-1-50,-5 0 46,11 0 23,-1-1 0,1-1 0,-1 0-1,15-5-68,-23 5 58,0 1 0,0-1 0,0 0-1,-1-1 1,1 1 0,-1-2 0,0 1 0,0 0-1,-1-1 1,1 0 0,2-4-58,3-19 798,-9 14 671,-4 24-1456,0 0 0,1 0 0,0 0 0,1 0 0,1 0 0,-1 1 0,1-1-1,2 6-12,-2-13 8,-1-1 0,0 1-1,1 0 1,-1 0 0,1-1-1,0 1 1,0 0 0,0-1 0,0 1-1,0-1 1,1 1 0,-1-1 0,1 0-1,-1 0 1,1 1 0,0-1-1,0 0 1,0 0 0,0-1 0,0 1-1,1 0 1,-1-1 0,0 1 0,2-1-8,25 6-1250,1-8-3511,-3-3 641</inkml:trace>
  <inkml:trace contextRef="#ctx0" brushRef="#br1" timeOffset="34634.58">3134 2054 6737,'-23'10'3028,"0"-1"0,0-1 0,-18 3-3028,18-6 1020,1 2 1,0 1 0,0 0 0,-1 3-1021,0 1 744,-6 2-90,0 1 0,1 1 1,2 1-1,-1 2 0,2 1 0,-4 4-654,10 3 284,18-26-279,1-1 0,-1 1 0,1 0 0,-1-1 1,1 1-1,-1 0 0,1 0 0,0 0 1,-1-1-1,1 1 0,0 0 0,0 0 1,-1 0-1,1 0 0,0 0 0,0-1 1,0 1-1,0 0 0,0 0 0,0 0 0,0 0 1,1 0-1,-1 0 0,0-1 0,0 1 1,1 0-1,-1 0 0,0 0 0,1-1 1,-1 1-1,1 0 0,-1 0 0,1 0-5,4-1 12,-1-1 0,1 1 0,0-1 0,-1 0 0,1 0 0,-1 0-1,0-1 1,1 0 0,-1 1 0,0-2-12,4 0 11,5-1-2,-1-2 1,1 0 0,-1 0-1,-1-1 1,1 0 0,-1-1 0,-1-1-1,1 1 1,-1-2 0,-1 1-1,0-1 1,0-1 0,-1 0-1,-1 0 1,4-7-10,0-8 31,-1 0 0,-1 0-1,-2-1 1,-1 1 0,-1-2 0,-1 1-1,-1-1 1,-2 1 0,-1-1 0,0 0-1,-3 1 1,0-1 0,-2 1 0,0 0-1,-2 0 1,-3-4-31,7 23 6,0 0 0,-1 0 0,0 0 0,0 0-1,-1 1 1,0-1 0,-1 1 0,0-1-6,6 8 2,0 0 0,-1 0-1,1 0 1,0 0 0,0 0 0,0 0 0,0 0-1,0 0 1,0 0 0,0 0 0,0-1 0,-1 1 0,1 0-1,0 0 1,0 0 0,0 0 0,0 0 0,0 0 0,-1 0-1,1 0 1,0 0 0,0 0 0,0 0 0,0 0 0,0 0-1,0 0 1,-1 0 0,1 0 0,0 0 0,0 0 0,0 1-1,0-1 1,0 0 0,0 0 0,-1 0 0,1 0 0,0 0-1,0 0 1,0 0 0,0 0 0,0 0 0,0 0 0,0 1-1,0-1 1,0 0 0,0 0 0,0 0 0,-1 0 0,1 0-1,0 0 1,0 1 0,0-1 0,0 0 0,0 0 0,0 0-1,0 0 1,0 0 0,0 0 0,0 1 0,0-1-1,0 0 1,0 0 0,0 0 0,0 0 0,0 0-2,-1 19 87,3 22-24,47 375 803,-48-398-743,1-1 1,1 0-1,0 0 1,1 0 0,1 0-1,1-1 1,1 2-124,-5-14-52,1 1 0,0 0 0,0 0 0,0-1 0,0 0 0,1 0-1,0 0 1,0 0 0,0 0 0,0-1 0,1 0 0,-1 0 0,1 0 52,1 0-447,0 0 0,-1-1-1,1 0 1,0 0 0,1 0-1,-1-1 1,0 0 0,3 0 447,20 0-3760</inkml:trace>
  <inkml:trace contextRef="#ctx0" brushRef="#br1" timeOffset="35103.79">3365 2147 5849,'-7'-12'8560,"-9"8"-5236,-16 7-945,16 3-1822,1 1-1,1 0 1,-1 1 0,2 1-1,-1 0 1,-6 7-557,12-10 136,1 0 1,0 1 0,0 0-1,1 0 1,0 0-1,1 1 1,-1 0 0,1 0-1,1 0 1,0 1 0,-3 8-137,6-16 12,0 1-1,1-1 1,-1 1 0,1 0 0,-1-1 0,1 1 0,0-1 0,0 1 0,0 0-1,0-1 1,0 1 0,0 0 0,0-1 0,0 1 0,1 0 0,-1-1 0,1 1 0,-1 0-1,1-1 1,0 1 0,-1-1 0,1 0 0,0 1 0,0-1 0,0 1-12,1-1 9,0 0-1,0 1 1,0-1 0,0 0 0,0 0 0,0 0 0,0-1 0,0 1 0,1 0 0,-1-1 0,0 0 0,0 1 0,0-1-1,1 0 1,-1 0 0,1 0-9,6-1 26,-1 1-1,1-2 0,0 1 1,-1-1-1,0-1 1,1 1-1,-1-1 0,7-4-25,-9 3 31,0 0 0,-1-1 0,1 0 0,-1 1-1,0-1 1,-1-1 0,1 1 0,-1-1-1,0 0 1,-1 0 0,1 0 0,-1 0-1,1-5-30,-2 9 20,-2 0 0,1-1-1,0 1 1,0 0 0,-1-1-1,1 1 1,-1-1 0,0 1-1,0-1 1,0 1-1,0-1 1,0 1 0,0 0-1,-1-1 1,1 1 0,-1-1-1,0 1 1,1 0 0,-1-1-1,0 1 1,-1 0 0,1 0-1,0 0 1,0 0-1,-1 0 1,0 0 0,1 0-1,-1 0 1,0 1 0,0-1-1,0 1 1,0-1 0,0 1-1,0 0 1,0 0 0,0 0-1,0 0 1,-1 0-1,1 0 1,-1 0-20,2 1 31,1 0 0,-1-1 0,0 1 0,0 0 0,0 0 0,0 0 0,0 0 0,0 0-1,0 0 1,0 0 0,0 0 0,0 0 0,0 0 0,1 0 0,-1 1 0,0-1 0,0 0 0,0 1 0,0-1 0,0 0 0,1 1-31,-8 9-4025,7-5 781</inkml:trace>
  <inkml:trace contextRef="#ctx0" brushRef="#br1" timeOffset="35727.5">3382 2130 5849,'52'2'1216,"-1"1"436,-1 5 4027,-49-8-5506,0 0 0,0 1 0,0-1-1,0 0 1,-1 1 0,1-1-1,0 0 1,0 1 0,0-1 0,0 1-1,-1-1 1,1 1 0,0 0 0,0-1-1,-1 1 1,1 0 0,-1-1-1,1 1 1,-1 0 0,1 0 0,-1 0-1,1 0 1,-1-1 0,1 1-1,-1 0 1,0 0 0,0 0-173,-2 30 2387,-26 34-393,24-57-1518,-4 4-33,6-9-353,0 0 0,0-1 0,0 1 0,0 0 1,1 0-1,-1 0 0,1 0 0,0 0 0,0 1 0,0-1 1,0 0-1,0 1 0,1-1 0,-1 0 0,1 2-90,1-8 158,0-1 0,1 1 0,-1-1 0,1 1 0,0 0 0,0-1 0,0 1 0,0 0 0,1 0 0,0 0-157,-1 1 3,10-14 15,0 0 1,1 2-1,1 0 1,1 0-1,0 1 1,8-5-20,-22 18 0,0-1 0,0 1 0,0-1-1,-1 1 1,1 0 0,0-1 0,0 1 0,0 0 0,0-1 0,0 1 0,0 0 0,0 0 0,0 0-1,0 0 1,0 0 0,0 0 0,0 0 0,0 1 0,0-1 0,0 0 0,0 0 0,0 1 0,0-1-1,-1 1 1,1-1 0,0 1 0,0-1 0,0 1 0,1 1 0,0 0-1,0 0 1,1 0-1,-2 1 0,1-1 1,0 1-1,0-1 1,-1 1-1,0-1 1,1 2 0,1 3 0,0 0 0,0 1 0,-1 0 0,0-1 0,-1 1 0,1 0 0,-1 1 0,-2 4 4,4 6 134,21-30-11,-3 0-140,2-3 36,-1-1 0,0-1 0,7-7-23,-28 21 13,0 1 1,0 0-1,0-1 0,1 1 0,-1 0 1,0 0-1,0 0 0,1 0 0,-1 0 1,0 0-1,1 1 0,-1-1 0,1 0 0,0 1 1,-1-1-1,1 1 0,-1 0 0,1-1 1,0 1-1,-1 0 0,1 0 0,-1 0 1,1 0-1,0 0 0,-1 0 0,1 1 0,0-1 1,-1 0-1,1 1 0,-1-1 0,1 1 1,-1 0-1,1-1 0,-1 1 0,1 0 0,-1 0 1,1 0-14,2 4 30,0 1 0,-1-1 1,1 1-1,-1 0 0,0 0 1,0 0-1,-1 0 0,2 4-30,-3-7-25,1 1 0,0-1 0,0 0-1,0 0 1,0 0 0,1 0 0,-1 0-1,1-1 1,-1 1 0,1-1 0,0 1-1,0-1 1,0 0 0,1 0 0,-1-1-1,3 2 26,35 13-4767,-29-12 2158,19 4-3087</inkml:trace>
  <inkml:trace contextRef="#ctx0" brushRef="#br1" timeOffset="36132.73">4385 2228 7122,'-25'-12'10361,"23"10"-9892,-1 1 0,0-1 0,0 0 0,0 1 1,0-1-1,0 1 0,0 0 0,0 0 0,0 0 0,-2 1-469,-4-1 359,1 2 0,-1-1-1,1 1 1,-1 1 0,1 0-1,-1 0 1,1 0 0,0 1 0,0 0-1,-6 4-358,-76 46 659,75-43-515,9-7-120,1 1-1,0 0 1,0 0-1,0 1 0,1-1 1,-4 5-24,7-8 1,1-1 1,0 0-1,-1 1 1,1-1 0,0 1-1,-1-1 1,1 0-1,0 1 1,0-1-1,0 1 1,0-1-1,-1 1 1,1-1-1,0 1 1,0-1-1,0 1 1,0-1 0,0 1-1,0-1 1,0 1-1,0-1 1,0 1-1,0-1 1,0 1-1,1-1 1,-1 1-1,0-1 1,0 1-1,0-1 1,1 1-2,0 0 1,0-1 1,1 1-1,-1 0 1,0-1-1,1 1 1,-1-1-1,1 1 0,-1-1 1,1 0-1,-1 0 1,1 0-1,-1 0 0,1 0 1,-1 0-1,1 0 1,1 0-2,9-1 10,0-1 0,0 0 0,0 0 0,0-1 0,0 0 0,-1-1 0,1-1 0,-1 0 0,9-6-10,-14 8 16,0-1 1,0 0-1,-1 0 0,0-1 0,1 1 0,-2-1 0,1-1 1,-1 1-1,1 0 0,-1-1 0,-1 0 0,1 0 0,-1 0 1,0 0-1,-1-1 0,1 1 0,0-7-16,-3 16 114,-3 9-49,0-1 1,1 1-1,0 1 0,1-1 0,1 0 0,0 0 0,0 0 0,3 10-65,-2-20-25,-1-1 0,1 1 0,0 0 0,0 0 0,1-1 0,-1 1 0,0 0 0,1-1 1,-1 1-1,0-1 0,1 0 0,0 0 0,-1 1 0,1-1 0,0 0 0,0 0 0,-1 0 0,1-1 0,0 1 0,0 0 0,0-1 0,0 1 0,0-1 1,0 0-1,0 0 0,0 1 0,0-1 0,0 0 0,0-1 0,0 1 0,1 0 0,-1-1 25,37-6-3156,-8-4-3463,0-3 668</inkml:trace>
  <inkml:trace contextRef="#ctx0" brushRef="#br1" timeOffset="36490.88">4513 2260 4865,'25'-35'3825,"-24"27"-189,-11 11-696,-9 11 818,16-11-3512,1 1-1,0-1 1,0 1-1,0-1 1,0 1 0,1 0-1,-1 0 1,1 0-1,0-1 1,0 1 0,1 0-1,-1 1 1,1-1-1,0 0 1,0 0 0,0 4-246,0-7 10,1 1 0,-1 0 0,0-1 1,1 1-1,-1-1 0,1 1 0,0-1 0,-1 1 1,1-1-1,0 1 0,0-1 0,0 0 0,0 1 1,0-1-1,0 0 0,0 0 0,1 0 1,-1 0-1,0 0 0,1 0 0,-1 0 0,0 0 1,1 0-1,-1-1 0,1 1 0,-1-1 1,1 1-1,0-1 0,-1 1 0,1-1 0,-1 0 1,1 0-1,0 0 0,-1 0 0,1 0 0,0 0 1,-1 0-1,1-1 0,0 1 0,-1-1 1,1 1-1,-1-1 0,2 0-10,15-8-756,-15 5-52,0 1 0,0 0 1,0-1-1,-1 0 0,0 1 0,1-1 1,-1 0-1,-1 0 0,2-5 808,9-23-4805</inkml:trace>
  <inkml:trace contextRef="#ctx0" brushRef="#br1" timeOffset="36491.88">4571 2031 7138,'-19'-19'3224,"-8"0"-63,9 9-1985,3 9 136,4 2-743,7 6-3674,8 1 1569</inkml:trace>
  <inkml:trace contextRef="#ctx0" brushRef="#br1" timeOffset="37489.69">4585 2009 5281,'74'36'3111,"-71"-34"-2642,1 1-1,-1 0 1,0 1-1,0-1 1,0 0-1,-1 1 0,1 0 1,-1-1-1,0 1 1,0 0-1,0 0 1,-1 0-1,1 1 0,-1-1 1,0 0-1,0 0 1,0 1-1,-1-1 1,0 1-1,0-1 0,0 1-468,2 10 1184,6 54 1421,-8-65-2436,0-1-1,0 1 1,0-1 0,0 0 0,0 1 0,-1-1 0,1 1 0,-1-1 0,0 0-1,0 0 1,0 1 0,-1-1 0,1 0 0,-1 0 0,0 0 0,0 0-1,0-1 1,-1 3-169,3-5 25,-1-1-1,1 1 1,0 0-1,0 0 1,-1 0-1,1-1 1,0 1-1,0 0 1,0 0-1,0 0 0,-1-1 1,1 1-1,0 0 1,0 0-1,0-1 1,0 1-1,0 0 1,0-1-1,-1 1 1,1 0-1,0 0 1,0-1-1,0 1 0,0 0 1,0-1-1,0 1 1,0 0-1,0 0 1,1-1-1,-1 1 1,0 0-1,0-1 1,0 1-1,0 0 1,0 0-1,0-1 1,0 1-1,1 0 0,-1 0 1,0 0-1,0-1 1,0 1-1,1 0 1,-1 0-1,0 0 1,0-1-1,0 1 1,1 0-1,-1 0 1,0 0-1,1 0 0,-1 0 1,0-1-1,0 1 1,1 0-1,-1 0 1,0 0-1,1 0-24,122-118 55,-122 118-52,-1 0 1,0-1-1,0 1 1,0 0-1,1-1 0,-1 1 1,0 0-1,0 0 0,1-1 1,-1 1-1,0 0 1,1 0-1,-1 0 0,0 0 1,1-1-1,-1 1 1,0 0-1,1 0 0,-1 0 1,0 0-1,1 0 1,-1 0-1,0 0 0,1 0 1,-1 0-1,0 0 0,1 0 1,-1 0-1,0 0 1,1 0-1,-1 0 0,0 1 1,1-1-1,-1 0 1,0 0-1,1 0 0,-1 0 1,0 1-1,1-1 0,-1 0 1,0 0-1,0 1 1,1-1-1,-1 0 0,0 0 1,0 1-4,4 23 134,-11 43 38,6-54-151,0-11-12,1 0 1,0 0-1,-1 0 0,1 0 1,0 0-1,0 0 0,0 0 1,1-1-1,-1 1 1,0 0-1,1 0 0,-1 0 1,1 0-1,0 0 0,-1-1 1,1 1-1,0 0 0,0 0 1,0-1-1,0 1 1,1-1-1,-1 1 0,0-1 1,1 0-1,-1 1 0,1-1 1,-1 0-1,1 0 1,0 0-1,-1 0 0,1 0 1,0 0-1,0-1 0,-1 1 1,1 0-1,0-1 1,0 0-1,0 1 0,0-1 1,0 0-1,0 0 0,0 0 1,0 0-1,0 0 1,0-1-1,-1 1 0,1-1 1,0 1-1,1-1-9,5-1 24,0 0-1,0 0 1,0-1 0,0 0-1,0-1 1,-1 0 0,0 0 0,1 0-1,-2-1 1,4-2-24,17-16 92,17-16 20,-41 37-104,-1-1 1,1 0-1,-1 1 1,0-1-1,0 0 0,0 0 1,-1 0-1,1 0 1,-1 0-1,1 0 0,-1-1 1,0 1-1,0-1-8,-1 3 2,0 0 0,0 0 0,0 0 0,0 0-1,0 0 1,0 0 0,0 0 0,0 0 0,0 1-1,-1-1 1,1 0 0,0 0 0,-1 0 0,1 0-1,0 1 1,-1-1 0,1 0 0,-1 0 0,0 1-1,1-1 1,-1 0 0,1 1 0,-1-1 0,0 0-1,0 1 1,1-1 0,-1 1 0,0 0 0,0-1-1,0 1 1,1-1 0,-1 1 0,0 0 0,0 0-1,0 0 1,0-1 0,0 1 0,0 0 0,0 0-1,1 0 1,-1 0 0,0 0 0,-1 1-2,1-1 0,-1 0-1,0 0 1,0 0 0,0 1 0,0-1-1,0 1 1,0-1 0,0 1-1,1 0 1,-1 0 0,0 0 0,1 0-1,-1 0 1,0 0 0,1 0 0,-1 1-1,1-1 1,0 0 0,-1 1 0,1-1-1,0 2 1,-24 38 9,19-35-4,1 1 0,1 1 0,-1-1 0,1 1 0,1 0 0,-1 0 0,1 0-1,1 0 1,-1 0 0,1 1 0,1-1 0,0 1 0,0 0 0,0 1-5,1-8 2,0 0 1,1 0 0,-1 0 0,0 1-1,1-1 1,-1 0 0,1 0 0,0 0 0,0 0-1,0 0 1,0 0 0,0-1 0,0 1-1,0 0 1,1 0 0,-1-1 0,0 1-1,1-1 1,0 1 0,-1-1 0,2 1-3,1 0 5,0 0 0,0 0 0,0 0 0,0-1 0,0 1 0,0-1 0,1 0 0,-1 0 0,1-1 0,1 1-5,15-1 21,-1 0-1,0-2 1,0 0 0,10-3-21,-20 3 10,16-2 22,0-1 0,-1-1 0,0-2 0,16-7-32,-34 12 14,1 0 0,-1 0 0,0-1 1,0 0-1,-1 0 0,1-1 0,-1 0 0,0 0 0,-1-1 0,1 1 0,-1-1 0,0 0 0,0-1 0,-1 1 0,0-1 0,0 0 0,0-2-14,-3 7 2,0-1 0,0 1 0,-1-1 0,0 0-1,1 1 1,-1-1 0,0 0 0,0 0 0,-1 1 0,1-1 0,0 0 0,-1 1 0,0-1 0,1 0 0,-1 1 0,0-1 0,0 1 0,-1-1 0,1 1 0,-1 0-1,1-1 1,-1 1 0,1 0 0,-1 0 0,0 0 0,0 0 0,0 1 0,0-1 0,-1 0 0,1 1 0,0 0 0,-1-1 0,1 1 0,-1 0 0,1 0-1,-1 0 1,1 1 0,-1-1 0,0 1 0,1-1 0,-1 1 0,0 0 0,0 0 0,1 0 0,-1 0 0,0 0 0,1 1 0,-1-1 0,0 1 0,1 0 0,-2 0-3,3-1 0,1 0 0,0 0 0,-1 1-1,1-1 1,-1 0 0,1 0 0,-1 0-1,1 0 1,-1 1 0,1-1 0,0 0-1,-1 0 1,1 1 0,-1-1 0,1 0-1,0 0 1,-1 1 0,1-1 0,0 1-1,-1-1 1,1 0 0,0 1 0,0-1-1,-1 1 1,1-1 0,0 0 0,0 1-1,0-1 1,0 1 0,0-1 0,-1 1-1,1-1 1,0 1 0,0-1-1,0 1 1,0 0 1,14 14-24,28 11 7,-39-24 14,13 6-4,-3-2 5,-1 0 0,0 1-1,0 0 1,-1 1-1,0 0 1,-1 1 0,1 0-1,-2 0 1,1 1-1,0 2 3,-10-11 1,1 0 0,-1 0 0,1-1-1,-1 1 1,0 0 0,1 0 0,-1-1-1,0 1 1,0 0 0,0 0 0,0 0-1,0 0 1,0-1 0,0 1 0,0 0-1,0 0 1,0 0 0,0 0-1,0-1 1,0 1 0,-1 0 0,1 0-1,0 0 1,-1-1 0,1 1 0,-1 0-1,1-1 0,-22 19 2,-39 6 147,52-22-59,-28 9 439,-24 9-1480,23-5-2688,-4 5 93</inkml:trace>
  <inkml:trace contextRef="#ctx0" brushRef="#br1" timeOffset="39640.4">7096 2331 6609,'25'-81'3783,"-24"80"-3489,-1 1 0,0-1 1,1 0-1,-1 0 0,0 0 1,0 0-1,1 0 0,-1 0 1,0 0-1,0 0 1,0 0-1,0 0 0,0 0 1,-1 0-1,1 0 0,0 0 1,0 0-1,-1 0 0,1 0 1,0 0-1,-1 0 1,1 0-1,-1 1 0,1-1 1,-1 0-1,0 0-294,1 1 111,0 0 0,-1 0 0,1 0-1,0 0 1,0 0 0,-1 0 0,1 0 0,0 0 0,-1 0 0,1 0-1,0 0 1,-1 0 0,1 0 0,0 0 0,0 0 0,-1 0 0,1 0-1,0 1 1,0-1 0,-1 0 0,1 0 0,0 0 0,0 0 0,-1 1-1,1-1 1,0 0 0,0 0 0,0 0 0,-1 1 0,1-1-1,0 0 1,0 0 0,0 1 0,0-1 0,0 0 0,0 1 0,-1-1-1,1 0 1,0 0 0,0 1 0,0-1 0,0 0 0,0 1 0,0-1-1,0 0 1,0 1 0,0-1 0,0 0 0,0 0 0,1 1-111,-2 7 138,1 0 1,1 1 0,0-1 0,0 0 0,0 0-1,1 0 1,1 0 0,-1 0 0,1 0-1,0-1 1,1 1 0,0-1 0,0 0-1,1 0 1,-1 0 0,1-1 0,1 0 0,3 4-139,-8-9 44,0 0 0,0 0 1,0 0-1,0 0 1,0 0-1,0 0 1,1-1-1,-1 1 0,0 0 1,0-1-1,1 1 1,-1-1-1,0 1 1,1-1-1,-1 0 0,1 0 1,-1 1-1,0-1 1,1 0-1,-1 0 1,1 0-1,-1-1 0,0 1 1,1 0-1,-1 0 1,0-1-1,1 1 1,-1-1-1,0 1 0,1-1 1,-1 0-1,0 1 1,0-1-1,0 0 1,1 0-45,1-2 69,1 1 0,-1 0 1,1 1-1,0-1 1,-1 1-1,1-1 1,0 1-1,0 0 0,0 0 1,0 1-1,0-1-69,38-12 298,-30 7-274,0-2-1,-1 0 1,0 0-1,0-1 0,-1 0 1,0-1-1,0 0 1,-1-1-1,0 0 1,6-11-24,-2 8-454,-5 11-4579,-7 2 1331</inkml:trace>
  <inkml:trace contextRef="#ctx0" brushRef="#br1" timeOffset="40144.29">7495 2246 7074,'32'38'3372,"-26"-27"6307,-3-10-5317,7-5-4984,20-13 1604,-29 16-941,-1 1 0,1-1 1,0 0-1,0 1 1,-1-1-1,1 0 0,-1 1 1,1-1-1,0 0 1,-1 0-1,1 0 1,-1 0-1,0 0 0,1 1 1,-1-1-1,0 0 1,1 0-1,-1 0 1,0 0-1,0 0 0,0 0 1,0 0-1,0 0 1,0 0-1,0 0 1,0 0-1,0 0 0,-1 0 1,1 0-1,0 0 1,-1 0-1,1 0 0,-1 0 1,1 1-1,-1-2-41,0 1 21,-1 0 1,0 0-1,0 0 0,0 0 0,1 1 0,-1-1 0,0 0 0,0 1 0,0-1 0,0 1 0,0 0 1,0 0-1,0 0 0,0 0 0,0 0 0,0 0 0,0 0 0,0 1 0,0-1 0,0 1 1,0-1-1,0 1 0,0 0 0,1-1 0,-3 2-21,-35 17 46,36-18-39,1 1 1,1-1-1,-1 0 0,0 1 1,0-1-1,0 1 1,1 0-1,-1 0 0,1-1 1,-1 1-1,1 0 1,0 0-1,0 0 0,0 1 1,0-1-1,0 0 1,0 0-1,1 0 0,-1 1 1,1-1-1,-1 0 1,1 1-1,0-1 0,0 0 1,0 1-1,0-1 1,0 0-1,1 1 0,-1-1 1,1 0-1,-1 1 1,1-1-1,0 0 0,0 0 1,0 0-1,0 0 1,0 0-1,1 0 0,-1 0 1,1 0-1,-1 0 1,1 0-1,0-1-7,5 8 22,0-1 0,1-1 0,0 1 0,0-2 0,1 1 0,0-1 0,0 0 1,2 1-23,-5-5 14,-1 0 1,1 0 0,-1 0 0,1 0 0,0-1-1,0 0 1,0 0 0,0-1 0,-1 0 0,1 0 0,0 0-1,0-1 1,0 1 0,0-2 0,0 1 0,-1 0-15,-2 0 10,0 0 1,-1 0-1,1 0 0,-1 0 1,1-1-1,-1 1 1,0-1-1,1 0 1,-1 1-1,0-1 1,0 0-1,0 0 0,0 0 1,-1 0-1,1-1 1,0 1-1,-1 0 1,0-1-1,1 1 0,-1-1 1,0 0-1,0 1 1,-1-1-1,1 0 1,-1 1-1,1-1 1,-1 0-1,0 0 0,0 1 1,0-1-1,0 0 1,0 0-1,-1 0 1,1 0-11,-1-1 5,1 0 0,-1-1 1,1 1-1,0 0 0,0-1 1,1 1-1,-1 0 0,1-1 1,0 1-1,1 0 0,-1 0 1,0 0-1,1 0 0,0 0 1,0 0-1,0 0 0,1 1 1,2-4-6,4-3 6,1 0 1,1 1 0,-1 0 0,1 1 0,5-3-7,4-3 51,-14 9-166,0 0 0,-1 0 0,1 0 0,-1-1-1,-1 1 1,4-7 115,6-9-4878,-4 4 1545</inkml:trace>
  <inkml:trace contextRef="#ctx0" brushRef="#br1" timeOffset="40488.73">7942 1967 5321,'32'-104'3456,"-28"72"105,-4 32-3479,0 0 0,0-1-1,-1 1 1,1 0 0,0 0-1,0-1 1,0 1 0,0 0-1,0 0 1,0-1 0,-1 1-1,1 0 1,0 0 0,0 0-1,0 0 1,-1-1-1,1 1 1,0 0 0,0 0-1,-1 0 1,1 0 0,0 0-1,0-1 1,-1 1 0,1 0-1,0 0 1,0 0 0,-1 0-1,1 0 1,0 0 0,0 0-1,-1 0 1,1 0 0,0 0-1,0 0 1,-1 0 0,1 0-1,0 0 1,0 1 0,-1-1-1,1 0 1,0 0-1,0 0 1,-1 0 0,1 0-82,-2 2 291,0-1 0,-1 1 0,1-1 0,1 1 0,-1 0-1,0 0 1,0 0 0,1 0 0,-1 0 0,1 0 0,-1 0 0,1 1-291,-15 48 1053,3 1-1,2 0 1,2 1 0,3 0-1,1 25-1052,-5 27 566,9-94-507,0 1 0,1-1 0,1 1 0,-1-1 0,3 8-59,-3-16 8,1 0 1,-1 0 0,1 1-1,0-1 1,0 0 0,0-1-1,0 1 1,1 0 0,-1 0-1,1 0 1,0-1 0,0 1-1,0-1 1,0 1 0,0-1-1,0 0 1,1 0 0,-1 0-1,1 0 1,0 0 0,2 1-9,-5-3-85,1 0 1,0 1 0,0-1 0,0 0 0,0 0 0,0 0 0,0 0-1,0 0 1,0 0 0,-1 0 0,1 0 0,0 0 0,0 0-1,0 0 1,0 0 0,0-1 0,0 1 0,0 0 0,0-1 0,-1 1-1,1-1 85,1 0-582,-1 0-1,1 0 0,-1 0 0,1-1 1,-1 1-1,0 0 0,0-1 0,0 1 0,0-1 1,0 0-1,0 1 0,0-1 0,-1 0 0,2-1 583,2-16-5641</inkml:trace>
  <inkml:trace contextRef="#ctx0" brushRef="#br1" timeOffset="40957.22">7935 2332 3889,'-34'-49'3739,"0"22"1826,30 24-4829,-14-9 2754,17 12-3410,1-1 0,0 1 0,0 0 0,-1 0 0,1 0 0,0 0 0,0-1 0,0 1 1,-1 0-1,1 0 0,0 0 0,0-1 0,0 1 0,0 0 0,-1 0 0,1-1 0,0 1 0,0 0 0,0 0 1,0-1-1,0 1 0,0 0 0,0-1 0,0 1 0,0 0 0,0 0 0,0-1 0,0 1 0,0 0 0,0-1 0,0 1 1,0 0-1,0 0 0,0-1 0,0 1 0,0 0 0,1 0 0,-1-1 0,0 1 0,0 0 0,0 0 0,0-1 0,1 1 1,-1 0-1,0 0 0,0 0 0,0 0 0,1-1 0,-1 1 0,0 0 0,0 0 0,1 0 0,-1 0 0,0 0-80,4-2 187,-1 1-1,1 0 0,0 0 1,0 0-1,-1 1 0,1-1 1,0 1-1,0 0 0,-1 0 1,3 0-187,17 0 195,58-2 112,-35 3-181,0-2 1,-1-3-1,1-1 1,-1-3-1,26-8-126,-67 15 24,1 0 0,-1 0 0,0-1-1,0 0 1,1 0 0,-1 0 0,-1 0 0,1-1-1,0 0 1,0 1 0,-1-1 0,2-2-24,-5 5 3,0-1 0,0 1 1,0 0-1,0 0 0,0 0 1,0-1-1,0 1 0,0 0 0,0 0 1,0-1-1,0 1 0,0 0 1,0 0-1,0-1 0,0 1 1,0 0-1,0 0 0,0 0 0,0-1 1,0 1-1,-1 0 0,1 0 1,0 0-1,0-1 0,0 1 1,0 0-1,0 0 0,-1 0 1,1 0-1,0-1 0,0 1 0,0 0 1,-1 0-1,1 0 0,0 0 1,0 0-1,0 0 0,-1 0 1,1 0-1,0-1 0,0 1 0,-1 0-3,-15-1 69,-17 7-16,30-5-51,0 0 1,1 0-1,-1 0 1,1 1-1,-1-1 0,1 0 1,0 1-1,0 0 1,-1-1-1,1 1 1,0 0-1,0 0 1,1 0-1,-1 0 1,0 1-1,1-1 0,-1 0 1,1 1-1,0-1 1,0 1-1,0-1 1,0 1-1,0 0 1,0-1-1,1 1 0,-1 2-2,1-1 6,1 0 0,0 0 0,0 0-1,0 0 1,0 0 0,0-1 0,1 1-1,-1 0 1,1 0 0,0-1-1,1 1 1,-1-1 0,0 0 0,1 0-1,0 0 1,0 0 0,0 0-1,2 1-5,39 30 82,-32-27-47,-1 1 0,0 1-1,-1 0 1,0 0-1,8 11-34,-16-19 9,-1 1 0,1 0 0,-1 0 0,0 0 0,0 0-1,0 0 1,0 0 0,0 0 0,0 0 0,-1 0 0,1 0 0,-1 0 0,0 1 0,1-1-1,-1 0 1,0 0 0,0 1 0,0-1 0,-1 0 0,1 0 0,0 1 0,-1-1-1,0 0 1,1 1-9,-2 0 41,-1 1-1,1-1 0,0 1 1,-1-1-1,0 0 0,1 0 1,-1 0-1,0 0 0,-1-1 1,1 1-1,0-1 1,-4 2-41,-6 3 130,-1 0 0,0-1 0,0-1 1,0 0-1,-1 0 0,-13 1-130,-91 4 962,109-7-1261,5 3-3497,-2 2 402</inkml:trace>
  <inkml:trace contextRef="#ctx0" brushRef="#br1" timeOffset="41295.16">8766 2468 10594,'18'-15'4585,"-21"15"688,12-5-2448,-4 5-489,-5-2-191,0 1-1001,0 1-312,0 0-416,0 0-135,0 0 47,0 0 152,0 0-1657,-1 1-4928,-5 3 1280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4:2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179 129 11138,'15'2'740,"0"0"0,1-1 0,-1 0 0,0-1-1,1-1 1,-1-1 0,0 0 0,0-1-1,7-2-739,48-6 24,432-14 89,-213 16-75,388-15 799,448 51-837,-639-6 300,118-25-300,-192 2 248,-259 3-66,410-2 620,-38-7-727,-2 5 2088,228-41-2163,-632 35 151,11-1 399,-50-1-3658,-40 2 693</inkml:trace>
  <inkml:trace contextRef="#ctx0" brushRef="#br0" timeOffset="1198.32">0 469 7058,'49'-20'482,"-8"1"999,1 2 1,1 3-1,8-1-1481,94-13 1040,1 7 1,19 4-1041,-120 13 117,262-21 1245,86-8 88,-116 13-126,190 14-1324,-262 6 535,-40-1-208,1421-17 467,-1057 7-666,356-10 1135,-384 10-630,16 12-384,432-7-43,-326-20 2101,-567 19-5138,-16-8 1322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0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93 5273,'-9'-9'1243,"0"1"0,0 0 0,0 0 0,-1 1 0,0 1 0,-1 0 0,-7-4-1243,6 5 690,0 0 0,0 1 0,-1 0 0,0 0 0,0 2 0,0-1 1,-2 2-691,7 0 164,-1 0 0,0 1 0,1 0 0,-1 0 0,0 1 0,1 1 0,-1-1 0,1 1 0,-1 1 0,1-1 0,0 1 0,0 1 0,0 0 0,0 0 0,1 0 0,0 1 0,-1 0 0,2 1 0,-1-1 0,1 1 0,0 0 0,0 1 0,0 0-164,5-5 7,-1 0 0,1-1 0,0 1 0,0 0 0,0 0 0,0 0 0,0 0 0,0 1 0,1-1 0,-1 0 0,1 0 0,-1 0 0,1 1 0,0-1 0,0 0 0,0 0 0,0 0 0,0 1 0,1-1 0,-1 0 0,1 0 0,-1 0 0,1 1 0,0-1 0,0 0 0,0 0 0,0 0 0,0 0 0,0-1 0,0 1 0,1 0 0,-1 0 0,1-1 0,-1 1 0,1-1 0,1 2-7,8 5-1,0 0-1,0 0 1,0-1 0,1-1-1,9 4 2,-7-3 15,35 17-5,13 7 26,25 18-36,-69-37 6,0 0 0,-1 2-1,0-1 1,-1 2 0,-1 0 0,10 14-6,-22-26 6,-1 0 0,0 0-1,0 0 1,0 1 0,0-1 0,-1 0-1,1 1 1,-1-1 0,0 1-1,0 0 1,0-1 0,-1 1 0,1 0-1,-1 0 1,0-1 0,0 1 0,0 0-1,0 0 1,-1 0-6,-1 2 42,1 0 0,-1 0 0,-1 0 0,1 0 0,-1 0 0,0-1 0,0 1 0,-1-1 0,0 0 0,-4 5-42,-5 4 165,-2 1 1,0-2 0,-1 0 0,0-1-1,-1-1 1,-15 8-166,-22 11-100,-1-3 0,-9 1 100,66-31-3917,7-10 109</inkml:trace>
  <inkml:trace contextRef="#ctx0" brushRef="#br0" timeOffset="612.54">764 135 9642,'-8'-28'5767,"8"28"-5704,0 0 0,0 0 0,-1 0 0,1 0 1,0 0-1,0 0 0,0 0 0,0 0 1,-1 0-1,1 0 0,0 0 0,0 0 0,0 0 1,0 0-1,-1 0 0,1 0 0,0 0 0,0 0 1,0 0-1,0 0 0,-1 0 0,1 0 1,0 0-1,0 0 0,0 0 0,0 0 0,0 0 1,-1 0-1,1 0 0,0 1 0,0-1 1,0 0-1,0 0 0,0 0 0,0 0 0,0 0 1,-1 0-1,1 1 0,0-1 0,0 0 1,0 0-1,0 0 0,0 0 0,0 1 0,0-1 1,0 0-1,0 0 0,0 0 0,0 0 0,0 0 1,0 1-1,0-1 0,0 0 0,0 0 1,0 0-1,0 0 0,0 1 0,0-1 0,0 0 1,0 0-1,0 0 0,0 0-63,-5 55 3202,4-36-3350,-5 108 1645,6 53-1497,2-63 323,-3-117-305,1 0-1,0 0 0,0 0 0,0 0 0,0 0 0,0 0 1,0 0-1,0 0 0,0 0 0,0 0 0,0-1 0,0 1 1,0 0-1,0 0 0,0 0 0,-1 0 0,1 0 0,0 0 1,0 0-1,0 0 0,0 0 0,0 0 0,0 0 0,0 0 1,0 0-1,0 0 0,-1 0 0,1 0 0,0 0 0,0 0 1,0 0-1,0 0 0,0 0 0,0 0 0,0 0 0,0 0 1,-1 0-18,-6-20 391,-5-30 100,7 7-401,1 0 0,3 0 0,1-1 0,2 1-1,3 0 1,1 0 0,2 0 0,8-22-90,-15 60 1,0 0-1,0 0 1,1 0-1,0 1 1,0-1-1,0 1 1,1-1-1,0 1 1,-1 0-1,1 0 1,1 0-1,-1 0 1,1 1-1,-1-1 1,1 1-1,0 0 1,0 0-1,0 0 1,1 1-1,-1-1 1,1 1 0,-1 0-1,1 0 1,0 1-1,0-1 1,0 1-1,0 0 1,0 1-1,0-1 1,0 1-1,0 0 1,0 0-1,3 1 0,2 0 2,0 1 0,0 0 0,0 1 0,0 0 0,0 1 0,-1 0 0,0 0 0,0 1 0,0 0 0,0 1 0,-1 0 0,1 0 0,-2 1 0,1 0 0,-1 0 0,2 4-2,5 7 24,-2 0-1,0 1 0,-2 1 0,0 0 1,-1 0-1,-1 1 0,0 0 0,-2 1 1,3 16-24,-1 7 87,-2 1 0,-1-1 0,-3 1 0,-2 14-87,1-55 36,-1 1 0,0-1 1,-1 1-1,1-1 1,-1 0-1,0 1 0,-1-1 1,1 0-1,-1 1 0,-2 4-36,2-9-19,0 1 0,1 0 0,-1-1 0,0 0-1,0 1 1,1-1 0,-1 0 0,0 0 0,0 0 0,-1 0-1,1 0 1,0 0 0,0 0 0,0-1 0,0 1 0,-1-1 0,1 0-1,0 0 1,-1 0 0,1 0 0,0 0 0,0 0 0,-1 0-1,1-1 1,0 1 0,-1-1 19,-7-1-945,0 0 0,1-1 0,-1 0 0,1 0 0,0-1 0,-7-3 945,-24-17-4245</inkml:trace>
  <inkml:trace contextRef="#ctx0" brushRef="#br0" timeOffset="945.16">747 410 5873,'-23'-18'3777,"1"-1"-8,10 4-1433,5 3 193,7 5-977,5 3-271,6 3-465,8 2-216,3 3-264,9-1-72,5-2-104,10 7-32,3-2-40,7 1 456,-2 2 272,4-1-5513,-8-1 2377</inkml:trace>
  <inkml:trace contextRef="#ctx0" brushRef="#br0" timeOffset="1281.56">1375 215 9890,'-24'-14'5554,"24"14"-5418,0 0 0,-1 0 0,1 0-1,-1 0 1,1 0 0,-1 0 0,1 0 0,0 0-1,-1 1 1,1-1 0,-1 0 0,1 0 0,0 0-1,-1 1 1,1-1 0,0 0 0,-1 0 0,1 1-1,0-1 1,-1 0 0,1 1 0,0-1 0,-1 0-1,1 1 1,0-1 0,0 1 0,0-1 0,-1 0-1,1 1 1,0-1 0,0 1 0,0-1 0,0 1-136,-1 4 437,1 1 1,-1 0 0,1 0 0,1 0 0,-1 0-1,1 0 1,1 4-438,6 26 437,1-1-1,1-1 1,3 1 0,0-2-1,2 0 1,2-1-1,1 0 1,19 26-437,-34-54 24,1 1-1,-1-1 1,1 0 0,-1 0-1,1 0 1,1 0-1,-1-1 1,0 1 0,1-1-1,-1 0 1,1-1 0,4 3-24,-7-5 22,1 1 1,-1-1 0,1 0-1,-1 0 1,1 0-1,0 0 1,-1 0 0,1 0-1,-1 0 1,1-1 0,-1 0-1,1 1 1,-1-1 0,0 0-1,1 0 1,-1 0-1,0 0 1,0-1 0,1 1-1,-1-1 1,0 1 0,0-1-1,-1 0 1,1 1 0,0-1-1,-1 0 1,1 0 0,-1-1-1,1 1-22,10-15 215,0-1 0,-2 0 0,0 0 0,0-1 0,-2 0 0,3-10-215,10-39 784,2-18-784,4-14 255,-24 91-224,-1 1 0,2-1 0,-1 1 0,1 0 0,0 0 0,1 0 0,2-2-31,-6 8 4,0 1-1,1-1 1,-1 1-1,0 0 1,0 0-1,1-1 1,-1 1-1,1 0 1,-1 0-1,1 0 1,-1 1-1,1-1 1,0 0 0,-1 0-1,1 1 1,0-1-1,-1 1 1,1 0-1,0 0 1,0-1-1,0 1 1,-1 0-1,1 0 1,0 0-1,0 1 1,-1-1-1,1 0 1,0 1-1,0-1 1,-1 1-1,1 0 1,0-1-1,-1 1 1,1 0-1,-1 0 1,1 0-1,-1 0 1,1 0-1,-1 1-3,24 19-4446,6 10 631</inkml:trace>
  <inkml:trace contextRef="#ctx0" brushRef="#br0" timeOffset="1645.22">2237 223 8634,'0'-3'676,"-1"-1"0,0 0 0,0 1 1,-1-1-1,1 1 0,-1-1 0,1 1 0,-1 0 0,0 0 1,-1-1-1,1 1 0,0 1 0,-1-1 0,1 0 0,-2 0-676,2 2 136,1 0-1,-1 1 0,1-1 1,-1 1-1,1-1 0,-1 1 0,0-1 1,1 1-1,-1 0 0,0 0 1,1 0-1,-1 0 0,0 0 1,1 0-1,-1 0 0,0 1 0,1-1 1,-1 1-1,1-1 0,-1 1 1,0-1-1,1 1 0,-1 0 0,1 0 1,0 0-1,-1 0 0,1 0 1,0 0-1,0 0 0,-1 0 0,1 0 1,0 1-1,0-1 0,0 1 1,0 0-136,-16 18 422,1 1 0,1 1-1,1 0 1,0 1 0,2 0 0,-2 9-422,8-18 85,1 0 0,0 0 0,1 0 0,1 0 0,0 1 0,1 0-1,1-1 1,0 1 0,1 0 0,0 0 0,1-1 0,1 2-85,-1-13 12,-1 1 1,1-1-1,-1 0 1,1 0-1,0 0 0,0 0 1,1 0-1,-1-1 1,1 1-1,-1 0 1,1-1-1,0 1 0,0 0 1,0-1-1,0 0 1,0 0-1,1 0 1,-1 0-1,1 0 1,-1 0-1,1 0 0,0-1 1,0 1-13,0-1 17,1-1 1,-1 1-1,1-1 1,-1 1-1,1-1 1,-1 0-1,1-1 1,-1 1-1,1 0 1,0-1-1,-1 0 1,0 0-1,1 0 1,-1 0-1,0-1 1,1 1-1,-1-1 1,0 0-1,0 0 1,1-1-18,11-7 60,-1-1 0,-1 0-1,0-1 1,-1-1 0,0 0 0,0-1 0,-2 0 0,0 0-1,0-1 1,4-10-60,-11 19 16,1-1 1,-1 1-1,0-1 0,-1 0 0,0 0 0,0 0 0,0 0 0,-1 0 0,0 0 1,0-1-1,-1 1 0,0 0 0,0-1 0,0 1 0,-1 0 0,0 0 0,-1 0 0,0 0 1,0 0-1,0 0 0,-1 0 0,0 0 0,-1 1 0,1-1 0,-1 1 0,-3-3-16,6 7 42,-1-1 0,0 1 0,0 0 0,0 1 0,0-1 0,0 0 0,-1 0 0,1 1 0,-1 0 0,1-1 0,-1 1 0,1 0 0,-1 0 0,1 0 0,-1 1 0,0-1 0,0 1 0,1-1 0,-1 1 0,0 0-1,0 0 1,0 0 0,1 0 0,-1 1-42,1-1-37,1 1-1,-1-1 0,1 1 0,-1-1 0,1 1 0,-1 0 0,1 0 1,0 0-1,0-1 0,-1 1 0,1 1 0,0-1 0,0 0 0,0 0 1,0 0-1,0 0 0,0 1 0,1-1 0,-1 1 0,0-1 0,0 2 38,-1 28-4388,9-5 293</inkml:trace>
  <inkml:trace contextRef="#ctx0" brushRef="#br0" timeOffset="1971.75">2552 215 9930,'-2'-10'6894,"8"32"-3430,-4-9-2944,6 81 2060,-3 0 0,-6 42-2580,-1-119 80,0 37 94,2-51-152,1 0 0,-1 0 0,0 1 0,1-1 0,0 0 0,0 0 0,0 0 0,0 0 0,0 0 0,1 0 0,-1 0 0,1-1 0,0 1 0,0 1-22,-1-4 33,-1 0-1,1 1 1,-1-1 0,1 0 0,0 1 0,-1-1 0,1 0 0,-1 0 0,1 1-1,0-1 1,-1 0 0,1 0 0,0 0 0,-1 0 0,1 0 0,-1 0 0,1 0 0,0 0-1,-1 0 1,1 0 0,0-1 0,-1 1 0,1 0 0,-1 0 0,1 0 0,0-1-1,-1 1 1,1 0 0,-1-1 0,1 1 0,-1-1 0,1 1 0,-1 0 0,1-1-1,-1 1 1,0-1 0,1 1 0,-1-1 0,0 0 0,1 1 0,-1-1 0,0 1 0,1-1-1,-1 1 1,0-1 0,0 0 0,0 0-33,15-34 547,-3-5-4332,4-2 793</inkml:trace>
  <inkml:trace contextRef="#ctx0" brushRef="#br0" timeOffset="1972.75">2555 151 9698,'-32'-15'2249,"11"4"823,15 9-2848,6 2-136,7 0-48,-7 0-120,0 0-496,19 1-2489,12 3 585</inkml:trace>
  <inkml:trace contextRef="#ctx0" brushRef="#br0" timeOffset="2615.47">2780 168 1464,'2'0'710,"0"0"0,0 1 0,0 0-1,1-1 1,-1 1 0,0 0 0,0 0-1,0 0 1,0 1 0,-1-1 0,1 0-1,0 1 1,0-1 0,0 2-710,21 31 4774,3 45-1705,-23-68-2487,14 51 2874,6 59-3456,-19-93 345,-1 0-1,-2 0 0,-1 0 1,-1 1-1,-3 16-344,4-43 29,0-1 1,0 0-1,0 0 0,0 1 0,0-1 1,0 0-1,-1 0 0,1 0 0,0 1 1,-1-1-1,1 0 0,-1 0 0,1 0 1,-1 0-1,1 0 0,-1 1 1,0-1-1,0 0 0,1-1 0,-1 1 1,0 0-1,0 0 0,0 0 0,0 0 1,-1 0-30,1-2 42,0 1 0,0-1 0,0 1 1,0-1-1,0 1 0,0-1 0,0 0 1,0 1-1,0-1 0,0 0 0,0 0 1,0 0-1,0 1 0,1-1 1,-1 0-1,0 0 0,1 0 0,-1-1 1,1 1-1,-1 0-42,-26-63 868,22 43-824,0 0 1,2 0 0,0-1 0,2 1 0,0-1 0,1 1-1,2-1 1,0 1 0,1-1 0,1 1 0,1 0 0,6-16-45,-7 25-6,1-1 0,0 1 0,1 0 0,0 1 0,1 0 0,0 0 1,0 0-1,2 1 0,-1 0 0,1 0 0,1 1 0,-1 0 0,1 1 0,1 0 1,0 1-1,0 0 0,0 1 0,1 0 0,0 0 0,0 1 0,5 0 6,-13 3-5,0 1-1,1-1 0,-1 1 1,1 1-1,0-1 0,-1 1 1,1-1-1,-1 1 0,1 0 1,0 1-1,-1-1 0,1 1 1,-1 0-1,1 0 0,-1 1 1,0-1-1,1 1 0,-1 0 1,0 0-1,0 0 1,0 1-1,0-1 0,0 1 1,-1 0-1,1 0 0,-1 0 6,0 2-3,1 1 0,-1-1 0,0 0 0,0 1 0,-1 0 1,0-1-1,0 1 0,0 0 0,0 0 0,-1 0 0,0 1 0,-1-1 0,1 0 0,-1 0 0,0 0 0,-1 1 0,1-1 0,-3 6 3,2-4 3,-1 1 0,0-1 0,0 0 0,-1 0 0,0 0 0,0-1 0,-1 1 0,0-1 0,0 0 0,-1 0 0,0 0 0,0 0 0,-1-1 0,0 0 0,0 0 0,0 0 0,-3 1-3,-3 0 9,0 0-1,0 0 0,-1-1 0,0-1 1,0 0-1,0 0 0,-1-2 0,0 0 0,1 0 1,-3-1-9,1-1 5,-21 4 5,35-5-11,0 0 0,0 0 0,-1 0 0,1 1 0,0-1 0,0 0 0,0 1 0,0-1 0,-1 1 0,1 0 0,0-1 0,0 1 0,0 0 0,0-1 0,0 1 0,1 0 0,-1 0 1,0 0-1,0 0 0,0 1 1,2 0 10,0 1 0,0-1 0,1 1 0,-1-1 0,1 0 0,-1 0 0,1 0 0,0 0 0,0 0 0,0 0 0,0-1 0,0 1 0,0-1 1,1 1-1,-1-1 0,2 1-10,1 1 39,30 22 282,58 41 1617,40 18-1938,-102-67 162,-1-2 1,2 0-1,0-2 0,0-2 0,1-1 0,29 5-162,-50-13-10,-6-1-9,0 0 1,-1 0 0,1 0-1,0 1 1,-1-1 0,1 2-1,-1-1 19,-3-1-315,-1 0 0,1 0 0,-1 0 0,1 0 0,-1 0 0,0 1-1,1-1 1,-1 0 0,0 1 0,0-1 0,0 0 0,0 1 0,0 0 0,-1-1-1,1 1 1,0 0 315,2 22-4199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4:4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90 3409,'0'-12'356,"-2"-36"2993,2 47-3091,0-1 0,0 1 0,0 0 0,0-1 0,-1 1 0,1 0 0,-1 0 0,1-1 0,-1 1 0,1 0 0,-1 0 0,0 0 0,0 0 0,1 0 0,-1 0 0,0 0 0,0 0 0,0 0 0,0 0 0,0 0 0,0 0 1,0 1-1,-1-1 0,1 0 0,0 1 0,0-1 0,-1 1 0,1 0 0,0-1 0,0 1 0,-2 0-258,-3 1 345,0 0 0,-1 1 0,1 0 0,0 0 0,0 1 0,0 0 0,0 0 0,0 0 0,1 1 0,0 0 0,-1 0 0,1 0 0,-2 3-345,-8 5 521,-11 9-189,2 0-1,0 2 1,2 1-1,0 1 1,2 1 0,1 1-1,1 0 1,1 2 0,1-1-1,2 2 1,1 0-1,1 1 1,2 0 0,1 1-1,-2 19-331,9-35 109,0 0 0,1 0 0,1 0 0,0 0 0,1 0 0,1 0 1,0 0-1,2 0 0,0 0 0,0-1 0,1 1 0,1-1 0,4 6-109,-5-12 33,0 0 1,1-1 0,0 1 0,0-2 0,1 1 0,0-1 0,0 0 0,1 0-1,0-1 1,0 0 0,1 0 0,-1-1 0,1 0 0,0 0 0,0-1-1,1-1 1,-1 1 0,1-2 0,0 1 0,0-1 0,9 0-34,15 0 116,-1-1 1,0-2-1,1-1 1,-1-2-1,0-1 1,10-4-117,57-17-6170,-53 10 1479</inkml:trace>
  <inkml:trace contextRef="#ctx0" brushRef="#br0" timeOffset="470.84">957 363 8738,'-1'-3'291,"0"1"0,-1 0 0,0 0 1,1 0-1,-1 0 0,0 0 0,0 0 0,0 0 0,0 0 1,0 1-1,0-1 0,-1 1 0,1 0 0,0-1 0,-1 1 1,1 0-1,-1 1 0,1-1 0,-1 0 0,0 1 0,1-1 1,-1 1-1,0 0 0,1 0 0,-1 0 0,0 0 0,1 0 1,-1 1-1,0-1 0,1 1 0,-1 0 0,1-1 0,-1 1 1,1 1-1,-1-1-291,-3 3 173,0-1 1,1 1-1,-1 1 1,1-1-1,0 1 1,0 0-1,0 0 1,1 0-1,0 1 1,0 0-1,0 0 1,1 0 0,-2 4-174,-4 9 167,1 1 0,1-1 0,0 2 0,2-1 0,0 1 1,1 0-1,1 0 0,1 0 0,1 1-167,1-14 19,0 1-1,1-1 1,0 0-1,0 0 1,1 0-1,0 0 1,1 0-1,-1 0 1,2-1 0,-1 1-1,1-1 1,0 0-1,0 0 1,1 0-1,0 0 1,0-1-1,1 0 1,-1 0-1,1 0 1,1-1 0,-1 0-1,1 0 1,0-1-1,3 2-18,-5-3 12,1 0 0,-1-1 0,1 0 0,0 0 0,0-1 0,0 1 0,0-1 0,0 0 0,0-1 0,0 0 0,0 0 0,0 0 0,0 0 0,0-1 0,0 0 0,0 0 0,0-1 0,-1 0 0,1 0 0,0 0 0,-1-1 0,1 1 0,-1-1 0,0-1 0,0 1 0,0-1 0,-1 0 0,1 0 0,-1 0 0,0-1 0,3-2-12,0-2 39,0 1-1,-1-1 1,0 0 0,0 0 0,-1-1 0,0 0-1,-1 0 1,0 0 0,0 0 0,-1-1-1,0 0 1,-1 1 0,-1-1 0,1 0 0,-2 0-1,0 0 1,0-5-39,-2 3 33,0 0 0,-1 0 0,-1 0 0,0 1-1,-1-1 1,0 1 0,-1 0 0,0 1 0,-1-1 0,0 1 0,-3-2-33,7 8 20,-1 0 1,0 0 0,0 1 0,-1 0 0,0 0 0,1 0 0,-1 0 0,0 1 0,-1 0 0,1 0 0,-1 0 0,1 1 0,-1-1 0,0 1 0,0 1 0,0-1 0,0 1 0,0 0 0,0 0 0,0 1 0,0 0 0,0 0 0,-1 1 0,1-1 0,-3 2-21,8-2 28,0 0 0,-1 1 0,1-1 1,0 0-1,0 1 0,0-1 0,0 1 0,0-1 1,0 1-1,0-1 0,0 1 0,0 0 1,1-1-1,-1 1 0,0 0 0,0 0 0,0 0 1,1 0-1,-1 0 0,1 0 0,-1 0 0,0 0 1,1 0-1,0 0 0,-1 0 0,1 0 1,0 0-1,-1 1-28,4 32-3334,6-3 615</inkml:trace>
  <inkml:trace contextRef="#ctx0" brushRef="#br0" timeOffset="1241.45">1419 366 6009,'-2'-1'404,"0"0"-1,0 0 1,0 1-1,0-1 1,0 1 0,0-1-1,0 1 1,0 0-1,0 0 1,0 0-1,0 0 1,0 0-1,0 0 1,0 1 0,0-1-1,0 1 1,0-1-1,0 1 1,0 0-1,0 0 1,0 0-1,0 0 1,1 0-1,-1 0 1,0 1-404,-1 1 271,0 0 0,1 0-1,-1 1 1,1-1 0,0 1 0,0 0-1,0 0 1,1-1 0,-1 1 0,1 0-1,0 0 1,0 3-271,-3 14 185,2 0-1,0 0 0,1 1 0,2 12-184,-1-29 322,5 54 128,2 0 0,2-1 1,17 53-451,-25-108 572,-1-11-123,-3-30 156,-8-49-18,-15-161-57,21 184-265,-5 29 313,7 29-244,8 21-187,-2-5-145,1-1 0,0 1 0,1-1 1,-1-1-1,7 9-2,-4-7 3,-5-6 0,0 0 0,1 0 0,0 0 0,0-1 0,0 1 0,1-1 0,-1 0 0,1 0 1,-1 0-1,1 0 0,0-1 0,0 1 0,0-1 0,1 0 0,-1 0 0,0-1 0,1 1 1,-1-1-1,1 0 0,0 0 0,-1-1 0,1 1 0,0-1 0,-1 0 0,1 0 1,0-1-1,-1 1 0,1-1 0,0 0 0,-1 0 0,1-1 0,-1 1 0,0-1 0,1 0 1,-1 0-4,12-7 23,0 0 0,0 0 0,-1-2 1,-1 0-1,1 0 0,-2-1 1,11-13-24,-13 15 14,-1-1 0,-1-1 0,0 0 0,0 0 0,-1 0 0,-1-1 0,0-1 1,-1 1-1,0-1 0,-1 0 0,0 0 0,1-11-14,18 84 271,-12-15-27,-2 0 0,-1 11-244,-5-25 74,2-1 1,0 0 0,2-1-1,1 0 1,1 0 0,8 14-75,-10-30-169,1 0 1,0 0-1,0-1 1,1 0-1,4 2 169,-7-8-4052,4-6 641</inkml:trace>
  <inkml:trace contextRef="#ctx0" brushRef="#br0" timeOffset="2279.57">2053 413 7009,'-2'-11'1562,"2"7"-944,0 0 0,0 0-1,-1 0 1,0 1 0,1-1 0,-1 0 0,-1 0 0,1 0 0,0 1 0,-1-1 0,0 1 0,0-1 0,0 1-1,0 0 1,-1-1 0,1 1-618,-1 7 4253,4 13-4227,-1-12 343,9 100 656,5 0 1,18 67-1026,-20-144 79,-5-17 42,-7-11-115,0 0-1,0 0 1,1 0-1,-1 0 1,0 0 0,0 0-1,0 0 1,1 0-1,-1 0 1,0 0-1,0 0 1,0 0-1,0 0 1,1 0-1,-1-1 1,0 1-1,0 0 1,0 0-1,0 0 1,0 0-1,1 0 1,-1 0 0,0-1-1,0 1 1,0 0-1,0 0 1,0 0-1,0 0 1,0-1-1,0 1 1,0 0-1,1 0 1,-1 0-1,0 0 1,0-1-1,0 1 1,0 0-1,0 0 1,0 0 0,0-1-1,0 1 1,0 0-1,0 0 1,0 0-1,-1 0 1,1-1-1,0 1 1,0 0-1,0 0 1,0 0-1,0 0 1,0-1-1,0 1-5,-1-13 88,-1 0-1,0-1 0,0 1 0,-1 0 1,-1 0-1,0 1 0,-3-4-87,-15-62 142,5-60-97,16 120-13,1 0 1,0-1 0,2 1 0,0 0-1,1 0 1,3-9-33,1-2 178,-6 23-144,0 0 0,0 0-1,1 0 1,0 0 0,0 0 0,1 1 0,-1-1-1,1 1 1,1-1 0,1-1-34,-3 4 23,-1 0-1,1 0 1,-1 0 0,1 0-1,-1 0 1,0 0 0,0-1-1,0 1 1,0 0 0,-1 0-1,1-1 1,-1 1-1,0-1 1,0 1 0,0 0-1,-1-2-22,1-3 6,2 7-85,3 8 61,3 8 26,-5-8-5,1 0 0,-1 0 0,1-1 0,0 1 1,1-1-1,-1 0 0,1 0 0,2 2-3,30 39 46,-27-33-21,0 0 0,1-1 0,1-1 0,7 7-25,34 39 37,-35-29-25,-14-22 0,0 0-1,0 0 1,1 0-1,0 0 1,0-1-1,0 0 1,1 0-1,0-1 1,0 1-1,1-1 1,1 1-12,-7-6 5,0 0 0,1 1 0,-1-1 0,0 0 0,0 0 1,0 0-1,0 0 0,0 0 0,0-1 0,0 1 1,0 0-1,0 0 0,0-1 0,0 1 0,0 0 0,0-1 1,0 1-1,0-1 0,0 0 0,0 1 0,0-1 1,0 0-1,-1 1 0,1-1 0,0 0 0,0 0 0,-1 0 1,1 0-1,0 0-5,19-33 75,-15 25-48,6-13 4,0 0 0,-1-1 0,-2 0 1,0 0-1,-2-1 0,0 1 1,-2-2-1,0 1 0,-1-14-31,-3 37-2,0 1 0,0 0 1,0-1-1,0 1 0,0-1 0,0 1 1,0 0-1,0-1 0,0 1 0,0-1 0,0 1 1,0 0-1,0-1 0,0 1 0,0 0 1,1-1-1,-1 1 0,0-1 0,0 1 1,0 0-1,1-1 0,-1 1 0,0 0 0,0 0 1,1-1-1,-1 1 0,0 0 0,1 0 1,-1-1-1,0 1 0,1 0 0,-1 0 0,0 0 1,1-1-1,-1 1 0,0 0 0,1 0 2,10 12-53,12 32 63,-7-2 31,-3 1 0,-1 1 0,-3 0 1,-1 0-1,0 23-41,-1-11 59,2 0 0,3-1 1,13 38-60,-23-88 59,0-1-1,0 1 1,0-1 0,0 0 0,1 0-1,0 0 1,-1 0 0,2 0 0,-1 0 0,0-1-1,1 1-58,-3-4-22,-1 1-1,1-1 1,0 1-1,-1-1 0,1 1 1,0-1-1,-1 0 0,1 0 1,0 1-1,0-1 1,-1 0-1,1 0 0,0 0 1,0 0-1,-1 0 0,1 0 1,0 0-1,0 0 0,0 0 1,-1 0-1,1 0 1,0 0-1,0 0 0,-1-1 1,1 1-1,0 0 23,0-2-323,1 1 0,-1 0 0,1-1 0,-1 1 0,0-1 0,1 0 0,-1 1 0,0-1-1,0 0 1,0 1 0,-1-1 0,1 0 0,0 0 0,-1 0 0,1-1 323,6-21-4129</inkml:trace>
  <inkml:trace contextRef="#ctx0" brushRef="#br0" timeOffset="3708.13">3501 480 6417,'-2'-14'2234,"2"11"-1612,0-1 1,0 1-1,0 0 1,0 0 0,-1 0-1,0 0 1,0-1-1,0 1 1,0 0 0,0 0-1,0 1 1,-1-1-1,1 0 1,-1 0 0,0 1-1,0-1 1,-1-1-623,12 32 4422,13 59-3555,-12-47-275,-1 3-158,-1 1 1,-1 23-435,-4-31 198,2-1 1,1 0-1,11 35-198,-31-119 374,3-1-1,0-6-373,10 47 22,-10-59 22,4-1 0,1-68-44,6 137-1,0 0 1,0-1 0,0 1 0,0 0 0,0 0 0,-1 0 0,1-1 0,0 1 0,0 0 0,0 0 0,0 0 0,0-1 0,0 1-1,0 0 1,0 0 0,0-1 0,0 1 0,0 0 0,0 0 0,0 0 0,0-1 0,0 1 0,1 0 0,-1 0 0,0-1 0,0 1-1,0 0 1,0 0 0,0 0 0,0 0 0,1-1 0,-1 1 0,0 0 0,0 0 0,0 0 0,0 0 0,1 0 0,-1-1 0,0 1-1,0 0 1,0 0 0,1 0 0,-1 0 0,0 0 0,0 0 0,0 0 0,1 0 0,-1 0 0,0 0 0,0 0 0,1 0 0,-1 0-1,0 0 1,0 0 0,0 0 0,1 0 0,-1 0 0,0 0 0,14 15 31,15 31 66,-26-43-86,12 24 64,19 31 38,1-2 0,3-2 0,36 40-113,-71-91 9,1 1 0,-1-1 1,1 1-1,-1-1 0,1 0 1,0 0-1,0-1 1,0 1-1,1-1 0,-1 0 1,1 0-1,-1-1 0,1 1 1,-1-1-1,1 0 0,0 0 1,0 0-1,0-1 1,-1 0-1,4 0-9,-3-1 18,-1 0-1,1 0 1,0-1 0,-1 1-1,1-1 1,-1-1 0,1 1 0,-1 0-1,0-1 1,0 0 0,0 0-1,-1 0 1,1-1 0,-1 1 0,1-1-1,-1 0 1,0 0 0,-1 0-1,1 0 1,0-2-18,10-20 64,-1-1 0,-2-1 0,0 1 0,-2-2 0,-1 1 0,-2-1 0,0 0 0,-1-17-64,1 3 46,2 1 1,2 0-1,9-25-46,3 33 526,-7 27-2001,-13 8 1231,-1-1 0,1 0-1,-1 1 1,1-1 0,-1 0 0,1 1-1,0-1 1,-1 1 0,0-1 0,1 1-1,-1-1 1,1 1 0,-1 0 0,0-1 0,1 1-1,-1-1 1,0 1 0,1 0 0,-1-1-1,0 1 1,0 0 0,0-1 0,0 1-1,1 0 1,-1-1 0,0 2 244,0 20-5402</inkml:trace>
  <inkml:trace contextRef="#ctx0" brushRef="#br0" timeOffset="4920.61">4231 315 8026,'1'-2'706,"-1"-1"0,1 1 0,0 0 0,-1 0 0,1-1 1,0 1-1,0 0 0,0 0 0,1 0 0,-1 0 0,0 0 1,1 0-1,0 1 0,-1-1 0,1 0 0,0 1 0,0-1-706,3-1 508,-1 0 0,1 0-1,0 1 1,0 0-1,0 0 1,0 0-1,0 1 1,1-1-508,16-2-42,0 1 0,1 0 0,16 2 42,-22 0 748,325-15-144,-338 15-479,10 0-271,-7-4-3284,-6-2 424</inkml:trace>
  <inkml:trace contextRef="#ctx0" brushRef="#br0" timeOffset="5261.96">4676 239 7970,'-117'71'3746,"111"-67"-3026,0 1 0,0 0 0,0 0 0,0 0 0,1 1 0,0-1 0,0 1 1,1 1-1,-2 2-720,1 1 653,1-1 1,0 1 0,1 0-1,0 0 1,1 0 0,0 1-1,-1 9-653,-2 12 1033,-1 15-26,2 0 0,3 0 0,1 0 0,3 1 1,8 44-1008,-7-53 384,-2-18-148,1 0 1,1 0 0,2-1-1,-1 1 1,3 0-237,-8-20 115,0-3-4764,0-1 620</inkml:trace>
  <inkml:trace contextRef="#ctx0" brushRef="#br0" timeOffset="14398.07">2936 387 1312,'1'-37'2317,"1"29"7591,2 14-4310,7 27-3826,-3 15-1391,-2-1-1,-2 1 0,-2 0 1,-3 18-381,3 50 319,-11 29 427,9-145-731,-1 0 0,1 0 0,0 0 0,0 0 0,0 0 0,0 0 0,0 0 0,0 0 0,0 0 0,0 0 0,0 0 0,0 0 0,0 0 0,0 0 0,0 0 1,0 0-1,0 0 0,0 0 0,-1 0 0,1 0 0,0 0 0,0 0 0,0 0 0,0 0 0,0 0 0,0 1 0,0-1 0,0 0 0,0 0 0,0 0 0,0 0 0,0 0 0,0 0 0,0 0 0,0 0 0,0 0 0,0 0 0,0 0 0,0 0 0,0 0-15,-3-9-3600,2-4 981</inkml:trace>
  <inkml:trace contextRef="#ctx0" brushRef="#br0" timeOffset="14745.75">2865 408 4209,'-1'-27'3576,"2"-26"3555,0 50-6886,0 0-1,0 0 0,0 1 1,0-1-1,1 0 0,-1 0 0,1 1 1,-1-1-1,1 1 0,0-1 1,0 1-1,0 0 0,1 0 1,-1 0-1,0 0 0,1 0 0,0 0-244,41-27 728,2 3 0,0 1 0,2 2 0,1 2-728,-37 17 91,0 0 1,0 1 0,0 0 0,0 1-1,1 0-91,-11 2-94,1-1-1,-1 1 1,1 0-1,-1 0 1,1 0-1,0 0 1,-1 0-1,1 0 1,-1 1-1,1-1 0,-1 1 1,0 0-1,1 0 1,-1 0-1,0 0 1,1 0-1,-1 0 1,0 1-1,0-1 1,0 1-1,0-1 1,0 1-1,0 0 0,-1 0 1,1-1-1,-1 1 1,1 1-1,-1-1 95,7 17-2412</inkml:trace>
  <inkml:trace contextRef="#ctx0" brushRef="#br0" timeOffset="15154.68">2955 519 5553,'0'-4'3073,"-2"-4"-1,1 7-1423,1 1 63,0 0-584,0 0-15,1 0-257,1 0-16,15 0-288,11 0-128,44-3-208,-35-2-32,-1-5-56,5 7 216,-7 1 617,-2 13-5050,-10 9 2104</inkml:trace>
  <inkml:trace contextRef="#ctx0" brushRef="#br0" timeOffset="15507.36">2904 1074 9482,'8'1'3105,"6"-7"968,1-1-2489,8 7 40,3-7-207,7 3-81,-7-3-440,8 0-168,-3-4-312,7 5-96,2-4-176,10 5 825,-3 0 567,-4 1-6561,-12-12 3232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1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7978,'-16'5'8379,"2"21"-5829,4 2-1755,0 2 0,2 0 0,2 0 1,0 0-1,2 0 0,0 20-795,3 22 1152,2 0 0,5 21-1152,-4-74 142,0 0 1,1 0 0,1-1-1,1 1 1,1-1 0,1 2-143,-5-13 22,1-1 1,1 0 0,-1 1-1,1-1 1,0 0 0,0-1-1,1 1 1,-1-1 0,1 0-1,1 0 1,-1 0 0,1-1-1,-1 0 1,1 0 0,0 0-1,1-1 1,4 3-23,-2-3 0,0 1 0,0-2-1,1 1 1,-1-1 0,1 0-1,-1-1 1,1 0 0,0-1 0,-1 0-1,1 0 1,0-1 0,-1 0-1,1-1 1,-1 0 0,1-1 0,-1 0-1,0 0 1,0-1 0,0 0-1,0 0 1,-1-1 0,0 0 0,0-1-1,2-2 1,-1 0-1011,0 0 1,-1-1-1,0 0 0,0-1 0,-1 1 0,0-2 0,5-9 1011,2-9-4553</inkml:trace>
  <inkml:trace contextRef="#ctx0" brushRef="#br0" timeOffset="483.8">543 291 3729,'2'-8'1002,"0"4"-278,-1 0 0,0 0 0,0 0 0,0 0-1,-1 0 1,1-1 0,-1 1 0,0 0 0,0 0 0,-1 0-1,1 0 1,-1-1 0,0 1 0,0 0 0,-1-2-724,-1 27 4744,6 19-4032,22 121 2175,-6 3-2887,-19-153 59,1-4-5,-1 0-1,1-1 1,0 1 0,0-1-1,1 0 1,1 4-54,-7-57 1423,-23-64-490,18 80-787,1-1-1,1 0 1,2 0 0,0-13-146,5 33 20,0 0 1,1 0-1,0 0 1,1 0-1,0 0 1,1 0-1,0 1 1,1-1 0,1 1-1,-1 0 1,2 0-1,-1 1 1,2 0-1,0-2-20,1 1 0,0 1 0,0-1-1,1 2 1,0-1-1,0 1 1,1 0 0,1 1-1,-1 0 1,1 1 0,1 0-1,-1 1 1,5-1 0,-9 4 10,0 1-1,0 0 1,0 0 0,0 1-1,1-1 1,-1 2-1,1-1 1,-1 1 0,1 0-1,-1 1 1,1 0 0,-1 0-1,0 1 1,1-1 0,-1 2-1,0-1 1,0 1 0,0 0-1,-1 0 1,1 1 0,-1 0-1,3 2-9,-5-3-304,-1-1 0,1 1-1,-1 1 1,0-1 0,1 0-1,-2 1 1,1-1-1,0 1 1,-1 0 0,0 0-1,0 0 1,0 1 0,0-1-1,0 3 305,8 28-3546</inkml:trace>
  <inkml:trace contextRef="#ctx0" brushRef="#br0" timeOffset="824.2">551 494 9314,'7'-3'3809,"5"-1"232,-2 1-2377,8 1-568,6 0-584,8 1-128,3 1-200,11-1 185,-5 1-33,-1 1 2008,-13 3-6561,-4 3 2857</inkml:trace>
  <inkml:trace contextRef="#ctx0" brushRef="#br0" timeOffset="825.2">650 731 7698,'-15'24'3824,"9"-10"33,5-2-1768,5-1-553,11 0-520,-2-7-408,19 0-175,7 0-201,21-9 56,0-9-96,12 1-272,-8-6-304,2-10 2624,-16 2-6689,-1-7 2793</inkml:trace>
  <inkml:trace contextRef="#ctx0" brushRef="#br0" timeOffset="1262.04">1290 386 7154,'-9'-10'1558,"-1"0"0,0 0 0,0 1 0,-1 0 0,0 1 0,-7-3-1558,12 7 315,0 1 0,0-1 0,0 2-1,-1-1 1,1 1 0,-1 0 0,1 0 0,-1 0 0,0 1-1,0 0 1,0 1 0,0-1 0,-5 2-315,12-1 8,0 0 0,0 0 0,-1 0 0,1 0-1,0 0 1,-1 0 0,1 0 0,0 0 0,0 1 0,-1-1 0,1 0 0,0 0-1,0 0 1,0 0 0,-1 1 0,1-1 0,0 0 0,0 0 0,0 1 0,0-1-1,-1 0 1,1 0 0,0 1 0,0-1 0,0 0 0,0 0 0,0 1 0,0-1-1,0 0 1,0 1 0,0-1 0,0 0 0,0 0 0,0 1 0,0-1 0,0 0-1,0 0 1,0 1 0,0-1 0,0 0 0,0 1 0,0-1 0,0 0 0,0 0-1,1 1 1,-1-1 0,0 0 0,0 0 0,0 1 0,0-1 0,1 0 0,-1 0-1,0 0 1,0 0 0,1 1 0,-1-1 0,0 0 0,0 0 0,1 0 0,-1 0-1,0 0 1,0 0-8,17 17 16,-15-16-2,63 49-48,-40-32 37,-1 1 1,0 0-1,12 16-3,-30-28-2,1 1 1,-1-1-1,-1 1 1,1 0-1,-2 1 1,1 0-1,-1-1 0,0 1 1,-1 1-1,0-1 1,0 0-1,-1 1 1,0 4 0,0-3 110,-1 0-1,-1-1 1,0 1-1,0 0 1,-1-1-1,-1 1 1,1-1-1,-2 1 0,0-1 1,0 0-1,0 0 1,-1 0-1,-1 0 1,-3 5-109,1-5 184,0 0 1,-1-1 0,0 0 0,0 0-1,-1-1 1,0 0 0,0-1 0,-1 0 0,0 0-1,-1-1 1,1 0 0,-10 3-185,1 0-497,-44 18 2874,24-18-5541,23-12 1081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0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559 281 5353,'0'-67'3066,"-1"64"-2717,1 0 0,-2 0 0,1 0 1,0 0-1,0 0 0,-1 1 0,0-1 0,1 0 0,-1 1 0,0-1 0,0 1 0,0 0 0,-1 0 1,1 0-1,-1 0 0,-1-1-349,-39-21 3143,28 19-2669,0 0 1,0 1 0,0 1-1,0 0 1,-1 1-1,1 1 1,-1 0 0,1 1-1,-1 1 1,1 1-1,-1 0 1,-6 2-475,-26 7 536,2 2 1,-1 2-1,-12 8-536,50-20 56,0 1 1,0 0-1,0 1 0,0 0 1,0 1-1,1 0-56,7-5 2,0-1 0,0 1 0,-1 0-1,1 0 1,0 0 0,0 0 0,0 0 0,0 0 0,1 0 0,-1 0-1,0 1 1,0-1 0,1 0 0,-1 0 0,1 1 0,-1-1-1,1 0 1,-1 1 0,1-1 0,0 0 0,0 1 0,-1-1-1,1 1 1,0-1 0,0 1 0,1-1 0,-1 0 0,0 1-1,0-1 1,1 0 0,-1 1 0,1-1 0,-1 0 0,1 1-1,-1-1 1,1 0 0,0 0 0,0 1 0,0-1 0,0 0-1,0 0 1,0 0 0,0 0 0,0 0 0,0-1 0,1 2-2,13 8-9,1 0 1,0 0-1,1-2 1,0 0-1,0-1 1,18 5 8,22 9-1,-9-1 10,-1 3 1,3 4-10,-35-19 7,0 2 1,-1-1-1,0 2 1,-1 0-1,0 0 0,-1 1 1,0 1-1,4 7-7,-14-17 4,0 0 0,0 0 0,-1 0 0,1 1 0,-1-1-1,0 0 1,0 1 0,0-1 0,-1 1 0,1-1 0,-1 1-1,1-1 1,-1 1 0,0-1 0,-1 1 0,1-1 0,-1 4-4,-1 0 11,0 0 0,0 0 0,-1 0 0,0-1 1,0 1-1,-1-1 0,0 0 0,0 0 0,-1 2-11,-1 0 23,-1 0-1,0 0 0,-1-1 0,1 1 0,-1-1 1,-1-1-1,1 0 0,-1 0 0,0-1 0,-1 0 1,1 0-1,-1-1 0,0 0-22,-3-1 66,-1 0 0,1-1-1,0 0 1,-1-1 0,1-1 0,-1 0-1,0-1 1,1 0 0,-1-1 0,-12-3-66,20-1-85,7-5-3318,9-10 377</inkml:trace>
  <inkml:trace contextRef="#ctx0" brushRef="#br0" timeOffset="349.04">759 218 9298,'3'12'7635,"-2"4"-4317,0 8-2715,8 100 1022,-7-69-1145,3-1 0,1 0-1,14 48-479,-4-64 342,-15-37-296,-1 0 0,0-1-1,1 1 1,-1-1 0,1 1 0,-1 0-1,1-1 1,-1 1 0,1-1 0,-1 1 0,1-1-1,0 1 1,-1-1 0,1 0 0,-1 1 0,1-1-1,0 0 1,-1 1 0,1-1 0,0 0-1,0 0 1,-1 0 0,1 0 0,0 1 0,0-1-1,-1 0 1,1 0 0,0-1 0,0 1 0,-1 0-1,1 0 1,0 0 0,-1 0 0,1-1-1,0 1 1,0 0 0,-1 0 0,1-1 0,-1 1-1,1-1 1,0 1 0,-1-1 0,1 1 0,-1-1-1,1 1 1,-1-1 0,1 1 0,-1-1-1,1 0 1,-1 1 0,0-1 0,1 0 0,-1 1-1,0-1-45,13-27 476,-5-5-3647,-4-7 979</inkml:trace>
  <inkml:trace contextRef="#ctx0" brushRef="#br0" timeOffset="681.45">809 102 5897,'-31'-20'5489,"-3"-2"-1096,-4-8 8,13 15-3040,6 5-313,10 5-576,9 6-168,9 5 296,13 5-1704,4-3-3593,3-5 1200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1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522 348 8114,'-1'-1'246,"1"0"0,0 0 1,0 0-1,-1 0 0,1 0 1,0 0-1,-1 1 1,1-1-1,-1 0 0,1 0 1,-1 0-1,1 1 0,-1-1 1,0 0-1,1 0 0,-1 1 1,0-1-1,0 1 0,1-1 1,-1 1-1,0-1 0,0 1 1,0-1-1,0 1 0,0 0-246,-31-6 3624,-34 14-279,47-3-2924,1 1 0,0 0 0,1 1 0,0 1 0,0 0 0,-1 2-421,-98 65 1386,60-37-687,44-31-582,1 0 0,0 1 0,1 1 0,0-1 0,0 2 0,1-1 0,0 1 0,-4 6-117,11-12 8,0 0 1,0-1-1,0 1 0,0 1 1,1-1-1,0 0 1,0 0-1,0 0 1,0 1-1,0-1 0,1 0 1,0 1-1,0-1 1,0 0-1,1 1 1,-1-1-1,1 0 0,0 1 1,0-1-1,1 0 1,-1 0-1,1 0 0,0 0 1,0 0-1,0 0 1,0-1-1,2 3-8,4 3 18,-1 0-1,1 0 1,0-1 0,1 0-1,0-1 1,0 0 0,1 0 0,0-1-1,0 0 1,0 0 0,1-2-1,0 1 1,0-1 0,0-1-1,0 0 1,1 0 0,3-1-18,16 3-331,1-1 0,0-2 0,-1-1 0,1-2 0,28-4 331,-38 2-1814,-1-1-1,0-1 1,0-1-1,0-1 0,-1 0 1,18-11 1814,13-13-5756</inkml:trace>
  <inkml:trace contextRef="#ctx0" brushRef="#br0" timeOffset="415">851 581 1256,'5'-5'1165,"-1"0"0,-1-1 0,1 1 0,-1-1 0,0 0 0,0 0 0,0 0 0,-1 0 0,0-1 0,0 1 0,0-4-1165,-2 8 270,0 0 0,1 0 0,-1-1 0,0 1 0,0 0 0,-1-1 0,1 1 0,0 0 0,-1 0 0,0-1 0,1 1 0,-1 0 0,0 0 0,0 0 0,0 0 0,0 0 0,0 0 0,-1 0 0,1 0 0,-1 0 0,1 1 0,-1-1 0,0 0 0,1 1 0,-1 0 0,0-1-1,0 1 1,0 0 0,0 0 0,0 0 0,0 0 0,-1 0 0,1 1 0,-2-1-270,-3-1 205,-1 1 0,0 0 0,0 0-1,0 1 1,0 0 0,0 1 0,0 0 0,0 0-1,0 0 1,0 1 0,1 1 0,-1-1 0,1 1-1,-1 0 1,1 1 0,0-1 0,0 2-1,1-1 1,-5 4-205,0 0 95,1 0 1,0 0-1,1 1 0,0 0 0,0 1 1,1 0-1,0 0 0,1 1 0,0 0 0,1 0 1,-4 10-96,6-12 22,1 1 1,1-1-1,0 1 1,0 0 0,1 0-1,0 0 1,0 0-1,1 0 1,1-1-1,0 1 1,0 0 0,1 0-1,0 0 1,0-1-1,1 1 1,1-1-1,0 0 1,3 6-23,-4-9 8,1 0 0,0 0 1,0 0-1,1-1 0,0 1 0,0-1 0,0 0 0,0-1 1,1 1-1,-1-1 0,1 0 0,1-1 0,-1 1 0,0-1 1,1-1-1,-1 1 0,1-1 0,0 0 0,0 0 0,0-1 1,0 0-1,0 0 0,0-1 0,0 0 0,0 0 0,2-1-8,2-1 23,1 0 0,-1 0 0,0-2 0,0 1 0,0-1 0,0-1 0,-1 0 0,0-1 0,0 0 0,0 0 0,0-1 0,-1 0 0,0-1 0,-1 0 0,0 0-1,0-1 1,-1 0 0,6-9-23,-9 13 18,0-1-1,-1 1 0,0-1 0,0 0 1,0 0-1,-1 0 0,1 0 1,-2-1-1,1 1 0,-1-1 0,0 1 1,0-1-1,-1 1 0,1-1 0,-2 1 1,1-1-1,-1 0 0,0 1 1,0-1-1,-1 1 0,1 0 0,-2-1 1,1 1-1,-1 0 0,0 0 0,0 1 1,0-1-1,-1 0 0,0 1 1,0 0-1,0 0 0,-1 0 0,-2-2-17,2 3 26,-1-1-1,1 1 0,-1 0 0,0 1 0,0-1 1,0 1-1,0 0 0,0 1 0,-1-1 0,1 1 1,-1 1-1,0-1 0,0 1 0,1 0 0,-1 1 1,0-1-1,0 1 0,0 1 0,0-1-25,-8 7-738,16 3-3716,12 4 333</inkml:trace>
  <inkml:trace contextRef="#ctx0" brushRef="#br0" timeOffset="762.7">1170 364 7522,'1'-2'309,"1"-1"386,0 0 0,0 0-1,0 0 1,-1-1 0,0 1 0,1-1-1,-1 1 1,0-1 0,-1 1-1,1-1 1,-1 0 0,1 1 0,-1-1-1,0 0 1,-1 1 0,1-4-695,3 35 5580,-5 33-4729,0 2-199,-1 44 426,0-64-803,2-1 0,2 1 0,1-1-1,3 1 1,3 9-275,-7-47 30,0 0-1,1 0 1,0 0 0,0 0-1,0 0 1,0-1 0,1 1-1,0-1 1,0 1 0,0-1-1,0 0 1,1 0 0,-1-1-1,1 1 1,0-1-1,0 0 1,2 2-30,1-2 28,0 1-1,-1-1 1,1-1 0,0 1-1,1-1 1,-1 0 0,0-1-1,1 0 1,-1 0-1,1 0 1,2-1-28,11-1 60,1-1 0,-1-1 1,0 0-1,0-2 0,0 0 0,-1-2 0,0 0 1,3-2-61,-11 3 33,1 0-1,-1 0 1,0-2 0,0 1 0,0-2-33,-5 3-896,-1 1-1,0-1 0,0-1 1,-1 1-1,4-6 897,17-32-3608</inkml:trace>
  <inkml:trace contextRef="#ctx0" brushRef="#br0" timeOffset="1089.82">1812 430 8178,'4'-31'7153,"-4"25"-2908,-4 21-1822,-2 29-137,2 0 0,2 8-2286,2 27 2058,9 56-2058,-8-122 63,1 0 1,0 0 0,1 1-1,1-1 1,0-1 0,0 1-1,2-1 1,-1 1 0,4 3-64,-7-13 22,0 0 0,-1-1 1,1 1-1,1-1 0,-1 1 1,0-1-1,1 1 0,-1-1 1,1 0-1,-1 0 0,1-1 1,0 1-1,0 0 0,0-1 1,0 0-1,0 1 0,0-1 1,0-1-1,1 1 0,-1 0 1,0-1-1,0 1 1,1-1-1,-1 0 0,0 0 1,1-1-1,-1 1 0,0-1 1,0 1-1,0-1 0,1 0 1,-1 0-1,0 0 0,0-1 1,0 1-1,0-1 0,-1 0 1,1 0-1,1-1-22,0 0-662,0 0-1,0 0 1,0-1-1,-1 1 1,1-1-1,-1 0 1,0 0-1,0 0 1,1-4 662,2 0-1309,18-28-3761</inkml:trace>
  <inkml:trace contextRef="#ctx0" brushRef="#br0" timeOffset="1475.37">2215 487 11586,'0'0'206,"0"0"-1,0-1 0,-1 1 1,1 0-1,0 0 0,0 0 1,-1 0-1,1 0 0,0 0 1,0-1-1,-1 1 0,1 0 1,0 0-1,-1 0 0,1 0 1,0 0-1,0 0 0,-1 0 1,1 0-1,0 0 0,-1 0 1,1 0-1,0 0 0,0 1 0,-1-1 1,1 0-1,0 0 0,0 0 1,-1 0-1,1 0 0,0 1 1,0-1-1,-1 0 0,1 0 1,0 0-1,0 0 0,0 1 1,-1-1-206,-6 15 2988,0 23-1805,7-34-576,-6 61 494,3 0 1,3 0 0,4 10-1102,-1 53 642,-23-173 27,8 16-642,2-1 0,1 0-1,2-1 1,0 1-1,3-2 1,0 1-1,1-21-26,3 35-2,0 1 0,1 0 0,1 0-1,1 0 1,0 0 0,1 0 0,0 0 0,2 1 0,0 0-1,0 0 1,1 0 0,1 1 0,1 0 0,0 1-1,1 0 1,5-6 2,-8 12-8,1 0-1,0 0 0,1 1 0,0 0 1,0 1-1,0 0 0,1 0 1,-1 1-1,1 0 0,0 1 1,0 0-1,1 0 0,-1 1 1,9-1 8,-6 2 21,1 0 0,0 1 0,0 0 0,0 1 0,-1 0 0,1 2 0,0-1 1,-1 2-1,0-1 0,1 2 0,-1 0-21,-8-3 37,-1 1 0,0-1 1,0 1-1,0 0 0,0 0 0,0 0 1,-1 1-1,1-1 0,-1 1 0,0 0 0,0 0 1,0 0-1,-1 0 0,1 0 0,-1 0 1,1 5-38,6 26-4414,-9-3 1032</inkml:trace>
  <inkml:trace contextRef="#ctx0" brushRef="#br0" timeOffset="1868.2">2148 753 9970,'-13'30'3865,"13"-17"600,18-10-1905,7 0-1423,16-2 159,3-5-656,8-1-184,-6 2-64,0-1-248,-12 1 176,-9 3-5225,-14 0 1593</inkml:trace>
  <inkml:trace contextRef="#ctx0" brushRef="#br0" timeOffset="1869.2">2271 980 10010,'3'7'4121,"1"3"608,7-2-2753,7-3-7,2-2-793,11 1-296,5-1-504,6-7-168,0 4-128,11-9 145,-4-3 143,7-3 1072,-4-3-1896,5-9-4665,-13-4 1832</inkml:trace>
  <inkml:trace contextRef="#ctx0" brushRef="#br0" timeOffset="2229.61">3170 522 11763,'-17'-2'2253,"1"0"0,-2 1 0,1 0 0,-8 2-2253,11 0 681,0 1 0,0 0 1,1 1-1,-1 0 0,-10 5-681,17-5 95,-1 0-1,1 0 1,0 1-1,0-1 1,0 2 0,0-1-1,1 1 1,0 0-1,0 0 1,0 1-1,1 0 1,0 0 0,0 0-1,0 1 1,1 0-1,-1-1 1,2 2-1,-1-1 1,1 0-1,0 1 1,1-1 0,-1 3-95,1 1 103,0 0 1,0 0-1,1 0 1,1 0 0,0 0-1,0 0 1,1 0 0,0 0-1,1 0 1,1 0-1,-1 0 1,2-1 0,-1 1-1,3 2-103,-2-5 40,0-1 0,0 0 0,0 0 0,1 0-1,0-1 1,1 0 0,0 0 0,0 0 0,0 0-1,0-1 1,1 0 0,0 0 0,0-1 0,0 0 0,0 0-1,1-1 1,0 0 0,0 0 0,3 0-40,10 2 147,0-1 1,0-1-1,0-1 1,0-1-1,0-1 1,4-1-148,-11 0-226,0 0-1,0-2 1,-1 0-1,1 0 1,9-4 226,-15 3-895,-1 1 0,1-1 0,-1 0 1,1 0-1,5-6 895,28-27-4152</inkml:trace>
  <inkml:trace contextRef="#ctx0" brushRef="#br0" timeOffset="2623.84">3217 512 12803,'-6'-11'3889,"12"-7"1080,-6 2-3545,20-1 8,14 6-320,15-5-303,7 5-273,16 0-176,-2 2-208,6 2-40,-13 5 112,1 2-136,-18 0-136,-8 3 1072,-20-1-4249,-21 6-2496,-16-3 568</inkml:trace>
  <inkml:trace contextRef="#ctx0" brushRef="#br0" timeOffset="2624.84">3510 532 9794,'-15'16'3801,"2"1"784,2 7-2137,2 3-575,-2 7-57,3-1-800,2 4-263,2-4-457,3-1-72,2-4-112,7-1 280,-2-5 40,5-6 616,0 3 136,5-9-6561,-1-9 2561</inkml:trace>
  <inkml:trace contextRef="#ctx0" brushRef="#br0" timeOffset="2999.98">3853 645 4689,'0'0'371,"1"-1"0,-1 1-1,0 0 1,1-1 0,-1 1 0,0-1 0,1 1-1,-1 0 1,0-1 0,0 1 0,0-1 0,1 1-1,-1-1 1,0 1 0,0-1 0,0 1 0,0-1-1,0 1 1,0-1 0,0 1 0,0-1 0,0 1-1,0-1 1,0 1 0,0-1 0,0 1 0,0-1-1,-1 1 1,1-1 0,0 1 0,0-1 0,-1 1-1,1-1 1,0 1 0,0 0 0,-1-1 0,1 1-1,0 0 1,-1-1-371,-5 1 4934,3 12-3517,7 29-245,2 0 0,2 5-1172,5 29 382,-3-28-233,-9-44-134,-1-1-1,1 1 1,0-1-1,0 1 1,0-1-1,0 0 1,0 1 0,1-1-1,-1 0 1,1 0-1,-1 0 1,1 0-1,0 0 1,0 0-1,0 0 1,0 0-15,-2-3 15,1 1 0,-1 0 1,0 0-1,1 0 0,-1-1 1,0 1-1,0 0 0,1 0 1,-1-1-1,0 1 0,0 0 1,1-1-1,-1 1 0,0 0 1,0 0-1,0-1 0,0 1 1,0-1-1,1 1 0,-1 0 1,0-1-1,0 1 0,0 0 1,0-1-1,0 1 0,0 0 1,0-1-1,0 1 0,0 0 1,0-1-1,-1 1 0,1 0 1,0-1-1,0 1 0,0 0 1,0-1-1,0 1 0,-1-1-15,-3-26 47,3 20-19,-5-24 7,-2-12 4,1 0 0,2-1 0,2 1 1,3-29-40,0 58-2,2 0 0,0 1 0,1-1 1,0 0-1,1 1 0,0 0 0,1 0 1,0 0-1,2 0 0,-1 1 0,1 0 0,1 1 1,0-1-1,1 1 0,0 1 0,0 0 1,3-2 1,1 2-9,1-1 0,0 2 1,1 0-1,0 0 0,0 2 0,1 0 1,0 0-1,0 2 0,1 0 1,-1 1-1,11-2 9,-12 4 4,0 0 0,1 0 1,-1 2-1,0 0 0,0 0 0,0 1 0,0 1 0,0 1 1,0 0-1,0 1 0,-1 1 0,1 0 0,2 2-4,-14-6 19,1 1 0,-1 0 1,0 0-1,0 0 0,0 1 0,0-1 0,0 1 0,0-1 0,0 1 0,-1 0 0,0 0 0,1 0 0,-1 0 0,1 3-19,-2-4-296,0 0-1,-1 1 0,1-1 1,-1 0-1,1 1 1,-1-1-1,0 0 0,0 1 1,0-1-1,0 0 1,0 1-1,0-1 0,-1 0 1,1 1-1,-2 1 297,-14 28-3391</inkml:trace>
  <inkml:trace contextRef="#ctx0" brushRef="#br0" timeOffset="3327.41">3843 723 10874,'6'16'4233,"13"-6"680,-18-10-2784,35 1-625,3-1-400,24 0-464,0-1-384,14-2-31,-13 0 7,-2 3 40,-24 0 832,-15 3-6281,-24-5 2352</inkml:trace>
  <inkml:trace contextRef="#ctx0" brushRef="#br0" timeOffset="3672.53">3888 948 10858,'-9'17'4305,"14"-5"848,-1-7-2544,24-1-713,8 0-255,13-8-561,9 5-520,15-6-232,-3 0-224,5-4 320,-17 2 424,-2-12-928,-25-3-5641,-20-19 2024</inkml:trace>
  <inkml:trace contextRef="#ctx0" brushRef="#br0" timeOffset="4011.99">3950 2 6161,'0'0'66,"-1"0"0,1 0 0,0-1 0,0 1 0,0 0 0,0 0 0,-1 0 0,1 0 0,0 0 0,0 0 0,0 0 0,0 0-1,-1 0 1,1 0 0,0 0 0,0 0 0,0 0 0,0 0 0,-1 0 0,1 0 0,0 0 0,0 0 0,0 0 0,-1 0 0,1 0 0,0 0 0,0 0-1,0 0 1,0 0 0,-1 0 0,1 1 0,0-1 0,0 0 0,0 0 0,0 0 0,0 0 0,0 0 0,-1 1 0,1-1 0,0 0 0,0 0 0,0 0 0,0 0-1,0 0 1,0 1 0,0-1 0,0 0 0,0 0 0,0 0 0,0 1 0,0-1 0,0 0 0,0 0 0,0 0 0,0 0 0,0 1 0,0-1 0,0 0-1,0 0 1,0 0-66,14 6 979,-11-5-956,0 0 0,0 0-1,0-1 1,1 1 0,-1-1 0,0 0-1,0 0 1,1 0 0,-1 0 0,1 0-23,-4 0 2389,-3 0 4922,-2 1-3800,-35 14-3202,19-3-26,1 2-1,0 0 1,1 1 0,1 1 0,-8 8-283,10-7-414,-27 30 2232,18-12-5787,16-21 1176</inkml:trace>
  <inkml:trace contextRef="#ctx0" brushRef="#br0" timeOffset="4571.76">4910 475 10802,'-2'-3'619,"-1"1"0,0-1 1,1 1-1,-1 0 0,0 0 0,0 0 0,0 1 0,-1-1 0,1 1 0,0-1 0,-1 1 0,1 0 1,-3 0-620,-1 0 532,0 0 0,0 0 0,0 1 0,0 0 0,0 1 0,-6 0-532,-9 4 767,0 0 0,1 2 0,-19 7-767,39-13 59,-12 3 205,0 2 1,1-1-1,-1 2 1,1-1-1,1 2 0,-3 1-264,12-7 19,0-1-1,0 1 1,0 0-1,0 0 1,0 0-1,0 0 1,1 0-1,-1 0 0,1 0 1,-1 1-1,1-1 1,0 0-1,0 1 1,0-1-1,0 1 1,1 0-1,-1-1 0,1 1 1,-1-1-1,1 1 1,0 0-1,0-1 1,0 1-1,0 0 1,1-1-1,-1 1 0,1 0 1,-1-1-1,1 1 1,0-1-1,0 1 1,0-1-1,1 1 1,-1-1-1,0 0-18,7 10 4,0 0 0,0-1 0,1 0 0,1 0-1,0-1 1,0 0 0,1-1 0,10 7-4,17 9 14,0-2 0,9 2-14,-17-10 11,0 1-1,-2 2 1,0 1-1,8 8-10,-35-25 3,1-1-1,-1 0 0,1 0 0,-1 0 0,1 1 0,-1-1 0,0 1 1,0-1-1,0 1 0,0 0 0,0-1 0,0 1 0,0 0 1,-1 0-1,1-1 0,-1 1 0,1 0 0,-1 0 0,0 0 0,1 0 1,-1 0-1,0 0 0,0-1 0,0 1 0,-1 1-2,0 0 6,0-1 1,0 1-1,-1 0 0,1-1 1,-1 1-1,0-1 0,0 0 1,0 1-1,0-1 0,0 0 1,0 0-1,0 0 0,-1-1 1,-2 3-7,-10 5 46,-2-1 0,1 0 0,-1-1 0,-16 5-46,-40 10 98,39-13 377,0 2-1,1 1 1,-20 10-475,31-7-3912,7-4 716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1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30 109 5521,'-12'-28'3737,"9"13"-1265,3 15-2397,0 0-1,0 0 1,0-1 0,0 1 0,0 0 0,0 0 0,0 0-1,0 0 1,0 0 0,0-1 0,0 1 0,0 0-1,0 0 1,0 0 0,0 0 0,0-1 0,0 1 0,0 0-1,0 0 1,0 0 0,0 0 0,0 0 0,0 0 0,0-1-1,1 1 1,-1 0 0,0 0 0,0 0 0,0 0-1,0 0 1,0 0 0,0 0 0,0 0 0,1 0 0,-1-1-1,0 1 1,0 0 0,0 0 0,0 0 0,0 0 0,1 0-1,-1 0 1,0 0 0,0 0 0,0 0 0,0 0-1,0 0 1,1 0 0,-1 0 0,0 0 0,0 0 0,0 0-1,0 0-74,2 15 3244,7 112-1723,0 5-190,6 0-1331,-11-103 63,0 1 50,1 0 0,2-1 1,0 1-1,9 19-113,-37-94 1358,-15-39-454,26 50-714,1 0 0,2 0 0,1 0-1,0-35-189,5 49 23,1-1-1,1 1 1,1-1-1,0 1 1,2-1-1,0 1 1,2 0-1,0 1 1,2-3-23,-4 14-4,0 1 0,1 0 1,0 0-1,1 1 0,-1-1 0,1 1 1,0 0-1,0 1 0,1 0 0,0-1 1,0 2-1,0-1 0,1 1 0,-1 1 1,1-1-1,0 1 0,0 0 1,0 1 3,16-5 8,0 1 1,0 1-1,1 1 1,-1 1 0,13 0-9,43 6 406,-74-2-511,0 1 0,0-1-1,0 1 1,0 0 0,0 0 0,3 3 105,13 13-3164,-11 6 266</inkml:trace>
  <inkml:trace contextRef="#ctx0" brushRef="#br0" timeOffset="444.81">204 304 6705,'-15'-4'3265,"4"1"160,10 1-1849,6-2 9,9 1-673,13 0-400,9 2-224,11-2-48,1 4 184,2 2 2441,-10 3-6554,-7 6 3305</inkml:trace>
  <inkml:trace contextRef="#ctx0" brushRef="#br0" timeOffset="445.81">135 653 7426,'-20'35'3480,"3"-10"313,11-28-1832,8 13-65,4-6-520,9-1-119,6-2-353,12-4-136,5 0-288,14-3-128,1-3-176,12 1-40,-8-5 88,2-11 144,-9 7 905,-1-8-6091,-8 1 2474</inkml:trace>
  <inkml:trace contextRef="#ctx0" brushRef="#br0" timeOffset="776.17">783 141 9122,'-7'-14'2011,"6"10"-1473,-1 1 1,1 0 0,0 0 0,-1 0-1,0 0 1,1 1 0,-1-1-1,0 0 1,-1 1 0,1-1 0,0 1-1,-1 0 1,1-1 0,-1 1 0,0 0-1,0 1 1,0-1-539,3 2 2104,31 18 556,117 107-1352,9 19-1308,-96-87 315,-40-35-59,-19-18-205,1-1 0,-1 0 0,1 0 0,0 0-1,0-1 1,0 1 0,1-1 0,-1 1 0,0-1 0,4 1-51,2-2-3838,-6-7 533</inkml:trace>
  <inkml:trace contextRef="#ctx0" brushRef="#br0" timeOffset="1149.16">1159 344 9970,'-33'-93'3721,"17"92"640,-2 3-2657,-1 12-175,-5 4-561,-6 8-128,1 2-408,-3 10-152,3 1-160,3 8-40,11 0 280,8 3 88,9-9 1305,13-11-6562,4-17 2712</inkml:trace>
  <inkml:trace contextRef="#ctx0" brushRef="#br0" timeOffset="1500.66">1380 255 10354,'-6'-12'1454,"-5"-7"5362,9 20-3935,2 14-2008,33 418 2861,-33-433-3727,0 0 0,-1 0 1,1 0-1,0 0 0,0 0 0,0 0 0,0 0 0,0 0 0,0 0 0,0 0 0,0 0 1,0 0-1,0 0 0,-1 0 0,1 0 0,0 0 0,0 0 0,0 0 0,0 0 1,0 0-1,0 0 0,0 0 0,0 0 0,0 0 0,0 0 0,-1 0 0,1 0 0,0 0 1,0 0-1,0 0 0,0 0 0,0 1 0,0-1 0,0 0 0,0 0 0,0 0 0,0 0 1,0 0-1,0 0 0,0 0 0,0 0 0,0 0 0,0 0 0,0 0 0,0 1 0,0-1 1,0 0-1,0 0 0,0 0 0,0 0 0,0 0 0,0 0 0,0 0-7,-9-13 191,-7-21 11,1-2-116,2-1 0,1 0 0,1-1 0,3 0 0,1 0 0,-2-38-86,8 59 15,1 1 1,1 0 0,1-1-1,0 1 1,1 0 0,0 0-1,2 0 1,2-4-16,-3 9 8,1 1 0,0 0 1,0 0-1,1 0 0,1 1 0,0 0 0,0 0 0,1 1 0,0 0 0,0 0 0,1 1 1,5-4-9,-2 3-7,0 1 1,1 1-1,0 0 1,0 1 0,1 0-1,-1 1 1,1 0 0,0 1-1,0 1 1,12-1 6,-4 2 47,0 0 0,-1 1-1,1 2 1,0 0 0,-1 1 0,16 5-47,-32-7 46,1 1 0,-1-1 0,0 1 0,0 1 0,0-1 0,0 1 0,-1 0 0,1 0 0,0 0 0,2 3-46,-5-3-375,1-1 0,-1 1 0,0 0 0,0-1 0,0 1 0,-1 0-1,1 0 1,-1 0 0,1 0 0,-1 1 0,0 0 375,3 29-3360</inkml:trace>
  <inkml:trace contextRef="#ctx0" brushRef="#br0" timeOffset="1877">1411 405 12859,'-15'-5'3384,"27"-8"1161,-2 2-3576,9 9-209,15-2-152,7 1-240,11-1-144,1 4-168,-1 2 224,-11 1-16,-7 4 400,-13 5 1129,-18 3-6570,-16 3 2728</inkml:trace>
  <inkml:trace contextRef="#ctx0" brushRef="#br0" timeOffset="1878">1395 804 12163,'-18'3'3640,"5"-10"1001,15 10-3240,9-5-241,7 4-288,20-8-64,6 1-328,18-7-184,4 6-168,9-9 41,-11 8 127,1-3 216,-17 5 904,1-14-6561,-11 3 2608</inkml:trace>
  <inkml:trace contextRef="#ctx0" brushRef="#br0" timeOffset="2622.46">2114 266 8986,'-13'-54'7446,"14"77"-2375,-1 21-4418,0-16-283,-1 55 1207,-4 9-1577,1-27 621,4 55-621,-38-448 1667,37 291-1301,1 26-148,0 0 1,-1 1-1,0-1 1,-1 0-1,0 0 0,-3-7-218,7 70 314,1-41-313,1-1 0,-1 0 1,2 0-1,0-1 0,0 1 1,0-1-1,1 0 0,1-1 1,-1 1-1,1-1 0,1-1 0,0 1 1,0-1-1,0-1 0,1 1 1,0-1-1,0-1 0,0 0 1,1 0-1,-1-1 0,9 3-1,-11-5 9,1 1 0,-1-1 0,0-1 0,1 1 0,-1-1 0,0-1 0,1 1 0,-1-1 0,1 0 0,-1-1 0,1 0 0,-1 0 0,1-1 0,-1 0 0,0 0 0,0 0 0,0-1 0,0 0 0,0-1-1,-1 0 1,1 0 0,-1 0 0,0 0 0,-1-1 0,1 0 0,-1 0 0,0-1 0,0 0 0,0 0 0,-1 0 0,2-3-9,6-14 39,-1-1-1,0-1 1,-2 0-1,-1 0 1,-2 0-1,0-1 1,1-15-39,-10 71-12,2 0 0,1 0 0,1 0 0,6 26 12,0-2 78,3 0 0,14 43-78,-22-90-36,0 0 0,1 0 1,0-1-1,0 1 1,0-1-1,1 0 1,0 0-1,4 5 36,19 7-2144,-25-17 1655,1-1-1,-1 1 1,1-1-1,0 1 1,-1-1-1,1 0 0,-1 0 1,1 0-1,0 0 1,-1-1-1,1 1 0,1-1 490,27-11-5261</inkml:trace>
  <inkml:trace contextRef="#ctx0" brushRef="#br0" timeOffset="3063.67">2902 301 7570,'0'-2'732,"0"-1"0,0 1 0,0 0 0,0-1 0,-1 1 0,1-1 1,-1 1-1,1-1 0,-1 1 0,0 0 0,0-1 0,0 1 0,0 0 0,0 0-732,1 2 99,-1 0 0,1-1-1,0 1 1,0 0 0,0 0 0,-1 0-1,1 0 1,0 0 0,0 0-1,0 0 1,-1 0 0,1 0-1,0 0 1,0 0 0,-1 0-1,1 0 1,0 0 0,0 0-1,0 0 1,-1 0 0,1 0-1,0 0 1,0 0 0,0 0-1,-1 0 1,1 0 0,0 1-1,0-1 1,0 0 0,-1 0-1,1 0 1,0 0 0,0 0-1,0 1 1,0-1 0,0 0-1,-1 0 1,1 0 0,0 1-1,0-1 1,0 0 0,0 0-99,-9 23 845,1 13-369,2 1 0,2 0 0,1 0 1,2 17-477,9 150 474,-3-171-174,-11-58 739,-4-12-774,1-1 0,2 0 0,1-1 0,1-18-265,4 38 0,1 0 0,1 0 0,1-1 0,0 1 0,2 0 0,0 1 0,1-1 0,1 1 0,7-18 0,-9 29-10,0 0 0,0 0 1,1 1-1,-1-1 0,2 1 0,-1 0 0,0 0 0,1 1 0,0 0 0,1 0 1,-1 0-1,1 1 0,0 0 0,0 0 0,0 0 0,0 1 0,1 0 0,0 1 1,-1 0-1,1 0 0,0 0 0,0 1 0,0 1 0,0-1 0,6 1 10,-7 0-7,0 1-1,0 0 1,-1 0-1,1 0 0,0 1 1,-1-1-1,1 2 1,-1-1-1,0 1 1,1 0-1,-1 0 0,-1 1 1,1 0-1,0 0 1,-1 0-1,0 0 0,0 1 1,0 0-1,-1 0 1,1 1-1,-1-1 1,0 1-1,-1 0 0,0 0 1,0 0-1,0 0 1,0 1-1,-1-1 0,1 5 8,-2-6 9,0 0-1,-1 0 0,0 0 0,1 0 0,-1 0 1,-1 0-1,1 0 0,-1 1 0,0-1 1,0 0-1,-1 0 0,1-1 0,-1 1 0,0 0 1,-1 0-1,1-1 0,-1 0 0,1 1 0,-2-1 1,1 0-1,0 0 0,-1 0 0,1-1 0,-1 1 1,0-1-1,0 0 0,-1 0 0,0 0-8,-14 9 272,1-2 0,-2 0 0,0-1 1,0-1-1,-9 3-272,21-9 135,-49 14-170,9-14-3820,9-5 744</inkml:trace>
  <inkml:trace contextRef="#ctx0" brushRef="#br0" timeOffset="3459">3316 113 9682,'6'-38'5327,"1"24"-1800,-7 14-3439,1 0 1,-1 1 0,1-1 0,-1 0-1,1 0 1,0 1 0,-1-1 0,0 0-1,1 1 1,-1-1 0,1 0 0,-1 1-1,1-1 1,-1 1 0,0-1 0,1 0-1,-1 1 1,0-1 0,1 1-1,-1-1 1,0 1 0,0-1 0,0 1-1,1 0 1,-1-1 0,0 1 0,0-1-1,0 1 1,0-1 0,0 1-89,2 8 261,-1-1-1,0 1 1,0-1 0,-1 1 0,0 0 0,-1-1 0,0 1-1,0 0 1,-2 5-261,1 2 37,-13 85 692,5-45-438,3 1-1,2 0 1,3 0 0,2 0-1,3 7-290,-3-57 44,1-1 0,0 0-1,0 1 1,0-1 0,1 0-1,0 0 1,0 0 0,1 0-1,0 0 1,0-1 0,0 1-1,1-1 1,0 0 0,0 0-1,0 0 1,0 0 0,1-1-1,0 0 1,-1 0 0,2 0 0,-1 0-1,0-1 1,1 0 0,0 0-1,0 0 1,0-1 0,0 0-1,0 0 1,0-1 0,0 1-1,1-1 1,-1-1 0,0 1-1,1-1 1,-1 0 0,0 0-1,3-1-42,11-1-256,100-14 1436,-109 14-1700,0 0 1,0-2-1,-1 1 0,1-1 1,-1-1-1,0 0 1,0 0-1,0-1 1,2-3 518,9-9-3596</inkml:trace>
  <inkml:trace contextRef="#ctx0" brushRef="#br0" timeOffset="3872.21">3857 315 7474,'-7'-51'15322,"10"116"-12838,7 41-2484,2 24 436,-7 11-45,-46-282 482,38 122-859,2 0 0,0 0 0,1 0 0,0-1 0,2 1 0,0 0 0,2 0 0,0 0 0,1 0 0,0 1 0,2 0 0,0 0 0,1 1 0,1 0-1,1 0 1,0 1 0,11-13-14,-11 15 15,1 2 0,1-1 0,0 2 0,1-1 0,0 2 0,0-1 1,1 2-1,1 0 0,-1 1 0,2 0 0,-1 1 0,1 1 0,0 0 0,0 2 0,0-1 0,1 2 0,-1 0 0,1 1 0,0 1 0,7 1-15,-19 0 32,0 0 0,1 0 0,-1 1 0,0 0 1,1 0-1,-1 0 0,0 1 0,0-1 0,0 1 0,0 1 0,0-1 1,0 1-1,-1-1 0,1 2 0,-1-1 0,0 0 0,0 1 0,3 2-32,-5-2-97,1-1 0,-1 0 0,0 1 0,0 0 0,0 0 1,0-1-1,-1 1 0,1 0 0,-1 0 0,0 0 0,0 0 0,0 5 97,-5 35-4029,-9-8 97</inkml:trace>
  <inkml:trace contextRef="#ctx0" brushRef="#br0" timeOffset="4211.48">3997 434 10306,'-32'6'4545,"10"-4"264,24-2-2520,0 4-705,10 1-632,11 1-320,7 1-288,14 1-168,-1-1-88,9 2 105,-11 1 47,3 3 1168,-17 1-16,-12-2-6561,-16-6 3225</inkml:trace>
  <inkml:trace contextRef="#ctx0" brushRef="#br0" timeOffset="4577.99">3898 827 13771,'-10'-6'4177,"17"3"1088,4 1-3681,14-3-415,3 1-321,17-3-224,-1-2-288,18 3-208,-7-1-56,3 0 296,-11 5 296,-4 3 296,-21-5-6561,-8-8 2577</inkml:trace>
  <inkml:trace contextRef="#ctx0" brushRef="#br0" timeOffset="4916.08">4767 190 8762,'-8'-4'573,"0"1"-1,-1 0 1,1 1-1,-1-1 1,0 2 0,0-1-1,1 1 1,-1 1 0,0 0-1,0 0 1,0 0 0,0 1-573,4 0 124,0 0 1,0 0 0,1 1 0,-1-1 0,0 1-1,1 0 1,-1 0 0,1 1 0,0-1-1,-1 1 1,1 0 0,1 0 0,-1 1-1,0-1 1,1 1 0,0-1 0,-1 1 0,2 0-1,-1 0 1,0 1 0,1-1 0,-1 2-125,2-2 42,-1 0 1,1 1-1,0-1 1,1 0 0,-1 1-1,1-1 1,0 1 0,0-1-1,0 1 1,0-1-1,1 1 1,0-1 0,0 0-1,0 1 1,0-1 0,1 0-1,0 0 1,0 0-1,0 0 1,0 0 0,0-1-1,1 1 1,0 0 0,0-1-1,0 0 1,0 0-43,14 16 186,2-2 0,0 0 1,0-1-1,7 3-186,-4-3 206,-8-6-62,-1 2 1,0-1 0,0 1-1,-1 1 1,0 1 0,-2-1-1,3 5-144,-11-15 57,0 1 0,0 0 0,0-1 0,0 1 0,0 0 0,-1 0 0,0 0 0,0 0 0,0 0 0,0 0 0,-1 0 0,0 0-1,0 0 1,0 0 0,0 0 0,0 0 0,-1 0 0,0 0 0,0 0 0,0 0 0,0 0 0,0 0 0,-1 0 0,0 0 0,0-1 0,0 1-1,0-1 1,-1 1 0,1-1 0,-1 0 0,0 0 0,0 0 0,-2 2-57,-8 5 214,-1 0 0,0-1 0,-1 0 0,0-1 0,0-1 0,-1 0 0,-10 3-214,6-3-837,1 1 0,0 1 0,0 1 0,-12 8 837,6 0-2683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29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451 694 8482,'-8'-4'960,"-1"0"0,0 0 1,1 1-1,-1 1 0,0-1 0,0 1 1,0 1-1,-8-1-960,2 2 646,-1 0 0,1 0 0,0 2 0,0 0 0,-4 1-646,-7 3 328,0 2 0,1 0 0,0 2 0,0 1 0,1 0 0,0 2-328,17-8 27,0-1 0,0 1 0,1 0 0,0 1 0,0 0 0,0 0 0,0 0 0,1 0 1,0 1-1,0 0 0,1 0 0,0 0 0,0 1 0,1-1 0,0 1 0,0 0 0,1 0 0,0 0-27,1-3 2,0-1-1,1 0 1,0 1-1,0-1 1,0 0-1,0 1 1,1-1-1,-1 0 0,1 1 1,0-1-1,1 0 1,-1 0-1,1 0 1,-1 0-1,1 0 1,1 0-1,-1-1 1,0 1-1,1 0 1,0-1-1,0 0 1,0 0-1,0 0 1,0 0-1,1 0 0,-1-1 1,1 1-1,0-1 1,-1 0-1,1 0 1,0 0-1,0-1 1,1 0-1,-1 1 1,0-1-2,4 1 4,0 0 1,-1 0-1,1-1 1,0 0 0,0-1-1,0 1 1,0-2-1,-1 1 1,1-1-1,0 0 1,0 0-1,0-1 1,-1 0 0,1-1-1,-1 0 1,0 0-1,0 0 1,0-1-1,0 0 1,0 0 0,-1-1-1,0 0 1,0 0-1,0 0 1,0-1-1,0-1-4,5-6 14,0 0 0,-1-1 1,0-1-1,-1 0 0,-1 0 0,0 0 0,-1-1 0,-1 0 0,0-1 0,-2 0 0,3-13-14,3-31 15,-4-2 0,-1 1 0,-4 0 1,-3-1-1,-2 1 0,-2 0 0,-4 0 0,-2 1 0,-5-7-15,13 55 27,-12-43-56,15 53 62,0 0-1,0 1 0,0-1 0,0 0 0,-1 1 0,1-1 0,-1 1 0,0-1 1,1 1-1,-1 0 0,0-1 0,-1 1 0,1 0 0,0 1 0,-1-1-32,3 2 11,0 0 1,-1 0-1,1 0 0,0 0 0,-1 0 1,1 0-1,-1 0 0,1 0 0,0 1 0,0-1 1,-1 0-1,1 0 0,0 0 0,-1 1 1,1-1-1,0 0 0,-1 0 0,1 1 0,0-1 1,0 0-1,0 1 0,-1-1 0,1 0 0,0 1 1,0-1-1,0 0 0,0 1 0,0-1 1,0 0-1,-1 1 0,1-1 0,0 0 0,0 1 1,0-1-1,0 1 0,0-1 0,0 0 1,0 1-1,1-1 0,-1 0 0,0 1 0,0-1 1,0 0-1,0 1 0,0-1 0,1 0 1,-1 1-1,0-1 0,0 0 0,0 1-11,5 21 211,32 85-43,-16-51-45,-4-1 0,-1 2 1,3 30-124,-6 46 376,-6 0 1,-5 25-377,-1-44 87,-1-100-68,-1-10-10,1 0 0,0-1-1,-1 1 1,2 0-1,-1 0 1,0 0 0,1 0-1,0-1 1,0 1 0,0 0-1,0 0 1,0-1-1,1 1 1,1 1-9,-3-5 3,1 0 1,-1 0-1,1 1 0,-1-1 0,1 0 1,-1 0-1,1 0 0,-1 1 1,1-1-1,-1 0 0,1 0 0,-1 0 1,1 0-1,-1 0 0,1 0 1,0 0-1,-1 0 0,1 0 0,-1-1 1,1 1-1,-1 0 0,1 0 1,-1 0-1,1-1 0,-1 1 0,1 0 1,-1 0-1,1-1 0,-1 1 1,0-1-1,1 1 0,-1 0 0,1-1 1,-1 1-1,0-1 0,1 1 1,-1-1-4,15-18 54,-15 18-50,52-90 46,9-15 19,-53 95-64,0 0 0,1 0 0,0 1 0,0 0 0,1 0 0,1 1-1,5-4-4,-14 12 0,-1 0-1,1 0 1,-1-1-1,1 1 1,0 0-1,0 0 1,-1 0-1,1 1 1,0-1-1,0 0 0,0 1 1,0-1-1,0 1 1,0 0-1,0-1 1,0 1-1,0 0 1,0 0-1,0 0 1,0 1-1,1-1 1,-1 0-1,-1 1 0,1 0 1,0-1-1,0 1 1,0 0-1,0 0 1,0 0-1,-1 0 1,1 0-1,0 0 1,-1 1-1,1-1 1,-1 0-1,1 2 1,5 5-13,-1 2-1,0-1 1,-1 0-1,0 1 1,-1 0 0,3 8 13,16 29-117,-21-45-14,-1 0-1,1 0 0,0 0 0,0 0 1,1 0-1,-1 0 0,0-1 0,1 1 0,-1-1 1,1 0-1,-1 0 0,1 0 0,-1 0 0,1 0 1,0 0-1,0-1 0,-1 1 0,4-1 132,49-5-6554,-51 4 5886,27-4-4029</inkml:trace>
  <inkml:trace contextRef="#ctx0" brushRef="#br0" timeOffset="375.12">1143 728 4569,'0'-2'473,"0"0"0,0 0 1,0 0-1,0 0 0,0 0 0,0 0 1,-1 1-1,1-1 0,-1 0 0,1 0 0,-1 0 1,0 0-1,0 1 0,0-1 0,0 0 1,0 1-1,0-1 0,0 1 0,0-1 1,-1 1-1,1 0 0,-1-1-473,0 1 294,0 0 0,0 0 0,0 0 0,0 1 0,0-1 0,-1 1 0,1-1 0,0 1 0,0 0 0,0 0 0,0 0 0,0 0 0,0 0 0,-1 1 0,1-1 0,0 1 0,-1-1-294,-3 2 208,0 1 1,-1-1-1,1 1 1,0 0 0,0 0-1,1 1 1,-1-1-1,1 1 1,-1 1 0,1-1-1,1 1 1,-4 3-209,2 1 61,0 1 0,1 0 0,-1 1 1,2-1-1,0 1 0,0 0 0,1 0 0,0 0 1,1 0-1,0 1 0,1 0-61,0-8 8,0 0-1,1 0 1,0 0 0,0-1-1,0 1 1,0 0-1,1 0 1,-1 0 0,1 0-1,0 0 1,0 0 0,0-1-1,1 1 1,-1 0 0,1-1-1,0 1 1,0-1 0,0 0-1,1 0 1,-1 1 0,1-2-1,0 1 1,-1 0-1,1 0 1,1-1 0,-1 0-1,0 1 1,0-1 0,1-1-1,-1 1 1,1 0 0,0-1-1,1 1-7,-1-2 10,1 1 0,-1-1-1,1 0 1,-1 0-1,1 0 1,-1-1 0,1 0-1,-1 0 1,1 0 0,-1 0-1,0-1 1,0 1-1,1-1 1,-1 0 0,0 0-1,-1-1 1,1 1 0,0-1-1,-1 0 1,1 0-1,-1 0 1,0-1 0,0 1-1,0-1 1,0 1 0,-1-1-1,0 0 1,2-4-10,0 2 14,0 0 1,-1-1 0,0 0-1,0 1 1,0-1 0,-1-1-1,0 1 1,-1 0 0,1 0-1,-1-1 1,-1 1 0,1 0-1,-1-1 1,-1 1 0,1-1-1,-1 1 1,-2-5-15,3 11-37,0-1-42,-1 0 0,1 1 0,-1-1 0,1 0 0,-1 0 0,0 0 0,1 0 0,-1 1 0,0-1-1,0 0 1,-1 1 0,1-1 0,0 1 0,0-1 0,-1 1 0,1 0 0,-1 0 0,1-1 0,-1 1-1,0 0 1,1 0 0,-1 0 0,0 1 0,0-1 79,2 1-3974,0 1-239</inkml:trace>
  <inkml:trace contextRef="#ctx0" brushRef="#br0" timeOffset="737.6">1358 725 8858,'30'-24'3217,"-35"33"687,1-1-2263,1 5-393,3 7-72,3 1-600,-2 3-184,-1 2-159,1-3-33,-1-2-112,2-5-16,2-7 272,3-4 1896,2-8-6561,3-5 3113</inkml:trace>
  <inkml:trace contextRef="#ctx0" brushRef="#br0" timeOffset="1102.18">1324 460 6145,'-52'-20'4489,"7"-3"-776,18-1-336,16 7-3041,18 4 760,12 10 216,22 4-5024,-1 5 2543</inkml:trace>
  <inkml:trace contextRef="#ctx0" brushRef="#br0" timeOffset="1103.18">1571 589 9474,'1'1'255,"61"34"8028,-4 3-5640,-45-28-2510,0 0 0,-1 1 0,0 0 0,-1 1 0,0 1 0,-1 0 0,5 8-133,-14-19-67,7 10 300,0 0-1,1 0 1,0 0-1,8 6-232,-14-14-138,1-1-1,0 0 1,1 0-1,-1 0 1,0-1-1,1 1 1,-1-1 0,1 0-1,0 0 1,0-1-1,0 0 1,0 0-1,0 0 1,0 0-1,3 0 139,15-2-2456</inkml:trace>
  <inkml:trace contextRef="#ctx0" brushRef="#br0" timeOffset="1438.64">1954 624 8962,'-29'10'3489,"-2"-3"472,6 6-2489,2 11-80,-2-4-592,2 10-184,8 0-296,-2 3-79,0-6-145,4 4-24,3-9-48,1-2 512,6-5 1736,4 0-6569,-1-6 3289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3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563 114 1864,'-4'-7'610,"-1"0"-1,0 1 1,-1 0-1,1 0 0,-1 0 1,0 1-1,0 0 0,-1 0 1,-2-1-610,5 3 604,-1 1 0,0 0 0,-1 0 1,1 0-1,0 1 0,0 0 0,-1 0 0,1 0 0,0 1 1,-1-1-1,1 1 0,-1 1 0,1-1 0,-1 1 1,-1 0-605,-13 4 612,1 0 0,0 2 0,0 0 0,0 1 0,1 1 0,0 1 1,1 0-1,0 1 0,1 1-612,-17 13 540,2 0 1,1 3-1,1 0 0,-1 5-540,21-22 105,0 0-1,1 0 0,0 1 0,1 0 0,0 0 0,1 1 0,1 0 0,0 0 1,1 0-1,0 1 0,1-1 0,0 1 0,1 0 0,0 7-104,2-14 16,0 0 0,1 1-1,-1-1 1,1 0 0,1-1-1,-1 1 1,1 0 0,1 0-1,-1-1 1,1 1 0,0-1-1,0 0 1,1 1 0,0-2-1,0 1 1,0 0 0,1-1-1,0 0 1,0 0 0,0 0-1,1-1 1,-1 0 0,1 0-1,0 0 1,1-1 0,-1 1 0,0-2-1,1 1 1,5 1-16,22 6 68,1-1 1,0-1 0,0-3-1,1 0 1,30-1-69,-1-4-93,-1-2 0,51-10 93,-54 2-3842,-5-3 592</inkml:trace>
  <inkml:trace contextRef="#ctx0" brushRef="#br0" timeOffset="440.56">1068 301 6833,'-4'-15'2131,"0"0"0,-1 1-1,-1 0 1,-4-6-2131,8 15 443,-1 0-1,0 0 1,0-1 0,-1 2-1,1-1 1,-1 0 0,0 1 0,-1 0-1,1 0 1,-1 0 0,1 0-1,-4-1-442,4 4 136,0 0 0,1 0 0,-1 0-1,0 1 1,0 0 0,0 0-1,0 0 1,0 0 0,0 0 0,0 1-1,0 0 1,1 0 0,-1 0 0,0 0-1,0 0 1,1 1 0,-1 0-1,1 0 1,-1 0 0,1 0 0,0 0-1,0 0 1,-1 2-136,-9 6 280,0 1-1,0 1 1,1 0-1,-8 11-279,6-5 227,0 0 0,2 1 0,0 0 0,1 1 0,1 0 0,-6 18-227,12-27 43,1 0 0,0-1-1,1 1 1,0 0-1,0 0 1,1 0 0,1 0-1,0 0 1,0 1 0,1-1-1,1 0 1,0 0-1,0 0 1,4 8-43,-4-14 12,1 1 1,0-1-1,1 0 1,-1 0-1,1-1 1,0 1-1,0-1 0,0 0 1,1 0-1,0 0 1,-1 0-1,1-1 0,1 0 1,-1 0-1,0 0 1,1-1-1,-1 0 0,1 0 1,0 0-1,0 0 1,1-1-13,9 3 30,0-1 0,1-1 0,-1-1 0,1 0 1,-1-1-1,1 0 0,1-2-30,-10 1 19,0 0 1,-1-1-1,0 0 0,1 0 1,-1 0-1,0-1 0,0 0 1,0-1-1,0 1 0,-1-1 1,0-1-1,1 1 0,-2-1 1,1 0-1,0 0 0,-1-1 1,0 0-1,0 0 0,-1 0 1,0 0-1,0-1 0,0 0 0,-1 0 1,0 0-1,0 0 0,-1 0 1,2-8-20,-2 6 22,0 0-1,-1-1 1,0 0 0,-1 1 0,0-1 0,0 1 0,-1-1 0,-1 1 0,1-1 0,-1 1-1,-1-1 1,0 1 0,0 0 0,-1 0 0,0 1 0,-1-1 0,1 1 0,-2 0-1,1 0 1,-1 0 0,0 1 0,-2-1-22,-3-2 35,0 1 0,-1 0 0,-1 1 0,1 0 0,-1 1 0,0 1 1,-1 0-1,0 1 0,0 0 0,0 1 0,0 0 0,-1 1 0,1 1 0,-1 0 0,0 1 0,1 1 0,-16 1-35,4 6-95,25-7-94,1 0 0,-1 1 0,1-1 0,-1 0 0,1 1 0,-1-1 0,1 0 0,0 1 0,-1-1 0,1 1 0,-1-1 0,1 1 0,0-1 0,-1 1 0,1-1 0,0 1 0,0 0 0,-1-1 0,1 1 0,0-1 0,0 1 0,0-1 0,0 1 0,0 0 189,3 10-3783</inkml:trace>
  <inkml:trace contextRef="#ctx0" brushRef="#br0" timeOffset="818.6">1239 245 11106,'19'-7'2348,"-15"6"2638,-5 4-4652,0-1-1,0 0 1,0 1-1,1-1 1,-1 1-1,1-1 1,0 0 0,-1 1-1,1-1 1,1 1-1,-1-1 1,0 1-334,0 6 647,-1 21-139,2 0 0,0 0 0,2 1-1,2-2 1,0 1 0,2 0 0,2-1-1,6 14-507,-14-39 26,1 0 0,-1-1-1,1 1 1,0 0 0,0-1-1,0 1 1,1-1 0,-1 0-1,1 0 1,0 0 0,0 0-1,0-1 1,0 1-1,0-1 1,1 1 0,-1-1-1,1 0 1,-1 0 0,1-1-1,0 1 1,0-1 0,0 0-1,0 0 1,0 0 0,0-1-1,0 1 1,0-1-1,0 0 1,0 0 0,0 0-1,0-1 1,0 1 0,1-1-26,3-1 81,0-1 0,0 0 0,-1 0 0,1 0 0,-1-1-1,0 0 1,0-1 0,0 0 0,-1 0 0,1 0 0,-1 0 0,0-1 0,-1 0 0,1-1 0,-1 1 0,0-2-81,6-12 128,-1 0 0,-1-1 0,-1 0 1,0 0-1,-2-1 0,-1 0 0,2-10-128,1-3 200,1 0 1,7-15-201,-13 45 292,-1 1-1560,-1 2-3052,-2 5 68</inkml:trace>
  <inkml:trace contextRef="#ctx0" brushRef="#br0" timeOffset="1386.14">1874 187 10666,'4'-2'9366,"1"8"-6189,7 21-4464,-6-13 2267,8 26-488,-2 0 0,6 31-492,-12-38 152,3 0 1,0 0-1,3-1 1,0 0-1,17 29-152,-29-60 8,1 1 0,0-1 0,0 1 0,0-1-1,0 1 1,0-1 0,0 1 0,0-1 0,0 0 0,1 0 0,-1 1 0,0-1 0,1 0 0,-1 0-1,1-1 1,-1 1 0,1 0 0,-1 0 0,1-1 0,0 1 0,0-1 0,-1 1 0,1-1 0,0 0-1,-1 0 1,1 1-8,1-2 41,-1 0-1,1 0 0,-1 0 0,0 0 1,0 0-1,1 0 0,-1-1 0,0 1 0,0-1 1,0 1-1,-1-1 0,1 0 0,0 0 1,0 0-1,-1 0 0,1 0-40,8-13 325,-1-1 0,0 0 0,-2 0 0,5-12-325,-11 26 17,36-95 472,-13 32 4,30-58-493,-43 103 29,0 1-1,1 0 1,1 0 0,1 2-1,1-1 1,0 2 0,18-15-29,32-27 446,-55 54-1441,-9 4 723,-1 1 0,0-1 0,1 0-1,-1 0 1,1 1 0,-1-1-1,0 0 1,1 0 0,-1 1 0,0-1-1,0 0 1,1 1 0,-1-1 0,0 0-1,0 1 1,1-1 0,-1 1-1,0-1 1,0 1 0,0-1 0,0 0-1,1 1 1,-1-1 0,0 1-1,0-1 1,0 1 0,0-1 0,0 1-1,0-1 1,0 1 272,-1 11-6141</inkml:trace>
  <inkml:trace contextRef="#ctx0" brushRef="#br0" timeOffset="2037.15">2563 130 8538,'5'-1'9155,"0"7"-6019,5 18-4037,-6-13 1924,8 23-719,-1 0-1,-2 1 1,-1 1-1,-2 0 1,-2 0-1,-1 0 1,-1 0-1,-2 0 1,-2 0-1,-1 3-303,-4-20 351,-1-29 444,-6-42-131,11 35-618,0 0 0,1 0 0,1 0 0,0-1-1,2 1 1,0 0 0,1 0 0,0 0 0,2 0 0,0 0 0,0 0-1,2 1 1,2-6-46,3 0 3,1 1-1,1 0 1,0 1 0,2 1-1,0 0 1,1 0-1,19-15-2,-29 28-6,1-1 0,0 1-1,0 1 1,1 0-1,0 0 1,0 0 0,0 1-1,0 0 1,1 0-1,-1 1 1,1 1 0,0-1-1,0 1 1,0 1-1,0-1 1,0 2 0,0-1-1,1 1 1,-1 1-1,0 0 1,0 0 0,3 1 6,-10-2-3,0 0 1,0 1-1,-1-1 1,1 1 0,0-1-1,-1 1 1,1-1 0,0 1-1,-1 0 1,1 0-1,-1 0 1,1 0 0,-1 0-1,0 0 1,1 0 0,-1 0-1,0 1 1,0-1-1,0 0 1,0 1 0,0-1-1,0 1 1,0-1-1,0 1 1,0 0 0,-1-1-1,1 1 1,-1 0 0,1-1-1,-1 1 1,0 0-1,0 0 1,0-1 0,0 1-1,0 0 1,0 0 0,0 0-1,0-1 1,-1 1-1,1 0 1,-1-1 0,1 1-1,-1 0 1,0-1-1,1 1 1,-1-1 0,0 1-1,0-1 1,0 1 0,-1 0 2,-6 9-2,0-1 1,0 0 0,-1 0-1,0-1 1,0 0 0,-9 5 1,-14 7 9,-1-1 1,-1-1-1,-1-2 1,-36 12-10,2 1 15,64-28-17,1 0 1,0 0-1,-1 0 0,1 1 0,0 0 0,1 0 0,-1 0 0,0 0 1,-1 2 1,4-4 2,1 0 1,-1 0-1,1 0 0,-1 0 1,1 0-1,-1 1 1,1-1-1,0 0 1,-1 0-1,1 0 1,0 0-1,0 0 1,0 1-1,0-1 1,0 0-1,0 0 1,0 0-1,0 1 1,0-1-1,1 0 1,-1 0-1,0 0 1,1 0-1,-1 0 1,1 0-1,-1 0 1,1 0-1,0 0 0,-1 0 1,1 0-1,0 0 1,0 0-1,0 0 1,0 0-1,0-1 1,0 1-1,0 0 1,0-1-1,0 1-2,25 16 170,1-1 0,0-1 0,1-1 0,1-2 0,0-1-1,11 2-169,-29-9 30,29 10 287,1-2 1,0-1 0,31 2-318,-52-10-349,0-2-1,0 0 1,0-1-1,20-3 350,-26 1-1293,0-1 0,0-1 0,0 0-1,6-3 1294,13-7-4639</inkml:trace>
  <inkml:trace contextRef="#ctx0" brushRef="#br0" timeOffset="2504.19">3285 382 8122,'5'-67'3610,"-8"51"2179,0 28-161,10 43-4580,4 52 255,-10-95-1212,-1 0 0,-1 0 0,0 0 0,0-1 0,-2 1 0,1 0 1,-4 8-92,6-19 8,0-1 0,0 0 0,-1 1 0,1-1 0,0 1 0,0-1 0,0 0 0,-1 1 0,1-1 0,0 1 0,-1-1 0,1 0 0,0 1 0,-1-1 0,1 0 0,0 0 0,-1 1 0,1-1 0,0 0 0,-1 0 0,1 0 0,-1 1 0,1-1 0,-1 0 0,1 0 0,0 0 0,-1 0 1,1 0-1,-1 0 0,1 0 0,-1 0 0,1 0 0,-1 0 0,1 0 0,0 0 0,-1 0 0,1 0 0,-1-1 0,1 1 0,-1 0 0,1 0 0,0 0 0,-1-1 0,1 1 0,0 0 0,-1 0 0,1-1 0,0 1 0,-1 0 0,1-1 0,0 1 0,-1 0 0,1-1 0,0 1 0,0-1 0,0 1 0,-1 0 1,1-1-9,-20-27 255,19 26-231,-5-7 0,1 0 0,1 0 1,-1-1-1,1 1 0,1-1 0,0 0 0,0 0 0,1 0 1,1 0-1,-1 0 0,2-1 0,-1 1 0,1 0 0,1-1 1,0 1-1,2-10-24,1 7 14,0-1-1,1 1 1,0 0 0,1 1 0,0-1 0,1 1 0,1 0 0,0 1 0,0-1 0,1 2 0,9-9-14,-3 4 5,0 1 1,1 1-1,1 0 1,0 1-1,1 1 1,0 0-1,1 2 1,0 0-1,1 1 1,-1 1 0,1 1-1,1 0 1,-1 2-1,1 0 1,0 2-1,15-1-5,-23 4 133,1 0 0,-1 0-1,0 2 1,0-1-1,0 2 1,1 0-133,-10-3-78,0 1 0,0 0-1,0 0 1,0 0 0,0 0 0,-1 0-1,1 1 1,-1 0 0,0 0 0,1 0 0,1 3 78,-3-4-309,-1 0 1,0 0 0,1 0 0,-1 1-1,0-1 1,0 1 0,0-1 0,-1 1-1,1-1 1,0 1 0,-1-1 0,0 4 308,-4 22-3704</inkml:trace>
  <inkml:trace contextRef="#ctx0" brushRef="#br0" timeOffset="2839.88">3186 454 11867,'-8'14'3880,"29"-15"913,11 1-3464,17 0 55,7-3-584,13-4-280,-3 6-320,3-5 128,-12 2-96,-8-1-128,-24 1 225,-13 2-5323,-20 4 1522</inkml:trace>
  <inkml:trace contextRef="#ctx0" brushRef="#br0" timeOffset="2840.88">3323 542 7009,'-38'35'3057,"6"-8"616,13-8-1697,12 2-87,7-1-313,13-7-352,16 3-503,17-8-161,10-7-328,20-5 56,3 0-48,5-8 32,-12-7 1856,1-4-6569,-15-14 2745</inkml:trace>
  <inkml:trace contextRef="#ctx0" brushRef="#br0" timeOffset="3409.34">3991 239 9930,'0'0'322,"-1"-1"-1,1 1 1,-1-1 0,1 0-1,-1 1 1,1 0-1,-1-1 1,1 1 0,-1-1-1,0 1 1,1 0 0,-1-1-1,0 1 1,1 0-1,-1 0 1,0-1 0,1 1-1,-1 0 1,0 0 0,0 0-1,1 0 1,-1 0-1,0 0 1,1 0 0,-1 0-1,0 0 1,0 0 0,1 1-1,-1-1 1,0 0-1,1 0 1,-1 1 0,0-1-322,-1 12 4132,4 11-3763,10 89 775,4-2 0,6 1-1144,-77-219 540,32 46-855,3-1 1,-5-37 314,-4-11 191,38 122-43,0 1 1,0-2-1,1 1 0,1-1 0,0-1-148,14 16 142,30 29 48,3-2 1,4-1-191,-32-28 40,1-1 1,0-2-1,2-1 0,0-2 1,9 3-41,-36-18 19,0 0 1,0 0-1,0 0 1,0-1-1,0 1 1,0-1-1,0-1 1,0 1-1,0-1 1,0 0-1,1-1 1,-1 0-1,0 0 1,0 0-1,0 0 1,1-1-20,-3 0 20,-1 0 0,1 0 0,0-1 0,-1 1 0,1-1-1,-1 1 1,0-1 0,1 0 0,-2 0 0,1-1 0,0 1 0,-1-1 0,1 1 0,-1-1 0,0 0 0,0 0 0,0 0 0,-1 0 0,1 0 0,-1 0 0,0 0 0,-1-1 0,1-1-20,1-10 40,-2 0 0,0 1 1,-1-1-1,0 1 1,-1-1-1,-1 1 0,0-1 1,-2 1-1,-4-12-40,3 9 14,1-1-1,0 1 1,2-1 0,0 0-1,1 0 1,0-5-14,2 21-31,0 0 0,1 1 1,-1-1-1,0 0 0,1 0 0,0 0 0,0 0 1,0 1-1,0-1 0,0 0 0,0 1 0,1-1 0,-1 1 1,1-1-1,-1 1 0,1 0 0,0 0 0,0-1 1,0 1-1,2-1 31,0 1 0,1-1 1,-1 1 0,1 0-1,-1 0 1,1 0-1,0 0 1,0 1 0,0 0-1,-1 0 1,1 0-1,3 1 0,13 0-1157,0 0 0,-1 1 0,1 2-1,-1 0 1,8 3 1157,24 8-3773</inkml:trace>
  <inkml:trace contextRef="#ctx0" brushRef="#br0" timeOffset="3737">4735 95 11867,'-72'-59'3312,"77"66"1185,21-12-3169,10 5-167,22-2-1,5 4-552,14-1-160,-3 0-256,1-5-48,-16 0 104,-4-1-128,-18-2 8,-7-4 1465,-11 4-6570,-8 6 2520</inkml:trace>
  <inkml:trace contextRef="#ctx0" brushRef="#br0" timeOffset="4073.64">5002 162 9058,'-3'8'1255,"0"1"0,0-1 0,-1 0-1,0 0 1,-3 4-1255,3-6 736,0 1 0,1-1-1,0 1 1,0 0-1,0 0 1,1 0 0,-1 5-736,1 14 1099,1-1-1,1 1 1,1-1 0,1 0 0,2 0 0,0 0 0,2 0-1,1 3-1098,10 48 1468,-17-72-1411,1 0 1,-1 0-1,0-1 1,0 1-1,0 0 0,0 0 1,-1 0-1,1 0 1,-1-1-1,0 1 0,0 0 1,-1 0-1,1-1 1,-1 1-1,0-1 0,0 0 1,-1 3-58,-4 3-355,-1 0 1,0-1 0,0 0 0,-1 0-1,0 0 355,-12 10-3614,-12 12-871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4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14 10082,'-132'-13'9151,"103"13"-8207,0 0 0,-1 2 1,1 2-1,0 0 0,-17 6-944,42-9 63,0 0-1,1 0 1,-1 0-1,0 0 0,1 1 1,0 0-1,-1 0 0,1 0 1,0 0-1,0 0 0,-1 1-62,3-2 9,0 0 0,0 0-1,1 0 1,-1 0-1,0 1 1,0-1 0,1 0-1,-1 0 1,1 0 0,-1 1-1,1-1 1,0 0-1,-1 1 1,1-1 0,0 0-1,0 1 1,0-1-1,0 0 1,0 0 0,0 1-1,1 0-8,1 4-9,0-1-1,1 1 0,0 0 1,0-1-1,0 1 0,1-1 0,-1 0 1,1 0-1,1-1 0,-1 1 1,4 2 9,37 34-21,37 25 21,-46-38 15,0 2 1,-2 1-1,30 35-15,-61-63 3,-1 0 0,1 1 0,-1-1 0,0 1 0,0 0 0,0-1 0,0 1 0,0 0 0,-1 0 0,0 0 0,0 0 0,0 0 0,0 0 0,-1 0 0,0 1 0,1-1 0,-2 0 1,1 0-1,0 0 0,-1 0 0,0 1 0,0 1-3,-1-1 9,0 0 0,-1 0 1,0 0-1,1-1 1,-1 1-1,-1-1 1,1 0-1,-1 0 0,1 0 1,-1 0-1,-1-1 1,1 1-1,0-1 0,-1 0 1,1-1-1,-1 1 1,-2 0-10,-188 77-364,185-73-4101,14-4-38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4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95 7546,'-4'-5'735,"0"0"0,0 1 0,-1 0 0,0 0 0,1 0 0,-2 1 0,1-1 1,0 1-1,-1 0 0,1 1 0,-1-1 0,0 1 0,-1 0-735,0 1 247,1 0 0,0 1 0,-1-1 0,1 1 0,-1 1 0,1-1 0,0 1 0,-1 0 0,1 1 0,0-1 0,0 1 0,0 0 0,0 1-1,0 0 1,0 0 0,1 0 0,-1 0 0,-3 4-247,0 0 167,1 1-1,-1 0 1,1 0 0,1 1-1,0 0 1,0 0-1,1 0 1,0 1 0,0 0-1,1 0 1,1 1-1,0-1 1,0 1 0,1 0-1,0 0 1,1 0-1,0 1-166,-1 10 90,1 0 0,0 0 0,2 0 0,1 1 0,0-1 0,2 0 0,0 0 0,3 6-90,-4-22 26,-1 0 0,2 0 0,-1 0 0,0 0 0,1-1 0,0 1 0,0-1 0,1 0 0,0 0 0,0 0 0,0 0 0,0-1 0,1 0 0,-1 1 0,1-2 0,0 1 0,0-1 0,1 1 0,-1-1 0,1-1 0,0 1 0,-1-1 0,1 0 0,1 0-26,3 1-160,-1-1 0,1-1 1,0 0-1,0 0 0,0 0 1,9-2 159,-7 0-976,0-1-1,0 0 1,1 0 0,-2-1 0,7-3 976,27-13-4217</inkml:trace>
  <inkml:trace contextRef="#ctx0" brushRef="#br0" timeOffset="551.74">533 153 5281,'2'-6'1075,"0"-1"0,-1 1 0,0-1 0,-1 0 0,1 1 0,-1-1-1,0 0 1,-1 1 0,0-1 0,0 0 0,0 1 0,-1-1 0,0 1 0,-2-4-1075,4 10 110,-1 1 0,1-1 1,-1 0-1,1 0 0,-1 0 0,1 1 1,-1-1-1,1 0 0,-1 1 1,1-1-1,-1 1 0,1-1 0,0 0 1,-1 1-1,1-1 0,0 1 1,-1-1-1,1 1 0,0-1 0,-1 1 1,1-1-1,0 1 0,0-1 0,0 1 1,0 0-1,0-1 0,-1 1 1,1-1-1,0 1 0,0 0-110,-8 23 418,-11 74 676,3 1 0,0 72-1094,16-158 56,0 1 0,0 0 0,1-1 0,3 13-56,0-22 378,1-13-46,5-22-60,-9 27-300,30-145 198,-19 79-90,12-34-80,-18 83 12,1 1 0,1 0 1,0 0-1,2 1 0,0 0 1,1 1-1,3-3-12,-14 20 5,1 0-1,-1 0 1,1 0 0,0 0 0,-1 0-1,1 1 1,0-1 0,0 0 0,0 0 0,0 0-1,0 1 1,0-1 0,0 0 0,0 1-1,0-1 1,0 1 0,0-1 0,0 1-1,0 0 1,0-1 0,0 1 0,0 0-1,1 0 1,-1 0 0,0 0 0,0 0-1,0 0 1,0 0 0,1 0 0,-1 0-1,0 0 1,0 1 0,0-1 0,0 0 0,0 1-1,0-1 1,1 1 0,-1 0 0,0-1-1,-1 1 1,1 0 0,0-1 0,0 1-1,0 0 1,0 0 0,0 0-5,4 6 25,1-1 0,-1 2 0,0-1 0,-1 1 0,4 7-25,-3-5 16,12 25 24,-2 2 1,-1 0-1,-2 0 0,-2 1 1,-1 1-1,-2 4-40,4 11 95,3 1 0,9 20-95,-9-46 219,-4-11-409,-10-18 93,0 0 0,0 0 0,0 0-1,0 0 1,0 0 0,-1 0-1,1 0 1,0 0 0,0 1 0,0-1-1,0 0 1,0 0 0,0 0 0,0 0-1,0 0 1,0 0 0,-1 0 0,1 0-1,0 0 1,0 0 0,0 0-1,0 0 1,0 0 0,0 0 0,0 1-1,0-1 1,0 0 0,0 0 0,0 0-1,0 0 1,0 0 0,0 0-1,0 0 1,0 0 0,0 1 0,0-1-1,0 0 1,0 0 0,0 0 0,0 0-1,0 0 1,0 0 0,0 0-1,0 0 1,0 1 0,0-1 0,0 0-1,0 0 1,0 0 97,-3-1-3377</inkml:trace>
  <inkml:trace contextRef="#ctx0" brushRef="#br0" timeOffset="882.35">438 463 9034,'-20'1'4273,"7"-17"144,11 10-2057,10 5-943,18-2-433,6 4-520,20-6-192,7 0-136,17-1 600,-1 1 1153,14-9-6562,-12 2 3216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3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28 181 10002,'-2'-6'534,"-19"-81"4890,19 79-4664,1 0-1,0 0 1,1-1-1,0 1 1,0 0-1,1 0 1,0-1-1,0 1 1,2-5-760,3 25 3432,0 20-3206,-3 54 393,-2-44-216,1-1 1,1 1-1,10 38-403,-4-44 120,1-1 0,2-1 0,1 1 0,17 31-119,-25-57 25,0 0 0,1-1 0,0 0 0,0 0 0,1 0 0,0-1 0,0 1 1,0-2-1,1 1 0,0-1 0,1 0 0,-1-1 0,1 0 0,0 0 1,0-1-1,1 0 0,-1-1 0,1 0 0,0 0 0,4-1-26,2 1 58,1-1 1,0-1-1,0-1 0,0 0 0,-1-1 0,10-3-58,-18 3 0,-1 0-1,0-1 1,1 0-1,-1-1 1,0 0-1,0 0 1,-1 0-1,1-1 1,-1 0-1,1 0 1,-1-1-1,-1 1 1,1-1-1,0-1 1,2-3 0,41-66-8346,-20 31 2883</inkml:trace>
  <inkml:trace contextRef="#ctx0" brushRef="#br0" timeOffset="398.44">666 162 8298,'-1'-1'309,"0"0"1,0 0 0,0 0 0,0 0-1,0 0 1,0 0 0,0 0 0,-1 1-1,1-1 1,0 0 0,0 1-1,-1-1 1,1 1 0,0-1 0,-1 1-1,1 0 1,0 0 0,-1-1-1,1 1 1,0 0 0,-1 0 0,1 0-1,0 0 1,-1 1 0,1-1-1,-1 0 1,1 1 0,0-1 0,0 1-1,-1-1-309,0 2 266,1 0-1,-1 0 1,1 0-1,-1 0 1,1 0-1,0 0 1,-1 0-1,1 1 1,0-1-1,1 0 1,-1 1-1,0-1 1,1 1-1,-1-1 1,1 2-266,-2 14 630,1 0 0,0 0 1,2 0-1,1 5-630,10 79 1428,4-1-1,17 50-1427,-33-151 7,0 0 0,0 0 0,1 0-1,-1 0 1,0 0 0,0 0-1,0 0 1,0 1 0,0-1 0,0 0-1,0 0 1,0 0 0,0 0-1,1 0 1,-1 1 0,0-1-1,0 0 1,0 0 0,0 0 0,0 0-1,0 0 1,0 1 0,0-1-1,0 0 1,0 0 0,0 0 0,0 0-1,0 0 1,0 1 0,0-1-1,0 0 1,0 0 0,-1 0 0,1 0-1,0 0 1,0 0 0,0 1-1,0-1 1,0 0 0,0 0-1,0 0 1,0 0 0,0 0 0,-1 0-1,1 0 1,0 1 0,0-1-1,0 0 1,0 0 0,0 0 0,0 0-1,-1 0 1,1 0 0,0 0-1,0 0 1,0 0 0,0 0 0,-1 0-1,1 0 1,0 0 0,0 0-1,0 0 1,0 0 0,0 0-1,-1 0 1,1 0-7,-12-10 267,-13-17 30,12 10-248,1 0 0,0-1 0,1 0-1,1 0 1,1-1 0,1-1 0,0 0-1,2 0 1,0 0 0,-1-9-49,5 18 3,0-1 0,1 0 1,0 0-1,1 0 0,0 0 1,1 1-1,0-1 0,1 0 0,0 0 1,1 1-1,0-1 0,1 1 1,0 0-1,1 0 0,0 0 1,1 1-1,0 0 0,6-8-3,1 4 19,0 1-1,1 0 1,0 2-1,1-1 1,0 2-1,1 0 1,0 0-1,0 2 0,1 0 1,0 1-1,1 0 1,0 2-1,-1 0 1,2 1-1,-1 1 1,0 0-1,1 2 1,-1 0-1,1 1 1,0 1-1,-1 0 1,17 5-19,-31-6-269,0 1-1,0 0 1,0 0 0,0 1 0,0-1-1,0 1 1,0 0 0,0 0 0,0 0 0,-1 1-1,0-1 1,1 1 0,-1 0 0,0 0-1,0 0 1,0 0 0,1 2 269,11 28-3848</inkml:trace>
  <inkml:trace contextRef="#ctx0" brushRef="#br0" timeOffset="796.17">585 448 8698,'-23'22'3769,"18"-16"256,21-6-1713,7-1-992,21 1-215,-2-5-409,18-5-176,0 1-344,8-1 280,-12 1 72,-7 9 1488,-22 2-6560,-17 4 2791</inkml:trace>
  <inkml:trace contextRef="#ctx0" brushRef="#br0" timeOffset="797.17">747 769 8866,'-11'7'3737,"6"5"440,2-3-2209,7-4-248,15-4-455,7-3-561,17-6-232,7-3-272,18-7 16,-7-4 40,6-2 224,-7 3 1425,-1-13-6570,-13-8 2816</inkml:trace>
  <inkml:trace contextRef="#ctx0" brushRef="#br0" timeOffset="1270.58">1408 260 9506,'-16'-5'2168,"-1"1"0,0 0 0,1 2 1,-14-1-2169,17 2 517,-1 1 0,0 1 0,1 0 0,-1 0 0,1 2 0,0-1 1,-1 2-1,2 0 0,-10 4-517,21-8 20,0 0-1,0 1 1,0-1 0,0 0 0,0 1 0,0-1-1,0 1 1,0-1 0,0 1 0,0 0 0,0-1-1,0 1 1,0 0 0,0 0 0,1-1-1,-1 1 1,0 0 0,1 0 0,-1 0 0,0 0-1,1 0 1,-1 0 0,1 0 0,0 0 0,-1 0-1,1 0 1,0 1 0,-1-1 0,1 0-20,1 0 7,0 1 1,-1 0-1,1-1 1,0 1-1,0-1 1,0 0 0,0 1-1,0-1 1,1 0-1,-1 1 1,0-1-1,0 0 1,1 0-1,-1 0 1,1 0 0,-1-1-1,1 1-7,15 8-48,1-1 0,0 0 0,10 1 48,-16-5 49,9 4-53,16 6 9,0 1 0,18 11-5,-45-21 0,-1 1 0,0 0 1,-1 0-1,1 0 0,-1 1 0,0 1 0,-1-1 0,0 1 0,0 0 1,-1 1-1,4 6 0,-8-12 20,-1 0 1,1 0-1,-1 0 1,0 0 0,0 0-1,0 0 1,-1 0-1,1 0 1,-1 1 0,1-1-1,-1 0 1,0 0-1,0 0 1,-1 1-1,1-1 1,-1 0 0,1 0-1,-1 0 1,0 0-1,0 0 1,-1 0 0,1 0-1,-1 0 1,1 0-1,-1 0 1,0-1-1,0 1 1,0-1 0,0 1-1,0-1 1,-1 0-1,1 0 1,-1 0 0,0 0-22,-13 10 276,0-2 0,-1 0 0,0 0 0,-1-2 0,-7 3-275,-1 0 157,16-6 157,0 0 1,1 1 0,-1 0-1,1 1 1,-1 0-315,-13 23-153,16-6-2866,7 5 784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3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21 116 6777,'-9'-14'3452,"-3"-9"4790,12 22-8103,0 1-1,0-1 1,0 0-1,0 1 1,0-1-1,1 0 1,-1 1-1,0-1 1,0 0-1,0 1 1,1-1-1,-1 0 1,0 1-1,1-1 1,-1 1-1,1-1 1,-1 1-1,0-1 1,1 1-1,-1-1 1,1 1-1,0-1 1,-1 1-1,1 0 1,-1-1-1,1 1 1,0 0-1,-1-1 1,1 1-1,-1 0 1,1 0-1,0 0 1,-1 0-1,1 0 1,0-1-1,0 1-138,127-28 3094,-1 11-2284,49 3-810,-173 14-84,110-3 1101,-47 12-1902,-29 4-2855,-18 2 195</inkml:trace>
  <inkml:trace contextRef="#ctx0" brushRef="#br0" timeOffset="351.35">354 266 12307,'-40'13'3248,"8"-3"1193,11 3-3240,9-2-129,7 14-160,-4 2-152,8 11-256,6 3-344,5 8-64,2-9-40,13 2 416,-2-11 121,3-3 935,2-4-6481,5-5 2584</inkml:trace>
  <inkml:trace contextRef="#ctx0" brushRef="#br0" timeOffset="679.91">1056 282 12179,'-9'-4'866,"0"0"0,1 0 0,-1 1 0,0 0 0,-1 1 0,1 0 0,0 0 0,-1 1 1,1 0-1,-1 1 0,1 0 0,-4 1-866,7 0 139,0 0-1,0 0 1,0 1 0,0 0 0,1 0-1,-1 1 1,1-1 0,-1 1 0,1 0-1,0 0 1,0 1 0,1 0 0,-1 0-1,1 0 1,-1 0 0,1 1-1,1-1 1,-1 1 0,1 0 0,-2 2-139,-1 6 63,0 0 0,0 1-1,1 0 1,1 0 0,0 0 0,1 1 0,0-1 0,1 1 0,1-1 0,1 1 0,0 0 0,0-1 0,2 1 0,0-1-1,0 1 1,2-1 0,3 10-63,-7-21 6,1-1-1,0 0 0,0 1 0,0-1 1,0 0-1,0 1 0,0-1 0,1 0 1,-1 0-1,1 0 0,-1 0 1,1 0-1,0-1 0,0 1 0,0 0 1,0-1-1,0 1 0,0-1 0,0 0 1,0 0-1,1 0 0,-1 0 0,0 0 1,1 0-1,-1-1 0,1 1 1,-1-1-1,1 1 0,-1-1 0,1 0 1,-1 0-1,1 0 0,-1-1 0,1 1 1,-1 0-1,1-1 0,-1 0 0,1 1 1,-1-1-1,0 0 0,0 0 1,1-1-1,0 0-5,8-4 34,0 0 0,-1 0 0,1-1 1,-2-1-1,1 0 0,-1 0 0,0-1 0,2-2-34,0-4 51,0 1 0,0-2 0,-2 1 0,1-1 0,2-9-51,-9 19 23,-1 0 0,1 0 1,-1 0-1,0 0 0,-1-1 0,1 1 0,-1 0 0,0-1 0,-1 1 1,0-1-1,0 1 0,0-1 0,-1 1 0,0-1 0,0 1 0,-1-1 1,0 0-24,1 5 17,0-1 1,-1 1 0,1 0 0,-1 0-1,0 0 1,0 0 0,1 0 0,-1 1-1,0-1 1,-1 0 0,1 1 0,0 0 0,0-1-1,-1 1 1,1 0 0,0 0 0,-1 0-1,1 1 1,-1-1 0,0 0 0,1 1-1,-1 0-17,-4-1 30,-1 0-1,1 1 0,0 0 1,-1 0-1,1 1 0,0 0 1,-5 1-30,0 4-4076,16-1 507</inkml:trace>
  <inkml:trace contextRef="#ctx0" brushRef="#br0" timeOffset="1028.77">1233 210 9946,'4'-20'7022,"-3"42"-2723,-1 15-2952,0-37-1342,9 85 1722,4 0-1,13 42-1726,-26-123 29,1-1 0,0 1 0,0 0-1,1-1 1,-1 1 0,0-1 0,1 0-1,0 0 1,0 1 0,0-1 0,0 0-1,1 0 1,-1-1 0,1 1 0,0-1 0,-1 1-1,1-1 1,0 0 0,0 0 0,4 2-29,-4-3 20,1-1 1,0 1-1,-1-1 1,1 0 0,0 0-1,0 0 1,-1 0-1,1-1 1,0 0-1,-1 1 1,1-1 0,-1-1-1,1 1 1,-1 0-1,1-1 1,-1 0-1,0 0 1,0 0 0,0 0-1,2-1-20,6-6 40,-1 1 0,0-2 0,-1 1 0,0-1 0,0-1 0,-1 1 1,0-1-1,-1-1 0,5-9-40,7-19 115,0 0 0,1-13-115,-19 52 1,10-39 157,-11 39-141,0 0 0,0 0 0,0 0 0,1 1 1,-1-1-1,0 0 0,0 0 0,0 0 0,0 0 0,-1 0 1,1 0-1,0 0 0,0 1 0,0-1 0,-1 0 0,1 0 1,0 0-1,-1 0 0,1 1 0,-1-1 0,1 0 0,-1 0 1,1 1-1,-1-1 0,0 0 0,1 1 0,-1-1 0,0 1 0,1-1 1,-1 1-1,0-1 0,0 1 0,0 0 0,1-1 0,-1 1 1,0 0-1,0-1 0,0 1 0,0 0-17,0 0 10,-1 1 1,1-1-1,0 0 0,0 1 0,0-1 1,0 1-1,0 0 0,0-1 0,0 1 1,0 0-1,0-1 0,0 1 0,0 0 1,0 0-1,0 0 0,1 0 0,-1 0 1,0 0-1,1 0 0,-1 0 0,1 0 1,-1 0-1,1 1 0,-1-1 0,1 0 1,0 0-1,0 0 0,-1 0 0,1 1 1,0-1-1,0 0 0,0 0 0,0 1 1,1-1-11,-2 46-37,2-37 81,0 1 0,1-1 0,0 0 0,0 0 0,1-1-1,0 1 1,1 0 0,0-1 0,1 0 0,0 0 0,0 0 0,1-1 0,0 1-1,6 5-43,-8-10-87,1 0-1,-1 0 0,1 0 1,0-1-1,0 1 0,1-1 1,-1 0-1,0-1 0,1 0 1,0 1-1,0-2 0,0 1 1,5 0 87,-4-1-515,0 0 0,0-1 0,0 0 0,1-1 0,-1 1 0,0-1 0,0-1 0,5-1 515,25-10-3989</inkml:trace>
  <inkml:trace contextRef="#ctx0" brushRef="#br0" timeOffset="1583.5">2013 195 7570,'0'-4'616,"-1"1"0,0 0 1,0-1-1,-1 1 1,1 0-1,-1 0 0,0 0 1,0 0-1,0 0 1,0 0-1,0 1 1,0-1-1,-1 1 0,-2-3-616,2 3 398,0 0 0,0 0-1,-1 0 1,1 0-1,0 1 1,-1-1 0,1 1-1,-1 0 1,0 0 0,1 1-1,-1-1 1,-3 0-398,3 1 136,-1 0 0,0 0 0,1 1 1,-1-1-1,0 1 0,1 0 0,-1 0 0,1 1 0,-1-1 0,1 1 1,0 0-1,0 0 0,0 1 0,0-1 0,0 1 0,0 0 1,1 0-1,-1 0 0,1 0 0,0 1 0,0-1 0,-2 3-136,4-4 7,0-1 0,0 1 0,0-1-1,0 1 1,1 0 0,-1 0-1,0-1 1,1 1 0,-1 0-1,1 0 1,0 0 0,-1 0-1,1 0 1,0 0 0,0 0 0,0 0-1,0-1 1,1 1 0,-1 0-1,1 0 1,-1 0 0,1 1-7,1 1 0,0-1 0,0 0 0,0 1 0,1-1 0,-1 0 0,1-1 0,-1 1 1,1 0-1,0-1 0,0 1 0,2 0 0,10 6-18,1 0-1,1 0 1,-1-2 0,12 4 18,-19-8 12,6 3-14,-1 0 0,0 1 0,0 0-1,0 1 1,-1 1 0,0 0-1,0 1 1,-1 0 0,2 4 2,-10-10 12,-1-1 1,0 1-1,-1 0 0,1 0 1,0 0-1,-1 0 1,0 0-1,0 1 1,-1-1-1,1 0 1,-1 1-1,0 0 1,0-1-1,0 1 1,-1 0-1,1-1 1,-1 1-1,0 0 1,-1-1-1,1 1 1,-1 0-1,0-1 1,0 1-1,0-1 0,-1 1 1,0-1-1,0 0 1,0 1-1,0-1 1,0 0-1,-1 0 1,0-1-1,-2 3-12,-5 6 232,-1-1 0,0 0 0,-1-1-1,0 0 1,-1-1 0,0 0 0,0-1-1,-1 0 1,0-1-232,-37 22-1751,5 6-6003,23-16 1674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4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555 384 5257,'-105'-27'8102,"-2"10"-3438,71 14-3725,0-3 0,0-1 1,1-1-1,0-2 0,0-1 0,-27-15-939,56 24 88,1-1-1,0 0 0,1-1 0,-1 1 0,0-1 0,1 0 0,0 0 0,0 0 1,0 0-1,1-1 0,-1 0 0,1 0 0,-2-3-87,4 5 14,0 0 0,0 0 0,0 0-1,0 0 1,0 0 0,1 0 0,0 0 0,-1 0 0,1-1-1,0 1 1,0 0 0,1 0 0,-1 0 0,1-1 0,0 1-1,-1 0 1,1 0 0,1 0 0,-1 0 0,0 0 0,1 1-1,-1-1 1,1 0 0,0 1 0,0-1 0,0 1-14,10-11-16,0 0-1,1 1 1,1 1 0,0 0 0,0 1 0,1 1 0,0 0 0,0 1 0,1 0 0,1 1-1,-1 1 1,17-3 16,-30 8-4,-1 0-1,1 0 1,0 1-1,0-1 0,-1 1 1,1 0-1,0 0 1,0 0-1,0 0 1,-1 1-1,1-1 0,0 1 1,0-1-1,-1 1 1,1 0-1,0 0 1,-1 0-1,1 1 0,-1-1 1,0 1-1,1-1 1,-1 1-1,0 0 0,0-1 1,0 1-1,0 0 1,0 1-1,0-1 1,-1 0-1,1 0 0,-1 1 1,1-1-1,-1 1 1,0 0-1,0-1 1,0 1-1,0 0 0,-1-1 1,1 1-1,-1 0 1,0 0-1,0 2 5,1 10 15,-1 0 0,0 0 0,-1 0 0,-1 0 0,-1 0 1,0-1-1,-3 9-15,-46 139 78,-11 39 477,54-163-1240,1 0 0,1 1 1,3 0-1,1 11 685,2-23-3001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4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38 10746,'-14'-2'4761,"-2"-5"392,-8-2-2536,11 1-513,3 4-671,9 1-137,0 0-464,1 3-264,0-1-256,0 1-112,0 0-120,0 0-24,0 0-16,1 0 489,0 0-9,9 1-6554,-9-1 2666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5:51.6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100 233 6865,'-40'8'7938,"40"-8"-7860,0 0 0,-1 0 0,1 0 0,0 0 0,0 0 0,0 0 0,-1 0-1,1 0 1,0 0 0,0 1 0,0-1 0,-1 0 0,1 0 0,0 0 0,0 0 0,0 0 0,-1 0 0,1 0-1,0 1 1,0-1 0,0 0 0,0 0 0,0 0 0,-1 0 0,1 1 0,0-1 0,0 0 0,0 0 0,0 0-1,0 1 1,0-1 0,0 0 0,0 0 0,0 0 0,0 1 0,0-1 0,0 0 0,0 0 0,0 0 0,0 1-1,0-1 1,0 0 0,0 0 0,0 1 0,0-1 0,0 0 0,0 0 0,0 0 0,0 1 0,0-1 0,0 0-1,0 0 1,1 0 0,-1 0 0,0 1 0,0-1 0,0 0 0,0 0 0,0 0 0,1 0 0,-1 0-78,13 13 3724,11-4-3411,-1-1 0,2-1 0,-1-1 0,1-1 0,-1-1 0,1-1 0,6-1-313,52-1 870,46-6-870,-62 1-1537,-1 3-1,53 6 1538,-93-4-3054</inkml:trace>
  <inkml:trace contextRef="#ctx0" brushRef="#br0" timeOffset="1450.2">246 561 320,'-53'7'2697,"-83"18"12138,123-29-13076,13 4-1719,0 0 0,1 0-1,-1 0 1,0 0 0,0 0-1,0 0 1,1 1 0,-1-1 0,0 0-1,0 0 1,0 0 0,0 0-1,1 0 1,-1-1 0,0 1-1,0 0 1,0 0 0,1 0-1,-1 0 1,0 0 0,0 0 0,0 0-1,0 0 1,1 0 0,-1 0-1,0-1 1,0 1 0,0 0-1,0 0 1,1 0 0,-1 0-1,0 0 1,0-1 0,0 1 0,0 0-1,0 0 1,0 0 0,0 0-1,0-1 1,0 1 0,0 0-1,0 0 1,0 0 0,1-1-1,-1 1 1,0 0 0,0 0 0,0 0-1,-1-1 1,1 1 0,0 0-1,0 0 1,0 0 0,0-1-1,0 1 1,0 0 0,0 0-1,0 0 1,0 0 0,0-1 0,0 1-1,-1 0 1,1 0 0,0 0-1,0 0 1,0 0 0,0-1-1,0 1 1,-1 0-40,76-15 478,1 3-1,0 3 0,0 4 1,62 3-478,0-3 310,-89 1-51,0 3 1,0 2 0,15 3-260,-63-4-186,3 3-1835,-4-2-869</inkml:trace>
  <inkml:trace contextRef="#ctx0" brushRef="#br0" timeOffset="2720.78">792 173 5553,'-1'-2'548,"0"1"1,0-1-1,-1 0 0,1 0 1,0 0-1,1 0 0,-1 0 0,0 0 1,1 0-1,-1 0 0,1 0 1,-1-1-549,-7-18 6888,5 23-3264,1 17-2965,5 40 569,3-2 0,4 14-1228,5 38 875,-10-57-647,2-8-110,-3 1 0,-2-1 0,-2 1 0,-1 0 0,-4 8-118,5-52 4,0 1 1,0-1 0,0 1 0,-1-1 0,1 0-1,0 1 1,-1-1 0,1 0 0,-1 0 0,1 1-1,-1-1 1,0 0 0,1 0 0,-1 0 0,0 0 0,0 0-1,0 1-4,0-2 5,1 0-1,-1 0 1,1 0-1,-1 0 0,1 0 1,-1-1-1,1 1 1,0 0-1,-1 0 1,1 0-1,-1 0 0,1 0 1,-1-1-1,1 1 1,0 0-1,-1 0 1,1-1-1,0 1 1,-1 0-1,1-1 0,0 1 1,-1 0-1,1-1 1,0 1-1,-1-1 1,1 1-1,0 0 0,0-1 1,0 1-1,-1-1-4,-2-5 25,0 0 0,1-1 1,0 1-1,-1-1 0,2 0 0,-1-2-25,-26-214 92,15 97-69,-11-24-23,16 99 5,3 1 0,2-1 1,2-21-6,1 71-1,0 0 0,0 1 0,0-1 1,0 1-1,0-1 0,1 1 1,-1-1-1,0 0 0,0 1 0,0-1 1,1 1-1,-1-1 0,0 1 0,1-1 1,-1 1-1,0-1 0,1 1 0,-1-1 1,1 1-1,-1 0 0,1-1 1,-1 1-1,1 0 0,-1-1 0,1 1 1,-1 0-1,1 0 0,-1-1 0,1 1 1,0 0-1,-1 0 0,1 0 1,-1 0-1,1 0 0,-1 0 0,1 0 1,0 0-1,-1 0 0,1 0 0,-1 0 1,1 0 0,34 7-16,-29-6 19,107 30 142,79 34-145,-147-48 8,-1 3 1,-1 1 0,-1 2-1,-1 3 1,31 24-9,-43-29 10,-19-14-5,0 0 0,0 0 0,-1 1-1,0 1 1,6 7-5,-13-14 3,0 0 0,-1 0 0,1 1 1,-1-1-1,1 1 0,-1 0 0,0-1 0,0 1 0,0 0 0,0 0 0,-1-1 0,1 1 0,-1 0 0,0 0 0,0 0 0,0 0 0,0 0 0,0 0 0,0 0 0,-1-1 0,0 1 0,1 0 0,-1 0 0,0 0 0,0-1 0,-1 1-3,-11 21 21,-1-1 0,-1-1 0,-1 0 0,-1-1 0,-1-1 0,-13 12-21,17-22 31,1-1 1,-2 0 0,1-1-1,-1 0 1,0-1 0,-1-1-1,1-1 1,-1 0 0,-6 1-32,-37 13 362,-45 16 1197,-68 11-1559,197-52 452,27-5-5660,-20-2 1270</inkml:trace>
  <inkml:trace contextRef="#ctx0" brushRef="#br0" timeOffset="3535.04">85 422 4753,'-24'-23'1077,"2"3"398,-2 0 3117,24 20-4459,0 0 0,0-1 0,0 1 0,0 0 0,0 0 0,0-1 1,-1 1-1,1 0 0,0-1 0,0 1 0,-1 0 0,1 0 0,0 0 0,0-1 0,-1 1 0,1 0 0,0 0 0,0 0 0,-1-1 0,1 1 0,0 0 0,-1 0 0,1 0 0,0 0 0,-1 0 0,1 0 0,0 0 0,-1 0 1,1 0-1,0 0 0,0 0 0,-1 0 0,1 0 0,0 0 0,-1 0 0,1 0 0,0 0 0,-1 0 0,1 0 0,0 1 0,-1-1 0,1 0 0,0 0 0,0 0 0,-1 0 0,1 1 0,0-1 0,0 0 0,-1 0 1,1 1-1,0-1 0,0 0 0,0 0 0,-1 1 0,1-1 0,0 0 0,0 1 0,0-1 0,0 0 0,0 1 0,0-1 0,0 0 0,0 1-133,2 29 1102,0-17-616,1 146 2720,-3-157-3139,0 0-1,0-1 0,0 1 1,0-1-1,0 1 0,1 0 1,-1-1-1,1 1 0,-1-1 1,1 1-1,0-1 0,-1 0 1,1 1-1,0-1 0,0 1 1,0-1-1,0 0 0,0 0 1,0 0-1,0 0 0,1 0 0,-1 0 1,1 1-67,37 7-2814,-10-9 778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6:11.9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274 774 6993,'-36'-54'3500,"35"52"-3225,-1 0 1,1 0 0,-1 1-1,0-1 1,0 0-1,0 1 1,0 0 0,0-1-1,0 1 1,0 0-1,-1 0 1,1 0-1,0 0 1,0 1 0,-1-1-1,1 1 1,-1-1-1,1 1 1,-1 0 0,1 0-1,0 0 1,-1 0-1,1 0 1,-1 0-1,1 1 1,0 0 0,-1-1-1,1 1 1,0 0-1,-1 0 1,1 0-1,0 0 1,-1 1-276,-6 3 447,1 0 0,0 1 0,1 0 0,0 0 0,0 0 0,0 1 0,-1 2-447,7-9 12,-14 18 510,0 0 1,1 0-1,1 1 0,0 1 0,-6 15-522,17-30 31,0-1 0,0 1 0,1 0 0,-1 0 0,1 0 0,0 0 0,1 0 0,-1 0 0,1 0 1,0 0-1,0 0 0,1 1 0,0 1-31,0-4 16,0 1 0,0-1 0,1 1 0,0-1-1,0 0 1,0 1 0,0-1 0,0 0 0,0 0 0,1 0 0,0-1 0,-1 1 0,1-1 0,0 1 0,0-1 0,0 0 0,1 0 0,-1 0 0,0-1 0,1 1-16,6 2-9,0-1 1,0 0 0,0 0 0,0-1 0,0 0-1,0-1 1,0 0 0,8 0 8,85-6-4664,-93 4 3747,62-7-3583</inkml:trace>
  <inkml:trace contextRef="#ctx0" brushRef="#br0" timeOffset="406.75">680 839 3977,'0'0'284,"1"-1"0,-1 1 0,0 0 0,0-1 0,0 1-1,0-1 1,0 1 0,0 0 0,0-1 0,0 1 0,0 0 0,0-1 0,0 1 0,0-1 0,0 1 0,0 0 0,0-1 0,0 1 0,0-1-1,0 1 1,0 0 0,-1-1 0,1 1 0,0 0 0,0-1 0,0 1 0,-1 0 0,1-1 0,0 1 0,-1 0 0,1 0 0,0-1-284,-16-6 4618,-20 3-589,19 6-3195,1 1 0,-1 1 1,1 0-1,0 1 0,0 1 1,-12 7-835,12-6 233,1 1 0,-1 1 1,2 1-1,-1 0 0,1 1 1,1 0-1,-1 1 0,2 0 1,0 1-1,-4 7-233,14-18 7,0 0 0,1 0 1,-1 0-1,1 0 0,-1 0 1,1 0-1,0 1 0,0-1 1,0 0-1,0 1 0,0-1 1,1 0-1,-1 1 0,1-1 0,-1 1 1,1-1-1,0 1 0,0 0 1,0-1-1,1 1 0,-1-1 1,0 1-1,1-1 0,0 1 1,-1-1-1,1 0 0,0 1 0,0-1 1,1 0-1,-1 0 0,0 0 1,1 1-1,-1-1 0,1-1 1,0 1-1,-1 0 0,1 0 1,0-1-1,0 1 0,0-1 0,0 1 1,2 0-8,4 2 8,0-1 1,0 0-1,0 0 0,0 0 1,1-1-1,-1-1 1,1 1-1,-1-1 1,1-1-1,-1 1 1,1-1-1,2-1-8,6-1 25,0-1 1,0-1-1,0 0 1,-1-1-1,1-1 0,-1 0 1,-1-2-1,4-1-25,-13 6 19,-1 0 0,0 0 0,1 0 0,-1-1 0,-1 1-1,1-1 1,0 0 0,-1-1 0,0 1 0,0-1 0,0 0 0,-1 0 0,1 0-1,-1 0 1,0-1 0,-1 1 0,1-1 0,-1 0 0,-1 0 0,1 0-1,-1 0 1,0 0 0,0 0 0,0-5-19,-2 7 14,0 0-1,0-1 1,0 1-1,0 0 1,-1 0-1,0 0 1,0 0-1,0 0 1,0 0-1,0 1 1,-1-1-1,0 1 1,0 0-1,0-1 1,0 1-1,0 0 1,0 1-1,-1-1 1,0 1-1,1-1 1,-1 1-1,0 0 1,0 1-1,0-1 1,0 1-1,-1-1 1,-2 1-14,0-1 0,0 0 1,1 0-1,-1 1 1,0 0 0,0 1-1,1 0 1,-1 0-1,0 0 1,0 1 0,0-1-1,1 2 1,-1-1-1,0 1 1,1 0 0,-1 0-1,1 1 1,-4 2-1,9-4-76,0 0 0,0-1 0,0 1 0,0 0 1,0 0-1,1 0 0,-1 0 0,0 0 0,1 0 0,-1 1 0,0-1 1,1 0-1,-1 0 0,1 0 0,0 1 0,-1-1 0,1 0 0,0 0 1,0 1-1,0-1 0,0 0 0,0 0 0,0 1 0,0-1 1,0 0-1,1 1 0,-1-1 0,0 0 0,1 0 0,-1 0 0,1 1 1,-1-1-1,1 0 0,0 0 0,-1 0 0,1 0 0,0 0 76,3 5-1462,1 0-1,-1 0 1,1 0 0,0-1-1,0 0 1,1 0 1462,21 13-6456</inkml:trace>
  <inkml:trace contextRef="#ctx0" brushRef="#br0" timeOffset="817.53">838 876 7562,'-2'-30'6689,"2"19"1049,-4 15-7045,0 0 1,1 0-1,-1 1 1,1-1-1,0 1 1,0-1-1,1 1 1,-2 1-694,-17 58 13,20-59 304,0-3-297,0 0 0,0 0 0,0 1-1,1-1 1,-1 0 0,1 0 0,0 1-1,-1-1 1,1 0 0,0 1 0,0-1-1,1 0 1,-1 0 0,0 1 0,1-1-1,-1 0 1,1 0 0,0 0 0,0 1 0,0-1-1,0 0 1,0 0 0,0 0 0,0 0-1,1-1 1,-1 1 0,1 0 0,0-1-1,-1 1 1,1-1 0,0 1 0,0-1-1,0 0 1,0 1 0,0-1 0,0 0 0,0-1-1,0 1 1,0 0 0,0 0 0,1-1-1,0 1-19,5 0 31,0-1-1,0 1 0,-1-1 1,1-1-1,0 1 1,0-1-1,-1-1 0,1 1 1,0-1-1,-1-1 1,1 0-31,4-2 73,0-1 1,-1 0-1,0-1 1,-1 0-1,1 0 1,-2-1-1,1-1 1,-1 0-1,0 0 1,-1-1-1,0 0 1,0 0-1,-1-1 1,-1 0-1,1-1-73,-3-17 612,-6 13-138,2 16-460,0 0-1,0 0 1,0-1 0,0 1 0,0 0-1,0 0 1,0 0 0,0-1-1,0 1 1,0 0 0,-1 0 0,1 0-1,0 0 1,0-1 0,0 1 0,0 0-1,0 0 1,0 0 0,-1 0-1,1 0 1,0 0 0,0-1 0,0 1-1,0 0 1,-1 0 0,1 0-1,0 0 1,0 0 0,0 0 0,-1 0-1,1 0 1,0 0 0,0 0 0,0 0-1,-1 0 1,1 0 0,0 0-1,0 0 1,0 0 0,-1 0 0,1 0-1,0 0 1,0 0 0,0 0-1,-1 0-13,1 2-2,-1 0 0,1 0-1,0 0 1,-1-1-1,1 1 1,0 0-1,0 0 1,0 0-1,0 0 1,1 0-1,-1 0 1,0-1-1,1 1 1,0 2 2,0 3-2,1 2 23,0 1-1,0-1 0,1 0 1,0 0-1,1 0 0,0-1 1,0 1-1,1-1 0,0 0 1,1 1-21,-3-5-173,1 0-1,-1 0 1,1 0 0,0 0-1,0-1 1,0 0 0,1 0 0,-1 0-1,1 0 1,-1-1 0,1 1 0,0-1-1,0 0 1,0-1 0,0 1 0,1-1-1,-1 0 1,0 0 0,0-1-1,5 0 174,-5 0-1541,1 0 0,0-1 0,-1 0-1,1 0 1,-1-1 0,0 1-1,5-3 1542,12-5-6780</inkml:trace>
  <inkml:trace contextRef="#ctx0" brushRef="#br0" timeOffset="1146.35">1330 929 6129,'47'-45'4037,"-47"44"-3761,0 1-1,1 0 1,-1-1 0,0 1-1,0 0 1,1 0-1,-1-1 1,0 1 0,1 0-1,-1 0 1,0-1-1,1 1 1,-1 0 0,1 0-1,-1 0 1,0 0 0,1 0-1,-1-1 1,0 1-1,1 0 1,-1 0 0,1 0-1,-1 0 1,0 0-1,1 0 1,-1 0 0,1 0-1,-1 0 1,0 1-1,1-1 1,-1 0 0,1 0-1,-1 0 1,0 0 0,1 1-1,-1-1 1,0 0-1,1 0 1,-1 0 0,1 1-276,9 20 3402,-1 33-4568,-8-47 2210,8 18 1963,-6-53 327,-2 18-3758,0-64 894,1-46-116,-1 106-327,0 0 1,1 0-1,1 1 0,0-1 1,1 1-1,5-12-27,-7 21-2,0 0 1,0 0-1,1 0 0,-1 0 0,1 0 0,0 1 1,1-1-1,-1 1 0,1 0 0,-1 0 1,1 0-1,0 0 0,3-1 2,33-15-4601,-36 18 3861,28-14-3427</inkml:trace>
  <inkml:trace contextRef="#ctx0" brushRef="#br0" timeOffset="1968.83">1807 90 10634,'-2'-11'1770,"-1"0"0,0 1 0,-1-1 0,0 1 0,-1 0 0,0 1 0,-5-8-1770,10 17 33,0 0 1,0 0-1,0 1 1,0-1-1,0 0 0,0 0 1,0 0-1,1 0 1,-1 1-1,0-1 1,0 0-1,0 0 1,0 0-1,0 1 1,0-1-1,0 0 1,0 0-1,0 0 1,0 1-1,0-1 1,0 0-1,-1 0 1,1 0-1,0 1 1,0-1-1,0 0 1,0 0-1,0 0 1,0 0-1,0 1 1,0-1-1,-1 0 0,1 0 1,0 0-1,0 0 1,0 0-1,0 1 1,0-1-1,-1 0 1,1 0-1,0 0 1,0 0-1,0 0 1,-1 0-1,1 0 1,0 0-1,0 0 1,0 0-1,-1 0 1,1 0-1,0 0 1,0 0-1,0 0 1,-1 0-1,1 0 1,0 0-1,0 0 1,0 0-1,-1 0 0,1 0 1,0 0-1,0 0 1,0 0-1,0-1 1,-1 1-1,1 0 1,0 0-1,0 0-33,0 20 598,16 82 611,-2-17-283,-3 0 1,-3 54-927,-17 187 660,4-286-475,-4-25 69,9-15-242,-1 1-1,1-1 1,-1 0 0,1 0 0,-1 0-1,1 0 1,-1 0 0,1 0 0,-1 0-1,1-1 1,-1 1 0,1 0 0,-1 0-1,1 0 1,-1 0 0,1-1 0,0 1-1,-1 0 1,1 0 0,-1-1 0,1 1-1,-1 0 1,1-1 0,0 1 0,-1 0-1,1-1 1,0 1 0,-1-1-1,1 1 1,0-1 0,0 1 0,-1 0-1,1-1-11,-2-2 12,1 0-1,-1 0 1,1-1-1,-1 1 1,1 0-1,0-1 1,0 1-1,1 0 1,-1-1-1,1 1 1,-1-1-1,1 1 1,0-1-1,0 1 1,1-1-1,-1 1 1,1-1-1,0 1 1,0-1-1,0 1 1,0 0-1,0-1 1,1 1-1,0 0 1,-1 0-1,1 0 1,0 0-1,1 1 1,-1-1-1,1 0-11,5-8-8,1 1-1,1 1 1,0 0 0,0 0 0,0 1-1,1 0 1,6-3 8,-7 5-9,-1 1 0,1 0 0,-1 1 0,1 0 0,0 1 0,1 0 0,-1 0-1,1 1 1,-1 0 0,11 0 9,-15 3-5,0-1 1,1 1-1,-1 0 0,0 0 0,0 0 0,0 1 0,0 0 1,0 1-1,0-1 0,0 1 0,-1 0 0,0 0 0,1 1 1,-1-1-1,0 1 0,-1 1 0,1-1 0,-1 0 1,2 3 4,2 2-1,-1 0 0,0 0 1,-1 1-1,0-1 1,0 1-1,-1 1 1,0-1-1,-1 1 1,-1 0-1,1 0 0,-2 0 1,2 10 0,-4-19 2,0 0 0,-1 0 0,1 0 0,-1 0 0,0 0 0,0 0 0,1 0 0,-1 0 0,0-1 0,-1 1 0,1 0 0,0-1 0,0 1 0,-1-1 0,1 1 0,-1-1 0,1 0 0,-1 0 0,0 1 0,1-1 0,-1 0 0,0 0 0,0-1 0,0 1 0,0 0 0,0-1 0,0 1 0,0-1 0,0 1 0,0-1 0,-2 0-2,-13 3 20,-1-1 0,0-1-1,-10 0-19,6 0 6,-34-2 3,42 1-36,40 1-34,15-2 53,0-2 0,-1-1-1,1-2 1,-1-2 0,0-2 0,-1-1 0,0-2 0,32-16 8,-60 25 3,-1-1 0,-1 0 0,1 0 0,-1-1 1,0-1-1,0 1 0,0-1 0,-1-1 1,0 0-1,-1 0 0,0 0 0,3-5-3,-10 13 1,1-1-1,0 0 0,-1 0 0,1 0 1,-1 0-1,1 0 0,-1 0 1,1 0-1,-1 0 0,0 0 1,1 0-1,-1 0 0,0 0 0,0-1 1,0 1-1,0 0 0,0 0 1,0 0-1,0 0 0,0 0 1,-1 0-1,1 0 0,0 0 1,-1 0-1,1 0 0,0 0 0,-1 0 1,1 0-1,-1 0 0,0 0 1,1 0-1,-1 0 0,0 0 1,0 1-1,1-1 0,-1 0 1,0 1-1,0-1 0,0 0 0,0 1 1,0-1-1,0 1 0,0-1 1,0 1-1,0 0 0,0-1 1,0 1-1,0 0 0,0 0 1,0 0-1,0 0 0,0 0 0,0 0 1,-1 0-1,1 0 0,-8-1-7,1 1 1,0 0-1,-1 1 1,1 0-1,-1 0 1,-6 3 6,5-1-11,0 0 1,1 1 0,0 1 0,0 0 0,0 0 0,0 0 0,1 1 0,0 0 0,0 1 0,1 0 0,-1 0 0,2 1 0,-1 0 0,1 0 0,0 0 0,1 1 0,-1 0 0,2 0-1,0 0 1,0 1 0,0-1 0,1 1 0,1 0 0,0 0 0,0 0 0,0 1 10,2-9 2,1 0 0,-1 1-1,0-1 1,0 0 0,1 1 0,-1-1-1,1 0 1,0 1 0,0-1 0,0 0-1,0 0 1,0 0 0,0 0 0,0 0-1,1 0 1,-1 0 0,1 0 0,0-1-1,0 2-1,2 0 13,1 0-1,-1 0 1,1 0-1,0 0 1,-1-1-1,1 1 1,1-1-1,3 1-12,12 2 49,1 0 0,0-1-1,-1-2 1,3 0-49,-12-1 10,40 2 254,41-4-264,-39 0 295,40 4-295,-74 0-1243,-1 0 0,0 0 0,1 2 0,-1 1 1243,30 10-4361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6:10.8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 83 9522,'2'-5'735,"-1"0"0,0-1 1,0 1-1,0 0 0,-1 0 0,1-1 1,-1 1-1,-1-2-735,1 5 219,-1 0-1,1 0 1,-1 1 0,0-1 0,1 0 0,-1 0 0,0 1 0,0-1-1,0 1 1,0-1 0,-1 1 0,1-1 0,0 1 0,-1 0 0,1-1 0,-1 1-1,1 0 1,-1 0 0,1 0 0,-1 0 0,0 1 0,0-1 0,1 0-1,-1 1-218,0 2 221,1 0 1,-1 1-1,1-1 0,0 1 0,0-1 0,0 1 0,1-1 0,-1 1 0,1 0 0,-1 0 0,1-1 0,0 1 0,0 1-221,0-2 126,-5 37 590,-25 250 2381,27-221-2778,2 0-1,3 1 1,5 15-319,-4-65 149,0 0 0,1 0-1,0-1 1,2 1 0,0-1 0,1 0 0,1 0-149,-4-12-61,-1 0 0,1-1 0,-1 1 0,1-1 0,1 0 0,-1 0 0,1 0 0,0 0 0,0-1 0,0 0 0,1 0 0,1 0 61,-3-1-396,1-1 1,0 0-1,0 0 0,0-1 0,0 1 0,0-1 1,0 0-1,0-1 0,0 1 0,5-1 396,40-3-4005</inkml:trace>
  <inkml:trace contextRef="#ctx0" brushRef="#br0" timeOffset="546.09">592 666 8650,'1'-4'973,"0"-1"1,-1 1-1,1-1 0,-1 1 1,0-1-1,0 1 1,0-1-1,-1 1 0,1-1 1,-1 1-1,0 0 1,-1-4-974,0 6 252,1 0 1,-1 0 0,0 1 0,1-1-1,-1 0 1,0 1 0,0-1 0,0 1 0,0-1-1,0 1 1,0 0 0,0 0 0,-1 0 0,1 0-1,0 1 1,0-1 0,-1 0 0,1 1 0,-1 0-1,1-1 1,-1 1 0,1 0 0,0 0 0,-3 1-253,-18-1 413,0 1 1,1 1 0,-1 1-1,0 1 1,1 1 0,-11 5-414,24-8 25,0 1 0,1 0 1,0 1-1,0-1 0,0 2 0,0-1 1,0 1-1,1 0 0,0 1 0,0-1 0,0 2 1,1-1-1,0 1 0,0 0 0,1 0 1,0 0-1,-4 7-25,8-12 1,0 1 0,-1-1 0,1 1-1,0 0 1,0-1 0,1 1 0,-1 0 0,1-1 0,-1 1 0,1 0-1,0 0 1,0 0 0,0 0 0,0-1 0,1 1 0,-1 0 0,1 0-1,0-1 1,-1 1 0,1 0 0,0-1 0,1 1 0,-1-1 0,0 1 0,1-1-1,-1 1 1,1-1 0,0 0 0,0 0-1,2 1 4,-1-1-1,1 1 1,0-1 0,0 0-1,0-1 1,0 1-1,0 0 1,0-1 0,0 0-1,0 0 1,0-1 0,1 1-1,-1-1 1,0 0 0,1 0-1,-1 0 1,0 0 0,4-2-4,10-1 18,0 0 0,-1-2 0,1 0 0,-1-1 1,11-5-19,-20 7 14,1 0 0,-1-1 0,-1 0 0,1 0 0,-1 0 0,0-1-1,0 0 1,0-1 0,-1 1 0,0-1 0,-1 0 0,2-3-14,-6 9 5,0 0 0,-1 0 0,1 0-1,0-1 1,-1 1 0,1 0 0,-1-1-1,1 1 1,-1 0 0,1-1 0,-1 1-1,0-1 1,0 1 0,0 0 0,0-1-1,0 1 1,0-1 0,0 1 0,0-1-5,-1 1 2,1 1 1,-1-1-1,1 0 1,0 1-1,-1-1 1,0 1-1,1-1 1,-1 1-1,1-1 1,-1 1-1,0-1 1,1 1-1,-1-1 1,0 1-1,1 0 0,-1-1 1,0 1-1,0 0 1,1 0-1,-1 0 1,0 0-1,0-1 1,1 1-1,-2 0-2,-1 0 2,0 0 0,-1 1-1,1-1 1,0 1-1,-1-1 1,1 1-1,0 0 1,0 0-1,0 0 1,0 1-1,0-1 1,0 1 0,0 0-1,0-1 1,0 2-2,0-1 1,1-1-1,0 1 1,0 0 0,1 0 0,-1 0 0,0 0 0,1 0 0,-1 0 0,1 0 0,-1 0-1,1 1 1,0-1 0,0 0 0,0 1 0,0-1 0,1 1 0,-1-1 0,1 1-1,-1-1 1,1 1 0,0 0 0,0-1 0,0 1 0,0-1 0,1 1 0,-1 0-1,1-1 1,0 1 0,-1-1 0,1 1 0,0-1 0,0 0 0,1 1 0,-1-1-1,0 0 1,1 1-1,3 3 12,0-1-1,0 0 0,0 0 1,0 0-1,1-1 1,0 1-1,0-1 0,0-1 1,0 1-1,1-1 0,-1 0 1,5 1-12,16 4 558,1-2 0,16 3-558,18 3-5350,-43-8 1429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29:2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1340 2508 8338,'-26'-14'7665,"-6"10"-5521,-23 8-1973,52-3 224,-11 2-174,0 1 0,0 1 0,0 0 0,1 1 0,0 1 0,0 0 0,1 0 0,0 1 0,0 1 0,0 0 0,2 1 0,-7 6-221,8-6 90,0 0 0,0 0 0,1 1 0,1 0 0,0 0 1,0 1-1,1 0 0,-1 5-90,5-14 11,1 1 1,0 0-1,0 0 1,0-1-1,0 1 1,1 0-1,0 0 1,-1 0-1,1 0 1,1 0-1,-1 0 1,1 0-1,0 3-11,0-5 1,0 1-1,0-1 1,0 0-1,1 0 1,-1 0-1,0 0 1,1 0 0,0 0-1,0 0 1,-1 0-1,1 0 1,0-1-1,0 1 1,0-1-1,1 0 1,-1 0-1,0 1 1,0-1-1,1-1 1,-1 1-1,1 0 1,-1 0-1,1-1 0,8 2 5,0 0 0,0-1 0,0 0 0,0-1-1,0-1 1,0 1 0,0-2 0,0 1 0,0-2-1,0 1 1,-1-2 0,5-1-5,-2 0 12,1 0-1,-1-1 1,-1-1 0,1 0-1,-1-1 1,-1 0 0,1-1-1,-1 0 1,5-6-12,-12 10 13,1-1 0,-1 0 0,0 0-1,0 0 1,-1-1 0,0 1 0,0-1 0,-1 0-1,3-7-12,-5 12 10,1-1 0,0 0 0,-1 1 0,1-1 0,-1 0 0,0 0 0,0 0 0,0 1 0,0-1 0,0 0-1,-1 0 1,1 0 0,-1 1 0,0-1 0,1 0 0,-2 1 0,1-1 0,0 1 0,0-1 0,-1 1-1,1 0 1,-1-1 0,0 1 0,0 0 0,1 0 0,-2 0 0,1 0-10,1 1 9,0 0 0,1 1 0,-1-1 1,0 1-1,0-1 0,0 1 0,1-1 0,-1 1 1,0 0-1,0-1 0,0 1 0,0 0 0,0 0 1,1 0-1,-1 0 0,0-1 0,0 1 0,0 1 1,0-1-1,0 0 0,0 0 0,0 0 0,0 0 1,0 0-1,1 1 0,-1-1 0,0 1 0,0-1 1,0 0-1,0 1-9,-1 1 16,1-1 1,-1 1 0,1 0 0,0 0-1,-1 0 1,1 0 0,0 0-1,0 0 1,0 0 0,0 0-1,1 0 1,-1 2-17,-2 4 21,2-1 0,-1 1-1,1 0 1,0 1 0,1-1 0,0 0-1,0 0-20,7 24 4,2-1-1,0 1 0,2-1 1,2-1-1,1-1 0,5 9-3,5 11 14,12 37-14,-30-69 6,-1-1 0,-1 1-1,0 0 1,-2 1-1,0-1 1,0 0 0,-2 8-6,0-19 10,0 0 0,-1 0 0,1 0 0,-1 0 0,-1 0 0,1 0 1,-1 0-1,0 0 0,0-1 0,-1 1 0,0-1 0,0 0 0,0 1 1,-1-1-1,1-1 0,-1 1 0,0 0 0,-5 3-10,3-3 9,-1-1-1,0 1 1,0-1-1,-1-1 1,1 1-1,-1-1 1,0-1-1,0 1 1,0-1-1,0-1 1,0 1-1,-7-1-8,-4 0 75,1-1-1,0 0 1,0-2 0,0 0-1,0-1 1,0-1 0,0 0-1,1-2 1,0 0 0,0-1-1,0 0 1,-2-3-75,-3-8 238,10-4-3507,14-1 860</inkml:trace>
  <inkml:trace contextRef="#ctx0" brushRef="#br0" timeOffset="348.58">1672 2634 7466,'5'1'691,"0"-1"0,0 1 1,-1 0-1,1 0 1,-1 1-1,1-1 0,-1 1 1,1 0-1,-1 0 1,0 1-692,2 0 332,-1 1 1,1 1-1,-1-1 1,0 1-1,0 0 1,-1 0 0,1 0-1,-1 1 1,0-1-1,1 5-332,0-1 181,0 0 1,-1 0-1,0 1 0,-1 0 0,0 0 1,-1 0-1,0 0 0,0 0 0,-1 0 1,0 0-1,-1 1 0,0-1-181,0-9 67,0 0 0,0 0 0,0 0 0,0 0 0,0 0 0,0 0-1,0 0 1,0 0 0,0 0 0,0 0 0,-1 0 0,1 0 0,0 0 0,-1 0 0,1 0-1,-1 0 1,1 0 0,-1 0 0,1 0 0,-1-1 0,1 1 0,-1 0 0,0 0 0,0-1-1,1 1 1,-1 0 0,0-1 0,0 1-67,-1-1 90,1-1 1,0 1-1,0-1 1,0 1-1,-1-1 0,1 1 1,0-1-1,0 0 1,0 1-1,0-1 0,0 0 1,0 0-1,0 0 0,0 0 1,0 0-1,1 0 1,-1 0-1,0-1-90,-6-7 479,1-1-1,1 1 1,-1-1 0,-3-11-479,6 12 98,0-1 1,1 0-1,0 0 0,0 0 1,1 0-1,1-1 0,-1 1 1,2 0-1,-1 0 1,3-10-99,-2 17-8,-1 0 0,1 0-1,0-1 1,1 1 0,-1 0 0,0 1 0,1-1 0,0 0 0,0 0 0,-1 1 0,2-1 0,-1 1 0,0-1 0,0 1 0,1 0 0,-1 0-1,1 0 1,0 0 0,-1 1 0,1-1 0,0 1 0,0-1 0,0 1 0,0 0 0,1 0 0,-1 1 0,0-1 0,0 0 0,0 1 0,1 0 0,-1 0-1,0 0 1,0 0 0,1 1 0,1-1 8,67 13-1374,-2 7-3868,-23-4 721</inkml:trace>
  <inkml:trace contextRef="#ctx0" brushRef="#br0" timeOffset="721.33">2370 2655 4049,'-1'-2'576,"1"0"1,-1 1-1,1-1 1,-1 0 0,0 1-1,0-1 1,0 0-1,0 1 1,0-1-1,0 1 1,0 0-1,-1-1 1,1 1-1,0 0 1,-1 0-1,1 0 1,-1 0-1,0 0 1,1 0-1,-1 0 1,0 0-577,-2 0 492,0-1 1,0 1-1,0 0 0,-1 1 1,1-1-1,0 1 0,0 0 0,-1 0 1,-1 0-493,-5 1 266,1 1 1,0 0-1,0 0 0,1 1 1,-1 0-1,0 1 0,-7 4-266,6-1 93,0 0 0,1 0 0,0 1-1,1 1 1,-1-1 0,2 2-1,-4 3-92,9-9 7,1-1 0,-1 1 0,1 0 0,0-1 0,0 1 0,0 0 0,1 0 0,-1 0 0,1 0 0,0 1 0,0 0-7,1-3 2,0 0 0,0 0 0,0 0 0,0 1 0,1-1 0,-1 0-1,0 0 1,1 0 0,0 0 0,-1 0 0,1 0 0,0 0 0,0 0 0,0-1 0,0 1 0,1 0 0,-1 0 0,0-1 0,1 1 0,-1-1 0,1 1 0,0 0-2,2 0 3,-1 0-1,1 0 1,-1 0 0,1 0 0,0-1 0,0 0 0,-1 1 0,1-2 0,0 1 0,0 0-1,0-1 1,0 1 0,0-1 0,0 0 0,0-1 0,0 1 0,0-1 0,0 1 0,0-1 0,0-1-1,0 1 1,-1 0 0,2-1-3,9-4 22,1-1 0,-1 0 0,-1-1 0,0 0 0,3-3-22,-11 6 51,0 1 0,0-1 1,0 0-1,-1 0 0,0 0 0,0-1 1,0 0-1,-1 0 0,1 0 1,-1 0-1,-1 0 0,1 0 1,-1-1-1,-1 1 0,2-4-51,-6 23-84,1-3 464,0-1 0,1 1 0,0 0 0,1 0 0,0 1-380,0-8-176,0 1-1,1-1 1,-1 1 0,1-1 0,0 1 0,0-1-1,0 0 1,1 1 0,-1-1 0,1 0-1,-1 0 1,1 0 0,0 0 0,1 0 0,-1-1-1,0 1 1,1 0 0,1 0 176,17 10-2805</inkml:trace>
  <inkml:trace contextRef="#ctx0" brushRef="#br0" timeOffset="1110.33">2584 2614 7146,'-2'2'499,"0"0"0,0 0 0,1 1 0,-1-1 1,0 0-1,1 1 0,0-1 0,0 1 1,0-1-1,0 1 0,0 0 0,0-1 1,1 1-1,-1 0 0,1 0 0,0 0 1,-1-1-1,1 1 0,1 1-499,10 61 1429,-2-16 517,-9-49-1896,1 0 0,-1 0 0,0 0 0,0 0 0,0-1 0,0 1 0,0 0 0,0 0 0,0 0 0,0 0 0,0 0 0,0 0 0,1 0 1,-1-1-1,0 1 0,0 0 0,0 0 0,0 0 0,0 0 0,1 0 0,-1 0 0,0 0 0,0 0 0,0 0 0,0 0 0,0 0 0,1 0 0,-1 0 1,0 0-1,0 0 0,0 0 0,0 0 0,0 0 0,1 0 0,-1 0 0,0 0 0,0 0 0,0 0 0,0 0 0,0 0 0,1 0 0,-1 0 0,0 0 1,0 1-1,0-1 0,0 0 0,0 0 0,0 0 0,0 0 0,1 0 0,-1 0 0,0 0 0,0 1 0,0-1 0,0 0 0,0 0 0,0 0 0,0 0-49,13-22 538,-1 2-494,-10 17-43,4-6 25,0 0 0,0 0 0,2 0 0,-1 1-1,1 0 1,5-4-27,-11 11 3,0-1 0,0 0-1,1 1 1,-1-1 0,1 1-1,-1 0 1,1 0 0,-1 0 0,1 0-1,0 0 1,0 1 0,-1-1-1,1 1 1,0 0 0,0 0 0,-1 0-1,1 0 1,0 0 0,0 0-1,0 1 1,-1-1 0,1 1-1,0 0 1,-1 0 0,1 0 0,-1 0-1,1 1 1,-1-1 0,1 0-1,-1 1 1,1 1-3,6 5 180,0 0-1,-1 1 1,0 0-1,0 1 1,-1 0-1,0 0 1,2 6-180,26 35-2919,-17-31 900</inkml:trace>
  <inkml:trace contextRef="#ctx0" brushRef="#br0" timeOffset="-130233.09">145 826 9706,'0'-1'172,"0"1"0,0-1-1,0 0 1,0 0 0,0 0-1,0 0 1,0 0 0,0 0 0,-1 0-1,1 1 1,0-1 0,-1 0 0,1 0-1,0 0 1,-1 0 0,1 1 0,-1-1-1,1 0 1,-1 1 0,0-1-1,1 0 1,-1 1 0,0-1-172,-6 16 1248,-3 39-1161,5-14 131,1 1 0,2 0 1,1-1-1,3 1 0,1 0 0,2-1 0,1 0 0,3 0 0,4 10-218,-3-24 100,-6-14-20,1-1 0,-2 1 0,1 0-1,-2 0 1,1 1-80,-7-11 791,-5-10-408,-9-14 133,-2-7-336,1-1-1,2 0 1,1-1 0,1-1 0,-8-29-180,17 42 61,0 0 0,1 0 0,2-1 0,0 0 0,1 1-1,0-1 1,2 0 0,0 0 0,2 0 0,0 1 0,1-4-61,0 14 34,0 0 1,0 0-1,1 0 0,0 0 0,0 1 0,1 0 0,0 0 0,0 0 0,1 0 0,0 1 0,1 0 0,-1 0 0,1 1 0,1 0 0,-1 0 0,1 1 1,3-2-35,20-10-10,0 1 1,0 1 0,2 2 0,4 0 9,13-5 28,-19 5-150,1 3 1,0 0-1,0 2 0,15-1 122,29 6-3980,-37 8 631</inkml:trace>
  <inkml:trace contextRef="#ctx0" brushRef="#br0" timeOffset="-129863.09">165 1042 10722,'-10'-2'2689,"-30"-2"896,35 1-3145,14 2-112,14 0-112,10-3-168,17 2 448,1 1 336,13 1-4441,-4 4 2049</inkml:trace>
  <inkml:trace contextRef="#ctx0" brushRef="#br0" timeOffset="-129523.09">731 1177 8282,'-20'7'2664,"-1"0"-132,-1 2 1,1 0-1,-15 10-2532,28-14 172,1 0 0,0 0 0,0 1-1,1 0 1,0 0 0,0 1-1,0 0 1,1 0 0,0 0 0,0 0-1,-2 6-171,5-10 24,1-1 0,-1 1 0,1 0 1,0-1-1,-1 1 0,1 0 0,0 0 0,1 0 0,-1 0 0,0 0 0,1 0 0,0 0 0,0 0 0,0 0 0,0 1 0,0-1 0,1 0 0,-1 0 0,1 0 0,0 0 0,0 0 0,0-1 0,0 1 0,0 0 0,0 0 0,2 1-24,0-1 9,0-1 1,0 0-1,0 0 0,0 0 0,0 0 0,0 0 0,1-1 0,-1 0 0,1 1 0,-1-1 1,1 0-1,-1-1 0,1 1 0,0-1 0,-1 1 0,1-1 0,0 0 0,-1-1 1,1 1-1,-1-1 0,1 1 0,1-2-9,10-1 29,0 0 0,0-2 0,-1 0 0,0 0 1,0-1-1,0-1 0,-1 0 0,13-10-29,-21 14 37,0-1 0,0 0-1,0 0 1,0 0 0,0 0 0,-1-1 0,0 0-1,0 0 1,0 0 0,0-1 0,-1 1 0,0-1-1,0 0 1,-1 0 0,0 0 0,0 0 0,0 0 0,-1 0-1,1 0 1,-1-1 0,-1 1 0,1-5-37,-2 8 57,0-1 0,0 0 0,0 1 0,-1-1-1,1 1 1,-1 0 0,0-1 0,0 1 0,0 0 0,0 0 0,0 0 0,-1 1 0,1-1 0,-1 0 0,0 1 0,0 0 0,0-1 0,0 1 0,0 0 0,0 1 0,-1-1-1,1 0 1,-1 1 0,-1-1-57,1 1 14,0-1 0,-1 1 0,1-1 0,0 1 0,-1 0-1,1 1 1,-1-1 0,0 1 0,1 0 0,-1 0 0,1 0 0,-1 1-1,1 0 1,-1-1 0,1 2 0,-1-1 0,1 0 0,0 1-1,-3 1-13,7-3 5,-1 0-1,1 1 0,0-1 1,-1 0-1,1 0 0,0 0 1,0 0-1,-1 0 0,1 1 0,0-1 1,0 0-1,0 0 0,-1 0 1,1 1-1,0-1 0,0 0 1,0 0-1,-1 1 0,1-1 1,0 0-1,0 0 0,0 1 0,0-1 1,0 0-1,0 1 0,0-1 1,0 0-1,0 1 0,0-1 1,0 0-1,0 0 0,0 1 0,0-1 1,0 0-1,0 1 0,0-1 1,0 0-1,0 0 0,0 1 1,0-1-1,0 0 0,1 1 1,-1-1-1,0 0 0,0 0 0,0 1 1,1-1-1,-1 0 0,0 0 1,0 0-1,0 1 0,1-1 1,-1 0-5,15 7-3092,2-4 453</inkml:trace>
  <inkml:trace contextRef="#ctx0" brushRef="#br0" timeOffset="-129183.09">1040 1159 3657,'23'65'10523,"2"36"-5181,-21-78-3481,-4-23-1720,0 0 1,0 0-1,0 0 1,0 0-1,-1 0 0,1 0 1,0 0-1,0 0 1,0 0-1,0 0 1,0 0-1,0 0 1,0 0-1,0 0 0,0 0 1,0 0-1,0 0 1,0 0-1,0 0 1,0 0-142,-9-46 1731,7 35-1671,1 0 1,1 0 0,-1 0-1,2 0 1,0 0-1,0 0 1,2-3-61,-2 9 1,0 0-1,0 1 0,1-1 1,0 1-1,0 0 1,0-1-1,1 1 1,-1 0-1,1 0 1,0 1-1,0-1 1,0 1-1,1-1 1,-1 1-1,1 0 0,0 0 1,0 0-1,0 1 1,0 0-1,2-1 0,1-1-184,1 1 0,0 1-1,0-1 1,0 2 0,0-1-1,0 1 1,4 0 184,34 3-5287,-16 4 1283</inkml:trace>
  <inkml:trace contextRef="#ctx0" brushRef="#br0" timeOffset="-128583.09">1408 1148 1696,'70'25'2760,"-68"-25"-2306,0 1 0,-1 0 1,1 0-1,0 0 1,0 0-1,-1 1 0,1-1 1,0 0-1,-1 1 1,1-1-1,-1 1 0,0-1 1,0 1-1,1 0 1,-1 1-455,1 1 453,-1-1 1,0 1 0,0 0 0,0 0 0,0 0-1,0-1 1,-1 1 0,0 0 0,0 3-454,1 5 1037,1 35 1499,-3-36-2040,1 0 1,1 0-1,0 0 1,1 0-1,1 4-496,-3-14 17,0-1 0,0 0 0,0 0 0,0 0 0,0 0-1,0 0 1,0 1 0,1-1 0,-1 0 0,0 0 0,0 0 0,0 0-1,0 0 1,0 0 0,0 0 0,0 0 0,1 0 0,-1 1 0,0-1 0,0 0-1,0 0 1,0 0 0,0 0 0,1 0 0,-1 0 0,0 0 0,0 0-1,0 0 1,0 0 0,0 0 0,1 0 0,-1 0 0,0 0 0,0 0 0,0 0-1,0 0 1,0 0 0,1 0 0,-1 0 0,0-1 0,0 1 0,0 0-1,0 0 1,0 0 0,0 0 0,1 0 0,-1 0 0,0 0 0,0 0-1,0 0 1,0-1 0,0 1 0,0 0 0,0 0 0,0 0 0,0 0 0,0 0-1,0-1 1,1 1 0,-1 0 0,0 0 0,0 0 0,0 0 0,0 0-1,0-1 1,0 1 0,0 0 0,0 0 0,0 0-17,10-19 249,-3 4-217,77-154 221,-84 167-255,1 1 1,-1-1-1,1 1 1,0-1-1,-1 1 1,1 0-1,0-1 0,0 1 1,0 0-1,0 0 1,1 0-1,-1-1 1,0 1-1,0 0 1,0 1-1,1-1 0,-1 0 1,1 0-1,-1 1 1,1-1-1,-1 0 1,1 1-1,-1 0 1,1-1-1,-1 1 0,1 0 1,-1 0-1,1 0 1,0 0-1,-1 0 1,1 0-1,-1 0 1,1 0-1,0 1 0,-1-1 1,1 1-1,-1-1 1,1 1-1,-1-1 1,0 1-1,1 0 1,-1 0-1,0 0 0,1 0 1,-1 0-1,0 0 1,0 0-1,0 0 1,0 0-1,1 2 2,3 3-5,0 0 0,0 1 1,0 0-1,-1 0 0,0 0 0,-1 0 0,0 1 0,0-1 1,1 4 4,10 23 9,-14-34-7,0 1 1,0 0-1,0 0 0,0-1 0,0 1 0,1 0 0,-1-1 0,0 1 0,1-1 0,-1 1 0,0 0 1,1-1-1,-1 1 0,1-1 0,-1 1 0,1-1 0,-1 1 0,1-1 0,-1 1 0,1-1 0,0 0 1,-1 1-1,1-1 0,-1 0 0,1 1 0,0-1 0,-1 0 0,1 0 0,0 0 0,0 0 0,-1 1 1,1-1-1,0 0 0,-1 0 0,1 0 0,0-1 0,-1 1 0,1 0 0,0 0 0,0 0 0,-1 0 1,1-1-1,0 1-2,3-28 140,0 22-141,0-1 0,1 1 1,0 0-1,0 0 1,0 1-1,1-1 0,0 1 1,0 0-1,0 1 0,4-2 1,1-3 0,-7 6 10,-1 1-1,1-1 1,0 0-1,0 1 1,0 0 0,0 0-1,0 0 1,1 0 0,-1 1-1,0-1 1,1 1-1,-1 0 1,1 1 0,0-1-1,-1 1 1,1 0-1,-1 0 1,1 0 0,0 1-1,-1-1 1,1 1-1,-1 0 1,0 1 0,1-1-1,-1 1 1,0 0 0,0 0-1,1 0 1,-2 0-1,1 1 1,1 1-10,6 5 36,0 1 0,-1 0 1,-1 0-1,1 1 0,-2 0 0,0 1 1,0 0-1,-1 0 0,1 3-36,3 12 89,-10-22-71,1 0 0,-1 0 0,1-1 0,1 1 0,-1-1 1,1 1-1,-1-1 0,1 0 0,2 2-18,4-4 1095,6-11-9416,-8 4 2963,11-6-562</inkml:trace>
  <inkml:trace contextRef="#ctx0" brushRef="#br0" timeOffset="-128163.09">2216 1276 3321,'10'-11'564,"-3"4"527,0 0 1,0-1-1,-1 0 1,-1 0 0,6-8-1092,-9 12 1231,-1-1 1,1 1-1,0-1 1,-1 1 0,0-1-1,0 1 1,-1-1-1,1 0 1,-1-3-1232,0 8 962,0 0-302,2 13 429,13 47-773,0-10-169,-15-47-139,0-1 1,1 0-1,-1 1 1,1-1-1,0 0 0,0 1 1,0-1-1,0 0 1,0 0-1,0 1 0,1-1 1,-1 0-1,1 0 0,-1-1 1,1 1-1,0 0 1,0 0-1,0-1 0,-1 1 1,2-1-1,-1 0 1,0 0-1,0 0 0,0 0 1,1 0-1,-1 0 0,0 0 1,1-1-1,-1 1 1,0-1-1,1 1 0,-1-1 1,1 0-1,-1 0 1,1 0-1,-1-1 0,1 1 1,-1 0-1,0-1 0,1 0 1,-1 1-1,0-1 1,1 0-1,-1 0 0,0-1 1,1 0-9,7-2 37,-1-1 0,0-1 0,-1 0 0,1 0 1,-1-1-1,0 1 0,-1-2 0,0 1 0,0-1 1,3-5-38,-5 3 31,0 0 1,-1-1-1,0 1 1,-1-1-1,0 0 1,-1-1-32,5-5 1019,-5 26-1016,1 0-1,0 0 1,1-1 0,0 0-1,1 0 1,-1 0 0,1 0 0,1 0-1,5 5-2,-9-11 5,0 1 0,0-1 1,1 0-1,-1 0 0,0-1 0,1 1 0,0 0 0,-1-1 0,1 0 0,0 1 0,-1-1 1,1 0-1,0 0 0,0-1 0,0 1 0,0-1 0,0 1 0,0-1 0,0 0 0,0 0 1,0 0-1,0-1 0,0 1 0,0-1 0,0 1 0,0-1 0,0 0 0,0 0 0,-1-1 1,1 1-1,0 0 0,0-2-5,4 0-505,-1-1-1,-1-1 1,1 1 0,-1-1 0,1 0-1,-1 0 1,4-5 505,10-22-2990</inkml:trace>
  <inkml:trace contextRef="#ctx0" brushRef="#br0" timeOffset="-127593.09">2781 555 7682,'-8'-7'2535,"4"3"-1392,1 0-1,-1 1 1,0 0 0,0 0-1,0 0 1,-1 1-1,-4-3-1142,9 5 83,0 0 0,-1 0 1,1 0-1,-1-1 0,1 1 0,-1 0 0,1 0 0,-1 0 0,1 0 0,-1 0 0,1 1 0,-1-1 0,1 0 0,-1 0 0,1 0 0,-1 0 1,1 0-1,-1 1 0,1-1 0,0 0 0,-1 0 0,1 1 0,-1-1 0,1 0 0,0 1 0,-1-1 0,1 0 0,0 1 0,-1-1 1,1 0-84,-5 28 1287,8 8-617,1-1 0,1 0 0,3 0-1,1-1 1,7 20-670,15 57 540,-19-55-407,3 16 140,14 34-273,-22-85 28,0-1 0,2 0 0,0 0 1,1-1-1,1 0 0,1 0 0,4 2-28,-13-17 14,0 0 0,0-1 1,0 1-1,1-1 0,0 0 0,-1 0 1,1 0-1,0 0 0,0-1 0,1 1 1,-1-1-1,1 0 0,-1 0 0,1-1 1,-1 0-1,1 1 0,0-2 0,0 1 1,-1 0-1,1-1 0,0 0 0,0 0 1,0 0-1,0-1 0,1 0-14,1-1 23,0 0 1,0-1-1,0 0 0,0 0 0,0 0 0,0-1 1,-1 0-1,1-1 0,-1 1 0,-1-1 0,1 0 1,0-1-1,-1 1 0,0-1 0,3-6-23,-2 5 27,3-5 11,-1 0 0,0 0 0,0-1 0,3-10-38,-10 22 2,0 0 1,0 0-1,-1 0 1,1-1-1,-1 1 1,1 0-1,-1 0 1,1-1-1,-1 1 1,0 0-1,1-1 1,-1 1-1,0-1 1,0 1-1,0 0 1,0-1-1,0 1 1,-1 0-1,1-1 1,0 1-1,-1 0 1,1-1-1,-1 1 1,1 0-1,-1 0 1,1-1-1,-1 1 0,0 0 1,0 0-1,1 0 1,-1 0-1,0 0 1,0 0-1,0 0 1,0 0-1,-1 0 1,1 1-1,0-1 1,0 0-1,0 1 1,-1-1-1,1 1 1,0-1-1,0 1 1,-1-1-1,1 1 1,0 0-1,-1 0 1,1 0-1,-1 0 1,1 0-1,-1 0-2,0-1-1,0 1 0,0 0-1,-1 0 1,1 0 0,0 0-1,-1 0 1,1 0 0,0 0-1,-1 1 1,1-1 0,0 1-1,0 0 1,0 0 0,-1 0-1,1 0 1,0 0 0,0 0-1,0 0 1,1 1 0,-1-1 0,0 1-1,0-1 1,1 1 0,-1 0-1,1 0 1,-1 0 0,1-1-1,0 1 1,0 0 0,0 1-1,0-1 1,0 0 0,0 0-1,1 0 1,-1 1 1,0 3-6,1-1 1,-1 0-1,1 0 0,0 0 0,1 0 1,-1 0-1,1 0 0,0 0 1,0 0-1,1 0 0,-1 0 0,1 0 1,0-1-1,0 1 0,3 2 6,-1 0 1,1-1-1,-1 1 1,1-1 0,1-1-1,-1 1 1,1-1 0,0 0-1,1 0 1,-1 0 0,1-1-1,0 0 1,0-1 0,0 1-1,0-1 1,1-1-1,-1 1 1,1-1 0,0-1-1,-1 1 1,1-1 0,3 0-1,19-1 16,0 0 1,0-2 0,0-1 0,-1-1 0,1-2-17,-20 4 5,4 0 58,1-1-1,-1-1 1,0 0 0,12-6-63,4-9-4140,-15-4 811</inkml:trace>
  <inkml:trace contextRef="#ctx0" brushRef="#br0" timeOffset="-126513.09">4249 1084 8498,'5'-35'1122,"7"-28"3749,-6 114-846,-9 41-2741,1-53-687,1 0 1,2 1-598,-1-38 28,0 0 1,0 0-1,0 0 0,0 0 0,0-1 1,1 1-1,-1 0 0,1 0 0,-1 0 1,1-1-1,0 1 0,-1 0 1,1-1-1,0 1 0,0 0 0,1 0-28,-2-2 31,1 0 0,-1 0 0,1 0 0,0 0-1,-1 0 1,1 0 0,-1 0 0,1-1 0,0 1-1,-1 0 1,1 0 0,-1 0 0,1-1 0,-1 1-1,1 0 1,-1 0 0,1-1 0,-1 1 0,1-1-1,-1 1 1,0 0 0,1-1 0,-1 1 0,1-1-1,-1 1 1,0-1 0,0 1 0,1-1 0,-1 1-1,0-1 1,0 1-31,30-61 1342,-27 53-1426,1-2 117,37-75 153,-37 77-176,1 0 1,0 1-1,0 0 0,1 0 1,0 1-1,0 0 0,1 0 0,-1 0 1,6-3-11,-10 8-1,0 0-1,-1 0 1,1 0 0,0 0 0,0 0 0,0 1 0,0-1-1,0 1 1,0-1 0,0 1 0,0 0 0,0-1 0,0 1-1,0 0 1,0 0 0,1 1 0,-1-1 0,0 0-1,0 1 1,0-1 0,0 1 0,0 0 0,-1-1 0,1 1-1,0 0 1,0 0 0,0 1 0,-1-1 0,1 0 0,0 0-1,-1 1 1,1-1 0,-1 1 0,0-1 0,1 1 0,-1 0-1,0 0 1,0-1 0,0 1 0,0 2 1,7 9-5,-2 1 0,0 1 0,0-1 0,-1 1 1,-1 2 4,0-6 8,0 3-2,-2-5-1,0 0 1,1-1 0,0 0-1,1 0 1,-1 0 0,3 2-6,-5-9 4,-1 1 0,1-1 0,0 0 0,0 0 0,0 0 0,0 0 0,0 0 0,0 0 1,0 0-1,0-1 0,1 1 0,-1 0 0,0 0 0,0-1 0,1 1 0,-1-1 1,0 1-1,1-1 0,-1 0 0,1 0 0,-1 1 0,0-1 0,1 0 0,-1 0 0,1 0 1,-1 0-1,1-1 0,-1 1 0,0 0 0,1-1 0,-1 1 0,0-1 0,1 1 1,-1-1-1,0 1 0,0-1 0,1 0 0,-1 0 0,1 0-4,12-10 49,0 0 0,0-1 0,-2 0 0,1-1 0,7-11-49,-9 10 79,1 1 1,1 0-1,-1 1 0,2 1 1,9-7-80,-22 17 10,0 0 0,0 1 0,0-1 0,0 0 0,0 0 0,1 1 0,-1-1 0,0 1 0,1-1 0,-1 1 0,0 0 0,1-1 0,-1 1 0,0 0 1,1 0-1,-1 0 0,0 0 0,1 0 0,-1 0 0,1 0 0,-1 0 0,0 1 0,1-1 0,-1 1 0,0-1 0,0 1 0,1-1 0,-1 1 0,0 0 0,0-1 0,0 1 1,0 0-1,0 0 0,0 0 0,0 0 0,0 0 0,0 0 0,0 0 0,0 0 0,0 0 0,-1 0 0,1 1 0,-1-1 0,1 0 0,-1 1-10,5 9 19,-1 0-1,-1 1 0,0 0 0,-1 0 1,1 5-19,5 22 377,-6-36-434,-1 0 0,1 0 0,0 0 0,0 0-1,1 0 1,-1 0 0,0 0 0,1-1 0,0 1 0,-1-1-1,1 0 1,0 0 0,0 0 0,1 0 0,-1 0 0,3 1 57,36 7-4412,-2-10 5</inkml:trace>
  <inkml:trace contextRef="#ctx0" brushRef="#br0" timeOffset="-126073.09">5407 1128 4465,'1'-1'345,"-1"0"0,1 0-1,-1 0 1,1 0 0,-1 0 0,0 0 0,1 0-1,-1 0 1,0 0 0,0 0 0,1-1 0,-1 1-1,0 0 1,0 0 0,0 0 0,-1 0 0,1 0-1,0 0 1,0 0 0,0 0 0,-1 0 0,1 0 0,-1 0-1,1 0 1,-1 0 0,1 0 0,-1 0 0,1 0-1,-1 0 1,0 1 0,1-1 0,-1 0 0,0 0-1,0 1 1,0-1-345,-2-1 389,-1 1-1,1 0 0,0 1 1,-1-1-1,1 0 1,0 1-1,-1 0 0,1 0 1,-1 0-1,1 0 1,0 1-1,-2-1-388,-11 3 575,-1 0 0,0 2 0,1 0 0,-9 4-575,11-4 119,1 1 0,0 0-1,1 1 1,-1 0 0,1 1 0,1 0-1,-1 1 1,2 0 0,-1 1-1,-1 3-118,11-13 1,1 1-1,-1-1 0,1 1 0,0-1 1,-1 0-1,1 1 0,0-1 1,-1 1-1,1-1 0,0 1 1,0-1-1,-1 1 0,1 0 1,0-1-1,0 1 0,0-1 0,0 1 1,0-1-1,0 1 0,0-1 1,0 1-1,0 0 0,0-1 1,0 1-1,0-1 0,0 1 0,0-1 1,0 1-1,1 0 0,-1-1 1,0 1-1,0-1 0,1 1 1,-1-1-1,0 0 0,1 1 0,21 4 12,30-13 17,-19-1 10,-1-2-1,15-8-38,51-16 89,-97 35-89,-1 0 1,1 0-1,0 0 1,-1 0-1,1 0 1,0 0-1,0 0 1,-1 0-1,1 0 0,0 0 1,0 1-1,-1-1 1,1 0-1,0 0 1,-1 1-1,1-1 1,0 0-1,-1 1 1,1-1-1,-1 1 1,1-1-1,0 1 1,-1-1-1,1 1 1,-1-1-1,1 1 1,-1-1-1,0 1 1,1 0-1,-1-1 1,1 1-1,10 27 0,-3-7 5,-4-15 10,0-1 0,0 0 1,1 1-1,-1-2 0,1 1 1,1-1-1,-1 1 0,1-2 1,-1 1-1,1 0 0,0-1 1,0 0-1,1-1 1,-1 1-1,2-1-15,-4-1-560,1 0 0,-1 0 0,1 0 0,0-1 0,0 0 1,-1 0-1,1 0 0,3-1 560,17-6-3418</inkml:trace>
  <inkml:trace contextRef="#ctx0" brushRef="#br0" timeOffset="-125733.09">5799 302 4137,'-54'-52'7104,"54"52"-7012,0-1 1,0 1-1,0 0 0,0-1 1,0 1-1,-1 0 0,1 0 1,0-1-1,0 1 0,0 0 1,0 0-1,-1 0 0,1-1 0,0 1 1,0 0-1,-1 0 0,1 0 1,0 0-1,0 0 0,-1-1 1,1 1-1,0 0 0,0 0 1,-1 0-1,1 0 0,0 0 1,-1 0-1,1 0 0,0 0 1,-1 0-1,1 0 0,0 0 0,0 0 1,-1 0-1,1 0 0,0 0 1,-1 0-1,1 1 0,0-1 1,0 0-1,-1 0 0,1 0 1,0 0-1,0 0 0,-1 1 1,1-1-1,0 0 0,0 0 1,0 0-1,-1 1 0,1-1 0,0 0-92,-9 24 1812,1 37-549,10 48 23,5 0-1,5 0 1,13 43-1286,-19-115 224,2-1 1,2 0-1,6 16-224,-10-39-157,0 1 0,0-1 0,1-1 0,1 1-1,6 8 158,-8-14-557,0-1-1,0 1 0,0-1 0,0-1 0,1 1 0,2 0 558,15 6-3174</inkml:trace>
  <inkml:trace contextRef="#ctx0" brushRef="#br0" timeOffset="-124993.09">5754 848 9554,'-50'-35'6826,"58"35"-4100,36 1-2353,-23 0-363,1-1 1,-1-1-1,1-1 1,-1-1-1,0-1 1,0 0-1,0-2 1,2-1-11,-15 4-195,0 0 0,0 0 1,-1-1-1,1 0 0,-1 0 0,0 0 1,0-1-1,-1 0 0,1-1 1,-1 1-1,0-1 0,0 0 1,-1-1-1,0 1 0,0-1 0,-1 0 1,0-1-1,0 1 0,0-1 1,-1 1-1,0-1 0,0-1 195,1-21-804,0 1-1,-2-1 0,-1 0 1,-3-26 804,2-45 870,2 32 3143,8 299 2297,-3-152-5887,4-1 0,3 0 0,18 54-423,-30-126 22,0 1 1,0 0 0,0 0 0,0-1 0,1 1-1,0-1 1,0 0 0,1 0 0,-1 0 0,1 0 0,0-1-1,1 1 1,0 0-23,-3-4 17,1 1 1,0-1-1,-1 0 0,1 0 0,0 0 1,0 0-1,-1 0 0,1-1 0,0 1 0,0-1 1,0 0-1,0 0 0,0 0 0,0 0 0,0 0 1,0-1-1,0 1 0,0-1 0,0 0 1,-1 0-1,1 0 0,0 0 0,-1 0 0,1-1 1,0 1-1,-1-1 0,2-1-17,16-10 78,-1-2 0,0 0 0,12-14-78,-14 13 19,0 1-1,0 1 1,1 1 0,8-4-19,-25 16-1,0 0 0,0 1 0,0-1 0,0 1-1,0 0 1,0-1 0,0 1 0,0 0-1,0-1 1,0 1 0,0 0 0,0 0-1,0 0 1,0 0 0,0 0 0,0 0-1,0 0 1,0 0 0,0 1 0,0-1-1,0 0 1,0 1 0,0-1 0,0 0 0,0 1-1,-1-1 1,1 1 0,0 0 1,1 0-4,0 1 1,-1 0 0,1 0-1,-1 0 1,1 0-1,-1 0 1,0 0 0,0 1-1,0-1 1,0 0-1,0 1 1,-1-1 3,4 12-14,-1 0 0,-1 0 0,-1 1 1,0 0 13,0-9-2,0 9 2,0 0-1,1-1 1,1 1-1,0 0 1,2-1-1,3 10 1,-6-20 4,-1 0 0,1 0 0,0-1-1,1 1 1,-1-1 0,1 1 0,0-1 0,0 0-1,0 0 1,0 0 0,0 0 0,0-1 0,1 1 0,-1-1-1,1 0 1,0 0 0,0 0 0,0-1 0,0 1-1,0-1 1,0 0 0,0 0 0,0 0 0,0-1-1,5 1-3,6-1 20,0-1 0,0 0-1,0-1 1,0-1 0,0-1-1,0 0 1,-1 0 0,1-1-1,-1-1 1,11-7-20,-7 3 27,0 0 0,0-2 1,-1 0-1,-1-1 0,0 0 0,-1-2 0,9-10-27,-20 19 11,1-1-1,-1 1 0,-1-1 1,0 0-1,1 0 0,-2-1 1,1 1-1,-1 0 0,0-1 1,-1 0-1,0-3-10,0 9 1,0-1-1,-1 1 1,0 0 0,0 0 0,0 0-1,0-1 1,0 1 0,0 0 0,0 0-1,0 0 1,-1 0 0,0-1 0,1 1-1,-1 0 1,0 0 0,0 0 0,0 0-1,0 0 1,0 1 0,0-1-1,-1 0 1,1 0 0,0 1 0,-1-1-1,0 1 1,1-1 0,-1 1 0,0 0-1,0-1 1,0 1 0,0 0 0,0 0-1,0 1 1,0-1 0,0 0 0,0 1-1,0-1 1,0 1 0,0-1 0,-1 1-1,1 0 0,-1 0-3,0 1 0,0-1 0,0 1 0,1 0 0,-1 0 0,0 0 0,1 0 0,-1 0 0,1 0-1,-1 1 1,1 0 0,0-1 0,-1 1 0,1 0 0,0 0 0,0 0 0,0 0 0,1 0 0,-1 0 0,0 1 0,1-1 0,-1 1-1,1-1 1,0 1 0,0 0 0,0-1 0,0 1 0,0 0 0,1 0 0,-1 2 3,-2 8-17,0 1 1,2 0-1,-1-1 1,1 1 0,2 13 16,-1-21 30,0 1 0,1-1 1,0 0-1,0 0 0,1 1 1,0-1-1,0 0 0,0 0 1,1-1-1,-1 1 0,1 0 1,1-1-1,-1 0 0,1 0 1,0 0-1,0 0 1,1 0-1,-1-1 0,1 0 1,0 0-1,0 0 0,1 0-30,0-1-17,1 0-1,0 0 1,1 0-1,-1-1 1,0 1 0,1-2-1,-1 1 1,1-1-1,-1-1 1,1 1-1,0-1 1,-1 0-1,1-1 1,-1 0-1,1 0 1,-1-1-1,1 0 1,3-1 17,22-9-3697,-3-1 623</inkml:trace>
  <inkml:trace contextRef="#ctx0" brushRef="#br0" timeOffset="-124653.09">7004 497 9754,'-46'-22'3841,"-10"-4"760,4 4-2657,-5 6-183,5 8-625,-3 5-376,17 8-536,0 10 1585,14 7-6627,17-1 2778</inkml:trace>
  <inkml:trace contextRef="#ctx0" brushRef="#br0" timeOffset="-123803.09">7347 829 5905,'-15'-15'1100,"-4"-5"282,8 1 2328,26 63 4018,-3 25-6238,4 19-1452,-16-86-27,0-1 0,0 0 0,0 0 1,1 0-1,-1 0 0,0 0 1,1 1-1,-1-1 0,1 0 0,-1 0 1,1 0-1,0 0 0,-1 0 1,1-1-1,0 1 0,0 0 0,0 0 1,-1 0-1,1-1 0,0 1 1,0 0-1,0-1 0,0 1 0,0-1 1,0 1-1,1 0-11,0-2 17,-1 1 1,1 0-1,-1 0 1,1 0-1,-1-1 1,1 1-1,0-1 1,-1 0-1,0 1 1,1-1-1,-1 0 1,1 0-1,-1 1 1,0-1-1,0 0 1,1-1-1,-1 1-17,10-10 102,0-1-1,-1 0 0,-1 0 1,1-4-102,0 3 25,8-10 31,-11 11-41,2 0 0,0 1 0,0 0 0,1 1-1,0 0 1,1 1 0,0 0 0,0 0-1,8-3-14,-17 11-1,0 0 0,1 1-1,-1-1 1,0 1 0,0 0-1,0 0 1,1 0 0,-1 0-1,0 0 1,0 0 0,0 0-1,1 1 1,-1-1 0,0 1-1,0 0 1,0-1 0,0 1-1,0 0 1,0 0-1,0 1 1,0-1 0,0 0-1,0 1 1,-1-1 0,1 1-1,-1-1 1,1 1 0,-1 0-1,1-1 1,-1 1 0,0 0-1,0 0 1,0 0 0,0 0-1,0 0 1,0 1 1,5 11 4,0 0-1,0 0 1,-2 1 0,3 9-4,-6-21 3,2 13-4,7 14 102,-9-30-92,0 1-1,0-1 1,0 0 0,-1 1 0,1-1-1,0 0 1,0 0 0,0 0-1,0 1 1,0-1 0,0 0 0,0 0-1,-1 0 1,1-1 0,0 1 0,0 0-1,0 0 1,0 0 0,0-1-1,0 1 1,-1 0 0,1-1 0,0 1-1,0-1 1,0 1 0,-1-1-1,1 1 1,0-1 0,-1 0 0,1 1-1,0-1 1,-1 0 0,1 1-1,-1-1 1,1 0-9,26-26 274,27-22 191,-51 46-400,0 1 0,1-1 0,-1 1 0,1 0 0,0 0 0,-1 1 0,1-1 0,0 1 0,0 0 0,0 0 0,0 0 0,0 0 0,0 1 0,4-1-65,-6 2 10,-1-1 1,1 1-1,0-1 1,-1 1-1,1 0 1,-1-1-1,1 1 0,-1 0 1,1 0-1,-1 0 1,1 1-1,-1-1 1,0 0-1,0 0 1,0 1-1,0-1 1,0 1-1,0-1 1,0 1-1,0 0-10,18 39 28,-13-26 41,-3-10-108,-1 0-1,1 0 0,0-1 1,0 1-1,0-1 1,1 0-1,0 0 0,0 0 1,0 0-1,0-1 1,0 0-1,1 1 0,-1-2 1,5 3 39,1-1-1202,-1 0 1,1-1-1,0 0 0,0 0 1,0-1-1,1-1 0,2 1 1202,28 0-5333</inkml:trace>
  <inkml:trace contextRef="#ctx0" brushRef="#br0" timeOffset="-123203.09">8370 877 3633,'2'-3'574,"-1"1"0,0 0 1,0-1-1,0 1 0,-1-1 0,1 1 1,0-1-1,-1 0 0,0 1 1,0-1-1,0 1 0,0-1 0,0 0 1,0 1-1,-1-1 0,1 0 0,-1 1 1,1-1-575,-2 2 224,1 0-1,0 0 1,-1 0 0,1 0 0,-1 1 0,1-1 0,-1 0 0,1 1 0,-1-1-1,1 1 1,-1-1 0,1 1 0,-1 0 0,0-1 0,1 1 0,-1 0-1,0 0 1,1 0 0,-1 1 0,0-1 0,1 0 0,-1 0 0,1 1 0,-1-1-1,0 1 1,1 0 0,-1-1 0,1 1 0,0 0 0,-1 0-224,-21 7 624,1 1-1,0 2 1,0 0 0,-2 3-624,16-10 70,1 1-1,-1 0 1,1 1 0,0 0-1,1 0 1,-1 0 0,1 1-1,0 0 1,1 0 0,0 1-1,0 0 1,-2 5-70,6-12 3,1 0-1,-1 0 1,1 0 0,0 0-1,-1 0 1,1 1-1,0-1 1,0 0-1,0 0 1,0 0 0,0 1-1,0-1 1,0 0-1,0 0 1,0 0 0,0 1-1,1-1 1,-1 0-1,1 0 1,-1 0 0,0 0-1,1 0 1,0 1-1,-1-1 1,1 0 0,0-1-1,0 1 1,-1 0-1,1 0 1,0 0 0,0 0-1,0-1 1,0 1-1,0 0 1,0-1 0,0 1-1,0-1 1,1 1-1,-1-1 1,0 1 0,0-1-1,0 0 1,0 0-1,1 1 1,-1-1 0,0 0-1,0 0 1,0 0-1,1 0 1,-1-1-3,9 2 22,0 0-1,0-2 1,0 1 0,0-1 0,7-2-22,-4 0 36,0 0 0,0-1 0,0-1 0,0 0 0,-1 0 1,1-2-1,-2 1 0,1-2 0,-1 1 0,0-2 0,0 1 0,-1-1 0,0-2-36,-11 19 50,0 0 0,0-1 1,1 1-1,0 0 0,0 0 0,1-1 0,1 5-50,-1-8 20,1-1-1,-1 1 1,1-1 0,0 1-1,0-1 1,1 0 0,-1 0-1,0 0 1,1-1 0,0 1-1,0 0 1,0-1 0,0 0-1,0 0 1,0 0 0,0 0-1,1 0 1,-1-1-1,1 1 1,0-1-20,36 10-753,-1-6-3311,-6-3 520</inkml:trace>
  <inkml:trace contextRef="#ctx0" brushRef="#br0" timeOffset="-122833.09">8729 14 6169,'-4'-8'5456,"1"2"-4257,-1 15 419,-3 18-279,2-1 0,1 1 0,1 0 0,0 23-1339,0 2 889,-9 69 554,4-56-1073,2 2 0,3-1 0,3 0 0,3 0 0,5 17-370,-6-70 101,1 0 0,1 0 0,0 0 1,0-1-1,1 0 0,1 0 0,0 0 1,1 0-1,7 9-101,-11-17-87,0 0 0,0-1-1,1 1 1,-1-1 0,1 0 0,0 0 0,0 0 0,0 0 0,1-1 0,-1 1 0,1-1 0,-1 0-1,1-1 1,4 2 87,-5-2-453,0-1 0,1 1 0,-1-1 0,0 0 0,1 0-1,-1-1 1,0 1 0,1-1 0,-1 0 0,0 0 0,4-2 453,15-9-4484</inkml:trace>
  <inkml:trace contextRef="#ctx0" brushRef="#br0" timeOffset="-122433.09">8764 677 8978,'-13'8'3745,"-1"-3"280,10 1-2145,9-4-792,8 1-320,10 1-264,5 2-207,16-8-49,4 4-144,2-5 160,-4-1-8,6 0-4577,-8-7 1696</inkml:trace>
  <inkml:trace contextRef="#ctx0" brushRef="#br0" timeOffset="-122433.09">9176 662 5881,'30'32'3337,"-40"-10"416,5-4-1273,-1 5-255,2-5-521,0 7-296,3 0-671,1 4-201,2-6-288,5 0-56,4-8-64,7-6 392,2-4-176,8-11 1696,-3 1-6593,3-12 2577</inkml:trace>
  <inkml:trace contextRef="#ctx0" brushRef="#br0" timeOffset="-122053.09">9218 404 9898,'-37'-16'2545,"4"-3"855,17 6-2872,9 5-279,11 7-89,6-1 496,6 8-3505,13 5-520,-1 0-335</inkml:trace>
  <inkml:trace contextRef="#ctx0" brushRef="#br0" timeOffset="-121693.09">9711 694 7362,'-26'7'9086,"-6"2"-5148,-24 15-2059,-43 21-595,92-41-1248,0 0-1,0 1 0,0 0 0,1 0 1,0 0-1,0 1 0,0-1 0,0 1 1,1 1-1,0-1 0,0 2-35,4-7 1,1 0 0,-1 0 0,0 0 0,1 0 0,-1 0 0,1 0 0,-1 0 0,1 0 0,-1 1 0,1-1 0,0 0 0,0 0 0,-1 1 0,1-1-1,0 0 1,0 0 0,0 1 0,0-1 0,1 0 0,-1 1 0,0-1 0,1 0 0,-1 0 0,1 1-1,-1-1 3,1 0 0,0 0 0,0-1-1,0 1 1,1 0 0,-1-1 0,0 1 0,0 0 0,0-1 0,0 1-1,0-1 1,1 0 0,-1 1 0,0-1 0,0 0 0,1 0-1,-1 0 1,0 0 0,1 0-3,6 0 20,0-1 1,0 1-1,0-2 0,-1 1 1,1-1-1,6-3-20,12-5 85,-1-1 0,17-11-85,-35 19 26,-1-1 1,0 0-1,0 0 1,0-1-1,0 0 1,-1 0-1,0 0 1,0 0-1,0-1 1,-1 0-1,1 0 1,0-3-27,-5 9 8,1 0 0,-1-1 0,0 1 0,0 0 0,0 0 1,0 0-1,0 0 0,1-1 0,-1 1 0,0 0 0,0 0 0,0 0 0,0-1 0,0 1 1,0 0-1,0 0 0,0-1 0,0 1 0,0 0 0,1 0 0,-1 0 0,0-1 0,0 1 1,-1 0-1,1 0 0,0-1 0,0 1 0,0 0 0,0 0 0,0 0 0,0-1 0,0 1 1,0 0-1,0 0 0,0 0 0,0-1 0,-1 1 0,1 0 0,0 0 0,0 0 0,0 0 1,0-1-1,-1 1 0,1 0 0,0 0 0,0 0 0,0 0 0,-1 0 0,1 0 0,0-1 1,0 1-1,0 0 0,-1 0 0,1 0 0,0 0 0,0 0 0,-1 0 0,1 0 0,0 0-7,-1 1 16,0-1 1,0 1 0,1 0 0,-1-1 0,0 1 0,0 0 0,1 0-1,-1-1 1,0 1 0,1 0 0,-1 0 0,1 0 0,-1 0-1,1 0 1,-1 0 0,1 0 0,0 0 0,0 0 0,-1 0 0,1 0-1,0 0-17,-12 86 272,3 1 0,4 0 0,6 51-272,-2-13 237,-2-66-181,1-41-27,0-1 1,1 0 0,2 1 0,-1-1 0,2 1-1,1-1 1,0 0 0,1 0 0,1 1-30,-4-17-8,0 0 0,0-1 0,0 1 0,0 0 0,0-1 0,0 1 0,0 0-1,0-1 1,1 0 0,-1 1 0,1-1 0,-1 0 0,1 1 0,-1-1 0,1 0 0,0 0 0,-1 0 0,1-1 0,2 2 8,22 0-3541,0-6 305</inkml:trace>
  <inkml:trace contextRef="#ctx0" brushRef="#br0" timeOffset="-121263.09">9993 813 9058,'-21'-39'5375,"20"37"-4960,0 0 0,-1-1 0,1 1-1,-1 0 1,0 0 0,0 0 0,1 1 0,-1-1-1,0 0 1,-1 1 0,1-1 0,0 1-1,0 0 1,-1 0 0,1 0 0,-2 0-415,4 1 41,-1 0 0,0 0 0,0 0 0,1 0 0,-1 0 0,0 0 0,0 0 0,1 1-1,-1-1 1,0 0 0,1 1 0,-1-1 0,0 0 0,1 1 0,-1-1 0,1 1 0,-1-1 0,0 1 0,1-1 0,-1 1 0,1 0 0,0-1 0,-1 1 0,1 0 0,-1-1 0,1 1 0,0 0 0,-1-1 0,1 1 0,0 0 0,0 0 0,0-1 0,0 1-1,0 0 1,0 0 0,0-1 0,0 1 0,0 0 0,0 0 0,0-1 0,0 1 0,0 0 0,0 0 0,1-1 0,-1 2-41,11 36 37,-7-32-27,1 0 0,0-1 0,0 1-1,0-1 1,1 0 0,0-1 0,0 1 0,0-1-1,0 0 1,1-1 0,0 1 0,-1-1 0,1 0-1,0-1 1,0 0 0,1 0 0,-1-1-1,0 0 1,1 0 0,-1 0 0,1-1 0,-1 0-10,7 0 27,0 0 0,0-2 0,-1 1 0,1-1 1,0-1-1,-1-1 0,0 0 0,0 0 1,0-1-1,0-1 0,6-4-27,-15 8 13,-1-1 0,1 1 1,-1-1-1,0 0 0,0 0 0,0 0 1,0-1-1,-1 1 0,1-1 0,1-2-13,-3 4 42,0 0-1,0 0 0,0 0 1,-1 0-1,1-1 0,0 1 1,-1 0-1,0 0 0,1 0 1,-1-1-1,0 1 0,0 0 1,0 0-1,0-1 0,0 1 1,-1 0-1,1 0 0,-1 0 1,0 0-1,1-1 0,-1 1 1,0 0-42,1 2 14,0 0 1,0 0 0,0-1 0,0 1 0,0 0 0,0 0 0,-1-1 0,1 1-1,0 0 1,0 0 0,0-1 0,0 1 0,0 0 0,-1 0 0,1 0-1,0-1 1,0 1 0,0 0 0,0 0 0,-1 0 0,1 0 0,0-1 0,0 1-1,-1 0 1,1 0 0,0 0 0,0 0 0,-1 0 0,1 0 0,0 0 0,0 0-1,-1 0 1,1 0 0,0 0 0,0 0 0,-1 0 0,1 0 0,0 0-1,0 0 1,-1 0 0,1 0 0,0 0 0,0 0 0,-1 0 0,1 0 0,0 0-1,0 1 1,0-1 0,-1 0 0,1 0 0,0 0 0,0 1-15,-9 17 197,1 25-206,9-35 16,0 1 0,1 0 0,0 0 0,1 0 0,-1-1 0,2 1 0,-1-1 1,1 0-1,0 0 0,1 0 0,0-1 0,0 1 0,5 3-7,-6-6 10,1-1 1,0 1-1,0-1 1,1 0-1,-1-1 1,1 1-1,-1-1 1,1 0-1,0 0 0,0-1 1,1 0-1,-1 0 1,0 0-1,1-1 1,-1 0-1,1 0 1,-1-1-1,6 0-10,7-1 33,1-1-1,-1 0 0,1-2 1,-1 0-1,0-1 0,-1-1 1,4-2-33,-14 5 13,0 0 1,0-1-1,0 0 1,-1 0-1,0-1 1,1 0-1,-2 0 1,1 0-1,0-1 1,-1 0-1,0-1 1,-1 1-1,1-1 1,-1 0-1,-1 0 1,1-1-1,0-1-13,-4 7 1,0 0 0,0 0 0,0-1 0,0 1 0,0 0 0,-1 0-1,1 0 1,-1 0 0,1-1 0,-1 1 0,0 0 0,0-1 0,0 1 0,0 0-1,0 0 1,0-1 0,-1 1 0,1 0 0,-1 0 0,0-1 0,1 1 0,-1 0-1,0 0 1,0 0 0,0 0 0,-1 0 0,1 0 0,0 0 0,-1 1 0,0-1 0,1 0-1,-1 1 1,0-1 0,1 1 0,-1 0 0,0 0 0,0-1 0,0 1 0,0 0-1,-1 1 1,1-1 0,0 0 0,0 1 0,0-1 0,-1 1 0,-1-1-1,-3 0-7,1 1 0,0 0 0,-1 0 0,1 0 0,-1 0 0,1 1 0,-1 0 0,1 1 0,0-1 0,0 1 0,0 1 0,0-1 0,0 1 0,0 0 1,0 0-1,-3 3 7,6-4 3,0 0 1,0 0-1,0 1 0,1-1 1,-1 1-1,1-1 1,0 1-1,0 0 1,0 0-1,0 0 1,0 0-1,0 0 1,1 0-1,-1 0 0,1 1 1,0-1-1,0 1 1,1-1-1,-1 1 1,1-1-1,-1 1 1,1-1-1,0 1 1,0-1-1,1 1 1,-1-1-1,1 1 0,0-1 1,0 1-1,0-1 1,0 0-1,0 0 1,1 1-1,1 2-3,2 1 59,0 0-1,1 0 1,0-1-1,0 1 0,1-1 1,-1-1-1,1 1 1,1-1-1,-1 0 1,1-1-1,0 0 1,0 0-1,4 1-58,57 20 495,53 11-495,10-4-6794,-112-27 4737,49 10-4051</inkml:trace>
  <inkml:trace contextRef="#ctx0" brushRef="#br0" timeOffset="-1033.02">1 2151 6041,'17'-89'3097,"-24"86"352,3 2-1537,2 4-264,2-3-527,0 0-449,0 0-416,0 0-96,0 1-40,1 1-8,6 8-48,-2 5-8,10-6-32,45 42 104,-43-41-96,4 4-3777,0-10 1321</inkml:trace>
  <inkml:trace contextRef="#ctx0" brushRef="#br0" timeOffset="-686.85">234 2113 7202,'42'-45'3328,"-48"43"321,0-2-1985,4 7-199,2-3-673,0 0-312,0 0-376,2 1 0,10 7 2713,14 10-6562,45 48 3161</inkml:trace>
  <inkml:trace contextRef="#ctx0" brushRef="#br0" timeOffset="2370.74">3332 2589 10634,'-21'-29'6344,"19"27"-5955,1-1-1,0 1 1,-1-1-1,1 1 1,-1-1-1,0 1 1,0 0-1,0 0 0,0 0 1,0 0-1,-1-1-388,1 3 72,0-1 0,1 1 0,-1 0 0,0-1 0,1 1 0,-1 0 0,0 0 0,1 0 0,-1 0 0,0 1 0,1-1 0,-1 0 0,0 1 0,1-1 0,-1 1 0,1-1 0,-1 1 0,1 0 0,-1-1-1,1 1 1,-1 0 0,1 0 0,0 0 0,-1 0 0,1 1-72,-10 6 16,1 0 1,0 1-1,0 0 0,1 1 0,1 0 0,-1 0 0,1 1 1,1 0-1,0 0 0,1 1 0,0 0 0,1 0 0,0 1 1,1-1-1,0 1 0,-1 10-16,5-22 0,-1 1 1,1-1-1,0 1 1,0-1-1,0 1 0,0 0 1,0-1-1,0 1 1,0-1-1,1 1 0,-1-1 1,1 1-1,-1-1 1,1 1-1,-1-1 0,1 1 1,0-1-1,0 0 1,-1 1-1,1-1 0,0 0 1,0 0-1,0 1 1,1-1-1,-1 0 1,1-1 0,-1 1 0,1-1 0,-1 0 0,1 1 0,0-1 0,-1 0 0,1 0 0,0 0 0,-1 0 0,1 0 0,-1 0 0,1 0 1,0-1-1,-1 1 0,1-1 0,-1 1 0,1-1 0,-1 0-1,7-2 6,-1 0 1,0-1-1,0 0 1,0-1-1,0 1 0,-1-1 1,0-1-1,3-3-6,4-7 19,-1-1 0,-1 0-1,-1-1 1,0 0 0,-2-1 0,0 0-1,-1 0 1,0-1 0,-2 1-1,0-4-18,10-52 60,-4 0-1,-3-7-59,-6 58 9,1-5 25,0 12 90,0 0 0,-2 0 0,0-1 0,-1 1 1,-1 0-1,-1-1 0,0 1 0,-1 0 0,-2-2-124,5 20 10,0-1 0,0 1 0,0-1 0,0 1 0,0-1 0,-1 1 0,1-1 1,0 0-1,0 1 0,-1-1 0,1 1 0,0-1 0,-1 0 0,1 1 0,0-1 0,-1 0 0,1 0 0,-1 1 0,1-1 0,0 0 0,-1 0 0,1 0 1,-1 1-1,1-1 0,-1 0 0,1 0 0,-1 0 0,1 0 0,-1 0 0,1 0 0,-1 0 0,1 0 0,0 0 0,-1 0 0,1 0 0,-1 0 0,1 0 1,-1 0-1,1-1 0,-1 1 0,1 0 0,-1 0 0,1 0 0,0-1 0,-1 1 0,1 0 0,0-1 0,-1 1 0,1 0 0,0-1 0,-1 1 1,1 0-1,0-1 0,-1 1 0,1-1 0,0 1 0,0 0 0,0-1 0,-1 1 0,1-1 0,0 1 0,0-1 0,0 1 0,0-1 0,0 1 0,0-1 1,0 1-1,0-1-10,-14 37 92,6 7 15,2 1-1,2 0 0,2 1 0,2-1 0,1 0 0,3 0 0,2 0 0,2 7-106,-5-37 14,0 0 1,1 0-1,1 0 1,0-1-1,0 0 1,2 0-1,-1 0 1,2-1-1,0 1 1,0-2-1,1 1 1,8 7-15,-10-13 9,-1 0 0,1 0 0,0-1 0,0 0 1,1 0-1,-1-1 0,1 0 0,0-1 0,0 1 0,0-1 0,1-1 0,-1 0 0,1 0 0,-1 0 0,1-1 1,0-1-1,-1 1 0,1-2 0,0 1 0,0-1 0,6-1-9,-7 0 11,0 0 0,1-1 0,-1 1-1,-1-1 1,1-1 0,0 0 0,-1 0 0,0 0-1,0-1 1,0 0 0,0 0 0,-1-1 0,0 0 0,0 0-1,0 0 1,-1-1 0,0 0 0,0 0 0,-1 0 0,0-1-1,0 1 1,-1-1 0,0 0 0,0 0 0,-1 0-1,1-5-10,-2 10 5,-1 0 0,0 0 0,0 0-1,0 0 1,0 0 0,0 0-1,-1-1 1,1 1 0,-1 0-1,0 0 1,0 1 0,0-1-1,0 0 1,0 0 0,-1 0-1,0 1 1,1-1 0,-1 1-1,0-1 1,0 1 0,0 0 0,0 0-1,-1-1 1,1 2 0,0-1-1,-1 0 1,0 0 0,1 1-1,-1-1 1,0 1 0,0 0-1,0 0 1,0 0 0,0 0-1,0 1 1,0-1 0,0 1 0,0 0-1,0 0 1,0 0 0,-2 0-5,2 0-2,1 0 1,-1 0-1,0 0 1,1 0 0,-1 1-1,0-1 1,1 1 0,-1 0-1,1 0 1,-1 0 0,1 0-1,-1 0 1,1 0-1,0 1 1,-1-1 0,1 1-1,0 0 1,0-1 0,0 1-1,0 0 1,1 0 0,-1 0-1,0 1 1,1-1-1,0 0 1,-1 0 0,1 1-1,0-1 1,0 1 0,0-1-1,1 1 1,-1 0 0,0-1-1,1 1 1,0 0-1,0-1 1,0 1 0,0 0-1,0-1 1,0 1 0,1 0-1,-1-1 1,1 1 0,0-1-1,-1 1 1,1-1-1,1 2 2,0 3 1,1 0-1,0 0 1,0 0-1,0-1 1,1 1-1,0-1 0,0 0 1,1 0-1,-1-1 1,1 1-1,1-1 1,-1 0-1,1 0 0,0-1 1,0 1-1,0-2 1,0 1-1,1 0 0,0-1 1,-1 0-1,1-1 1,0 0-1,1 0 1,-1 0-1,0-1 0,0 0 1,1 0-1,-1-1 1,0 0-1,1 0 0,-1-1 1,1 0-1,-1 0 1,0-1-1,2 0 0,2-2-1,0 1 0,0-2 0,-1 0 0,1 0 0,-1-1 0,0 0 0,0 0-1,-1-1 1,6-6 1,-10 8 1,-1 1-1,0-1 1,0-1 0,0 1-1,0-1 1,-1 1-1,0-1 1,0 0 0,-1 0-1,1 0 1,-2-1-1,1 1 1,0 0-1,-1-1 1,0 1 0,-1-1-1,0-6 0,0 12 0,2-30 36,1 22-38,4 21-48,51 161 49,-57-169-103,1-1 0,-1 1 0,1-1 0,0 1 0,0-1 0,0 0 0,1 0 0,-1 0 0,1 0 0,-1 0 0,1 0 0,0-1 0,0 1 0,0-1 0,0 0 0,1 0 0,-1 0 1,1 0-1,-1-1 0,1 1 0,0-1 0,1 0 104,-1 0-197,1-1 0,-1 0 0,0 0 1,0-1-1,1 1 0,-1-1 0,0 0 0,0 0 1,0 0-1,0-1 0,0 1 0,0-1 1,0 0-1,-1 0 0,1 0 0,-1-1 0,1 1 1,-1-1-1,0 0 0,0 0 197,16-15-3259,-2 0 0,0-2 0,11-16 3259,5-19-1059,-30 47 1952,1 0 1,-1 0-1,-1 0 0,1-1 1,0-4-894,-5-9 5004,-1 43-2516,9 31-2227,-4-38-202,0-1 1,-1 1 0,0 0-1,-1-1 1,-1 1 0,0 0-1,-1 0 1,-1-1 0,-2 10-60,0-9-150,6-24 2531,4-18-1252,-4 22-1048,2-17 321,2 0 0,0 0 0,2 0 0,6-15-402,-10 31 102,0 1-1,0 0 1,1-1 0,-1 2-1,1-1 1,1 0-1,-1 1 1,6-5-102,-7 7 31,0 1 1,0 0-1,0 0 1,0 0-1,0 0 0,1 1 1,-1-1-1,1 1 0,-1 0 1,1 0-1,-1 0 1,1 0-1,-1 1 0,1-1 1,0 1-1,-1 0 1,3 0-32,7 2-975,0 0 1,-1 1 0,1 0-1,5 3 975,-13-4-650,32 10-2777</inkml:trace>
  <inkml:trace contextRef="#ctx0" brushRef="#br0" timeOffset="3299.28">5618 2460 6913,'-5'1'624,"0"-1"0,1 1 0,-1 1-1,0-1 1,1 1 0,-1 0 0,0 0-1,1 0 1,0 0 0,0 1 0,0 0-1,-2 1-623,3-1 155,1 0-1,0 0 1,0 0-1,0 0 0,0 0 1,1 0-1,-1 0 1,1 1-1,0-1 1,0 1-1,0-1 0,0 1 1,1-1-1,-1 1 1,1 0-1,0-1 1,0 2-155,2 34 454,2 0 0,1 0-1,2-1 1,2 1 0,2-1 0,8 18-454,23 94 261,-15-3 31,-27-146-267,0 0-1,1 0 1,-1 0-1,0 0 1,0 0-1,0 0 1,1 0 0,-1 1-1,0-1 1,-1 0-1,1 0 1,0 0-1,0 0 1,0 0-1,-1 0 1,1 0-1,0 0 1,-1 0-1,1 0 1,-1 0-1,1-1 1,-1 1-1,0 0 1,1 0-1,-1 0 1,0-1-1,1 1 1,-1 0-1,0 0-23,-1-1 44,0 0 1,1 0 0,-1 1 0,1-2 0,-1 1 0,0 0 0,1 0 0,-1 0 0,1-1 0,-1 1 0,1-1 0,-1 1 0,1-1 0,-1 1 0,1-1 0,-1 0 0,1 0-46,-8-5 190,0 1 1,0-2-1,1 1 0,0-1 1,-2-3-191,0-2 20,0-1 0,1 1 0,1-2-1,0 1 1,1-1 0,0 0 0,1-1 0,1 1 0,0-1 0,1 0 0,1-1-1,0 1 1,1 0 0,0-1 0,2 0 0,0 1 0,0-1 0,2 1 0,0-1 0,2-5-20,1-2-5,1 0 0,1 0 0,0 1 0,2 0 0,1 0 0,1 1 0,1 1 0,0 0 0,2 0 0,0 2 0,1-1 0,1 2 0,5-5 5,-10 13-6,1-1 0,0 2 0,1-1 0,0 2 0,0 0 0,0 0 0,1 1 0,9-2 6,-18 6-3,0 0 1,0 0 0,1 1 0,-1 0 0,0 0 0,1 0-1,-1 1 1,0-1 0,1 1 0,-1 1 0,1-1 0,-1 1-1,0 0 1,1 0 0,-1 0 0,0 1 0,0 0 0,0 0 0,0 0-1,0 1 1,0-1 0,-1 1 0,1 0 0,-1 1 0,1 0 2,-3-1 0,0 0 1,0 0 0,0 0-1,0 1 1,0-1 0,-1 0-1,0 1 1,0 0 0,0-1-1,0 1 1,0 0 0,0-1-1,-1 1 1,0 0 0,0 0-1,0-1 1,0 1 0,-1 0-1,1-1 1,-1 1 0,0 0-1,0-1 1,0 1 0,-1-1-1,1 1 1,-1-1 0,0 1-1,-5 8 8,1 0 0,-2 0 1,0 0-1,0-1 0,-1 0 1,-7 6-9,6-7 5,0-1 0,-1-1 0,0 1-1,0-2 1,-1 0 0,0 0 0,0-1 0,-13 4-5,20-8 24,1 0 1,-1 0-1,0-1 0,0 0 0,0 0 0,0 0 0,0 0 0,0-1 0,0 0 0,0 0 0,0-1 0,0 1 0,0-1 0,0 0 0,0 0 0,1-1 1,-1 1-1,0-1 0,1 0 0,-1 0 0,1-1 0,0 0 0,-1 1 0,1-1 0,-2-3-24,4 5-130,1-1-1,-1 0 1,1 0 0,0 0-1,-1 0 1,1 0 0,0 0-1,0 0 1,1 0-1,-1 0 1,0 0 0,1-1-1,-1 1 1,1 0 0,-1-1-1,1 1 1,0 0 0,0 0-1,0-1 1,1 0 130,3-30-2442</inkml:trace>
  <inkml:trace contextRef="#ctx0" brushRef="#br0" timeOffset="3894.79">6095 2520 4585,'27'4'2815,"-25"-4"1128,-16 0 3762,9 10-4788,-1 13-2651,1 0 0,1 0 0,1 0 0,1 1 0,2 1-266,-1-15 37,1 1 0,1 0 0,0-1 0,1 1 0,0-1 0,0 1 0,1-1 0,1 0 1,0 0-1,0 0 0,1-1 0,4 8-37,-9-16 1,1 0 1,0 0 0,-1 0-1,1 0 1,0 0 0,-1 0 0,1 0-1,0-1 1,0 1 0,0 0-1,0 0 1,0-1 0,0 1-1,0 0 1,0-1 0,0 1-1,0-1 1,0 1 0,0-1-1,0 0 1,1 0 0,-1 1-1,0-1 1,0 0 0,0 0 0,1 0-1,-1 0 1,0 0 0,1 0-2,0-1 40,0 0 0,0-1 1,0 1-1,0 0 0,-1-1 1,1 1-1,0-1 0,0 1 1,-1-1-1,1 0 0,-1 0 1,1 0-1,-1 0 0,0-1-40,7-10 332,-1-1 0,-1-1 0,0 1 0,0-4-332,-6 17 18,49-206 879,-49 205-888,1 0 0,-1 0 0,1 0 0,-1 1 0,1-1 0,0 0 0,0 0 0,0 1 0,0-1 0,0 0 0,0 1 0,1-1 0,-1 1 0,0-1 0,1 1 0,-1 0 0,1 0 0,-1-1 0,1 1 0,0 0 0,0 0 0,-1 1 0,1-1 0,0 0 0,0 1 0,0-1-9,3 1-492,1 0-1,-1 0 1,0 0-1,1 1 1,-1 0 0,0 0-1,1 0 1,1 2 492,3 0-1578,34 6-2643</inkml:trace>
  <inkml:trace contextRef="#ctx0" brushRef="#br0" timeOffset="4309.16">6799 2523 9514,'-8'-3'1195,"-1"1"0,0 1-1,0 0 1,-1 0 0,1 1 0,0 0 0,0 0-1,-5 2-1194,6-1 397,-1 1-1,1 0 1,0 1-1,-1 0 1,1 0-1,0 1 1,1 0-1,-3 1-396,0 2 76,0 1 0,0 0 0,0 0 0,1 1-1,0 1 1,1-1 0,0 1 0,0 1 0,1 0 0,1 0-1,0 0 1,0 2-76,3-8 18,1 0 0,-1 0 0,1 0 0,1 0 0,-1 1 0,1-1 0,0 0 0,0 1 0,1-1 0,-1 1 0,1-1-1,1 6-17,-1-9 3,1 0 0,0 0-1,0-1 1,-1 1 0,1 0-1,1 0 1,-1 0-1,0-1 1,0 1 0,0-1-1,1 1 1,-1-1-1,1 1 1,0-1 0,-1 0-1,1 0 1,0 1 0,-1-1-1,1-1 1,0 1-1,0 0 1,0 0 0,0-1-1,0 1 1,0-1-1,0 1 1,0-1 0,0 0-1,0 0 1,0 0 0,0 0-1,0 0 1,0-1-1,1 1-2,11-1 15,1 0-1,-1-1 1,0-1-1,-1 0 1,1-1-1,0 0 1,-1-1-1,0 0 1,0-1-1,-1-1 1,0 0-1,0-1 1,0 0-1,-1-1 1,1-1-15,-11 9 13,0 1-1,0-1 1,0 0 0,0 0 0,0 0 0,0 1 0,-1-1-1,1 0 1,0 0 0,0 0 0,-1 0 0,1 0 0,-1 0-1,1 0 1,-1 0 0,0-1 0,1 1 0,-1 0 0,0 0-1,0 0 1,1 0 0,-1-1 0,0 1 0,0 0 0,0 0-1,-1 0 1,1 0 0,0-1 0,0 1 0,-1 0 0,1 0-1,-1 0 1,1 0 0,-1 0 0,1 0 0,-1 0 0,1 0-1,-1 0 1,0 0 0,0 0 0,1 0 0,-1 0 0,-1 0-13,-21-8-708,-3 6-3703,15 4 657</inkml:trace>
  <inkml:trace contextRef="#ctx0" brushRef="#br0" timeOffset="4713.33">6808 2553 7570,'67'-33'2589,"-30"15"1738,-30 45-602,-4-16-3352,35 146 2892,-6 12-3265,-23-111 402,-3 0 0,-3 0 0,-2 1 0,-5 40-402,2-77 78,2-10-13,-1-1-1,0 1 1,0-1-1,-1 1 1,-1-1-1,0 0 1,0 0 0,-1 0-1,0 0 1,-1-1-1,-5 8-64,10-17 23,-1 0 0,0 0-1,0 0 1,1 0 0,-1-1 0,0 1-1,0 0 1,0 0 0,0-1-1,0 1 1,0-1 0,0 1 0,0-1-1,-1 1 1,1-1 0,0 1-1,0-1 1,0 0 0,0 0 0,-1 0-1,1 0 1,0 0 0,0 0 0,0 0-1,-1 0 1,1 0 0,-1-1-23,-1 0 36,0 0 1,1 0 0,-1-1-1,0 0 1,1 1-1,-1-1 1,1 0 0,0 0-1,-1 0 1,1 0-1,-1-2-36,-5-6 79,1 0 0,-1-1 0,2 0 0,0-1 0,-1-1-79,-4-14 26,2 1 0,0-1 0,2-1 0,1 0 0,1 0 0,2 0 0,0 0 0,2-1 0,1 1 0,2 0 0,1-1 0,0 1 0,3-4-26,-1 10-8,0 1 1,1 0-1,1 1 0,1-1 0,1 2 0,1-1 1,0 1-1,1 0 0,2 1 0,-1 1 0,2 0 1,1 1-1,0 0 0,0 1 0,2 1 0,0 0 1,11-6 7,-21 16-7,1 1 0,-1 0 0,0 0 0,1 1 0,-1 0 0,1 0 0,0 1 0,0 0 0,-1 1 0,1-1 0,0 1 1,0 1-1,2 0 7,-8-1 0,1 0 1,-1 1 0,0-1 0,0 1 0,0 0-1,1 0 1,-1-1 0,0 1 0,0 0 0,0 1-1,0-1 1,0 0 0,-1 1 0,1-1 0,0 1-1,-1-1 1,1 1 0,-1 0 0,1 0-1,-1 1 12,0-1 0,0 1 0,-1-1 0,1 1 0,-1-1 1,0 1-1,0-1 0,0 1 0,0-1 0,0 1 0,0-1 0,-1 1 0,1-1 1,-1 1-1,1-1 0,-1 0 0,0 1 0,0-1 0,0 0 0,-1 1 1,0 0-13,-7 11-417,0-1 1,0 0 0,-1 0 0,-10 8 416,11-11-1727,-17 17-1511</inkml:trace>
  <inkml:trace contextRef="#ctx0" brushRef="#br0" timeOffset="5144.56">7538 2527 10370,'0'-1'291,"1"0"0,-1 0 0,0 0-1,0 1 1,0-1 0,0 0 0,0 0 0,0 0-1,0 0 1,0 0 0,0 0 0,0 1 0,0-1 0,-1 0-1,1 0 1,0 0 0,-1 0 0,1 1 0,0-1-1,-1 0 1,1 0 0,-1 1 0,1-1 0,-1 0-1,1 1 1,-2-1-291,-22-7 2815,19 8-2652,-1 0 0,0 1-1,1 0 1,-1 0 0,1 0 0,0 0 0,-1 1 0,-4 2-163,2 0 39,0 1 1,1 1 0,0-1-1,-1 1 1,2 1 0,-1-1-1,1 1 1,0 0 0,0 1-1,1 0 1,0-1 0,0 2-1,1-1 1,0 0 0,0 1-1,1 0 1,1 0-1,-1 0 1,1 0 0,1 0-1,-1 0 1,2 0 0,-1 1-1,1-1 1,1 0 0,0 1-1,0-1 1,1 0 0,0 0-1,0 1-39,1-6 9,-1 0-1,0 1 1,1-1-1,0-1 0,0 1 1,0 0-1,1-1 1,-1 1-1,1-1 0,-1 0 1,1-1-1,0 1 1,0 0-1,1-1 0,-1 0 1,0 0-1,1 0 1,0-1-1,-1 0 0,1 1 1,0-1-1,-1-1 1,1 1-1,0-1 0,3 0-8,2 0 15,-1 0-1,1 0 0,-1-1 0,1 0 0,-1-1 0,0 0 0,0-1 0,0 0 0,0 0 0,0 0 0,0-2 0,4-2-14,-7 3 32,-1 0-1,1 0 1,-1 0-1,0-1 1,0 0-1,-1 0 1,1 0-1,-1-1 1,0 0-1,-1 1 1,1-1 0,-1 0-1,2-6-31,-4 7 55,0 1 1,0 0-1,0 0 1,-1 0-1,1-1 0,-1 1 1,0 0-1,0 0 1,-1-1-1,1 1 1,-1 0-1,0 0 0,0-1 1,0 1-1,-1 0 1,1 0-1,-1 1 0,0-1 1,0 0-1,-1 0 1,1 1-1,-1-1 0,-1 0-55,-1-2 42,0 1 0,-1 0 0,0 0 0,0 0 0,-1 1 0,1 0 0,-1 0 0,0 0 0,0 1 0,0 0 0,-1 1 0,1-1 0,-1 1-1,-2 0-41,5 1-356,0 1 0,1 0 0,-1 0-1,1 0 1,-1 0 0,1 0 0,-1 1-1,1 0 1,-5 1 356,1 0-2798</inkml:trace>
  <inkml:trace contextRef="#ctx0" brushRef="#br0" timeOffset="5504.73">7847 2629 2385,'9'40'5451,"2"12"157,-11-49-5295,0 0 0,1-1 0,-1 1 0,0 0 0,0 0 0,-1 0 0,1 0 0,-1-1 0,1 1 0,-1 0 0,0-1 0,0 1 0,0 0 0,-2 1-313,2-3 142,1 0 0,-1 0-1,0 0 1,0 0-1,0 0 1,0 0 0,0-1-1,-1 1 1,1 0-1,0-1 1,0 1-1,0-1 1,-1 1 0,1-1-1,0 0 1,0 1-1,-1-1 1,1 0 0,0 0-1,-1 0 1,1 0-1,0 0 1,-1 0-1,1 0 1,0-1 0,0 1-1,-1 0 1,1-1-1,0 1 1,0-1 0,0 1-1,-1-1 1,1 0-1,0 1 1,0-1-1,0 0 1,-1-1-142,-1 0 239,0 0 0,0-1 0,0 0 0,0 1 0,0-1 0,0 0 0,1-1 0,-1 1 0,1 0 0,0-1 0,0 1 1,0-2-240,0-2 115,1-1 1,0 0 0,0 1 0,0-1 0,1 0 0,0 0-1,1 1 1,0-1 0,0 0 0,0 1 0,1-1 0,0 1-1,1-1 1,0 1 0,0 0 0,0 0 0,1 0 0,0 1 0,2-3-116,4-7 42,2 1 1,-1 0-1,2 1 1,0 1 0,0 0-1,2 0 1,6-4-43,-11 11 101,0-1 1,1 1 0,-1 1-1,1 0 1,1 0-1,-1 2 1,1-1-102,-9 3-55,1 0 0,0 0 0,-1 1 0,1-1 0,0 1 0,0 0 1,0 0-1,-1 0 0,1 1 0,0-1 0,0 1 0,-1 0 0,3 1 55,-4-2-236,0 1-1,-1 0 0,1 0 1,0 0-1,-1 1 1,1-1-1,-1 0 1,0 1-1,1-1 1,-1 0-1,0 1 0,0 0 1,0-1-1,0 1 1,0 0-1,1 1 237,1 16-3889</inkml:trace>
  <inkml:trace contextRef="#ctx0" brushRef="#br0" timeOffset="5878.65">6765 2807 5201,'-1'-2'3297,"-2"-1"0,1-7-841,-1 1-464,0-5-287,0 2-649,2-8-96,1-40-368,1 37-63,-3 1-145,-6-1-64,-5 8-144,-7 0-40,-5 8-72,-1 5 856,3 5 1192,6 0-6545,8 0 3465</inkml:trace>
  <inkml:trace contextRef="#ctx0" brushRef="#br0" timeOffset="6432.02">8370 1964 9194,'-5'-62'10422,"5"62"-9948,1 38 798,-6 209-233,1-101-415,8 68-624,-4-212 1,1 12 326,0-1 1,1 1-1,0-1 0,1 1 1,5 11-328,-1-14-3036,2-15 821</inkml:trace>
  <inkml:trace contextRef="#ctx0" brushRef="#br0" timeOffset="6797">8311 2425 7442,'-42'-19'8627,"40"18"-6690,7 3-720,10 2-1047,6 2-51,1-2 0,-1 0 0,1-2 0,0 0-1,-1-1 1,1-1 0,0-2 0,0 0-1,-1-1 1,8-2-119,-1-2-1198,0-1 1,0-2-1,0 0 0,13-9 1198,-15 12-1550,-26 6 1528,1 1 0,-1 1 0,1-1-1,-1 0 1,1 0 0,-1 0-1,1 0 1,-1 0 0,1 0 0,-1 1-1,1-1 1,-1 0 0,1 0-1,-1 1 1,1-1 0,-1 0 0,0 0-1,1 1 1,-1-1 0,1 1-1,-1-1 1,0 0 0,0 1 0,1-1-1,-1 1 1,0 0 22,1 3 65,0 0-1,-1 0 1,1 0 0,-1 0 0,0 0-1,-1 0 1,1 0 0,-1 1 0,0 1-65,1-4 44,-2 13 358,0 0 0,1 1 0,1-1-1,0 0 1,1 1 0,1-1 0,2 9-402,-3-21-31,-1 0 0,1-1 0,0 1 0,0 0 0,0 0 0,1 0 0,-1-1 0,1 1 0,-1-1 0,1 1 0,0-1 1,0 0-1,0 1 0,0-1 0,0 0 0,1 0 0,-1-1 0,1 1 0,-1 0 0,1-1 0,0 0 0,-1 1 0,1-1 0,0 0 0,0 0 0,0-1 1,0 1-1,0-1 0,0 1 0,0-1 0,0 0 0,0 0 0,0 0 0,0 0 0,0-1 0,0 1 0,0-1 0,0 0 0,-1 0 0,4-1 31,23-9-1700</inkml:trace>
  <inkml:trace contextRef="#ctx0" brushRef="#br0" timeOffset="7158.07">8911 2230 8434,'-34'-33'2904,"-2"14"409,-1 4-2401,11 11-272,10 4 153,14 15 2047,16 7-6152,8 1 3304</inkml:trace>
  <inkml:trace contextRef="#ctx0" brushRef="#br0" timeOffset="7494.19">9157 2312 8970,'-22'19'6794,"-5"1"-5716,7-2-61,0 1 0,1 1 0,-11 15-1017,25-28 161,0-1 0,1 0 1,-1 1-1,1 0 0,1 0 1,-1 0-1,1 0 0,0 1 1,1-1-1,0 1 0,0 0 1,0 0-1,1 0 0,1-1 1,-1 1-1,1 8-161,1-14 5,-1 0 0,0-1 0,0 1 0,1-1 0,-1 1 0,1 0 0,-1-1 0,1 1 0,0-1 0,0 1 0,0-1 0,-1 1 0,1-1 0,1 0 0,-1 1 0,0-1 0,0 0 0,0 0 1,1 0-1,-1 0 0,0 0 0,1 0 0,-1 0 0,1-1 0,-1 1 0,2 0-5,1 0 10,0-1 1,-1 1 0,1-1-1,0 0 1,-1 0 0,1-1-1,0 1 1,0-1-1,-1 0 1,1 0 0,-1 0-1,2 0-10,9-5-45,0 0 0,0-1 0,-1 0-1,0-1 1,9-7 45,-16 11 88,-1-1-1,0 1 1,0-1-1,-1 0 1,1 0 0,-1-1-1,0 1 1,-1-1-1,1 0 1,-1 0 0,0 0-1,-1-1 1,1 1-1,-1-1 1,0 1 0,-1-1-1,0 0 1,0-2-88,-1 5 44,0 1 1,0-1-1,0 0 1,-1 0 0,0 1-1,0-1 1,0 0-1,0 1 1,0-1-1,-1 1 1,1-1 0,-1 1-1,0 0 1,0 0-1,-1 0 1,1 0-1,0 0 1,-1 0-1,0 0 1,0 1 0,0-1-1,0 1 1,0 0-1,0 0 1,0 0-1,-1 1 1,1-1 0,-1 1-1,1 0 1,-1-1-1,0 2 1,0-1-1,-3 0-44,4 0 102,0 1-1,-1 0 0,1 0 1,-1 0-1,1 0 0,-1 0 0,1 1 1,-1 0-1,1-1 0,-1 1 0,0 1-101,3-2 6,1 0 0,-1 0 0,1 1-1,-1-1 1,1 0 0,-1 0 0,1 1-1,0-1 1,-1 0 0,1 0 0,0 1-1,-1-1 1,1 0 0,0 1 0,-1-1-1,1 1 1,0-1 0,-1 0 0,1 1-1,0-1 1,0 1 0,0-1 0,-1 1-1,1-1 1,0 1 0,0-1 0,0 1-1,0-1 1,0 1-6,1 0-212,-1 0-1,1 0 1,-1 0-1,1 0 0,0 0 1,0 0-1,0 0 1,-1 0-1,1 0 1,0 0-1,0 0 1,0 0-1,0-1 1,0 1-1,1 0 1,-1-1-1,1 1 213,23 10-3513</inkml:trace>
  <inkml:trace contextRef="#ctx0" brushRef="#br0" timeOffset="7833.29">9386 2362 5505,'3'1'689,"1"1"-1,-1 0 1,1 0-1,-1 0 1,1 0-1,-1 0 1,0 1 0,0-1-1,0 1 1,0 0-1,-1 0-688,27 42 3344,-24-32-2816,0-1 1,-1 1 0,0 0-1,-1 0 1,-1 1 0,1 6-529,-3-7 564,0 0 0,0 0-1,-1 0 1,-1 0 0,-1 3-564,9-27 359,0 0 0,0 1 1,1-1-1,0 1 0,1 1 0,0-1-359,9-11 108,-10 12-87,11-17 22,1 2 0,1 0 0,2 1-1,17-15-42,-37 37 4,0-1 0,0 0-1,0 0 1,0 1 0,1 0 0,-1-1-1,0 1 1,1 0 0,-1 0-1,1 0 1,0 0 0,-1 1-1,1-1 1,0 1 0,-1-1-1,1 1 1,0 0 0,0 0 0,-1 1-1,1-1 1,0 0 0,-1 1-1,3 0-3,-1 1 5,0 0-1,-1 0 0,1 1 1,0-1-1,-1 1 1,0 0-1,0 0 0,0 0 1,0 0-1,0 0 0,0 1 1,-1-1-1,2 5-4,5 7 22,-2 1-1,0 0 0,-1 0 1,0 1-1,-2-1 1,0 1-1,0 2-21,-4-16-223,6 18 1238,-6-21-1078,0 1-1,1-1 0,-1 0 0,0 0 1,0 1-1,1-1 0,-1 0 1,0 0-1,1 0 0,-1 0 0,0 1 1,1-1-1,-1 0 0,0 0 0,1 0 1,-1 0-1,0 0 0,1 0 1,-1 0-1,0 0 0,1 0 0,-1 0 1,0 0-1,1 0 0,-1 0 1,0 0-1,1 0 0,-1 0 0,0-1 1,1 1-1,-1 0 0,0 0 0,1 0 1,-1 0-1,0-1 0,1 1 1,-1 0-1,0 0 0,0-1 0,0 1 1,1 0-1,-1-1 0,0 1 1,0 0-1,0 0 0,1-1 0,-1 1 1,0 0-1,0-1 0,0 1 0,0-1 65,11-13-2821</inkml:trace>
  <inkml:trace contextRef="#ctx0" brushRef="#br0" timeOffset="8298.17">9936 2442 5089,'30'-30'1716,"7"-8"3495,-36 36-4920,0 1 0,1 0 1,-1 0-1,0 1 0,1-1 0,-1 0 0,1 0 1,-1 1-1,1-1 0,-1 1 0,1-1 1,0 1-1,-1 0 0,1 0 0,-1-1 0,1 1 1,0 0-1,-1 1 0,1-1 0,0 0 0,-1 0 1,2 1-292,-2-1 97,1 1 0,0-1 0,0 1 0,-1-1 1,1 1-1,0 0 0,-1 0 0,1 0 0,-1 0 0,1 0 1,-1 0-1,1 0 0,-1 0 0,0 0 0,0 1 0,1-1 1,-1 1-1,0-1 0,0 1 0,0-1 0,-1 1 1,1 0-1,0-1 0,-1 1 0,1 0 0,-1-1 0,1 1 1,-1 0-1,0 0 0,0 0-97,-1 17 342,0-12-310,0 1 0,0-1-1,1 0 1,0 1 0,0-1 0,1 1 0,0-1-1,0 0 1,1 0 0,2 7-32,-4-14 40,1 1 0,0-1 0,-1 0 0,1 1-1,-1-1 1,1 0 0,0 1 0,0-1 0,-1 0 0,1 0 0,0 0 0,-1 1 0,1-1-1,0 0 1,0 0 0,-1 0 0,1 0 0,0-1 0,0 1 0,-1 0 0,1 0 0,0 0-1,0 0 1,-1-1 0,1 1 0,0 0 0,-1-1 0,1 1 0,-1-1 0,1 1 0,0-1 0,-1 1-1,1-1 1,-1 1 0,1-1-40,34-26 647,-15 11-747,31-6 116,-49 21-2,1 0-1,0 0 1,0 0-1,0 1 0,0-1 1,0 1-1,0 0 1,0-1-1,0 2 0,0-1 1,0 0-1,0 1 1,0-1-1,0 1 0,-1 0 1,1 0-1,1 0-13,2 5 51,-2 0-1,1 1 0,-1-1 1,1 1-1,-2 0 0,1 0 1,-1 0-1,0 0 0,-1 0 1,1 4-51,-1-5 28,0-2 34,-1 1-1,0 0 1,0 0-1,0 0 0,0-1 1,-1 1-1,0 3-61,4 20 361,-3-26-340,0 1-1,0 0 1,0 0-1,0-1 1,0 1-1,-1 0 1,1 0-1,-1 0 1,0 0-1,0 0 1,0 0-1,0 0 1,-1 0-1,1-1 1,-1 1-1,1 0 1,-1 0 0,-1 1-21,1 5-307,1-8-1887,0-2-931</inkml:trace>
  <inkml:trace contextRef="#ctx0" brushRef="#br0" timeOffset="9495.18">10546 2495 10242,'-1'-5'9654,"8"1"-6119,18-2-4874,-10 2 2160,4-1-702,0-2-1,-1 0 1,0-1 0,3-2-119,-16 7 37,0 0 1,0 0-1,0-1 1,-1 0 0,1 1-1,-1-1 1,0-1-1,3-3-37,-6 7 10,0-1 0,0 0 0,0 0 0,0 0 0,0 0 1,0 0-1,-1 0 0,1 0 0,-1 0 0,1 0 0,-1 0 0,0 0 0,1 0 0,-1-1 0,0 1 0,-1 0 0,1 0 0,0 0 0,-1 0 0,1 0 0,-1 0 0,0-2-10,0 2 6,1 0-1,-1 0 1,0 0-1,0 0 0,-1 0 1,1 1-1,0-1 1,-1 0-1,1 1 1,-1-1-1,1 1 1,-1-1-1,0 1 1,1 0-1,-1-1 1,0 1-1,0 0 1,0 0-1,0 1 1,0-1-1,-1 0-5,-1 0 7,-1 0 1,1 1-1,0 0 1,-1 0-1,1 0 1,0 0-1,0 0 1,-1 1-1,1 0 1,-4 1-8,-2 1 15,-1 1 0,1 0 1,0 0-1,1 1 0,-1 1 1,1-1-1,0 2 0,-3 2-15,7-5 9,0 1-1,1 0 1,-1 0 0,1 0-1,0 1 1,1-1 0,-1 1-1,1 0 1,1 0 0,-1 0-1,1 1 1,0-1 0,0 0-1,0 1 1,1-1-1,0 1 1,1 0 0,0-1-1,0 1 1,0 0 0,0-1-9,1-1 7,0 1 1,0-1-1,0-1 1,1 1-1,-1 0 1,1 0 0,1 0-1,-1-1 1,0 0-1,1 1 1,0-1-1,0 0 1,0 0-1,1 0 1,-1-1-1,1 1 1,0-1 0,0 0-1,0 0 1,1 0-1,-1 0 1,1-1-1,-1 0 1,1 0-1,0 0 1,0-1 0,2 1-8,2 1 13,0-2 0,0 1 1,0-1-1,0-1 0,0 1 1,0-2-1,0 1 1,0-1-1,0 0 0,0-1 1,0 0-1,0-1 0,-1 0 1,1 0-1,-1-1 0,0 0 1,0 0-1,0-1 1,-1 0-1,1 0 0,0-2-13,3-3-124,-1 0 1,0 0-1,0-1 0,-1-1 0,-1 0 0,0 0 0,0 0 0,-2-1 0,1 0 1,-2 0-1,1-1 0,-2 0 0,1-2 124,14-74-4626,4-59 4626,-2 15-1589,-14 99 1576,7-54 869,-14 82-608,0 1-1,0-1 0,0 0 1,-1 1-1,0-1 1,-1 1-1,1-1 0,-1 1 1,0 0-1,0 0 0,-1 0 1,0-1-248,2 6 64,1 1 0,0-1 0,-1 0 0,1 0 0,0 0 0,-1 1 0,1-1 0,-1 0 0,1 1-1,-1-1 1,0 0 0,1 1 0,-1-1 0,0 1 0,1-1 0,-1 0 0,0 1 0,0 0 0,1-1 0,-1 1 0,0 0 0,0-1 0,0 1 0,1 0 0,-1 0 0,0 0 0,0-1 0,0 1 0,0 0-64,0 1 63,-1 0-1,1-1 1,0 1-1,0 0 1,0 0 0,0 0-1,0 0 1,0 0 0,0 0-1,1 0 1,-1 0 0,0 0-1,1 0 1,-1 0 0,0 1-1,1-1 1,-1 0-63,-15 54 1089,8 16-402,2 1 0,4 0 0,2-1 0,6 25-687,-1 32 140,-5-108-130,4 56 84,-3-71-89,0 0 0,0 0 0,0 0 0,0 0-1,1 0 1,0 0 0,0-1 0,0 1-1,0-1 1,1 1 0,0-1 0,1 2-5,-3-5-17,-1-1 0,0 1-1,1-1 1,-1 0 0,0 1 0,1-1 0,-1 0 0,1 0 0,-1 1 0,1-1 0,-1 0 0,0 0 0,1 0 0,-1 1 0,1-1 0,-1 0 0,1 0 0,-1 0 0,1 0-1,-1 0 1,1 0 0,-1 0 0,1 0 0,-1 0 0,1 0 0,-1 0 0,1 0 0,-1-1 0,1 1 0,-1 0 0,1 0 0,-1 0 0,1-1 0,-1 1 0,1 0 0,-1-1-1,0 1 1,1 0 0,-1-1 0,0 1 0,1 0 0,-1-1 0,0 1 0,1-1 0,-1 1 0,0 0 0,0-1 0,1 1 0,-1-1 0,0 1 0,0-1 0,0 1 17,10-31-1335,8-83-3300,-7 40-2065,17-59 6700,-4 58-1427,6-24 1546,-27 85 530,0 1 1,-1 0-1,-1-1 0,0 1 0,-1-1 1,-1-6-650,1 19 174,0-1 1,0 0 0,0 1 0,0-1 0,0 0 0,-1 1 0,1-1 0,-1 0-1,1 1 1,-1-1 0,0 0 0,0 1 0,1-1 0,-1 1 0,0 0-1,0-1 1,-1 1 0,1 0 0,0-1 0,0 1 0,-1 0 0,1 0-175,-11 5 1849,1 18-1035,4 21 82,1 0 0,3 0 0,1 0-1,2 0-895,-1 6 381,0-25-305,1 0 0,1-1 0,1 1 1,2 0-1,0-1 0,1 0 0,1 0 0,4 8-76,-6-21 9,0-1 0,1-1-1,0 1 1,0 0 0,1-1-1,0 0 1,0-1-1,1 1 1,0-1 0,0-1-1,1 1 1,-1-1 0,2 0-1,-1-1 1,1 0 0,-1 0-1,1-1 1,1 0-1,-1-1 1,0 0 0,2 0-9,7 1 15,-1-1 1,0 0 0,1-1-1,0-1 1,-1-1-1,1-1 1,0 0 0,7-3-16,-15 3 10,0-1 1,0 0-1,0-1 0,0 0 1,0-1-1,-1 0 1,0 0-1,0-1 1,0 0-1,-1-1 0,1 0 1,-1 0-1,0-1 1,-1 0-1,1 0-10,-7 5 3,1 0-1,-1 1 1,1-1 0,-1 0-1,1 0 1,-1 0 0,0 0-1,0 0 1,0 0 0,0-1-1,0 1 1,-1 0 0,1 0-1,-1-1 1,1 1 0,-1 0-1,0-1 1,0 1 0,0 0-1,0-1 1,0 1 0,0 0-1,-1-1 1,1 1 0,-1 0-1,0-1 1,0 1 0,0 0-1,0 0 1,0 0 0,0 0-1,0 0 1,-1 0 0,1 0-1,-1 0 1,1 1 0,-1-1-1,0 0 1,1 1 0,-1 0-1,0-1 1,0 1 0,-2-1-3,-2-2 0,0 1 0,-1 0 1,1 0-1,-1 0 1,0 0-1,0 1 1,0 1-1,0-1 0,0 1 1,0 0-1,-1 0 1,1 1-1,-4 0 0,7 1-2,-1-1 0,1 1 1,0 0-1,-1 0 0,1 0 0,0 1 0,0 0 1,0-1-1,0 2 0,0-1 0,0 0 0,0 1 0,1-1 1,-1 1-1,1 0 0,0 0 0,0 1 0,0-1 1,0 1-1,0-1 0,1 1 0,0 0 0,0 0 0,0 0 1,-1 4 1,2-5-1,0 1-1,0 0 1,1 0 0,0-1 0,0 1 0,0 0 0,0 0 0,1 0 0,-1-1 0,1 1-1,0 0 1,0-1 0,1 1 0,-1 0 0,1-1 0,-1 0 0,1 1 0,0-1 0,1 0 0,-1 0-1,0 0 1,1 0 0,0 0 0,-1-1 0,1 1 0,0-1 0,0 0 0,1 0 0,-1 0-1,1 0 2,9 5 58,0 0-1,0-1 0,1-1 0,0-1 0,0 0 0,0 0 0,0-1 0,1-1 0,-1-1 1,1 0-1,-1 0 0,13-2-57,-4-1-190,0-1 0,1-1 0,-1-1 0,5-2 190,45-20-4141,-15-1 601</inkml:trace>
  <inkml:trace contextRef="#ctx0" brushRef="#br0" timeOffset="9930.94">12097 1743 7490,'4'-6'1741,"9"-12"4103,-11 16-2133,-7 11 221,-3 7-3724,-3 0-123,2 1 0,0 1 1,1-1-1,0 1 0,2 1 0,0-1 0,1 2-85,4-16 7,1-1 1,-1 1-1,1-1 0,0 1 0,0-1 0,0 1 0,1 0 0,-1-1 0,1 1 0,0-1 0,0 1 0,0-1 0,0 0 1,1 1-1,1 1-7,-1-1-318,1-1 1,0 1 0,0-1-1,0 0 1,0 0-1,1 0 1,0 0 0,-1 0-1,1-1 1,0 0 0,0 0-1,0 0 1,0 0 0,1 0-1,-1-1 1,0 0 0,3 0 317,1 1-539,0-1 1,0 0-1,0 0 1,0-1-1,0 0 1,0-1 0,0 0-1,0 0 1,0-1-1,3-1 539,-6 2 13,-1-1-1,1 1 1,-1-1-1,1-1 1,-1 1 0,0-1-1,0 1 1,0-1-1,0 0 1,0-1-13,-4 4 157,0 0 1,0 0-1,-1 0 0,1 0 1,0 0-1,0 0 1,0-1-1,-1 1 0,1 0 1,0 0-1,0 0 1,0 0-1,0 0 0,-1 0 1,1-1-1,0 1 1,0 0-1,0 0 0,0 0 1,0 0-1,0-1 1,-1 1-1,1 0 1,0 0-1,0 0 0,0-1 1,0 1-1,0 0 1,0 0-1,0 0 0,0-1 1,0 1-1,0 0 1,0 0-1,0 0 0,0-1 1,0 1-1,0 0 1,0 0-1,0 0 0,0-1-157,-22 12 2729,15-5-2659,0 1 1,1 0-1,-1 0 1,1 0 0,1 1-1,-4 4-70,-1 3 262,8-11-96,-1 0-1,1 0 1,0 0 0,-1 0-1,2 1 1,-1-1-1,1 1 1,-1-1 0,1 2-166,-5 14-2852,-3-4 1167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6:27.0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190 1 13123,'0'93'3681,"-25"-81"1488,19-8-3521,-7 5-160,1 5-231,-4 1-81,5 1-632,-5 6-200,2-5-232,0 3 784,-1 0-48,-8 6-6561,-1-5 2985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6:37.0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56 10386,'-2'-24'2658,"1"-7"4251,10 56-3924,51 280 2171,-4 76-5156,-54-365 25,15 74 291,-17-99-230,-1 1 0,1-1 0,1 1 0,0-1-1,0 1 1,0 0 0,1-1 0,1 1-1,-1 0 1,1 0 0,1 0 0,-1 0 0,5-6-86,2-4-7,1 1 0,0 1 0,1 0 0,1 0 0,0 1 0,1 1 7,-4 4-7,1 1-1,0 0 1,0 1 0,1 0 0,0 1-1,1 0 1,-1 1 0,1 0 0,0 1-1,6-1 8,-15 5-3,1-1-1,1 1 0,-1 0 0,0 1 1,0-1-1,0 1 0,0 0 0,0 1 1,0-1-1,1 1 0,-1 0 0,0 0 1,0 0-1,-1 1 0,1 0 0,0 0 1,0 0-1,-1 1 0,1-1 0,-1 1 1,0 0-1,0 0 0,0 1 0,0-1 1,-1 1-1,1 0 0,-1 0 0,0 0 1,1 1 3,-2-2-1,0 0 1,0 0 0,-1 0-1,1 1 1,-1-1 0,1 0-1,-1 1 1,0-1 0,0 1-1,-1-1 1,1 1 0,-1 0-1,0-1 1,0 1 0,0 0-1,0-1 1,0 1 0,-1-1-1,0 1 1,0 0 0,0-1 0,0 0-1,0 1 1,-2 2 0,0-2 3,0 0 1,0 1-1,0-1 0,0-1 1,-1 1-1,1-1 0,-1 1 1,0-1-1,0 0 0,0 0 1,0-1-1,-1 1 1,1-1-1,-1 0 0,0 0 1,1 0-1,-5 0-3,-14 4 19,0 1 2,0-1-1,0-2 1,0 0-1,-19 0-20,23-7 17,23-4-23,29-5-22,42 2 0,-32 5 29,0-1 0,0-2 0,-1-2 0,0-2 0,18-9-1,-53 17 5,0 0-1,-1 0 0,1-1 1,-1 1-1,0-2 0,0 1 1,0-1-1,1-1-4,-6 6 2,0 0 0,0 0-1,0 0 1,0 0 0,0 0 0,0 0-1,-1-1 1,1 1 0,0 0 0,-1 0 0,1-1-1,0 1 1,-1 0 0,1-1 0,-1 1 0,0 0-1,0-1 1,1 1 0,-1-1 0,0 1 0,0 0-1,0-1 1,0 1 0,-1-1 0,1 1-1,0 0 1,-1-1 0,1 1 0,0-1 0,-1 1-1,0 0 1,1 0 0,-1-1 0,0 1 0,0 0-1,1 0 1,-1 0 0,0 0 0,0 0-1,0 0 1,0 0 0,-1 0 0,1 0 0,0 0-1,0 1 1,0-1 0,-2 0-2,1 0 0,-1 0-1,1 1 1,-1-1 0,1 1-1,-1 0 1,0-1 0,1 1-1,-1 0 1,1 0 0,-1 1-1,1-1 1,-1 1 0,1-1-1,-1 1 1,1 0 0,-1 0-1,1 0 1,-1 0 0,1 0-1,0 0 1,0 1 0,0-1-1,0 1 1,-2 1 0,-45 45-43,45-43 39,0-1 2,1 0 0,0 0 0,0 0-1,0 0 1,1 0 0,-1 1 0,1-1-1,0 1 1,0 0 0,1-1 0,-1 1-1,1 0 1,0 0 0,1 0 0,-1 0-1,1 0 1,0 0 0,0 0 0,0 0-1,1 0 1,0 0 0,0 0 0,0 0-1,0 0 1,1-1 0,0 1 0,0 0-1,0-1 1,0 0 0,1 1 0,0-1 2,2 2 3,0 0 0,0 0 1,1 0-1,-1-1 0,1 0 1,0 0-1,1 0 0,-1-1 0,1 0 1,0 0-1,0-1 0,0 0 1,1 0-1,-1 0 0,1-1 1,-1-1-1,1 1 0,0-1 1,6 0-4,8 0-73,-1-2 1,0 0-1,0-2 1,1 0 0,-1-1-1,-1-1 1,1-1-1,-1-1 1,0-1-1,0-1 1,-1 0 0,0-1-1,-1-2 1,0 0-1,-1 0 1,-1-2 0,1 0-1,-2-1 1,0 0-1,1-4 73,-14 17-22,0-1-1,0 1 1,0 0 0,-1-1-1,1 0 1,-1 1-1,0-1 1,0 0 0,0 1-1,0-1 1,0 0-1,-1 0 1,1 0-1,-1 0 1,1 0 0,-1 0-1,0 0 1,-1 0-1,1 0 1,0 0 0,-1 0-1,0 0 1,1 1-1,-1-1 1,0 0-1,0 0 1,-1 1 0,1-1-1,-1 0 1,1 1-1,-1 0 1,0-1-1,0 1 1,0-1 22,-2 0 6,0-1 1,-1 1-1,1 0 0,0 0 0,-1 0 1,0 1-1,1 0 0,-1-1 0,0 2 1,0-1-1,0 1 0,-1-1 1,1 2-1,0-1 0,0 0 0,-1 1 1,1 0-1,-5 1-6,9-1 2,0 0 1,0 0-1,-1 0 1,1 0-1,0 0 1,0 0-1,0 1 1,0-1-1,-1 0 1,1 1-1,0-1 1,0 1-1,0 0 1,0-1-1,0 1 1,0 0-1,0 0 1,0-1-1,0 2-2,1-2 2,0 1-1,0-1 1,-1 1-1,1 0 1,0-1-1,0 1 1,0 0-1,0-1 0,0 1 1,0-1-1,0 1 1,0 0-1,0-1 1,1 1-1,-1 0 0,0-1 1,0 1-1,1-1 1,-1 1-1,0-1 1,0 1-1,1 0 1,-1-1-1,1 1-1,2 3 2,1 0 0,0 0 1,0-1-1,0 1 0,0-1 0,0 0 0,3 1-2,9 4 5,2 0 1,-1-1-1,1-1 0,0-1 0,15 3-5,-17-5 4,-1 1 0,1 0 0,-1 1 1,0 1-1,-1 0 0,1 1 0,12 9-4,-25-15 1,0 0 1,0 1-1,0-1 0,0 1 1,0 0-1,-1 0 0,1-1 1,0 1-1,-1 0 0,0 1 1,1-1-1,-1 0 1,0 0-1,0 0 0,0 1 1,0-1-1,-1 1 0,1-1 1,-1 0-1,1 1 0,-1-1 1,0 1-1,0-1 0,0 1 1,0-1-1,0 1 1,-1-1-1,1 2-1,-2-1 3,1 1 0,-1-1 0,1 0 0,-1 0 0,0 0 0,0 0 0,-1 0 0,1-1 0,-1 1 0,1-1 0,-1 1 1,0-1-1,0 0 0,0 0 0,0 0 0,0-1 0,0 1 0,0-1 0,-4 2-3,-49 15 416,-57 10-416,54-15 1088,56-12-1193,-13 4 466,13 2-4874,9 1 825</inkml:trace>
  <inkml:trace contextRef="#ctx0" brushRef="#br0" timeOffset="390.95">1746 604 9610,'-74'-18'9242,"64"17"-8745,0 0 0,0 1 1,0 0-1,0 1 0,0 0 1,0 0-1,0 1 0,1 1 1,-10 3-498,1 0 476,-1 1 0,1 2 1,0-1-1,1 2 1,0 0-1,0 2-476,11-7 108,1-1-1,-1 1 0,1 0 1,1 0-1,-1 0 0,1 0 1,0 1-1,-3 5-107,5-7 34,0-1-1,1 0 1,0 0-1,0 1 1,0-1 0,0 0-1,1 1 1,-1-1 0,1 1-1,0-1 1,0 1-1,0-1 1,0 1 0,1-1-1,-1 0 1,1 1 0,1 1-34,-1-2 12,0 0 1,1-1-1,-1 1 1,1-1 0,0 1-1,0-1 1,0 0-1,0 0 1,0 0 0,0 0-1,1 0 1,-1 0-1,1 0 1,-1-1 0,1 0-1,0 1 1,0-1-1,-1 0 1,1 0 0,0 0-1,0-1 1,0 1-1,0-1 1,0 1 0,0-1-1,0 0 1,0 0-1,0-1 1,0 1-13,10-1 34,0 0 0,0 0 0,0-2 0,0 0 0,-1 0 0,3-1-34,-1-2 43,0 0 0,0 0 0,0-1-1,-1-1 1,4-3-43,-11 8 30,-1-1-1,-1 0 0,1 0 1,-1 0-1,1 0 1,-1-1-1,0 0 0,-1 0 1,1 0-1,-1 0 0,0 0 1,0-1-1,-1 1 0,2-6-29,-3 9 11,-1 1-1,1 0 1,-1-1-1,0 1 1,0 0-1,0-1 1,0 1-1,0 0 1,0-1-1,0 1 1,-1 0-1,1-1 1,0 1-1,-1 0 0,1-1 1,-1 1-1,1 0 1,-1 0-1,1 0 1,-1-1-1,0 1 1,0 0-1,0 0 1,0 0-1,0 0-10,-2-1 30,1 0-1,-1 0 1,0 1 0,0-1-1,0 1 1,0 0-1,0 0 1,0 0 0,0 0-1,0 1 1,-1-1-30,-5 0 57,0 0 0,0 1 1,1 0-1,-1 0 0,0 1 0,0 0 1,-5 2-58,6 3-2602,12 1-2838,10 0-555</inkml:trace>
  <inkml:trace contextRef="#ctx0" brushRef="#br0" timeOffset="749.3">1860 553 10618,'12'10'3473,"-6"-2"880,-2 8-2921,-3 1 153,1 0-417,-1 4 8,0-2-392,-1-3-144,3 2-280,0 4-103,1-4-121,0-1 224,1-3 24,4-2 408,-5-12 536,0-3-6561,-3-3 2520</inkml:trace>
  <inkml:trace contextRef="#ctx0" brushRef="#br0" timeOffset="750.3">1844 304 10562,'-7'-22'3081,"-4"0"616,8 9-3129,10 3 192,4 7-656,8 6-3777,3 7 1441</inkml:trace>
  <inkml:trace contextRef="#ctx0" brushRef="#br0" timeOffset="1138.91">2100 526 4201,'3'50'4653,"-1"-34"-2950,0-1 0,-2 0 0,0 0 0,-1 0 0,0 1 0,-1-1 0,-3 8-1703,-4-8 2503,5-15-482,4-10 685,1 9-2691,-1 0 1,1 0 0,-1 0-1,1 0 1,-1 0-1,1 0 1,0 0 0,0 0-1,-1 0 1,1 0 0,0 1-1,0-1 1,0 0-1,0 1 1,0-1 0,0 0-1,0 1 1,1-1-16,12-9 35,5-3-9,-1 0 0,2 1-1,0 0 1,0 2 0,15-5-26,-29 12 17,0 1-1,0 0 1,0 0-1,0 0 1,1 1-1,-1 0 0,1 0 1,-1 1-1,1 0 1,-1 0-1,1 0 1,-1 1-1,1 0 0,-1 0 1,0 1-1,0 0 1,1 0-1,-1 0 1,0 1-1,-1 0 1,1 0-1,0 0 0,-1 1 1,5 4-17,-7-6 62,0 1 0,0 0 0,0 1 0,0-1 0,-1 0 0,1 1 0,-1 0 0,0-1 0,0 1 0,0 0 1,-1 0-1,1 0 0,-1 0 0,0 0 0,0 1 0,-1-1 0,1 0 0,-1 2-62,0 0-83,0 0-1,-1 0 1,0 0 0,0 0 0,0 0 0,-1 0-1,0-1 84,-12 27-3860,-4 2 186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6:35.0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111 41 12435,'-8'-31'5235,"4"22"-1948,3 22-1547,4 82 1377,-4 9-3117,0 33 786,7-38-252,4-1-1,20 87-533,-30-169 241,-5-13 12,-17-19 247,-22-40 185,33 37-626,1 0 1,0-1-1,2 0 0,0-1 0,2 0 1,0 0-1,1-1 0,1 1 0,1-1 0,1 0 1,1 0-1,1 0 0,2-8-59,-1 12-6,1 0 0,1 0 0,0 0 0,1 0 0,2 1 0,-1 0 0,2 0 1,0 0-1,1 1 0,1 0 0,0 0 0,1 1 0,1 0 0,0 1 0,1 0 0,6-4 6,-8 10-12,0 0 1,1 0-1,0 1 0,1 0 1,0 1-1,0 1 1,0 0-1,1 0 0,-1 1 1,1 1-1,0 0 0,0 0 1,0 2-1,1-1 0,-1 2 1,0 0-1,1 0 0,-1 2 1,4 0 11,-14-2-2,0 0 0,0 1 0,0-1 1,0 1-1,0 0 0,0 0 0,0 0 0,0 0 1,0 0-1,0 1 0,-1-1 0,1 1 0,0 0 1,-1-1-1,1 1 0,-1 0 0,0 1 0,0-1 1,0 0-1,0 1 0,0-1 0,0 1 0,-1 0 1,1-1-1,-1 1 0,0 0 0,0 0 0,0 0 1,0 0-1,0 0 0,-1 0 0,1 0 0,-1 0 1,0 1-1,0-1 0,0 0 0,0 0 0,-1 0 1,1 1 1,-2 4 2,0 1 0,0-1 1,-1 1-1,0-1 0,0 0 1,-1 0-1,0 0 0,0 0 0,-1-1 1,0 0-1,0 0 0,-1 0 1,-3 3-3,-17 12 111,-1-2 1,-1 0-1,0-2 0,-2-2 1,-23 11-112,29-15-225,11-4-4306,14-7 391</inkml:trace>
  <inkml:trace contextRef="#ctx0" brushRef="#br0" timeOffset="717.12">741 63 10338,'-1'-3'474,"0"0"0,-1 0 0,1 1-1,0-1 1,-1 0 0,1 1 0,-1-1 0,0 1 0,0 0-1,0 0 1,0-1 0,0 1 0,0 1 0,-1-1 0,1 0-1,-1 0 1,1 1 0,-1 0 0,1-1 0,-1 1-1,0 0 1,0 0 0,0 1 0,0-1 0,1 0 0,-2 1-474,-1 0 273,0 0 0,0 0 0,0 1 0,0-1 0,0 1 0,0 0 0,0 1 1,0-1-1,1 1 0,-1 0 0,0 0 0,1 0 0,0 1 0,-5 3-273,5-4-8,0 1 0,0 1 0,1-1 0,-1 1 0,0-1 0,1 1 0,0 0 0,0 0 0,0 0 0,1 1 0,-1-1 0,1 1 0,0 0 0,0-1 0,1 2 8,0-3 21,0 0-1,1 1 0,0-1 1,0 0-1,0 1 0,0-1 1,0 0-1,1 1 1,-1-1-1,1 0 0,0 0 1,0 1-1,0-1 0,0 0 1,1 0-1,-1 0 0,1 0 1,0 0-1,0-1 0,0 1 1,0-1-1,0 1 0,1-1 1,1 2-21,1 0 12,0 0 1,1-1 0,0 1 0,0-1-1,0 0 1,1-1 0,-1 1 0,1-1-1,-1 0 1,1-1 0,-1 0 0,1 0-1,0 0 1,0-1 0,0 0 0,-1 0-1,1-1 1,0 0 0,0 0-1,-1 0 1,2-1-13,1 0 50,-1-1-1,1 1 0,0-2 1,-1 1-1,0-1 1,1 0-1,-2-1 0,1 0 1,0 0-1,-1 0 0,0-1 1,0 0-1,-1-1 1,0 1-1,3-5-49,-4-10 691,-5 21-682,0 0 1,0 0-1,0 0 0,0-1 1,0 1-1,0 0 1,0 0-1,-1 0 0,1 0 1,0-1-1,0 1 1,0 0-1,0 0 0,0 0 1,-1 0-1,1 0 1,0 0-1,0-1 0,0 1 1,-1 0-1,1 0 1,0 0-1,0 0 0,0 0 1,-1 0-1,1 0 0,0 0 1,0 0-1,0 0 1,-1 0-1,1 0 0,0 0 1,0 0-1,0 0 1,-1 0-1,1 0 0,0 0 1,0 0-1,0 0 1,-1 1-1,1-1 0,0 0 1,0 0-1,0 0 0,0 0 1,-1 0-1,1 0 1,0 1-1,0-1 0,0 0 1,0 0-1,0 0 1,0 0-1,-1 1 0,1-1 1,0 0-1,0 0 1,0 0-1,0 1 0,0-1 1,0 0-1,0 0 1,0 0-1,0 1 0,0-1 1,0 0-1,0 0 0,0 0 1,0 1-1,0-1-9,-1 3 5,1-1 1,-1 1-1,1 0 0,0-1 0,0 1 0,0 0 1,0-1-1,0 1 0,0 0 0,1 0 0,-1-1 0,1 1 1,0-1-1,0 1 0,0-1 0,0 1 0,0-1 0,1 1 1,0 1-6,24 35 84,-22-34-107,0-1 0,1 0 0,0 0 0,-1 0 1,2-1-1,-1 1 0,0-1 0,0 0 0,1-1 0,0 1 0,-1-1 1,1-1-1,1 1 23,71 12-1669,-76-13 1581,5-1-274,1 0 0,-1-1-1,0 1 1,1-1 0,-1-1-1,0 1 1,0-1 0,0-1-1,0 1 1,0-1 0,0 0-1,-1-1 1,0 0 0,1 0-1,-1 0 1,-1-1 0,1 1-1,-1-1 1,1-1 0,-1 1-1,-1-1 363,0 2 37,-1 0 0,1 0-1,-1-1 1,0 0 0,0 1-1,-1-1 1,0 0 0,0 0-1,0 0 1,0 0-1,-1-1 1,1 1 0,-1 0-1,-1-1 1,1 1 0,-1-1-1,0 1 1,0 0 0,-1-1-1,1 1 1,-1-1 0,-1 1-1,1 0 1,-1 0 0,1-1-1,-1 1 1,-1 0-1,-1-2-36,-26-25 2911,16 19-1526,48 25-770,-8-1-612,0-1 3,0 2-1,0 1 0,6 6-5,-27-16 2,1 0 1,-1 0-1,-1 1 0,1 0 0,0 0 1,-1 0-1,0 0 0,0 1 0,0-1 1,-1 1-1,1 0 0,-1 0 0,0 1 1,-1-1-1,1 1 0,-1-1 1,0 1-1,1 4-2,-3-7 12,0 0 1,-1 0 0,1 0-1,-1-1 1,1 1-1,-1 0 1,0 0 0,0-1-1,0 1 1,0-1 0,-1 1-1,1-1 1,-1 1-1,1-1 1,-1 0 0,0 0-1,0 0 1,0 0-1,0 0 1,0 0 0,0 0-1,-1-1 1,1 1-1,-3 0-12,-10 7 162,-1 0 0,0-2 0,-12 5-162,4-3 347,-14 10 515,-7 2-1813,13-8-2718,-8 1 245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6:05.8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1967 593 4337,'-3'-16'1133,"-8"-41"1714,-3 17 5932,14 45-3732,-1 12-3518,-2 15-1357,1 7 187,-1-3 104,2 0-1,1 0 1,2 0 0,4 22-463,-6-58 14,0 1 0,0 0 0,0-1 1,0 1-1,0 0 0,0-1 1,1 1-1,-1 0 0,0-1 0,0 1 1,1-1-1,-1 1 0,0 0 0,1-1 1,-1 1-1,1-1 0,-1 1 1,0-1-1,1 1 0,-1-1 0,1 1 1,0-1-1,-1 0 0,1 1 1,-1-1-1,1 0 0,-1 1 0,1-1 1,0 0-1,0 0-14,16-11 385,15-38 201,-27 41-489,29-51 291,-19 30-256,2 1 0,1 0 0,1 1 0,15-16-132,-33 42 0,0 0 1,1-1-1,-1 1 0,0 0 1,0 0-1,0 0 0,1 0 1,-1 0-1,0 0 0,1 1 1,-1-1-1,1 0 0,-1 1 0,1-1 1,-1 1-1,1-1 0,0 1 1,-1 0-1,1 0 0,0 0 1,-1 0-1,1 0 0,-1 0 1,1 0-1,0 0 0,-1 0 1,1 1-1,-1-1 0,1 1 0,-1 0 1,1-1-1,-1 1 0,1 0 1,-1 0-1,0-1 0,1 1 1,-1 0-1,0 1 0,0-1 1,1 0-1,-1 0 0,0 0 1,0 1-1,-1-1 0,1 0 0,0 1 1,0-1-1,-1 1 0,8 11-2,0 1 0,-1 0 0,-1 0 0,4 15 2,-5-16 13,-1 0-5,1 1-1,1-1 1,0-1-1,1 1 0,0-1 1,1-1-1,7 10-7,-12-18 5,1 0 1,-1 0-1,0 0 0,1-1 0,0 0 0,-1 1 0,1-1 0,0 0 0,0-1 0,0 1 0,0-1 0,1 1 0,-1-1 0,0-1 0,0 1 0,1-1 1,-1 1-1,1-1 0,-1 0 0,0-1 0,1 1 0,-1-1 0,0 0 0,0 0 0,1 0 0,2-2-5,19-5 40,0-1 0,-1-1 0,0-2 0,-1 0 0,10-8-40,-29 17 13,1 0-1,-1 0 1,0-1-1,0 0 1,0-1-1,-1 1 1,1-1 0,-1 1-1,0-1 1,0-1-1,-1 1 1,1 0-1,-1-1 1,0 0-1,-1 0 1,0 0-1,1 0 1,-2 0-1,1 0 1,-1 0-1,0-1 1,0 1 0,-1 0-1,0-1 1,0-3-13,0 8 2,0 0 1,0 1 0,-1-1 0,1 0 0,0 1 0,-1-1 0,1 1-1,-1-1 1,0 1 0,1-1 0,-1 1 0,0-1 0,0 1-1,0-1 1,0 1 0,0 0 0,0 0 0,0 0 0,0-1 0,-1 1-1,1 0 1,0 1 0,-1-1 0,1 0 0,-1 0 0,1 0 0,-1 1-1,1-1 1,-1 1 0,1-1 0,-1 1 0,0 0 0,1 0-1,-1-1 1,1 1 0,-1 0 0,0 0 0,1 1 0,-1-1 0,0 0-1,1 1 1,-1-1 0,1 0 0,-2 2-3,-3 0-6,0 0 1,0 0-1,1 1 1,-1 0-1,1 0 1,0 0-1,0 1 0,0 0 1,0 0-1,0 0 1,-2 4 5,3-3 0,0-1 0,0 1 0,1 1 0,0-1 0,0 0 0,0 1 0,0 0 0,1-1 0,0 1 0,0 0 0,1 0 0,0 0 1,0 0-1,0 0 0,1 1 0,-1-1 0,2 0 0,-1 0 0,1 0 0,0 1 0,0-1 0,0 0 0,1 0 0,0-1 0,0 1 1,1 0-1,1 3 0,2 0 15,0-1 0,0 1 0,0-1 0,1-1 1,0 0-1,1 0 0,-1 0 0,1-1 1,1 0-1,-1 0 0,1-1 0,0 0 0,0-1 1,1 0-1,-1 0 0,7 1-15,4 1 172,0-1 1,1-1-1,0-1 1,0-1-1,0-1 0,7-1-172,34-9-4904,-30 0 1126</inkml:trace>
  <inkml:trace contextRef="#ctx0" brushRef="#br0" timeOffset="3959.26">7700 698 11586,'-8'-20'10998,"14"58"-8729,-5-31-2542,12 58 607,-4 0-1,-2 1 1,-3 0 0,-3 0 0,-3 0 0,-3 0-1,-3 4-333,8-68 5,-12 39 168,11-41-164,1 1 1,-1 0-1,0 0 1,1-1 0,-1 1-1,0 0 1,1-1-1,-1 1 1,0 0-1,0-1 1,0 1-1,1-1 1,-1 1 0,0-1-1,0 0 1,0 1-1,0-1 1,0 0-1,0 0 1,0 0 0,0 1-1,0-1 1,0 0-1,0 0 1,0 0-1,0-1 1,1 1 0,-1 0-1,0 0 1,0 0-1,0-1 1,0 1-1,0 0 1,0-1-1,0 1 1,0-1 0,1 1-1,-1-1 1,0 0-1,0 1 1,0-1-10,-12-11 94,0 1 0,1-2 0,1 1 0,0-2 0,0 0 0,2 0 0,-1 0 0,2-1 0,0-1 0,1 1 0,0-1-1,2-1 1,-2-5-94,4 5 16,0 0 0,1 0 0,1 0-1,0 0 1,2 0 0,0 0 0,0 0-1,2 0 1,0 0 0,1 0-1,1 1 1,3-8-16,10-22-8,1 1 0,3 1 0,16-25 8,-20 39-9,1 1 1,1 1 0,1 0 0,2 1 8,-15 19-7,0-1 1,0 1-1,0 1 0,1-1 0,1 2 1,-1-1-1,1 1 0,0 0 0,1 1 1,-1 1-1,1-1 0,0 2 0,4-2 7,-12 4-2,0 1-1,0-1 1,-1 1-1,1 0 0,0 0 1,0 0-1,-1 0 0,1 1 1,0-1-1,0 1 1,-1-1-1,1 1 0,1 0 3,-3 0-1,0-1 0,0 1 0,0 0-1,0-1 1,-1 1 0,1 0 0,0 0-1,0 0 1,0 0 0,-1 0 0,1 0-1,0 0 1,-1 0 0,1 0 0,-1 0-1,1 0 1,-1 0 0,1 0 0,-1 0-1,0 0 1,1 1 1,-1 2-1,0 0 1,-1 1-1,1-1 0,-1 0 1,0 0-1,0 0 0,0 0 1,0 0-1,-1 0 0,1 0 1,-1-1-1,0 1 0,0 0 0,-1-1 1,0 2 0,-27 32 49,-1-1 0,-1-1 0,-29 21-49,24-22 129,2 1 0,1 2 1,-9 15-130,28-28-4267,14-11 507</inkml:trace>
  <inkml:trace contextRef="#ctx0" brushRef="#br0" timeOffset="4650.29">8235 584 9194,'0'-4'550,"1"1"1,0 0-1,0-1 0,-1 1 1,0-1-1,0 1 0,0-1 0,0 0 1,-1 1-1,1 0 0,-1-1 1,0 1-1,0-1 0,0 1 1,0 0-1,-1-1 0,1 1 1,-1 0-1,0 0 0,0 0 1,-1-2-551,0 3 162,1 1 1,0-1 0,-1 0-1,1 1 1,-1-1 0,1 1 0,-1 0-1,0 0 1,1 0 0,-1 0-1,0 1 1,0-1 0,0 1 0,0-1-1,0 1 1,0 0 0,1 0 0,-1 0-1,0 1 1,0-1 0,0 1-1,0 0 1,0-1 0,1 1 0,-1 0-1,0 1 1,0-1-163,-3 2 67,-1 1 0,1-1 0,1 1-1,-1 0 1,0 0 0,1 1 0,0-1 0,0 1-1,0 1 1,1-1 0,0 1 0,0-1 0,0 1 0,0 0-1,1 1 1,-1 2-67,3-7 5,0 0 0,1 0 0,-1 1 0,0-1 0,1 0 0,0 1 0,-1-1 0,1 1 0,0-1 0,0 0 0,1 1 0,-1-1 0,0 1 0,1-1 0,0 0 0,-1 0 0,1 1 0,0-1 0,0 0 0,0 0-5,1 1 5,1-1 0,-1 1-1,0-1 1,1 0 0,-1 0-1,1 0 1,0 0 0,0 0-1,-1-1 1,1 1-1,0-1 1,1 0 0,-1 0-1,0 0 1,0 0 0,0-1-1,1 1 1,-1-1 0,0 0-5,10 1 21,1 0 0,-1-2 0,0 1 0,0-2 0,0 0 0,0 0 1,0-1-1,0-1 0,2 0-21,-9 2 21,1-1 0,0 1 0,-1-1 0,1 0 1,-1-1-1,0 1 0,0-1 0,0 0 0,-1-1 0,1 0 0,-1 0 0,0 0 1,-1 0-1,1-1 0,-1 1 0,0-1 0,3-6-21,-6-6 149,-2 18-146,1 0 1,0-1 0,0 1 0,-1 0 0,1 0-1,0 0 1,0-1 0,-1 1 0,1 0-1,0 0 1,-1 0 0,1 0 0,0-1-1,0 1 1,-1 0 0,1 0 0,0 0 0,-1 0-1,1 0 1,0 0 0,-1 0 0,1 0-1,-1 0 1,1 0 0,0 0 0,-1 0 0,1 0-1,0 0 1,0 0 0,-1 1 0,1-1-1,0 0 1,-1 0 0,1 0 0,0 0-1,-1 1 1,1-1 0,0 0 0,0 0 0,-1 0-1,1 1 1,0-1 0,0 0 0,0 1-1,-1-1 1,1 0 0,0 0 0,0 1-1,0-1-3,-1 3 2,0-1 0,0 0 0,0 0 0,0 1 0,0-1 0,1 0 0,-1 1 0,1-1 0,-1 1 0,1-1 0,0 1 0,0-1 0,0 0 0,1 1 0,-1-1 0,1 1 0,0 1-2,7 31 11,-7-33-9,0-1 0,0 0 0,-1 1 0,1-1 0,0 0 0,0 1 1,0-1-1,0 0 0,1 0 0,-1 0 0,0 0 0,0 0 1,1 0-1,-1-1 0,0 1 0,1 0 0,-1-1 0,1 1 1,-1-1-1,1 1 0,-1-1 0,1 0 0,-1 1 0,1-1 1,0 0-1,-1 0 0,1 0 0,-1 0 0,1-1 0,-1 1 1,2-1-3,47-13 83,-36 8-56,0 0 0,-1-1 0,0-1 0,0 0 0,-1-1 0,0-1 0,2-2-27,-10 8 15,1 0-1,-1 0 0,0 0 1,-1-1-1,1 0 0,-1 1 0,0-2 1,0 1-1,0 0 0,-1 0 0,0-1 1,0 1-1,0-1 0,-1 0 1,0 1-1,0-1 0,0 0 0,-1 0 1,0 0-1,0-2-14,-1 5 7,1-1 0,-1 1 0,-1 0 0,1 0 0,0 0 0,-1 0 0,1 0 0,-1 0 0,0 1 0,0-1 0,0 1 0,-1-1 0,1 1 0,0 0-1,-1-1 1,0 1 0,1 1 0,-1-1 0,0 0 0,0 1 0,-2-2-7,-1 0 2,0 1-1,0-1 1,0 1-1,-1 0 1,1 1-1,-1 0 1,1-1-1,-1 2 1,1-1-1,-2 1-1,8 0-1,0 0-1,0 0 0,-1 0 0,1 0 1,0 0-1,0 0 0,-1 0 0,1 0 1,0 0-1,-1 0 0,1 0 0,0 0 1,0 0-1,-1 0 0,1 0 0,0 0 1,0 0-1,-1 0 0,1 0 1,0 0-1,0 0 0,-1 1 0,1-1 1,0 0-1,0 0 0,-1 0 0,1 0 1,0 1-1,0-1 0,0 0 0,0 0 1,-1 0-1,1 1 0,0-1 0,0 0 1,0 0-1,0 1 0,0-1 0,0 0 1,0 1-1,-1-1 2,10 9-45,18 6 0,68 28-3,31 14 48,-110-48 1,-1 0 0,0 1 0,0 1-1,-1 0 1,0 0 0,5 8-1,-18-18 3,1 1-1,-1-1 0,0 0 1,0 1-1,1-1 0,-1 1 1,0-1-1,0 1 0,0 0 0,-1-1 1,1 1-1,0 0 0,-1 0 1,1-1-1,-1 1 0,1 0 1,-1 0-1,0 0 0,0 0 1,0 0-1,0 1-2,-1-1 1,0-1 0,1 1-1,-1-1 1,0 1 0,0-1 0,0 1 0,0-1-1,-1 0 1,1 1 0,0-1 0,0 0 0,-1 0 0,1 0-1,-1 0 1,1 0 0,-1 0 0,1 0 0,-1-1 0,0 1-1,-12 4 67,-1-1 1,0 0 0,0-1 0,0 0 0,-4-1-68,1 0 231,-52 8 1026,16-3-5880,37-5 1288</inkml:trace>
  <inkml:trace contextRef="#ctx0" brushRef="#br0" timeOffset="630.27">4143 550 7970,'-6'-6'686,"1"0"1,-2 1-1,1 0 1,0 0-1,-1 0 1,0 1-1,0 0 0,0 0 1,-1 1-1,1 0 1,-1 0-1,1 1 1,-1 0-1,-4 0-686,1 0 525,-1 1 0,0 0 0,1 1 0,-1 0 0,0 1 0,1 0 0,-1 1 0,1 0 0,-1 1 0,0 0-525,2 1 208,1-1 1,-1 1-1,1 0 1,0 1-1,0 0 1,0 1-1,1 0 0,0 0 1,0 1-1,1 0 1,-4 3-209,7-4 46,-1 0 0,1-1 0,0 1 0,1 1 0,-1-1 1,1 0-1,1 1 0,-1 0 0,1-1 0,0 1 1,0 0-1,1 0 0,0 0 0,0 0 0,1 1 1,0 4-47,0-2 17,1 0 1,0 1 0,1-1 0,0 0 0,0 0-1,1 0 1,0 0 0,1 0 0,0-1 0,1 1-18,-1-4 21,0 0 0,0-1 0,1 1 1,-1-1-1,1 0 0,1 0 1,-1 0-1,1-1 0,0 1 0,0-2 1,0 1-1,0-1 0,1 1 1,4 0-22,7 3-24,0-2 0,0 0 0,0-1 0,0-1 1,1-1-1,0-1 0,-1 0 0,18-2 24,41-8-3784,-15-8 665</inkml:trace>
  <inkml:trace contextRef="#ctx0" brushRef="#br0" timeOffset="1000.58">4518 668 5833,'-4'-6'1441,"0"1"0,0-1 0,0 0 0,-1 1 0,1 0 0,-1 0 0,-1 1 1,1-1-1,-5-2-1441,6 5 296,1 1 1,0 0 0,0 0-1,-1 0 1,1 0 0,0 1-1,-1-1 1,1 1 0,-1 0-1,1 0 1,-1 0 0,1 1-1,0-1 1,-1 1 0,1 0-1,0-1 1,-1 2 0,1-1-1,0 0 1,-2 2-297,-17 6 628,0 2 0,0 1 0,2 0 0,-12 10-628,26-18 51,0 0 0,1 1-1,-1-1 1,1 1 0,0 0 0,0 1-1,1-1 1,0 1 0,0 0-1,0 0 1,1 0 0,0 0-1,0 1 1,0-1 0,1 1-1,0 0 1,-1 5-51,3-10 4,-1 1 0,1-1 0,0 1-1,0-1 1,1 1 0,-1-1 0,0 1 0,1-1 0,-1 1 0,1-1 0,0 0-1,0 1 1,0-1 0,0 0 0,0 0 0,1 0 0,-1 0 0,1 0 0,-1 0-1,1 0 1,0 0 0,0 0 0,-1-1 0,1 1 0,0-1 0,1 1-1,-1-1 1,0 0 0,0 0 0,0 0 0,1 0 0,-1 0 0,1-1 0,-1 1-1,0-1 1,1 1 0,-1-1 0,1 0 0,-1 0 0,1 0 0,-1 0-1,1-1-3,6 1 14,0 0-1,-1-1 1,0-1-1,1 0 1,-1 0-1,0 0 1,0-1-1,0 0 1,0-1-1,0 1 1,-1-2-1,1 0-13,1-2 33,0 0 0,0-1 0,-1 0 0,0-1 0,0 0-1,-1 0 1,4-7-33,-10 13 11,1 1 0,-1 0 0,1 0-1,-1-1 1,0 1 0,0 0 0,0-1-1,0 0 1,0 1 0,0-1 0,-1 1-1,1-1 1,-1 0 0,0 1 0,0-1-1,0 0 1,0 1 0,-1-1 0,1 0 0,0 1-1,-1-1 1,0 0 0,0 1 0,0-1-1,0 1 1,0-1 0,0 1 0,-1 0-1,1 0 1,-1-1 0,1 1 0,-1 0-1,0 0 1,0 0 0,0 0-11,-2 0 14,1-1 0,-1 1 1,1 0-1,-1 0 0,0 0 0,1 1 0,-1-1 1,0 1-1,-1 0-14,5 0-10,-1 1 0,0 0 0,1 0 1,-1 0-1,0 0 0,1 0 0,-1 0 0,1 0 0,-1 0 1,0 0-1,1 1 0,-1-1 0,0 0 0,1 0 1,-1 0-1,1 1 0,-1-1 0,0 0 0,1 1 0,-1-1 1,1 1-1,-1-1 0,1 0 0,-1 1 10,1 0-41,-1 0 0,1 1 0,-1-1-1,1 0 1,-1 0 0,1 1 0,0-1 0,0 0-1,0 1 1,-1-1 0,1 1 0,0-1-1,1 0 1,-1 1 0,0-1 0,0 0 0,1 1 41,5 10-4407,16-4 513</inkml:trace>
  <inkml:trace contextRef="#ctx0" brushRef="#br0" timeOffset="1435.75">4624 618 7106,'2'-15'5704,"6"15"-47,3 9-1833,-4 2-3620,17 34 745,-19-39-799,-1 1 0,-1 0 0,1-1 0,-1 2 0,0-1 0,-1 0 0,0 0 0,0 1 0,0 0 0,-1-1 0,0 1 0,0 3-150,-6 17 556,3-19 345,8-22 1067,0-2-1922,1 0 0,0 1-1,1 0 1,1 1 0,0-1 0,1 2 0,0-1 0,1 1 0,0 1 0,1 0 0,0 1 0,6-4-46,-14 12 1,-1 0 1,0 0-1,1 1 0,-1-1 1,1 1-1,0 0 1,0 0-1,-1 0 1,1 1-1,0-1 1,0 1-1,0 0 1,0 0-1,-1 0 1,1 0-1,0 1 0,0 0 1,0 0-1,3 1-1,-2 0-1,0 1-1,0 0 0,-1 0 0,1 0 0,-1 0 0,1 1 0,-1 0 0,0 0 1,-1 0-1,1 0 0,-1 1 0,3 3 2,1 5 26,0-1 0,-1 1 0,0 0 0,-1 0 0,0 1 0,-2-1 0,1 1 0,-2 0 0,0 0 0,0 6-26,-2 9 737,-1-16-1087,-2-12-3959,3-3 591</inkml:trace>
  <inkml:trace contextRef="#ctx0" brushRef="#br0" timeOffset="1887.78">5110 745 6105,'38'-91'4697,"-32"49"1328,-7 33-2297,1 14 1301,32 201-2902,-29-203-1728,3-10 38,6-19 191,-8 17-633,3-4 41,2 0-1,-1 1 0,2 0 0,0 1 1,0 0-1,7-5-35,33-37 179,-47 48-164,1 2 1,-1-1-1,1 0 0,0 1 0,0 0 1,0-1-1,0 2 0,0-1 0,1 0 1,-1 1-1,1 0 0,0 0 0,0 0 1,-1 1-1,1-1 0,2 1-15,-4 1 2,0 0 1,1 0-1,-1 0 0,0 1 0,0-1 0,0 1 0,0 0 1,0 0-1,0 0 0,0 0 0,0 0 0,0 1 0,0 0 1,-1-1-1,1 1 0,-1 0 0,1 0 0,-1 0 0,0 0 1,1 1-1,-1-1 0,-1 1 0,1-1 0,0 1 0,0 0 1,-1 0-1,1 0-2,4 11 20,0-1 1,-1 1-1,-1 0 0,0 1 1,-1-1-1,1 14-20,-1-13-18,-1 0 1,2 0-1,0-1 0,1 1 0,0-1 1,1 1 17,3-2-565,3-5-4103,-2-5 817</inkml:trace>
  <inkml:trace contextRef="#ctx0" brushRef="#br0" timeOffset="2288.32">5999 735 4033,'3'-4'1252,"0"0"1,0-1-1,0 1 1,0-1-1,-1 1 1,1-1-1,-1 0 1,-1 0-1,1 0 1,-1 0-1,1-1 1,-1-2-1253,-1 6 197,0 0 0,0 0 1,0 0-1,0 0 0,0 0 0,0 0 1,0 0-1,-1 1 0,1-1 0,-1 0 1,0 0-1,1 0 0,-1 0 0,0 0 1,0 1-1,0-1 0,0 0 0,0 1 1,-1-1-1,1 1 0,0-1 1,-1 1-1,1 0 0,-1 0 0,0-1 1,1 1-1,-1 0 0,0 0 0,0 1 1,1-1-1,-1 0 0,0 0 0,0 1 1,-1-1-198,-9-1 274,0 0 0,0 1 0,0 0 0,-1 0 1,1 2-1,0-1 0,0 2 0,-1-1 1,1 2-1,1 0 0,-12 3-274,17-4 25,1 0 0,-1 0 0,0 0 0,1 1 0,0 0 0,0 0 0,0 0 0,0 0 0,0 1 0,0 0 0,1 0 0,0 0 0,0 1 0,0-1 0,0 1 0,1 0 0,0 0 0,0 0 0,0 1 1,0-1-1,1 1 0,0-1 0,0 1 0,1 0 0,-1 1-25,2-4 0,0-1 1,-1 1 0,1-1 0,0 1-1,0-1 1,1 0 0,-1 1 0,0-1-1,1 1 1,-1-1 0,1 1-1,0-1 1,0 0 0,0 0 0,0 1-1,0-1 1,1 0 0,-1 0 0,1 0-1,-1 0 1,1 0 0,0-1 0,0 2-1,2-1 3,-1 0-1,1 0 1,0 0 0,0 0 0,0-1 0,0 1 0,0-1 0,0 0 0,0 0 0,0-1 0,0 1 0,1-1 0,-1 0-3,9 0 14,0 0-1,-1-1 1,1-1 0,-1 0 0,0-1-1,0 0 1,0-1 0,12-4-14,-15 3 21,1 0 0,-1 0-1,0-1 1,0 0 0,-1-1 0,1 0-1,-2 0 1,1 0 0,-1-1 0,0 0-1,0-1 1,-1 0 0,0 0 0,3-8-21,-5 63-118,-3-28 144,0 0 0,2 0 0,0 0 0,1 0 0,1 0 0,4 10-26,-8-24-24,1-1 0,-1 1 1,1 0-1,0-1 0,0 0 1,0 1-1,0-1 0,0 0 1,1 0-1,-1 0 0,1 0 0,0-1 1,0 1-1,0-1 0,0 0 1,1 0-1,-1 0 0,0 0 0,1 0 1,-1-1-1,1 1 0,0-1 1,0 0-1,-1 0 0,1-1 1,0 1-1,0-1 0,0 0 0,0 0 1,0 0-1,-1 0 0,1-1 1,0 1-1,0-1 0,0 0 1,-1 0-1,1-1 24,22-10-4685,-2-4 193</inkml:trace>
  <inkml:trace contextRef="#ctx0" brushRef="#br0" timeOffset="2675.07">6326 785 4313,'43'-94'5361,"-48"94"-1264,-6 5 472,3 3-2409,0 5-335,2 5-689,2 7-112,5 0-480,1-3-136,0-4-240,0-2 25,6-8 143,3-5-48,0-6 680,8-9-6129,-1-7 2152</inkml:trace>
  <inkml:trace contextRef="#ctx0" brushRef="#br0" timeOffset="2676.07">6349 200 9978,'-23'-32'3841,"1"2"200,4 15-2793,6 11-392,5 8-304,7 4 2033,5 3-6626,6-1 3257</inkml:trace>
  <inkml:trace contextRef="#ctx0" brushRef="#br0" timeOffset="3081.1">6595 10 8946,'0'-1'319,"-1"0"-1,0 1 1,0-1-1,0 0 1,0 1 0,0-1-1,1 0 1,-1 1 0,-1-1-1,1 1 1,0-1-1,0 1 1,0 0 0,0-1-1,0 1 1,0 0 0,0 0-1,0 0 1,-1 0-1,1 0 1,0 0-319,0 0 189,0 0 0,1 1 0,-1-1-1,0 1 1,1-1 0,-1 1 0,0-1 0,1 1 0,-1 0 0,1-1-1,-1 1 1,1 0 0,-1-1 0,1 1 0,-1 0 0,1 0 0,0-1-1,-1 1 1,1 0 0,0 0 0,0 0-189,-5 52 2969,5-47-2795,-2 468 5613,2-440-5700,1 1-1,2-1 1,1 2-87,-3-27 35,1 0 0,0 0 0,0 0 0,1 0 0,0-1 0,1 1 0,-1-1 0,2 0 0,-1 0 0,1 0 0,0-1 0,1 0 0,4 5-35,-8-10-52,-1-1 1,0 0 0,0 0-1,1 0 1,-1 0 0,1 0 0,-1 0-1,1 0 1,-1-1 0,1 1-1,-1 0 1,1-1 0,0 1-1,-1-1 1,1 0 0,0 0 0,-1 0-1,1 1 1,0-1 0,0-1-1,-1 1 1,1 0 0,0 0 0,-1-1-1,1 1 1,0-1 0,-1 1-1,1-1 1,-1 0 0,1 0 0,-1 1-1,1-1 1,-1 0 0,1 0-1,0-1 52,-1 0-521,1 1 0,-1-1-1,0 0 1,1 1 0,-1-1-1,0 0 1,0 0-1,0 0 1,0 0 0,0 0-1,-1 0 1,1 0 0,-1-1-1,1 1 1,-1 0 0,0 0-1,0-2 522,-3-22-6586</inkml:trace>
  <inkml:trace contextRef="#ctx0" brushRef="#br0" timeOffset="3082.1">6616 685 7226,'-146'-74'4577,"117"60"-177,13 4-1127,9 1-1088,17 3-465,17 0-616,18 1-248,7-1-447,17 3-33,-2 1 976,8 6-6489,-19 4-120,-11-3-977</inkml:trace>
  <inkml:trace contextRef="#ctx0" brushRef="#br0" timeOffset="-1637.85">313 499 6497,'20'-83'2942,"-20"83"-2836,0-1 0,0 0 0,0 0 1,0 0-1,0 0 0,0 0 0,0 0 0,0 0 0,-1 0 0,1 0 0,0 0 0,0 0 0,-1 1 0,1-1 0,-1 0 0,1 0 0,-1 0 0,1 0 0,-1 1 0,1-1 0,-1 0 0,0 1 0,0-1 0,1 0 0,-1 1 1,0-1-1,0 1 0,1-1 0,-1 1 0,0 0 0,0-1 0,0 1 0,0 0 0,0-1 0,0 1 0,0 0 0,0 0 0,1 0 0,-1 0 0,0 0-106,-33 2 2020,34-1-2002,-18 4 366,0 1 0,1 2 0,0-1 0,0 2 0,0 0 0,1 2 0,1-1 0,-1 2 0,2 0 0,0 1 0,0 0 0,1 1 0,1 0 0,1 1 0,0 1 0,0-1 0,1 3-384,8-14 44,0 0 0,0 0 0,0 0 0,1 0 0,-1 0 0,1 1 0,0-1 0,0 1 0,1-1 0,-1 1 0,1-1 0,0 1 0,0-1 0,1 1 0,-1 0 0,1-1 0,0 0 0,0 1 0,0-1 0,1 0 0,1 4-44,2-1 42,-1 0 0,1-1 0,1 0 0,-1 0 0,1-1-1,0 1 1,0-1 0,0 0 0,1-1 0,0 0 0,0 0 0,2 1-42,1 0 26,1-1 0,-1 0 0,1 0 0,-1-1 0,1-1 0,0 1 0,0-2-1,1 0 1,-1 0 0,0-1 0,0 0 0,0-1 0,0 0 0,0-1 0,0 0 0,0-1-1,0 0 1,0-1 0,-1 0 0,0 0 0,0-1 0,0-1 0,0 0 0,-1 0-1,0-1 1,0 0 0,5-5-26,-12 9 21,0 1 0,0-1-1,-1 1 1,1-1 0,0 0 0,-1 1-1,0-1 1,1 0 0,-1 0 0,0 0-1,0 0 1,-1 0 0,1 0 0,-1 0-1,0 0 1,1-1 0,-1 1 0,-1 0-1,1-1-20,-1-2 40,0 1-1,-1-1 0,0 1 1,0 0-1,0-1 0,0 1 1,-1 0-1,0 0 0,0 1 0,-3-4-39,-1-1 53,0 0 0,-1 1 0,0 0 0,-1 1 0,0-1 0,0 2 0,0-1 0,-1 1 0,0 1-1,-5-3-52,4 4 135,0 1 0,0 0 0,0 1-1,-7-2-134,16 4-105,0-1-1,1 1 1,-1 0-1,0 0 1,1-1-1,-1 1 1,0 0-1,1 0 1,-1 0 0,0 1-1,1-1 1,-1 0-1,0 1 1,1-1-1,-1 1 1,0-1-1,1 1 1,-1 0-1,1 0 1,-1-1-1,1 1 1,0 0-1,-1 0 1,1 1-1,0-1 1,0 0-1,0 0 1,-1 1 0,1-1-1,1 0 1,-1 1-1,0-1 1,0 1-1,0 0 106,-2 17-3046</inkml:trace>
  <inkml:trace contextRef="#ctx0" brushRef="#br0" timeOffset="-1165.18">625 465 7786,'-2'-22'7650,"13"43"-2071,-8-13-5161,1 1 0,-2 0 0,1-1 0,-1 1 0,0 0-1,0 9-417,1 6 254,0-8-16,-1 0 0,0 1-1,-2-1 1,0 4-238,4 42 932,-4-62-894,0 1 0,0-1 0,0 0 0,1 0 0,-1 0 0,0 0 0,0 0 0,0 0 0,0 0 0,1 1 0,-1-1 0,0 0-1,0 0 1,0 0 0,1 0 0,-1 0 0,0 0 0,0 0 0,0 0 0,1 0 0,-1 0 0,0 0 0,0 0 0,1 0 0,-1 0 0,0 0 0,0-1 0,0 1 0,0 0 0,1 0 0,-1 0 0,0 0 0,0 0 0,0 0 0,0 0 0,1-1 0,-1 1 0,0 0 0,0 0 0,0 0 0,0 0 0,0-1 0,0 1 0,1 0 0,-1 0 0,0 0 0,0-1 0,0 1 0,0 0-1,0 0 1,0 0 0,0-1 0,0 1 0,0 0 0,0 0 0,0 0 0,0-1-38,15-21 16,-2 4 116,-5 7-107,2-4 2,1 0-1,0 2 1,1-1 0,0 1 0,1 1 0,3-2-27,-13 12-1,0 0 0,-1 0 0,1 0-1,0 0 1,0 0 0,0 1 0,0-1 0,1 1 0,-1 0 0,0 0 0,1 0 0,-1 0 0,0 1 0,1 0 0,-1-1 0,1 1 0,-1 0 0,1 0 0,-1 1 0,0-1 0,1 1 0,-1 0 0,1 0 0,-1 0 0,0 0-1,0 1 1,0-1 0,0 1 0,0-1 0,0 1 0,0 0 0,0 1 0,-1-1 0,1 0 0,-1 1 0,0-1 0,1 2 1,4 5-1,0 1 1,0 0-1,-1 0 1,3 10 0,-5-12 8,1 1 1,-1-1-1,1 0 1,1 0-1,0 0 1,0 0-1,4 3-8,18 0 1145,-10-5-5326,-13-2 887</inkml:trace>
  <inkml:trace contextRef="#ctx0" brushRef="#br0" timeOffset="23081.12">739 1373 11170,'-20'-7'3337,"-2"3"592,13 4-3265,13 3 280,8-2 705,8 6-5578,8 1 2697</inkml:trace>
  <inkml:trace contextRef="#ctx0" brushRef="#br0" timeOffset="23426.22">1143 1512 12163,'-2'58'7640,"1"26"-2850,1-70-4481,1 0 0,1 0 0,0 0 0,1 0 0,0-1 0,1 1 0,5 11-309,-9-25 13,0 0 1,0 1-1,0-1 0,0 1 0,0-1 0,0 1 0,0-1 0,0 0 0,0 1 0,0-1 1,1 1-1,-1-1 0,0 0 0,0 1 0,0-1 0,1 1 0,-1-1 0,0 0 0,0 1 1,1-1-1,-1 0 0,0 0 0,1 1 0,-1-1 0,0 0 0,1 0 0,-1 1 0,0-1 1,1 0-1,-1 0 0,1 0 0,-1 1 0,0-1 0,1 0 0,-1 0 0,1 0 0,-1 0 1,1 0-1,-1 0 0,0 0 0,1 0 0,-1 0 0,1 0 0,-1 0 0,1-1 0,-1 1 1,0 0-1,1 0 0,-1 0 0,1-1-13,13-23 1039,-2 0-915,-9 19-109,50-66 127,-48 63-127,1 1 0,1 0 0,-1 0 0,1 1 0,1 0 0,-1 0 0,1 1 0,0 0 1,0 0-16,-6 4 1,0 0 0,0 1 1,1-1-1,-1 1 1,0-1-1,1 1 1,-1 0-1,0 0 1,0 0-1,1 0 1,-1 0-1,0 0 1,1 1-1,-1-1 1,0 1-1,0 0 1,1 0-1,-1-1 1,0 1-1,0 1 1,0-1-1,0 0 1,0 0-1,-1 1 1,1-1-1,0 1 1,0-1-1,-1 1 1,1 0-1,-1 0 1,0 0-2,7 10 43,0-1 0,-1 2 1,-1-1-1,0 1 0,0 2-43,15 29 786,-6-25-1422,-1 0-3487,-1 2 115</inkml:trace>
  <inkml:trace contextRef="#ctx0" brushRef="#br0" timeOffset="23764.12">1778 1617 10906,'-21'-4'7489,"20"4"-7071,0-1-1,0 1 1,0-1-1,0 1 1,0 0-1,0 0 1,-1 0-1,1 0 1,0 0 0,0 0-1,0 0 1,0 0-1,0 0 1,0 0-1,0 0 1,0 1 0,0-1-1,0 0 1,0 1-418,-13 16 905,1 6-301,8-16-511,0 1 0,1-1-1,0 1 1,0 0 0,1 0-1,0 0 1,0 1 0,1-1 0,0 1-1,0-1 1,1 1 0,0 0 0,1 6-93,0-14 5,0 0 0,0 0 1,1 0-1,-1 0 1,0 0-1,0 0 1,1-1-1,-1 1 1,1 0-1,-1 0 0,1 0 1,-1 0-1,1-1 1,-1 1-1,1 0 1,0-1-1,-1 1 1,1 0-1,0-1 0,0 1 1,0-1-1,-1 1 1,1-1-1,0 1 1,0-1-1,0 0 1,0 1-1,0-1-5,2 0 13,-1 0-1,1 0 1,-1 0-1,1 0 1,-1 0-1,1-1 1,-1 1-1,1-1 1,-1 0-1,0 0 0,2 0-12,5-4 41,0 1-1,-1-1 0,1 0 0,-1-1 0,3-4-40,-7 7 26,0 0-1,0-1 0,-1 0 1,1 0-1,-1 0 0,0-1 1,0 1-1,-1-1 0,1 1 1,-1-1-1,0 0 0,0 0 1,-1 0-1,0 0 0,1 0 1,-1 0-1,-1-3-25,0 5 17,0-1 0,0 1-1,-1-1 1,0 1 0,1-1-1,-1 1 1,-1-1 0,1 1 0,0 0-1,-1 0 1,0-1 0,1 1-1,-1 0 1,0 1 0,-1-1 0,1 0-1,0 1 1,-1-1 0,0 1 0,1 0-1,-1-1 1,0 2 0,0-1-1,0 0 1,-1 0 0,1 1-17,-1-1 58,0 1 1,0 0-1,0 0 1,0 0-1,0 1 0,-1-1 1,1 1-1,0 0 1,0 0-1,-1 0 1,1 1-1,0 0 1,0-1-1,-1 2-58,2-2-58,1 1 0,1 0 0,-1 0 0,0 0 0,0-1 0,0 2-1,0-1 1,0 0 0,1 0 0,-1 1 0,1-1 0,-1 0 0,0 2 58,1-2-225,0 0 0,1 1-1,-1-1 1,0 0 0,1 1 0,-1-1 0,1 0-1,0 1 1,-1-1 0,1 1 0,0-1-1,0 0 1,0 1 0,0-1 0,0 1 0,0-1-1,1 1 1,-1-1 0,0 0 0,1 1-1,-1 0 226,10 8-6161,7-7-520</inkml:trace>
  <inkml:trace contextRef="#ctx0" brushRef="#br0" timeOffset="24108.29">1906 1630 8722,'11'17'8420,"5"0"-5163,8 10-943,-21-21-1957,0 0 1,-1 0-1,0 1 1,0-1-1,0 0 0,0 6-357,8 25 1209,41-71 1767,-37 25-2935,1 1 1,-1 0-1,1 1 0,12-3-41,-20 8 7,0 0-1,0 0 1,0 1 0,0 0 0,0 1-1,0-1 1,1 1 0,-1 1-1,0-1 1,0 1 0,0 1 0,0-1-1,6 3-6,-8-2 37,1 0 0,0 0-1,-1 0 1,0 1 0,1 0 0,-1 0-1,0 1 1,-1-1 0,1 1 0,-1 0-1,1 0 1,-1 1 0,0-1 0,-1 1-1,1 0 1,-1 0 0,0 0 0,0 0-1,-1 0 1,1 2-37,-1-2-512,-1 0 0,0 0 1,0 0-1,0 1 0,-1-1 0,0 0 0,0 1 1,0-1-1,-1 3 512,-6 19-3578</inkml:trace>
  <inkml:trace contextRef="#ctx0" brushRef="#br0" timeOffset="22413.62">208 1651 7314,'89'-44'3303,"-88"43"-3048,1 1 0,0-1 0,-1 1 0,1-1 0,0 0 0,-1 0-1,1 0 1,-1 0 0,0 0 0,1 0 0,-1 0 0,0-1 0,1 1 0,-1 0 0,0-1 0,0 1 0,0-1 0,0 1 0,0-1 0,-1 1 0,1-1-1,0 0 1,-1 1 0,1-1 0,-1 0 0,0 0 0,1 0 0,-1 1 0,0-1 0,0 0 0,0 0-255,-1 1 188,1 0 1,-1-1-1,0 1 0,0 0 1,1 0-1,-1 0 0,0 0 1,0 0-1,0 0 1,0 0-1,0 0 0,0 0 1,-1 1-1,1-1 0,0 0 1,0 1-1,0-1 0,-1 1 1,1-1-1,0 1 1,-1 0-1,1-1 0,0 1 1,-1 0-1,1 0 0,-1 0 1,1 0-1,0 0 0,-1 1-188,-9 1 200,0 0 0,0 1 0,1 1 0,0-1 0,-1 2 0,2 0 0,-1 0-1,0 0 1,1 2 0,0-1 0,1 1 0,-1 0 0,1 1 0,1-1 0,-1 2-1,1 0-199,6-9 2,1 1 0,-1 0-1,1 0 1,-1 0 0,1 0-1,0 0 1,0 1 0,-1-1-1,1 0 1,0 0 0,0 0-1,0 0 1,0 0 0,0 0-1,0 0 1,0 0 0,0 0-1,1 0 1,-1 0 0,0 1-1,1-1 1,-1 0 0,1 0-1,-1-1 1,1 1 0,-1 0-1,1 0 1,0 0 0,-1 0-1,1 0 1,0-1 0,0 1-1,0 0 1,-1 0 0,1-1-1,0 1 1,0-1 0,0 1-1,0-1 1,0 1 0,0-1-1,0 0 1,0 1 0,0-1-1,1 0-1,7 3-3,-1-1 0,1 0 0,0-1-1,0 0 1,3 0 3,52 0 2,48 4 12,-102-4-12,0 0-1,0 1 1,0 1 0,0-1-1,0 2 1,-1-1 0,1 1-1,-1 1 1,2 1-2,-10-6 2,0 1 0,0-1 0,0 1 0,0 0 0,0 0 0,0-1 0,0 1 0,0 0 0,-1 0 0,1 0 0,0 0 0,0 0 0,-1 0-1,1 0 1,-1 0 0,1 0 0,-1 0 0,1 1 0,-1-1 0,0 0 0,1 0 0,-1 0 0,0 1 0,0-1 0,0 0 0,0 0 0,0 1 0,0-1-2,-1 2 7,0-1-1,0 1 1,0-1-1,0 0 0,-1 1 1,1-1-1,-1 0 1,1 0-1,-1 0 1,0 0-1,0 0 0,0 0 1,0 0-7,-11 8 40,0 0 0,-1-1 0,0-1 0,-4 2-40,17-10 4,-109 47 330,45-21 225,64-26-524,-13 8-404,12-1-3650,6-1 174</inkml:trace>
  <inkml:trace contextRef="#ctx0" brushRef="#br0" timeOffset="22743.76">707 1566 10266,'10'19'8366,"-3"-1"-3668,2 38-3305,-2 0-521,-1-22-385,-5-23-395,1 0 0,0-1-1,1 1 1,0 0-1,0-1 1,1 0 0,0 1-1,1-2 1,4 8-92,-8-16 12,0 0 1,-1 0-1,1 0 0,0 0 0,0 0 1,0-1-1,0 1 0,-1 0 0,1 0 1,0-1-1,1 1 0,-1 0 0,0-1 1,0 1-1,0-1 0,0 0 0,0 1 1,0-1-1,1 0 0,-1 1 0,0-1 1,0 0-1,1 0 0,-1 0 0,0 0 1,0-1-1,0 1 0,1 0 0,-1 0 1,0-1-1,0 1 0,0 0 0,0-1 0,0 1 1,1-1-1,-1 0 0,0 1 0,0-2-12,2 0-524,-1 0 0,0 0 0,-1 0 0,1-1 0,0 1 0,-1-1 0,1 1 0,-1-1-1,1 1 1,-1-1 0,0 0 0,-1 0 0,1 1 0,0-1 0,-1 0 0,1-3 524,-1-38-6128</inkml:trace>
  <inkml:trace contextRef="#ctx0" brushRef="#br0" timeOffset="24672.57">3211 1715 9970,'-11'-4'1863,"0"0"-1,0 1 0,-1 0 1,1 1-1,-7 0-1862,8 1 801,-1 1 1,1 0-1,0 1 0,-1 0 1,1 0-1,-4 2-801,8-2 142,-1 1 0,1-1-1,0 2 1,0-1 0,0 1 0,0 0 0,1 0 0,-1 0 0,1 1 0,0 0-1,0 0 1,0 0 0,0 1 0,1-1 0,0 1 0,0 0 0,0 1 0,0-1-1,1 1 1,0-1 0,0 1 0,0 3-142,1-6 15,1 0-1,0 0 0,0 0 1,0 0-1,0 1 1,0-1-1,1 0 1,-1 1-1,1-1 0,0 0 1,0 1-1,0-1 1,1 0-1,-1 1 1,1-1-1,0 0 0,-1 0 1,2 1-1,-1-1 1,0 0-1,1 0 1,-1 0-1,1 0 0,0-1 1,0 1-1,0 0 1,0-1-1,0 1 1,1-1-1,-1 0 0,1 0 1,0 0-1,-1 0 1,1 0-1,2 0-14,1 1 14,1 0 0,0 0 0,1-1 0,-1-1 1,0 1-1,0-1 0,1 0 0,-1-1 0,1 1 0,-1-1 0,1-1 0,-1 0 0,0 0 0,1 0 0,5-3-14,3-1 31,0-1 0,-1 0-1,1-1 1,-2-1-1,1-1 1,4-3-31,-13 8 35,-1 0-1,0 0 1,0 0-1,0 0 1,0-1 0,-1 0-1,1 0 1,-1 0 0,-1-1-1,1 1 1,-1-1-1,0 0 1,0 0 0,-1 0-1,1 0 1,-1-1-1,0-2-34,-2 6 44,0 0-1,-1 0 0,1 0 1,-1 0-1,0 0 0,0 0 0,0 0 1,0 0-1,-1 1 0,1-1 1,-1 0-1,1 1 0,-1-1 0,0 1 1,0 0-1,0 0 0,0-1 0,-1 1 1,1 0-1,-1 1 0,1-1 1,-1 0-1,1 1 0,-1 0 0,0-1 1,0 1-1,0 0 0,-1 0-43,-11-5 91,0 1 0,0 0 0,0 1-1,-12-1-90,25 4 36,-1 1-1,0-1 0,0 1 0,1 0 0,-1 0 0,0 0 0,0 0 0,0 1 1,1-1-1,-1 1 0,0-1 0,1 1 0,-1 0 0,0 0 0,1 0 0,-1 0 0,1 1 1,0-1-1,-1 1 0,1-1 0,0 1 0,0 0 0,0 0-35,1-1-42,1 0 0,-1 0 0,1 0 0,-1 0 0,1 0 0,-1 0-1,1 0 1,0 0 0,0 0 0,-1 0 0,1 0 0,0 0 0,0 0 0,0 0 0,0 0 0,0 0-1,0 0 1,1 0 0,-1 0 0,0 0 0,0 0 0,1 0 0,-1 0 42,2 2-421,-1-1 0,1 0 1,-1 0-1,1 0 0,0 0 0,0 0 1,0 0-1,0 0 0,0 0 0,0-1 0,1 1 1,-1-1-1,1 1 421,28 12-4896</inkml:trace>
  <inkml:trace contextRef="#ctx0" brushRef="#br0" timeOffset="25068.24">3366 1660 6657,'5'21'10648,"9"-2"-5772,-9-14-4504,-1-1-1,-1 1 1,1 0 0,-1 0 0,0 1-1,0-1 1,0 1 0,1 4-372,19 99 2064,-23-108-2046,0 0 0,0-1 0,0 1 0,1-1 0,-1 1 0,0-1 0,1 1 0,-1-1 0,0 1 0,1-1 0,-1 1 0,1-1 0,-1 1 0,0-1 0,1 0 0,-1 1 0,1-1 0,-1 0 1,1 0-1,0 1 0,-1-1 0,1 0 0,-1 0 0,1 0 0,-1 1 0,1-1 0,0 0 0,-1 0 0,1 0 0,-1 0 0,1 0 0,0 0 0,-1 0 0,1 0 0,-1-1 0,1 1 0,0 0 0,-1 0 0,1 0 0,-1-1 0,1 1 0,-1 0 0,1-1 0,-1 1 0,1 0 0,-1-1 0,1 1 0,-1-1 0,0 1 0,1 0 0,-1-1 0,1 1 0,-1-1 0,0 0-18,33-30 539,-28 25-439,6-6 20,1 0-1,1 1 1,0 0-1,0 1 1,1 1-1,0 0 1,3-1-120,-14 9 9,0-1 0,1 1 0,-1-1 0,0 1 0,0 0 0,1 0 0,-1 1 0,1-1 0,-1 1 0,0 0-1,1 0 1,-1 0 0,1 0 0,-1 0 0,1 1 0,-1-1 0,0 1 0,1 0 0,-1 0 0,0 0 0,0 1 0,0-1 0,0 1 0,0 0 0,0 0 0,0 0 0,0 0 0,-1 0 0,1 0 0,-1 1 0,1 0 0,-1-1 0,0 1 0,0 0 0,0 0 0,-1 0 0,2 2-9,29 63 757,-20-41-2517,1 1-3492,5 3-97</inkml:trace>
  <inkml:trace contextRef="#ctx0" brushRef="#br0" timeOffset="25700.61">5150 1655 11002,'-50'-29'10911,"47"35"-7912,0 32-1625,9 199 961,2-196-1983,-8-41-340,0 1 0,0 0 1,1-1-1,-1 1 0,0-1 1,1 1-1,-1 0 0,1-1 0,-1 1 1,0-1-1,1 1 0,-1-1 1,1 1-1,-1-1 0,1 1 1,0-1-1,-1 0 0,1 1 1,-1-1-1,1 0 0,0 1 1,-1-1-1,1 0 0,0 0 1,-1 0-1,1 1 0,0-1 1,0 0-1,-1 0 0,1 0 1,0 0-1,-1 0 0,1 0 1,0-1-1,-1 1 0,1 0 1,0 0-1,-1 0 0,1-1 1,0 1-1,-1 0 0,1-1 0,0 1 1,-1 0-1,1-1 0,-1 1 1,1-1-1,-1 1 0,1-1 1,-1 1-1,1-1 0,-1 1 1,0-1-1,1 0 0,-1 0-12,17-19 188,-1 0-1,0-1 1,-2-1-1,-1-1 1,3-8-188,5-6 84,55-119 311,-76 156-393,0-1 1,0 1-1,0-1 1,1 1-1,-1-1 1,0 1 0,0-1-1,1 1 1,-1-1-1,0 1 1,0 0-1,1-1 1,-1 1-1,1 0 1,-1-1 0,0 1-1,1 0 1,-1-1-1,1 1 1,-1 0-1,0 0 1,1-1-1,-1 1 1,1 0 0,-1 0-1,1 0 1,-1 0-1,1 0 1,-1-1-1,1 1 1,-1 0-1,1 0 1,-1 0 0,1 1-1,-1-1 1,1 0-1,0 0-2,9 18-2,-1 36-38,-9-52 44,2 70 193,1 14 306,11-31-5920,-2-33 856</inkml:trace>
  <inkml:trace contextRef="#ctx0" brushRef="#br0" timeOffset="26042.53">5629 1407 10930,'9'-13'3721,"-5"1"656,-26 5-3153,14 10-143,5 8-521,-1 11 376,1 6 1240,0 8-6601,2-6 3337</inkml:trace>
  <inkml:trace contextRef="#ctx0" brushRef="#br0" timeOffset="26835.85">6328 1728 13571,'-8'-5'1586,"0"1"0,-1 0 0,0 0 0,0 1 0,0 0 0,-8-2-1586,5 3 939,0 0 1,0 1 0,0 1 0,-11 0-940,-11 3 313,1 2 0,0 1 0,-13 5-313,5-1 1000,19-5-685,-1 1-1,1 1 1,-19 8-315,36-13 19,1 0 0,-1 0 1,1 1-1,-1-1 0,1 1 0,0 0 0,0 0 0,0 0 1,0 1-1,1-1 0,0 1 0,-1 0 0,1 0 1,0 0-1,1 0 0,-1 1 0,1-1 0,0 1 0,0-1 1,0 1-1,0 1-19,2-4 0,0 0 1,0 0-1,0 0 1,0 0-1,1 0 1,-1 0-1,0 0 1,1 0-1,-1 0 1,1-1-1,0 1 1,0 0-1,0 0 1,0-1-1,0 1 1,0 0-1,0-1 1,0 1-1,0-1 1,1 1-1,-1-1 1,1 0-1,-1 0 1,1 1-1,0-1 1,-1 0-1,1 0 0,0-1 1,-1 1-1,1 0 1,0-1-1,0 1 1,0-1-1,0 1 1,0-1-1,1 0 0,6 2 7,1 0 0,0-1 0,0 0 0,0-1 0,0 0-1,7-2-6,9-1 23,1-2-1,-1-1 0,-1-1 0,11-4-22,-23 6 20,0 0 0,-1-1-1,1-1 1,-1 1-1,-1-2 1,1 0 0,-1 0-1,0-1 1,3-5-20,8-25 111,-21 38-96,-1 1 0,1-1-1,-1 0 1,0 1 0,1-1 0,-1 0-1,0 1 1,1-1 0,-1 0-1,0 0 1,0 1 0,1-1 0,-1 0-1,0 0 1,0 0 0,0 1 0,0-1-1,0 0 1,-1 0 0,1 0 0,0 1-1,0-1 1,0 0 0,-1 0 0,1 1-1,0-1 1,-1 0 0,1 0-1,0 1 1,-1-1 0,1 1 0,-1-1-1,1 0 1,-1 1 0,0-1 0,1 1-1,-1-1 1,1 1 0,-1-1 0,0 1-1,0 0 1,1-1 0,-1 1 0,0 0-1,0-1 1,1 1 0,-1 0-1,0 0 1,0 0 0,1 0 0,-2 0-15,2 0 0,-1 0 0,0 0 1,1 1-1,-1-1 0,0 0 1,1 1-1,-1-1 0,0 0 1,1 1-1,-1-1 0,1 1 1,-1-1-1,1 1 0,-1-1 1,1 1-1,-1 0 0,1-1 1,0 1-1,-1 0 0,1-1 1,0 1-1,-1 0 0,1-1 1,0 1-1,0 0 1,0-1-1,-1 1 0,1 0 0,-3 29-13,2-27 13,1 0 1,-1 1-1,1-1 0,0 0 1,0 1-1,1-1 1,-1 0-1,1 1 1,-1-1-1,1 0 1,0 0-1,0 1 0,1-1 1,-1 0-1,1 0 1,-1 0-1,1-1 1,0 1-1,0 0 1,0-1-1,1 1 0,-1-1 1,0 1-1,1-1 1,0 0-1,-1 0 1,1 0-1,0-1 1,0 1-1,1 0 0,4 1 7,0 0 1,0-1-1,0 0 1,0 0-1,0-1 0,1 0 1,-1 0-1,0-1 1,1 0-1,-1 0 0,0-1 1,1 0-1,-1 0 1,0-1-1,0-1 0,0 1 1,0-1-1,0 0 1,0-1-1,-1 0 1,0 0-1,0-1 0,0 1 1,0-2-1,-1 1 1,0-1-1,0 0 0,0 0 1,3-5-8,-9 10 2,23-28 58,-18 14-26,-5 15-33,0-1-1,0 1 1,0 0 0,0 0 0,0-1-1,-1 1 1,1 0 0,0-1 0,0 1-1,0 0 1,0-1 0,-1 1 0,1 0 0,0 0-1,0-1 1,0 1 0,-1 0 0,1 0-1,0 0 1,-1-1 0,1 1 0,0 0 0,0 0-1,-1 0 1,1 0 0,0 0 0,-1-1-1,1 1 1,0 0 0,-1 0 0,1 0-1,0 0 1,-1 0 0,1 0 0,0 0 0,-1 0-1,1 0 1,-1 0-1,0 3-5,0 0 0,0-1 1,0 1-1,0 0 0,0 0 0,1-1 0,-1 1 0,1 0 1,0 0-1,0 0 0,0 0 0,0 0 0,0-1 0,0 1 1,1 0-1,0 2 5,-1-2 0,0 0 1,0-1 0,1 1-1,-1-1 1,0 1 0,1-1-1,0 1 1,-1-1-1,1 0 1,0 1 0,0-1-1,1 0 1,-1 0 0,0 1-1,1-1 1,-1 0 0,1 0-1,0-1 1,0 1-1,0 0 1,0-1 0,0 1-1,0-1 1,0 1 0,0-1-1,0 0 1,1 0-1,-1 0 1,0 0 0,1 0-1,-1-1 1,1 1 0,-1-1-1,1 1 1,-1-1 0,1 0-1,-1 0 1,1 0-1,0-1 1,0 1-1,7-2 6,-1 0 1,1 0-1,-1-1 0,0 0 0,0 0 1,0-1-1,0-1 0,-1 1 0,3-3-6,-6 4 5,-1 0 0,1 0 0,-1-1 0,1 1 0,-1-1 0,0 0 0,-1 0 0,1-1 0,-1 1 0,0-1 0,0 1 0,0-1 0,-1 0 0,1 0 0,-1 0 0,0-1 0,0-1-5,-2-3-14,-3 10-30,3 2 40,-1-1 0,1 1-1,0-1 1,-1 0 0,1 1-1,0-1 1,0 1 0,0-1 0,0 1-1,1-1 1,-1 1 0,0-1 0,1 1-1,-1-1 1,1 0 0,-1 1 4,4 8 6,0-1 0,0 0 0,0 0 0,1 0 0,1 0-1,0-1 1,0 0 0,0 0 0,1 0 0,0-1 0,1 0 0,-1-1 0,9 6-6,-8-8 146,0 0 0,1-1 0,0 0 0,0 0 0,0-1 0,6 1-146,14 4-1040,-1 4-4217,-9-3 815</inkml:trace>
  <inkml:trace contextRef="#ctx0" brushRef="#br0" timeOffset="27224.16">7132 1874 5385,'-6'-39'3721,"4"23"-259,2 16-3384,0 0 0,0 0 0,0 0 0,0 0 0,0 1 1,0-1-1,0 0 0,0 0 0,0 0 0,0 0 0,1 0 0,-1 0 1,0 0-1,0 0 0,0 0 0,0 0 0,0 0 0,0 0 0,0 0 1,0 0-1,0 0 0,1 0 0,-1 0 0,0 0 0,0 0 0,0 0 1,0 0-1,0 0 0,0 0 0,0 0 0,0-1 0,0 1 1,1 0-1,-1 0 0,0 0 0,0 0 0,0 0 0,0 0 0,0 0 1,0 0-1,0 0 0,0 0 0,0 0 0,0 0 0,0-1 0,0 1 1,0 0-1,0 0 0,0 0 0,0 0 0,0 0 0,0 0 0,0 0 1,0 0-1,0 0 0,0-1 0,0 1 0,0 0 0,0 0 1,0 0-1,0 0 0,0 0 0,0 0 0,0 0 0,0 0 0,0 0 1,0-1-1,0 1 0,0 0-78,0 10 3399,-12 20-1061,12-29-2238,-1-1 1,1 1-1,0-1 1,0 1-1,0-1 0,-1 1 1,1-1-1,0 1 0,-1-1 1,1 1-1,0-1 1,-1 1-1,1-1 0,-1 1 1,1-1-1,-1 0 0,1 1 1,-1-1-1,1 0 1,-1 0-1,1 1 0,-1-1 1,1 0-1,-1 0 0,0 0 1,1 1-1,-1-1 1,1 0-1,-1 0 0,0 0 1,1 0-1,-1 0 0,1 0 1,-1 0-1,0 0 1,1-1-101,-13-26 2300,10 20-2602,-2-9 422,0 0-1,1 0 1,1 0 0,0-1 0,1 1 0,1-1-1,1-12-119,0 24 11,0 1-1,1 0 0,-1 0 1,1 0-1,0 0 0,0 0 0,1 0 1,-1 0-1,1 0 0,0 1 1,0-1-1,0 0 0,1 1 0,-1 0 1,1-1-1,0 1-10,-1 1-11,2 0 1,-1 0-1,0 0 0,0 1 1,1-1-1,-1 1 0,1 0 1,-1 0-1,1 0 0,-1 0 1,1 0-1,0 1 0,-1 0 1,1 0-1,0 0 0,-1 0 0,1 0 1,0 1-1,-1-1 0,1 1 1,1 1 10,28 8-1030,-1 1 1,0 1 0,0 2-1,22 15 1030,-30-17-2614,13 9-506</inkml:trace>
  <inkml:trace contextRef="#ctx0" brushRef="#br0" timeOffset="27593.19">7696 1766 6561,'0'1'251,"-1"-1"-1,1 0 1,0 0-1,-1-1 1,1 1-1,-1 0 1,1 0-1,-1 0 0,1 0 1,0 0-1,-1 0 1,1-1-1,-1 1 1,1 0-1,0 0 1,-1 0-1,1-1 0,0 1 1,-1 0-1,1-1 1,0 1-1,-1 0 1,1-1-1,0 1 1,0 0-1,-1-1 0,1 1 1,0 0-1,0-1 1,0 1-1,0-1 1,-1 1-1,1-1 1,0 1-1,0 0 0,0-1 1,0 1-1,0-1 1,0 1-1,0-1 1,0 1-1,0-1 1,0 1-1,1 0 0,-1-1 1,0 1-1,0-1 1,0 1-1,0 0 1,1-1-1,-1 1 1,0-1-1,0 1 0,1 0 1,-1-1-1,0 1 1,1 0-1,-1 0 1,0-1-1,1 1 1,-1 0-1,0 0 1,1-1-1,-1 1 0,1 0 1,-1 0-1,0 0 1,1 0-251,-22-2 3402,1 4-4022,2 0 796,0 1 1,0 1-1,1 1 1,0 0-1,0 1 1,0 1-1,1 1 1,-1 0 0,2 1-1,0 1 1,0 1-1,0 0 1,0 2-177,14-12 3,-1 0-1,1 0 1,0 0 0,0 0-1,0 0 1,0 1 0,0-1-1,0 0 1,1 0 0,-1 1 0,0-1-1,1 1 1,-1-1 0,1 1-1,-1-1 1,1 1 0,0-1 0,-1 1-1,1-1 1,0 1 0,0-1-1,0 1 1,1 1-3,-1-2 2,1 0 0,0 0 0,0 0 0,0 1 0,0-1 0,0 0 0,0 0 0,0 0 0,0-1 0,0 1 0,0 0 0,1 0 0,-1-1 0,0 1 0,1-1 0,-1 1 0,0-1 0,1 1 0,-1-1 0,1 0-2,6 2 8,1-1-1,-1 0 1,1 0-1,0-1 1,-1 0-1,1-1 0,3 0-7,2-2 16,-1 0-1,0 0 1,0-1-1,0-1 1,-1 0-1,0-1 1,0 0-1,0-1 1,0 0-1,-1-1 0,-1 0 1,1-1-1,-1 0 1,-1-1-1,1 0 1,-2 0-1,7-10-15,-12 5 80,-10 12 10,6 3-88,0 0 1,0 1-1,0 0 0,0-1 0,0 1 1,0 0-1,0-1 0,0 1 0,0 0 1,0 0-1,0 0 0,1 0 0,-1 0 1,0 0-1,1 0 0,-1 0 0,1 0 1,-1 0-1,1 0 0,-1 0 0,1 0 1,0 0-1,-1 0 0,1 1 0,0-1 1,0 0-1,0 0-2,-1 7 1,1-1 0,0 1 0,0-1 0,0 1 0,1-1 0,0 1 0,1-1 0,0 0 0,0 0 0,2 5-1,-3-9 19,1 0 0,0 1 0,0-1 0,0 0-1,0 0 1,0-1 0,1 1 0,-1 0 0,1-1 0,-1 1 0,1-1 0,0 0-1,0 0 1,0 0 0,1 0 0,-1-1 0,0 1 0,1-1 0,-1 0 0,1 0-1,-1 0 1,3 0-19,49 5-1068,2-8-8874,-27 0 2772</inkml:trace>
  <inkml:trace contextRef="#ctx0" brushRef="#br0" timeOffset="27943.82">7951 1845 7570,'30'-59'4521,"-41"46"-128,3 21-1513,0-1-751,5 1-737,0 7-296,5 5-352,2 4-248,3-2-160,-1 0-63,5-7-129,2-2 88,-2-2 72,1 0-160,1-6 328,2-5-5705,-2-1 1728</inkml:trace>
  <inkml:trace contextRef="#ctx0" brushRef="#br0" timeOffset="27944.82">7967 1499 7890,'-32'-15'3833,"6"2"-201,10-5-1495,10 10-1497,12 5 616,9 3-4473,10-4-415,1-1-521</inkml:trace>
  <inkml:trace contextRef="#ctx0" brushRef="#br0" timeOffset="28300.81">8248 1275 7194,'9'-10'1419,"10"-5"5590,-18 15-6877,0 1 1,-1-1-1,1 0 0,0 1 0,-1-1 1,1 0-1,-1 1 0,1-1 0,-1 1 1,1-1-1,-1 0 0,1 1 0,-1 0 1,1-1-1,-1 1 0,1-1 0,-1 1 1,0-1-1,1 1 0,-1 0 0,0-1 1,0 1-1,0 0 0,1-1 0,-1 1 1,0 0-1,0-1 0,0 1 0,0 0 1,0 0-1,0-1 0,0 1 0,0 0 1,-1-1-1,1 1 0,0 0-132,2 31 1347,-2-1 1,-1 1-1,-2 0 0,-4 18-1347,-29 129 1158,25-133-869,7-27-201,-3 8-16,1 0 0,2 0 0,0 0 0,2 1 1,1 13-73,1-35 15,1 1 0,0-1 1,0 0-1,0 0 1,1 0-1,0 0 0,0-1 1,0 1-1,1 0 1,0-1-1,0 0 0,1 2-15,-1-3 18,0-1 1,0 0-1,0 0 0,1 0 0,-1-1 0,1 1 0,0-1 0,-1 0 0,1 0 0,0 0 0,0 0 0,0-1 1,1 0-1,-1 0 0,0 0 0,0 0 0,1 0 0,3-1-18,-3 0-60,1 0 0,0 0 0,-1 0 0,1-1 0,0 0 0,-1 0-1,1-1 1,-1 1 0,1-1 60,-1 0-482,0-1 1,0 1-1,0-1 0,-1 0 0,1 0 1,-1 0-1,1 0 0,-1-1 0,1-1 482,-3 3-596,0-1 1,1 0-1,-1 1 0,0-1 0,0 0 0,-1 0 0,1-1 1,-1 1-1,1 0 0,-1 0 0,0-1 0,0 1 0,0-1 1,-1 1-1,1-1 0,-1 1 0,0-1 0,0 1 0,0-1 1,-1 1-1,1-1 0,-1 1 0,0-1 0,0 1 0,0 0 1,0-1-1,0 1 0,-1 0 0,1 0 0,-1 0 0,0-1 596,-30-34-1439,-6 9 4246,-49-13 8578,59 31-8008,62 0-796,-10 8-2068,-1 0 1,1 2-1,4 0-513,35 4-3086,-14 0 959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6:1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74 774 6905,'-9'-2'346,"7"1"-94,0 1-1,-1-1 1,1 1 0,0-1 0,0 0-1,0 0 1,-1 0 0,1 0 0,0 0 0,0-1-1,0 1 1,1-1 0,-2 0-252,2 0 464,1 0 0,-1 0 0,1 0 1,0 0-1,0 0 0,0 0 0,0 0 0,0 0 0,0 0 0,1 0 1,-1 0-1,1 0 0,-1 0 0,1 0 0,0 0 0,-1 0 1,2-2-465,-2 5 75,0-1 1,0 0 0,0 0-1,0 0 1,0 0 0,0 0-1,0 0 1,0 0 0,0 0-1,-1 1 1,1-1 0,0 0-1,0 0 1,0 0 0,0 0-1,0 0 1,0 0 0,-1 0-1,1 0 1,0 0 0,0 0-1,0 0 1,0 0 0,0 0-1,-1 0 1,1 0 0,0 0-1,0 0 1,0 0 0,0 0-1,0 0 1,0 0 0,-1 0-1,1 0 1,0 0 0,0 0-1,0 0 1,0 0 0,0 0-1,0-1 1,-1 1 0,1 0-1,0 0 1,0 0 0,0 0-1,0 0 1,0 0 0,0 0 0,0 0-1,0-1 1,0 1 0,0 0-1,0 0 1,0 0 0,-1 0-1,1 0 1,0-1 0,0 1-1,0 0 1,0 0 0,0 0-1,0 0 1,0 0 0,0-1-1,0 1 1,0 0 0,1 0-1,-1 0 1,0 0-76,-11 16 2630,3 30-1951,1 0 1,3 1-1,1 5-679,3-36 103,0-1-1,1 1 0,0-1 1,1 1-1,1-1 1,1 0-1,0 0 0,0 0 1,2-1-1,0 0 0,5 9-102,-9-20 20,0 1 0,0-1 0,1 0 0,0 0 0,-1 0-1,1 0 1,0 0 0,0 0 0,1-1 0,-1 1 0,0-1 0,1 0-1,0 0 1,-1 0 0,1-1 0,0 1 0,0-1 0,0 0 0,0 0-1,0 0-19,2-1 48,1 0-1,-1 0 0,0-1 0,0 1 0,0-1 1,0-1-1,0 1 0,0-1 0,0 0 0,0 0 1,0-1-1,2-1-47,9-6 174,0 0-1,-1-2 1,0 0-1,-1-1 1,0 0 0,-1-1-1,10-13-173,-11 10 125,-1-1 0,0 0 0,-2-1-1,0-1 1,0 0 0,-2 0 0,-1-1 0,-1 1-1,4-20-124,-10 38-3,0 1-1,0 0 0,1 0 1,-1 0-1,0 0 0,0 0 1,1-1-1,-1 1 0,1 0 1,-1 0-1,1 0 0,-1 0 1,1 0-1,0 0 0,-1 0 1,1 0-1,0 1 0,0-1 1,0 0-1,0 0 0,0 1 1,0-1-1,0 0 0,0 1 1,0-1-1,0 1 0,0-1 1,0 1-1,0 0 0,0-1 1,1 1-1,-1 0 0,0 0 0,0 0 1,0 0-1,0 0 0,1 0 1,-1 0-1,1 0 4,5 2-205,-1 1 0,1 0 1,0 0-1,-1 0 0,0 1 0,5 2 205,20 12-1516,-18-13 408,0 0 0,0-1 1,1 0-1,0-1 0,-1-1 0,1 0 1,0 0-1,1-2 1108,-8 0-401,-1 0-1,1-1 1,-1 0-1,1-1 1,-1 1 0,0-1-1,0 0 1,2-1 401,-2 0 32,-1 0 0,0 0 0,0 0 0,0-1 0,-1 1 0,1-1 1,-1 0-1,0-1 0,0 1 0,0-1-32,1-1 177,-2 3 121,-1 1-1,1-1 1,-1 0-1,0 0 1,0 0-1,0 0 1,0-1-1,0 1 1,-1-1-1,1 1 0,-1-1 1,0 1-1,0-1 1,0 1-1,-1-1 1,1 0-1,-1 0-297,-1 4 91,1-1-1,-1 0 0,0 0 0,1 0 1,-1 1-1,0-1 0,0 0 1,1 1-1,-1-1 0,0 1 0,0-1 1,0 1-1,0-1 0,0 1 1,0 0-1,0 0 0,0-1 0,0 1 1,0 0-1,0 0 0,0 0 1,0 0-1,0 0 0,0 0 0,0 0 1,0 0-1,0 0 0,0 1 1,0-1-1,1 0 0,-1 0 0,0 1 1,0-1-1,0 1 0,0 0-90,-38 12 1085,39-13-1063,-9 5 180,-1-1 1,1 2-1,1-1 1,-1 1-1,1 0 1,0 1-1,0 0 1,1 0-1,0 1 1,0 0-1,0 0 1,-3 8-203,7-12 18,1 0 1,-1 1-1,1-1 0,0 1 1,1 0-1,-1-1 0,1 1 1,0 0-1,0 0 0,1 0 0,0 0 1,-1 0-1,1 0 0,1 0 1,-1-1-1,1 1 0,0 0 1,0 0-1,0 0 0,1-1 1,0 1-1,0 0 0,0-1 1,0 0-1,1 1 0,-1-1 1,1 0-1,2 1-18,-1 0 8,0-1-1,1 0 1,0 0 0,0 0 0,0 0-1,1-1 1,-1 0 0,1 0 0,-1 0-1,1-1 1,0 0 0,0 0 0,0-1-1,0 1 1,3-1-8,18 3 62,1-2-1,28 0-61,-4 0 70,-44-2-48,1 1 0,-1-1 0,1-1-1,-1 0 1,1 0 0,7-2-22,-34-25 304,12 16-294,1-1 1,0 1-1,1-1 1,0 0-1,1 0 0,1-1 1,0 1-1,0-1 0,2 1 1,-1-1-1,2 1 1,0-3-11,0 8-1,1 0 0,-1 1 1,2-1-1,-1 0 0,1 1 1,0 0-1,0-1 0,1 1 1,0 1-1,0-1 0,1 0 1,0 1-1,0 0 0,0 0 1,1 1-1,0-1 0,0 1 1,1 0-1,-1 1 0,1 0 1,6-3 0,58-23-372,-53 24-439,-1-1 0,1-1 0,10-7 811,-22 11-971,0 0 0,0 0-1,-1-1 1,0 0 0,0 0 0,0 0-1,0-1 1,-1 0 0,1 1 0,-2-2 0,4-4 971,6-14-4980</inkml:trace>
  <inkml:trace contextRef="#ctx0" brushRef="#br0" timeOffset="361.2">1344 280 4321,'6'-20'3670,"-1"1"0,-1-1 0,2-18-3670,3-17 6880,-16 114-1842,-1 55-3788,7-85-624,-1 7-336,-8 232 785,11-208-951,2 0-1,3-1 1,8 28-124,-14-85 0,1 8 26,1-1 0,0 0 0,0 1 0,1-1 0,0 0 1,0-1-1,1 1 0,0 0 0,1-1 0,0 0 0,0 0 1,3 2-27,2-4 270,-9-13-749,-11-19-4643,-3-3 1123</inkml:trace>
  <inkml:trace contextRef="#ctx0" brushRef="#br0" timeOffset="781.57">1329 879 5793,'-86'-91'4511,"82"87"-3629,1 1 1,0-1 0,-1 0 0,1-1 0,0 1 0,1 0 0,-1-1 0,1 0 0,0 1 0,0-1 0,0-4-883,1 8 207,1 0 1,0 0 0,0-1 0,0 1 0,0 0 0,0-1 0,0 1 0,1 0 0,-1 0 0,0-1 0,1 1 0,-1 0 0,1 0 0,-1 0 0,1-1 0,0 1 0,-1 0 0,1 0 0,0 0 0,0 0 0,0 0 0,-1 0 0,1 1 0,0-1 0,0 0 0,1 0-208,7-3 310,-1 1 1,0 0-1,0 1 0,1 0 1,0 0-1,-1 0 0,1 2 0,0-1 1,2 1-311,2-1-46,48-1 141,0 3 0,0 3 0,0 3 1,53 12-96,33 4-4675,-120-24 3893,-27 0 846,1 1-1,-1 0 1,0 0-1,0-1 1,0 1-1,0 0 0,1 0 1,-1-1-1,0 1 1,0 0-1,0-1 1,0 1-1,0 0 1,0-1-1,0 1 1,0 0-1,0-1 0,0 1 1,0 0-1,0 0 1,0-1-1,0 1 1,0 0-1,0-1 1,0 1-1,0 0 1,-1-1-1,1 1 0,0 0 1,0 0-1,0-1 1,0 1-1,-1 0 1,1 0-1,0 0 1,0-1-1,-1 1 1,1 0-1,0 0 0,0 0 1,-1-1-1,1 1-63,-4-3 283,0-1 0,-1 1 0,1 0 0,-1 1 0,1-1 0,-1 1 0,0 0 0,0 0 0,-2 0-283,-3-1 89,1 1 0,-1 1 0,1 0 0,-1 0 0,0 1 0,0 0 0,1 1 0,-1 0 0,0 0 1,1 1-1,0 0 0,-1 1 0,1 0 0,0 0 0,0 1 0,0 0 0,1 1 0,-1 0 0,1 0 0,0 1 0,1 0 0,-4 4-89,6-6 27,0 1-1,0 0 0,1 0 1,0 0-1,0 1 0,0-1 1,1 1-1,-1 0 1,1 0-1,1 0 0,-1 0 1,1 1-1,0-1 0,1 1 1,-1-1-1,1 1 1,0-1-1,1 1 0,0 6-26,1-8 11,0 1 0,0 0 0,0-1 0,1 1 0,0-1-1,0 0 1,0 0 0,1 1 0,0-1 0,0-1 0,0 1 0,0 0-1,1-1 1,0 0 0,0 0 0,0 0 0,0 0 0,1 0 0,0-1-1,-1 0 1,1 0 0,0 0 0,2 0-11,16 7 56,0-1 0,0-1-1,1-1 1,0-1 0,0-1 0,13 1-56,43 2 446,29-3-446,-17-2 447,-47 3-1381,-4 4-3901,-8 3 205</inkml:trace>
  <inkml:trace contextRef="#ctx0" brushRef="#br0" timeOffset="5725.55">3398 807 6977,'-8'2'1277,"-1"0"0,0 0-1,0-1 1,0 0 0,0-1-1,0 0 1,0-1 0,-1 1-1277,-46 0 2912,-4 7-784,1 2 1,-6 5-2129,44-9 299,0 1-1,0 1 1,0 1 0,1 1 0,1 1 0,-1 0 0,-8 8-299,26-17 11,0 0-1,0 0 1,0 1 0,0-1-1,0 1 1,0-1-1,0 1 1,1 0-1,-1-1 1,1 1-1,-1 0 1,1 0 0,0 0-1,-1 1 1,1-1-1,0 0 1,0 0-1,1 1 1,-1-1 0,0 0-1,1 1 1,0-1-1,-1 0 1,1 1-1,0-1 1,0 1-1,0-1 1,1 1 0,-1-1-1,0 0 1,1 1-1,0 0-10,1 1 0,0-1-1,0 0 1,1 0 0,-1 0-1,1 0 1,0 0 0,0-1-1,0 1 1,0-1-1,0 0 1,0 0 0,1 0-1,-1 0 1,1 0 0,-1-1-1,1 0 1,0 1-1,-1-1 1,3 0 0,8 2 6,-1-1 0,1 0 0,-1-1 0,1 0 0,-1-1 0,1-1 0,0 0 0,-1-1 0,0-1 0,1 1 0,-1-2 0,0 0 0,0-1 0,-1 0 0,0-1 0,0 0 0,0-1 0,5-4-6,-5 2 20,0-1 0,0-1 0,-1 0 0,0 0-1,0-1 1,-2-1 0,0 1 0,0-2 0,-1 1-1,0-1 1,-2 0 0,1-1 0,-2 1 0,0-1-1,2-11-19,-1-7 48,-1 0 0,-2-1 0,-2 1 0,0 0 0,-2-1 0,-2 1 0,-5-23-48,-6-18 78,-3 0 1,-23-60-79,39 132 3,1 0 0,0 1 0,-1-1 0,0 0 0,1 1 0,-1-1 0,0 0 0,0 1 0,0-1 0,0 1 0,0-1 0,0 1 1,0 0-1,-1-1-3,1 2 0,1 0 1,-1 0 0,1 0 0,-1 1 0,1-1 0,0 0 0,-1 1 0,1-1 0,0 0 0,-1 1-1,1-1 1,0 0 0,-1 1 0,1-1 0,0 1 0,0-1 0,-1 1 0,1-1 0,0 0 0,0 1-1,0-1 1,0 1 0,0-1 0,0 1 0,-1-1 0,1 1 0,0-1 0,0 1 0,1 0-1,-5 52 13,5-2-18,1 123 466,8 1-1,20 97-460,-28-262 22,0-1 0,0 1-1,1-1 1,0 1 0,0-1-1,1 0 1,0-1-1,1 1 1,0-1 0,0 1-1,1-2 1,0 1 0,2 1-22,-4-6 14,0 1 0,0-1 0,0 0 0,1-1 0,-1 1 0,1-1 0,0 1 0,0-2 0,0 1 0,0 0 0,0-1 0,0 0 0,0 0 0,0-1 0,0 1 0,0-1 0,1 0 0,-1 0 0,0-1 0,0 0 0,0 0 0,0 0 0,0 0 0,4-2-14,4-1 33,-1-1 1,1 0 0,-1-1-1,0 0 1,-1 0-1,1-2 1,-1 1-1,-1-2 1,1 1-1,-1-1 1,2-4-34,-8 9 17,0-1 1,0 0-1,0 0 1,-1 0-1,0-1 0,0 1 1,0-1-1,-1 0 1,0 0-1,0 1 0,0-1 1,-1-1-1,0 1 1,0 0-1,0 0 0,-1 0 1,0-1-1,0 1 1,-1 0-1,0 0 0,0 0 1,0 0-1,-1 0 1,1 0-1,-2-1-17,3 6 7,0 0 1,0 0-1,0 1 0,-1-1 0,1 0 1,0 0-1,-1 0 0,1 0 0,0 0 1,-1 0-1,1 0 0,-1 1 1,0-1-1,1 0 0,-1 0 0,0 1 1,1-1-1,-1 0 0,0 1 0,0-1 1,0 1-1,1-1 0,-1 1 0,0-1 1,0 1-1,0 0 0,0-1 0,-1 1-7,1 1 10,0-1-1,0 1 1,-1-1-1,1 1 0,0 0 1,0 0-1,0-1 0,0 1 1,0 0-1,0 0 1,0 0-1,1 0 0,-1 0 1,0 1-1,0-1 0,1 0 1,-1 0-1,1 0-9,-5 8 25,2-1 0,-1 1 0,1 0-1,1 0 1,-2 5-25,3-10 4,1 0 0,-1 0 0,1 1 0,0-1 0,0 0 0,0 0 0,0 0 0,1 0 0,0 0-1,0 0 1,0 0 0,0 0 0,0 0 0,1 0 0,0 0 0,0-1 0,0 1 0,0 0 0,0-1 0,1 0 0,0 0 0,-1 0-1,1 0 1,0 0 0,1 0 0,-1-1 0,3 2-4,1 0 12,0-1 0,0 0-1,1-1 1,-1 0 0,1 0 0,-1-1 0,1 1-1,0-2 1,-1 1 0,1-1 0,0 0-1,0-1 1,-1 0 0,5 0-12,-5 0 19,1 0-1,-1 0 1,1-1-1,-1 0 1,1 0 0,-1-1-1,0 0 1,0 0-1,0 0 1,0-1 0,-1 0-1,1-1 1,-1 1 0,0-1-1,0 0 1,-1-1-1,0 0 1,0 1 0,0-2-1,-1 1 1,1 0 0,-1-1-1,-1 0 1,0 0-1,3-7-18,-6 23 12,1 0 0,0-1-1,0 1 1,1-1-1,0 0 1,0 1 0,1-1-1,0 0 1,0 0-1,2 1-11,-3-6 24,0 1 0,0 0 0,1-1 0,-1 0 0,1 0 0,0 0-1,0 0 1,1 0 0,-1 0 0,0-1 0,1 1 0,-1-1 0,1 0 0,0 0-1,0-1 1,0 1 0,2 0-24,10 2-39,0 0 0,0-1 0,15 1 39,-5-1-1026,22 3-4077,-7-12 42</inkml:trace>
  <inkml:trace contextRef="#ctx0" brushRef="#br0" timeOffset="6163.44">5148 698 12739,'-6'-4'874,"1"0"1,-1 1 0,0-1-1,0 1 1,-1 1 0,1-1-1,-1 1 1,1 0 0,-1 0-1,0 1 1,-4 0-875,-1-1 473,0 1-1,0 1 1,0 0 0,0 1-1,0 0 1,0 1 0,-4 1-473,9-1 30,-1 0 0,1 0 0,0 1 0,0 0 1,0 0-1,0 1 0,1 0 0,-1 0 0,1 0 1,0 1-1,-2 2-30,5-5 34,1 1 1,-1 1 0,0-1-1,1 0 1,0 1-1,0-1 1,0 1-1,0-1 1,1 1 0,-1 0-1,1 0 1,0 0-1,0 0 1,0 0-1,1 0 1,0 0 0,-1 0-1,1 0 1,1 0-1,-1 3-34,2 0 5,0 0 0,0-1 0,0 1 0,1-1-1,0 1 1,0-1 0,1 0 0,-1 0 0,1-1 0,1 1-1,-1-1 1,1 0 0,0 0 0,0 0 0,1-1 0,-1 0-1,1 0 1,0 0 0,1 0-5,20 11 26,0 0-1,1-3 1,19 7-26,-40-16 6,9 2 6,-11-4-7,-1 0 1,0 0-1,0 0 1,0 1-1,0-1 1,0 1-1,0 0 0,0 0 1,0 1-1,-1-1 1,1 1-1,-1-1 1,1 2-6,-4-3 5,0 0 0,0 0 0,0-1 1,-1 1-1,1 0 0,0 0 0,0-1 0,-1 1 1,1 0-1,0-1 0,-1 1 0,1 0 0,-1-1 1,1 1-1,-1-1 0,1 1 0,-1-1 1,0 1-1,1-1 0,-1 1 0,1-1 0,-1 1 1,0-1-1,1 0 0,-1 1 0,0-1 0,0 0 1,1 0-1,-1 0 0,0 0 0,0 1 0,1-1 1,-1 0-6,-32 7 104,29-7-83,-78 15 964,-60 1-985,49-17-5151,63-3 890</inkml:trace>
  <inkml:trace contextRef="#ctx0" brushRef="#br0" timeOffset="6495.78">5254 86 10626,'6'-5'857,"-1"0"-1,0 0 0,0-1 0,0 0 1,0 0-1,-1 0 0,0 0 1,-1-1-1,1 0 0,-1 1 1,-1-1-1,3-7-856,-5 15 69,0-1 0,0 0 0,0 0 0,1 1 0,-1-1 0,0 0 1,0 0-1,0 0 0,1 1 0,-1-1 0,0 0 0,0 0 0,1 0 0,-1 0 0,0 1 0,0-1 1,1 0-1,-1 0 0,0 0 0,0 0 0,1 0 0,-1 0 0,0 0 0,1 0 0,-1 0 1,0 0-1,0 0 0,1 0 0,-1 0 0,0 0 0,1 0 0,-1 0 0,0 0 0,0 0 0,1 0 1,-1 0-1,0-1 0,1 1 0,-1 0 0,0 0 0,0 0 0,0 0 0,1-1 0,-1 1 1,0 0-1,0 0 0,0 0 0,1-1 0,-1 1 0,0 0 0,0 0 0,0-1-69,6 32 958,-6-30-915,26 249 2339,-10 2 0,-13 69-2382,-4-290 93,-1 31 77,2-59-189,0 1 0,1 0 0,-1-1 0,1 1 0,0 0 0,0-1 0,0 1 1,0 0-1,1-1 0,-1 0 0,1 1 0,1 1 19,-2-4-157,0-1 1,-1 1 0,1-1-1,0 1 1,0-1-1,0 1 1,0-1 0,0 1-1,0-1 1,0 0 0,-1 0-1,1 1 1,0-1-1,0 0 1,0 0 0,0 0-1,0 0 1,0 0 0,0 0-1,0 0 1,0-1-1,0 1 1,0 0 0,0 0-1,0-1 1,0 1-1,0-1 1,0 1 0,0-1-1,-1 1 1,1-1 156,26-19-6600,2-14-301</inkml:trace>
  <inkml:trace contextRef="#ctx0" brushRef="#br0" timeOffset="6858.56">5591 741 10202,'-8'2'4001,"-2"-1"552,1 5-2753,-2 9-79,1 2-705,5 8-48,5-1-424,6 2-136,8-5-208,5-2-8,4-12 129,7-5-249,-2-7-224,3-13-41,-7-8-31,-2-8-5177,-12-7 1881</inkml:trace>
  <inkml:trace contextRef="#ctx0" brushRef="#br0" timeOffset="6859.56">5698 551 3761,'-15'-23'1816,"2"10"-103,2 9-2410,8 11-655,3 5-680</inkml:trace>
  <inkml:trace contextRef="#ctx0" brushRef="#br0" timeOffset="7362.45">6156 662 9594,'-18'5'3736,"-1"1"-1,1 0 1,-11 6-3736,1 2 943,0 1-1,1 1 1,1 2 0,1 1 0,-15 13-943,29-22 142,2 1 0,-1-1 0,1 1 1,1 1-1,0 0 0,1 0 0,-3 5-142,9-14 17,-1 1 0,1-1 0,-1 1 1,1 0-1,0-1 0,1 1 0,-1 0 0,0 0 0,1 0 0,0 0 0,0-1 0,0 1 0,1 2-17,-1-4 5,1 0-1,0 0 1,0 0-1,0 0 1,0 0-1,0-1 1,0 1 0,0 0-1,1 0 1,-1-1-1,1 1 1,-1-1-1,1 1 1,-1-1 0,1 0-1,0 1 1,0-1-1,0 0 1,0 0-1,0 0 1,0-1 0,0 1-1,0 0 1,2-1-5,3 2 17,0-1 1,1 0 0,-1 0 0,1-1-1,-1 0 1,1 0 0,-1-1 0,1 0-1,-1-1 1,0 1 0,0-1-1,1-1 1,-1 1 0,0-1 0,-1 0-1,1-1 1,-1 0 0,1 0 0,-1 0-1,0-1 1,-1 0 0,1 0-18,8-7 43,-1-1 0,0-1 1,-1 0-1,0-1 0,-1-1 0,-1 1 1,0-1-1,0-4-43,3-7 49,-2-2 0,0 1 0,-2-2 1,-2 1-1,0-1 0,-1-8-49,-3 16 22,-1 0-1,-1 0 1,-1-1 0,-1 1-1,-1 0 1,-1 0-1,0 1 1,-7-20-22,10 40 29,0-1-1,-1 1 1,1-1-1,0 0 1,-1 1-1,1-1 1,-1 1-1,0-1 1,1 1 0,-1-1-1,0 1 1,0 0-1,0-1 1,0 1-1,0 0 1,0 0-1,-1-1 1,1 1-1,0 0 1,0 0 0,-1 0-1,0 0-28,0 2 21,1 1 0,-1-1 0,0 0 0,1 1 1,-1-1-1,1 1 0,0-1 0,0 1 0,-1 0 0,1 0 0,0 0 0,0-1 0,1 1 0,-1 0 0,0 0 0,1 0 0,-1 0 0,1 0 0,0 0 1,-1 2-22,-6 22 47,-14 44 436,4 1 0,1 15-483,12-66 86,2 0-1,0 0 1,2 0 0,0 1 0,1-1-1,1 0 1,1 0 0,1 0 0,0 0 0,5 10-86,-5-23 19,-1 0 0,1 0 1,0 0-1,1 0 1,-1-1-1,1 0 1,1 0-1,-1-1 0,1 1 1,0-1-1,0 0 1,0-1-1,1 1 1,0-1-1,0 0 0,0-1 1,0 0-1,0 0 1,1-1-1,0 0 0,-1 0 1,1 0-1,0-1 1,0 0-1,4-1-19,7 1 28,0-1 0,0 0 0,0-2 0,-1 0 0,1-1 0,0-1 0,-1-1 0,0-1 0,0 0 0,1-2-28,-5 1 16,0 0 0,0-1 1,-1-1-1,-1 0 0,1-1 0,-1 0 0,5-7-16,-12 12-1,0 0 0,0-1 0,0 0 0,-1 1 0,0-1 0,0-1 0,-1 1 0,1-1 0,-2 1 0,1-1-1,-1 0 1,1 0 0,-2 0 0,1 0 0,-1 0 0,0-7 1,-1 13-3,0 0-1,0 0 1,0 0 0,0 0-1,0 1 1,0-1 0,0 0-1,0 0 1,0 0 0,-1 0-1,1 1 1,0-1 0,0 0-1,-1 0 1,1 1 0,-1-1-1,1 0 1,-1 1 0,1-1-1,-1 0 1,1 1 0,-1-1-1,0 1 1,1-1 0,-1 1-1,0-1 1,1 1 0,-1-1-1,0 1 1,0-1 3,-1 1-6,0 0 0,0 0 0,1 0 0,-1 0 0,0 1 0,0-1 0,0 0 0,1 1 0,-1-1 0,0 1 0,1 0 0,-1-1 0,0 1 0,0 0 6,-5 3-22,1 1 0,-1-1 1,1 1-1,-1 0 0,1 1 0,-2 3 22,3-4-11,1 0 0,0 1 0,0 0 0,0 0-1,1 0 1,0 0 0,0 1 0,1-1 0,0 1-1,0 0 1,1 0 0,-1-1 0,1 1-1,0 7 12,2-10 1,-1 1 0,1-1 0,-1 1-1,1-1 1,1 1 0,-1-1 0,1 0-1,-1 0 1,1 1 0,0-1 0,1 0-1,-1-1 1,1 1 0,0 0-1,0-1 1,0 1 0,0-1 0,0 0-1,1 0 1,0 0 0,-1-1 0,1 1-1,4 1 0,5 3 70,1-1-1,-1-1 1,1 0-1,1 0 1,-1-1-1,0-1 1,5 0-70,63 2-5564,-26-11 1113</inkml:trace>
  <inkml:trace contextRef="#ctx0" brushRef="#br0" timeOffset="8211.53">8011 694 11290,'11'27'1099,"-5"-15"-16,-1 0 0,0 0 1,-1 1-1,-1-1 0,0 1 1,0 0-1,-1 0 0,-1 4-1083,-1 98 2601,5 339 797,-3-425-3235,-1 47 490,-1-75-640,0-1 0,0 0 0,0 1 0,0-1 0,0 0 0,0 0 0,0 1 0,0-1 1,0 0-1,0 1 0,0-1 0,0 0 0,0 0 0,0 1 0,0-1 0,0 0 0,0 1 0,-1-1 0,1 0 0,0 0 0,0 1 0,0-1 0,0 0 0,-1 0 1,1 0-1,0 1 0,0-1 0,0 0 0,-1 0 0,1 0 0,0 1 0,0-1 0,-1 0 0,1 0 0,0 0 0,0 0 0,-1 0 0,1 0 0,0 0 0,-1 0 1,1 0-1,0 0 0,0 0 0,-1 0 0,1 0 0,0 0 0,-1 0 0,1 0 0,0 0 0,0 0 0,-1 0 0,1 0 0,0 0 0,0 0 0,-1 0 0,1-1 0,0 1 1,0 0-1,-1 0 0,1 0 0,0 0 0,0-1 0,-1 1 0,1 0 0,0 0 0,0-1-13,-15-17 612,-19-41-96,2-2 1,4-2-1,-11-33-516,33 78-2,1 0 0,1 0 0,0 0-1,1-1 1,1 0 0,1 0 0,0 1 0,2-1-1,0 0 1,1 0 0,1 1 0,1-1-1,0 1 1,1 0 0,1 0 0,1 0 0,2-1 2,-2 4-18,1 1 0,0 0 1,1 0-1,0 1 0,1 0 1,1 1-1,0 0 0,1 1 1,0 0-1,0 1 0,1 0 1,1 1-1,0 0 0,0 1 1,1 1-1,-1 0 0,1 1 1,1 0-1,14-2 18,-14 5-17,0 0 1,0 1-1,0 1 0,0 1 1,0 0-1,10 2 17,-20-1-4,0-1 0,0 1 0,0 0 0,0 1 0,0 0 0,0-1 0,-1 2 0,1-1 1,-1 1-1,0 0 0,0 0 0,0 0 0,0 1 0,0-1 0,0 1 0,-1 0 0,0 1 0,0-1 0,1 3 4,-3-4 1,-1 0 0,1 1 0,-1-1 0,0 1 0,0-1 0,-1 1 0,1 0 0,-1-1 0,0 1 0,0 0 0,0 0 0,0-1 0,0 1 0,-1 0 0,0-1 0,0 1 0,0-1 0,0 1 0,0-1 0,-1 1 0,0-1 0,1 0 0,-1 1 0,-1-1 0,1 0 0,0-1 0,-1 1 0,1 0 0,-3 1-1,-8 10 16,-1-1 0,0-1 0,-2 0 0,1-1 1,-5 2-18,-21 11 184,-1-2-1,-1-2 0,-1-2 1,-7 1-183,-46 12-5386,91-31 1073</inkml:trace>
  <inkml:trace contextRef="#ctx0" brushRef="#br0" timeOffset="8730.09">8464 777 12291,'3'1'625,"1"0"0,-1 0 0,0 0 0,0 0 0,0 1 0,-1-1 0,1 1 1,0 0-1,-1 0 0,1 0 0,-1 0 0,1 0 0,-1 1-625,3 2 510,-1 0 0,-1 1-1,1-1 1,-1 1 0,0 0 0,2 4-510,3 14-20,0 0 1,-2 0-1,1 12 20,2 3 974,16 74 582,-28-146 1619,6-22-3098,-2 34 164,0 5-202,0-1 1,0 1 0,2-1 0,0 1 0,1 0 0,0 0-1,1 0 1,1 1 0,3-5-40,-5 12-5,1 1 1,0 0-1,0 0 0,1 0 1,-1 1-1,2 0 0,-1 0 1,1 0-1,-1 1 0,2 0 0,-1 0 1,0 1-1,1 0 0,0 0 1,0 1-1,0 0 0,6-1 5,27-6-17,0 2 0,1 2-1,0 1 1,27 2 17,-24 2 2,-1-3 1,0-1-1,-1-3 0,2-1-2,-22-1 23,-22 10-23,-1 0 1,0 0 0,0 0 0,0-1-1,0 1 1,0 0 0,0 0 0,0 0-1,0 0 1,0-1 0,0 1 0,1 0-1,-1 0 1,0 0 0,0 0-1,0-1 1,0 1 0,0 0 0,0 0-1,0 0 1,0 0 0,0-1 0,0 1-1,-1 0 1,1 0 0,0 0 0,0 0-1,0-1 1,0 1 0,0 0 0,0 0-1,0 0 1,0 0 0,0 0 0,0-1-1,-1 1 1,1 0 0,0 0-1,0 0 1,0 0 0,0 0 0,0 0-1,-1 0 1,1 0 0,0 0 0,0-1-1,0 1 1,0 0 0,0 0 0,-1 0-1,1 0 1,0 0 0,0 0 0,0 0-1,-1 0 1,1 0-1,-5-1 7,0 0 0,0 1 1,0-1-1,0 1 0,0 0 0,-1 1 0,1-1 1,-2 1-8,-7 2 12,-1 1 0,1 0 0,-1 1 0,1 1 0,1 0 0,-1 1 0,1 1 0,0 0 0,1 0 0,0 1 0,0 1 0,-5 6-12,12-12 6,0 1 0,0-1 0,1 1-1,0 0 1,0 1 0,0-1 0,1 0 0,0 1-1,0 0 1,0 0 0,1 0 0,0 0 0,0 0-1,0 1 1,1-1 0,0 1 0,0-1 0,1 1 0,-1-1-1,2 1 1,-1-1 0,1 1 0,0-1 0,0 0-1,0 1 1,1-1 0,0 0 0,0 0 0,1 0-1,1 2-5,1-1 20,0-1-1,0 0 0,1 1 0,0-2 0,0 1 1,0-1-1,1 0 0,0 0 0,0 0 0,0-1 1,0-1-1,1 1 0,0-1 0,-1 0 0,1-1 1,0 0-1,9 2-19,1-1-33,1 0 0,0-1-1,0 0 1,0-2 0,0 0 0,0-2 0,5 0 33,-17 1-81,-1-1 0,0 1 0,1-1 0,-1 0 0,0-1-1,0 1 1,-1-1 0,1 0 0,0-1 0,-1 1 0,0-1 0,3-3 81,-3 2-697,0 0 1,0 0-1,-1-1 0,0 0 1,0 0-1,0 0 1,0-2 696,20-50-4132</inkml:trace>
  <inkml:trace contextRef="#ctx0" brushRef="#br0" timeOffset="9119.66">9313 515 8266,'-64'-46'3753,"-16"8"279,-3 15-2231,-6 13-321,20 13-744,15 13 208,30 10 1273,24 7-6322,23 5 3065</inkml:trace>
  <inkml:trace contextRef="#ctx0" brushRef="#br0" timeOffset="9473.04">9831 692 10898,'-20'-2'2677,"1"0"-1,-1 1 0,0 1 0,-12 2-2676,11 0 1000,0 1-1,0 1 1,0 1-1,-12 5-999,21-6 152,1 0 0,-1 1 0,1 0 1,0 0-1,1 1 0,-1 1 0,1 0 0,0 0 0,1 1 0,0 0 1,0 1-1,1 0 0,0 0 0,1 1 0,-1 0 0,2 0 0,-4 9-152,8-16 27,0 0 0,1 1 0,-1-1 0,1 1 0,0 0 0,0-1-1,1 1 1,-1 0 0,1 0 0,0-1 0,-1 1 0,2 0 0,-1 0-1,0-1 1,1 1 0,0 0 0,0-1 0,0 1 0,0-1 0,0 1 0,1-1-1,0 1 1,0-1 0,1 3-27,1-3 15,-1 1 0,1 0 0,0-1-1,0 0 1,1 0 0,-1 0 0,1 0-1,-1-1 1,1 0 0,0 0 0,0 0 0,0 0-1,0-1 1,0 0 0,0 0 0,0 0 0,3-1-15,17 3 31,0-1 0,1-2 1,-1-1-1,0-1 1,0 0-1,0-2 1,0-1-1,0-2 1,-1 0-1,0-1 1,0-1-1,12-8-31,-29 12 21,-1 1 1,0-1-1,0 0 0,0-1 1,-1 1-1,0-1 1,0 0-1,3-6-21,-6 11 14,-1-1-1,0 0 1,1 0-1,-1 1 1,0-1 0,0 0-1,0 0 1,-1 0 0,1 0-1,0 0 1,-1 0-1,1-1 1,-1 1 0,0 0-1,0 0 1,0 0-1,0 0 1,0 0 0,0-1-1,0 1 1,-1 0 0,1 0-1,-1 0 1,0 0-1,0 0 1,1 0 0,-1 0-1,0 0 1,0 0 0,-1 1-1,1-1 1,-2-1-14,2 2 14,-1 0 0,0 0 0,0 0-1,0 1 1,1-1 0,-1 1 0,0-1 0,0 1 0,0 0 0,0-1 0,0 1 0,0 0 0,0 1 0,0-1 0,0 0 0,0 0 0,0 1 0,1-1 0,-1 1-1,0 0 1,0-1 0,0 1 0,1 0 0,-1 0 0,0 0 0,0 1-14,-42 28 143,40-26-136,0-1 0,0 0 0,0 1 0,1 0 0,0 0 0,0 0 0,0 0 0,0 0 0,0 1 0,1-1 0,0 1 0,0-1 0,0 1 0,1 0 0,-1 0 0,1 0 0,1 0 0,-1 0 0,0 0 0,1 0 0,0 0 0,1 3-7,0-4 6,0 1 0,1-1 0,-1 0 0,1 1 0,0-1-1,1 0 1,-1 0 0,1 0 0,-1-1 0,1 1 0,0 0-1,1-1 1,-1 0 0,0 0 0,1 0 0,0 0 0,0-1-1,0 1 1,0-1 0,0 0 0,0 0 0,1-1 0,-1 1-1,0-1 1,1 0-6,14 5-24,-1-2 0,1 0 0,0-1 0,1-1 0,-1 0 0,0-2 0,0 0 0,1-1 0,-1-1 0,0-1 0,0-1 0,0-1 0,-1 0 0,12-5 24,2-11-804,-29 17 201,1 1 1,-1-1 0,0 1 0,-1-1-1,1 0 1,-1 0 0,1 0 0,-1-1 602,15-41-4239</inkml:trace>
  <inkml:trace contextRef="#ctx0" brushRef="#br0" timeOffset="9473.54">10023 492 9586,'-57'-37'4065,"4"7"248,9 11-2745,0 7-224,13 12-823,9 11 175,7 7 1544,21 12-6569,9 2 3233</inkml:trace>
  <inkml:trace contextRef="#ctx0" brushRef="#br0" timeOffset="10559.91">10595 686 10442,'-6'2'7286,"-21"3"-4517,10-2-1709,-22 5 371,1 2 0,1 2 1,-16 8-1432,41-16 123,1 1 0,0 1 0,0 0 1,1 0-1,0 1 0,0 0 0,0 1 0,1 0 1,0 1-1,1 0 0,0 0 0,0 1 1,1 0-124,5-8 10,0 1 0,1-1 0,-1 1 0,1-1 0,0 1 0,0-1 0,0 1 1,0 0-1,0 0 0,1 0 0,-1-1 0,1 1 0,0 0 0,-1 0 0,2 0 1,-1 0-1,0 0 0,0-1 0,1 1 0,0 0 0,-1 0 0,1 0 0,0-1 1,0 1-1,1-1 0,-1 1 0,0-1 0,1 1 0,0 0-10,1-1 10,0 1-1,0 0 1,1-1 0,-1 1-1,1-1 1,0 0-1,-1 0 1,1-1 0,0 1-1,0-1 1,0 0-1,0 0 1,0 0-1,0 0 1,1-1 0,-1 0-1,0 1 1,0-2-1,0 1 1,3-1-10,3 1 20,0-2 0,-1 0-1,1 0 1,0 0 0,-1-1 0,1-1 0,-1 0-1,0 0 1,0-1 0,0 0 0,-1 0 0,0-1-1,0 0 1,4-4-20,-2-1 30,0 1 1,-1-2-1,0 1 0,-1-1 0,-1 0 0,0-1 0,0 0 0,-1 0 0,2-8-30,4-21 56,-1 0 0,-2-1 0,-2 0 0,-2-1 0,-1 0 0,-3-8-56,-1 39 12,2-9 4,-1 0-1,-2 0 0,0 0 0,-1 1 0,-1-1 1,-1 0-1,-4-9-15,8 31 2,0-1 0,0 1 1,0 0-1,0-1 0,0 1 0,0 0 1,0-1-1,0 1 0,-1-1 1,1 1-1,0 0 0,0-1 0,0 1 1,0 0-1,-1 0 0,1-1 0,0 1 1,0 0-1,-1 0 0,1-1 0,0 1 1,-1 0-1,1 0 0,0-1 1,-1 1-1,1 0 0,0 0 0,-1 0 1,1 0-1,0 0 0,-1 0 0,1 0 1,0 0-1,-1-1 0,1 1 0,-1 1-2,-8 10 48,-4 27-5,4 10 137,2 0 0,3 1 0,2 0 0,1 0 0,3-1 0,2 1 0,7 28-180,-9-61 37,1-1-1,1 0 1,0 0-1,1 0 1,1-1-1,0 1 1,1-1 0,1-1-1,4 7-36,-10-17 11,0 1 0,1-1 0,0 1 0,0-1 0,0 0 0,0 0 0,1 0 0,-1-1 0,1 1 0,-1-1 0,1 0 0,0 0 0,0 0 0,0 0 0,0-1 0,0 1 0,1-1 0,-1 0 0,0-1 0,0 1 0,1-1 0,-1 0 0,1 0 0,-1 0 0,0 0 0,1-1 0,-1 0 0,0 1 0,0-2 0,1 1 0,-1 0 0,0-1 0,0 0 0,0 0 0,2-2-11,5-2 12,-1 0 1,0-1-1,0-1 1,-1 0-1,0 0 1,0-1 0,-1 0-1,0 0 1,0-1-1,-1 0 1,0 0-1,-1-1 1,0 1 0,-1-2-1,0 1 1,-1 0-1,0-1 1,-1 0-1,1-9-12,-3 20 0,-1-1 0,0 1 0,0-1 0,0 1 0,0-1 0,0 1 0,0 0 0,0-1 0,-1 1 0,1-1 0,0 1 0,-1 0 0,1-1 0,-1 1 0,0 0 0,1-1 0,-1 1 0,0 0 0,0-1 0,1 2-1,-1 0 0,0 0-1,1-1 1,-1 1-1,1 0 1,-1 0 0,0 0-1,1 0 1,-1-1 0,0 1-1,1 0 1,-1 0 0,0 0-1,1 0 1,-1 1 0,0-1-1,1 0 1,-1 0 0,0 0-1,1 0 1,-1 1 0,1-1-1,-1 0 1,0 1 0,1-1-1,-1 0 1,1 1 1,-4 1-8,1 1 1,0-1 0,0 1-1,1 0 1,-1-1-1,0 1 1,1 1-1,0-1 1,0 0-1,0 0 1,0 1-1,0-1 1,1 1 7,-1 1 0,0 1 0,0-1 1,1 0-1,0 1 0,0-1 0,0 0 0,0 1 1,1 0-1,0-1 0,0 1 0,1-1 0,0 1 0,0-1 1,0 0-1,0 1 0,1-1 0,0 0 0,0 0 1,0 0-1,1 0 0,0 0 0,0 0 0,0-1 1,0 1-1,1-1 0,0 0 0,-1 0 0,2 0 1,-1-1-1,0 0 0,1 1 0,-1-1 0,1-1 1,0 1-1,0-1 0,0 0 0,0 0 0,1 0 0,-1-1 1,1 0-1,-1 0 0,1 0 0,2 1 8,1-1-1,0-1 1,-1 1-1,1-2 1,0 1 0,0-1-1,-1 0 1,1-1 0,-1 0-1,1 0 1,-1-1-1,0 0 1,0 0 0,0-1-1,0 0 1,0-1-8,8-6 18,-1-1-1,0-1 1,0 0 0,-2-1-1,1 0 1,6-11-18,-20 33-79,-1-1 79,0 1 0,1-1-1,0 0 1,0 0 0,1 0-1,0 0 1,0 1-1,1-1 1,0 0 0,0-1-1,1 3 1,-2-8 2,1 0 0,-1 0 0,1 0-1,-1-1 1,0 1 0,1 0 0,-1-1 0,1 0-1,-1 1 1,1-1 0,-1 0 0,1 1-1,-1-1 1,1 0 0,0 0 0,-1 0-1,1-1 1,-1 1 0,1 0 0,-1 0 0,1-1-1,-1 1 1,1-1-2,43-15 21,-28 9-15,-10 4-6,1 1-1,-1 0 0,1 0 0,0 1 0,0 0 1,0 0-1,2 1 1,-7 0-2,-1 1-1,0-1 1,1 1 0,-1-1-1,0 1 1,0 0 0,1 0 0,-1 0-1,0 0 1,0 0 0,0 0-1,0 0 1,0 1 0,-1-1 0,1 1-1,0 0 1,-1-1 0,1 1-1,-1 0 1,1 0 0,-1 0 0,0 0-1,0 0 1,0 0 0,1 2 2,3 7 5,0 0 1,1-1 0,0 0 0,1 0 0,0 0-1,5 3-5,-10-10-18,1 0 0,0 0 0,0 0-1,-1-1 1,2 1 0,-1-1-1,0 0 1,0 0 0,1 0-1,-1-1 1,1 1 0,0-1 0,-1 0-1,1 0 1,0 0 0,0 0-1,0 0 1,0-1 0,0 0 0,0 0-1,2 0 19,-3-1-108,0-1 0,-1 1 0,1 0 0,0-1 0,-1 0-1,1 0 1,-1 0 0,1 0 0,-1 0 0,0 0 0,0 0-1,0-1 1,0 1 0,0-1 0,-1 1 0,1-1 0,-1 0 0,1 0-1,-1 0 1,0 0 0,0 0 0,-1 0 0,1-3 108,4-10-1888,-2-1-1,0 0 1,0-14 1888,0-27-3829</inkml:trace>
  <inkml:trace contextRef="#ctx0" brushRef="#br0" timeOffset="10907.1">11800 158 8602,'0'-4'639,"1"-1"-1,-1 1 1,0-1 0,0 1 0,0-1 0,-1 0-1,1 1 1,-1-1 0,0 1 0,-1 0 0,1-1-1,-1 1 1,0 0 0,-2-4-639,4 7 175,-1 0 0,1 0 0,-1 1 0,0-1 0,0 0 0,1 0 0,-1 0 0,0 1 0,0-1 0,0 0 0,0 1 0,0-1 0,0 1 0,0-1 0,0 1 0,0 0 0,0-1 0,0 1 0,0 0 0,0 0 0,0-1 0,0 1 0,0 0 0,-1 0-175,0 1 106,-1 0-1,1 0 1,0 0 0,0 0-1,-1 0 1,1 0 0,0 0-1,0 1 1,0-1 0,0 1-1,1-1 1,-1 1 0,0 0-1,1 0 1,-1 0 0,0 1-106,-11 16 440,1 0 1,1 0 0,0 1 0,2 1-1,0 0 1,1 0 0,2 1 0,-4 18-441,-3 26 1119,2 1 0,2 25-1119,5-49 216,3 1 0,1-1 0,5 32-216,-3-60 29,0-1 0,0 1 1,2-1-1,0 1 0,0-1 1,1 0-1,1-1 0,0 1 1,1-1-1,1 0 0,0-1 1,8 10-30,3-8-155,-7-17-475,-12 2 551,1-1 0,0 0 0,-1 0 1,1 1-1,-1-1 0,1 0 1,-1 0-1,0 0 0,0 0 1,0 0-1,0 1 0,0-1 0,0 0 1,0 0-1,-1 0 0,1 0 1,-1 1-1,1-1 0,-1 0 79,-7-16-251,-1 1-1,0 1 0,-1 0 0,-1 0 0,0 1 1,-1 0-1,-1 1 0,0 0 0,-15-11 252,-13-17-12,39 42 25,1-1 0,0 0 0,0 0 0,0 0 0,0 0 0,1 0 0,-1 0 0,0-1-1,0 1 1,1 0 0,-1 0 0,0-1 0,1 1 0,-1 0 0,1-1 0,0 1 0,-1 0-1,1-1 1,0 1 0,0 0 0,0-1 0,0 1 0,0-1 0,1 0-13,-1 1 12,1-1 0,0 1 0,0 0 0,0 0 0,0 0 1,0 0-1,1 0 0,-1 0 0,0 0 0,0 0 0,1 1 0,-1-1 1,0 0-1,1 1 0,-1-1 0,1 1 0,-1 0 0,1-1 0,-1 1-12,15-3 158,0 2 0,0-1 0,0 2 0,5 0-158,-8 0 247,104 4 720,-36 2-4946,-8 0 607</inkml:trace>
  <inkml:trace contextRef="#ctx0" brushRef="#br0" timeOffset="30904.31">1163 2225 8514,'-40'4'6657,"2"-6"-4082,25 1-2030,1 1 0,-1 0 0,0 0 0,0 2 0,-8 1-545,-47 12 1898,0 3 0,2 4 1,-30 14-1899,90-33 79,0 0 0,1 0 1,0 1-1,-1 0 1,1-1-1,1 2 0,-1-1 1,1 1-1,-1-1 1,1 1-1,-1 3-79,3-6 9,1 0-1,-1 1 1,1-1 0,0 0 0,0 1 0,0-1-1,0 1 1,0-1 0,1 1 0,-1-1-1,1 1 1,-1 0 0,1-1 0,0 1-1,0 0 1,0-1 0,1 1 0,-1-1 0,1 1-1,-1 0 1,1-1 0,0 1 0,0-1-1,0 0 1,0 1 0,0-1 0,1 0-1,1 3-7,-2-4 0,1 1 0,0-1 1,0 1-1,0-1 1,0 1-1,0-1 1,0 0-1,0 0 1,0 0-1,0 0 1,1-1-1,-1 1 1,0-1-1,1 1 1,-1-1-1,0 0 1,1 1-1,-1-1 1,0-1-1,1 1 1,-1 0-1,0 0 1,1-1-1,-1 0 0,0 1 1,0-1-1,1 0 1,-1 0-1,1-1-1,8-2 20,-1-1-1,0-1 1,0 0-1,0 0 1,5-5-20,1-3 26,-2 0 0,1-1 0,-2-1 0,0 0 0,-1-1 0,0-1 1,-2 1-1,0-2 0,-1 1 0,0-1 0,-2-1 0,0 1 1,-2-1-1,0-1 0,-1-2-26,2-8 52,-2-1 0,-1 0 0,-1 0 0,-2 0 1,-2-1-1,0 1 0,-2 0 0,-2 1 0,-5-16-52,10 44 18,0-6 79,-2 0 1,1 0-1,-1 0 0,0 1 1,-1-1-1,0 1 1,-1 0-1,1 0 1,-2 1-1,-4-7-97,10 14 11,-1-1 0,1 1-1,0 0 1,-1-1 0,1 1 0,-1-1-1,1 1 1,-1 0 0,1-1-1,-1 1 1,1 0 0,-1 0 0,1-1-1,-1 1 1,1 0 0,-1 0-1,0 0 1,1 0 0,-1 0 0,1 0-1,-1 0 1,1 0 0,-1 0-1,0 0 1,1 0 0,-1 0 0,1 0-1,-1 0 1,1 1 0,-1-1-1,1 0 1,-1 0 0,1 1 0,-1-1-1,1 0 1,-1 1 0,1-1-1,-1 0 1,1 1 0,-1-1 0,1 1-1,0-1 1,-1 1 0,1-1-1,0 1 1,-1-1 0,1 1 0,0-1-1,0 1 1,0-1 0,-1 1-1,1-1 1,0 1 0,0 0 0,0-1-11,-8 40 98,7 1-76,1 1-1,3 0 0,1 0 1,2-1-1,2 0 0,2 0 1,1-1-1,2 0 0,14 26-21,-22-53 6,1-1 0,0-1 0,1 1 0,0-1 0,1 0 0,0-1-1,1 0 1,0 0 0,1-1 0,-1 0 0,2 0 0,7 4-6,-13-10 11,1 0 0,-1 0 0,1 0 0,0-1 0,0 0 0,0 0 0,0 0 0,0-1 0,1 0 0,-1 0 0,0-1 0,0 0 0,1 0 0,-1 0 0,0-1 0,1 1 0,-1-2 0,0 1 0,0-1 0,0 0 0,0 0 0,0 0 0,-1-1 0,1 0 0,-1 0 0,1-1 1,0 0-12,-3 1 12,1 1 1,-2-1 0,1 0-1,0 0 1,0 0 0,-1 0-1,1 0 1,-1 0 0,0-1 0,0 1-1,-1-1 1,1 1 0,-1-1-1,1 0 1,-1 0 0,0 0-1,-1 1 1,1-1 0,-1 0 0,1 0-1,-1-2-12,0 5 6,0 0-1,-1-1 0,1 1 1,0 0-1,0-1 1,-1 1-1,1 0 0,-1-1 1,1 1-1,-1 0 0,0 0 1,1 0-1,-1 0 0,0-1 1,0 1-1,0 0 1,0 0-1,0 1 0,0-1 1,0 0-1,0 0 0,0 0 1,-1 0-6,-1 0 3,1 1 0,-1-1 0,1 1 1,-1 0-1,1-1 0,-1 1 0,1 0 1,-1 0-1,1 1 0,-1-1 0,1 1 1,-1-1-1,1 1 0,-1 0 0,1 0 1,-1 0-1,-1 1-3,-4 2-2,0 0 0,0 1 0,1 0 0,-1 0 0,1 0 0,0 1 0,1 0 0,-1 1-1,1 0 1,1 0 0,-1 0 0,0 3 2,4-8-2,0 1-1,1 0 1,-1-1-1,1 1 1,0 0-1,0 0 1,0 0 0,0 0-1,0 0 1,1 0-1,-1 0 1,1 0-1,0 0 1,0 1-1,0-1 1,0 0-1,0 0 1,1 0-1,0 0 1,-1 0-1,1 0 1,0 0-1,1 0 1,-1 0 0,0 0-1,1-1 1,0 1-1,-1 0 1,1-1-1,0 1 1,0-1-1,0 0 1,1 0-1,-1 0 1,1 0-1,-1 0 1,2 0 2,8 6 9,0-1 1,0 0-1,1-1 0,0 0 1,1-1-1,-1 0 1,1-2-1,0 1 0,0-2 1,0 0-1,12 1-9,20-2 46,0-3-1,0-1 1,0-2-46,7 0-263,-13 4-4442,-14 7 422</inkml:trace>
  <inkml:trace contextRef="#ctx0" brushRef="#br0" timeOffset="31725.23">2392 2088 12035,'-27'28'10046,"8"11"-6478,-4 48-4111,17-57 1571,-1-5-852,-9 38 118,15-59-275,1 0 1,-1 0 0,1 0 0,0 1-1,0-1 1,0 0 0,0 0 0,1 1-1,0-1 1,0 0 0,0 0-1,1 2-19,-2-6 11,0 0-1,0 0 1,0 1-1,0-1 0,0 0 1,0 0-1,0 0 1,1 0-1,-1 0 0,0 0 1,0 1-1,0-1 1,0 0-1,0 0 0,0 0 1,0 0-1,1 0 1,-1 0-1,0 0 0,0 0 1,0 0-1,0 0 1,0 0-1,1 0 0,-1 0 1,0 0-1,0 1 1,0-1-1,0 0 0,0 0 1,1 0-1,-1-1 1,0 1-1,0 0 0,0 0 1,0 0-1,0 0 1,1 0-1,-1 0 0,0 0 1,0 0-1,0 0 1,0 0-1,0 0 0,0 0 1,1 0-1,-1 0 1,0-1-1,0 1 0,0 0 1,0 0-1,0 0 1,0 0-1,0 0 0,0 0 1,0-1-1,0 1 1,0 0-1,1 0 0,-1 0 1,0 0-1,0 0 1,0-1-1,0 1 0,0 0 1,0 0-1,0 0 1,0 0-1,0 0 0,0-1-10,6-18 878,-1 4-890,6-13 206,2 0 0,13-22-194,-19 37 37,1 1 0,0 0 0,1 1 0,0 0-1,0 0 1,1 1 0,1 1 0,1-2-37,-11 10 1,1 0 1,-1 0-1,0 0 1,1 0-1,0 0 0,-1 0 1,1 0-1,0 1 1,-1-1-1,1 0 0,0 1 1,0 0-1,-1-1 1,1 1-1,0 0 0,0 0 1,0 0-1,-1 0 1,1 0-1,0 0 0,0 1 1,0-1-1,-1 0 1,1 1-1,0 0 0,0 0-1,1 0 0,-1 1-1,0 0 0,1 1 1,-1-1-1,0 0 1,0 1-1,0-1 0,0 1 1,-1-1-1,1 1 0,-1 0 1,0 0-1,0 0 1,1 1 0,1 7 0,0 0 1,0 0 0,-1 0 0,0 0 0,-1 1 0,-1-1 0,0 0 0,0 4-1,-1 10 16,0-25-13,1 0-1,0 1 1,0-1-1,0 0 1,0 1-1,0-1 1,0 0 0,-1 0-1,1 1 1,0-1-1,0 0 1,0 1-1,0-1 1,0 0-1,0 0 1,0 1 0,0-1-1,0 0 1,0 1-1,1-1 1,-1 0-1,0 0 1,0 1-1,0-1 1,0 0 0,0 1-1,0-1 1,1 0-1,-1 0 1,0 0-1,0 1 1,0-1-1,1 0 1,-1 0 0,0 0-1,0 1 1,1-1-1,-1 0 1,0 0-1,0 0 1,1 0-1,-1 0 1,0 0 0,0 1-1,1-1 1,-1 0-1,0 0 1,1 0-1,-1 0 1,0 0-1,0 0 1,1 0 0,-1 0-3,17-12 48,17-16-26,-16 8-16,-9 7 0,2 2 0,-1-1 0,2 1-1,-1 1 1,12-8-6,-20 16 7,0 0 0,-1 0 0,1 1 0,0 0 0,0-1 0,0 1 0,0 0 0,0 0 0,0 1 0,0-1-1,1 1 1,-1-1 0,0 1 0,1 0-7,-2 1 1,-1-1-1,1 0 1,-1 1-1,1-1 1,-1 1-1,0 0 0,1-1 1,-1 1-1,0 0 1,1 0-1,-1 0 1,0 0-1,0 0 0,0 0 1,0 0-1,0 0 1,0 0-1,0 1 1,0-1-1,-1 0 0,1 1 0,3 8 53,-1 0 0,0 0-1,-1 0 1,0 1-1,0-1 1,-1 1-1,0 5-52,7 40 1113,-6-53-1507,-1 1 0,2-1 0,-1 0 1,0 1-1,0-1 0,1 0 0,0 0 0,0-1 0,0 1 0,0 0 0,0-1 1,0 0 393,-1 0-254,30 20-3917</inkml:trace>
  <inkml:trace contextRef="#ctx0" brushRef="#br0" timeOffset="32123.31">3306 2285 8482,'-2'-2'847,"1"-1"1,-1 1-1,0 0 1,0 0-1,0 0 1,0 0-1,0 0 0,0 0 1,0 1-1,-1-1 1,1 1-1,-1-1 1,1 1-1,-1 0 1,1 0-1,-3 0-847,-1-1 618,1 1 0,-1 0-1,0 1 1,1 0 0,-1 0 0,0 0-1,1 0 1,-4 2-618,-13 2 40,1 2-1,0 0 1,0 1 0,-3 3-40,2-1 1119,10-5-1020,8-3-69,-1 0 0,1 1 0,-1-1 1,1 1-1,0 0 0,0 0 0,0 1 0,0 0 1,0-1-1,0 1 0,1 0 0,-2 2-30,5-5 0,-1 1 1,1-1-1,0 0 0,0 1 1,0-1-1,0 1 0,0-1 1,0 0-1,0 1 0,0-1 1,0 1-1,0-1 0,0 0 1,0 1-1,0-1 0,0 1 1,0-1-1,0 0 0,1 1 1,-1-1-1,0 1 0,0-1 1,0 0-1,1 1 0,-1-1 1,0 0-1,0 1 0,1-1 1,-1 0-1,0 0 0,1 1 1,-1-1-1,0 0 0,1 0 1,-1 1-1,0-1 0,1 0 1,-1 0-1,0 0 0,1 0 1,-1 0-1,1 0 0,-1 0 1,0 0-1,1 1 0,-1-1 1,1 0-1,22 4-4,-21-3 5,15 0 21,0-1 0,1 0-1,-1-1 1,0-1-1,0-1 1,0 0 0,-1-1-1,1-1 1,-1-1-1,0 0 1,4-3-22,-14 12 366,-4 12 90,-2-11-408,1 1 1,-1 0-1,1 0 1,0 0-1,0-1 1,1 1-1,1 3-48,-1-3-41,26 38-333,-25-39-288,1 0 1,1 0 0,-1-1-1,0 0 1,1 1 0,0-2-1,1 2 662,34 16-4365</inkml:trace>
  <inkml:trace contextRef="#ctx0" brushRef="#br0" timeOffset="32805.97">3719 2342 7050,'0'-1'509,"1"-1"0,-1 0 0,0 0 0,1 0 0,-1 0 1,0 0-1,0 0 0,0 1 0,-1-1 0,1 0 0,0 0 1,-1 0-1,1 0 0,-1 0 0,0 1 0,1-1 1,-1 0-1,0 1 0,0-1 0,0 0 0,0 1 0,-1-1 1,1 1-1,0-1-509,-3 0 443,1-1 1,0 1-1,0 0 0,-1 0 1,1 1-1,-1-1 1,0 1-1,0-1 0,1 1 1,-1 0-1,-3 0-443,-9-1 498,0 1 0,0 0 0,0 1 1,0 0-1,-7 3-498,8-1 270,1 0 0,0 1 1,0 1-1,-12 5-270,24-8 17,-1 0 1,1 0-1,-1 0 0,1 1 0,-1-1 1,1 1-1,0 0 0,0-1 1,0 1-1,0 0 0,0 0 0,1 0 1,-2 1-18,3-1 1,-1-1 0,1 0 0,-1 0 0,1 1 0,0-1 0,0 0 0,0 0 0,0 1 0,0-1 0,0 0 0,0 0 0,0 1 0,0-1 0,0 0 0,1 0 0,-1 1-1,0-1 1,1 0 0,-1 0 0,1 0 0,0 0 0,-1 1 0,1-1 0,0 0 0,0 0 0,-1 0 0,1-1 0,1 2-1,3 2-1,-1 1 0,1-2-1,0 1 1,0 0-1,1-1 1,-1 0 0,0 0-1,1-1 1,0 0 0,0 0-1,0 0 1,0 0-1,0-1 1,0 0 0,0-1-1,0 1 1,0-1 0,5 0 1,-2-1 6,1 1 0,0-1 0,-1-1 0,1 0 0,-1 0 0,0-1 0,1 0 0,-1-1 0,0 1 0,-1-2 0,4-1-6,-5 1 4,-1-1 1,1 1 0,-1-1 0,0-1 0,-1 1-1,1-1 1,-1 0 0,-1 0 0,1 0 0,-1 0 0,-1-1-1,4-7-4,3-13 9,-2-1 0,0 0 0,-2 0-9,-2 13 2,13-76 8,-4 0-1,-4 0 0,-2-49-9,-7 134 2,1-5 8,0 0 0,-1 0 0,-1 1 0,1-1 1,-2 0-1,0 1 0,0-1 0,-1 1 0,-1-1 1,0 1-1,-2-3-10,6 13 5,0 0 0,0 0 0,-1 1 0,1-1 0,-1 0 0,1 0 0,-1 0 0,1 1 0,-1-1 0,1 0 0,-1 1 0,0-1 0,1 0 0,-1 1 0,0-1 0,0 1 0,0-1 0,1 1 0,-1-1 0,0 1 0,0 0 0,0-1 0,0 1 0,0 0 0,1 0 0,-1 0 0,0 0 0,0 0 0,0 0 0,0 0 0,0 0 0,0 0 0,0 0 0,0 0 0,0 0 0,0 1 0,1-1 1,-1 0-1,0 1 0,0-1 0,0 1 0,0-1 0,1 1 0,-1-1 0,0 1 0,1-1 0,-1 1 0,0 0 0,1-1 0,-1 1 0,1 0 0,-1 0 0,1-1 0,-1 1-5,-3 5 97,1 0 0,0-1 0,0 1 0,0 0 0,0 1 0,-1 5-97,-5 35 601,2 0 0,2 1 0,2 0-1,3 48-600,0-46 154,0 7 127,6 48-281,-3-84 21,0 1 0,2-1 0,0 0 0,1 0 0,2 0 0,3 7-21,-8-22 9,0-1 1,0 0 0,0 0 0,1 0 0,0 0 0,0 0 0,0-1 0,0 1-1,1-1 1,0-1 0,0 1 0,0 0 0,0-1 0,0 0 0,1 0 0,-1-1 0,1 0-10,-2 0 10,0-1 1,0 0 0,1 0 0,-1-1 0,0 0 0,0 1 0,0-1 0,0 0 0,0-1 0,1 1 0,-1-1 0,0 0 0,0 0 0,0 0 0,0-1 0,0 1 0,-1-1 0,1 0 0,0 0 0,-1 0 0,1 0 0,-1-1 0,0 0 0,0 1 0,0-1 0,1-1-11,7-10 15,0 0 1,0 0-1,3-9-15,-5 8 8,1 1 1,0 0-1,12-12-8,-22 25-1,1 0 1,0 1 0,-1-1 0,1 1-1,0-1 1,0 0 0,-1 1-1,1 0 1,0-1 0,0 1 0,0-1-1,-1 1 1,1 0 0,0 0 0,0-1-1,0 1 1,0 0 0,0 0 0,0 0-1,0 0 1,-1 0 0,1 0-1,0 0 1,0 1 0,0-1 0,0 0-1,0 0 1,21 19-11,12 43-3,-28-49 17,1 2-482,-1-2 741,1 0 0,0 0-1,1-1 1,5 6-262,16 7-1535,-26-23 936,0-1 1,0 1-1,0-1 1,0 0-1,1 0 0,-1-1 1,0 1-1,0 0 0,1-1 1,2 0 598,5-3-4538</inkml:trace>
  <inkml:trace contextRef="#ctx0" brushRef="#br0" timeOffset="33163.04">4337 2312 7898,'79'-43'4489,"-73"36"96,-4 3-2009,0 8-175,-4-4-969,1 0-168,1 1-584,0 5-111,-1 3-265,1 8-104,0-10-120,0 2 16,0-3 224,1 0-80,0-4 48,6 2-5497,10 0-152,-9-8-1993</inkml:trace>
  <inkml:trace contextRef="#ctx0" brushRef="#br0" timeOffset="33164.04">4506 1998 8466,'-8'-25'4089,"-6"2"-40,-2 8-2321,7 4-360,6 8-912,1 3-208,8 6-24,-6-6-416,1 0-280,1 1-1456,13 6-2169,6 3-240</inkml:trace>
  <inkml:trace contextRef="#ctx0" brushRef="#br0" timeOffset="33787.21">4568 1961 3937,'59'42'3206,"-57"-40"-2810,0 1 0,1-1 0,-1 1 0,0-1 0,0 1 0,-1 0 0,1 0 0,-1-1 0,1 1 0,-1 1 0,0-1-1,0 0 1,0 0 0,0 0 0,-1 1 0,1-1 0,-1 0 0,0 0 0,0 1 0,0-1 0,0 0 0,-1 1 0,1 0-396,-1 6 950,-1 20 1654,-2-1 1,-4 19-2605,3-21 1118,0 1 0,2-1 0,2 7-1118,0-33 33,1 0 0,0 0 0,0 0 1,0 0-1,0 0 0,0 0 0,0 0 1,0 0-1,0 0 0,0-1 0,0 1 0,1 0 1,-1 0-1,0 0 0,1 0 0,-1 0 1,0-1-1,1 1 0,-1 0 0,1 0 0,-1-1 1,1 1-1,0 0 0,-1-1 0,1 1 1,0 0-1,-1-1 0,1 1 0,0-1 0,0 1 1,-1-1-1,1 0 0,0 1 0,0-1 1,0 0-1,0 1 0,0-1 0,0 0 0,-1 0 1,1 0-1,0 0 0,0 0 0,0 0 0,0 0 1,0 0-1,0 0 0,0 0 0,0-1 1,0 1-1,-1 0 0,1-1 0,0 1 0,0 0 1,0-1-1,-1 1 0,2-1-33,9-5 138,0 0-1,-1-1 1,0 0-1,5-4-137,1 0 78,47-29 50,68-39-22,-129 78-106,0 0 1,0 0-1,-1 0 1,1 1-1,0-1 1,0 0-1,0 1 1,0 0-1,0-1 1,0 1-1,0 0 1,0 0-1,0 0 1,0 0-1,-1 0 0,0 1 0,0-1 0,-1 0-1,1 1 1,0-1 0,0 0 0,-1 1 0,1-1 0,-1 1 0,1-1 0,0 1 0,-1-1-1,1 1 1,-1 0 0,1-1 0,-1 1 0,1 0 0,-1-1 0,1 1 0,-1 0 0,0 0-1,0-1 1,1 1 0,0 6 5,0 0-1,0 0 1,-1 0-1,0 0 1,0 0-1,0 0 1,-1 1-5,-1 10 33,2-10-21,-1 1 17,1 0-1,0 1 1,0-1 0,1 0 0,0 1 0,0-1 0,1 1-29,-1-7 9,1 0 0,-1-1 0,1 1 1,-1 0-1,1 0 0,0-1 1,0 1-1,0-1 0,0 0 0,0 1 1,0-1-1,1 0 0,-1 0 0,1 0 1,0-1-1,-1 1 0,1-1 1,0 1-1,0-1 0,0 0 0,0 0 1,0 0-1,0-1-9,13 3 28,0 0-1,0-2 1,0 0 0,0-1-1,0-1 1,0 0 0,0-1-1,-1-1 1,1 0 0,-1-1 0,1-1-1,-1 0 1,5-4-28,-14 5 15,0 0 1,-1 0-1,1-1 0,-1 0 1,0 0-1,-1 0 0,1-1 0,-1 0 1,0 1-1,0-1 0,-1-1 1,0 1-1,2-5-15,-4 8 6,1 0-1,-1 0 1,0 0 0,0 0 0,0 0-1,0 0 1,0-1 0,-1 1-1,1 0 1,-1 0 0,0-1-1,0 1 1,0 0 0,0-1 0,-1 1-1,1 0 1,-1 0 0,0-1-1,0 1 1,0 0 0,-1 0-1,1 0 1,-1 0 0,1 0 0,-1 1-1,0-1 1,0 0 0,-2-2-6,2 5 0,1-1 1,0 0-1,0 0 1,-1 0 0,1 1-1,0-1 1,-1 1-1,1-1 1,0 1-1,-1-1 1,1 1 0,-1 0-1,1 0 1,-1-1-1,1 1 1,-1 0-1,1 1 1,0-1 0,-1 0-1,1 0 1,-1 1-1,1-1 1,-1 0-1,0 1 0,-1 1 0,0 0-1,-1 0 1,1 0-1,0 0 0,0 0 1,0 1-1,0-1 1,1 1-1,-1 0 1,0 1 0,-1 2 7,-1 0 1,0 1 0,1 0-1,1 0 1,-1 0 0,1 0 0,0 1-1,1-1 1,-1 4-8,2-8 18,1 1-1,0-1 1,1 0 0,-1 0-1,1 1 1,-1-1 0,1 0 0,0 0-1,0 0 1,0 0 0,0 0-1,1 0 1,-1 0 0,1 0-1,0-1 1,0 1 0,0 0-1,0-1 1,0 0 0,1 1-1,-1-1 1,1 0 0,-1 0 0,1-1-1,0 2-17,14 7 101,0-1-1,0 0 1,1-1 0,3 0-101,29 14-316,-9 3-4243,-2 5 657</inkml:trace>
  <inkml:trace contextRef="#ctx0" brushRef="#br0" timeOffset="34705.15">6614 1690 11578,'-2'-12'1995,"2"8"-1345,0 0 0,-1 1 0,1-1 0,-1 1-1,0-1 1,0 1 0,0-1 0,-1 1 0,1 0 0,-1 0-1,0-1 1,0 1-650,-4 18 3651,-1 23-2782,4 53-153,4-1 0,3 1-1,5-1 1,7 23-716,-13-99 31,-1 0 0,2 0 1,0 0-1,0 0 0,2-1 0,-1 1 0,8 10-31,-10-19 10,0 0 0,1 0 0,-1-1 1,1 0-1,0 0 0,0 0 0,0 0 0,0 0 0,1-1 0,-1 0 0,1 0 0,0 0 0,0-1 0,0 1 1,0-1-1,1 0 0,-1-1 0,1 1 0,-1-1 0,1 0 0,-1-1 0,1 1-10,10-1 33,-1-1 0,0 0 0,0-1 1,1-1-1,-1 0 0,-1-1 0,1 0 0,0-1 0,-1-1 0,0-1 0,12-7-33,-17 9 17,-1 0 0,1-1 0,-1 0 1,0 0-1,0-1 0,-1 0 0,0 0 0,0-1 0,-1 0 0,0 0 1,0-1-1,-1 0 0,0 0 0,-1 0 0,1 0 0,-2-1 0,0 1 0,1-3-17,-3 9 8,-1-1-1,1 1 1,-1-1-1,0 1 0,0-1 1,0 1-1,0 0 1,-1-1-1,1 1 0,-1-1 1,0 1-1,0 0 1,0 0-1,0-1 0,-1 1 1,1 0-1,-1 0 1,0 0-1,0 0 0,0 1 1,0-1-1,0 0 1,-1 1-1,1 0 0,-1-1 1,0 1-1,1 0 1,-1 0-1,0 1 0,0-1 1,-2 0-8,-1-1 16,0 1 0,1 0 0,-1 1 0,0-1 0,0 1 0,0 0 0,0 1 0,0 0 0,0-1 0,0 2 0,0-1 0,0 1 0,0 0 0,1 0 0,-1 1 0,0-1 0,-4 3-16,1 0 35,1 1 0,0 0 0,0 1 0,0-1 0,1 1 0,0 1 0,0-1 0,0 1 0,1 1 0,0-1 0,1 1 0,-1 0 0,2 0 0,-1 1 0,1-1 0,0 1 0,-1 5-35,3-9 6,1 0 0,-1 0 0,1 0 1,0 1-1,0-1 0,1 0 1,0 1-1,0-1 0,0 0 0,0 1 1,1-1-1,0 0 0,0 1 1,1-1-1,-1 0 0,1 0 0,0 0 1,0 0-1,1 0 0,0-1 0,-1 1 1,2-1-1,-1 1 0,0-1 1,1 0-1,0 0 0,0-1 0,0 1 1,0-1-1,0 0 0,2 1-6,6 2 14,1 0 1,0 0-1,0-1 0,1-1 0,-1 0 0,1-1 1,0 0-1,7 0-14,20 1-110,0-2 0,12-2 110,33-7-1291,-31-2-3962,-12-1 590</inkml:trace>
  <inkml:trace contextRef="#ctx0" brushRef="#br0" timeOffset="35128.98">7636 2164 7842,'-34'-18'9020,"2"5"-4310,22 11-4235,0-1 1,0 2 0,-1-1-1,1 1 1,0 1-1,-1 0 1,1 0 0,0 1-1,-2 0-475,-21 3 1089,0 2-1,-15 5-1088,40-9 128,-1 0 0,1 1 1,-1 0-1,1 1 0,0 0 0,0 0 1,1 1-1,-1 0 0,1 0 0,0 0 1,-5 7-129,11-11 8,-1 0 0,1 1 0,-1-1 0,1 0 0,0 1-1,0-1 1,0 1 0,0 0 0,0-1 0,0 1 0,0 0 0,0 0 0,1-1 0,-1 1 0,1 0 0,0 0 0,-1 0 0,1 0 0,0 0 0,0 0 0,0 0 0,0 0 0,0-1 0,1 1 0,-1 0 0,0 0 0,1 0 0,0 0 0,-1 0 0,1-1 0,0 1 0,0 0 0,0-1 0,0 1 0,0-1 0,0 1 0,0-1 0,1 1 0,-1-1 0,1 0 0,-1 1 0,1-1 0,-1 0 0,1 0 0,1 0-8,5 4-3,0-1-1,0-1 1,0 1 0,0-1 0,1-1 0,-1 0 0,1 0 0,0 0-1,1-1 4,8 0 8,0-1 0,1 0 0,-1-1 0,0-2 0,11-1-8,-23 3 9,-1 0 0,1-1 1,-1 1-1,1-1 1,-1 0-1,0 0 1,0 0-1,1-1 1,-2 0-1,1 0 1,0 0-1,-1-1 0,1 0 1,-1 1-1,0-2 1,0 1-1,-1 0 1,1-1-1,0-1-9,-4 6 9,1-1 1,-1 1-1,0-1 0,1 0 0,-1 1 1,0-1-1,0 0 0,1 1 1,-1-1-1,0 0 0,0 1 0,0-1 1,0 0-1,0 1 0,0-1 0,0 0 1,0 0-1,0 1 0,0-1 0,0 0 1,0 1-1,0-1 0,-1 0 1,1 1-1,0-1 0,-1 0 0,1 1 1,0-1-1,-1 1 0,1-1 0,-1 0 1,1 1-1,-1-1 0,1 1 1,-1-1-1,1 1 0,-1 0 0,1-1 1,-1 1-1,0-1 0,1 1 0,-1 0 1,0 0-1,1-1 0,-1 1 0,0 0 1,1 0-1,-1 0 0,0 0 1,1 0-1,-1 0 0,0 0 0,0 0 1,1 0-1,-1 0-9,-3 0 55,0 0 0,0 0 0,1 1 0,-1-1 0,0 1-1,1 0 1,-1 0 0,0 0 0,-2 2-55,5-3 4,-1 1 0,1 0 0,-1 0-1,1 0 1,-1 0 0,1 0-1,-1 0 1,1 1 0,0-1 0,0 0-1,0 1 1,0-1 0,0 1 0,0-1-1,0 1 1,0 0 0,1-1 0,-1 1-1,0 0 1,1-1 0,-1 1 0,1 0-1,0 0 1,0-1 0,0 1 0,0 0-1,0 0 1,0 0 0,0-1-1,0 1 1,1 0 0,-1 0 0,1-1-1,-1 1 1,1 0 0,0-1 0,0 1-1,0-1 1,0 1 0,0-1 0,0 2-4,2 1 5,1 0 1,-1 1-1,1-1 0,0-1 1,0 1-1,0 0 1,0-1-1,1 0 1,-1 0-1,1 0 0,0-1 1,0 1-1,3 0-5,5 0-316,1 0-1,-1-1 1,0 0-1,1-1 0,-1 0 1,1-1-1,-1-1 0,1 0 1,11-3 316,-14 1-1490,1 0 0,-1 0 1,0-1-1,0 0 0,0-1 1,-1 0-1,2-1 1490,14-13-5737</inkml:trace>
  <inkml:trace contextRef="#ctx0" brushRef="#br0" timeOffset="35459.93">7868 2221 2104,'44'-52'4163,"-34"35"-2419,-5-3 6689,-6 16-1365,0 18-5096,3 30-1189,-1-33-646,-1 0 0,1 0 0,-2 0 0,0 0 0,0 0-1,-1 2-136,2 25 260,0-37-238,-1 0 0,1 0 0,0 0 0,1 1 0,-1-1 0,0 0 0,0 0 0,0 0 0,1 0 0,-1 1 0,1-1 0,-1 0 0,1 0 0,-1 0 0,1 0 0,-1 0 0,1 0 0,0 0 0,0 0 0,0 0 0,-1-1 0,1 1 0,0 0 0,0 0 0,0-1 0,0 1 0,0-1 0,0 1 0,1 0-22,-1-3 114,-1 1 1,1-1-1,0 1 0,0-1 0,-1 1 1,1-1-1,0 1 0,-1-1 0,0 1 1,1-1-1,-1 0 0,0 1 0,0-1 1,0 0-1,0 1 0,0-1 0,0 0 1,-1 1-1,1-2-114,0 0-91,0-11 185,1-17 98,1 0-1,5-24-191,-6 48 20,1-1 0,-1 1 0,2 0 0,-1-1 0,1 1-1,0 0 1,0 0 0,1 1 0,0-1 0,0 1 0,1 0-1,0 0 1,4-5-20,-7 10-64,0-1 0,1 1 0,-1-1 0,0 1 0,1 0 0,-1 0 0,1 0 0,-1 0 0,1 1 0,-1-1 0,1 1 0,-1-1 0,1 1 0,0 0 0,-1 0-1,1 0 1,0 0 0,-1 1 0,3 0 64,19 3-3046,-14-2 197,13 2-1060</inkml:trace>
  <inkml:trace contextRef="#ctx0" brushRef="#br0" timeOffset="36031.03">8218 2081 2096,'20'8'1353,"4"1"130,-5-6 2492,-21-2 6588,0 4-5166,1 4-3644,-1 7-3424,1 2 2781,-5 16-657,2-18-38,1 0 1,1-1-1,0 1 0,2 0 0,-1 0 1,3 10-416,-2-24 32,0-1 0,0 1 1,1 0-1,-1 0 1,1-1-1,-1 1 1,1 0-1,0 0 1,0-1-1,-1 1 1,1-1-1,0 1 1,1-1-1,-1 1 0,0-1 1,0 0-1,0 1 1,1-1-1,-1 0 1,1 0-1,0 0-32,-1 0 22,1-1 0,-1 0-1,1 1 1,-1-1-1,1 0 1,-1 0 0,1 0-1,-1 0 1,1 0 0,-1-1-1,1 1 1,-1 0-1,1-1 1,-1 1 0,0-1-1,1 0 1,-1 1 0,0-1-1,2-1-21,4-2 39,-1-1 0,1-1 1,-1 1-1,0-1 0,0-1 0,-1 1 0,0-1 0,1 0-39,14-22 51,1 0 1,16-15-52,-30 36 0,1 0 0,0 1-1,0 0 1,0 0 0,1 1 0,0 0 0,0 1 0,0 0 0,1 0 0,0 1 0,3-1 0,-11 5-1,0 0 1,1-1 0,-1 1-1,0 0 1,1 1 0,-1-1-1,0 0 1,1 1 0,-1-1-1,0 1 1,0 0 0,0 0 0,1 0-1,-1 0 1,0 0 0,0 0-1,0 0 1,0 1 0,-1-1-1,1 1 1,0-1 0,-1 1-1,1 0 1,-1 0 0,1 0-1,-1 0 1,0 0 0,0 0 0,0 0-1,0 0 1,0 0 0,0 0-1,0 3 1,5 12 16,0 0 0,-1 1 0,-1 0 0,0 2-16,-1-6 17,9 67 558,-8-80-6008,-4-2 1003</inkml:trace>
  <inkml:trace contextRef="#ctx0" brushRef="#br0" timeOffset="36415.59">8847 2143 4897,'-6'10'12260,"6"0"-5861,14 18-3656,-9-20-2800,5 8 437,1 0 0,0-1 1,2 0-1,-1-1 0,3 0-380,-1 7 574,-13-20-660,-1-1 1,0 0 0,1 1 0,-1-1 0,0 0-1,1 1 1,-1-1 0,0 0 0,0 1-1,1-1 1,-1 1 0,0-1 0,0 0 0,0 1-1,0-1 1,1 1 0,-1-1 0,0 1 0,0-1-1,0 1 1,0-1 0,0 0 0,0 1 0,0-1-1,0 1 1,0-1 0,-1 1 0,1-1 0,0 1-1,0-1 1,0 0 0,0 1 0,-1-1 0,1 1-1,0-1 1,0 0 0,-1 1 0,1-1 85,-1 0-3634</inkml:trace>
  <inkml:trace contextRef="#ctx0" brushRef="#br0" timeOffset="36772.99">8955 1896 10338,'-7'-36'4361,"2"1"496,2 13-2592,0 6-625,3 6-560,1 2-416,1 9-400,1 1-152,-3-2-88,0 1 225,0 0-105,5 17 1288,0 6-6545,8 47 2488</inkml:trace>
  <inkml:trace contextRef="#ctx0" brushRef="#br0" timeOffset="37118.13">9042 1994 8898,'44'86'3950,"-43"-82"-3552,0-1 0,0 1-1,0 0 1,-1 0 0,1-1 0,-1 1-1,0 0 1,0 0 0,-1 0 0,1-1-1,-1 1 1,1 0 0,-1 0 0,0-1-1,-1 1 1,1-1 0,-1 2-398,-5 15 1581,6-14-1084,-7 55 2304,8-58-2648,0 0 1,0 0 0,0 0-1,0 0 1,0 1-1,0-1 1,1 0-1,0 0 1,0 0-1,0 0 1,0 0 0,0 0-1,0 0 1,1 0-1,-1-1 1,2 2-154,-2-3 57,-1-1 1,1 1-1,0-1 1,0 1 0,-1-1-1,1 0 1,0 0-1,0 1 1,0-1-1,-1 0 1,1 0-1,0 0 1,0 0 0,0 1-1,0-1 1,0-1-1,-1 1 1,1 0-1,0 0 1,0 0-1,0 0 1,0-1 0,-1 1-1,1 0 1,0-1-1,0 1 1,-1 0-1,1-1 1,0 1-1,0-1-57,24-19 698,-19 15-455,6-6-7,0-1 1,-1 0-1,-1-1 0,0 0 1,5-10-237,-3 7 148,0-1 1,0 2-1,5-4-148,-16 18 3,0 0 0,0 0 0,0 0-1,0 1 1,0-1 0,0 0 0,0 1 0,0-1 0,0 1 0,0-1-1,0 1 1,0-1 0,0 1 0,0 0 0,1 0 0,-1-1 0,0 1-1,0 0 1,0 0 0,1 0 0,-1 0 0,0 0 0,0 1 0,0-1-1,1 0 1,-1 1 0,0-1 0,0 0 0,0 1 0,0-1-1,0 1 1,0 0 0,0-1 0,0 1 0,0 0 0,0 0 0,0-1-1,0 1 1,0 0 0,-1 0 0,1 0 0,0 0 0,-1 0 0,1 0-1,-1 0 1,1 1 0,-1-1 0,1 0-3,5 11 13,0 0 1,-1 0-1,0 1 0,1 5-13,-1-3 106,-1-6-248,-1 0 0,2 0 0,-1 0 0,1-1 1,0 0-1,1 1 0,0-2 0,2 3 142,-5-7-484,0-1-1,0 1 1,1-1 0,-1 0-1,0 0 1,1 0-1,-1 0 1,1 0 0,3 0 484,-3-1-1091,1 0 0,0 0 0,0 0 1,0-1-1,0 1 0,0-1 0,0-1 1,0 1-1,1-1 1091,34-8-7719</inkml:trace>
  <inkml:trace contextRef="#ctx0" brushRef="#br0" timeOffset="37490.32">9712 2184 6521,'2'-2'596,"-1"-1"0,1 1-1,-1-1 1,0 0 0,0 0-1,0 0 1,0 1 0,-1-1 0,1 0-1,-1 0 1,1 0 0,-1 0-1,0 0 1,0 0 0,-1 0-1,1 0 1,-1 0 0,0-2-596,0 2 382,0 1 0,-1 0 0,1 0 0,-1-1 0,1 1 0,-1 0 0,0 0 1,1 1-1,-1-1 0,0 0 0,0 0 0,-1 1 0,1 0 0,0-1 0,0 1 0,-1 0 1,0 0-383,-5-2 352,0 1 1,0 0 0,0 0 0,0 1 0,0 0 0,0 0 0,0 1 0,0 0-1,0 0 1,0 1 0,0 0 0,-6 2-353,9-2 76,-1 1 0,1 0 1,-1 0-1,1 0 0,0 1 0,0 0 0,0 0 1,0 0-1,0 0 0,1 1 0,-1 0 0,-2 3-76,5-5 7,0 1 0,1-1-1,-1 1 1,1-1 0,-1 1-1,1-1 1,0 1-1,0 0 1,0 0 0,1-1-1,-1 1 1,1 0 0,-1 0-1,1 0 1,0 0 0,0 0-1,0-1 1,1 1-1,-1 0 1,1 0 0,-1 0-1,1 0 1,0-1 0,0 1-1,0 0 1,1 1-7,7 10-1,1 0-1,-1-1 1,2-1 0,0 1 0,1-2-1,0 1 1,0-2 0,1 1 0,1-2-1,10 6 2,-1 1 7,-1 1 1,-1 0-1,15 16-7,-31-27 3,1 0 0,-1 0 0,-1 1 0,1-1 0,-1 1 0,0 0 0,-1 1 0,0-1 0,0 1 0,0-1 0,-1 1 0,0 0 0,-1 0 0,1 6-3,-2-9 4,0 0 1,-1 1 0,1-1 0,-1 1-1,-1-1 1,1 0 0,-1 0 0,0 0-1,0 0 1,0 0 0,-1 0 0,1-1-1,-1 1 1,0-1 0,-1 1 0,1-1-1,-1 0 1,0-1 0,0 1 0,0-1-1,0 1 1,-1-1 0,1 0 0,-1-1 0,0 1-1,0-1 1,0 0 0,0 0 0,-1-1-5,-3 3 15,0-1 1,0 0-1,0-1 1,-1 0 0,1 0-1,-1-1 1,1-1 0,-1 1-1,1-2 1,-1 1-1,0-1 1,1-1 0,0 1-1,-1-2 1,1 1 0,-4-3-16,11 5 3,1-1 0,-1 0 0,0 0 1,0-1-1,0 1 0,1 0 0,-1 0 0,1-1 1,-1 1-1,1-1 0,-1 0 0,1 1 1,0-1-1,0 0 0,0 0 0,0 0 0,0 0 1,0 1-1,0-1 0,1 0 0,-1-1 1,1 1-1,0 0 0,-1 0 0,1 0 0,0 0 1,0 0-1,0 0 0,0 0 0,1 0 0,-1 0 1,1-1-1,-1 1 0,1 0 0,0 0 1,-1 0-1,1 1 0,0-1 0,0 0 0,1 0 1,-1 0-4,4-7 14,1 0 0,0 0 1,1 0-1,0 1 0,0 0 0,1 1 1,3-3-15,14-10-544,1 1 1,1 1 0,1 1 0,0 2-1,1 1 1,1 1 0,0 2-1,23-6 544,-1 4-4236</inkml:trace>
  <inkml:trace contextRef="#ctx0" brushRef="#br0" timeOffset="37889.39">10558 2171 10218,'0'0'4457,"0"0"416,0-2-2536,0 1-593,0 0-688,-1 1-304,0 0-431,-2 0-177,3 0 48,0 0 80,0 0 48,3 0-5465,6 2-41,13 1-1927</inkml:trace>
  <inkml:trace contextRef="#ctx0" brushRef="#br0" timeOffset="38232.08">10682 2150 7506,'28'7'4104,"-32"-10"-31,1 3-1520,2 3-937,1-3-472,0 0-615,1 0-209,0 0-224,13 3 312,10 4 8,43 6-2137,-38-13-2679,3-7 215</inkml:trace>
  <inkml:trace contextRef="#ctx0" brushRef="#br0" timeOffset="38232.58">11125 2142 7426,'8'7'4016,"-10"-8"-71,2 3-1512,0-2-1025,0 0-456,0 0-520,1 0-16,10 0-47,9-1 95,50-5-3137,-32 1-1512,-1-3-608</inkml:trace>
  <inkml:trace contextRef="#ctx0" brushRef="#br0" timeOffset="38233.58">11523 2119 6729,'21'4'5170,"-9"-4"-409,-1-1-769,-6-1-1367,-1 1-505,0 1-831,-4 0-369,0 0-480,0 0-152,2 0-152,-1 0 760,0 0-416,1 0-6161,-1-1 2705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17:30.906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FF0066"/>
    </inkml:brush>
    <inkml:brush xml:id="br2">
      <inkml:brushProperty name="width" value="0.05" units="cm"/>
      <inkml:brushProperty name="height" value="0.05" units="cm"/>
      <inkml:brushProperty name="color" value="#CC0066"/>
    </inkml:brush>
    <inkml:brush xml:id="br3">
      <inkml:brushProperty name="width" value="0.05" units="cm"/>
      <inkml:brushProperty name="height" value="0.05" units="cm"/>
    </inkml:brush>
  </inkml:definitions>
  <inkml:trace contextRef="#ctx0" brushRef="#br0">2965 70 6945,'-1'-2'422,"0"0"-1,0 1 1,0-1-1,0 0 1,0 1-1,-1-1 1,1 1-1,0 0 1,-1-1-1,1 1 0,-1 0 1,1 0-1,-1 0 1,1 0-1,-1 0 1,0 0-422,0 1 104,0 1 1,1-1-1,-1 1 1,0-1-1,1 1 0,-1-1 1,1 1-1,-1 0 1,1 0-1,0 0 1,-1 0-1,1 0 1,0 0-1,-1 0 1,1 0-1,0 0 1,0 1-1,0-1 1,0 0-1,0 1-104,-12 17 333,0 1-1,1 0 1,2 0 0,0 1-1,1 1 1,0-1 0,2 2 0,1-1-1,-2 17-332,-5 11 420,-18 61 323,-164 544 2167,168-577-2664,-192 525 891,204-566-1086,-53 147 60,57-151-11,2 2-1,2-1 1,0 1-1,1 14-99,3-47 275,-4-10-128,-4-13 28,6 2-137,1-1 0,1 1 0,1-1 0,0 1 0,2-1 0,0 0 0,2 1 0,1-12-38,9-38 33,16-54-33,-1 9 34,-2-3-16,4 1-1,42-100-17,-20 64 21,-6-6-21,-19 59-5,4 0 0,5 3 1,34-65 4,17 17-16,-51 88-2,25-53 18,-56 99 0,2-1 0,0 1 0,0 0 0,1 1 0,0 0 0,0 0 0,1 0-1,0 1 1,1 0 0,0 1 0,0-1 0,1 2 0,-1-1 0,1 2 0,1-1 0,2 0 0,-4 3 0,1 0 0,0 0 0,0 1 1,0 0-1,0 1 0,1 0 0,-1 1 1,0 0-1,0 0 0,0 1 0,1 0 0,-1 1 1,0 0-1,0 1 0,-1 0 0,1 1 1,-1 0-1,8 4 0,26 18 22,0 2 1,-2 3-1,-1 1 1,-1 1-1,20 25-22,-17-18 47,129 131 164,-7 7 1,-9 7 0,-8 7-1,66 120-211,-149-217 145,3-3-1,4-2 0,5-4 1,32 26-145,-75-80 49,92 87 673,5-5-722,-113-101 93,-2 0 0,0 2 0,0 0 1,-1 1-94,-10-11 33,0 0 1,-1-1-1,1 2 1,-1-1-1,-1 0 1,1 1 0,-1-1-1,0 1 1,0 0-1,-1 0 1,1-1-1,-1 1 1,0 0-1,-1 0 1,0 6-34,0-11 9,0 1-1,-1-1 1,1 0 0,-1 1-1,1-1 1,-1 1 0,1-1 0,-1 0-1,0 1 1,0-1 0,0 0 0,0 0-1,0 0 1,0 1 0,0-1-1,0 0 1,0 0 0,0-1 0,-1 1-1,1 0 1,0 0 0,-1-1-1,1 1 1,-1 0 0,1-1 0,-1 1-9,-45 9 120,40-9-107,-178 18-58,-67-6 45,79-5-56,127-5 45,-585 26-58,2-31 75,485-9 10,2-5 0,0-7 0,-62-21-16,180 36 6,24 8-6,0 0 0,0 0-1,0 0 1,1 0 0,-1 0-1,0 0 1,0 0-1,0 0 1,0 0 0,0 0-1,0 0 1,0 0 0,0-1-1,0 1 1,0 0 0,0 0-1,0 0 1,0 0-1,0 0 1,0 0 0,0 0-1,0 0 1,0 0 0,0-1-1,0 1 1,0 0 0,0 0-1,0 0 1,0 0-1,0 0 1,0 0 0,0 0-1,0 0 1,0 0 0,0-1-1,0 1 1,0 0 0,0 0-1,0 0 1,0 0-1,0 0 1,0 0 0,0 0-1,0 0 1,0 0 0,0 0-1,0 0 1,-1 0 0,1-1-1,0 1 1,0 0 0,0 0-1,0 0 1,0 0-1,0 0 1,0 0 0,0 0-1,0 0 1,0 0 0,-1 0-1,1 0 1,0 0 0,0 0-1,0 0 1,36-3-58,-22 3 56,467-36 960,-2-21 0,261-73-958,-680 117 122,34-6-258,-33 12-5201,-39 8-1240,-21 6-1546</inkml:trace>
  <inkml:trace contextRef="#ctx0" brushRef="#br0" timeOffset="988.5">3168 632 7226,'21'-34'4762,"-12"19"-1288,-9 15-3228,0 0 1,0 0-1,0 0 1,0 0-1,1 0 1,-1 0-1,0 0 1,0 0-1,0 0 1,0 0 0,0 0-1,0 0 1,0 0-1,0 0 1,0 0-1,0 0 1,0 0-1,0 0 1,0 0-1,0 0 1,1 0-1,-1 0 1,0 0-1,0 0 1,0 0-1,0 0-246,-10 50 555,2-1 1,2 2-1,3-1 0,1 0 0,3 1 0,2-1 0,3 0 0,1 0 0,8 22-555,-31-196 1540,8 70-1494,2-1 0,3 0-1,3 0 1,2-1-1,2 1 1,2 0-46,-1 50-83,1 16 34,3 18-7,10 77-16,-5 1 0,-1 40 72,-13-118 35,-4-23 91,-6-18 110,0-7-85,2 0 1,1-1-1,0 0 1,1-1-1,1 1 0,1-1 1,1 0-1,1-2-151,-4-54 296,4-42-296,2 97 44,0 22-45,0 0 0,0 0 0,0 0 0,0 0 0,0 0-1,0 0 1,0 0 0,0 0 0,0 0 0,0 0 0,0 0 0,0 0 0,0 0-1,0 1 1,0-1 0,0 0 0,0 0 0,-1 0 0,1 0 0,0 0 0,0 0-1,0 0 1,0 0 0,0 0 0,0 0 0,0 0 0,0 0 0,0 0 0,0 0-1,-1 0 1,1 0 0,0 0 0,0 0 0,0 0 0,0 0 0,0 0 0,0 0-1,0 0 1,0 0 1,-6 17-32,-6 25-15,7-21 54,1 0-1,1 0 0,1 0 0,1 1 0,0-1 1,2 0-1,1 1 0,0-1 0,2 0 0,0 0 1,1-1-1,1 1 0,1-1 0,5 8-6,-9-21 142,24 53-438,-12-20-4142,-7 3 614</inkml:trace>
  <inkml:trace contextRef="#ctx0" brushRef="#br0" timeOffset="2064.39">3264 1726 7938,'57'-4'2794,"-42"-2"1092,-37 13 2515,20-6-6280,-5 4 100,0-1 0,0 0 1,0-1-1,0 0 1,0 0-1,-1 0 1,1-1-1,-1 0 1,0 0-1,0-1 0,0 0 1,1 0-1,-1-1 1,0 0-1,0-1 1,-7 0-222,13 0 38,0 1 0,1 0 0,-1-1 0,0 1 0,1-1 0,-1 1 0,0-1 0,1 0 1,-1 0-1,1 0 0,-1 0 0,1 0 0,0 0 0,-1 0 0,1 0 0,0 0 0,0-1 1,0 1-1,0 0 0,0-1 0,0 1 0,0-1 0,0 1 0,1-1 0,-1 1 0,0-1 0,1 0 1,0 1-1,-1-1 0,1 0 0,0 0 0,0 1 0,0-1 0,0 0 0,0 1 0,0-1 1,0 0-1,1 0 0,-1 1 0,0-1 0,1 0 0,0 1 0,0-2-38,1-1 19,0-1 0,0 1 0,1-1 0,0 1 0,0 0 0,0 0-1,0 0 1,1 0 0,-1 1 0,1-1 0,0 1 0,0 0 0,0 0 0,2 0-19,4-2-5,-1 1 1,1 1-1,0-1 0,0 2 1,1-1-1,-1 2 1,0-1-1,1 1 1,3 1 4,-11-1-2,-1 1 0,0 0 1,1 0-1,-1 0 0,0 1 1,1-1-1,-1 1 0,0-1 1,1 1-1,-1 0 0,0-1 1,0 1-1,0 0 0,0 1 1,0-1-1,0 0 0,0 1 0,0-1 1,0 1-1,-1-1 0,1 1 1,0 0-1,-1 0 0,0 0 1,1 0-1,-1 0 0,0 0 1,0 0-1,0 0 0,0 0 1,0 0-1,-1 1 0,1-1 1,-1 0-1,1 1 0,-1-1 1,0 0-1,0 1 0,0-1 1,0 0-1,-1 1 0,1-1 1,0 0-1,-1 2 2,-1 3 1,0 1 0,0 0 0,0-1 0,-1 1 0,0-1 0,0 0 1,-1 0-1,0 0 0,-1-1 0,1 1 0,-1-1 0,0 0 0,-1 0 0,1-1 0,-5 3-1,8-6 11,0 0-1,0-1 1,-1 1-1,1-1 1,-1 0-1,0 1 1,1-1-1,-1 0 1,0-1-1,0 1 1,1 0-1,-1-1 1,0 0-1,0 1 1,0-1-1,0 0 1,0-1-1,-1 1-10,1-1 33,0 0 1,-1-1-1,1 1 0,0-1 0,0 0 0,0 0 1,0 0-1,0 0 0,1 0 0,-1-1 0,0 1 1,1-1-1,0 1 0,0-1 0,0 0 0,0 0 1,0 0-1,-1-2-33,1 0 43,0 1-1,1-1 1,-1 1 0,1-1 0,0 1 0,0-1-1,0 0 1,1 0 0,0 0 0,0 1-1,0-1 1,0 0 0,1 0 0,0 1 0,0-1-1,0 0 1,0 1 0,1-1 0,1-3-43,-2 6 2,0 0 0,0 1 0,0-1 0,0 0 0,1 1 0,-1-1 0,0 0 0,1 1 0,-1 0 0,1-1 0,-1 1 0,1 0 0,0 0 0,0 0 0,-1 0 0,1 0 0,0 0 0,0 0 0,1 0-2,0 1-5,-1 0 0,1 0-1,-1 0 1,1 0-1,-1 0 1,1 1 0,-1-1-1,1 1 1,-1 0 0,1 0-1,-1-1 1,0 2 0,1-1-1,-1 0 1,0 0-1,0 1 1,0-1 0,0 1-1,2 1 6,-2 0-1,1 0 0,-1 0 0,0 0 0,0 0 0,0 1-1,0-1 1,0 0 0,-1 1 0,1 0 0,-1-1 0,0 1 0,0 0-1,-1 0 1,1-1 0,-1 1 0,0 0 0,0 0 0,0 0 0,0 0-1,-1-1 1,1 1 0,-1 0 0,0 0 0,0-1 0,-1 3 1,0-1 4,1 0 0,-1 1 0,0-1 0,-1 0 1,1 0-1,-1 0 0,0 0 0,0-1 0,-1 1 1,1-1-1,-1 0 0,0 0 0,0 0 0,0 0 1,-1-1-1,1 0 0,-4 2-4,7-4 5,-1 0 0,0-1 0,0 1-1,1-1 1,-1 1 0,0-1 0,0 0 0,0 0 0,0 1 0,0-1 0,1 0-1,-1-1 1,0 1 0,0 0 0,0-1 0,0 1 0,1-1 0,-1 1 0,0-1-1,0 0 1,1 0 0,-1 1 0,0-1 0,1-1-5,-2 0 8,1 0 1,-1-1-1,1 1 1,-1-1-1,1 1 1,0-1-1,0 0 0,1 0 1,-1 0-1,1 0 1,-1 0-1,1-1 1,0 0-9,-1 1 4,1-1 0,0 1 0,0-1 1,0 0-1,1 1 0,-1-1 0,1 0 1,0 0-1,0 1 0,0-1 0,1 0 1,-1 1-1,1-1 0,0 0 1,0 1-1,0-1 0,0 1 0,1-1 1,-1 1-1,1 0 0,0-1 0,0 1 1,0 0-1,0 0 0,1 0 0,0 0-4,1 0-3,-1 1 0,0 0-1,0 1 1,1-1-1,-1 1 1,1-1-1,-1 1 1,1 0-1,-1 0 1,1 0 0,0 1-1,0-1 1,-1 1-1,1 0 1,0 0-1,0 1 1,-1-1 0,1 1-1,0-1 1,0 1-1,0 1 4,-2-1 0,0 0 0,0 0 0,0 0 0,-1 0 0,1 1-1,0-1 1,-1 1 0,1-1 0,-1 1 0,0-1 0,1 1 0,-1 0-1,0 0 1,0 0 0,0 0 0,0-1 0,-1 1 0,1 0 0,0 1-1,-1-1 1,0 0 0,1 0 0,-1 0 0,0 0 0,0 0 0,0 0-1,0 0 1,0 0 0,-1 1 0,1-1 0,-1 0 0,1 0 0,-1 0-1,0 0 1,0 0 0,0 0 0,-1 1 0,1 0 5,0 1 0,-1-1-1,0 0 1,1 0 0,-1 0 0,0 0 0,-1 0-1,1 0 1,-1 0 0,1-1 0,-1 1-1,0-1 1,0 0 0,1 0 0,-2 0 0,1 0-1,0 0 1,0-1 0,-1 0 0,1 1-1,-1-1 1,1 0 0,-1-1 0,1 1 0,-1 0-1,1-1 1,-1 0 0,0 0 0,1 0-1,-1-1 1,0 1 0,1-1 0,-1 0 0,1 0-1,-1 0 1,0 0-5,3 0 4,-1 0 0,1 0 1,0 1-1,0-1 0,0 0 0,0 0 0,0 0 0,0 0 0,1 0 1,-1 0-1,0 0 0,0-1 0,1 1 0,-1 0 0,1 0 0,-1-1 1,1 1-1,-1 0 0,1-1 0,0 1 0,0 0 0,0-1 1,0 1-1,0 0 0,0-1 0,0 1 0,0 0 0,0-1 0,0 1 1,1 0-1,-1-1 0,1 1 0,-1 0 0,1 0 0,-1-1 0,1 1 1,0 0-1,0 0 0,-1 0 0,1 0 0,0 0 0,0 0-4,4-6 12,-1 1-1,1 0 1,1 1-1,-1-1 0,1 1 1,4-3-12,-6 5-1,1 0 0,-1 1 1,1 0-1,0 0 0,0 0 1,0 0-1,0 1 0,0 0 1,0 0-1,3 0 1,-7 1-1,0 0 1,1 0-1,-1 0 0,0 0 1,0 0-1,0 0 0,0 0 1,0 1-1,0-1 0,0 0 1,0 1-1,0-1 0,1 1 1,-1-1-1,-1 1 0,1-1 1,0 1-1,0 0 0,0-1 1,0 2 0,0-1 0,0 0 1,-1 0-1,1 1 0,-1-1 1,0 0-1,1 1 1,-1-1-1,0 0 1,0 1-1,0-1 1,0 1-1,0-1 1,0 0-1,0 1 0,-1-1 1,1 0-1,0 1 1,-1-1-1,1 0 1,-1 0-1,0 2 0,-9 30 771,-5 12-5161,4-25 1124</inkml:trace>
  <inkml:trace contextRef="#ctx0" brushRef="#br0" timeOffset="5236.59">1147 3051 5641,'0'-1'216,"0"0"-1,0 0 1,0 1 0,-1-1-1,1 0 1,0 0 0,0 1-1,-1-1 1,1 0 0,0 0-1,-1 1 1,1-1-1,-1 1 1,1-1 0,-1 0-1,1 1 1,-1-1 0,0 1-1,1-1 1,-1 1-1,0-1 1,1 1 0,-1 0-1,0-1 1,1 1 0,-1 0-1,0-1 1,0 1-216,-10 16 4610,-2 39-1484,12-55-3153,-10 78 1461,3 1 1,3 0-1,5 27-1434,21 237 1190,-14-239-836,-13-136 396,-1 1 0,-12-31-750,2 3 139,-7-44 156,4 0 1,5-2-1,4 0 0,4-35-295,7 140 14,0-1 0,0 0 0,-1 0 0,1 1 0,0-1 0,0 0 0,0 0 0,0 1 0,1-1-1,-1 0 1,0 1 0,0-1 0,0 0 0,1 0 0,-1 1 0,0-1 0,0 0 0,1 1 0,-1-1 0,1 1-1,-1-1 1,1 0 0,-1 1 0,1-1 0,-1 1-14,15 6 123,22 36-164,-26-29 59,-1-2-18,29 32-2,3-1 0,14 10 2,-45-42 4,2 0 1,-1-1-1,1-1 0,1 0 0,-1 0 1,1-2-1,1 1 0,-1-2 1,1 0-1,0-1 0,3 0-4,-15-3 8,1 0 1,0-1-1,0 0 0,-1 1 1,1-1-1,0-1 0,0 1 0,-1-1 1,1 1-1,0-1 0,-1 0 1,1-1-1,-1 1 0,1 0 0,-1-1 1,0 0-1,1 0 0,-1 0 1,0 0-1,0 0 0,-1-1 0,1 1 1,0-1-1,-1 0 0,1 0 1,-1 0-1,0 0 0,0 0 0,0 0 1,-1-1-1,1 1 0,-1-1 0,1-1-8,4-15 50,-1 0 0,-1 0 0,-1 0 0,0 0 0,-1-19-50,2-8 48,-2 18-35,-1 22 6,-1 1-1,1-1 0,0 1 0,0 0 0,0-1 1,3-3-19,-4 10 13,1 0 1,-1 1 0,1-1-1,-1 0 1,1 0-1,-1 1 1,1-1 0,-1 0-1,1 0 1,-1 1 0,1-1-1,-1 1 1,0-1 0,1 0-1,-1 1 1,1-1 0,-1 1-1,0-1 1,0 1-1,1-1 1,-1 1 0,0-1-1,0 1 1,1-1 0,-1 1-1,0 0 1,0-1 0,0 1-1,0-1 1,0 1 0,0 0-15,9 24 121,32 133 72,-7 1 0,-7 2 0,-5 18-192,-20-149 218,2 0-1,1 0 0,2-1 0,9 27-217,-15-54 106,-1-2-4856,0 0 4046,0-1-3330</inkml:trace>
  <inkml:trace contextRef="#ctx0" brushRef="#br0" timeOffset="5672.02">1944 3326 9826,'-16'-56'9591,"11"47"-5311,10 40-3016,16 60-472,-4 2 1,-4 0-1,0 82-792,-16-173 342,-5-10-171,-6-12 45,5-2-114,1-1 0,1 1 0,0-1-1,2 0 1,1-1 0,1 0-102,-3-40 383,2-39-383,4 89 43,0 0 0,1 0 0,1 0 0,0 0 0,0 0 0,2 0-1,0 1 1,0-1 0,1 1 0,6-10-43,-6 14 8,0 1 0,1 0-1,0 0 1,1 0 0,-1 1 0,2 0-1,-1 1 1,1-1 0,0 1 0,0 1-1,0 0 1,1 0 0,0 0 0,0 1-1,8-2-7,3-1 92,0 1 0,1 1 0,0 1 0,0 0 0,0 2 0,0 0 0,7 2-92,-18 0-114,0 1 0,0 0 0,0 1 0,0 0 0,0 0 0,0 1 0,-1 0-1,1 1 1,5 3 114,-10-4-429,0 0-1,0 1 1,0-1-1,0 1 1,0 0-1,-1 1 1,0-1-1,0 1 1,0 0-1,1 2 430,14 32-4228</inkml:trace>
  <inkml:trace contextRef="#ctx0" brushRef="#br0" timeOffset="6034.5">2042 3528 12451,'11'11'3472,"5"-11"1153,-16-10-3528,22 1-121,3 2-328,12-1-104,2 6-320,9-1-88,-6 8 416,-4 5-296,-15 4 0,-12 11-5097,-16-5 1385</inkml:trace>
  <inkml:trace contextRef="#ctx0" brushRef="#br0" timeOffset="6383.33">1969 3863 8242,'-3'1'3913,"10"-2"456,2 4-2065,10-3-96,6-2-791,10 0-201,5-4-632,18-8-240,5 4-200,11-4 688,-3 0 361,-1 3-6146,-21 10 2920</inkml:trace>
  <inkml:trace contextRef="#ctx0" brushRef="#br0" timeOffset="6384.33">2546 3342 11923,'-1'-19'4072,"1"-11"833,10 11-3488,20 0 135,6 3-672,16 2-208,3 3-335,17-2-97,-11 2-112,10 0-40,-8 3-8,2 2 240,-20 5-136,-7 9 1112,-19 4-6561,-16 3 2392</inkml:trace>
  <inkml:trace contextRef="#ctx0" brushRef="#br0" timeOffset="6719.19">3063 3285 9698,'-142'139'3985,"118"-109"568,15-5-2497,3 5 1,-1 0-649,4 1-232,3-4-440,8 2-263,-2-5-233,6-2-72,3-6-72,1-1 344,-1-5-48,6 0 840,-1-2-6577,7-6 2416</inkml:trace>
  <inkml:trace contextRef="#ctx0" brushRef="#br0" timeOffset="7175.38">3361 3425 10570,'0'0'276,"0"-1"-1,1 1 0,-1-1 1,0 0-1,0 1 0,0-1 1,0 0-1,-1 1 0,1-1 1,0 0-1,0 1 0,0-1 1,0 0-1,-1 1 0,1-1 1,0 0-1,-1 1 0,1-1 1,0 1-1,-1-1 0,1 1 1,-1-1-1,1 1 0,-1-1 1,1 1-1,-1-1 0,1 1 1,-1 0-1,1-1 0,-1 1 1,0 0-1,1-1 0,-1 1 1,1 0-1,-1 0 1,0 0-1,1 0 0,-1 0 1,0-1-1,0 1-275,0 1 122,0-1 0,0 0 1,0 1-1,0-1 0,0 1 0,0-1 1,0 1-1,0-1 0,0 1 0,0 0 1,0 0-1,0-1 0,1 1 1,-1 0-1,0 0 0,1 0 0,-1 0 1,0 0-1,1 0 0,-1 0 0,1 0 1,-1 0-1,1 0 0,0 0 0,-1 0 1,1 0-123,-2 15 239,1 0 0,1 0 0,0 0 0,1 0 0,0 0 0,2 0 0,3 15-239,2 15 252,-5-24-168,2 18 111,-1 0 0,-2 0-195,-2-40 5,0 0 0,0 0 0,-1 0 1,1 0-1,0 0 0,0 0 0,0 0 0,0 0 0,0-1 1,0 1-1,0 0 0,0 0 0,0 0 0,-1 0 0,1 0 1,0 0-1,0 0 0,0 0 0,0 0 0,0 0 1,0 0-1,0 0 0,-1 0 0,1 0 0,0 0 0,0 0 1,0 0-1,0 0 0,0 0 0,0 0 0,0 0 0,-1 0 1,1 0-1,0 0 0,0 0 0,0 0 0,0 0 1,0 0-1,0 0 0,0 0 0,-1 0 0,1 0 0,0 0 1,0 1-1,0-1 0,0 0 0,0 0 0,0 0 1,0 0-1,0 0 0,0 0 0,0 0 0,0 0 0,0 1 1,-1-1-1,1 0 0,0 0 0,0 0 0,0 0 0,0 0 1,0 0-1,0 1 0,0-1 0,0 0 0,0 0-5,-12-16 232,-9-23 32,15 20-228,1 0 0,1-1-1,0 1 1,2-1 0,0 0 0,1 0 0,1 0-1,1 0 1,1 1 0,1-3-36,0-1 2,2 1 1,0-1 0,2 1-1,0 0 1,1 1 0,1-1-1,2 2 1,6-11-3,-13 24-6,1 0 0,1 0 0,-1 1 0,1-1-1,0 1 1,0 1 0,1-1 0,0 1 0,0 0 0,0 1 0,0 0 0,1 0 0,0 0 0,-1 1 0,1 0 0,7-1 6,-9 3-6,1 0 0,-1 0 0,1 0 0,-1 1 0,1 0 0,0 1 0,-1-1 0,1 1 0,-1 0 0,0 1 0,1-1 0,-1 1 0,0 1 0,0-1 0,0 1 0,0 0 0,0 1 0,-1-1 0,1 1 0,-1 0 0,3 3 6,-5-5-2,-1 1 0,1-1 1,-1 0-1,0 1 0,0 0 0,0-1 1,0 1-1,0 0 0,0 0 0,-1 0 1,1 0-1,-1 0 0,0 1 0,0-1 1,0 0-1,-1 1 0,1-1 0,-1 0 1,0 1-1,0-1 0,0 3 2,-1-1 1,0 0-1,0-1 1,-1 1 0,0 0-1,0-1 1,0 1-1,-1-1 1,1 0 0,-1 1-1,0-1 1,0 0 0,0-1-1,-3 3 0,-6 5 10,1-1 0,-2-1-1,1 1 1,-1-2-1,-1 0 1,0-1-1,0 0 1,-14 4-10,8-5 13,0-2-1,-1 0 1,0-2-1,1 0 1,-21-1-13,-12 1-6,116 32 88,8 1 424,21 17-506,-42-22 151,2-3-1,1-1 0,11 1-150,-54-24 259,1 1-1,-1 1 1,0 0-1,9 5-258,1 8-4767,-11-4 1051</inkml:trace>
  <inkml:trace contextRef="#ctx0" brushRef="#br0" timeOffset="7514.11">3940 3443 11090,'-7'-19'6980,"6"18"-6728,0-1 0,0 0 0,-1 0 0,1 1 1,0-1-1,-1 1 0,1-1 0,-1 1 0,0 0 0,1-1 0,-1 1 1,0 0-1,0 0 0,0 0 0,0 0 0,0 1 0,0-1 0,0 0 1,0 1-1,0-1 0,0 1 0,0 0 0,0 0-252,1 0 81,0 1-1,0-1 1,1 1-1,-1-1 1,0 1-1,0 0 1,1-1-1,-1 1 1,0 0 0,1-1-1,-1 1 1,1 0-1,-1 0 1,1 0-1,-1 0 1,1-1-1,0 1 1,-1 0-1,1 0 1,0 0-1,0 0 1,0 0 0,0 0-1,0 0 1,0 1-81,-2 28 438,2-27-353,0 28 110,1 0 0,2 0 0,1 0 0,4 14-195,-6-37 66,0 1 0,0-1-1,1 0 1,0 0 0,0 0-1,1 0 1,0 0 0,1-1 0,-1 0-1,1 0 1,1 0 0,-1-1-1,1 1 1,0-1 0,1-1-1,0 1 1,0-1 0,3 2-66,16 2-279,-1-12-3559,-2-13 350</inkml:trace>
  <inkml:trace contextRef="#ctx0" brushRef="#br0" timeOffset="7515.11">4014 3158 11939,'-33'-46'4192,"-17"15"553,27 5-3368,16 20-441,9 8-520,12 5-312,16 16 1008,7 5 689,12 12-6538,-3-3 3520</inkml:trace>
  <inkml:trace contextRef="#ctx0" brushRef="#br0" timeOffset="7987.22">4611 3364 8050,'1'-2'590,"1"0"-1,0 0 1,0-1 0,-1 1 0,0-1 0,1 1 0,-1-1 0,0 1-1,0-1 1,0 0 0,-1 1 0,1-1 0,-1 0 0,1 0 0,-1 0-1,0 1 1,0-1 0,0 0 0,0 0 0,-1 0 0,1 1 0,-1-1-1,0 0 1,0-1-590,0 2 151,0 0-1,0 0 0,1 0 0,-1 0 0,-1 0 1,1 1-1,0-1 0,0 0 0,-1 1 0,1-1 1,-1 1-1,1 0 0,-1-1 0,1 1 0,-1 0 1,0 0-1,0 0 0,0 0 0,0 0 0,0 1 1,1-1-1,-1 0 0,0 1 0,-1 0 0,1-1 1,0 1-1,0 0 0,0 0 0,0 0 1,0 0-1,0 0 0,0 1 0,-2 0-150,-13 4 88,0 0 0,0 2 0,0 0 0,1 1 0,1 1-1,-1 0 1,1 1 0,1 1 0,0 0 0,0 1 0,1 0 0,1 1 0,0 1 0,0 0 0,2 0-1,0 1 1,0 1 0,2-1 0,0 2 0,1-1 0,-6 17-88,11-25 17,1 0 0,-1-1 1,1 1-1,1 0 0,-1 0 0,1 0 1,1 0-1,-1 0 0,1 0 0,1 0 1,-1 0-1,1-1 0,1 1 0,0 0 1,0-1-1,0 0 0,1 0 0,0 0 0,0 0 1,1-1-1,-1 1 0,2-1 0,-1 0 1,1-1-1,-1 1 0,2-1 0,-1 0 1,0-1-1,1 1 0,0-1 0,0-1 1,0 1-1,1-1 0,-1 0 0,1-1 1,0 0-1,-1 0 0,1-1 0,0 0 1,0 0-1,0-1 0,0 0 0,5-1-17,3 0 32,0-2-1,-1 0 0,1-1 0,-1 0 0,0-2 0,-1 1 0,1-2 1,-1 0-1,0-1 0,-1 0 0,1-1 0,-2 0 0,1-1 1,-2-1-1,1 0 0,8-10-31,-13 11 17,1 1 0,-1-2-1,-1 1 1,0-1 0,0 0 0,-1 0 0,0 0 0,-1-1-1,0 1 1,-1-1 0,-1 0 0,1 0 0,-2-1 0,0 1-1,0 0 1,-1 0 0,-1-1 0,0 1 0,-1 0 0,0 0 0,-4-11-17,5 19 26,0-1 0,0 1 0,-1 0 0,0-1 0,0 1 0,0 0 0,0 0 0,-1 0 1,0 1-1,1-1 0,-1 1 0,-1-1 0,1 1 0,0 0 0,-1 0 0,1 1 1,-1-1-1,0 1 0,0-1 0,0 1 0,0 0 0,-1 1 0,1-1 0,0 1 0,-1 0 1,1 0-1,-1 0 0,1 1 0,-1-1 0,1 1 0,-5 0-26,-2 1-150,-1 0 1,1 1-1,0 0 0,0 1 0,0 0 1,1 1-1,-3 1 150,-41 21-4486,16-1 245</inkml:trace>
  <inkml:trace contextRef="#ctx0" brushRef="#br0" timeOffset="8350.6">4482 3434 6089,'37'51'4921,"-30"-22"2444,-15 14-3031,4-23-3225,2-3-216,-3 19-49,2 0 0,2 0 0,1 0 0,1 0 1,6 31-845,-6-64 59,0 1 1,0-1 0,0 1 0,0-1 0,0 0 0,1 1 0,0-1 0,-1 0 0,1 0 0,0 0-1,1 0 1,-1 0 0,0-1 0,1 1 0,0-1 0,-1 0 0,1 1 0,0-1 0,0 0 0,1-1-1,-1 1 1,1 0-60,2 0-105,-1 0-1,1-1 1,-1 1-1,1-1 1,0 0-1,0-1 0,2 1 106,27-3-3918,4-5 171</inkml:trace>
  <inkml:trace contextRef="#ctx0" brushRef="#br0" timeOffset="8783.79">5160 3411 10690,'-3'-6'1109,"1"0"-1,-1 0 1,-1 1-1,1-1 1,-1 1 0,0 0-1,0 0 1,0 0-1,0 1 1,-1 0-1,0-1 1,0 2-1,-2-2-1108,6 5 68,1-1-1,0 1 0,-1 0 1,1 0-1,-1 0 0,1-1 0,-1 1 1,1 0-1,-1 0 0,1 0 1,0 0-1,-1 0 0,1 0 1,-1 0-1,1 0 0,-1 0 1,1 0-1,-1 1 0,1-1 0,-1 0 1,1 0-1,-1 0 0,1 0 1,0 1-1,-1-1 0,1 0 1,-1 0-1,1 1 0,0-1 1,-1 0-1,1 1 0,0-1 0,-1 0 1,1 1-1,0-1-67,-5 21 1016,7 25-415,-2-44-506,18 126 1172,15 45-1267,-31-164 14,1 0 1,0-1-1,0 1 1,1-1-1,0 0 1,0 0 0,1 0-1,0 0 1,1-1-1,-1 0 1,1 0-1,1 0 1,-1-1-1,4 2-14,-7-6 12,0 1 0,0-1-1,1 0 1,-1 0-1,1-1 1,0 1 0,-1-1-1,1 0 1,0 0-1,0 0 1,0 0 0,0-1-1,0 1 1,0-1 0,0 0-1,0 0 1,0-1-1,0 1 1,0-1 0,0 0-1,-1 0 1,1 0-1,0-1 1,0 1 0,-1-1-1,1 0 1,-1 0 0,0 0-1,1 0 1,-1-1-1,0 1 1,0-1 0,2-2-12,0-1 19,0 1 0,-1-1 0,1 0 0,-1 0 1,-1 0-1,1-1 0,-1 1 0,0-1 0,-1 0 1,1 0-1,-1 0 0,-1 0 0,1 0 0,-1-1 1,-1 1-1,1-6-19,-1-18 56,-1 0 0,-2 0-1,-3-13-55,2 9 26,-8-39 6,4 23 8,-1-34-40,8 71 1,1 1-1,0-1 1,1 1 0,1-1-1,0 1 1,1-1-1,0 1 1,3-7-1,-5 17-18,1 0 0,-1-1 1,0 1-1,1 0 0,-1 1 0,1-1 0,0 0 0,0 0 1,0 1-1,0-1 0,1 1 0,-1 0 0,1 0 0,-1 0 1,1 0-1,0 0 0,0 0 0,0 1 0,0-1 0,0 1 1,0 0-1,1-1 18,1 2 75,0-1 0,0 1 0,0 0 0,0 0 1,1 1-1,-1-1 0,0 1 0,0 0 0,0 1 0,-1-1 0,1 1 1,0 0-1,2 1-75,9 5-331,0 1 1,0 1 0,-1 0 0,8 7 330,20 19-4836,-10-7 189</inkml:trace>
  <inkml:trace contextRef="#ctx0" brushRef="#br0" timeOffset="10825.91">5596 3261 1200,'-13'-22'3265,"-1"-18"-1314,13 39-1876,3-31 4739,2 23-928,-1 17 3793,5 164-4401,-9 23-3278,3 81 483,-2-267-456,0 1 0,1 0 0,0-1 0,1 1 0,0-1 0,1 1 0,-1-1 0,3 2-27,-5-11 5,-1 0-1,1 1 1,0-1 0,0 0-1,0 0 1,0 0 0,0 1-1,0-1 1,0 0 0,0 0 0,0 0-1,1 0 1,-1 1 0,0-1-1,0 0 1,0 0 0,0 0-1,0 0 1,0 1 0,0-1-1,0 0 1,0 0 0,0 0-1,1 0 1,-1 0 0,0 1-1,0-1 1,0 0 0,0 0-1,0 0 1,1 0 0,-1 0-1,0 0 1,0 0 0,0 0-1,0 0 1,1 0 0,-1 1-1,0-1 1,0 0 0,0 0-1,1 0 1,-1 0 0,0 0-1,0 0 1,0 0 0,0-1-1,1 1 1,-1 0 0,0 0 0,0 0-1,0 0 1,1 0 0,-1 0-5,2-13 179,-4-20 27,-9-13-20,-1-1 0,-19-43-186,11 34 77,-7-36-77,25 82 3,-27-134 37,26 123-38,1-1 1,1 1-1,1-1 0,1 0 1,3-18-3,-3 36 0,0-1 0,0 1-1,1 0 1,0-1 0,0 1 0,0 0 0,1 0 0,-1 0 0,1 1 0,0-1 0,0 1 0,0-1 0,0 1 0,1 0 0,-1 0 0,1 0 0,0 1 0,0-1 0,0 1-1,0 0 1,0 0 0,0 1 0,1-1 0,-1 1 0,5-1 0,14-4 8,1 2-1,0 1 1,0 0 0,13 2-8,-26 1 3,93-4 8,16 6-11,-80 0 99,0 2 1,-1 1-1,0 3 0,24 7-99,-59-14 58,0 1 0,1-1 1,-1 1-1,0 0 0,0 0 1,0 0-1,-1 1 0,1-1 1,0 1-1,-1 0 0,0 0 1,1 1-59,-3-3-177,0 1 1,0-1 0,0 1-1,0-1 1,-1 1-1,1-1 1,-1 1 0,1-1-1,-1 1 1,1 0-1,-1-1 1,0 1-1,0 0 1,0-1 0,0 1-1,0 0 1,0-1-1,0 1 1,-1-1 0,1 1-1,-1 0 1,1-1-1,-1 1 1,1-1 0,-1 1-1,0-1 1,0 1-1,0-1 1,0 1 0,0-1-1,0 0 1,0 1 176,-31 27-4376</inkml:trace>
  <inkml:trace contextRef="#ctx0" brushRef="#br0" timeOffset="11200.78">5560 3603 12107,'-15'9'3648,"44"-31"897,-3 9-3288,11 3-313,18-5-352,9-1-136,13 2-224,-8 3-168,-2 5 112,-18 10 296,-12 5 1313,-21 6-5042,-17 7-1528,-18-2 16</inkml:trace>
  <inkml:trace contextRef="#ctx0" brushRef="#br0" timeOffset="11201.78">5574 3966 13083,'-18'-5'4145,"49"-7"960,-3-3-3345,11 1-360,23-2-287,11 1-233,18-6-264,-6 8-352,6-1-64,-12 5-112,-5 2 768,-24 8-32,-2 14-6553,-18 8 2969</inkml:trace>
  <inkml:trace contextRef="#ctx0" brushRef="#br0" timeOffset="14790.12">3583 4682 9082,'-2'-3'7405,"-3"1"-3439,-22-1-1659,27 3-2230,-4 0 33,0 0-1,0 1 1,0 0-1,0-1 1,0 1 0,0 0-1,1 1 1,-1-1 0,0 1-1,1 0 1,-1 0-1,1 0 1,0 0 0,-1 0-1,1 1-109,-6 3 246,0 1-62,1 0 1,0 1-1,0 0 1,1 0-1,-1 1 0,2 0 1,-1 0-1,2 1 1,-5 7-185,-12 18 395,9-17-260,1 0-1,1 1 1,0 0 0,2 1 0,0 0 0,1 0 0,1 1 0,0 0-135,5-12 20,1 0 0,0 0 0,0 0 1,1 0-1,0 0 0,0 0 0,1 0 1,0-1-1,1 1 0,0 0 0,0 0 1,1-1-1,0 1 0,1-1 0,-1 0 1,2 0-1,-1 0 0,1-1 1,0 0-1,1 0 0,0 1-20,-1-2 10,0 0 1,1-1-1,-1 1 1,1-1-1,0 0 0,1-1 1,-1 0-1,1 0 1,0 0-1,0 0 0,0-1 1,1-1-1,-1 1 1,1-1-1,0 0 0,-1-1 1,1 0-1,0 0 1,0 0-1,0-1 0,7-1-10,-3-1 23,1-1-1,-1 1 1,0-2-1,-1 0 1,1 0-1,-1-1 1,0-1-1,0 0 1,0 0-1,-1-1 1,0 0-1,0-1 1,6-7-23,-13 12 12,1 0-1,-2 0 1,1 0 0,0-1 0,-1 1 0,1-1-1,-1 0 1,0 0 0,-1 1 0,1-1 0,0-1-1,-1 1 1,0 0 0,0 0 0,0 0 0,-1-1-1,1-2-11,-1 5 6,-1 0 0,1 0-1,0 0 1,-1 0 0,1 0-1,-1 0 1,0 0 0,0 0-1,0 0 1,0 0 0,0 0-1,0 0 1,0 1 0,0-1-1,-1 1 1,1-1-1,-1 1 1,1-1 0,-1 1-1,0 0 1,1 0 0,-1-1-1,0 1 1,0 0 0,0 1-1,0-1 1,0 0 0,0 1-1,0-1 1,0 1 0,0-1-1,0 1 1,0 0 0,0 0-1,0 0 1,0 0-6,-7 0 159,1 0 0,-1 1 0,1 0 0,-1 0 0,1 1 1,-4 1-160,9-2-92,-1 0 1,0 0 0,1 1 0,-1 0-1,1-1 1,-1 1 0,1 1 0,0-1 0,0 0 91,-8 17-4148,13-2 246</inkml:trace>
  <inkml:trace contextRef="#ctx0" brushRef="#br0" timeOffset="15247.24">4006 4770 8650,'1'-1'513,"1"0"-1,0 0 1,0-1 0,-1 1-1,1 0 1,-1-1 0,1 0-1,-1 1 1,0-1-1,0 0 1,0 0 0,0 1-1,0-1 1,0 0 0,0 0-1,0 0 1,-1 0 0,1 0-1,-1 0 1,0-1 0,1 1-1,-1 0 1,0 0 0,0-1-513,-15 37 3217,-27 124-1745,-19 87-705,56-206-590,7-31 31,7-25 21,90-269 341,-71 199-534,-19 55 411,1 1-1,9-19-446,-19 49 16,0 1-1,1-1 0,-1 0 0,0 0 1,0 0-1,1 1 0,-1-1 0,1 0 1,-1 0-1,0 1 0,1-1 0,0 0 1,-1 1-1,1-1 0,-1 0 0,1 1 1,0-1-1,-1 1 0,1-1 1,0 1-1,-1 0 0,1-1 0,0 1 1,0 0-1,0-1 0,-1 1 0,1 0 1,0 0-1,0 0 0,0-1 0,0 1 1,0 0-1,-1 0 0,1 0 0,0 1 1,0-1-1,0 0 0,0 0 0,-1 0 1,1 1-1,0-1 0,0 0 0,0 1 1,-1-1-1,1 1 0,0-1 0,-1 1 1,1-1-1,0 1 0,-1-1 0,1 1 1,-1-1-1,1 1 0,-1 0 0,1 0 1,-1-1-1,1 2-15,4 4 31,0 1 1,-1-1-1,0 1 1,0 1-1,2 4-31,35 82 180,-15-41-79,-3 0 0,-3 2 0,-2 0 0,7 38-101,-22-70 39,11 44 25,-13-63-39,0 0 0,1 0-1,-1 0 1,1 0 0,0 0 0,0-1 0,0 1 0,1-1-1,-1 1 1,1-1 0,0 0 0,0 0 0,3 2-25,-5-4-34,-1-1 0,1 1 0,0-1 0,0 1 0,0-1 0,-1 0 0,1 1 0,0-1 0,0 0 0,0 0 0,0 1 0,0-1 0,-1 0 0,1 0 0,0 0 1,0 0-1,0 0 0,0 0 0,0-1 0,0 1 0,-1 0 0,1 0 0,0-1 34,0 1-445,0 0 0,-1-1 1,1 0-1,0 1 0,-1-1 1,1 1-1,-1-1 0,1 0 1,-1 1-1,1-1 0,-1 0 0,1 0 1,-1 1-1,0-1 0,1 0 1,-1 0-1,0 0 0,0 1 1,1-1-1,-1 0 0,0 0 0,0 0 1,0 0-1,0 1 0,0-2 445,-2-13-7731</inkml:trace>
  <inkml:trace contextRef="#ctx0" brushRef="#br0" timeOffset="15661.88">3974 5024 12131,'-4'-19'5057,"-15"12"392,35-5-2953,13 2-815,12 1-617,7 9-472,12-3-224,1 4 480,12 9-344,-4 2-6289,-7-18 2721</inkml:trace>
  <inkml:trace contextRef="#ctx0" brushRef="#br0" timeOffset="16040.09">4570 4785 8242,'0'-11'3729,"0"-6"519,0-1-2239,8 2 231,8 3-743,11 2-137,3 3-552,11 3-160,2 2-272,11 2-120,-6-2-136,14 2-24,-6-1 0,4 2 185,-19 0-177,-4 6 1312,-22 1-6569,-12-3 2424</inkml:trace>
  <inkml:trace contextRef="#ctx0" brushRef="#br0" timeOffset="16394.06">4883 4778 6833,'-15'17'4001,"4"-2"144,8 1-1408,1 6-441,0 1-615,5 14-153,0-8-536,2 2-208,1-5-296,2 5-127,-3-10-193,2 7-32,3-2 416,7 3 792,0-6-24,11 3-6561,6-5 2961</inkml:trace>
  <inkml:trace contextRef="#ctx0" brushRef="#br0" timeOffset="16747.92">5459 4788 11666,'-44'-12'5858,"36"9"-4684,-1 1-1,0-1 0,0 1 1,0 1-1,0 0 0,-2 0-1173,7 1 169,0 1-1,-1-1 1,1 1 0,-1 0-1,1 0 1,0 0-1,0 1 1,0-1 0,-3 2-169,-2 2 95,0 0 1,1 0 0,0 1 0,0 0 0,1 1 0,-1 0 0,1 0 0,1 0 0,-1 1-1,1 0 1,0 0 0,1 0 0,0 1 0,1 0 0,0 0 0,0 0 0,0 1 0,1-1-1,1 1 1,0 0 0,0-1 0,1 2-96,0-3 4,1 0 0,0 0 0,0-1 0,1 1 0,0 0 0,0 0 1,1-1-1,0 1 0,0-1 0,1 0 0,0 1 0,0-1 0,1-1 0,0 1 0,0 0 0,1-1 0,-1 0 0,1 0 0,1 0 0,-1-1 0,1 1 0,0-1 0,0-1 1,1 1-1,-1-1 0,1 0 0,0-1 0,2 2-4,0-2 12,0 0 1,-1-1-1,1 0 1,0-1-1,0 0 0,0 0 1,0 0-1,0-2 1,0 1-1,0-1 1,0 0-1,0-1 1,0 0-1,0 0 0,-1-1 1,1 0-1,-1 0 1,0-1-1,0 0 1,0-1-1,0 0 1,-1 0-1,0-1 1,0 0-13,-2 3 15,0-1 0,0-1 1,-1 1-1,0 0 0,0-1 1,0 0-1,0 0 0,-1 0 1,0-1-1,0 1 0,-1-1 1,1 1-1,-1-1 0,0 0 1,0 0-1,-1 0 1,0 0-1,0 0 0,-1 0 1,1 0-1,-1-1 0,-1 1 1,1 0-1,-1 0 0,0 0 1,0 0-1,-1 0 0,0 0 1,0 0-1,0 1 0,-1-1 1,1 0-1,-1 1 1,-1 0-1,-1-3-15,-1 0 61,0 1 1,-1 0-1,0 0 0,0 0 1,0 1-1,-1 0 0,0 0 1,0 1-1,-1 0 0,1 1 1,-1 0-1,0 0 1,0 1-1,-1 0 0,1 0 1,-1 1-1,-6-1-61,7 2-625,0 1 0,-1-1 0,1 1 0,0 1 0,-1 0 0,1 0 1,-3 2 624,6-1-3965</inkml:trace>
  <inkml:trace contextRef="#ctx0" brushRef="#br0" timeOffset="17098.6">5796 4755 9618,'9'42'8761,"-3"3"-4073,-1 90-2743,-5-83-822,-1-12-913,0-30-164,1 0 0,0 0 0,0 0 0,1 0 0,0 0 0,1 0 1,0 0-1,1 0-46,-3-10 23,0 1 0,0 0 0,0-1 0,1 1 0,-1-1 0,0 1 0,0-1 0,1 1 1,-1-1-1,1 1 0,-1-1 0,0 1 0,1-1 0,-1 0 0,1 1 0,-1-1 0,1 1 0,-1-1 1,1 0-1,-1 0 0,1 1 0,-1-1 0,1 0 0,0 0 0,-1 0 0,1 0 0,-1 1 0,1-1 0,0 0 1,-1 0-1,1 0 0,-1 0 0,1 0 0,0-1 0,-1 1 0,1 0 0,-1 0 0,1 0 0,0 0 1,-1-1-1,1 1 0,-1 0 0,1-1 0,-1 1 0,1 0 0,-1-1 0,1 1-23,21-25-2324,-10-8-2560,-2-12-312</inkml:trace>
  <inkml:trace contextRef="#ctx0" brushRef="#br0" timeOffset="17099.6">5743 4620 8610,'-27'-15'2240,"12"6"609,12 6-1297,12 7-3488,12 3-889,3 1 305</inkml:trace>
  <inkml:trace contextRef="#ctx0" brushRef="#br0" timeOffset="17632.94">6124 4702 8050,'16'73'11158,"-9"4"-6174,-7-51-4654,0 0-1,-2 0 0,-1 0 0,-1 0 0,-1-1 0,-1 0 0,-8 20-329,14-44 12,0 0 0,-1 1-1,1-1 1,-1 0-1,1 1 1,-1-1 0,0 0-1,1 0 1,-1 1-1,0-1 1,0 0 0,0 0-1,0 0 1,0 0 0,0 0-1,0 0 1,0-1-1,0 1 1,0 0 0,-1 0-12,1-1 12,0 0 0,0 0 0,1 0 0,-1-1 1,0 1-1,1 0 0,-1 0 0,0-1 0,0 1 0,1 0 1,-1-1-1,0 1 0,1-1 0,-1 1 0,1-1 1,-1 1-1,1-1 0,-1 1 0,1-1 0,-1 0 0,1 1 1,-1-1-1,1 0 0,0 1 0,-1-2-12,-2-4 65,0-1-1,0 0 1,1 0-1,-1-1 1,2 1 0,-2-7-65,2-3 21,1 1 1,1-1 0,0 1-1,2-1 1,0 1 0,0 0 0,1-1-1,1 2 1,1-1 0,0 1 0,1 0-1,1 0 1,0 0 0,9-10-22,-11 16-5,1 1 1,0 0-1,0 0 1,1 0-1,0 1 1,0 0-1,1 0 1,0 1-1,0 0 1,10-4 4,-13 7-3,1 1 0,0-1 0,0 1 0,0 1 0,0-1 0,0 1 0,0 1 0,0-1 0,0 1 0,0 0 0,0 1 0,0 0 0,0 0 0,0 0 0,0 1 0,0 0 0,1 1 3,-4-2-2,0 0 0,0 1 1,0-1-1,0 1 1,0 0-1,-1 0 0,1 1 1,-1-1-1,1 1 1,-1 0-1,0 0 0,0 0 1,0 0-1,0 0 1,-1 0-1,1 1 0,-1 0 1,0-1-1,0 1 1,0 0-1,-1 0 0,1 0 1,-1 0-1,0 0 0,0 0 1,0 1-1,-1-1 1,0 0-1,1 0 0,-2 3 2,1-1 1,-2 1 0,1 0 0,-1-1 0,0 1 0,0-1 0,-1 0-1,0 1 1,0-1 0,0 0 0,-1-1 0,0 1 0,0-1-1,-1 0 1,1 0 0,-1 0 0,0 0 0,0-1 0,-1 0 0,0 1-1,-7 2 10,1 0 0,-1-1 0,0 0 1,0-1-1,-1 0 0,1-1 0,-1 0 1,0-2-1,0 1 0,-1-2 0,1 0 1,0-1-1,0 0 0,-1-1 0,1 0 1,0-1-1,0-1 0,0-1 0,-10-3-10,91 44 834,182 65-488,-154-65 180,-34-20-145,-19-12-5118,-11-4 761</inkml:trace>
  <inkml:trace contextRef="#ctx0" brushRef="#br0" timeOffset="18169.29">6784 4864 8594,'-15'-14'5374,"-13"-10"3767,27 24-9065,1 0 0,0 0 0,-1 0 1,1 0-1,0 0 0,-1 0 0,1 0 0,0 0 1,0 0-1,-1 0 0,1 0 0,0 0 0,-1 0 0,1 0 1,0 0-1,-1 0 0,1 0 0,0 0 0,0 1 0,-1-1 1,1 0-1,0 0 0,-1 0 0,1 0 0,0 1 1,0-1-1,0 0 0,-1 0 0,1 0 0,0 1 0,0-1 1,0 0-1,-1 1 0,1-1 0,0 0 0,0 0-76,-2 25 563,34 260 1330,-21-238-1709,-10-42-15,-6-19-3,1 1-104,-1-4-7,-59-199 284,57 183-322,0-1-1,3 0 1,0 0 0,2 0 0,3-19-17,-1 46 1,1 0 0,-1 0-1,2-1 1,-1 1-1,1 0 1,0 0 0,1 0-1,0 0 1,0 1-1,0-1 1,1 1 0,-1 0-1,2 0 1,-1 0-1,1 0 1,0 1 0,5-5-1,-1 3 1,1 0 0,0 1 0,0 0 1,1 1-1,0 0 0,0 0 0,0 1 0,0 1 1,1 0-1,9-1-1,9-1 48,-1 1-1,1 2 1,0 2-1,0 0 1,0 2-1,-1 1 1,1 1-1,-1 2 1,0 1 0,0 1-1,-1 1 1,21 11-48,-3 7 553,-29-7-1514,-13 4-3315,-16 3 52</inkml:trace>
  <inkml:trace contextRef="#ctx0" brushRef="#br0" timeOffset="18497.95">6679 5002 12003,'9'11'3392,"8"-17"1185,10-3-3008,15 5-385,17-3-16,-2-5-472,19 9-224,-2 0-376,2 2-32,-14 5 400,-8 4 249,-23 0 799,-16 3-6569,-17 6 2704</inkml:trace>
  <inkml:trace contextRef="#ctx0" brushRef="#br0" timeOffset="18831.26">6814 5381 14635,'-10'-4'4377,"21"-10"1528,11 6-4192,16-2-9,7 2-560,14-1 81,2 2-753,8 3-96,-2 4-136,8 2-72,-9 5-88,-5 7-24,-15-2 96,-9 7-16,-15-1 0,1 4-6561,-14-10 2176</inkml:trace>
  <inkml:trace contextRef="#ctx0" brushRef="#br0" timeOffset="12763.37">1411 4710 3889,'1'-2'260,"-1"0"-1,0 0 1,0 0 0,1 0 0,-2 0-1,1 0 1,0 0 0,0 0-1,-1 0 1,1 0 0,-1 0 0,1 0-1,-1 0 1,0 0 0,0 0 0,0 0-1,0 1 1,0-1 0,0 0 0,0 1-1,-1-1 1,1 1 0,-1-1 0,1 1-1,-1 0 1,0-1 0,1 1-1,-1 0 1,0 0 0,0 0 0,0 0-1,0 1 1,1-1 0,-1 0 0,0 1-1,0-1 1,-1 1 0,1 0-260,-4-1 386,-1 1 0,1-1-1,0 2 1,0-1 0,0 0 0,-1 1 0,1 1 0,0-1 0,0 1 0,0 0-1,1 0 1,-6 2-386,-13 10 612,1 1-1,0 0 1,1 2-1,1 0 1,0 2-1,-9 12-611,-19 23 1926,-35 52-1926,74-93 69,1 0 1,0 1 0,1 0-1,0 0 1,1 1 0,1 0-1,0 0 1,1 0 0,1 1-1,1-1 1,0 1-1,0 0 1,2 0 0,0 0-1,1 0 1,0 1 0,2-1-1,0 0 1,0 0 0,2-1-1,0 1 1,1 0-1,4 9-69,-5-19 8,0 1 0,0-1-1,0 0 1,1 0 0,0 0-1,0-1 1,1 0-1,-1 0 1,1 0 0,0-1-1,1 1 1,-1-1 0,1-1-1,0 1 1,0-1-1,0-1 1,0 1 0,0-1-1,0 0 1,1-1 0,-1 0-1,1 0 1,-1-1-1,5 1-7,6-1 24,0 0 0,0-1 0,0-1 0,0-1 0,0 0 0,0-2 0,0 0 0,-1 0 0,13-8-24,-16 6 29,-1 0-1,0-1 0,0-1 1,-1 0-1,0-1 0,-1 0 1,0 0-1,-1-2 0,0 1 1,0-1-1,-1-1 0,-1 1 1,0-1-1,-1-1 0,-1 0 1,0 0-1,4-13-28,-6 14 31,0 0 0,-1 0-1,-1-1 1,0 0 0,-1 1 0,-1-1 0,0 0-1,0 1 1,-1-1 0,-1 0 0,-1 1-1,0-1 1,0 1 0,-1 0 0,-1 0 0,0 0-1,-1 1 1,-1 0 0,0 0 0,0-1-31,-3 1 53,-1-1 0,0 2 1,0-1-1,-1 1 0,-1 1 0,0 0 1,0 1-1,-1 0 0,0 1 0,0 1 1,-1 0-1,0 1 0,0 1 0,-15-4-53,10 9 330,20 1-429,0-1 0,0 1 0,0-1 0,0 0 0,0 1 0,0-1 0,0 1 0,0-1 0,0 1 0,0-1 0,0 0 0,0 1 0,0-1 0,0 0 0,1 1 0,-1-1 0,0 1 0,0-1 0,0 0 0,1 1 0,-1-1 0,0 0 0,1 0 0,-1 1 0,0-1 0,1 0 0,-1 1 0,0-1 0,1 0 0,-1 0 0,0 0 0,1 0 0,-1 1 0,0-1 0,1 0 0,-1 0 0,1 0 0,-1 0 0,1 0 0,-1 0 0,1 0 99,17 8-3606</inkml:trace>
  <inkml:trace contextRef="#ctx0" brushRef="#br0" timeOffset="13536.48">1778 4814 10962,'-15'11'4278,"14"-11"-4151,1 0-1,-1 1 1,0-1 0,1 0-1,-1 1 1,1-1 0,-1 0-1,1 1 1,-1-1 0,0 1-1,1-1 1,-1 1 0,1-1-1,0 1 1,-1-1 0,1 1-1,-1-1 1,1 1 0,0 0-1,-1-1 1,1 1 0,0 0-1,0-1 1,0 1 0,-1 0 0,1-1-1,0 1 1,0 0 0,0-1-1,0 1 1,0 0 0,0-1-1,0 1 1,1 0 0,-1-1-1,0 1 1,0 0 0,0-1-1,1 1 1,-1 0 0,0-1-1,1 1 1,-1 0-127,23 72 2229,-16-55-1996,-1 0 1,-1 1-1,0 0 1,-1 0-1,-1 1 1,-1-1-1,-1 0 1,-1 20-234,-1-25 110,-1 1-1,0-1 1,-1 0-1,-1 0 1,0 0-1,-6 14-109,10-28 18,0 1-1,0-1 1,-1 1-1,1-1 0,0 1 1,0-1-1,-1 1 0,1-1 1,0 1-1,-1-1 0,1 1 1,0-1-1,-1 1 1,1-1-1,-1 0 0,1 1 1,-1-1-1,1 1 0,-1-1 1,1 0-1,-1 0 0,1 1 1,-1-1-1,1 0 1,-1 0-1,1 0 0,-1 0 1,0 0-1,1 0 0,-1 1 1,1-1-1,-1 0 0,1-1 1,-1 1-18,-13-16 488,-2-29 112,9 14-495,1 0-1,2 0 0,1-1 0,1 1 1,3-16-105,0 25 6,0 0 0,2 0 1,1 1-1,0-1 1,2 1-1,0 0 0,2 0 1,3-5-7,-9 21-3,0 0 0,0 0 0,1 1 0,0-1 0,0 1 0,1 0 0,-1 0 0,1 0 0,-1 0 0,1 1 0,1-1 0,-1 1 0,0 0 0,1 0 0,-1 1 0,1-1 0,0 1 0,0 0 0,0 0 0,3 0 3,-2 1-7,0 1 1,1 0-1,-1 0 1,1 0-1,-1 1 1,0 0-1,1 0 1,-1 0-1,0 1 1,0 0-1,0 0 1,0 1-1,0-1 1,0 1-1,-1 1 1,5 3 6,-1-2-4,-1 2 0,0-1 0,0 1 0,0 0 0,-1 1 0,0 0 0,-1 0 0,0 0 0,3 6 4,-7-11 1,0 0 1,0 1 0,-1-1-1,1 0 1,-1 1 0,0-1-1,0 0 1,0 1-1,-1-1 1,1 1 0,-1-1-1,0 1 1,0 0 0,0-1-1,0 1 1,-1-1 0,1 1-1,-1-1 1,0 1 0,0-1-1,0 1 1,0-1 0,-1 0-1,0 0 1,1 0 0,-1 0-1,0 0 1,-1 0 0,1 0-2,-6 5 12,0-1 1,0 0-1,-1-1 1,0 0-1,0 0 1,-1-1-1,1 0 1,-8 2-13,-24 14 44,117-13-90,-49-5 38,0 1-1,-1 1 1,1 1 0,-1 1-1,12 7 9,-31-11 0,1 0 1,-1 1-1,1 0 0,-1 1 0,-1 0 0,1 0 0,-1 0 1,0 1-1,2 2 0,-5-4 1,0-1 0,0 1 0,0 1 0,-1-1 0,0 0 0,0 1 0,0-1 0,0 1 0,-1-1 0,1 1 0,-1 0 0,-1 0 0,1-1 0,-1 1 0,1 0 0,-1 2-1,-1-2 8,1-1 0,0 1 0,-1 0 0,0 0-1,0 0 1,-1-1 0,1 1 0,-1 0 0,0-1 0,0 0-1,-1 1 1,1-1 0,-1 0 0,0 0 0,0 0 0,-3 2-8,0-1 41,0 1 1,-1-1-1,0 0 1,0 0 0,0-1-1,-1 0 1,0-1-1,1 1 1,-5 0-42,-10 2 93,0 0-1,-1-2 1,0 0-1,0-2 1,0 0-1,-15-2-92,24 0 53,0-1-1,0 0 1,0-1 0,0 0 0,0-1-1,-1-1-52,15 4-3,-1 0 1,0 0-1,1-1 0,-1 1 0,1 0 1,-1 0-1,1 0 0,-1-1 0,1 1 1,-1 0-1,1-1 0,-1 1 0,1 0 0,-1-1 1,1 1-1,-1-1 0,1 1 0,0-1 1,-1 1-1,1-1 0,0 1 0,-1-1 0,1 1 1,0-1-1,0 1 0,-1-1 0,1 1 1,0-1-1,0 0 0,0 1 0,0-1 1,0 1-1,0-1 0,0 0 3,11-17-4563,4 2 646</inkml:trace>
  <inkml:trace contextRef="#ctx0" brushRef="#br0" timeOffset="13918.81">2281 4649 8634,'0'-5'671,"1"1"1,-1-1-1,1 1 1,0 0-1,1-1 1,-1 1-1,1 0 1,0-1-1,0 1 1,0 0 0,0 0-1,1 1 1,0-1-1,-1 0 1,1 1-1,1 0 1,0-2-672,-3 5 81,-1 0 1,0 0-1,1 0 0,-1 0 1,1 0-1,-1 0 1,0 0-1,1 0 1,-1 0-1,0 0 1,1 0-1,-1 0 0,1 1 1,-1-1-1,0 0 1,1 0-1,-1 0 1,0 0-1,1 1 1,-1-1-1,0 0 0,1 0 1,-1 0-1,0 1 1,0-1-1,1 0 1,-1 1-1,0-1 1,0 0-1,0 1 0,1-1 1,-1 0-1,0 1 1,0-1-1,0 0 1,0 1-1,0-1 1,0 0-1,1 1 0,-1-1 1,0 1-1,0-1 1,0 0-1,0 1 1,-1-1-1,1 1-81,4 24 1034,-3-22-760,4 76 3417,-5 73-3691,-2-97 300,2 0 0,2 0 1,3 0-1,12 53-300,-16-102 16,0 0 0,1 0 1,0 0-1,1 0 0,0 0 1,-1-1-1,2 1 0,-1-1 1,0 0-1,1 0 0,0 0 1,1 0-1,-1-1 0,1 1 1,-1-1-1,1 0 0,1-1 1,0 1-17,0-1 17,1 0 1,0 0-1,0-1 1,0 0-1,0 0 1,0-1-1,0 0 0,0 0 1,1-1-1,-1 0 1,0 0-1,0-1 1,0 0-1,1 0 1,2-1-18,121-33 853,-78 16-6271,-35 11 1140</inkml:trace>
  <inkml:trace contextRef="#ctx0" brushRef="#br0" timeOffset="14250.97">2868 4832 10458,'-1'-1'451,"0"1"0,1-1 0,-1 1 0,0 0 0,0-1 0,0 1 0,1 0 0,-1 0 0,0-1 0,0 1 0,0 0 0,0 0 0,0 0 0,1 0 0,-1 0 0,0 0 0,0 0 0,0 1 0,0-1 0,1 0 0,-1 0 0,0 1 0,0-1 0,0 0 0,1 1 0,-1-1 0,0 1 0,0 0-452,-2 12 3873,4 12-3806,1 18 376,5 73 782,-6-100-1119,1 0 0,1-1 0,1 1 0,0-1 0,6 14-105,-9-26 55,0 0 0,1-1 0,-1 1 0,1 0 0,0 0 0,0-1 0,0 1 0,0-1 0,0 0 0,0 1 0,1-1 0,-1 0 0,1 0 0,0-1 0,-1 1 0,1 0 0,0-1 0,0 0 0,0 0 0,0 0 0,0 0 0,0 0 0,4 0-55,-3-1-75,1 0 1,-1 0-1,1 0 1,-1 0-1,1-1 1,-1 0-1,1 0 1,-1 0-1,1-1 75,25-12-4095,-3-5 227</inkml:trace>
  <inkml:trace contextRef="#ctx0" brushRef="#br0" timeOffset="14251.97">2989 4637 11258,'-46'-27'4113,"13"3"576,3 5-3168,19 11-329,9 5-504,11 6-120,16 5 1297,9 6-2938,9 5-3656,1-3 1673</inkml:trace>
  <inkml:trace contextRef="#ctx0" brushRef="#br0" timeOffset="26225.21">8063 4934 5769,'106'38'3153,"-103"-42"240,0-3-1089,-6-1-263,3 7-329,0-1-608,0 1-320,0-1-448,0 1-104,0 1 97,0 0-193,0 1-881,0 1-3432,2 13 673</inkml:trace>
  <inkml:trace contextRef="#ctx0" brushRef="#br0" timeOffset="26681.22">8174 5306 10034,'-21'2'3633,"12"-6"696,3-1-2441,1-3-15,5 0-393,0-1-480,5 3-248,2 0-488,4 3 1337,8 5-113,14 7-6561,-5 1 3649</inkml:trace>
  <inkml:trace contextRef="#ctx0" brushRef="#br0" timeOffset="28033.34">1717 6270 3313,'-1'-3'576,"0"0"1,0 0-1,0 0 1,0 0-1,0 0 1,0 0-1,-1 0 0,1 0 1,-1 1-1,0-1 1,0 1-1,0-1 1,0 1-1,-1 0 1,1-1-1,0 1 1,-1 0-1,0 1 1,1-1-1,-4-1-576,1 1 346,1 1 0,-1 0-1,0 0 1,0 0 0,0 1 0,0 0 0,0 0-1,0 0 1,0 0 0,0 1 0,0 0 0,0 0-1,-3 1-345,-14 4 679,0 2 0,1 0 0,0 1 0,1 1-1,-19 13-678,-97 71 1476,85-56-964,27-21-318,1 2 1,1 1 0,1 1 0,1 0-1,0 2 1,-14 22-195,26-34 66,0 0-1,1 1 1,1 0 0,0 1 0,1-1 0,0 1-1,1 0 1,0 0 0,1 0 0,0 1-1,1 0 1,1-1 0,0 1 0,1 0-1,0-1 1,2 2-66,-1-8 37,0 0-1,1 0 1,0 0-1,0-1 1,1 1-1,0-1 1,0 0 0,1 0-1,-1 0 1,1 0-1,0-1 1,1 1-1,0-1 1,3 3-37,1 0 49,0-1 0,1 0-1,0-1 1,0 0 0,0-1 0,1 0-1,0 0 1,6 1-49,14 2 66,0-1 1,0-1-1,0-2 1,1-1-1,0-1 0,4-2-66,17-2 155,0-2 0,0-3-1,0-2 1,39-12-155,-59 20 565,-18 2-5227,-8-5 962</inkml:trace>
  <inkml:trace contextRef="#ctx0" brushRef="#br0" timeOffset="28521.35">2065 6796 5233,'-4'-29'11535,"3"27"-11263,0 0-1,-1 0 0,1 0 1,-1 1-1,1-1 1,-1 0-1,0 1 1,1-1-1,-1 1 0,0-1 1,0 1-1,0 0 1,0 0-1,-1 0 1,1 0-1,0 0 0,0 0 1,0 1-1,-1-1 1,0 1-272,-2-2 105,0 1 0,0 0 0,0 0 0,0 1 0,0-1 0,0 1 0,0 0 0,0 1 0,0-1 0,0 1 0,0 0 0,0 0 0,0 0 0,0 1 0,1 0 0,-1 0 0,1 0 0,-1 0 0,1 1 0,0 0 0,-1-1 0,1 2 0,1-1 0,-1 0 0,0 1 0,1 0 0,0 0 0,0 0 0,0 0 0,0 0 0,1 1 0,0-1 0,0 1 0,-1 0-105,2 0 41,0 0 1,0 0 0,0 1-1,1-1 1,-1 0 0,1 0-1,0 1 1,1-1 0,-1 0-1,1 0 1,0 1 0,1-1-1,-1 0 1,1 0 0,0 0-1,0-1 1,0 1 0,1 0-1,0-1 1,0 1-1,0-1 1,0 0 0,1 0-1,-1 0 1,1-1 0,0 1-1,0-1-41,0 0 11,-1 0 0,1 0-1,-1 0 1,1-1 0,0 0-1,0 1 1,0-1 0,0-1-1,0 1 1,1-1 0,-1 1-1,1-1 1,-1 0 0,0-1-1,1 1 1,-1-1 0,1 0-1,0 0 1,-1 0 0,1-1-1,-1 0 1,1 1 0,-1-2-1,0 1 1,1 0 0,-1-1-1,0 0 1,0 0 0,0 0-1,0 0 1,1-2-11,-1 1 22,-1 1 0,0-1 0,-1 0 0,1 0-1,-1 0 1,1 0 0,-1 0 0,0-1 0,0 1 0,0 0 0,0-1 0,-1 0 0,0 1 0,1-1 0,-1 0 0,-1 0 0,1 0 0,0 0 0,-1 0-1,0 0 1,0 0 0,0 1 0,-1-1 0,1 0 0,-1 0 0,0 0 0,0 0 0,0 0 0,0 1 0,-1-2-22,-1 0 30,1-1 0,-1 1 0,0 0 0,-1 0 0,1 0 0,-1 0 0,0 1 0,0-1 1,-1 1-1,1 0 0,-1 0 0,0 1 0,0-1 0,0 1 0,-1 0 0,1 1 0,-1-1 0,1 1 0,-2 0-30,-35-2 927,26 9-1176,16-5 122,0 1 1,0-1 0,0 1-1,0-1 1,0 1 0,0-1 0,0 1-1,0-1 1,0 1 0,0-1-1,0 1 1,1-1 0,-1 0-1,0 1 1,0-1 0,1 1-1,-1-1 1,0 1 0,1-1-1,-1 0 1,0 1 0,1-1-1,-1 0 1,0 1 0,1-1-1,-1 0 1,1 0 0,-1 1-1,1-1 1,-1 0 0,1 0-1,-1 0 1,1 0 126,8 5-3795</inkml:trace>
  <inkml:trace contextRef="#ctx0" brushRef="#br0" timeOffset="28974.95">2271 6736 6201,'17'0'2681,"-16"0"-2484,-1 0 0,0 0 0,0 0-1,0 0 1,1 0 0,-1-1 0,0 1-1,1 0 1,-1 0 0,0 0 0,0 0-1,1 0 1,-1 0 0,0 0 0,0 0 0,1 0-1,-1 0 1,0 0 0,1 0 0,-1 1-1,0-1 1,0 0 0,1 0 0,-1 0-1,0 0 1,0 0 0,0 0 0,1 1-1,-1-1 1,0 0 0,0 0 0,0 0-1,1 1 1,-1-1 0,0 0 0,0 0 0,0 1-1,0-1 1,0 0 0,1 0 0,-1 1-1,0-1 1,0 0 0,0 0 0,0 1-1,0-1 1,0 0 0,0 0 0,0 1-1,0-1 1,0 0 0,0 0 0,0 1 0,0-1-1,0 0 1,0 1 0,0-1 0,-1 0-1,1 0 1,0 1 0,0-1 0,0 0-1,0 0 1,0 0 0,-1 1 0,1-1-1,0 0 1,0 0-197,-4 28 1826,3-10-1318,1 1 1,0-1 0,1 0-1,1 0 1,0 0 0,3 6-509,-5-21 18,1 0-1,0 0 1,-1 0 0,1-1 0,0 1-1,0 0 1,1-1 0,-1 1 0,0-1-1,1 0 1,0 1 0,-1-1-1,1 0 1,0 0 0,0 0 0,0 0-1,0 0 1,1 0 0,-1-1 0,0 1-1,1-1 1,-1 1 0,1-1 0,0 0-1,-1 0 1,1 0 0,0-1 0,0 1-1,0-1 1,-1 1 0,1-1 0,0 0-1,0 0 1,0 0 0,0 0 0,-1-1-1,1 1 1,0-1 0,0 0 0,-1 0-1,1 0 1,0 0 0,-1 0 0,3-2-18,8-4 60,0 0 0,-1-1 1,0 0-1,0-1 0,-1-1 1,0 0-1,-1 0 0,0-1 1,-1 0-1,0-1 0,0 0 1,-1-1-1,-1 1 0,0-1 1,-1-1-1,-1 1 0,1-2-60,-1-12 533,-5 26-501,0 1-1,0-1 1,0 1 0,0-1-1,0 0 1,1 1-1,-1-1 1,0 1-1,-1-1 1,1 0 0,0 1-1,0-1 1,0 1-1,0-1 1,0 0 0,0 1-1,-1-1 1,1 1-1,0-1 1,-1 1-1,1-1 1,0 1 0,-1-1-1,1 1 1,0-1-1,-1 1 1,1-1 0,-1 1-1,1 0 1,-1-1-1,1 1 1,-1 0 0,1-1-1,-1 1 1,1 0-1,-1 0 1,0 0-32,1 3 18,0 1 0,0-1 1,0 1-1,0 0 0,1-1 0,-1 1 0,1-1 1,0 1-1,1 0-18,0 6 18,1-1 1,0 0-1,1 0 1,0-1 0,0 1-1,1-1 1,0 0-1,1 0 1,0 0-1,0-1 1,1 0-1,-1 0 1,1-1-1,1 0 1,-1 0-1,1 0 1,0-1-1,4 1-18,-3-1-43,19 9 192,-10-10-5364,-6-8 944</inkml:trace>
  <inkml:trace contextRef="#ctx0" brushRef="#br0" timeOffset="36072.01">2882 6732 6305,'-6'-23'10132,"6"15"-6475,4 14-25,33 90-2678,-23-56-414,2 0 0,19 32-540,-32-101 3009,0-3-2866,-1 9-40,11-86 299,-12 100-373,1 1-1,0 0 1,1 0 0,-1 1 0,1-1 0,1 0-1,0 1 1,0 0 0,0 0 0,1 0 0,0 0-1,1 0-28,-4 5 0,1 0-1,0 0 1,0 0-1,-1 0 1,1 0-1,0 1 0,1 0 1,-1-1-1,0 1 1,0 1-1,1-1 1,-1 0-1,0 1 1,1-1-1,1 1 1,30 3-4806,-11 2 678</inkml:trace>
  <inkml:trace contextRef="#ctx0" brushRef="#br0" timeOffset="36821.08">3301 6231 8514,'-10'-20'6264,"-4"-12"-86,26 51-1449,5 8-4467,-2 4 192,-2 0 0,-1 1 1,-1 0-1,-2 1 0,4 30-454,-2 26 434,-4 0 1,-4 0-1,-8 82-434,5-181 195,2-19 49,0-1-1,2 1 0,5-14-243,-7 33-2,0 0-1,2 1 1,-1-1-1,1 1 1,0 0 0,1 0-1,0 0 1,1 0-1,-1 1 1,2 0-1,-1 0 1,1 1 0,7-6 1,-11 11-2,1 0 0,-1 1 0,0-1-1,1 1 1,0 0 0,-1 0-1,1 0 1,0 1 0,0-1-1,-1 1 1,1 0 0,0 0-1,0 0 1,-1 1 0,1-1-1,0 1 1,0 0 0,-1 0-1,1 0 1,-1 0 0,3 2 3,9 3-11,0 1 1,0 0 0,-1 1 0,7 5 10,-11-6 0,0 0 0,-1 1 0,0 0 0,0 1 0,0 0 0,-1 0 0,-1 1 0,1 0 0,-2 0 0,1 0 0,2 9 0,-7-14 4,0-1-1,0 1 1,0 0 0,-1 0-1,0 0 1,0 1 0,0-1-1,-1 0 1,0 0 0,0 0-1,0 0 1,-1 1 0,1-1-1,-1 0 1,0 0 0,-1 0-1,1 0 1,-1 0 0,0 0-1,-1-1 1,1 1-1,-1-1 1,1 1 0,-1-1-1,-1 0 1,1 0 0,-1 0-1,-3 2-3,2-1 10,-1 0 0,0-1-1,-1 0 1,1-1 0,-1 0-1,1 1 1,-1-2 0,0 1-1,0-1 1,-6 1-10,-77 11 82,67-11-67,22-3-18,0 0 1,0 1-1,0-1 0,0 0 1,1 0-1,-1 1 0,0-1 0,0 0 1,0 0-1,0 0 0,0 0 1,0 0-1,0 0 0,0 0 1,0 0-1,1-1 0,-1 1 1,0 0-1,0 0 0,0-1 1,0 1-1,1-1 0,-1 1 1,0-1-1,0 1 0,1-1 1,-1 1-1,0-1 0,1 0 1,-1 1-1,0-1 0,1 0 1,-1 0 2,1 0-27,1-1 1,0 1-1,-1 0 0,1 0 1,0 0-1,-1-1 1,1 1-1,0 0 1,0 0-1,0 0 1,0 0-1,0 0 1,0 0-1,0 1 1,1-1-1,-1 0 0,0 1 1,0-1-1,1 0 1,-1 1-1,0 0 1,1-1 26,64-28-5531,-26 9 1354</inkml:trace>
  <inkml:trace contextRef="#ctx0" brushRef="#br0" timeOffset="37249.92">3758 6851 6889,'77'20'3691,"-76"-20"-3395,0 0 0,1 0 0,-1 1 1,0-1-1,0 1 0,0-1 0,0 1 1,0-1-1,0 1 0,0 0 0,0-1 0,0 1 1,0 0-1,0 0 0,0 0 0,0 0 1,0 0-1,-1 0 0,1 0 0,0 0-296,-1 0 152,0-1-1,0 0 1,1 1-1,-1-1 1,0 0 0,1 1-1,-1-1 1,0 0-1,0 0 1,1 0-1,-1 1 1,0-1-1,1 0 1,-1 0-1,1 0 1,-1 1-1,0-1 1,1 0-1,-1 0 1,0 0-1,1 0 1,-1 0-1,1 0 1,-1 0-1,0 0 1,1 0 0,-1 0-1,1 0 1,-1 0-1,0 0 1,1-1-1,-1 1 1,0 0-1,1 0 1,-1 0-1,0 0 1,1-1-1,-1 1 1,0 0-1,1 0 1,-1-1-152,25-5 642,-1-1 1,1-1-1,-2-2 0,9-4-642,-24 10 138,0 0 0,-1-1 1,1 0-1,-1 0 0,0-1 0,0 0 0,-1 0 0,0 0 0,0-1 0,0 0 0,-1 0 0,0-1 0,0 1 0,2-7-138,-6 13 30,-1 0 1,1 0-1,-1 0 0,1-1 0,-1 1 0,1 0 1,-1 0-1,0 0 0,0 0 0,1-1 0,-1 1 1,0 0-1,0 0 0,0 0 0,0-1 1,0 1-1,-1 0 0,1 0 0,0 0 0,0-1 1,-1 1-1,1 0 0,-1 0 0,1 0 0,-1 0 1,0 0-1,1 0 0,-1 0 0,0 0 1,0 0-1,1 0 0,-1 0 0,0 0 0,0 1 1,0-1-1,0 0 0,0 1 0,0-1 0,0 1 1,0-1-1,-1 1 0,1-1 0,0 1 0,0 0 1,0-1-1,-1 1 0,1 0 0,0 0 1,0 0-1,0 0 0,-1 0 0,1 0 0,-1 1-30,-4-2 57,-1 1-1,0 1 1,0-1-1,0 1 0,0 1 1,1-1-1,-1 1 1,-5 2-57,5 0 19,0 0 0,1 0 0,-1 0 0,1 1 0,0 0 0,0 0 0,1 0 0,-1 1 0,1 0 0,1 0 0,-1 0 0,1 1 0,0-1 0,0 1 0,1 0 1,0 0-1,-2 6-19,4-9 10,-1 1 0,1 0 0,1 0 0,-1 0 0,1 0 0,0 0 0,0 0 0,0 0 0,1 0 0,-1 0 0,1 0 0,0 0 0,1 0 0,-1-1 0,1 1 0,0 0 0,0-1 0,1 1 0,-1-1 0,1 0 0,0 0 0,0 0 0,1 0 0,-1 0 0,1-1 0,-1 0 0,1 1 0,1-1-10,4 3 115,0-1 0,0 0 1,1 0-1,-1-1 0,1 0 0,0-1 1,1 0-1,-1 0 0,4-1-115,55 8-543,-25-8-3036,-1-4-2412,-5-6-1182</inkml:trace>
  <inkml:trace contextRef="#ctx0" brushRef="#br0" timeOffset="34478.89">410 5972 4545,'2'-14'13205,"4"15"-7629,13 24-5682,-4-4 1135,101 133 732,-97-137-1382,-18-18-8753,-2 0 2634</inkml:trace>
  <inkml:trace contextRef="#ctx0" brushRef="#br0" timeOffset="35006.04">614 5903 3897,'14'-18'926,"-12"14"-464,1 0-1,0 0 0,0 1 1,0-1-1,0 1 0,1 0 1,-1 0-1,1 0 0,3-1-461,-3 4 7647,1 3-3541,10 22-2884,-6-8-51,3 4-383,-2 0 1,-1 1-1,0 0 1,2 12-789,-10-30 116,1-1-1,0 1 1,-1-1-1,1 1 1,1-1 0,-1 0-1,1 0 1,1 2-116,-3-4 34,-1 0 1,1 0-1,0 0 1,0 0-1,-1 0 0,1-1 1,0 1-1,0 0 1,0 0-1,0-1 1,0 1-1,0-1 0,0 1 1,0-1-1,0 0 1,0 1-1,0-1 1,0 0-1,0 1 1,1-1-1,-1 0 0,0 0 1,0 0-1,0 0 1,0 0-1,0-1 1,0 1-1,1 0 1,-1 0-1,0-1 0,0 1-34,0-3 779,-1 2-4892,1-2 1025</inkml:trace>
  <inkml:trace contextRef="#ctx0" brushRef="#br0" timeOffset="38001.64">5303 6766 6849,'-8'-18'1075,"7"14"-713,-1-1 0,1 1-1,-1 0 1,0 0 0,0-1 0,-1 2-1,1-1 1,-1 0 0,0 0 0,0 1-1,0-1 1,-1 1 0,1 0 0,-1 0 0,0 1-1,-2-3-361,-13-6 1154,-1 0 319,0 0-1,0 1 1,-1 1-1,-16-5-1472,31 12 186,-1 1-1,1-1 1,0 1-1,-1 0 1,1 1-1,-1 0 1,1 0-1,-1 0 1,1 1-1,-1-1 1,1 2-1,0-1 1,-1 1 0,1 0-1,0 0 1,0 1-1,0-1 1,1 2-1,-3 0-185,-2 3 110,0 1-1,0 1 1,0-1-1,1 2 1,1-1-1,0 1 1,0 1-1,1-1 0,0 1 1,0 0-1,1 1 1,1 0-1,-4 11-109,6-14 21,0 0 0,1 0-1,0 0 1,1 0 0,-1 1-1,2-1 1,-1 0-1,1 1 1,1-1 0,0 1-1,0-1 1,1 0-1,0 0 1,0 0 0,1 0-1,1 0 1,-1 0 0,1-1-1,2 4-20,-3-9 9,-1 1 0,1-1-1,-1 0 1,1 1 0,0-1-1,0-1 1,0 1 0,1 0-1,-1-1 1,1 1 0,-1-1-1,1 0 1,0 0 0,0-1-1,0 1 1,0-1 0,0 0-1,0 0 1,0 0 0,0 0-1,1-1 1,-1 0 0,0 0-1,0 0 1,0 0 0,1-1-1,-1 1 1,0-1 0,0 0-1,0 0 1,4-2-9,3-1 27,-1-1 1,0 0-1,0 0 0,0-1 1,-1 0-1,0 0 0,0-1 1,0-1-1,-1 1 0,0-1 1,3-5-28,4-8 41,-1 0 1,-1-1 0,-1 0-1,-1-1 1,-1-1-1,-1 0 1,-1 0 0,-1 0-1,0-7-41,2-19 52,-1 0 0,-2-1 0,-3 0 0,-2-5-52,-1 35 354,-1 0 0,-1-1 0,-3-11-354,32 77 615,-8 14-474,-3 2 1,-2 0-1,5 54-141,-9-56 556,0-9-988,4-5-3802,1-16 552</inkml:trace>
  <inkml:trace contextRef="#ctx0" brushRef="#br0" timeOffset="38349.24">5583 6171 12731,'-35'-26'4097,"-2"-1"920,24 5-3705,-5 14-136,4 15-608,2 14-216,2 12-296,1 18 569,8 0 271,11 13-3593,5-2-2360,29 4-136</inkml:trace>
  <inkml:trace contextRef="#ctx0" brushRef="#br0" timeOffset="38673.94">6077 6711 11338,'-13'-3'1488,"-80"-12"6601,1 7-4285,76 8-3536,1 1 0,-1 0 0,1 1 0,0 0 0,0 1 0,0 1 0,0 0 0,0 2 0,1-1 0,0 2 0,0 0-268,11-6 19,0 1 0,0 0 0,0 0 0,0 0 0,0 0 0,1 1 0,-1-1 0,1 1 0,0-1 0,-1 1 0,1 0 0,1 0 0,-1 0 0,0 0 0,1 0 0,-1 0 0,1 1 0,0-1 0,0 0 0,0 1 0,1-1 0,-1 1 0,1-1 0,0 1-19,0-2 2,1 1 1,-1-1-1,1 0 0,-1 1 0,1-1 0,0 0 1,0 0-1,0 0 0,0 0 0,0 0 0,1 0 1,-1 0-1,1 0 0,-1 0 0,1 0 0,0-1 1,-1 1-1,1-1 0,0 1 0,0-1 0,0 0 1,0 0-1,0 0 0,1 0 0,-1 0 0,0 0 1,0 0-1,1-1 0,-1 1 0,0-1 0,1 0 1,-1 0-1,0 0 0,3 0-2,13 0 21,1-1 0,-1-1 0,0 0 0,0-1 0,0-1 1,0-1-1,-1-1 0,1 0 0,-1-1 0,-1-1 0,13-8-21,-14-1 99,-12 9 54,-9 8 159,4 3-279,1 0 0,0 0 0,0 1 0,0-1 0,0 0 0,1 0 0,-1 1 0,1-1 0,-1 0 0,1 1 0,0-1 0,1 0 0,-1 1 0,1-1 0,-1 0-33,1 3 20,0 0 0,-1-1-1,2 1 1,-1-1 0,1 1 0,0-1 0,0 0 0,3 5-20,-4-8-199,0-1 0,0 1 0,0-1 1,0 1-1,0-1 0,1 0 1,-1 1-1,1-1 0,-1 0 0,1 0 1,-1 0-1,1 0 0,-1 0 0,2 0 199,-1 0-536,0-1 0,0 0-1,0 1 1,0-1-1,1 0 1,-1 0-1,0 0 1,0 0 0,0 0-1,0-1 1,0 1-1,0-1 1,0 1-1,0-1 1,0 0 0,0 0 536,21-12-7097</inkml:trace>
  <inkml:trace contextRef="#ctx0" brushRef="#br0" timeOffset="39098.13">6186 6667 6313,'-34'-54'18214,"37"134"-16540,4 0 1,4 4-1675,-1-16 360,-3-1 1,-4 1-1,-2 21-360,-2-79 26,-2 59 156,-3-1 1,-3 0-1,-4 1-182,14-68 11,-1-1-1,0 1 1,0-1-1,0 1 1,0-1-1,0 1 1,0-1 0,0 1-1,0-1 1,0 1-1,0-1 1,-1 1-1,1 0 1,0-1-1,0 1 1,0-1-1,-1 0 1,1 1-1,0-1 1,0 1-1,-1-1 1,1 1 0,0-1-1,-1 0 1,1 1-1,-1-1 1,1 0-1,-1 1 1,1-1-1,0 0 1,-1 1-1,1-1 1,-1 0-1,1 0 1,-1 0-1,1 0 1,-1 1-1,0-1 1,1 0-11,-12-21 228,-2-38-24,9 15-189,1 0-1,3 0 0,2-1 1,1 1-1,3 0 1,1 0-1,2 1 0,2 0 1,2 0-1,7-13-14,-13 43-8,-1 0 0,2 0 0,0 1 0,0 0 0,1 0 0,1 1 0,0 0 0,0 0 0,1 1 0,1 0 0,3-2 8,-9 8-7,1 0 0,-1 0 0,0 1 0,1 0 0,0 0 0,0 0 1,0 1-1,0 0 0,0 0 0,0 0 0,1 1 0,-1 0 0,1 0 1,-1 1-1,0-1 0,1 2 0,-1-1 0,1 1 0,-1-1 0,1 2 1,-1-1-1,0 1 0,0 0 0,0 0 0,3 2 7,-7-3-1,0 0-1,0 0 1,1 0-1,-1 1 0,0-1 1,0 1-1,0-1 1,-1 1-1,1 0 1,0 0-1,-1 0 1,1 0-1,-1 0 1,1 0-1,-1 0 1,0 0-1,0 1 1,0-1-1,0 0 1,0 1-1,-1-1 0,1 1 1,-1-1 1,0 3 1,0 0 0,0 0 0,0 0 0,-1-1 0,0 1 0,0 0 0,0-1 0,-1 1 0,1-1 1,-1 1-1,-2 3-1,-4 6 43,-1 0 1,0-1-1,0 0 1,-2 0-1,1-1 1,-13 10-44,6-8-126,0-1 1,0-1-1,-1-1 1,-14 6 125,17-12-4688,13-17 347</inkml:trace>
  <inkml:trace contextRef="#ctx0" brushRef="#br0" timeOffset="39586.3">6539 6672 10026,'0'0'369,"1"-1"-1,0 1 1,0 0 0,0-1-1,0 1 1,0 0-1,1 0 1,-1 0 0,0 0-1,0 0 1,0 0-1,0 0 1,0 0 0,0 0-1,0 0 1,0 0-1,0 1 1,0-1 0,0 0-1,0 1 1,0-1-369,19 18 2805,9 37-1984,-25-45 77,15 37-323,-2 0 0,-2 1 0,-3 1 0,-1 0 0,-3 0 0,-2 1 0,-2 0 0,-2 0 0,-2 1 0,-3-1-1,-6 33-574,8-73 86,-1 0-1,-1 0 1,1-1-1,-1 1 1,-1-1-1,0 0 1,-2 3-86,6-11 24,-1 0 1,0 1-1,0-1 0,0 0 1,0 0-1,0 0 1,0 0-1,0 0 0,0 0 1,0 0-1,0 0 1,-1 0-1,1 0 0,0 0 1,-1-1-1,1 1 1,-1-1-1,1 1 1,0-1-1,-1 0 0,1 1-24,-2-2 23,1 1 0,0 0-1,0-1 1,0 0 0,0 1-1,0-1 1,0 0 0,0 0-1,0 0 1,0 0 0,1 0-1,-1-1 1,0 1 0,1 0-1,-1-1 1,1 0 0,-1 1-1,1-1 1,-1-1-23,-9-12 24,1 0 1,0 0-1,1 0 0,1-1 0,1-1 1,0 0-1,1 1 0,1-2 0,0 1 1,1-1-1,1 1 0,1-1 1,1 0-1,0 0 0,1 0 0,1 0 1,1 0-1,0 0 0,3-8-24,4-11-14,1 1-1,1-1 0,2 2 1,2 0-1,1 0 0,1 2 1,2 0-1,16-20 15,-31 47-9,0 0 0,0 1-1,1-1 1,0 1 0,0 0-1,0 0 1,0 0 0,1 1-1,0 0 1,0 0 0,0 0 0,0 1-1,1 0 1,0 0 9,-3 2-7,0 0 0,0 1 1,0 0-1,0-1 0,0 1 0,0 1 0,0-1 1,0 1-1,0-1 0,0 1 0,0 0 0,-1 0 1,1 1-1,0-1 0,-1 1 0,1 0 0,-1 0 1,1 0-1,-1 0 0,0 1 0,0-1 0,0 1 1,0 0-1,2 3 7,1 0 6,-1 0 1,0 1 0,0 0-1,-1 0 1,1 1 0,-2-1-1,1 1 1,-1 0-1,0 0 1,-1 0 0,0 0-1,0 0 1,0 1 0,-1-1-1,-1 1 1,0-1 0,0 1-1,0-1 1,-1 0-1,0 1 1,-1-1 0,0 0-1,0 1 1,-1-1 0,0 0-1,0-1 1,-1 1 0,0-1-1,0 1 1,-1-1-1,0 0 1,0-1 0,0 1-1,-1-1 1,0 0 0,0-1-1,-1 1 1,0-1 0,0 0-1,-2 0-6,-5 3 109,0 0 0,0-1 1,-1-1-1,0 0 0,0-1 0,-1-1-109,-30 3-5100,21-9 917</inkml:trace>
  <inkml:trace contextRef="#ctx0" brushRef="#br0" timeOffset="40539.42">7112 6738 10634,'8'14'2628,"-2"0"1,1 0-1,-2 1 0,1 4-2628,-1-1 411,-1 1 0,0-1 0,-2 1 0,0 0 0,-1-1 0,-1 1 0,-1 0 1,0 0-1,-2 3-411,2-17 93,0-1 0,-1 0 0,1 0 0,-1 0 0,0 0 0,0-1 0,0 1 0,-1 0 0,-2 2-93,5-5 46,-1 0 0,1-1 0,-1 1 0,1-1 0,-1 0 1,1 1-1,-1-1 0,1 1 0,-1-1 0,1 0 0,-1 1 0,0-1 0,1 0 0,-1 0 0,1 1 0,-1-1 0,0 0 0,1 0 0,-1 0 0,0 0 0,1 0 0,-1 0 0,0 0 0,0 0-46,0-1 120,0 1 0,0-1 0,0 0 0,1 0 0,-1 1 0,0-1 0,0 0 0,1 0 0,-1 0 0,1 0 0,-1 0 0,1 0 0,-1 0 0,1 0 0,-1 0 0,1 0 0,0 0 0,0 0 0,-1-1 0,1 0-120,-4-17 107,1-1-1,1 1 1,0-1 0,1 0-1,2 1 1,0-1 0,1 0 0,3-12-107,-5 27 1,1 0 1,0-1 0,1 1 0,-1 0 0,1 0 0,0 0-1,1 0 1,-1 1 0,1-1 0,0 1 0,0-1-1,0 1 1,1 0 0,-1 0 0,1 0 0,0 1 0,0-1-1,0 1 1,1 0 0,-1 0 0,1 1 0,0-1 0,-1 1-1,1 0 1,0 0 0,1 1 0,-1-1 0,0 1 0,0 0-1,0 1 1,1-1 0,-1 1 0,0 0 0,1 0-1,0 1-1,13 2-150,0 1-1,-1 1 1,0 0-1,0 2 0,0 0 1,-1 1-1,0 0 0,0 2 1,3 2 150,-3-2-521,-11-7 367,0 0 0,1-1 1,-1 1-1,1-1 0,0-1 0,-1 1 1,1-1-1,0 0 0,0-1 0,0 1 1,0-1-1,-1-1 0,1 1 0,0-1 0,5-2 154,-8 2 10,0 0 0,0 0 0,0-1 0,0 1-1,0-1 1,0 0 0,-1 0 0,1 0-1,-1-1 1,1 1 0,-1-1 0,0 0 0,0 0-1,-1 0 1,1 0 0,0-1 0,-1 1-1,0-1 1,0 1 0,0-1 0,0 0-1,0 0 1,-1 1 0,0-1 0,0 0 0,0-2-10,-1 4 43,0 1 0,0-1 0,0 1 0,0 0 0,0-1 0,0 1 0,-1-1 0,1 1 0,-1 0 0,1-1 0,-1 1 0,1 0 0,-1 0 0,0 0 0,0-1 0,1 1 0,-1 0 0,0 0 0,0 0-1,0 0 1,0 0 0,-1 0 0,1 1 0,0-1 0,0 0 0,0 0 0,-1 1 0,1-1 0,0 1 0,-1-1 0,1 1 0,0 0 0,-1-1 0,1 1 0,0 0 0,-1 0 0,1 0 0,-1 0 0,1 0 0,-2 1-43,-6-2 131,0 1 0,0 0 0,0 1 0,0 0-1,1 1 1,-2 0-131,7-2 21,1 1 0,-1 0 0,0 0 0,0 1 1,1-1-1,-1 0 0,1 1 0,-1 0 0,1 0 0,0-1 0,0 1 0,0 1 0,0-1 0,0 0 0,0 0 0,0 1 0,1-1 0,-1 1 1,1-1-1,-1 3-21,0 1 11,0 0 0,0 0-1,1 0 1,0 1 0,0-1 0,1 0 0,-1 0 0,1 1 0,1-1 0,0 2-11,-1 0 4,1 1 0,1-1 0,0 1 0,0-1 0,0 0-1,1 0 1,1 0 0,-1 0 0,1 0 0,0-1 0,1 1 0,0-1 0,0-1 0,1 1 0,3 3-4,-4-6 6,1-1 0,-1 0 1,1 0-1,0 0 1,-1-1-1,1 1 0,0-1 1,1-1-1,-1 1 1,0-1-1,0 0 0,1-1 1,-1 0-1,0 0 1,1 0-1,-1 0 0,0-1 1,1 0-1,-1-1 1,0 1-1,0-1 1,0 0-1,0-1 0,0 1 1,-1-1-1,2-1-6,2-1-14,0-1 0,0 1 0,-1-2 0,0 1 0,0-1-1,0 0 1,-1-1 0,0 0 0,-1 0 0,0 0 0,0-1 0,0 0-1,-1 0 1,-1-1 0,3-7 14,-31 146-17,28-137 26,1 0 0,0 1 0,1-1 0,-1 1 1,2 1-1,-1-1 0,1 1 0,-1 0 0,2 0 0,-1 1 0,1 0-9,7-7 11,-10 7-7,1-1 1,0 1 0,0 1 0,1-1-1,-1 1 1,1 0 0,0 1 0,0-1 0,0 1-1,0 1 1,1-1 0,2 1-5,-6 2 2,-1 0 1,1 0-1,-1 0 1,1 1-1,-1 0 0,0 0 1,1 0-1,-1 0 1,0 0-1,0 1 0,0-1 1,0 1-1,0 0 1,0 0-1,0 0 1,0 0-1,-1 0 0,1 1 1,-1-1-1,0 1 1,1 0-1,-1-1 0,-1 1 1,1 0-1,0 0 1,-1 1-3,66 106 554,-63-104-4999,1-8 349</inkml:trace>
  <inkml:trace contextRef="#ctx0" brushRef="#br0" timeOffset="40890.04">8165 6112 11819,'-4'-2'1338,"-1"0"1,0 0-1,1-1 1,-1 1-1,1-1 1,0 0-1,0-1 1,0 1-1,-3-4-1338,47 168 4134,-15-64-1658,5 50-2476,-4 110 708,-7-48-258,-13-183 345,-3-16-1859,-1-11-6116,1-25 1720</inkml:trace>
  <inkml:trace contextRef="#ctx0" brushRef="#br0" timeOffset="41275.58">8204 6843 10522,'-115'-98'4937,"104"79"264,6-1-2376,6 7-1049,9 2-463,2 4-737,12 3-248,8 3-248,10-1-16,2 4-40,9 0 296,-8 1 8,1 4 328,-8-2 360,-2-1-6553,-12-1 2337</inkml:trace>
  <inkml:trace contextRef="#ctx0" brushRef="#br0" timeOffset="41276.58">8506 6697 8906,'1'3'4161,"5"10"488,-3 4-2009,-5 6-591,-5 45-529,1-40-176,3-4-615,3 2-217,4-7-240,8 0-64,2-7-64,6-5 400,3-9 16,5-7-448,-5-12-5561,-3-18 1696</inkml:trace>
  <inkml:trace contextRef="#ctx0" brushRef="#br0" timeOffset="41624.34">8678 6516 10002,'-15'-26'3001,"-14"14"584,20 5-2785,14 9-104,7 9 2425,6-1-6714,1 6 3401</inkml:trace>
  <inkml:trace contextRef="#ctx0" brushRef="#br0" timeOffset="41970.95">9006 6588 6689,'-7'6'7588,"-4"7"-3335,-4 4-1899,-35 18 1479,37-28-3414,1 1 0,1 0-1,0 1 1,0 0-1,0 1 1,1 0-1,-2 3-418,11-11 10,1-1 0,-1 0 0,0 0 0,1 0-1,-1 1 1,1-1 0,0 0 0,-1 1 0,1-1-1,0 0 1,0 1 0,0-1 0,0 0 0,0 1 0,0-1-1,0 0 1,0 1 0,0-1 0,1 0 0,-1 1 0,0-1-1,1 0 1,0 0 0,-1 1 0,1-1 0,-1 0-1,1 0 1,0 0 0,0 0 0,0 0 0,0 0 0,0 0-1,0 0 1,0 0 0,0 0 0,0-1 0,0 1 0,0 0-1,1-1 1,-1 1 0,0-1 0,0 1 0,1-1-10,10 6 13,0-1 0,1 0 1,-1-1-1,6 1-13,-6-2 35,7 3-17,0 0 0,0 2 0,-1 0 0,8 6-18,-21-11 2,0 0 1,-1 0-1,1 1 1,-1-1-1,0 1 1,0 0-1,0 0 1,3 5-3,-6-7 1,0 0 0,0 0 0,0 0 0,0 0 0,0 0 0,0 0 0,0 1-1,-1-1 1,1 0 0,-1 1 0,0-1 0,0 0 0,0 1 0,0-1 0,0 0 0,0 0 0,0 1 0,-1-1 0,1 0 0,-2 2-1,1 0 3,-2 0 1,1 0-1,0 0 1,-1 0-1,0 0 1,0-1-1,0 1 1,0-1-1,-1 0 0,1 0 1,-1 0-1,0 0 1,0-1-1,0 0 1,0 1-1,0-2 1,-1 1-4,-15 7 55,1-2-1,-2 0 1,-1-1-55,12-4 57,-66 15 528,61-15-3650,2-1-3397,24-1 178</inkml:trace>
  <inkml:trace contextRef="#ctx0" brushRef="#br0" timeOffset="42307.49">9318 6706 7586,'3'-2'823,"0"-1"1,0 0-1,0 0 1,0-1 0,-1 1-1,1-1 1,-1 1-1,0-1 1,0 0-1,0 1 1,-1-1 0,1 0-1,-1-2-823,0 5 209,-1 0 0,0-1 1,0 1-1,0 0 0,0 0 0,0 0 0,0 0 0,0 0 0,-1 0 1,1 0-1,0 0 0,0-1 0,-1 1 0,1 0 0,-1 0 0,1 0 1,-1 0-1,1 1 0,-1-1 0,-1-1-209,1 1 130,-1-1 0,1 1-1,-1 0 1,0 0 0,0 0 0,1 1 0,-1-1-1,0 0 1,0 1 0,0-1 0,0 1 0,0-1-1,0 1 1,0 0 0,0 0 0,0 0-130,-9 0 157,0 1 0,0 0 0,1 1 0,-1 0 0,1 0 0,-1 1 0,1 1 0,0 0 0,0 0 0,1 1 0,-1 0 0,1 1 0,0 0 0,0 0 0,-2 3-157,10-7 7,-1-1 1,1 0-1,0 0 1,0 1-1,0-1 1,0 1-1,0-1 0,0 1 1,0-1-1,1 1 1,-1 0-1,0-1 0,1 1 1,-1 0-1,1-1 1,0 1-1,0 0 0,0 0 1,0-1-1,0 1 1,0 0-1,0 1-7,1 0 7,0 0 0,0 0 1,0 0-1,1-1 0,-1 1 0,1 0 0,0-1 0,0 1 1,0-1-1,0 1 0,0-1 0,2 1-7,10 9 19,1-1 0,0-1-1,0 0 1,11 4-19,-3-1 35,-10-5-25,-1 0-1,0 1 1,-1 0 0,0 1-1,0 0 1,7 10-10,-16-18 3,-1-1 0,1 1 0,-1 0 0,1 0 0,-1 0 0,0 1 0,0-1 1,0 0-1,0 0 0,0 1 0,0-1 0,-1 0 0,1 1 0,-1-1 0,1 1 0,-1-1 0,0 1 0,0-1 0,0 1 0,-1-1 0,1 0 0,0 1 0,-1-1 0,0 1 0,1-1 0,-1 0 0,0 1 0,0-1 0,-1 0 0,1 0 0,0 0 0,-1 0 0,1 0 1,-1 0-1,1 0 0,-1 0 0,0-1 0,0 1 0,0-1 0,0 1 0,0-1 0,0 0 0,0 0 0,-1 0-3,-8 5 33,0-1-1,0-1 1,0 0 0,-1 0 0,0-1-1,-5 0-32,6-1 107,0 1 0,0 0 0,1 0 0,0 1-1,-1 0 1,2 1 0,-6 3-107,7 1-3977,7-3 749</inkml:trace>
  <inkml:trace contextRef="#ctx0" brushRef="#br0" timeOffset="42654.6">9745 6730 8906,'-12'-16'8684,"-4"10"-3367,12 6-4916,0-1-1,0 2 1,1-1 0,-1 0-1,0 1 1,0 0-1,0 0 1,0 0 0,-2 1-401,-10 5 156,0 1 1,0 0 0,1 1-1,0 2-156,4-4 143,1 0 1,0 1-1,1 1 0,0 0 0,0 0 0,1 1 1,0 0-1,-4 7-143,8-10 37,0 0 0,0 0 1,1 0-1,0 0 0,0 1 0,1 0 1,0-1-1,0 1 0,1 0 0,0 0 0,0 0 1,1 0-1,0 0 0,0 3-37,0-10 7,0 0 0,0 0 0,1 0 0,-1 0-1,0 0 1,0 0 0,1 0 0,-1 0 0,0 0 0,1 0 0,-1 0 0,1 0-1,-1 0 1,1 0 0,0 0 0,-1 0 0,1 0 0,0-1 0,0 1-1,0 0 1,-1 0 0,1-1 0,0 1 0,0-1 0,0 1 0,0-1-1,0 1 1,0-1 0,1 1-7,0-1 15,1 0-1,0 0 1,0 0-1,0 0 1,0 0-1,-1 0 1,1-1-1,0 1 1,0-1-1,0 0 1,1-1-15,8-3 45,-1 0 1,0-1 0,0 0 0,9-7-46,-6 2 25,-1 0 1,0-1 0,-1 0 0,0-1-1,3-6-25,-9 12 29,-1 0 0,0 0 0,0-1-1,-1 0 1,0 0 0,-1 0 0,1 0 0,-2-1-1,1 1 1,-1-1 0,0-4-29,-3 11 329,-1 8-128,-2 12-143,3-9-25,1 0 1,1 0-1,0 0 0,0 0 0,1 0 1,0 0-1,0 0 0,1 0 1,0 0-1,0-1 0,1 0 0,1 0 1,-1 0-1,1 0 0,0-1 0,1 1 1,0-1-34,10 5-729,1-6-3821,-1-4 431</inkml:trace>
  <inkml:trace contextRef="#ctx0" brushRef="#br0" timeOffset="43184.78">10146 6726 7826,'-20'-9'3806,"14"6"-2170,-1 0-1,0 0 1,0 1 0,0 0 0,0 0 0,-6 0-1636,11 1 82,1 1 1,0 1 0,0-1-1,-1 0 1,1 0 0,0 0-1,0 1 1,0-1 0,-1 0-1,1 1 1,0-1 0,0 1-1,0-1 1,0 1 0,0 0-1,0 0 1,0-1 0,0 1-1,0 0 1,0 0 0,1 0-1,-1 0 1,0 0 0,0 0-1,1 0 1,-1 0 0,1 0-1,-1 0 1,1 0 0,-1 1-1,1-1 1,0 0 0,0 0-1,-1 0 1,1 1 0,0-1-1,0 0 1,0 0 0,0 1-1,0-1 1,1 1-83,0 5 30,0 1 1,0 0-1,1-1 1,0 1-1,0-1 0,1 0 1,0 0-1,0 0 1,1 0-1,0 0 0,0-1 1,0 1-1,3 1-30,17 31 54,-15-22-41,-1 0 0,0 0 0,-2 1 0,0 0 0,-1 0-1,0 0 1,-2 1 0,1 13-13,-3-24 5,-1-1-1,-1 1 1,1-1 0,-1 0-1,0 1 1,-1-1 0,0 0 0,0 0-1,0 0 1,-1 0 0,0 0-1,-1-1 1,1 1 0,-1-1-1,0 0 1,-1 0 0,0 0 0,0-1-1,0 1 1,0-1 0,-1 0-1,0-1 1,-5 4-5,-1-1 12,1-1 0,-1-1 0,0 0 0,0-1 0,0 0 0,-1-1 0,0 0-1,1-1 1,-1 0 0,0-1 0,0 0 0,0-1 0,0-1 0,0 0 0,-1-1-12,13 2 3,1 0 0,-1 0 0,0 0 0,1-1 0,-1 1 0,0 0 0,1 0 0,-1-1 0,1 1 1,-1 0-1,1 0 0,-1-1 0,1 1 0,-1-1 0,1 1 0,-1-1 0,1 1 0,-1 0 0,1-1 0,0 0 0,-1 1 0,1-1 0,0 1 0,-1-1 1,1 1-1,0-1 0,0 0 0,0 1 0,-1-1 0,1 1 0,0-1 0,0 0 0,0 1 0,0-1 0,0 0-3,14-22 79,29-14 12,23-7-6,41-19-85,44-28 25,-127 74-19,-1-1 0,-1 0 1,0-2-1,17-20-6,-36 37 7,0-1 0,0 1-1,-1-1 1,0 1 0,1-1 0,-1 0 0,0 0-1,0 0 1,-1 0 0,0 0 0,1 0 0,-1-1-1,0 1 1,-1 0 0,1-2-7,-2 4 8,1 0 1,0 0-1,-1 0 1,0 0-1,1 0 0,-1 0 1,0 0-1,0 0 1,0 1-1,0-1 0,0 0 1,-1 0-1,1 1 0,0-1 1,-1 1-1,1-1 1,-1 1-1,0-1 0,1 1 1,-1 0-1,0 0 1,0 0-1,0 0 0,0 0 1,0 1-1,0-1 1,0 0-1,0 1 0,0-1 1,0 1-1,0 0 1,-1 0-9,-8-2 49,0 2 0,0-1-1,0 1 1,-1 1 0,1 0 0,0 0 0,0 2 0,0-1 0,0 1 0,0 1 0,1-1 0,0 2 0,-8 3-49,13-5 58,1 0 0,-1 0 0,1 0 0,0 0 1,-1 1-1,1-1 0,1 1 0,-1 0 0,1 0 0,-1 1 0,1-1 0,0 1 1,-1 2-59,3-3 53,0 0 1,-1-1 0,2 1-1,-1 0 1,0 0 0,1 0-1,-1 0 1,1 0 0,0 0 0,1 0-1,-1 0 1,1 0 0,-1 0-1,1-1 1,1 1 0,-1 0-1,0 0 1,1-1 0,0 1 0,0 0-54,3 3 59,0 1 0,0-1 0,1 0 0,0 0 0,1-1 1,-1 1-1,1-2 0,1 1 0,-1-1 0,1 0 1,0 0-1,0-1 0,0 0 0,0 0 0,1-1 1,0 0-1,-1-1 0,1 0 0,0 0 0,2-1-59,28 5 192,1-3 0,-1 0 0,38-4-192,-57 0-290,1 0 1,0-1 0,-1-2 0,12-3 289,-21 4-1192,0 0 0,-1-1 1,0 0-1,0-1 1,0 0-1,-1-1 1,0 0-1,0-1 0,2-1 1192,39-37-7871</inkml:trace>
  <inkml:trace contextRef="#ctx0" brushRef="#br0" timeOffset="43525.75">11057 6144 3793,'15'-23'5169,"2"-2"-952,2-1 120,-2 11-1425,-9 10-1007,-5 12-385,-7 9-592,-3 10-328,-3 4-352,-3 9-23,2-1-129,3 3 528,5-7-24,12 0 768,10-10-6577,13 4 2440</inkml:trace>
  <inkml:trace contextRef="#ctx0" brushRef="#br0" timeOffset="43874.51">11227 6363 7770,'95'-19'4785,"-99"18"-272,-1 3-1169,-1 5-1159,5-7-233,0 0-479,-1 2-161,0 6-440,-3 11-200,1 1-384,-9 43 552,6-37-119,-9 2-6579,-9 4 2834</inkml:trace>
  <inkml:trace contextRef="#ctx0" brushRef="#br0" timeOffset="150832.76">26750 9580 5881,'-8'10'584,"4"-13"-160,5-14-2136,3 7-480</inkml:trace>
  <inkml:trace contextRef="#ctx0" brushRef="#br0" timeOffset="157226.84">14006 773 6673,'42'-61'2582,"-41"60"-2450,0 0 0,0 0 0,-1 0 0,1 0 0,0 0-1,-1 0 1,1 0 0,-1 0 0,1 0 0,-1 0 0,1-1 0,-1 1-1,0 0 1,1 0 0,-1 0 0,0-1 0,0 1 0,0 0-1,0 0 1,0-1 0,0 1 0,0 0 0,-1 0 0,1-1 0,0 1-1,-1 0 1,1 0 0,-1 0 0,1 0 0,-1 0 0,0 0 0,1 0-1,-1-1-131,-5-9 2076,0 8 445,1 16-602,7 61-1335,2 1 1,5-1 0,2 1-585,0-6 481,-3 0 1,-3 0 0,-3 63-482,-2-131 35,0 0-1,0 1 1,0-1 0,0 1 0,-1-1-1,1 1 1,0-1 0,0 0-1,-1 1 1,1-1 0,-1 0 0,1 1-1,-1-1 1,0 0 0,1 1-1,-1-1 1,0 0 0,0 0 0,0 0-35,0-1 57,1 0 1,-1 0-1,0 0 1,1 0-1,-1 0 1,0 0 0,1 0-1,-1 0 1,0-1-1,1 1 1,-1 0 0,1 0-1,-1-1 1,1 1-1,-1 0 1,0-1-1,1 1 1,-1-1 0,1 1-1,0-1 1,-1 1-1,1-1 1,-1 1 0,1-1-1,0 1 1,-1-1-1,1 0-57,-6-8 178,1 0-1,0 0 1,0-1-1,1 0 1,0-2-178,-5-16 20,3 0 0,0 0 1,2-1-1,0 0 0,3 0 0,0 0 1,2 0-1,1 0 0,1 0 0,1 1 1,3-8-21,-1 13 4,1-10-6,2 0-1,0 1 1,3 0 0,0 1 0,2 0-1,3-2 3,-14 27-3,1-1 0,1 1 0,-1 0-1,1 0 1,0 1 0,0-1-1,0 1 1,1 0 0,0 1 0,0-1-1,0 1 1,1 0 0,-1 1 0,1 0-1,0 0 1,0 0 0,0 1 0,0 0-1,1 0 1,-1 1 0,0-1-1,1 2 1,-1-1 0,1 1 0,-1 0-1,1 1 1,-1 0 0,1 0 0,6 2 3,-9-2-1,0 0 0,0 0-1,0 1 1,0 0 0,0 0 0,0 0 0,0 0 0,-1 1 0,1-1 0,-1 1 0,0 0 0,0 1 0,0-1 0,0 1 0,0 0 0,-1 0 0,0 0-1,0 0 1,0 0 0,0 1 0,-1-1 0,1 1 0,-1 0 0,0 0 0,-1 0 0,1 0 0,-1 0 0,0 0 0,0 0 0,-1 1 0,0-1-1,0 4 2,0 2 2,-1 1 0,-1-1 0,0 1 0,-1-1 0,0 0 0,0 0 0,-1 0 0,-1 0 0,0-1 0,0 0 0,-1 0 0,0 0 0,-1-1 0,-5 7-2,2-7 8,0 0-1,0 0 1,0-1-1,-1-1 1,-1 0-1,1 0 1,-1-1-1,0 0 1,0-1-1,-1-1 1,0 0 0,-12 3-8,-8 3 54,30-9-387,-21 9 1703,17-3-1829,10 4-3279,9 0 350</inkml:trace>
  <inkml:trace contextRef="#ctx0" brushRef="#br0" timeOffset="158021.99">14457 1206 8290,'0'-1'403,"-1"0"0,0 0 0,0 0-1,0 0 1,1 0 0,-1 0 0,0 0 0,1-1 0,-1 1 0,1 0 0,-1 0 0,1 0 0,0-1 0,-1 1-1,1 0 1,0-1 0,0 1 0,0 0 0,0-1 0,0 1 0,0 0 0,1 0 0,-1-1 0,0 1 0,1 0-1,-1-1-402,2-1 267,1 1 0,-1-1 0,1 1 0,-1-1-1,1 1 1,0 0 0,-1 0 0,1 0 0,1 0-267,3-2-69,6-4 225,-6 4-113,0 0 0,0 0 0,-1 0 0,0-1 0,0 0 0,0 0-1,0 0 1,-1-1 0,0 0 0,0 0 0,0 0 0,1-3-43,-6 8 18,0 0 1,0 0 0,0 0-1,0 1 1,0-1 0,0 0-1,0 0 1,-1 0 0,1 0-1,0 1 1,0-1 0,-1 0 0,1 0-1,0 1 1,-1-1 0,1 0-1,-1 1 1,1-1 0,-1 0-1,1 1 1,-1-1 0,1 1-1,-1-1 1,0 1 0,1-1-1,-1 1 1,0-1 0,1 1-1,-1 0 1,0-1 0,0 1 0,1 0-1,-1-1 1,0 1 0,0 0-1,0 0 1,1 0 0,-1 0-1,0 0 1,0 0-19,-2-1 83,0 1-1,-1 0 1,1-1-1,0 1 1,-1 1 0,1-1-1,0 0 1,-1 1 0,-2 0-83,-3 4 122,0 0 1,0 0 0,0 0-1,1 1 1,0 1-1,0-1 1,1 1 0,0 1-1,0-1 1,0 1 0,1 0-1,1 1 1,-1-1-1,0 4-122,3-8 35,0 1 0,1 0-1,-1 0 1,1 0-1,0 1 1,0-1-1,1 0 1,0 1-1,0-1 1,0 1 0,0 0-1,1-1 1,0 1-1,0-1 1,1 1-1,0 0 1,0-1-1,0 1 1,0-1 0,1 0-1,0 1 1,0-1-1,0 0 1,1 0-1,0 0 1,3 4-35,-4-6 3,1 0-1,0 0 1,0 0 0,0-1 0,0 1 0,1-1-1,-1 0 1,1 0 0,-1 0 0,1 0 0,0 0-1,0-1 1,0 0 0,0 0 0,0 0-1,0 0 1,3 0-3,1-1 34,-1 0-1,1-1 1,0 1-1,0-1 1,0-1-1,0 0 1,-1 0 0,1 0-1,1-2-33,8-3-912,0-1 1,-1 0-1,11-8 912,35-29-9065,-53 38 7289,38-33-4968,-32 17 7737,-14 22-635,-1 0-1,0 0 1,0 0-1,1 0 1,-1 0-1,0 0 1,0-1-1,0 1 1,0 0-1,0 0 1,0 0-1,0 0 1,-1 0-1,1 0 1,0 0-1,0 0 0,-1 0 1,1 0-1,-1 0 1,1 0-1,-1 0-357,1 1 2021,0 0-505,0 0-281,0 11 1167,8 155 640,-9-181-2755,1 0 0,1 0 0,0 0 0,1 0 1,1 0-1,0 0 0,1 1 0,0-1 0,1 1 0,7-13-287,-11 26 27,-1 0 1,1 0-1,0 0 0,0 0 0,-1 0 1,1 0-1,0 0 0,0 0 0,0 0 1,0 1-1,0-1 0,0 0 0,0 0 1,0 1-1,0-1 0,0 1 0,0-1 1,0 1-1,1 0 0,-1-1 0,0 1 1,0 0-1,1 0 0,-1 0 0,0 0 1,0 0-1,0 0 0,1 0-27,29 14-3385,-28-12 2608,20 12-2919</inkml:trace>
  <inkml:trace contextRef="#ctx0" brushRef="#br0" timeOffset="158476.01">15071 1093 9018,'69'-64'3498,"-69"63"-3319,0 1 1,1-1-1,-1 1 0,0-1 1,1 1-1,-1-1 0,0 1 0,1 0 1,-1-1-1,0 1 0,1 0 1,-1-1-1,1 1 0,-1 0 1,1-1-1,-1 1 0,1 0 0,-1 0 1,1 0-1,-1 0 0,1-1 1,-1 1-1,1 0 0,-1 0 1,1 0-1,0 0 0,-1 0 0,1 0 1,-1 0-1,1 0 0,-1 1 1,1-1-1,-1 0 0,1 0 1,-1 0-1,1 1 0,-1-1 0,1 0-179,6 20 830,-3-6-590,30 89 604,-30-89-687,-1 1-1,0-1 1,-1 1 0,-1 0-1,0-1 1,-1 1-1,-1 3-156,1-18 28,0 0 0,0 0 0,0 0 0,0 0-1,0 0 1,0 1 0,0-1 0,0 0-1,0 0 1,0 0 0,0 0 0,0 0 0,0 1-1,0-1 1,0 0 0,-1 0 0,1 0 0,0 0-1,0 0 1,0 0 0,0 0 0,0 0-1,0 1 1,-1-1 0,1 0 0,0 0 0,0 0-1,0 0 1,0 0 0,0 0 0,-1 0-1,1 0 1,0 0 0,0 0 0,0 0 0,0 0-1,0 0 1,-1 0 0,1 0 0,0 0 0,0 0-1,0 0 1,0 0 0,-1 0 0,1 0-1,0 0 1,0 0 0,0-1 0,0 1 0,0 0-1,0 0 1,-1 0 0,1 0 0,0 0-1,0 0 1,0 0 0,0-1 0,0 1 0,0 0-1,0 0 1,0 0-28,-14-14 973,-10-20 111,11 12-890,0 0 0,2-1 1,0 0-1,2-1 0,1 1 1,0-2-1,2 1 0,1-1 0,1 0 1,0-6-195,4 18 4,-1 0 1,2-1-1,-1 1 1,2 0-1,0 1 1,0-1 0,2 0-1,-1 1 1,1-1-1,1 1 1,1 0-1,-1 0 1,2 1-1,-1 0 1,2 0-1,-1 0 1,2 1 0,-1 0-1,1 1 1,9-7-5,-6 7 53,1 0 0,0 1 1,1 1-1,0 0 0,0 0 1,0 2-1,1 0 0,0 0 1,6 0-54,1 1-337,0 0 0,1 1 0,10 0 337,27 6-3852,-30 7-1974,-4 6-952</inkml:trace>
  <inkml:trace contextRef="#ctx0" brushRef="#br0" timeOffset="158828.51">15261 924 7474,'-13'22'4417,"6"-13"-465,1-6-1247,12 1-1705,6-4-336,9 7-464,13-6-8,1-1-64,11-1 136,2 0 833,5-2-5242,-6-1 2200</inkml:trace>
  <inkml:trace contextRef="#ctx0" brushRef="#br0" timeOffset="159270.87">15654 970 8082,'35'48'3731,"-34"-47"-3546,-1 0-1,0 0 1,0 1-1,0-1 0,0 0 1,-1 0-1,1 0 1,0 0-1,0 0 1,-1 0-1,1 0 1,0 0-1,-1 0 1,1 0-1,-1 0 1,1 0-1,-1 0 0,0 0 1,0 0-1,1 0 1,-1 0-1,0-1 1,0 1-1,0 0-184,-26 22 2485,16-15-1482,-9 12 588,0 0 1,1 1-1,-2 4-1591,15-17 189,0 1 0,1-1 0,0 1 1,1 0-1,-1 1 0,2-1 0,-1 1 0,1-1 0,1 1 1,-1 4-190,3-13 9,0-1 0,-1 1 0,1 0 0,0 0 0,0 0 0,0 0 0,0 0 0,0 0 0,0-1 0,0 1 0,0 0 0,0 0 0,0 0 0,1 0 0,-1 0 1,0-1-1,1 1 0,-1 0 0,0 0 0,1 0 0,-1-1 0,1 1 0,-1 0 0,1-1 0,0 1 0,-1 0 0,1-1 0,-1 1 0,1-1 0,0 1 0,0-1 0,-1 1 0,1-1-9,2 1 11,-1-1-1,0 0 0,1 1 0,-1-1 0,1 0 1,-1-1-1,0 1 0,1 0 0,-1-1 0,0 1 1,1-1-1,1 0-10,56-28 93,-51 23-73,-1 0 0,0-1 0,0 0 0,-1 0 0,1 0 0,-2-1 0,1-1 0,-1 1 0,3-7-20,-7 13 5,-1 0 0,1 0-1,-1-1 1,0 1 0,0 0 0,0-1 0,0 1-1,-1-1 1,1 1 0,0-1 0,-1 0 0,0 1-1,0-1 1,0 1 0,0-1 0,0 0 0,0 1-1,-1-1 1,1 1 0,-1-1 0,0 0 0,0 1-1,0 0 1,0-1 0,0 1 0,0 0 0,-1-1-1,1 1 1,-1 0 0,1 0 0,-1 0 0,0 0-1,0 0 1,0 1 0,0-1 0,0 1 0,0-1-1,-1 1 1,-1-1-5,0 0 45,0 1 0,0 0 0,0 0 0,0 1 0,0-1-1,0 1 1,0 0 0,0 0 0,0 0 0,-4 1-45,-11 8-1011,19-8 833,0-1 1,0 1-1,-1 0 0,1-1 0,0 1 0,0 0 0,0 0 1,0-1-1,0 1 0,0 0 0,0 0 0,0-1 1,0 1-1,0 0 0,0 0 0,0-1 0,1 1 1,-1 0-1,0-1 0,1 1 0,-1 0 0,0-1 0,1 1 1,-1-1-1,1 1 0,-1 0 0,1-1 0,-1 1 1,1-1 177,11 13-4377</inkml:trace>
  <inkml:trace contextRef="#ctx0" brushRef="#br0" timeOffset="159610.91">15854 1157 3097,'9'20'8821,"-8"-13"-7421,0-1 0,-1 1 0,0 0 1,0 0-1,0-1 0,-1 1 0,-1 5-1400,-1-18 4878,-2-11-4208,1-11-319,2 21-311,1 0 0,-1 1 0,1-1 0,1 0 0,0 0 0,0-1 0,0 1-1,0 0 1,1 0 0,1 1 0,-1-1 0,1 0 0,0 0 0,0 1 0,1-1-40,-2 5 5,1 1 1,-1-1-1,1 0 0,-1 1 1,1 0-1,-1-1 1,1 1-1,0 0 0,-1 0 1,1 0-1,0 0 1,0 0-1,0 0 0,0 0 1,0 1-1,0-1 1,0 1-1,0-1 0,0 1 1,0 0-1,1 0 1,-1 0-1,0 0 0,0 0 1,0 1-1,0-1 1,0 0-1,0 1 0,0 0 1,1 0-6,31 12-1286,-6 3-3477,-23-13 3175,13 8-3511</inkml:trace>
  <inkml:trace contextRef="#ctx0" brushRef="#br0" timeOffset="159952.78">16084 1115 3321,'15'-1'1990,"14"0"-1759,-22 4 3817,-10 4 6297,2-5-10112,0 0 0,0 0 0,0 0 0,1 1 0,-1-1 0,1 0 0,-1 0 0,1 1 0,0-1 0,0 0 0,0 1 0,0-1 0,0 0 0,0 1-233,0 17 603,-4 57 846,6-88-1259,0 1 0,1 0-1,1-1 1,0 1-1,0 0 1,1 1 0,0-1-1,1 1 1,3-4-190,-7 10 87,2-5-74,1 0 1,1 0-1,-1 0 0,1 1 1,0 0-1,1 0 0,0 0 1,0 1-1,0 0 0,1 1 1,-1-1-1,2 1 0,-1 1 1,0 0-1,3-1-13,-9 4 0,0 1 0,0-1 1,-1 1-1,1 0 0,0 0 0,0 0 0,0-1 0,-1 2 0,1-1 1,0 0-1,0 0 0,-1 1 0,1-1 0,0 1 0,0-1 0,-1 1 1,1 0-1,-1-1 0,1 1 0,0 0 0,-1 0 0,0 0 0,1 1 1,-1-1-1,0 0 0,1 0 0,-1 1 0,0-1 0,0 1 0,0-1 1,0 1-1,0-1 0,0 1 0,-1 0 0,1-1 0,-1 1 0,3 8 4,0 0 0,-1 1 0,-1-1 0,0 0 0,0 1 0,-1 1-4,4 31 46,1-45-36,0-1 0,-1 0 0,0 0 1,1-1-1,-1 0 0,0 1 0,-1-1 0,2-1-10,69-73 14,-73 78-14,0-1 0,0 0 0,0 0 0,0 0 0,0 0 0,0 1 0,0-1 0,0 1 0,0-1 0,0 0 0,0 1 0,0 0 0,0-1 0,1 1 0,-1 0 0,0 0 0,0-1 0,0 1 0,1 0 0,-1 0 0,0 0 0,0 0 0,1 1 0,-1-1 0,0 0 0,0 1 0,0-1 0,0 0 0,1 1 0,-1-1 0,0 1 0,0 0 0,0-1 0,0 1 0,0 0 0,0-1 0,-1 1 0,1 0 1,0 0-1,0 0 0,0 0 0,0 1 0,5 6 0,-1 1 1,0 0-1,0 1 1,-1-1-1,1 5 0,12 20 21,-11-24-26,1-2 0,0 1 0,0-1 0,1 0 0,2 2 5,15 7-8289,-11-11 2001</inkml:trace>
  <inkml:trace contextRef="#ctx0" brushRef="#br0" timeOffset="160317.31">17001 1056 8986,'-1'-2'553,"1"-1"1,-2 0-1,1 1 1,0 0-1,0-1 1,-1 1-1,1 0 1,-1 0-1,0 0 1,0 0-1,0 0 1,0 0-1,0 0 1,0 1-1,0-1 1,0 1-1,-1-1 1,1 1-1,-1 0 1,1 0-1,-1 0 1,-2-1-554,1 2 342,-1-1 1,0 1-1,0 0 1,0 0-1,1 1 1,-1-1-1,0 1 1,0 0-1,1 0 1,-1 0-1,1 1 1,-4 1-343,-2 2 95,1-1 1,0 1-1,-1 1 1,2 0-1,-1 0 1,1 1-1,0 0 1,0 0-1,1 1 1,0-1-1,0 2 1,0 1-96,-18 44 145,24-52-144,1 1 1,-1-1-1,0 1 1,0-1 0,1 0-1,0 1 1,-1-1-1,1 1 1,0-1 0,0 1-1,1-1 1,-1 1-1,0-1 1,1 1 0,-1-1-1,1 0 1,0 1-1,0-1 1,0 0 0,0 1-1,0-1 1,1 0-1,-1 0-1,0-1 2,1-1 0,-1 1 0,0-1 0,1 0 0,-1 1 0,1-1 0,-1 0 0,1 0-1,-1 0 1,1 0 0,-1 0 0,0 0 0,1 0 0,-1 0 0,1-1 0,-1 1 0,1-1 0,-1 1-1,0-1 1,1 1 0,-1-1 0,0 0 0,0 1 0,1-1 0,-1 0 0,0 0 0,1-1-2,36-28 42,-35 27-36,11-9 34,-1-1 0,0 0 0,-1 0 0,-1-2 0,0 1 0,-1-1 0,6-12-40,-19 38 23,0-1-1,1 1 0,0 0 1,1 0-1,0 0 0,1 0 1,0 0-1,1 0 0,0 0 1,1 0-1,2 8-22,-4-16 51,1 0 1,0 1-1,0-1 1,0 0-1,0 1 1,1-1-1,0 0 1,-1 0-1,1 0 1,0 0-1,0-1 1,1 1-1,1 2-51,-3-4-69,1 0 0,-1 0 0,1 0-1,0 0 1,-1 0 0,1 0-1,0-1 1,-1 1 0,1-1 0,0 1-1,0-1 1,0 0 0,0 1 0,0-1 69,21-4-3670,-4-1-38</inkml:trace>
  <inkml:trace contextRef="#ctx0" brushRef="#br0" timeOffset="160664.87">17106 1165 6737,'39'-72'4192,"-29"53"5091,-12 28-4875,-1 1-4548,-4 32 1013,5-35-740,1 0 0,0-1 0,0 1 0,0 0 0,1 1 0,0-1 0,1 4-133,0-11 15,0 0 0,-1 0 0,1 1-1,0-1 1,0 0 0,-1 0 0,1 0-1,0 0 1,-1 0 0,1 0 0,0 0 0,0-1-1,-1 1 1,1 0 0,0 0 0,-1 0-1,1-1 1,0 1 0,-1 0 0,1-1 0,0 1-1,-1-1 1,1 1 0,-1-1 0,1 1-1,0-1 1,-1 1 0,0-1 0,1 1 0,-1-1-1,1 0 1,-1 1-15,14-10 13,1 0-11,-2 1 16,1 1 0,-1 0-1,1 0 1,1 2 0,-1 0 0,5-1-18,-17 6 1,1 0 1,-1 1 0,1-1 0,-1 1-1,1-1 1,-1 1 0,1 0-1,-1 0 1,1 0 0,-1 0-1,1 1 1,-1-1 0,1 1-1,-1-1 1,0 1 0,1 0-1,-1 0 1,0 0 0,1 0-1,-1 0 1,0 1 0,0-1-1,0 1 1,0-1 0,0 1 0,0 0-1,-1 0 1,1 0 0,-1 0-1,1 0 1,-1 0 0,0 0-1,1 0 1,-1 1 0,0-1-1,-1 0 1,1 1 0,0-1-1,-1 1 1,1-1 0,-1 0-1,0 1 1,0 2-2,2 24-510,3 20 2331,5-29-4033,7-7-4679,-1-12 1063</inkml:trace>
  <inkml:trace contextRef="#ctx0" brushRef="#br0" timeOffset="161482.01">17687 1074 9250,'0'-3'551,"0"1"0,0 0 0,0-1 0,0 1 0,-1 0 0,1-1-1,-1 1 1,1 0 0,-1-1 0,0 1 0,0 0 0,0 0 0,0 0 0,0 0 0,-1 0 0,1 0 0,0 0 0,-1 0 0,0 0 0,1 0 0,-1 1-1,0-1-550,-1 1 249,0 0 0,0 1 0,0-1 0,0 1-1,-1-1 1,1 1 0,0 0 0,0 0-1,0 0 1,0 1 0,0-1 0,0 1-1,-1 0 1,1 0 0,0 0 0,-1 1-249,-3 0 100,0 1 0,1-1 0,-1 2 0,1-1 0,-1 1 0,1 0 0,0 0 0,1 0 0,-1 1 0,1 0 0,0 0 0,0 1 0,1-1 0,-1 1 0,-1 4-100,3-6 9,1-1 1,1 1-1,-1 0 1,0 0-1,1 0 1,0 0-1,0 1 1,0-1 0,1 0-1,-1 0 1,1 0-1,0 1 1,0-1-1,1 0 1,-1 0 0,1 1-1,0-1 1,0 0-1,0 0 1,1 0-1,-1 0 1,1 0-1,0 0 1,0-1 0,0 1-1,3 2-9,-3-2 6,1-1 0,0 0 0,-1-1-1,1 1 1,0 0 0,0-1 0,1 0 0,-1 0-1,0 0 1,1 0 0,-1 0 0,1-1 0,0 1-1,0-1 1,-1 0 0,4 0-6,1 0 9,0 0-1,0-1 1,0 0-1,0 0 1,0-1 0,0 0-1,0 0 1,3-2-9,13-4 25,1-1 1,-1-2 0,-1 0-1,16-10-25,-32 16 5,21-11 22,0-1 0,11-10-27,-33 22 9,-1 0 0,1-1-1,-1 0 1,0 0-1,0 0 1,0-1-1,0 1 1,-1-1 0,0 0-1,-1-1 1,1 1-1,-1 0 1,1-5-9,-3 10 2,-1 1 0,0-1 0,0 0 0,1 0 0,-1 0 1,0 0-1,0 0 0,0 0 0,0 0 0,0 0 0,0 0 0,0 0 0,0 0 0,0 0 1,0 1-1,-1-1 0,1 0 0,0 0 0,-1 0 0,1 0 0,-1 0 0,1 0 1,-1 1-1,1-1 0,-1 0 0,1 0 0,-1 1 0,0-1 0,1 0 0,-1 1 0,0-1 1,0 1-3,-1-1 2,-1 0 1,1 0 0,-1 0-1,0 0 1,1 1 0,-1-1-1,0 1 1,0 0 0,1 0 0,-1 0-1,0 0 1,0 1-3,-5 0 4,-1 0 0,1 0 0,-1 2 0,1-1 0,0 1 0,0 0 0,-4 2-4,10-4 3,0 0 0,0 1 0,0-1 0,0 0 0,0 1 0,1-1 1,-1 1-1,1 0 0,-1-1 0,1 1 0,0 0 0,-1 0 0,1 0 0,0 0 0,0 0 0,1 0 0,-1 0 0,0 0 1,1 1-1,-1-1 0,1 0 0,-1 2-3,2-1 9,-1 1 0,0-1 1,1 1-1,0-1 1,0 0-1,0 1 0,0-1 1,1 0-1,-1 0 0,1 0 1,0 0-1,-1 0 0,3 2-9,2 2 32,0 1-1,0-1 0,1-1 1,0 0-1,0 0 0,0 0 1,1 0-1,0-1 0,0-1 1,4 2-32,-3-2 24,0-1 0,1-1 0,0 1-1,-1-2 1,1 1 0,0-1 0,0-1 0,-1 1 0,1-2 0,0 1 0,0-2 0,0 1 0,-1-1 0,1-1 0,5-1-24,-3-1 18,1 0 1,-1-1-1,-1-1 1,1 0-1,-1 0 1,0-1-1,-1 0 1,0-1-1,0-1 1,-1 1-1,2-4-18,-9 12 5,-1-1 0,1 0-1,-1 0 1,1 1-1,-1-1 1,0 0-1,0 0 1,0 0-1,0-1 1,0 1-1,0 0 1,0 0-1,-1-1 1,1 1 0,-1 0-1,0 0 1,0-1-1,0 1 1,0 0-1,0-1 1,0 0-5,-1 1 3,0 0 0,0 0 1,0 0-1,0 0 0,0 0 0,-1 0 0,1 0 1,-1 0-1,1 1 0,-1-1 0,0 1 1,1-1-1,-1 1 0,0 0 0,0 0 1,0-1-1,0 1 0,-1 0-3,-4-2 1,-1 0 1,1 1-1,-1 0 0,0 0 0,0 0 0,0 1 0,0 1 1,0-1-1,0 1 0,-1 0 0,-4 2-1,12-2-1,0 0 0,0 0 0,0 0 0,0 0 1,0 0-1,0 0 0,0 0 0,0 1 0,0-1 0,1 0 0,-1 1 0,0-1 0,0 0 0,0 1 0,1-1 0,-1 1 0,0-1 0,0 1 1,1 0-1,-1-1 0,0 1 0,1 0 0,-1-1 0,1 1 0,-1 0 0,1 0 0,-1 0 0,1 0 0,0-1 0,-1 1 0,1 0 1,0 1-1,1 0 1,-1-1-1,1 1 0,-1-1 0,1 1 0,-1 0 0,1-1 0,0 0 0,0 1 0,0-1 0,0 1 0,0-1 0,0 0 0,0 0 0,0 1 1,1-1 0,5 6 2,1-1 0,0 0 0,0 0 0,0 0 0,6 1-2,-4-2 1,80 43 26,-83-44-24,-1 0 1,0 1 0,-1-1-1,1 1 1,-1 0 0,0 1-1,0-1 1,0 1 0,-1 0 0,0 0-1,0 1 1,1 2-4,-4-7 2,-1 1-1,1-1 1,-1 1 0,1-1-1,-1 1 1,0 0 0,0-1 0,0 1-1,0 0 1,-1-1 0,1 1 0,-1-1-1,0 1 1,1-1 0,-1 1-1,0-1 1,0 0 0,-1 1 0,1-1-1,0 0 1,-1 0 0,1 0-1,-1 0 1,0 0 0,0 0 0,0 0-1,0 0 1,0-1 0,0 1-1,0-1 1,0 0 0,-1 1 0,0-1-2,-10 6 16,0 0-1,0-2 1,0 1 0,0-2 0,-9 2-16,-62 11 1029,24-10-5767,4-3 1103</inkml:trace>
  <inkml:trace contextRef="#ctx0" brushRef="#br0" timeOffset="-181167.21">14192 1977 4577,'-2'-6'985,"1"-1"0,0 0 0,0 0 0,1 1 0,0-1 0,0 0 0,0 0 0,1 1 0,0-1 0,0 0 0,1 1 0,0-1 0,0 1 0,3-6-985,-14 55 3280,10-23-3213,0 0 1,1 0-1,1 1 0,1-2 0,1 4-67,10 29 333,1-2-1,4 2-332,0 4 968,7 29-968,-26-79 52,1 0 1,-1 1-1,-1-1 1,1 1-1,-1-1 1,0 1-1,0 0 1,-1-1-1,0 1 1,0-1-1,0 0 1,-1 1-1,0-1 1,-1 0-1,1 0 1,-1 0-1,0 0 1,0 0-1,-1-1 1,0 0-1,-1 2-52,1-3 13,0 0 0,0 0 0,0-1 0,0 0 0,-1 0 0,1 0 0,-1 0 0,0-1 0,0 1 0,0-1 0,0 0 0,-1-1 0,1 1 0,0-1 0,-1 0 0,1-1 0,-1 1 0,1-1 0,0 0 0,-1 0 0,1-1 0,-1 0 0,1 0 0,-1 0 0,-1-1-13,4 1-274,1 0 1,-1 1 0,1-1-1,0 0 1,0-1 0,-1 1-1,1 0 1,0 0 0,0-1 0,0 0-1,0 1 1,0-1 0,1 0-1,-1 0 1,1 0 0,-1 0-1,1 0 1,-1-1 273,-1-20-3968</inkml:trace>
  <inkml:trace contextRef="#ctx0" brushRef="#br0" timeOffset="-180826.66">14130 1856 8370,'-24'-23'3104,"6"-5"529,10 11-2489,3 0 25,3 7-617,6 7 40,6 3-392,2 1-3865,7 9 1513</inkml:trace>
  <inkml:trace contextRef="#ctx0" brushRef="#br0" timeOffset="-180420.39">14441 1940 8442,'-7'1'1608,"-17"2"3654,21-5-2812,16-4-724,9-2-1474,-3 1-117,-1 0 0,0-1 1,0-1-1,0-1 0,10-8-135,-27 17 18,0 1-1,0-1 1,0 1-1,0-1 1,0 1-1,0-1 1,0 0 0,-1 1-1,1-1 1,0 0-1,0 0 1,-1 0-1,1 1 1,-1-1-1,1 0 1,0 0-1,-1 0 1,0 0-1,1 0 1,-1 0-1,0 0 1,1 0-1,-1 0 1,0-1-18,-1 2 28,1-1 1,-1 0-1,1 1 0,-1-1 1,0 1-1,0-1 0,1 1 1,-1-1-1,0 1 0,0 0 1,0-1-1,1 1 0,-1 0 1,0 0-1,0-1 0,0 1 1,0 0-1,0 0 0,1 0 1,-1 0-1,-1 0-28,-53 5 863,43-1-742,1 0 0,0 1 0,1 0 0,-1 0 0,1 1-1,0 1 1,0 0 0,1 0 0,0 1 0,0 0-1,-1 1-120,8-6 16,0 0 0,-1-1 0,1 1 0,0 0 0,0 0 0,1 1 0,-1-1 0,1 0 0,-1 0 0,1 1 0,0-1 0,0 1 0,1-1 0,-1 1 0,1-1 0,-1 1 0,1-1-1,0 1 1,1-1 0,-1 1 0,1 0 0,-1-1 0,1 1 0,0-1 0,0 0 0,0 1 0,1-1 0,-1 0 0,1 0 0,0 0 0,0 0 0,0 0 0,0 0 0,1 0 0,-1-1 0,1 1 0,-1-1 0,2 1-16,1 1 34,0 0 0,0-1 0,0 1 1,0-1-1,1-1 0,0 1 1,-1-1-1,1 0 0,0 0 1,0 0-1,0-1 0,0 0 1,0 0-1,0 0 0,0-1 0,1 0 1,-1-1-1,0 1 0,5-2-34,16-3-714,-1 0 0,1-3-1,24-9 715,-17 6-3398,-17 5-708</inkml:trace>
  <inkml:trace contextRef="#ctx0" brushRef="#br0" timeOffset="-179828.75">14874 1889 5329,'-2'-2'844,"-1"0"1,1 1-1,-1-1 0,1 1 1,-1 0-1,0-1 0,0 1 0,0 1 1,0-1-1,0 0 0,0 1 1,0 0-1,-3-1-844,-11 11 4327,0 14-4048,13-15-128,0 0 0,1 1 0,0-1 0,1 1 0,0-1 0,0 1 0,1 0 0,0 3-151,0-11 39,1 0 1,1 0-1,-1 0 1,0 0-1,0 0 0,1 1 1,-1-1-1,1 0 1,0 0-1,-1 0 0,1-1 1,0 1-1,0 0 1,0 0-1,1 0 0,-1-1 1,0 1-1,1 0 1,-1-1-40,1 1 15,1-1-1,-1 0 1,1 0 0,-1 0 0,0 0-1,1-1 1,-1 1 0,1-1 0,0 1 0,-1-1-1,1 0 1,-1 0 0,1 0 0,0 0 0,-1 0-1,1-1 1,-1 1 0,1-1 0,-1 0 0,1 0-15,7-1 41,-1 0 1,0-1-1,0 0 1,-1 0-1,1-1 1,-1 0-1,1-1 1,6-5-42,-13 8 13,0 0 0,0 0 0,0 0 1,0 0-1,0 0 0,0-1 0,-1 1 0,0-1 0,1 1 0,-1-1 1,0 0-1,0 1 0,0-1 0,-1 0 0,1 0 0,-1 0 0,1 1 1,-1-1-1,0 0 0,0 0 0,0 0 0,0 0 0,-1 0 1,1 1-1,-1-1 0,0 0 0,0 0 0,0 1 0,0-1 0,-1-2-13,-4-10 310,9 16 542,15 31-241,-13-23-1061,1 3 754,1-1 0,0 1 0,0-2 0,1 1 0,4 3-304,-9-11-126,1 1 0,0-1 0,0 0 0,0-1 0,0 1 0,0 0 0,4 0 126,-4-1-647,0 0-1,0-1 1,0 0-1,1 0 0,-1 0 1,0-1-1,1 1 1,-1-1-1,4-1 648,4 0-4740</inkml:trace>
  <inkml:trace contextRef="#ctx0" brushRef="#br0" timeOffset="-179064.31">15802 1901 9466,'-1'-3'537,"-1"1"0,0 0-1,0 0 1,0 0 0,0 0-1,0 0 1,0 0 0,-1 0 0,1 1-1,0-1 1,-1 1 0,0 0 0,1-1-1,-1 1 1,0 0 0,1 1 0,-1-1-1,0 0 1,-1 1-537,-2-1 371,-1 1 0,1 0 0,0 0 0,-1 1 0,1 0 0,0 0 0,-1 0 0,1 1 0,-1 0-371,-3 2 59,0-1 0,1 1 1,-1 1-1,1 0 0,0 0 0,1 1 0,0 0 0,-1 0 0,2 1 0,-1 0 0,-2 4-59,8-8 3,0 0 1,0 0-1,0 0 0,0 0 1,1 0-1,0 0 1,-1 1-1,1-1 0,0 0 1,1 1-1,-1-1 0,1 1 1,-1-1-1,1 0 0,0 1 1,0-1-1,1 1 1,-1-1-1,1 1 0,-1-1 1,1 1-1,0-1 0,0 0 1,1 1-1,-1-1 0,1 0 1,0 0-1,0 1-3,0-2 4,0 0 1,0 0-1,-1-1 0,1 1 0,0-1 0,0 1 0,0-1 1,1 0-1,-1 0 0,0 0 0,0 0 0,1 0 1,-1 0-1,0-1 0,1 1 0,-1-1 0,1 1 0,-1-1 1,0 0-1,1 0 0,-1 0 0,1-1 0,-1 1 1,1 0-1,-1-1 0,0 0 0,1 1 0,-1-1 0,0 0 1,1 0-1,-1 0 0,0-1 0,0 1 0,0-1 1,0 1-1,0-1 0,-1 1 0,1-1 0,0 0 0,0 0-4,7-8 31,-1 1-1,0-1 0,0-1 0,-1 0 0,0 0 1,-1 0-1,0-1 0,-1 0 0,-1 0 0,0 0 1,0 0-1,-1-1 0,0 0 0,-1-3-30,1-6 33,-1 0 0,-1 1-1,0-1 1,-2 0 0,-1 0-1,0 1 1,-2-1 0,-1-3-33,4 22 14,-14-48 251,13 47-198,1 1 0,0 0 0,0 0 0,-1 0 0,0 0 0,0 0 0,0 0 0,0 0 0,0 0 0,0 1 0,-1-1-1,-2-1-66,4 5 23,0 1 0,1 0 0,-1 0 0,0-1 0,1 1 0,-1 0-1,1 0 1,-1 0 0,1-1 0,0 1 0,0 0 0,0 0 0,0 0-1,0 0 1,0 1-23,2 65 194,-3-39-68,2-1 0,0 1 0,2-1 0,2 0 0,4 19-126,-7-41 17,0-1 0,0 1-1,0-1 1,0 1 0,1-1-1,0 0 1,0 0-1,0 0 1,1 0 0,0 0-1,0-1 1,0 0 0,0 1-1,1-2 1,-1 1-1,1 0 1,0-1 0,0 0-1,1 0 1,-1-1-1,0 1 1,1-1 0,0-1-1,-1 1 1,1-1 0,0 1-1,0-2 1,5 1-17,-2-1 26,-1-1 0,1 0 0,0 0 0,0-1 1,0 0-1,-1 0 0,1-1 0,-1 0 0,0-1 0,0 0 0,6-4-26,-10 6 18,0-1 0,0 0 0,0 0-1,0 0 1,-1-1 0,1 1-1,-1-1 1,0 0 0,0 0-1,2-3-17,-4 5 11,0 0 0,0-1 0,0 1 0,0-1 0,-1 1 0,1-1 0,-1 1 0,1-1 0,-1 1-1,0-1 1,0 1 0,0-1 0,0 1 0,-1-1 0,1 0 0,-1 1 0,1-1 0,-1 1 0,0 0 0,0-1-11,0 1 2,1 0 1,-1 1 0,0-1-1,0 1 1,0-1-1,0 1 1,0-1 0,0 1-1,0 0 1,0 0-1,0-1 1,-1 1 0,1 0-1,-1 0 1,1 0 0,-1 0-1,1 1 1,-1-1-1,1 0 1,-1 1 0,0-1-1,1 1 1,-1-1 0,0 1-1,0 0 1,1-1-1,-1 1 1,0 0 0,0 0-1,1 1 1,-1-1 0,0 0-1,0 0 1,1 1-1,-1-1 1,0 1 0,1 0-1,-1-1 1,1 1-1,-1 0-1,-1 1-5,1-1 0,0 0 0,0 1 0,0-1 0,0 1 0,0-1 0,0 1 0,0 0 0,0 0 0,1 0 0,-1 0 0,1 0 0,-1 1 0,1-1 0,0 0 1,0 1-1,0-1 0,0 0 0,0 1 0,1-1 0,-1 1 0,1 0 0,0-1 0,-1 1 0,1-1 0,0 1 0,1 0 0,-1 0 4,1 2-10,0-1 1,0 1-1,1 0 0,0-1 0,0 0 0,0 1 0,0-1 1,1 0-1,-1 0 0,1 0 0,0 0 0,0-1 0,1 1 1,-1-1-1,1 0 0,1 1 10,2 1 38,0-1 0,1 0 0,-1 0 0,1-1-1,0 0 1,0 0 0,0-1 0,0 0 0,1 0-38,16 2-226,0-2 1,-1-1-1,1-1 1,0-1-1,24-4 226,-9-2-4536,2-4 21</inkml:trace>
  <inkml:trace contextRef="#ctx0" brushRef="#br0" timeOffset="-178694.41">16441 1536 8818,'-9'-11'8408,"17"25"-3928,11 49-3031,-2 0-1,0 14-1448,6 23 708,-20-89-544,0 0 1,1 0 0,0 0 0,1-1-1,5 8-164,-9-15-147,1 0 0,-1-1 0,1 1 0,0-1 0,-1 0 0,1 0 0,0 0 0,0 1 0,1-2 0,-1 1 0,0 0 0,1 0 0,-1-1-1,1 0 1,0 1 0,-1-1 0,1 0 0,0 0 0,0 0 0,-1-1 0,1 1 0,0-1 0,0 1 0,0-1 147,7-3-3169</inkml:trace>
  <inkml:trace contextRef="#ctx0" brushRef="#br0" timeOffset="-178085.51">16520 1865 9858,'-19'-18'1138,"-8"-7"347,0 12 2496,64 21-146,43 1-3340,-24-3-229,-37-3-220,0-1 0,1-1 1,-1 0-1,1-2 0,18-3-46,-29 3 123,-1-1 0,1-1-1,-1 1 1,0-1 0,0-1 0,0 0-1,0 0 1,-1 0 0,0-1 0,0 0-1,0 0 1,0-1 0,-1 0 0,3-4-123,-8 10 19,-1 0 0,0 0 0,1 0 0,-1 0 0,0-1 0,0 1 0,1 0 0,-1 0 0,0-1 0,1 1 0,-1 0 0,0 0 0,0-1 0,1 1 0,-1 0 0,0-1 0,0 1 0,0 0 0,0-1 0,0 1 0,1 0 0,-1-1 0,0 1 0,0-1 0,0 1 0,0 0 0,0-1 0,0 1 0,0 0 0,0-1 0,0 1 0,0-1 0,0 1 0,-1 0 0,1-1 0,0 1 0,0 0 0,0-1 0,0 1 0,-1 0 0,1-1 0,0 1 0,0 0 0,0-1 0,-1 1 0,1 0 0,0 0 0,-1-1 0,1 1 0,0 0 0,-1 0 0,1 0 0,0-1 0,-1 1 0,1 0 0,0 0 0,-1 0 0,1 0 0,0 0 0,-1 0 0,1 0 0,-1 0 0,1 0 0,0 0 0,-1 0 0,1 0 0,-1 0-19,-28 3 560,23 0-502,0 1-1,0-1 1,1 1-1,0 0 1,-1 1-1,1-1 1,1 1-1,-1 0 0,1 0 1,0 1-1,0-1 1,1 1-1,-1 0 1,1 0-1,0 0 1,1 0-1,0 0 1,-1 4-58,0-3 53,1-1 0,1 1-1,-1 0 1,1 0 0,1 0 0,-1-1 0,1 1 0,0 0 0,0 0 0,1 0 0,0 0 0,1 0 0,-1-1 0,1 1 0,0 0 0,1-1-1,0 0 1,0 2-53,0-5 14,0 0-1,0 0 0,0 0 0,0-1 0,0 1 1,0-1-1,1 0 0,-1 0 0,1 0 0,0 0 1,0 0-1,-1-1 0,1 0 0,0 0 0,0 0 1,0 0-1,0-1 0,0 1 0,0-1 0,1 0 1,-1 0-1,0-1 0,0 1 0,0-1 0,0 0 1,2-1-14,9-1 36,-1-1 0,0 0 0,0-1 0,0-1 0,0 0 1,9-6-37,-17 8 22,1-1 1,-1 1 0,0-1 0,0 0 0,-1 0 0,0-1 0,0 1-1,0-1 1,0-1 0,-1 1 0,0 0 0,2-6-23,-5 10 8,0 0 0,0 0 0,-1 0 0,1-1 0,-1 1 0,0 0 0,1 0 1,-1-1-1,0 1 0,0 0 0,0 0 0,-1 0 0,1-1 0,0 1 0,-1 0 0,0 0 0,1 0 0,-2-1-8,1 0 5,-1 0 0,0 1 0,0-1-1,0 1 1,0 0 0,-1-1 0,1 1-1,-1 0 1,1 1 0,-1-1 0,0 0 0,0 1-1,0-1 1,0 1 0,0 0 0,-2-1-5,2 2-2,1-1 1,-1 0-1,0 1 1,1-1-1,-1 1 1,0 0-1,1 0 1,-1 0 0,0 0-1,0 1 1,1-1-1,-1 1 1,0-1-1,0 1 2,2 0-1,1-1-1,0 0 0,-1 0 1,1 0-1,-1 1 0,1-1 1,0 0-1,-1 0 0,1 1 1,0-1-1,-1 0 0,1 0 1,0 1-1,0-1 0,-1 0 1,1 1-1,0-1 0,0 1 1,0-1-1,-1 0 0,1 1 1,0-1-1,0 1 0,0-1 1,0 0-1,0 1 0,0-1 1,0 1-1,0-1 0,0 1 1,0-1 1,0 2-4,1-1 1,0 1-1,0-1 1,-1 0-1,1 0 1,0 1-1,0-1 1,0 0-1,0 0 1,0 0-1,1 0 1,-1 0 0,0 0-1,0 0 1,1 0 3,8 5-3,1 0 1,1-1-1,-1 0 1,1 0 0,-1-2-1,1 1 1,3-1 2,-5-1 0,0 0-1,-1 1 1,1 0 0,-1 1 0,1 0 0,-1 0 0,0 1-1,-1 0 1,1 1 0,7 6 0,-15-11 1,-1 0 1,1-1-1,0 1 0,0 0 1,-1 0-1,1 0 0,0-1 1,-1 1-1,1 0 1,-1 0-1,1 0 0,-1 0 1,0 0-1,1 0 0,-1 0 1,0 1-1,0-1 0,0 0 1,1 0-1,-1 0 0,0 0 1,-1 0-1,1 0 1,0 0-1,0 0 0,0 0 1,-1 1-2,0 0 6,0 0 0,-1 0 0,1 0 0,-1 0 1,1 0-1,-1 0 0,0-1 0,1 1 1,-1 0-1,0-1 0,0 0 0,-2 1-6,-5 4 11,-1-1-1,-1-1 0,1 1 0,-1-2 1,-2 1-11,0 0-385,-37 8 213,48-11-132,1-1 1,-1 0-1,0 0 1,1 0-1,-1 0 1,0 0 0,1 0-1,-1 0 1,0-1-1,1 1 1,-1 0-1,0-1 1,1 0 0,-2 0 303,1-5-5232,7-5-233</inkml:trace>
  <inkml:trace contextRef="#ctx0" brushRef="#br0" timeOffset="-177723.89">17203 1568 4145,'6'-6'1817,"1"0"1,0 0-1,1 0 0,-1 1 1,1 0-1,0 0 0,5-1-1817,-11 5 179,0 0-1,0 1 1,0-1 0,0 1-1,0 0 1,0 0 0,0-1-1,0 1 1,0 0 0,0 1-1,-1-1 1,1 0-1,0 0 1,0 1 0,0 0-1,0-1 1,0 1 0,0 0-1,-1 0 1,1 0 0,0 0-1,-1 0 1,1 0-1,0 0 1,-1 0 0,0 1-1,1-1 1,-1 1 0,0-1-1,0 1 1,1-1 0,-1 1-1,0 0 1,-1 0-1,1-1 1,0 1 0,0 1-179,4 11 305,-1 0 0,0 0 0,-1 1-1,0-1 1,-1 1 0,-1 0 0,0 0 0,-1-1 0,-1 1 0,0 0 0,-3 14-305,-1 71 500,6-91-453,0 1 0,0-1 1,1 1-1,0-1 0,0 0 0,1 0 0,1 0 0,-1 0 0,3 3-47,8 4 705,-5-9-1638,-4-10-4924,-7-4 1184</inkml:trace>
  <inkml:trace contextRef="#ctx0" brushRef="#br0" timeOffset="-177390.03">17315 1908 7682,'-66'-56'4433,"51"44"-16,7 2-1425,12 2-935,8 1-489,12 7-672,11 0-288,6-1-368,11-1 945,2 6 391,10 6-6577,-5 1 3344</inkml:trace>
  <inkml:trace contextRef="#ctx0" brushRef="#br0" timeOffset="-176339.44">18262 1899 6873,'-8'-5'10651,"0"0"-6770,6-2-3114,13 0-334,-3 4-390,1-1 1,-1-1-1,0 0 1,0 0-1,-1 0 0,1-1 1,-1 0-1,-1 0 1,1-1-1,-1 0 1,0 0-1,0 0 1,-1-1-1,4-6-43,-9 13 13,1 0 0,-1 1-1,1-1 1,0 0 0,-1 1 0,1-1 0,-1 0-1,0 1 1,1-1 0,-1 0 0,0 0 0,1 0-1,-1 1 1,0-1 0,0 0 0,0 0 0,0 0-1,0 0 1,0 0 0,0 1 0,0-1-1,0 0 1,0 0 0,0 0 0,0 0 0,0 1-1,-1-1 1,1 0 0,0 0 0,-1 0 0,1 1-1,-1-2-12,-1 1 24,1 0 0,-1 1 0,0-1-1,1 0 1,-1 1 0,0-1-1,0 1 1,1-1 0,-1 1-1,0 0 1,0 0 0,0 0 0,1 0-1,-1 0 1,0 0-24,-9 1 81,1 1 0,-1-1 1,1 2-1,0-1 0,-3 3-81,1 0 64,1 1 1,0 0-1,0 1 1,0 0-1,1 1 1,0 0 0,0 1-1,1 0 1,-7 8-65,12-12 19,0 0 0,0 0 0,1 0 0,-1 0 0,1 1 0,0-1 0,1 1 0,-1 0 0,1 0 0,0 0 1,1 0-1,-1 0 0,1 0 0,1 0 0,-1 1 0,1-1 0,0 0 0,0 0 0,1 1 0,0-1 0,0 0-19,0-3 7,1 0-1,0 0 0,0 0 0,0-1 0,0 1 0,0-1 0,0 1 0,1-1 0,-1 0 0,1 0 0,-1 0 1,1 0-1,0-1 0,0 1 0,0-1 0,0 1 0,0-1 0,0 0 0,0 0 0,0-1 0,1 1 0,-1-1 1,0 1-1,0-1 0,1 0 0,0 0-6,15 0 41,0 1 0,0-2 0,18-3-41,-27 2 23,1-1 1,-1 0-1,0-1 1,0 0-1,0 0 0,0-1 1,-1 0-1,0-1 1,0 0-1,0 0 1,-1-1-1,0 0 0,2-2-23,-7 6 16,1-1 0,-1 1 0,0 0 0,0-1 0,-1 1 0,1-1 0,-1 0 0,1 0 0,-1 0-1,-1 0 1,1 0 0,0-1 0,-1 1 0,0 0 0,0-1 0,0 1 0,-1-1 0,1 1 0,-1-1-1,0 1 1,-1-1 0,1 1 0,-1-1 0,0 1 0,0-1 0,0 1 0,0 0 0,-1-1 0,0 1 0,0 0-1,0 0 1,-1 0-16,13 46 106,-6-29-104,-1 0 9,2 0-1,0 0 1,0 0-1,1-1 1,1 1-1,5 7-10,-11-20 5,-1 1 0,1-1 1,0 1-1,0-1 0,-1 0 0,1 1 0,0-1 0,0 0 1,0 1-1,-1-1 0,1 0 0,0 0 0,0 0 0,0 0 1,-1 0-1,1 0 0,0 0 0,0 0 0,0 0 0,0 0 1,-1-1-1,1 1 0,0 0 0,0 0 0,-1-1 0,1 1 0,0-1 1,0 1-1,-1-1 0,1 1 0,0-1 0,-1 1 0,1-1 1,-1 1-1,1-1 0,-1 0 0,1 1 0,0-2-5,29-33 156,-20 22-119,-5 7-34,0 1-1,0 0 1,0 1-1,1-1 1,0 1-1,0 0 0,0 0 1,1 1-1,-1-1 1,1 2-1,0-1 1,0 1-3,-4 1-2,0 0 1,-1 1 0,1 0-1,0-1 1,0 1 0,-1 1-1,1-1 1,0 0 0,0 0-1,-1 1 1,1 0 0,0-1-1,-1 1 1,1 0 0,-1 1-1,1-1 1,-1 0 0,1 1-1,-1-1 1,0 1 0,0-1-1,0 1 1,0 0 0,0 0-1,0 0 1,0 0 0,-1 1-1,1-1 1,-1 0 0,1 1-1,-1-1 1,0 2 1,3 2 36,-1 1 1,0 0-1,-1 0 0,0 0 1,0 0-1,0 0 0,-1 0 1,0 1-1,0-1 0,-1 0 1,0 1-1,0-1 0,-2 6-36,2-12 0,0 0 0,0-1 0,0 1 0,0-1 0,0 1 0,0-1 0,0 1 0,0-1-1,0 1 1,0-1 0,0 1 0,0-1 0,0 1 0,1-1 0,-1 1 0,0-1 0,0 1 0,1-1 0,-1 1-1,0-1 1,1 0 0,-1 1 0,0-1 0,1 1 0,-1-1 0,0 0 0,1 1 0,11 3-3707,11-2 197</inkml:trace>
  <inkml:trace contextRef="#ctx0" brushRef="#br0" timeOffset="-175902.81">19512 1785 7146,'-1'-3'606,"0"1"1,-1-1 0,1 1 0,-1-1 0,0 1 0,0 0 0,0 0 0,0-1 0,0 1 0,-1 1 0,1-1 0,-1 0-1,1 1 1,-1-1 0,1 1 0,-1 0-607,-1-1 439,0 1-1,0 0 1,-1 0-1,1 0 0,0 1 1,0 0-1,-1 0 1,1 0-1,0 0 1,-3 1-439,-10 2 443,-1 2 0,1 0 0,0 1 0,0 0 0,-2 3-443,1-1 692,0-1-339,0 2 0,0 0 0,-5 5-353,19-12 32,-1 1 0,1 0 0,0 0 0,1 0 0,-1 0 1,1 1-1,-1-1 0,1 1 0,0 0 0,0 0 0,1 0 0,-1 1 0,1-1 0,0 0 0,0 1 0,-1 2-32,3-5 2,0-1 0,0 0 0,0 1 0,0-1 0,1 0 0,-1 1 0,0-1 0,1 0 0,-1 1 0,1-1 0,-1 0 0,1 0 0,-1 1-1,1-1 1,0 0 0,0 0 0,-1 0 0,1 0 0,0 0 0,0 0 0,0 0 0,0 0 0,0 0 0,1-1 0,-1 1 0,0 0 0,0-1 0,0 1 0,1-1 0,-1 1 0,0-1 0,1 1-1,-1-1 1,0 0 0,1 0 0,-1 0 0,0 0 0,1 0 0,-1 0 0,1 0 0,-1 0-2,9 0 11,0 0 0,0 0 0,0-1 0,0 0 0,4-1-11,0-1 5,-1-1 0,0 0 1,-1 0-1,1-1 0,6-4-5,-15 7 78,0 0-1,0-1 0,0 1 0,0-1 1,-1 0-1,1 0 0,-1 0 1,0-1-1,0 1 0,0-1 0,0 0 1,-1 0-1,1 1 0,-1-2 1,0 1-1,0 0 0,0 0 0,-1-2-77,-1 12 64,-1 1-1,1-1 0,0 1 0,0-1 0,0 1 0,1-1 0,0 0 0,0 1 1,1-1-1,0 0 0,0 0 0,1 2-63,-2-6 1,0 1 1,0-1-1,0 0 1,0 0-1,1 0 1,-1 0-1,1 0 1,-1 0-1,1-1 0,0 1 1,-1 0-1,1-1 1,0 1-1,0-1 1,0 0-1,0 1 1,0-1-1,0 0 1,1 0-1,-1-1 0,0 1 1,2 0-2,2 0-813,1 0 1,-1-1-1,0 1 0,1-2 1,-1 1-1,5-1 813,19-4-4142</inkml:trace>
  <inkml:trace contextRef="#ctx0" brushRef="#br0" timeOffset="-174864.45">19616 1849 7282,'23'-109'4011,"-22"108"-3757,-1-1 1,1 0-1,-1 1 0,0-1 1,0 0-1,0 0 0,0 1 1,0-1-1,0 0 0,0 1 1,0-1-1,-1 0 0,1 1 1,-1-1-1,1 0 1,-1 1-1,0-1 0,0 0-254,1 2 124,0 0-1,-1 0 0,1 0 1,0 0-1,0 0 1,-1 0-1,1 0 1,0 0-1,0 0 0,-1 0 1,1 1-1,0-1 1,0 0-1,-1 0 0,1 0 1,0 0-1,0 0 1,-1 0-1,1 0 0,0 1 1,0-1-1,0 0 1,-1 0-1,1 0 1,0 1-1,0-1 0,0 0 1,0 0-1,-1 0 1,1 1-1,0-1 0,0 0 1,0 0-1,0 1 1,0-1-1,0 0 0,0 0 1,0 1-1,0-1 1,0 0-1,0 0 1,0 1-1,0-1 0,0 0 1,0 1-1,0-1 1,0 0-1,0 0 0,0 1 1,0-1-1,0 0 1,0 0-1,1 0 0,-1 1-123,2 16 407,1 0 0,0-1 0,1 1-1,1-1 1,1 1 0,0-1 0,1-1 0,5 8-407,-11-21 49,0 1 0,1-1 1,-1 1-1,1-1 0,0 0 1,-1 0-1,1 1 0,0-1 1,0 0-1,1-1 0,-1 1 1,1 1-50,-2-3 31,0 1 1,0-1-1,0 0 1,0 1-1,0-1 1,0 0-1,0 0 1,0 0 0,0 1-1,0-1 1,0 0-1,0 0 1,0-1-1,1 1 1,-1 0-1,0 0 1,0 0-1,0-1 1,0 1-1,0 0 1,-1-1-1,2 0-31,2-2 87,0 0-1,0-1 1,-1 1 0,1-1-1,-1 0 1,0 0-1,0 0 1,0-1-1,0 1 1,-1-1-1,2-4-86,8-18 199,-10 20-162,1-1-1,1 1 0,-1 0 1,1 0-1,1 0 0,1-2-36,-4 7 0,0 0 0,0 0 0,0 1 0,0-1 0,0 1 0,0-1 0,0 1 1,1 0-1,-1 0 0,1 0 0,-1 0 0,0 0 0,1 0 0,-1 1 0,1-1 0,0 1 0,-1 0 0,1 0 0,-1-1 0,1 2 0,0-1 0,-1 0 0,10 2-130,-1 0 0,0 1 0,1 1 1,-1-1-1,0 2 0,7 4 130,-5-3-436,0-1-1,1 0 1,-1-1-1,3 0 437,-13-4-19,0 0 0,0 0 1,0-1-1,0 1 0,0-1 0,-1 0 0,1 0 0,0 0 0,0 0 1,-1 0-1,1 0 0,-1-1 0,1 0 0,-1 1 0,0-1 0,0 0 1,1 0-1,-1 0 0,0 0 0,-1-1 0,1 1 0,0 0 0,0-2 19,0 2 8,-1 0-1,1 0 1,-1-1 0,1 1-1,-1 0 1,0 0-1,0-1 1,0 1-1,0-1 1,-1 1-1,1-1 1,-1 1-1,1-1 1,-1 1-1,0-1 1,0 1-1,0-1 1,0 1-1,-1-1 1,1 1-1,0-1 1,-1 1-1,0-1 1,0 1-1,0-1 1,0 1-1,0-1-7,0 2 11,1 1-1,0-1 0,-1 1 0,1-1 0,-1 1 0,1 0 0,-1-1 0,1 1 0,-1 0 0,1-1 0,-1 1 0,1 0 0,-1 0 0,1-1 0,-1 1 0,1 0 0,-1 0 0,0 0 0,1 0 0,-1 0 0,1 0 0,-1 0 0,1 0 0,-1 0 0,0 0 0,1 0 0,-1 0 0,1 0 0,-1 0 0,1 0 0,-1 1 0,0-1 0,1 0 0,-1 1 0,1-1 0,-1 0 0,1 0 1,0 1-1,-1-1 0,1 1 0,-1-1-10,-22 28 141,21-26-155,-4 7 20,-5 5 2,1 0 0,0 1 0,2 0 1,-1 1-1,1 3-8,6-16 2,1 1 0,0 0 1,0-1-1,0 1 0,0 0 0,1 0 1,-1-1-1,1 1 0,0 0 1,0 0-1,1 0 0,0 2-2,-1-4 2,1 1-1,0-1 1,0 0-1,0 0 1,0 0-1,0 0 1,1 0-1,-1-1 1,1 1-1,-1 0 1,1 0-1,-1-1 1,1 1-1,0-1 1,0 0-1,0 0 1,0 1-1,0-1 0,0 0 1,0 0-1,0-1 1,1 1-2,4 1-4,0-1 1,-1 0 0,1 0-1,0-1 1,-1 0-1,1 0 1,0-1-1,-1 1 1,1-1-1,0-1 1,-1 1-1,0-1 1,1-1-1,1 0 4,11-4-547,0-2-1,-1 0 1,17-12 547,-33 20-28,0-1-1,0 0 1,0 0 0,0 0 0,0 0 0,0 0-1,0 0 1,-1 0 0,1-1 0,-1 1-1,0-1 1,1 1 0,-1-1 0,0 1 0,-1-1-1,1 0 1,0-1 28,-1 3 25,0 0 0,0 0 1,0 0-1,0 0 0,0 0 0,0 0 0,0 0 1,0 0-1,0 0 0,-1 0 0,1 0 0,0 0 0,-1 0 1,1 0-1,-1 0 0,1 0 0,-1 0 0,1 0 1,-1 0-1,0 1 0,1-1 0,-1 0 0,0 0 0,0 1 1,1-1-1,-1 0 0,0 1 0,0-1 0,0 1 1,0-1-1,0 1 0,0 0 0,0-1 0,0 1 0,0 0 1,0 0-1,0 0 0,0-1 0,0 1 0,0 0 1,0 0-1,0 0 0,0 1 0,-1-1-25,2 1 29,-1 0 0,1 0-1,-1 0 1,1 0 0,-1 0-1,1 0 1,0 0 0,0 0 0,-1 0-1,1 0 1,0 0 0,0 0 0,0 0-1,0 0 1,0 0 0,0 1 0,1-1-1,-1 0 1,0 0 0,1 0 0,-1 0-1,1 0-28,-1 1 50,1 3-32,0 0 0,0 1 0,0-1 0,1 0 0,0 0 0,0 0 0,0 0 1,0-1-1,1 1 0,2 2-18,0 1 25,-3-5-15,0-1-1,0 1 1,0-1-1,0 0 1,0 0-1,1 0 1,-1 0-1,1 0 1,-1 0-1,1-1 1,0 1-1,0-1 1,0 0-1,0 0 1,0 0-1,0 0 1,0-1-1,0 1 1,0-1-1,0 1 1,0-1-1,0 0 1,0 0-1,0-1 1,1 1-1,-1-1 1,2 0-10,5-1 25,-1-1 1,0 1-1,0-2 1,-1 1-1,1-1 0,-1 0 1,0-1-1,1-1-25,-2 1 19,0-1 1,0 0-1,-1 0 0,0 0 0,0-1 0,3-4-19,-7 8 26,-1 1-1,1-1 0,0 1 1,-1-1-1,1 1 1,-1-1-1,0 0 0,0 1 1,0-1-1,0 0 1,-1 0-1,1 0 0,-1 0 1,1 0-1,-1 0 1,0 0-1,0 0 0,-1 0 1,1 0-1,0 0 1,-1 0-27,9 56 372,-5-44-370,0-1-1,1 0 0,0 0 1,0 0-1,1-1 0,0 1 1,0-1-1,1 0 0,-3-3 61,1-1 1,0 0-1,-1 1 0,1-2 0,0 1 0,1 0 0,-1-1 0,0 0 1,1 0-1,0 0 0,-1 0 0,1-1 0,0 0 0,0 0 1,-1 0-1,6 0-61,13 0-441,0-2-3490,-2-4 1023</inkml:trace>
  <inkml:trace contextRef="#ctx0" brushRef="#br0" timeOffset="-174429.25">20729 1834 6225,'41'-97'3638,"-40"95"-3412,0 1 0,-1 0 0,1-1 0,0 1 0,-1 0 0,1-1-1,-1 1 1,0-1 0,1 1 0,-1 0 0,0-1 0,0 1-1,0-1 1,0 1 0,0-1 0,0 1 0,-1-1 0,1 1-1,0-1 1,-1 1 0,1 0 0,-1-1 0,1 1 0,-1-1 0,0 1-1,0 0 1,0 0 0,1 0 0,-1-1 0,-1 1-226,2 1 118,-1-1-1,0 1 1,1 0 0,-1-1 0,0 1-1,0 0 1,1 0 0,-1 0 0,0-1 0,0 1-1,1 0 1,-1 0 0,0 0 0,0 0 0,1 1-1,-1-1 1,0 0 0,0 0 0,1 0-1,-1 0 1,0 1 0,1-1 0,-1 0 0,0 1-1,1-1 1,-1 1 0,0-1 0,1 1 0,-1-1-1,1 1 1,-1-1 0,1 1 0,-1 0-118,-1 3 91,0 0 0,0 1 1,1-1-1,-1 1 0,1-1 1,0 1-1,0 0 0,1-1 1,-1 1-1,1 0 1,0 0-1,0-1 0,1 1 1,0 0-1,-1 0 0,1-1 1,1 1-1,-1-1 0,1 1 1,1 3-92,7 12 14,1 0 0,0 0 0,2-2 0,2 3-14,21 35 140,6 31-69,-39-78-54,0-1 0,-1 0 0,0 1 0,0-1 1,0 1-1,-1 0 0,-1 0 0,0 0 0,0 6-17,-1-12 37,0-1 1,0 1-1,-1 0 0,1-1 1,0 1-1,-1-1 0,0 0 0,0 1 1,0-1-1,0 0 0,0 0 1,0 0-1,0 0 0,-1-1 0,1 1 1,-1-1-1,1 1 0,-1-1 1,1 0-1,-1 0 0,0 0 0,0 0 1,1 0-1,-1-1 0,0 1 0,0-1 1,0 0-38,-14 3 170,1-1 0,-1-1 0,0 0 0,-1-2-170,10 1 23,0-1-1,1 0 1,0 0 0,-1-1-1,1 1 1,0-2 0,0 1-1,0-1 1,0 0 0,-1-1-24,6 2 2,-1 1-1,1 0 0,0-1 0,0 1 0,0-1 0,1 1 0,-1-1 0,0 0 0,1 0 0,-1 0 1,1 0-1,-1 0 0,1 0 0,0 0 0,0 0 0,0-1 0,0 1 0,0 0 0,1-1 0,-1 1 1,1 0-1,0-1 0,-1 1 0,1-1 0,0 1 0,0-1 0,0 1 0,1-1 0,-1 1 0,1 0 1,-1-1-1,2-1 0,10-27-848,2 1 0,1 1 0,2 0 0,4-4 848,-9 15-1760,21-34-1584</inkml:trace>
  <inkml:trace contextRef="#ctx0" brushRef="#br0" timeOffset="-173848.06">20996 1209 5769,'-1'-118'13315,"-7"130"-8783,-3 21-3986,-1 29 37,3 1-1,3 0 1,2 1-1,4-1 0,2 1 1,7 40-583,-7-92 27,0 0 1,1-1 0,1 1 0,0-1-1,0 0 1,1 0 0,0 0-1,1-1 1,0 0 0,1 0 0,0 0-1,1-1 1,0 0 0,0-1 0,1 0-1,0 0 1,0-1 0,1 0 0,0 0-1,0-1 1,0 0 0,1-1 0,0-1-1,0 1 1,1-2 0,-1 1 0,1-2-1,-1 1 1,1-2 0,0 0-1,0 0 1,0-1 0,0 0 0,0-1-1,-1 0 1,1-1 0,0-1 0,-1 0-1,1 0 1,4-3-28,-12 4 16,1-1 0,0 0 0,-1 0 0,1 0 0,-1-1-1,0 0 1,0 1 0,-1-1 0,1-1 0,-1 1 0,0 0 0,0-1 0,0 0 0,0 0-1,-1 1 1,0-1 0,0-1 0,0-1-16,-1 5 6,-1 0-1,1 0 1,-1 0 0,0 0-1,0 0 1,0 0 0,0 0-1,0 0 1,0 0-1,0 0 1,-1 0 0,1 0-1,-1 0 1,0 0 0,1 1-1,-1-1 1,0 0 0,0 0-1,0 1 1,-1-2-6,0 1 1,0 1-1,0-1 1,0 1 0,0-1-1,-1 1 1,1 0 0,0 0-1,-1 0 1,1 0 0,-1 0 0,1 0-1,-1 1 1,0-1 0,1 1-1,-1 0 1,1 0 0,-1 0 0,0 0-1,-2 1 0,1-1-5,0 0 0,-1 1 0,1 0-1,0 0 1,-1 0 0,1 0 0,0 0 0,0 1-1,0 0 1,0 0 0,0 0 0,1 1 0,-1-1-1,1 1 1,-1 0 0,1 0 0,0 0 0,0 0-1,0 0 6,2-1-1,0 0-1,0 0 0,0 1 0,0-1 1,0 0-1,0 0 0,0 1 0,1-1 1,-1 0-1,1 1 0,0-1 0,0 0 1,0 1-1,0-1 0,0 1 0,0-1 0,0 0 1,1 1-1,0-1 0,-1 0 0,1 1 1,0-1-1,0 0 0,0 0 0,0 0 1,0 0-1,1 0 0,-1 0 0,1 0 1,-1 0-1,1-1 0,0 1 0,0 0 1,1 0 1,4 5 23,1-1 0,0-1 1,1 1-1,-1-1 1,1-1-1,0 1 0,0-2 1,0 1-1,1-1 1,-1 0-1,1-1 0,0 0 1,3-1-24,23 3 188,1-3 0,0-1 1,1-1-189,38-1-107,-11 5-4244,-8 1 765</inkml:trace>
  <inkml:trace contextRef="#ctx0" brushRef="#br0" timeOffset="-169708.22">28160 7889 6017,'-12'-25'922,"6"12"643,-1-1-1,0 2 1,-1-1-1,-6-8-1564,13 21 97,1-1-1,-1 1 0,1 0 0,-1-1 0,1 1 0,-1 0 1,1-1-1,-1 1 0,0 0 0,1 0 0,-1 0 0,1-1 1,-1 1-1,0 0 0,1 0 0,-1 0 0,1 0 0,-1 0 1,0 0-1,1 0 0,-1 0 0,0 1 0,1-1 0,-1 0 1,1 0-1,-1 0 0,1 1 0,-1-1 0,0 0 0,1 0 1,-1 1-1,1-1 0,-1 1 0,1-1 0,0 0 0,-1 1 0,1-1 1,-1 1-1,1-1 0,0 1 0,-1-1 0,1 1 0,0 0-96,-16 23 1027,15-23-971,-13 27 459,2 2 0,0-1 0,2 1 0,1 1 0,2 0 0,1 0 0,-2 28-515,1 42 977,6 82-977,1-102 172,3-50-108,-2-26-40,0 0 1,0 0-1,0 0 1,-1 0-1,0 0 0,0 0 1,-1 0-1,1 0 1,-1 0-1,0 0 1,0 0-1,-1 1-24,-9-43 554,5-25-407,2 0-1,3-1 1,3 1 0,7-42-147,-7 74 22,0-5 0,2 1 0,1 0 0,2 0 0,1 0 0,11-26-22,-17 52 14,1 0 0,1 0 0,-1 1 0,1-1 0,1 1 0,-1 0 0,1 0 0,0 0 0,1 1 0,0 0 0,0 0 0,0 0 0,1 1 0,-1 0 0,1 0 0,1 1 0,-1-1 0,1 2 0,-1-1 0,1 1 0,0 0 0,0 1 0,1 0 0,-1 0 0,0 0 0,3 1-14,-4 1 20,-1-1-1,0 2 1,1-1 0,-1 0 0,0 1-1,1 0 1,-1 1 0,0 0 0,0 0 0,0 0-1,0 0 1,0 1 0,-1 0 0,1 0 0,-1 1-1,3 2-19,-1 0 30,0 1-1,-1-1 1,0 1-1,0 1 1,0 0-1,-1-1 0,0 1 1,-1 1-1,0-1 1,1 6-30,6 19 84,-1 1 0,-2 1 0,-2 0 0,-1 0 0,0 13-84,29 248 328,-33-292-339,-1-1 0,0 0 0,1 1 0,-1-1 0,-1 1 0,1-1 0,0 0 0,-1 1 0,1-1 0,-1 1 0,0-1 0,0 0 0,-1 0 0,1 0 0,-1 0 0,1 0 0,-1 0 0,0 0 0,0 0 0,-1 1 11,1-3-172,0 0 0,1 0 0,-1 0 1,0 0-1,0 0 0,0 0 0,0 0 0,0 0 1,0-1-1,0 1 0,0-1 0,0 0 0,-2 1 172,-1-1-844,1 0 0,-1-1 0,1 1-1,-1-1 1,0 0 0,1 0 0,-5-2 844,-21-9-4452</inkml:trace>
  <inkml:trace contextRef="#ctx0" brushRef="#br0" timeOffset="-169371.4">28079 8280 5513,'-44'-18'3657,"7"-5"40,13 10-1321,6 6-167,18 3-889,11 1-256,5 0-528,18 3-144,8 2-144,25-1-23,-1-2-105,21-1 376,-5 1-160,9 1-2897,-18-6-1728,-10-6-520</inkml:trace>
  <inkml:trace contextRef="#ctx0" brushRef="#br0" timeOffset="-168964.44">28632 8141 7842,'0'10'8307,"3"9"-4515,15 50-4486,-14-54 1742,14 48 201,15 34-1249,12 40 553,-44-135-539,0 0 1,0 0-1,-1 0 1,0 1-1,1-1 1,-1 0-1,0 0 1,0 0-1,0 0 1,0 1-1,0-1 1,-1 0-1,1 0 0,-1 0 1,1 0-1,-1 0 1,0 0-1,0 0 1,0 0-1,-1 2-14,1-3 19,0 0 0,-1 0 0,1 1-1,-1-1 1,0-1 0,1 1 0,-1 0 0,0 0-1,1 0 1,-1-1 0,0 1 0,0-1-1,0 0 1,0 1 0,1-1 0,-1 0 0,0 0-1,0 0 1,0 0-19,-11-2 44,0 0-1,1 0 1,-1-1 0,1-1-1,0 0 1,-3-2-44,2 1 75,0-1-1,0 0 1,1-1 0,-1 0 0,1-1-1,-5-5-74,-13-20-3069,18 8 873</inkml:trace>
  <inkml:trace contextRef="#ctx0" brushRef="#br0" timeOffset="-168963.44">28626 8016 9946,'-12'-17'2497,"-10"1"823,4 12-2944,9 7-71,8 4 63,11 9 1640,14 4-5337,7-2 2585</inkml:trace>
  <inkml:trace contextRef="#ctx0" brushRef="#br0" timeOffset="-168613.43">29002 8098 8042,'8'12'444,"-7"-11"-255,0 1 0,0-1 1,0 1-1,0-1 0,0 1 0,0 0 0,0 0 0,-1-1 0,1 1 0,-1 0 0,1 0 0,-1 0 0,0 0-189,0-1 187,-1 0 1,0 0-1,1 0 0,-1 0 0,0 0 1,0 0-1,0-1 0,0 1 1,0 0-1,0 0 0,0-1 0,0 1 1,0-1-1,0 1 0,0-1 0,-1 1 1,1-1-1,0 0 0,0 0 0,0 1 1,0-1-1,-1 0 0,0 0-187,-2 2 355,-1 0 0,0 0-1,1 1 1,-1 0 0,1 0-1,0 0 1,0 0-1,0 1 1,0 0 0,0-1-1,1 1 1,0 1 0,0-1-1,0 0 1,-1 4-355,-37 71 2679,40-75-2586,-1-1-1,1 1 1,0 0-1,0-1 1,0 1-1,0 0 0,1 0 1,-1-1-1,1 1 1,0 0-1,0 0 1,0 0-1,1 0-92,-1-3 14,1 1 0,0-1 0,0 0 0,-1 1 0,1-1 0,0 0 0,0 0 0,0 1 0,0-1 0,0 0-1,0 0 1,1 0 0,-1-1 0,0 1 0,0 0 0,1 0 0,-1-1 0,1 1 0,-1 0 0,0-1 0,1 0 0,-1 1 0,1-1 0,-1 0 0,1 0 0,-1 0-1,1 0 1,-1 0 0,1 0 0,-1 0 0,1 0 0,-1-1 0,1 1 0,-1 0 0,1-1-14,27-3 99,0-1 0,22-8-99,-42 11 20,0-1-1,0 0 0,0-1 1,-1 0-1,1 0 1,-1-1-1,0 0 0,-1-1 1,1 1-1,5-7-19,-12 11 9,1 0 0,-1-1 0,0 1 0,0 0-1,0-1 1,0 1 0,0-1 0,0 1 0,0-1 0,0 0 0,-1 1-1,1-1 1,-1 0 0,1 1 0,-1-1 0,0 0 0,1 0 0,-1 0 0,0 1-1,0-1 1,0 0 0,-1 0 0,1 0 0,0 0-9,-2-1 11,1 1 0,0 0-1,-1 0 1,1 0 0,-1 0 0,1 0 0,-1 0 0,0 0 0,0 0 0,0 1-1,0-1 1,0 1 0,0-1 0,-1 1 0,0-1-11,-10-3 33,0-1 1,0 1-1,-1 1 0,0 1 1,-9-2-34,12 3-11,-45-6 88,54 7-91,0 1-1,0 0 1,0-1-1,1 1 1,-1 0 0,0 1-1,0-1 1,0 0-1,0 0 1,1 1-1,-1-1 1,0 1 0,0-1-1,1 1 1,-1 0-1,1 0 1,-1 0-1,0 0 1,1 0 0,-1 0-1,1 0 1,0 0-1,-1 1 1,1 0 14,1-1-90,0 0-1,1 0 1,-1 0 0,1 0 0,0-1-1,-1 1 1,1 0 0,0 0-1,0 0 1,-1-1 0,1 1 0,0 0-1,0-1 1,0 1 0,0-1 0,0 1-1,0-1 1,0 1 0,0-1 0,0 0-1,0 1 1,0-1 0,0 0 0,0 0-1,0 0 91,30 8-3010,9-6-1883,7-7-444</inkml:trace>
  <inkml:trace contextRef="#ctx0" brushRef="#br0" timeOffset="-168237.16">29278 8167 2409,'-20'-6'17605,"9"22"-16723,0 1 1,2 0 0,-6 14-883,13-28 60,1-1 0,0 1 0,0 0 0,0 0-1,0 0 1,0 0 0,1 0 0,-1 0 0,1 1 0,0-1 0,0 0-1,0 0 1,0 0 0,1 0 0,-1 0 0,1 1-60,0-3 26,-1 1-1,1-1 1,0 1 0,0-1-1,0 1 1,0-1 0,0 1-1,0-1 1,0 0 0,1 0-1,-1 1 1,0-1 0,1 0-1,-1 0 1,1-1 0,-1 1-1,1 0 1,0 0 0,-1-1-1,2 1-25,2 0 26,0 0-1,0 0 1,1 0-1,-1-1 1,1 0-1,-1 0 1,0 0-1,1-1 1,-1 0-1,1 0 1,-1 0 0,0-1-1,0 1 1,3-3-26,1 0 23,-1-1-1,1-1 1,-1 0 0,0 0 0,-1 0 0,0-1 0,0 0 0,5-7-23,-9 11 53,-1 1-1,0-1 1,1 0-1,-1 0 1,-1 0-1,1 0 1,0 0-1,-1 0 1,1 0-1,-1-1 1,0 1-1,0 0 1,-1-1-1,1 1 1,-1-1-1,1 1 1,-1-1-1,0 1 1,0-1-1,-1 1 1,1-1-1,-1 1 1,1-1-1,-1 1 1,-2-3-53,3 5 36,0 0 0,-1 0 0,1 0 0,0 0 0,-1 1 0,1-1 0,-1 0 0,1 1 0,-1-1 0,0 0 0,1 1 0,-1-1 0,0 1 0,1-1 0,-1 1 0,0-1 0,0 1 0,1-1 0,-1 1 0,0 0-1,0-1 1,0 1 0,0 0-36,-10 10 446,1 28-243,9-33-198,1 0-1,0-1 1,0 1-1,1 0 1,-1 0 0,1 0-1,0 0 1,0-1-1,1 1 1,-1 0-1,1-1 1,0 1-1,1-1 1,-1 0-1,1 0 1,-1 0 0,1 0-1,2 1-4,-1-1 24,2 0-1,-1 0 1,0-1-1,1 0 1,0 0 0,-1 0-1,1-1 1,0 0-1,0 0 1,1 0 0,-1-1-1,0 0 1,1 0-1,-1-1-23,2 1-70,0 0-1,-1-1 1,1 0-1,0 0 0,0-1 1,-1 0-1,8-2 71,-10 1-573,1 1-1,0-2 1,-1 1 0,1-1-1,-1 0 1,0 0-1,0 0 1,0-1 0,0 1-1,1-3 574,30-34-4467</inkml:trace>
  <inkml:trace contextRef="#ctx0" brushRef="#br0" timeOffset="-167866.73">29771 7731 9370,'-18'-29'4542,"10"22"-1234,11 20-478,14 34-653,-4-15-1581,-1 0 0,-2 0-1,-2 1 1,-1 1 0,-1-1 0,-2 4-596,5 69 225,6 13-225,-16-115-1711,-4-8-1894,-5-8-550</inkml:trace>
  <inkml:trace contextRef="#ctx0" brushRef="#br0" timeOffset="-167865.73">29772 8143 5945,'-93'-55'4329,"58"45"-256,9 5-1352,7 1-401,16 1-1088,16 0-391,17 2-513,19-3-176,11 4-120,16 3 2032,-4-1-1712,10-2-4753,-17-2 3057</inkml:trace>
  <inkml:trace contextRef="#ctx0" brushRef="#br0" timeOffset="-166991.62">28306 9179 7306,'1'-7'713,"-1"-1"0,0 0 1,-1 0-1,1 0 0,-2 1 0,1-1 1,-1 0-1,-1-2-713,2 8 156,0 0 0,1 0 0,-1 0-1,-1 1 1,1-1 0,0 0 0,0 1 0,-1-1 0,1 1 0,0 0-1,-1-1 1,0 1 0,1 0 0,-1 0 0,0 0 0,1 0-1,-1 0 1,0 1 0,0-1 0,0 0 0,0 1 0,0-1 0,0 1-1,0 0 1,-1 0-156,-49 1 2427,48-1-2220,-9 3 63,0-1 1,0 2-1,0 0 1,0 0 0,1 1-1,0 0 1,0 1-1,0 1 1,1 0 0,0 0-1,0 1 1,1 1-1,0 0 1,0 1-271,4-4 74,-1 1 0,1 0 0,0 0 0,1 1 0,0-1 0,0 1 0,1 0 0,0 1 0,0-1 0,1 1 0,0-1 0,1 1 0,-1 0 0,2 0 0,-1 0 0,1 0 1,1 1-1,0-1 0,0 0 0,2 8-74,-2-15 9,0 0 0,0 0 0,0 0 0,1 0 0,-1 0 0,1 0 0,0-1 0,-1 1 0,1 0 0,0 0 0,0 0 0,0-1 0,0 1 0,1 0 0,-1-1 0,0 1 0,1-1 0,-1 1 0,1-1 0,-1 0 1,1 0-1,0 0 0,-1 0 0,1 0 0,0 0 0,0 0-9,1 0 12,1-1 0,-1 0 0,0 0 0,1 0 0,-1 0 0,1 0 0,-1-1 0,0 1 0,0-1 0,1 0 1,-1 0-1,0 0 0,0-1 0,2 0-12,12-7 57,0-1 0,-1-1 0,-1-1 0,14-11-57,-5 1 55,-1 0 1,0-1-1,-2-1 1,-1-1-1,-1-1 1,6-12-56,-19 28 17,0 0 0,-1 0 1,0 0-1,0-1 0,-2 0 0,1 1 0,-1-1 1,-1-1-1,0 1 0,0 0 0,-1-1 0,-1 1 1,1 0-1,-2-1 0,0 1 0,0-1 0,-1 1 1,-1 0-1,-2-8-17,5 18 5,-1 0 0,1 0 0,0-1 0,-1 1 0,1 0 0,-1 0 1,1 0-1,-1 0 0,0 0 0,1 0 0,-1 0 0,0 0 0,0 0 0,0 0 0,0 1 0,1-1 1,-1 0-1,0 1 0,0-1 0,-1 0-5,2 1 4,-1 0 1,1 1-1,-1-1 1,0 0-1,1 0 0,-1 0 1,1 0-1,-1 1 1,1-1-1,-1 0 0,1 0 1,-1 1-1,1-1 1,-1 1-1,1-1 0,-1 0 1,1 1-1,0-1 1,-1 1-1,1-1 0,0 1 1,-1-1-1,1 1 1,0-1-1,-1 1 0,1 0-4,-2 3 11,0 0-1,1 0 0,0 1 1,-1-1-1,1 1 0,1-1 1,-1 1-1,1-1 0,0 3-10,14 227 82,-12-219 26,1-1 0,0-1 1,1 1-1,1 0 0,0-1 0,3 6-108,-5-13-126,0 0-1,1-1 0,-1 1 0,2 0 0,-1-1 0,0 0 1,1 0-1,1 0 127,-3-2-502,0-1 1,1 1-1,-1-1 1,1 0-1,-1 0 1,1-1-1,0 1 1,2 0 501,14 0-3865</inkml:trace>
  <inkml:trace contextRef="#ctx0" brushRef="#br0" timeOffset="-166655.17">28539 8677 10394,'-12'-11'2625,"-7"5"1344,-17 4-2913,8 15-248,7 10 72,4 13-368,7 3-392,5 10-40,9-4-24,12 6 1145,6-15 1199,13 7-6489,-1-11 3713</inkml:trace>
  <inkml:trace contextRef="#ctx0" brushRef="#br0" timeOffset="-166240.78">28670 9155 9370,'-1'2'346,"1"1"0,-1-1 0,0 1 0,0-1 0,0 0 0,-1 0 0,1 1 0,0-1 0,-1 0-1,1 0 1,-1 0 0,0-1 0,0 1 0,0 0 0,0 0 0,0-1 0,0 0 0,0 1 0,0-1 0,0 0 0,-1 0 0,1 0 0,-1 0-346,0 0 458,51-13 3296,-6 1-3762,-27 5 109,0-1-1,0-1 1,-1 0-1,0 0-100,-11 6 21,0 0-1,0 0 1,0 0 0,0-1-1,-1 1 1,1 0 0,-1-1-1,1 0 1,-1 0 0,0 0 0,0 0-1,0 0 1,-1 0 0,1 0-1,-1-1 1,1 1 0,-1 0-1,0-1 1,0 0-21,-2 3 21,1-1 0,-1 0 0,1 1 0,-1-1 0,0 1 0,0-1 1,1 1-1,-1-1 0,0 1 0,0 0 0,-1-1 0,1 1 0,0 0 0,0 0 0,-1 0 0,1 0 0,0 0 0,-1 0 0,1 0 0,-1 0 0,0 1 1,1-1-1,-1 0 0,1 1 0,-1 0 0,0-1 0,1 1 0,-1 0 0,0 0 0,1 0 0,-2 0-21,-56-3 633,50 3-516,0 1 0,0 1 0,1 0 0,-1 0 0,0 1 0,1 0 0,-1 0 0,1 1 0,0 0 0,0 1 0,-6 4-117,12-8 24,0 1 0,-1 0 0,1-1 0,0 1 0,0 0 0,0 0 0,0 1 0,0-1 0,1 0 0,-1 0 0,1 1 0,0-1 0,-1 1 0,1 0 0,0-1 0,0 1 0,1 0 0,-1-1 0,0 1 0,1 0 0,0 0 1,0 0-1,0 0 0,0-1 0,0 1 0,0 0 0,1 0 0,-1 0 0,1-1 0,0 1 0,0 0 0,0-1 0,0 1 0,0 0 0,1-1 0,-1 0 0,2 3-24,3 2 13,-1 0 0,1-1-1,0 1 1,1-1 0,-1-1-1,1 1 1,0-1 0,1 0-1,-1-1 1,1 1 0,0-2-1,0 1 1,0-1 0,1 0-13,-5-2 10,1 1 1,-1-1-1,0 0 1,1 0-1,-1-1 1,1 1-1,-1-1 1,1 0-1,-1 0 1,1-1-1,-1 1 1,0-1 0,1 0-1,-1 0 1,0-1-1,1 1 1,-1-1-1,0 0 1,0 0-1,0 0 1,-1-1-1,1 1 1,0-1-1,-1 0 1,0 0-1,0 0 1,0 0-1,0-1-10,-1 2 15,-1-1 0,0 0 0,0 0 0,0 1 0,0-1 0,0 0 0,-1 0 0,1 0 0,-1 0 0,0 0-1,0 0 1,0 0 0,0 0 0,0 0 0,-1 0 0,1 0 0,-1 0 0,0 0 0,0 0 0,0 1 0,0-1 0,-1 0 0,1 1 0,-1-1-1,1 1 1,-1-1-15,10 14 54,0 0 0,1 0 0,1-1 0,0-1-1,0 1 1,1-2 0,0 1 0,0-1 0,1-1 0,0 0-1,1-1 1,-1 0 0,1-1 0,6 1-54,-11-3 85,0-1 0,0-1 0,1 0 0,-1 0 0,0 0 0,0-1 0,0 0 0,1-1-85,20-10-4353,-23 6 796</inkml:trace>
  <inkml:trace contextRef="#ctx0" brushRef="#br0" timeOffset="-165896.32">29087 9158 7458,'-1'-16'1123,"-2"-20"-90,3 36-929,0 1-1,0-1 0,0 0 1,-1 0-1,1 1 1,0-1-1,0 0 0,0 0 1,0 1-1,0-1 0,-1 0 1,1 0-1,0 1 1,0-1-1,0 0 0,0 0 1,-1 0-1,1 1 0,0-1 1,0 0-1,-1 0 1,1 0-1,0 0 0,0 0 1,-1 0-1,1 0 0,0 1 1,-1-1-1,1 0 1,0 0-1,0 0 0,-1 0 1,1 0-1,0 0 0,-1 0 1,1 0-1,0 0 0,0-1 1,-1 1-1,1 0 1,0 0-1,0 0 0,-1 0 1,1 0-1,0 0 0,0 0 1,-1-1-1,1 1 1,0 0-1,0 0 0,0 0 1,-1-1-1,1 1 0,0 0 1,0 0-1,0-1 1,0 1-1,-1 0 0,1 0 1,0-1-1,0 1 0,0 0-103,-11 15 868,-1-1 0,0 0 0,-1 0 0,-1-1 0,0-1 0,-1 0 0,0-1-1,0-1 1,-4 1-868,2 0 173,0 0-1,0 1 1,1 1-1,1 1 0,0 0 1,1 1-1,0 1-172,13-15 12,1-1 1,-1 0-1,1 1 0,0-1 0,-1 0 0,1 1 0,-1-1 0,1 1 0,0-1 0,-1 1 0,1-1 0,0 1 1,0-1-1,-1 1 0,1-1 0,0 1 0,0-1 0,0 1 0,0-1 0,0 1 0,0-1 0,0 1 0,0-1 0,0 1 1,0 0-1,0-1 0,0 1 0,0-1 0,0 1 0,0-1 0,0 1 0,1-1 0,-1 1 0,0-1 0,0 1 1,1-1-1,-1 1 0,0-1 0,1 1 0,-1-1 0,0 0 0,1 1 0,-1-1 0,1 1 0,-1-1 0,1 0 1,-1 0-1,1 1 0,-1-1 0,1 0 0,-1 0 0,1 1 0,0-1-12,32 2-3302,-33-2 3112,32-2-2540</inkml:trace>
  <inkml:trace contextRef="#ctx0" brushRef="#br0" timeOffset="-164984.47">29192 9245 8602,'11'-19'7970,"10"6"-4290,27 0-2863,-30 8-476,-11 2-263,-1 0-1,0 0 1,1-1 0,-1 0 0,-1 0 0,1 0-1,-1-1 1,1 0 0,-1 0 0,-1 0-1,1-1 1,3-5-78,-6 8 36,0 1 0,-1-1 0,1 0 0,-1 0 0,0 0 0,0 0 0,0 0 0,0-1 1,0 1-1,-1 0 0,1 0 0,-1-3-36,0 4 27,0 1 1,-1-1-1,1 0 1,0 0-1,-1 1 1,1-1-1,-1 1 1,0-1-1,0 0 1,1 1 0,-1-1-1,0 1 1,0-1-1,0 1 1,-1 0-1,1 0 1,0-1-1,0 1 1,-1 0-1,1 0 1,-1 0-1,1 0 1,-1 0-28,0 0 26,0 0-1,0 0 1,0 1-1,0-1 1,0 1-1,0-1 1,0 1-1,0 0 1,-1 0-1,1 0 1,0 0-1,0 0 1,0 0-1,0 0 1,0 1-1,0-1 1,0 1-1,0 0 1,0-1-1,0 1 1,0 0-1,0 0 1,0 0 0,1 1-1,-1-1 1,0 0-1,1 1 1,-1-1-1,1 1 1,-1-1-1,1 1 1,0 0-1,0-1 1,-1 1-1,1 0 1,1 0-1,-1 0 1,0 1-26,-4 5 92,1 0 1,1 0 0,-1 1-1,1-1 1,1 1 0,0 0-1,0 0 1,0 5-93,1-6 54,1 0 0,0 0 0,1 0 0,0 0 0,0 0 0,0 0 0,1 0 0,0 0 0,1 0 0,0-1 0,2 4-54,-4-8 8,1-1 1,-1 1-1,1-1 1,0 0 0,0 0-1,0 0 1,0 0-1,0 0 1,0 0-1,1 0 1,-1-1-1,1 1 1,-1-1 0,1 0-1,0 1 1,-1-1-1,1-1 1,0 1-1,0 0 1,0-1 0,0 1-1,0-1 1,-1 0-1,1 0 1,0 0-1,0 0 1,0 0-1,0-1 1,0 0 0,0 1-1,-1-1 1,1 0-1,0 0-8,6-2 20,-1 0 0,0-1 0,0 1 0,-1-2 0,1 1 0,-1-1 0,0 0 0,0 0 0,-1-1 0,1 0 0,-1 0 0,0 0 0,2-5-20,7-10 72,-1-2 0,0 0 0,6-18-72,-16 34 12,-1 6-63,-2 10 43,-1 24 15,0-30-4,-4 45 7,4-46-9,0 0 1,-1-1-1,1 1 1,0-1-1,0 1 1,0-1-1,1 1 1,-1-1-1,0 1 1,0-1-1,1 1 1,-1-1-1,1 1 1,-1-1-1,1 0 1,0 1-1,0-1 1,-1 0-1,1 1 1,0-1-1,0 0 1,0 0-1,0 0 1,1 0-1,-1 0 1,0 0-1,0 0 1,1 0-2,1-1 5,1 0 0,0-1 0,-1 1-1,1-1 1,0 1 0,-1-1 0,1-1 0,-1 1 0,1 0 0,-1-1 0,0 0-1,1 1 1,2-3-5,43-33 52,-36 26-34,84-73 62,-97 84-80,0 0 0,0 0-1,0 0 1,0 0 0,1-1-1,-1 1 1,0 0 0,0 0 0,0 0-1,0 0 1,0 0 0,0 0-1,0 0 1,1 0 0,-1 0-1,0 0 1,0 0 0,0 0-1,0 0 1,0 0 0,0 0-1,1 0 1,-1 0 0,0 0-1,0 0 1,0 0 0,0 0 0,0 0-1,0 0 1,1 0 0,-1 0-1,0 0 1,0 0 0,0 0-1,0 0 1,0 0 0,0 0-1,0 1 1,0-1 0,1 0-1,-1 0 1,0 0 0,0 0-1,0 0 1,0 0 0,0 0 0,0 0-1,0 1 1,0-1 0,0 0-1,0 0 1,0 0 0,0 0-1,0 0 1,0 0 0,0 1-1,0-1 1,0 0 0,0 0-1,0 0 1,0 0 0,0 0-1,0 0 1,0 1 0,0-1-1,0 0 2,0 17-17,-7 21 12,7-37 6,-3 14 5,1-8-3,1-1 1,-1 0 0,1 1-1,1-1 1,-1 0 0,1 1 0,0-1-1,0 1 1,1 1-5,0-8 2,-1 1-1,1-1 1,-1 1-1,0-1 1,1 1-1,-1-1 0,1 0 1,-1 1-1,1-1 1,-1 0-1,1 1 1,0-1-1,-1 0 1,1 0-1,-1 1 1,1-1-1,0 0 1,-1 0-1,1 0 1,0 0-1,-1 0 1,1 0-1,0 0 1,-1 0-1,1 0 1,-1 0-1,1 0 1,0 0-1,-1 0 1,1-1-1,-1 1 1,1 0-1,0 0 1,-1-1-1,1 1 1,-1-1-1,1 1 1,-1 0-1,1-1 1,-1 1-2,28-18 42,-25 16-35,43-35 58,-38 29-35,0 1 1,1-1-1,0 1 1,1 1-1,-1 0 1,1 0-1,1 1 1,-1 0-1,3 0-30,-12 5 13,0 0-1,0 0 1,0 0 0,0 0-1,0 0 1,0 0 0,0 1 0,-1-1-1,1 0 1,0 1 0,0-1-1,0 0 1,0 1 0,0-1-1,0 1 1,0-1 0,-1 1-1,1 0 1,0-1 0,0 1-1,-1 0 1,1 0 0,-1-1-1,1 1 1,0 0 0,-1 0-1,0 0 1,1 0 0,-1 0-1,1 0 1,-1 0 0,0 0-1,1 1-12,10 41 88,-8-28-52,1 6-383,6 14 1413,-9-34-1258,0 0 1,0 0-1,0 0 1,0 0-1,1 0 1,-1 0-1,0 0 1,1 0-1,-1-1 0,0 1 1,1 0-1,-1-1 1,1 1-1,-1-1 1,1 0-1,-1 1 0,1-1 1,-1 0-1,1 0 1,-1 0-1,1 0 1,-1 0-1,1 0 0,0-1 192,18-1-3522</inkml:trace>
  <inkml:trace contextRef="#ctx0" brushRef="#br0" timeOffset="-164584.83">30170 9166 6393,'5'-9'509,"23"-40"183,-20 36 4394,-1 51-2291,1-1 1,2 0-1,5 7-2795,-3-9 1010,-2 1 0,-1 1 1,2 29-1011,-9-55 116,-2-1 1,1 1-1,-2 0 0,1 0 1,-2 0-1,1 0 1,-1-1-1,-1 1 1,0-1-1,0 1 1,-1-1-1,-1 0 0,0 0 1,-5 8-117,9-17 23,1 0 0,-1 0 1,1 0-1,-1 0 0,0 0 0,1 0 1,-1 0-1,0 0 0,1-1 0,-1 1 0,0 0 1,0 0-1,0-1 0,0 1 0,0-1 1,0 1-1,0-1 0,0 1 0,0-1 1,0 0-1,0 1 0,0-1 0,0 0 1,0 0-1,0 0 0,0 0 0,0 0 1,-1 0-24,0 0 21,0-1 0,1 0 0,-1 0 0,0 0 0,1 0 1,0 0-1,-1-1 0,1 1 0,-1 0 0,1-1 0,0 1 1,0-1-1,0 1 0,0-1 0,0-1-21,-5-8 57,1 0 1,0 0-1,1 0 0,-2-11-57,2 8 5,2 0-1,-1-1 1,2 0-1,0 0 0,0 1 1,2-1-1,0 0 0,0 0 1,2 1-1,0-1 0,0 1 1,1 0-1,1 0 1,0 0-1,1 0 0,1 1 1,0 0-1,1 0 0,0 1 1,1 0-1,0 1 0,1-1 1,0 2-1,1-1 1,0 2-1,1-1 0,-1 2 1,2-1-1,-1 2 0,1 0 1,1 0-1,-1 1 0,3 0-4,-7 3-4,42-12-16,-49 14 17,0 1 1,0-1 0,-1 1-1,1-1 1,0 1 0,0 0 0,0 0-1,0 0 1,-1 0 0,1 0 0,0 1-1,0-1 1,0 0 0,-1 1-1,1 0 1,0-1 0,0 1 0,-1 0-1,1 0 1,-1 0 0,1 0-1,-1 0 1,2 1 2,-3-1-1,1 1 0,-1 0 0,0-1-1,0 1 1,1 0 0,-1 0 0,0-1 0,-1 1-1,1 0 1,0-1 0,0 1 0,-1 0 0,1-1-1,-1 1 1,1 0 0,-1-1 0,0 1 0,0-1 0,1 1-1,-1-1 1,0 1 0,0-1 0,-1 0 0,1 1-1,0-1 1,-1 0 1,-35 36 3,21-25 85,-1-1 0,0-1 0,-1 0 0,0-1 1,0-1-1,-14 4-88,-29 8-4775,41-14 1014</inkml:trace>
  <inkml:trace contextRef="#ctx0" brushRef="#br0" timeOffset="-163895.04">30553 8673 10402,'31'-27'8305,"-16"84"-3792,-5 31-2362,-4 1 0,-3 7-2151,-1-10 575,-2-79-549,1 0 0,0-1 0,0 1 1,0 0-1,1-1 0,0 1 0,0-1 0,1 0 1,0 0-1,0 0 0,0 0 0,1 0 1,0 0-1,0-1 0,1 1-26,-2-3 12,-1-1-1,1 0 1,0 1-1,-1-1 1,1-1-1,0 1 1,0 0-1,0-1 1,1 1 0,-1-1-1,0 0 1,0 0-1,1 0 1,-1-1-1,1 1 1,-1-1 0,0 0-1,1 0 1,-1 0-1,1 0 1,-1-1-1,1 1 1,-1-1-1,0 0 1,1 0 0,-1 0-1,0 0 1,0-1-1,0 1 1,1-1-12,3-3 27,0 1-1,0-1 1,0 0 0,-1-1 0,1 0-1,-1 0 1,-1 0 0,1-1 0,0 0-27,-5 6 4,0-1 0,0 1 0,0 0 1,0 0-1,0-1 0,0 1 0,0-1 1,-1 1-1,1-1 0,0 1 0,-1-1 1,1 1-1,-1-1 0,0 1 0,1-1 1,-1 0-1,0 1 0,0-1 1,0 1-1,0-1 0,0 0 0,0 1 1,-1-1-1,1 0 0,-1 1 0,1-1 1,-1 1-1,1-1 0,-1 1 0,0-1 1,0 1-1,1 0 0,-1-1 0,0 1 1,0 0-1,-1-1 0,1 1 0,0 0 1,0 0-1,-1 0 0,1 0 0,0 0 1,-1 1-1,1-1 0,-1 0 1,1 1-1,-1-1 0,1 1 0,-1-1-4,-1 0 0,0 0 0,0 0 0,0 1-1,0-1 1,0 1 0,0-1 0,0 1-1,0 0 1,-1 0 0,1 1 0,0-1 0,0 1-1,0-1 1,0 1 0,0 0 0,0 0-1,0 0 1,1 1 0,-1-1 0,0 1 0,0-1-1,1 1 1,-1 0 0,1 0 0,0 0-1,0 0 1,-1 0 0,1 1 0,1-1-1,-1 1 1,0 0 0,1-1 0,-1 1 0,1 0-1,0 0 1,0 0 0,0 0 0,0 0-1,0 0 1,1 0 0,-1 0 0,1 0 0,0 0-1,0 0 1,0 0 0,0 0 0,1 0-1,-1 0 1,1 0 0,0 0 0,0 0-1,0 0 1,0 0 0,0 0 0,1 0 0,-1-1-1,1 1 1,0 0 0,-1-1 0,1 0-1,1 1 1,-1-1 0,0 0 0,0 0 0,3 1 0,4 3 1,0 0 1,0-1 0,1 0-1,0-1 1,0 0 0,0-1-1,1 1 1,-1-2 0,1 0-1,-1 0 1,1-1 0,1 0-2,11 0 12,1 0 1,0-2 0,0-1-1,22-4-12,-35 4 10,-1-1-1,1 0 1,-1-1-1,0 0 1,0 0-1,0-1 1,-1 0-1,1-1 1,1-2-10,-9 7 4,1-1 1,-1 1-1,0-1 1,0 0 0,0 0-1,0 0 1,0 0-1,0-1 1,0 1-1,-1 0 1,1-1 0,-1 1-1,0-1 1,1 0-1,-1 1 1,0-1-1,-1 0 1,1 0 0,0 0-1,-1 1 1,0-1-1,0 0 1,0 0-1,0 0 1,0 0 0,0 0-1,-1 0 1,1 1-1,-1-1 1,0 0-1,0 0 1,0 1 0,0-1-1,0 0 1,-2-1-5,-3-3 6,0 1 1,-1-1-1,0 2 1,0-1-1,-1 1 1,1 0-1,-1 1 1,0-1-1,0 2 1,-1-1-1,1 1 1,-1 0-1,-1 1-6,-64-17-106,144 43 50,-14-7 48,-1 3 0,-1 2 0,0 3 0,-2 1 0,22 17 8,-68-38 1,0-1 0,0 1 0,0 1 0,-1-1 0,0 1 1,0 0-1,0 0 0,-1 0 0,0 1 0,1 0-1,-4-5 2,0 0 0,0 0-1,-1 0 1,1 0 0,0 1 0,-1-1 0,1 0 0,-1 0 0,0 1 0,0-1 0,0 0 0,0 0 0,0 1 0,0-1 0,-1 0 0,1 0 0,-1 0 0,1 1-1,-1-1 1,0 0 0,0 0 0,0 0 0,0 0 0,0 0 0,-1 0 0,1-1 0,0 1 0,-1 0 0,1 0 0,-1-1 0,0 1 0,0-1 0,1 0-1,-1 0 1,0 1 0,-1-1-2,-15 7 90,1 0-1,-1-1 0,-1-1 0,1-1 0,-1 0 1,0-1-1,0-2 0,0 0 0,-3 0-89,-46 6-191,14 1-4232,8-2 529</inkml:trace>
  <inkml:trace contextRef="#ctx0" brushRef="#br0" timeOffset="-162586.86">28566 9674 11867,'0'-8'2912,"-4"8"1017,-4 0-3441,7 0-224,-2 1-96,6 18 1008,2 13 1449,21 53-6562,-8-44 3785</inkml:trace>
  <inkml:trace contextRef="#ctx0" brushRef="#br0" timeOffset="-162929.88">28224 10215 8962,'0'0'6591,"-14"1"-5330,0-1-908,0 2-1,0 0 0,1 1 1,-1 0-1,0 1 0,1 0 1,0 1-1,0 1 0,0 0 1,1 1-1,0 0 0,0 1 1,1 0-1,0 1 0,0 0 1,1 1-1,0 0 0,1 0 1,0 1-1,1 1 0,-4 6-352,4-6 205,-20 36 371,27-46-556,0 0 0,0 0 1,0 0-1,0 0 0,1 0 0,-1 0 1,1 0-1,-1 0 0,1 0 0,0 1 1,0-1-1,0 0 0,0 0 0,0 0 1,0 0-1,1 1 0,-1-1 0,1 0 1,-1 0-1,1 1-20,0-2 5,0-1 0,-1 1 0,1-1 0,-1 1-1,1-1 1,0 0 0,-1 1 0,1-1 0,0 0 0,0 1 0,-1-1 0,1 0 0,0 0 0,-1 0 0,1 0 0,0 0 0,0 0 0,-1 0 0,1 0-1,0 0 1,0 0 0,-1 0 0,1 0 0,0-1 0,0 1 0,-1 0 0,1 0 0,0-1 0,-1 1 0,1-1 0,0 1 0,-1 0 0,1-1 0,-1 1 0,1-1-1,-1 1 1,1-1-5,23-21 92,-9 2-35,-1 1 0,-1-2 0,-1 0 0,-1 0 0,0-1 0,6-22-57,8-34 163,5-34-163,15-47 85,22-33 1054,-67 193-1130,0-1 1,0 0 0,0 1-1,0-1 1,1 0-1,-1 1 1,0-1-1,0 0 1,0 0 0,1 1-1,-1-1 1,0 0-1,0 0 1,0 1-1,1-1 1,-1 0-1,0 0 1,0 0 0,1 1-1,-1-1 1,0 0-1,1 0 1,-1 0-1,0 0 1,1 0 0,-1 0-1,0 1 1,1-1-1,-1 0 1,0 0-1,1 0 1,-1 0 0,0 0-1,1 0 1,-1-1-1,0 1 1,1 0-1,-1 0 1,0 0 0,1 0-1,-1 0 1,0 0-1,0-1 1,1 1-1,-1 0 1,0 0-1,0 0 1,1-1 0,-1 1-1,0 0 1,0 0-1,1-1 1,-1 1-1,0 0 1,0 0 0,0-1-1,0 1 1,1 0-1,-1-1 1,0 1-1,0 0 1,0-1-10,10 37 68,-6-6 9,-1 1 0,-2 0-1,-1 0 1,-1 0 0,-2 0-1,-3 16-76,-1-3 108,-5 29 256,4 1 1,1 35-365,11-82 801,-4-27-898,0 1 0,0-1 0,1 0 0,-1 1 1,0-1-1,0 1 0,1-1 0,-1 1 0,0-1 0,1 0 0,-1 1 0,1-1 0,-1 0 0,1 0 0,-1 1 0,0-1 0,1 0 0,-1 0 0,1 1 0,-1-1 0,1 0 1,-1 0-1,1 0 0,-1 0 0,1 0 0,-1 0 0,1 0 0,0 0 0,-1 0 0,1 0 0,-1 0 0,1 0 0,-1 0 0,1 0 0,-1 0 0,1-1 0,-1 1 1,0 0-1,1 0 0,-1-1 0,1 1 0,-1 0 0,1-1 0,-1 1 0,0 0 0,1-1 0,-1 1 0,1-1 97,17-16-3663</inkml:trace>
  <inkml:trace contextRef="#ctx0" brushRef="#br0" timeOffset="-161984.17">28167 10269 1296,'-16'-26'4916,"12"18"-4178,-1 1 1,0-1 0,0 1-1,0 0 1,-1 0 0,0 1 0,0 0-1,-2-2-738,5 7 382,-1-1 1,1 1-1,-1 0 0,1 0 0,-1 0 0,1 0 1,-1 0-1,0 1 0,1-1 0,-1 1 0,0 0 0,0 1 1,1-1-1,-1 0 0,0 1 0,1 0 0,-1 0 0,-1 1-382,-68 25 2340,66-23-2163,-33 16 475,1 2 1,1 2 0,-1 2-653,7-4 298,30-21-275,0 0-1,0 1 1,0-1-1,0 0 1,0 1-1,0-1 1,1 1-1,-1 0 1,0-1-1,1 1 1,0 0-1,-1 0 1,1 0-1,0 0 1,0 0-1,0 0 1,0 0-1,1 1 1,-1-1 0,0 0-1,1 1-22,0-1 8,1 0 1,0-1-1,-1 1 1,1-1-1,0 1 0,0-1 1,0 1-1,0-1 1,0 1-1,0-1 0,1 0 1,-1 0-1,0 0 1,1 1-1,-1-1 0,0-1 1,1 1-1,-1 0 1,1 0-1,0 0 0,-1-1 1,1 1-1,0-1 1,-1 1-1,1-1 0,0 0 1,0 0-1,0 0-8,25 4 158,-1-1 1,0-1-1,27-1-158,36 1 900,-41 4-4278,11-6 704</inkml:trace>
  <inkml:trace contextRef="#ctx0" brushRef="#br0" timeOffset="-161190.54">28547 10279 9714,'25'23'2155,"-18"-16"-151,-14-14 1947,46-11-2383,-27 12-1453,0 0 0,0 0 0,-1-1 0,3-3-115,-12 8 61,1 0-1,-1 0 1,1 0-1,-1 0 1,0-1-1,0 1 1,0-1-1,0 0 1,-1 1-1,1-2-60,-1 3 45,-1 0 0,0 0 0,1 0 0,-1 0-1,0 0 1,0 0 0,0 0 0,0 0-1,0 0 1,0 0 0,0 0 0,0 0 0,0 0-1,0 0 1,-1 0 0,1 0 0,0 0-1,-1 0 1,1 0 0,-1 0 0,1 0 0,-1 0-1,1 0 1,-1 0 0,0 0 0,1 1 0,-1-1-1,0 0-44,-2-1 77,0 0 0,0 0 0,0 1-1,0-1 1,0 1 0,0 0 0,0 0-1,0 0 1,-1 0 0,1 0 0,0 1-1,-1 0 1,1 0 0,0 0 0,-1 0-1,1 0 1,0 0 0,-1 1 0,1 0-1,0-1 1,0 1 0,-1 0 0,-1 2-77,-2-1 66,-1 1 1,1 0 0,1 1 0,-1-1 0,0 1 0,1 1 0,-1-1 0,1 1-1,-4 5-66,6-5 26,0 0 0,1 0 0,-1 1 0,2 0 0,-1-1 0,0 1 0,1 0 0,0 0 0,1 0 0,-1 1 0,1-1 0,0 1-26,1-3 12,-1 0 0,1 0 0,0 0 0,0 0 1,0 0-1,0 0 0,1 0 0,-1 0 0,1-1 0,0 1 1,1 0-1,-1 0 0,0 0 0,1-1 0,0 1 1,0-1-1,0 1 0,1-1 0,0 1-12,-1-2 7,1-1 0,-1 1 1,0-1-1,1 0 0,-1 0 0,1 0 0,0-1 0,-1 1 0,1-1 0,0 1 0,-1-1 0,1 0 0,0 0 0,-1 0 1,1 0-1,0 0 0,-1-1 0,1 1 0,1-1-7,50-15 111,-46 13-99,0-1 0,-1 0 0,1 0 1,-1 0-1,0-1 0,0 0 0,0-1 0,-1 0 1,0 0-1,0 0 0,-1 0 0,1-1 1,-1 0-1,-1 0 0,0-1 0,0 1 0,0-1 1,2-7-13,15-29 76,-20 44-82,-1 6-18,7 19 29,0 1-1,2-1 0,0 0 1,4 3-5,-9-18 8,-2-11 3,0 0 0,0 0-1,0-1 1,0 1 0,0-1 0,-1 1 0,1-1 0,0 0 0,-1 1 0,1-1 0,-1 0 0,0 0 0,0 0 0,1-2-11,15-17 19,-8 9-12,-4 5-5,0 0 0,1 0 0,-1 1 1,1-1-1,1 1 0,-1 1 0,1-1 0,0 1 0,4-2-2,-10 6-12,1 1-1,-1-1 0,1 1 1,-1-1-1,1 1 0,0-1 1,-1 1-1,1 0 0,-1 0 1,1 0-1,0 0 0,-1 0 1,1 0-1,0 0 0,-1 0 1,1 1-1,-1-1 0,1 0 1,-1 1-1,1 0 0,-1-1 1,1 1-1,-1 0 0,0 0 1,1 0-1,-1 0 0,0 0 1,1 0-1,-1 0 0,1 1 13,3 5-226,0 0 0,-1 0-1,1 1 1,-1 0 0,2 7 226,-5-11-196,1 0-1,0 0 1,0 0 0,0 0 0,0 0 0,0 0-1,1 0 1,0 0 0,0-1 0,0 0 0,0 1-1,0-1 1,4 2 196,7-4-3331</inkml:trace>
  <inkml:trace contextRef="#ctx0" brushRef="#br0" timeOffset="-160847.92">29179 9663 9474,'12'8'6809,"-2"7"-4036,4 21-2035,-10-26 296,5 17-377,-1 1 0,-1 0 0,-1 0 0,-1 0 0,-2 1 0,-1-1 0,-2 24-657,-4 32 583,-5-1 1,-3 1-584,2-16 577,7-57-4338,-4-11 627</inkml:trace>
  <inkml:trace contextRef="#ctx0" brushRef="#br0" timeOffset="-160144.34">29098 10064 7690,'-1'-1'283,"1"1"1,0-1 0,0 1 0,0-1 0,0 1-1,-1-1 1,1 1 0,0-1 0,0 1-1,0-1 1,0 1 0,0-1 0,0 1-1,0-1 1,0 0 0,1 1 0,-1-1 0,0 1-1,0-1 1,0 1 0,0-1 0,1 1-1,-1 0 1,0-1 0,1 1 0,-1-1-1,0 1 1,1-1 0,-1 1 0,0 0 0,1-1-1,-1 1 1,1 0 0,-1-1 0,1 1-284,21-3 2667,25 12-1972,-28-3-455,1 0 0,-1 1-1,-1 1 1,1 1 0,15 11-240,-28-17-9,-1 0-1,0 1 1,0 0 0,0 0 0,-1 0 0,1 1 0,-1-1-1,0 1 1,0 0 0,-1 0 0,0 1 0,1-1-1,-2 1 1,1-1 0,-1 1 0,0 0 0,0 0 0,0 0-1,-1 0 1,0 0 0,0 1 9,0 4-43,0 22-4,-1-32 49,0 0 1,0 0-1,0 0 0,0 0 0,-1 0 0,1 0 0,0 0 0,-1 0 0,1 0 0,0 0 0,-1 0 1,1 0-1,-1 0 0,0 0 0,1 0 0,-1 0 0,0 0 0,1 0 0,-1 0 0,0-1 0,0 1 1,0 0-1,0-1-2,0 0 40,0 0 0,1 0 0,-1 0 0,0-1 0,0 1 0,1-1 0,-1 1 1,0 0-1,1-1 0,-1 1 0,0-1 0,1 1 0,-1-1 0,1 0 0,-1 1 0,1-1 0,-1 0 1,1 1-1,-1-1 0,1 0 0,0 1 0,-1-1 0,1 0 0,0 0 0,-1 1 0,1-1 0,0 0-40,-12-31 898,9 24-765,1 1 0,0-1 1,1 1-1,0-1 0,0 1 0,0-1 0,1 0 0,0-5-133,1 11 21,-1 0-1,0-1 1,1 1 0,0 0-1,-1-1 1,1 1-1,0 0 1,0 0-1,0 0 1,0 0 0,1 0-1,-1 0 1,0 0-1,1 0 1,0 0-1,-1 1 1,1-1-1,0 1 1,0-1 0,0 1-1,0 0 1,0-1-1,0 1 1,0 0-1,0 1 1,0-1 0,0 0-1,1 0 1,-1 1-1,0 0 1,1-1-1,-1 1 1,0 0 0,2 0-22,20 0-441,0 1 0,0 2 0,0 0 0,0 1-1,17 6 443,-22-4-353,-1-2 0,1 0-1,0-1 1,-1-1-1,1-1 1,0 0 0,0-1-1,0-2 1,18-2 353,-36 4-3,1-1 0,-1 1 0,1 0 0,-1-1 0,1 1 0,-1-1 0,1 1 0,-1-1 0,0 0 0,0 0 0,1 0 0,-1 0 0,0 1 0,0-1 0,0-1 0,1 1 3,-2 0 10,0 1 0,0-1 0,1 1 0,-1-1 0,0 1 0,0-1 0,0 1 0,0-1 0,0 1-1,0-1 1,0 1 0,-1-1 0,1 1 0,0-1 0,0 1 0,0-1 0,0 1 0,-1 0 0,1-1 0,0 1 0,0-1 0,-1 1 0,1 0-1,0-1 1,-1 1 0,1 0 0,0-1 0,-1 1 0,1 0 0,0-1 0,-1 1-10,-2-2 99,0 0 1,0 1 0,0-1-1,0 1 1,0 0-1,0 0 1,0 0-1,0 0 1,-1 0-1,1 1 1,0-1-1,0 1 1,-1 0-1,1 0-99,-6 1 141,0 0-1,1 1 0,-1 0 0,1 1 0,-1-1 0,1 2 0,0-1 0,0 1 1,0 0-1,1 1 0,-1 0 0,1 0 0,0 1 0,1 0 0,-1 0 1,1 0-1,1 1 0,-1 0 0,1 0 0,0 0 0,0 1 0,1-1 1,0 1-1,0 2-140,3-9 6,1 1 0,-1-1 0,1 0 0,0 1 0,-1-1 0,1 0 0,0 1 0,0-1 0,0 1 0,0-1 0,0 1 0,0-1 0,0 0 1,0 1-1,0-1 0,1 0 0,-1 1 0,1-1 0,-1 0 0,1 1 0,0-1 0,-1 0 0,1 0 0,0 0 0,0 1 0,0-1 0,-1 0 0,2 0-6,0 0 6,0 0 0,1 0 1,-1 0-1,0 0 0,1 0 0,-1-1 0,1 1 0,-1-1 0,1 0 0,0 1 0,-1-1 0,1 0 0,-1-1 0,3 1-6,8-2 21,1-1-1,0 0 0,-1-1 1,0 0-1,5-3-20,-5 1 20,1-1 0,-1 0 0,0-1 0,-1 0 1,3-4-21,-12 10 7,0 0 1,0 0 0,0-1 0,0 1 0,-1-1-1,1 0 1,-1 0 0,0 0 0,0 0 0,0 0-1,0 0 1,-1-1 0,1 1 0,-1 0 0,0-1-1,1 0 1,-2 1 0,1-1 0,0 0 0,-1 1-1,0-1 1,0 0 0,0 0-8,0 4 1,0 0 0,0 0 0,0 0 1,1 0-1,-1-1 0,0 1 0,0 0 0,0 0 0,0 0 1,0 0-1,0-1 0,0 1 0,0 0 0,0 0 1,0 0-1,0-1 0,0 1 0,0 0 0,-1 0 0,1 0 1,0 0-1,0-1 0,0 1 0,0 0 0,0 0 1,0 0-1,0 0 0,0 0 0,-1-1 0,1 1 0,0 0 1,0 0-1,0 0 0,0 0 0,0 0 0,-1 0 1,1 0-1,0 0 0,0 0 0,0-1 0,0 1 0,-1 0 1,1 0-1,0 0 0,0 0 0,0 0 0,0 0 1,-1 0-1,1 0 0,0 0 0,0 0 0,0 0 0,-1 0 1,1 0-1,0 1 0,0-1 0,0 0 0,0 0 0,-1 0 1,1 0-1,0 0 0,0 0 0,0 0 0,0 0 1,0 1-2,-5 14 108,6 6-54,0 1 1,2-1-1,0 0 0,1 0 0,2 0 1,3 10-55,-8-29 42,0 0 0,0-1 0,0 1 0,0 0 0,0 0 0,0-1 0,0 1 0,1 0 0,-1-1 0,1 1 0,-1-1 0,1 0 0,-1 1 0,1-1 0,0 0 0,0 0 0,0 0 0,-1 0 0,2 0-42,14-1-3860,-3-6 596</inkml:trace>
  <inkml:trace contextRef="#ctx0" brushRef="#br0" timeOffset="-159797.24">30054 10096 10282,'-12'9'3281,"4"4"728,6 8-2985,1 7 416,-2-3-576,2 3-95,6 0-225,-3-5-176,-5-8-232,6-2 240,1-6 128,-1-10-5057,2-5 2017</inkml:trace>
  <inkml:trace contextRef="#ctx0" brushRef="#br0" timeOffset="-159796.24">30016 9895 9714,'-14'-13'2177,"-2"12"855,12 5-2376,9 7 2865,8 4-6554,-4 0 3642</inkml:trace>
  <inkml:trace contextRef="#ctx0" brushRef="#br0" timeOffset="-157965.03">30125 9959 7298,'6'10'1632,"0"0"1,-1 0 0,0 1-1,-1 0 1,1 3-1633,12 64 4860,-15-56-4118,-1 0 0,0 0 0,-2 0 0,0-1 0,-2 1 0,-1 1-742,16-48 136,0 0 0,1 1 0,2 0 0,0 1-1,2 1 1,2-1-136,-16 19 1,0 0 0,1 0 0,-1 1 0,1-1 0,0 1 0,0 0 0,0 0 0,1 0 0,-1 1 0,0-1 0,1 1 0,0 0 0,0 1 0,4-2-1,-7 3 0,0 0 0,1 0-1,-1 0 1,0 0 0,0 0-1,0 1 1,0-1 0,0 1-1,0-1 1,1 1 0,-1 0-1,-1 0 1,1 0 0,0 0-1,0 0 1,0 0 0,0 1-1,-1-1 1,1 0 0,-1 1-1,1 0 1,-1-1 0,1 1-1,-1 0 1,0 0-1,0-1 1,0 1 0,0 0-1,0 0 1,0 0 0,-1 0-1,1 0 1,-1 1 0,1 0 0,9 36 16,-9-29 10,1-1 1,1 0 0,0 0-1,0 0 1,0-1 0,6 9-27,-8-15 8,1 1 1,0-1 0,0 1 0,0-1-1,1 0 1,-1 0 0,1 0-1,-1 0 1,1 0 0,-1-1-1,1 1 1,0-1 0,0 0 0,0 0-1,0 0 1,0 0 0,0 0-1,0-1 1,0 1 0,0-1-1,0 0 1,0 0 0,2 0-9,3-1 12,-1 0 1,1-1-1,-1 0 0,0 0 1,0-1-1,0 0 1,0 0-1,0 0 1,-1-1-1,0 0 0,1-1 1,-2 1-1,1-1 1,0 0-1,-1 0 0,0-1 1,0 0-1,0 0 1,-1 0-1,0 0 0,0-1 1,-1 0-1,0 1 1,0-1-1,0-1 0,-1 1 1,0 0-1,-1 0 1,1-1-1,-1-5-12,-1 11 2,1 1 0,-1 0 0,0-1 0,0 1 0,0-1 0,0 1-1,0 0 1,0-1 0,0 1 0,-1-1 0,1 1 0,0 0 0,-1-1 0,1 1 0,-1 0 0,0-1 0,1 1 0,-1 0 0,0 0 0,0 0 0,0 0 0,0 0-1,0 0 1,0 0 0,0 0 0,0 0 0,0 0 0,0 0 0,0 0 0,-1 1 0,1-1 0,0 1 0,-1-1 0,1 1 0,0-1 0,-1 1 0,1 0-1,0 0 1,-1-1 0,1 1 0,-1 0 0,1 0 0,-1 0 0,1 1 0,0-1 0,-1 0 0,1 1 0,0-1 0,-1 0 0,0 1-2,-3 1-1,-1 0 0,0 1 1,0-1-1,1 1 1,0 0-1,-1 1 0,1-1 1,1 1-1,-1 0 1,-4 4 0,4-1-2,1 0-1,0-1 1,0 1 0,0 1 0,1-1 0,0 1 0,0-1 0,1 1 0,-1 0 0,2 0 0,0 0 0,0 0 0,0 0 0,1 0 2,-1-5 0,1 0 0,0 0 0,0 0 0,1 0 0,-1-1 0,0 1 1,1 0-1,0 0 0,0-1 0,0 1 0,0 0 0,0-1 1,0 1-1,0-1 0,1 1 0,0-1 0,-1 0 0,1 0 1,0 1-1,0-1 0,0-1 0,0 1 0,1 0 0,-1 0 1,0-1-1,1 1 0,-1-1 0,1 0 0,-1 0 0,1 0 1,0 0-1,-1 0 0,1-1 0,0 1 0,0-1 0,0 1 1,-1-1-1,1 0 0,0 0 0,1-1 0,6 1 5,0-2 0,0 1 0,0-1 0,0-1 0,-1 0 0,1 0 0,-1-1 0,1 0 0,-1 0 0,-1-1 0,1 0 0,-1-1 0,0 0 0,0 0 0,0-1 0,-1 0 0,4-4-5,23-19 23,-33 29-21,1-1 0,0 1 0,-1 0 0,1-1-1,0 1 1,0 0 0,0 0 0,0 0 0,0 1-1,0-1 1,0 0 0,0 1 0,0-1 0,0 1-1,0 0 1,0 0 0,0 0 0,0 0 0,1 0-2,-1 1 3,-1 1 1,0-1 0,1 0-1,-1 1 1,0-1-1,0 1 1,0-1 0,0 1-1,-1 0 1,1-1 0,0 1-1,-1 0 1,1 0-1,-1 0 1,0-1 0,1 1-1,-1 0 1,0 0 0,0 0-1,0 0-3,0 42 43,0-39-40,0-2 2,-2 25 12,2-27-15,0-1-1,0 1 1,0 0-1,0-1 1,0 1 0,0-1-1,-1 1 1,1-1-1,0 1 1,0-1-1,0 1 1,-1-1-1,1 1 1,0-1 0,0 1-1,-1-1 1,1 1-1,0-1 1,-1 1-1,1-1 1,0 0-1,-1 1 1,1-1 0,-1 0-1,1 1 1,-1-1-1,1 0 1,-1 1-1,1-1 1,-1 0-1,1 0 1,-1 0-1,1 0 1,-1 1 0,0-1-1,1 0 1,-1 0-1,1 0 1,-1 0-1,0 0-1,2-3 11,-1 1-1,1 0 0,-1 0 0,1-1 0,0 1 1,0 0-1,0 0 0,0 0 0,0 0 0,0 0 1,1 0-1,-1 0 0,1 1 0,-1-1 0,1 0 1,0 1-1,1-2-10,18-18 10,1 0 0,13-10-10,-28 25 1,0 1 0,1 0 0,-1 0 0,1 0 0,0 1 0,0 0 0,1 0 0,-1 1 0,1 1 0,-1-1 0,1 1 0,2 0-1,-10 2 0,0 0 0,1 0 0,-1-1-1,0 1 1,0 0 0,0 0 0,0 0 0,0 1 0,0-1 0,0 0 0,0 0 0,1 1 0,-1-1 0,0 0 0,0 1 0,0-1 0,0 1-1,0-1 1,0 1 0,-1 0 0,1-1 0,0 1 0,0 0 0,0 0 0,-1 0 0,1-1 0,0 1 0,-1 0 0,1 0 0,-1 0 0,1 0-1,-1 0 1,1 0 0,-1 0 0,0 0 0,1 0 0,-1 1 0,0-1 0,0 5-1,0 0 1,-1 0-1,1 0 1,-1 0-1,-1 0 1,1 0-1,-1 0 1,-3 21 0,5-27 1,0 0-1,0 1 1,0-1-1,0 0 1,0 0-1,0 1 1,0-1-1,1 0 1,-1 1 0,0-1-1,0 0 1,0 0-1,0 0 1,1 1-1,-1-1 1,0 0-1,0 0 1,1 0-1,-1 1 1,0-1 0,0 0-1,1 0 1,-1 0-1,0 0 1,1 0-1,-1 0 1,0 0-1,0 1 1,1-1-1,-1 0 1,0 0 0,1 0-1,-1 0 1,0 0-1,1 0 1,-1-1-1,0 1 1,0 0-1,1 0 1,-1 0-1,0 0 1,1 0 0,-1 0-1,0 0 1,0-1-1,1 1 0,21-8 13,-11 3-14,136-65 17,-148 71-16,0 0 0,1 0 0,-1 0 0,0 0 0,1 0 0,-1 0 0,1 0 0,-1 1 0,1-1 0,0 0-1,0 0 1,-1 1 0,1-1 0,0 0 0,0 0 0,0 0 0,0 1 0,0-1 0,1 0 0,-1 0 0,0 1-1,0-1 1,1 0 0,-1 0 0,1 0 0,0 1 0,0 1 0,-1-1 0,1 0-1,0 1 1,0-1 0,0 0-1,0 0 1,1 0 0,-1 0 0,1 0-1,-1 0 1,1 0 0,0 0-1,0-1 1,-1 1 0,3 1 0,2 0 1,0-1 0,-1 1 1,1-1-1,0 0 0,0-1 0,1 1 1,-1-1-1,0 0 0,0-1 1,0 1-1,1-1 0,-1-1 0,0 1 1,0-1-1,1 0 0,-1 0 0,0-1 1,0 0-1,0 0 0,0-1 1,-1 1-1,1-1 0,-1 0 0,4-3-1,-6 3 5,0-1-1,-1 1 1,1-1-1,-1 1 1,0-1-1,0 0 0,0 0 1,0 0-1,-1 0 1,0-1-1,1-1-4,-2 5 2,1 0 0,-1 0-1,0 0 1,1 0 0,-1 0 0,0 0-1,0 0 1,0 0 0,0 0 0,1 0-1,-2 0 1,1 0 0,0 0 0,0 0-1,0 0 1,0 0 0,-1 0 0,1 0-1,0 0 1,-1 0 0,1 0 0,-1 0-1,1 0 1,-1 0 0,0 0-1,1 0 1,-1 0 0,0 1 0,0-1-1,1 0 1,-1 0 0,0 1 0,0-1-1,0 1 1,0-1 0,0 1 0,0-1-1,0 1 1,0-1 0,0 1 0,0 0-1,0 0 1,0 0 0,0-1 0,0 1-1,0 0 1,0 0-2,-1 3 6,1 0 1,0 0-1,0 0 0,0 0 1,0 0-1,0 1 0,1-1 0,-1 0 1,1 0-1,0 0 0,0 1 1,0-1-1,1 0 0,0 3-6,-1-2 2,0 4 7,1 1 0,0 0 0,1-1 0,0 1 0,0-1 0,3 7-9,-5-14 2,1 1 1,0-1-1,0 1 1,-1-1-1,1 0 0,0 0 1,0 1-1,0-1 1,0 0-1,0 0 1,0 0-1,1 0 1,-1 0-1,0 0 0,1-1 1,-1 1-1,0 0 1,1-1-1,-1 1 1,1-1-1,-1 1 1,1-1-1,-1 0 0,1 1 1,-1-1-1,1 0 1,-1 0-1,1 0 1,-1 0-1,1 0 1,-1-1-1,1 1 0,-1 0 1,1-1-1,-1 1 1,1-1-1,-1 1 1,0-1-1,1 0 1,-1 0-1,0 0 0,1 1 1,-1-1-1,0 0 1,0-1-1,0 1-2,6-4-82,0-1 0,-1 0 0,0 0 0,0 0 0,0-1 0,-1 0 0,0 0 0,0 0-1,-1-1 1,0 1 0,1-3 82,36-98-1756,-25 60 897,7-11-20,-8 26 707,-2-1-1,-2 0 0,-1-1 1,-1 0-1,2-26 173,-10 45 1625,-3 24 741,-2 39-815,7 134-368,0-45-405,-7 38-778,-3-141 97,7-32-97,0-1 0,-1 1 0,1 0 0,0 0 0,-1-1 0,1 1 0,-1 0 0,0-1-1,1 1 1,-1-1 0,1 1 0,-1-1 0,0 1 0,1-1 0,-1 1 0,0-1 0,1 0 0,-1 1 0,0-1 0,0 0 0,1 1 0,-2-1 0,-1-1-24,0 1 1,0-1 0,0 0 0,0 0 0,0 0-1,0 0 1,1 0 0,-1-1 0,0 0 0,1 1-1,-1-1 1,1 0 0,-1 0 0,1 0-1,0 0 1,0-1 23,-38-32-287,1-2-1,3-2 0,1-1 0,-25-38 288,60 78 22,-1-1 0,0 0-1,0 0 1,1 0-1,-1 0 1,0 0-1,1 0 1,-1 0-1,1 0 1,0-1 0,-1 1-1,1 0 1,0 0-1,0 0 1,-1 0-1,1-1 1,0 1 0,0 0-1,0 0 1,1 0-1,-1 0 1,0-1-1,0 1 1,1 0 0,-1 0-1,0 0 1,1 0-1,-1 0 1,1 0-1,-1 0 1,1 0 0,0 0-1,0 0 1,-1 0-1,1 0 1,0 0-1,0 0 1,0 1 0,0-1-1,0 0 1,0 1-1,0-1 1,0 1-1,0-1 1,0 1-1,0-1 1,0 1 0,0 0-1,1-1-21,9-2 180,1 0 0,0 1 0,0 0 0,0 0 0,1 1-180,1 0 92,57-5 395,0 4 0,0 3 1,49 7-488,26 8-5627,-94-11 1357</inkml:trace>
  <inkml:trace contextRef="#ctx0" brushRef="#br1" timeOffset="-120652.88">16011 6029 3393,'1'-2'1000,"-1"-1"288,0 0-1008,0 0 0,0 1-120,0-1-64,1 2-72,1-1-128,-1 1-1200,1 1 352</inkml:trace>
  <inkml:trace contextRef="#ctx0" brushRef="#br1" timeOffset="-120166.76">16092 6678 904,'9'20'624,"-1"1"-32,-1-1-159,8 2 55,-9 1-184,8 4-32,1 2-72,1 4-96,1 1-24,2 3-856,-8-9 288</inkml:trace>
  <inkml:trace contextRef="#ctx0" brushRef="#br1" timeOffset="-119329.59">16297 5833 1032,'-22'-39'1697,"22"38"-1558,0 1 0,-1-1 0,1 1 0,0-1 0,-1 0 0,1 1 0,0-1 1,-1 1-1,1-1 0,-1 1 0,1-1 0,-1 1 0,1 0 0,-1-1 0,1 1 1,-1 0-1,0-1 0,1 1 0,-1 0 0,1-1 0,-1 1 0,0 0 0,1 0 1,-1 0-1,0 0 0,0 0-139,-6 11 3841,4 20-1581,4-17-2203,0-1 0,-1 0 0,0 1 0,-1-1 0,-1 0 0,0 0 0,0 0 0,-2 0 0,1 0 0,-2-1 0,0 1 0,-3 4-57,4-9-51,-1 1 0,1 0-1,1 0 1,0 0 0,0 0 0,0 0 0,1 1 0,1-1 0,-1 3 51,8 32-4336,-3-30 1410</inkml:trace>
  <inkml:trace contextRef="#ctx0" brushRef="#br1" timeOffset="-118976.04">16185 6261 736,'-13'106'1152,"11"-94"-87,4 3 215,-2-2-272,1 3-160,-2-6-248,3 6-183,-3-5-289,2 5 8,-1-1 120,6 7-1713,-1-3 665</inkml:trace>
  <inkml:trace contextRef="#ctx0" brushRef="#br1" timeOffset="-118606.34">16142 6958 6297,'-15'28'1345,"20"-20"591,-8 8-2152,5 3-656,-6 0-1057,-1-5-143</inkml:trace>
  <inkml:trace contextRef="#ctx0" brushRef="#br1" timeOffset="-118605.34">16187 7238 5673,'0'114'1208,"13"-100"545,-17 2-1673,5 1-72,2 2-336,0-2-1417,0 1 345</inkml:trace>
  <inkml:trace contextRef="#ctx0" brushRef="#br1" timeOffset="-118238.7">16295 7743 1936,'-2'15'1105,"4"-5"-105,-2 3-560,0 8-40,2-1-304,-2-2-1064,1 0 312</inkml:trace>
  <inkml:trace contextRef="#ctx0" brushRef="#br1" timeOffset="-118237.7">16305 8187 344,'-7'32'1448,"2"-5"-559,3-11-81,4 12-24,2-11-632,1 2-792,2-4-248,1 9-185</inkml:trace>
  <inkml:trace contextRef="#ctx0" brushRef="#br1" timeOffset="-117903.11">16325 8621 264,'-8'11'1264,"4"6"-536,0-2-79,1 4-9,1-1-584,2 3-304,0-4-472,1 2 39</inkml:trace>
  <inkml:trace contextRef="#ctx0" brushRef="#br1" timeOffset="-117564.85">16302 9524 3849,'-7'18'2280,"3"-3"-55,2-2-1009,2 2-120,-3-4-584,2 0-144,-1-1-232,1-5-47,0 2 143,1-4-2577,0-3 921</inkml:trace>
  <inkml:trace contextRef="#ctx0" brushRef="#br1" timeOffset="-116578.86">16327 8874 5201,'-49'47'2209,"41"-46"463,5-4-1448,0 0-47,3 3-433,0 0-184,0 0-432,0 0-64,0 0-40,0 0 160,0 2-488,0-1-1840,0 3-657,0 15-880</inkml:trace>
  <inkml:trace contextRef="#ctx0" brushRef="#br1" timeOffset="-116167.19">16358 9201 1640,'0'8'2537,"0"2"-417,-3-1 273,1-2-833,-2-1-168,1-2-575,2-4-201,1 0-288,0 0-120,0 0-144,0 0-16,0 0-16,0 0-968,0 0-1809,0 1 305</inkml:trace>
  <inkml:trace contextRef="#ctx0" brushRef="#br2" timeOffset="-109302.44">20308 4093 7802,'4'18'2712,"-4"-5"233,-1 0-1609,-7 45-1072,-2-39 40,2 0-8,4-2 0,1-4-176,4 0-40,4-6 32,1 8-344,0-5-376,-2 4-1256,-4-4-1385,0 7-416</inkml:trace>
  <inkml:trace contextRef="#ctx0" brushRef="#br2" timeOffset="-108958.67">20303 4417 1624,'57'60'1537,"-43"-45"-49,-4 0-304,3 8-104,-7-3-383,0 1-169,-6 3-296,1 3-80,-5-4-88,4 7-1745,2-3-31,2 3-568</inkml:trace>
  <inkml:trace contextRef="#ctx0" brushRef="#br2" timeOffset="-108623.64">20320 5397 6185,'-19'26'1545,"8"-10"471,0 7-1736,6 2-648,4 6-1632,6-9 383</inkml:trace>
  <inkml:trace contextRef="#ctx0" brushRef="#br2" timeOffset="-108622.64">20241 6076 9594,'-20'24'2233,"16"-10"807,-2 3-2672,8 9-456,5 4-2944,3 4 975</inkml:trace>
  <inkml:trace contextRef="#ctx0" brushRef="#br2" timeOffset="-108206">20319 6892 11098,'-12'42'2553,"2"-5"952,5-37-3209,7 28-240,3 1-40,7 5 80,1 6-192,4 7-3409,-4 0 1152</inkml:trace>
  <inkml:trace contextRef="#ctx0" brushRef="#br2" timeOffset="-108205">20379 7698 8994,'-12'17'2696,"-6"0"561,4 7-2721,3 7 96,7-4-440,4 10 169,4-4-209,1 6-3425,-3-5 1320</inkml:trace>
  <inkml:trace contextRef="#ctx0" brushRef="#br2" timeOffset="-107878.88">20115 8397 9746,'-22'13'2449,"4"-5"807,10 4-2880,2 8-48,4 4-184,4 2 297,8-1-137,-2 4-3577,9-3 1497</inkml:trace>
  <inkml:trace contextRef="#ctx0" brushRef="#br2" timeOffset="-107877.88">20127 8867 8858,'-16'22'2080,"6"0"785,5-3-2617,2 4-48,3 0-96,5 7 1064,6-4-4032,-1 6 1695</inkml:trace>
  <inkml:trace contextRef="#ctx0" brushRef="#br2" timeOffset="-107541.7">20237 9430 8698,'-4'26'2288,"1"-10"809,8 6-2289,-1 3-304,7 5 104,-3 0-328,7 2-31,-4-6-129,2 4 752,-2-7-4129,5 13-80,-5-2-543</inkml:trace>
  <inkml:trace contextRef="#ctx0" brushRef="#br3" timeOffset="-60999.44">13387 2222 2425,'2'-10'1175,"-1"0"0,1 0 0,-1 0 0,-1-1 0,0 1 0,-1-3-1175,1-7 3546,0 21-3476,0-1 0,0 0-1,0 0 1,0 0 0,0 0-1,0 0 1,0 0-1,0 1 1,0-1 0,-1 0-1,1 0 1,0 0-1,0 0 1,0 0 0,0 0-1,0 1 1,0-1 0,0 0-1,0 0 1,0 0-1,-1 0 1,1 0 0,0 0-1,0 0 1,0 0 0,0 0-1,0 0 1,-1 0-1,1 0 1,0 0 0,0 0-1,0 0 1,0 0-1,0 0 1,-1 0 0,1 0-1,0 0 1,0 0 0,0 0-1,0 0 1,0 0-1,0 0 1,-1 0 0,1 0-1,0 0 1,0 0 0,0 0-1,0 0 1,0 0-1,0 0 1,-1-1 0,1 1-1,0 0 1,0 0-1,0 0 1,0 0 0,0 0-1,0 0 1,0 0 0,0-1-1,0 1 1,0 0-1,0 0 1,0 0 0,0 0-1,-1 0 1,1-1 0,0 1-1,0 0 1,0 0-70,-7 12 1092,2 104 662,5-77-1292,-1-1 0,-4 6-462,-15 154 1371,5 111-1371,20-116 662,25 160-662,2 31 324,59 1196 485,-72-1096-698,-15-274-53,-6 74 487,-19 74-545,5-110 306,-9 9 77,-11-2 1,-13 8-384,-41 283 241,79-449-212,5-1 0,4 1 0,3 0 1,6-1-1,3 1 0,19 75-29,3-26 182,-7-24 225,6-2 0,12 21-407,-29-96 93,-11-33-45,1 0 1,0-1-1,0 1 0,1-1 1,1 0-1,0 0 1,0-1-1,4 4-48,-9-11 23,0-1 0,0 1 0,0 0 0,-1-1 1,1 1-1,-1 0 0,1 0 0,-1-1 0,0 1 0,0 0 0,0 0 0,-1 0 0,1-1 0,0 1 0,-1 0 0,0 0 0,0-1 1,0 1-1,0-1 0,0 1 0,-1 1-23,-34 64 12,24-46 10,10-19-22,0 1 0,1 0 0,-1 0 0,1 0 0,0 0 0,0 0 0,0 0 0,1 0 0,-1 0 0,1 0 0,0 0 0,0 0 0,1 1 0,-1-1 0,1 0 0,0 0 0,0 0 0,0 0 0,1 0 0,-1-1 0,1 1 0,0 0 0,0-1 0,0 1 0,1-1 0,-1 0 0,1 1 0,2 2 0,-3-6-67,0 1 1,0 0 0,-1-1-1,1 1 1,0-1-1,0 0 1,0 1 0,-1-1-1,1 0 1,0 0-1,0 0 1,0 0 0,0-1-1,-1 1 1,1 0-1,0-1 1,0 1 0,-1-1-1,1 0 1,0 1 0,0-1 66,14-3-2695,47-10-896</inkml:trace>
  <inkml:trace contextRef="#ctx0" brushRef="#br3" timeOffset="-58240.26">13357 10034 2216,'-34'15'1990,"34"-15"-1803,-1 0-1,1 0 0,0 0 0,0 0 1,0-1-1,0 1 0,-1 0 1,1 0-1,0 0 0,0-1 0,0 1 1,0 0-1,0 0 0,0-1 1,0 1-1,0 0 0,0 0 0,0-1 1,-1 1-1,1 0 0,0 0 1,0-1-1,1 1 0,-1 0 1,0 0-1,0-1 0,0 1 0,0 0 1,0 0-1,0 0 0,0-1 1,0 1-1,0 0 0,0 0 0,1 0 1,-1-1-1,0 1 0,0 0 1,0 0-1,0 0 0,1-1 0,-1 1 1,0 0-1,0 0 0,0 0 1,1 0-1,-1 0 0,0 0 1,0 0-1,1-1 0,-1 1 0,0 0 1,0 0-1,1 0 0,-1 0-186,10-4 1174,133-18 1639,-87 16-2585,0 3 1,-1 1-1,49 7-228,-24-2 281,4-1 23,642 29 615,539 16 272,-892-41-996,48 2-107,2026 26 1150,-651-69-653,99-31-134,-718 39-250,-1014 25-158,135-5 10,522 1 46,-499 9-29,53 1 20,-29-10-15,-135-1-62,611 20 14,-744-10 34,-105-21 155,-28 9-210,1-4 0,0-1-1,-2-4-5,178 43-78,0-2 55,-86-19 19,0 2-1,-1 2 0,0 1 1,-1 2-1,0 0 0,19 12 5,-48-22-3,-1 1-1,1 0 1,0 1-1,-1-1 1,0 0-1,1 1 1,-1 0-1,0 0 1,0 0 0,-1 0-1,1 0 1,-1 1-1,1-1 1,-1 1-1,0 0 1,0-1-1,-1 1 1,1 0-1,-1 0 1,1 4 3,-2-4-3,0 0-1,0-1 1,-1 1-1,1 0 1,-1 0 0,0 0-1,0 0 1,0-1-1,-1 1 1,1 0 0,-1-1-1,0 1 1,0-1-1,0 0 1,-1 1-1,1-1 1,-1 0 0,0-1-1,1 1 1,-1 0-1,0-1 1,-1 1 3,-21 15 72,-1-1 1,0-2-1,-1 0 1,0-2-1,-1-1 1,-24 7-73,42-16 168,1 1-1,0-1 1,-1 2 0,2-1 0,-1 2 0,0-1-1,1 1 1,0 0 0,1 1 0,-1-1 0,1 2 0,-3 3-168,4-4-458,-1 1 1,0-1 0,0 0 0,-1-1-1,0 0 1,0 0 0,-4 2 457,-36 21-2471</inkml:trace>
  <inkml:trace contextRef="#ctx0" brushRef="#br3" timeOffset="-55628.59">13107 2469 1368,'-15'-5'11435,"8"3"-4737,10-12-4797,-2 9-1850,2-1 0,-1 1 1,0 0-1,1 0 0,0 0 0,0 0 1,0 0-1,1 1 0,0 0 1,0-1-1,0 1 0,0 0-51,3-2 53,-1 0 0,0 0 0,-1-1 0,1 0 0,-1-1 0,2-3-53,45-83 604,-33 56-322,2 1 0,1 2 0,24-30-282,-45 65 27,-1-1-1,0 1 1,0 0 0,0 0-1,0 0 1,0 0 0,0 0-1,1-1 1,-1 1 0,0 0-1,0 0 1,0 0 0,0 0-1,1 0 1,-1 0 0,0 0-1,0 0 1,0 0 0,1 0-1,-1 0 1,0 0 0,0 0-1,0 0 1,0 0 0,1 0-1,-1 0 1,0 0 0,0 0-1,0 0 1,1 0 0,-1 0-1,0 0 1,0 0 0,0 0-1,0 0 1,1 0 0,-1 1-1,0-1 1,0 0 0,0 0-1,0 0 1,0 0 0,1 0-1,-1 0 1,0 1 0,0-1-1,0 0-26,9 15 196,9 13 54,15 16 1099,2-3 0,37 34-1349,-62-71 768,-9-6-1348,-1 1-2766,-3 1-241</inkml:trace>
  <inkml:trace contextRef="#ctx0" brushRef="#br0" timeOffset="-48418.04">13562 10026 368,'-7'18'4495,"6"-17"-3855,0 1 0,-1-1 0,1 0 0,0 0 0,0 1 0,0-1 0,-1 0 0,1 0-1,0 0 1,-1 0 0,1-1 0,-1 1 0,1 0 0,-1-1 0,0 1 0,1-1 0,-1 1-640,1-7 3115,18-25-2561,16-29 76,-2-1 1,2-15-631,39-80 775,4-2-195,-38 75-289,42-68-291,-28 70 72,0-1 83,-4-2 0,14-35-155,12-43 140,7 4 1,7 3 0,32-32-141,14-28 31,10-16 14,66-57 65,-91 121 3,85-88-113,-180 226 7,0 3 3,-1-2 0,-1-1 0,-2-1-1,-1 0 1,3-11-10,6-9 13,2 2-1,2 0 1,3 2 0,31-33-13,-15 19 12,178-204 46,-195 221-53,-2-1 0,-2-2 0,1-5-5,17-27 0,-26 48 2,3 1-1,0 1 1,1 1-1,2 1 1,28-19-2,-13 9-5,-18 16 3,1 2 0,0 2 0,12-6 2,54-36-5,-76 48 5,1 0 1,-1 1-1,1 1 0,13-5 0,-16 8 0,-1 0 0,0-1 1,-1-1-1,0 0 0,0 0 0,0-2 0,-1 1 1,0-1-1,3-4 0,17-18 2,2 2 1,2 1 0,0 2-1,2 1 1,31-15-3,-65 38 0,77-50 1,-49 30-5,1 2 0,1 1 0,0 2 0,17-6 4,375-149 0,-264 117 17,-97 35-2,-1-3 0,56-28-15,-45 16 43,47-13-43,-11 4 21,10 0 41,2 4 0,11 4-62,-17 4 36,-29 8 2,28-9 57,71-30-95,-80 20 54,3 4 0,48-8-54,-70 21 33,-1-4-1,-2-3 1,43-26-33,5-2 20,-92 45-22,0 2-1,1 2 1,0 1 0,1 3-1,6 0 3,43-2-13,78 1 13,110-8 6,8 0 0,-124 8 14,67-15-20,99-8 18,-95 11-9,-117 7 5,31 5-14,-71 8 3,43-1 10,40-8-13,22-3 19,80 9-19,-23 0 46,438-1 52,-534 2-78,1 5 0,28 10-20,-65 0 27,1-5 0,80-7-27,-175-1 215,1-1-3173,-14 2 324</inkml:trace>
  <inkml:trace contextRef="#ctx0" brushRef="#br1" timeOffset="12812.71">13718 10591 1448,'-4'-1'1082,"0"1"-1,0 0 0,0 0 0,1 0 1,-1 0-1,0 0 0,0 1 0,0-1 1,1 1-1,-2 1-1081,-21 2 5692,25-4-4960,1 0-14,8 1 485,105 13 0,1-5 1,95-6-1204,27-11 613,-119 1-491,0 5-1,24 7-121,-11 1 103,0-5 1,37-8-104,258-33 132,75-3-13,-468 42-96,40-2 7,-67 2-16,1 1 1,-1-1-1,1 0 1,-1-1-1,0 1 1,0-1 0,1 0-1,-2-1 1,1 1-1,2-2-14,-54-2 168,42 6-674,0 0 1,1 0-1,-1 0 0,1-1 0,-1 0 0,1 0 1,-1 0-1,1 0 0,0-1 0,-1 1 0,1-1 0,0 0 1,-2-2 505,0-1-30,-1-1 1,1-1-1,0 1 1,0-1 0,1 0-1,-2-2 30,7 8 41,-1 1 1,0-1-1,0 1 0,1-1 0,-1 1 0,0-1 1,1 0-1,-1 0 0,1 1 0,-1-1 0,1 0 1,-1 0-1,1 1 0,0-1 0,-1 0 0,1 0 1,0 0-1,0 0 0,0 0 0,-1 0 0,1 1 1,0-1-1,0 0 0,0 0 0,0 0 0,1-1-41,32 15 492,-13-2-332,-1 0 0,0 2-1,-1 0 1,0 1 0,10 11-160,-22-20 91,-1 0 0,1 0 0,-1 1 0,-1 0 1,1 0-1,-1 0 0,0 0 0,0 1 0,-1-1 1,0 1-1,0 0 0,0 0 0,-1 1 0,0-1 1,-1 0-1,1 1 0,-1-1 0,-1 1 0,0 6-91,0-11 85,-1 0-1,0-1 0,0 1 1,0-1-1,-1 1 1,1-1-1,0 1 0,-1-1 1,0 0-1,1 0 0,-1 0 1,0 0-1,0 0 0,0 0 1,-1 0-1,1-1 0,0 1 1,-1-1-1,1 1 0,-1-1 1,1 0-85,-4 2-186,0-1 1,0 0 0,0 0-1,0 0 1,0-1-1,0 1 1,-1-1-1,1-1 1,-1 0 185,1 0-2558</inkml:trace>
  <inkml:trace contextRef="#ctx0" brushRef="#br1" timeOffset="13814.21">13823 10515 3673,'33'-98'2919,"-32"96"-2579,0 0 0,-1 0 0,1 0 0,-1 0-1,1 0 1,-1 0 0,0 0 0,0 0 0,0 0 0,0-1 0,0 1 0,-1 0 0,1 0-340,0 1 90,-1 1 0,1-1 1,0 1-1,0-1 1,-1 1-1,1 0 1,0-1-1,-1 1 1,1 0-1,0-1 0,-1 1 1,1 0-1,0-1 1,-1 1-1,1 0 1,-1 0-1,1 0 1,-1-1-1,1 1 0,0 0 1,-1 0-1,1 0 1,-1 0-1,1 0 1,-1 0-1,1 0 1,-1 0-1,1 0 1,-1 0-1,0 0-90,-29 13 2260,28-12-2115,-33 19 687,0 2 1,1 1 0,1 1 0,1 2-1,2 2 1,1 0 0,1 2-1,1 2 1,2 0 0,-14 24-833,37-54 55,1 0 1,-1 1-1,1 0 0,-1-1 1,1 1-1,0 0 0,0-1 1,0 1-1,1 0 0,-1 0 1,0 0-1,1 0 0,0 0 1,0 0-1,0 0 0,0 1-55,1-2 44,0 0 0,0-1-1,0 1 1,0 0 0,0-1-1,1 1 1,-1-1 0,0 1-1,1-1 1,-1 0 0,1 0-1,0 1 1,-1-1 0,1 0-1,0-1 1,0 1 0,-1 0-1,1 0 1,0-1 0,0 1-1,0-1 1,0 1 0,1-1-44,15 3 405,1 0 0,-1-1 0,16-1-405,25 2-554,-21 5-2664,-28-7-2458,0-5-915</inkml:trace>
  <inkml:trace contextRef="#ctx0" brushRef="#br1" timeOffset="21320.85">7381 10734 4201,'-1'-2'404,"0"0"1,0 0-1,1-1 1,-1 1-1,0 0 1,-1 0-1,1 1 1,0-1-1,0 0 0,-1 0 1,1 0-1,-1 1 1,0-1-1,0 1 1,1 0-1,-1-1 1,0 1-1,0 0 1,0 0-1,-2-1-404,-2-1 734,1 0 0,-1 1-1,0 0 1,0-1 0,0 2 0,0-1-1,-5 0-733,0 2 327,-1 1-1,1 0 1,-1 0 0,1 1-1,0 1 1,0 0-1,0 0 1,0 1-1,1 1 1,-1-1-1,1 2 1,0-1-1,0 2 1,1-1-1,-7 7-325,11-9 18,0 0 1,0 0 0,0 1-1,1-1 1,-1 1 0,1 0-1,0 0 1,1 1 0,-1-1-1,1 1 1,0 0 0,0 0-1,1 0 1,0 0 0,0 0-1,0 1 1,1-1 0,0 1-1,0-1 1,1 1 0,0-1-1,0 1 1,0-1 0,1 1 0,0-1-1,0 0 1,1 1 0,0 2-20,-1-6 0,0 0 0,0 0 1,1 0-1,-1 0 1,1 0-1,0 0 0,-1 0 1,1-1-1,0 1 1,1-1-1,-1 1 0,0-1 1,1 0-1,0 0 1,-1 0-1,1 0 0,0 0 1,0 0-1,0-1 1,0 0-1,2 1 0,0-1 5,-1 0 1,0-1-1,1 0 1,-1 0-1,0 0 0,1-1 1,-1 1-1,0-1 0,1 0 1,-1 0-1,0 0 0,0-1 1,0 0-1,4-2-5,3-2 27,0 0 0,0-2 0,-1 1 1,0-1-1,0-1 0,-1 0 0,0 0 0,-1 0 0,0-2 0,6-9-27,-7 7 31,0-1 0,-1-1 0,-1 1 0,0-1 0,-1 0 0,-1 0-1,0 0 1,-1-1 0,-1-6-31,1-32 79,-2 0 0,-4-3-79,2 6 34,-2 1 6,-10-48-40,14 97-3,0 1 1,0 0 0,-1 0-1,1-1 1,0 1-1,0 0 1,0 0 0,0 0-1,0-1 1,0 1-1,0 0 1,0-1 0,-1 1-1,1 0 1,0 0 0,0-1-1,0 1 1,0 0-1,0 0 1,1-1 0,-1 1-1,0 0 1,0 0-1,0-1 1,0 1 0,0 0-1,0 0 1,0-1 0,0 1-1,1 0 1,-1 0-1,0-1 1,0 1 0,0 0-1,0 0 1,1 0-1,-1-1 1,0 1 0,0 0-1,0 0 1,1 0 0,-1 0-1,0 0 1,0-1-1,1 1 1,-1 0 0,0 0-1,0 0 1,1 0-1,-1 0 3,12 12-214,1 12 202,-2 0 1,-1 1-1,-1 0 0,-1 0 0,-1 1 0,-1 0 0,-2 0 0,0 1 1,-2-1-1,-1 2 12,-4 59 9,1-70-129,1-1 1,0 1-1,1-1 0,0 1 1,2-1-1,0 0 1,1 1-1,0-1 0,1 0 1,2 1 119,2-9-3805,5-11 96</inkml:trace>
  <inkml:trace contextRef="#ctx0" brushRef="#br1" timeOffset="21680.61">7682 10308 6561,'-21'-24'2897,"5"11"416,0 1-1657,6 14-320,5 10-311,2 1-625,3 10-240,4 3-128,4 2 656,4 2 2393,10 10-6554,1-5 3657</inkml:trace>
  <inkml:trace contextRef="#ctx0" brushRef="#br1" timeOffset="22188.88">7799 10742 8066,'-25'6'7291,"37"-20"-4491,42-28-2457,-49 38 28,-5 3-366,53-45 565,-51 44-521,0 1 0,0-1 0,0 0 1,0 0-1,-1 0 0,1 0 0,-1 0 1,1-1-1,-1 1 0,0 0 0,0-1 0,0 1 1,0-1-1,-1 1 0,1-1 0,-1 1 1,1-1-1,-1 1 0,0-1 0,0 0 0,0 1 1,0-1-1,0 1 0,-1-3-49,0 4 25,0 0-1,0 0 1,0 0-1,0 0 1,0 0 0,0 0-1,0 0 1,0 1-1,0-1 1,-1 0 0,1 1-1,0-1 1,0 1 0,-1-1-1,1 1 1,0 0-1,0-1 1,-1 1 0,1 0-1,0 0 1,-1 0-1,1 0 1,-1 0 0,1 0-1,0 1 1,0-1-1,-1 0 1,1 1 0,0-1-1,-1 1 1,1-1-25,-44 18 267,44-18-247,-14 8 130,1 0 1,0 1-1,0 1 1,1 0-1,0 0 1,-9 11-151,18-18 38,1 1 0,-1-1 0,1 1 0,-1 0 1,1 0-1,1 0 0,-1 0 0,0 1 1,1-1-1,0 1 0,0-1 0,1 1 1,-1 0-1,1 0 0,0 0 0,0 0 0,0 0 1,1 0-1,0 0 0,0 0 0,0 0 1,1 0-1,-1 0 0,2 2-38,0-3 8,0 0 0,0 0 0,1-1 0,-1 0 0,1 1 0,0-1 0,0 0-1,0 0 1,0 0 0,1-1 0,-1 1 0,1-1 0,0 0 0,0 0 0,-1 0 0,1 0 0,0-1 0,1 0 0,-1 0 0,0 0 0,0 0-1,0 0 1,1-1 0,-1 0 0,0 0 0,2 0-8,18 0 33,0-1-1,0-1 1,-1-1-1,4-2-32,-25 5 5,8-2 26,0-1-1,0 1 0,-1-2 0,1 1 0,-1-1 0,0-1 0,0 0 1,-1 0-1,9-6-30,-15 10 9,0-1 0,-1 1 1,1-1-1,0 0 0,0 1 0,-1-1 1,1 0-1,-1 0 0,0 0 1,0 0-1,1 0 0,-1 0 0,0-1 1,-1 1-1,1 0 0,0 0 1,-1-1-1,1 1 0,-1 0 1,0-1-1,1 1 0,-1-1 0,-1 1 1,1 0-1,0-1 0,0 1 1,-1 0-1,1-1 0,-1 1 0,0 0 1,0-1-1,0 1 0,0 0 1,0 0-1,0 0 0,-1 0 1,1 0-1,-1 0 0,1 0 0,-1 1 1,0-1-1,1 1 0,-3-2-9,1-3 178,11 10-109,25 18-28,-14-7-30,-4-3 29,0-1 0,1 0 0,1-1-1,-1 0 1,1-2 0,1 0 0,4 1-40,-12-6 39,1 0 0,-1-1 0,1 0 0,0-1 1,2 0-40,15-4-3690,-10-3 941</inkml:trace>
  <inkml:trace contextRef="#ctx0" brushRef="#br1" timeOffset="22547.08">8352 10707 7122,'-1'-13'757,"-3"-33"2617,4 44-2983,-1 0-1,1-1 0,-1 1 1,1 0-1,-1 0 0,0 0 1,0 0-1,0 0 0,0 0 1,0 0-1,0 0 0,-1 0 1,1 1-1,-1-1 0,1 0 1,-1 1-1,0-1-390,0 1 136,1 1-1,-1 0 1,1 0-1,-1 0 1,1 0-1,-1 0 1,1 0-1,-1 0 1,1 1-1,-1-1 1,1 0-1,0 1 1,-1-1-1,1 1 1,0 0-1,-1-1 1,1 1-1,0 0 1,0 0-1,-1 0-135,-30 23 746,24-18-394,-22 17 647,0 1 1,-16 19-1000,38-35 102,0 1 0,0 1-1,0-1 1,1 1 0,1 0-1,0 1 1,0-1 0,1 1 0,0 0-1,0 5-101,4-15 26,1-1-1,0 1 0,-1 0 0,1 0 1,0 0-1,0 0 0,0 0 1,0-1-1,-1 1 0,1 0 0,0 0 1,1 0-1,-1 0 0,0 0 1,0 0-1,0 0 0,0-1 1,1 1-1,-1 0 0,0 0 0,1 0 1,-1-1-1,1 1 0,-1 0 1,1 0-1,-1-1 0,1 1 0,-1 0 1,1-1-1,0 1 0,-1-1 1,1 1-1,0-1 0,0 1 1,-1-1-1,1 1 0,0-1 0,0 0 1,0 1-1,0-1 0,-1 0 1,1 0-1,0 1-25,4-1-386,-1 0 1,1 0-1,-1 0 1,0 0-1,1-1 1,-1 1-1,1-1 1,2-1 385,37-13-2273</inkml:trace>
  <inkml:trace contextRef="#ctx0" brushRef="#br1" timeOffset="23848.83">8611 10798 4297,'-23'-2'5407,"20"2"-4921,-1-1 0,1 0 0,0 1 0,0 0 0,-1 0 1,1 0-1,0 0 0,0 0 0,-1 1 0,1-1 0,0 1 0,0 0 0,0 0 0,-1 0 1,1 0-1,0 1 0,1-1 0,-1 1 0,-2 2-486,4-4 376,15-2-179,-1 0 0,1 0 0,-1-2 0,0 1 0,0-2 0,11-5-197,-17 8 73,2-2-3,0-1-1,-1 1 1,1-1-1,-1-1 1,0 0-1,0 0 1,3-3-70,-8 6 33,0 0 1,0 0-1,-1 0 1,1 0 0,0-1-1,-1 1 1,0-1-1,0 1 1,0-1 0,0 0-1,-1 0 1,1 0-1,-1 0 1,0 0 0,0 0-1,0-4-33,-2 7 12,1 0-1,0 0 0,-1 0 1,1 0-1,-1 0 0,1 0 1,-1 0-1,1 1 0,-1-1 0,0 0 1,1 0-1,-1 0 0,0 1 1,0-1-1,1 0 0,-1 1 1,0-1-1,0 1 0,0-1 1,0 1-1,0-1 0,0 1 1,0 0-1,0-1 0,0 1 1,0 0-1,0 0 0,0 0 1,0 0-1,0 0 0,0 0 0,0 0 1,0 0-1,0 0 0,0 0 1,0 1-1,0-1 0,0 0 1,0 1-1,-1 0-11,-47 11 112,46-11-101,-3 2 3,0-1-1,1 0 0,0 1 0,0 0 0,-1 0 0,2 1 1,-1-1-1,0 1 0,1 0 0,0 0 0,0 1 1,0-1-1,0 1 0,1 0 0,-1 0 0,1 0 0,1 0 1,-1 1-1,1-1 0,0 1 0,0-1 0,0 2-13,1-2 19,0 0 0,1-1-1,-1 1 1,1 0 0,0 0-1,0-1 1,0 1 0,1 0-1,-1 0 1,1-1-1,1 1 1,-1 0 0,1-1-1,-1 1 1,1-1 0,0 0-1,1 0 1,-1 0 0,1 0-1,0 0 1,0 0 0,0 0-1,0-1 1,1 0 0,-1 0-1,1 0 1,4 3-19,-3-4 15,0 0-1,1 0 1,-1 0 0,1 0 0,-1-1-1,1 0 1,-1 0 0,1-1 0,0 0-1,-1 0 1,1 0 0,0 0 0,-1-1-1,1 0 1,-1 0 0,1-1 0,-1 1-1,1-1 1,-1-1 0,0 1 0,1-1-15,13-6 64,-2 0 1,1-1-1,-1-1 1,-1 0-1,7-7-64,-18 14 16,0-1 0,-1 1 1,1-1-1,-1 1 0,0-1 0,-1-1 0,1 1 1,-1 0-1,0-1 0,0 1 0,-1-1 0,0 0 1,0 0-1,0 0 0,-1 0 0,0-1 0,0 1 1,0 0-1,-1 0 0,0-1 0,0-1-16,3 52-132,4-21 148,-3-9 25,0-1-1,0 1 1,-2-1 0,2 13-41,32-73 308,-24 33-306,-4 3-1,1 0 1,0 1-1,0 1 0,1-1 0,0 1 0,4-2-1,-13 10-2,0 0 0,1 1 0,-1-1 0,0 0 0,1 1 0,-1-1 0,1 0 0,-1 1 0,0-1 1,1 1-1,-1 0 0,1 0 0,-1-1 0,1 1 0,0 0 0,-1 0 0,1 1 0,-1-1 0,1 0 0,-1 0 0,1 1 0,-1-1 0,0 1 0,1-1 0,-1 1 0,1-1 0,0 2 2,0 0-2,0 0 0,0 0 0,0 0 0,-1 1 0,1-1 0,-1 1 0,1-1 1,-1 1-1,0-1 0,0 1 0,0 0 0,0 0 0,0 2 2,2 10 5,-1 0-1,0 0 1,-2 0 0,1 0 0,-2 1-5,1-16 1,0 1 1,-1 0-1,1-1 1,0 1-1,0 0 1,0-1-1,0 1 1,0 0-1,0-1 1,0 1-1,0 0 1,0-1-1,0 1 1,0 0-1,0-1 1,0 1-1,1 0 1,-1-1-1,0 1 1,1 0-1,-1-1 1,0 1-1,1-1 1,-1 1-1,0-1 1,1 1-1,-1-1-1,16-13 59,0-2-57,106-103 115,-122 118-104,1-1 0,0 0 0,-1 1 0,1-1 0,0 1 0,-1-1 0,1 1 0,0-1 0,0 1 0,0-1 0,-1 1 0,1 0 0,0-1 0,0 1 0,0 0 0,0 0 0,0-1 0,0 1 0,-1 0 0,1 0 0,0 0 0,0 0 0,0 0 0,0 1 0,0-1 0,0 0 0,0 0 0,-1 1 0,1-1 0,0 0 0,0 1 0,0-1 0,0 1 0,-1-1 0,1 1 0,0-1 0,-1 1 0,1-1 0,0 1 0,-1 0 0,1 0 0,-1-1 0,1 1 0,-1 0 0,1 0 0,-1-1 0,1 1 0,-1 0 0,0 0 0,0 0 0,1 0 0,-1 0 0,0 0-13,15 63 130,-10-40-81,-5-23-153,18 49 864,-4-28-1396,5-10-3671,-8-12 585</inkml:trace>
  <inkml:trace contextRef="#ctx0" brushRef="#br1" timeOffset="24328.9">9537 10647 7242,'0'0'141,"0"0"1,-1-1 0,1 1 0,-1 0-1,1 0 1,0 0 0,-1-1 0,1 1-1,-1 0 1,1-1 0,0 1 0,-1 0-1,1-1 1,0 1 0,0 0 0,-1-1-1,1 1 1,0 0 0,0-1 0,-1 1-1,1-1 1,0 1 0,0-1 0,0 1-1,0-1 1,0 1 0,0 0 0,0-1-1,0 1 1,0-1 0,0 1 0,0-1-1,0 1 1,0-1 0,0 1 0,0-1-1,0 1-141,1 0 162,0 0 0,0 0-1,0 0 1,0 0 0,-1 0-1,1 1 1,0-1-1,0 0 1,0 0 0,-1 1-1,1-1 1,0 1 0,0-1-1,-1 1 1,1-1-1,0 1 1,-1-1 0,1 1-1,-1-1 1,1 1-1,-1 0 1,1 0-162,9 11 500,-1 1-1,0 0 1,0 0 0,-2 1-1,0 0 1,0 0-1,-1 1 1,-1 0 0,-1 0-1,0 0 1,0 6-500,-2-10 103,0 0 0,-1 0 0,0-1 0,-1 1 0,0 0 0,-1 0 0,0 0 0,-1 0 0,0 0 0,-1-1 0,0 1 0,-1-1 0,0 0 0,0 0 0,-1 0 0,-5 7-103,8-14 50,0 0 0,-1 1 0,1-1 0,-1 0-1,0-1 1,0 1 0,0 0 0,0-1 0,0 1-1,-1-1 1,1 0 0,-1 0 0,1-1 0,-1 1-1,0-1 1,0 0 0,1 0 0,-1 0 0,0 0-1,-3 0-49,4-1 33,1-1 0,-1 1 0,1-1 0,-1 1 0,1-1 0,-1 0 0,1 0 0,0 0 0,-1 0 0,1-1 0,0 1 0,0-1 0,0 1 0,0-1 0,0 0 0,0 0 0,0 1 0,1-1 0,-1-1 0,1 1 0,-1 0-1,1 0 1,0 0 0,0-1 0,0 1 0,0-1 0,0 1 0,0-1 0,1 1 0,-1-1 0,1-1-33,-3-11 58,2 0-1,0 0 1,0 0-1,1 0 1,1 0-1,1 0 1,0 0 0,1 0-1,0 0 1,2 0-1,-1 1 1,2 0-1,0 0 1,2-3-58,-3 6-3,1 0 0,0 1 0,0 0 0,1 0 0,0 1 0,0-1 0,1 2 0,1-1-1,0 1 1,0 0 0,0 1 0,1 0 0,0 1 0,0 0 0,1 0 0,-1 1 0,1 1 0,4-2 3,-10 5-5,-1 0 0,1 0 1,0 0-1,-1 1 0,1-1 0,-1 1 1,1 0-1,0 1 0,-1-1 0,1 1 0,0 0 1,-1 0-1,0 0 0,1 1 0,-1-1 1,0 1-1,1 0 0,-1 0 0,0 1 1,0-1-1,-1 1 0,1 0 0,-1 0 1,1 0-1,1 3 5,-1-1 1,-1-1 0,0 1 0,-1 0 0,1 0 0,-1 0 0,0 0 0,0 1 0,0-1 0,-1 0-1,0 1 1,0-1 0,0 1 0,-1-1 0,0 1 0,0 0 0,0-1 0,-1 1 0,0-1 0,0 1 0,0-1 0,-1 2-1,-2 5 28,0 0 1,-1 0-1,0-1 0,-1 0 0,0 0 0,-5 5-28,7-11 0,1 0-1,-1 0 0,0 0 0,-1-1 0,1 0 0,-1 0 0,0 0 1,1-1-1,-2 1 0,1-1 0,0 0 0,-1-1 0,1 1 1,-2-1 0,-13 1-1764,19-3 1561,0-1 0,0 1 0,1 0 0,-1 0 0,0-1 0,0 1 0,1 0 0,-1-1 0,0 1 0,1-1 0,-1 1 0,0-1 0,1 1 0,-1-1 0,1 1 1,-1-1-1,0 0 0,1 1 0,0-1 0,-1 0 0,1 1 0,-1-1 0,1 0 0,0 0 0,-1 0 203,-3-26-4965</inkml:trace>
  <inkml:trace contextRef="#ctx0" brushRef="#br1" timeOffset="25074.1">9788 10268 7778,'0'-6'1336,"-1"0"0,1 0 0,1 0 0,-1 0 0,1 0 0,1-4-1336,-2 9 104,0 0-1,0 0 1,1 0 0,-1 0 0,0 1-1,1-1 1,-1 0 0,1 0 0,-1 0-1,1 1 1,-1-1 0,1 0 0,-1 1 0,1-1-1,0 1 1,-1-1 0,1 1 0,0-1-1,0 1 1,-1-1 0,1 1 0,0-1-1,0 1 1,0 0 0,0 0 0,-1-1-1,1 1 1,0 0 0,0 0 0,0 0 0,0 0-1,0 0 1,0 0 0,0 0 0,-1 0-1,1 0 1,0 1 0,0-1 0,0 0-1,0 1 1,-1-1 0,1 0 0,0 1 0,0-1-1,-1 1 1,1-1 0,0 1 0,0-1-1,-1 1 1,1 0 0,0-1-104,3 4 199,-1-1 0,1 1-1,0 0 1,-1 0 0,0 0 0,0 1 0,0-1 0,0 1 0,-1-1-1,0 1 1,0 0 0,0 0 0,0 0 0,-1 0 0,0 0 0,0 0-1,0 5-198,3 17 746,-2 1 0,-1 24-746,-1-33 217,0 42 165,5 107 65,-2-143-417,0 0 1,2 0 0,0 0 0,2-1 0,5 13-31,-9-31 11,-1 1 0,2-1 0,-1 0 0,1 0 0,0 0 0,0-1 0,0 1 1,1-1-1,0 0 0,0 0 0,0-1 0,1 1 0,-1-1 0,1 0 0,0-1 0,0 0 0,1 0 1,-1 0-1,1 0 0,4 0-11,-6-2 13,-1 0 1,1 0 0,0-1 0,0 0-1,0 0 1,-1 0 0,1-1-1,0 1 1,0-1 0,-1 0 0,1-1-1,0 1 1,-1-1 0,1 0-1,-1 0 1,0 0 0,0-1 0,0 1-1,0-1 1,0 0 0,0 0 0,-1-1-1,1 1 1,-1-1 0,0 1-1,0-1 1,0 0 0,-1 0 0,0-1-1,1 0-13,0 0 19,8-13 47,-1-1 0,-1 0 0,-1-1 0,4-12-66,-11 29 7,1-1 0,-1 1 0,0-1 0,0 1 0,-1-1 0,1 0 1,-1 1-1,0-1 0,0 0 0,0 1 0,0-1 0,-1 0 0,1 1 1,-1-1-1,0 0 0,0 1 0,-1-1 0,1 1 0,-1 0 0,1-1 1,-1 1-1,0 0 0,0 0 0,-1 0 0,1 0 0,0 0 0,-1 1 1,0-1-1,-1 0-7,3 2-2,1 1-1,-1-1 1,0 1 0,1-1 0,-1 1 0,0-1-1,0 1 1,0 0 0,1-1 0,-1 1 0,0 0-1,0 0 1,0 0 0,0-1 0,0 1 0,0 0-1,1 0 1,-1 0 0,0 0 0,0 1 0,0-1-1,0 0 1,0 0 0,1 0 0,-1 1 0,0-1-1,0 1 1,0-1 0,1 0 0,-1 1 0,0 0 2,-1 1-8,0 0 1,1 0-1,-1 0 1,1 0-1,0 0 0,-1 1 1,1-1-1,0 0 1,1 1-1,-1-1 1,0 3 7,-3 12-38,2 0 0,0 0 1,1 9 37,0-21-2,1 1 2,0 0 0,0 0 0,1 1 0,0-1-1,0 0 1,0 0 0,1 0 0,-1-1 0,2 1 0,-1 0-1,0-1 1,1 1 0,0-1 0,1 0 0,-1 0 0,1 0-1,0 0 1,0-1 0,0 0 0,1 1 0,-1-1-1,1-1 1,0 1 0,0-1 0,0 0 0,1 0 0,-1 0-1,1-1 1,0 0 0,0 0 0,0-1 0,-1 1 0,1-1-1,1 0 1,-1-1 0,0 0 0,0 0 0,6 0 0,1-2 11,1 0 1,0-1 0,0 0 0,-1-1-1,0 0 1,0-2 0,0 1 0,-1-1-1,1-1 1,-1 0 0,5-6-12,-10 9 10,0 0 1,-1-1-1,0 0 1,0-1 0,0 1-1,0-1 1,-1 0-1,0-1 1,-1 1-1,1-1 1,-1 0-1,-1 0 1,1 0-1,-1-1 1,0 1 0,-1-1-1,0 0 1,0 0-1,0 0 1,-1-2-11,-1 5 8,-1-1 0,0 1 0,0 0 0,0 0 0,-1-1 0,0 1 0,0 0 0,0 1 1,0-1-1,-1 0 0,0 1 0,0-1 0,0 1 0,0 0 0,-2-2-8,-2-1-28,0 0 1,-1 0-1,0 0 0,0 1 0,-2-1 28,45 30-49,0 1 0,-2 1 0,12 13 49,-33-26 0,0 0 1,-1 0-1,0 1 1,0 0-1,-2 1 1,0 0 0,0 1-1,-1 0 1,5 15-1,-12-28 2,0 1 1,1 0-1,-1 0 1,0 0-1,0 0 1,-1 0 0,1 1-1,-1-1 1,1 0-1,-1 0 1,0 0-1,0 0 1,-1 1 0,1-1-1,-1 0 1,1 0-1,-1 0 1,0 0-1,0 0 1,0 0-1,-1 0 1,1 0 0,-1 0-1,1-1 1,-1 1-1,0-1 1,0 1-1,0-1 1,-1 0-1,1 1 1,0-1 0,-1 0-1,1-1 1,-1 1-1,0 0 1,0-1-1,0 1 1,1-1-1,-1 0 1,-1 0 0,1 0-1,0-1 1,0 1-1,-2 0-2,-8 1 47,-1-1-1,1 0 1,-1 0-1,1-1 1,-1-1-1,1 0 1,-1-1-1,1-1 1,0 0-1,-1-1-46,-12-2 557,-6-2-818,12-2-3852,2-9 649</inkml:trace>
  <inkml:trace contextRef="#ctx0" brushRef="#br1" timeOffset="19090.98">6048 10280 1336,'-6'3'11180,"-6"3"-5566,-8 5-3851,-10 7-3583,12-7 2848,9-7-867,0 0-1,1 1 1,0 0-1,0 0 1,0 1-1,1 0 1,0 0-1,0 1 1,0 0-1,1 0 1,0 1-1,-4 6-160,9-12 6,1 0 0,-1 0 0,0 0-1,1 0 1,0 0 0,-1 0 0,1 0 0,0 0 0,0 0-1,0 0 1,0 0 0,0 0 0,1 0 0,-1 0 0,1 0-1,-1 0 1,1 0 0,0 0 0,0 0 0,0 0 0,0 0-1,0-1 1,0 1 0,0 0 0,0-1 0,1 1 0,-1-1-1,1 1 1,0-1-6,1 2 2,0 0 0,0 0 0,1 0 0,-1-1 0,1 1-1,0-1 1,0 0 0,0 0 0,0 0 0,0-1 0,0 1 0,0-1 0,3 0-2,6 0 12,-1-1 1,1 0 0,-1-1 0,1-1 0,-1 0 0,0-1 0,2 0-13,-11 2 15,1 1 1,0-1-1,-1 0 0,1-1 0,0 1 0,-1-1 1,0 1-1,1-1 0,-1 0 0,0-1 0,0 1 1,0 0-1,0-1 0,0 0 0,-1 1 0,1-1 1,-1 0-1,0 0 0,1-1 0,-2 1 0,1 0 1,0-1-1,-1 1 0,1-1 0,-1 0-15,-1 1 11,0 1 0,0 0-1,0 0 1,0 0 0,-1 0-1,1 0 1,-1 0 0,1-1-1,-1 1 1,0 0-1,0 1 1,0-1 0,0 0-1,0 0 1,0 0 0,-1 0-1,1 1 1,-1-1 0,1 1-1,-1-1 1,1 1 0,-1 0-1,0-1 1,0 1 0,1 0-1,-1 0 1,-1 0-11,-6-3 23,1 0 0,-2 0 0,1 1 0,0 0 0,-3 0-23,11 3-647,1 0-3591,1 1 1120,0 0-2019</inkml:trace>
  <inkml:trace contextRef="#ctx0" brushRef="#br1" timeOffset="19680.11">6348 10223 2993,'0'2'9204,"-1"3"-4616,-8 33-3615,-10 13 20,-2 0-1,-2 0 0,-23 33-992,16-30 455,3 2 1,1 0 0,-4 22-456,4-6 654,-23 43-654,48-113-142,-8 23 625,9-25-534,0 1 0,0-1 0,0 0 0,0 1 0,0-1 0,0 1 0,-1-1 0,1 0 0,0 1 0,0-1 0,0 1-1,0-1 1,0 1 0,1-1 0,-1 0 0,0 1 0,0-1 0,0 1 0,0-1 0,0 0 0,1 1 0,-1-1 0,0 0 0,0 1 0,0-1 0,1 0 0,-1 1 0,0-1 0,1 0 0,-1 1 0,0-1 0,1 0 0,-1 0-1,0 0 1,1 1 0,-1-1 0,0 0 0,1 0 0,-1 0 0,1 0 0,-1 0 0,0 1 0,1-1 0,-1 0 0,1 0 0,-1 0 0,1 0 0,-1 0 0,0 0 0,1 0 0,0-1 51,7 0-2674</inkml:trace>
  <inkml:trace contextRef="#ctx0" brushRef="#br1" timeOffset="20130.18">6323 10797 6281,'2'-9'7501,"-5"6"-4424,3 3-3055,-1 0 1,1 0-1,0 1 0,-1-1 1,1 0-1,-1 1 0,1-1 1,0 0-1,-1 1 0,1-1 1,0 1-1,0-1 0,-1 0 1,1 1-1,0-1 0,0 1 1,-1-1-1,1 1 0,0-1 1,0 1-1,0-1 0,0 1 0,0-1 1,0 1-1,0-1 0,0 0 1,0 1-1,0-1 0,0 1 1,0-1-1,0 1 0,0-1 1,1 1-23,-1 1 17,0 0 0,0 0-1,0 0 1,1 0 0,-1-1 0,1 1 0,-1 0 0,1 0 0,0-1 0,0 1-1,0 0 1,0-1 0,0 1 0,0-1 0,0 1 0,0-1 0,0 1 0,1-1 0,-1 0-1,1 0 1,-1 1 0,1-1 0,-1 0 0,1-1 0,0 1 0,0 0 0,-1 0 0,1-1-1,0 1 1,0-1 0,0 1 0,-1-1 0,1 0 0,0 0 0,2 0-17,4 0 12,0 0 1,0 0-1,0-1 0,0 0 1,0-1-1,6-1-12,-12 2 17,0 1-1,1 0 0,-1-1 1,0 1-1,0-1 0,0 0 1,0 0-1,0 0 0,0 0 1,0 0-1,0 0 1,0 0-1,0-1 0,0 1 1,-1-1-1,1 1 0,-1-1 1,1 1-1,-1-1 0,0 0 1,1 0-1,-1 0 0,0 0 1,0 0-1,0 0 1,-1 0-1,1 0 0,0 0 1,-1-1-1,1 1 0,-1 0 1,0 0-1,0-1 0,0 1-16,-1-1 73,1 0-1,-1 0 0,-1 0 0,1 0 0,0 0 0,-1 0 0,1 1 0,-1-1 0,0 1 0,0-1 0,0 1 0,0-1 0,0 1 0,-1 0 1,1 0-1,-1 0 0,1 1 0,-1-1 0,0 0 0,0 1 0,1 0 0,-2-1-72,-8-2 221,0 0-1,0 1 1,0 0 0,-7-1-221,15 4 61,0-1 1,-1 1 0,1-1 0,-1 1-1,1 0 1,-1 1 0,1-1 0,0 1-1,-1 0 1,1 0 0,0 0 0,0 0-1,0 1 1,-1 0-62,5-2 6,-1 0 0,1 0-1,0 1 1,0-1 0,0 0-1,-1 0 1,1 0 0,0 0 0,0 0-1,0 0 1,0 1 0,-1-1 0,1 0-1,0 0 1,0 0 0,0 0-1,0 1 1,0-1 0,0 0 0,-1 0-1,1 0 1,0 1 0,0-1 0,0 0-1,0 0 1,0 0 0,0 1-1,0-1 1,0 0 0,0 0 0,0 0-1,0 1 1,0-1 0,0 0 0,0 0-1,0 1 1,0-1 0,0 0-1,1 0 1,-1 0 0,0 1 0,0-1-1,0 0 1,0 0 0,0 0 0,0 0-1,1 1 1,-1-1 0,0 0-1,0 0 1,0 0 0,0 0 0,1 0-6,11 6-2304,16-5 398</inkml:trace>
  <inkml:trace contextRef="#ctx0" brushRef="#br1" timeOffset="38002.56">9685 11297 3025,'-9'-64'3536,"9"63"-3351,0 0-1,0 0 0,0 1 0,0-1 0,0 0 1,0 0-1,-1 0 0,1 0 0,0 0 1,-1 0-1,1 1 0,-1-1 0,1 0 0,-1 0 1,1 1-1,-1-1 0,1 0 0,-1 1 0,0-1 1,1 0-1,-1 1 0,0-1 0,0 1 1,1-1-1,-1 1 0,0 0 0,0-1 0,0 1 1,0 0-1,1-1 0,-1 1 0,0 0 1,0 0-1,0 0 0,0 0 0,0 0 0,0 0 1,0 0-1,0 0 0,0 0 0,1 0 0,-1 1 1,0-1-1,0 0 0,0 1 0,0-1 1,0 0-1,1 1 0,-1-1 0,0 1 0,0-1 1,1 1-1,-1 0-184,-37 31 2355,36-30-2014,-3 3-147,0 1-1,1-1 1,0 1-1,0 0 1,0 0-1,1 0 1,0 1-1,-2 3-193,5-9 9,-1 1 0,1-1 0,-1 0 0,1 0 0,0 0 1,-1 1-1,1-1 0,0 0 0,0 0 0,0 1 0,0-1 0,0 0 0,0 1 0,0-1 0,0 0 0,1 0 0,-1 1 0,0-1 0,1 0 0,-1 0 0,1 0 0,-1 0 0,1 1 0,0-1 0,0 0 0,-1 0 0,1 0 0,0 0 0,0-1 0,0 1 0,0 0 0,0 0 0,0 0 0,0-1 0,0 1 0,0 0 0,0-1 0,1 1 0,-1-1 0,0 0 0,0 1 0,1-1 0,-1 0 0,0 0 0,0 0 0,1 1 0,-1-1 0,0-1 0,2 1-9,8 0 4,-1-1 0,1-1 0,0 0-1,-1 0 1,1-1 0,-1 0 0,0-1 0,1 0-1,-2-1 1,1 0 0,-1 0 0,1-1 0,-2 0 0,1-1-1,-1 0 1,0 0 0,0-1 0,-1 0 0,0 0-1,0-1 1,2-4-4,-1-5 4,-16 19 259,5 0-200,1 1-1,-1 0 1,1 1-1,0-1 1,0 0-1,-1 1 1,1-1-1,1 1 1,-1 0 0,0-1-1,-1 4-62,3-3 44,-1 0-1,0-1 1,0 1-1,1 0 1,0 0 0,0 0-1,-1 0 1,2-1-1,-1 1 1,0 0 0,0 0-1,1 0 1,0 0-1,-1-1 1,1 1 0,0 0-1,1-1 1,-1 1-1,0 0 1,1-1-44,16 18-3342,-1-10 762</inkml:trace>
  <inkml:trace contextRef="#ctx0" brushRef="#br1" timeOffset="34172.18">5820 11398 5337,'14'-16'11190,"0"18"-7314,13 32-3485,-23-28 158,6 8-428,-5-6-5,1 0 0,-1 0 1,0 0-1,-1 0 1,0 1-1,0 0 1,-1 0-1,0 0 0,0 5-116,7 28 841,14-96 576,-10 18-1345,-10 21-45,1 0-1,1 0 0,0 1 0,1 0 0,1 0 0,0 0 1,1 1-1,3-4-26,-11 16-2,0 0 1,1 0 0,-1 0-1,0 0 1,1 0 0,-1 0-1,0 0 1,1 1 0,-1-1-1,1 0 1,-1 1 0,1-1-1,-1 1 1,1 0 0,0-1-1,-1 1 1,1 0 0,-1 0-1,1 0 1,0 0 0,-1 0-1,1 1 1,-1-1 0,1 0-1,0 1 1,-1-1 0,1 1-1,-1-1 1,1 1 0,-1 0-1,0 0 1,1 0 0,-1 0-1,0 0 1,1 0 0,-1 0-1,0 0 1,0 0 0,0 0-1,0 1 1,0-1 0,0 0-1,0 1 1,0 0 1,7 10 7,-1 0 0,0 1-1,-1 0 1,5 13-7,-5-11 73,2 4-94,16 30-388,-1-22-3751,-1-12 406</inkml:trace>
  <inkml:trace contextRef="#ctx0" brushRef="#br1" timeOffset="34620.81">6511 11410 6057,'0'-1'321,"0"0"0,0 0-1,0 0 1,0 0-1,-1 0 1,1 0 0,0 0-1,-1 0 1,1 0-1,0 0 1,-1 0 0,1 0-1,-1 1 1,0-1-1,1 0 1,-1 0 0,0 0-1,1 1 1,-1-1-1,0 0 1,0 1 0,0-1-1,1 1 1,-1-1-1,0 1 1,0-1 0,0 1-1,0 0 1,0 0-1,0-1 1,0 1 0,0 0-321,-1 0 263,0 1 0,0 0 0,-1-1 0,1 1 1,0 0-1,0 0 0,0 0 0,0 0 0,1 0 0,-1 1 1,0-1-1,0 0 0,1 1 0,-1 0-263,-7 8 390,0-1 1,1 1-1,0 1 0,-4 8-390,8-11 151,0 0 0,0 0 0,0 1 0,1-1 1,1 1-1,-1 0 0,2 0 0,-1 0 0,1 6-151,0-13 12,1 0-1,0 0 1,0 0-1,0 1 1,1-1-1,-1 0 1,0 0-1,1 0 1,0 1 0,-1-1-1,1 0 1,0 0-1,0 0 1,0 0-1,0 0 1,0 0-1,1-1 1,-1 1 0,1 0-1,-1-1 1,1 1-1,0-1 1,-1 1-1,1-1 1,0 0-1,0 0 1,0 0 0,0 0-1,0 0 1,0 0-1,0 0 1,0-1-1,0 1 1,1-1-1,-1 1 1,0-1-1,0 0 1,0 0 0,1 0-1,-1 0 1,1 0-12,4-1 22,0 0 0,0 0 0,1-1-1,-1 0 1,-1 0 0,1-1 0,0 1 0,-1-1 0,1-1 0,-1 1 0,0-1 0,0-1 0,0 1 0,-1-1 0,1 0 0,-1 0 0,0 0 0,3-6-22,-4 7 13,-1 1 0,0-2 0,0 1 1,-1 0-1,1 0 0,-1-1 0,0 0 0,0 1 0,-1-1 1,1 0-1,-1 0 0,0 0 0,0 0 0,-1 0 0,1 0 1,-1 0-1,0 0 0,-1 0 0,1 0 0,-1 0 0,0 0 1,0 0-1,-1 0 0,1 1 0,-1-1 0,0 0 0,0 0-12,1 4 19,0 0 1,0-1 0,0 1 0,0 0 0,-1-1 0,1 1 0,0 0-1,0 0 1,-1 0 0,1 0 0,-1 0 0,1 0 0,-1 1 0,1-1 0,-1 0-1,1 1 1,-1-1 0,1 1 0,-1 0 0,0-1 0,1 1 0,-1 0-1,0 0 1,0 0 0,0 0-21,0 0-80,1 1 0,0-1-1,0 0 1,0 1 0,0-1-1,0 0 1,0 1 0,0-1-1,0 1 1,0 0 0,0-1-1,0 1 1,0 0 0,1-1-1,-1 1 1,0 0 0,0 0-1,1 0 1,-1 0 0,0 0-1,1 0 1,-1 0 0,1 0 0,-1 0-1,1 0 1,0 0 0,-1 0-1,1 0 1,0 0 0,0 0-1,0 0 1,0 0 0,0 1-1,0-1 1,0 0 0,0 0 80,1 5-2589</inkml:trace>
  <inkml:trace contextRef="#ctx0" brushRef="#br1" timeOffset="35152.66">6707 11398 6065,'9'-2'775,"13"-2"634,-22 3-1342,0 1 0,0 0-1,0 0 1,0 0 0,-1 0 0,1 0-1,0 0 1,0 0 0,0 0 0,0-1-1,0 1 1,0 0 0,0 0 0,0 0-1,0 0 1,0 0 0,0 0-1,0-1 1,0 1 0,0 0 0,-1 0-1,1 0 1,0 0 0,0 0 0,0-1-1,1 1 1,-1 0 0,0 0 0,0 0-1,0 0 1,0 0 0,0 0-1,0-1 1,0 1 0,0 0 0,0 0-1,0 0 1,0 0 0,0 0 0,0 0-1,0-1 1,1 1 0,-1 0 0,0 0-1,0 0 1,0 0 0,0 0-1,0 0 1,0 0 0,0 0 0,1 0-1,-1 0 1,0 0 0,0 0 0,0 0-1,0 0 1,0 0 0,1 0 0,-1 0-1,0 0-66,-4 1 7991,3 7-5960,4 22-2001,0 3 203,1-1 319,1 1 0,6 22-552,-11-53 10,0-1-1,1 1 0,-1-1 1,1 1-1,-1-1 1,1 1-1,-1-1 0,1 1 1,0-1-1,0 0 0,-1 1 1,1-1-1,0 0 1,0 0-1,1 1 0,-1-1 1,0 0-1,0 0 0,0 0 1,1-1-1,-1 1 1,0 0-1,1 0 0,-1-1 1,1 1-1,-1-1 0,1 1 1,-1-1-1,1 1 1,-1-1-1,1 0 0,0 0 1,-1 0-1,1 0 0,-1 0 1,1 0-1,-1 0 0,1-1 1,-1 1-1,1-1 1,-1 1-1,1-1 0,-1 1 1,1-1-1,-1 0 0,1 0 1,-1 1-1,0-1 1,0 0-1,1 0 0,-1-1-9,6-3 34,0 0 1,-1-1-1,1 0 0,-1 0 0,-1 0 0,1-1 0,-1 0 0,4-7-34,-3 2 67,-1 0-1,0 0 1,-1 0-1,-1-1 1,0 1 0,-1-1-1,0 0 1,-1 0-1,0 0 1,-1-1-67,1 13 687,15 47-680,-12-38 44,1 0 0,0 0 0,0 0 0,0-1 0,1 0-1,1 0 1,3 3-51,-7-7-206,0-1-1,1 1 1,0-1-1,-1 0 1,1 0-1,0 0 1,0-1-1,0 1 1,0-1-1,0 0 1,0 0-1,1 0 1,-1-1 0,0 1-1,0-1 1,1 0-1,-1 0 1,0-1-1,4 0 207,11-4-2726</inkml:trace>
  <inkml:trace contextRef="#ctx0" brushRef="#br1" timeOffset="35741.56">7114 11466 5025,'19'-47'3443,"-12"11"2328,-1 18-1419,3 24-1506,9 34-1672,-13-20-1059,-1-6 34,0 0-1,1 0 1,0-1-1,1 1 1,4 6-149,-10-20 15,1 1 1,-1 0-1,1 0 0,0 0 0,-1 0 1,1-1-1,0 1 0,0 0 0,-1 0 1,1-1-1,0 1 0,0-1 0,0 1 1,0-1-1,0 1 0,0-1 0,0 0 1,0 1-1,0-1 0,0 0 1,0 0-1,0 1 0,0-1 0,0 0 1,0 0-1,0 0 0,0-1 0,0 1 1,0 0-1,0 0 0,0 0 0,0-1 1,0 1-1,0-1 0,0 1 0,0 0 1,0-1-1,0 0 0,0 1 1,0-1-1,-1 0 0,1 1 0,0-1 1,-1 0-1,1 0 0,0 1 0,-1-1 1,1-1-16,7-7 156,0 0 0,-1-1 0,-1-1 0,3-4-156,2-2 237,-10 14-206,1 1 1,0-1 0,0 0 0,1 1-1,-1-1 1,0 1 0,1 0 0,0-1-1,-1 1 1,1 0 0,0 1 0,0-1-1,0 0 1,0 1 0,0 0 0,0 0-1,1 0 1,0 0-32,3 0 26,0 1 1,0 1-1,0-1 1,-1 1-1,1 1 1,0-1-1,-1 1 1,4 2-27,3-1 15,0 0 1,0 0-1,0-1 1,0-1 0,0 0-1,0-1 1,8-1-16,-14 1 12,-1-1 0,1 0 1,-1-1-1,0 1 0,1-1 0,-1 0 0,0-1 0,0 1 0,-1-1 1,1-1-1,0 1 0,-1-1 0,0 0 0,0 0 0,0 0 1,1-3-13,-5 7 4,0-1-1,0 0 1,0 0 0,-1 1 0,1-1 0,0 0 0,-1 0 0,1 0 0,-1 1 0,1-1 0,-1 0 0,1 0 0,-1 0 0,1 0 0,-1 0 0,0 0 0,0 0-1,1 0 1,-1 0 0,0 0 0,0 0 0,0 0 0,0 0 0,0-1 0,-1 1 0,1 0 0,0 0-4,-1 0 3,0 0 0,0 0 1,0 0-1,0 1 0,0-1 1,0 0-1,0 1 0,0-1 0,-1 0 1,1 1-1,0-1 0,0 1 0,-1 0 1,1-1-1,0 1 0,0 0 0,-1 0 1,0 0-4,-7-1 5,-1 1 1,1 1 0,-1-1-1,1 1 1,-6 2-6,11-2-2,0 0 1,0 0-1,0 1 0,0-1 1,0 1-1,0 0 0,0 0 1,1 1-1,-1-1 0,1 1 1,-1-1-1,1 1 0,0 0 1,0 0-1,0 1 1,1-1-1,-1 1 0,1-1 1,0 1-1,0 0 0,0 0 1,0 0 1,1-1-1,0 1 1,1-1-1,-1 0 1,1 1-1,0-1 1,0 1-1,0-1 1,0 1-1,0-1 0,1 0 1,-1 1-1,1-1 1,0 0-1,0 1 1,1-1-1,-1 0 1,0 0-1,1 0 1,0 0-1,0 0 1,0-1-1,0 1 1,0 0-1,1-1 1,-1 0-1,1 1 1,-1-1-1,3 1 1,5 4-113,0-1-1,1-1 0,0 0 0,0 0 1,0-1-1,0 0 0,1-1 1,7 1 113,54 7-8030,-35-12 2632</inkml:trace>
  <inkml:trace contextRef="#ctx0" brushRef="#br1" timeOffset="36722.35">8194 11501 2561,'-3'-28'655,"-8"-6"5319,10 33-5643,-1-1-1,1 1 1,-1 0-1,1-1 1,-1 1-1,1 0 1,-1 0-1,0 0 1,0 1-1,0-1 1,1 0-1,-1 0 1,0 1-1,0 0 1,0-1-1,0 1 1,0 0 0,0 0-1,0 0 1,0 0-1,0 0 1,0 0-1,0 1 1,0-1-1,0 1 1,0-1-1,0 1 1,1 0-1,-1-1 1,0 1-1,-1 1-330,-29 9 1785,-72 28 1039,95-36-2709,0 2 0,1-1 0,-1 1 0,1 1 0,1-1 0,-1 1 0,1 1 0,0-1 0,-6 8-115,13-13 3,-1 0 0,0-1 0,0 1 0,1 0 0,-1 0 0,1 0 0,-1 0 1,1 0-1,-1 0 0,1 0 0,-1 0 0,1 0 0,0 0 0,0 0 0,-1 0 0,1 1 0,0-1 0,0 0 0,0 0 0,0 0 0,0 0 0,1 0 0,-1 0 1,0 0-1,0 0 0,1 0 0,-1 1 0,1-1 0,-1 0-3,2 1 2,0-1-1,-1 1 1,1-1 0,0 1 0,0-1-1,0 0 1,0 1 0,0-1 0,0 0-1,0-1 1,0 1 0,0 0 0,3 0-2,5 2 5,0-2 0,0 1 0,1-1-1,-1 0 1,1-1 0,0-1-5,-1 0 13,1-1-1,-1 0 1,1-1-1,-1-1 1,0 1 0,0-1-1,-1-1 1,1 0-1,-1-1 1,0 1-1,0-2-12,-6 5 8,0 0-1,0 0 1,0 0-1,-1 0 1,1-1-1,-1 1 1,1-1-1,-1 0 1,0 0-1,0 1 1,0-1 0,-1-1-1,1 1 1,-1 0-1,1 0 1,-1-1-1,0 1 1,-1 0-1,1-1 1,0 1-1,-1-1 1,0 1-1,0-1 1,0 1-1,0-1 1,0 1 0,-1-1-1,0 1 1,0-1-1,0 1 1,0 0-1,0-1 1,0 1-1,-1 0 1,0-1-8,-9-6 253,4 20 87,6 32-138,2-35-195,1 1 1,-1-1-1,1 0 1,1 0-1,-1 0 1,1 0-1,1 0 1,3 6-8,-5-10 5,0-1 0,0 1 1,0-1-1,0 1 0,1-1 0,-1 0 1,1 0-1,-1 0 0,1 0 1,0-1-1,0 1 0,0-1 0,0 1 1,0-1-1,0 0 0,0 0 0,0-1 1,0 1-1,0 0 0,1-1 1,-1 0-1,0 0 0,0 0 0,3-1-5,3 0 20,0-1 0,0 0-1,-1-1 1,1 0 0,-1-1-1,0 0 1,0 0 0,0 0-1,-1-1 1,1 0 0,3-5-20,-8 8 8,0 0-1,0 0 1,0 0 0,-1 0 0,1-1 0,-1 1-1,0-1 1,0 0 0,0 0 0,0 0 0,0 0-1,-1 0 1,1 0 0,-1 0 0,0 0 0,0-1 0,0 1-1,0-1 1,0 1 0,-1 0 0,0-1 0,1 1-1,-1-1 1,-1 1 0,1-1 0,0 1 0,-1-1 0,0 1-1,0 0 1,-1-3-8,2 5 6,0 0 1,-1 0-1,1 0 0,-1 0 1,1 0-1,-1 0 0,0 0 0,1 1 1,-1-1-1,0 0 0,1 0 1,-1 1-1,0-1 0,0 0 0,0 1 1,0-1-1,0 1 0,0-1-6,-10 7 182,10-4-170,-1 0-1,1 0 1,0 1 0,0-1-1,1 0 1,-1 1 0,0-1-1,1 0 1,0 1 0,-1-1 0,1 1-1,0-1 1,0 2-12,2 7 1,-1-1 1,2 0-1,-1 0 1,1 0-1,1-1 0,0 1-1,-1-3 1,-2-4 1,0 0-1,0 0 0,1 0 1,-1-1-1,1 1 1,0 0-1,0-1 1,0 1-1,0-1 0,0 1 1,1-1-1,-1 0 1,0 0-1,1 0 1,0 0-1,0-1 0,-1 1 1,1-1-1,0 1 1,0-1-1,2 0-1,0 0 7,0 0-1,-1-1 1,1 0-1,0 0 1,-1 0 0,1 0-1,-1-1 1,1 0 0,-1 0-1,1 0 1,-1-1-1,1 1 1,3-3-7,-1 0 15,1 1 0,-1-1 1,0-1-1,0 1 0,0-1 0,-1-1 1,0 1-1,0-1 0,0 0 0,-1 0 0,0-1 1,0 0-1,0 0 0,-1 0 0,3-7-15,-3-9 0,0 10 303,5 29-134,-5-5-125,0 1-1,1-1 1,0 0-1,1 0 1,1-1-1,0 0 1,6 8-44,-10-15-148,1 1 0,-1-1 1,0-1-1,1 1 1,0 0-1,0-1 0,-1 0 1,1 0-1,0 0 1,1 0-1,-1-1 0,0 1 1,0-1-1,1 0 0,-1 0 1,1-1-1,-1 1 1,1-1-1,-1 0 0,1-1 1,-1 1-1,3-1 148,7 0-4549,0-4 278</inkml:trace>
  <inkml:trace contextRef="#ctx0" brushRef="#br1" timeOffset="37059.4">8777 11531 2697,'4'-44'4197,"-8"-5"7001,7 51-5450,6 7-4545,19 22-1386,-17-20 250,1-1 1,0 0-1,0 0 1,1-1-1,0-1 0,0 0 1,1 0-1,0-2 1,1 0-1,-1 0 0,11 1-67,47 8 92,-26-9-5421,-26-7 952</inkml:trace>
  <inkml:trace contextRef="#ctx0" brushRef="#br1" timeOffset="37393.31">9126 11478 5497,'-22'-68'3961,"3"69"-120,3 3-1113,-5 10-335,-1 2-729,-7 9-175,1 1-489,-3 2-80,2-2-320,2-1-144,9-5-208,5 3-56,5-5 344,8 2 1033,9-6-6570,16-11 2992</inkml:trace>
  <inkml:trace contextRef="#ctx0" brushRef="#br1" timeOffset="33307.24">5123 11216 3425,'-8'-70'2802,"3"45"3777,5 24-6489,0 1 0,0 0 0,0 0 1,-1 0-1,1 0 0,0 0 0,0 0 0,0 0 1,0 0-1,0-1 0,0 1 0,0 0 0,0 0 1,0 0-1,0 0 0,0 0 0,0 0 0,-1 0 1,1 0-1,0 0 0,0 0 0,0 0 0,0 0 1,0 0-1,0 0 0,0 0 0,0 0 0,-1 0 1,1 0-1,0 0 0,0 0 0,0 0 0,0 0 1,0 0-1,0 0 0,0 0 0,-1 0 0,1 0 1,0 0-1,0 0 0,0 0 0,0 0 1,0 0-1,0 0 0,0 0 0,0 0 0,-1 0 1,1 0-1,0 0 0,0 0 0,0 0 0,0 1 1,0-1-1,0 0 0,0 0 0,0 0 0,0 0 1,0 0-1,0 0 0,0 0 0,0 0 0,0 1 1,0-1-1,0 0 0,0 0 0,0 0 0,0 0 1,0 0-1,0 0-90,-4 15 3757,3-1-4578,1-5 936,0 1 0,1-1 0,0 0 0,1 0 0,0 0 1,0 0-1,1 0 0,0 0 0,0-1 0,5 8-115,-6-14-49,-1 1 0,1 0 0,0-1-1,0 1 1,1-1 0,-1 0 0,0 0 0,1 1 0,-1-2 0,1 1-1,0 0 1,0 0 0,0-1 0,1 1 49,0-1-320,-1 0 0,1 0 0,0-1 1,-1 0-1,1 1 0,0-1 0,-1 0 0,1-1 1,0 1-1,-1-1 0,1 1 0,-1-1 0,1 0 1,0-1-1,0 0 320,18-8-4533,-5-3-748</inkml:trace>
  <inkml:trace contextRef="#ctx0" brushRef="#br1" timeOffset="33644.39">5285 11195 3097,'38'-69'3424,"-43"59"-447,1 3-24,-3 4-801,0 7-247,-1 4-617,2 6-104,4 0-376,3 5-104,3-3-296,10 2-103,1-5-153,8 0 576,-1-4 1560,4 6-6561,-3 0 3321</inkml:trace>
  <inkml:trace contextRef="#ctx0" brushRef="#br1" timeOffset="38793.21">10344 11504 7146,'-22'-16'1402,"-4"-3"359,9-3 2516,14 22 2468,3 10-5127,7 20-1521,14 32 627,-7-22-234,-1 0 0,-3 1 1,1 12-491,-9-41 52,0 0 1,-1 0-1,-1 0 1,0 0-1,0 0 0,-1 0 1,-1 0-1,0-1 1,-1 1-1,0 0 1,0-1-1,-2 0 1,-4 11-53,9-21 10,-1 0 1,1 0-1,-1 0 1,1 0-1,0 0 1,-1 0-1,0 0 1,1 0-1,-1 0 1,0 0-1,1 0 1,-1 0-1,0 0 1,0-1-1,0 1 1,0 0 0,0-1-1,1 1 1,-1-1-1,0 1 1,-1-1-1,1 1 1,0-1-1,0 1 1,0-1-1,0 0 1,0 0-1,0 0 1,0 0-1,-1 0-10,1 0 14,-1-1 0,1 0 0,-1 0-1,1-1 1,0 1 0,-1 0 0,1 0 0,0-1 0,0 1-1,0 0 1,0-1 0,0 0 0,0 1 0,1-1 0,-1 1-1,0-1 1,1 0-14,-5-9 54,1-1 0,1 0 0,0-1-1,-1-10-53,3-2 10,1 1-1,0-1 0,2 1 0,1 0 1,1-1-1,1 2 0,1-1 0,1 0 1,1 1-1,1 1 0,1-1 0,1 1 1,1 1-1,1 0 0,1 1 0,10-12-9,-19 26-6,1 1-1,-1 0 0,1 0 1,1 0-1,-1 1 0,1 0 1,-1 0-1,1 0 0,0 1 1,0 0-1,1 0 0,1 0 7,-6 3-3,-1-1 0,1 1 0,-1 0-1,0-1 1,1 1 0,-1 0 0,1 1-1,-1-1 1,1 0 0,-1 1 0,0-1 0,1 1-1,-1 0 1,0-1 0,0 1 0,1 0 0,-1 1-1,0-1 1,0 0 0,0 1 0,0-1 0,0 1-1,-1-1 1,1 1 0,0 0 0,-1 0 0,1 0-1,-1 0 1,0 0 0,1 0 0,-1 0-1,0 0 1,0 1 0,-1-1 0,1 0 0,0 1-1,-1-1 1,1 0 0,-1 1 3,1 7-2,0 1 1,0-1-1,-1 1 0,0-1 1,-1 1-1,-1-1 0,1 1 1,-1-1-1,-1 0 0,0 0 1,-1 0-1,0 0 0,0-1 0,-1 0 1,0 1-1,-5 5 2,6-7 13,-1-1-1,0 1 1,-1-1 0,0 0-1,0 0 1,0-1 0,-1 0-1,0 0 1,0 0 0,-1-1-1,0 0 1,0 0 0,0-1-1,0 0 1,0-1-1,-1 0 1,0 0 0,1-1-1,-4 1-12,2-4-396,9-5-3811,9-7 466</inkml:trace>
  <inkml:trace contextRef="#ctx0" brushRef="#br1" timeOffset="39125.34">10736 11478 5665,'1'-1'360,"0"0"0,-1 1 1,1-1-1,0 0 0,-1 0 0,1 0 0,-1 0 0,0 0 0,1 0 0,-1 0 1,0 0-1,1 0 0,-1 0 0,0 0 0,0 0 0,0 0 0,0 0 0,0 0 1,0 0-1,0 0-360,0 1 158,0-1 1,0 1 0,0 0 0,0-1-1,0 1 1,0 0 0,0 0 0,0-1-1,0 1 1,-1 0 0,1 0 0,0-1-1,0 1 1,0 0 0,0 0 0,0-1-1,0 1 1,-1 0 0,1 0 0,0-1-1,0 1 1,0 0 0,-1 0 0,1 0-1,0-1 1,0 1 0,0 0 0,-1 0-1,1 0 1,0 0 0,0 0 0,-1 0-1,1 0 1,0-1 0,0 1 0,-1 0-1,1 0 1,0 0 0,-1 0 0,1 0-1,0 0 1,0 0 0,-1 0-1,1 0 1,0 1 0,-1-1 0,1 0-1,0 0 1,0 0 0,-1 0 0,1 0-1,0 0 1,0 0 0,0 1 0,-1-1-1,1 0 1,0 0 0,0 0 0,0 1-1,-1-1 1,1 0 0,0 0 0,0 0-1,0 1 1,0-1 0,0 0 0,-1 0-1,1 1-158,-10 9 176,1 0 0,0 1 0,0 0-1,1 0 1,1 1 0,0 0 0,0 1-1,1-1 1,-2 9-176,7-19 14,0 0 1,1 0-1,-1-1 0,0 1 0,1 0 1,-1 0-1,1 0 0,0 0 1,0 0-1,0 0 0,0 0 0,0 0 1,0 0-1,0 0 0,0 0 0,1 0 1,-1 0-1,1 0 0,0 0 1,-1-1-1,1 1 0,0 0 0,0 0 1,0-1-1,0 1 0,0 0 0,1-1 1,-1 1-1,1-1 0,-1 0 1,0 1-1,1-1 0,0 0 0,-1 0 1,1 0-1,0 0 0,0 0 0,-1 0 1,1-1-1,0 1 0,0-1 1,0 1-1,0-1 0,0 0 0,0 1 1,0-1-1,0 0 0,0 0 0,1-1-14,3 1 20,1 0-1,-1 0 0,0-1 0,0 0 0,1 0 0,-1 0 1,0-1-1,0 0 0,0 0 0,-1-1 0,1 0 0,0 0 1,-1 0-1,0 0 0,3-3-19,-4 1 20,0 0 0,-1 0 0,1 0 0,-1 0 0,-1 0 0,1-1 0,-1 1 0,0-1-1,0 1 1,-1-1 0,1-1-20,-1 5 15,-1 0-1,1-1 1,-1 1-1,0 0 0,1-1 1,-1 1-1,0 0 0,0 0 1,-1-1-1,1 1 1,0 0-1,-1-1 0,1 1 1,-1 0-1,0 0 1,0 0-1,0 0 0,0 0 1,0 0-1,0 0 1,0 0-1,-1 0 0,1 0 1,-1 1-1,1-1 0,-1 0 1,0 1-1,0 0 1,0-1-1,1 1 0,-2-1-14,-7 2-309,5 5-4961,4-5 957</inkml:trace>
  <inkml:trace contextRef="#ctx0" brushRef="#br1" timeOffset="39698.92">10877 11458 6233,'24'-14'2662,"-11"5"1512,-6 19 2550,2 12-3962,-7-14-3088,10 31 790,-5-15 73,1 0 0,1-1 0,2 5-537,-10-27 14,0 0 1,-1 1-1,1-1 0,0 0 1,0 0-1,0 1 0,0-1 1,0 0-1,0 0 0,0 0 1,0 0-1,0 0 0,1-1 1,-1 1-1,0 0 0,1-1 1,-1 1-1,0 0 0,1-1 1,-1 1-1,1-1 0,-1 0 1,1 0-1,-1 1 0,1-1-14,1-1 18,0 1 0,0 0 0,0-1 0,0 0 0,0 0-1,0 0 1,0 0 0,0 0 0,0-1 0,-1 1 0,1-1 0,0 0-18,5-4 32,0 0 0,0 0 1,-1-1-1,0 0 0,0-1 0,-1 0 1,3-4-33,-2 1 71,-1-1 1,-1 0-1,1 0 1,-2-1 0,0 1-1,-1-1 1,0 0-1,0 0 1,-1-5-72,1 32 104,0-1 1,1 0 0,0 0-1,1 0 1,6 10-105,-7-13 48,0 0-25,0-1 1,0 0-1,1 0 1,1-1-1,-1 1 1,1-1-1,0 0 1,4 3-24,-7-9-138,0 1-1,0-1 1,0 0-1,0 0 1,0 0-1,0-1 1,0 1-1,1-1 1,-1 1-1,1-1 1,-1 0 0,1-1-1,0 1 1,-1-1-1,1 1 1,0-1-1,-1 0 1,1 0-1,0-1 1,-1 1-1,4-2 139,13 1-1782,-9-2-437,-6-17 5936,-4 8-3373,2 0 0,-1 0 0,2 0 0,0 1 0,0-1 0,1 1 0,5-9-344,2-6 564,-9 19-435,0 1 0,0 1 1,0-1-1,0 0 1,1 1-1,0-1 0,0 1 1,1 0-1,-1 1 0,1-1 1,0 1-1,4-3-129,-5 5-18,-1 0-1,1 1 1,-1-1 0,1 1-1,-1 0 1,1 0-1,0 0 1,-1 1-1,4-1 19,-1 1-650,1 0-1,-1 0 0,0 1 0,1 0 1,-1 0-1,5 2 651,24 6-3172</inkml:trace>
  <inkml:trace contextRef="#ctx0" brushRef="#br1" timeOffset="41094.5">6394 11719 6905,'0'-1'289,"0"1"-1,0-1 1,1 0-1,-1 0 1,0 0-1,0 0 1,-1 1-1,1-1 1,0 0-1,0 0 1,0 0-1,-1 1 1,1-1-1,0 0 1,-1 0-1,1 1 1,0-1-1,-1 0 0,1 1 1,-1-1-1,1 0 1,-1 1-1,1-1 1,-1 1-1,0-1 1,1 1-1,-1-1 1,0 1-1,1-1 1,-1 1-1,0-1-288,0 2 262,-1 0 0,1 0-1,0 0 1,0 0 0,0 0-1,0 0 1,0 0 0,0 1-1,1-1 1,-1 0 0,0 0-1,0 1 1,1-1 0,-1 0-1,1 2-261,-19 58 2266,18-35-1927,1 0 0,1 0 0,2 0-1,0-1 1,2 1 0,1-1 0,1 0-1,1 0 1,1-1 0,11 21-339,-17-39 22,0-1 0,0 1 0,0-1 1,1 0-1,0 0 0,0-1 0,0 1 1,1-1-1,-1 0 0,1 0 0,0 0 0,0-1 1,0 0-1,1 0 0,-1 0 0,1 0 1,0-1-1,0 0 0,0 0 0,0-1 0,2 1-22,6-1-28,-1 0 0,1-1 0,-1 0-1,1-1 1,-1-1 0,0 0-1,1-1 1,-1-1 0,4-1 28,1-1-303,0 0 0,-1-1 1,8-4 302,-20 8-43,0 1 0,0-1 1,-1 0-1,1-1 0,-1 1 1,0-1-1,0 1 0,0-1 1,0-1-1,-1 1 0,0 0 1,0-1-1,2-3 43,18-67 21,-22 73-19,-1 0-1,1 0 0,-1 1 0,1-1 1,-1 0-1,0 0 0,1 0 1,-1 0-1,0 0 0,0 0 1,0 0-1,-1 0 0,1 0 1,0 0-1,-1 1 0,1-1 1,-1 0-1,0 0 0,0 0 1,1 1-1,-1-1 0,0 0 1,0 1-1,-1-1 0,1 1 1,0-1-1,0 1 0,-1 0 1,1-1-1,-1 1 0,1 0 1,-1 0-1,0 0 0,1 0 1,-1 0-1,0 0 0,-1 0-1,-1 1 13,1-1-1,0 1 0,-1 0 0,1 0 0,-1 0 0,1 0 0,0 1 0,-1 0 0,1-1 0,0 1 0,-1 0 0,1 1 0,0-1 0,0 1 0,0-1 1,0 1-1,0 0 0,1 0 0,-1 0 0,0 0 0,1 1 0,-1-1-12,-1 2 31,1 0 0,-1 0 0,1 0 0,-1 0 0,1 1 0,0-1 1,1 1-1,-1 0 0,1 0 0,0 0 0,0 0 0,1 1 0,-1-1 0,1 0 0,0 1 0,1-1 1,-1 0-1,1 6-31,1-7 12,0 0 1,0 0-1,0 1 1,0-1-1,1 0 1,-1 0-1,1 0 1,0-1-1,1 1 1,-1 0-1,1-1 1,-1 0-1,1 1 1,0-1-1,0 0 1,0 0-1,1-1 1,-1 1 0,1-1-1,0 0 1,-1 1-1,1-2 1,0 1-1,2 1-12,14 4 234,0-1-1,0 0 1,0-1 0,0-1 0,1-1-1,10-1-233,35 1-3666,-17-5 842</inkml:trace>
  <inkml:trace contextRef="#ctx0" brushRef="#br1" timeOffset="42144.9">7616 11932 4209,'-1'-1'342,"0"1"0,-1 0 0,1 0 0,0 0 0,0 0 0,-1 0 0,1 0 0,0 1 0,0-1 0,-1 0 0,1 1 0,0-1 0,0 1 0,0-1 0,-1 1 0,1-1 0,0 1 0,0 0 0,0 0 0,0-1 0,0 1 0,0 0 0,0 1-342,-2 1 506,1 0 0,0 0 0,0 1 0,0-1 1,1 0-1,-1 1 0,1 0 0,-1 3-506,-2 11 870,1 0 1,0 0-1,1 11-870,1-17 526,-2 8-155,2-13-265,0 0 0,0 0-1,0 0 1,1 0 0,0 0 0,0 0-1,1 0 1,0 0 0,0 0 0,0 0 0,1 0-1,0 0 1,1 0-106,-3-7 15,1 1 0,-1-1 0,0 1 0,1-1 0,-1 1 0,1-1 0,-1 0 0,1 1 0,-1-1 0,1 1 0,0-1 0,-1 0 0,1 0 0,-1 1 0,1-1 0,0 0 0,-1 0 0,1 0 0,0 0 0,-1 0 0,1 1 0,0-1 0,-1 0 0,1-1 0,0 1 0,-1 0 0,1 0 0,0 0 0,-1 0 0,1 0 0,-1-1 0,1 1 0,0 0 0,-1-1 0,1 1 0,-1 0 0,1-1 1,-1 1-1,1 0 0,-1-1 0,1 1 0,-1-1 0,1 1 0,-1-1 0,0 0 0,1 1 0,-1-1 0,0 1-15,25-34 323,-21 28-237,26-41 213,-20 28-246,1 1 1,1 1-1,1 0 1,0 1-1,1 0 1,1 1-1,6-4-53,-20 18 0,0 0 0,0 1 0,0-1 0,0 0 0,0 1 0,0-1 0,0 1-1,0-1 1,0 1 0,0 0 0,1-1 0,-1 1 0,0 0 0,0 0 0,0 0 0,1 0 0,-1 0-1,0 0 1,0 0 0,0 0 0,1 0 0,-1 1 0,0-1 0,0 0 0,0 1 0,1 0 0,0 0 0,1 1 0,-1-1 1,-1 1-1,1 0 0,0 0 1,0 0-1,-1 0 0,1 0 1,-1 0-1,1 1 0,-1-1 1,1 1-1,1 6 4,1-1 0,-1 1 0,-1 0 0,0 0 1,0 0-1,0 7-4,-1 2 13,-2-14-10,1-1 0,-1 1 0,1 0 0,0 0 0,1-1 0,-1 1 0,1 0 0,-1-1 0,1 1 0,0 0 1,1-1-1,-1 1 0,0-1 0,1 0 0,0 1 0,0-1 0,0 0 0,1 2-3,-1-5 5,-1 0 0,0 0 0,0 1 0,1-1 0,-1 0 0,0 0 0,0 0 0,1 0 0,-1 0-1,0-1 1,0 1 0,1 0 0,-1-1 0,0 1 0,0-1 0,0 1 0,1-1 0,-1 1 0,0-1 0,0 0 0,0 0 0,0 1 0,0-1 0,0 0 0,0 0 0,-1 0 0,1 0 0,0 0 0,0 0 0,-1 0 0,1 0 0,0-1-5,25-39 173,-25 39-153,10-20 151,-9 16-93,0 1 0,1-1 0,0 1 0,0 0 0,0 0 0,0 0 0,1 0 0,0 1 0,3-4-78,13 59 351,-18-47-322,0 0-1,0 0 0,0 0 1,1 0-1,-1 0 0,1-1 1,0 1-1,0-1 0,0 0 1,0 0-1,1 0 0,-1 0 1,1-1-1,0 0 1,0 1-1,0-1 0,0 0 1,0-1-1,0 1 0,0-1 1,1 0-1,-1 0 0,0 0 1,1-1-1,-1 1 0,1-1 1,2 0-29,28-2-3388,15-4 597</inkml:trace>
  <inkml:trace contextRef="#ctx0" brushRef="#br1" timeOffset="42497.07">8423 11990 4297,'-7'-2'1389,"1"0"0,-1 1-1,0 0 1,0 0 0,0 0 0,0 1 0,1 0 0,-1 0-1,-3 1-1388,-1 0 1049,0 1 0,0 1 0,0 0 0,0 0 0,-8 5-1049,7-3 358,0 1-1,0 1 0,1 0 1,0 0-1,0 1 0,1 0 1,0 1-1,1 0 0,-1 1 1,1 1-358,7-9 31,1-1 1,-1 1-1,1 0 0,-1-1 1,1 1-1,0 0 1,0 0-1,0 0 0,0 0 1,0 0-1,0 0 1,1 1-1,-1-1 1,1 0-1,-1 0 0,1 0 1,0 1-1,0-1 1,0 0-1,0 0 0,0 1-31,1-2 9,0 0 0,0 0 0,0 0-1,0 0 1,0 0 0,0 0-1,0 0 1,0 0 0,0 0 0,0 0-1,0-1 1,1 1 0,-1-1 0,0 1-1,0-1 1,1 1 0,-1-1-1,1 0 1,-1 1 0,0-1 0,1 0-1,-1 0 1,0 0 0,1 0-9,9 0 13,0-1 0,-1 0 0,1 0 1,0-1-1,-1 0 0,1-1 0,7-3-13,-12 3 18,0 0-1,0 0 1,0 0-1,0-1 1,-1 1-1,0-2 1,1 1-1,-2 0 1,1-1-1,3-4-17,-6 7 8,-1 1-1,0-1 1,0 1 0,0-1-1,-1 0 1,1 1 0,0-1-1,-1 0 1,1 1-1,-1-1 1,1 0 0,-1 0-1,0 0 1,1 1 0,-1-1-1,0 0 1,-1 0 0,1 0-1,0 0 1,0 1 0,-1-1-1,1 0 1,-1 0-1,1 1 1,-1-1 0,0 0-1,0 1 1,0-1 0,0 1-1,0-1 1,0 1 0,0-1-1,0 1 1,-1 0 0,1 0-1,0-1 1,-1 1 0,1 0-1,-1 0 1,1 0-1,-1 1-7,1-1 17,0 0-1,0 1 0,1-1 0,-1 1 0,0-1 0,0 1 0,0 0 0,0-1 0,0 1 0,0 0 0,0 0 0,0-1 0,0 1 0,0 0 0,0 0 0,0 0 0,0 0 0,0 1 0,0-1 0,0 0-16,-1 5 324,12 4-432,14 0-3835,6-1 497</inkml:trace>
  <inkml:trace contextRef="#ctx0" brushRef="#br1" timeOffset="43241.21">8710 12034 5017,'1'-1'185,"-1"1"0,1 0 0,-1-1 0,1 1 1,-1-1-1,1 1 0,-1-1 0,0 0 0,1 1 0,-1-1 0,0 1 0,0-1 0,1 0 1,-1 1-1,0-1 0,0 0 0,0 1 0,0-1 0,0 0 0,0 1 0,0-1 0,0 0 0,0 1 1,0-1-1,0 1 0,0-1 0,0 0 0,-1 1 0,1-1 0,0 0 0,0 1 0,-1-1 1,1 1-1,0-1 0,-1 1 0,1-1 0,-1 1 0,1-1 0,-1 1 0,1-1 0,-1 1 0,1-1 1,-1 1-1,1 0 0,-1-1 0,1 1 0,-1 0 0,0 0 0,1-1 0,-1 1 0,0 0 1,1 0-1,-1 0 0,0 0 0,1 0 0,-1 0 0,0 0 0,1 0 0,-1 0 0,0 0 0,1 0 1,-1 0-1,1 0 0,-1 1 0,0-1 0,1 0 0,-1 0 0,0 1-185,-6 0 623,1 1-1,0-1 0,-1 1 1,1 0-1,0 1 0,0 0 1,-1 1-623,-10 5 414,1 1 0,0 1 0,1 0 1,0 2-1,1-1 0,1 2 0,0 0 1,-4 7-415,16-21 6,0 1 0,1 0 0,-1 0 0,1 0 1,-1 0-1,1 0 0,0 0 0,-1 0 0,1 0 0,0-1 1,0 1-1,0 0 0,0 0 0,0 0 0,0 0 0,0 1 1,0-1-1,0 0 0,0-1 0,0 1 0,1 0 0,-1 0 1,0 0-1,1 0 0,-1 0 0,1 0 0,-1 0 0,1 0 1,-1 0-1,1-1 0,-1 1 0,1 0 0,0 0 0,0-1 1,-1 1-1,1 0 0,0-1 0,0 1 0,0-1 0,0 1 1,0-1-1,-1 0 0,1 1 0,0-1 0,0 0 0,0 0 1,0 1-1,0-1 0,1 0-6,4 1 7,-1 0-1,1 0 1,-1 0 0,1-1 0,0 0-1,-1 0 1,1-1 0,3 0-7,1-2 18,0 0-1,0 0 1,-1-1 0,1 0 0,-1-1-1,0 0 1,-1 0 0,1-1 0,-1 0 0,0-1-1,0 0 1,-1 0 0,0-1 0,0 1-1,-1-2 1,0 1 0,-1-1 0,1 1-1,-2-1 1,1-1 0,1-4-18,1-4 23,-1 0-1,-1 0 1,0-1-1,-2 1 1,0-1-1,-1 0 1,-1 0 0,0 0-1,-2 0 1,0 1-1,-2-8-22,-3 7-17,0 24 21,-3 41 139,8-38-127,-4 30 164,3 1-1,1 26-179,1-56 17,0-1 0,0 1 0,1-1 0,1 0 0,-1 1 0,1-1 1,1 0-1,-1 0 0,1 0 0,1 0 0,0 0 0,0-1 0,0 0 1,1 0-1,5 6-17,-6-9 10,0-1 1,1-1 0,0 1 0,-1-1-1,1 0 1,0 0 0,0 0-1,0-1 1,0 1 0,0-1-1,0-1 1,0 1 0,1-1 0,-1 0-1,0 0 1,0 0 0,1-1-1,-1 1 1,0-1 0,0-1-1,0 1 1,1-1-11,2 0 24,0-1 0,0 0 0,-1 0 0,0 0 0,1-1 0,-1 0 1,0-1-1,-1 0 0,1 0 0,-1 0 0,0-1 0,0 0 0,3-5-24,-8 10 6,0 0 0,0 0 0,0 0 0,0 0 0,-1 0 0,1-1 0,0 1 0,-1 0 0,1-1 0,-1 1-1,1 0 1,-1-1 0,0 1 0,0-1 0,1 1 0,-1 0 0,0-1 0,0 1 0,-1-2-6,1 2 3,-1 1 1,1-1-1,0 1 0,-1-1 0,1 0 0,-1 1 0,0-1 0,1 1 1,-1-1-1,1 1 0,-1 0 0,0-1 0,1 1 0,-1-1 1,0 1-1,1 0 0,-1 0 0,0-1 0,0 1 0,1 0 1,-1 0-1,0 0 0,0 0 0,1 0 0,-1 0-3,-3 0 3,0 0 0,0 0-1,0 1 1,0 0-1,0-1 1,0 1 0,0 1-1,0-1 1,1 0 0,-1 1-1,1 0 1,-2 1-3,1-1-5,1 0 0,0 1 0,-1 0 0,1-1 0,0 1 0,1 1 1,-1-1-1,0 0 0,1 1 0,0-1 0,0 1 0,0 0 0,0-1 0,0 1 0,1 0 0,0 0 0,0 0 1,0 1-1,0-1 0,1 0 0,-1 0 0,1 4 5,1-5-2,-1 0 1,1 0-1,0 1 0,1-1 1,-1 0-1,0 0 0,1 0 1,0 0-1,0 0 0,0-1 1,0 1-1,0 0 0,0-1 1,1 1-1,-1-1 0,1 0 1,-1 0-1,1 0 0,0 0 1,0-1-1,0 1 0,0-1 1,0 1-1,0-1 0,1 0 1,-1 0-1,0-1 0,3 1 2,12 2 115,1-1 0,-1 0 0,1-1 0,0-2 0,0 1 0,-1-2 0,1-1-1,1-1-114,47-13-4394,-37 5 1002</inkml:trace>
  <inkml:trace contextRef="#ctx0" brushRef="#br1" timeOffset="43594.51">8889 11876 8538,'-25'-18'3761,"44"9"295,-14-4-2095,5 4-361,12 1-391,5 3-657,9 3-120,-1 3-224,9 6 568,-7 1 1304,4 4-6553,-16 7 3289</inkml:trace>
  <inkml:trace contextRef="#ctx0" brushRef="#br1" timeOffset="44075.85">9465 11840 6505,'2'-37'1311,"-1"-19"134,-1 1 5040,-3 85 642,-8 22-6217,4-17-505,-2 19 364,3-27-531,1 0 1,1 1-1,2 0 1,0-1-1,2 1 1,1 0-1,2-1 0,1 4-238,-4-27 17,1 0 0,0 0 0,1 0 1,-1 0-1,1 0 0,-1 0 0,1 0 0,0 0 0,1-1 0,-1 1 0,1-1 0,-1 0 0,1 0 0,0 0 0,0 0 0,1 0 0,-1 0 0,1-1 0,-1 0 0,2 1-17,0-1 18,0 0 1,0-1-1,1 1 1,-1-1-1,1 0 1,0-1-1,-1 1 1,1-1-1,-1 0 1,1-1-1,0 1 1,-1-1-1,5-1-18,8-3 40,-1 0 0,0-2-1,0 0 1,-1-1 0,1 0 0,-2-1-1,1-1 1,12-11-40,-22 17 15,-1 0 0,1 0 0,-1 0 0,0-1 0,0 0 0,-1 0 0,0 0 0,1-1 0,-2 1 0,1-1 0,-1 0 0,1 0 0,-2 0 0,1-1 0,-1 1 0,1-2-15,-3 7 2,0 0-1,0 0 0,0 1 0,0-1 1,-1 0-1,1 0 0,0 1 1,0-1-1,0 0 0,-1 0 0,1 1 1,0-1-1,-1 0 0,1 0 0,-1 1 1,1-1-1,-1 1 0,1-1 1,-1 0-1,1 1 0,-1-1 0,1 1 1,-1-1-1,0 1 0,1 0 1,-1-1-1,0 1 0,0-1 0,1 1 1,-1 0-1,0 0 0,0 0 0,1-1 1,-1 1-1,0 0 0,0 0 1,0 0-1,1 0 0,-1 0 0,0 0 1,0 0-1,0 1 0,1-1 1,-1 0-1,0 0 0,0 1 0,0-1-1,-37 12 36,30-8-41,1 0 0,-1 1 0,1 0-1,0 0 1,0 1 0,1 0 0,-1 0-1,1 0 1,1 1 0,-1 0 0,1 0-1,1 0 1,-1 1 0,-2 5 5,6-10-3,0 0 0,0 1 0,0-1 1,0 0-1,0 0 0,1 1 0,-1-1 0,1 0 0,0 1 0,0-1 0,0 1 1,1-1-1,-1 0 0,1 1 0,0-1 0,1 3 3,0-2-1,-1-1 1,2 0-1,-1 1 0,0-1 1,1 0-1,0 0 0,-1 0 1,1-1-1,0 1 0,0-1 1,1 1-1,-1-1 0,0 0 1,1 0-1,0-1 0,-1 1 1,3 0 0,6 2 14,0-1 0,-1 0 0,1 0 0,0-1 0,0-1 1,0 0-1,0-1 0,1 0-14,102-11 270,-38 3 21,22 1-9004,-47-2 2770</inkml:trace>
  <inkml:trace contextRef="#ctx0" brushRef="#br1" timeOffset="48902.01">4796 9989 1240,'0'-4'548,"0"1"-1,0 0 1,-1 0-1,1 0 1,-1-1-1,0 1 1,1 0-1,-1 0 1,-1-2-548,0 3 350,1-1 1,0 0 0,0 0-1,1 0 1,-1 1 0,1-1-1,-1 0 1,1 0 0,0 0-1,0 0 1,0 0 0,0 0-1,1 0 1,0 0-351,-2 2 82,1 1 1,0 0-1,0-1 1,0 1-1,0 0 0,0 0 1,0-1-1,0 1 0,0 0 1,0-1-1,0 1 1,0 0-1,0 0 0,0-1 1,0 1-1,1 0 1,-1 0-1,0-1 0,0 1 1,0 0-1,0 0 1,0-1-1,1 1 0,-1 0 1,0 0-1,0-1 0,0 1 1,1 0-1,-1 0 1,0 0-1,0 0 0,0-1 1,1 1-1,-1 0 1,0 0-1,1 0 0,-1 0 1,0 0-1,0 0 0,1 0 1,-1 0-1,0 0 1,0 0-1,1 0 0,-1 0 1,0 0-1,1 0-82,4 14 2133,-1-1-2178,5 20 417,-2 1 1,-1 0-1,-1 1 1,-2 0-1,-1 4-372,8 75 497,0-29-168,-3-1-1,-4 2 1,-5 42-329,-11 191 1254,3-30 612,-19 56-1866,2-214 348,18-100-249,2 0 1,1 0-1,2 0 0,1 1 0,1-1 0,2 2-99,4 138 367,2-176 1642,16-3-4296,-8 3 1093,54-20-1574</inkml:trace>
  <inkml:trace contextRef="#ctx0" brushRef="#br1" timeOffset="50853.97">12260 11372 7602,'-2'-3'2506,"-13"-14"9155,14 16-11472,1 0-1,-1 0 1,0 0-1,0 1 0,0-1 1,0 0-1,0 1 1,0-1-1,0 1 0,0-1 1,0 1-1,-1-1 1,1 1-1,0 0 0,0 0 1,0-1-1,0 1 1,-1 0-1,1 0 0,0 0 1,0 0-1,0 0 1,-1 1-1,1-1 0,0 0 1,0 0-1,0 1 0,-1 0-188,0 3-5138,5 5 1777,-2-8 2253,6 14-5303</inkml:trace>
  <inkml:trace contextRef="#ctx0" brushRef="#br1" timeOffset="51182.45">12303 11888 12027,'-12'-11'4633,"0"-1"888,10 2-3089,0-2-239,-2 1-505,-2-1-288,2 2-551,-1 1-185,1 3-320,-1 5-96,3-3-152,0 4-24,1 0-24,1 0 88,0 0-24,0 1-4721,1 1-1832,14 13-1001</inkml:trace>
  <inkml:trace contextRef="#ctx0" brushRef="#br1" timeOffset="52703.29">12276 11387 4849,'-14'4'285,"-25"6"4925,37-9-4242,-1 0 1,1-1-1,-1 0 1,0 0-1,1 0 1,-1 0-1,0 0 1,1 0-1,-1 0 1,1-1-1,-1 0 1,-1 0-969,3 1 38,1 0 1,0 0-1,0 0 1,0-1-1,-1 1 1,1 0-1,0 0 1,0 0-1,0 0 1,0-1-1,-1 1 1,1 0-1,0 0 1,0 0-1,0-1 0,0 1 1,0 0-1,0 0 1,0 0-1,0-1 1,-1 1-1,1 0 1,0 0-1,0-1 1,0 1-1,0 0 1,0 0-1,0-1 0,0 1 1,1 0-1,-1 0 1,0 0-1,0-1 1,0 1-1,0 0 1,0 0-1,0-1 1,0 1-1,0 0 1,1 0-1,-1 0 1,0 0-1,0-1 0,0 1 1,0 0-1,1 0 1,-1 0-1,0 0 1,0 0-1,0-1 1,1 1-1,-1 0 1,0 0-1,0 0 1,0 0-1,1 0 0,-1 0 1,0 0-1,0 0 1,1 0-1,-1 0 1,0 0-1,0 0 1,0 0-1,1 0 1,-1 0-1,0 0 1,0 0-1,1 0-38,18-5-2177,8 4 106</inkml:trace>
  <inkml:trace contextRef="#ctx0" brushRef="#br1" timeOffset="53821.42">14318 11701 6897,'-3'-13'10499,"9"10"-5239,2 2-4951,-2 0-1663,12-2 1416,0-1 0,0-1 0,0-1 0,0 0 0,-1-1 0,0-1 0,-1-1 0,0 0 0,0-1 0,-1-1 0,0 0 0,-1-1 0,0-1 0,-1 0 0,-1-1 0,0-1-1,0 1 1,-2-2 0,0 1 0,-1-2 0,0 1 0,5-17-62,1 4 47,-12 24 50,0 0 0,0-1 0,0 1 0,-1-1 0,0 1 0,0-1-1,0 0 1,-1 0 0,0-1-97,-3 85 1348,-1-45-1182,2 1 1,2-1-1,1 0 1,1 0 0,3 2-167,-6-33 33,1 0 1,-1-1 0,1 1 0,0 0-1,0 0 1,-1 0 0,1-1 0,1 1 0,-1 0-1,0-1 1,0 1 0,1-1 0,-1 0-1,0 1 1,1-1 0,-1 0 0,1 0-1,0 0 1,0 0 0,-1 0 0,1 0 0,0 0-1,0-1 1,1 1-34,28 2-1098,-11-7-2937,0-2 88</inkml:trace>
  <inkml:trace contextRef="#ctx0" brushRef="#br1" timeOffset="54436.96">14989 11389 1296,'-9'-24'4616,"9"23"-3950,0-1 1,-1 1 0,1-1-1,0 0 1,-1 1 0,0-1-1,1 1 1,-1-1-1,0 1 1,0 0 0,0-1-1,0 1 1,0 0 0,0-1-1,0 1 1,0 0 0,-1-1-667,-14 4 3941,-11 15-3477,16-8-240,0 1 0,0 0 0,1 1 0,1 0 0,0 1 0,0 0 0,-4 10-224,10-18 38,0 1 0,0 0 0,1-1 0,0 1 0,0 0 0,1 0 0,-1 1 0,1-1 0,0 0 0,0 0 0,1 1 0,0-1 0,0 0 0,0 1 0,0-1 0,1 0 0,0 1 0,0-1 0,0 0 0,1 0 0,0 0 0,0 0 0,0 0 0,0 0 0,4 4-38,-2-4 17,1 0 0,0 1-1,0-1 1,0-1 0,1 1 0,0-1 0,0 0 0,0-1 0,0 1 0,1-1-1,-1 0 1,1-1 0,0 0 0,0 0 0,0 0 0,0-1 0,0 0 0,0 0-1,0-1 1,0 1 0,3-2-17,-6 1 17,1 0 1,0-1-1,-1 1 0,1-1 0,0 0 0,-1-1 0,1 1 0,-1-1 0,0 0 1,0 0-1,1 0 0,-1-1 0,0 1 0,-1-1 0,1 0 0,0 0 1,-1 0-1,0-1 0,0 1 0,0-1 0,0 0 0,0 1 0,-1-1 1,0-1-1,0 1 0,0 0 0,0-1 0,0 1 0,-1 0 0,0-1 1,0 0-1,0-2-17,0 3 25,-1-1-1,0 1 1,0-1 0,0 1 0,-1-1 0,1 1 0,-1 0 0,0-1 0,0 1 0,0 0 0,-1-1-1,0 1 1,0 0 0,0 0 0,0 0 0,0 1 0,-1-1 0,0 0 0,0 1 0,0 0-1,0 0 1,0 0 0,-1 0 0,1 0 0,-1 0 0,0 1 0,-3-2-25,5 4 788,3 1-1384,0-1-2575,0 0 123</inkml:trace>
  <inkml:trace contextRef="#ctx0" brushRef="#br1" timeOffset="54886.9">15182 11408 4217,'73'-13'3314,"-62"8"316,-15-1-1425,-13 1 1573,13 6-3519,1 1-1,-1-1 1,1 1 0,0 0 0,0 0 0,0 0 0,0 0 0,0 0 0,0 1 0,1-1 0,-1 1 0,1 0-1,0 0 1,0 0 0,0 0 0,0 0 0,0 0 0,1 0 0,-2 4-259,-25 69 1375,27-72-1255,-1 5-17,0-1 0,0 1-1,1 0 1,0 0 0,1 0-1,-1 0 1,2 1 0,-1-1-1,2 0 1,-1-1-1,1 2-102,-1-7 18,0-1-1,-1 0 1,1 1-1,0-1 0,0 0 1,1 0-1,-1 0 1,0 0-1,1 0 0,0 0 1,-1 0-1,1 0 1,0-1-1,0 1 0,0 0 1,0-1-1,2 1-17,-2-1 16,1 0 0,0 0 0,0 0 0,0-1 0,0 1 1,0-1-1,0 0 0,0 0 0,0 0 0,0 0 0,0-1 0,0 1 0,0-1 0,0 0 0,0 0 0,0 0 0,0 0 0,0 0-16,6-4 27,-1 1-1,0-1 1,-1 0-1,1 0 1,-1-1-1,0 0 1,-1-1-1,1 1 1,-1-1-1,-1 0 1,1-1-1,-1 0 1,0 1-1,-1-2 1,0 1-1,0 0 1,-1-1 0,0 0-1,0 1 1,-1-1-1,0 0 1,-1-1-1,0 1 1,0 0-1,-1 0 1,0 0-1,-1-4-26,0 11 68,0-1 0,1 0 0,-1 0 0,0 1-1,-1-1 1,1 1 0,0-1 0,-1 1 0,1 0 0,-1-1-1,0 1 1,0 0 0,0 0 0,0 0 0,0 0 0,0 0-1,0 1 1,-2-2-68,-20-4-3755,11 6 825</inkml:trace>
  <inkml:trace contextRef="#ctx0" brushRef="#br1" timeOffset="55428.38">15673 11151 1544,'-4'-16'987,"-4"-6"10289,8 22-11066,-1-1-1,1 1 0,-1 0 0,0 0 0,1 0 1,-1 0-1,1 0 0,-1 0 0,0 0 0,1 0 1,-1 0-1,1 0 0,-1 0 0,0 0 0,1 1 1,-1-1-1,1 0 0,-1 0 0,1 1 0,-1-1 1,1 0-1,-1 1 0,1-1 0,-1 0 0,1 1 1,-1-1-1,1 1 0,0-1 0,-1 1 0,1-1 1,0 1-1,-1-1 0,1 1 0,0-1 0,-1 1 1,1-1-1,0 1 0,0 0 0,0-1 0,0 1-209,-73 95 1770,71-94-1759,1 0-1,0-1 0,-1 1 1,1 0-1,0 0 0,0 0 1,0 0-1,1 0 1,-1 0-1,0 0 0,1 0 1,0 0-1,-1 0 1,1 1-1,0-1-10,0-1 4,0-1 0,0 1 1,1 0-1,-1 0 0,0-1 0,0 1 0,1 0 1,-1-1-1,0 1 0,1 0 0,-1-1 0,1 1 1,-1 0-1,1-1 0,-1 1 0,1-1 0,0 1 1,-1-1-1,1 1 0,0-1 0,-1 1 0,1-1 1,0 0-1,0 1 0,0-1-4,2 1 12,0-1-1,0 1 1,1 0 0,-1-1 0,0 0-1,1 0 1,-1 0 0,0 0 0,1-1-1,-1 1 1,0-1 0,0 0 0,3-1-12,1-1 24,-1-1 1,0 0 0,0 0 0,0 0 0,-1 0 0,1-1 0,-1 0 0,3-4-25,-7 8 12,1-1-1,0 0 1,-1 1-1,1-1 1,-1 0-1,0 0 1,1 0-1,-1 0 1,0 0-1,0 0 0,0 0 1,-1-1-1,1 1 1,0 0-1,-1-1 1,1 1-1,-1 0 1,0-1-1,0 1 1,0 0-1,0-1 1,0 1-1,-1 0 1,1-1-1,-1 1 1,1 0-1,-1-1-11,0 2 3,1 0 0,0 1 0,-1-1 0,1 1 0,-1-1 0,1 1 0,-1-1 0,0 1 0,1-1 0,-1 1 0,1-1-1,-1 1 1,0 0 0,1-1 0,-1 1 0,0 0 0,1 0 0,-1-1 0,0 1 0,0 0 0,1 0 0,-1 0 0,0 0 0,0 0 0,1 0 0,-1 0 0,0 0 0,1 0 0,-1 0 0,0 0 0,0 1 0,1-1 0,-1 0 0,0 0-1,1 1 1,-1-1 0,0 1 0,1-1 0,-1 0 0,1 1 0,-1-1 0,1 1 0,-1-1 0,0 1-3,0 1 47,0-1 0,-1 0 0,1 0 0,0 1 0,0-1 0,0 1 0,0-1 0,0 1-1,0-1 1,0 1 0,1 0 0,-1-1 0,0 1 0,1 0 0,-1-1 0,1 1 0,0 0 0,0 1-47,12 30-3202,-2-15 357</inkml:trace>
  <inkml:trace contextRef="#ctx0" brushRef="#br1" timeOffset="55833.1">15824 11199 5129,'84'-46'3342,"-83"45"-2859,1 0 0,0 0 0,0 0 0,-1 0 0,1 0 0,-1-1 0,1 1-1,-1 0 1,1-1 0,-1 1 0,0-1 0,0 0 0,2-1-483,-10 15 4748,0 19-4335,-2 1 1,-1-1-1,-1-1 0,-2 0 0,-1 1-413,-29 50 1283,-13 16-1283,33-61 153,13-22-109,0 1 0,1 1 0,0 0 1,1 0-1,1 0 0,0 1 0,1 0 1,1 0-1,-1 13-44,6-29 14,0 0-1,0 0 1,0 0-1,0 0 1,1 1-1,-1-1 1,0 0-1,1 0 1,-1 0-1,1 0 1,-1 0-1,1 0 1,0 0-1,-1 0 1,1 0-1,0-1 1,0 1-1,0 0 1,-1 0 0,1 0-1,0-1 1,0 1-1,0-1 1,0 1-1,0-1 1,0 1-1,0-1 1,1 1-1,-1-1 1,0 0-1,0 0 1,0 1-1,0-1 1,0 0-1,1 0 1,-1 0-1,0 0 1,0-1 0,0 1-1,0 0 1,0 0-1,1-1-13,62-11-2126,-50 8 17,25-4-1410</inkml:trace>
  <inkml:trace contextRef="#ctx0" brushRef="#br1" timeOffset="56168.52">16026 11635 2529,'22'-36'8953,"-17"29"3338,-54 85-10908,48-76-1364,0-1 0,0 0 0,0 1-1,0-1 1,0 1 0,0 0 0,1-1 0,-1 1-1,1 0 1,-1-1 0,1 1 0,-1 0 0,1-1 0,0 1-1,0 0 1,0 0 0,0-1 0,0 1 0,0 0 0,1 0-1,-1-1 1,1 2-19,0-2 11,0 0-1,0 0 0,0 0 0,0 0 1,0 0-1,0-1 0,0 1 1,1 0-1,-1-1 0,0 1 1,0-1-1,1 1 0,-1-1 1,0 0-1,1 0 0,-1 0 0,0 1 1,1-1-1,-1 0 0,0 0 1,2-1-11,8 0 51,1-1 0,-1 0 0,1 0 0,-1-2 0,2 0-51,-11 4 17,-1 0 1,1-1 0,0 1 0,0-1 0,0 0 0,0 0-1,-1 0 1,1 0 0,0 0 0,-1 0 0,1 0 0,-1 0-1,1 0 1,-1-1 0,0 1 0,1-1 0,-1 1 0,0-1-1,0 1 1,0-1 0,0 0 0,0 0 0,0 1 0,-1-1-1,1 0 1,-1 0 0,1 0 0,-1 0 0,0 0 0,1 0-18,-2-1 40,0 0 0,0 1 0,1-1 0,-1 1 0,-1-1 0,1 1 0,0-1 0,-1 1 0,1 0 0,-1 0 0,0 0 0,1 0 0,-1 0 0,0 0 0,0 0 0,-1 0 0,1 1 0,0-1 0,-1 1 0,1 0 0,0-1 0,-1 1-40,-3-2 97,-1 1 0,1-1 0,0 1 0,-1 0 0,1 1 0,-1 0 0,0 0 1,0 0-1,1 1 0,-1 0 0,-6 0-97,10 1-391,1-1 0,-1 1 0,0 0-1,0-1 1,1 1 0,-1 0 0,1 1 0,-1-1 0,1 0 0,-1 1 0,0 0 391,-5 3-3138</inkml:trace>
  <inkml:trace contextRef="#ctx0" brushRef="#br1" timeOffset="60088.53">16786 10557 1280,'-18'-5'848,"0"1"223,1 2 2543,79 0 5393,54-7-5984,79-5-3213,651 8 1615,-503 7-663,206 21-254,-241-5-158,132-16-350,-337-8 681,-11 1 424,29 5-1105,21 4 100,-141-3-94,0 0-1,0 0 1,0 0 0,1 0 0,-1 0 0,0 0 0,0 0 0,0 0-1,0 0 1,0 0 0,1-1 0,-1 1 0,0 0 0,0-1 0,0 1 0,0-1-1,0 1 1,0-1 0,0 0 0,0 1 0,0-1 0,-1 0 0,2 0-6,-2 0 8,0 0 1,0 0 0,0 0-1,-1 0 1,1 0 0,0 0-1,0 1 1,0-1 0,-1 0 0,1 0-1,0 0 1,-1 0 0,1 1-1,-1-1 1,1 0 0,-1 0-1,1 1 1,-1-1 0,0 0 0,1 1-1,-1-1 1,0 0-9,-8-6 19,1 0 1,-1 1-1,0 0 0,0 0 0,-3 0-19,-9-3 8,0 0 0,-1 1-1,-9-1-7,17 0-7,13 4-10,12 3 1,20 4 7,0 2 0,0 1 0,0 1 0,2 3 9,-19-5-5,0 0-1,0 1 1,-1 1 0,0 0 0,0 0 0,-1 2 0,0-1-1,0 2 1,-1-1 0,2 3 5,-10-7-2,0-1-1,0 0 1,-1 1-1,1-1 1,-1 1-1,0 0 1,0 0-1,0-1 1,-1 1 0,1 1-1,-1-1 1,0 0-1,0 0 1,0 0-1,-1 1 1,0-1-1,1 0 1,-1 1-1,-1-1 1,1 0-1,-1 1 1,0-1 0,0 0-1,0 0 1,0 0-1,-1 0 1,1 0-1,-3 3 3,-1 2 20,0 1 0,-1-1 0,0-1 0,0 1-1,-1-1 1,0 0 0,0-1 0,-1 0 0,0 0-1,-8 5-19,13-10 246,-9 6-350,0-1-3388,4-2 640</inkml:trace>
  <inkml:trace contextRef="#ctx0" brushRef="#br1" timeOffset="61211.3">16990 10442 2369,'8'-42'1653,"-8"41"-1454,0 0 0,1 0 0,-1 1 0,0-1 0,0 0 0,0 1 0,0-1 0,0 0 0,0 0 0,0 1 0,0-1 0,0 0 0,0 1 0,0-1 0,-1 0 0,1 0 0,0 1 0,0-1 0,-1 0 0,1 1 0,0-1 0,-1 1 0,1-1 0,-1 0 0,1 1 0,-1-1 0,1 1 0,-1-1 0,1 1 0,-1-1 0,0 1 0,1 0 0,-1-1 0,0 1 0,1 0 0,-1-1 0,0 1-1,1 0 1,-1 0 0,0 0 0,1 0 0,-1 0 0,0 0 0,0 0 0,1 0 0,-1 0 0,0 0-199,-37 11 2969,31-9-3159,-22 9 923,1 1 1,0 0-1,1 2 1,1 2-1,0 0 1,1 2-1,-2 2-733,22-15 119,0 0 0,0 0 0,0 1 0,0-1-1,1 1 1,0 0 0,0 0 0,1 1 0,-2 2-119,4-6 40,1-1 0,-1 1 0,1 0 0,0-1 1,-1 1-1,1 0 0,0 0 0,1-1 1,-1 1-1,0 0 0,1-1 0,-1 1 0,1-1 1,0 1-1,0-1 0,0 1 0,0-1 0,1 1 1,-1-1-1,1 0 0,-1 0 0,1 1 1,0-1-1,0 0 0,-1-1 0,1 1 0,2 1-40,0 0 134,2 1-1,-1 0 1,0-1 0,1 0-1,-1 0 1,1-1-1,0 0 1,0 1-1,0-2 1,0 1 0,1-1-1,-1 0 1,0 0-1,0-1 1,1 0-1,-1 0 1,0-1 0,1 1-1,0-1-133,3 0-612,1 0 0,0 2-1,-1-1 1,1 1-1,0 1 1,8 2 612,11 6-2830</inkml:trace>
  <inkml:trace contextRef="#ctx0" brushRef="#br1" timeOffset="74288.28">17936 11404 7826,'-4'25'1303,"-1"6"335,9-6 2501,2-19 1419,6-6-3489,18-7-1907,-24 5 288,16-6-156,-1-1 0,-1-1 0,1 0-1,-1-2 1,13-10-294,29-23 713,9-12-713,-58 46 54,0-1-1,-1 0 1,-1-1 0,0-1 0,7-11-54,-13 18 31,-1 0-1,0 0 1,0 0 0,-1-1 0,0 1 0,0-1-1,-1 0 1,0 0 0,0 0 0,-1 0 0,0 0-1,-1 0 1,1-5-31,-2 13 15,1 0 0,0 0-1,0 1 1,0-1 0,-1 0-1,1 1 1,0-1 0,0 0 0,-1 0-1,1 0 1,0 1 0,0-1-1,-1 0 1,1 0 0,0 0 0,-1 0-1,1 0 1,0 1 0,-1-1-1,1 0 1,0 0 0,-1 0 0,1 0-1,0 0 1,-1 0 0,1 0-1,0 0 1,-1 0 0,1 0 0,0-1-1,-1 1 1,1 0 0,0 0-1,-1 0 1,1 0 0,0 0-1,-1-1 1,1 1 0,0 0 0,0 0-1,-1 0 1,1-1 0,0 1-1,0 0 1,-1 0 0,1-1 0,0 1-1,0 0 1,0-1 0,0 1-1,-1 0 1,1-1 0,0 1 0,0 0-1,0-1 1,0 1 0,0 0-1,0-1 1,0 1 0,0 0 0,0-1-1,0 1 1,0 0-15,-20 32 370,7-5-214,1 0 0,2 0 0,0 2 0,0 6-156,7-23 54,1-1-1,1 1 1,0 0 0,0-1 0,1 1 0,1 6-54,-1-13 9,1 0 1,0-1 0,0 1-1,0 0 1,0-1-1,1 1 1,0-1-1,0 1 1,0-1 0,1 0-1,-1 0 1,1 0-1,0 0 1,0 0-1,1 0-9,-1-2 13,-1 0-1,1 0 0,-1 0 0,1-1 0,-1 0 0,1 1 0,0-1 0,0 0 1,0 0-1,0-1 0,-1 1 0,1 0 0,0-1 0,0 0 0,0 0 1,0 0-1,0 0 0,0 0 0,0 0 0,0-1 0,0 0 0,1 0-12,31-11-893,-4-4-3499,-6 0 679</inkml:trace>
  <inkml:trace contextRef="#ctx0" brushRef="#br1" timeOffset="74750.7">18568 11302 7386,'68'-103'4232,"-67"102"-4056,0 0-1,0 0 0,0 0 0,-1 0 0,1 0 0,0 0 0,-1 0 0,1 0 0,-1-1 0,1 1 0,-1 0 0,0 0 0,1-1 0,-1 1 0,0 0 0,0-1 0,0 1 0,0 0 0,0-1 0,0 1 0,0 0 0,0 0 0,-1-1 0,1 1 0,0 0 0,-1-1 0,1 1 0,-1 0 1,0 0-1,1 0 0,-1 0 0,0 0 0,0 0 0,1 0 0,-1 0 0,0 0 0,0 0 0,0 0 0,0 0 0,0 0 0,-1 1 0,1-1-175,-1 0 271,0 0 0,0 1 0,0-1 1,-1 1-1,1-1 0,0 1 0,0 0 0,0 0 0,0 0 1,-1 0-1,1 0 0,0 0 0,0 0 0,0 1 0,0 0 1,0-1-1,-2 2-271,0 1 159,0 1 1,1 0 0,-1 0 0,1 0-1,0 0 1,0 0 0,1 1 0,-1-1-1,1 1 1,0 0 0,0 0 0,0 0-1,1 0 1,0 0 0,0 0 0,0 1-160,-1 6 145,0 1 0,1 0 0,1-1 0,0 1 0,0 0 0,2 2-145,-2-10 23,1 0 0,0 0 1,1 0-1,-1 0 0,1-1 0,0 1 0,0 0 1,1-1-1,-1 0 0,1 0 0,0 1 1,0-1-1,0-1 0,1 1 0,-1 0 1,1-1-1,0 0 0,0 0 0,0 0 1,0 0-1,4 1-23,-5-3 14,0 0-1,-1 0 1,1-1 0,0 1-1,0-1 1,0 1 0,0-1 0,0 0-1,0 0 1,0-1 0,0 1-1,0 0 1,0-1 0,0 0-1,0 0 1,0 0 0,-1 0 0,1 0-1,0 0 1,-1-1 0,1 1-1,-1-1 1,1 0 0,-1 0 0,0 0-1,0 0 1,0 0 0,0 0-1,0 0 1,0-1 0,0 1-1,-1-1 1,1 0 0,-1 1 0,0-1-1,1-2-13,-1 1 55,1-1-1,-1 0 1,0 1-1,-1-1 0,1 0 1,-1 0-1,0 0 1,0 0-1,0 0 1,-1 1-1,0-1 0,0 0 1,0 0-1,0 1 1,-1-1-1,1 0 1,-1 1-1,-1 0 1,1-1-1,-1 1 0,1 0 1,-1 0-1,0 1 1,-1-1-1,1 0 1,0 1-1,-4-2-54,4 8-6244,2-2 1627</inkml:trace>
  <inkml:trace contextRef="#ctx0" brushRef="#br1" timeOffset="75341.29">19113 11049 3401,'3'-1'14179,"-8"0"-8060,-13 4-4194,6 4-1760,1 0 1,1 1-1,-1 0 0,1 1 1,1 0-1,0 0 0,-1 3-165,9-12 5,-1 2 16,0 0 0,0 1 0,0-1 0,1 0 0,-1 1 0,1-1 0,-1 1 0,1 0 0,0-1 0,0 1 0,0 0 0,0 0 0,0 1-21,1-3 8,0 1-1,0-1 1,0 0-1,0 0 1,0 0-1,1 0 1,-1 0-1,0 0 1,1 0-1,-1 0 1,0 0-1,1 0 1,-1 0-1,1 0 1,0 0-1,-1 0 1,1 0-1,0 0 1,-1 0-1,1-1 1,0 1-1,1 1-7,1-1 10,-1 1-1,1-1 1,0 0 0,0 0-1,0 0 1,0 0 0,0 0-1,0-1 1,0 1 0,0-1-1,0 0 1,0 0 0,0 0-1,1 0 1,-1 0 0,0-1-1,0 0 1,2 0-10,4-2 27,1-1 0,-1 0 0,0-1 0,0 1 0,0-2 0,-1 1 0,4-4-27,-9 7 12,0-1 0,0 1 0,0-1 0,0 0 0,-1 1 0,1-1 0,-1 0 0,0-1 0,0 1 0,0 0-1,0-1 1,0 1 0,-1-1 0,1 1 0,-1-1 0,0 0 0,0 1 0,-1-1 0,1 0 0,-1-2-12,-7-8 525,1 10-1770,3 8-3015,2 5 34</inkml:trace>
  <inkml:trace contextRef="#ctx0" brushRef="#br1" timeOffset="76031.37">19376 10977 4657,'16'-13'10547,"-18"34"-5527,-1-1-5701,-2 7 1115,-1 0 0,-2-1 1,0 0-1,-2 0 0,-3 3-434,-66 127 1238,48-102-1074,3 2-1,2 1 0,1 7-163,23-59 14,0 1 0,0 0 0,1-1 0,0 1 0,0 0 0,0 0 0,1-1 0,0 1 0,0 0 0,0 0 0,1 2-14,0-6-3,-1-1 0,0 0 1,1 0-1,-1 0 0,1 1 0,0-1 1,-1 0-1,1 0 0,0 0 0,0 0 1,0 0-1,0 0 0,0 0 0,0 0 1,0-1-1,0 1 0,0 0 0,0-1 1,0 1-1,1 0 3,1 0-43,0-1 1,0 1-1,0 0 0,0-1 1,0 0-1,0 0 0,0 0 1,0 0-1,0 0 0,0-1 1,0 1-1,2-2 43,22-5-1184,1-1 0,-1-1 0,-1-1 1,25-14 1183,-36 16-253,0-1 1,0 0 0,-1-1 0,0-1 0,-1 0 0,0 0 0,-1-2 0,9-11 252,-20 23 96,0 0 0,0 0-1,0 0 1,-1 0 0,1 0 0,0 0 0,-1 0 0,1 0-1,-1 0 1,1 0 0,-1 0 0,0 0 0,0-1 0,1 1 0,-1 0-1,0 0 1,0 0 0,0-1 0,0 1 0,0 0 0,0 0 0,-1-1-1,1 1 1,0 0 0,-1 0 0,1 0 0,-1 0 0,1 0-1,-1-1 1,1 1 0,-1 0 0,0 0 0,0 0-96,0 0 94,0 1-1,0-1 1,0 1-1,0-1 1,0 1 0,0-1-1,0 1 1,0 0-1,0 0 1,0 0 0,0-1-1,0 1 1,0 0 0,-1 0-1,1 0 1,0 1-1,0-1 1,0 0 0,0 0-1,0 1 1,0-1 0,0 0-1,0 1 1,0-1-1,0 1 1,0-1 0,0 1-1,0 0 1,0-1-1,1 1 1,-1 0 0,0 0-1,0 0 1,1-1 0,-1 1-1,0 1-93,-2 2 91,0 1 0,0-1 0,0 1 0,0-1 0,1 1 0,0 0 0,0 0 0,0 0 0,1 1 0,0-1 0,0 0 0,0 0 0,0 1 0,1-1 0,0 1 0,0-1 0,1 3-91,-1-6 14,1 0 1,-1 0-1,0 1 0,1-1 0,0 0 0,0 0 0,-1 0 0,1 0 0,1 0 0,-1 0 0,0 0 0,0 0 0,1 0 0,-1 0 1,1-1-1,-1 1 0,1-1 0,0 1 0,-1-1 0,1 1 0,0-1 0,0 0 0,0 0 0,0 0 0,0 0 0,1 0 1,-1-1-1,0 1 0,0-1 0,0 1 0,1-1 0,-1 0 0,0 0 0,1 0 0,-1 0 0,0 0 0,0 0 0,1-1 1,-1 1-1,0-1 0,1 0-14,3 0 40,0-1 1,0 1-1,0-2 1,0 1 0,0 0-1,0-1 1,2-2-41,-8 5 22,1-1 0,0 1 0,0-1 0,-1 1 1,1-1-1,0 1 0,-1-1 0,1 0 0,0 1 0,-1-1 0,1 0 1,-1 1-1,1-1 0,-1 0 0,1 0 0,-1 0 0,0 0 0,1 1 0,-1-1 1,0 0-1,0 0 0,0 0 0,1 0 0,-1 0 0,0 0 0,0 0 1,0 1-1,-1-1 0,1 0 0,0 0 0,0 0 0,0 0 0,-1 0 0,1 0 1,0 1-1,-1-1 0,1 0 0,-1 0 0,1 0 0,-1 1 0,1-1 1,-1 0-1,1 1 0,-1-1 0,0 0 0,0 1 0,1-1 0,-1 1 0,0-1 1,0 1-1,1-1 0,-1 1 0,0 0 0,0-1 0,0 1-22,-8-6 160,-1 1-1,1 0 0,-1 0 1,0 1-1,0 0 1,0 1-1,-1 0 0,-9-1-159,17 4-3869,11-5 815</inkml:trace>
  <inkml:trace contextRef="#ctx0" brushRef="#br1" timeOffset="78236.12">21062 10569 2721,'-34'-11'5120,"-29"-5"-574,36 11 363,41 4-270,13-1-4704,382 17 2058,-141-1-1469,1291-28 197,-1515 13-694,-25 1-1,0 0-1,0-1 1,0 0-1,0-2 0,-1 0 1,1-2-1,-1 0 1,2-1-26,-20 6 4,1 0 1,0-1-1,0 1 1,-1 0-1,1-1 1,0 1 0,-1 0-1,1-1 1,0 1-1,-1-1 1,1 1-1,-1-1 1,1 1-1,-1-1 1,1 1-1,-1-1 1,1 1 0,-1-1-1,0 0 1,1 1-1,-1-1 1,0 0-1,1 0 1,-1 1-1,0-1 1,0 0-1,0 1 1,0-1 0,0 0-1,0 0 1,0 1-1,0-1 1,0 0-1,0 0 1,0 1-1,0-1 1,0 0-1,0 0 1,-1 1 0,1-1-1,0 0 1,-1 1-1,1-1 1,-1 0-1,1 1 1,0-1-1,-1 1 1,1-1-1,-1 0 1,0 1 0,1-1-1,-1 1 1,1 0-1,-1-1 1,0 1-1,0-1-4,-41-26 91,38 25-87,-30-14 4,-2 1 1,0 2-1,-1 1 0,0 2 1,0 2-1,-1 1 0,0 2 1,-1 1-9,36 4-4,1 0 0,0 0 0,0 0 1,-1 0-1,1 0 0,0 0 0,0 0 0,0 1 0,-1-1 1,1 1-1,0 0 0,0 0 0,0 0 0,0 0 1,-1 1 3,2-2-2,1 0 1,0 0-1,0 0 1,0 1-1,0-1 1,0 0 0,0 0-1,-1 1 1,1-1-1,0 0 1,0 0-1,0 1 1,0-1 0,0 0-1,0 0 1,0 1-1,0-1 1,0 0-1,0 0 1,0 1-1,0-1 1,0 0 0,0 0-1,0 1 1,0-1-1,0 0 1,1 0-1,-1 1 1,0-1 0,0 0-1,0 0 1,0 0-1,0 1 1,1-1-1,-1 0 1,0 0-1,0 0 1,0 1 0,1-1 1,20 10-34,33 4 8,-39-12 24,-1 1 0,1 1 0,-1 0 0,0 1 0,0 1 0,0 0-1,-1 1 1,0 0 0,-1 1 0,1 0 0,0 2 2,-12-8 0,1-1 0,-1 1 0,0-1 1,0 1-1,0-1 0,0 1 0,0 0 1,0 0-1,0 0 0,0-1 0,-1 1 1,1 0-1,-1 0 0,1 0 0,-1 0 0,0 0 1,0 0-1,0 0 0,0 0 0,0 0 1,0 0-1,-1 0 0,1 0 0,-1 0 1,1 0-1,-1 0 0,0 0 0,1 0 0,-1-1 1,0 1-1,0 0 0,-1 0 0,1-1 1,-1 2-1,-7 8 11,-1-1 1,0 0 0,0 0 0,-1-1 0,-1 0-12,-18 17 99,10-7-630,-6-6-6954,7-8 1715</inkml:trace>
  <inkml:trace contextRef="#ctx0" brushRef="#br1" timeOffset="78842.84">21210 10357 5377,'-17'5'2305,"0"0"0,1 2 0,0 0 0,-2 1-2305,-99 63 3220,101-61-2574,-11 7-62,0 1 387,0 0 1,-7 8-972,27-20 178,1 0 0,-1 0-1,1 0 1,1 1 0,-1 0 0,1 0-1,0 1 1,1-1 0,0 1 0,-3 6-178,7-12 14,-1-1 1,0 0 0,1 0-1,-1 1 1,1-1 0,0 1-1,-1-1 1,1 0 0,0 1 0,0-1-1,0 1 1,0-1 0,0 0-1,0 1 1,0-1 0,0 1 0,1-1-1,-1 0 1,0 1 0,1-1-1,0 0 1,-1 1 0,1-1-1,0 0 1,-1 0 0,1 0 0,0 0-1,0 1 1,0-1 0,0 0-1,0 0 1,0-1 0,0 1 0,0 0-1,0 0 1,1 0 0,-1-1-1,0 1 1,1-1 0,-1 1 0,1-1-15,8 3 37,-1-2 1,0 1 0,0-1 0,1-1 0,-1 0 0,2 0-38,12 1 199,63 8 834,-30-1-4128,-9 2 676</inkml:trace>
  <inkml:trace contextRef="#ctx0" brushRef="#br1" timeOffset="80275.93">22183 11079 8458,'-6'-12'1618,"6"10"-594,-1 0 1,0 0 0,0 0 0,0 0 0,0 0 0,0 0 0,0 0 0,-1 0-1,1 1 1,-1-1 0,1 0 0,-2 0-1025,3 2 54,0 0-1,-1-1 0,1 1 1,0 0-1,0 0 0,-1 0 1,1 0-1,0-1 1,-1 1-1,1 0 0,0 0 1,-1 0-1,1 0 1,0 0-1,0 0 0,-1 0 1,1 0-1,0 0 1,-1 0-1,1 0 0,0 0 1,-1 0-1,1 0 0,0 0 1,-1 0-1,1 0 1,0 0-1,-1 0 0,1 0 1,0 1-1,-1-1 1,1 0-1,0 0 0,0 0 1,-1 1-1,1-1 1,0 0-1,0 0 0,-1 1 1,1-1-1,0 0 0,0 0 1,0 1-1,0-1 1,-1 0-1,1 1 0,0-1 1,0 0-1,0 1 1,0-1-1,0 0 0,0 1 1,0-1-1,0 0 1,0 1-1,0-1 0,0 0-53,1 5 719,0-11 746,-1 6-1453,0 0 0,0 0 1,0-1-1,0 1 1,0 0-1,0 0 0,0-1 1,0 1-1,0 0 1,0-1-1,-1 1 0,1 0 1,0 0-1,0 0 1,0-1-1,0 1 0,-1 0 1,1 0-1,0 0 0,0-1 1,0 1-1,-1 0 1,1 0-1,0 0 0,0 0 1,-1 0-1,1-1 1,0 1-1,0 0 0,-1 0 1,1 0-1,0 0 1,0 0-1,-1 0 0,1 0 1,0 0-1,-1 0 1,1 0-1,0 0 0,0 0 1,-1 0-1,1 0 1,0 0-1,0 0 0,-1 1 1,1-1-1,0 0 1,0 0-1,-1 0 0,1 0 1,0 1-13,-13 9-3553,11 6-1874,10 5-935</inkml:trace>
  <inkml:trace contextRef="#ctx0" brushRef="#br1" timeOffset="82040.16">22182 11162 3513,'-39'-42'2579,"29"30"4873,-3 1-50,1 24-6386,11-11-982,-1 1 0,1-1-1,0 0 1,0 1 0,0-1 0,0 1 0,0 0-1,1-1 1,-1 1 0,1-1 0,0 1-1,-1 0 1,1 1-34,0-3 9,0 0 0,0-1-1,1 1 1,-1-1 0,0 1 0,0-1 0,0 1-1,0-1 1,1 1 0,-1-1 0,0 1-1,1-1 1,-1 1 0,0-1 0,1 1-1,-1-1 1,0 0 0,1 1 0,-1-1-1,1 0 1,-1 1 0,1-1 0,-1 0-1,0 1 1,1-1-9,0 0 8,0 0 0,1 0 0,-1 0-1,0 0 1,0 0 0,1 0 0,-1 0 0,0 0-1,0 0 1,0-1 0,1 1 0,-1 0-1,0-1 1,0 1 0,0-1 0,1 0-8,-1 0 53,0 0-1,-1 1 1,1-1 0,0 0 0,-1 0 0,1 0 0,-1 0-1,1 0 1,-1 0 0,0 0 0,1 0 0,-1 0-1,0 0 1,1 0 0,-1 0 0,0 0 0,0 0-1,0 0 1,0 0 0,0 0 0,0 0 0,-1 0 0,1 0-1,0 0 1,0-1-53,1-15-2187,0 15-383</inkml:trace>
  <inkml:trace contextRef="#ctx0" brushRef="#br1" timeOffset="82481.72">22375 11034 6985,'63'-48'3459,"-55"38"-525,-9 8 214,-10 10 2721,-140 327-1278,125-281-4240,3 1-1,-8 30-350,31-73 628,5-12-1598,3-2-4764,11-4 1495</inkml:trace>
  <inkml:trace contextRef="#ctx0" brushRef="#br1" timeOffset="82848.47">22548 11283 6809,'1'-2'466,"0"0"-1,-1 0 1,1 0-1,-1 0 1,1 0-1,-1 0 1,0 0-1,0 0 1,0 0-1,0 0 1,0 0-1,0 0 1,0 0-1,-1 0 1,1-1-466,-1 3 163,1-1 1,-1 1 0,1-1 0,0 1-1,-1 0 1,1-1 0,-1 1-1,1 0 1,-1-1 0,1 1-1,-1 0 1,1 0 0,-1-1 0,1 1-1,-1 0 1,1 0 0,-1 0-1,1 0 1,-1 0 0,0 0-1,1 0 1,-1 0 0,1 0 0,-1 0-1,1 0 1,-1 0 0,1 0-1,-1 0 1,0 0 0,1 1-1,-1-1 1,1 0-164,-5 2 342,0 1 0,0-1-1,1 1 1,-1 0 0,1 0 0,0 0-1,0 1 1,0-1 0,0 1-1,0 0-341,-1 3 144,0 0-1,1 0 1,-1 1-1,2-1 0,-1 1 1,1 0-1,0 0 1,0 0-1,1 0 1,0 0-1,1 1 0,-1 4-143,2-11 12,0 1 0,-1-1 0,1 1 0,0-1-1,0 1 1,1-1 0,-1 1 0,1-1 0,-1 1-1,1-1 1,0 0 0,0 1 0,0-1 0,0 0-1,0 1 1,0-1 0,0 0 0,1 0 0,-1 0-1,1 0 1,0 0 0,0-1 0,0 1 0,-1 0-1,1-1 1,1 0 0,-1 1 0,0-1 0,0 0-1,0 0 1,1 0 0,-1 0 0,1 0 0,-1-1-1,0 1 1,1-1 0,-1 0 0,1 1 0,-1-1-1,1 0 1,-1-1 0,1 1 0,0 0-12,1 0 14,-1-1 0,1 1-1,0-1 1,-1 0 0,1 1 0,-1-2 0,1 1 0,-1 0 0,0-1-1,1 1 1,-1-1 0,0 0 0,0 0 0,0 0 0,0-1-1,-1 1 1,1-1 0,0 0 0,-1 1 0,0-1 0,0 0 0,0 0-1,0-1 1,0 1 0,-1 0 0,1 0 0,-1-1 0,0 1-1,0-1 1,0-2-14,0 4 11,-1-1 0,0 0 0,0 1-1,0-1 1,0 0 0,0 0 0,0 1 0,-1-1-1,0 0 1,1 1 0,-1-1 0,0 1 0,0-1-1,0 1 1,-1-1 0,1 1 0,-1 0-1,1-1 1,-1 1 0,0 0 0,1 0 0,-1 0-1,0 0 1,0 1 0,-1-1 0,1 1 0,0-1-1,-1 1 1,1 0 0,-1-1 0,1 1-1,-1 0 1,1 1 0,-1-1 0,0 0 0,1 1-1,-1 0 1,0-1 0,1 1 0,-2 0-11,3 0 42,0 0 1,0 0-1,-1 0 1,1 0-1,0 0 1,0 0-1,0 0 0,0 0 1,0 1-1,0-1 1,0 0-1,0 0 1,0 1-1,0-1 1,0 1-1,0-1 1,0 1-1,0 0 1,0-1-1,0 1-42,-3 9-3556,4-1 960</inkml:trace>
  <inkml:trace contextRef="#ctx0" brushRef="#br1" timeOffset="85502.3">21440 11463 6321,'8'68'3352,"-8"-67"-2851,0 1 0,0-1 0,1 1 0,-1-1 0,1 1 0,-1-1 0,1 1 0,-1-1 0,1 0 0,0 1 0,0-1 0,-1 0 1,1 1-1,0-1 0,0 0 0,0 0 0,1 0 0,-1 0 0,0 0 0,0 0 0,1 0 0,-1 0 0,0 0 0,2 0-501,0-1 406,1 1-1,0-1 1,-1 0-1,1 0 1,0 0-1,-1 0 1,1-1-1,0 1 1,0-1-406,4-1-617,4 0 679,0-1 0,-1 0 0,0-1 0,0 0 0,0-1 0,0 0 1,0-1-1,-1 0 0,0 0 0,-1-1 0,1-1 0,-1 1 1,-1-2-1,1 1 0,0-2-62,4-7 41,0-1 0,-1 1-1,-1-2 1,-1 0 0,-1 0 0,0-1 0,-1 0 0,0-3-41,11-45 367,9-58-367,-26 113 47,0 9 700,-2 13-415,-1 30-307,-1-16 62,4 366 1696,-5-393-884,0 0-5609,2-3 972</inkml:trace>
  <inkml:trace contextRef="#ctx0" brushRef="#br1" timeOffset="86818.03">23856 4006 9714,'0'-1'2457,"0"-1"775,0 1-2888,0-1-48,0 1-184,1 1-64,-1 0 120,22 11-280,38 26-2232,-43-24-905,-11-4-728</inkml:trace>
  <inkml:trace contextRef="#ctx0" brushRef="#br1" timeOffset="87160.27">24101 4517 10042,'-27'18'2265,"22"-6"879,-9 6-2888,9 7-256,2 8 16,4 1 240,2 6-408,2 1-2992,-1-2 1087</inkml:trace>
  <inkml:trace contextRef="#ctx0" brushRef="#br1" timeOffset="87509.97">24210 5460 5353,'-21'46'1745,"1"2"335,8-2-1576,0 10-24,5-10-240,3 9-1288,5-5-1032,6 5-73</inkml:trace>
  <inkml:trace contextRef="#ctx0" brushRef="#br1" timeOffset="87510.97">23867 6689 8442,'-12'28'1920,"-2"5"721,-1-6-2441,10 10-8,5 4-200,5 9-2641,1-9 985</inkml:trace>
  <inkml:trace contextRef="#ctx0" brushRef="#br1" timeOffset="87879.26">23871 7572 8954,'4'42'2032,"-9"-37"785,2 24-2561,6 4-232,1 10 296,4-5 0,2 9-3136,-5-1 1319</inkml:trace>
  <inkml:trace contextRef="#ctx0" brushRef="#br1" timeOffset="87880.26">23656 8707 8826,'-22'34'1784,"6"8"873,5 4-2209,4 13-3105,6-5 1177</inkml:trace>
  <inkml:trace contextRef="#ctx0" brushRef="#br1" timeOffset="88228.87">23687 9783 12235,'-8'11'2456,"-2"24"1241,2-9-3641,-4 12 1008,0-2-3248,-2 3-1505,0-6 464</inkml:trace>
  <inkml:trace contextRef="#ctx0" brushRef="#br1" timeOffset="90044.27">24235 10591 1792,'-45'-21'2299,"21"11"1694,-1 0-1,0 2 1,-11-1-3993,16 2 3670,42 5-1266,1222-37 232,-489 21-2248,-750 18-374,0-1 0,0 1 0,0-1 0,0 1 0,0-1 0,0-1 0,0 1-1,0-1 1,0 0-14,-4 2 7,0-1 0,0 1-1,-1-1 1,1 1-1,0-1 1,-1 1-1,1-1 1,-1 1-1,1-1 1,0 0-1,-1 1 1,1-1-1,-1 0 1,0 1-1,1-1 1,-1 0-1,0 0 1,1 1-1,-1-1 1,0 0-1,0 0 1,1 0-7,-2-1 7,1 1 0,0-1 0,0 1 0,-1-1 0,1 1 0,-1-1 0,1 1 0,-1-1 1,0 1-1,0 0 0,1-1 0,-1 1 0,0 0 0,0 0 0,0 0 0,0 0 0,-1-1-7,-4-5 3,0 1-1,-1-1 1,0 1 0,0 0-1,-1 1 1,0-1-1,1 2 1,-2-1 0,1 1-1,0 0 1,-1 1-1,0 0 1,0 0 0,0 1-1,0 0 1,0 1-1,0 0 1,-1 0 0,1 1-1,0 0 1,0 1-1,-5 0-2,14 0-1,1-1 0,-1 0 0,0 0 0,0 0 0,0 0 0,0 0 0,0 0 0,1 1-1,-1-1 1,0 0 0,0 0 0,0 0 0,0 0 0,0 1 0,0-1 0,0 0-1,0 0 1,0 0 0,0 0 0,0 1 0,0-1 0,0 0 0,0 0 0,0 0 0,0 1-1,0-1 1,0 0 0,0 0 0,0 0 0,0 1 0,0-1 0,0 0 0,0 0-1,0 0 1,0 0 0,0 1 0,0-1 0,0 0 0,-1 0 0,1 0 0,0 0 0,0 0-1,0 1 1,0-1 0,0 0 0,-1 0 1,22 5-27,17 0 9,17 1 6,-1 2-1,37 12 13,-75-16-3,0 2 0,0 0 0,0 0 0,0 2 0,-1 0 0,-1 0 0,1 1 0,-1 1 0,-1 1-1,11 9 4,-21-16 23,0 0-1,0 0 0,-1 0 0,1 0 0,-1 1 0,0-1 0,0 1 0,0-1 0,-1 1 0,0 0 0,1 0 1,-2-1-1,1 1 0,-1 0 0,1 0 0,-1 0 0,0 0 0,-1 0 0,1 0 0,-1-1 0,0 1 0,-1 0 1,1 0-1,-1-1 0,0 2-22,-1 0-103,1 0 1,-1 0-1,0-1 1,0 0 0,-1 1-1,0-1 1,0 0-1,0-1 1,0 1-1,-1-1 1,-3 3 102,4-4-436,0-1 1,1 1-1,-1-1 1,-1 0-1,1 0 0,0 0 1,0-1-1,-1 0 1,1 0-1,-2 1 436,-18 0-4472</inkml:trace>
  <inkml:trace contextRef="#ctx0" brushRef="#br1" timeOffset="90602.71">24341 10378 4457,'0'0'271,"0"-1"0,0 0 0,0 0-1,0 0 1,0 0 0,0 0 0,0 1 0,0-1 0,0 0 0,-1 0 0,1 0 0,0 1-1,-1-1 1,1 0 0,-1 0 0,1 1 0,0-1 0,-1 0 0,0 1 0,1-1 0,-1 0-1,1 1 1,-1-1 0,0 1 0,1-1 0,-1 1 0,0-1 0,0 1 0,1 0-1,-1-1 1,0 1-271,-2 0 308,1-1-1,-1 1 0,1 0 0,-1 0 0,1 0 0,-1 0 0,1 1 1,-1-1-1,1 1 0,-1-1 0,-1 2-307,-65 29 1114,62-27-536,-23 12 233,1 0 0,1 2 0,0 1 0,-20 19-811,39-30 186,1-1 0,0 2 0,1-1 0,0 1 0,0 0 0,1 0 0,0 1 0,1 0 0,0 0 0,0 0 0,1 1 0,1-1 0,-1 1 0,2 0 0,-1 0 0,1 3-186,2-13 20,0 1-1,0 0 1,0-1 0,1 1-1,-1-1 1,0 1 0,0 0-1,1-1 1,-1 1-1,1-1 1,0 1 0,-1-1-1,1 1 1,0-1 0,0 0-1,0 1 1,0-1-1,0 0 1,0 0 0,0 0-1,0 0 1,0 0 0,1 0-1,-1 0 1,0 0-1,1 0 1,-1 0 0,1-1-1,-1 1 1,1-1 0,-1 1-1,1-1 1,0 1-20,8 1 104,0 0 1,0 0 0,0-1 0,1 0-1,-1-1-104,7 1 279,71 5-5502,-39-6 1407</inkml:trace>
  <inkml:trace contextRef="#ctx0" brushRef="#br1" timeOffset="91907.94">24302 11214 2441,'-17'-14'15599,"21"28"-9908,6 16-5897,2 6 559,24 92 627,-32-113-928,-1 0 0,-1 0 0,-1 1 0,0 0-1,0-1 1,-2 1 0,0 3-52,0-16 24,1 1-1,-1 0 0,0 0 0,-1 0 0,1-1 1,-1 1-1,1-1 0,-1 1 0,0-1 0,0 1 1,-1-1-1,1 0 0,-1 0 0,1 0 0,-1 0 1,0-1-1,0 1 0,0-1 0,-1 0 0,1 0 1,0 0-1,-1 0 0,1 0 0,-1-1 0,0 0 1,0 1-1,-3-1-23,-1 1-243,0-1 1,-1 0-1,1 0 0,0-1 1,-8-1 242,-40-8-5326,33 1 1308</inkml:trace>
  <inkml:trace contextRef="#ctx0" brushRef="#br1" timeOffset="92292.26">24288 10985 8242,'-1'-22'3416,"-3"-1"393,4 5-2312,0 4-169,-2 6-608,1-3-336,-1 6-296,5 5 232,3 4 64,-6-4-4297,1 0 1753</inkml:trace>
  <inkml:trace contextRef="#ctx0" brushRef="#br1" timeOffset="92727.57">24476 10862 4769,'72'0'3001,"-68"-7"15,0-1-639,3 7-657,-1-2 33,-1 3-641,-5 0-24,0 0-320,0 0-88,0 1-240,2 1-95,0 10-161,2 8-48,3 43-56,-12-45 512,5 0 1672,-3 1-6553,2 2 3257</inkml:trace>
  <inkml:trace contextRef="#ctx0" brushRef="#br1" timeOffset="93148.76">24919 11188 7090,'-2'-5'770,"1"1"1,-1 0 0,0 0 0,0 0-1,-1 0 1,1 1 0,-1-1 0,0 1 0,0-1-1,0 1 1,0 0 0,-1 0 0,1 0-1,-1 0 1,1 1 0,-5-2-771,5 3 190,-1 0 1,1 0-1,0 0 1,-1 1-1,0 0 1,1-1-1,-1 1 0,1 1 1,-1-1-1,1 0 1,-1 1-1,1 0 1,-1 0-1,1 0 0,0 0 1,-1 0-1,1 1 1,0-1-1,0 1 1,0 0-1,-1 1-190,-6 4 238,1 0 1,0 0-1,0 1 1,1 0-1,0 1 1,-6 8-239,9-12 25,1 1-1,0 0 1,1 0 0,-1 0 0,1 0 0,0 1-1,1-1 1,-1 1 0,1 0 0,1-1 0,-1 1-1,1 1-24,1-7 3,0 0 1,0 0-1,0 0 0,0 0 0,0 0 0,0 0 0,0 1 0,0-1 0,0 0 1,0 0-1,1 0 0,-1 0 0,1 0 0,-1 0 0,0 0 0,1 0 0,0 0 0,-1 0 1,1 0-1,0 0 0,-1 0 0,1-1 0,0 1 0,0 0 0,0 0 0,0-1 1,-1 1-1,1 0 0,0-1 0,1 1-3,0-1 6,1 1 1,0-1-1,-1 0 1,1 0-1,-1 0 1,1 0-1,-1 0 1,1 0 0,-1-1-1,1 1 1,-1-1-1,1 0 1,1 0-7,3-2 19,0 0 0,-1 0 1,1 0-1,-1-1 1,0 0-1,0 0 1,0 0-1,0-1 1,4-5-20,15-33 76,-24 41-36,0-1 1,0 1-1,0-1 1,0 1-1,-1-1 1,1 1 0,-1-1-1,1 0 1,-1 1-1,0-1 1,0 1-1,0-1 1,0 0 0,-1 1-1,1-1 1,-1 0-1,0 0-40,7 18 685,-5-11-680,1 1 0,-1 0 0,1-1 0,0 1 0,1-1 0,-1 0 0,3 3-5,2 2 137,0 0-1,0 0 1,1-1-1,1 0 0,7 6-136,-12-11-176,0-1 0,0 1 0,0-1 0,0 0 0,0 0 0,0 0 0,1 0 0,-1-1 0,1 0 0,2 1 176,-5-2-441,1 0-1,-1 0 1,1 0 0,-1 0 0,1 0-1,-1 0 1,0-1 0,1 1 0,-1-1-1,0 0 1,1 0 0,-1 0 0,1 0 441,6-5-4523</inkml:trace>
  <inkml:trace contextRef="#ctx0" brushRef="#br1" timeOffset="93479.04">25018 11215 5657,'2'-65'3545,"-5"58"-48,3 0-1121,0 4-487,0 3-249,0 0-608,0 0 8,0 2-183,0-1-89,4 15-256,-1 2-104,14 35-248,-12-36-40,-3-2-24,1-5 264,1-3 856,0-1-5929,0-4 2529</inkml:trace>
  <inkml:trace contextRef="#ctx0" brushRef="#br1" timeOffset="93822.27">25003 11038 8394,'-21'-21'3200,"0"2"609,9 7-2320,6 0-377,10 6-352,9 10 192,4 1 1793,8 3-6570,-3-3 3537</inkml:trace>
  <inkml:trace contextRef="#ctx0" brushRef="#br1" timeOffset="94156.35">25377 10802 9370,'0'0'441,"1"0"0,0 0 0,0 0 0,0 0 0,-1 0 0,1 0 0,0 1-1,0-1 1,0 0 0,-1 0 0,1 1 0,0-1 0,-1 0 0,1 1 0,0-1 0,-1 1 0,1-1 0,0 1 0,-1-1 0,1 1 0,-1-1 0,1 1-1,-1 0 1,1 0-441,7 23 2353,-5-10-2316,2 25 570,-1 1 0,-2-1 0,-1 1-1,-3 0 1,-3 22-607,4-60 19,-3 99 153,4-92-31,0 1 1,1-1-1,0 1 0,1-1 1,0 0-1,1 0 0,0 0 1,0 0-1,3 4-141,-6-13-107,0 0 0,0 1 0,0-1 0,0 0-1,0 0 1,0 0 0,0 1 0,1-1 0,-1 0 0,0 0 0,0 0 0,0 1-1,0-1 1,0 0 0,1 0 0,-1 0 0,0 0 0,0 0 0,0 1 0,1-1-1,-1 0 1,0 0 0,0 0 0,1 0 0,-1 0 0,0 0 0,0 0 0,0 0-1,1 0 1,-1 0 0,0 0 0,0 0 0,1 0 0,-1 0 0,0 0 0,0 0-1,1 0 1,-1 0 0,0 0 0,0 0 0,0 0 0,1 0 0,-1 0 0,0-1-1,0 1 1,0 0 0,1 0 0,-1 0 0,0 0 107,4-7-3506</inkml:trace>
  <inkml:trace contextRef="#ctx0" brushRef="#br1" timeOffset="94157.35">25424 11220 6417,'-41'-126'3817,"32"107"-40,3 5-1657,1 3-423,10 7-865,6-1-392,10 5-376,9-2 240,7 0-232,6 6-760,-1-4 712,2 6-3865,-9-3 480</inkml:trace>
  <inkml:trace contextRef="#ctx0" brushRef="#br1" timeOffset="94495.26">25858 11081 5801,'-18'-4'7115,"-7"10"-3634,-23 17-887,39-18-1538,-16 8 787,0 1 0,-17 14-1843,37-25 122,-1 1 0,1 0 0,0 1 0,0-1 0,0 1 0,1 0-1,0 0 1,0 1 0,0-1 0,0 1 0,1 0 0,0 0 0,0 0 0,-1 5-122,4-9 14,-1 0-1,1 0 0,0-1 1,0 1-1,-1 0 1,1 0-1,1 0 0,-1 0 1,0 0-1,0 0 1,1 0-1,-1 0 1,1 0-1,-1 0 0,1 0 1,0-1-1,0 1 1,0 0-1,0 0 0,0-1 1,0 1-1,0-1 1,1 1-14,0 0 14,1 0-1,-1 0 1,1-1 0,0 1 0,0 0-1,0-1 1,0 0 0,0 0 0,0 0 0,0 0-1,0 0 1,1 0 0,0-1-14,4 1 26,1 0 0,-1-1 0,1 0 0,-1-1-1,0 0 1,1 0 0,-1-1 0,0 0 0,0 0 0,6-3-26,-11 4 13,0 0 0,0 0 0,-1-1 0,1 1 0,0-1 1,-1 1-1,1-1 0,-1 0 0,0 0 0,0 0 0,1 0 0,-1-1 0,-1 1 0,1-1 0,0 1 1,-1-1-1,1 1 0,-1-1 0,0 0 0,1 0 0,-2 0 0,1 1 0,0-1 0,0 0 1,-1 0-1,0 0 0,1 0 0,-1 0 0,0 0 0,-1 0 0,1 0 0,0 0 0,-2-2-13,1 0 19,-1 1-1,0 0 0,0 0 0,0 0 0,-1 0 0,1 0 1,-1 1-1,0-1 0,0 1 0,0-1 0,-1 1 0,1 0 1,-1 1-1,0-1 0,0 1 0,1-1 0,-2 1 0,1 0 1,0 0-1,0 1 0,-1-1 0,1 1-18,4 1-1,0 0-1,0 0 1,0 0-1,-1 0 1,1 0-1,0 0 1,0 0-1,0 0 1,0 0-1,0-1 1,0 1-1,0 0 1,0 0-1,-1 0 1,1 0-1,0 0 1,0 0-1,0 0 1,0 0-1,0 0 1,0 0-1,0 0 1,-1 0-1,1 0 1,0 0-1,0 0 1,0 0-1,0 0 1,0 0-1,0 0 1,0 0-1,-1 0 1,1 1-1,0-1 1,0 0-1,0 0 1,0 0-1,0 0 1,0 0-1,0 0 1,0 0 0,0 0-1,0 0 1,-1 0-1,1 1 1,0-1-1,0 0 1,0 0-1,0 0 1,0 0-1,0 0 1,0 0-1,0 0 1,0 0-1,0 1 1,0-1-1,0 0 1,0 0-1,0 0 1,0 0-1,0 0 1,0 0-1,0 1 1,0-1-1,0 0 1,0 0-1,0 0 1,0 0-1,0 0 1,1 0 1,-1 2-3464,2-1-3565,-1 0 729</inkml:trace>
  <inkml:trace contextRef="#ctx0" brushRef="#br1" timeOffset="94854.95">25825 11155 6641,'60'-20'3687,"-60"20"-3430,1 0 0,-1 0 0,0 0 0,0 0 0,1 0 1,-1 0-1,0 0 0,0 0 0,1-1 0,-1 1 1,0 0-1,0 0 0,1 0 0,-1 1 0,0-1 1,0 0-1,1 0 0,-1 0 0,0 0 0,0 0 0,1 0 1,-1 0-1,0 0 0,0 0 0,1 1 0,-1-1 1,0 0-1,0 0 0,0 0 0,1 0 0,-1 1 1,0-1-1,0 0 0,0 0 0,0 0 0,1 1 0,-1-1 1,0 0-1,0 0 0,0 1-257,3 16 2968,-1 1-2837,-1-10 8,1 0 1,0 0-1,0 0 0,1 0 0,0-1 0,1 1 0,0-1 0,0 0 0,4 7-139,-5-12 30,-1 1 0,0 0 1,1-1-1,0 0 0,-1 0 0,1 0 0,0 0 0,0 0 0,0 0 1,1-1-1,-1 1 0,0-1 0,0 0 0,1 0 0,-1 0 1,1-1-1,-1 1 0,1-1 0,-1 0 0,1 0 0,-1 0 0,1 0 1,-1-1-1,0 1 0,1-1 0,-1 0 0,2 0-30,0-1 29,-1 0 1,1 0-1,-1 0 0,0-1 0,0 1 1,0-1-1,-1 0 0,1 0 0,-1 0 1,1-1-1,-1 0-29,-1 2 45,-1 1 0,0 0-1,1-1 1,-1 1 0,0 0 0,0-1 0,0 0 0,-1 1 0,1-1 0,0 1 0,0-1 0,-1 0 0,1 0-1,-1 1 1,0-1 0,1 0 0,-1 0 0,0 0 0,0 1 0,0-1 0,0 0 0,0 0 0,-1 0 0,1 1-1,-1-1 1,1 0 0,-1 0 0,1 1 0,-1-1 0,0 0 0,0 1-45,4 10 219,-1-5-196,-1 1 1,1-1 0,0 1-1,0-1 1,0 1 0,0-1-1,1 0 1,2 2-24,27 32 160,-31-37-141,0 0-1,0 0 1,0 0 0,0 0 0,0 0-1,0 0 1,1-1 0,-1 1 0,0 0-1,1-1 1,-1 1 0,0-1-1,1 1 1,-1-1 0,1 0 0,-1 1-1,1-1 1,-1 0 0,1 0 0,-1 0-1,0 0 1,2 0-19,14-7-3413,-16 6 2845,16-9-2568</inkml:trace>
  <inkml:trace contextRef="#ctx0" brushRef="#br1" timeOffset="95316.96">26228 10854 8498,'-1'-1'508,"-1"1"0,0-1 0,1 1 0,-1 0 0,0 0 0,0-1 0,1 1 0,-1 0 0,0 0 0,0 1 0,1-1 0,-1 0 0,0 1 0,1-1 0,-1 1 0,0-1-508,1 1 231,0-1-1,0 1 0,1 0 0,-1 0 1,0-1-1,0 1 0,1 0 1,-1 0-1,0 0 0,1-1 1,-1 1-1,1 0 0,-1 0 1,1 0-1,-1 0 0,1 0 1,0 0-1,0 0 0,-1 1-230,1 6 459,-1-1-1,2 1 0,-1 0 0,1-1 1,0 1-1,2 5-458,-3-10 74,8 32 853,2-1 0,1 0 0,7 11-927,-6-18 115,-2 0 1,-1 1-1,-2 0 0,0 1 0,0 14-115,-6-41-491,-1-1 0,0 0 0,0 0 0,0 1 0,0-1-1,0 0 1,0 0 0,-1 0 0,1 1 0,0-1 0,-1 0 0,1 0 0,0 0-1,-1 0 1,0 0 0,1 1 0,-1-1 0,0 0 0,0 0 491,-9 5-6538</inkml:trace>
  <inkml:trace contextRef="#ctx0" brushRef="#br1" timeOffset="95317.96">26051 11215 6785,'-7'-8'3633,"15"4"80,5 1-1216,4 2-1193,15-3-176,10-1-616,10 5 1041,0-1 1087,1 7-6601,-15 6 3849</inkml:trace>
  <inkml:trace contextRef="#ctx0" brushRef="#br1" timeOffset="96166.7">24931 11825 8378,'-57'-73'3735,"39"47"3242,18 26-4416,3 8 2272,0 2-4590,-1 4-41,1 0 0,0 0 1,1-1-1,0 1 0,2-1 0,-1 0 0,2-1 0,-1 1 1,2-1-1,1 2-202,-6-11 21,0 1 0,0 0 0,0-1 0,0 0 0,0 0 1,1 0-1,-1 0 0,1-1 0,0 1 0,0-1 0,0 0 0,0 0 1,0 0-1,1-1 0,-1 0 0,0 1 0,1-2 0,-1 1 0,1 0 1,-1-1-1,1 0 0,0 0 0,-1 0 0,1 0 0,-1-1 0,1 0 1,-1 0-1,0 0 0,1-1 0,-1 1 0,0-1 0,0 0 0,0 0 1,1-1-22,-1 1 12,0 0 0,0 0 0,-1 0 0,1-1 1,-1 0-1,0 1 0,1-1 0,-1 0 0,0-1 1,-1 1-1,1 0 0,-1-1 0,1 0 0,-1 1 1,0-1-1,-1 0 0,1 0 0,0-2-12,0-5 55,0 1-1,-1-1 1,0 0-1,-1 1 1,0-1 0,-1-4-55,0-17 419,1 31-398,18 37 72,-11-26-86,-3-5 0,-1 0 1,1 1 0,-1 0 0,0-1 0,-1 1-1,1 0 1,-1 1 0,0-1 0,-1 0 0,1 1-1,-1-1 1,-1 0 0,1 2-8,-1-7 8,0-1 0,0 1-1,1 0 1,-1-1 0,0 1 0,0-1 0,1 1-1,-1 0 1,0-1 0,1 1 0,-1-1 0,1 1 0,-1-1-1,1 1 1,-1-1 0,1 1 0,-1-1 0,1 1-1,-1-1 1,1 0 0,0 1 0,-1-1 0,1 0 0,-1 0-1,1 1 1,0-1 0,0 0-8,6-2-7287,-5 1 2615</inkml:trace>
  <inkml:trace contextRef="#ctx0" brushRef="#br1" timeOffset="97623.99">24432 11815 3809,'8'-30'1304,"11"-32"4003,-14 50 4263,-2 13-4658,0 24-3114,-1 1-1387,2 2-77,1 0 0,2 0 1,0-1-1,2 0 0,1 0 0,2-1 0,8 15-334,-20-40 18,1 0 0,-1 0-1,1 0 1,-1 0 0,1 0 0,0 0-1,-1 0 1,1 0 0,0 0 0,0 0-1,0 0 1,0-1 0,0 1-1,0 0 1,0-1 0,0 1 0,0-1-1,0 1 1,0-1 0,0 1 0,0-1-1,0 0 1,0 1 0,1-1-1,-1 0 1,0 0 0,0 0 0,0 0-1,1 0 1,-1 0 0,0 0 0,0-1-1,0 1 1,0 0 0,0-1-1,1 1 1,-1-1 0,0 1 0,0-1-1,0 1 1,0-1 0,0 0 0,0 1-1,-1-1 1,1 0 0,0 0-1,0 0 1,0 0 0,-1 1 0,1-1-1,0 0 1,-1-1-18,7-8 112,0 0 0,-1-1 0,0 0 0,-1 0 0,0-2-112,1-1 99,82-152 361,-80 145 299,-6 15-6674,-3 6 1425</inkml:trace>
  <inkml:trace contextRef="#ctx0" brushRef="#br0" timeOffset="113196.48">19140 898 6633,'-1'-5'9154,"-10"-2"-7058,-16-5-1738,18 9-107,1 0-62,0 0 0,1 1 0,-1-1 0,0 2 1,0-1-1,0 1 0,0 0 0,-1 1 0,1 0 0,0 0 1,0 1-1,-3 0-189,-5 2 292,0 0 0,0 0 0,1 2 0,-1 0 0,1 1 0,0 0 0,1 1 0,-1 1 0,2 0 0,-1 1 0,0 1-292,13-9 7,1-1-1,-1 0 1,1 1-1,0-1 1,-1 1-1,1-1 1,-1 1-1,1-1 1,0 1-1,-1-1 1,1 1-1,0-1 0,0 1 1,-1 0-1,1-1 1,0 1-1,0-1 1,0 1-1,0 0 1,0-1-1,0 1 1,0-1-1,0 1 1,0 0-1,0-1 0,0 1 1,0-1-1,0 1 1,1 0-1,-1-1 1,0 1-1,0-1 1,1 1-1,-1 0-6,21 15 85,33 2-32,45-4 4,-53-8-32,0 1 0,34 12-25,-68-16 2,-1 0 0,0 2 0,0-1 0,0 1 0,-1 1 0,0 0 0,0 0 0,0 1 0,-1 0 0,0 1 0,0 0 0,7 9-2,-14-15 3,0 0 1,0 1 0,-1-1 0,1 1 0,-1 0 0,1-1 0,-1 1 0,0 0 0,0 0-1,0 0 1,0 0 0,0 0 0,-1 0 0,1 0 0,-1 0 0,0 0 0,0 0 0,0 0-1,-1 0 1,1 3-4,-2-2 27,1 0-1,-1-1 0,0 1 1,0 0-1,0 0 0,-1-1 0,1 1 1,-1-1-1,0 0 0,0 0 1,0 0-1,0 0 0,-3 1-26,-10 7 153,0-1-1,-1 0 1,-1-1-1,0-1 1,0-1 0,-1-1-153,12-3 50,-7 3 19,0-1 1,-1 0 0,0-1-1,0 0 1,0-1 0,0-1 0,0-1-1,-1 0 1,-6-1-70,21 0 4,1 0 0,-1 0 1,1 0-1,-1 0 0,1 0 0,-1 0 1,1 0-1,-1 0 0,1 0 0,-1 0 0,1 0 1,-1-1-1,1 1 0,-1 0 0,1 0 0,-1 0 1,1-1-1,0 1 0,-1 0 0,1-1 1,-1 1-1,1-1 0,0 1 0,-1 0 0,1-1 1,0 1-1,0-1 0,-1 1 0,1-1 1,0 1-1,0 0 0,0-1 0,0 1 0,-1-1 1,1 1-1,0-1 0,0 1 0,0-1 1,0 0-1,0 1 0,0-1 0,0 1 0,0-1 1,0 1-1,1-1 0,-1 1 0,0-1 0,0 1 1,0-1-1,1 1 0,-1 0 0,0-1 1,0 1-1,1-1 0,-1 1 0,0 0 0,1-1 1,-1 1-1,1-1 0,-1 1 0,0 0 1,1 0-1,-1-1 0,1 1 0,-1 0-4,30-22-1172,-6 10-3067,2 3 73</inkml:trace>
  <inkml:trace contextRef="#ctx0" brushRef="#br0" timeOffset="113908.67">19496 1047 7554,'-1'-5'1253,"-1"1"0,1-1 0,-1 1 0,0 0 1,0-1-1,-1 1 0,1 0 0,-1 1 0,0-1 1,-1-1-1254,3 4 127,0 0 0,0 1 0,0-1 0,0 1 0,0-1 0,0 0 0,0 1 1,0 0-1,0-1 0,0 1 0,0 0 0,0-1 0,0 1 0,0 0 0,0 0 1,-1 0-1,1 0 0,0 0 0,0 0 0,0 0 0,0 1 0,0-1 1,0 0-1,0 0 0,0 1 0,0-1 0,0 1 0,0-1 0,0 1 0,0-1 1,0 1-1,0 0 0,0 0 0,0-1 0,0 1 0,1 0 0,-1 0 1,0 0-1,1 0 0,-1 0 0,1 0 0,-1 0 0,1 0 0,-1 0 0,1 0 1,-1 0-128,-1 1 62,1 1 0,-1-1 0,0 1 0,1 0 0,0-1 1,-1 1-1,1 0 0,0 0 0,0 0 0,1 0 0,-1 0 1,1 0-1,-1 0 0,1 0 0,0 0 0,0 0 1,0 0-1,1 0 0,-1 0 0,1 0 0,-1 0 0,1 0 1,0 0-1,0 0 0,1 0 0,-1-1 0,2 3-62,-1-2 13,1 0-1,0 0 0,0-1 1,0 1-1,0-1 0,0 1 1,0-1-1,1 0 0,-1 0 1,1-1-1,0 1 0,-1-1 1,1 0-1,0 0 1,0 0-1,0 0 0,0-1 1,0 1-1,0-1 0,3 0-12,9-1 22,-1 0-1,1-1 0,-1 0 1,0-2-1,1 0 0,-1 0 1,-1-1-1,12-6-21,-19 8 19,1-1-1,-1 0 1,1 0-1,-1-1 1,-1 0-1,1 0 1,-1-1-1,0 0 1,0 0-1,0 0 1,-1 0-1,0-1 1,0 0-1,-1 0 1,0-1-1,3-7-18,-7 16 46,0-1 0,-1 0 0,1 0 0,0 1 0,-1-1 0,1 0 0,0 0 0,-1 0 0,1 1 0,0-1 0,-1 0 0,1 0 0,-1 0 0,1 0 0,0 0 0,-1 0 0,1 0 0,-1 0 0,1 0 0,0 0-1,-1 0 1,1 0 0,0 0 0,-1 0 0,1 0 0,-1 0 0,1-1 0,0 1 0,-1 0 0,1 0 0,0 0 0,-1-1 0,1 1 0,0 0 0,-1 0 0,1-1-46,4 8 0,0 1-1,0-2 1,0 1-1,1 0 1,0-1 0,1 0-1,-1 0 1,1-1-1,0 0 1,6 4 0,-6-4-11,0-1-90,-1 0 0,0-1 0,1 1 0,0-2-1,0 1 1,0-1 0,0 1 0,0-2-1,0 1 1,1-1 0,3 1 101,70 1-4091,-49-4 1010,16-2-1510,-25-5 3045,-21 8 1556,-1 0 0,0-1 0,1 1 1,-1 0-1,0-1 0,1 1 0,-1 0 0,0-1 0,0 1 0,1-1 0,-1 1 0,0 0 0,0-1 1,0 1-1,0-1 0,0 1 0,0-1 0,0 1 0,1 0 0,-1-1 0,0 1 0,-1-1 0,1 1 1,0-1-1,0 1 0,0-1 0,0 1 0,0 0 0,0-1 0,0 1 0,-1-1 0,1 1 0,0 0 1,0-1-1,-1 1 0,1 0 0,0-1 0,0 1 0,-1-1-10,0 1 361,0-1-1,0 0 0,0 0 1,0 1-1,0-1 1,0 0-1,0 1 1,0-1-1,0 1 1,-1 0-1,1-1 1,0 1-1,0 0 0,0 0 1,-1 0-1,1-1 1,0 1-1,0 1 1,-1-1-1,1 0 1,0 0-1,-1 0-360,1 1 133,0-1 1,0 0-1,-1 0 1,1 0-1,0 1 0,0-1 1,0-1-1,-1 1 1,1 0-1,0 0 0,0 0 1,-1-1-1,1 1 1,0 0-1,0-1 0,0 1 1,0-1-1,0 0 1,0 1-1,0-1 0,0 0 1,0 0-1,0 1 1,0-1-1,0 0 0,0 0 1,0 0-1,1 0 1,-1 0-134,-1-3 36,0-1 1,1 1 0,-1-1 0,1 1 0,0-1-1,0 0 1,1 1 0,-1-1 0,1 0 0,0 0-1,1 1 1,-1-1 0,1 0 0,-1 1 0,2-1-1,-1 0 1,0 1 0,1-1 0,0 0-37,3-4 16,-1 0 0,2 0 1,-1 0-1,1 1 0,1-1 1,-1 1-1,1 1 0,3-3-16,-8 8 0,1 0 0,-1 0 0,0 0 0,1 0 0,0 0 0,-1 0 0,1 1 0,0-1 0,0 1 0,0 0 0,0 0 0,0 0 0,0 0 0,1 0 0,-1 1 0,0-1 0,2 1 0,22 4-3207,3 7-3952,1-1-15</inkml:trace>
  <inkml:trace contextRef="#ctx0" brushRef="#br0" timeOffset="114552.48">20953 526 9938,'-4'-4'447,"-1"-1"507,1 1 0,-1-1 0,0 1 1,-1 0-1,1 0 0,-1 0 1,-2-1-955,7 5 156,-1-1 0,1 1 0,0 0 0,-1-1 0,1 1 0,-1 0 0,1 0 0,-1 0 0,1 0 0,0 0 1,-1 0-1,1 0 0,-1 1 0,1-1 0,-1 0 0,1 1 0,0-1 0,-1 1 0,1 0 0,0-1 0,0 1 0,-1 0 1,1 0-1,0 0 0,0-1 0,0 1 0,0 1 0,0-1 0,0 0 0,0 0 0,0 0 0,1 0 0,-1 1 0,0-1 0,0 1-156,-7 14 487,1-1-1,0 1 1,1 0-1,0 0 0,1 1 1,1 0-1,1 0 0,1 0 1,-1 4-487,0 37 1419,3 58-1419,0-113 22,0 12 36,1-1 1,1 0-1,0 1 0,1-1 0,0 0 1,1 0-1,1-1 0,0 1 0,6 11-58,-8-20 12,1 1-1,-1-1 1,1 0-1,-1-1 0,1 1 1,1-1-1,-1 1 0,1-1 1,-1-1-1,1 1 1,0-1-1,1 1 0,-1-2 1,1 1-1,-1 0 1,1-1-1,0 0 0,0-1 1,-1 1-1,1-1 0,0 0 1,1 0-1,-1-1 1,0 0-12,5 0 20,-1-1 0,0 0 1,0-1-1,0 0 0,0 0 1,0-1-1,0 0 0,0-1 1,-1 0-1,0-1 0,0 0 1,0 0-1,0-1 0,-1 0 1,0 0-1,2-3-20,-9 8 2,-1 1 0,1-1 0,-1 1 0,1-1-1,-1 1 1,1-1 0,-1 1 0,0-1 0,1 1 0,-1-1 0,0 0 0,1 1 0,-1-1-1,0 1 1,0-1 0,0 0 0,1 1 0,-1-1 0,0 0 0,0 1 0,0-1 0,0 0-1,0 1 1,0-1 0,0 0 0,-1 1 0,1-1 0,0 0 0,0 1 0,-1-1-2,-17-8 26,-30 10-13,36 1-15,0 1 0,1 0 1,-1 1-1,1 0 0,0 1 0,0 0 0,1 0 1,-8 6 1,15-9-1,0 1 0,0-1 0,0 0 0,1 1 0,-1-1 1,1 1-1,-1 0 0,1 0 0,0 0 0,0 0 0,0 0 0,0 1 0,0 2 1,1-4 0,1 0 0,0 0 0,0 0 0,-1 0-1,1 0 1,1 1 0,-1-1 0,0 0 0,0 0-1,1 0 1,-1 0 0,1 0 0,0 0-1,0 0 1,-1 0 0,1 0 0,1 0 0,-1 0-1,0 0 1,0-1 0,1 1 0,-1 0 0,1-1-1,0 2 1,5 2 1,-1 0 0,1 0 0,0-1 0,0 0 0,1 0 0,-1-1 0,1 0 0,0 0 0,0-1 0,0 1 0,0-2 0,0 1 0,0-1-1,0-1 1,2 1-1,27 0 32,0-2-1,27-3-31,-52 3 11,36-4 1,37-2 694,-30 11-5461,-19 3 1015</inkml:trace>
  <inkml:trace contextRef="#ctx0" brushRef="#br0" timeOffset="130486.39">424 423 6745,'-5'1'359,"0"2"0,1-1 0,-1 1 0,1-1 0,0 1 0,-1 1 0,2-1 0,-1 0 0,0 1 0,1 0 0,-1 0 0,1 0 0,0 0 0,0 0 0,1 1 0,0 0 0,-1-1 0,1 1 0,1 0 0,-1 0 0,0 4-359,-5 19 459,1 0-1,2-1 1,0 22-459,-1-6 761,-14 63 608,-5-1-1,-14 30-1368,12-46 704,3 1 0,5 2 0,-1 36-704,5 182 1845,26 305-1845,-4-419 207,34 381 380,-3-66-119,-9 498-70,-2-301 249,-3-194-279,-22-395-288,4 137 365,-19 162-445,-1-257 538,6 0 0,12 96-538,1-204 207,1-1-1,3 0 0,2 0 1,3-1-1,2-1 0,2 0 0,13 22-206,-26-68 872,-1-13-1317,5-29-2326,-6 22 1584,23-94-2712</inkml:trace>
  <inkml:trace contextRef="#ctx0" brushRef="#br0" timeOffset="132521.36">726 739 4121,'-8'-44'3416,"6"38"-3057,0 1 1,1-1-1,0 0 1,0 0-1,1 0 1,0 0-1,0 0 1,0-5-360,1 8 46,0 1 0,0-1-1,0 1 1,0 0 0,1-1 0,-1 1 0,0 0 0,1 0 0,0 0 0,-1 0-1,1 0 1,0 0 0,0 0 0,0 1 0,0-1 0,1 1 0,-1-1-1,0 1 1,1 0 0,-1 0 0,0 0 0,1 0 0,2 0-46,46-13 380,1 2-1,1 2 1,0 3 0,0 2-1,18 2-379,16-3 396,663-60 2073,128-10-1050,14 33-600,-83 30 85,-16 23 237,-25 35-437,-55 26-448,-373-35-194,502 60 54,-5 30 47,-446-56 599,-368-63-124,-19-6-518,1 1-1,0-1 1,-1 0-1,1 0 1,0-1-1,-1 1 1,1-1-1,0 0 1,1-1-120,78-5 104,-1-5 0,-1-3 1,80-24-105,-64 4 68,-77 25 52,0 0-1,0 2 0,1 1 0,0 1 1,0 0-1,23 0-119,-44 5 4,73 2 187,-69-1-181,0 0-1,0 0 0,0 1 0,0-1 0,-1 1 1,1 1-1,-1-1 0,1 0 0,-1 1 0,0 0 0,0 0 1,0 0-1,1 3-9,-4-6 14,-1 0 2,11 20 161,10 24-98,-1 0 0,6 29-79,5 14 36,-3-9 35,5 30-71,-7-9 20,25 101 160,17 158-180,73 616 461,16 118-168,-53-1 104,-50-329 679,94 402-1076,-109-846 235,-21-155 120,21 83-355,-34-227 146,1 1 0,0-2 0,1 1 0,2-1 0,-1 0 1,2 0-1,1-1 0,0-1 0,1 0 0,2 2-146,-9-14 790,-6-13-3450,0 6-125,0 0-1544</inkml:trace>
  <inkml:trace contextRef="#ctx0" brushRef="#br0" timeOffset="133620.63">135 8051 6393,'-26'0'1815,"-1"-2"0,1 0 0,1-2-1,-6-2-1814,70 10 3109,52 0-2674,-28-2-235,949 13 2238,106-49-2438,-174-5 1981,120 12-243,39 40-863,-25 32-407,-84 19-136,-117 8 263,-160 3 46,50-24-180,-479-48 260,192-24-721,-398 10 246,0-3-1,0-4 1,-2-3 0,0-4-1,2-5-245,-48 21 64,0 1-1,1 2 1,0 1-1,0 2 1,26 1-64,-12-1 504,-13 3-643,25-3-4414,-2-8 826</inkml:trace>
  <inkml:trace contextRef="#ctx0" brushRef="#br0" timeOffset="151131.08">28159 10779 5545,'-2'0'238,"1"0"0,-1-1 0,1 1 1,-1-1-1,1 1 0,-1-1 0,1 1 0,0-1 0,-1 0 0,1 0 0,0 1 0,-1-1 0,1 0 1,0 0-1,0 0 0,0-1 0,0 1 0,0 0 0,0 0 0,0-1 0,0 1 0,0 0 0,1-1 1,-1 1-1,1-1 0,-1 1 0,1-1 0,-1 1 0,1-2-238,-5-10 2697,5 13-2574,0-1 0,-1 1 0,1 0 0,0 0-1,0 0 1,-1 0 0,1 0 0,0-1 0,0 1 0,-1 0-1,1 0 1,0 0 0,0 0 0,-1 0 0,1 0-1,0 0 1,-1 0 0,1 0 0,0 0 0,0 0 0,-1 0-1,1 0 1,0 1 0,-1-1 0,1 0 0,0 0 0,0 0-1,-1 0 1,1 0 0,0 1 0,0-1 0,0 0 0,-1 0-1,1 0 1,0 0 0,0 1 0,0-1 0,-1 0 0,1 0-1,0 1 1,0-1 0,0 0 0,0 0 0,0 1 0,0-1-123,-12 14 28,11-12 324,-14 17-116,1 1 0,2 0 0,0 1 0,1 0-1,0 1 1,2 1 0,-3 12-236,10-28 42,-31 91 611,4 2 0,4 7-653,19-76 196,2 0 0,1 0 0,1 0 0,2 1 0,2 24-196,0-43 55,-1 0-1,2 0 1,-1 0 0,2-1 0,0 1-1,0-1 1,2 0 0,-1 0-1,1 0 1,1 0 0,0-1 0,1-1-1,0 1 1,0-1 0,3 1-55,-10-9 44,1 0 0,0-1 0,0 1 0,0-1 0,0 0 0,0 1 0,0-1 0,1 0 0,-1 0 0,0 0 0,1-1 0,-1 1 0,0-1 0,1 1 0,-1-1 0,1 0 0,-1 0 0,1 0 0,-1 0 0,1 0 0,-1 0 0,2-1-44,30-12-365,-11-1-2917,3-3 150</inkml:trace>
  <inkml:trace contextRef="#ctx0" brushRef="#br0" timeOffset="151644.5">28570 11211 9066,'-1'-3'412,"0"0"1,-1-1-1,0 1 1,1 0-1,-1 1 0,0-1 1,-1 0-1,1 1 1,0-1-1,-1 1 0,1-1 1,-1 1-1,0 0 1,0 0-1,0 1 1,-2-2-413,-3-1 444,1 2 0,-1-1 1,1 1-1,-1 0 0,0 0 1,0 1-1,-5-1-444,-4 2 402,0-1 0,0 2 1,1 0-1,-1 1 0,0 1 0,1 0 0,-2 2-402,16-5 36,1 1-1,-1-1 1,0 1 0,0-1-1,1 1 1,-1 0 0,0 0-1,0 0 1,1 0 0,-1 0-1,1 0 1,-1 0 0,1 1-1,0-1 1,-1 0 0,1 1-1,0-1-35,1 0 11,0 0 0,-1 0 0,1-1-1,0 1 1,0 0 0,0 0 0,0-1-1,0 1 1,0 0 0,0 0 0,1-1 0,-1 1-1,0 0 1,0 0 0,0-1 0,1 1-1,-1 0 1,0-1 0,1 1 0,-1 0 0,1-1-1,-1 1 1,1-1 0,-1 1 0,1 0-1,0 0-10,5 4 14,1 0 0,-1-1-1,1 1 1,0-1 0,0 0-1,4 1-13,76 31 39,-60-26-31,0 0 0,-1 2 0,-1 1 0,0 1 0,-1 1 0,0 2-8,-22-16 3,0 0 1,0 1-1,0-1 0,-1 1 1,1-1-1,-1 1 0,1 0 1,-1-1-1,1 1 0,-1 0 1,0 0-1,0 0 0,0 0 1,0 0-1,0 0 0,-1 0 1,1 0-1,-1 0 0,1 1 1,-1-1-1,0 0 0,0 0 1,0 0-1,0 3-3,-1-2 26,0-1 0,0 1 0,-1 0 0,1 0 0,-1-1 0,1 1 0,-1-1 0,0 1 0,0-1 0,0 0 0,-1 1 0,1-1 0,0-1 0,-1 1 0,-2 2-26,-9 4 156,-1 0 1,0-1 0,0-1-1,0 0 1,-1-1-1,-3 0-156,-13 3 269,-39 11-108,54-16 151,28-8 389,11-4-4135,1-4 551</inkml:trace>
  <inkml:trace contextRef="#ctx0" brushRef="#br0" timeOffset="152214.15">28780 11223 9642,'-7'-18'1923,"0"-1"5338,11 40-4018,41 142-1454,-12-46-924,-4 1 0,2 50-865,-30-163 25,2 34 53,-2-38-63,-1 1-1,0-1 1,0 0-1,0 1 1,0-1-1,0 0 1,0 1-1,0-1 1,-1 0-1,1 1 1,0-1-1,-1 0 1,1 0-1,-1 1 1,1-1 0,-1 0-1,0 0 1,1 0-1,-1 0 1,0 0-1,0 1-14,-1-3 25,0 0 1,0 0-1,0 0 0,0 0 0,0 0 0,0 0 0,1-1 0,-1 1 1,0-1-1,1 1 0,-1-1 0,1 0 0,0 0 0,0 0 0,-1 1 1,1-1-1,0-1-25,-1-1 42,-17-23 16,2 0 0,1-1 0,1-1 0,2-1 0,1 0 0,1-1 0,1-2-58,5 14 0,0 0 1,2 0-1,0-1 0,1 1 0,1-1 1,1 0-1,1 1 0,1-1 0,0 1 1,1-1-1,1 1 0,3-5 0,-3 13-9,1-1 0,0 1 0,1 0 0,1 0 0,0 1 0,0 0 0,1 0 0,0 0 0,0 1 0,1 0 0,1 1 0,-1 0 0,2 0 9,-2 2-7,-1 0-1,2 1 1,-1-1-1,0 2 0,1-1 1,0 2-1,0-1 1,0 1-1,0 1 0,1 0 1,-1 0-1,1 1 1,0 0-1,-1 1 0,4 0 8,-13 0-1,0 0 0,0 0 0,0 0 0,-1 0 0,1 0-1,0 0 1,0 1 0,0-1 0,-1 0 0,1 0 0,0 0-1,0 1 1,-1-1 0,1 1 0,0-1 0,0 0 0,-1 1 0,1-1-1,0 1 1,-1-1 0,1 1 0,-1 0 0,1-1 0,-1 1-1,1 0 1,-1-1 0,1 1 0,-1 0 0,0 0 0,1 0 1,-1 0-1,0 1 0,0-1 0,-1 1 0,1-1 1,0 1-1,-1-1 0,1 1 0,-1-1 0,1 1 1,-1-1-1,0 0 0,0 1 0,1-1 0,-1 0 1,-1 1 0,-38 39 2,17-25 11,0 0 1,-1-2-1,-1-1 0,-4 1-13,-52 29 459,77-39-1463,11-4-2691,9-4-234</inkml:trace>
  <inkml:trace contextRef="#ctx0" brushRef="#br0" timeOffset="152637.91">29166 11155 8170,'2'0'5440,"1"9"-2007,4 26-763,2 42-1309,-8-63-1020,0 5 253,0-1 0,-1 1-1,-1 0 1,-1-1 0,-1 8-594,-2-47 2723,7 3-2655,1 0-1,0 1 1,2 0-1,0 0 0,1 0 1,0 1-1,2 0 1,0 0-1,0 0 1,2 1-1,0 1 1,6-8-68,-14 20-43,1 0 0,-1 0 0,1 0 0,0 1 0,-1-1 0,1 1 0,0 0 0,0-1 0,0 1 0,0 1 0,0-1 0,0 0 0,0 1 0,0-1 0,0 1 0,1 0 0,1 0 43,15 3-3278,-1 2-4261,-4 2 1828</inkml:trace>
  <inkml:trace contextRef="#ctx0" brushRef="#br0" timeOffset="153005.06">29438 11154 5905,'2'0'8927,"0"4"-4353,3 19-4290,-1-7 796,-1-3-909,16 51 1257,-18-59-1331,1-1 1,0 0-1,0 0 0,0 0 0,0 0 0,1 0 1,0-1-1,0 1 0,0-1 0,0 1 1,0-1-1,1 0 0,1 1-97,-4-3 37,0-1 0,0 1 0,0-1 0,0 1 0,0-1 0,0 1 0,0-1 0,0 0 0,0 0 0,0 1-1,0-1 1,0 0 0,0 0 0,0 0 0,1 0 0,-1 0 0,0-1 0,0 1 0,0 0 0,0 0 0,0-1 0,0 1 0,0 0 0,0-1 0,0 1 0,0-1 0,0 0 0,-1 1 0,1-1-1,0 0 1,0 1 0,0-1 0,-1 0 0,1 0 0,0 0-37,9-12-3255,-1 2 692</inkml:trace>
  <inkml:trace contextRef="#ctx0" brushRef="#br0" timeOffset="153369.19">29487 10957 7818,'-16'-8'2168,"5"-4"489,7 0-1929,5 8-976,2 6-2057,9 3-359,3-1-985</inkml:trace>
  <inkml:trace contextRef="#ctx0" brushRef="#br0" timeOffset="153749.75">29573 10978 1320,'97'51'2776,"-94"-49"-2406,0 0 0,0 0 1,-1 0-1,1 0 0,0 1 1,-1-1-1,0 1 0,1-1 1,-1 1-1,0 0 0,-1 0 1,1 0-1,0 0 0,-1 1 1,0-1-1,0 0 0,0 0 1,0 1-1,0-1 0,0 1 1,-1-1-1,0 1 0,0-1 1,0 1-1,0-1 0,0 1 1,-1-1-1,0 0 0,0 2-370,0 7 1156,-3 27 886,-3 0-1,-1 0 0,-1 0 0,-6 8-2041,20-49 309,0 0-1,0 0 1,-1-1 0,0 0-1,1 0 1,-1 0 0,0-1 0,2-1-309,25-23 70,-15 12 16,0 0 1,2 2-1,0 0 1,0 1 0,1 1-1,0 0 1,17-6-87,-34 18 8,-1-1 0,1 1 1,0-1-1,0 1 0,0-1 0,0 1 0,0 0 1,0 0-1,0 0 0,0 0 0,0 0 1,0 1-1,0-1 0,0 0 0,0 1 1,-1 0-1,1-1 0,0 1 0,0 0 0,0 0 1,-1 0-1,1 0 0,0 0 0,0 1-8,1 1 8,-1 0-1,1 0 0,-1 1 0,0-1 1,0 0-1,-1 1 0,1 0 1,-1-1-1,1 1 0,-1 0 0,0-1 1,0 3-8,1 11 30,0 1 0,-1-1 0,0 1 0,-2-1 0,0 4-30,1 1 651,4-10-1456,2-14-2605,-5 0-143</inkml:trace>
  <inkml:trace contextRef="#ctx0" brushRef="#br0" timeOffset="153750.75">30042 10685 5713,'-3'-31'9001,"5"28"-4176,4 18-3170,32 134 2217,-25-88-3020,-2 1 1,0 43-853,-11-71 272,-1 0 0,-2-1 0,-6 27-272,3-14-2711,4-39-320</inkml:trace>
  <inkml:trace contextRef="#ctx0" brushRef="#br0" timeOffset="154092.98">30092 11171 8946,'-45'-77'2296,"43"59"929,7 14-2545,10 3-256,10 2 56,5-4-344,8 6-104,8-3-32,2-3-344,2 5-1408,-6-4-1497,3 6-303</inkml:trace>
  <inkml:trace contextRef="#ctx0" brushRef="#br0" timeOffset="154433.7">30468 11072 1000,'89'-1'2940,"-64"-2"2430,-25 3-5279,1 0 0,-1 0-1,0 0 1,0-1 0,0 1 0,0 0 0,0 0 0,0 0 0,0 0-1,0 0 1,0 0 0,1 0 0,-1 0 0,0 0 0,0 0-1,0 0 1,0-1 0,0 1 0,0 0 0,0 0 0,0 0 0,0 0-1,0 0 1,0 0 0,0 0 0,0 0 0,0-1 0,0 1-1,0 0 1,0 0 0,0 0 0,0 0 0,0 0 0,0 0-1,0 0 1,0-1 0,0 1 0,0 0 0,0 0 0,0 0 0,0 0-1,0 0 1,0 0 0,0 0 0,-1 0 0,1-1 0,0 1-1,0 0 1,0 0 0,0 0 0,0 0 0,0 0 0,0 0 0,0 0-1,0 0 1,-1 0 0,1 0 0,0 0 0,0 0 0,0 0-1,0 0 1,0 0 0,0 0 0,0 0 0,0 0 0,-1 0-1,1 0-90,-13-5 4375,3 3-4140,-5 1 106,0 2 1,1-1 0,-1 2-1,1 0 1,-1 1 0,1 0 0,0 1-1,0 1 1,-4 2-342,16-7 21,1 0 1,0 1-1,0-1 1,0 1-1,-1-1 1,1 1-1,0-1 0,0 1 1,0 0-1,0 0 1,0-1-1,0 1 1,0 0-1,0 0 1,1 0-1,-1 0 0,0 0 1,0 0-1,1 0 1,-1 0-1,0 1-21,1-1 8,1 0 0,-1 0 0,0 0 0,0 0 0,1-1 0,-1 1 0,0 0 0,1 0 0,-1-1 0,1 1 1,-1 0-1,1 0 0,-1-1 0,1 1 0,0 0 0,-1-1 0,1 1 0,0-1 0,-1 1 0,1-1 0,0 1 0,0-1 0,0 0-8,61 25 27,-48-21 4,-10-3-28,14 5 9,-1 1 0,1 1 0,-1 1-1,6 4-11,-20-11 2,1 0 0,-1 0-1,1 0 1,-1 1-1,0 0 1,0 0 0,0 0-1,-1 0 1,1 0-1,-1 0 1,1 1 0,-1-1-1,0 1 1,0-1-1,-1 1 1,1 0 0,-1 0-1,0 0 1,0 0-1,0 0 1,0 0 0,-1 0-1,0 2-1,0-3 4,-1 0 1,0 0-1,0-1 1,0 1-1,0 0 0,0 0 1,-1-1-1,1 1 0,-1-1 1,0 1-1,0-1 1,0 0-1,0 0 0,0 1 1,0-1-1,0-1 0,-1 1 1,1 0-1,-1-1 0,0 1 1,1-1-1,-1 0 1,0 0-1,0 0 0,-1 1-4,-14 4 196,-1-1 0,1 0 0,-13 1-196,13-3 538,4-1-688,0-3-6488,7-2 1637</inkml:trace>
  <inkml:trace contextRef="#ctx0" brushRef="#br0" timeOffset="154779.62">30462 10628 9082,'1'-1'296,"1"0"0,0 0 0,-1 0 0,1 0 0,0 1 0,0-1 0,-1 1 0,1-1 0,0 1 0,0 0 0,0 0 0,0 0 0,0 0 0,0 0 0,-1 0 0,1 0 0,0 1 0,0-1-1,0 1 1,1-1-296,1 2 297,0 0 0,0 1 0,0-1 0,0 0 0,0 1 0,0 0 0,-1 0 0,4 3-297,6 9 659,0 0 1,-1 1-1,10 16-659,-19-26 411,32 51 1156,-2 2 0,-3 2 0,10 33-1567,5 27 2829,9 51-2829,-45-138 280,0-1 0,-3 1 0,0 1 0,-2-1 0,-2 1 0,-1 1-280,-2-21 119,0 1 1,-1-1 0,0 0 0,-2 0-1,0 0 1,0 0 0,-1 0-1,-1-1 1,0 0 0,-1 0 0,-1-1-1,0 0 1,-1 0 0,-9 10-120,0-1 189,0-2-1,-2 0 1,0-1 0,-1-1-1,-1-1 1,0 0 0,-2-2 0,0-1-1,0-1 1,-24 9-189,48-22 10,-1 0 0,0 0 0,1 1 1,-1-1-1,0 0 0,1 0 0,-1 0 0,0 0 1,0 0-1,1 0 0,-1 0 0,0 0 0,1 0 0,-1 0 1,0 0-1,1 0 0,-1-1 0,0 1 0,1 0 1,-1-1-1,0 1 0,1 0 0,-1-1-10,-4-5-6201,4 3 1474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29:01.99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8C3A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E71224"/>
    </inkml:brush>
    <inkml:brush xml:id="br4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94 442 5465,'-8'-14'3161,"6"11"-2406,0 0 1,1 0-1,-1 0 1,0 0-1,-1 0 0,1 1 1,0-1-1,-1 1 0,-2-2-755,-8 5 2161,-1 19-797,7-1-851,2-1 0,0 1 0,1 0 0,1 0 0,0 0 0,2 1 0,1 15-513,-3 10 521,0 8-261,2-1-1,3 1 1,2-1 0,2 0-1,2 0 1,3-1 0,2 0-1,2-1 1,2 0-1,7 8-259,-22-53 17,0-1-1,0 0 0,1 0 1,0 0-1,0 0 0,0 0 1,0 0-1,0-1 0,1 0 1,0 0-1,-1 0 0,1 0 1,1 0-1,-1-1 0,0 1 1,0-1-1,1 0 0,-1-1 1,1 1-1,0-1 0,0 0 1,-1 0-1,1 0 0,0-1 1,0 0-1,0 0 0,0 0 1,-1 0-1,1-1 0,0 0 1,0 0-1,-1 0 0,1-1 1,3-1-17,3 0 12,0-1 0,-1-1 0,0 0 0,0 0 0,0-1 0,-1 0-1,0 0 1,0-1 0,0-1 0,-1 1 0,0-2 0,-1 1 0,0-1 0,5-7-12,-1-5 24,-1 1 0,-2-1 1,0-1-1,-1 1 0,-1-1 0,3-19-24,-1-11 80,-2-1 1,-2-22-81,-5 23 55,-2-1 1,-9-43-56,7 53 11,4 42 2,1 1-1,0-1 0,-1 0 0,1 0 1,0 1-1,0-1 0,0 0 0,0 1 1,0-1-1,0 0 0,0 0 0,0 1 1,0-1-1,0 0 0,0 1 0,0-1 1,0 0-1,0 0 0,1 1 0,-1-1 1,0 0-1,0 1 0,1-1 0,-1 1 1,1-1-1,-1 0 0,1 1 0,-1-1 1,1 1-1,-1-1 0,1 1 0,-1-1 1,1 1-1,-1-1 0,1 1-12,1 0-272,0 1 1,-1-1-1,1 1 0,0 0 0,-1-1 0,1 1 0,0 0 1,-1 0-1,1 0 0,-1 0 0,0 0 0,1 0 0,-1 1 1,1 0 271,19 17-3340</inkml:trace>
  <inkml:trace contextRef="#ctx0" brushRef="#br0" timeOffset="2437.83">870 557 1320,'6'-22'-1468,"2"-6"12808,-4 32-5664,0 20-3704,-1 72 603,-4 23-2575,-2-55 255,4 0 0,2-1-1,2 1 1,11 41-255,-11-84-26,-2-6 361,-16-46-128,-5-22-176,1 0 0,3-2-1,3 1 1,1-2 0,4 1-1,0-36-30,2 44 4,2 35-3,1 0 0,0 1 1,1-1-1,0 0 0,1 1 0,0-1 1,1 0-1,0 1 0,1-1 0,0 1 1,3-5-2,0-4 12,-6 17-8,1 0 0,-1 0-1,1 0 1,0 0 0,0 0 0,0 0 0,1 1 0,-1-1 0,1 0 0,-1 1 0,1-1-1,0 1 1,0-1-4,1 7 149,0 1 1,-1-1-1,1 0 0,-1 1 0,0-1 0,0 1 0,0-1 0,0 4-149,19 40 616,5-9-566,33 50 18,20 45-68,-48-83 64,2-2 0,3-1-1,27 28-63,-56-67 13,1 0 1,0-1-1,0 0 0,1-1 1,0 0-1,0 0 0,3 1-13,-10-7 7,-1 0 0,1 0 0,0 0 0,0 0-1,0 0 1,0-1 0,0 1 0,0-1 0,0 1 0,0-1-1,0 0 1,0 0 0,0 0 0,0 0 0,0 0 0,0 0-1,0-1 1,0 1 0,0-1 0,0 1 0,0-1 0,0 0-1,-1 1 1,1-1 0,0 0 0,0 0 0,-1-1-1,1 1 1,0 0 0,-1-1 0,1 1 0,-1 0 0,0-1-1,1 0 1,-1 1 0,0-1 0,0 0 0,0 0 0,0 1-1,0-1 1,-1 0 0,1 0 0,0-1-7,5-14 104,-1 0 0,0 0 0,-1-1 0,0 1 0,-2-1 0,0 0 0,-1-14-104,-2-37 1035,-5-28-1035,2 47 143,-4-9 89,5 48-198,1 1 0,0 0 0,1-1 0,0 1 0,0-1 0,1 1 1,1-1-1,0 1 0,0-1 0,1 1 0,0 0 0,2-4-34,-4 13 3,0 1 0,0-1 1,0 1-1,0 0 0,1-1 0,-1 1 0,0-1 1,0 1-1,0 0 0,0-1 0,1 1 0,-1 0 1,0-1-1,0 1 0,1 0 0,-1-1 1,0 1-1,1 0 0,-1 0 0,0-1 0,1 1 1,-1 0-1,0 0 0,1 0 0,-1-1 0,1 1 1,-1 0-1,0 0 0,1 0 0,-1 0 0,1 0 1,-1 0-1,0 0 0,1 0 0,-1 0 0,1 0 1,-1 0-1,1 0 0,-1 0 0,0 0-3,11 17-2914,1 25-3875,-8 2 181</inkml:trace>
  <inkml:trace contextRef="#ctx0" brushRef="#br0" timeOffset="36586.46">31714 601 9258,'-3'-4'584,"0"1"0,0-1 0,-1 1 0,0-1 0,0 1 0,0 0 0,0 1 0,0-1 0,0 1 0,-1 0 0,1 0 0,-1 0 0,1 0 0,-1 1 0,0 0 0,0 0 0,-1 0-584,-13-1 800,1 1-1,-1 0 0,-17 3-799,7-1 974,-10 0-72,0 3-1,1 0 1,-11 5-902,47-9 28,1 0-1,-1 0 1,1 1 0,-1-1 0,1 0-1,-1 1 1,1-1 0,-1 1 0,1 0 0,-1 0-1,1-1 1,0 1 0,-1 0 0,1 0 0,0 0-1,0 0 1,0 0 0,-1 1-28,2-1 10,0 0 0,0-1 0,0 1 0,0 0 0,0-1 0,0 1 0,0 0 0,0-1 0,0 1 0,1 0 0,-1-1 0,0 1 0,0-1 0,1 1 0,-1 0 0,0-1 0,1 1 0,-1-1 0,1 1 0,-1-1 0,1 1 0,-1-1 0,1 1 0,-1-1 0,1 1 0,-1-1 0,1 1-10,7 4 24,1 0-1,-1 0 1,1-1-1,0 0 1,5 1-24,96 30 71,-64-22-33,-1 2-1,-1 2 1,19 10-38,-60-26 9,-1 1 0,1-1 1,-1 1-1,1-1 0,-1 1 0,0 0 0,0-1 0,0 1 1,0 1-1,0-1 0,0 0 0,0 0 0,-1 1 1,1-1-1,-1 1 0,1-1-9,-2 0 30,0-1 1,1 0-1,-1 1 0,0-1 1,0 1-1,0-1 0,0 0 1,0 1-1,0-1 0,-1 1 1,1-1-1,0 1 0,-1-1 1,1 0-1,-1 1 0,1-1 1,-1 0-1,0 0 1,1 1-1,-1-1 0,0 0 1,0 0-31,-3 4 90,-1-2 0,1 1 0,-1 0 0,1-1 1,-1 0-1,0 0 0,0 0 0,0-1 0,-1 1 0,1-1 1,0-1-1,-1 1 0,-4 0-90,-72 11 276,-32 6 447,45 1-5225,32-6 1056</inkml:trace>
  <inkml:trace contextRef="#ctx0" brushRef="#br0" timeOffset="34869.32">29774 534 12787,'-35'-8'2457,"-1"0"1,0 3-1,-4 0-2457,21 4 447,1 1-1,0 1 0,0 0 1,0 1-1,0 2 0,0-1 1,-3 3-447,-1 1 355,0 1 0,0 0 0,1 2 1,0 0-1,1 2 0,1 0 0,-4 4-355,15-10 59,1 0-1,0 0 0,1 1 1,-1 0-1,1 0 0,1 1 1,-1-1-1,1 1 0,1 0-58,1-3 13,1 1-1,0-1 0,0 0 0,1 1 1,-1-1-1,1 1 0,0-1 0,1 1 1,0 0-1,-1-1 0,2 1 0,-1-1 1,1 1-1,0 0 0,0 1-12,0-3-4,0 1 1,1-1-1,0 1 0,0-1 1,0 0-1,0 0 0,0 1 0,1-2 1,0 1-1,0 0 0,0 0 1,0-1-1,1 0 0,-1 0 1,1 0-1,3 2 4,1 0 111,0 0 0,1-1 0,-1-1 0,1 1-1,0-1 1,0-1 0,0 0 0,6 1-111,8 0-225,0-1 0,0-1 0,3-1 225,57-4-4747,-21-2 634</inkml:trace>
  <inkml:trace contextRef="#ctx0" brushRef="#br0" timeOffset="35241">30018 664 5017,'1'-3'502,"-1"1"0,0-1 0,1 0 1,-1 1-1,0-1 0,0 0 0,0 1 0,-1-1 0,1 0 0,-1 1 1,1-1-1,-1 1 0,0-1 0,0 1 0,0-1 0,0 1 0,0-1 0,-1 1 1,1 0-1,-1-1-502,-2 1 430,1-1 0,0 1 0,-1 0 0,1 0 0,-1 0 0,1 1 0,-1 0 0,0-1 0,0 1 0,0 0 0,0 1 0,0-1 0,-3 0-430,-11-1 714,0 0-1,0 1 1,0 1 0,0 1 0,0 1 0,0 0-1,0 1 1,-8 3-714,19-4 115,-1 0 0,1 1-1,0 0 1,1 0 0,-1 1 0,1 0-1,-1 0 1,1 0 0,0 1 0,0 0 0,1 0-1,0 1 1,0-1 0,0 1 0,0 0-1,1 0 1,0 1 0,0-1 0,1 1-1,0 0 1,-1 3-115,2-3 37,-1 0 0,1 0 0,1 0 1,-1 1-1,1-1 0,0 1 0,1-1 0,0 1 0,0-1 0,1 1 0,-1-1 0,2 0 0,-1 1 1,2 3-38,-1-8 7,-1 1 0,1 0 0,0-1 0,0 1 0,1-1 0,-1 0 0,1 1 0,-1-1 0,1 0 0,0-1 0,0 1 0,0 0 0,1-1 0,-1 0 0,1 0 0,-1 0 0,1 0 0,0-1 0,-1 1 0,1-1 0,0 0 0,0 0 0,0 0 1,0 0-1,0-1 0,0 0 0,1 0-7,13 1 23,-1-2 0,0 0 0,1-1 0,-1 0 0,0-1 0,0-1 1,0-1-1,5-3-23,-12 5 17,0-1 0,-1 0 1,1-1-1,-1 0 1,0-1-1,0 0 0,0 0 1,-1-1-1,0 0 0,-1 0 1,1-1-1,-1 0 0,-1 0 1,3-4-18,-7 9 7,0 0 0,0 0 0,-1-1 0,1 1 0,-1 0 0,1-1 0,-1 1 0,0-1 0,0 0 0,-1 1 0,1-1 0,-1 0 0,0 1 0,0-1 0,0 0 0,0 1 0,-1-1 0,1 0 0,-1 1 0,0-1 0,0 1 0,0-1 0,-1 1 0,1 0 0,-1-1 0,0 1 0,0-1-7,-2 1 7,1-1 0,-1 1 0,0-1 0,0 1 1,0 1-1,0-1 0,0 0 0,-1 1 0,1 0 1,-1 0-1,1 0 0,-1 1 0,0-1 0,0 1 0,0 0 1,0 1-1,0-1 0,0 1 0,-4 0-7,3 0-183,1 0 1,0 1-1,-1 0 1,1 0-1,0 0 0,-1 0 1,-3 2 182,8-2-312,0-1 0,-1 1 0,1-1 0,0 1 0,0-1 1,0 1-1,0 0 0,0-1 0,0 1 0,0 0 0,0 0 0,1 0 1,-1 0-1,0 0 0,0 0 0,1 0 0,-1 0 0,1 0 0,-1 0 1,1 0-1,-1 1 0,1-1 0,-1 0 0,1 0 0,0 0 1,0 1-1,0-1 0,0 0 0,0 0 0,0 1 0,0-1 0,0 0 1,0 0-1,1 1 0,-1 0 312,11 24-7222</inkml:trace>
  <inkml:trace contextRef="#ctx0" brushRef="#br0" timeOffset="35596.92">30202 656 9898,'5'-15'3467,"-3"10"-48,-2 8-313,-7 21 2054,2 4-4423,6-20-637,-1 0 1,1-1-1,1 0 1,0 1-1,0-1 0,0 0 1,1 0-1,0 0 1,0 0-1,1 0 1,0-1-1,0 1 0,0-1 1,1 0-1,0-1 1,1 2-101,-3-4 13,0 0 0,1 0 1,-1-1-1,0 0 0,1 1 0,-1-1 1,1 0-1,0-1 0,0 1 1,0-1-1,0 1 0,0-1 1,0 0-1,0-1 0,0 1 0,0-1 1,0 0-1,1 0 0,-1 0 1,0 0-1,0-1 0,0 1 0,0-1 1,0 0-1,0-1 0,0 1 1,0-1-1,0 0 0,3-1-13,5-5 38,-1 0-1,1 0 0,-2-1 0,1 0 1,-1-1-1,0 0 0,-1-1 0,5-7-37,-8 11 33,-1-1-1,-1 1 1,1-1-1,-1 0 1,0 0-1,-1 0 1,0-1-1,0 1 1,-1-1-1,0 0 1,0 1-1,-1-1 0,0-9-32,-5 4 221,-2 20-126,-4 26 91,10-23-300,1 0 1,-1 0-1,1 0 1,1 0-1,0 0 1,0-1-1,0 1 1,4 5 113,-3-6-1258,0-1 1,1 0 0,0 0-1,1-1 1,-1 1-1,3 1 1258,18 16-5713</inkml:trace>
  <inkml:trace contextRef="#ctx0" brushRef="#br0" timeOffset="36215.87">30658 730 3809,'72'-100'5132,"-69"96"-4288,-1 0 1,1-1-1,-1 1 0,0-1 1,-1 1-1,1-1 1,-1 1-1,0-1 1,0-2-845,-1 3 4655,-1 19-3257,2 20-634,4 279 2779,-8-250-3287,-2 0 0,-4 0 0,-14 54-256,23-115 16,-1 0 0,1-1 0,-1 1 0,0 0 0,0-1 0,0 1 0,0 0 0,0-1 0,-1 0 0,1 1 0,-1-1 0,1 0 0,-1 0 0,0 0 0,0 0 0,0 0 0,0 0 0,0 0 0,-1-1 0,1 1 0,-1-1 0,1 1 0,-1-1 0,1 0 0,-1 0 0,1 0 0,-1-1 0,0 1 0,0-1 0,1 1 0,-1-1 0,0 0-16,-2 0 32,0-1 0,1 0 0,-1 0 0,0-1 0,0 1 0,1-1 0,-1 0 0,1 0 0,0 0 0,0-1 0,-1 0 0,1 1 0,1-1 0,-1-1 0,0 1 0,1-1 0,0 1 0,-2-3-32,-3-5 32,-1 0 0,2-1 1,0 0-1,0-1 0,1 0 0,0 0 1,1 0-1,1 0 0,0-1 0,1 0 1,0 0-1,1 0 0,1 0 1,0-7-33,2 2 14,0 1 0,1-1 0,1 1 0,0 0 0,1 0 0,2 0 0,0 0 0,0 1 1,2 0-1,6-12-14,-3 11-6,0 0 1,1 1-1,0 1 1,2 0-1,0 0 1,0 1-1,2 1 1,0 1-1,10-8 6,-13 12-10,1 1 0,0 0 0,0 1 1,1 0-1,0 1 0,0 1 0,0 0 0,0 2 0,1-1 0,0 2 0,0 0 0,8 0 10,-21 2-4,1-1 0,-1 1-1,0 0 1,1 0 0,-1 1 0,0-1 0,1 0 0,-1 1-1,0 0 1,0 0 0,1 0 0,-1 0 0,0 1-1,0-1 1,0 1 0,0 0 0,-1 0 0,1 0 0,0 0-1,-1 0 1,1 0 0,-1 1 0,0-1 0,0 1 0,0 0-1,0 0 1,0-1 0,-1 1 0,1 0 0,-1 0 0,0 1-1,0-1 1,0 0 0,0 0 0,-1 1 0,1-1-1,-1 0 1,0 1 0,0-1 0,0 0 0,0 1 0,-1 1 4,0 4 29,0-1 1,0 1-1,-1 0 1,-1-1-1,0 1 1,0-1 0,0 0-1,-1 0 1,0 0-1,-1-1 1,1 1-1,-2-1 1,1 0-1,-1-1 1,-4 5-30,-1-2 108,0-2-1,-1 1 1,1-2-1,-4 2-107,-27 11-4499,11-7 764</inkml:trace>
  <inkml:trace contextRef="#ctx0" brushRef="#br0" timeOffset="3585.47">2699 553 4937,'-3'-4'897,"0"1"1,-1-1-1,0 1 0,0-1 1,0 1-1,0 0 0,-1 1 0,-2-2-897,6 4 126,1-1-1,-1 1 0,1 0 0,-1 0 0,1 0 0,-1 0 0,1 0 0,-1 0 0,0 0 0,1 0 0,-1 0 1,1 0-1,-1 1 0,1-1 0,-1 0 0,1 0 0,-1 0 0,1 1 0,-1-1 0,1 0 0,0 1 0,-1-1 0,1 0 1,-1 1-1,1-1 0,0 0 0,-1 1 0,1-1-125,-9 28 1482,0 44-434,4 0-1,2 0 1,4 0 0,7 49-1048,1-91 184,-5-32 179,-3-18 5,-7-98 253,-5 1 0,-6-2-621,-3 48 401,13 45 122,22 67-340,-5-11-176,20 59 30,-28-84-33,0 0-1,0 0 0,1 0 1,-1 0-1,1-1 0,0 1 1,1-1-1,-1 0 1,1 0-1,-1 0 0,1-1 1,0 1-1,1-1 1,3 2-4,-6-4 4,0-1 1,1 1-1,-1-1 1,0 0-1,1 0 1,-1 0 0,0 0-1,1 0 1,-1-1-1,0 1 1,1-1-1,-1 0 1,0 1 0,0-1-1,1 0 1,-1 0-1,0 0 1,0-1-1,0 1 1,0 0-1,-1-1 1,1 1 0,0-1-1,-1 0 1,1 0-1,-1 1 1,1-1-1,-1-1-4,8-8 31,0 0-1,-1-1 1,-1 0-1,0-1-30,5-8 123,-1 0-1,-1-1 1,-2 1 0,0-2-1,-1 1 1,-1-1 0,-1 0 0,1-13-123,-6 30 97,1 0 0,0 0 0,0 0 0,0 0 0,1 0 1,0 0-1,2-4-97,-3 9 7,-1 0 0,1 1 0,-1-1 0,0 0 0,1 1 0,-1-1 0,1 1 0,0-1 0,-1 1 0,1-1 0,-1 1-1,1-1 1,0 1 0,-1 0 0,1-1 0,0 1 0,0 0 0,-1-1 0,1 1 0,0 0 0,0 0 0,-1 0 0,1 0 0,0 0-7,1 0 2,0 1 0,-1-1-1,1 1 1,0-1-1,0 1 1,-1 0 0,1 0-1,0 0 1,-1 0 0,1 0-1,-1 0 1,1 0-1,-1 0 1,0 1 0,1-1-2,13 15 15,-1 1 1,0 0-1,-1 0 0,-1 2 1,-1 0-1,4 8-15,17 41-40,4 18 40,-4-9-1146,-15-43-3219,5-7-90</inkml:trace>
  <inkml:trace contextRef="#ctx0" brushRef="#br0" timeOffset="4071.2">3522 587 9122,'0'-2'421,"-1"-1"1,0 1-1,0-1 1,-1 1-1,1 0 0,0 0 1,-1-1-1,1 1 1,-1 0-1,0 0 0,0 0 1,0 0-1,0 1 1,0-1-1,0 1 0,0-1 1,-1 1-1,1-1 1,0 1-1,-1 0 0,1 0-421,-2 0 324,-1 1 1,1-1-1,0 0 0,0 1 0,0 0 0,0 0 0,0 0 0,0 1 0,-1-1 0,1 1 1,0 0-1,0 0 0,0 1-324,-3 0 149,-1 1-1,1 1 1,-1-1 0,1 1 0,0 1 0,0-1 0,1 1 0,-1 0 0,1 1 0,0-1 0,1 1-1,0 0 1,-1 1 0,1 1-149,1 0 15,1 0 1,0 0-1,0 0 0,1 1 0,0-1 1,1 1-1,0-1 0,0 1 0,1 0 1,0 0-1,0-1 0,1 1 0,0 0 1,1-1-1,1 3-15,-3-7 2,1 0 0,0 0 0,0 0 0,0 0-1,1 0 1,-1 0 0,1 0 0,0 0 0,0-1 0,1 1 0,-1-1 0,1 0 0,-1 0-1,1 0 1,0 0 0,0 0 0,1 0 0,-1-1 0,0 1 0,1-1 0,-1 0 0,1 0 0,0-1-1,0 1 1,0-1 0,0 1 0,0-1 0,0-1 0,0 1 0,0 0 0,0-1 0,1 0-2,1-1 12,-1 0 1,1 0-1,-1-1 1,0 0-1,0 0 1,0 0-1,0-1 1,0 0-1,0 1 1,-1-2-1,1 1 1,-1 0-1,0-1 1,0 0-1,0 0 1,-1 0-1,1-1 1,-1 1-1,0-1 1,0 0-1,-1 0 1,1 0-1,-1 0 1,0 0-1,0 0 1,-1 0-1,0-1 1,0 0-13,2-1 34,-1-1 0,-1 1 1,1-1-1,-2 0 0,1 1 0,-1-1 1,0 0-1,0 1 0,-1-1 1,0 0-1,0 1 0,-1-1 0,0 1 1,0 0-1,-1-1 0,0 1 1,0 0-1,-1 1 0,-4-7-34,2 7 30,1 1 0,-2 0 0,1 0-1,-1 0 1,1 1 0,-1 0 0,0 1 0,-7-3-30,11 4 41,0 1 1,0-1-1,0 1 1,0 0-1,-1 0 1,1 1-1,0-1 1,-1 1 0,1-1-1,0 1 1,-1 0-1,1 0 1,0 1-1,-1-1 1,1 1-1,0 0 1,-1-1 0,1 1-1,0 1 1,-2 0-42,-4 10-79,11 4-3400,8 9 403</inkml:trace>
  <inkml:trace contextRef="#ctx0" brushRef="#br0" timeOffset="4662.27">3727 487 6081,'3'-10'12531,"-4"12"-9066,3 12-4025,8 35 1151,-2 0 1,-2 1 0,-2 0 0,-3 7-592,-3-13 133,0-14-38,1 0 0,1 0 0,2-1 0,1 1 0,2 4-95,-9-52 876,-4-14-623,2 0 1,1-1-1,1 1 1,2-1-1,2-15-253,0 24 4,2-1 0,0 1-1,2 0 1,0 0 0,2 0 0,1 0 0,8-19-4,-14 40-3,1 0 1,0 0-1,0 0 1,0 0 0,0 0-1,0 0 1,1 1-1,-1-1 1,1 1 0,-1 0-1,1 0 1,0 0-1,0 0 1,0 0 0,0 1-1,0-1 1,1 1-1,1-1 3,1 0-4,1 1 0,-1 0-1,0 1 1,0-1 0,1 1-1,-1 1 1,0-1-1,0 1 1,1 0 0,0 0 4,14 5-12,-1 1 0,1 0 1,-1 2-1,0 0 0,7 6 12,-19-11 1,0 0 0,-1 1 0,0 0 0,0 1 0,-1-1 0,1 1 0,-1 0 0,-1 1 0,1 0 0,-1 0 0,0 0 0,0 0 0,-1 1-1,0 0 1,-1 0 0,1 0 0,-2 0 0,1 0 0,-1 1 0,0-1 0,-1 1 0,0-1 0,0 1 0,-1 0 0,0-1 0,-1 1 0,1 0 0,-2-1 0,1 1-1,-1-1 1,-1 1 0,1-1 0,-2 0 0,1 0 0,-1 0 0,0 0 0,0-1-1,-1-1 5,1 0 1,-1 0-1,0-1 1,0 1-1,-1-1 0,1-1 1,-1 1-1,0-1 0,0 0 1,-1 0-1,1-1 1,-1 0-1,0 0-5,-18 7 19,0-2-1,-1-1 1,-2-1-19,-63 20 55,83-19 227,15-3-337,21-2-3791,6-5 649</inkml:trace>
  <inkml:trace contextRef="#ctx0" brushRef="#br0" timeOffset="9418.51">4422 34 8562,'-6'-12'3793,"2"1"256,4 3-2329,7 5-96,0 5-728,5-1-207,11 8-313,7 1-88,6-2-152,15 3 496,3 0 1496,8 3-6561,-9 3 3225</inkml:trace>
  <inkml:trace contextRef="#ctx0" brushRef="#br0" timeOffset="14136.4">9543 324 5953,'-4'-4'779,"0"0"-1,0 0 1,-1 0-1,0 0 0,0 1 1,0 0-1,0 0 1,-1 0-1,1 0 1,-1 1-1,1 0 0,-1 0 1,-3 0-779,-1 0 587,0 1 0,0 0 0,0 1 1,0 0-1,0 0 0,0 1 0,-9 2-587,-5 2 453,1 1-1,0 1 0,0 1 0,1 1 1,0 1-1,-10 8-452,22-12 89,1 1 0,0 0 0,1 1 0,-1-1 1,2 2-1,-1-1 0,1 1 0,0 0 0,1 1 0,0 0 0,0 0 0,1 0 1,1 0-1,-1 1 0,2 0 0,0 0 0,0 0 0,1 0 0,-1 8-89,0 2 59,1 0 0,1 0 0,1 0 0,1 0 0,0 0-1,2-1 1,0 1 0,2 0 0,0-1 0,4 8-59,-6-20 9,1 0 1,0 0 0,0-1 0,0 1 0,1-1-1,1 0 1,-1 0 0,1 0 0,0-1-1,1 0 1,-1 0 0,1-1 0,0 0 0,1 0-1,-1 0 1,1-1 0,0 0 0,0-1-1,0 0 1,1 0 0,-1 0 0,5 0-10,-1-1 25,0 0-1,0-1 1,0-1 0,-1 0 0,1 0 0,0-1 0,0 0-1,0-1 1,-1-1 0,1 0 0,-1 0 0,0-1-1,0 0 1,0-1 0,0-1 0,4-2-25,-11 4 23,1 1-1,-1-1 1,0 1 0,0-1 0,0 0 0,0-1-1,-1 1 1,1-1 0,-1 1 0,0-1 0,-1 0-1,1 0 1,-1 0 0,0-1 0,0 1-1,-1 0 1,0-1 0,1 1 0,-2-1 0,1 0-1,-1 1 1,0-1 0,0 1 0,0-1 0,-1 0-1,0 1 1,-1-3-23,1 4 15,0 0 0,0 0 1,0-1-1,-1 1 0,0 0 0,0 0 0,0 0 0,-1 1 0,1-1 0,-1 1 1,0-1-1,0 1 0,0 0 0,0 0 0,0 0 0,-1 0 0,0 1 0,1-1 1,-1 1-1,0 0 0,0 0 0,0 0 0,0 1 0,0-1 0,-1 1 0,1 0 1,0 0-1,-1 1 0,1-1 0,-1 1 0,1 0 0,-1 0 0,1 1 0,-2-1-15,-16 8-1239,21-8 801,-1 1 1,1 0 0,0 0-1,0 0 1,0 0-1,0 0 1,0 0 0,0 0-1,0 0 1,0 0-1,0 0 1,0 1 0,1-1-1,-1 0 1,0 1-1,1-1 1,-1 0 0,1 1-1,0-1 1,-1 1-1,1-1 1,0 1 437,1 22-6728</inkml:trace>
  <inkml:trace contextRef="#ctx0" brushRef="#br0" timeOffset="12061.63">7092 271 5793,'1'-1'422,"0"-1"0,-1 0 0,0 0-1,1 0 1,-1 1 0,0-1 0,0 0-1,0 0 1,0 0 0,0 0 0,0 0-1,0 0 1,-1 1 0,1-1 0,-1 0-1,1 0 1,-1 1 0,0-1 0,1 0-1,-1 0 1,0 1 0,0-1 0,-1 0-422,0 1 213,1 0 0,-1 1 1,0-1-1,1 0 1,-1 1-1,0 0 0,1-1 1,-1 1-1,0 0 0,0 0 1,1 0-1,-1 0 1,0 0-1,1 0 0,-1 0 1,0 1-1,0-1 1,1 1-1,-1-1 0,0 1-213,-11 4 421,0 1 0,0 1 0,0 0 0,1 0 0,-4 4-421,-6 5 330,2 0 0,0 2-1,1 0 1,0 1 0,2 1 0,0 1 0,2 0-1,0 1 1,-10 22-330,19-34 52,0 2 0,1-1 0,0 1 0,1-1 0,1 1 0,0 0 0,0 1 0,1-1 0,0 0 0,1 1 0,1-1 1,0 1-1,1-1 0,0 1 0,1-1 0,0 0 0,1 1 0,0-1 0,1-1 0,0 1 0,5 7-52,-4-10 11,1 0 0,0-1 1,0 0-1,1 0 0,0-1 0,0 1 1,1-1-1,0-1 0,0 0 0,0 0 1,1-1-1,0 0 0,0 0 0,1-1 1,-1 0-1,1 0 0,0-1 0,0-1 1,0 0-1,0 0 0,0-1 0,5 0-10,-3 0 20,-1-1 0,0-1 1,1 0-1,-1 0 1,0-1-1,0 0 0,0-1 1,0-1-1,0 0 1,-1 0-1,1-1 1,-1 0-1,0 0 0,-1-1 1,1-1-1,-1 0 1,-1 0-1,1-1 1,-1 0-1,1-2-21,4-5 60,-1-1-1,-1 0 1,-1 0 0,0-1-1,-1 0 1,5-16-60,-11 26 19,-1 0 1,1 0-1,-2-1 0,1 1 1,-1-1-1,0 1 1,-1-1-1,1 1 1,-1-1-1,-1 0 0,0 1 1,0-1-1,0 1 1,-1-1-1,0 1 1,-1 0-1,1 0 0,-1 0 1,-1 0-20,-4-7 23,0 1 1,-1 0 0,0 0-1,-1 1 1,-1 0-1,0 1 1,0 0 0,-1 1-1,0 0 1,-1 1-1,0 0 1,-1 1 0,-2 0-24,13 7 128,0 0 1,0 0-1,0 0 1,0 0-1,0 1 1,0 0 0,0-1-1,0 1 1,0 0-1,-1 1-128,-11 0-1855,8 0-797,-5 0-326</inkml:trace>
  <inkml:trace contextRef="#ctx0" brushRef="#br0" timeOffset="12488.98">6941 608 10690,'15'30'8538,"9"2"-5468,14 24-1586,-18 7-1041,-16-49-214,0 0 0,0-1-1,2 1 1,-1-1 0,2 0-229,-5-9-140,0-1 0,1 1 0,-1-1-1,1 0 1,-1 0 0,1 0 0,0 0 0,0-1 0,1 1 0,-1-1-1,0 0 1,1 1 0,0-2 0,-1 1 0,1 0 0,0-1-1,0 0 1,0 0 0,2 1 140,20 1-2966</inkml:trace>
  <inkml:trace contextRef="#ctx0" brushRef="#br0" timeOffset="12840.56">7516 504 10090,'-14'-30'6606,"14"30"-6534,0-1 0,0 1 0,0 0 1,0-1-1,0 1 0,0 0 0,0-1 0,-1 1 0,1-1 1,0 1-1,0 0 0,0-1 0,-1 1 0,1 0 0,0 0 1,0-1-1,-1 1 0,1 0 0,0-1 0,-1 1 0,1 0 0,0 0 1,-1 0-1,1-1 0,0 1 0,-1 0 0,1 0 0,0 0 1,-1 0-1,1 0 0,0 0 0,-1 0 0,1-1 0,-1 1 0,1 0 1,0 0-1,-1 1 0,1-1 0,-1 0 0,1 0 0,0 0 1,-1 0-1,1 0 0,0 0 0,-1 0 0,1 1 0,0-1 1,-1 0-1,1 0 0,0 0 0,-1 1 0,1-1 0,0 0 0,-1 1 1,1-1-1,0 0 0,0 0 0,0 1 0,-1-1 0,1 0 1,0 1-1,0-1 0,0 1-72,-2 6 198,2 0-1,-1 1 1,1-1 0,0 1 0,0-1 0,1 0-1,0 1 1,1-1 0,-1 0 0,1 0-1,2 4-197,0 3 227,1 10 13,2 0 1,1 0 0,1-1 0,9 19-241,-12-30 33,0-1 1,1 0 0,0 0 0,1-1-1,0 0 1,0 0 0,1-1 0,0 0 0,8 5-34,-14-12 13,0 0 1,0 1-1,1-1 1,-1 0-1,1-1 1,-1 1-1,1-1 1,0 1-1,0-1 1,0 0-1,0-1 1,-1 1-1,1-1 1,0 0-1,0 1 1,0-2 0,0 1-1,0 0 1,0-1-1,0 0 1,0 0-1,0 0 1,0 0-1,-1-1 1,1 1-1,-1-1 1,1 0-1,-1 0 1,1 0-1,-1-1 1,0 1-1,0-1 1,0 0-1,-1 0 1,3-2-14,10-13 84,-1-1 1,0 0-1,-2-1 1,0 0 0,6-16-85,-8 15 35,-5 13-6,-1 0 0,0 0 1,0 0-1,-1-1 0,0 1 1,-1-1-1,0 0 0,0 0 1,-1 0-1,0 0 0,-1 0 1,0 0-1,0 0 0,-1 0 1,0 0-1,0 0 0,-1 0 1,-1 1-1,1-1 0,-1 1 1,-1-1-1,1 1 0,-2 0 1,1 0-1,-1 0 0,0 1 1,-2-3-30,-2 3 607,8 7-686,1 0-1,0 0 0,0 0 0,0 0 0,0 0 1,-1 0-1,1 0 0,0 0 0,0 0 0,0 0 0,0 0 1,-1 0-1,1 0 0,0 0 0,0 1 0,0-1 0,0 0 1,-1 0-1,1 0 0,0 0 0,0 0 0,0 0 1,0 0-1,0 1 0,0-1 0,0 0 0,-1 0 0,1 0 1,0 0-1,0 0 0,0 1 0,0-1 0,0 0 0,0 0 1,0 0-1,0 0 0,0 1 0,0-1 0,0 0 1,0 0-1,0 0 0,0 1 0,0-1 0,0 0 0,0 0 1,0 0-1,0 0 0,0 1 0,0-1 0,0 0 80,0 1-3454</inkml:trace>
  <inkml:trace contextRef="#ctx0" brushRef="#br0" timeOffset="13187.93">7993 397 7458,'37'-1'3747,"-29"9"1597,-3 13-3760,-5-18-977,30 130 4209,12 66-2664,-40-191-2077,0-1-1,0 1 0,0-1 1,1 1-1,0-1 0,2 3-74,-5-10 15,0 1 0,1 0-1,-1-1 1,1 1-1,-1 0 1,1-1 0,-1 1-1,1-1 1,0 1 0,-1-1-1,1 1 1,0-1 0,-1 1-1,1-1 1,0 0 0,-1 1-1,1-1 1,0 0 0,0 1-1,-1-1 1,1 0 0,0 0-1,0 0 1,0 0-1,0 0-14,0 0-3,1-1-1,-1 0 0,1 1 0,-1-1 1,1 0-1,-1 0 0,1 0 0,-1 0 1,0 0-1,1-1 0,-1 1 0,0 0 0,0 0 1,0-1-1,0 1 0,0-1 0,0 0 4,8-14-4154,-4 0 784</inkml:trace>
  <inkml:trace contextRef="#ctx0" brushRef="#br0" timeOffset="13537.26">8189 290 7538,'-15'-25'4737,"-4"0"-368,-4-5-985,4 11-1927,6 7-305,8 5-664,10 6-168,8 7 568,10 7-2136,-1 3-3465,-5 3 1344</inkml:trace>
  <inkml:trace contextRef="#ctx0" brushRef="#br0" timeOffset="10036.51">5234 271 7458,'-55'-34'3583,"30"27"1272,24 7-4736,0 0 0,1 0 0,-1 1 0,0-1 0,1 0 0,-1 0 0,0 1 0,1-1 1,-1 0-1,1 1 0,-1-1 0,1 0 0,-1 1 0,1-1 0,-1 1 0,1-1 0,-1 1 1,1 0-1,-1-1 0,1 1 0,0-1 0,-1 1 0,1 0-119,-1 3 252,0 0 0,0 0 1,0 0-1,1 0 0,0 0 0,0 0 0,0 0 1,0 4-253,0 5 490,-2 358 4138,1-346-4499,0 94 243,2-108-291,0-1 1,0 1-1,1-1 0,1 1 0,-1-1 0,2 0 0,-1 0 0,2 0 0,3 8-81,-5-16 14,-1 1 0,1 0 1,-1-1-1,1 1 0,0-1 0,0 0 1,0 1-1,1-2 0,-1 1 0,0 0 1,1-1-1,-1 1 0,1-1 0,-1 0 1,1 0-1,-1 0 0,1-1 0,0 0 1,0 1-1,-1-1 0,1 0 0,0-1 1,-1 1-1,1-1 0,0 1 0,-1-1 1,1 0-1,3-2-14,13-3 125,-1-1-1,1 0 1,-1-2-1,11-7-124,-26 14 255,33-18-1881,-2-4-6361,-16 10 1985</inkml:trace>
  <inkml:trace contextRef="#ctx0" brushRef="#br0" timeOffset="10480.34">5604 466 9650,'-12'-6'10149,"8"18"-6022,8 27-3134,32 92 97,-17-73-665,-4 2 0,4 33-425,-17-64 230,-2-29-224,0 1 0,0-1 1,0 0-1,-1 0 0,1 0 1,0 0-1,0 0 0,0 0 1,0 0-1,-1 0 0,1 0 0,0 0 1,0 0-1,0 0 0,0 0 1,-1 0-1,1 0 0,0 0 1,0 0-1,0 0 0,0 0 0,-1 0 1,1 0-1,0 0 0,0 0 1,0 0-1,0 0 0,-1 0 1,1 0-1,0 0 0,0 0 0,0 0 1,0-1-1,0 1 0,0 0 1,-1 0-1,1 0 0,0 0 1,0 0-1,0 0 0,0-1 0,0 1 1,0 0-1,0 0 0,0 0 1,0 0-1,0-1 0,-1 1 0,1 0 1,0 0-1,0 0 0,0 0 1,0-1-1,0 1 0,0 0 1,0 0-1,0 0 0,0 0 0,1-1 1,-1 1-1,0 0 0,0 0 1,0 0-7,-21-59 272,15 36-253,-7-24 39,2 0 0,1-6-58,8 39 2,0 0 1,1 1-1,0-1 0,2 0 1,-1 0-1,2 0 1,0 0-1,1 1 0,0-1 1,1-2-3,1 3-13,0 1 0,0-1-1,1 1 1,1 0 0,0 0 0,0 1 0,8-8 13,-11 15-5,0 0 0,1 0 0,-1 1 0,1-1 1,0 1-1,0 0 0,0 0 0,0 1 0,1-1 0,-1 1 0,0 0 0,1 1 0,0-1 0,0 1 0,-1 1 0,1-1 0,0 1 0,0-1 0,2 2 5,4-1-31,0 1 0,0 1 0,0 0 0,0 1 0,0 0-1,-1 1 1,1 0 0,-1 0 0,0 1 0,0 1 0,5 4 31,35 31-6930,-33-21 1778</inkml:trace>
  <inkml:trace contextRef="#ctx0" brushRef="#br0" timeOffset="10809.89">5649 721 11835,'0'-8'3344,"0"2"1033,4 8-3313,-2-2-183,1 0-281,31 1-136,46-2-256,-28-1 288,-11-4 408,2 6-5465,-6 13 2369</inkml:trace>
  <inkml:trace contextRef="#ctx0" brushRef="#br0" timeOffset="11182.55">5761 999 6409,'-12'20'6362,"5"-3"-1257,-1-16-168,15-1-2753,6 1-799,9 2-121,5-4-512,14-3-184,1-3-344,13-4 264,-6-3 232,5-2-6577,-14 0 2625</inkml:trace>
  <inkml:trace contextRef="#ctx0" brushRef="#br0" timeOffset="5595.98">4444 850 11378,'-6'-2'3481,"6"-5"736,15 3-3169,3 0-328,9 1-311,6 2-225,10 3-80,-7 2-72,-1 6 224,-12 5-168,-5-1-4409,-11-1 1648</inkml:trace>
  <inkml:trace contextRef="#ctx0" brushRef="#br0" timeOffset="8620.78">4532 243 4945,'-16'-12'2710,"15"11"-2176,0 0-1,0 1 1,1-1-1,-1 0 1,0 1-1,0-1 1,0 0-1,0 1 1,0-1-1,0 1 1,0-1-1,0 1 1,0 0 0,0 0-1,0-1 1,0 1-1,0 0 1,0 0-1,-1 0-533,-6 8 3768,0 14-3361,3 1-55,0 0-1,2 1 0,1-1 0,0 1 0,2-1 1,1 2-352,5 54 1646,5 13-1646,-3-40 302,-3 0 0,-2 0-1,-2 0 1,-3 5-302,5-27 149,-2-21 135,-6-26-10,-64-293-96,67 295-181,1-1 1,0 0 0,1 1-1,1-1 1,0 0-1,1 1 1,1-1 0,0 1-1,1 0 1,1 0 0,0 0-1,1 1 1,3-5 2,-4 12-4,1 1 1,0-1-1,1 1 0,-1 0 1,1 0-1,0 1 0,0 0 1,1 0-1,0 1 0,0 0 1,0 0-1,0 1 1,2-1 3,20-6-9,0 2 0,1 0 1,3 1 8,-20 5-19,61-9 62,-71 10-100,0 1 0,0 0 0,0 0 0,0 0-1,0 1 1,0-1 0,0 1 0,0 0 0,-1 0 0,1 0 0,0 0 0,0 1-1,-1 0 1,1 0 0,-1 0 0,2 1 57,4 15-1836,-9-15 1023,0 1 0,0 0 0,0-1 0,0 1 0,-1 0 0,0-1-1,0 1 1,0-1 0,0 1 0,0-1 0,-1 1 0,0 0 813,-15 24-6600</inkml:trace>
  <inkml:trace contextRef="#ctx0" brushRef="#br0" timeOffset="9029.63">4528 696 5289,'-22'-1'5049,"4"-3"-1080,29-1 120,-2 0-2977,7 0-240,13-3-304,3-2-223,16 2-121,-6 5 56,4 6 288,-9 7 1680,-5 11-6561,-17 12 3033</inkml:trace>
  <inkml:trace contextRef="#ctx0" brushRef="#br0" timeOffset="9030.63">4525 958 6513,'-16'5'3841,"8"-3"24,31-13-1224,-9-1-761,6-3-504,10 5-295,1 1-465,10-2-208,3 4-240,5-1 376,-7-2 656,0 2-5681,-17 5 2569</inkml:trace>
  <inkml:trace contextRef="#ctx0" brushRef="#br0" timeOffset="16591.66">10034 296 5657,'0'0'3288,"1"-3"4255,-1 10-2680,-17 87-3254,-3-1 0,-8 11-1609,1-2 448,22-85-405,1 0 0,1 1-1,0-1 1,2 1 0,-1-1-1,2 1 1,1-1 0,1 10-43,-5-59 179,2-1 0,2 0 1,4-31-180,-2 22 42,-2 11-26,2-26 5,3 1 1,5-18-22,-8 58-2,0 1 1,2-1-1,0 1 1,0 0-1,2 0 1,-1 1-1,2 0 1,0 0-1,1 1 1,5-7 1,-12 17 2,1 0 1,-1 1-1,1-1 1,-1 0-1,1 1 1,0 0-1,0-1 1,0 1-1,0 0 1,0 1-1,0-1 1,1 0-1,-1 1 1,0 0-1,1 0 1,0 0-1,-1 0 1,1 1-1,-1-1 1,1 1-1,0 0 1,-1 0-1,1 0 1,0 0-1,-1 1 1,3 0-3,0 1 17,1 1-1,-1 0 1,0 0 0,-1 1 0,1-1 0,0 1-1,-1 0 1,0 1 0,0-1 0,-1 1 0,1 0-1,-1 1 1,0-1 0,3 5-17,13 22 91,0 2 0,-2 0-1,-2 2 1,-1-1 0,2 16-91,3 14 161,-4 0 0,6 46-161,-20-96-18,0 0 367,-13-33-36,4 3-57,6 12-474,0 1 0,0-1-1,-1 0 1,1 1 0,-1-1-1,0 1 1,1 0-1,-1-1 1,0 1 0,-1 0-1,1 0 1,0 0 0,-1 1-1,1-1 1,-1 0 0,1 1-1,-1 0 1,1-1-1,-3 1 219,-4-4-506,-1 2 0,1-1 0,-1 1 0,0 0 0,0 1 0,-1 0 506,-15-1-4721,-1 1 1,1 1-1,-19 2 4721,-6-1-5411,1-4 4629,-9-5 4576,-28-12 8051,87 21-11756,-1 0 0,1 0 0,0 0-1,-1 0 1,1 0 0,0 0 0,0 0 0,-1 0-1,1 0 1,0-1 0,-1 1 0,1 0 0,0 0-1,0 0 1,-1 0 0,1 0 0,0 0 0,0-1 0,-1 1-1,1 0 1,0 0 0,0 0 0,0-1 0,-1 1-1,1 0 1,0 0 0,0-1 0,0 1 0,0 0-1,0 0 1,-1-1 0,1 1 0,0 0 0,0-1 0,0 1-1,0 0 1,0 0 0,0-1 0,0 1 0,0 0-1,0-1-88,11-7 1860,24-5-464,-34 13-1226,52-16 725,0 4-1,1 1 1,19 1-895,-13 4-4379,39 2 4379,-56 4-3394</inkml:trace>
  <inkml:trace contextRef="#ctx0" brushRef="#br0" timeOffset="17211.91">10639 327 12179,'-2'0'517,"0"0"0,-1-1 0,1 1 0,0 0 1,0 0-1,0 1 0,0-1 0,-1 0 0,1 1 1,0-1-1,0 1 0,0 0 0,0 0 1,0-1-1,0 1 0,-1 1-517,3 0 167,-1 0 1,1 0-1,-1 0 0,1 1 1,0-1-1,0 0 0,0 0 1,0 0-1,0 0 0,0 0 1,1 0-1,-1 1 1,1-1-1,-1 0 0,1 0 1,0 0-1,0 0 0,0 0-167,31 93 1604,-6-19-891,-3 1 0,10 69-713,-83-223 783,34 50-740,2-1-1,1 0 0,1 0 1,1-1-1,2-1 1,-3-17-43,10 39-4,1 0 0,0-1 1,0 1-1,0-1 0,1 1 0,1 0 1,-1-1-1,1 1 0,1-1 0,0 1 1,0 0-1,0 0 0,1 0 0,0 0 1,1 1-1,0-1 0,0 1 0,0 0 1,1 0-1,0 0 0,1 0 0,-1 1 1,1 0-1,1 1 0,-1-1 1,3-1 3,-3 3-8,0 1 1,0-1 0,0 1 0,1 0-1,-1 0 1,1 1 0,0 0 0,0 0-1,0 0 1,0 1 0,0 0 0,0 1-1,0 0 1,0 0 0,0 0 0,0 1-1,0 0 1,1 0 0,-2 0 0,1 1-1,0 1 1,0-1 7,-1 0-2,-1 1 0,1 0 0,-1 0 0,0 0-1,0 1 1,0-1 0,-1 1 0,1 0 0,-1 0 0,0 1 0,0 0 0,0-1-1,-1 1 1,1 0 0,-1 1 0,-1-1 0,1 1 0,-1-1 0,0 1 0,0 0-1,0-1 1,-1 1 0,0 0 0,0 0 0,-1 0 0,1 1 2,-1-1 2,0-1 1,0 1-1,0 0 1,0 0 0,-1-1-1,0 1 1,0-1-1,-1 1 1,0-1-1,1 1 1,-2-1-1,1 0 1,-1 0-1,0 0 1,0 0-1,0-1 1,0 1-1,-1-1 1,0 1 0,0-1-1,0-1 1,-1 1-1,1 0 1,-1-1-1,0 0 1,0 0-3,-14 6 18,0-2 1,-1 0 0,1-1-1,-1-1 1,-1 0 0,-10 0-19,-22 5 19,53-10-19,0 0 0,0 0 0,-1 0 0,1 0 0,0 0 0,0 0 0,-1 0 0,1 0 0,0 0-1,0 0 1,-1 0 0,1 0 0,0 0 0,0 0 0,0 0 0,-1 0 0,1 0 0,0 0 0,0 0 0,-1 0 0,1 1 0,0-1 0,0 0-1,0 0 1,-1 0 0,1 0 0,0 1 0,0-1 0,0 0 0,0 0 0,0 0 0,-1 1 0,1-1 0,0 0 0,0 0 0,0 0 0,0 1-1,0-1 1,0 0 0,0 0 0,0 1 0,0-1 0,0 0 0,0 0 0,0 1 0,0-1 0,0 0 0,0 0 0,0 1 0,0-1 0,0 0-1,0 0 1,0 1 0,0-1 0,1 0 0,-1 0 0,0 0 0,0 1 0,19 11 31,27 7 62,17-1 333,1-2-1,51 4-425,-10-5-2546,-57-9-558,-17-1-1280</inkml:trace>
  <inkml:trace contextRef="#ctx0" brushRef="#br0" timeOffset="17773.95">11298 390 10050,'-26'-7'4196,"21"6"-3338,0-1 1,0 1-1,-1 0 1,1 0-1,0 0 1,-1 1-1,-3 0-858,8 0 137,-1 0-1,0 1 0,1-1 0,-1 1 1,1 0-1,-1-1 0,1 1 0,-1 0 1,1 0-1,-1 0 0,1 0 1,0 0-1,-1 0 0,1 0 0,0 0 1,0 1-1,0-1 0,0 0 0,0 1 1,0-1-1,0 1 0,1-1 1,-1 1-1,0-1 0,1 1 0,-1 1-136,-4 20 429,1 0-1,1 0 0,1 1 0,1-1 1,1 0-1,1 1 0,3 8-428,-1 36 359,-4-20-190,0-25-51,1 0 1,1 1-1,2 8-118,-11-84 256,1 0 0,3 0 0,3-49-256,1 84-3,2 0 0,0 0 0,0-1 0,2 1 0,0 1 0,1-1 0,0 1 0,2-1 1,0 2-1,0-1 0,2 1 0,0 0 0,0 1 0,4-4 3,-10 15-5,0-1 1,1 1-1,-1-1 0,1 1 1,-1 0-1,1 0 1,0 1-1,0-1 0,0 1 1,0 0-1,1 0 0,-1 0 1,1 1-1,-1-1 0,1 1 1,-1 0-1,1 0 0,0 1 1,0 0 4,1 0 5,0 1-1,0 0 1,0 0 0,-1 0 0,1 1 0,0 0 0,0 0 0,-1 0-1,1 1 1,-1 0 0,0 0 0,0 0 0,2 3-5,9 7 46,-1 1 0,-1 0 0,0 1 1,-1 1-1,0 0 0,-2 1 0,0 0 0,1 4-46,9 22 146,-2 0 1,-3 2-1,8 30-146,-23-73-16,-1-1 0,1 0 0,-1 1 0,1-1 1,-1 1-1,1-1 0,-1 1 0,0-1 0,0 1 0,1-1 0,-1 1 1,0 0-1,-1-1 0,1 1 0,0-1 0,0 1 0,-1-1 0,1 1 0,-1-1 1,1 1-1,-1-1 0,1 1 0,-1-1 0,0 0 0,0 0 0,0 1 1,0-1-1,0 0 0,0 0 0,0 0 0,0 0 0,0 0 0,-1 0 0,1 0 1,-1 0 15,-25 6-3420,-4-4-3327,28-3 6016,-32 1-6179</inkml:trace>
  <inkml:trace contextRef="#ctx0" brushRef="#br0" timeOffset="18129.75">11185 548 11803,'-9'-6'3136,"10"6"1049,11-1-3441,7 0 104,3-1-319,12 8-33,0-2-216,7-3-80,0 2 88,4 0 144,-7-5 1592,3 5-6481,-11 1 2857</inkml:trace>
  <inkml:trace contextRef="#ctx0" brushRef="#br0" timeOffset="18585.89">11741 294 8946,'-1'-3'780,"-1"0"-133,1 0 0,0 0 0,-1 0 1,1-1-1,1 1 0,-1-1 0,0 1 1,1-1-1,-1 1 0,1-1 0,0 1 1,1-1-1,-1 1 0,0-1 0,1 1 1,0-2-648,13 34 2758,18 95-1381,-5 2-1,2 60-1376,-29-184 10,0 2 12,1 0-1,-1 0 0,1-1 0,0 1 1,0 0-1,0 0 0,1-1 1,-1 1-1,1-1 0,0 0 1,0 1-22,0-6 198,-1-11-81,-4-14 17,-12-19-97,-1 0 0,-2 1-1,-2 1-36,-32-82-71,43 106 71,6 14 1,1 0 1,-1 0-1,1-1 1,0 1-1,1-1 1,0 1-1,-1-3-1,3 14 41,0-1 0,1 1 0,-1 0 0,1 0 0,0-1-1,0 0 1,0 1 0,1-1 0,-1 0 0,1 0 0,1 2-41,38 45 68,-32-40-16,9 13 24,1-2 0,1 0 0,1-2 0,1 0 0,0-2 0,3 1-76,-17-13 23,-1-1 0,1 0 0,0-1 0,0 1 0,1-2 0,-1 1 0,1-2 0,0 1 0,0-1 0,0-1 0,0 1 0,0-2 0,0 1 0,0-2 0,1 1 1,-1-1-1,0-1 0,7-2-23,-8 2 30,0 0 0,-1-1 1,1-1-1,-1 1 0,0-1 1,0-1-1,0 1 1,0-1-1,-1-1 0,0 0 1,1-1-31,-4 2 20,0 0 0,0 0 0,0-1 0,-1 1 0,0-1-1,0 0 1,0 0 0,-1 0 0,0-1 0,0 1 0,0 0 0,-1-1 0,0 1 0,0-1 0,-1-4-20,0-23 42,-1 0 1,-2 0-1,-1 0 0,-2 0 1,-3-7-43,4 15 16,5 5-121,10 16 209,22 18-5064,-18-5 1295</inkml:trace>
  <inkml:trace contextRef="#ctx0" brushRef="#br0" timeOffset="18920.78">12523 244 10778,'-26'0'4337,"-35"-9"376,65-4-2720,2 2-457,7 5-560,14-4-328,7 0-216,9 0-168,0 4-191,9-2-25,-8 3 96,-1-1-32,-7 3-280,-5-1-409,-12 4-79,-9 4-4641,-13 5 1120</inkml:trace>
  <inkml:trace contextRef="#ctx0" brushRef="#br0" timeOffset="19272.34">12766 214 4433,'-57'56'4043,"53"-51"-3326,1-1-1,0 1 1,-1 0 0,2 0-1,-1 0 1,0 0-1,1 1 1,0-1-1,1 1 1,-1-1-1,1 1 1,0 0-1,0 2-716,0 8 1789,0 0 1,2 1-1,1 11-1789,0-8 1032,-2-16-807,0 9 109,0-1 1,1 0-1,1 0 1,0 0-1,0 0 0,1 0 1,1 0-1,0-1 0,1 0 1,0 1-1,6 8-334,-9-18 73,0-1 1,0 1-1,0-1 0,0 1 0,0-1 1,1 0-1,-1 1 0,1-1 1,-1-1-1,0 1 0,1 0 0,0 0 1,-1-1-1,3 1-73,11 0-4600,-6 0 1036</inkml:trace>
  <inkml:trace contextRef="#ctx0" brushRef="#br0" timeOffset="19652.33">12978 354 12611,'2'-6'4137,"-5"-5"872,4 8-3553,-1 7-32,-1 4-624,1-8-31,0 2-385,1 25-112,3 41-168,0-37-16,1-6 80,1 1-136,0-13-200,-5-6 1312,3 0-4929,-1-10-1776,-3 2 376</inkml:trace>
  <inkml:trace contextRef="#ctx0" brushRef="#br0" timeOffset="19653.33">13012 143 9026,'-24'-27'4081,"-1"-3"-104,1 6-1841,13 14-1744,11 5 264,8 2-192,10 11-4440,4 4 1911</inkml:trace>
  <inkml:trace contextRef="#ctx0" brushRef="#br0" timeOffset="20139.18">13117 233 7778,'-39'24'4206,"38"-24"-4059,1 0 0,0 0 0,-1 0 1,1 0-1,0 0 0,0 0 0,-1-1 0,1 1 0,0 0 1,0 0-1,-1 0 0,1 0 0,0 0 0,0-1 0,0 1 1,-1 0-1,1 0 0,0 0 0,0-1 0,0 1 0,-1 0 1,1 0-1,0-1 0,0 1 0,0 0 0,0 0 0,0-1 1,0 1-1,0 0 0,0-1 0,0 1 0,0 0 0,0 0 1,0-1-1,0 1 0,0 0 0,0 0 0,0-1 0,0 1 1,0 0-1,0-1 0,0 1 0,0 0 0,0 0 0,0-1 1,1 1-1,-1 0 0,0 0 0,0-1 0,0 1-147,1-1 89,-1 0 0,0 0 0,1 1 0,-1-1 0,1 0 0,-1 0 0,1 0 0,-1 1-1,1-1 1,-1 0 0,1 0 0,0 1 0,-1-1 0,1 0 0,0 1 0,0-1 0,-1 1 0,1-1 0,0 1-1,0 0 1,0-1 0,0 1 0,0 0 0,0-1 0,0 1 0,0 0-89,44-4 1387,0 2 0,10 2-1387,58-3 412,-32-4-209,-1-3-1,18-8-202,-79 11-575,-30 3-1734,-33 4-4186,38 2 5753,0-1 0,0 1 0,0 1 0,0-1 0,0 1 0,1 0 0,-5 2 742,5-1-70,0 0 1,0 0-1,1 0 0,-1 1 1,1-1-1,0 1 1,-1 2 69,0 1 842,-1 1 1,2 0 0,-1 0 0,1 0-1,1 1 1,0-1 0,0 1-1,1 0 1,-1 9-843,1 0 1824,0 1 1,2-1-1,0 1 0,1-1 0,2 1 0,0 4-1823,1-6-164,0 0 1,1-1-1,5 11 163,-7-21 157,0 1 0,1-1 0,0-1 0,0 1 0,1-1 0,0 1 0,0-1 0,0-1 0,1 1 0,5 3-157,-10-8-146,0-1 0,-1 1 1,1-1-1,-1 1 0,1-1 0,-1 1 0,1-1 0,-1 1 1,1-1-1,-1 1 0,0-1 0,1 1 0,-1 0 1,0-1-1,1 1 0,-1 0 0,0-1 0,0 1 0,0 0 1,1-1-1,-1 1 0,0 0 0,0-1 0,0 1 0,0 0 1,0 0-1,0-1 0,-1 1 0,1 0 0,0-1 0,0 1 1,0 0 145,-11 15-3702</inkml:trace>
  <inkml:trace contextRef="#ctx0" brushRef="#br0" timeOffset="23374.2">16480 282 8522,'-3'-2'926,"0"-1"1,0 1 0,0-1 0,-1 1-1,1 0 1,-1 1 0,1-1-1,-1 0 1,1 1 0,-1 0-1,0 0 1,0 0-927,1 1 321,-1 0-1,1 1 1,0-1 0,-1 1-1,1 0 1,0 0 0,0 0 0,0 0-1,0 1 1,0-1 0,0 1-1,0 0 1,0 0 0,-2 1-321,-3 3 462,0 1 0,0-1 0,1 1 1,0 0-1,-3 5-462,9-11 40,0 0 0,0 1 0,0-1 0,0 0 0,1 0 0,-1 0 0,0 0 0,1 1 0,-1-1 0,1 0 0,0 1 0,-1-1 0,1 0 0,0 1 0,0-1 0,0 1 0,0-1 1,0 0-1,0 1-40,1-1 13,-1 0 0,1 0 0,0 0 1,0 0-1,-1 0 0,1 0 0,0-1 1,0 1-1,0 0 0,0 0 0,0-1 1,0 1-1,0-1 0,1 1 1,-1-1-1,0 1 0,0-1 0,0 0 1,1 1-1,-1-1 0,0 0 0,0 0 1,0 0-1,1 0 0,0 0-13,10 0 34,-1 0-1,0-1 1,1-1 0,-1 0-1,0 0 1,0-1 0,0-1-1,0 1 1,-1-2-1,0 0 1,1 0 0,-2-1-1,1 0 1,1-1-34,-11 7 8,1-1 0,-1 0-1,1 1 1,0-1 0,-1 0 0,1 1 0,-1-1 0,1 0-1,-1 0 1,0 1 0,1-1 0,-1 0 0,0 0 0,0 0-1,1 1 1,-1-1 0,0 0 0,0 0 0,0 0 0,0 0-1,0 1 1,0-1 0,0 0 0,0 0 0,0 0 0,-1 0-1,1 0 1,0 1 0,0-1 0,-1 0 0,1 0 0,-1 1-1,1-1 1,-1 0 0,1 0 0,-1 1 0,1-1 0,-1 1-1,1-1 1,-1 0 0,0 1 0,0-1-8,-10-6-3959,14 8 59</inkml:trace>
  <inkml:trace contextRef="#ctx0" brushRef="#br0" timeOffset="23854.56">16808 190 8786,'0'0'214,"0"0"0,0 0 1,0 0-1,0 0 0,-1 0 1,1 0-1,0 0 0,0 0 0,0 0 1,-1 1-1,1-1 0,0 0 1,0 0-1,0 0 0,-1 0 0,1 0 1,0 0-1,0 0 0,0 0 1,-1-1-1,1 1 0,0 0 1,0 0-1,0 0 0,0 0 0,-1 0 1,1 0-1,0 0 0,0 0 1,0 0-1,0 0 0,-1-1 0,1 1 1,0 0-1,0 0 0,0 0 1,0 0-1,0-1 0,0 1 0,-1 0 1,1 0-1,0 0 0,0 0 1,0-1-1,0 1 0,0 0 0,0 0 1,0 0-1,0-1 0,0 1 1,0 0-215,-15 26 2745,12-19-2919,-90 159 2306,48-91-1699,4 1 0,2 2 0,-23 72-433,58-138 23,0-1 0,1 1-1,1 0 1,0 1-1,0-1 1,1 0-1,1 1 1,0 2-23,0-12-2,1 0 0,-1 1 1,1-1-1,0 0 1,0 0-1,1 0 0,-1 0 1,1 0-1,-1 0 0,1 0 1,0-1-1,0 1 0,0 0 1,0-1-1,1 0 1,-1 1-1,1-1 0,-1 0 1,1 0-1,0-1 0,0 1 1,0 0-1,0-1 1,0 0-1,0 0 0,0 0 1,0 0-1,0 0 0,1-1 1,-1 1-1,0-1 1,1 0 1,13 2-228,0-1 1,0-1 0,0-1 0,0 0-1,0-1 1,0-1 0,0-1 0,5-2 227,15-5-515,-2-1 1,0-3 0,10-5 514,-36 15-17,-1-1 0,0 1 0,0-1 0,-1-1 0,1 1 0,-1-1 0,3-4 17,-9 9 30,0 1 1,0-1-1,0 1 0,0-1 0,0 0 1,0 1-1,0-1 0,0 0 0,0 1 1,-1-1-1,1 0 0,-1 0 0,0 0 1,1 0-1,-1 0 0,0 0 0,0-1-30,-1 2 60,1 0-1,-1-1 0,0 1 0,0 0 1,1 0-1,-1-1 0,0 1 0,0 0 1,0 0-1,0 0 0,-1 0 0,1 0 1,0 1-1,0-1 0,0 0 1,-1 0-1,1 1 0,0-1 0,-1 1 1,1-1-1,-1 1 0,1 0 0,0-1 1,-1 1-1,1 0 0,-2 0-59,-6-1 190,0 1 0,0 0 0,0 0 1,0 1-1,0 0 0,1 0 0,-1 1 0,0 0 0,1 1 0,-1 0 0,1 0 0,0 1 0,-1 0-190,-1 1 103,0 0-1,1 1 1,-1 0-1,1 1 0,1 0 1,-1 0-1,1 1 1,0 0-1,1 1 1,-2 2-103,8-10-8,0 0 1,1-1 0,-1 1 0,0 0-1,1-1 1,-1 1 0,1 0-1,-1 0 1,1 0 0,-1 0 0,1 0-1,0-1 1,0 1 0,-1 0 0,1 0-1,0 0 1,0 0 0,0 0-1,0 0 1,0 0 0,0 0 0,0 0-1,0 0 1,0 0 0,1 0 0,-1 0-1,0 0 8,1 0 54,0-1 0,0 1-1,1 0 1,-1-1 0,0 0-1,0 1 1,0-1 0,0 0-1,0 1 1,1-1 0,-1 0-1,0 0 1,0 0 0,0 0-1,1 0 1,-1 0 0,0 0-1,1-1-53,65-16-1714,-58 14-829,-1-1-882</inkml:trace>
  <inkml:trace contextRef="#ctx0" brushRef="#br0" timeOffset="22021.33">14525 985 10218,'-43'21'5060,"37"-16"-1980,29-15 255,26-14-1893,-1-2 1,6-7-1443,-9 4 91,-2-3 0,-2-1-1,0-2 1,-3-1 0,-1-3 0,19-26-91,-45 50 22,0-1 1,-2 0 0,0-1-1,0 0 1,-2 0 0,0-1-1,1-5-22,6-32 1094,6-42-1094,-4 14 1019,-12 73-533,-2 11-142,2 21 34,-2 32-67,-6-1-202,2 0 1,3 1-1,2-1 0,2 0 1,3-1-1,2 1 0,3 3-109,-12-52 11,0 0-1,0-1 1,0 1-1,1 0 0,0 0 1,0-1-1,0 1 1,0-1-1,0 1 1,1-1-1,-1 0 0,1 0 1,0 0-1,0 0 1,0-1-1,0 1 1,1-1-1,-1 0 0,1 0 1,-1 0-1,3 1-10,-2-2-655,1 0 0,-1 0-1,1 0 1,-1-1 0,1 0-1,-1 0 1,1 0 0,1 0 655,14-1-4115</inkml:trace>
  <inkml:trace contextRef="#ctx0" brushRef="#br0" timeOffset="22579.38">15521 474 9058,'-1'-2'484,"0"-1"0,0 1 1,0 0-1,0-1 0,0 1 0,-1 0 0,1 0 1,-1 0-1,0 0 0,1 0 0,-1 0 1,0 0-1,0 1 0,0-1 0,0 1 0,0-1 1,-1 1-1,1 0 0,0 0 0,-1 0 1,-1-1-485,0 2 286,1-1 0,-1 1 1,0 0-1,1 0 1,-1 0-1,1 1 1,-1-1-1,1 1 1,-1 0-1,1 0 0,-1 0 1,1 1-1,0-1 1,-2 2-287,-6 3 270,0 1 1,0 1-1,0 0 0,1 0 1,1 1-1,-1 0 1,1 1-1,-2 3-270,0 1 184,1 1 0,1 0 0,0 1 0,1 0-1,0 0 1,2 1 0,0 0 0,-4 17-184,8-25 28,0 1-1,1 0 1,0 0-1,0 1 1,1-1-1,0 0 1,1 0-1,0 0 1,0 0-1,1 0 1,1 0-1,0-1 1,0 1-1,1-1 1,0 1-1,3 4-27,-4-10 11,-1 0-1,1 0 1,0-1-1,0 1 1,0-1-1,1 1 1,-1-1 0,1 0-1,0 0 1,0-1-1,0 1 1,0-1-1,0 0 1,0 0-1,1 0 1,-1-1 0,2 1-11,1-1 20,1 0 0,-1 0 1,1 0-1,-1-1 0,1 0 1,-1-1-1,1 1 0,-1-2 1,1 1-1,3-2-20,3-1 32,1-1 0,-1-1 0,-1 0 0,1-1 0,-1 0 0,-1-1 0,1 0 0,-1-1 0,-1-1 0,0 0 0,0 0-32,-3 1 20,0 0 1,-1 0-1,-1-1 1,0 1-1,0-1 1,0-1-1,-2 1 0,1-1 1,-1 0-1,-1 0 1,0 0-1,0-1 1,-1 1-1,-1-1 0,0 1 1,0-3-21,-2 7 15,1-1 0,-1 1-1,0 0 1,0-1 0,-1 1 0,0 0 0,-1 0 0,1 0 0,-1 0 0,0 1-1,-1-1 1,0 1 0,0 0 0,0 0 0,-1 0 0,0 0 0,0 1 0,0 0 0,-1 0-1,0 0 1,0 1 0,0 0 0,0 0 0,0 1 0,-6-3-15,2 2 77,1 0 0,-1 0 0,0 1 0,0 1 1,0 0-1,-10-1-77,16 3-309,-1-1-1,0 1 1,1 1 0,-1-1 0,1 1 0,-1 0-1,1 0 1,-1 0 309,3 0-667,0 0 0,-1 0 0,1 0 0,0 0 0,0 0 0,0 1 0,0-1 0,0 1 0,0-1 0,0 1 0,0 0 0,1 0 0,-1 0 0,0 1 667,-7 13-7178</inkml:trace>
  <inkml:trace contextRef="#ctx0" brushRef="#br0" timeOffset="22978.76">16041 379 11626,'-3'-1'786,"0"0"0,-1 1 0,1-1 0,0 1 0,-1 0-1,1 0 1,-1 0 0,1 1 0,0-1 0,-1 1 0,1 0-1,-3 0-785,0 2 546,0-1 0,0 1 0,1 0 0,-1 0 0,1 1 0,-5 3-546,-7 8 244,1 1 0,0 0 0,-9 13-244,16-17 715,-9 9-488,2 1-1,0 0 1,2 1 0,0 1-1,2 0 1,-4 13-227,9-19 52,1-1-1,1 1 1,1 0 0,0 0 0,1 0 0,1 1-1,1-1 1,1 1 0,0-1 0,1 2-52,0-17 7,-1 0 0,0 0 1,1 0-1,0 0 0,-1 0 0,1 0 1,0 0-1,1 0 0,-1 0 1,0-1-1,1 1 0,0-1 1,-1 1-1,1-1 0,0 1 1,0-1-1,1 0 0,-1 0 1,0 0-1,1 0 0,-1 0 0,1-1 1,-1 1-1,1-1 0,0 1 1,0-1-1,0 0 0,0 0 1,0-1-1,0 1 0,0 0 1,0-1-1,0 0 0,0 0 0,0 0 1,0 0-1,0 0 0,1-1-7,8 0 27,0-1 0,0 0-1,0-1 1,-1 0 0,1-1-1,-1 0 1,0-1-1,0-1 1,1 0-27,1-3 35,1 0 1,-1-1-1,-1 0 0,0-1 0,0-1 1,-1 0-1,-1-1 0,0 1 1,7-14-36,-11 17 20,-1 0 1,0-1 0,0 1-1,-1-1 1,0 0 0,-1 0 0,0 0-1,0-1 1,-2 1 0,1-1-1,-1 1 1,0-1 0,-1 0-1,-1 1 1,0-5-21,-1 9 10,0 0-1,0 1 1,0-1-1,-1 0 1,0 1-1,0-1 1,-1 1-1,1 0 1,-1 0-1,0 1 1,-1-1-1,1 1 1,-1 0-1,0 0 1,0 0-1,0 1 1,0-1-1,-1 1 1,1 0-1,-1 1 1,0 0-1,-2-1-9,-1 0 40,0-1 0,0 2 0,0-1 0,0 2 0,0-1 0,-1 1 0,1 0 1,0 1-1,-1 0 0,1 1 0,-1 0 0,1 0 0,0 1 0,-5 1-40,-1 7-654,18 3-3503,15 3 160</inkml:trace>
  <inkml:trace contextRef="#ctx0" brushRef="#br0" timeOffset="25014.88">17999 722 8874,'-5'-3'729,"1"0"-1,-1 0 1,-1 0 0,1 1-1,0 0 1,-1 0 0,1 0-1,-1 0 1,1 1 0,-1 0-1,0 0 1,0 1 0,0-1-1,-1 1-728,-5 1 686,0 1 1,0 0-1,0 0 0,0 1 0,1 1 0,-8 3-686,3 0 461,0 0 0,0 1 0,1 1 0,0 0 0,0 1 0,-10 10-461,16-13 99,0 2 0,1-1-1,0 1 1,0 0 0,1 0 0,0 1-1,1 0 1,0 1 0,1-1 0,-3 7-99,7-14 2,0 0 1,1 0 0,-1 0 0,1 0 0,-1 0-1,1 0 1,0 0 0,0 0 0,0 0-1,1 0 1,-1 0 0,1 0 0,0 0-1,0 0 1,0 0 0,0 0 0,0 0-1,0-1 1,1 1 0,0 0 0,-1-1-1,1 1 1,0-1 0,0 0 0,0 0-1,1 1 1,-1-2 0,0 1 0,1 0-1,-1 0 1,1-1 0,0 1 0,-1-1-1,1 0 1,0 0 0,0 0 0,0 0-1,0 0 1,0-1 0,0 1 0,0-1-1,0 0 1,0 0 0,0 0 0,0 0-1,0 0 1,2-1-3,8-3 18,0 0 0,0-1 1,-1-1-1,0 0 0,0 0 0,0-1 0,0-1 0,-1 0 1,-1 0-1,1-1 0,-1-1 0,-1 0 0,0 0 0,0-1 1,-1 0-1,0 0 0,4-10-18,2-3 33,0-2 0,-2 1 0,-1-1 0,-1-1-1,-2 0 1,0 0 0,-2-1 0,0-6-33,-2 4 42,-1 0 0,-2 0 0,-1 0 0,-1 0 0,-1 0 0,-2 1 0,-1-1 0,-4-10-42,2 30 432,1 22-220,-2 30-60,7-37-110,-3 16 42,-3 18 5,2-1 1,1 1 0,2 0 0,2 0 0,1 4-90,0-34 8,0-1 1,0 1 0,0 0 0,1-1 0,1 1 0,-1-1-1,1 0 1,1 0 0,0 0 0,0 0 0,0-1 0,1 1-1,0-1 1,0 0 0,1-1 0,0 1 0,0-1 0,1 0-1,-1-1 1,1 1 0,1-1 0,-1-1 0,1 1 0,-1-1-1,3 0-8,0-1 13,-1-1 0,1 0-1,-1 0 1,1-1 0,0 0-1,0-1 1,-1 0-1,1-1 1,0 1 0,-1-2-1,1 0 1,-1 0 0,1-1-1,-1 0 1,0 0 0,1-1-13,-2 1 12,-1 0 1,0-1 0,0 0 0,0 0 0,0 0-1,-1-1 1,1 0 0,-1 0 0,0 0 0,-1-1-1,1 0 1,-1 0 0,0-1 0,-1 1 0,0-1-1,0 0 1,0 0 0,-1-1 0,2-3-13,-5 10 2,1-1 0,-1 1 0,1-1 0,-1 1 0,0-1 0,1 1 0,-1-1 0,0 1 0,0-1 0,0 0 0,0 1 0,-1-1 0,1 1 0,0-1 0,-1 1 0,1-1 0,-1 1 0,1-1 0,-1 1 0,0-1 0,1 1 0,-1 0 0,0-1 0,0 1 0,0 0 0,0 0 0,0 0 0,0 0 0,-1 0 0,1 0 0,0 0 0,0 0 0,-1 0 0,1 0 0,-1 1 0,1-1 0,0 1 0,-1-1 0,1 1 0,-1-1 0,0 1 0,1 0 0,-2 0-2,-2-1-1,0 1 0,0 0 0,-1 0-1,1 0 1,0 1 0,0 0 0,-1 0 0,1 0-1,0 0 1,0 1 0,0 0 0,-3 2 1,2 0-5,1-1 0,-1 1 1,1 0-1,0 0 0,1 0 0,-1 1 1,1 0-1,0 0 0,0 0 1,0 0-1,1 1 0,0-1 0,0 1 1,0 0-1,1 0 0,-1 0 0,1 3 5,1-5-1,0 0 0,0 1 0,1-1-1,0 0 1,0 0 0,0 1-1,0-1 1,1 0 0,-1 0-1,1 0 1,0 1 0,0-1-1,1 0 1,-1 0 0,1-1-1,0 1 1,0 0 0,0 0-1,1-1 1,-1 0 0,1 1-1,0-1 1,0 0 0,0 0-1,0 0 1,0-1 0,3 2 1,5 3 61,0-1 0,1 0 0,-1-1 0,1 0 1,1-1-1,-1 0 0,1-1 0,-1 0 0,1-1 0,0 0 1,0-1-1,1-1-61,74-2-1115,-3-8-5171,-29 0 1045</inkml:trace>
  <inkml:trace contextRef="#ctx0" brushRef="#br0" timeOffset="34488.23">27831 128 9482,'-20'-46'5561,"16"29"1041,-3 216-1547,2-79-3490,8 80-1565,-2-183 35,1 0 0,1 1 0,0-1 1,1-1-1,1 1 0,1 0 0,0-1 1,1 0-1,0-1 0,7 10-35,-9-18 14,0 0-1,0-1 0,1 1 1,-1-1-1,1-1 0,1 1 1,-1-1-1,1 0 1,0 0-1,0-1 0,0 0 1,1 0-1,-1-1 0,1 0 1,0 0-1,0-1 1,0 0-1,0 0 0,1-1 1,-1 0-1,0-1 1,6 1-14,-1-2 22,0 0 1,0 0-1,0-2 1,0 1 0,-1-2-1,1 1 1,-1-2 0,0 0-1,0 0 1,0-1 0,-1-1-1,0 1 1,0-2 0,0 0-1,-1 0 1,5-6-23,-8 7 15,0 0 1,-1-1-1,0 1 0,0-1 1,-1-1-1,0 1 0,0-1 1,-1 0-1,0 0 0,0 0 1,-1 0-1,0-1 0,-1 1 1,0-1-1,-1 0 1,0 0-1,0 0 0,-1 1 1,-1-1-1,1 0 0,-2 0 1,1-1-16,0 7 0,0 1-1,0 0 1,0-1 0,0 1 0,0 0 0,-1 0 0,1 0 0,-1 0 0,0 0 0,0 0-1,0 0 1,0 1 0,0-1 0,0 1 0,-1-1 0,0 1 0,1 0 0,-1 0 0,0 0-1,0 1 1,0-1 0,0 0 0,0 1 0,0 0 0,-1 0 0,1 0 0,0 0 0,-1 1-1,1-1 1,0 1 0,-1 0 0,1 0 0,-1 0 0,1 0 0,0 0 0,-1 1 0,1 0-1,0 0 1,-1 0 0,1 0 0,0 0 0,0 1 0,-1-1-1,0 0 1,1 1-1,-1-1 0,1 1 1,-1 0-1,1 0 0,0 0 1,0 1-1,0-1 0,0 1 1,0 0-1,1 0 0,-1 0 1,1 0-1,-1 0 0,1 0 1,0 1-1,1-1 0,-1 1 1,1-1-1,-1 1 0,1 0 1,0-1-1,0 1 0,1 0 1,-1 0-1,1 0 0,0 0 1,0 0-1,0 0 0,0-1 1,1 1-1,0 0 0,-1 0 1,1 0-1,1-1 0,0 3 1,1 1 2,0 0-1,1 0 1,0 0-1,0-1 1,1 1-1,-1-1 1,2 0-1,-1 0 1,0-1 0,1 0-1,0 0 1,0 0-1,1-1 1,0 0-1,4 2-1,-1-1 5,0-1 1,1 0-1,-1-1 0,1 0 1,0-1-1,0-1 0,0 1 0,0-1 1,1-1-1,4-1-5,2 0 8,0-1 1,1-1-1,-1 0 1,0-2-1,-1 0 1,1-1-1,-1 0 1,0-2-1,0 0 1,-1-1-1,0-1 1,13-10-9,-24 16 6,0-1 0,0 1 0,-1-1 0,0 0 0,1 0 0,-2-1 0,1 1 0,-1-1 0,0 0 0,0 0 0,0 0 0,-1 0 0,0-1 0,0 1 0,-1 0 0,0-1 0,0 1 0,0-1 0,-1 0 0,0 1 0,0-1 0,-1 1 0,1-1 0,-1 1 0,-1-1 0,0 1 0,0-1 0,0 1 0,0 0 0,-1 0 0,0 0 0,0 0 0,-1 1 0,0-1 0,0 1 0,0 0 0,0 0 0,-1 0 0,0 1 0,0 0 0,0 0 0,0 0 0,-1 0 0,0 1 0,0 0 0,-4-2-6,9 4-2,0 1 0,0-1 0,0 1 0,0-1 0,0 1 0,0 0 0,0-1 0,0 1 0,0 0 1,0 0-1,0-1 0,0 1 0,0 0 0,0 0 0,0 0 0,0 0 0,0 1 0,-1-1 0,1 0 0,0 0 0,0 1 0,0-1 1,0 0-1,0 1 0,1-1 0,-1 1 0,0-1 0,0 1 0,0 0 0,0-1 0,0 1 0,1 0 0,-1 0 0,0 0 2,1 1-3,-1-1-1,1 1 0,0 0 0,0 0 1,0 0-1,0-1 0,0 1 0,0 0 1,0 0-1,1 0 0,-1-1 0,1 1 1,0 0-1,-1 0 0,1-1 0,0 1 1,0 0-1,0-1 0,0 1 0,0-1 0,0 0 1,1 1 3,13 16-12,2-2 0,0 0 0,0-1 0,1 0 0,1-2 0,16 9 12,-4-2 0,-2 2-1,12 11 1,-32-26 1,-2 1-1,1 0 1,-1 0 0,0 1 0,-1 0-1,0 0 1,0 1 0,-1 0 0,0-1-1,0 3 0,-4-10 3,0 1 0,0 0 0,0-1-1,0 1 1,0 0 0,-1 0 0,1 0-1,-1-1 1,0 1 0,0 0 0,0 0-1,0 0 1,0 0 0,0 0 0,-1-1-1,0 1 1,1 0 0,-1 0 0,0-1-1,-1 1 1,1 0 0,0-1 0,-1 1-1,1-1 1,-1 0 0,0 1 0,0-1-1,0 0 1,0 0 0,0 0 0,0 0-1,0-1 1,-1 1 0,1 0 0,-1-1-1,1 0 1,-1 0 0,0 0 0,1 0-1,-1 0 1,-1 0-3,-16 4 52,1 0-1,-1-2 1,0 0-1,0-2 1,-14 0-52,17 0 44,-29 1-634,0 2-4002,9 0 469</inkml:trace>
  <inkml:trace contextRef="#ctx0" brushRef="#br0" timeOffset="54064.97">27437 1399 8354,'24'-59'14131,"-28"52"-8559,4 7-5515,-1 0 0,1 0 0,0 0 0,-1 0 1,1 0-1,0 1 0,-1-1 0,1 0 0,0 0 1,-1 0-1,1 1 0,0-1 0,0 0 0,-1 0 1,1 1-1,0-1 0,0 0 0,0 0 0,-1 1 1,1-1-1,0 0 0,0 1 0,0-1 1,0 0-1,0 1 0,0-1 0,0 0 0,-1 1 1,1-1-1,0 0 0,0 1 0,0-1 0,0 1 1,1-1-1,-1 0 0,0 1 0,0-1 0,0 0-57,2 59 1366,8 35-1366,-4-44 209,-2 1 0,-3 26-209,-16 140 262,-1 82 122,6-369-277,4-10-107,-3 0 0,-4-5 0,2 38 0,2 0 0,2 0 0,1-19 0,6 52 0,0 0 0,1-1 0,0 1 0,1 0 0,0 0 0,1 0 0,1 0 0,1 1 0,-1-1 0,2 1 0,0 0 0,1 1 0,3-5 0,-10 16 0,0 0 0,1 0 0,-1 1 0,0-1 0,1 0 0,-1 1 0,1-1 0,-1 0 0,1 1 0,-1-1 0,1 0 0,-1 1 0,1-1 0,0 1 0,-1-1 0,1 1 0,0-1 0,-1 1 0,1-1 0,0 1 0,0 0 0,0 0 0,-1-1 0,1 1 0,0 0 0,0 0 0,0 0 0,4 18 0,-9 36 0,4-52 0,-5 40 0,-8 55 0,4 19 0,8-86 0,1 0 0,2 0 0,1 0 0,1-1 0,1 1 0,2 1 0,-5-28 0,-2-7 0,-3-18 0,0-13 0,1-80 0,11-74 0,-7 146 0,-2 0 0,-4-43 0,4 214 0,8-41 0,12 177 0,-18-201 0,-3 0 0,-3 0 0,-4 12 0,7-63-474,1-10 120,0 1 0,0-1 0,0 0 0,0 1 1,0-1-1,0 1 0,-1-1 0,1 0 0,-1 1 0,0-1 0,1 0 0,-1 1 0,0-1 1,0 0-1,-1 0 0,1 0 0,0 0 0,-1 0 0,1 0 0,-1 0 0,0 0 354,-2-1-5593</inkml:trace>
  <inkml:trace contextRef="#ctx0" brushRef="#br0" timeOffset="54936.29">27486 2793 9154,'1'0'249,"-1"0"-1,0-1 1,0 1 0,1-1-1,-1 1 1,0-1 0,0 1-1,0-1 1,1 1 0,-1 0-1,0-1 1,0 1-1,0-1 1,0 1 0,0-1-1,0 1 1,0-1 0,0 1-1,0-1 1,0 1 0,0-1-1,-1 1 1,1-1 0,0 1-1,0-1 1,0 1 0,-1-1-1,1 1 1,0 0 0,0-1-1,-1 1 1,1-1 0,0 1-1,-1 0 1,1-1 0,-1 1-249,-22-11 4582,-35 1-1116,52 9-2686,-13-2-81,17 0-272,37-2-289,-18 4-134,-5-1 1,1 1 0,0 1 0,-1 0 0,1 1 1,-1 0-1,1 0 0,9 4-5,-22-5 0,1 0 0,0 0 0,-1 0 0,1 0 0,-1 1 0,1-1 0,-1 0 0,1 0 0,-1 0 0,1 1 0,-1-1 0,0 0 0,1 1 0,-1-1 0,1 0 0,-1 1 0,0-1 0,1 1 0,-1-1 0,0 1 0,1-1 0,-1 0 0,0 1 0,0-1 0,1 1 0,-1-1 0,0 1 0,0 0 0,0-1 0,0 1 0,0-1 0,0 1 0,0 0 0,-12 13 0,-27 4 4,27-13 49,0-1 1,0 0-1,0-1 0,0-1 1,-1 0-1,1 0 0,-1-1 1,1-1-1,-3 0-53,15 0 4,0 0 0,0 0 0,1 0-1,-1 0 1,0 0 0,0-1 0,0 1 0,0 0 0,0 0-1,0 0 1,0 0 0,1 0 0,-1 0 0,0 0 0,0 0-1,0 0 1,0-1 0,0 1 0,0 0 0,0 0-1,0 0 1,0 0 0,0 0 0,0 0 0,0 0 0,0-1-1,0 1 1,0 0 0,0 0 0,0 0 0,0 0 0,0 0-1,0-1 1,0 1 0,0 0 0,0 0 0,0 0 0,0 0-1,0 0 1,0 0 0,0-1 0,0 1 0,0 0-1,0 0 1,0 0 0,0 0 0,0 0 0,0 0 0,0 0-1,-1-1 1,1 1 0,0 0 0,0 0 0,0 0 0,0 0-1,0 0 1,0 0 0,0 0 0,-1 0 0,1 0 0,0 0-1,0 0 1,0 0 0,0 0 0,0 0 0,-1 0-1,1 0 1,0 0-4,18-11 83,24-5-48,-27 12-28,10-3 5,0 1-1,1 1 0,-1 1 0,9 1-11,-53 16 7,-17 4-6,11-7 11,15-6 19,-1 0 0,1 0 0,0-1 1,-1 0-1,1-1 0,-1 0 0,-1 0-31,58-19 276,-18 4-248,-10 6-158,-28 8 796,6-1-930,1 1-1,-1 0 0,1 1 1,0-1-1,-1 1 1,1-1-1,0 1 0,0 0 1,0 0-1,0 0 1,1 1-1,-1-1 265,-5 10-5685,1-2-706</inkml:trace>
  <inkml:trace contextRef="#ctx0" brushRef="#br0" timeOffset="26606.39">19457 651 9954,'-3'-74'3146,"3"73"-2992,0 0-1,0 0 1,0-1-1,0 1 0,0 0 1,0 0-1,0 0 1,-1 0-1,1 0 1,0 0-1,-1 0 1,1 0-1,-1 0 1,1 0-1,-1 0 1,1 0-1,-1 0 1,0 1-1,1-1 0,-1 0 1,0 0-1,0 0 1,1 1-1,-1-1 1,0 0-1,0 1 1,0-1-1,0 1 1,0-1-1,0 1 1,0 0-1,0-1 1,0 1-154,0 0 119,0 0 0,0 1 0,0-1 0,0 0 0,0 1 0,0-1 0,0 1 1,0-1-1,0 1 0,0-1 0,0 1 0,1-1 0,-1 1 0,0 0 0,0 0 1,1-1-1,-1 1 0,1 0 0,-1 0 0,0 0 0,1 0 0,0 0 0,-1 0 1,1-1-1,-1 1 0,1 1-119,-6 27 788,1 0-1,2 0 1,1 0 0,1 1-1,2 22-787,0 10 492,-2 189 486,-2 88-357,3-338-611,0-1 0,0 1 0,1-1 0,-1 1 0,0-1 0,0 1 0,0 0 0,0-1 0,0 1 0,0-1 0,0 1 0,-1-1 0,1 1 0,0-1 0,0 1 0,0-1 0,-1 1 0,1-1 0,0 1 0,0-1 0,-1 1 0,1-1 0,0 1 0,-1-1 0,1 0 0,0 1 0,-1-1 0,1 1 0,-1-1 0,1 0 0,-1 0 0,1 1-10,-13-13 226,-12-31 27,24 40-237,-11-24 22,1 0-1,1-1 1,2 0 0,0-1 0,2 0-1,2 0 1,0 0 0,2 0 0,1-1-1,3-28-37,0 35-6,0 1 0,1 0 0,2-1 0,0 2-1,1-1 1,2 1 0,0-1 0,1 2 0,1 0-1,1 0 1,1 1 0,0 0 0,1 1 0,12-12 6,-16 21-11,1 1 1,0 1-1,0-1 1,0 1 0,1 1-1,0 0 1,1 1-1,-1 0 1,1 0 0,0 1-1,12-2 11,-18 5-4,-1 0 0,0-1 0,1 2 0,-1-1 0,1 1 0,0 0-1,-1 0 1,1 0 0,-1 1 0,1 0 0,-1 0 0,1 0 0,-1 1 0,0 0 0,0 0 0,0 0-1,0 0 1,0 1 0,0 0 0,0 0 0,-1 0 0,0 1 0,1 0 0,-1-1 0,-1 1 0,1 1-1,-1-1 1,2 2 4,-3-2 1,1 0 0,-1 0-1,0 0 1,-1 1 0,1-1-1,0 1 1,-1-1-1,0 1 1,0-1 0,-1 1-1,1 0 1,-1-1 0,0 1-1,0 0 1,-1 0 0,0-1-1,0 4 0,-1-1 4,0-1 0,-1 0 0,0 1 0,0-1 0,0 0 0,-1 0 0,0-1 0,0 1-1,0-1 1,-1 0 0,-2 2-4,-4 3 3,-1 0 1,0 0-1,0-2 0,-1 1 0,-1-2 0,1 0 0,-1 0 0,0-1 1,-1-1-1,-4 1-3,16-5-36,-42 7-157,44-7 149,0-1 0,0 0 0,0 1-1,0-1 1,0 0 0,0 0 0,0 0 0,0 0 0,0 0 0,0 0-1,0 0 1,0 0 0,0 0 0,0-1 0,0 1 0,0 0-1,0-1 1,0 1 0,0-1 0,0 1 0,0-1 0,0 1 0,0-1-1,0 1 1,0-1 0,1 0 0,-1 0 0,0 1 0,1-1 0,-1 0-1,0 0 1,1 0 0,-1 0 0,0-1 44,2 1-98,-1-1 0,1 1 0,-1-1 0,1 1 0,-1 0 0,1-1 0,0 1 0,-1 0 0,1-1 0,0 1 0,0 0 0,0 0 0,0 0 0,0 0 0,1 0 0,-1 0 0,0 0 0,0 0 0,1 0 0,-1 1 0,0-1 0,1 0 0,-1 1 1,2-1 97,41-15-854,-35 13 625,105-31-339,-62 20 576,0-2 1,-1-2-1,-1-2 0,47-28-8,-93 46 51,-1 0 0,1-1-1,-1 0 1,1 1 0,-1-1 0,0-1-1,0 1 1,1-3-51,-3 6 20,-1 0 0,0-1 0,0 1 0,1-1 0,-1 1 0,0-1 0,0 1 0,0 0 0,1-1 0,-1 1 0,0-1 0,0 1 0,0-1 0,0 1 0,0-1 0,0 1 0,0-1 0,0 1 0,0 0 0,0-1 0,0 1 0,-1-1 0,1 1 0,0-1 0,0 1 0,0-1 0,-1 1 0,1-1-20,-1 0 39,0 1 1,0-1-1,-1 0 1,1 1-1,0-1 1,0 1-1,-1-1 1,1 1-1,0 0 1,0-1-1,-1 1 1,1 0-1,0 0 1,-1 0-1,1 0 1,-1 0-40,-10 0 209,0 0 0,0 1-1,0 1 1,0 0 0,0 1 0,1 0 0,-1 0 0,1 2 0,-3 0-209,6-1 91,1-1 1,0 1-1,0 0 1,0 1 0,1-1-1,-1 1 1,1 1-1,0-1 1,1 1-1,-1 0 1,1 0 0,0 1-1,1 0 1,-1 1-92,3-5 9,1-1-1,0 1 1,0 0 0,0 0 0,0 0 0,0 0-1,1 0 1,-1 0 0,1 0 0,0 1 0,0-1-1,0 0 1,0 0 0,0 0 0,1 0 0,-1 0-1,1 0 1,0 0 0,0 0 0,0 0-1,1 0 1,-1-1 0,1 1 0,-1 0 0,1-1-1,0 1 1,0-1 0,0 1 0,0-1 0,0 0-1,1 0 1,-1 0 0,1 0 0,-1-1 0,1 1-1,0-1 1,2 2-9,8 4 11,1 0-1,1-1 1,-1-1-1,1 0 0,0-1 1,11 2-11,-5-3 23,0-1 0,0 0 0,0-1 0,0-1 0,0-2 0,0 0 0,3-1-23,-15 2 2,0-1-1,0 0 1,-1 0-1,1-1 0,-1 0 1,1-1-1,-1 1 1,0-2-1,-1 1 0,1-1 1,-1 0-1,0-1 1,0 1-1,0-1 0,-1-1 1,0 1-1,5-8-1,-10 10 0,1 0 0,-1 0-1,1 0 1,-1 0 0,0 0-1,-1 0 1,1 0 0,-1-1-1,0 1 1,0-4 0,0 7 0,1 0-1,-1 0 1,0-1 0,0 1 0,0 0 0,-1 0 0,1-1-1,0 1 1,0 0 0,-1 0 0,1 0 0,0 0-1,-1 0 1,1-1 0,-1 1 0,0 0 0,1 0-1,-1 0 1,0 0 0,1 0 0,-1 1 0,0-1-1,0 0 1,0 0 0,0 0 0,0 1 0,0-1 0,0 1-1,0-1 1,0 0 0,0 1 0,0 0 0,-1-1-1,1 1 1,0 0 0,0 0 0,0-1 0,-2 1 0,2 1-3,0-1 0,-1 1 0,1 0 0,0-1 0,0 1 0,0 0 1,0 0-1,0 0 0,0 0 0,0 0 0,0 0 0,0 0 0,0 0 0,0 0 1,1 0-1,-1 1 0,0-1 0,1 0 0,-1 1 0,1-1 0,0 0 1,-1 1-1,1-1 0,0 0 0,0 1 0,0-1 0,0 1 0,0-1 0,0 0 1,0 1-1,0-1 0,0 0 0,1 1 3,5 51-51,-5-48 47,9 36-6,-10-40 12,0 1 0,0-1 1,1 1-1,-1-1 0,1 1 0,-1-1 1,1 0-1,-1 1 0,1-1 0,0 1 1,0-1-1,0 0 0,0 0 0,0 1 1,0-1-1,0 0 0,0 0 0,0 0 1,0 0-1,1 0 0,-1-1 0,0 1 1,1 0-3,-1-2 4,0 1 0,0-1 1,-1 1-1,1-1 0,0 0 1,0 0-1,0 1 0,-1-1 1,1 0-1,0 0 0,-1 0 1,1 0-1,-1 0 0,1 0 1,-1 0-1,1 0 0,-1 0 1,0 0-1,1 0 0,-1 0 1,0 0-1,0 0 0,0-1 1,0 1-1,0 0 0,0 0-4,2-38 109,-2 34-77,-4-61 231,1 50-211,2 1 0,0-1 0,1 1 0,0-1 1,2 1-1,-1-1 0,2 1 0,0 0 0,3-7-52,-5 19 26,0 1-1,0 0 0,0 0 1,0 0-1,0-1 1,0 1-1,1 0 0,-1 0 1,1 1-1,0-1 1,0 0-1,-1 1 1,1-1-1,0 0 0,0 1 1,0 0-1,1 0 1,-1 0-1,0 0 0,0 0 1,1 0-1,-1 0 1,0 1-1,1-1 1,-1 1-1,1-1 0,-1 1 1,1 0-1,-1 0 1,1 0-1,-1 1 0,1-1 1,-1 1-26,4 0-90,0 0 0,-1 1-1,1 0 1,0 0 0,-1 0 0,0 1 0,4 2 90,17 13-3862,1 6 223</inkml:trace>
  <inkml:trace contextRef="#ctx0" brushRef="#br0" timeOffset="27043.57">20745 598 9610,'-6'-7'5936,"3"10"-2169,-2 23-800,4 37-1729,9 235 1710,-12-324-2144,0 1 0,-2-1 1,-2-2-805,-7-36 530,3 8-279,3 0 0,3-1 0,1 0 0,4-32-251,2 66-1,1-1 1,1 1-1,1-1 1,1 1-1,1 0 1,1 1-1,0 0 1,2 0-1,1 0 0,1 1 1,1 1-1,5-8 1,-10 20 0,-1 0 0,1 0 0,1 0 0,0 1 0,0 0 0,0 0 0,0 1-1,1 0 1,0 0 0,1 1 0,-1 1 0,1-1 0,0 2 0,4-2 0,-9 4-34,-1 0 1,1 0-1,-1 0 1,1 1 0,0-1-1,-1 1 1,1 0-1,0 1 1,-1-1 0,1 1-1,-1 0 1,1 0-1,-1 0 1,1 1 0,-1-1-1,0 1 1,1 0-1,-1 1 1,0-1 0,0 1-1,-1-1 1,1 1-1,-1 0 1,1 1-1,-1-1 1,0 1 0,0-1-1,0 1 1,-1 0-1,1 0 1,-1 0 0,2 4 33,11 33-4671,-3 1 282</inkml:trace>
  <inkml:trace contextRef="#ctx0" brushRef="#br0" timeOffset="27429.93">20783 634 12643,'-21'-18'4217,"4"11"496,15 6-3689,13 2-208,11 9-704,19 5-40,4 0 264,12-2-280,-7 1-512,-1-6-992,-10-5-633,3-4-2968,-11-2-32</inkml:trace>
  <inkml:trace contextRef="#ctx0" brushRef="#br0" timeOffset="27825.37">21185 671 3385,'52'-12'3759,"-39"6"3429,-22 12 1085,-45 67-6022,38-54-1576,1 1-1,1 0 0,-4 8-674,12-16 280,1-1-1,0 1 1,0 0-1,1 0 1,-1 5-280,5-15 25,-1 0 1,0 0 0,1 0 0,-1 0-1,1 1 1,-1-1 0,1 0 0,0 0 0,0 1-1,0-1 1,1 0 0,-1 0 0,0 0 0,1 1-1,-1-1 1,1 0 0,0 0 0,0 0 0,0 0-1,0 0 1,0 0 0,0 0 0,0 0-1,1-1 1,-1 1 0,1 0 0,-1-1 0,1 1-1,0-1 1,-1 1 0,1-1 0,0 0 0,0 0-26,2 0 18,-1-1 1,0 1 0,0-1 0,1 0 0,-1 0 0,0 0 0,0 0 0,1-1 0,-1 0 0,0 1-1,0-1 1,0 0 0,0 0 0,1-1 0,-2 1 0,1-1 0,0 1 0,0-1 0,0-1-19,50-38 218,-45 33-185,-1 0 0,0-1-1,0 0 1,-1 0 0,0 0 0,0-1-1,-1 0 1,-1 0 0,1 0 0,1-11-33,-4 17 11,-1 0 0,0-1 1,0 1-1,0 0 0,0-1 0,-1 1 1,0-1-1,0 1 0,0-1 0,-1 1 1,1-1-1,-1 1 0,0 0 1,0-1-1,-1 1 0,1 0 0,-1 0 1,0 0-1,0 0 0,0 0 0,-1 0 1,0 0-1,1 1 0,-1-1 1,0 1-1,-1 0 0,-1-2-11,0 3-18,1 0 0,0 0 0,0 1-1,0-1 1,-1 1 0,1 0 0,-1 0-1,1 1 1,-1 0 0,1-1 0,-1 1 0,1 1-1,-5 0 19,7-1-224,0 0 1,0 0-1,1 1 0,-1-1 0,0 1 0,0 0 0,1-1 0,-1 1 0,0 0 0,1 0 0,-1 0 0,0 0 0,1 0 0,0 1 0,-1-1 224,1 0-357,0 0-1,1 1 1,-1-1-1,1 0 1,-1 0-1,1 0 0,0 0 1,-1 0-1,1 0 1,0 1-1,0-1 1,0 0-1,0 0 1,0 0-1,0 0 1,0 1-1,0-1 0,0 0 1,1 0-1,-1 0 1,0 0-1,1 0 1,-1 1-1,1-1 1,-1 0-1,1 0 358,16 23-7315</inkml:trace>
  <inkml:trace contextRef="#ctx0" brushRef="#br0" timeOffset="27826.37">21478 869 9890,'18'13'10486,"-16"-12"-6285,-4-6-720,-1-1-2198,-55-103 19,56 105-1311,0 0 1,1 1-1,-1-1 1,1 0-1,0 0 1,0 0-1,0 0 1,1 0-1,-1 0 0,1 0 1,0 0-1,0 0 1,0 0-1,1 0 1,0 0-1,-1 0 1,1 0-1,1 0 1,-1 0-1,0 1 1,1-1-1,0 0 1,0 1-1,0-1 1,0 1-1,1 0 1,-1 0-1,1 0 1,0 0-1,0 0 1,0 0-1,0 1 1,0 0-1,1-1 1,-1 1-1,1 0 1,0 1-1,-1-1 1,1 1-1,0-1 1,0 1-1,0 0 1,0 1-1,0-1 1,0 1-1,0 0 1,0 0-1,0 0 1,0 0-1,0 1 1,0-1-1,0 1 1,3 1 8,46 21-3684,-21-1-3264,-13-4 1639</inkml:trace>
  <inkml:trace contextRef="#ctx0" brushRef="#br0" timeOffset="28299.53">21712 755 4785,'9'9'512,"17"23"3282,-24-30-3234,-1 0 1,0 1-1,0-1 0,0 0 1,0 1-1,-1-1 1,1 1-1,-1-1 1,1 1-1,-1-1 0,0 1 1,0-1-1,0 1 1,0 0-1,-1 1-560,-32 97 9593,36-114-7977,14-23-1360,2 5-170,2 2-1,0 1 0,3 0 1,0 2-1,13-11-85,-36 36 2,1 0 0,-1 0 0,0 0-1,1 0 1,-1 0 0,0 0 0,1 0 0,-1 1 0,1-1 0,-1 0-1,1 1 1,0-1 0,-1 1 0,1 0 0,-1 0 0,1-1 0,0 1-1,-1 0 1,1 0 0,0 1 0,-1-1 0,1 0 0,0 0 0,-1 1-1,1-1 1,-1 1 0,1 0 0,-1-1-2,2 2 3,0 1 0,-1-1 0,1 0 0,-1 1 0,0-1-1,0 1 1,0 0 0,0 0 0,0 0 0,-1 0 0,1 0 0,-1 0 0,1 2-3,3 12 19,0 1 1,-1-1-1,0 1 1,0 15-20,-3-21 2,4 15 91,-5-27-90,1 1 1,-1-1-1,1 0 1,-1 1-1,1-1 1,0 0-1,-1 1 1,1-1-1,0 0 1,-1 0-1,1 1 1,-1-1-1,1 0 1,0 0 0,-1 0-1,1 0 1,0 0-1,-1 0 1,1 0-1,0 0 1,-1 0-1,1-1 1,0 1-1,-1 0 1,1 0-1,0 0 1,-1-1-1,1 1 1,-1 0-1,1-1 1,0 1-1,-1 0 1,1-1-1,-1 1 1,1-1-1,-1 1 1,0-1-1,1 1 1,-1-1-4,20-15 68,0 0-1,-1-1 1,12-15-68,-16 15 14,1 1 1,0 1-1,1 1 0,1 0 1,6-2-15,-23 14 2,1 1 0,0 0 0,-1-1 0,1 1 0,0 0 0,0 0 0,0 0 0,0 0 0,0 1 0,1-1 0,-1 0 0,0 1 0,0 0 0,0-1 0,1 1 0,-1 0 0,0 0 0,0 0 0,0 0 0,1 1 0,-1-1 0,0 1 0,0-1 0,0 1 0,0 0 0,0 0 0,0 0 0,0 0 0,0 0 0,0 0 0,0 0 0,0 1 0,-1-1 0,1 1 0,-1-1 1,1 1-1,-1 0 0,1-1 0,-1 1 0,1 2-2,4 8 17,-1 0 0,-1 0 1,0 1-1,-1 0 0,0 0 1,1 9-18,6 23 218,-10-43-219,1 0 0,0 0 0,0 0 1,0 0-1,0 0 0,0 0 0,0-1 1,1 1-1,-1 0 0,1-1 0,-1 1 1,1-1-1,-1 1 0,1-1 0,0 0 1,0 1-1,0-1 0,0 0 0,0 0 1,0 0-1,2 0 1,29 3-4840,-1-6 658</inkml:trace>
  <inkml:trace contextRef="#ctx0" brushRef="#br0" timeOffset="29142.56">22652 741 6481,'1'-5'1010,"-1"-1"1,0 1-1,0-1 0,0 1 0,-1-1 0,0 1 0,0-1 0,0 1 0,-1 0 0,0 0 0,-1-3-1010,3 7 282,-1 0 0,0 0 0,0 0 0,0 0 0,0 0 0,0 0-1,0 0 1,0 0 0,0 0 0,0 0 0,-1 0 0,1 1 0,0-1 0,0 1-1,-1-1 1,1 1 0,0-1 0,-2 1-282,0-1 206,0 1 0,0 0 0,0 0 1,-1 0-1,1 1 0,0-1 0,0 1 0,0 0 0,0 0 0,0 0 0,-2 0-206,-3 3 235,0 0 1,0 0-1,1 1 0,-1 0 0,1 0 0,0 0 0,0 1 0,1 0 1,0 1-1,0-1 0,0 1 0,-1 4-235,4-7 28,0 0 1,0 0-1,1 1 0,0-1 1,-1 1-1,2-1 0,-1 1 1,0 0-1,1 0 0,0 0 1,0 0-1,1 0 0,-1 0 0,1 0 1,0 0-1,0 0 0,1 0 1,-1 1-1,1-1 0,1-1 1,-1 1-1,1 1-28,-1-4 6,0 0-1,1 0 1,-1 0 0,1 0-1,-1-1 1,1 1 0,0-1-1,-1 1 1,1-1 0,0 0-1,0 1 1,0-1 0,0 0-1,0 0 1,0-1 0,1 1-1,-1 0 1,0-1 0,0 1-1,1-1 1,-1 0-1,0 0 1,0 0 0,1 0-1,-1 0 1,0 0 0,0 0-1,1-1 1,-1 1 0,0-1-1,2 0-5,7-2 32,0 0-1,0-1 0,-1 0 1,1-1-1,7-4-31,-6 2 20,-1 0 0,0 0 0,-1-1 0,0-1 1,0 0-1,-1 0 0,0-1 0,0 0 0,-1 0 0,0-1 0,-1 0 0,-1-1 0,0 0 0,0 0 0,-1 0 0,0 0 1,-1-3-21,-3 9-14,-3 15-33,-3 27 16,5-22-28,0 26 22,2 0 0,4 29 37,-6-69-136,0 1 0,0 0 0,0 0 0,0-1 0,1 1-1,-1 0 1,0 0 0,0 0 0,0-1 0,1 1-1,-1 0 1,1-1 0,-1 1 0,0 0 0,1-1-1,-1 1 1,1 0 0,-1-1 0,1 1 0,0-1-1,-1 1 1,1-1 0,0 1 0,-1-1 0,1 0-1,0 1 1,-1-1 0,1 0 0,0 1 136,1-1-466,-1-1 0,1 1 0,-1 0-1,1 0 1,-1-1 0,1 1 0,-1-1 0,0 1 0,1-1 0,-1 0 0,0 1-1,1-1 1,-1 0 0,0 0 0,0 0 466,37-37-11174,-12-8 10384,-2-26 10580,-8 20-3593,-16 50-6056,0 1 0,1 0 0,-1-1 0,0 1 0,1 0 0,0-1 0,-1 1 0,1 0 0,0 0 1,-1 0-1,1 0 0,0-1 0,0 1 0,0 0 0,0 0 0,0 1 0,0-1 0,0 0 0,0 0 0,1 0 0,-1 1 0,0-1 1,0 1-1,1-1-141,0 1 93,-1 0 0,1 0-1,-1 1 1,0-1 0,1 0 0,-1 1 0,0-1 0,0 1 0,1 0 0,-1-1 0,0 1 0,0 0 0,0 0 0,0 0 0,0-1 0,0 1 0,0 0 0,0 1-1,1 0-92,3 4 196,-1 1 0,1 0-1,-1 1 1,0-1 0,-1 1-1,0-1 1,2 6-196,-3-4 145,9 28 269,-11-36-387,0 1 0,1-1 0,-1 0 0,0 0 0,1 0 0,0 0 0,-1 1 0,1-1 0,0 0 0,-1 0 0,1 0 1,0 0-1,0-1 0,0 1 0,0 0 0,0 0 0,0 0 0,0-1 0,0 1 0,0 0 0,0-1 0,0 1 0,0-1 0,1 1-27,34-32 399,-20 14-388,-11 11-6,1 1-1,0-1 1,0 1-1,0 0 1,0 1 0,7-5-5,-12 9 0,0-1 0,-1 1 0,1-1 0,0 1 0,0-1 0,0 1 0,0 0 0,-1-1 0,1 1 0,0 0 1,0 0-1,0-1 0,0 1 0,0 0 0,0 0 0,0 0 0,0 0 0,0 0 0,0 1 0,0-1 0,-1 0 0,1 0 0,0 1 0,0-1 1,0 0-1,0 1 0,0-1 0,-1 1 0,1-1 0,0 1 0,0 0 0,1 1 0,-1 0 0,1 0 1,-1 0-1,1 1 0,-1-1 0,0 1 0,0-1 0,0 1 1,0-1-1,0 1 0,-1 2 0,3 10 6,-1 1 0,-1 0 0,-1 11-6,0-24 3,0 4 98,0 0 1,0 1-1,1-1 0,0 0 0,0 0 1,0 0-1,1 0 0,1 3-101,-2-8-69,0 0 1,0 0-1,1 0 1,-1-1-1,0 1 0,1 0 1,-1-1-1,1 1 0,-1 0 1,1-1-1,0 0 0,0 1 1,0-1-1,0 0 0,0 0 69,28 7-4464,-2-8 252</inkml:trace>
  <inkml:trace contextRef="#ctx0" brushRef="#br0" timeOffset="29533.66">23640 650 9826,'1'-2'462,"-1"0"0,0 0 0,1 0 0,-1 0 0,0 0 0,0 0 0,0 0 0,0 0 0,-1 0 0,1-1 0,0 1-1,-1 0 1,0 0 0,1 0 0,-1 1 0,0-1 0,0 0 0,0 0 0,0 0 0,0 1 0,-1-1 0,1 0 0,0 1 0,-1-1 0,1 1-462,-3-1 453,0 0-1,-1 0 1,1 1 0,0 0 0,0 0 0,-1 0 0,1 0 0,-1 1 0,1-1-1,-1 1 1,-2 0-453,-1 0 167,0 0 0,0 1 0,0 0 0,0 0 0,0 0 0,1 1 0,-1 0 0,0 1 0,1 0-1,0 0 1,0 0 0,0 1 0,0 0 0,0 0 0,-1 2-167,5-3 29,-1 1 0,1-1 0,0 0 0,0 1 0,0 0 0,1 0 0,-1 0 0,1 0 0,0 0 0,0 0 0,0 0 0,1 1-1,0-1 1,0 1 0,0-1 0,0 1 0,0-1 0,1 1 0,0 0 0,0-1 0,0 1 0,1 0 0,0-1 0,-1 1 0,2-1 0,0 4-29,0-2 16,1 0 0,-1 0 0,1 0 0,0 0 0,1-1 0,-1 0 0,1 1 0,0-1 0,0-1 0,1 1 0,0-1 0,0 1 1,0-1-1,0-1 0,0 1 0,1-1 0,-1 0 0,1 0 0,0 0 0,0-1 0,0 0 0,0 0 0,1-1 0,-1 0 0,0 0 0,4 0-16,2 0 22,-1 0-1,0 0 0,1-2 1,-1 1-1,1-1 1,-1-1-1,0 0 1,0-1-1,0 0 1,0-1-1,0 0 1,-1 0-1,1-1 0,5-5-21,-2 1 39,-1-1 0,0-1 0,-1 0 0,8-9-39,-17 17 9,0 0 0,0 0 0,0-1 0,-1 1 0,1-1 0,-1 1 0,0-1 1,0 0-1,0 0 0,-1 0 0,1 0 0,-1 0 0,0 0 0,0 0 0,-1 0 0,1 0 1,-1-1-1,0 1 0,0 0 0,0-4-9,-1 6 2,0 0 0,0 0 0,0-1-1,0 1 1,0 0 0,0 0 0,-1 0 0,1 1 0,-1-1 0,1 0 0,-1 0 0,0 1-1,1-1 1,-1 1 0,0 0 0,0-1 0,0 1 0,0 0 0,0 0 0,-1 0-1,1 0 1,0 1 0,0-1 0,-1 1 0,1-1 0,0 1 0,-1 0 0,1 0 0,0 0-1,-1 0 1,1 0-2,-1 0-1,0 0-1,0 1 1,-1-1-1,1 1 1,0 0-1,0-1 0,0 1 1,0 1-1,0-1 1,1 0-1,-1 1 1,0-1-1,0 1 1,1 0-1,-1 0 0,1 0 1,0 0-1,0 1 1,0-1-1,0 1 1,0-1-1,0 1 1,0 1 1,0 0 14,0 0 1,0 0-1,0 0 1,1 0-1,0 1 1,0-1-1,0 0 1,0 1-1,1-1 1,0 1 0,0-1-1,0 1 1,0-1-1,1 0 1,-1 1-1,1-1 1,0 1-1,1-1 1,-1 0-1,1 0 1,0 0-1,0 0 1,0 0 0,0 0-1,1 0 1,0-1-1,0 1 1,0-1-1,0 0 1,0 0-1,0 0 1,3 2-15,6 3 55,-1-1 1,2 0-1,-1 0 0,1-2 1,0 1-1,0-1 0,0-1 1,1-1-1,-1 0 0,4 0-55,50 9 292,1-1-1946,-26-4-2465,-3-3-264</inkml:trace>
  <inkml:trace contextRef="#ctx0" brushRef="#br0" timeOffset="31217.43">25124 739 9066,'0'-5'292,"-1"1"0,0-1-1,1 1 1,-1-1 0,-1 1 0,1 0 0,-1-1 0,1 1 0,-1 0-1,0 0 1,-1 0 0,1 0 0,-1 1 0,0-1 0,0 1-1,0-1 1,0 1 0,0 0 0,-1 0 0,1 0 0,-1 1 0,0 0-1,0-1 1,0 1 0,0 0 0,0 1 0,-1-1 0,1 1 0,0 0-1,-1 0 1,-1 0-292,-14-4 812,-1 1 0,1 1 0,-1 0 0,0 2 0,0 0 0,-16 3-812,25-1 189,0 0 0,1 1 0,0 0-1,-1 1 1,1 0 0,0 1 0,0 0 0,1 0-1,-1 1 1,1 1 0,0 0 0,-9 7-189,17-12 17,0 1 1,0 0-1,1-1 1,-1 1-1,0 0 1,1 0-1,-1 0 1,1 0-1,-1 0 1,1 0-1,0 0 1,0 0-1,0 0 1,0 1-1,0-1 1,1 1-1,-1-1 1,1 1-18,0-2 8,0 1 0,0-1-1,1 1 1,-1-1 0,0 0 0,1 1 0,-1-1 0,1 0 0,0 1 0,-1-1-1,1 0 1,0 1 0,0-1 0,0 0 0,0 0 0,0 0 0,0 0-1,0 0 1,0 0 0,0 0 0,2 0-8,4 3 12,0-1 1,0 0-1,0 0 0,0 0 0,1-1 1,-1 0-1,1-1 0,-1 1 0,1-2 1,0 1-13,11-1 33,0-1 0,0-1 0,0-1 0,-1-1 0,1 0 1,-1-1-1,0-1 0,0-1-33,-11 4 16,-6 3 5,-1 0 1,1 0-1,-1 0 1,1 0-1,-1 0 0,1 0 1,-1 0-1,1 0 1,-1 0-1,1 0 0,-1 0 1,1 0-1,-1 1 1,1-1-1,-1 0 1,1 0-1,-1 0 0,1 1 1,-1-1-1,1 0 1,-1 1-1,0-1 0,1 0 1,-1 1-1,1-1 1,-1 0-1,0 1 0,0-1 1,1 1-1,-1-1 1,0 1-1,1-1 0,-1 1 1,0-1-1,0 1-21,9 27 573,1 3-544,-7-24-4,1-1-1,0 0 1,0 0 0,0 0-1,1 0 1,0 0 0,0-1-1,2 2-24,-4-5 74,0 0 0,0 0 0,0 0 0,0 0 0,0 0 0,1-1 0,-1 1 0,0-1 0,1 0 0,-1 0 0,1 0 0,0-1 1,-1 1-1,1-1 0,-1 0 0,1 0 0,0 0 0,-1 0 0,1-1 0,2 0-74,23-7-402,-2-2-3584,-5-1 567</inkml:trace>
  <inkml:trace contextRef="#ctx0" brushRef="#br0" timeOffset="31552.14">24943 331 9618,'-32'-20'3865,"4"-1"376,2 5-2729,9 8-136,16 11-751,15 9-281,10 1-256,16 8-48,2-1 56,11 2 576,-8-3 1536,12 2-6545,-8-12 3249</inkml:trace>
  <inkml:trace contextRef="#ctx0" brushRef="#br0" timeOffset="31934.89">25573 59 10538,'0'-15'2467,"1"-11"1457,0 22-997,1 13 1129,4 25-3279,0-3-245,-1 1 1,-1 0 0,-2 0-1,-2 15-532,-11 142 1141,-2 105-702,12-246-397,0-27 0,1 0 1,1 0 0,0 0-1,2 0 1,4 19-43,-7-38 17,1 0 1,-1 0-1,1-1 0,-1 1 0,1 0 1,0-1-1,0 1 0,-1-1 0,1 1 0,0-1 1,0 1-1,1-1 0,-1 1 0,0-1 1,0 0-1,1 0 0,-1 0 0,0 0 1,1 0-1,-1 0 0,1 0 0,0 0 0,-1 0 1,1-1-1,0 1 0,-1-1 0,1 1 1,0-1-1,0 0 0,-1 0 0,1 0 1,0 0-1,1 0-17,5-1 6,1-1 0,-1 0 0,0-1 1,0 1-1,0-2 0,6-2-6,19-8-4332,7 1 448</inkml:trace>
  <inkml:trace contextRef="#ctx0" brushRef="#br0" timeOffset="32322.91">26214 657 10322,'-1'-2'419,"0"0"1,1 0-1,-1 0 0,0 0 0,0 0 1,0 0-1,-1 0 0,1 0 0,0 0 0,-1 1 1,1-1-1,-1 1 0,1-1 0,-1 1 1,0-1-1,0 1 0,0 0 0,0 0 1,1 0-1,-1 0 0,-1 0 0,0 0-419,-2 0 423,0 0-1,-1 0 1,1 0-1,-1 1 1,1 0-1,-1 0 1,1 0-1,0 1 0,-4 0-422,-15 5 524,0 0 0,1 2 0,0 0-1,-1 2-523,20-8 179,-13 5 81,0 2-1,0 0 0,0 0 0,-9 9-259,22-15 33,-1 0 0,1 1-1,-1-1 1,1 1 0,0 0 0,1 1 0,-1-1 0,1 1 0,-1 0-1,1-1 1,1 1 0,-1 1 0,1-1 0,0 0 0,0 1 0,0-1-1,0 4-32,2-7 5,0 0 0,0 0-1,-1 0 1,1 0-1,1 0 1,-1 0-1,0 0 1,0 0 0,1 0-1,-1-1 1,1 1-1,0 0 1,0 0-1,-1 0 1,1-1 0,0 1-1,0 0 1,1-1-1,-1 1 1,0-1-1,0 1 1,1-1 0,1 1-6,0 0 9,0 0 0,1 0-1,-1 0 1,1-1-1,0 0 1,-1 1-1,1-2 1,0 1 0,0 0-1,-1-1 1,5 1-8,5-1 30,0 0 1,0-1-1,0-1 0,0 0 1,0-1-1,10-3-30,-15 2 24,1 0-1,-1-1 1,1 0-1,-1 0 1,0-1-1,-1 0 0,0 0 1,0-1-1,6-7-23,-11 12 13,0-1-1,0 1 1,0-1-1,-1 0 1,1 1-1,-1-1 1,1 0-1,-1 0 0,0 0 1,0 0-1,0 0 1,-1 0-1,1 0 1,-1-2-13,0 3 13,0 0 1,-1 0-1,1 0 1,-1 0-1,1 0 1,-1 1-1,0-1 1,1 0-1,-1 0 1,0 1-1,0-1 1,-1 0-1,1 1 1,0-1-1,0 1 1,-1 0-1,1-1 1,-1 1-1,1 0 1,-1 0-1,0 0 1,1 0-1,-1 0 1,0 0-1,0 0-13,0 0 4,1 1 0,-1-1 0,0 0 0,0 0 0,0 1 0,0 0 0,0-1 0,0 1 0,0 0 0,0 0 0,0 0-1,0 0 1,0 0 0,-1 0 0,1 1 0,0-1 0,1 1 0,-1-1 0,0 1 0,0 0 0,0 0 0,0 0 0,0 0 0,-1 1-4,2-1-385,-1 0-1,1 1 1,0-1 0,-1 1-1,1-1 1,0 0-1,0 1 1,0 0 0,0-1-1,1 1 1,-1 0 0,0-1-1,1 1 1,-1 0 0,1 0-1,-1 0 1,1-1 0,0 2 385,-1 18-4705</inkml:trace>
  <inkml:trace contextRef="#ctx0" brushRef="#br0" timeOffset="32673.17">25321 537 8314,'-6'-8'3969,"10"-2"-9,8-6-1407,19 9-1705,9 10-40,17-4-328,0-1-135,14 2-129,-7 3 152,12 4 1904,-12-1-5336,6 7-1241,-17-1 512</inkml:trace>
  <inkml:trace contextRef="#ctx0" brushRef="#br0" timeOffset="32999.85">26381 620 9850,'-6'-15'7194,"-1"22"-1580,-8 35-981,12-33-5093,1 0 571,-5 9 112,2 1 0,0-1 0,1 1 0,1 0 1,1 0-1,0 0 0,2 0 0,0 7-223,0-24 11,1 1-1,0-1 0,-1 0 0,1 0 0,0 0 0,0 0 1,0 0-1,0-1 0,0 1 0,0 0 0,1 0 0,-1-1 0,1 1 1,-1-1-1,1 1 0,0-1 0,-1 0 0,1 1 0,0-1 0,0 0 1,0 0-1,0 0 0,0-1 0,0 1 0,0 0 0,0-1 1,0 1-1,0-1 0,0 0 0,0 0 0,1 0 0,-1 0 0,0 0 1,0 0-1,0 0 0,0-1 0,0 1 0,0-1 0,2 0-10,4-1 24,-1 0 0,1 0-1,-1-1 1,0 0-1,1 0 1,-1-1 0,-1 0-1,1 0 1,-1 0 0,4-4-24,-1-1 22,-1 0 0,0 0 0,0-1 0,-1 0 0,-1-1 1,1 1-1,-2-1 0,1-1 0,-2 1 0,1-1 0,-2 1 1,0-1-1,0-1 0,-1 1 0,0 0 0,-1-3-22,-5 1-2,-2 16-21,5-1 20,0 0 0,0 1 0,0-1 1,0 1-1,1-1 0,-1 1 1,1-1-1,-1 1 0,1 0 0,-1-1 1,1 1-1,0-1 0,0 1 0,0 0 1,0 1 2,0 4 17,1-1 1,0 1 0,1 0 0,0-1-1,0 1 1,0-1 0,1 0-1,-1 1 1,2-1 0,-1 0 0,1-1-1,0 1 1,0-1 0,0 0-1,1 0 1,0 0 0,0 0 0,0-1-1,0 0 1,1 0 0,0 0-18,2 1-248,1 0 0,-1-1 1,1 0-1,0-1 0,0 0 0,8 2 248,-7-3-928,1-1 0,-1 0 0,0 0 0,1-1 0,-1 0 0,4-1 928,25-4-4577</inkml:trace>
  <inkml:trace contextRef="#ctx0" brushRef="#br0" timeOffset="33404.62">27016 605 6793,'-1'-2'558,"0"0"0,0 0-1,0 0 1,0 0-1,0 0 1,-1 0-1,1 0 1,-1 0-1,0 1 1,1-1-1,-1 0 1,0 1-1,0 0 1,0-1 0,0 1-558,-3-1 568,1-1 1,-1 1 0,0 0 0,1 1 0,-1-1 0,0 1 0,-4 0-569,5 0 148,0 0 0,0 1 1,0-1-1,0 1 0,0 0 0,0 1 1,0-1-1,0 1 0,0-1 0,0 1 1,0 1-1,0-1 0,0 0 0,0 1 0,1 0 1,-1 0-1,1 0 0,-1 0 0,-1 2-148,5-3 15,-1 0 0,0 0 0,1 0 0,-1 1 0,1-1 0,0 0 0,-1 1 0,1-1-1,0 0 1,0 1 0,0-1 0,0 0 0,0 1 0,0-1 0,0 0 0,1 1 0,-1-1 0,0 0-1,1 1 1,-1-1 0,1 0 0,-1 0 0,1 0 0,0 1 0,-1-1 0,1 0 0,0 0 0,0 0-1,0 0 1,0 0 0,0 0 0,0 0-15,36 34 13,-34-33 3,52 39 34,-42-34-52,-1 1 0,0 1 0,-1 0 1,0 0-1,0 1 0,-1 0 0,0 1 0,-1 0 1,0 1-1,3 7 2,-11-17 40,0 0 0,0 0 0,0-1 1,-1 1-1,1 0 0,-1 0 0,0 0 0,1 0 1,-1 0-1,0 0 0,0 0 0,0 0 0,0 0 1,-1 0-1,1 0 0,-1 0 0,1 0 0,-1 0 1,1 0-1,-1 0 0,0 0 0,0 0 0,0-1 1,0 1-1,0 0 0,-1-1 0,1 1 0,0-1 0,-1 1 1,1-1-1,-1 0 0,1 1 0,-1-1 0,0 0 1,0 0-1,0 0-40,-9 5 330,-1 0 1,-1-1 0,1 0-1,-1-1 1,-5 1-331,-7 3 938,-11 5-417,-16 2-3889,7-5 1313</inkml:trace>
  <inkml:trace contextRef="#ctx0" brushRef="#br0" timeOffset="45383.96">23827 1857 1960,'0'-3'518,"0"0"0,0 0 0,0 1 0,-1-1 0,1 0-1,-1 0 1,1 0 0,-1 0 0,0 0 0,0 1-1,0-1 1,0 0 0,-1 1 0,1-1 0,-1 1 0,0-1-1,1 1 1,-1 0 0,0 0 0,0 0 0,-1-1-518,0 1 358,0 0 1,-1 1-1,1-1 1,-1 1-1,0 0 0,1-1 1,-1 2-1,0-1 1,0 0-1,1 1 1,-1-1-1,0 1 1,0 0-1,-2 1-358,-13 1 666,-1 2 0,0 0 0,1 1 0,0 1 0,-13 6-666,-20 8 912,2 2-1,-12 9-911,59-29 13,0-1 0,0 0 0,1 1 0,-1 0 0,1-1 0,-1 1 0,1 0 0,0 0 1,-1 1-1,1-1 0,0 0 0,0 1 0,1-1 0,-1 1 0,1-1 0,-1 1 0,1 0 0,0 0 0,0 0 0,0 0 0,0 0 0,0 1-13,1 0 5,0-1 0,1 0 0,0 0 0,-1 1 0,1-1 0,1 0 0,-1 0 0,0 0 0,1 0 0,-1 0 1,1 0-1,0 0 0,0-1 0,0 1 0,0-1 0,0 1 0,2 0-5,12 11 4,1 0 1,0-1-1,1-1 1,0-1-1,12 5-4,-29-16 1,75 37 47,40 13-48,22 9 38,-130-55-39,0 0 1,0 1 0,0-1-1,-1 1 1,1 1 0,-1 0-1,-1 0 1,1 0 0,-1 1 0,0-1-1,0 2 1,-1-1 0,0 1-1,-1-1 1,1 1 0,1 7 0,-3-8 40,-2 0 1,1-1 0,-1 1 0,0 0 0,0 0 0,-1 0 0,0 0-1,0 0 1,-1 0 0,0 0 0,0 0 0,-1 0 0,1-1-1,-2 1 1,1-1 0,-1 1 0,0-1 0,0 0 0,0 0 0,-1 0-1,0 0 1,-2 1-41,-1 2 128,-1 0 0,-1-1-1,1 0 1,-1-1 0,-1 0 0,0 0-1,0-1 1,0 0 0,0-1-1,-1 0 1,0 0 0,0-1 0,0-1-1,-1 0 1,1 0 0,-1-2-1,0 1 1,-7-1-128,-10 1 92,-1-2 0,1-1 0,0-2 0,-1 0 0,1-2 0,-27-9-92,53 14 13,0-1-1,0 1 1,0-1-1,1 0 1,-1 0-1,0 0 1,1 0-1,-1 0 0,1-1 1,0 1-1,-1-1 1,1 0-1,0 0 1,0 1-1,0-1 0,0 0 1,0-1-1,0 0-12,-5-23-4058,5-4 640</inkml:trace>
  <inkml:trace contextRef="#ctx0" brushRef="#br0" timeOffset="45881.74">23486 1688 5057,'6'-17'2828,"-4"10"-1924,0 0-1,0 0 1,1 1 0,0-1-1,0 1 1,0 0 0,1 0-1,0 0 1,4-4-904,-7 9 103,0 1-1,0 0 0,0-1 1,-1 1-1,1 0 1,0 0-1,0 0 1,0 0-1,0 0 0,0 0 1,0 0-1,-1 0 1,1 1-1,0-1 1,0 0-1,0 0 1,0 1-1,0-1 0,-1 0 1,1 1-1,0-1 1,0 1-1,-1-1 1,1 1-1,0 0 0,-1-1 1,1 1-1,-1-1 1,1 1-1,0 0 1,-1 0-1,0-1 0,1 1 1,-1 0-1,1 0 1,-1 0-1,0-1 1,0 1-103,19 39 1243,-17-36-1023,16 44 714,-2 1 1,-2 0 0,-3 1-1,-2 1 1,-1 0-1,-1 44-934,-5 46 1676,-16 125-1676,9-214 108,0-2 79,2-1 1,2 1-1,2-1 0,7 46-187,-7-90 4,11 36 189,-12-41-188,1 1 1,-1-1-1,0 0 0,0 1 1,0-1-1,1 0 1,-1 1-1,0-1 1,1 0-1,-1 0 1,0 1-1,0-1 1,1 0-1,-1 0 0,1 0 1,-1 1-1,0-1 1,1 0-1,-1 0 1,0 0-1,1 0 1,-1 0-1,1 0 1,-1 0-1,0 0 0,1 0 1,-1 0-1,1 0 1,-1 0-1,0 0 1,1 0-6,15-16 192,-12 10-282,39-52 657,-7 29-5640,-8 14 938</inkml:trace>
  <inkml:trace contextRef="#ctx0" brushRef="#br0" timeOffset="46564.92">23790 1806 5465,'-2'-2'426,"0"0"-1,0-1 1,1 1-1,-1 0 1,1 0-1,-1-1 1,1 1-1,0-1 1,0 1-1,0-1 1,0 1 0,0-1-1,1 0 1,-1 1-1,1-1 1,0 0-1,0 0 1,0 1-1,0-1 1,0 0-1,0 1 1,1-1-1,-1 0 1,1 1-1,1-4-425,-2 6 57,0 0 0,0 0 0,0 0-1,0 0 1,0 0 0,0 0 0,0 0-1,0 0 1,1 0 0,-1 0-1,0-1 1,0 1 0,0 0 0,0 0-1,0 0 1,0 0 0,0 0 0,0 0-1,0 0 1,1 0 0,-1 0-1,0 0 1,0 0 0,0 0 0,0 0-1,0 0 1,0 0 0,0 0 0,0 0-1,1 0 1,-1 0 0,0 0-1,0 0 1,0 0 0,0 0 0,0 0-1,0 0 1,0 0 0,0 1 0,0-1-1,1 0 1,-1 0 0,0 0-1,0 0 1,0 0 0,0 0 0,0 0-1,0 0 1,0 0 0,0 0 0,0 0-1,0 1 1,0-1 0,0 0-1,0 0 1,0 0 0,0 0 0,0 0-1,0 0 1,0 0 0,0 1 0,0-1-1,0 0 1,0 0 0,0 0-1,0 0 1,0 0 0,0 0-57,4 16 2185,-1 20-954,-1 98 970,-5-1 0,-7 3-2201,-6 176 944,16-241-794,-4-1 0,-2 0 0,-9 31-150,5-76 70,10-25-58,0 1 0,0 0 0,-1-1 0,1 1 0,0 0 0,0-1 0,0 1 0,-1-1 0,1 1 0,0 0 0,-1-1-1,1 1 1,0-1 0,-1 1 0,1-1 0,-1 1 0,1-1 0,-1 1 0,1-1 0,-1 1 0,1-1 0,-1 0 0,0 1 0,1-1 0,-1 0 0,1 0-1,-1 1 1,0-1 0,1 0 0,-1 0 0,0 0 0,1 0 0,-2 0-12,35-19-1484,34-9-3333,-13 10 117</inkml:trace>
  <inkml:trace contextRef="#ctx0" brushRef="#br0" timeOffset="47037.01">24729 2018 7330,'2'-10'818,"0"0"1,0 0 0,0 0 0,-2 0 0,1 0 0,-1 0 0,-1 0 0,1 0 0,-2 0 0,0 0 0,0-2-819,0 8 254,0-1 1,0 1 0,-1-1 0,0 1 0,1 0 0,-1 0 0,-1 0-1,1 0 1,-1 1 0,1-1 0,-1 1 0,0 0 0,0 0 0,0 0 0,-1 1-1,1 0 1,-1-1 0,1 1 0,-1 1 0,0-1 0,1 1 0,-1 0-1,-5-1-254,-7 0 299,-1 0-1,0 0 0,1 2 1,-1 0-1,1 2 0,-1-1 1,1 2-1,-1 1 0,1 0 1,0 1-1,-10 4-298,19-6 68,1 1 0,-1 0 0,1 0 0,-1 0 0,1 1 0,0 0 0,1 0-1,-1 1 1,1 0 0,0 0 0,-3 5-68,6-6 12,0 0-1,0-1 0,1 1 0,0 0 1,0 0-1,0 0 0,1 0 0,-1 1 0,1-1 1,0 0-1,1 1 0,-1-1 0,1 0 1,0 1-1,1-1 0,-1 1 0,1-1 0,0 0 1,1 2-12,1 3 3,0 0 0,1 0 0,1-1 1,-1 1-1,2-1 0,-1 0 1,1 0-1,0-1 0,1 0 0,0 0 1,0-1-1,1 1 0,0-1 0,0-1 1,1 0-1,4 3-3,25 13 17,0-2 0,1-1 0,23 6-17,41 21 35,-85-37-28,-1 2-1,0 0 1,-1 1-1,0 1 0,-1 0 1,13 15-7,-21-21 2,0 1 0,-1 0 0,0 0-1,0 1 1,-1 0 0,0 0 0,-1 0 0,0 0 0,0 1 0,-1 0 0,0 0 0,-1-1 0,0 2 0,0 3-2,-2-12 3,0 0 0,-1 1 0,1-1 0,0 0 0,-1 0 0,1 1 0,-1-1 1,0 0-1,0 0 0,0 0 0,0 0 0,0 0 0,0 0 0,0 0 0,-1 0 0,1 0 1,-1-1-1,1 1 0,-1 0 0,0-1 0,0 1 0,0-1 0,1 0 0,-1 0 0,-1 0 0,1 0 1,0 0-1,0 0 0,0 0 0,0-1 0,-2 1-3,-10 3 32,0-1-1,-1-1 1,1 0 0,-12 0-32,8-1 25,-93 4 489,-78-6-514,101-1-3600,46 0 100</inkml:trace>
  <inkml:trace contextRef="#ctx0" brushRef="#br0" timeOffset="47542.29">24584 1600 8314,'-9'-11'2104,"-12"-9"3566,20 20-5567,1 0 1,-1 0-1,1-1 0,-1 1 0,0 0 1,1 0-1,-1 0 0,0 0 0,1 0 1,-1 0-1,0 0 0,1 0 1,-1 0-1,1 1 0,-1-1 0,0 0 1,1 0-1,-1 0 0,1 1 0,-1-1 1,0 0-1,1 1 0,-1-1 0,1 0 1,-1 1-1,1-1 0,0 1 0,-1-1 1,1 1-1,-1-1 0,1 1 0,0-1 1,-1 1-1,1 0 0,0-1 0,0 1 1,-1-1-1,1 1 0,0 0 0,0-1 1,0 1-104,-7 16 684,2-1 1,0 1-1,1 0 1,0 1-1,2-1 1,0 1-1,1 8-684,0 39 2015,6 29-2015,0 19 1147,-6 131 827,-20 104-1974,15-311 63,4-30-33,0 0 0,0 0 0,1 0 1,1 0-1,-1 0 0,1 1 1,0-1-1,0 0 0,1 0 1,2 7-31,2-12 15,1-10-260,4-15-366,10-42-4979,-5 20 1322</inkml:trace>
  <inkml:trace contextRef="#ctx0" brushRef="#br0" timeOffset="48054.59">24741 1709 9522,'-3'-12'2523,"3"8"-1949,0 1-1,0 0 0,-1 0 0,0 0 0,0 0 0,0 0 1,0 0-1,0 0 0,0 0 0,-1 0 0,1 1 1,-1-1-1,0 0 0,0 1 0,-1-1-573,3 2 80,-1 1 1,1 0-1,-1 0 0,1 0 1,-1 0-1,1 1 1,-1-1-1,1 0 0,-1 0 1,1 0-1,-1 0 0,1 0 1,-1 1-1,1-1 0,-1 0 1,1 0-1,-1 1 0,1-1 1,0 0-1,-1 1 1,1-1-1,0 0 0,-1 1 1,1-1-1,0 1 0,-1-1 1,1 0-1,0 1 0,0-1 1,0 1-1,-1-1 0,1 1 1,0-1-1,0 1 1,0-1-1,0 1 0,0-1 1,0 1-1,0-1 0,0 1 1,0-1-81,-6 28 790,6-25-577,-9 82 1734,4-1 0,4 39-1947,-1 34 1099,-4 9-385,-8 1-1,-27 117-713,38-269 26,0-3 3,0 1 1,1-1-1,0 1 1,1 0-1,1-1 1,0 1-1,0 0 1,1 0-1,1 3-29,-2-16 9,0 0 0,0 1 0,0-1-1,0 0 1,0 1 0,0-1 0,0 0 0,0 0-1,0 1 1,0-1 0,0 0 0,0 1 0,0-1-1,0 0 1,0 0 0,0 1 0,0-1 0,1 0-1,-1 0 1,0 1 0,0-1 0,0 0 0,0 0-1,0 1 1,1-1 0,-1 0 0,0 0 0,0 0-1,0 1 1,1-1 0,-1 0 0,0 0 0,0 0-1,1 0 1,-1 1 0,0-1 0,0 0 0,1 0-1,-1 0 1,0 0 0,1 0 0,-1 0 0,0 0-1,0 0 1,1 0 0,-1 0 0,0 0 0,1 0 0,-1 0-1,0 0 1,0 0 0,1 0 0,-1 0 0,0-1-1,0 1-8,6-5-5693,0 0 1095</inkml:trace>
  <inkml:trace contextRef="#ctx0" brushRef="#br0" timeOffset="51800.38">26940 1536 5089,'3'-1'329,"1"-1"0,-1 1 0,0-1 0,0 0 0,0 1 0,0-1 0,0 0 0,0-1 0,-1 1 0,1-1 0,-1 1 0,1-1 0,-1 0-329,0 0 508,-1 1 0,0-1 0,0 0 0,0 0 0,-1 1 0,1-1 0,-1 0 0,1 0 0,-1 0 0,0 0 0,0 0 0,0 0 0,0 0 0,-1 1 0,1-1 0,-1 0 1,0-1-509,1 4 74,0 0 1,0 0-1,0 1 1,0-1-1,0 0 1,0 0-1,0 0 1,0 0-1,0 0 1,0 1-1,0-1 1,0 0-1,0 0 1,0 0 0,0 0-1,0 0 1,0 1-1,0-1 1,0 0-1,0 0 1,0 0-1,0 0 1,0 0-1,0 0 1,0 0-1,0 1 1,0-1 0,-1 0-1,1 0 1,0 0-1,0 0 1,0 0-1,0 0 1,0 0-1,0 0 1,0 0-1,0 0 1,-1 1-1,1-1 1,0 0 0,0 0-1,0 0 1,0 0-1,0 0 1,-1 0-1,1 0 1,0 0-1,0 0 1,0 0-1,0 0 1,0 0-1,0 0 1,-1 0 0,1 0-1,0 0 1,0 0-1,0-1 1,0 1-1,0 0 1,0 0-1,-1 0 1,1 0-1,0 0 1,0 0-1,0 0 1,0 0-1,0 0-74,-5 14 1167,-18 96 1633,-3 73-2800,23-164 89,2-16-72,0 0-1,0 1 1,1 0 0,-1-1-1,1 1 1,0-1-1,0 1 1,0-1 0,0 1-1,0 0 1,1-1-1,0 1 1,0-1 0,0 1-1,0-1 1,1 2-17,-2-5 5,1 1 1,-1-1-1,0 0 1,1 1-1,-1-1 1,0 0-1,1 1 1,-1-1-1,1 0 1,-1 0-1,1 0 0,-1 1 1,1-1-1,-1 0 1,0 0-1,1 0 1,-1 0-1,1 0 1,-1 0-1,1 0 1,-1 0-1,1 0 1,-1 0-1,1 0 1,-1 0-1,1 0 1,-1-1-1,1 1 0,-1 0 1,1 0-1,-1 0 1,0-1-1,1 1 1,-1 0-1,1 0 1,-1-1-1,0 1 1,1 0-1,-1-1 1,0 1-1,1-1 1,-1 1-1,0 0 1,0-1-1,1 1 0,-1-1 1,0 1-1,0-1 1,0 1-1,1-1 1,-1 1-1,0 0 1,0-1-1,0 1 1,0-1-1,0 0-5,10-32 211,2-37 38,-2 0 0,-2-44-249,-8 87 9,-3 21-18,-4 17-6,-1 9 17,1 1 1,2-1-1,-1 1 0,2 0 1,1 0-1,1 0 0,0 1 1,2 1-3,2-19 103,2-13 54,2-13-29,3-50-42,-7 49-66,0 1-1,2-1 1,1 1-1,0 0 1,6-11-20,-17 57-10,2 1-1,1 0 1,1 0 0,0 1 0,2-1 0,2 3 10,-3 56 5,0-67-3,-1 102 5,2-108-2,1 1 0,0 0 1,1 0-1,0-1 0,1 1 0,1-1 0,-1 0 1,4 6-6,-7-17 5,0-1 0,0 1 0,0 0 0,1-1 1,-1 1-1,0 0 0,0-1 0,0 1 0,0 0 0,0 0 1,0-1-1,1 1 0,-1 0 0,0 0 0,0-1 1,0 1-1,1 0 0,-1 0 0,0-1 0,0 1 1,1 0-1,-1 0 0,0 0 0,0 0 0,1-1 1,-1 1-1,0 0 0,1 0 0,-1 0 0,0 0 1,1 0-1,-1 0 0,0 0 0,1 0 0,-1 0 1,0 0-1,0 0 0,1 0 0,-1 0 0,0 0 1,1 0-1,-1 0 0,0 0 0,1 1 0,-1-1 1,0 0-1,0 0 0,1 0 0,-1 0 0,0 1 1,0-1-1,1 0 0,-1 0 0,0 0 0,0 1 1,1-1-1,-1 0 0,0 0 0,0 1 0,0-1 1,0 0-1,1 1-5,4-37 217,-4 31-246,2-55 150,-3 0-1,-5-41-120,0-64 51,1 127 45,3 38-95,1 0 1,0 0-1,0 0 1,0 0-1,0-1 1,0 1-1,0 0 1,0 0-1,0 0 1,-1 0-1,1 0 1,0 0-1,0 0 1,0 0-1,0 0 1,0 0-1,0 0 1,-1 0-1,1 0 1,0 0-1,0 0 1,0 0-1,0 0 1,0 0 0,-1 0-1,1 0 1,0 0-1,0 0 1,0 0-1,0 0 1,0 0-1,-1 0 1,1 0-1,0 0 1,0 0-1,0 0 1,0 0-1,0 0 1,0 1-1,0-1 1,-1 0-1,1 0 1,0 0-1,0 0 1,0 0-1,0 0 1,0 0-1,0 1 1,0-1-1,0 0 1,0 0-1,0 0 1,0 0-1,0 0 1,0 0-1,0 1 1,0-1-2,-8 23 52,-2 37-33,3 1 0,2 1 0,3-1 0,3 0 1,4 21-20,-1 71 137,-5-175-3,-2 1-1,0-1 1,-2 1 0,-6-20-134,-11-58 123,2-184-145,18 416-81,-1-27 112,5 0 0,8 33-9,8-40 164,-33-221 37,5 41-40,2-27-161,7 80 3,2-1 1,1 1 0,1 0-1,1 0 1,7-21-4,-7 44-82,-2 17 38,-2 23-7,-8 102-40,-1 1 82,7 93 9,5-210 23,-3-21-22,0 0 1,0 0-1,0 0 1,0 0 0,0 0-1,0 0 1,0 0 0,0 0-1,0 0 1,0 0 0,0 0-1,0 0 1,0-1 0,0 1-1,0 0 1,1 0-1,-1 0 1,0 0 0,0 0-1,0 0 1,0 0 0,0 0-1,0 0 1,0 0 0,0 0-1,0 0 1,0 0 0,0 0-1,1 0 1,-1 0-1,0 0 1,0 0 0,0 0-1,0 0 1,0 0 0,0 0-1,0 0 1,0 0 0,0 0-1,0 0 1,1 0 0,-1 0-1,0 1 1,0-1-1,0 0 1,0 0 0,0 0-1,0 0 1,0 0 0,0 0-1,0 0 1,0 0 0,0 0-1,0 0 1,0 0 0,0 0-1,0 0 1,0 1-1,0-1 1,0 0-2,8-44 111,12-239 15,-18 269-130,0 0-1,-1 0 0,-1 0 1,-1-1-1,0 1 0,-1-4 5,-3 49-112,12 67 933,-1-20-1748,-5-29-3652,-4 2-100</inkml:trace>
  <inkml:trace contextRef="#ctx0" brushRef="#br0" timeOffset="52755.72">26763 2735 9410,'-1'-2'10041,"0"-2"-4614,-9-24-3017,9 26-2393,1 0 0,0 0-1,-1 0 1,1 0 0,0 1-1,0-1 1,0 0 0,1 0-1,-1 0 1,0 0 0,1 0-1,-1 1 1,1-1 0,0 0-1,-1 0 1,1 1 0,0-1-1,0 0 1,0 1 0,0-1-1,1 1 1,-1 0 0,0-1-1,0 1 1,1 0 0,-1 0-1,1-1 1,-1 1 0,1 0-1,0 1 1,-1-1-1,1 0 1,0 0 0,0 1-17,7-4-14,1 0 0,0 2-1,-1-1 1,1 1 0,3 0 14,-8 1 31,-3 1-31,1-1-1,-1 1 1,1 0-1,0 0 1,-1 1-1,1-1 1,-1 0-1,1 1 1,-1-1-1,1 1 1,-1 0-1,1 0 0,1 1 1,2 5 27,-18-3 131,-15-1 234,23 0-212,17-1-147,4 1-7,-20 2 22,-31 2 45,35-7-93,-1-1 0,0 1 0,0 0 0,1 0 1,-1 0-1,0 0 0,0 0 0,0 0 0,1 0 0,-1 0 0,0 0 1,0 0-1,1 0 0,-1 0 0,0 0 0,1 0 0,-1 0 0,0 0 1,0 0-1,1 0 0,-1 0 0,0 0 0,0 0 0,0 0 0,1 0 1,-1 0-1,0 1 0,0-1 0,1 0 0,-1 0 0,0 0 0,0 0 1,0 1-1,0-1 0,1 0 0,-1 0 0,0 0 0,0 1 0,0-1 1,0 0-1,0 0 0,0 1 0,1-1 0,-1 0 0,0 0 0,0 1 1,0-1-1,0 0 0,0 0 0,0 1 0,0-1 0,0 0 0,-12 14 16,10-13-16,1 0 0,0 0 0,-1 0 0,1 0 0,0 0 0,0 0 0,-1 0 1,1 1-1,0-1 0,0 0 0,0 1 0,1-1 0,-1 1 0,0-1 0,0 1 0,1-1 0,-1 1 0,1 0 0,0-1 1,-1 1-1,1 0 0,0-1 0,0 1 0,0 0 0,0-1 0,0 1 0,0 0 0,17 10 17,-11-9-7,-12-11 13,1 0 926,4 4-5773,3 3 984</inkml:trace>
  <inkml:trace contextRef="#ctx0" brushRef="#br0" timeOffset="48492.74">25685 1900 5921,'1'-4'565,"-1"0"0,0 0 0,0 1 0,0-1 0,-1 0 0,1 0 0,-1 1 1,0-1-1,0 0 0,0 1 0,0-1 0,-1 1 0,1-1 0,-1 1 0,0 0 0,0 0 0,0 0 0,0 0 0,-1 0 0,1 0 0,-1 0 0,0 0-565,-2 0 298,0 0 0,0 1 0,-1-1 0,1 1 0,0 0 0,-1 1 0,1-1 0,-1 1 1,0 0-1,1 0 0,-1 1 0,0-1 0,1 1 0,-3 1-298,-33 2 707,-1 3 0,1 1 1,0 1-1,1 3 0,0 1 0,-27 13-707,65-24 16,-1 0-1,1-1 1,0 1-1,0 0 0,-1 1 1,1-1-1,0 0 1,0 1-1,0-1 0,0 1 1,0-1-1,1 1 0,-1 0 1,0 0-1,1 0 1,-1 0-1,1 0 0,0 0 1,-1 0-1,1 0 1,0 1-1,1-1-15,-1 1 7,1-1 0,0 1 0,0-1-1,1 1 1,-1-1 0,0 1 0,1-1 0,0 1 0,-1-1 0,1 1-1,0-1 1,0 0 0,1 1 0,-1-1 0,0 0 0,1 0-1,1 2-6,9 10 2,1 0 0,1-1 0,0-1-1,1 0 1,6 3-2,-11-7 15,53 38-4,-16-14-1,-2 2-1,-2 2 1,-1 2 0,21 27-11,-54-54 4,-1 1-1,0 0 1,0 0-1,-2 1 1,1-1-1,-2 2 0,0-1 1,0 1-1,-1-1 1,-1 1-1,0 0 0,-1 1 1,-1-1-1,0 0 1,-1 4-3,0-16 11,0 0 0,-1-1 0,1 1 0,-1 0 0,0 0 1,1 0-1,-1-1 0,0 1 0,0 0 0,0-1 1,0 1-1,-1-1 0,1 1 0,0-1 0,0 0 0,-1 0 1,1 1-1,-1-1 0,1 0 0,-1 0 0,0 0 1,1 0-1,-1-1 0,0 1 0,0 0 0,0-1 1,1 1-1,-1-1 0,0 0 0,0 0-11,-9 2 143,0-1 0,-1 0 0,1-1 0,-8-1-143,10 1 46,-99-8 318,0-6-1,1-4 1,-19-9-364,117 23-1844,16-6-3027,15-10-75</inkml:trace>
  <inkml:trace contextRef="#ctx0" brushRef="#br0" timeOffset="48967.88">25488 1687 7690,'-1'-2'402,"1"1"1,0-1 0,0 0-1,-1 1 1,1-1 0,-1 0-1,1 1 1,-1-1 0,1 1 0,-1-1-1,0 1 1,0-1 0,0 1-1,0 0 1,0-1 0,0 1-1,0 0 1,-1 0 0,1 0-1,0 0 1,-1 0 0,1 0 0,-1 0-1,1 0 1,-1 1 0,1-1-1,-1 0 1,0 1-403,0 0 152,0 1 0,1-1 0,-1 1 0,1-1 0,-1 1 0,1 0 0,-1 0 0,1 0 0,-1 0 0,1 0 0,0 0 1,-1 0-1,1 0 0,0 0 0,0 1 0,0-1 0,0 1 0,0-1 0,0 0 0,1 1 0,-1 0 0,0-1 0,1 1 0,-1-1 0,1 1 0,-1 0 0,1-1 0,0 1 0,0 0-152,-8 38 1194,2 0 0,2 1-1,2-1 1,2 26-1194,-5 66 1175,-29 116-276,11-96-515,7 8-384,16-157-31,0 23 244,0-26-226,0 0 0,0 1 0,0-1 0,0 0 0,0 0 1,0 1-1,0-1 0,0 0 0,0 1 0,0-1 0,0 0 0,0 0 0,1 1 0,-1-1 0,0 0 1,0 0-1,0 1 0,0-1 0,1 0 0,-1 0 0,0 1 0,0-1 0,0 0 0,1 0 0,-1 0 1,0 1-1,0-1 0,1 0 0,-1 0 0,0 0 0,1 0 0,-1 0 0,0 0 0,0 0 0,1 0 1,-1 0-1,0 0 0,1 0 0,-1 0 0,0 0 0,1 0 0,-1 0 0,0 0 0,0 0 0,1 0 1,-1 0-1,0 0 0,1 0 0,-1 0 0,0 0 0,0-1 0,1 1 0,-1 0 0,0 0 0,0 0 1,0 0-1,1-1 0,-1 1 0,0 0 0,0 0 0,0-1 0,1 1 0,-1 0 0,0 0 0,0-1 1,0 1-1,0 0 0,0-1 13,3-12-2565,31-117-7202,-19 57 3373</inkml:trace>
  <inkml:trace contextRef="#ctx0" brushRef="#br0" timeOffset="49358.02">25543 1837 7210,'35'-203'14672,"-35"202"-14617,0 1 0,0 0 0,0 0 0,0 0 0,0-1 0,0 1 0,0 0 0,0 0 0,0 0 0,0-1 0,0 1 0,0 0 0,0 0 0,0 0 0,0-1 0,0 1 0,1 0 1,-1 0-1,0 0 0,0 0 0,0-1 0,0 1 0,0 0 0,0 0 0,0 0 0,1 0 0,-1-1 0,0 1 0,0 0 0,0 0 0,0 0 0,1 0 0,-1 0 0,0 0 0,0 0 0,0 0 0,1-1 0,-1 1 0,0 0 0,0 0 0,0 0 0,1 0 0,-1 0 0,0 0 0,0 0 0,0 0 0,1 0 0,-1 0 0,0 0 0,0 1-55,7 11 1078,2 19-311,-1 32 3,-2 0 1,-3 1 0,-3-1-1,-3 0 1,-3 2-771,2 8 297,-42 344 564,19-200-567,26-210-281,-1 18 75,-2 0 0,0-1-1,-2 1 1,-4 11-88,10-36 7,0 0-1,0 0 1,0 0 0,0-1 0,0 1-1,-1 0 1,1 0 0,0 0 0,0 0-1,0 0 1,0 0 0,0 0 0,-1 0-1,1 0 1,0 0 0,0 0 0,0 0-1,0 0 1,0 0 0,-1 0 0,1 0-1,0 0 1,0 0 0,0 0 0,0 0-1,0 0 1,-1 0 0,1 0 0,0 0-1,0 0 1,0 0 0,0 0 0,0 0-1,-1 0 1,1 0 0,0 0 0,0 0-1,0 1 1,0-1 0,0 0 0,0 0-1,0 0 1,0 0 0,-1 0 0,1 0-1,0 0 1,0 1 0,0-1 0,0 0-1,0 0 1,0 0 0,0 0 0,0 0-1,0 1 1,0-1 0,0 0 0,0 0-1,0 0 1,0 0 0,0 0 0,0 1-1,0-1 1,0 0 0,0 0 0,0 0-1,0 0-6,-1-3-6028,0 0 1309</inkml:trace>
  <inkml:trace contextRef="#ctx0" brushRef="#br0" timeOffset="56292.77">15634 1600 8282,'-9'-2'572,"0"-1"-1,1 1 1,-1-1 0,1-1 0,0 0 0,0 0 0,0 0 0,0-1-1,1 0 1,-6-5-572,13 10 20,0-1-1,0 1 1,-1 0 0,1 0-1,0-1 1,0 1-1,0 0 1,0 0 0,-1-1-1,1 1 1,0 0-1,0-1 1,0 1-1,0 0 1,0 0 0,0-1-1,0 1 1,0 0-1,0-1 1,0 1 0,0 0-1,0-1 1,0 1-1,0 0 1,0-1-1,0 1 1,0 0 0,0-1-1,0 1 1,1 0-1,-1 0 1,0-1 0,0 1-1,0 0 1,0-1-1,1 1 1,-1 0-1,0 0 1,0 0 0,1-1-1,-1 1 1,0 0-20,20-9 446,22 2 62,182-11 1375,44 10-1883,-84 3 427,3019 44 1880,-2265-11-2035,-651-32 387,0-13 1,15-15-660,-302 32 1,17-2 170,0 0 0,1 1 0,-1 1 0,9 1-171,-22-1 18,-1 0 1,1 1-1,-1-1 1,1 1-1,-1 0 1,0 0-1,1 0 1,-1 0-1,0 0 0,0 1 1,0 0-1,0-1 1,0 1-1,0 0 1,0 0-1,0 1 1,-1-1-1,0 1 1,1-1-1,-1 1 1,0 0-1,0 0 1,0 0-1,0 0 1,0 2-19,-1-3-1,-1-1-1,0 1 1,0-1 0,0 1 0,0-1 0,0 1 0,0-1 0,0 1 0,-1-1 0,1 1 0,0-1-1,-1 1 1,1-1 0,-1 0 0,0 1 0,1-1 0,-1 0 0,0 1 0,0-1 0,0 0 0,0 0-1,0 0 1,0 0 0,0 0 0,0 0 0,0 0 0,0 0 0,-1 0 0,1 0 0,0-1 0,-2 1 1,-47 21-135,47-21 184,-27 8-979,0-2 1,-1-1 0,-25 2 929,-43 0-2348</inkml:trace>
  <inkml:trace contextRef="#ctx0" brushRef="#br0" timeOffset="56952.49">18127 1915 6881,'-991'14'6781,"792"-19"-5387,117 0-197,0 4 0,1 3 0,-80 13-1197,143-9 614,25-2-8,35 2-41,131 1 1655,163-15-2220,-256 5 212,239-11 466,467-16 436,-645 27-963,799-16 699,77 9-255,269-42 728,-1161 50-547,-90 4-450,1-3 1,34-5-327,-48 1 69,-27 1 240,-37 2 561,22 2-1810,0-1 0,-1-1 0,1 0 0,0-2 0,-2-1 940,-66-19-3707</inkml:trace>
  <inkml:trace contextRef="#ctx0" brushRef="#br1" timeOffset="79273.25">1645 6133 5705,'1'-14'718,"-6"4"5174,-5 15-15,2 7-5186,2 1-400,-2 0 44,0 1-1,2 0 1,0 0 0,0 0-1,1 1 1,1-1 0,1 1 0,0 1-1,1-1 1,0 0 0,1 0-1,1 3-334,22 195 1339,-11-133-1117,-3 0 1,-4 1-1,-5 47-222,-54 401 204,10-129-173,36-267-28,6 1 0,5-1 1,6 1-1,7-1 0,4-1 1,7 1-4,19 70 2,39 206 8,-57-246-4,1 84-6,18 1339 48,-51-1363-46,0-24 2,18 159-4,-4-256 1,10 86 11,-9 1 0,-9 68-12,-13-78 13,-4 108-13,25 103 1074,-9-377-1037,-1-1 0,-1 1 1,0-1-1,-1 1 0,0-1 0,-2 3-37,-5 21 114,-5-5 46,15-30-140,0-1-1,-1 1 1,1 0-1,-1-1 1,1 0-1,-1 1 1,1-1-1,-1 1 1,1-1-1,-1 1 1,1-1 0,-1 0-1,1 1 1,-1-1-1,1 0 1,-1 0-1,0 0 1,1 1-1,-1-1 1,0 0-1,1 0 1,-1 0-1,1 0 1,-1 0-1,0 0 1,1 0-1,-1 0 1,0 0-1,1 0 1,-1-1-1,0 1 1,1 0 0,-1 0-1,1 0 1,-1-1-1,1 1 1,-1 0-1,0-1 1,1 1-1,-1-1 1,1 1-1,0-1 1,-1 1-1,1-1 1,-1 1-1,1-1 1,0 1-1,-1-1 1,1 1-1,0-1 1,-1 1-1,1-1 1,0 0 0,0 1-1,0-1-19,-9-28-6326,8 19 4348,-5-27-3809</inkml:trace>
  <inkml:trace contextRef="#ctx0" brushRef="#br1" timeOffset="82156.26">1772 13994 4225,'-11'9'8583,"18"-2"-5422,32 2-2389,-37-9-652,42 3 334,0-3 0,-1-1 0,1-2 0,8-4-454,874-67 1386,-324 32-887,-526 36-461,1783-116 463,-1327 108-312,1168-63 811,-1498 65-740,315-16 300,-21 13-190,-184 10-266,631-15 93,-160 16-78,-306 6-54,137-3 55,-361 16-77,-150-5 31,0-6 0,36-4-74,-90-3 30,-16 3 35,-1-2 0,0-1-1,0-2 1,0-1 0,-1-2 0,12-4-65,-39 11 12,0 0 1,-1 0 0,1 1 0,-1-1-1,1 1 1,0 0 0,-1 0-1,1 0 1,0 1 0,-1-1 0,1 1-1,-1 0 1,1 0 0,-1 0 0,1 1-1,-1-1 1,0 1 0,1-1-1,-1 1 1,0 0 0,0 1 0,1 0-13,59 42 32,-50-35-9,-12-9-18,1 1 0,-1-1 1,1 1-1,0-1 0,0 1 1,0-1-1,0 0 0,0 0 1,0 0-1,0 0 0,0 0 0,0-1 1,1 1-1,-1-1 0,1 1-5,46 20 8,-17-13 0,0-1 0,0-2 0,1-1 0,-1-2 0,21-1-8,-48 3 923,-6-2-4449,0-2 472</inkml:trace>
  <inkml:trace contextRef="#ctx0" brushRef="#br1" timeOffset="83194.16">13078 13401 5505,'-17'-14'5531,"6"5"3201,26 22-8106,0-1 1,1 0-1,1-1 0,4 2-626,-12-8 212,5 4-116,2-2 1,-1 0-1,1 0 0,0-2 1,7 2-97,34 12 115,-46-14-101,0 0-1,0 1 0,0 0 1,-1 0-1,0 1 0,0 1 1,-1 0-1,0 0 0,0 0 1,-1 1-1,0 1 1,1 2-14,-4-4 23,0 0 1,-1 0 0,0 1 0,0-1 0,-1 1 0,0 0 0,-1 0 0,0 0 0,0 0 0,-1 0 0,0 1-1,-1-1 1,0 0 0,-1 0 0,1 1 0,-3 5-24,1-2 129,-1 0 1,-1-1-1,0 1 1,-1-1-1,0 0 0,-1 0 1,0-1-1,-1 1 0,0-1 1,-1-1-1,0 0 1,-1 0-1,0 0 0,-1-1 1,0 0-1,-9 6-129,6-6 215,-1 0 1,-1-1-1,1 0 0,-1-1 1,0-1-1,-1 0 0,0-1 1,0-1-1,0 0 0,0-1 0,0-1 1,-1 0-1,-7-1-215,5 5 535,4 6-4465,2 2 676</inkml:trace>
  <inkml:trace contextRef="#ctx0" brushRef="#br1" timeOffset="84843.47">1272 6671 4081,'-46'54'2791,"43"-52"-2198,1 0 0,-1 0-1,1-1 1,-1 1 0,1 0-1,-1-1 1,0 0 0,0 0-1,0 0 1,0 0 0,0 0-1,0 0 1,0-1 0,0 1-1,0-1 1,-3 0-593,-4 1 2508,10-3 441,14-9-2376,-5 8-521,-1-1 0,1-1-1,-1 1 1,1-1 0,-1-1 0,-1 0 0,1 0 0,-1 0 0,0-1 0,0-1-52,53-46 212,-7 7-95,-2-2 0,-3-2 0,-1-3 0,8-15-117,-46 58 8,4-6 139,1 1 1,1 1-1,1 0 1,0 0 0,1 2-1,8-5-147,-23 17 52,0 1-1,0-1 1,1 0-1,-1 1 1,0 0-1,0-1 1,1 1-1,-1 0 1,0 0-1,0 0 1,1 1 0,-1-1-1,0 0 1,0 1-1,0 0 1,1-1-1,-1 1 1,0 0-1,0 0 1,0 0-1,0 0 1,0 1-1,-1-1 1,1 0-1,0 1 1,0 0-52,6 5 199,0 0 1,0 0-1,-1 1 0,0 0 1,1 1-200,3 9 143,0 1 0,-1 0 0,3 8-143,-8-16-2703,-2 0 8</inkml:trace>
  <inkml:trace contextRef="#ctx0" brushRef="#br1" timeOffset="87962.62">3334 12237 5937,'-37'-6'3637,"37"6"-3505,1 0-1,-1 0 1,0-1-1,0 1 1,0 0 0,0 0-1,0 0 1,0 0 0,1 0-1,-1-1 1,0 1-1,0 0 1,0 0 0,0 0-1,0 0 1,0-1-1,0 1 1,0 0 0,0 0-1,0 0 1,0-1-1,0 1 1,0 0 0,0 0-1,0 0 1,0-1-1,0 1 1,0 0 0,0 0-1,0 0 1,0 0-1,0-1 1,0 1 0,0 0-1,0 0 1,0 0 0,-1 0-1,1-1 1,0 1-1,0 0 1,0 0 0,0 0-1,0 0 1,-1 0-1,1 0 1,0-1 0,0 1-1,0 0 1,0 0-1,-1 0 1,1 0 0,0 0-1,0 0 1,0 0-1,0 0 1,-1 0 0,1 0-132,4-1 8512,24 15-7591,-1 1 0,0 1 0,10 10-921,-9-7 671,-10-5-370,-1 1 1,0 1-1,-1 0 0,8 12-301,49 47 247,-66-69-232,0 0-1,1-1 0,-1 0 0,1 0 0,1-1 0,-1 0 0,1 0 0,-1-1 0,9 2-14,8-6 626,-20-5-1234,-18-3-4434,-8-2 670</inkml:trace>
  <inkml:trace contextRef="#ctx0" brushRef="#br1" timeOffset="88578.77">3644 12281 4361,'20'-66'1371,"-11"38"310,3-14 3405,-15 46 3456,-4 5-4210,-42 54-3095,-40 79 1743,65-100-2480,-1-1 0,-2-1 0,-2-2 0,-2-1 0,-34 33-500,54-60 53,4-5-1,0 1 0,1-1 0,0 1 0,0 0 0,1 0 0,0 1 0,0 0 0,0 0 0,1 0 0,0 0 0,0 1 0,0 1-52,5-12-618,-1 0-1,1 1 1,0-1 0,1 1 0,-1-1-1,0 1 1,1-1 0,-1 1-1,1 0 1,0 0 0,-1 0-1,2-1 619,14-18-5453,44-62-2614</inkml:trace>
  <inkml:trace contextRef="#ctx0" brushRef="#br1" timeOffset="96642.86">11742 7133 1512,'-2'-13'10831,"-1"11"-4133,-8 20-1599,-3 18-4292,10-20 2769,3-12-3322,1 1-1,-1 0 0,1 0 0,1-1 0,-1 1 0,1 0 1,-1 0-1,1-1 0,1 1 0,-1-1 0,2 3-253,23 53 538,-12-29-401,4 30 167,10 60-304,-22-88 69,0 0-1,3-1 1,0 0-1,2 0 1,2-1-1,0-1 1,18 27-69,-14-28 0,-12-20 0,0 0 0,0 0 0,1 0 0,0-1 0,1 0 0,0 0 0,0 0 0,0-1 0,2 1 0,-21-26 0,0 0 0,1-1 0,1 0 0,1 0 0,6 13 0,2 5-206,0 0-1,1 0 1,-1 0 0,0 0-1,1 0 1,-1 0 0,1 0 0,-1 0-1,1-1 1,-1 1 0,1 0-1,0 0 1,-1 0 0,1 0-1,0-1 1,0 1 0,0 0-1,0 0 1,0-1 0,0 1-1,0 0 1,1 0 0,-1 0 0,0 0-1,1-1 1,-1 1 0,1 0-1,-1 0 1,1 0 0,0-1 206,10-11-4733</inkml:trace>
  <inkml:trace contextRef="#ctx0" brushRef="#br1" timeOffset="97357.7">11998 7549 3425,'5'-81'2248,"-5"79"-1970,0 0-1,1 0 1,-1 0 0,0-1-1,1 1 1,-1 0-1,1 0 1,0 0 0,0 0-1,0 0 1,0 0-1,0 0 1,0 0 0,0 0-1,1 0 1,-1 1-1,0-1 1,1 0 0,0 1-1,-1-1 1,1 1-1,0 0 1,0 0 0,0-1-278,15-14 5775,-26 27 1288,-10 6-5609,-3 2-871,-18 19 95,-191 188 3831,212-207-4463,-1-1 0,-1-1 0,0 0 0,-1-1 0,-1-2 1,0 0-1,-1-2 0,-7 3-46,29-14 0,0 0 0,0 0 0,0 0 0,0 0 0,0-1 0,0 1 0,-1 0 0,1-1 0,0 1 0,0-1 0,-1 0 0,1 0 0,0 0 0,0 0 0,-2 0 0,18-13-2695,-5 6-799,3-17-1239</inkml:trace>
  <inkml:trace contextRef="#ctx0" brushRef="#br1" timeOffset="117198.79">5598 8830 3825,'-13'-35'1310,"2"7"808,4-3 4813,10 27 764,5 5-5891,8 5-2002,-16-6 453,16 9 55,0 0 1,0 2-1,-1 0 1,0 0 0,-1 2-1,-1 0 1,0 0-1,3 6-310,2 0 296,0 0 0,2-2 0,0 0 1,7 4-297,-7-6 81,0 1 1,-2 1 0,0 0-1,6 10-81,33 31 104,-44-46-62,-9-8-2,0 1 0,1-1 0,0 1 0,-1-1 0,2-1 0,-1 1 1,0-1-1,1 0 0,-1 0 0,1 0 0,6 1-40,-8-6 242,-5-4-3819,-2-7-5377,3-6 2843</inkml:trace>
  <inkml:trace contextRef="#ctx0" brushRef="#br1" timeOffset="117608.37">6059 8738 5449,'-1'-1'181,"1"0"1,-1 0-1,0 0 0,1 0 0,-1 1 0,0-1 1,0 0-1,1 0 0,-1 0 0,0 1 0,0-1 1,0 0-1,0 1 0,0-1 0,0 1 0,0-1 1,0 1-1,0-1 0,0 1 0,-1 0 0,1 0 1,0-1-1,0 1 0,0 0 0,0 0 1,0 0-1,0 0 0,-1 1 0,1-1 0,0 0 1,0 0-1,0 1 0,0-1 0,0 0 0,0 1 1,0-1-1,0 1 0,0-1 0,0 1 0,0 0 1,0-1-1,0 1 0,0 0 0,1 0 0,-1 0 1,0 0-182,-6 7 507,-1 0 0,2 1 1,0 0-1,0 1 1,-1 1-508,-6 11 1040,-45 59 2546,5 2-1,-25 55-3585,64-111 648,-2 0-1,-13 17-647,25-37 96,0-1-1,-1 0 1,0 0-1,-1-1 1,1 0-1,-1 1 1,0-2-1,0 1 1,0-1-1,-1 0 1,0 0-1,0-1 1,-2 2-96,-16-7 360,21-3-3810,4 2 370</inkml:trace>
  <inkml:trace contextRef="#ctx0" brushRef="#br1" timeOffset="119603.2">8642 10467 496,'-2'-1'1123,"0"-1"0,0 0 0,0 1 0,0-1 1,-1 1-1,1 0 0,0 0 0,-1 0 0,1 0 0,-1 0 0,1 1 0,-1-1 0,1 1 0,-1-1 1,0 1-1,1 0 0,-1 0 0,1 0 0,-1 0 0,0 1 0,0-1-1123,3 2 117,1 0 0,-1-1 0,1 1 0,0-1 0,-1 1 0,1-1 0,0 1 0,0-1 0,0 0 0,0 1 0,0-1 0,0 0 0,1 0 0,-1 1 0,0-1 0,1 0 0,0 0-117,54 37 548,-40-25-399,1-2-1,0 0 1,1-1-1,7 3-148,89 32 235,-75-31-176,-1 1 0,0 2 0,-2 1 0,0 2 0,-1 1 0,4 6-59,-5-6 412,-33-21-464,-1 1-1,1-1 0,-1 1 1,1-1-1,-1 0 0,1 1 0,0-1 1,-1 0-1,1 0 0,-1 1 0,1-1 1,0 0-1,-1 0 0,1 0 0,0 0 1,-1 0-1,1 0 0,0 0 0,-1 0 1,1 0-1,0 0 0,-1 0 0,1 0 1,0-1-1,-1 1 0,1 0 1,-1 0-1,1-1 0,0 1 0,-1 0 1,1-1-1,-1 1 0,1-1 0,-1 1 1,1-1-1,-1 1 0,1-1 0,-1 1 1,0-1-1,1 1 0,-1-1 0,0 1 1,1-1-1,-1 0 0,0 1 0,0-1 1,0 1-1,1-1 0,-1 0 1,0 1-1,0-1 0,0 0 0,0 1 1,0-1-1,0 0 0,0 1 53,0-2-3790,1 1 836</inkml:trace>
  <inkml:trace contextRef="#ctx0" brushRef="#br1" timeOffset="120119.04">9116 10465 2769,'-10'-11'12116,"-3"12"-8082,-22 25-2527,-13 18-379,1 2 1,2 3-1,3 1 1,2 2-1,2 2 0,-7 17-1128,40-62 98,-1 0 0,1-1 0,-2 1-1,1-1 1,-7 6-98,11-12 37,1-1-1,0 1 1,-1-1-1,1 1 1,-1-1 0,0 0-1,0 1 1,1-1 0,-1 0-1,0 0 1,0 0 0,0 0-1,0-1 1,0 1 0,0-1-1,0 1 1,0-1-1,0 1 1,0-1 0,-1 0-1,1 0 1,0 0 0,0 0-1,0-1 1,0 1 0,0-1-1,0 1 1,0-1-1,-2 0-36,2-1-76,2 1-4166,0 0 930</inkml:trace>
  <inkml:trace contextRef="#ctx0" brushRef="#br2" timeOffset="139606.42">1831 12491 2385,'-18'16'1019,"-1"2"256,-1-6 3797,35-15 4755,18 1-8332,-6 2-771,134-9 1063,17 0-52,81-19-1735,-189 21 269,-1 2 1,3 3-270,42-2 198,277-7 472,-64 8-178,-168 5-216,-41-10 21,-76 4-61,0 1-1,13 2-235,28 1 359,14-4-359,-22 0 60,158 7 129,-87-4-38,-52-1-75,-27 0-4,35 5-72,-71-1 382,-21-3-875,-14-1-2980,-4-1-267</inkml:trace>
  <inkml:trace contextRef="#ctx0" brushRef="#br2" timeOffset="146684.88">4826 12476 280,'0'0'799,"0"0"17,0 0 123,0 0 161,0 0 95,0 0 151,0 0 18,0 0 104,0 0-81,0 0-53,0 0-127,0 0 22,0 0-94,0 0 15,0 0-89,0 0-8,-3-8 3971,-5-24-3699,-6-186-514,1 6-261,-3-134 19,14 53-449,7 166-85,0 46-6,-8-177 51,-2 70-25,3 152-29,-2 1-1,-1 0 1,-10-35-26,-5-32 29,3-46 121,4-73-150,11 177 12,2 1 0,2-1 0,2 0 0,3-7-12,65-281 65,-36 136-34,-36 186-30,0-1 0,0 1 1,0 0-1,-2 0 1,1-3-2,-3-25 2,3 34-108,1-1 0,-1 1-1,0 0 1,0 0 0,0 0 0,-1 0 0,1 1 0,-1-1-1,0 0 1,0 0 0,0 1 0,-1 0 0,0-1 106,-14-27-2729,11 11-1476</inkml:trace>
  <inkml:trace contextRef="#ctx0" brushRef="#br2" timeOffset="148902.93">4817 9163 2048,'-18'8'9633,"-1"-2"-3459,-23 1 2106,225 10-7803,-101-13-289,0-5-1,0-2 0,22-8-187,61 3 245,2 0-82,-29-14 29,-118 19-138,0 0-1,-1-2 1,16-5-54,-16 5 47,0 0 0,0 1 1,19-2-48,74-7 82,-75 6-50,0 3-1,1 1 1,13 2-32,0 1 76,-1-3 0,30-5-76,35-8 88,-50 11 58,1 3 0,-1 3-146,-2-1 294,-54 1-260,-1 0 0,1 0 0,-1 1 0,1 0 1,4 2-35,-5-1 111,1-1 1,-1 0 0,1 0-1,0-1 1,5 0-112,-13-1-46,-11 1-4204,-24 1 582</inkml:trace>
  <inkml:trace contextRef="#ctx0" brushRef="#br2" timeOffset="155821.03">6609 9093 784,'18'10'1176,"36"14"-159,-37-28 135,0 1-384,2-4-112,2 4-264,-1 1-96,-7 0-184,8-1-32,-3 5-32,-2-2-16,-2-3-8,6 4-8,-9 1-8,0-2-16,-1 4-240,-1 3-1064,-3-9 256</inkml:trace>
  <inkml:trace contextRef="#ctx0" brushRef="#br2" timeOffset="158566.91">6854 9049 1448,'0'-1'11232,"1"-1"-6659,10 10-2670,-6-1-1777,-1 0 0,0 0 0,0 0 0,-1 1-1,0-1 1,0 1 0,-1 0 0,0 0 0,0 0 0,-1 0 0,0 0-1,0 0 1,-1 1 0,0-1 0,0 0 0,-2 7-126,1-8 85,0 1 0,1-1 0,0 0 0,0 1 0,1-1 0,0 1 0,0-1 1,0 0-1,1 1 0,2 4-85,8 21 150,10 34-68,4 27-82,-16-57 15,2-1-1,14 29-14,-12-32 7,-2 0-1,-1 1 1,2 15-7,-4-6 7,-4-24-1,0 0 0,-2 0 0,0 0 0,-2 1 1,0-1-1,-1 0 0,0 1 0,-3 6-6,0-11 4,2 0 1,-1 1-1,2-1 0,0 0 0,0 1-4,1-3 1,-1 1-1,-1-1 1,0 1-1,-1 1 0,-2 47 0,5-7 273,-3 0 0,-2 0 0,-7 25-273,8-44 102,2 0 1,1 1 0,3 14-103,8-16 44,-10-32-39,1-1 0,-1 1 0,0 0-1,0 0 1,0 0 0,0 0 0,0 0-1,-1 1 1,1-1 0,-1 0 0,0 0 0,0 0-1,0 2-4,-1-1 25,1 1 0,1 0 0,-1 0-1,1 0 1,-1-1 0,2 1 0,0 4-25,4 27 428,2 71 161,-7-87-2649,-1-21-369</inkml:trace>
  <inkml:trace contextRef="#ctx0" brushRef="#br2" timeOffset="170232.4">7097 10778 1744,'-65'-1'4312,"16"-1"8769,48 2-12356,1 0-55,8 0 1081,71 3-387,-39-1-676,0-2 0,17-2-688,446-20 2168,-424 21-1949,209-20 697,-256 20-839,98-4 439,58 8-516,-112-1 505,32-5-505,56 1 302,-63 1-144,-68-1-93,1 2 0,-1 2-1,22 3-64,-31-2 53,-1-2 0,0 0 0,1-1 0,-1-2-1,14-2-52,-6 0 85,0 2 0,14 2-85,113 3 181,21-10 43,-166 6-206,0 1 0,0 0-1,0 1 1,11 1-18,-5 2 25,0-1-1,0-2 1,0 0 0,0 0-1,0-2 1,0-1 0,11-2-25,77-1 86,-34 12-70,-53-4-6,1-1 0,0-1 0,15-1-10,-13-1 8,0 1 0,0 1-1,0 0 1,7 3-8,-19-2 6,0-2 0,-1 1 0,1-2 0,-1 1 0,4-2-6,19 0 13,-31 2-224,50 1 465,-46 1-5404,-46 10 735</inkml:trace>
  <inkml:trace contextRef="#ctx0" brushRef="#br2" timeOffset="174686.09">10349 7767 1336,'3'-3'1039,"-1"-1"0,1 1-1,0 0 1,0 1 0,0-1-1,0 0 1,0 1 0,1 0-1,-1 0 1,1 0 0,0 0-1,-1 0 1,3 0-1039,29-19 10121,-35 21-10081,1 0-1,-1 0 1,1 0-1,-1 0 1,0 0-1,1 0 1,-1 0 0,0 0-1,1 1 1,-1-1-1,1 0 1,-1 0 0,0 0-1,1 1 1,-1-1-1,0 0 1,1 0 0,-1 1-1,0-1 1,0 0-1,1 0 1,-1 1-1,0-1 1,0 0 0,1 1-1,-1-1 1,0 1-1,0-1 1,0 0 0,0 1-1,1-1 1,-1 0-1,0 1 1,0-1-1,0 1-39,10 23 20,-9-20 71,4 8 8,-1 0 0,-1 1-1,0-1 1,-1 1 0,0 0-1,-1 0 1,-1-1 0,0 1 0,-1 3-99,2 84 790,0-72-528,-1 0-1,-1 0 1,-4 24-262,-3 21 340,2 1 1,4 5-341,-1 7 327,-6 21-327,-7 99 461,-15 91 37,24-158-288,2-18 37,-2 99 412,5-191-579,1 1 1,1 0-1,2-1 0,1 1 1,1-1-1,1 0 0,2 0 1,2 4-81,-6-20 11,-1 0 1,-1 1 0,0-1 0,0 1-1,-2-1 1,0 0 0,0 1-1,-3 8-11,-2 49 28,3 17-28,0-50 0,2 0 0,2 1 0,5 25 0,-4-48 0,-1 1 0,-1-1 0,0 1 0,-1-1 0,-1 3 0,0-5 0,1 0 0,1 0 0,0 0 0,1 0 0,1 3 0,8 111 0,-15-62 0,0-13 0,6-31 0,0-11 0,-1 1 0,0-1 0,-1 0 0,0 1 0,-1-1 0,0 0 0,-3 8 0,3-14-442,0 0 0,0-1 0,0 1 0,-1-1 0,0 0-1,0 1 1,0-1 0,0 0 0,-1-1 0,1 1 0,-1-1 0,0 1 0,0-1 0,-4 2 442,-50 35-4733</inkml:trace>
  <inkml:trace contextRef="#ctx0" brushRef="#br2" timeOffset="177625.95">10510 7725 3457,'-8'6'451,"-4"-1"6857,8-3 1513,20-2-6381,34-5-1180,-1-2 1,29-9-1261,52-8 824,47 13 105,-93 7-251,29-6-678,433-47 1220,-408 48-966,228-7 369,-329 18-539,0 1 0,7 4-84,-32-5 16,69-7 119,-63 5-99,-1-1 0,1 0 0,0-2 0,5-1-36,38-5 73,244-9 576,-285 18-603,0 0 1,0 1 0,0 1 0,0 1 0,-1 1 0,15 4-47,-3 0 28,0-2 1,0-1-1,1-1 1,13-1-29,-1 0 13,12 3 0,35 2 36,25-3-49,-106-2 44,-16 2 263,-27 9-285,23-10-671,-52 20-4116,23-16 470</inkml:trace>
  <inkml:trace contextRef="#ctx0" brushRef="#br3" timeOffset="188785.18">3558 12453 808,'0'0'670,"0"0"-70,0 0-137,0 0-134,-19 4 889,14-3-3216,5-1 852</inkml:trace>
  <inkml:trace contextRef="#ctx0" brushRef="#br3" timeOffset="190952.5">3524 12420 736,'3'0'11579,"2"10"-8800,-5-10-2738,0-1 1,-1 1-1,1 0 1,0 0 0,0 0-1,-1 0 1,1-1-1,0 1 1,0 0 0,-1 0-1,1 0 1,0 0-1,-1 0 1,1 0-1,0 0 1,-1 0 0,1 0-1,0 0 1,0 0-1,-1 0 1,1 0 0,0 0-1,-1 0 1,1 0-1,0 0 1,0 0-1,-1 0 1,1 1 0,0-1-1,-1 0 1,1 0-1,0 0 1,0 0 0,0 1-1,-1-1 1,1 0-1,0 0 1,0 0-1,0 1 1,-1-1 0,1 0-1,0 1 1,0-1-1,0 0 1,0 0 0,0 1-1,0-1 1,-1 0-1,1 0 1,0 1-1,0-1 1,0 0 0,0 1-1,0-1 1,0 0-1,0 1 1,0-1 0,0 0-1,1 0 1,-1 1-1,0-1 1,0 0-1,0 1 1,0-1 0,0 0-1,0 0 1,1 1-42,-7-6 246,-3 12 901,5-6-804,12 8-372,-7-5 72,0 0-1,0 0 1,0-1 0,-1 1 0,1 0-1,-1 0 1,0 0 0,0 0 0,0 3-43,0-7 38,0 1 1,0 0-1,-1-1 0,1 1 1,0-1-1,0 1 1,0-1-1,0 1 1,-1-1-1,1 1 0,0-1 1,0 1-1,-1-1 1,1 1-1,0-1 0,-1 1 1,1-1-1,-1 1 1,1-1-1,0 0 0,-1 1 1,1-1-1,-1 0 1,1 1-1,-1-1-38,0 0 39,0 0 0,0 0 1,0 0-1,0-1 0,0 1 0,0 0 0,0-1 0,0 1 1,0 0-1,0-1 0,0 1 0,0-1 0,0 0 0,1 1 1,-1-1-1,0 0 0,0 1 0,1-1 0,-1 0 0,0 0-39,0 0 1,1 0-1,-1 0 0,0 0 0,1 0 0,-1 0 0,1 0 1,0 0-1,-1 0 0,1 0 0,0 0 0,-1 0 1,1 0-1,0 0 0,0 0 0,0 0 0,0 0 1,0 0-1,0 0 0,0 0 0,1-1 0,-1 1 0,0 0 1,0 0-1,1 0 0,-1 0 0,1 0 0,-1 0 1,1 0-1,-1 1 0,1-1 0,0 0 0,-1 0 1,1 0-1,0 0 0,0 1 0,0-1 0,-1 0 0,1 1 1,0-1-1,0 1 0,0-1 0,0 1 0,0-1 1,0 1-1,0 0 0,0-1 0,0 1 0,0 0 1,0 0-1,1 0 0,-1 0 0,0 0 0,0 0 0,0 0 1,0 0-1,0 0 0,0 1 0,0-1 0,0 0 1,0 1-1,0-1 0,0 1 0,0-1 0,1 1 0,-2-1 11,0 0 0,0 1-1,0-1 1,0 0 0,1 0 0,-1 0-1,0 1 1,0-1 0,0 0-1,0 0 1,0 1 0,0-1-1,0 0 1,0 0 0,0 1 0,0-1-1,0 0 1,0 1 0,0-1-1,0 0 1,0 0 0,0 1-1,0-1 1,0 0 0,0 0 0,0 1-1,0-1 1,0 0 0,0 0-1,0 1 1,-1-1 0,1 0 0,0 0-1,0 0 1,0 1 0,0-1-1,-1 0 1,1 0 0,0 0-1,0 0 1,0 1 0,-1-1 0,1 0-1,0 0 1,0 0 0,-1 0-1,1 0 1,0 0 0,0 0-1,-1 0 1,1 0 0,0 0 0,-1 0-1,1 0 1,0 0 0,0 0-1,-1 0 1,1 0 0,0 0-1,0 0 1,-1 0 0,1 0 0,0 0-1,0 0 1,-1 0 0,1 0-11,-6-5 365,13-8 113,-7 13-410,1-1 708,-1 0-3925,0 0 1133</inkml:trace>
  <inkml:trace contextRef="#ctx0" brushRef="#br3" timeOffset="192879.94">5865 8990 728,'-4'6'11609,"2"8"-5770,-3 13-3190,5-27-2602,0 1 0,-1-1 0,1 1-1,0-1 1,0 1 0,-1-1-1,1 0 1,0 1 0,-1-1 0,1 1-1,0-1 1,-1 0 0,1 0-1,-1 1 1,1-1 0,-1 0 0,1 1-1,-1-1 1,1 0 0,-1 0 0,1 0-1,-1 0 1,1 0 0,-1 1-1,1-1 1,-1 0 0,1 0 0,-1 0-1,1 0 1,-1 0 0,1-1-1,-1 1 1,1 0 0,-1 0 0,1 0-1,-1 0 1,1-1 0,-1 1-1,1 0 1,-1 0 0,1-1 0,-1 1-47,1-1-1,0 0 1,1-1 0,-1 1 0,0 0 0,1 0 0,-1 0-1,0 0 1,1 0 0,0 0 0,-1 0 0,1 0-1,-1 0 1,1 0 0,0 0 0,0 0 0,0 1 0,-1-1-1,2 0 1,-2 0 1,0 1 0,1 0 0,-1-1 0,0 1 0,1 0 0,-1-1-1,1 1 1,-1 0 0,1 0 0,-1-1 0,0 1 0,1 0 0,-1 0-1,1 0 1,-1 0 0,1-1 0,-1 1 0,1 0 0,-1 0 0,1 0-1,-1 0 1,1 0 0,-1 0 0,1 0 0,-1 1 0,1-1 0,-1 0 0,1 0-1,-1 0 1,1 0 0,-1 1 0,1-1 0,-1 0 0,0 0 0,1 1-1,-1-1 1,1 0 0,-1 1 0,0-1 0,1 0 0,-1 1 0,0-1-1,1 1 1,-1-1 0,0 1 0,0-1 0,1 0 0,-1 1 0,0-1-1,0 1 1,0-1 0,0 1 0,0-1 0,0 1 0,0-1 0,0 1-1,0-1 1,0 1 0,0-1 0,0 1 0,0 0-1,-2 30 521,-3-24 393,-1-21-519,3-1-400,4 19-1,5 36 11,-5-38-4,2 46 8,-3-47-7,0 1-1,0-1 1,1 1 0,-1-1-1,0 0 1,0 1 0,-1-1-1,1 1 1,0-1 0,0 0-1,-1 1 1,1-1 0,-1 0 0,1 0-1,-1 1 1,1-1 0,-1 0-1,0 0 1,0 0 0,0 1-1,0-1 1,1 0 0,-1 0-1,-1-1 1,1 1 0,0 0 0,0 0-1,0 0 1,0-1 0,0 1-1,-1 0 1,1-1 0,-1 1-2,0-1 31,0-1 1,0 1-1,0 0 1,0-1 0,0 1-1,0-1 1,1 0-1,-1 0 1,0 1-1,0-1 1,1 0 0,-1-1-1,0 1 1,1 0-1,-1 0 1,1-1 0,0 1-1,-1-1 1,1 1-1,0-1 1,0 1 0,0-1-1,0 0 1,0 1-1,0-1 1,1-1-32,-1 3 4,1-1 0,0 0 0,-1 0 1,1 0-1,0 0 0,0 0 0,0 0 0,0 0 0,-1 0 1,2 0-1,-1 0 0,0 1 0,0-1 0,0 0 0,0 0 1,0 0-1,1 0 0,-1 0 0,0 0 0,1 0 0,-1 1 1,1-1-1,-1 0 0,1 0 0,-1 0 0,1 1 0,0-1 1,-1 0-1,1 1 0,0-1 0,-1 1 0,1-1 0,0 1 1,0-1-1,0 1 0,0-1 0,-1 1 0,1 0 0,0-1 1,0 1-1,0 0 0,0 0 0,0 0 0,0 0 0,0-1 1,0 2-1,0-1 0,0 0 0,-1 0 0,2 0-4,-2 0 0,1 0 0,-1 0 1,1 0-1,-1 0 0,0-1 0,1 1 0,-1 0 0,1 1 1,-1-1-1,1 0 0,-1 0 0,1 0 0,-1 0 0,1 0 0,-1 0 1,1 0-1,-1 1 0,0-1 0,1 0 0,-1 0 0,1 1 1,-1-1-1,0 0 0,1 1 0,-1-1 0,0 0 0,1 1 0,-1-1 1,0 0-1,0 1 0,1-1 0,-1 1 0,0-1 0,0 1 1,0-1-1,1 1 0,-1-1 0,0 0 0,0 1 0,0-1 0,0 1 1,0-1-1,0 1 0,0-1 0,0 1 0,0-1 0,0 1 0,0-1 1,-1 1-1,1-1 0,0 1 0,0-1 0,0 0 0,-1 1 0,-12 18 339,-21-8 349,34-11-688,-1 1 0,0-1 1,0 0-1,1 0 0,-1 0 1,0 0-1,0 0 0,1-1 1,-1 1-1,0 0 0,0 0 0,1 0 1,-1-1-1,0 1 0,0 0 1,1-1-1,-1 1 0,0 0 1,1-1-1,-1 1 0,1-1 1,-1 1-1,1-1 0,-1 1 0,1-1 1,-1 0-1,1 1 0,-1-1 1,1 0-1,-1 1 0,1-1 1,0 0-1,0 1 0,-1-1 1,1 0-1,0 0 0,0 1 1,0-1-1,0 0 0,0 0 0,0 1 1,0-1-1,0 0 0,0 0 0,0 0-4313,-1-1 242</inkml:trace>
  <inkml:trace contextRef="#ctx0" brushRef="#br3" timeOffset="194762.21">8924 10708 4937,'51'-33'2953,"-51"33"-2770,0 0 1,0 0 0,0 0 0,0 0-1,0 0 1,0 0 0,-1 0-1,1 0 1,0 0 0,0 0 0,0 0-1,0 0 1,0 0 0,0 0-1,0 0 1,0 0 0,0 0 0,0-1-1,0 1 1,0 0 0,0 0-1,0 0 1,0 0 0,0 0 0,-1 0-1,1 0 1,0 0 0,0 0-1,0 0 1,0 0 0,0 0 0,0 0-1,0 0 1,0-1 0,0 1 0,0 0-1,0 0 1,0 0 0,0 0-1,0 0 1,0 0 0,0 0 0,0 0-1,0 0 1,0 0 0,0 0-1,0 0 1,0 0 0,0-1 0,0 1-1,1 0 1,-1 0 0,0 0-1,0 0 1,0 0 0,0 0 0,0 0-184,-14-1 4695,-14-1-3559,27 2-1111,1 0 0,-1 0 0,0 0 0,1 0 0,-1 0 0,1 0 0,-1 0 0,0 0 0,1-1 0,-1 1 0,1 0 0,-1 0 0,1-1 0,-1 1 0,0 0 0,1-1 0,0 1 0,-1 0 1,1-1-1,-1 1 0,1-1 0,-1 1 0,1-1 0,0 1 0,-1-1 0,1 1 0,0-1 0,0 0 0,-1 0-25,1 1 0,1-1 0,-1 1 1,0-1-1,1 1 1,-1 0-1,0-1 1,1 1-1,-1-1 0,0 1 1,1-1-1,-1 1 1,1 0-1,-1 0 1,1-1-1,-1 1 0,1 0 1,-1-1-1,1 1 1,-1 0-1,1 0 1,0 0-1,-1 0 0,1 0 1,-1 0-1,1 0 1,-1 0-1,1 0 1,0 0-1,-1 0 0,1 0 1,-1 0-1,1 0 1,-1 0-1,1 0 1,-1 1-1,1-1 0,-1 0 1,1 0-1,-1 1 1,1-1-1,-1 0 1,1 1-1,-1-1 0,1 1 1,-1-1-1,0 0 1,1 1-1,-1-1 1,0 1-1,1-1 0,-1 1 1,0-1-1,0 1 0,1 2 7,-1 0-1,0-1 1,1 1 0,-1 0-1,-1 0 1,1-1-1,0 1 1,-1 0-1,1 0 1,-1-1 0,0 2-7,1-4 10,0 0 0,0 1 0,-1-1 1,1 1-1,0-1 0,0 1 0,-1-1 0,1 1 1,0-1-1,-1 0 0,1 1 0,0-1 1,-1 1-1,1-1 0,0 0 0,-1 1 1,1-1-1,-1 0 0,1 0 0,-1 1 1,1-1-1,0 0 0,-1 0 0,1 0 1,-1 0-1,1 0 0,-1 0 0,1 1 1,-1-1-1,1 0 0,-1 0 0,1 0 1,-1-1-1,1 1 0,-1 0 0,1 0 1,-1 0-1,1 0 0,-1 0 0,1-1 0,-1 1 1,1 0-1,-1 0 0,1-1 0,-1 1 1,1 0-1,0 0 0,-1-1 0,1 1 1,0-1-1,-1 1 0,1 0 0,0-1 1,-1 1-1,1-1 0,0 1 0,0-1 1,0 1-1,-1-1 0,1 1 0,0-1 1,0 1-1,0-1-10,0 1-1,-1 0 0,1-1 0,0 1 0,-1-1 0,1 1 1,0 0-1,0-1 0,-1 1 0,1-1 0,0 1 0,0 0 0,0-1 1,0 1-1,0-1 0,-1 1 0,1-1 0,0 1 0,0-1 0,0 1 0,0 0 1,0-1-1,0 1 0,1-1 0,-1 1 0,0-1 0,0 1 0,0-1 1,0 1-1,0 0 0,1-1 0,-1 1 0,0-1 0,0 1 0,1 0 0,-1-1 1,1 1 0,-1 0 0,0 0 0,1 0 1,-1 0-1,1 0 1,-1 0-1,1 0 0,-1 0 1,0 0-1,1 1 0,-1-1 1,1 0-1,-1 0 1,0 1-1,1-1 0,-1 0 1,0 0-1,1 1 1,-1-1-1,0 0 0,1 1 1,-1-1-1,0 1 0,0-1 1,1 0-1,-1 1 1,0-1-1,0 1 0,0-1 1,0 1-1,0-1 1,0 0-1,1 1 0,-1-1 1,0 1-1,0-1 0,0 1 1,0-1-1,-1 1 1,1-1-1,0 0 0,0 1 1,0-1-1,0 1 0,-8 31 100,-2-23 170,10-9-252,-1-1 0,0 1 0,1 0 0,-1-1-1,1 1 1,-1 0 0,1-1 0,-1 1 0,0-1-1,1 1 1,0-1 0,-1 1 0,1-1 0,-1 1-1,1-1 1,0 0 0,-1 1 0,1-1 0,0 1-1,-1-1 1,1 0 0,0 1 0,0-1 0,0 0-18,-1 1-2,1-1 1,0 1 0,-1 0 0,1-1 0,0 1 0,0-1-1,0 1 1,-1-1 0,1 1 0,0-1 0,0 1-1,0-1 1,0 1 0,0-1 0,0 1 0,0-1-1,0 1 1,0-1 0,0 1 0,0-1 0,0 1-1,0-1 1,0 1 0,1-1 0,-1 1 0,0-1-1,0 1 1,0-1 0,1 1 0,-1 0 0,0-1-1,1 1 1,-1-1 0,0 1 0,1 0 0,-1-1 0,0 1-1,1 0 1,-1 0 0,1-1 0,-1 1 0,1 0-1,-1 0 1,1-1 0,-1 1 0,1 0 0,-1 0-1,1 0 1,-1 0 0,1 0 1,0 0 0,0 0 1,0 0-1,1 0 0,-1 0 1,0 1-1,0-1 0,0 0 1,0 1-1,0-1 0,0 1 1,0-1-1,0 1 1,0 0-1,0-1 0,0 1 1,0 0-1,0 0 0,0-1 1,0 1-1,-1 0 0,1 0 1,0 1-1,1 3 4,0-1 0,-1 1 0,1 0 1,-1-1-1,-1 1 0,1 0 0,-1 0 0,1 0 1,-1 0-1,-1 0 0,1 0 0,-1 3-4,0-7 3,1-1 0,-1 1-1,1 0 1,-1 0 0,1-1-1,-1 1 1,0 0 0,1 0-1,-1-1 1,0 1 0,0-1-1,1 1 1,-1-1 0,0 1-1,0-1 1,0 1 0,0-1-1,0 0 1,1 1-1,-1-1 1,0 0 0,0 0-1,0 0 1,0 0 0,0 0-1,0 0 1,0 0 0,0 0-1,0 0 1,0 0 0,0-1-1,0 1 1,0 0 0,0 0-1,1-1 1,-1 1 0,0-1-1,0 1-2,-34-16 437,30 12-332,1 1-1,-1-1 1,1-1 0,0 1 0,0-1 0,0 1 0,0-1 0,1 0-1,0 0 1,0-1-105,2 5 11,1 0 0,0 0 0,-1 0 0,1 0 0,0 0 0,0 0 0,0 0 0,-1 0 0,1-1 0,0 1 0,1 0 0,-1 0 0,0 0 0,0 0 0,0 0 0,1 0 0,-1 0 0,0 0 0,1 0 0,-1 0 0,2-1-11,-1 0 1,1 0 0,0 0 0,0 1-1,-1-1 1,1 1 0,0-1 0,1 1 0,-1 0 0,0 0-1,0 0 1,1 0 0,-1 0 0,0 1 0,2-1-1,7-2-2,-1 1 1,1 0 0,0 0 0,0 2 0,0-1-1,0 1 1,0 1 0,0 0 0,0 0-1,0 1 1,0 1 0,7 2 1,-18-5 1,0 0-1,1 1 1,-1-1-1,0 0 1,1 0 0,-1 1-1,0-1 1,1 0 0,-1 0-1,0 1 1,0-1-1,1 0 1,-1 1 0,0-1-1,0 1 1,0-1-1,0 0 1,1 1 0,-1-1-1,0 1 1,0-1-1,0 0 1,0 1 0,0-1-1,0 1 1,0-1-1,0 0 1,0 1 0,0-1-1,0 1 1,0-1 0,-1 0-1,1 1 1,0-1-1,0 1 0,-11 18 19,-17 11 21,26-29-29,1 0 1,-1 1-1,0-1 0,-1 0 0,1 0 1,0 0-1,0 0 0,0-1 1,-1 1-1,1-1 0,0 1 0,0-1 1,-1 0-1,1 0 0,0 0 0,-1 0 1,1 0-1,0 0 0,-1-1 0,1 1 1,0-1-1,-1 0 0,1 0 1,0 1-1,0-1 0,0-1 0,0 1 1,0 0-1,0 0 0,0-1 0,0 1 1,1-1-1,-1 0 0,1 1 1,-1-1-1,1 0 0,-1 0 0,1 0 1,0 0-1,0 0 0,0 0 0,0 0 1,0 0-1,0-1 0,1 1 1,-1 0-1,1-1 0,0 1 0,0 0 1,-1-1-1,1 1 0,1 0 0,-1-1 1,0 1-1,1 0 0,-1 0 1,1-1-1,-1 1 0,1 0 0,0 0 1,0 0-1,1-2-11,-2 4-88,0 0 0,0-1 0,0 1 0,0 0 0,0 0 0,0 0 0,1 0 0,-1-1 0,0 1 0,0 0 0,0 0 0,0 0 0,0 0 0,0-1 0,1 1 0,-1 0 0,0 0 0,0 0 0,0 0 0,0 0 0,0 0 0,1 0 0,-1-1 0,0 1 0,0 0 0,0 0 0,1 0 0,-1 0 0,0 0 0,0 0 0,0 0 0,1 0 0,-1 0 0,0 0 0,0 0 0,0 0 0,1 0 0,-1 0 0,0 0 0,0 0 0,0 0 0,0 1 0,1-1 0,-1 0 0,0 0 0,0 0 0,0 0 88,1 0-326,0 1-3072</inkml:trace>
  <inkml:trace contextRef="#ctx0" brushRef="#br3" timeOffset="196632.78">11912 7592 1096,'-29'6'525,"23"-4"529,8-3 2455,-6 2 5755,-1 0-3924,-1 0-2791,5-1-2554,-1 0 0,1 0 1,-1 1-1,1-1 0,-1 1 1,1 0-1,-1-1 0,1 1 1,0 0-1,-1 0 0,1 0 1,0 0-1,0 0 1,0 0-1,0 0 0,0 0 1,0 0-1,0 1 5,-21 15 979,21-16-952,1-1 0,-1 1 0,1-1 0,-1 1 0,0-1 0,1 1-1,-1-1 1,0 1 0,1-1 0,-1 0 0,0 1 0,0-1 0,0 0 0,1 0 0,-1 0-1,0 1 1,0-1 0,0 0 0,1 0 0,-1 0 0,0 0 0,0 0 0,0-1 0,1 1-1,-1 0 1,0 0 0,0 0 0,0-1 0,0 1-27,1 0 0,0 1 1,1-1-1,-1 0 1,0 1-1,0-1 1,0 0-1,1 1 1,-1-1-1,0 0 0,1 1 1,-1-1-1,0 0 1,1 0-1,-1 1 1,0-1-1,1 0 0,-1 0 1,0 0-1,1 1 1,-1-1-1,1 0 1,-1 0-1,1 0 1,-1 0-1,0 0 0,1 0 1,-1 0-1,1 0 1,-1 0-1,1 0 1,-1 0-1,0 0 0,1 0 1,-1 0-1,1 0 1,-1-1-1,0 1 1,1 0-1,-1 0 1,1 0-1,-1-1 0,0 1 1,1 0-1,-1 0 1,0-1-1,1 1 1,-1 0-1,0-1 0,0 1 1,1 0-1,-1-1 1,0 1-1,0 0 1,0-1-1,0 1 1,1-1-1,-1 1 0,0 0 1,0-1-1,0 1 1,0-1-1,3 11 8,0-1 0,-1 1 1,0 0-1,-1 0 1,0 0-1,-1 0 0,0 2-8,0-11 12,0 0-1,0 1 1,0-1-1,0 0 1,0 0-1,0 0 0,-1 1 1,1-1-1,0 0 1,-1 0-1,1 0 1,-1 0-1,1 0 0,-1 0 1,1 0-1,-1 0 1,0 0-1,0 0 1,0 0-1,1 0 1,-1 0-1,-1 0-11,1-1 39,1 1-1,-1-1 1,1 0 0,-1 0-1,1 0 1,-1 0 0,1 0-1,-1 0 1,1 0 0,-1 0 0,1 0-1,-1 0 1,1 0 0,-1 0-1,1 0 1,-1-1 0,1 1-1,-1 0 1,1 0 0,-1-1-1,1 1 1,0 0 0,-1 0-1,1-1 1,-1 1 0,1 0-1,0-1 1,-1 1 0,1-1 0,0 1-1,-1-1 1,1 1 0,0 0-1,0-1 1,-1 1 0,1-1-1,0 1 1,0-1 0,0 1-1,0-1 1,0 1 0,0-1-1,0 0-38,-3-8 36,0-1 0,1 1 0,0-1 0,0 0 0,1 0 0,1 0 0,-1 0 1,2 0-1,0 0 0,0 0 0,0 0-36,0 9 1,0-1 0,-1 0 1,1 1-1,0-1 1,0 0-1,0 1 1,0-1-1,0 1 0,0 0 1,1-1-1,-1 1 1,0 0-1,1 0 1,-1 0-1,1 0 0,-1 0 1,1 0-1,1-1-1,-2 2-2,0-1 0,0 1 0,0 0 0,0 0 0,-1-1 0,1 1 0,0 0 0,0 0-1,0 0 1,0 0 0,0 0 0,0 0 0,0 0 0,0 0 0,-1 0 0,1 0 0,0 1 0,0-1 0,0 0 0,0 1-1,0-1 1,-1 1 0,1-1 0,0 0 0,0 1 0,-1 0 0,1-1 0,0 1 0,-1-1 0,1 1 0,-1 0-1,1 0 1,0-1 0,-1 1 0,0 0 0,1 0 2,-4 26 3,0-9 1,2-4-1,0-4 1,1 0 1,-2 0-1,1 0 1,-1 0-1,-1 0 0,1-1 1,-2 1-1,1-1 1,-4 5-5,7-14 2,0 1 1,-1-1-1,1 1 1,0-1-1,-1 1 1,1-1 0,0 1-1,-1-1 1,1 0-1,-1 1 1,1-1 0,-1 1-1,1-1 1,-1 0-1,1 0 1,-1 1 0,1-1-1,-1 0 1,0 0-1,1 0 1,-1 1-1,1-1 1,-1 0 0,0 0-1,1 0 1,-1 0-1,1 0 1,-1 0 0,0 0-1,1-1 1,-1 1-1,1 0 1,-1 0-3,-15-17 94,-5-30 93,20 44-167,-2-6 25,0 1-1,1-1 1,1 1-1,-1-1 1,1-4-45,1 12 0,-1-1-1,1 1 1,0 0 0,0-1 0,0 1-1,0 0 1,0-1 0,0 1-1,0 0 1,0 0 0,0-1 0,1 1-1,-1 0 1,0-1 0,1 1 0,-1 0-1,1 0 1,0 0 0,-1-1-1,1 1 1,0 0 0,0 0 0,-1 0-1,1 0 1,0 0 0,0 0 0,0 1-1,0-1 1,0 0 0,1 0-1,-1 1 1,0-1 0,0 1 0,0-1-1,1 1 1,-1-1 0,0 1 0,0 0-1,1-1 1,0 3-3,0-1-1,0 1 0,0-1 1,0 1-1,-1 0 0,1-1 0,0 1 1,-1 0-1,0 0 0,1 0 1,-1 0-1,0 0 0,0 1 1,0-1-1,-1 0 0,1 0 0,0 1 1,0 1 3,2 5-6,1 0 8,-1-1 1,1-1-1,-1 1 0,-1 0 1,1 0-1,-1 0 0,-1 0 1,1 1-1,-1-1 0,-1 0 1,0 7-3,0-15 2,0 1 0,0-1 0,0 1 0,0-1 0,0 1 1,0-1-1,0 1 0,-1-1 0,1 1 0,0-1 0,0 1 1,0-1-1,-1 1 0,1-1 0,0 0 0,-1 1 0,1-1 1,0 1-1,-1-1 0,1 0 0,-1 1 0,1-1 0,0 0 1,-1 0-1,1 1 0,-1-1 0,1 0 0,-1 0 0,1 1 1,-1-1-1,1 0 0,-1 0 0,1 0 0,-1 0 0,1 0-2,-20-9 74,-11-22 46,26 25-96,1-1-1,1 0 1,-1 0 0,1 0-1,0 0 1,1 0-1,0 0 1,-2-7-24,4 12 1,0 1 0,0 0 0,0-1 0,0 1 0,0-1 0,0 1 0,0 0-1,0-1 1,0 1 0,1 0 0,-1-1 0,1 1 0,-1 0 0,1-1 0,-1 1 0,1 0 0,0 0 0,-1 0 0,1-1 0,1 1-1,-1 0-3,1 0 1,-1 0-1,1 0 1,0 0 0,-1 1-1,1-1 1,0 1 0,0-1-1,0 1 1,-1 0-1,1-1 1,0 1 0,0 0-1,0 0 1,-1 1 0,1-1-1,0 0 1,0 0-1,0 1 1,0 0 2,2 0 1,-1 0 0,0 1-1,0-1 1,0 1 0,0 0 0,0 0-1,0 0 1,0 0 0,-1 1 0,1-1-1,-1 1 1,0 0 0,1-1 0,-1 1-1,-1 0 1,1 0 0,0 0 0,-1 1-1,1-1 1,-1 0 0,0 0 0,0 1-1,0 2 0,-2-6 21,-1 1-1,1-1 0,-1 0 0,0 0 1,1 0-1,-1 0 0,1-1 0,-1 1 0,1 0 1,-1-1-1,1 1 0,-1-1 0,1 1 0,-1-1 1,1 0-1,-1 0-20,-6-8-3759,9 6 552</inkml:trace>
  <inkml:trace contextRef="#ctx0" brushRef="#br3" timeOffset="198454.75">5982 8994 4073,'-1'8'11608,"-1"-5"-11096,1 0-1,-1 0 0,1 0 0,-1 0 1,0 0-1,0 0 0,0-1 0,-1 1 1,1-1-1,-1 2-511,-79 41 2832,80-44-2731,-1 0 0,1 1 0,-1-1 0,1 0 0,-1-1-1,1 1 1,-1 0 0,0-1 0,1 0 0,-1 1 0,0-1-1,1 0 1,-3-1-101,4 2 19,1-1 1,-1 0-1,1 0 0,-1 0 1,1 0-1,-1 0 0,1 0 0,-1 0 1,1 0-1,-1 0 0,0 0 1,1 0-1,-1-1 0,1 1 0,-1 0 1,1 0-1,-1 0 0,1-1 1,0 1-1,-1 0 0,1-1 0,-1 1 1,1 0-1,-1-1 0,1 1 1,0 0-1,-1-1 0,1 1 0,0-1 1,0 1-1,-1-1 0,1 1 1,0-1-1,0 1 0,-1-1 0,1 1 1,0-1-1,0 1 0,0-1 1,0 1-1,0-1 0,0 1 0,0-1 1,0 1-1,0-1 0,0 0-19,1 1 1,0-1-1,-1 0 1,1 0-1,0 0 1,0 1 0,0-1-1,0 0 1,0 1-1,0-1 1,0 1-1,0-1 1,0 1 0,0 0-1,1-1 1,-1 1-1,0 0 1,0 0-1,0-1 1,0 1 0,1 0-1,-1 0 1,0 1-1,0-1 1,0 0-1,0 0 1,0 1-1,1-1 1,-1 0 0,0 1-1,0-1 1,0 1-1,0-1 1,0 1-1,0 0 1,0-1 0,0 1-1,0 0 1,-1 0-1,1 0 1,0 0-1,1 9 7,0 0 1,-1 1-1,-1-1 0,0 0 1,0 1-1,-1 5-7,1-14 3,0-1 0,0 1 0,-1-1 0,1 1-1,0-1 1,-1 1 0,1-1 0,0 1 0,-1-1 0,0 0 0,1 1 0,-1-1 0,0 0 0,0 1 0,0-1 0,0 0 0,0 1-3,0-2 13,1 1 0,-1-1 0,0 0 0,0 1 0,1-1 0,-1 0 0,0 0 0,1 0 0,-1 1 0,0-1 0,0 0 0,0 0 0,1 0 0,-1 0 0,0 0 0,0 0 0,1 0 0,-1-1 0,0 1 0,0 0 0,1 0 0,-1-1 0,0 1-13,-2-1 67,1-1 0,-1 1-1,0-1 1,1 0-1,-1 0 1,1 0-1,0 0 1,0 0-1,0 0 1,0-1 0,0 1-1,-2-3-66,3 1 11,0-1 0,1 1-1,-1 0 1,0 0 0,1-1-1,0 1 1,0 0 0,1-1 0,-1 1-1,1 0 1,0-1 0,0 1 0,0 0-1,1 0 1,-1 0 0,1 0-1,0 0 1,0 0 0,0 1 0,1-1-1,-1 0 1,1 1 0,0 0-11,-2 3-1,-1-1 0,0 1 1,1 0-1,-1 0 0,1 0 1,-1 0-1,0 0 0,1 0 0,-1 0 1,1 0-1,-1 0 0,1 0 1,-1 0-1,0 0 0,1 0 0,-1 0 1,1 0-1,-1 0 0,1 1 0,-1-1 1,0 0-1,1 0 0,-1 0 1,0 1-1,1-1 0,-1 0 0,0 0 1,1 1-1,-1-1 0,0 0 1,0 1-1,1-1 0,-1 0 0,0 1 1,0-1-1,1 1 0,-1-1 1,0 0-1,0 1 0,0-1 0,0 1 1,0-1-1,0 0 0,0 1 1,0-1 0,6 30 5,-4-23-1,-2 2-4,0-1 1,0 0-1,0 0 0,-1 1 0,0-1 0,-1 0 1,-2 6-1,4-12 6,-1 0 1,1 0 0,-1-1 0,0 1-1,0 0 1,0-1 0,1 1 0,-2-1-1,1 1 1,0-1 0,0 0-1,0 1 1,-1-1 0,1 0 0,-1 0-1,1 0 1,-1 0 0,0 1-7,1-2 20,-1 0 1,0 0-1,0 1 1,1-1-1,-1 0 1,0 0-1,0-1 1,0 1-1,1 0 1,-1-1-1,0 1 0,1-1 1,-1 1-1,0-1 1,1 0-1,-1 0 1,1 1-1,-1-1 1,1 0-1,-1-1 1,1 1-1,0 0 1,-1-1-21,-1-1 20,0 1 0,0-1 0,1 0 0,0 0 0,-1-1 1,1 1-1,0 0 0,1-1 0,-1 1 0,1-1 0,-1 0 1,1 1-1,0-1 0,0 0 0,1 0 0,-1 0 0,1 0 1,0 1-1,0-1 0,0 0 0,0 0 0,1 0 0,0 0 1,-1 0-1,1 1 0,1-1 0,-1 0 0,1 1 0,-1-1 1,1 1-1,0-1 0,0 1 0,0 0 0,1 0 0,-1 0 1,1 0-1,0 0 0,0 1 0,0-1 0,0 1 0,0 0 1,0-1-1,1 2 0,-1-1 0,1 0 0,-1 1 0,1-1 1,0 1-1,1 0-20,-3 1-1,0 0-1,-1 0 1,1 1 0,0-1 0,0 1 0,-1-1 0,1 1-1,0-1 1,-1 1 0,1 0 0,-1 0 0,1 0-1,-1 0 1,1 0 0,-1 0 0,1 0 0,-1 1 0,0-1-1,0 0 1,0 1 0,0-1 0,0 1 0,0-1 0,0 1-1,0 0 1,-1-1 0,1 1 0,-1 0 0,1-1-1,-1 1 1,1 0 0,-1 1 1,2 6 1,0 0 0,0-1 1,-1 1-1,-1 0 0,1-1 0,-1 3-1,0-9 5,0 1 0,0-1 0,0 0 0,0 0 0,-1 0 0,1 0 0,-1 0 0,1 1-1,-1-1 1,0 0 0,1 0 0,-1 0 0,0 0 0,0-1 0,-1 1 0,1 0 0,0 0 0,-1-1 0,1 1 0,-1-1 0,1 1 0,-1-1-1,0 1 1,1-1 0,-1 0 0,0 0 0,0 0 0,0 0 0,0 0 0,0-1 0,0 1 0,0 0 0,0-1 0,-1 0 0,0 1-5,0-1 33,1-1 0,-1 1 0,1-1 0,0 0 1,-1 0-1,1 0 0,0 0 0,0 0 0,0 0 1,0 0-1,0-1 0,0 1 0,0-1 0,0 0 1,0 1-1,1-1 0,-1 0 0,1 0 0,-1 0 1,1 0-1,0 0 0,0 0 0,0-1 0,0 1 1,0 0-1,0 0 0,1-1 0,-1 1 0,1-1 1,-1 1-1,1-3-33,-1 1 25,1 0 1,0-1-1,0 1 0,0 0 1,0-1-1,1 1 1,-1 0-1,1-1 1,0 1-1,0 0 0,2-3-25,-2 5-1,0 1-1,0-1 0,0 0 0,0 1 0,0-1 0,0 1 0,1-1 0,-1 1 0,0 0 0,1 0 0,-1 0 0,1 0 0,0 0 0,-1 0 0,1 0 0,0 0 0,-1 0 0,1 1 0,0-1 0,0 1 0,0-1 0,0 1 0,-1 0 0,1 0 0,0 0 0,0 0 0,0 0 0,2 0 2,-2 0 7,0 1-1,1-1 1,-1 1 0,0-1-1,0 1 1,1 0 0,-1 0-1,0 0 1,0 0 0,0 0 0,0 1-1,0-1 1,0 0 0,-1 1-1,1 0 1,0-1 0,-1 1 0,1 0-1,-1 0 1,0 0 0,1 0-1,-1 0 1,0 0 0,0 0 0,0 0-1,-1 0 1,1 0 0,0 1-1,-1-1 1,1 3-7,-3 2-4559,-14-8 522</inkml:trace>
  <inkml:trace contextRef="#ctx0" brushRef="#br3" timeOffset="200168.54">3490 12387 2336,'-23'35'2006,"19"-20"12304,7-3-8959,-3-12-5289,1 1 0,-1 0-1,0-1 1,1 1-1,-1 0 1,0-1 0,0 1-1,0 0 1,0 0 0,0-1-1,0 1 1,1 0-1,-2-1 1,1 1 0,0 0-1,0 0 1,0-1 0,0 1-1,0 0 1,-1-1 0,1 1-1,0 0 1,0-1-1,-1 1 1,1 0 0,-1-1-1,1 1 1,0 0 0,-1-1-1,1 1 1,-1-1-1,0 1 1,1-1 0,-1 0-1,1 1 1,-1-1 0,0 1-1,1-1 1,-1 0-1,0 1 1,1-1 0,-1 0-1,0 0 1,0 0-62,-5 3 169,-1 0 0,0-1-1,0 0 1,0-1 0,0 0 0,0 0-1,0 0 1,0-1 0,-2 0-169,8 0 10,0 0 0,0 0 0,1 0 1,-1 0-1,0 0 0,0 0 0,0 0 0,0-1 0,1 1 0,-1 0 0,0-1 1,0 1-1,1 0 0,-1-1 0,0 1 0,1-1 0,-1 1 0,1-1 1,-1 0-1,0 1 0,1-1 0,-1 0 0,1 1 0,-1-1 0,1 0 0,0 1 1,-1-1-1,1 0 0,0 0 0,0 0 0,-1 1 0,1-1 0,0 0 1,0 0-1,0 0 0,0 1 0,0-1 0,0 0 0,0 0 0,0 0 0,0 0 1,0 1-1,1-1 0,-1 0 0,0 0 0,1 0 0,-1 1 0,0-1 1,1 0-1,-1 1 0,1-1 0,-1 0 0,1 1 0,-1-1 0,1 0 0,0 1-10,27-36 35,-15 25-45,0 1 1,0 1-1,1 1 1,0 0 0,1 0-1,14-4 10,-24 9-1,0 1 0,0 1 0,0-1-1,0 1 1,0 0 0,0 0-1,0 0 1,0 1 0,1-1 0,-1 1-1,0 0 1,0 1 0,0 0 0,1 0-1,-1 0 1,0 0 0,0 1-1,0-1 1,-1 1 0,1 1 0,0-1-1,-1 1 1,3 1 1,-4-1 1,0 0 0,-1 0-1,0 0 1,0 1 0,0-1-1,0 1 1,0-1 0,-1 1-1,1-1 1,-1 1 0,0 0 0,0 0-1,0 0 1,-1 0 0,1 0-1,-1 0 1,0 0 0,0-1-1,-1 1 1,1 0 0,-1 0 0,0 0-1,0 0 1,0 0 0,0-1-1,-1 1 0,0 4 6,-1 0 0,0-1 0,-1 1 0,0-1-1,0 0 1,-1 0 0,1-1 0,-1 1 0,-1-1 0,1 0-1,-1 0 1,-3 1-6,8-6 5,-1 1 0,-1-1 1,1 0-1,0 0 0,0 0 0,0 0 0,-1 0 0,1-1 1,0 1-1,-1-1 0,1 1 0,0-1 0,-1 0 0,1 0 1,-1 0-1,1 0 0,0 0 0,-1-1 0,1 1 0,0-1 1,-2 0-6,-1-1 12,1 0 0,0 0 0,-1 0 0,1-1 0,0 1 1,0-1-1,0 0 0,1-1 0,-1 1 0,1 0 1,-1-2-13,1 2 10,-1-1 1,1 0 0,0 0 0,0 0 0,1 0 0,-1-1 0,1 1 0,0-1 0,0 1 0,1-1 0,-1 0 0,1 0 0,0 0 0,0 0-1,0 0 1,1 0 0,0 0 0,0 0 0,0 1 0,1-1 0,-1 0 0,2-2-11,0 4-3,-1-1 0,2 1 0,-1-1 0,0 1 0,1 0 0,0-1 0,0 1 1,0 1-1,0-1 0,0 0 0,0 1 0,1 0 0,-1-1 0,1 1 0,-1 1 0,1-1 0,0 0 0,0 1 0,0 0 0,0 0 0,3 0 3,-5 0-1,1 1 0,-1 0-1,1 0 1,0 0 0,-1 0-1,1 0 1,-1 0 0,1 1-1,-1-1 1,1 1 0,-1 0 0,1 0-1,-1 0 1,0 0 0,1 0-1,-1 0 1,0 1 0,0-1-1,0 1 1,0-1 0,0 1-1,0 0 1,0 0 0,-1 0-1,1 0 1,-1 0 0,1 0-1,-1 0 1,0 1 0,0-1-1,0 0 1,0 1 0,0-1-1,0 3 2,1 3 2,-1 0 0,0-1 0,0 1-1,-1 0 1,0 0 0,0 0 0,-1 0-1,0 0 1,-1 0 0,0-1-2,2-3 4,-1-1-1,0 0 1,0 1-1,0-1 1,0 0 0,0 0-1,-1 0 1,0 0-1,0 0 1,1 0 0,-2 0-1,1-1 1,0 1-1,0-1 1,-1 1 0,1-1-1,-1 0 1,0 0-1,0 0 1,0 0-1,0-1 1,0 1 0,0-1-1,-1 0-3,2 0 4,0-1 1,0 0-1,0 1 0,-1-1 0,1 0 1,0-1-1,0 1 0,0 0 0,-1 0 1,1-1-1,0 0 0,0 1 0,0-1 0,0 0 1,0 0-1,0 0 0,0 0 0,0 0 1,1-1-1,-1 1 0,0 0 0,1-1 0,-1 1 1,1-1-1,-1 0 0,1 0 0,0 1 1,0-1-1,0 0 0,0 0 0,0 0 0,0 0 1,0 0-1,0 0 0,1 0 0,-1-1 1,1 1-1,0 0 0,0 0 0,0 0 0,0-1-4,-1-1-2,0 0-1,1 0 0,0 0 0,0-1 0,0 1 0,1 0 1,-1 0-1,1 0 0,0 0 0,0-1 0,0 1 0,1 0 1,-1 1-1,1-1 0,0 0 0,0 0 0,0 1 0,1-1 0,-1 1 1,1 0-1,0 0 0,0 0 3,-2 2-1,0 0-1,0 0 1,0 0-1,1 0 1,-1 0 0,0 0-1,0 0 1,1 0-1,-1 1 1,0-1 0,1 1-1,-1-1 1,1 1-1,-1 0 1,1-1 0,-1 1-1,1 0 1,-1 0-1,1 0 1,-1 0 0,1 0-1,-1 0 1,1 0-1,-1 1 1,0-1 0,1 1-1,-1-1 1,1 1-1,-1-1 1,0 1-1,1 0 1,-1-1 0,0 1-1,0 0 1,1 0-1,-1 0 1,0 0 0,0 0-1,0 0 1,0 1-1,-1-1 1,1 0 0,0 0-1,0 1 1,-1-1-1,1 0 1,0 1 0,-1 0 1,1 1 1,0 0 0,0 0 1,-1 1-1,1-1 0,-1 0 1,0 0-1,0 1 1,0-1-1,0 0 0,0 1 1,-1-1-1,0 0 0,1 0 1,-1 1-1,0-1 0,-1 0 1,1 0-1,-1 0 1,1 0-1,-1-1 0,0 1 1,-1 2-2,-1-2 6,1 0 0,-1-1 1,1 1-1,-1-1 0,0 1 0,0-1 1,0 0-1,0-1 0,0 1 1,-1-1-1,1 0 0,-4 1-6,7-2 2,0 1-1,-1-1 1,1 0-1,-1 0 1,1 1-1,-1-1 1,1 0-1,-1-1 1,1 1-1,-1 0 1,1 0-1,0-1 1,-1 1-1,1-1 1,-1 1-1,1-1 0,0 1 1,-1-1-1,1 0 1,0 0-1,0 0 1,0 0-1,0 0 1,0 0-1,0 0 1,0 0-1,0 0 1,0 0-1,0 0 1,0-1-1,1 1 1,-1 0-1,0-1 1,1 1-1,-1 0 1,1-1-1,0 1 1,-1-1-1,1 0-1,0 0-2,0 1 0,0 0 0,0-1 0,0 1-1,0 0 1,0-1 0,1 1 0,-1-1 0,1 1 0,-1 0 0,1 0 0,-1-1 0,1 1-1,-1 0 1,1 0 0,0 0 0,0-1 0,0 1 0,0 0 0,0 0 0,0 0 0,0 0-1,0 1 1,0-1 0,0 0 0,0 0 0,0 1 0,1-1 0,-1 1 0,0-1 0,1 1-1,-1-1 1,0 1 0,1 0 0,-1 0 0,0-1 0,1 1 0,-1 0 0,1 0 0,-1 1-1,0-1 1,1 0 0,-1 0 0,0 1 0,1-1 0,0 1 2,-1-1 0,0 0-1,1 0 1,-1 1-1,0-1 1,0 0 0,0 1-1,0-1 1,1 1 0,-1 0-1,0-1 1,0 1 0,0 0-1,0-1 1,0 1-1,-1 0 1,1 0 0,0 0-1,0 0 1,0 0 0,-1 0-1,1 0 1,-1 0 2,0 0-1,0 0 1,0 0-1,0 1 0,0-1 1,0 0-1,0 0 1,-1 0-1,1 0 1,0 0-1,-1 0 1,1 0-1,-1 0 0,1 0 1,-1 0-1,1-1 1,-1 1-1,0 0 1,1 0-1,-1 0 1,0-1-1,0 1 0,0 0 1,1-1-1,-1 1 1,0 0-1,0-1 1,0 1-1,0-1 1,0 0-2,-29 9 409,30-9-453,-1 0 1,0 0 0,1 0-1,-1 0 1,1 0-1,-1 0 1,0 0-1,1 0 1,-1 0-1,1 0 1,-1 0 0,0-1-1,1 1 1,-1 0-1,1 0 1,-1-1-1,1 1 1,-1 0-1,1-1 1,-1 1-1,1 0 1,-1-1 0,1 1-1,-1-1 44,3-11-3441,7-6-103</inkml:trace>
  <inkml:trace contextRef="#ctx0" brushRef="#br3" timeOffset="201991.29">5842 9015 3065,'1'6'10039,"-1"7"-4802,1 57-3286,-1-67-1814,-1-1 1,1 0-1,-1 0 0,1 1 0,-1-1 0,0 0 0,0 0 0,0 0 1,0 0-1,-1 0 0,1 0 0,0 0 0,-2 1-137,2-2 60,1-1 0,0 1-1,-1 0 1,1-1 0,-1 1-1,1-1 1,-1 1 0,1-1 0,-1 0-1,1 1 1,-1-1 0,1 1-1,-1-1 1,0 0 0,1 0 0,-1 1-1,0-1 1,1 0 0,-1 0-1,0 0 1,1 0 0,-1 0 0,0 1-1,1-1 1,-1-1 0,0 1-1,1 0 1,-1 0 0,0 0 0,1 0-1,-1 0 1,0 0 0,1-1-1,-1 1 1,0-1-60,1 1 8,0-1 1,0 0-1,0 1 0,0-1 0,0 0 0,0 1 0,1-1 0,-1 0 1,0 1-1,0-1 0,0 0 0,1 1 0,-1-1 0,0 1 1,1-1-1,-1 1 0,1-1 0,-1 0 0,1 1 0,-1 0 1,1-1-1,-1 1 0,1-1 0,-1 1 0,1-1 0,-1 1 1,1 0-1,0 0 0,-1-1 0,1 1 0,0 0 0,-1 0 1,1 0-1,0 0 0,-1-1 0,1 1 0,0 0-8,26-9 186,-11 9 439,-16 0-611,0 0 0,0 0 0,0 0-1,0 0 1,-1 1 0,1-1 0,0 0 0,0 0 0,0 0 0,0 0 0,0 0 0,0 0 0,-1 0 0,1 1 0,0-1 0,0 0 0,0 0 0,0 0 0,0 0 0,0 0-1,0 1 1,0-1 0,0 0 0,0 0 0,0 0 0,0 0 0,0 1 0,0-1 0,0 0 0,0 0 0,0 0 0,0 0 0,0 1 0,0-1 0,0 0 0,0 0 0,0 0-1,0 0 1,0 0 0,0 1 0,0-1 0,0 0 0,1 0 0,-1 0 0,0 0 0,0 0 0,0 0 0,0 1 0,0-1 0,0 0 0,1 0 0,-1 0 0,0 0 0,0 0-1,0 0 1,0 0 0,0 0 0,1 0 0,-1 0-14,-1 0 65,0 0-1,1 0 0,-1-1 0,1 1 1,-1 0-1,0-1 0,1 1 1,-1-1-1,1 1 0,-1-1 0,1 1 1,-1-1-1,1 1 0,-1-1 0,1 1 1,0-1-1,-1 0 0,1 1 1,0-1-1,-1 1 0,1-1 0,0 0 1,0 1-1,0-1 0,-1 0 1,1 0-1,0 1 0,0-1 0,0 0-64,4-9-4948,13-2 952</inkml:trace>
  <inkml:trace contextRef="#ctx0" brushRef="#br3" timeOffset="203097.39">8981 10717 5257,'-8'-3'9716,"-4"2"-3511,-14-2-1408,26 3-4798,0 0 0,-1-1 0,1 1 0,-1 0 0,1 0 0,-1 0 0,1-1 0,-1 1 0,1 0 0,0-1 0,-1 1 0,1 0 0,0-1 0,-1 1 0,1 0 0,0-1 0,-1 1 0,1-1 0,0 1 0,0 0 0,-1-1 0,1 1 0,0-1 0,0 1 0,0-1 0,0 1 0,0-1 0,0 1 0,0-1 0,0 1 0,0-1 0,0 1 0,0-1 0,0 1 0,0-1 0,0 1 0,0-1 0,0 1 0,0-1 0,1 1 1,0-1 0,0 0 0,0 0-1,0 0 1,0 0 0,0 1 0,0-1 0,0 0 0,0 1-1,0-1 1,0 1 0,0-1 0,1 1 0,-1-1 0,0 1-1,0 0 1,1 0 0,-1 0 0,0 0 0,1 0 0,-1 0-1,0 0 1,0 0 0,1 0 0,0 1 0,0-1 0,0 0 1,-1 0-1,1 0 1,0 0 0,0 1-1,0-1 1,0 1-1,-1-1 1,1 1-1,0 0 1,-1 0-1,1 0 1,0 0-1,-1 0 1,1 0-1,-1 0 1,0 0-1,1 1 0,1 5 6,-1 0-1,0-1 1,-1 1 0,1 0-1,-1 0 1,-1 0-1,1 0 1,-1 0-1,-1 0 1,1 0 0,-1 0-6,1-5 17,-1 0 1,1 0-1,-1-1 1,1 1-1,-1 0 1,0-1 0,0 1-1,1 0 1,-1-1-1,0 1 1,-1-1-1,1 0 1,0 1 0,0-1-1,0 0 1,-1 1-1,1-1 1,-1 0 0,1 0-1,-1 0 1,1-1-1,-1 1 1,0 0-1,1 0 1,-1-1 0,0 1-1,1-1 1,-1 0-1,0 1 1,0-1-1,0 0 1,1 0 0,-1 0-1,0 0 1,0 0-1,0-1-17,-2 1 84,0 0 0,0-1 0,0 0 0,0 0 0,0 0 0,0 0-1,0-1 1,0 0 0,1 1 0,-1-1 0,1 0 0,-1-1 0,1 1 0,-1-1-84,2 1 21,0-1 1,0 1 0,1 0 0,-1-1 0,1 1 0,-1-1 0,1 0 0,0 1 0,0-1-1,0 0 1,0 0 0,0 0 0,1 0 0,-1 0 0,1 0 0,0 0 0,0 0-1,0 0 1,0 0 0,1 0 0,-1 1 0,1-1 0,-1 0 0,1 0 0,0 0-1,0 0 1,1 1 0,-1-1 0,0 0 0,1 1 0,0-1 0,0 0-22,1 0-3,-1 0 0,1 0-1,-1 0 1,1 1 0,0-1 0,0 1 0,0-1 0,0 1 0,1 0 0,-1 0 0,0 1 0,1-1 0,-1 1-1,1 0 1,0 0 0,-1 0 0,1 0 0,0 0 0,0 1 0,0 0 0,-1 0 0,1 0 0,0 0-1,0 0 1,1 1 3,-3 0 1,-1-1-1,1 1 0,0-1 1,-1 1-1,1 0 0,-1 0 1,0 0-1,1 0 0,-1 0 0,1 0 1,-1 0-1,0 0 0,0 0 1,0 1-1,0-1 0,0 0 1,0 1-1,0-1 0,0 1 0,-1-1 1,1 1-1,0 0 0,-1-1 1,1 1-1,-1-1 0,0 1 1,0 0-1,1-1 0,-1 1 0,0 0 1,0 0-1,-1-1 0,1 1 1,0 0-1,0-1 0,-1 1 1,1-1-1,-1 1 0,0 1 0,0-1 6,1 0 0,-1 0-1,0 0 1,0-1 0,0 1 0,0 0 0,0 0-1,0-1 1,0 1 0,-1-1 0,1 1-1,-1-1 1,1 1 0,-1-1 0,1 0-1,-1 0 1,0 0 0,0 0 0,1 0 0,-1 0-1,0 0 1,0 0 0,0-1 0,0 1-1,0-1 1,0 0 0,0 1 0,0-1 0,0 0-1,0 0 1,0 0 0,0-1 0,0 1-1,-2 0-5,-16-9 203,-4 0-1223,7 13-4895,1 6 500</inkml:trace>
  <inkml:trace contextRef="#ctx0" brushRef="#br3" timeOffset="204740.91">11945 7622 2873,'-46'-1'640,"19"0"3004,-1 1 5792,22 4-5408,-2 8-3164,5-8-386,-8 11 51,-1 0 0,-1-1 0,0-1 0,-1 0 0,0-1 0,-2 1-529,16-13 23,0-1-1,0 1 0,1 0 1,-1-1-1,0 1 0,0 0 1,0-1-1,0 1 0,0 0 0,0-1 1,0 1-1,1 0 0,-1-1 1,0 1-1,0-1 0,0 1 1,0 0-1,0-1 0,-1 1 0,1 0 1,0-1-1,0 1 0,0 0 1,0-1-1,0 1 0,0 0 1,-1-1-1,1 1 0,0 0 0,0-1 1,0 1-1,-1 0 0,1 0 1,0-1-1,0 1 0,-1 0 1,1 0-1,0-1 0,-1 1 1,1 0-1,0 0 0,-1 0 0,1 0 1,0 0-1,-1-1 0,1 1 1,0 0-1,-1 0 0,1 0 1,0 0-1,-1 0 0,1 0 0,0 0 1,-1 0-1,1 0 0,-1 0 1,1 0-1,0 1-22,16-18-3,1 1 0,0 0 0,6-2 3,-22 16 0,1 1 0,-1 0 0,0 0 1,1 0-1,-1 0 0,1 0 0,-1 0 1,1 1-1,0-1 0,-1 0 0,1 1 1,0-1-1,-1 1 0,1 0 0,0-1 1,0 1-1,-1 0 0,1 0 0,0 0 1,0 0-1,-1 1 0,0-1 1,-1 1-1,1-1 0,0 1 1,0 0-1,-1-1 1,1 1-1,0 0 1,-1-1-1,1 1 1,-1 0-1,1 0 1,-1 0-1,1 0 1,-1-1-1,0 1 1,1 0-1,-1 0 1,0 0-1,0 0 1,1 0-1,-1 0 0,0 0 1,0 1-1,0 2 2,0 1 0,0-1 0,0 1-1,-1-1 1,0 0 0,0 1 0,0-1 0,0 0 0,-1 1 0,1-1-1,-1 0 1,-2 2-2,4-4 17,-1-1 0,1 0 0,-1 0 0,1 0 0,-1 0-1,0 0 1,0 0 0,0 0 0,0 0 0,1-1 0,-1 1 0,0 0-1,0 0 1,0-1 0,-1 1 0,1 0 0,0-1 0,0 0 0,0 1-1,0-1 1,0 1 0,-1-1 0,1 0 0,0 0 0,0 0 0,-1 0-1,1 0 1,0 0 0,0 0 0,-1 0 0,1 0 0,0-1 0,0 1-1,0 0 1,-1-1 0,1 1 0,0-1 0,0 1 0,0-1 0,0 0-1,0 1 1,0-1 0,0 0 0,0 0 0,0 0 0,0 0 0,1 1-1,-1-1 1,0 0 0,1-1 0,-1 1 0,0 0 0,1 0 0,-1 0-1,1 0 1,-1-1-17,0-2 30,-1 1 0,0-1-1,1 0 1,0 0 0,0-1-1,0 1 1,0 0 0,1 0-1,0 0 1,-1-1 0,2 1-1,-1 0 1,0 0 0,1 0-1,0-1 1,0 1 0,0-1-30,1 2-2,-1 0 1,1 1-1,0-1 1,-1 1-1,1 0 1,0-1-1,0 1 1,1 0-1,-1 0 1,0 0-1,1 1 1,-1-1-1,1 0 1,-1 1-1,1 0 1,0 0-1,0 0 1,-1 0-1,1 0 1,0 0-1,3 0 2,-4 1-2,-1 0 0,1 0 0,0 0 0,0 0 0,0 0 0,0 1 0,-1-1 0,1 0 0,0 1 0,0 0 0,-1-1 0,1 1 0,0 0 0,-1 0 0,1 0 0,-1 0 0,1 0 0,-1 0 0,1 0 0,-1 1 0,0-1 0,0 0 0,1 1 0,-1-1 0,0 1 0,0-1 0,-1 1 0,1 0 0,0-1 0,0 1 0,-1 0 0,1 0 0,-1-1 0,0 1 0,1 0 2,1 8 1,-1 0-1,0 0 0,0 0 0,-1 1 1,0-1-1,-2 8 0,2-14 4,0 0 0,-1 0-1,0 0 1,0 0 0,0-1 0,-1 1-1,1-1 1,-1 1 0,0-1 0,0 1-1,0-1 1,0 0 0,-1 0 0,1 0 0,-1 0-1,0 0 1,1-1 0,-1 1 0,-1-1-4,3-1 4,0 0 0,0-1 0,0 1 0,0 0 0,0-1 0,0 1 0,0-1 0,0 0 0,0 1 0,-1-1 0,1 0 0,0 0 0,0 1 0,0-1 0,-1 0 0,1 0 0,0 0 0,0-1 0,0 1 0,0 0 0,-1 0 0,1-1 0,0 1 0,0 0 0,0-1 0,0 1 0,0-1 0,0 0 0,-1 0-4,0 0 13,1-1 0,-1-1 1,0 1-1,1 0 0,-1 0 1,1-1-1,0 1 0,-1 0 1,1-1-1,0 1 1,1-1-1,-1 0 0,0 0-13,0-2 15,0-1 0,0 1 0,0 0 0,1 0 0,0-1 0,0 1 1,0 0-1,0-1 0,1 1 0,0 0 0,0 0 0,1 0 0,-1 0 0,2-3-15,-3 8-2,1-1 0,-1 0 0,1 0 0,0 1 1,-1-1-1,1 0 0,0 1 0,-1-1 0,1 0 0,0 1 1,-1-1-1,1 1 0,0-1 0,0 1 0,0-1 0,0 1 1,0 0-1,-1 0 0,1-1 0,0 1 0,0 0 0,0 0 1,0 0-1,0 0 0,0 0 0,0 0 0,0 0 0,0 0 1,0 0-1,0 1 2,1-1-4,0 2 1,1-1-1,-1 0 1,0 0 0,0 1-1,0-1 1,0 1-1,0 0 1,0 0 0,0 0-1,0 1 4,33 50-25,-32-45 26,-1-1 0,1 1 0,-2-1 0,1 1 0,-1 0 0,0 6-1,0-12 2,-1 0 0,0-1 1,0 1-1,-1 0 1,1 0-1,0 0 0,0-1 1,-1 1-1,1 0 0,-1-1 1,0 1-1,1 0 0,-1-1 1,-1 2-3,1-2 2,0-1 1,1 1 0,-1 0 0,0-1-1,0 1 1,0-1 0,0 0 0,1 1 0,-1-1-1,0 0 1,0 1 0,0-1 0,0 0-1,0 0 1,0 0 0,0 0 0,0 0 0,0 0-1,0 0 1,0 0 0,0 0 0,0-1-1,0 1 1,0 0 0,1-1 0,-1 1 0,0 0-1,0-1 1,0 1-3,-4-3 21,0 0-1,1-1 0,-1 1 1,1-1-1,0 0 1,0 0-1,0 0 1,0-1-1,1 1 1,-1-1-1,1 0 0,1 0 1,-3-5-21,3 7 19,0 0 0,0 0 1,1 0-1,0-1 0,-1 1 1,1-1-1,1 1 0,-1-1 1,0 1-1,1-1 0,0 0 1,-1 1-1,2-1 0,-1 0 1,0 1-1,1-1 0,-1 1 1,1-1-1,0 1 0,0-1 1,1 1-1,-1-1-19,4 0-171,-1 1 0,1 0 0,-1 0 0,1 0 0,0 1 1,0-1-1,1 1 0,-1 1 0,0-1 0,1 1 0,-1-1 0,0 1 0,1 1 0,0-1 0,1 1 171,19-4-2445,39-11-1447</inkml:trace>
  <inkml:trace contextRef="#ctx0" brushRef="#br0" timeOffset="-167552.34">420 5178 6121,'-7'-3'8358,"-3"2"-3702,12 17-3672,4-5-877,-2 0 0,1 0 1,-2 0-1,1 0 0,-2 1 0,1-1 1,-2 1-1,1 0 0,-2 0 0,1 0 1,-2-1-1,0 9-107,-19 262 1017,16 205-1017,5-203 279,4 1430 1254,12-1132-1356,1 684 216,-12-219-148,18-632 222,46 209-467,-35-341 161,-8 88-161,-9 283 100,-17-579-90,26 983 478,-11-844-117,-7-111-100,-3 30-271,-5-114 34,1 0 0,1 0 1,0 0-1,3 5-34,8 52 103,-12-61-9,0 0 0,1 0 0,1 0 0,0 0 1,1-1-95,-1-11 167,-2-7-4610,2-3 902</inkml:trace>
  <inkml:trace contextRef="#ctx0" brushRef="#br0" timeOffset="-163331.86">401 5200 2697,'1'-2'367,"0"0"0,1 0 1,0 0-1,0 0 0,-1 0 0,1 0 1,0 1-1,0-1 0,0 1 1,1-1-1,-1 1 0,0 0 1,1 0-1,-1 0 0,0 0 1,1 0-1,-1 0 0,1 1 1,-1-1-1,3 1-367,61-2 1174,-41 2-709,300 6 675,-19 0-514,-289-6-601,2138 7 1465,-1457 5-1418,21 4-22,-38-7-9,-613-9-37,670 1 15,-194 14-3,-364-9-11,290 17-2,-264-12 2,531 35 7,838 26 48,-1485-72-55,429-5 26,-81-6-2,997-59 37,-1065 37-58,528-68 30,914-169 467,-1795 267-484,258-29 114,59-9-53,184-21 58,43 21-140,-521 39-1,872-21 142,-771 22-119,256 7-2,162 29-4,-158-17 80,43-19-96,-342 1 67,-1 5 0,1 4 0,26 8-67,68-2 169,-196-15-218,5 1 100,-1 0-1,1-1 1,-1 2 0,0-1-1,1 0 1,-1 1 0,0 0-1,0 0 1,0 0 0,1 1-51,23 13-660</inkml:trace>
  <inkml:trace contextRef="#ctx0" brushRef="#br0" timeOffset="-161282.82">20588 4940 7514,'5'-3'5913,"1"6"-3456,3 14-2212,-5-9 226,87 214 2551,-78-190-2882,-1 0 0,-1 1 0,-1 0 1,-3 1-1,0 0 0,-2 8-140,5 68 685,-4 32-685,-3-63 163,-5 33 149,-5 0 0,-4-1 0,-9 23-312,-12 107 606,26-177-463,-46 687 553,27 47-516,12-404-118,-44 463 263,53-810-307,-98 838 303,24-249-35,-190 1272 535,148-1133-296,75-387-181,17 1 0,17 78-344,15-97 1119,49 335-1119,-29-497 306,-17-126-55,-7-64-196,1 0 1,1-1-1,0 1 0,1 0 0,4 8-55,-7-24 31,1 0 0,0-1-1,0 1 1,0 0 0,0 0-1,0-1 1,1 1 0,-1 0 0,0-1-1,1 1 1,-1-1 0,1 0-1,0 0 1,-1 1 0,1-1-1,0 0 1,0 0 0,-1 0 0,1-1-1,0 1 1,0 0 0,0-1-1,0 1 1,0-1 0,0 0-1,0 0 1,2 0-31,22-2-4747,-5-3 1048</inkml:trace>
  <inkml:trace contextRef="#ctx0" brushRef="#br0" timeOffset="-159741.48">1155 15445 8226,'0'-4'265,"0"0"1,1 0 0,0 0-1,0 0 1,0 0 0,0 0-1,0 0 1,1 0 0,0 1-1,0-1 1,0 1 0,0-1-1,0 1 1,1-1 0,1 0-266,-2 2 38,-1 1 0,1-1 0,0 1 0,0 0-1,0 0 1,-1 0 0,1 0 0,0 0 0,1 0 0,-1 1 0,0-1 0,0 0 0,0 1 0,0 0 0,0 0 0,1-1 0,-1 1 0,0 1 0,0-1 0,0 0 0,2 1-38,5-1 99,192 3 711,118-2-235,1534-13 1227,-1051 36-1403,84 4-170,79 4-42,-237 7 166,-484-25-198,763 48 397,-69 11-351,-878-68-192,942 87 103,-47-2-55,-35-19 0,-40-9 105,-18-15 403,-59-7-87,-44-1-285,-70-16-72,-66-11-58,385 3 848,-49 0-464,-779-10-393,74 3 1975,156-19-2029,-192 6 893,2 0-151,-161-2 784,-14 1-4970,-22 2 1087</inkml:trace>
  <inkml:trace contextRef="#ctx0" brushRef="#br0" timeOffset="-157219.15">15007 5150 1424,'18'-11'2440,"-13"8"-1793,0 1 0,0-1 0,0 0 0,-1-1 0,1 1 0,-1-1 0,1 0 0,-1 0 0,-1 0 0,1 0 0,-1-1 0,1-1-647,-11 9 7028,-10 11-6287,-12 25-11,21-30-577,1 1 0,0 0 0,0 0 1,1 1-1,1 0 0,-1 0 0,2 0 1,-1 2-154,-3 21 191,1 0 1,1 0 0,2 1-1,2 0 1,1 5-192,-4 47 274,1 14 136,4 1 1,7 23-411,-2-23 336,-3 0 0,-7 28-336,-62 343 444,9-89-263,40-235-18,-11 104 310,10 18-473,9-16 112,-3 403-6,54 157-79,-5-187 24,-35 1 94,-21-89-65,-22 385 71,23-667 13,-33 410 180,-33-7-115,-129 609 436,179-1091-176,-38 110-489,64-260 88,2 1 1,0 0-1,3 0 0,0 1 0,2-1 1,1 1-1,1 0 0,2-1 1,1 1-1,3 10-88,-3-34 29,-1 1 0,1-1 0,0 0 0,1 0 0,-1 0 0,5 5-29,-7-10 10,0 0 0,1 0 1,0 0-1,-1 0 0,1 0 1,0 0-1,0 0 0,0 0 1,0-1-1,0 1 0,0-1 0,0 1 1,1-1-1,-1 0 0,1 0 1,-1 0-1,1 0 0,-1 0 1,1-1-1,0 1-10,-2-2 17,0 1 0,0-1 1,0 1-1,0-1 0,1 1 1,-1-1-1,0 0 0,0 1 0,0-1 1,0 0-1,-1 0 0,1 0 0,0 0 1,0 0-1,0 0 0,-1 0 1,1 0-1,0 0 0,-1 0 0,1 0 1,-1 0-1,0 0 0,1-1 0,-1 0-16,11-36 671,-10 30-412,11-78-5095,-7 35 1003</inkml:trace>
  <inkml:trace contextRef="#ctx0" brushRef="#br0" timeOffset="-154071">15379 5012 4369,'4'6'499,"11"21"227,-15-27-672,0 1-1,0-1 1,0 0-1,1 0 1,-1 1-1,0-1 1,0 0-1,0 1 0,0-1 1,0 0-1,0 1 1,1-1-1,-1 0 1,0 0-1,0 1 1,0-1-1,0 0 0,0 1 1,0-1-1,0 0 1,-1 1-1,1-1 1,0 0-1,0 1 1,0-1-1,0 0 0,0 0 1,0 1-1,0-1 1,-1 0-1,1 1 1,0-1-1,0 0 1,0 0-1,-1 1 0,1-1 1,0 0-1,0 0 1,-1 0-1,1 0 1,0 1-1,0-1 1,-1 0-1,1 0 0,0 0 1,-1 0-1,1 0 1,0 0-1,-1 0 1,1 0-1,0 1 1,-1-1-1,1 0 1,0 0-1,-1-1 0,1 1 1,0 0-1,0 0 1,-1 0-1,1 0 1,0 0-1,-1 0 1,1 0-1,0 0 0,0-1 1,-1 1-1,1 0-53,-1 0 282,0-1 0,0 1 1,0 0-1,0 0 0,0 0 0,0 0 0,0 0 0,0 0 0,0 0 0,0 0 0,1 0 0,-1 0 0,0 1 0,0-1 0,0 0 0,0 1 0,0-1 1,0 0-1,0 1 0,1-1 0,-1 1 0,0-1 0,0 1-282,-9 21 3072,7 44-2032,3-30 199,-19 40 142,10-43-988,1 0 0,0 18-393,-7 69 563,-16 185 270,27-230-631,3 1 1,4-1 0,4 7-203,1 35 231,-4 54-231,2 54 333,11 516 556,-18-491-601,-11-1 0,-21 87-288,-11-16 304,15 4-304,20-136 113,14 175-113,1-23 96,-2-25-33,26 451 98,-23-236-77,6 88-41,-5-438-16,-10 90-27,-24 177 23,25-436-22,-46 493 25,19-222-7,-10 49 45,-17 14-64,-44 106 31,37-160-4,-1 4 6,56-263-26,2 1 1,1-1 0,1 1 0,2 0-1,1 0 1,1 1 0,2-2-1,2 1 1,6 24-8,50 189 103,-57-232-46,0 1 0,-2 0 0,1-1 0,-2 1 0,0 0 0,-1 0 0,0 0 0,-1 0 0,-1 0-57,-25-3 1069,18-10-6111,14-2 645</inkml:trace>
  <inkml:trace contextRef="#ctx0" brushRef="#br2" timeOffset="-140439.35">17943 5925 1320,'0'-1'375,"1"1"1,-1-1-1,0 1 0,0-1 0,0 1 0,0-1 1,1 1-1,-1-1 0,0 0 0,0 1 0,0-1 0,0 1 1,0-1-1,0 0 0,-1 1 0,1-1 0,0 1 1,0-1-1,0 0 0,0 1 0,-1-1 0,1 1 0,0-1 1,-1 1-1,1-1 0,-1 0-375,-16-10 4762,11 8-4410,0 1 0,-1 1 1,1-1-1,-1 1 0,0 0 1,-2 0-353,-15 1 302,0 2 1,0 0-1,1 1 1,-1 2-1,1 0 1,0 2 0,0 0-1,0 2 1,1 0-1,1 2 1,0 0-1,0 1 1,1 1 0,-5 6-303,9-8 67,1 0 0,1 2 0,0 0 1,0 1-1,2 0 0,-1 1 0,2 0 1,0 1-1,1 0 0,1 0 0,0 1 1,1 1-1,1-1 0,1 1 0,0 1 1,1-1-1,2 1 0,-2 13-67,2 18 65,2 0 1,3-1-1,4 20-65,-4-51 27,0 0-1,2 0 1,0 0 0,1 0-1,1-1 1,1 0 0,0 0-1,1-1 1,1 0 0,10 14-27,-13-23 14,0-1-1,0 0 1,1 0 0,0-1 0,0 0 0,0 0-1,1-1 1,0 0 0,0 0 0,0-1 0,0 0-1,0 0 1,1-1 0,-1 0 0,1 0 0,-1-1-1,1 0 1,0-1 0,0 0 0,-1 0 0,8-2-14,14-1 47,1-2 0,-2-1 0,1-1 0,-1-2 0,16-7-47,-13 3 37,0-1-1,-2-2 1,0-1 0,-1-1-1,-1-2 1,0-1-1,-2-1 1,0-1 0,-2-1-1,2-4-36,-11 12 28,-2-1-1,0 0 1,-1 0-1,0-1 1,-2-1-1,0 0 0,-1 0 1,-1-1-1,0 0 1,-2-1-1,-1 1 1,0-1-1,-2 0 1,0-1-1,-1 1 1,-1-14-28,-3 22 52,0 0 1,0-1 0,-1 1 0,-1 0-1,0 1 1,-1-1 0,-1 1 0,0 0-1,0 0 1,-1 0 0,0 1 0,-1 0-1,-1 1 1,0-1 0,0 2-1,-1-1 1,0 1 0,0 1 0,-1 0-1,0 0 1,-1 1 0,1 1 0,-1 0-1,-1 0 1,1 1 0,-1 1 0,0 0-1,0 1 1,0 0 0,0 1-1,-1 1 1,1 0 0,-1 0 0,1 2-1,-7 0-52,19-1 7,0 0 0,-1 0 0,1 1-1,0-1 1,0 0 0,-1 1 0,1-1 0,0 1-1,0-1 1,-1 1 0,1-1 0,0 1-1,0 0 1,0-1 0,0 1 0,0 0-1,0 0 1,0 0 0,0 0 0,1 0-1,-1 0 1,0 1-7,-6 14-3833,0 10 381</inkml:trace>
  <inkml:trace contextRef="#ctx0" brushRef="#br2" timeOffset="-139865.22">17670 6392 11739,'-5'4'4240,"-2"-9"697,4 5-3320,3-1-193,0-1-728,0 1-168,0 0-376,0-1-64,2 1 224,2-1 129,11-3 1023,-3 1-6553,-5 0 2656</inkml:trace>
  <inkml:trace contextRef="#ctx0" brushRef="#br2" timeOffset="-138914.22">17750 6368 3065,'-7'21'1029,"7"-19"-593,-1 0 0,0-1-1,0 1 1,0 0-1,0-1 1,0 1 0,0-1-1,0 1 1,0-1-1,-1 0 1,1 1 0,-1-1-1,0 0-435,1 0 326,-1 0-1,0-1 0,1 0 1,-1 1-1,0-1 0,0 0 1,1 0-1,-1 0 0,0 0 1,0 0-1,1 0 0,-1 0 1,0-1-1,0 1 0,1-1 1,-1 1-1,1-1 0,-1 0 1,0 0-1,1 1 0,-1-1 1,1 0-1,-1 0 0,1-1 1,0 1-1,0 0 0,-1 0 1,1-1-1,0 0-325,0 2 25,1 0 0,0 0 0,-1 0 0,1-1-1,0 1 1,-1 0 0,1-1 0,0 1 0,-1 0 0,1-1 0,0 1-1,0 0 1,-1-1 0,1 1 0,0 0 0,0-1 0,0 1 0,-1-1-1,1 1 1,0-1 0,0 1 0,0 0 0,0-1 0,0 1 0,0-1-1,0 1 1,0-1 0,0 1 0,0-1 0,0 1 0,0 0 0,0-1-1,1 1 1,-1-1 0,0 1 0,0 0 0,0-1 0,1 1 0,-1-1-1,0 1 1,0 0 0,1-1 0,-1 1 0,0 0 0,1-1 0,-1 1-1,0 0 1,1 0 0,-1-1 0,0 1 0,1 0 0,-1 0 0,1 0-1,-1 0 1,1-1 0,-1 1 0,1 0-25,35-10-117,-35 10 141,2-1-29,43-4 7,-45 5-4,0-1 0,1 1 0,-1 0-1,0 0 1,0 0 0,0 0 0,1 1 0,-1-1 0,0 0-1,0 0 1,0 1 0,1-1 0,-1 1 0,0-1 0,0 1-1,0 0 1,0-1 0,0 1 0,0 0 0,0-1 0,0 1 0,0 0-1,-1 0 1,1 0 0,0 0 0,0 0 0,-1 0 0,1 0-1,-1 0 1,1 0 0,-1 1 0,1-1 0,-1 0 0,0 0-1,1 0 1,-1 0 0,0 1 0,0-1 2,0 2 70,-1 1-1,0-1 1,0 1 0,0-1-1,0 1 1,0-1-1,-1 0 1,0 0 0,1 1-1,-1-1 1,-1 0 0,1-1-1,0 1 1,0 0 0,-1-1-1,0 1 1,1-1-1,-1 0 1,0 0 0,0 0-1,0 0 1,-1-1 0,1 1-1,0-1 1,-1 1 0,-2-1-70,4 0 46,0 0 0,0 0 0,0-1 1,0 1-1,0-1 0,0 1 0,0-1 0,0 0 1,0 0-1,0 0 0,0 0 0,0 0 1,-1-1-1,1 1 0,0 0 0,0-1 1,0 0-1,0 1 0,0-1 0,0 0 0,1 0 1,-1 0-1,0 0 0,0-1 0,1 1 1,-1 0-1,0-1 0,1 1 0,0-1 1,-1 1-1,1-1 0,0 0 0,0 0 1,0 1-1,0-1 0,0 0 0,0 0 0,0 0 1,1 0-1,-1 0 0,1 0 0,-1 0 1,1 0-1,0-1-46,0 2-1,0-1 0,0 0 0,0 1 0,0-1 0,1 1 1,-1-1-1,0 0 0,1 1 0,-1-1 0,1 1 0,0-1 0,-1 1 0,1 0 1,0-1-1,0 1 0,0 0 0,0-1 0,0 1 0,0 0 0,1 0 0,-1 0 1,0 0-1,0 0 0,1 0 0,-1 0 0,1 0 0,-1 1 0,1-1 0,-1 1 1,1-1-1,-1 1 0,1-1 0,-1 1 0,1 0 0,0 0 0,-1 0 0,1 0 1,-1 0-1,1 0 0,0 0 0,-1 0 0,1 1 0,-1-1 0,1 1 0,-1-1 1,1 1-1,-1 0 0,1-1 0,-1 1 0,1 0 0,-1 0 0,0 0 0,0 0 0,1 0 1,-1 0-1,0 0 0,0 1 0,0-1 0,0 0 0,0 1 0,0-1 0,-1 0 1,1 1-1,0-1 0,-1 1 0,1-1 0,-1 1 0,0 0 0,1-1 0,-1 2 2,0 1-3,1 0 0,-1 0 1,0 0-1,-1 0 1,1 1-1,-1-1 1,1 0-1,-1 0 1,-1 0-1,1 0 1,0 0-1,-1-1 1,0 1-1,0 0 1,0-1-1,0 1 1,-2 1 1,2-3 23,0 0-1,0 1 1,0-1 0,0 0 0,0 0 0,-1 0-1,1 0 1,-1 0 0,1-1 0,-1 1 0,0-1-1,0 0 1,0 1 0,0-1 0,1-1 0,-1 1-1,-1 0 1,1-1 0,0 1 0,0-1 0,0 0-1,0 0 1,-3-1-23,6 1 13,-1 0 0,1 0 0,-1 0 0,0 0 0,1 0-1,-1 0 1,0 0 0,1 0 0,-1-1 0,1 1 0,-1 0 0,0 0 0,1-1-1,-1 1 1,1 0 0,-1-1 0,1 1 0,-1-1 0,1 1 0,-1 0-1,1-1 1,0 1 0,-1-1 0,1 0 0,-1 1 0,1-1 0,0 1-1,0-1 1,-1 1 0,1-1 0,0 0 0,0 1 0,0-1-13,9-20 143,27-14-128,-28 28-14,0 1 0,0-1 0,1 2-1,-1-1 1,1 1 0,0 0-1,0 1 1,1 0 0,0 0-1,-9 4 4,-1 0 1,0 0 0,0 1-1,0-1 1,1 0 0,-1 1-1,0-1 1,0 0-1,0 0 1,0 1 0,0-1-1,0 0 1,0 1 0,1-1-1,-1 0 1,0 1-1,0-1 1,0 0 0,0 1-1,0-1 1,0 0 0,0 0-1,-1 1 1,1-1-1,0 0 1,0 1 0,0-1-1,0 0 1,0 1 0,0-1-1,-1 0 1,1 0-1,0 1 1,0-1 0,0 0-1,-1 0 1,1 1 0,0-1-1,0 0 1,-1 0 0,1 0-1,0 1-4,-2 4-2608,0-2 91</inkml:trace>
  <inkml:trace contextRef="#ctx0" brushRef="#br2" timeOffset="-137202.9">17779 6353 1656,'-12'12'12464,"9"-9"-7036,5-5-2713,33-21-1992,67-48-127,-4-3 0,26-31-596,50-38 207,-121 96-157,-1-2 0,-2-2 0,39-54-50,-62 74 14,-13 15-8,0 1 1,1 0-1,1 1 0,0 1 0,1 0 0,0 1 0,1 1 1,16-7-7,7-7 5,-38 24 1,-1 0 0,0-1 0,0 1 0,0-1 1,0 1-1,0-1 0,0 0 0,0 0 0,-1 0 0,1 0 0,-1 0 0,1 0 0,-1-1 1,0 1-1,0 0 0,0-1 0,0 0-6,-25 5 49,-16 9-40,33-8-6,0-1 1,-1 1-1,1-2 0,0 1 0,-1-1 0,1 0 0,0 0 0,-1-1 1,0 0-1,1 0 0,0-1 0,-1 0 0,1 0 0,-1-1 0,-6-2-3,14 4 0,0 0-1,0 0 0,0 0 1,0 0-1,-1 0 0,1 0 1,0 0-1,0-1 0,0 1 1,0 0-1,0 0 1,0 0-1,-1 0 0,1 0 1,0-1-1,0 1 0,0 0 1,0 0-1,0 0 0,0 0 1,0-1-1,0 1 0,0 0 1,0 0-1,0 0 1,0 0-1,0-1 0,0 1 1,0 0-1,0 0 0,0 0 1,0-1-1,0 1 0,0 0 1,0 0-1,0 0 0,0 0 1,0-1-1,1 1 0,-1 0 1,0 0-1,0 0 1,0 0-1,0 0 0,0 0 1,0-1-1,0 1 0,1 0 1,-1 0-1,0 0 0,0 0 1,0 0-1,0 0 0,1 0 1,-1 0-1,0 0 0,0 0 1,0 0-1,0 0 1,1 0-1,-1-1 0,0 1 1,0 1-1,0-1 1,13-5-15,-3 2 11,30-6-3,0 1 0,3 2 7,-32 4-4,-1 1-1,1 1 0,-1 0 0,0 0 1,1 1-1,-1 1 0,1 0 0,-1 0 1,0 1-1,8 3 5,-16-5 12,0 1 1,0 0-1,0-1 0,0 1 1,-1 0-1,1 0 1,0 0-1,-1 1 0,0-1 1,1 0-1,-1 0 0,0 1 1,0-1-1,0 1 1,-1-1-1,1 1 0,-1-1 1,1 1-1,-1-1 0,0 1 1,0 0-1,0-1 1,0 1-1,0-1 0,-1 1 1,1-1-1,-1 1 0,0-1 1,0 2-13,-3 12 327,0 0 0,-1 0 0,-7 14-327,1 3 517,10-28-352,0 1 1,-1 0 0,0-1 0,0 1 0,0-1 0,0 0 0,-1 0 0,0 0 0,0 0 0,-1 0 0,1 0 0,-1-1 0,-3 3-166,2-5 743,3-2-5371,-1 0 1044</inkml:trace>
  <inkml:trace contextRef="#ctx0" brushRef="#br2" timeOffset="-135040.7">17770 8928 6321,'-11'-4'1060,"-1"0"0,1 1-1,-1 0 1,1 1-1,-1 0 1,0 1-1,0 1 1,0 0 0,0 0-1,0 1 1,-4 1-1060,-1 1 527,0 1 0,0 1 0,1 1 0,-1 0-1,2 1 1,-1 0 0,-7 6-527,-5 5 184,2 0-1,0 2 0,2 1 0,0 1 1,1 1-1,1 1 0,2 1 1,-3 4-184,15-18 34,0 1 1,1 0 0,0 0-1,1 1 1,0-1 0,1 2-1,0-1 1,1 0 0,1 1-1,0 0 1,1-1 0,0 1-1,1 0 1,1 0 0,0 0-1,1 0 1,0 0 0,1 0-1,1 0 1,0 0 0,1-1-1,1 1 1,0-1 0,0 0-1,1-1 1,1 0 0,0 1 0,1-2-1,0 1 1,1-1 0,3 2-35,-3-4 23,0 0 0,0-1 0,1 0 1,1-1-1,-1 0 0,1-1 1,0 0-1,0 0 0,1-1 1,0-1-1,0 0 0,0-1 1,0 0-1,1 0 0,-1-2 1,1 0-1,-1 0 0,1-1 1,-1 0-1,4-1-23,25-4 86,0-2-1,0-1 1,-1-2 0,0-2-1,19-9-85,-41 13 64,0-1 0,0 0 0,-1-2 0,0 1 0,0-2 0,-2-1-1,1 0 1,-2 0 0,0-2 0,0 0 0,-1 0 0,-1-1 0,-1-1 0,9-15-64,-8 9 119,0 0 0,-1-1 0,-2 0 0,0 0 0,-2-1 0,0 0 0,-2-1 0,-1 1 0,-1-1 0,-1 0 0,-1-7-120,-1 20 51,-1 0 0,-1-1 0,0 2-1,-1-1 1,0 0 0,-1 0 0,0 1-1,-1 0 1,-4-8-50,5 12 21,-1 1 0,0-1 0,0 1 0,0 1 0,-1-1 0,0 1 0,0 0 0,0 0 0,-1 1 0,0 0 0,0 0 0,0 0 0,-1 1 0,0 0 0,0 1-21,-1-1 111,0 0-1,0 1 0,0 0 0,-1 0 1,1 1-1,-1 1 0,1 0 1,-1 0-1,0 0-110,3 2-13,0 0 0,0 1 0,0 0 0,1 0 0,-1 0 0,1 0-1,0 1 1,-1 0 0,1 1 0,0 0 0,1-1 0,-1 2 0,-1 0 13,-27 25-4053,3-1 733</inkml:trace>
  <inkml:trace contextRef="#ctx0" brushRef="#br2" timeOffset="-134433.19">17729 9348 6361,'14'32'2693,"-14"-31"-2495,0-1-1,-1 1 1,1-1 0,0 1-1,0 0 1,0-1 0,-1 1-1,1-1 1,0 1 0,-1-1-1,1 1 1,-1-1 0,1 1-1,-1-1 1,1 1 0,-1-1-1,1 1 1,-1-1 0,1 0-1,-1 1 1,1-1 0,-1 0-1,0 0 1,1 1 0,-1-1-1,1 0 1,-1 0 0,0 0-1,1 0 1,-1 0 0,0 0-1,0 0-197,-24 4 2854,25-4-2643,-65 2 4058,61-2-4090,0 0 0,0 0-1,0-1 1,0 0 0,0 0-1,0 0 1,0 0 0,0-1-1,0 0 1,0 1 0,1-1-1,-1-1 1,1 1 0,-2-2-179,4 4 14,1-1 0,-1 0 0,1 1 0,-1-1 0,1 0 0,0 0 0,0 0 0,-1 1 0,1-1 0,0 0 0,0 0 0,0 0 0,0 0 1,0 1-1,0-1 0,0 0 0,0 0 0,0 0 0,0 0 0,1 1 0,-1-1 0,0 0 0,0 0 0,1 0 0,-1 1 0,1-1 0,-1 0 0,0 0 0,1 1 1,0-1-1,-1 0 0,1 1 0,-1-1 0,1 1 0,0-1 0,-1 1 0,1-1 0,0 1 0,0-1 0,-1 1 0,1 0 0,0-1 0,0 1 0,-1 0 0,1 0-14,46-23-53,-37 19 82,1 0-31,0 0 0,0 1 1,0 0-1,1 1 0,1 0 2,-9 1 0,-1 1 0,1 0 0,-1 0 0,1 0 0,0 0 0,-1 1-1,1-1 1,-1 1 0,3 1 0,-5-2 1,0 0-1,0 1 0,0-1 1,-1 1-1,1-1 0,0 1 1,0 0-1,0-1 0,0 1 1,-1 0-1,1-1 0,0 1 1,-1 0-1,1 0 0,0 0 1,-1 0-1,1 0 0,-1 0 1,0 0-1,1 0 0,-1 0 1,0 0-1,1 0 1,-1 0-1,0 0 0,0 0 1,0 0-1,0 1 0,0 0 5,-1 0-1,0 0 1,0 0 0,0 0-1,0 0 1,0 0 0,0 0 0,0 0-1,0 0 1,-1 0 0,1-1 0,-1 1-1,1 0 1,-1-1 0,0 0 0,0 1-1,0-1 1,1 0 0,-1 0-1,0 0 1,0 0 0,-1 0 0,1 0-1,0-1 1,0 1-5,-57 15 338,58-16-327,0 1 0,0-1 0,1 0 0,-1 1 0,0-1 0,0 0 0,0 0 0,1 0 0,-1 1 0,0-1 0,0 0 0,0 0 0,0 0 0,1 0 0,-1-1 0,0 1 0,0 0 0,0 0 0,0 0 0,1-1 0,-1 1 0,0 0 0,0-1 0,1 1 0,-1-1 0,0 1 0,1-1-1,-1 1 1,0-1-11,1 0 9,0 0 0,1-1 0,-1 1 0,0 0 0,1 0 0,-1 0 0,1 0 0,-1 0 0,1 0 0,-1 0 0,1 0 0,0 0 0,0 0 0,-1 0 0,1 0 0,0 0 0,0 0-9,44-35 57,-40 33-52,-1 1-4,1-1 1,-1 0 0,1 1 0,0 0-1,0 0 1,-1 1 0,1-1 0,0 1 0,0 0-1,1 0 1,-1 1 0,0 0 0,0 0-1,0 0-1,-38 36 82,-9-2-57,40-33-19,0 0 0,0 1-1,0-1 1,-1 0 0,1 0-1,0 0 1,0-1 0,0 1-1,-1-1 1,1 1 0,0-1 0,-1 0-1,1 1 1,0-1 0,-2-1-6,3 1 4,1 0 0,-1 0 0,1 0 0,0 0 0,-1 0 1,1 0-1,-1 0 0,1 0 0,-1 0 0,1-1 0,0 1 0,-1 0 1,1 0-1,-1 0 0,1-1 0,0 1 0,-1 0 0,1 0 0,0-1 1,0 1-1,-1 0 0,1-1 0,0 1 0,0 0 0,-1-1 0,1 1 1,0-1-1,0 1 0,0 0 0,-1-1 0,1 1 0,0-1 0,0 1 1,0-1-1,0 1 0,0 0 0,0-1 0,0 1 0,0-1 0,0 1 1,0-1-1,0 1 0,0 0 0,1-1 0,-1 1 0,0-1 0,0 1 1,0 0-1,1-1 0,-1 1 0,0-1 0,0 1 0,1 0 1,-1-1-6,27-27 277,-14 22-4054,-10 5 592</inkml:trace>
  <inkml:trace contextRef="#ctx0" brushRef="#br2" timeOffset="-133232.41">17660 9389 4841,'-16'-13'7123,"16"8"-591,14 4-2034,10 3-3479,-12 0-1874,209 11 4157,46-10-3302,48 2 415,-210-6-211,-69-1-65,0 2 1,1 2 0,-1 1 0,25 5-140,-43-1 53,-14-5-34,1-1 1,-1 1-1,1-1 1,-1 1-1,1-1 1,-1-1-1,5 1-19,-9-3 32,0 0 0,0 0-1,-1 0 1,1 0 0,0 0-1,-1 0 1,0 0 0,1 0-1,-1 1 1,0-1 0,0 0-1,0 0 1,0 1 0,0-1-32,0 1 20,-18-25 31,5 14-38,0 0 0,0 1-1,-2 0 1,1 1 0,-1 1 0,0 1-1,-1 0 1,0 1 0,-8-2-13,-13-5 22,28 9-26,0 1 0,0 0 0,-1 1 0,1 0 0,-9-1 4,19 4-1,-1 0 0,1 0 0,0 0 0,0 0-1,0 0 1,-1 0 0,1 0 0,0 0-1,0 0 1,-1 0 0,1 0 0,0 0 0,0 0-1,0 0 1,-1 0 0,1 0 0,0 1-1,0-1 1,0 0 0,0 0 0,-1 0 0,1 0-1,0 0 1,0 0 0,0 0 0,0 1 0,-1-1-1,1 0 1,0 0 0,0 0 0,0 0-1,0 1 1,0-1 0,0 0 0,0 0 0,-1 0-1,1 1 1,0-1 0,0 0 0,0 0-1,0 0 1,0 1 0,0-1 0,0 0 0,0 0-1,0 0 1,0 1 0,0-1 0,0 0-1,0 0 1,0 0 0,1 1 0,-1-1 0,0 0-1,0 0 1,0 0 0,0 1 0,0-1 0,0 0-1,0 0 1,1 0 0,-1 0 0,0 1 1,10 11-56,6-3 48,0-1-1,0 0 0,1-1 0,0-1 0,1 0 1,-1-1-1,1-1 0,10 1 9,23 6-3,-19-3 3,76 21 4,-99-26-2,0 1-1,0 0 1,0 0 0,0 1-1,-1 0 1,0 0-1,0 1 1,0 0 0,5 6-2,-12-11 3,0 0 1,0 0-1,0 1 0,0-1 1,0 0-1,0 1 1,0-1-1,-1 1 1,1 0-1,-1-1 1,1 1-1,-1-1 0,1 1 1,-1 0-1,0-1 1,0 1-1,0 0 1,0-1-1,0 1 0,0 0 1,0-1-1,-1 1 1,1 0-1,-1-1 1,1 1-1,-1-1 0,0 1 1,1-1-1,-1 1 1,0-1-1,0 1 1,0-1-1,0 0 1,0 1-1,0-1 0,0 0 1,-1 0-1,1 0 1,0 0-1,-1 0 1,1 0-1,-1 0-3,-11 8 43,0-1 0,0 0 1,-1-1-1,-10 4-43,6-3 77,11-5 308,-6 4-837,7 1-3353,3 0 479</inkml:trace>
  <inkml:trace contextRef="#ctx0" brushRef="#br2" timeOffset="-131391.21">18962 9570 1864,'9'-14'11207,"-8"11"-4900,-8 10-3842,-7 8-1982,-1-1-1,-1 0 0,-9 5-482,0 2 191,-145 139 1197,168-158-1374,1 0 0,0 0 0,0 0 0,0 0 0,0 0 0,0 0 0,0 0 0,0 0 0,1 0 0,-1 0-1,1 2-13,0 1-2871,1-6 164</inkml:trace>
  <inkml:trace contextRef="#ctx0" brushRef="#br2" timeOffset="-129471.4">17628 11732 1912,'1'-1'282,"-1"-1"0,1 1 0,-1 0 0,0-1-1,1 1 1,-1-1 0,0 1 0,0-1-1,0 1 1,0-1 0,0 1 0,-1-1-1,1 1 1,0 0 0,-1-1 0,1 1 0,-1-1-1,1 1 1,-1 0 0,1 0 0,-1-1-1,0 1 1,0 0 0,0 0 0,0 0 0,0 0-1,0 0 1,0 0 0,0 0 0,0 0-1,0 0 1,-1 0 0,1 0-282,-5-3 542,1 0 1,0 1-1,-1-1 1,0 1 0,0 0-1,0 1 1,0-1-543,-10-1 452,0 1 0,0 0 1,-1 2-1,1-1 0,0 2 1,-1 0-1,1 1 0,0 1 1,0 1-1,-1 0 0,2 1 1,-1 0-1,-13 6-452,-11 7 554,0 1 0,1 2 0,1 2 0,-20 16-554,37-23 108,1 2-1,1 0 1,0 1 0,1 0 0,1 2-1,1 0 1,1 1 0,0 0-1,2 1 1,0 1 0,2 0 0,-6 16-108,11-22 55,1 0 1,0 1-1,1 0 1,1-1-1,0 1 1,2 1 0,0-1-1,1 10-55,1-14 30,1-1-1,0 0 1,0 0 0,2-1-1,-1 1 1,2-1-1,0 1 1,0-1 0,1-1-1,0 1 1,1-1-1,2 2-29,6 7 31,1-1-1,1-1 0,0 0 0,1-1 1,1-1-1,1 0 0,0-2 0,1 0 1,0-2-1,1 0 0,0-1 1,1-2-1,1 0 0,-1-1 0,1-2 1,0 0-1,1-2 0,-1 0 0,1-2 1,0 0-1,0-2 0,0-1 0,-1-1 1,1-1-1,0-1 0,2-2-30,-4 0 35,-1-1 0,1-1-1,-2-1 1,1-1 0,-1-1 0,-1 0-1,0-2 1,-1 0 0,0-2 0,-1 0-1,-1 0 1,0-2 0,-1 0 0,-1-1-1,0-1 1,-2 0 0,0-1 0,7-17-35,6-14 90,-4-2 1,9-30-91,-23 60 97,-2 0 0,-1 0 0,-1-1 0,0 0 0,-2 0 0,-1 0 0,-1-7-97,-1 23 38,0 0-1,0 1 1,0-1 0,-1 0 0,0 0-1,-1 1 1,0 0 0,0-1-1,0 1 1,-1 0 0,0 0 0,-1 1-1,1-1 1,-1 1 0,0 0 0,-3-2-38,-1 0 24,0 1 0,-1-1-1,0 2 1,0 0 0,-1 0 0,1 1 0,-1 0 0,0 0 0,-1 1 0,-5 0-24,-6-2-35,1 2 0,-1 1 0,0 1 0,0 0 0,0 2 0,0 1 0,0 1 0,1 0 1,-1 2-1,1 1 0,-8 3 35,-5 6-4295,10 0 433</inkml:trace>
  <inkml:trace contextRef="#ctx0" brushRef="#br2" timeOffset="-128648.83">17394 12258 7554,'-10'-2'10151,"1"-4"-4086,-7-14-2472,15 19-3621,0 0 0,1 0 0,-1-1 0,1 1 0,-1-1 0,0 1 0,1 0 0,0-1 0,-1 1 0,1-1 0,0 1 0,0-1 0,0 1 0,0-1 0,0 1 0,0-1 0,0 1 0,1-1 0,-1 1 0,1-1 0,-1 1 0,1 0 0,-1-1 0,1 1 0,0 0 0,-1-1 0,1 1 0,0 0 0,0 0 0,0 0 0,0-1 28,9-6-2,-1 1 1,1 0-1,0 1 1,1 0-1,6-2 2,-9 4-1,-6 3-1,1 0 1,-1 0 0,1 0 0,0 0-1,-1 0 1,1 0 0,0 1-1,0-1 1,-1 1 0,1 0 0,0 0-1,0 0 1,-1 0 0,1 1 0,0-1-1,0 1 1,-1-1 0,1 1 0,0 0-1,-1 0 1,1 0 0,-1 1-1,1-1 1,-1 1 1,0-1 0,-1 0 1,0 0-1,0 0 0,0 0 0,0 0 0,0 1 0,0-1 1,0 0-1,0 1 0,0-1 0,-1 0 0,1 1 1,-1-1-1,1 1 0,-1 0 0,1-1 0,-1 1 0,0-1 1,0 1-1,0-1 0,0 1 0,0 0 0,0-1 1,0 1-1,0-1 0,-1 1 0,1 0 0,-1-1 0,1 1 1,-1-1-1,0 0 0,1 1 0,-1-1 0,0 1 0,0-1 1,0 0-1,-2 4 22,-1 0 1,0 0-1,0-1 0,0 0 1,0 0-1,-1 0 1,0 0-1,1-1 1,-1 0-1,-1 0 1,1 0-1,0 0 0,-1-1 1,1 0-1,-1 0 1,0-1-1,0 1 1,0-1-23,5-1 19,0 0 1,0 0-1,0 0 1,0-1-1,0 1 1,0 0-1,1 0 1,-1-1-1,0 1 1,0 0-1,0-1 1,0 1-1,0-1 0,0 1 1,1-1-1,-1 0 1,0 1-1,1-1 1,-1 0-1,0 0 1,1 1-1,-1-1 1,1 0-1,-1 0 1,1 0-1,-1 0 1,1 1-1,-1-1 1,1 0-1,0 0 1,0 0-1,0 0 1,-1 0-1,1 0 1,0 0-1,0 0 1,0 0-1,0 0 1,1 0-1,-1 0 0,0 0 1,0 0-1,0 0 1,1 0-1,-1 0-19,1-3 17,0 0 0,0 0-1,0 0 1,1 0 0,0 0-1,0 0 1,0 1-1,0-1 1,0 1 0,1-1-17,0 0-2,1 1 1,-1 0 0,1 1-1,0-1 1,0 1 0,0-1 0,0 1-1,0 0 1,0 1 0,1-1-1,3 0 2,-8 2 0,1 0-1,0-1 0,-1 1 1,1 0-1,0 0 1,0 0-1,-1 0 0,1 0 1,0 0-1,-1 0 1,1 0-1,0 0 0,0 1 1,-1-1-1,1 0 1,0 0-1,-1 1 0,1-1 1,-1 0-1,1 1 1,0-1-1,-1 0 0,1 1 1,-1-1-1,1 1 0,-1-1 1,1 1 0,0 1-1,-1 0 1,0-1 0,1 1-1,-1 0 1,0-1-1,0 1 1,0 0-1,0-1 1,-1 1-1,1 0 1,0-1 0,-1 1-1,1 0 1,-1-1-1,1 1 1,-1-1-1,0 1 1,0 0 0,-4 6 19,0 1 0,-1-1 0,0 0 0,0-1 0,-1 1 0,-1 0-19,6-6 6,1-1 0,-1 1 0,1-1 0,-1 1 0,0-1 0,0 0 0,0 0 0,0 0 0,0 0 0,0 0 0,0-1 0,0 1 0,0-1 0,-1 1-6,2-1 2,0 0-1,1-1 1,-1 1-1,0 0 1,0 0-1,0-1 1,0 1 0,0-1-1,0 1 1,1-1-1,-1 1 1,0-1-1,0 0 1,1 1-1,-1-1 1,1 0 0,-1 1-1,0-1 1,1 0-1,-1 0 1,1 0-1,-1 0 1,1 1 0,0-1-1,-1 0 1,1 0-1,0 0 1,0 0-1,0 0 1,0 0-1,-1 0 1,1-1-2,1 0 4,-1 0 0,0 0-1,0 0 1,1 0 0,-1 0 0,1 0 0,-1 0 0,1 0-1,0 0 1,0 0 0,0 0 0,0 1 0,0-1 0,0 0-1,0 0 1,1 1 0,-1-1 0,1 1 0,-1-1-1,1 1 1,0 0 0,-1 0 0,1 0 0,1-1-4,9-8 13,-12 9-6,-9 5 545,6-1-4919,3-1 804</inkml:trace>
  <inkml:trace contextRef="#ctx0" brushRef="#br2" timeOffset="-127945.4">17433 12231 5873,'-17'3'12324,"-2"-5"-4674,-18-12-2477,-27-27-8117,55 35 4500,-194-132-464,-43-33-367,215 147-698,1-2 0,2 0 1,0-2-1,2-2 0,2 0 0,0-1 0,-14-27-27,8 14-6,-3 1 0,-1 2 0,-2 1 1,-24-19 5,58 57-3,60 19-946,-49-13 336,42 20 821,-49-22-708,1-1 1,-1 1-1,0 0 1,0 0-1,0 0 1,0 0-1,0 1 1,0-1 0,0 0-1,-1 1 1,1-1-1,-1 2 500,3 15-4261</inkml:trace>
  <inkml:trace contextRef="#ctx0" brushRef="#br2" timeOffset="-127053.66">16384 11577 6761,'-107'29'3030,"103"-28"-2575,-1 0 0,0-1 0,1 1 0,-1-1 0,0 0 0,1 0 0,-1-1 0,0 1 0,1-1 0,-1 0 0,1 0 0,-1-1 0,-3-1-455,-18-4 2273,-1 4-774,20 2-871,1 1 1,0-1 0,-1 0-1,1-1 1,0 1 0,0-1-1,-5-3-628,8 4 144,1-1-1,-1 0 1,1 0-1,0 0 0,0 0 1,0 0-1,0 0 1,0-1-1,0 1 0,0-1 1,1 1-1,-1-1 1,1 0-1,0 1 0,0-1 1,0 0-1,0 0 1,1 0-1,-1-1-143,-2-17 274,1 1 0,1-1 0,1 1-1,1-1 1,1 0 0,0 1 0,2 0 0,0-1 0,5-10-274,-8 29 20,0 0 0,0 0 1,0 0-1,1 0 1,-1 0-1,1 0 0,0 1 1,-1-1-1,1 0 1,0 1-1,0 0 0,0-1 1,0 1-1,0 0 1,0 0-1,0 0 0,1 0 1,-1 0-1,0 1 1,1-1-1,1 0-20,53-8-66,-46 7 97,13 0-36,1 0 0,-1 1 0,1 1 0,-1 2 0,1 0 0,-1 2 0,0 1 0,13 4 5,-13-1-3,-1 1 1,0 1-1,0 1 1,-1 2-1,-1 0 0,13 10 3,16 9 51,-38-28 327,-12-5-4697,0 2 649</inkml:trace>
  <inkml:trace contextRef="#ctx0" brushRef="#br2" timeOffset="-124615.4">17397 14322 1200,'-7'-14'9112,"-18"-2"-7223,14 11-1106,-1-1-276,-1 1 1,1 0-1,-1 1 1,0 1-1,-1 0 0,1 0 1,0 2-1,-1-1 1,1 2-1,-1 0 0,-7 1-507,-24 3 936,-1 1-1,2 3 1,-1 1 0,-23 9-936,47-12 178,1 1 0,0 1 0,1 1 1,-1 0-1,2 2 0,-1 0 1,1 1-1,1 1 0,1 0 0,-12 12-178,16-10 91,0 0-1,1 1 0,1 1 1,1-1-1,0 1 0,1 1 1,1-1-1,1 2 0,0-1 1,2 0-1,0 1 0,-1 9-90,2-4 80,1 0 0,1-1-1,2 1 1,0 0-1,1 0 1,1-1 0,1 1-1,2-1 1,5 16-80,-6-25 42,1-1-1,0-1 1,1 1 0,0-1 0,1 0-1,0-1 1,1 0 0,0 0 0,0-1-1,2 0 1,-1 0 0,11 6-42,-5-5 40,2 0 1,0-1-1,0-1 1,1 0-1,0-2 0,0 0 1,1-1-1,14 2-40,-8-2 38,0-3 1,0 0-1,1-1 0,-1-1 0,1-2 0,-1-1 0,1-1 0,-1-1 1,0-1-1,0-1 0,-1-2 0,0 0 0,24-13-38,-10 1 55,-2-2-1,0-2 1,-1-1-1,-1-2 1,-2-1-1,3-6-54,-23 22 24,0-2-1,-1 0 1,0-1 0,-1 0-1,-1 0 1,0-1 0,-1-1-1,-1 0 1,0 0-1,-1 0 1,-1-1 0,-1 0-1,-1 0 1,0 0 0,-1-7-24,-3 11 18,0 0 0,-2 0 1,0 1-1,0-1 0,-2 1 0,1 0 1,-2 0-1,0 0 0,0 0 1,-1 1-1,-1-1 0,0 2 1,0-1-1,-1 1 0,-1 0-18,-9-12 12,-1 1-1,-1 1 1,-1 1-1,0 1 1,-2 1 0,-16-10-12,34 24 51,-1 0 0,1 1 0,-1-1 0,0 1 0,0 0 0,0 0 0,-1 1 0,1 0 0,0 0 0,-1 1 0,0-1 0,1 1 0,-1 1 0,0-1 0,0 1 0,1 0 0,-1 1-1,0 0-49,-47 18-4569,28-4 913</inkml:trace>
  <inkml:trace contextRef="#ctx0" brushRef="#br2" timeOffset="-123596.15">17198 14790 5121,'18'13'816,"-15"-10"-470,0 0-1,1 0 1,-1-1-1,1 1 1,0-1-1,0 0 1,0 0-1,0-1 1,0 1-1,0-1 1,0 0-1,0 0-345,-39-4 9588,1 2-5758,23 1-3668,0 0 1,-1-1-1,1 0 1,0 0 0,0-1-1,0-1 1,0 0-1,0-1 1,-3-1-163,13 5 21,0 0 0,0-1-1,0 1 1,0 0 0,0-1 0,0 1-1,0-1 1,0 0 0,0 1 0,0-1-1,0 0 1,0 0 0,1 1 0,-1-1-1,0 0 1,0 0 0,1 0 0,-1 0-1,1 0 1,-1 0 0,1 0 0,-1 0-1,1 0 1,-1 0 0,1 0 0,0 0-1,0 0 1,-1 0 0,1-1-21,1 1 12,0-1 1,-1 0-1,1 1 0,0-1 1,0 0-1,0 1 0,0 0 1,0-1-1,0 1 0,0-1 1,1 1-1,-1 0 0,1 0 1,-1 0-1,0 0 0,2-1-12,7-4 4,1 0-1,0 1 0,0 0 1,0 0-1,2 1-3,-4 0 0,1 1 0,0 1 0,1 0 0,-1 0 0,0 1 0,1 0 0,-1 0 0,1 1 0,-1 1 0,0 0 0,11 2 0,-20-3 0,0 1 0,-1-1 0,1 0 0,0 0 0,0 1 0,-1-1 0,1 0 0,0 1 0,-1-1 0,1 1 0,0-1 0,-1 1 0,1-1 0,0 1 0,-1-1 0,1 1 0,-1 0 0,1-1 0,-1 1 0,0 0 0,1-1 0,-1 1 0,0 0 0,1-1 0,-1 1 0,0 0 0,0 0 0,0 0 0,1-1 0,-1 1 0,0 0 0,0 0 0,0 0 0,0-1 0,-1 1 0,1 0 0,0 0 0,0 0 0,0-1 0,-1 1 0,1 0 0,0-1 0,-1 1 0,1 0 0,0 0 0,-1-1 0,1 1 0,-1-1 0,1 1 0,-1 0 0,0-1 0,1 1 0,-1-1 0,-1 3 9,0-1 0,-1 1 0,1-1 0,-1 0 0,1 0 0,-1 0 0,0 0 0,0-1 0,0 1 0,0-1 1,0 1-1,0-1 0,0 0-9,-4-1 44,0 0 1,0-1-1,1 1 1,-1-1-1,0-1 1,0 1-1,1-1 1,-1-1-1,0 0-43,5 3 15,0-1 1,0 0 0,0 0 0,0 0-1,1 0 1,-1 0 0,0-1 0,1 1 0,-1 0-1,1-1 1,-1 1 0,1-1 0,0 0-1,-1-1-16,2 2 6,-1 0 0,1 0 0,0 0 0,0 0 0,0 0 0,-1 0 0,1 0 0,1 0 0,-1-1 0,0 1 0,0 0 0,0 0 0,0 0 0,1 0 0,-1 0 0,1 0 0,-1 0 0,0 0 0,1 0 0,0 0 0,-1 0 0,1 0 0,0 1 0,-1-1-1,1 0 1,0 0 0,0 0 0,0 0-6,2-1 1,-1 0-1,0 0 0,1 1 0,0-1 1,-1 0-1,1 1 0,0-1 1,0 1-1,0 0 0,0 0 0,0 0 1,0 1-1,0-1 0,0 1 0,0 0 1,0-1-1,0 1 0,0 1 1,1-1-1,-1 0 0,0 1 0,0-1 1,0 1-1,0 0 0,0 0 1,0 0-1,1 1 0,-3-1-1,0 0 1,1 0-1,-1 0 0,0 0 1,1 0-1,-1 0 1,0 0-1,0 0 0,0 0 1,0 0-1,0 1 0,0-1 1,0 1-1,0-1 1,-1 0-1,1 1 0,-1-1 1,1 1-1,-1-1 1,1 1-1,-1 0 1,0 1 1,0-1-1,0 0 1,-1 1 0,1-1-1,-1 0 1,1 0 0,-1 1 0,0-1-1,0 0 1,0 0 0,0 0-1,0 0 1,0 0 0,-1 0 0,1 0-1,-1-1 1,1 1 0,-1 0-1,-1 0 0,1 0 5,1 0-1,-2 0 0,1 0 1,0-1-1,0 1 0,-1 0 0,1-1 1,0 0-1,-1 1 0,0-1 1,1 0-1,-1-1 0,0 1 1,1 0-1,-1-1 0,0 1 0,0-1 1,0 0-1,1 0 0,-3 0-4,4 0 5,0-1-1,1 1 0,-1 0 0,0-1 1,0 1-1,0 0 0,1-1 0,-1 1 0,0-1 1,0 1-1,1-1 0,-1 1 0,1-1 1,-1 0-1,0 1 0,1-1 0,-1 0 1,1 1-1,0-1 0,-1 0 0,1 0 1,-1 0-1,1 1 0,0-2-4,-1 0 7,1 0-1,0-1 1,0 1-1,0 0 1,0-1-1,0 1 1,1 0-1,-1-1 0,1 1 1,-1 0-1,1 0 1,0 0-1,1-2-6,0 0 3,0 1 0,1 0 0,-1 0 0,1 0 0,0 0 0,0 0 0,0 1 0,0-1 0,1 1 0,-1 0 0,1 0 0,-1 0 0,1 0 0,0 1 0,0-1-1,3 0-2,-6 2 0,0-1-1,0 1 0,0 0 0,0-1 0,1 1 0,-1 0 1,0 0-1,0-1 0,0 1 0,1 0 0,-1 0 1,0 0-1,0 1 0,1-1 0,-1 0 0,0 0 0,0 1 1,0-1-1,1 0 0,-1 1 0,0-1 0,0 1 0,0 0 1,0-1-1,0 1 0,0 0 0,0 0 0,0 0 0,0 0 1,0-1-1,-1 1 0,1 0 0,0 0 0,-1 1 0,1-1 1,0 0-1,-1 0 0,0 0 0,1 0 0,-1 0 0,1 1 1,-1-1-1,0 0 0,0 0 0,0 1 0,0-1 0,0 0 1,0 0-1,0 0 0,0 1 0,0-1 0,-1 0 0,1 0 1,-1 1-1,1-1 1,-1 3 1,0 0 0,-1-1 0,1 1 0,-1 0 0,0-1 0,0 1 0,0-1 0,0 0 0,0 0 0,-1 1 0,0-2 0,0 1 0,-2 2-1,4-4 3,0 0-1,1 0 0,-1-1 0,0 1 1,0 0-1,0-1 0,0 1 1,0-1-1,0 1 0,0-1 0,0 1 1,0-1-1,0 0 0,0 1 0,0-1 1,0 0-1,0 0 0,0 0 0,0 0 1,0 0-1,0 0 0,0 0 1,-1 0-1,1 0 0,0-1 0,0 1 1,0 0-1,0-1 0,0 1 0,0-1 1,0 1-1,0-1 0,0 1 1,1-1-1,-1 0 0,0 1 0,0-1 1,0 0-1,1 0 0,-1 1 0,0-1 1,1 0-1,-1 0 0,1 0 0,-1 0 1,1 0-1,-1 0 0,1 0 1,0 0-1,-1 0 0,1 0-2,-7-19 274,2 5-2799,6 18-706</inkml:trace>
  <inkml:trace contextRef="#ctx0" brushRef="#br2" timeOffset="-120921.53">17215 14841 3161,'0'0'573,"-1"-1"0,0 1 0,1-1 0,-1 1 0,1-1 0,-1 1 0,1-1 0,-1 0 0,1 1 0,-1-1 0,1 0 1,0 1-1,-1-1 0,1 0 0,0 0 0,-1 1 0,1-1 0,0 0 0,0 0 0,0 1 0,0-1 0,0 0 0,0 0-573,13-4 4208,35 11-3431,362 98 1565,-40-7-587,-297-84-1183,1-2 0,38-2-572,-101-8 181,-13-3-20,-26-5 45,4 1-211,-89-31 72,102 33-61,0 0 0,0-1 0,1 0 0,0-1 0,0 0 0,0 0 0,1-1 0,0-1 0,1 1-1,-3-4-5,11 11-1,0 0 0,0 0 0,0 0 0,-1-1 0,1 1 0,0 0 0,0 0 0,0 0 0,0-1 0,0 1 0,0 0 0,0 0 0,0-1 0,0 1 0,0 0 0,0 0 0,0-1 0,0 1 0,0 0 0,0 0 0,0 0 0,0-1 0,0 1 0,0 0 0,0 0 0,0-1 0,0 1 0,0 0 0,1 0 0,-1 0 0,0-1 0,0 1 0,0 0 0,0 0 0,0 0 0,1 0 0,-1-1 0,0 1 0,0 0 0,0 0 0,1 0 0,-1 0 0,0 0 0,0 0 0,0 0 0,1 0 0,-1-1 0,0 1 0,0 0 0,1 0 0,-1 0 0,0 0 0,0 0 0,1 0 0,-1 0 0,0 0 0,0 0 0,1 1 0,-1-1 0,0 0 0,0 0 0,0 0 0,1 0 0,-1 0 0,0 0 0,0 0 1,20 3-29,-20-3 31,35 6-8,48 9-15,6 5 21,-66-14-1,-2 1 0,1 1 0,-1 0 0,0 2 0,0 1 0,8 6 1,-22-13-2,-1 1 0,0 0 0,-1 0 1,1 0-1,-1 1 0,0 0 0,0 0 1,-1 0-1,0 1 0,0-1 0,0 1 1,-1 0-1,0 0 0,-1 0 0,1 1 1,-1-1-1,0 3 2,-1-6 12,-1 1 0,0-1 1,0 1-1,0-1 0,0 1 0,-1-1 1,1 0-1,-1 1 0,0-1 0,-1 0 1,1 1-1,-1-1 0,1 0 0,-1 0 1,-1 0-1,1 0 0,0-1 0,-1 1 1,0-1-1,0 1 0,0-1 0,0 0 1,-1 0-1,1 0 0,-1-1 0,1 1 1,-1-1-1,0 0 0,-2 1-12,-19 8 369,-1-1 0,0-1 0,0-1 0,-1-2 0,0 0 0,0-2 0,-1-1 0,1-1 0,-1-2 0,-13-1-369,24-2 181,52 0-4317,28 0-2032,-22-1-1063</inkml:trace>
  <inkml:trace contextRef="#ctx0" brushRef="#br2" timeOffset="-92171.49">16120 7214 2345,'-40'-29'1880,"39"29"-1687,1 0 1,-1-1-1,1 1 0,-1 0 1,1-1-1,-1 1 1,0 0-1,1 0 0,-1-1 1,1 1-1,-1 0 1,1 0-1,-1 0 0,0 0 1,1 0-1,-1 0 1,1 0-1,-1 0 0,0 0 1,1 0-1,-1 0 1,1 0-1,-1 1 0,0-1 1,1 0-1,-1 0 1,1 1-1,-1-1 0,1 0 1,-1 1-1,1-1 0,-1 0 1,1 1-1,0-1 1,-1 1-1,1-1 0,-1 1 1,1-1-1,0 1 1,-1-1-1,1 1 0,0-1 1,0 1-1,-1-1 1,1 1-1,0-1 0,0 1 1,0 0-1,0 0-193,-8 37 5198,7-26-5749,-7 27 1221,1-2 611,1-1-1,-1 36-1280,9-51 318,3-18 1,2-12 39,-1-3-332,7-12 1,0 0 0,2 1 0,0 0 0,9-8-27,-22 28-3,0 1 1,-1 0 0,1 0 0,0 0-1,0 0 1,1 0 0,-1 0 0,0 1-1,1-1 1,-1 1 0,1 0 0,-1-1 0,1 1-1,-1 0 1,1 1 0,0-1 0,0 0-1,-1 1 1,1-1 0,0 1 0,0 0 0,0 0-1,1 0 3,-2 1-1,1 0-1,-1 0 0,0 0 1,1 0-1,-1 0 1,0 1-1,0-1 0,0 1 1,0-1-1,0 1 0,0 0 1,0 0-1,-1 0 0,1 0 1,-1 0-1,1 0 1,-1 0-1,0 0 0,0 1 1,0-1-1,0 1 0,0-1 1,0 0-1,-1 1 1,1 1 1,3 16 18,7 19 80,-11-38-88,1 0 0,-1 0 0,1-1-1,0 1 1,-1 0 0,1-1 0,0 1 0,0-1 0,-1 1 0,1-1 0,0 1 0,0-1-1,0 1 1,0-1 0,0 0 0,-1 1 0,1-1 0,0 0 0,0 0 0,0 0 0,0 0-1,0 0 1,0 0 0,0 0 0,0 0 0,0 0 0,0 0 0,0 0 0,0-1 0,-1 1-1,1 0 1,0-1 0,0 1 0,0 0 0,0-1 0,0 1 0,-1-1 0,2 0-10,18-9 124,-1-1 1,0-1 0,-1-1 0,0-1 0,2-2-125,-20 15 6,1 1 1,0-1-1,0 0 1,0 1 0,0-1-1,-1 0 1,1 1-1,0-1 1,0 1-1,0-1 1,0 1-1,0 0 1,1-1-1,-1 1 1,0 0 0,0 0-1,0 0 1,0 0-1,0 0 1,0 0-1,0 0 1,0 0-1,0 0 1,0 0 0,1 1-1,-1-1 1,0 0-1,0 1 1,0-1-1,0 1 1,0-1-1,-1 1 1,1-1 0,0 1-1,0 0 1,0 0-1,0-1 1,-1 1-1,1 0 1,0 0-1,-1 0 1,1 0-1,0 0-6,5 8 82,-1-1 1,0 1-1,0 1 0,3 8-82,7 12 189,-11-26-175,1-1 1,0 0 0,0 1 0,0-2 0,0 1 0,0-1 0,0 1 0,1-1-1,-1-1 1,1 1 0,0-1 0,-1 0 0,1 0 0,0-1 0,0 0 0,-1 0-1,1 0 1,0-1 0,0 1 0,-1-2 0,1 1 0,0 0 0,-1-1 0,1 0-1,0-1-14,0 1 16,1 0-1,-1-1 0,0 1 0,-1-1 0,1 0 0,0-1 0,-1 0 0,0 0 0,0 0 1,0 0-1,0-1 0,-1 1 0,0-1 0,0-1 0,0 1 0,0 0 0,-1-1 0,0 0 0,0 0 1,0 0-1,-1 0 0,0-1-15,-1 6 6,-1-1 0,0 0 0,0 1 0,1-1 0,-1 1 0,0-1 1,0 1-1,-1-1 0,1 1 0,0-1 0,0 1 0,-1-1 0,1 1 0,-1-1 0,1 1 1,-1-1-1,0 1 0,1 0 0,-1-1 0,0 1 0,0 0 0,0 0 0,0-1 0,0 1 1,0 0-1,-1 0 0,1 0 0,0 0 0,0 1 0,-1-1 0,1 0 0,0 0 1,-1 1-1,1-1 0,-1 1 0,1-1 0,-1 1 0,1 0 0,-1-1 0,1 1 0,-2 0-6,1 0 8,0 0-1,-1 0 0,1 0 0,0 1 0,0-1 0,0 0 0,0 1 1,0-1-1,0 1 0,1 0 0,-1 0 0,0 0 0,0 0 0,0 0 1,1 0-1,-1 0 0,0 0 0,1 1 0,-1-1 0,1 1 0,0-1 1,-1 1-1,1 0 0,0-1 0,0 1 0,0 0 0,0 0 0,0 0 1,1 0-1,-1-1 0,0 2-7,0 4 5,-1-1 0,1 1 0,1 0 0,-1-1 0,1 1 0,0 0 0,1-1 0,-1 1 0,1 0 0,1-1 0,-1 1 0,1-1 0,0 0 0,1 1 0,0 1-5,0-5 8,0 1 0,0 0 0,0-1 1,0 1-1,0-1 0,1 0 0,-1 0 1,1 0-1,0-1 0,0 1 0,0-1 1,0 0-1,1 0 0,-1 0 0,0-1 0,1 1 1,-1-1-1,1 0 0,0-1 0,-1 1 1,1-1-1,1 0-8,12 1 124,1-1-1,-1-1 1,0-1 0,5-1-124,41-9-5219,-32 4 1160</inkml:trace>
  <inkml:trace contextRef="#ctx0" brushRef="#br2" timeOffset="-91819.84">16635 7101 12715,'-86'0'2928,"28"-18"1145,-4 14-3689,20 7-176,15 9 376,24 2 1905,18 2-6562,11-11 3241</inkml:trace>
  <inkml:trace contextRef="#ctx0" brushRef="#br2" timeOffset="-91346.14">16972 7236 4377,'-1'11'9692,"1"1"-3801,-2 14-1999,-1 13-4637,3-22 2985,33-28-1568,-2-8-631,-26 16-39,1-1 1,0 1-1,-1 0 1,1 0-1,1 1 1,-1 0-1,0 0 0,0 0 1,1 1-1,-1 0-2,-4 1 0,-1-1 0,0 1-1,1 0 1,-1 0 0,1 0-1,-1 0 1,0 0 0,1 0 0,-1 0-1,0 0 1,1 1 0,-1-1-1,0 0 1,1 1 0,-1-1 0,0 1-1,0 0 1,1-1 0,-1 1-1,0 0 1,0 0 0,0-1-1,0 1 1,0 0 0,0 0 0,0 0-1,0 1 1,-1-1 0,1 0-1,0 0 1,-1 0 0,1 0 0,0 1-1,-1-1 1,2 7 0,0-1 0,0 1 0,-1 0-1,-1-1 1,1 1 0,-1 1 0,0-5 3,0 1 0,0-1 0,0 0 0,0 0 0,1 0 0,0 0 0,0 0 0,0 0 0,0 0 1,0-1-1,1 1 0,1 2-3,-2-5 2,0-1 1,1 1-1,-1-1 1,0 0 0,0 0-1,0 1 1,0-1 0,0 0-1,0 0 1,1 0-1,-1 0 1,0 0 0,0-1-1,0 1 1,0 0 0,0 0-1,0-1 1,0 1-1,0-1 1,0 1 0,0-1-1,0 1 1,0-1 0,0 0-1,0 1 1,0-1-3,28-20 55,-28 20-49,30-27 64,-19 16-42,0 1 1,1 0 0,11-6-29,-23 17 2,-1 0 0,0 0 0,0-1 0,1 1 0,-1 0 0,0 0 0,1 0 0,-1 0 0,0 0 0,1-1 0,-1 1 0,0 0 0,1 0 0,-1 0 0,0 0 0,1 0 0,-1 0 0,0 0 0,1 0 0,-1 0 0,0 0 0,1 0 0,-1 0 0,0 1 0,1-1 0,-1 0 0,0 0 0,1 0 0,-1 0 0,0 1 0,1-1 0,-1 0 0,0 0 0,0 0 0,1 1 0,-1-1 0,0 0 0,0 0 0,1 1 0,-1-1 0,0 0 0,0 1 0,0-1 0,0 0 0,0 1 0,1-1 0,-1 0 0,0 1-2,4 24 27,-1-4 1,0-5-423,8 35 1413,-10-49-1291,1 0 0,-1 1 0,0-1 0,1 0 0,-1 0 0,1 0 0,-1 0 1,1 0-1,0 0 0,0-1 0,0 1 0,0-1 0,0 1 0,1-1 0,-1 0 0,0 0 0,0 1 0,1-2 0,-1 1 0,3 0 273,26 5-4074</inkml:trace>
  <inkml:trace contextRef="#ctx0" brushRef="#br2" timeOffset="-90973.46">17779 7263 9922,'-2'-2'600,"0"0"1,0 0-1,-1 0 0,1 1 0,-1-1 0,0 1 1,0-1-1,1 1 0,-1 0 0,0 0 0,0 0 1,0 1-1,0-1 0,0 1 0,0-1 0,0 1 0,0 0 1,-3 1-601,0-1 414,-1 1 0,1 1-1,-1-1 1,1 1 0,0 0 0,0 1 0,0-1 0,0 1 0,-2 1-414,2 0 81,-1 0 0,0 0 0,1 1 0,0 0 0,0 0 0,0 0 0,1 1 0,-1-1 0,2 2 1,-1-1-1,0 0 0,1 1 0,0 0 0,1 0 0,-3 6-81,6-12 10,-1 1 0,1 0 1,-1 0-1,1 0 0,0 0 1,-1 0-1,1 0 0,0 0 0,0 0 1,1 0-1,-1 0 0,0 0 0,1 0 1,-1 0-1,1 0 0,-1 0 1,1 0-1,0-1 0,0 1 0,0 0 1,0 0-11,0-1 8,1 0 1,-1 0-1,0 0 1,1 0-1,-1 0 0,1 0 1,-1-1-1,1 1 1,0 0-1,-1-1 1,1 0-1,0 1 1,-1-1-1,1 0 0,0 0 1,0 1-1,-1-2 1,1 1-1,0 0-8,6-1 26,-1 0-1,1-1 0,-1 0 0,1 0 1,-1 0-1,0-1 0,0 0 1,-1-1-1,1 1 0,1-2-25,-3 1 29,0 0-1,0-1 1,0 1-1,0-1 1,-1 0-1,1 0 1,-2 0-1,1-1 1,1-2-29,-4 7 9,0 0 0,-1 0 0,0 0 0,1 0 0,-1 0 0,0-1 0,1 1 0,-1 0 0,0 0 0,0 0 0,0 0 1,0 0-1,0-1 0,0 1 0,0 0 0,0 0 0,-1 0 0,1 0 0,0 0 0,-1 0 0,1 0 0,-1-1-9,0 1 12,0-1-1,-1 1 0,1 0 1,-1 0-1,1 0 1,-1 0-1,1 0 0,-1 0 1,0 0-1,0 1 0,1-1 1,-1 0-1,0 1 1,0-1-1,0 1 0,0 0 1,1 0-1,-1 0 0,0 0-11,-1-1-14,1 1 0,-1 0-1,0 0 1,1 0 0,-1 0-1,0 0 1,1 1 0,-1-1-1,0 1 1,1 0 0,-1 0-1,1 0 1,-1 0 0,1 0-1,0 0 1,-1 0 0,1 1-1,-2 1 15,-6 18-4771,10-1 628</inkml:trace>
  <inkml:trace contextRef="#ctx0" brushRef="#br2" timeOffset="-90637.05">17961 7297 8978,'-1'-5'1892,"0"0"3932,-7 11-779,6 15-3790,3-9-1035,0 122 1174,-1-134-1381,0 1 1,0-1 0,0 1-1,0 0 1,0-1-1,0 1 1,0 0-1,1-1 1,-1 1-1,0-1 1,0 1 0,0-1-1,1 1 1,-1-1-1,0 1 1,1-1-1,-1 1 1,0-1-1,1 1 1,-1-1-1,1 1 1,-1-1 0,1 1-1,-1-1 1,1 0-1,-1 1 1,1-1-1,-1 0 1,1 0-1,-1 1 1,1-1 0,0 0-1,-1 0 1,1 0-1,-1 0 1,1 0-1,0 0 1,-1 0-1,1 0 1,-1 0-1,1 0 1,0 0 0,-1 0-1,1 0 1,-1 0-1,1-1 1,0 1-14,27-11-3491,-27 11 3274,21-11-2756</inkml:trace>
  <inkml:trace contextRef="#ctx0" brushRef="#br2" timeOffset="-90270.78">17995 7139 10058,'-33'-4'3025,"17"-3"608,6 0-2961,5 7-152,6 7 8,10 0-96,15 0-4065,2-5 1745</inkml:trace>
  <inkml:trace contextRef="#ctx0" brushRef="#br2" timeOffset="-89831.68">18209 7253 5937,'-14'69'9240,"12"-51"-7561,0 1 1,2-1 0,0 1-1,2 9-1679,-5-66 4779,3 30-4719,0-1 1,0 0-1,0 1 1,1-1-1,1 1 1,-1 0-1,2-1 1,-1 1-1,1 0 1,0 0-1,2-3-60,-2 6 3,1 2 0,-1-1-1,1 0 1,0 1 0,0-1-1,0 1 1,0 0 0,0 1-1,1-1 1,-1 1 0,1 0 0,0 0-1,0 0 1,0 1 0,0-1-1,0 1 1,0 0 0,0 1-1,0-1 1,0 1 0,2 0-3,5 0 1,0 1 1,-1 0 0,1 0-1,0 2 1,-1-1-1,0 1 1,1 1 0,7 3-2,2 2 10,-1-1 0,2-1 0,-1-1 0,1-1 0,0-1 1,18 1-11,-31-4 3,-1-1 1,1 1 0,-1-1-1,1-1 1,-1 0 0,1 0 0,-1-1-1,0 0 1,1 0 0,-1-1 0,0 0-1,-1 0 1,1-1 0,0 0 0,-1 0-1,0-1 1,0 0 0,0 0 0,0-2-4,-6 7 2,0-1 0,-1 1 1,1-1-1,0 1 0,-1-1 1,1 0-1,-1 1 0,1-1 1,0 0-1,-1 0 0,0 1 1,1-1-1,-1 0 0,1 0 1,-1 0-1,0 0 0,0 1 1,1-1-1,-1 0 0,0 0 1,0 0-1,0 0 0,0 0 1,0 0-1,0 0 0,0 0 1,-1 1-1,1-1 1,0 0-1,0-1-2,-2 1 2,1 0 1,0 0-1,0 0 1,0 0 0,-1 0-1,1 1 1,0-1-1,-1 0 1,1 1-1,-1-1 1,1 0-1,-1 1 1,1 0-1,-1-1 1,1 1-1,-1 0-2,-7-1 3,0 0 0,0 0-1,0 1 1,0 1 0,0 0-1,-1 0-2,5 0-4,0 0-1,1 1 0,-1-1 0,1 1 1,-1 0-1,1 1 0,0-1 0,0 1 1,0 0-1,0 0 0,0 0 0,1 0 1,-1 1-1,1-1 0,0 1 0,0 0 1,0 0-1,1 0 0,-2 2 5,3-3 2,0-1 0,0 1 0,0 0 0,0 0 0,1-1 0,-1 1 0,1 0 0,0 0 0,0 0 0,0 0 0,0 0 0,0-1 0,0 1 0,1 0 0,-1 0 0,1 0 0,0-1 0,0 1 0,0 0 0,0-1 0,1 1 0,-1-1 0,1 1 0,-1-1 0,1 0 0,0 1 0,0-1 0,0 0 0,0 0 0,0-1 0,0 1 0,1 0 0,1 0-2,4 3 19,0 0 0,0-1 0,1 0 0,-1-1 0,1 0 0,0 0 1,0-1-1,0 0 0,1-1 0,-1 0 0,3 0-19,25 0 259,0-1-1,9-3-258,-12 1 427,31-1-668,-4 7-3688,-17 8 795</inkml:trace>
  <inkml:trace contextRef="#ctx0" brushRef="#br2" timeOffset="-88970.65">16159 8022 9530,'-17'-19'4929,"13"11"-1787,11 9-965,-6-1-1271,27 1 1555,-2-2-2318,1-2 0,-1-1 1,0-1-1,0-1 0,-1-1 1,1-2-1,18-8-143,-42 16 12,1 0 0,-1 0 0,1 0 0,-1 0 0,1-1 0,-1 1 0,0-1 0,0 1 0,0-1 0,0 0 0,0 0 1,0 0-1,0 0 0,-1 0 0,2-1-12,-3 2 5,0 1 1,0-1 0,0 0 0,0 1-1,1-1 1,-1 1 0,0-1 0,0 1-1,0-1 1,0 1 0,0-1-1,-1 1 1,1-1 0,0 1 0,0-1-1,0 0 1,0 1 0,-1-1 0,1 1-1,0 0 1,0-1 0,-1 1 0,1-1-1,0 1 1,-1-1 0,1 1-6,-23-12 95,18 11-88,-1 1-1,1-1 1,-1 1 0,0 0-1,1 0 1,-1 1 0,1-1-1,-1 1 1,0 1-1,1-1 1,0 1 0,-1 0-7,-6 2 62,0 1 0,1 1 0,0-1 0,0 2 0,0 0-62,9-6 27,0 1 0,0 0 0,0 0 0,0 0 0,0 0 0,1 1 0,-1-1 0,1 0 1,-1 1-1,1-1 0,0 1 0,0 0 0,0-1 0,0 1 0,1 0 0,-1-1 0,1 1 1,-1 0-1,1 0 0,0-1 0,0 1 0,1 0 0,-1 0 0,0 0 0,1-1 0,0 1 0,-1 0 1,1-1-1,0 1 0,0-1 0,1 1 0,0 1-27,1 2 66,0 0-1,0-1 1,0 1 0,1 0 0,0-1-1,0 0 1,1 0 0,-1 0-1,1-1 1,0 0 0,0 1 0,1-2-1,1 2-65,15 4 59,0-1-1,1-1 1,-1 0 0,2-2-1,-1-1 1,0-1-1,1-1 1,0-1-1,0-1 1,-1-1 0,6-1-59,1-6-601,-11 0-3922,-5 1 546</inkml:trace>
  <inkml:trace contextRef="#ctx0" brushRef="#br2" timeOffset="-88623.18">16650 8023 7402,'-3'-23'1386,"-3"-7"364,-5 7 2553,15 23 3820,8 7-6715,24 14-1976,97 64 262,-113-79-1637,-5-6-2950,-4 0 898</inkml:trace>
  <inkml:trace contextRef="#ctx0" brushRef="#br2" timeOffset="-88288.35">16871 8023 4681,'2'-47'3710,"-3"46"-3469,1 0-1,-1 0 1,1 0-1,-1 0 1,1 0 0,-1 0-1,1 0 1,-1 0-1,0 0 1,1 0-1,-1 1 1,0-1 0,0 0-1,0 0 1,0 1-1,0-1 1,1 0-1,-1 1 1,0-1-1,0 1 1,-1 0 0,1-1-1,0 1 1,0 0-1,0-1 1,0 1-1,0 0 1,0 0 0,0 0-1,0 0 1,-1 0-1,1 0 1,0 0-1,0 1 1,-1-1-241,-36 7 3301,31-5-3180,0 1-1,-1 0 0,1 1 1,1 0-1,-1 0 0,0 0 1,1 1-1,0 0 0,0 0 1,1 1-1,-1-1 0,1 1 1,0 0-1,1 1 1,-1-1-1,1 1 0,1 0 1,-1 0-1,1 0 0,0 1 1,1-1-1,0 1 0,0-1 1,0 1-1,1 0 0,1 0 1,-1-1-1,1 1 0,1 5-120,-1-11 54,0 0 0,0-1 0,0 1 0,1-1 0,-1 1 0,0-1 0,1 1 0,0-1 0,-1 0 0,1 1 0,0-1 0,0 0 0,0 1 0,-1-1 0,1 0 0,1 0 0,-1 1-54,17 7-3045,6-4 638</inkml:trace>
  <inkml:trace contextRef="#ctx0" brushRef="#br2" timeOffset="-87477.04">17051 8048 6921,'-10'-18'4976,"3"4"1871,7 13-6764,0 1 0,0 0 0,0-1 0,0 1 0,0 0 0,0-1 0,0 1 0,0 0 0,0 0 0,1-1 0,-1 1 0,0 0 0,0-1 0,0 1 0,0 0 0,1 0 0,-1-1 0,0 1 0,0 0 0,1 0 0,-1 0 0,0-1 0,0 1 0,1 0 0,-1 0 0,0 0 0,0 0 0,1-1 0,-1 1 0,0 0 0,1 0 0,-1 0 0,0 0 0,1 0 0,-1 0 0,0 0 0,0 0 0,1 0 0,-1 0-83,14-2 175,-1-1 0,0-1 1,0 0-1,0-1 1,-1 0-1,1-1 0,-1-1 1,2-1-176,-12 7 14,-1 1 0,0-1 0,0 0 0,0 0 1,0 1-1,1-1 0,-1 0 0,0 0 0,0 0 0,-1 0 1,1 0-1,0 0 0,0 0 0,0-1 0,-1 1 1,1 0-1,-1 0 0,1-1-14,-1 1 14,0 1 0,0-1 0,0 0 0,0 1 1,0-1-1,0 0 0,0 0 0,0 1 0,-1-1 0,1 0 0,0 1 0,0-1 1,-1 0-1,1 1 0,-1-1 0,1 1 0,0-1 0,-1 1 0,1-1 1,-1 1-1,1-1 0,-1 1 0,1-1 0,-1 1-14,-2-2 35,0 0 0,0 1-1,1-1 1,-1 1 0,0 0 0,0 0 0,0 0-1,0 0 1,-1 1 0,1-1 0,0 1 0,0 0-1,0 0 1,-3 0-35,2 0 39,1 1-1,-1-1 1,0 1-1,0 0 1,1 0-1,-1 0 1,0 0-1,1 1 1,-1-1-1,1 1 1,0 0-1,-1 0 1,1 1-1,0-1 1,0 0-1,0 1 1,1 0-1,-1 0 1,1-1-1,-1 2 1,1-1-1,0 0 1,0 0-1,0 1 1,1-1-1,-1 1 1,1-1-1,0 1 1,0 0-1,0 0 1,0-1-1,1 1 1,0 0-1,0 0 1,0 0-1,0 1-38,0 0 20,1 0-1,0-1 1,0 1-1,0 0 1,0 0-1,1-1 1,0 1 0,0 0-1,0-1 1,0 0-1,1 0 1,0 1-1,0-1 1,0-1-1,0 1 1,1 0-1,-1-1 1,1 0-1,0 0 1,0 0-1,0 0 1,0-1-1,1 1 1,-1-1-1,1 0 1,-1 0-1,1-1 1,2 1-20,0-1-119,-1 0 0,1 0 0,0-1 0,0 1 0,-1-2 1,1 1-1,0-1 0,-1 0 0,1 0 0,0-1 0,-1 0 1,0 0-1,1 0 0,-1-1 0,0 0 0,0 0 0,0-1 1,-1 0-1,1 0 0,-1 0 0,0 0 0,0-1 0,-1 0 0,1 0 1,-1 0-1,0-1 0,0 1 0,-1-1 0,0 0 0,0 0 1,0 0-1,-1-1 0,1 1 0,-2 0 0,1-1 0,0-1 119,0 0 464,2 16 839,3 25-328,-5-21-838,-1-1 1,0 1-1,-1 0 0,0-1 0,-1 1 0,0 3-137,4-6 456,8-15-214,23-25-122,-27 24-115,104-92 115,-111 98-117,1 0-1,-1 1 1,1-1 0,-1 1-1,1-1 1,-1 1-1,1-1 1,-1 1 0,1-1-1,0 1 1,-1-1 0,1 1-1,0 0 1,0-1 0,-1 1-1,1 0 1,0 0-1,0 0 1,-1 0 0,1-1-1,0 1 1,0 0 0,0 0-1,-1 0 1,1 0 0,0 1-1,0-1 1,-1 0-1,1 0 1,0 0 0,0 1-1,-1-1 1,1 0 0,0 1-1,-1-1 1,1 1 0,0-1-1,-1 1 1,1-1-1,-1 1 1,1-1 0,0 1-1,-1-1 1,0 1 0,1 0-1,-1-1 1,1 1-1,-1 0 1,0-1 0,1 1-1,-1 0 1,0 0 0,0-1-1,0 1 1,1 0 0,-1 0-1,0-1 1,0 1-1,0 0 1,0 0 0,0 0-1,-1-1 1,1 2-3,-1 59 100,1-51-99,0-9 7,-1 1 0,1-1 0,0 1 0,0-1 1,0 1-1,1-1 0,-1 1 0,0-1 0,0 1 0,1-1 0,-1 1 1,1-1-1,-1 0 0,1 1 0,0-1 0,0 0 0,-1 0 1,1 1-1,0-1 0,0 0 0,0 0 0,0 0 0,1 0 0,-1 0 1,0 0-9,1 0 11,0-1 0,-1 0 0,1 0 0,0 0 0,0 1 0,0-2 0,-1 1 0,1 0 0,0 0 0,0 0 0,-1-1 0,1 1 0,0-1 0,-1 0 0,1 1 0,0-1 0,-1 0 0,1 0-11,11-7 70,0-1 0,0 0 0,-1-1 1,7-6-71,-12 9 24,-1 2 3,34-26 145,-39 30-155,0 0-1,0 0 1,1 0-1,-1 0 1,0 0 0,1 0-1,-1 1 1,1-1-1,-1 1 1,1-1-1,-1 1 1,1-1 0,-1 1-1,1 0 1,0 0-1,-1 0 1,1 0 0,-1 0-1,1 0 1,-1 0-1,1 0 1,0 1 0,-1-1-1,1 1 1,-1-1-1,1 1-16,2 23 97,-4-17-82,1 2-24,0 0-1,1 0 1,0 0-1,0 0 1,1 0-1,2 5 10,-4-13-46,0 1 1,0 0-1,0-1 1,0 1-1,0-1 0,0 1 1,0-1-1,0 0 0,1 1 1,-1-1-1,1 0 1,-1 0-1,1 0 0,-1 0 1,1 0-1,0 0 0,0 0 1,-1-1-1,1 1 0,0 0 1,0-1-1,0 0 1,-1 1-1,1-1 0,0 0 1,0 0-1,0 0 0,0 0 1,1-1 45,5 1-1003,-1-2 1,1 1-1,0-1 1,-1 0-1,6-3 1003,13-5-3370</inkml:trace>
  <inkml:trace contextRef="#ctx0" brushRef="#br2" timeOffset="-86955.28">17933 8022 4193,'40'-67'3513,"-39"65"-3034,1 0-1,-1 0 1,0 0 0,0 0 0,-1 0 0,1 0 0,0 0 0,-1 0 0,1 0-1,-1-1 1,0 1 0,0 0 0,0 0 0,0 0 0,0-1 0,0 0-479,-1-4 2492,1 6-1209,5 15 1049,6 22-1918,-3 1-1,0 0 1,-3 0-1,-1 0 0,-1 1 1,-3-1-1,0 1 1,-3 0-414,3-31-14,-4 24 612,-1-33-105,-4-19-62,6 9-338,-1-1 0,2 0 0,0 0 1,0 0-1,2 0 0,-1 0 0,1 0 0,1 0 0,1 0 0,0 0 0,0 0 1,1 1-1,3-6-93,-5 12-3,2-1 0,-1 1 0,1 0 1,0 0-1,0 0 0,1 1 0,-1-1 0,1 1 0,1 0 1,-1 0-1,1 0 0,0 1 0,0-1 0,0 1 1,0 0-1,1 1 0,-1-1 0,1 1 0,0 0 0,0 1 1,1-1-1,-1 1 0,0 0 0,1 1 0,-1 0 1,7-1 2,-11 2-2,0-1 0,0 1 0,0-1 1,1 1-1,-1 0 0,0 0 0,0 0 1,0 0-1,0 1 0,0-1 1,0 0-1,0 1 0,0-1 0,0 1 1,0 0-1,0 0 0,0 0 0,0 0 1,-1 0-1,1 0 0,0 0 1,-1 1-1,1-1 0,-1 0 0,1 1 1,-1 0-1,0-1 0,1 1 1,-1 0-1,0-1 0,0 1 0,0 0 1,0 0-1,-1 0 0,1 0 0,-1 0 1,1 0-1,-1 0 0,1 1 2,-1 2 1,-1 1 0,1-1 0,-1 0-1,0 0 1,0 0 0,0 0 0,-1-1-1,0 1 1,0 0 0,0 0 0,0-1-1,-1 0 1,0 1 0,0-1 0,-3 3-1,-8 9 24,-1 0 0,0-1 0,-2-1 1,0-1-1,0 0 0,-1-1 1,0-1-1,-1-1 0,-6 2-24,6-7-4022,0-6 425</inkml:trace>
  <inkml:trace contextRef="#ctx0" brushRef="#br2" timeOffset="-86502.5">18256 7730 10362,'8'-12'11516,"-1"29"-8928,-2 1-2793,5 22 898,-3 1 0,-1 0 1,-1 9-694,7 46 968,-11-89-927,0 0 1,0 0 0,1 0 0,0 0-1,0-1 1,1 1 0,0-1 0,0 1-1,1-1 1,0 0 0,0 0 0,0 0 0,0-1-1,4 4-41,-4-7 18,0 1 0,0 0 0,0-1 0,0 1 0,0-1 0,1 0 0,-1-1 0,1 1 0,-1-1 0,1 0 0,0 0 0,-1 0 0,1-1-1,0 1 1,0-1 0,-1-1 0,1 1 0,0 0 0,0-1 0,-1 0 0,6-2-18,6-1 46,0-1 0,0-1 0,0-1 1,0 0-1,12-9-46,-23 13 14,1 0-1,-1 0 1,0-1 0,-1 1 0,1-1-1,-1 0 1,1 0 0,-1-1 0,-1 1 0,1-1-1,0 0 1,-1 0 0,0 0 0,0 0-1,-1-1 1,0 1 0,0-1 0,1-3-14,-3 8 6,1-1 1,-1 0-1,0 0 1,0 0 0,0 0-1,0 0 1,0 0-1,0 0 1,-1 0-1,1 0 1,-1 0 0,1 1-1,-1-1 1,-1-1-7,2 2 2,0 1 0,-1-1 0,1 0 1,-1 1-1,0-1 0,1 1 1,-1-1-1,1 1 0,-1-1 0,0 1 1,1 0-1,-1-1 0,0 1 1,1 0-1,-1 0 0,0-1 0,0 1 1,1 0-1,-1 0 0,0 0 1,0 0-1,0 0 0,1 0 0,-1 0-2,-2 0 1,0 1 0,0 0 0,1 0 0,-1 0 0,1 0 0,-1 0 0,1 0-1,-1 1 1,1-1 0,0 1 0,-1 0 0,1-1 0,0 1 0,0 0-1,0 0 1,1 0 0,-1 1-1,-1 1 5,0-1 0,0 1 0,1 0 0,-1 0-1,1 0 1,0 0 0,1 1 0,-1-1 0,1 1 0,-1-1 0,1 1-1,1-1 1,-1 1 0,1-1 0,-1 1 0,1 0 0,1-1 0,-1 1-1,1-1 1,0 1 0,0 0 0,0-1 0,0 0 0,1 1 0,0-1-1,0 0 1,0 0 0,0 0 0,1 0 0,-1 0 0,1 0 0,0-1-1,0 1 1,0-1 0,1 0 0,-1 0 0,1 0 0,0 0 0,0-1-1,0 0 1,0 0 0,0 0 0,0 0 0,1 0 0,-1-1 0,1 0-1,-1 0 1,1 0 0,-1 0 0,3-1-5,11 1 217,1 0-1,0-1 1,0-1 0,0-1-1,6-2-216,26-5-2686,-34 6 652,31-6-1637</inkml:trace>
  <inkml:trace contextRef="#ctx0" brushRef="#br2" timeOffset="-86052.34">19138 7913 7001,'-1'0'370,"1"0"-1,-1-1 0,1 1 0,-1 0 0,1 0 1,0-1-1,-1 1 0,1 0 0,-1 0 0,1-1 0,0 1 1,-1-1-1,1 1 0,0 0 0,-1-1 0,1 1 0,0-1 1,-1 1-1,1-1 0,0 1 0,0-1 0,0 1 0,-1-1 1,1 1-1,0-1 0,0 1 0,0-1 0,0 1 1,0-1-1,0 1 0,0-1 0,0 0-369,12-14 3841,22-6-2857,-23 16-827,-1 0 0,0 0 0,0-1 0,-1 0 1,0-1-1,0 0 0,0 0 0,-1-1 0,0 0 0,-1-1 1,1 0-1,-2 0 0,1 0 0,-1-1 0,-1 0 1,0 0-1,0 0 0,-1-1 0,0 0 0,-1 1 0,0-3-157,11-80 2313,-21 149-1063,8-22-1117,-2 28 179,3 0 0,3 0 0,3 0 0,2-1-312,2-29 131,-9-26-109,-1 1 1,1-1-1,-1 1 1,-1-1-1,1 1 1,-1 0-1,0 4-22,-1-10-156,0-1 0,0 1 0,0-1 0,0 1-1,0-1 1,-1 1 0,1-1 0,0 1 0,0-1 0,-1 1-1,1-1 1,0 1 0,-1-1 0,1 1 0,-1-1 0,1 1-1,-1-1 1,1 0 0,0 1 0,-1-1 0,1 0 0,-1 1-1,1-1 1,-1 0 0,0 0 0,1 0 156,-4 2-1909,-5 6-2489</inkml:trace>
  <inkml:trace contextRef="#ctx0" brushRef="#br2" timeOffset="-85719.62">19281 8095 10210,'-93'-16'5017,"92"7"256,0 2-2712,6 0 79,6 3-1143,8-2-209,3 1-536,13-2-224,5-1-264,14-3 393,1 3-105,14 9-6578,-12 3 2658</inkml:trace>
  <inkml:trace contextRef="#ctx0" brushRef="#br2" timeOffset="-84423.1">15879 10146 8674,'-6'-14'8343,"0"20"-5182,-2 33-2404,7-31-650,0 0-1,0 0 0,1 0 1,1 0-1,0 0 1,0 0-1,0 0 1,1 0-1,0 0 0,0 0 1,1-1-1,0 1 1,1-1-1,-1 0 0,3 3-106,-5-9 15,-1-1-1,1 1 0,-1-1 0,1 0 0,-1 1 0,1-1 0,-1 0 1,1 1-1,0-1 0,-1 0 0,1 0 0,0 1 0,-1-1 0,1 0 1,-1 0-1,1 0 0,0 0 0,-1 0 0,1 0 0,0 0 0,-1 0 1,1 0-1,0 0 0,-1-1 0,1 1 0,-1 0 0,1 0 0,0-1 1,-1 1-1,1 0 0,-1 0 0,1-1 0,-1 1 0,1-1 0,-1 1 1,1-1-1,-1 1 0,1-1 0,-1 1 0,0-1 0,1 1 0,-1-1-14,21-26 388,-18 23-319,21-38 47,-20 33-95,0 1 0,0-1-1,1 1 1,1 0 0,-1 0-1,1 0 1,0 1 0,1 0-1,0 0 1,0 1 0,0 0-1,4-2-20,-10 7 1,0 1-1,0-1 0,0 1 0,0 0 1,0-1-1,1 1 0,-1 0 0,0-1 0,0 1 1,0 0-1,0 0 0,0 0 0,1 0 0,-1 0 1,0 0-1,0 1 0,0-1 0,0 0 0,0 0 1,0 1-1,1-1 0,-1 1 0,0-1 1,0 1-1,0-1 0,0 1 0,0 0 0,-1-1 0,2 3 2,0-1-1,0 0 1,0 0-1,-1 1 1,0-1-1,1 1 1,-1-1-1,0 1 1,0 0-1,0 0 1,0 2-2,1 5 11,0 1 0,0 0 1,-2 1-1,1-1 0,-2 9-11,1-15 29,-1 0 0,1 1 0,0-1 0,0 0 0,1 1 0,0-1-1,0 0 1,0 1-29,-1-5 11,1 0-1,-1 0 0,1 0 0,-1 0 1,1 0-1,0 0 0,-1 0 1,1 0-1,0 0 0,-1-1 0,1 1 1,0 0-1,0 0 0,0-1 1,0 1-1,0-1 0,0 1 0,0-1 1,0 1-1,0-1 0,0 0 0,0 1 1,0-1-1,0 0 0,0 0 1,0 0-1,0 0 0,0 0 0,0 0 1,0 0-1,1 0 0,-1 0 0,0 0 1,0-1-1,0 1 0,0 0 1,0-1-1,0 1 0,0-1 0,0 1 1,0-1-1,0 0-10,15-5 61,-1-2 1,0 1-1,0-2 0,-1 0 1,0-1-1,-1 0 0,0-1 1,0 0-1,-2-1 0,11-13-61,-21 23 16,0 1-1,0-1 0,0 1 0,0 0 0,0-1 1,1 1-1,-1 0 0,0 0 0,1 0 0,-1 0 1,1 0-1,-1 0 0,1 0 0,0 0-15,8 15 372,3 12-358,-10-21-6,-1-1 0,1 1 1,1 0-1,-1-1 0,1 0 0,0 0 0,0 0 0,0-1 0,0 1 0,1-1 0,-1 0 1,1 0-1,0 0 0,0-1 0,0 1 0,0-1 0,0-1 0,0 1 0,1-1 1,-1 0-1,1 0 0,-1 0 0,4-1-8,11 1 32,1-1 0,-1 0 0,0-2 0,1-1 0,-1 0 0,3-2-32,-18 4 11,0-1 1,0 0 0,0 1-1,0-2 1,-1 1 0,1-1-1,-1 1 1,1-1-1,-1-1 1,0 1 0,0-1-1,1-1-11,-3 3 12,0 0-1,-1-1 0,1 0 0,-1 1 0,0-1 0,1 0 0,-1 0 0,-1 0 0,1 0 1,0 0-1,-1 0 0,1 0 0,-1 0 0,0 0 0,0 0 0,0 0 0,0 0 1,-1 0-1,1 0 0,-1 0 0,0 1 0,0-3-11,0 4 17,1-1 1,-1 0-1,1 1 1,-1-1-1,0 1 1,0-1-1,0 1 1,0 0-1,0-1 1,0 1-1,0 0 1,0 0-1,-1-1 1,1 1-1,0 0 0,-1 0 1,1 0-1,-1 1 1,1-1-1,-1 0 1,1 1-1,-1-1 1,1 1-1,-1-1 1,0 1-1,1-1 1,-1 1-1,0 0 0,0 0 1,1 0-1,-1 0 1,0 0-1,1 1 1,-1-1-1,0 0 1,1 1-1,-1-1 1,1 1-1,-1 0 1,1-1-1,-1 1 1,1 0-1,-1 0 0,1 0 1,-1 0-1,1 0 1,0 0-1,0 0 1,0 1-1,0-1 1,0 0-1,0 1 1,0-1-1,0 1 1,0-1-1,0 1 1,1-1-1,-1 1 0,1 0 1,-1-1-1,1 1 1,0 0-1,-1 0-17,1 6 15,-1 0 1,1 0-1,1 0 0,0 0 0,0 0 0,0 0 0,1 0 0,0 0 0,0 0 0,1-1 1,0 1-1,1-1 0,-1 0 0,1 0 0,1 0 0,-1 0 0,1-1 0,1 1 1,-1-1-1,5 3-15,-7-6-7,1 1 1,0-1-1,0 0 0,0 0 1,0-1-1,0 1 1,1-1-1,-1 0 1,1 0-1,-1 0 0,1-1 1,0 0-1,0 0 1,0 0-1,0 0 0,0-1 1,0 1-1,-1-2 1,1 1-1,0 0 1,0-1-1,0 0 0,0 0 1,0 0-1,0-1 1,-1 1-1,1-1 0,-1 0 1,1-1-1,-1 1 1,0-1-1,0 0 1,3-2 6,19-21-603,-4-5-3475,-4-6 386</inkml:trace>
  <inkml:trace contextRef="#ctx0" brushRef="#br2" timeOffset="-84087.87">16767 9966 7906,'-43'-32'3937,"-8"0"71,3 17-2071,-5 3-481,10 9-744,-4 9-368,16 7-216,11 4 2065,16 2-3329,13 8-2945,11-1 2000</inkml:trace>
  <inkml:trace contextRef="#ctx0" brushRef="#br2" timeOffset="-83678.2">17010 10112 9418,'8'9'6623,"-3"10"-3845,-1 24-1513,-3-35-273,9 96 1782,-4-136-25,-3 22-2736,2 0 1,-1 0-1,1 0 0,0 1 1,1-1-1,0 1 0,6-6-13,-5 7 15,1-1-1,0 1 0,0 0 0,0 1 0,1 0 1,1 0-1,2 0-14,-11 6 2,1 0 0,0 0 0,0 0 0,-1 0 0,1 1 0,0-1 0,0 1 0,0-1 0,0 1 0,0 0 0,0 0 0,0 0 0,0 0 0,0 0 0,0 0 0,0 1 0,0-1 0,1 1-2,-1 0 2,0 0 1,0 1-1,-1-1 1,1 0 0,0 1-1,0 0 1,-1-1 0,1 1-1,-1 0 1,0 0 0,1 0-1,-1 0 1,0 0 0,0 0-1,0 0 1,0 0-1,-1 1 1,1-1 0,0 2-3,24 89 137,-25-93-134,0 1 0,1-1 0,-1 0 1,0 1-1,0-1 0,0 0 0,0 1 0,1-1 0,-1 0 0,0 1 0,0-1 0,1 0 1,-1 0-1,0 1 0,1-1 0,-1 0 0,0 0 0,1 0 0,-1 1 0,0-1 0,1 0 1,-1 0-1,0 0 0,1 0 0,-1 0 0,1 0 0,-1 0 0,0 0 0,1 0 0,-1 0 0,0 0 1,1 0-1,-1 0 0,1 0 0,-1 0 0,0 0 0,1 0 0,-1 0 0,0 0 0,1 0-3,17-14 142,13-25 57,-30 37-196,38-38 87,-37 38-88,1 0 0,-1 0 0,1 1 0,-1-1 0,1 0-1,-1 1 1,1 0 0,0 0 0,0 0 0,0 0 0,-1 0-1,1 0 1,0 1 0,0-1 0,0 1 0,0 0 0,3 0-2,-3 3 2,-1 0 0,1 0 0,-1 0 0,0 1 0,0-1 0,0 0 0,-1 1-1,1 0 1,-1-1 0,0 1 0,0 0 0,0-1 0,0 1 0,0 4-2,5 14 18,-4-15 87,2 0 0,-1 1 1,1-1-1,0-1 0,0 1 1,1-1-1,0 1 0,1 0-105,-3-4-108,0-1 0,0 0 0,0 1 1,0-1-1,0 0 0,1 0 0,-1-1 0,0 1 0,1-1 0,0 1 108,28 2-4063,-3-8 29</inkml:trace>
  <inkml:trace contextRef="#ctx0" brushRef="#br2" timeOffset="-83320.35">17793 10147 8634,'-1'-1'384,"0"-1"-1,0 0 1,0 1 0,-1-1-1,1 0 1,-1 1 0,1 0-1,-1-1 1,1 1 0,-1 0-1,0 0 1,1 0 0,-1 0-1,0 0 1,0 0 0,0 0-1,0 1 1,0-1 0,0 1-1,0-1 1,0 1 0,0 0-1,0 0 1,0 0 0,0 0-1,0 0 1,0 0 0,0 1-1,0-1 1,0 1 0,0-1-1,0 1 1,-1 0-384,-1 0 212,1 0 0,-1 1 0,0 0 0,0 0 0,1 0 0,0 0 0,-1 0 0,1 1 1,0-1-1,0 1 0,0 0 0,0 0 0,1 0 0,-1 0 0,1 1 0,0-1 0,-1 1-212,1 1 86,0-1-1,1 1 1,-1 1-1,1-1 1,0 0 0,0 0-1,0 0 1,1 1-1,0-1 1,0 0 0,0 0-1,0 1 1,1-1 0,0 0-1,1 2-85,-1-5 20,0 0-1,0 0 0,0 0 1,0 0-1,0 0 1,0 0-1,1 0 1,-1-1-1,1 1 0,-1-1 1,1 1-1,0-1 1,0 1-1,-1-1 1,1 0-1,0 0 0,0 0 1,0 0-1,0 0 1,1 0-1,-1-1 1,0 1-1,0-1 0,0 1 1,1-1-1,-1 0 1,0 0-1,0 0 1,1 0-1,-1 0 0,0-1 1,0 1-1,0-1 1,1 1-1,-1-1 1,0 0-1,1 0-19,2-1 26,0 1-1,0-2 0,0 1 1,-1 0-1,1-1 1,0 0-1,-1 0 1,0-1-1,1 1 0,-1-1 1,-1 0-1,1 0 1,-1 0-1,1 0 1,-1-1-1,0 1 0,1-4-25,-3 6 10,0 0 0,0 0 0,-1 0 0,1 0 0,-1 0 0,1 0 0,-1 0 0,0 0 0,0 0 0,0 0 0,0 0-1,0 0 1,0 0 0,0 0 0,-1 0 0,1 0 0,-1 0 0,1 0 0,-2-1-10,1 1 7,-1 0-1,1-1 1,-1 1-1,0 0 1,0 0 0,0 0-1,0 1 1,0-1 0,-1 1-1,1-1 1,0 1-1,-1-1 1,1 1 0,-1 0-1,0 0 1,1 1 0,-1-1-1,-1 0-6,-1 0-21,1-1 1,0 1-1,-1 1 0,1-1 1,0 1-1,-1-1 0,1 1 0,-1 0 1,1 1-1,-1-1 0,1 1 0,-1 0 1,1 0-1,0 0 0,0 1 0,0 0 1,-1-1-1,1 2 21,4-3-19,-1 1 0,1-1 0,0 0 0,-1 1 0,1-1 0,0 1 0,-1-1 0,1 0 0,0 1 0,0-1 0,0 1 0,-1-1 0,1 1 0,0-1 0,0 1 0,0-1 0,0 1 0,0-1 1,0 1-1,0-1 0,0 1 0,0-1 0,0 1 0,0-1 0,0 1 0,0-1 0,1 1 0,-1-1 0,0 1 0,0-1 0,0 1 0,1-1 0,-1 1 0,0-1 0,1 1 0,-1-1 0,1 1 19,14 13-4218,1-4 928</inkml:trace>
  <inkml:trace contextRef="#ctx0" brushRef="#br2" timeOffset="-82952.13">18004 10149 7218,'2'0'9582,"0"7"-3799,1 19-2246,3 27-5050,-6-51 2286,1 28-312,-1-26-389,-1 0 0,1 1 1,0-1-1,0 0 0,1 0 0,-1 0 0,1 0 0,0 0 0,0 0 1,0 0-1,1 0 0,0-1 0,-1 1 0,2 1-72,-2-5 722,0-2-3237,-1 2 1021,0-3-1818</inkml:trace>
  <inkml:trace contextRef="#ctx0" brushRef="#br2" timeOffset="-82475.51">18049 10030 5665,'-49'-46'9576,"39"33"-5446,41 37-4504,-19-14 537,11 8-1298,0 2-1,-1 0 0,-2 2 0,6 7 1136,-20-22-16,-1 0 0,0 1-1,-1-1 1,0 1-1,0 0 1,0 0 0,-1 1-1,0 2 17,-2-7 348,0 0 0,0 0-1,-1 0 1,1 0-1,-1 0 1,0 1-1,-1-1 1,1 0-1,-1 0 1,1 0 0,-1 0-1,-1 0 1,1 0-1,0 0 1,-1 0-1,0-1 1,-1 3-348,-1-5 5849,3-12-4426,1 7-1433,1 0 1,-1 0 0,1 0 0,0 0-1,0 0 1,1 1 0,-1-1 0,3-3 9,-3 3 3,1 1 0,0-1 0,0 0 1,0 1-1,1 0 0,-1-1 1,1 1-1,0 0 0,0 0 1,0 0-1,0 1 0,1-1 1,-1 1-1,1 0 0,-1 0 1,1 0-1,0 0 0,0 1 0,0-1 1,0 1-1,0 0 0,0 0 1,0 1-1,0-1 0,0 1 1,0 0-1,0 0 0,1 0 1,-1 0-1,0 1 0,1 0-3,95 21-3,-57-11 30,44 5-27,-75-14 7,1-1 0,-1-1 0,1 0 0,-1 0 0,1-2 0,-1 1 0,1-1 0,-1-1 0,1-1-7,-10 3 9,0 0-1,0 0 1,0 0 0,0-1 0,0 1-1,-1-1 1,1 0 0,0 1 0,-1-1-1,0 0 1,1-1 0,-1 1 0,0 0-1,0-1 1,1-1-9,-3 3 4,0 1 1,1-1-1,-1 1 1,0-1-1,0 1 1,0-1-1,0 0 1,1 1-1,-1-1 0,0 1 1,0-1-1,0 0 1,0 1-1,-1-1 1,1 1-1,0-1 0,0 0 1,0 1-1,0-1 1,-1 1-1,1-1 1,0 1-1,0-1 0,-1 0 1,1 1-1,0-1 1,-1 1-5,-1-2 5,0 1 1,1 0-1,-1 0 1,0 0-1,0 0 1,0 0-1,0 0 1,0 1 0,0-1-1,0 0 1,0 1-1,0 0 1,0-1-6,-7 0 2,1 1 0,0 0 0,0 0 0,-1 0 1,1 1-1,0 0 0,0 1 0,0 0 0,0 0 0,0 1 1,-7 3-3,13-5 1,-1 0 0,1 0 0,0 0 0,0 0 0,0 0 0,0 1 0,0-1 0,0 1 0,0-1 0,0 1 0,1 0 0,-1 0 1,1-1-1,-1 1 0,1 0 0,0 1 0,-1-1 0,1 0 0,0 0 0,1 0 0,-1 1 0,0-1 0,1 0 0,-1 1 0,1-1 1,0 1-1,-1-1 0,1 0 0,0 1 0,1-1 0,-1 1 0,0-1 0,1 0 0,-1 1 0,1-1 0,0 0 0,0 1 0,0-1 1,0 0-1,0 0 0,1 2-1,2 1 55,1 1 1,-1-1 0,1 1-1,0-1 1,1-1-1,-1 1 1,1-1 0,0 0-1,0 0 1,0-1 0,1 1-1,-1-1 1,1-1-1,0 1 1,0-1 0,0-1-1,0 1 1,7 0-56,6 1-106,0-1 0,1 0 0,9-2 106,21-3-3772,-10-3 533</inkml:trace>
  <inkml:trace contextRef="#ctx0" brushRef="#br2" timeOffset="-81206.78">16444 10656 7298,'-14'-2'5397,"-16"-1"-121,29 2-5190,1 1 0,0 0 0,-1 0 0,1 0 0,-1 0 0,1 0 0,0 0 0,-1 0 0,1 0 0,-1 0 0,1 0 0,0 0 0,-1 0 0,1 1 0,-1-1 0,1 0 0,0 0 0,-1 0 0,1 0 0,0 1 0,-1-1 0,1 0 0,0 0 0,-1 1 0,1-1 0,0 0 0,-1 1 0,1-1 0,0 0 0,0 1 0,0-1 0,-1 0 0,1 1 0,0-1 0,0 0 0,0 1 0,0-1 0,0 1 0,0-1 0,-1 0 0,1 1 0,0-1 0,0 1 0,0-1 0,0 0 0,0 1 0,1-1 0,-1 1 0,0-1 0,0 0-86,0 2 653,59 4 1611,-51-4-2223,-1 0 0,1-1 0,0-1 0,0 1-1,0-1 1,0-1 0,0 1 0,2-2-41,1 1 80,47-11 160,-55 11-227,-1 0 1,1 0-1,0 0 0,-1 0 1,1-1-1,-1 1 1,0-1-1,1 1 0,-1-1 1,0 0-1,0 0 1,0 0-1,0 0 1,0 0-1,-1-1 0,1 1 1,-1 0-1,1-2-13,-2 4 4,0 0-1,0-1 1,0 1-1,0 0 1,0 0 0,0-1-1,0 1 1,0 0-1,0-1 1,0 1-1,0 0 1,0-1-1,0 1 1,-1 0-1,1 0 1,0-1 0,0 1-1,0 0 1,0 0-1,-1-1 1,1 1-1,0 0 1,0 0-1,-1 0 1,1-1-1,0 1 1,0 0 0,-1 0-1,1 0 1,0 0-1,-1-1 1,1 1-1,0 0 1,0 0-1,-1 0 1,1 0-1,0 0 1,-1 0-1,1 0-3,-23-4 59,-22 3-30,40 1-29,-1 0-1,0 1 1,0-1 0,0 1 0,0 1 0,0-1 0,1 1 0,-1 0 0,1 0-1,-1 1 1,1 0 0,0 0 0,0 0 0,-3 2 0,6-2 13,0-1 0,-1 1 1,1-1-1,0 1 0,0 0 0,1 0 1,-1 0-1,1 0 0,-1 0 0,1 0 1,0 0-1,0 0 0,0 1 0,1-1 1,-1 0-1,1 1 0,0-1 0,0 0 1,0 1-1,0-1 0,1 1 0,-1-1 1,1 0-1,0 0 0,0 1 0,0-1-13,2 8 86,0-1-1,1 1 0,0-1 0,0 0 0,1 0 0,1-1 0,0 0 1,0 0-1,1 0 0,0 0 0,0-1-85,-3-5 16,0 1 1,-1-1-1,1-1 1,0 1-1,1-1 0,-1 1 1,0-1-1,1 0 1,-1-1-1,1 1 1,-1-1-1,1 0 0,0 0 1,0 0-1,-1-1 1,1 0-1,0 1 0,0-2 1,0 1-1,0-1 1,-1 1-1,1-1 1,0-1-1,-1 1 0,5-2-16,-5 1 15,0 0 0,0 0-1,-1 0 1,1 0 0,-1-1 0,1 0-1,-1 1 1,0-1 0,0 0 0,0 0-1,-1-1 1,1 1 0,-1 0-1,0-1 1,0 0 0,0 1 0,0-1-1,0 0 1,-1 0 0,0 0-1,0 0 1,1-4-15,-1-2 21,1 1-1,-1-1 1,-1 0 0,0 0-1,0 1 1,-1-1 0,0 0-1,-1 0 1,0 0-21,52 36 25,-29-10 3,1-1 0,1-1 0,0-2 0,1 0 0,1-1 0,-1-1 0,3-1-28,-8-4-2,-1-1 0,1 0-1,8-1 3,-27-3-21,0 0-1,0 0 0,1 0 1,-1 0-1,0 0 0,0 0 0,1 0 1,-1 1-1,0-1 0,1 0 1,-1 0-1,0-1 0,0 1 0,1 0 1,-1 0-1,0 0 0,1 0 1,-1 0-1,0 0 0,0 0 0,1 0 1,-1 0-1,0-1 0,0 1 1,1 0-1,-1 0 0,0 0 0,0 0 1,0-1-1,1 1 0,-1 0 0,0 0 1,0-1-1,0 1 0,0 0 1,0 0-1,1-1 0,-1 1 0,0 0 1,0 0-1,0-1 22,-1-4-4307,-1 3 457</inkml:trace>
  <inkml:trace contextRef="#ctx0" brushRef="#br2" timeOffset="-80774">17027 10743 5641,'14'-58'3642,"-13"56"-3320,-1 1 0,0 0-1,1 0 1,-1-1 0,0 1-1,0 0 1,0 0 0,0 0-1,0-1 1,-1 1-1,1 0 1,0 0 0,0 0-1,-1-1 1,1 1 0,-1 0-1,1 0 1,-1-1-322,0 2 167,1-1 0,-1 1 0,1 0 0,-1-1 0,1 1 0,-1 0-1,0-1 1,1 1 0,-1 0 0,0 0 0,1-1 0,-1 1 0,0 0 0,1 0 0,-1 0 0,0 0 0,1 0 0,-1 0 0,0 0 0,1 0 0,-1 0-1,0 0 1,1 1-167,-37 15 3553,34-14-3274,-18 9 166,1 0 1,0 2 0,1 0-1,1 1 1,0 1 0,1 0 0,0 2-1,2 0 1,-2 2-446,16-17 39,-1 0 0,1 0 0,0-1 0,0 1 0,0 0 0,0 0 0,0 0 0,0 0 0,1 0 0,-1 0 0,1 1 0,-1-1 0,1 0 0,0 0 0,0 0 0,0 0 0,0 1-1,0-1 1,0 0 0,1 0 0,-1 0 0,1 0 0,0 0 0,0 1-39,0-1-35,0 0 0,0 0-1,1-1 1,-1 1 0,0-1 0,1 1-1,-1-1 1,1 0 0,0 0 0,-1 1-1,1-1 1,0 0 0,1 0 35,21 6-3358,8-2 352</inkml:trace>
  <inkml:trace contextRef="#ctx0" brushRef="#br2" timeOffset="-80288.08">17924 10743 6801,'1'-1'257,"-1"1"-1,1 0 0,0-1 1,-1 1-1,1-1 0,-1 1 1,1-1-1,-1 0 0,1 1 1,-1-1-1,1 0 0,-1 1 0,1-1 1,-1 0-1,0 0 0,1 1 1,-1-1-1,0 0 0,0 0 1,0 1-1,1-1 0,-1 0 1,0 0-1,0 0 0,0 1 0,0-1 1,-1 0-1,1 0 0,0 0 1,0 1-1,0-1 0,-1 0 1,1 0-1,0 1 0,-1-1 0,1 0 1,0 1-1,-1-1 0,1 0 1,-1 1-1,1-1 0,-1 0 1,1 1-1,-1-1-256,-42-13 6964,30 10-7228,-40-6 990,-55-14 683,106 24-1393,1-1 0,-1 1 1,1 0-1,-1-1 0,1 1 0,0-1 1,-1 0-1,1 0 0,0 1 1,0-1-1,-1 0 0,1 0 0,0 0 1,0 0-1,0 0 0,0 0 0,0-1 1,-1 0-17,2 2 4,0-1 0,1 0 1,-1 1-1,0-1 0,0 0 1,0 1-1,0-1 0,0 0 1,1 1-1,-1-1 0,0 1 1,0-1-1,1 1 0,-1-1 1,0 0-1,1 1 0,-1-1 1,1 1-1,-1 0 0,1-1 1,-1 1-1,1-1 0,-1 1 1,1 0-1,-1-1 0,1 1 1,0 0-1,-1-1-4,6-2 0,1 0-1,-1 1 1,1-1 0,0 1-1,-1 0 1,1 1 0,2-1 0,12-1-11,72-6-7,-88 9 17,1 0 0,-1 0 1,0 1-1,0-1 0,1 1 1,-1 0-1,0 1 1,0-1-1,0 1 0,0 0 1,-1 0-1,1 1 0,0-1 1,-1 1-1,3 2 1,-6-3 0,0-1 0,0 1-1,0 0 1,0 0 0,0 0 0,0 0-1,0 0 1,-1 0 0,1 0 0,-1 0-1,1 0 1,-1 0 0,0 0 0,0 0-1,0 0 1,0 0 0,0 0 0,-1 0-1,1 0 1,-1 0 0,1 0-1,-1 0 1,1 0 0,-1 0 0,0 0-1,0 0 1,0 0 0,0-1 0,-1 1-1,1 0 1,-2 1 0,-4 8 4,-2-1 0,1 1 0,-2-1 0,-1 1-4,-58 45 26,56-48 26,0 1 0,1 0 1,0 1-1,1 1 0,0 0 0,0 0 0,1 1 0,1 1 0,0-1 0,0 2-52,9-12 29,-1 0 0,0-1 0,1 1 0,-1 0 1,1 0-1,-1 0 0,1 0 0,0 0 0,0 0 0,0 0 0,0 0 0,0 0 1,1 0-1,-1 0 0,0 0 0,1 0 0,0 0 0,-1 0 0,1 0 0,0 0 0,0-1 1,0 1-1,0 0 0,0-1 0,0 1 0,1-1 0,-1 1 0,0-1 0,1 1 1,0-1-1,-1 0 0,1 0 0,0 0 0,-1 0 0,1 0 0,0 0 0,0 0 1,0-1-1,0 1 0,1 0-29,8 3 106,1 0 0,0-1 0,0 0-1,0-1 1,0-1 0,1 1-106,72 1 1356,65-5-1356,-50-3-3242,-74 3 1209,23-1-1845</inkml:trace>
  <inkml:trace contextRef="#ctx0" brushRef="#br2" timeOffset="-78843.39">15684 13063 10418,'-2'8'6552,"-6"6"-4455,-5 11-1957,9-12 132,1 0 1,0 0 0,1 0-1,0 0 1,1 11-273,0-19 119,1 0 0,0-1 0,0 1 0,0-1 0,1 1 0,0-1 0,0 1 0,0-1 0,0 1 0,1-1 0,-1 0 0,1 0 0,0 1 0,1-1 0,-1-1 0,1 1 0,-1 0 0,1-1 0,0 1 0,4 2-119,-6-5 34,0-1 0,0 1 0,0-1 0,1 1 0,-1-1 0,0 0 0,0 1 0,1-1 0,-1 0 0,0 0 0,1 0 0,-1 0 0,0 0 0,1 0 0,-1 0 0,0-1 0,1 1 0,-1 0 0,0-1 0,0 1 0,0-1 0,1 1 0,-1-1 0,0 0 0,0 0 0,1 0-34,31-28 386,-20 17-238,112-118 216,-124 129-364,-1 1 0,1-1-1,-1 0 1,1 1 0,-1-1 0,1 1 0,0-1 0,-1 1 0,1-1-1,0 1 1,0-1 0,-1 1 0,1 0 0,0 0 0,0-1-1,0 1 1,-1 0 0,1 0 0,0 0 0,0 0 0,0-1-1,0 1 1,0 1 0,-1-1 0,1 0 0,0 0 0,0 0-1,0 0 1,7 19 33,-7-17-20,-1-1 0,1 1 0,-1 0 0,1 0 0,-1 0 0,1 0 0,0-1-1,0 1 1,0 0 0,0-1 0,0 1 0,0 0 0,1-1 0,-1 0 0,0 1 0,1-1 0,1 1-13,1 0 10,0 0 1,1 0-1,-1-1 1,1 1-1,-1-1 0,1 0 1,-1 0-1,1-1 0,0 0 1,-1 0-1,1 0 1,0 0-1,-1 0 0,1-1 1,0 0-1,0 0-10,7-3 22,1-1 0,-1 0-1,0-1 1,9-6-22,19-9 75,-40 24-58,1 1 0,1-1 0,-1 0-1,0 0 1,1 0 0,0 0 0,0 0 0,0-1-1,0 1 1,0-1 0,0 1 0,1-1 0,-1 1 0,1-1-1,-1 0 1,1 0 0,0-1 0,1 1-17,7 6 13,-5-4-6,-1 0 1,1-1-1,0 1 1,0-1-1,0 0 1,1-1-1,-1 1 1,1-1-1,0-1 1,-1 1-1,1-1 1,0 0 0,5 0-9,15-2 30,0-2-1,0 0 0,-1-2 0,1 0 0,-1-2 0,0-1 0,-1-1 0,0-1 0,10-7-28,-34 17 6,1-1 0,0 1 1,-1-1-1,1 0 1,-1 0-1,1 0 0,-1 0 1,0 0-1,1 0 1,-1 0-1,0 0 1,0 0-1,0-1 0,0 1 1,0 0-1,0-1 1,0 1-1,0-1 1,0 1-1,-1-1 0,1 1 1,-1-1-1,1 0 1,-1 1-1,1-3-6,-2 3 10,0-1-1,1 1 1,-1-1-1,0 1 1,0-1-1,0 1 1,0 0-1,0-1 1,0 1-1,0 0 1,0 0-1,0 0 1,-1 0-1,1 0 1,0 0-1,-1 0 1,1 0-1,-1 0 1,1 1-1,-1-1 1,0 1-10,-2-3 28,-1 1 0,0 1 0,0-1 0,0 1 0,0 0 0,0 0 0,-1 0 0,1 1 0,0 0 0,0 0 0,0 0 0,-1 0 0,1 1 0,0 0 0,0 0 0,-4 2-28,8-2 9,-1 0 1,0 0-1,1 0 0,-1 0 1,1 0-1,0 0 1,-1 1-1,1-1 1,0 0-1,0 1 1,0-1-1,0 1 0,0 0 1,0-1-1,0 1 1,0 0-1,1 0 1,-1-1-1,1 1 0,-1 0 1,1 0-1,-1 1-9,2 1 8,-1-1-1,0 1 1,1 0-1,0-1 1,-1 1-1,1-1 1,1 0 0,-1 1-1,0-1 1,1 0-1,1 3-7,3 3 10,0 0 1,1 0-1,0-1 0,0 0 1,1 0-1,0-1 0,7 5-10,-9-7 30,1-1 0,-1 1 0,1-2 0,0 1 0,0-1 0,0 0-1,0 0 1,1-1 0,-1 0 0,1-1 0,-1 1 0,1-1-1,0-1 1,0 0 0,-1 0 0,4 0-30,-1-6-156,-3-6-4000,-3-7 594</inkml:trace>
  <inkml:trace contextRef="#ctx0" brushRef="#br2" timeOffset="-78485.28">16508 12796 10378,'-41'-9'2761,"-12"9"752,3 12-3081,1 10-48,16 2 624,10 5-4497,20-7 1777</inkml:trace>
  <inkml:trace contextRef="#ctx0" brushRef="#br2" timeOffset="-77723.74">16736 13007 9266,'13'15'1067,"3"5"311,-7-1 2422,-8-10-3013,0 0 0,-1 1-1,0-1 1,0 0 0,-1 0 0,0 0-1,0 1 1,-1-1 0,-2 3-787,-4 42 1589,7-41-1424,1 7 892,1-20-1029,-1 0-1,1 0 0,0-1 0,-1 1 0,1 0 1,-1 0-1,1 0 0,0 0 0,-1 0 0,1-1 1,-1 1-1,1 0 0,-1-1 0,1 1 0,-1 0 1,1-1-1,-1 1 0,1 0 0,-1-1 0,1 1 0,-1-1 1,0 1-1,1-1 0,-1 1 0,0-1 0,1 1 1,-1-1-1,0 1 0,0-1 0,0 0 0,1 1 1,-1-1-28,115-142 348,-114 141-343,0 1 0,0-1 0,0 1 0,0 0 1,0-1-1,0 1 0,1 0 0,-1 0 0,0 0 0,0 0 1,1 0-1,-1 0 0,1 0 0,-1 0 0,1 1 1,-1-1-1,1 0 0,0 1 0,-1 0 0,1-1 0,1 1-5,-2 1 3,1-1 0,-1 1 0,0 0 0,1 0 0,-1 0 0,0 0 0,0 0 0,0 1 0,0-1 0,0 0 0,0 0 0,0 1 0,0-1 0,0 1 0,0-1 0,-1 1 0,1-1 0,-1 1 0,1-1 0,-1 1 0,0 0 0,1-1 0,-1 2-3,3 10 19,-1-4-2,-1-2 1,2 1 0,-1 0 0,1 0 0,0-1-1,3 5-17,-5-10 7,0-1 0,0 0 0,0 0-1,0 0 1,0 1 0,0-1 0,0 0-1,0 0 1,1 0 0,-1-1 0,0 1-1,1 0 1,-1 0 0,0-1 0,1 1-1,-1-1 1,1 1 0,-1-1-1,1 0 1,-1 1 0,1-1 0,-1 0-1,1 0 1,-1 0 0,1 0 0,-1 0-1,1 0 1,-1-1 0,1 1 0,-1 0-1,1-1 1,-1 1 0,1-1 0,-1 0-1,0 1 1,1-1 0,0-1-7,143-94 309,-144 95-308,0 0-1,0 0 0,0 1 1,1-1-1,-1 0 0,0 0 1,0 1-1,1-1 0,-1 1 0,0-1 1,1 1-1,-1-1 0,1 1 1,-1 0-1,0 0 0,1 0 1,-1 0-1,1 0 0,-1 0 1,1 0-1,-1 0 0,0 0 1,1 1-1,-1-1 0,0 1 1,1-1-1,-1 1 0,0-1 1,1 1-1,-1 0 0,0 0 1,0 0-1,0-1 0,0 1 1,0 0-1,0 0 0,1 1 0,0 3 6,1 1-1,-1 0 0,0 0 1,-1 0-1,1 0 1,-1 0-1,0 0 0,-1 2-5,0-4 10,1 1-1,-1-1 0,1 1 0,0-1 0,0 0 1,0 0-1,0 0 0,1 0 0,0 0 0,-1 0 1,2 0-1,-1 0 0,0 0 0,1 0-9,2-2-135,-1 1-1,1-1 1,-1-1-1,1 1 1,-1-1-1,1 1 1,0-1-1,0-1 1,0 1-1,-1-1 0,1 0 1,0 0-1,0 0 1,0-1-1,0 1 1,2-2 135,79-20-5018,-78 20 4384,11-4-1308,-1-1-1,1-1 1,13-8 1942,-28 14-17,0 0-1,0 0 1,-1 0 0,1-1 0,-1 1 0,0-1-1,0 0 1,0 1 0,0-2 0,0 1 0,-1 0 0,1 0-1,-1-1 1,0 1 0,0-1 0,0 0 0,0 0-1,-1 0 1,1 0 0,-1 0 0,0 0 17,-1 2 176,-1 1-1,1 0 1,-1-1-1,1 1 1,-1-1 0,1 1-1,-1 0 1,0 0 0,1-1-1,-1 1 1,0 0 0,0 0-1,0 0 1,0 0-1,0 0 1,0 0 0,0 0-1,-1 0 1,1 0 0,0 1-1,0-1 1,-1 0 0,1 1-1,0-1 1,-1 1 0,1-1-1,-1 1 1,1 0-1,0 0 1,-1 0 0,1 0-1,-1 0 1,1 0 0,-1 0-1,1 0 1,-1 0-176,-53 5 3194,47-2-2932,1 0 0,0 0 0,0 0 0,0 1 0,1 0 1,-1 0-1,1 1 0,0 0 0,0 0 0,0 1-262,4-5 27,1 0 1,-1 0-1,1 1 0,-1-1 0,1 1 0,0 0 0,-1-1 0,1 1 0,0 0 1,0 0-1,0-1 0,0 1 0,1 0 0,-1 0 0,0 0 0,1 0 1,0 0-1,-1 0 0,1 0 0,0 0 0,0 1 0,0-1 0,0 0 0,0 0 1,0 0-1,1 0 0,-1 0 0,1 0 0,0 0 0,-1 0 0,1 0 1,0 0-1,0-1 0,0 1 0,0 0 0,1 0 0,-1-1 0,1 2-27,2-1 13,-1 1 0,0-1-1,0 0 1,1 0 0,0 0-1,-1-1 1,1 1 0,0-1-1,-1 0 1,1 0-1,0 0 1,0-1 0,0 1-1,0-1 1,0 0 0,0 0-1,0 0 1,0-1 0,0 1-1,0-1 1,0 0 0,-1 0-1,1-1-12,8-1 33,0-1 0,-1-1 0,0 0 0,0 0 0,0-1 0,8-6-33,-14 7 18,0 1 0,-1 0 1,1-1-1,-1 0 1,0 0-1,0 0 1,0-1-1,-1 1 1,0-1-1,2-4-18,-5 8 7,1 1 0,0 0 0,-1-1 0,1 1 0,-1 0 0,1-1 0,-1 1 0,0-1 0,1 1 0,-1-1 0,0 1 0,0-1 0,0 1 0,0-1 0,-1 1 0,1-1 0,0 1 0,-1-1 0,1 1 0,-1 0 0,1-1 0,-1 1 0,1 0 0,-1-1 0,0 1 0,0 0 0,0 0 0,0-1 0,0 1 0,0 0 0,0 0 0,0 0 0,0 0 0,0 1 0,-1-1 0,1 0 0,0 0 0,-1 1 0,1-1 0,0 1 0,-1-1 0,1 1 0,-1-1 0,1 1 0,-1 0 0,1 0 0,-1 0 0,0 0-7,0 0 36,1 0 0,-1 0 1,1 0-1,-1 0 1,1 0-1,0 1 0,-1-1 1,1 0-1,-1 1 1,1-1-1,0 1 1,-1 0-1,1-1 0,0 1 1,0 0-1,-1 0 1,1 0-1,0 0 0,0 0 1,0 0-1,-1 1-36,2-2-30,-1 1 0,1-1 0,0 1 0,-1 0 0,1 0 0,-1-1 0,1 1 0,0 0 0,0-1 0,-1 1 0,1 0 0,0 0 0,0 0 0,0-1 0,0 1 0,0 0 0,0 0 0,0 0 0,0-1 0,0 1 0,0 0 30,9 10-3684,4-6 650</inkml:trace>
  <inkml:trace contextRef="#ctx0" brushRef="#br2" timeOffset="-77390.36">17853 13046 8282,'15'5'3441,"-3"-1"567,-31-4-1879,22 8-329,1 2-159,0 3-225,-3 4-368,1 3-192,-2-2-392,-2 5-136,2-4-200,-2-4-24,-1 0 169,4-4 47,-1-4 280,0-14-5737,0-5 2032</inkml:trace>
  <inkml:trace contextRef="#ctx0" brushRef="#br2" timeOffset="-77389.36">17872 12893 8850,'-5'-12'2704,"-3"-1"465,2 9-2665,5 6 8,5 2 32,-4-4-383,1 0-3338,1 1 1480</inkml:trace>
  <inkml:trace contextRef="#ctx0" brushRef="#br2" timeOffset="-76818.82">17942 12937 3385,'62'63'3416,"-60"-61"-3043,0 0-1,-1 1 0,1-1 0,0 1 0,-1-1 1,1 1-1,-1 0 0,0-1 0,0 1 0,0 0 0,0 0 1,0 0-1,-1 0 0,1 0 0,-1 0 0,0 0 0,0 0 1,0 0-1,-1 2-372,3 22 2701,7 11-2,-7-21-569,-3-15-166,-1-6 868,1 3-2805,0-1 0,1 1 0,-1 0-1,1-1 1,-1 1 0,1-1 0,0 1 0,0 0 0,-1-1 0,1 1 0,0-1 0,0 1-1,1 0 1,-1-1 0,0 1 0,0-1 0,1 1 0,-1 0 0,1-1 0,-1 1-1,1 0 1,-1-1 0,1 1 0,0 0 0,0 0 0,0-1-27,2-1 14,0-1 1,0 1-1,1 1 0,-1-1 1,1 0-1,0 1 0,-1 0 1,1 0-1,2-1-14,8-3-13,1 1 1,0 0-1,0 1 0,1 1 13,-5 2 7,1 0-1,0 0 0,-1 1 0,1 1 1,0 0-1,-1 0 0,1 2 0,5 1-6,30 4 38,-39-7-27,34 3 61,0-1 0,13-2-72,-44-1 18,-1-1-1,0 1 1,0-2 0,0 0-1,0 0 1,0 0 0,0-1-1,0-1 1,-1 0 0,1 0 0,-1-1-1,3-2-17,-11 7 6,0-1 0,-1 1 0,1-1 0,0 1 0,0-1 0,0 1 0,-1-1 0,1 1 0,0-1 0,-1 0 0,1 1 0,0-1 0,-1 0 0,1 0 0,-1 0 0,1 1 0,-1-1-1,0 0 1,1 0 0,-1 0 0,0 0 0,0 0 0,1 0 0,-1 0 0,0 0 0,0 1 0,0-1 0,0 0 0,0 0 0,0-1-6,-1 1 7,0 0-1,0 0 1,0 0-1,-1 0 1,1 0 0,0 0-1,0 0 1,-1 0-1,1 0 1,0 0 0,-1 1-1,1-1 1,-1 1-1,1-1 1,0 1 0,-2-1-8,-61-7 65,52 8-65,-1 0 0,1 2 0,0-1 0,0 2 0,0-1 0,0 2 0,-7 2 1,15-4-3,0-1 0,0 1 0,0 0 0,0 0 0,0 0 0,0 0-1,1 1 1,-1-1 0,1 1 0,0 0 0,0 0 0,0 0 0,0 1-1,0-1 1,1 1 0,-1-1 0,1 1 0,0 0 0,0 0 0,1 0-1,-1 0 1,0 4 3,1-6-1,1 1 0,0-1 0,0 1 0,0-1 0,0 1 0,0-1 0,1 1-1,-1-1 1,1 0 0,-1 1 0,1-1 0,0 1 0,0-1 0,0 0 0,0 0 0,1 0-1,-1 0 1,0 1 0,2 0 1,1 1 1,0-1 1,0 1-1,0-1 0,0 0 0,1 0 1,-1 0-1,1 0 0,0-1 0,1 1-1,10 3 11,1-1 0,-1 0 0,1-2 0,0 0-1,5 0-10,55 3 402,-2 0 335,-25 2-4846,-27-2 729</inkml:trace>
  <inkml:trace contextRef="#ctx0" brushRef="#br2" timeOffset="-75924.67">16504 13881 9722,'17'-3'7994,"16"-16"-5451,-14 8-1645,24-10-50,-14 8-663,-2-1 0,0-1 0,-1-1 0,14-11-185,-39 26 7,1 0 0,-1 0 1,0 0-1,0 1 0,0-1 1,0 0-1,0 0 0,0-1 0,0 1 1,0 0-1,0 0 0,-1 0 1,1-1-1,0 1 0,-1 0 0,1 0 1,-1-1-1,1 1 0,-1-1 1,0 1-1,0 0 0,1-1 1,-1 1-1,0-1 0,0 1 0,-1-1-7,1 1 16,-1-1 0,0 1 0,0-1-1,0 1 1,0 0 0,0 0-1,-1 0 1,1-1 0,0 1 0,-1 0-1,1 1 1,0-1 0,-1 0 0,1 0-1,-1 0 1,1 1 0,-1-1 0,-1 0-16,-6-1 106,1 0 0,-1 0 0,0 1 0,0 0 0,1 0 0,-1 1 0,0 0 0,0 1-106,5-1 81,0 0-1,1 1 1,-1 0-1,1 0 1,-1 0-1,1 0 0,0 0 1,-1 1-1,1-1 1,0 1-1,0 0 1,0 0-1,0 0 0,0 1 1,0-1-1,1 0 1,-1 1-1,1 0 1,0 0-1,0 0 0,0 0 1,0 0-1,0 0 1,1 0-1,-1 1 1,1-1-1,-1 2-80,2-1 71,-1 1 1,1-1-1,0 0 1,0 0-1,1 0 0,-1 0 1,1 1-1,0-1 0,0 0 1,0 0-1,1 0 1,-1-1-1,1 1 0,0 0 1,0 0-1,0-1 1,1 1-1,-1-1 0,1 0 1,0 0-1,0 0 1,0 0-1,0 0 0,2 0-71,4 3 61,-1-1 0,1 1 0,1-2 1,-1 1-1,1-2 0,0 1 0,-1-1 0,2-1 0,-1 0 0,0 0 0,0-1 0,7 0-61,7 1 60,0-2 0,-1-1 1,1-1-1,22-5-60,-43 6-118,0 0 1,-1 0-1,0 0 0,1 0 1,-1 0-1,0 0 0,1-1 1,-1 0-1,0 1 0,0-1 1,0 0-1,0 0 1,0 0-1,-1 0 0,1 0 1,-1 0-1,1 0 0,-1-1 1,0 1-1,0 0 0,0-1 1,0 1-1,1-3 118,1-9-1270,0 1-1,0-1 0,-1 1 1,-1-5 1270,4-13 1050,-5 30-997,0-1 0,0 0-1,0 0 1,0 0-1,1 1 1,-1-1 0,1 0-1,0 0 1,-1 1-1,1-1 1,0 1 0,0-1-1,0 1 1,0-1-1,0 1 1,0-1 0,0 1-1,1 0 1,-1-1-1,0 1 1,1 0-1,-1 0 1,1 0-53,1 1 159,0 1 0,0 0 0,0-1 0,0 1 0,0 0 1,0 1-1,0-1 0,0 0 0,-1 1 0,1 0 0,-1-1 0,1 1 0,-1 0 0,2 2-159,19 16 364,0 1-1,10 14-363,4 3 209,-3-13 762,-33-24-998,0-1 1,1 1 0,-1-1-1,0 1 1,1-1 0,-1 0 0,1 0-1,-1 1 1,0-1 0,1 0 0,-1 0-1,1 0 1,-1-1 0,1 1 0,0 0 26,10-10-3403,-5-4-127</inkml:trace>
  <inkml:trace contextRef="#ctx0" brushRef="#br2" timeOffset="-75523.88">17248 13721 7666,'1'-39'3544,"-17"44"473,-6-1-1744,-2 10-401,-1 0-296,-3 6-231,-1 0-441,0 5-152,4-3-296,4 2-120,5-9-216,5 0-32,7-1-56,6-2 344,3-6 9,7 0 327,1-1-5713,4-22 2024</inkml:trace>
  <inkml:trace contextRef="#ctx0" brushRef="#br2" timeOffset="-75116.97">17748 13546 10650,'0'-3'452,"1"1"1,-1-1-1,0 1 0,0-1 0,-1 1 0,1-1 0,0 1 0,-1 0 0,1-1 0,-1 1 1,0 0-1,0-1 0,0 1 0,0 0 0,0 0 0,-1 0 0,1 0 0,-1 0 0,1 0 1,-1 0-1,-1-1-452,-7-9 1088,10 12-1041,0 0 0,-1-1 0,1 1 0,0 0 1,-1-1-1,1 1 0,0-1 0,0 1 0,-1 0 1,1-1-1,0 1 0,0-1 0,0 1 1,0-1-1,-1 1 0,1-1 0,0 1 0,0-1 1,0 1-1,0-1 0,0 1 0,0 0 0,0-1 1,1 1-1,-1-1 0,0 1 0,0-1 1,0 1-1,0-1 0,1 1 0,-1 0 0,0-1 1,0 1-1,1-1 0,-1 1 0,0 0 0,0-1 1,1 1-1,-1 0 0,1-1 0,-1 1 1,0 0-1,1-1 0,-1 1 0,1 0 0,-1 0 1,0 0-1,1 0 0,-1-1 0,1 1 0,-1 0 1,1 0-1,-1 0 0,1 0 0,-1 0 0,1 0 1,-1 0-1,1 0-47,35-3 12,-29 3 115,12 0-102,1 1-1,0 1 0,0 0 0,1 2-24,-16-4 8,0 1-1,-1 0 1,1 0-1,0 0 1,-1 1-1,0 0 1,1 0-1,-1 0 1,0 0-1,0 1 1,0-1-1,0 1 1,0 0-1,-1 0 1,1 0-1,-1 1 1,0-1-1,0 1 1,0 0-1,0 1-7,-2-3 13,-1 0-1,1 0 1,-1 0-1,1 0 1,-1 0-1,0 0 1,0 0-1,0 1 1,0-1-1,0 0 1,0 0 0,-1 0-1,1 0 1,-1 0-1,1 0 1,-1 0-1,0 0 1,0 0-1,1 0 1,-2 0-1,1-1 1,0 1-1,0 0 1,-1-1-1,1 1-12,-6 6 132,-1 0-1,0-1 1,-1 0 0,-6 4-132,-22 20 586,37-30-580,0 0 0,-1-1 1,1 1-1,0 0 0,-1-1 1,1 1-1,0 0 0,-1 0 0,1 0 1,0-1-1,0 1 0,0 0 1,0 0-1,0-1 0,0 1 1,0 0-1,0 0 0,0 0 0,1-1 1,-1 1-1,0 0 0,0 0 1,1-1-1,-1 1 0,0 0 0,1-1 1,-1 1-1,1 0 0,-1-1 1,1 1-1,-1 0 0,1-1 0,-1 1 1,1-1-1,-1 1 0,1-1 1,0 1-1,-1-1 0,1 0 0,0 1 1,0-1-1,-1 0 0,1 0 1,0 1-1,0-1-6,43 15 1,-32-12 26,-7-1-28,1 1 1,-1-1 0,0 1 0,0 0 0,0 0 0,0 1 0,-1-1-1,1 1 1,-1 0 0,0 0 0,0 1 0,0-1 0,-1 1 0,1 0-1,-1 0 1,0 0 0,-1 0 0,1 1 0,-1-1 0,0 1-1,0 1 1,0 2 42,0 0 0,-1 0 0,0 1 0,0-1 0,-1 1-1,0-1 1,-1 1 0,0-1 0,0 1 0,-1-1 0,0 0-1,-3 8-41,3-13 96,0 0-1,0-1 1,-1 1-1,1 0 0,-1-1 1,0 1-1,0-1 1,0 0-1,0 0 1,0 0-1,-1 0 0,1-1 1,-1 1-1,0-1 1,0 0-1,0 0 0,0 0 1,0-1-1,0 1 1,-4 0-96,-3 1 193,-1-1 0,0 0 0,1 0 0,-1-1 1,0-1-1,0 0 0,-2 0-193,12-1-231,0 1 1,0 0-1,0 1 1,0-1-1,0 0 1,0 1-1,0-1 1,0 1-1,0-1 1,0 1-1,0 0 1,-1 1 230,-6 2-1956,-18 3-1666</inkml:trace>
  <inkml:trace contextRef="#ctx0" brushRef="#br2" timeOffset="-73637.32">15492 15554 9810,'-62'-29'2299,"62"29"-2218,-1 0-1,1-1 0,-1 1 1,1 0-1,-1 0 1,1 0-1,-1 0 0,1 0 1,0 0-1,-1 0 1,1 0-1,-1 0 0,1 0 1,-1 0-1,1 0 0,-1 0 1,1 0-1,-1 0 1,1 1-1,0-1 0,-1 0 1,1 0-1,-1 0 1,1 1-1,-1-1 0,1 0 1,0 0-1,-1 1 0,1-1 1,0 0-1,-1 1 1,1-1-1,0 1 0,0-1 1,-1 0-1,1 1 1,0-1-1,0 1 0,0-1 1,0 1-1,-1-1 0,1 0 1,0 1-1,0-1 1,0 1-1,0-1 0,0 1-80,1 23 825,0-20-473,-1 50 1781,-1-41-1806,1 1 0,0-1 0,1 1 0,0-1-1,1 1 1,0-1 0,1 0 0,1 0 0,0 0 0,1-1 0,5 11-327,-9-22 20,-1-1 1,1 1 0,-1 0-1,1-1 1,-1 1-1,1-1 1,-1 1 0,1-1-1,0 0 1,-1 1-1,1-1 1,0 0-1,0 1 1,-1-1 0,1 0-1,0 0 1,0 1-1,-1-1 1,1 0 0,0 0-1,0 0 1,0 0-1,-1 0 1,1 0-1,0 0 1,0 0 0,-1-1-1,1 1 1,0 0-1,0 0 1,-1-1 0,1 1-1,0 0 1,-1-1-1,1 1 1,0-1-1,-1 1 1,1-1 0,0 1-1,-1-1 1,1 1-1,-1-1 1,1 0 0,-1 1-1,0-1 1,1 0-1,-1 1 1,1-1-1,-1 0 1,0 0-21,27-43 525,-23 38-468,9-19-1,-5 9-17,1-1 0,1 1 0,0 1 0,1 0-1,1 0 1,6-4-39,-18 18 0,0 1 0,0 0 0,0 0 0,0 0 0,0 0 1,1-1-1,-1 1 0,0 0 0,0 0 0,0 0 0,0 0 0,1 0 0,-1 0 0,0 0 0,0 0 0,0-1 0,1 1 0,-1 0 0,0 0 0,0 0 0,0 0 0,1 0 0,-1 0 0,0 0 0,0 0 0,1 0 0,-1 0 0,0 0 0,0 0 1,0 1-1,1-1 0,-1 0 0,0 0 0,0 0 0,0 0 0,1 0 0,-1 0 0,0 0 0,0 1 0,0-1 0,0 0 0,0 0 0,1 0 0,-1 0 0,0 1 0,0-1 0,0 0 0,0 0 0,0 0 0,0 0 0,0 1 0,0-1 0,1 0 0,-1 0 1,0 0-1,0 1 0,0-1 0,0 0 0,0 0 0,0 1 0,0-1 0,0 0 0,0 0 0,0 0 0,-1 1 0,1-1 0,0 0 0,0 16 23,0-16-21,-3 22 42,2-10-15,-1 1 0,2-1 0,0 1-1,0-1 1,3 11-29,-3-21 9,0 0 0,0 0-1,1 0 1,-1 0 0,1 0 0,0-1-1,-1 1 1,1 0 0,0-1-1,0 1 1,0 0 0,0-1 0,1 1-1,-1-1 1,0 0 0,0 1-1,1-1 1,-1 0 0,1 0-1,-1 0 1,1 0 0,0 0 0,-1 0-1,1 0 1,0-1 0,0 1-1,-1 0 1,1-1 0,0 0 0,0 1-1,0-1 1,0 0 0,0 0-1,0 0 1,0 0 0,-1 0 0,1-1-1,0 1 1,0 0 0,0-1-1,1 0-8,13-3 47,0 0 0,-1-1 0,1-1 0,10-5-47,-9 3 27,9-3 48,-1-2 0,20-13-75,-46 29 29,0-1 1,0 1 0,0 0-1,1 0 1,-1 1 0,1-1-1,0 0 1,0 0 0,0 0-1,0 0 1,0 0 0,0 0-1,1 0 1,0 0 0,0 0-1,0 0 1,0 1-30,0 0 11,-1-1 1,1 0 0,0 1-1,0-1 1,0 0-1,0 0 1,1 0-1,-1 0 1,1 0 0,0 0-1,0 0 1,0-1-1,0 1 1,0 0-1,1-1 1,-1 0-1,1 0 1,-1 0 0,1 0-1,0 0 1,0 0-1,0-1 1,0 1-1,0-1 1,0 0-1,0 0 1,1 0 0,-1 0-1,0 0 1,1-1-1,-1 0 1,0 0-1,1 0 1,-1 0-1,1 0 1,-1 0 0,0-1-1,1 0 1,1 0-12,82-20 158,-82 20-144,1-1-1,-1 0 1,1 0-1,-1-1 0,0 0 1,0 0-1,0 0 1,0-1-1,0 1 1,-1-1-1,1 0 1,-1 0-1,3-5-13,-7 9 5,1-1 1,-1 0-1,1 1 1,-1-1-1,1 0 0,-1 0 1,1 0-1,-1 0 0,0 1 1,1-1-1,-1 0 0,0 0 1,0 0-1,1 0 1,-1 0-1,0 0 0,0 0 1,0 0-1,0 0 0,-1 0 1,1 0-1,0 0 0,0 0 1,0 1-1,-1-1 1,1 0-1,0 0 0,-1 0 1,1 0-1,-1 0 0,0 0-5,0 0 9,-1 0-1,0 0 1,0 0-1,1 0 1,-1 0-1,0 0 0,0 0 1,0 1-1,0-1 1,0 1-1,0-1 1,0 1-1,0 0 0,-1 0-8,-4 0 14,1-1-1,0 2 0,0-1 0,0 1 0,0 0 0,-1 0 0,1 0 0,0 1 0,1 0 0,-4 1-13,7-1 2,0-1 0,0 0 0,-1 1 0,1 0-1,0-1 1,1 1 0,-1 0 0,0 0 0,0 0 0,1 0 0,-1 0 0,1 1 0,0-1 0,0 0 0,0 1 0,0-1 0,0 1-1,0-1 1,0 1 0,1-1 0,0 1 0,-1 0 0,1-1 0,0 1 0,0 0 0,0-1 0,1 1 0,-1-1 0,1 1 0,-1 0 0,1-1-1,0 1 1,0-1 0,1 3-2,1 1 2,0-1-1,1 1 1,-1-1-1,1 0 0,1 0 1,-1 0-1,1 0 1,-1-1-1,1 1 1,1-1-1,-1-1 0,0 1 1,6 2-2,2 0 88,1-1 0,0 0-1,0-1 1,0 0 0,1-1 0,-1-1 0,1 0 0,-1-1 0,9-1-88,-12 0-116,1-1 0,-1 0 0,1-1 0,-1 0 0,0-1 1,0 0-1,2-2 116,-7 3-517,1-1 0,0-1 1,-1 1-1,0-1 0,0 0 1,0-1-1,0 0 517,19-23-3241</inkml:trace>
  <inkml:trace contextRef="#ctx0" brushRef="#br2" timeOffset="-73287.55">16279 15508 6809,'-49'-34'3185,"-12"4"208,2 6-1833,-1 8-344,14 12-559,8 9-257,16 4 704,10 8-4529,15 5 1881</inkml:trace>
  <inkml:trace contextRef="#ctx0" brushRef="#br2" timeOffset="-72528.75">16436 15622 8874,'14'65'9301,"-11"37"-6465,-3-89-2250,-7 52 1570,33-109-99,64-73-1857,-80 100-175,-8 13-21,0 0 1,0 0-1,0 0 0,0 1 1,1-1-1,0 1 0,-1-1 1,1 1-1,1 0 0,-1 0 1,0 0-1,1 0 1,-1 1-1,1-1 0,3-1-4,-5 4-1,-1 0 1,1 1-1,-1-1 0,0 0 0,1 1 0,-1-1 1,0 1-1,1-1 0,-1 1 0,0 0 0,0-1 1,0 1-1,1 0 0,-1 0 0,0 0 0,0 0 0,0 0 1,0 0-1,-1 0 0,1 0 0,0 1 0,0-1 1,-1 0-1,1 0 0,0 1 0,-1-1 0,1 0 1,-1 2 0,14 40 38,-14-42-34,9 80 211,-9-81-208,1 1 0,0-1 0,-1 0 0,1 0 1,0 1-1,-1-1 0,1 0 0,0 0 0,-1 0 0,1 0 0,0 0 0,0 0 0,-1 0 1,1 0-1,0 0 0,0 0 0,-1-1 0,1 1 0,0 0 0,-1 0 0,1-1 0,0 1 1,-1 0-1,1-1 0,-1 1 0,1-1 0,0 1 0,-1 0 0,1-1 0,-1 1 1,1-1-1,-1 0 0,0 1 0,1-1 0,-1 0-7,29-24 120,-27 23-101,107-101 217,-109 103-232,0 0-1,0 0 0,0-1 1,1 1-1,-1 0 1,0 0-1,0 0 1,0 0-1,0 0 1,1 0-1,-1 0 0,0 0 1,0 0-1,0 0 1,1 0-1,-1 0 1,0 0-1,0 0 1,0 0-1,0 0 0,1 0 1,-1 1-1,0-1 1,0 0-1,0 0 1,0 0-1,1 0 1,-1 0-1,0 0 0,0 0 1,0 1-1,0-1 1,0 0-1,0 0 1,1 0-1,-1 0 1,0 0-1,0 1 0,0-1 1,0 0-1,0 0 1,0 0-1,0 0 1,0 1-1,0-1 1,0 0-1,0 0 0,0 0 1,0 1-1,0-1 1,0 0-1,0 0 1,0 0-1,0 0 1,0 1-1,0-1 0,0 0 1,0 0-1,0 0 1,0 1-1,0-1-3,0 23 85,-1-4-85,1-17-3,1 5 11,-1 1-1,1 0 0,0-1 0,0 1 1,1-1-1,2 4-7,-3-8 6,0 0 0,1 0 0,-1 0 0,1-1 0,0 1 0,0 0 0,0-1 0,0 0 0,0 1 0,1-1 0,-1 0 0,1 0 1,-1 0-1,1 0 0,0-1 0,0 1 0,0-1 0,0 0 0,1 1-6,11 2-434,1 0-1,-1-1 1,0-1 0,1 0 0,-1-1-1,1-1 1,0 0 0,-1-1 0,1-1-1,8-2 435,-1-1-1296,-1 0 0,-1-1 0,1-1-1,-1-2 1,0 0 0,19-12 1296,-36 19-30,-1 0 0,1-1-1,0 1 1,-1-1 0,0 0 0,1-1 0,-1 1 0,-1 0-1,1-1 1,0 0 0,-1 1 0,0-1 0,2-3 30,-4 6 91,0 1-1,1-1 1,-1 0 0,0 0 0,0 0 0,0 0 0,0 0-1,0 0 1,0 0 0,0 0 0,0 0 0,0 0 0,0 0-1,0 0 1,0 0 0,-1 0 0,1 0 0,0 1 0,-1-1-1,1 0 1,-1 0 0,1 0 0,-1 0-91,-1 0 198,0-1 0,1 1-1,-1 0 1,0 0 0,0 0 0,1 0 0,-1 0 0,0 0 0,0 1 0,0-1-1,0 1 1,0-1 0,0 1 0,0 0 0,-3-1-198,-4 1 446,-1 0 0,0 1 0,1 0-1,-1 0 1,1 1 0,-1 0 0,1 0 0,0 1 0,0 1 0,-1 0-446,5-3 105,1 1 0,-1 1 0,1-1 0,0 0 1,-1 1-1,1 0 0,0 0 0,1 0 0,-1 1 1,0-1-1,1 1 0,0 0 0,0 0 0,0 0 1,0 0-1,1 0 0,0 1 0,0-1 0,0 1 1,0 1-106,1-5 14,1 1 0,-1 0 1,1-1-1,0 1 1,0-1-1,0 1 1,0-1-1,0 1 0,0 0 1,0-1-1,0 1 1,1-1-1,-1 1 0,1-1 1,-1 1-1,1-1 1,-1 1-1,1-1 0,0 1 1,0-1-1,0 0 1,0 0-1,0 1 1,0-1-1,0 0 0,0 0 1,0 0-15,2 1 15,0-1 0,0 1 0,0-1 0,0 0 0,1 0 0,-1 0 1,0 0-1,0 0 0,1-1 0,-1 0 0,0 1 0,3-1-15,7-1 33,0 0-1,-1 0 1,1-1-1,-1-1 1,0 0-1,8-4-32,-13 4 18,-1 0 0,1-1 0,-1 0 0,0 0 0,0-1 0,-1 0 0,0 0 0,1 0 0,-2-1 0,1 1 0,-1-1 0,1-1-18,-4 5 7,1 0 0,-1 1 0,0-1 1,1 0-1,-1 0 0,0 0 0,-1-1 0,1 1 0,0 0 0,0 0 1,-1 0-1,1-1 0,-1 1 0,0 0 0,0-1 0,0 1 1,0 0-1,0 0 0,0-1 0,-1 1 0,1 0 0,-1 0 0,0-1 1,1 1-1,-1 0 0,0 0 0,0 0 0,0 0 0,-1 0 1,1 0-1,0 0 0,-1 1 0,1-1 0,-1 0 0,0 1 0,1-1 1,-1 1-1,0-1 0,-1 1-7,1-1-11,0 1 1,0 0-1,0 0 0,0 0 0,0 0 1,0 1-1,0-1 0,0 1 1,0-1-1,0 1 0,0 0 1,-1-1-1,1 1 0,0 0 1,0 1-1,0-1 0,-1 0 1,1 1-1,0-1 0,0 1 0,0-1 1,0 1-1,0 0 0,0 0 1,0 0-1,0 0 0,0 1 1,0-1-1,1 0 0,-1 1 1,0-1-1,1 1 0,-1 0 11,-14 26-5056,14-17 1579</inkml:trace>
  <inkml:trace contextRef="#ctx0" brushRef="#br2" timeOffset="-72189.13">17379 15674 8642,'33'-2'2944,"-32"7"913,0 1-2408,5 8 319,-1 2-296,1 5-15,-2-2-481,0 4-112,1-3-328,-3-2-168,0-6-208,4 2-32,-3-4 120,-1-9 128,4-4 457,-6 2-5770,0-2 2208</inkml:trace>
  <inkml:trace contextRef="#ctx0" brushRef="#br2" timeOffset="-71591.27">17467 15532 7994,'-22'-12'4971,"18"10"-1822,18 9-2379,2 3-766,0 0 1,-1 0-1,1 2 1,-2 0-1,0 0 1,0 1-5,-7-5 21,-1 0 1,0 0-1,0 0 0,0 1 0,-1-1 1,0 1-1,-1 1 0,0-1 0,0 1 1,-1-1-1,0 1 0,-1 1-21,10 45 3505,-16-63 413,2 4-3722,0-1-1,0 1 1,0 0 0,1-1 0,-1 1 0,1-1 0,0 1 0,0-1 0,0 0-1,0 1 1,1-1 0,-1 0 0,1 0-196,1 3 1,0 0 0,-1 0 1,1 0-1,0 1 0,0-1 0,0 0 0,0 0 0,0 1 1,0-1-1,0 1 0,0-1 0,1 1 0,-1-1 0,0 1 1,0-1-1,0 1 0,0 0 0,1 0 0,-1 0 0,0 0 1,1 0-2,35-3 5,-35 3-4,60 2 9,54 1 11,-107-3-13,0-1 0,0 1 0,0-2 0,0 0 0,0 0 0,0 0 1,0-1-1,-1 0 0,0-1 0,5-2-8,3-11 67,-15 16-63,-1 1 0,0-1 0,0 1 0,0-1 0,0 1 0,0-1 0,0 1 0,0 0 0,0-1 0,0 1 0,0-1 0,0 1 0,0-1 0,-1 1 0,1-1 0,0 1 0,0 0 0,0-1 0,0 1 0,-1-1 0,1 1 0,0 0 0,-1-1 0,1 1 0,0 0 0,-1-1 0,1 1 0,-1-1-4,-1 0 8,0 0 0,0 0 0,0 0 0,0 1-1,0-1 1,0 0 0,0 1 0,-1-1 0,1 1 0,0 0 0,0 0 0,-1 0 0,1 0-1,0 0 1,-1 0 0,1 1-8,-5 0 1,0 1-1,0 0 1,0 0 0,0 1-1,1 0 1,-1 0-1,1 0 1,0 1 0,-1 0-1,2 0 1,-1 1-1,1 0 1,-1 0 0,1 0-1,0 0 1,1 1-1,0 0 1,-2 3-1,4-6 1,0 0 0,0 1 0,1-1 0,0 1 0,-1-1 0,1 1 0,1 0 0,-1 0 0,0-1 0,1 1 0,0 0 0,0 0 0,0-1 0,0 1 0,1 0 0,-1 0 0,1-1 0,0 1 0,0 0 0,1-1 0,-1 1 0,1-1 0,-1 1 0,1-1 0,0 0 0,0 0 0,1 0 0,-1 0 0,1 0 0,-1 0 0,1-1 0,0 1 0,0-1 0,0 0 0,1 1-1,3 2 9,1-1 1,0 1-1,0-1 1,0-1-1,1 1 1,0-1 0,-1-1-1,1 0 1,0 0-1,0 0-9,97 6 493,-47-5-357,-10 0-4177,-6-5 549</inkml:trace>
  <inkml:trace contextRef="#ctx0" brushRef="#br2" timeOffset="-70510.13">16331 16352 11915,'-52'43'3142,"36"-37"1416,28-13-1848,25-2-2211,19-4-127,1-3 0,-2-2 0,34-17-372,-86 34 13,1-1 1,-1 0-1,0 0 1,0 0-1,0-1 1,0 1-1,-1-1 1,1 0-1,0 0 1,-1 1-1,0-2-13,-1 4 7,-1-1-1,0 1 1,1-1-1,-1 1 1,0-1-1,0 1 1,0-1-1,1 0 1,-1 1-1,0-1 1,0 1-1,0-1 1,0 0-1,0 1 0,0-1 1,0 0-1,0 1 1,0-1-1,0 1 1,0-1-1,-1 0 1,1 1-1,0-1 1,-1 0-7,1 0 10,-1 0 0,0 1-1,0-1 1,0 0 0,0 0 0,0 1 0,-1-1 0,1 0 0,0 1 0,0-1 0,0 1-1,0 0 1,-1-1 0,1 1 0,0 0 0,0 0 0,-2 0-10,-16-3 169,0 2 0,0 0 0,0 2 0,0 0 0,0 1 0,0 0 0,0 2 0,0 0 0,1 1 0,0 1 0,0 1 0,0 1 0,1 0 0,0 1-169,14-7 40,1-1 1,-1 1-1,1-1 1,0 1-1,0 0 1,0 0-1,-1 0 1,2 0-1,-1 0 1,0 1-1,0-1 1,1 0-1,-1 1 0,1-1 1,0 1-1,0 0 1,0-1-1,0 1 1,0 0-1,1 0 1,-1 0-1,1 1-40,0 0 42,1-1-1,-1 1 0,1-1 1,0 1-1,0-1 0,0 1 1,1-1-1,0 0 0,-1 1 1,1-1-1,0 0 0,0 0 1,0-1-1,1 1 0,1 2-41,6 4 75,-1-1 0,1 0 0,1 0 0,-1-1 0,1 0 0,0-1 0,1 0 1,0-1-1,8 2-75,-1-1 54,0-2 1,1 0 0,0-2 0,0 0 0,0-1 0,9-1-55,-16-1 29,0 0 0,0 0 0,0-1-1,0-1 1,0 0 0,-1-1 0,1-1-1,-1 0 1,0 0 0,6-4-29,-13 6-67,-1 0 1,1 0-1,0-1 1,-1 0-1,0 1 1,0-1-1,0-1 1,0 1-1,0 0 0,-1-1 1,0 0-1,0 0 1,0 0-1,-1 0 1,0 0-1,0-1 1,0 1-1,0-1 0,-1 1 1,0-1-1,0 0 1,-1 1-1,1-1 1,-1 0-1,-1 1 1,1-1-1,-1 0 0,0 1 1,0-1-1,0 0 1,-1 1-1,-1-3 67,-3-12 24,6 20-22,0-1-1,0 1 1,0 0 0,0 0 0,0-1 0,0 1 0,0 0 0,1-1-1,-1 1 1,0 0 0,0 0 0,0-1 0,0 1 0,1 0 0,-1 0-1,0 0 1,0-1 0,1 1 0,-1 0 0,0 0 0,0 0 0,1 0-1,-1-1 1,0 1 0,1 0 0,-1 0 0,0 0 0,1 0 0,-1 0-1,0 0 1,0 0 0,1 0 0,-1 0 0,1 0-2,42 11 97,-12 2-537,65 22 1653,-87-32-1788,1 0 0,0-1 0,-1 0 0,1-1 0,0 0 0,0 0 0,0-1 0,8-1 575,-3-3-3828</inkml:trace>
  <inkml:trace contextRef="#ctx0" brushRef="#br2" timeOffset="-70119.34">17052 16325 3729,'-6'-14'13557,"-9"9"-10028,-24 8-2539,23 2-616,1 0 1,-1 0-1,1 2 1,0 0-1,0 1 0,1 0 1,0 1-1,1 1 1,-3 2-375,7-5 92,0 0-1,0 0 1,1 1 0,0 1-1,0-1 1,1 1 0,0 0 0,1 1-1,0 0 1,1 0 0,0 0 0,0 0-1,1 1 1,-1 4-92,4-14 41,1 0 1,0 1-1,-1-1 1,1 0-1,0 0 1,0 0-1,0 0 1,0 0-1,0 1 1,0-1-1,0 0 1,1 0-1,-1 0 1,0 0-1,1 0 1,-1 0-1,1 1 1,-1-1-1,1 0 1,-1 0-1,1 0 0,0 0 1,-1-1-1,1 1 1,0 0-1,0 0 1,0 0-1,-1-1 1,1 1-1,0 0 1,0-1-1,0 1 1,0-1-1,0 1 1,1-1-1,-1 1 1,0-1-1,0 0-41,2 1-304,0-1-1,1 1 1,-1-1 0,0 0-1,1 0 1,-1 0-1,0-1 1,0 1 0,1-1-1,-1 0 1,0 0 0,2 0 304,31-16-2842</inkml:trace>
  <inkml:trace contextRef="#ctx0" brushRef="#br2" timeOffset="-69430.69">17492 16172 3921,'0'-53'4476,"-1"45"-2161,0 0 0,0-1-1,-1 1 1,0 0 0,-3-7-2315,5 14 126,0 1 1,0-1-1,0 1 1,-1 0-1,1-1 1,0 1-1,0-1 1,0 1-1,0 0 1,0-1-1,-1 1 0,1 0 1,0-1-1,0 1 1,-1 0-1,1-1 1,0 1-1,0 0 1,-1 0-1,1-1 1,0 1-1,-1 0 0,1 0 1,0 0-1,-1-1 1,1 1-1,0 0 1,-1 0-1,1 0 1,-1 0-1,1 0 1,0 0-1,-1 0 1,1 0-1,-1 0 0,1 0 1,0 0-1,-1 0 1,1 0-1,-1 0 1,1 0-1,0 0 1,-1 0-1,1 0 1,0 1-1,-1-1 1,1 0-1,0 0 0,-1 0 1,1 1-1,0-1 1,-1 0-1,1 0 1,0 1-1,0-1 1,-1 0-1,1 1 1,0-1-1,0 0 0,-1 1-126,-16 27 486,13-20-240,-6 9-65,1 1 1,1 1-1,0-1 1,2 1-1,0 1 0,1-1 1,0 3-182,3-7 94,0 1 1,1 0 0,1 0 0,1 0-1,0 0 1,0 0 0,4 9-95,-4-20 21,1 1 0,0-1 0,0 0 0,0 0 0,1 0 0,-1 0 0,1 0 0,1 0 1,-1-1-1,1 1 0,-1-1 0,1 0 0,1 0 0,-1-1 0,0 1 0,1-1 0,0 0 0,0 0 0,0 0 0,0-1 1,0 1-1,5 0-21,4 1 34,0-2 0,0 0 0,0 0 0,0-2 0,1 1 0,-1-2 0,0 0 0,0 0 0,0-2 0,0 0 1,0 0-1,-1-1 0,1-1 0,-1 0 0,0-1 0,0 0-34,-11 5 2,0-1-1,0 1 1,1 0-1,-1-1 1,0 0 0,0 1-1,0-1 1,-1 0 0,1 0-1,0 0 1,0-1-2,4-18-5268,-9 5 1131</inkml:trace>
  <inkml:trace contextRef="#ctx0" brushRef="#br2" timeOffset="-69022.26">17714 16354 7570,'-6'-9'10344,"-1"6"-3911,-6 13-1859,-7 30-4507,15-24 99,0 0 0,2 1 1,-1-1-1,2 1 0,0 0 1,1 7-167,1-19 61,0-1 0,-1 1 1,2 0-1,-1-1 0,0 1 1,1 0-1,0-1 0,0 1 1,1-1-1,-1 1 0,1-1 1,0 0-1,0 0 0,0 0 0,1 0 1,-1 0-1,1 0 0,0 0 1,0-1-1,0 0 0,1 1 1,-1-1-1,1 0 0,-1-1 1,1 1-1,0-1 0,3 2-61,0-3-185,-7-2-5015,-4-3 789</inkml:trace>
  <inkml:trace contextRef="#ctx0" brushRef="#br2" timeOffset="-68280.36">16756 16239 3609,'-26'-10'1050,"-26"-10"3525,46 22 6243,9 6-7833,11 9-2430,-1-4-282,0-1-1,1-1 1,0 0 0,1 0 0,0-2 0,0 0-1,1 0 1,0-2 0,8 3-273,87 24 723,-62-20-36,43 19-687,-92-32 1163,-4-2-1707,2 0-2963,-1-1 447</inkml:trace>
  <inkml:trace contextRef="#ctx0" brushRef="#br2" timeOffset="-67924.28">17162 16153 7754,'1'0'197,"-1"-1"0,0 0 0,0 0 1,1 0-1,-1 0 0,0 0 0,0 1 0,0-1 1,0 0-1,0 0 0,0 0 0,0 0 0,-1 0 1,1 0-1,0 0 0,0 1 0,-1-1 1,1 0-1,0 0 0,-1 0 0,1 1 0,-1-1 1,1 0-1,-1 0 0,1 1 0,-1-1 0,0 1 1,1-1-1,-1 0 0,0 1 0,1-1 1,-1 1-1,0-1 0,0 1 0,0 0 0,1-1 1,-1 1-1,0 0 0,0 0 0,0-1-197,-1 1 234,0 0 0,0 1 0,0-1 0,-1 0 0,1 1 0,1 0-1,-1-1 1,0 1 0,0 0 0,0 0 0,0 0 0,0 0 0,1 0 0,-1 0 0,0 0-1,1 1 1,-1-1 0,0 1-234,-53 62 5082,-47 68-5082,51-64 1302,-2-3 0,-3-1-1302,-1-9 769,34-34-478,1 1-1,1 1 1,1 0-1,-8 14-290,27-36 6,1-1 0,0 1 0,-1 0 0,1-1 0,0 1 0,-1 0 0,1-1 0,0 1 0,0 0-1,0 0 1,0-1 0,-1 1 0,1 0 0,0 0 0,0-1 0,0 1 0,0 0 0,1 0 0,-1-1 0,0 1 0,0 0 0,0-1 0,1 1 0,-1 0 0,0 0 0,1-1 0,-1 1 0,0-1 0,1 1-1,-1 0 1,1-1-6,12 12-4245,4-3 682</inkml:trace>
  <inkml:trace contextRef="#ctx0" brushRef="#br1" timeOffset="55196.71">22726 5653 2905,'-18'38'2574,"3"-29"2785,15-9-4874,0 0 1,0 0 0,0 0 0,0 0-1,0-1 1,0 1 0,0 0-1,0 0 1,0 0 0,0 0-1,0 0 1,0 0 0,0 0 0,0 0-1,0-1 1,0 1 0,0 0-1,0 0 1,0 0 0,0 0 0,0 0-1,0 0-485,18-7 90,0-1-1,0 0 1,-1-1 0,0-1-1,0 0 1,-1-2-1,-1 0 1,0 0 0,0-1-1,-1-1 1,-1-1-1,-1 0 1,0 0-1,-1-2 1,0 1 0,-1-1-1,1-6-89,-5 12 26,0-1 0,-1 0 0,-1 0-1,0-1 1,-1 1 0,1-3-26,-11 3 187,7 12-179,0 0 0,0-1 1,0 1-1,0 0 0,-1 0 1,1 0-1,0-1 0,0 1 1,0 0-1,-1 0 0,1 0 1,0 0-1,0 0 0,-1 0 0,1-1 1,0 1-1,0 0 0,-1 0 1,1 0-1,0 0 0,0 0 1,-1 0-1,1 0 0,0 0 1,0 0-1,-1 0 0,1 0 1,0 0-1,-1 0 0,1 1 1,0-1-1,0 0 0,-1 0 1,1 0-1,0 0 0,0 0 0,0 0 1,-1 1-1,1-1 0,0 0 1,0 0-1,0 0 0,-1 1 1,1-1-1,0 0 0,0 0 1,0 0-1,0 1 0,0-1 1,0 0-1,-1 0 0,1 1 1,0-1-1,0 0 0,0 0 1,0 1-1,0-1 0,0 0 0,0 1-8,-17 61 177,3 1 0,3 0 0,2 1-1,3 4-176,3-40 97,0-8 82,1 0 0,1 0 0,1 1-1,1 0-178,-1-20-511,2 3 2032,3-11-4868,5-12 227</inkml:trace>
  <inkml:trace contextRef="#ctx0" brushRef="#br1" timeOffset="55969.45">23034 5319 5377,'-6'-15'1255,"-1"1"-1,0-1 0,-1 1 1,-1 0-1,0 1 1,-1 0-1,-2-2-1254,8 11 196,0 0 1,0 0-1,-1 1 0,1-1 0,-1 1 0,0 0 1,0 1-1,0-1 0,0 1 0,-1 0 0,1 0 1,-1 0-1,1 1 0,-1 0 0,1 0 1,-1 1-1,0-1 0,1 1 0,-1 0 0,0 1 1,-5 0-197,-16 5 202,0 1 0,1 1 1,0 1-1,1 1 1,0 2-1,0 0 1,1 2-1,1 0 1,0 2-1,1 0 1,1 2-1,0 0 1,2 2-1,0 0 0,1 1 1,-2 4-203,-31 44 580,3 1 1,1 7-581,30-48 115,2 0 0,2 2 1,0-1-1,2 1 0,1 1 0,-3 25-115,11-42 49,1 1 0,0-1-1,2 1 1,0-1 0,1 1 0,0-1-1,1 0 1,1 0 0,3 8-49,4 10 107,1-1 0,2-1 0,13 21-107,-20-40 40,0-1-1,1 0 1,0 0-1,1-1 0,0 0 1,1 0-1,0-1 0,0 0 1,1-1-1,0 0 0,0-1 1,1 0-1,0-1 0,0-1 1,1 1-1,2-1-39,1 0 49,1-1 0,0 0 0,0-2 0,0 0 0,0 0 0,1-2 0,-1 0 0,0-1 0,1-1 0,-1 0 0,0-1 0,5-3-49,24-6 118,-1-3 0,-1-2 0,33-16-118,-51 19 38,-1 0 0,0-2 0,-1-1 0,-1 0 0,-1-2 0,16-17-38,-35 33 1,38-39 76,-1-3 0,-2-1 0,-1-4-77,-27 35 71,0-1 0,-1 0 0,0-1 0,-2 0 0,0 0 0,-1-1 0,-1 0 0,0 0 0,-1 0 0,-1 0 0,0-16-71,-2 16 67,-1 1-1,-1 0 0,-1 0 1,0 0-1,-1 0 1,-1 0-1,0 0 1,-1 1-1,-4-6-66,4 10 15,-1 0 1,-1 1-1,0 0 1,0 0-1,-1 1 1,0 0-1,-1 1 1,0-1-1,-1 2 1,0-1-1,0 1 0,-1 1 1,0 0-16,-14-9 125,-1 1 0,-1 1 0,0 2 0,-4-1-125,22 10-140,0 0 0,0 1 0,-1 0 0,1 0 0,-1 1 0,0 0 0,1 1 0,-8 1 140,12-1-446,-1 1 1,1 0-1,0 0 0,0 1 0,-1 0 1,1 0-1,0 0 0,0 0 0,-4 4 446,-22 19-3738</inkml:trace>
  <inkml:trace contextRef="#ctx0" brushRef="#br1" timeOffset="57435.6">23891 5495 6185,'-19'-29'895,"-29"-43"1561,43 66-1278,0 1 1,0 0-1,0 0 0,-1 1 1,0-1-1,-5-2-1178,11 7 83,-1-1 0,1 1-1,-1 0 1,1 0 0,0 0-1,-1 0 1,1 0 0,-1 0-1,1 0 1,0 0-1,-1 0 1,1 0 0,-1 0-1,1 0 1,0 0 0,-1 0-1,1 0 1,0 1 0,-1-1-1,1 0 1,-1 0 0,1 0-1,0 1 1,-1-1 0,1 0-1,0 0 1,0 1 0,-1-1-1,1 0 1,0 1 0,0-1-1,-1 0 1,1 1 0,0-1-1,0 0 1,0 1 0,-1-1-1,1 0 1,0 1 0,0-1-1,0 1 1,0-1 0,0 0-1,0 1 1,0-1-83,-5 27 545,3 74 958,4 24-1503,1-30 248,-3-56-117,2 1-1,2-1 0,2 0 1,3 11-131,-8-41-39,-3-11 1031,-5-21 312,0-51-1148,-9-108 287,9-9-443,6 167 61,0 11-8,1 0 1,0 0 0,1 0 0,0 0-1,1 0 1,3-8-54,-4 23-7,1-1 0,-1 1 0,1-1 0,-1 1 0,0 0 0,0-1 0,0 1 0,0 0 0,0 0 0,0 0 0,0 0 0,0 0 0,-1 0 0,1 1 7,12 23-6,-8-16 8,0-2-1,1 1 1,0-1-1,0 0 1,1 0-1,0 0 1,1-1 0,7 6-2,-12-11 3,0 0 1,0 0 0,0 0 0,0 0 0,0-1 0,1 1 0,-1-1 0,1 0 0,-1 0-1,1 0 1,0 0 0,-1 0 0,1-1 0,0 0 0,-1 0 0,1 0 0,0 0 0,-1-1-1,1 1 1,0-1 0,-1 0 0,1 0 0,-1 0 0,1 0 0,-1-1 0,1 0 0,-1 1-1,0-1 1,1-1-4,4-4 15,-1 1-1,0-2 0,0 1 0,0-1 0,-1 0 0,0-1 1,0 1-1,-1-1 0,0 0 0,-1 0 0,0-1 1,2-8-15,-2 6 52,0 0 1,-1 0 0,0-1-1,-1 1 1,-1-1 0,0 1 0,0-1-1,-1 0 1,-1 1 0,0-3-53,21 132 598,0 5-361,5 0-1,6-2 1,13 24-237,-43-140 11,23 49 146,-23-50-138,0 0 0,1 0 0,-1 0 0,1-1 0,0 1 0,0-1 0,0 1 0,0-1 0,0 0 0,0 1 0,1-1 0,-1-1 1,1 1-1,-1 0 0,4 1-19,0-6 193,-5 0-5081,-1 1 1067</inkml:trace>
  <inkml:trace contextRef="#ctx0" brushRef="#br1" timeOffset="57777.08">24451 5611 8242,'-3'0'372,"1"0"0,0 0 0,0 0 0,0 0 0,-1 1 0,1-1 0,0 1 1,0-1-1,0 1 0,0 0 0,0 0 0,0 0 0,0 0 0,0 0 0,0 0 0,0 1 0,1-1 0,-1 1 1,0-1-1,1 1 0,0-1 0,-1 1 0,1 0 0,-1 0-372,1 4 599,-1 0 1,1 0-1,0 0 1,1 0-1,-1 1 1,1-1-1,0 0 1,1 5-600,0-3-50,-1 0 198,0 1 0,1-1 1,0 0-1,1 0 0,0 1 0,0-1 0,1 0 0,0-1 1,3 7-149,-6-13 24,1 1 1,0-1-1,1 1 1,-1-1-1,0 1 1,0-1-1,1 0 1,-1 1-1,0-1 1,1 0-1,-1 0 1,1 0-1,0 0 1,-1-1 0,1 1-1,0 0 1,0 0-1,-1-1 1,1 0-25,1 1 65,0-1 1,-1 0 0,1-1 0,0 1-1,0 0 1,-1-1 0,1 0-1,0 0 1,-1 1 0,1-1 0,-1-1-1,1 1 1,-1 0 0,1-1 0,-1 1-1,2-2-65,2-2-453,0 0 0,-1-1 0,1 1-1,-1-1 1,-1 0 0,5-5 453,10-18-2566</inkml:trace>
  <inkml:trace contextRef="#ctx0" brushRef="#br1" timeOffset="58500.57">24577 5566 6457,'-8'-32'799,"7"25"-460,-1 0-1,0 0 1,0 0 0,0 1 0,-1-1 0,0 1-1,0-1 1,-1 1 0,0 0 0,0 0-1,-3-3-338,-1-8 1976,8 17-1956,0-1 0,0 1-1,0-1 1,1 1 0,-1 0-1,0-1 1,0 1 0,0 0 0,0-1-1,0 1 1,0 0 0,1-1-1,-1 1 1,0 0 0,0-1 0,1 1-1,-1 0 1,0-1 0,0 1-1,1 0 1,-1 0 0,0-1 0,1 1-1,-1 0 1,0 0 0,1 0-1,-1 0 1,0-1 0,1 1 0,-1 0-1,0 0 1,1 0 0,-1 0-1,1 0 1,-1 0 0,0 0-1,1 0 1,-1 0 0,1 0-20,-1 0 28,-1 0 164,1 1 1,-1-1-1,0 0 1,1 1-1,-1-1 1,0 0-1,1 1 1,-1-1-1,1 1 1,-1-1-1,0 1 1,1-1-1,-1 1 0,1 0 1,0-1-1,-1 1 1,1 0-1,-1-1 1,1 1-1,0 0 1,0-1-1,-1 1-192,3 7 112,-1-1 0,1 0-1,0 0 1,1 0 0,0 0 0,0 0-1,0-1 1,1 1 0,0-1 0,0 0-1,1 0-111,58 62 627,-62-67-601,61 56 491,-36-35-400,0 2 0,-2 1 0,0 1 1,-2 0-1,18 29-117,-38-53 33,-1 0 0,1 0 0,-1 0 1,0 0-1,0 0 0,0 1 0,0-1 0,0 0 1,0 1-1,0-1 0,-1 0 0,1 1 0,-1-1 0,0 1 1,0-1-1,0 1 0,0-1 0,0 0 0,0 1 1,-1-1-1,1 1 0,-1-1 0,1 0 0,-1 1 1,-1 1-34,-1-2 97,1 0 0,-1 0 0,1 0 1,-1 0-1,0 0 0,0-1 0,0 1 1,0-1-1,0 0 0,-1 0 0,1 0 1,0 0-1,0-1 0,-1 1 1,1-1-1,0 0 0,-4 0-97,-19 3 404,20-2-340,0 0 0,1 0 1,-1-1-1,0 0 0,0 0 1,0 0-1,0-1 0,0 1 0,0-2 1,0 1-1,-4-2-64,9-1 24,10-1 3,24-6 16,-16 5-36,-4 2-6,23-8 17,-1-1 0,0-2 1,-1-1-1,16-11-18,-41 22 4,-1-1 0,0 0 0,0 0 0,0 0 0,-1-1 0,0 0 0,0-1 0,0 1 0,-1-1 0,-1-1 0,1 1 0,-1-1 0,-1 0 0,0 0 0,0 0 0,0 0 0,-1-1 0,-1 0 0,0 0 0,0 0-4,-2 8 3,1 1 0,-1-1 0,0 0 0,0 1 0,1-1-1,-1 0 1,-1 1 0,1-1 0,0 0 0,0 1 0,-1-1 0,1 0 0,0 1 0,-1-1 0,0 1 0,1-1 0,-1 1 0,0-1 0,0 1 0,0-1 0,0 1 0,0 0-3,0 0 1,0 1 1,0-1-1,-1 1 0,1-1 1,0 1-1,0 0 0,-1-1 1,1 1-1,0 0 0,0 0 0,0 0 1,-1 0-1,1 0 0,0 0 1,0 1-1,-1-1 0,1 0 1,0 1-1,0-1 0,0 1 0,0-1 1,-1 1-2,-3 2 11,-1-1-1,1 1 1,0 1 0,0-1 0,1 1 0,-1 0 0,1 0-1,0 0 1,0 1 0,0-1 0,-2 5-11,2-2 48,0 0-1,1 0 1,0 0 0,0 1 0,1-1-1,0 1 1,0-1 0,1 1-1,0 0 1,0 0 0,1-1-1,0 1 1,1 6-48,-1-11 33,1 1 0,0-1 0,0 0 1,0 1-1,0-1 0,1 0 0,-1 0 0,1 0 0,0 0 0,0 0 0,0 0 0,0-1 0,1 1 0,-1-1 0,1 1 0,-1-1 1,1 0-1,0 0 0,0 0 0,0 0 0,0-1 0,0 1 0,0-1 0,0 0 0,1 0 0,-1 0 0,0 0 0,1 0 1,-1-1-1,1 1 0,2-1-33,16-1 172,-1-1 0,1 0 0,-1-2 0,0 0 0,0-2 0,0 0 0,-1-1 0,12-7-172,-22 10 19,22-11-3960,-6-5 577</inkml:trace>
  <inkml:trace contextRef="#ctx0" brushRef="#br1" timeOffset="59908.39">25944 5728 10074,'-34'18'7743,"57"-32"-4945,23-14-2558,-39 23-169,-1 1 1,0-2-1,0 1 0,-1 0 1,1-1-1,-1 0 0,-1-1 1,1 1-1,-1-1 0,0 0 1,-1 0-1,1 0 0,-1 0 1,-1-1-72,-1 6 26,0-1 1,-1 1-1,1-1 1,-1 1 0,0-1-1,0 1 1,0-1-1,0 1 1,0 0 0,0-1-1,-1 1 1,1-1-1,-1 1 1,0 0-1,0-1 1,0 1 0,0 0-1,0 0 1,0-1-1,0 1 1,-1 0 0,1 0-1,-1 1 1,0-1-1,1 0 1,-1 0-1,0 1 1,0-1 0,0 1-1,0 0 1,0-1-1,-1 1 1,1 0 0,0 0-1,0 0 1,-1 1-1,1-1 1,-1 1 0,1-1-1,0 1 1,-1 0-1,0 0-26,-3-1 49,-1 0-1,1 1 1,-1-1-1,1 2 1,-1-1-1,1 1 0,-1 0 1,1 0-1,-1 1 1,1 0-1,0 0 1,0 0-1,0 1 1,0 0-1,0 0 1,1 0-1,-1 1 1,1 0-1,0 0 0,0 0 1,0 1-1,1 0 1,0 0-1,-1 0 1,2 0-1,-1 0 1,1 1-1,0 0 1,0 0-1,0 0 1,1 0-1,0 0 0,-2 7-48,3-8 28,-1 0 0,0 1 0,1 0-1,0-1 1,1 1 0,-1-1 0,1 1-1,0 0 1,1 0 0,-1-1 0,1 1 0,0 0-1,0-1 1,1 1 0,0-1 0,0 0-1,0 1 1,0-1 0,1 0 0,0 0-1,0-1 1,1 1 0,-1-1 0,1 1-1,0-1 1,0 0 0,0 0 0,1-1-1,-1 1 1,1-1 0,0 0 0,0 0-1,0-1 1,0 1 0,0-1 0,1 0-1,-1-1 1,5 2-28,5-1 40,-1 0-1,1-1 0,0 0 1,0-2-1,0 1 1,-1-2-1,1 0 1,-1 0-1,1-2 0,-1 0 1,0 0-1,0-1 1,0-1-1,0-1-39,-4 2 25,-1 1-1,1-2 1,-1 1-1,0-1 1,-1-1-1,0 0 1,0 0-1,0 0 1,-1-1-1,0 0 1,0-1-1,-1 0 1,0 0-1,-1 0 1,0 0-1,0-1 1,-1 0-1,0 0 1,1-6-25,-2-5 27,-2 17-21,-1 0 1,1 0 0,0-1-1,0 1 1,0 0-1,1 0 1,-1 0 0,1 0-1,0 1 1,0-1 0,2-2-7,-4 6 0,0-1-1,1 1 1,-1 0 0,0 0 0,0 0 0,1-1 0,-1 1-1,0 0 1,1 0 0,-1 0 0,0-1 0,1 1 0,-1 0-1,0 0 1,1 0 0,-1 0 0,0 0 0,1 0 0,-1 0 0,0 0-1,1 0 1,-1 0 0,0 0 0,1 0 0,-1 0 0,0 0-1,1 0 1,-1 0 0,0 0 0,1 0 0,-1 1 0,0-1-1,0 0 1,1 0 0,-1 0 0,0 1 0,1-1 0,-1 0-1,0 0 1,0 0 0,1 1 0,-1-1 0,0 0 0,0 1 0,0-1-1,0 0 1,1 0 0,-1 1 0,0-1 0,0 1 0,8 16-8,-6-8 9,1-1 0,1 1 1,0-1-1,0 1 0,0-1 1,1 0-2,-1-3 1,-1 1 1,0-1-1,0 1 1,0 0-1,-1 0 0,0 0 1,0 0-1,0 0 1,-1 0-1,0 0 1,0 1-1,-1-1 0,0 6-1,-2 4 74,0 9-203,2-25 153,0 0 1,0-1-1,0 1 0,0 0 1,0 0-1,0 0 0,0 0 0,1 0 1,-1-1-1,0 1 0,0 0 0,0 0 1,0 0-1,0 0 0,1 0 1,-1 0-1,0 0 0,0 0 0,0 0 1,0-1-1,1 1 0,-1 0 1,0 0-1,0 0 0,0 0 0,0 0 1,1 0-1,-1 0 0,0 0 0,0 0 1,0 0-1,0 0 0,1 0 1,-1 1-1,0-1 0,0 0 0,0 0 1,0 0-1,1 0 0,-1 0 0,0 0 1,0 0-1,0 0 0,0 0 1,0 1-1,1-1 0,-1 0 0,0 0 1,0 0-1,0 0 0,0 0 1,0 1-1,0-1 0,0 0 0,0 0 1,0 0-25,10-10 24,1-1 0,0 2 0,0-1 0,1 2 1,6-5-25,-3 3 11,-9 6-9,1-1 0,0 1-1,0 0 1,0 1 0,0 0 0,0 0 0,1 0 0,0 1 0,-1 0 0,1 1 0,0-1 0,0 1 0,0 1-1,7 0-1,-13 0 8,1 0-1,0 1 0,0-1 0,0 1 0,0 0 1,0 0-1,0 0 0,0 0 0,-1 0 0,1 1 0,-1-1 1,1 1-1,-1 0 0,1 0 0,-1-1 0,0 2 1,0-1-1,0 0 0,0 0 0,0 1 0,0-1 1,-1 1-1,1-1 0,-1 1 0,0 0 0,0-1 0,0 1 1,0 0-1,0 0 0,0 0 0,-1 0 0,0 0 1,1 0-1,-1 0 0,0 0 0,-1 2-7,-2 42-113,-3-16-4168,1-5 525</inkml:trace>
  <inkml:trace contextRef="#ctx0" brushRef="#br1" timeOffset="61225.68">27323 5623 7338,'-36'-38'1367,"0"-4"362,5-5 4010,44 67-2227,-4-6-3094,-1 0-1,0 1 0,-1 0 0,0 0 0,-2 0 0,0 0 0,0 1 1,-1 0-1,-1 1-417,3 130 2188,-3-161-2137,0 1 0,1 0 0,1 0 0,0 0 0,0 0 0,1 1 0,1 0 0,6-9-51,-2 2 48,40-60 51,-46 72-94,1 0 0,0 0 0,0 1 0,1 0 0,0 0 0,0 1 0,0 0 0,0 0 0,5-2-5,-10 7-2,0-1 1,0 0-1,0 1 0,0-1 0,0 1 0,0 0 1,0 0-1,0 0 0,0 0 0,0 0 0,0 0 1,0 1-1,0-1 0,0 1 0,0-1 0,0 1 1,0 0-1,0-1 0,0 1 0,-1 0 0,1 0 1,0 1-1,-1-1 0,1 0 0,-1 0 0,1 1 1,-1-1-1,1 1 0,-1-1 0,0 1 0,0 0 1,0 0-1,0-1 0,0 1 0,0 0 0,0 0 2,3 6-2,0 0 0,-1 0 0,1 1 0,-2-1 0,1 1 1,-1 0-1,0 6 2,-1 4 6,-1-13-2,0 0 0,0 1-1,1-1 1,0 0-1,0 0 1,0 0 0,1 0-1,-1 0 1,1 0-1,1 1-3,-2-7 5,0 1 0,0-1-1,-1 0 1,1 0 0,0 1-1,0-1 1,0 0-1,0 0 1,0 0 0,0 0-1,0 0 1,-1 0 0,1 0-1,0 0 1,0 0 0,0 0-1,0 0 1,0-1 0,0 1-1,-1 0 1,1-1 0,0 1-1,0-1 1,0 1 0,-1 0-1,1-1 1,0 0 0,-1 1-1,1-1 1,0 1-1,0-1-3,21-22 97,-9 5-43,-1-1 1,-1 0-1,5-14-55,-7 14 19,1 0 0,0 1 0,2 0-1,2-2-18,-14 19-1,1 0 0,-1 1 0,0-1-1,1 0 1,-1 1 0,1-1 0,-1 1-1,0-1 1,1 1 0,0-1 0,-1 1-1,1-1 1,-1 1 0,1-1 0,-1 1-1,1 0 1,0-1 0,-1 1 0,1 0-1,0-1 1,-1 1 0,1 0-1,0 0 1,0 0 0,-1 0 0,1 0-1,0 0 1,-1 0 0,1 0 0,0 0-1,0 0 1,-1 0 0,1 0 0,0 0-1,-1 1 1,1-1 0,0 0 0,-1 0-1,1 1 1,0-1 0,-1 1 0,1-1-1,-1 0 1,1 1 0,-1-1 0,1 1-1,-1-1 1,1 1 0,-1 0 0,1-1-1,-1 1 1,0-1 0,1 1 0,-1 0-1,0 0 2,18 47-41,-13-29 49,-5-19-8,3 10 2,1 0 1,0-1-1,1 0 1,0 0 0,0 0-1,3 3-2,-7-10 3,1 0 0,0 0-1,0 0 1,0-1 0,0 1-1,0 0 1,0-1 0,0 1-1,1-1 1,-1 0 0,0 0-1,1 0 1,-1 0 0,1 0 0,0-1-1,-1 1 1,1-1 0,-1 1-1,1-1 1,0 0 0,-1 0-1,1 0 1,0-1 0,-1 1-1,1-1 1,-1 1 0,1-1-3,10-3 18,-1 0 1,-1-1-1,1 0 1,-1-1-1,0-1 1,0 1-1,9-9-18,-15 11 11,0 0-1,0 0 0,0 0 1,0-1-1,-1 1 1,0-1-1,0-1 0,0 1 1,-1 0-1,1-1 1,-1 0-1,-1 1 1,1-1-1,-1-1 0,0 1 1,0-3-11,-2 6 6,0 1 1,0 0-1,0 0 1,0-1-1,-1 1 0,1 0 1,-1 0-1,0-1 1,1 1-1,-1 0 1,0 0-1,0 0 1,-1 0-1,1 0 1,-1 0-7,-9-3 55,10 6-51,0-1-1,0 1 1,0 0-1,1-1 1,-1 1-1,0 0 1,1 0-1,-1-1 1,0 1-1,1 0 1,-1 0 0,1 0-1,-1 0 1,1 0-1,0 0 1,-1 0-1,1 0 1,0 1-4,-3 7 13,1 0 1,1 0 0,0 0-1,0 1 1,1-1 0,0 1-1,1-1 1,0 0 0,0 1 0,1-1-1,0 0 1,1 0 0,0 0-1,0 0 1,1-1 0,0 1-1,0-1 1,1 0 0,0 0-1,1 0 1,0-1 0,0 0-1,0 0 1,1 0 0,0-1-1,0 0 1,1-1 0,0 1-1,0-1 1,0-1 0,0 0-1,3 1-13,-6-2 67,1 0 1,0 0-1,1-1 0,-1 0 0,0 0 1,1 0-1,-1-1 0,1 0 1,-1 0-1,1-1 0,0 0 0,-1 0 1,1 0-1,3-1-67,-9 1-104,-1 0 0,1-1 1,-1 1-1,1 0 0,-1 0 1,1 0-1,0-1 0,-1 1 0,1 0 1,-1-1-1,1 1 0,-1 0 1,0-1-1,1 1 0,-1 0 1,1-1-1,-1 1 0,0-1 0,1 1 1,-1-1-1,0 1 0,0-1 1,1 1-1,-1-1 0,0 0 0,0 1 1,0-1-1,1 1 0,-1-1 1,0 1-1,0-1 0,0 0 1,0 1-1,0-1 0,0 1 0,0-1 1,-1 1-1,1-1 0,0 0 1,0 1-1,0-1 0,-1 0 104,-5-20-3633</inkml:trace>
  <inkml:trace contextRef="#ctx0" brushRef="#br1" timeOffset="61574.43">28093 5255 13195,'-41'-23'3168,"-12"0"1305,2 7-3872,2 12-145,7 9-88,7 14-176,7 4 384,9 10 1488,15 5-6545,10 2 3209</inkml:trace>
  <inkml:trace contextRef="#ctx0" brushRef="#br1" timeOffset="62209.04">28328 5546 10338,'6'-14'5553,"-2"16"-1983,1 28-1114,-4-17-2683,1 85 1207,-3-52-324,8-63-85,1 0-1,1 1 1,0 0-1,7-10-570,-7 14 32,1-1-1,0 1 1,0 1-1,1 0 1,7-6-32,-12 13 4,-1-1 1,1 1-1,0 0 1,0 0-1,1 0 1,-1 1-1,1 0 0,0 0 1,0 1-1,0 0 1,3-1-5,-8 3-1,1-1 1,-1 1-1,0 0 1,1-1-1,-1 1 1,1 0-1,-1 1 1,0-1-1,1 0 1,-1 1-1,0-1 1,1 1-1,-1 0 1,0-1-1,0 1 1,0 0-1,1 1 1,-1-1 0,0 0-1,0 1 1,-1-1-1,1 1 1,0-1-1,0 1 1,-1 0-1,1 0 1,-1-1-1,0 1 1,1 1-1,-1-1 1,0 0-1,0 0 1,2 7 2,-1 1 0,0-1 0,-1 1 0,1-1 0,-2 1 0,0-1 0,0 4-2,3 32 41,0-46-11,1-1 0,-1 0 0,0 0 1,0 0-1,0 0 0,0-1 1,0 1-1,-1-1 0,1 0 1,-1 0-1,2-3-30,6-3-15,16-19 34,-9 8 74,2 0 1,0 1 0,1 2 0,22-16-94,-40 32 10,-1 0 0,1 0 0,0 0 1,0 0-1,-1 0 0,1 1 0,0-1 1,0 0-1,0 1 0,0 0 0,0-1 1,0 1-1,0 0 0,0 0 0,0 0 1,0 0-1,0 1 0,0-1 1,0 0-1,-1 1 0,1-1 0,0 1 1,0 0-1,0 0 0,0 0 0,-1 0 1,1 0-1,0 0 0,-1 0 0,1 0 1,-1 1-1,0-1 0,1 0 0,-1 1 1,0 0-1,0-1 0,0 1 0,0 0 1,0-1-1,0 1 0,0 0 0,0 0 1,0 1-11,5 11-1,-1 1 1,0 1-1,-1-1 1,-1 1 0,0 3 0,0-4 42,-2-10-288,15 48 1352,0-31-1728,-15-21 260,1 0 1,-1 0-1,1 0 1,0 0-1,0 0 1,-1 0-1,1 0 0,0-1 1,0 1-1,0-1 1,0 1-1,1-1 362,15 0-3926</inkml:trace>
  <inkml:trace contextRef="#ctx0" brushRef="#br1" timeOffset="62624.55">29277 5565 6473,'0'-4'735,"1"1"1,-1 0-1,1 0 0,-1-1 0,0 1 0,-1 0 0,1-1 0,0 1 0,-1 0 0,0 0 0,0-1 0,0 1 0,0 0 0,0 0 0,-1 0 0,1 0 0,-1 0 1,0 1-1,0-1 0,-1-2-735,0 4 184,0 0 0,1-1 0,-1 1 1,0 0-1,0 1 0,0-1 0,0 0 1,0 1-1,0 0 0,0-1 0,0 1 1,0 0-1,0 1 0,0-1 0,0 0 0,1 1 1,-1 0-1,0 0 0,0 0 0,0 0 1,1 0-1,-1 0 0,-2 2-184,-3 2 91,0-1-1,0 2 1,0-1 0,1 1-1,0 0 1,0 1-1,1-1 1,-1 1 0,2 1-1,-1-1 1,1 1-1,0 0 1,0 0 0,1 1-91,2-6 6,0 1-1,0-1 1,0 1 0,1 0 0,0-1 0,-1 1 0,1 0 0,1 0 0,-1 0 0,1 0 0,-1 0 0,1-1 0,0 1-1,0 0 1,1 0 0,-1 0 0,1 0 0,0 0 0,0 0 0,0-1 0,0 1 0,1 0 0,0-1 0,0 1 0,0-1-1,0 1 1,0-1 0,0 0 0,1 0 0,0 0 0,0 0 0,-1-1 0,2 1 0,0 0-6,-1-1 13,0-1 0,0 1 0,0-1 1,0 0-1,0 1 0,0-1 0,1-1 1,-1 1-1,0 0 0,1-1 0,-1 0 0,1 0 1,-1 0-1,0 0 0,1 0 0,-1-1 1,1 1-1,-1-1 0,2-1-13,1 0 25,0 0-1,1-1 1,-1 0-1,0 0 1,-1-1 0,1 0-1,-1 0 1,1 0 0,-1 0-1,2-3-24,-2 1 26,0 0-1,0 0 0,-1 0 1,1 0-1,-1-1 1,0 1-1,-1-1 0,0 0 1,1-2-26,-3 5 12,0 0 0,0 0 1,0 1-1,0-1 1,-1 0-1,0 0 0,1 0 1,-1 0-1,0 0 1,-1 1-1,1-1 0,-1 0 1,0 0-1,0 0 1,0 0-1,-2-2-12,1 1 44,-1 1-1,0 0 1,0 0-1,0 0 1,0 1 0,0-1-1,-1 1 1,0 0 0,-2-2-44,5 4-90,0 0 0,-1 0 1,1 0-1,0 0 0,-1 0 1,1 1-1,-1-1 0,0 0 1,1 1-1,-1-1 0,1 1 1,-1-1-1,0 1 0,0 0 1,1 0-1,-1 0 0,0 0 1,1 0-1,-1 0 0,0 0 1,0 0-1,1 1 0,-1-1 1,1 1-1,-1-1 0,0 1 1,1 0-1,-1 0 90,-3 9-4817,8 2-203</inkml:trace>
  <inkml:trace contextRef="#ctx0" brushRef="#br1" timeOffset="62959">29364 5535 7298,'94'-14'3211,"-76"11"-211,-2 0 3866,-13 10-2144,-2 7-5330,3 9 1136,-2 0 0,0 0-1,-2 0 1,0 0 0,-2 4-528,0 34 659,2-57-609,0 0 0,1-1 0,-1 1-1,1 0 1,-1-1 0,1 1 0,0-1 0,1 1-1,-1-1 1,1 1 0,1 2-50,-3-5 22,1-1 0,-1 1 0,0-1 0,1 0 0,-1 1-1,0-1 1,1 0 0,-1 1 0,1-1 0,-1 0 0,0 1 0,1-1 0,-1 0-1,1 0 1,-1 0 0,1 1 0,-1-1 0,1 0 0,-1 0 0,1 0 0,-1 0 0,1 0-1,-1 0 1,1 0 0,-1 0 0,1 0 0,-1 0 0,1 0 0,-1 0 0,1 0-22,0-1 28,1 0 1,-1 0-1,1-1 1,-1 1-1,0 0 1,1 0 0,-1-1-1,0 1 1,0 0-1,0-1 1,0 1-1,0-1 1,0 0 0,0 0-29,8-23-4112,-9-7 677</inkml:trace>
  <inkml:trace contextRef="#ctx0" brushRef="#br1" timeOffset="63611.95">29585 5309 10482,'-6'-9'935,"4"5"-320,-1-1 0,0 2 0,1-1 0,-1 0 1,-1 0-1,1 1 0,0 0 0,-1 0 0,0 0 1,1 0-1,-5-2-615,-4-4 820,17 7-324,23 7-317,-12 2-794,0 1-1,-1 0 1,0 1-1,0 0 1,-1 1 0,0 1-1,-1 0 1,3 4 615,-10-8-311,-1 0 0,1 0 0,-1 0 1,-1 1-1,1 0 0,-1 0 0,0 0 0,-1 0 0,1 4 311,-1-2 344,-1-1 0,0 1 1,-1 1-1,0-1 0,0 9-344,4 70 3173,0 18 910,-8-89-2202,-2-19 964,-4-35-975,8 22-1778,0 1-1,1-1 0,1 0 1,0 0-1,1 0 0,0 1 1,1-1-1,4-10-91,-6 19 4,1 1 0,0 0 0,0 0 0,0 0 0,0 0 0,1 1 0,-1-1 0,1 0 0,0 1 0,0 0 0,0 0-1,1 0 1,-1 0 0,1 0 0,-1 0 0,1 1 0,0 0 0,0 0 0,0 0 0,0 0 0,1 1 0,-1 0 0,0-1 0,1 2 0,-1-1 0,1 0 0,-1 1 0,1 0 0,-1 0 0,4 1-4,14 2-12,-1 0 0,-1 2 0,1 1 0,-1 1 0,1 0 0,12 8 12,-9-4 6,0-2 1,0-1-1,1-1 0,10 2-6,-20-7 7,1 0 0,0-1 0,0-1 0,-1-1 0,14-1-7,-23 1 5,-1 0 1,1 0 0,-1 0-1,0 0 1,1-1-1,-1 0 1,0 0 0,0-1-1,0 1 1,0-1 0,-1 0-1,1 0 1,-1-1 0,1 0-1,-1 1 1,0-1-1,-1-1 1,1 1-6,-3 3 3,0 0-1,0 0 1,0-1-1,0 1 1,0 0-1,-1-1 1,1 1-1,0 0 0,-1-1 1,1 1-1,-1 0 1,1-1-1,-1 1 1,0-1-1,0 1 1,1-1-1,-1 1 1,0-1-1,-1 1 1,1-1-1,0 1 1,0-1-1,0 1 1,-1-1-1,1 1 1,-1-1-1,1 1 1,-1 0-1,0-1 1,0 1-1,1 0 1,-1-1-1,0 1 1,0 0-1,0 0 1,0 0-1,0 0 1,-1 0-1,1 0 1,0 0-1,0 0 1,-1 1-1,1-1 1,0 0-1,-1 1 1,1-1-1,-1 1 1,1-1-1,0 1 1,-1 0-1,0 0-2,-6-3-1,-1 1 0,-1 1 0,1 0 0,0 0 0,0 0 0,0 2 0,-8 0 1,4 1-10,1 0 0,-1 1 0,0 1 1,1 0-1,0 1 0,0 0 0,0 1 0,1 0 0,0 1 0,-8 6 10,16-11 3,0 0-1,0 1 0,0-1 1,0 1-1,0 0 0,1-1 0,-1 1 1,1 0-1,0 1 0,0-1 1,0 0-1,0 1 0,1-1 0,-1 1 1,1-1-1,0 1 0,0 0 0,0-1 1,1 1-1,-1 0 0,1 0 1,0 0-1,0-1 0,0 1 0,0 0 1,1 0-1,0 0 0,-1-1 1,1 1-1,1 0 0,-1-1 0,1 1 1,-1-1-1,1 0 0,0 1 1,0-1-1,0 0 0,3 3-2,3 3 35,0-1 0,0 1 0,1-1 0,0-1 0,1 0 0,-1 0 0,1 0-1,1-2 1,-1 1 0,1-1 0,0-1 0,0 0 0,1 0 0,2-1-35,32 8 175,1-3 1,0-1-1,1-3-175,19 3 85,-9-2-4392,-4-7 781</inkml:trace>
  <inkml:trace contextRef="#ctx0" brushRef="#br1" timeOffset="68826.52">23912 7238 5561,'57'-70'2594,"-56"69"-2402,0 0 1,0 0-1,0 0 1,0 0-1,-1-1 0,1 1 1,0 0-1,-1 0 1,1-1-1,-1 1 0,1 0 1,-1-1-1,1 1 1,-1-1-1,0 1 0,0 0 1,0-1-1,0 1 1,0-1-1,0 1 0,0-1 1,0 1-1,-1 0 1,1-1-1,0 1 0,-1 0 1,1-1-1,-1 1 1,0 0-1,1-1 0,-1 1 1,0 0-1,0 0 1,0 0-1,0 0 0,0 0-192,-2-2 366,-1 0 0,1 1 0,-1-1 0,0 1 0,0 0 0,0 0 0,0 1 0,-1-1-366,3 1 180,-11-2 222,-1-1-1,0 2 1,0 0 0,1 1-1,-1 0 1,0 1-1,0 0 1,0 1-1,0 1 1,0 0-1,1 1 1,-13 4-402,-10 5 432,0 0-1,1 3 1,0 1 0,-4 4-432,29-14 56,-66 39 224,70-41-269,1-1 0,0 1 0,1 0 0,-1 1 0,1-1 0,-1 1 0,1 0 0,1 0 0,-1 0 0,1 0 0,0 1 0,-1 2-11,3-6 0,0-1-1,1 1 1,-1 0 0,1 0 0,-1 0 0,1 0 0,0-1-1,0 1 1,0 0 0,0 0 0,0 0 0,0 0-1,1 0 1,-1-1 0,1 1 0,-1 0 0,1 0 0,-1-1-1,1 1 1,0 0 0,0-1 0,0 1 0,0-1 0,1 1 0,0 1-1,1-1 0,0 1 0,-1-1 0,1 0 0,0 0 0,1-1 0,-1 1 0,0-1 0,0 1 0,1-1 0,-1 0 0,2 0 1,6 1 1,1 0-1,-1 0 0,1-1 0,-1-1 1,1 0-1,-1-1 0,6 0 0,0-3 9,-1 1-1,1-2 1,-1 0-1,-1-1 1,1 0-1,-1-2 0,0 0 1,0 0-1,-1-1 1,-1-1-1,1 0 1,-1-1-1,-1-1 0,5-5-8,-5 2 20,0 0 1,-1-1-1,0-1 0,-2 1 0,0-1 0,-1-1 0,0 0 0,-2 0 0,0 0 0,-1-1 0,-1 0 0,1-7-20,0-6 23,-2 0 0,0 0 0,-3 1-1,0-1 1,-2 0 0,-1 0 0,-2 0-1,-1 1 1,-2 0 0,-1 0 0,-9-21-23,5 31 46,10 18 39,5 13 23,7 20 129,-2 1 1,-1 0 0,-1 1 0,0 15-238,6 42 394,10 27 178,10 14-572,-20-90 135,2 0 0,1 0 0,3-2 0,20 37-135,-35-72 12,-1-1-1,1 1 0,0 0 0,0-1 0,0 1 1,0-1-1,1 0 0,-1 0 0,1 0 0,-1 0 1,1 0-1,1 0-11,15 5-4812,-5-5 1030</inkml:trace>
  <inkml:trace contextRef="#ctx0" brushRef="#br1" timeOffset="69173.92">24197 7013 10266,'-8'-7'3825,"-6"0"712,-1 3-2905,3 4-55,4 9-657,4 4-280,3 2-416,3 6-112,5-2-72,9 4 256,2-8 168,7 1-5217,-4-8 2065</inkml:trace>
  <inkml:trace contextRef="#ctx0" brushRef="#br1" timeOffset="69508.95">24263 6884 9546,'-13'-9'2537,"1"-3"671,9 7-2904,3 2 64,9 6-304,-9-3-184,1 0-296,-1 0-896,20 4-856,-3 3-1049,36 17-704</inkml:trace>
  <inkml:trace contextRef="#ctx0" brushRef="#br1" timeOffset="69935.44">24357 6903 2529,'18'23'5250,"-12"-13"-4112,0 1 0,0 0 0,-1 1 1,0-1-1,-1 1 0,-1 0 0,2 9-1138,30 154 7391,-34-157-6605,-5-14 1149,3-6-1815,0 0 0,0 0 0,0 1 1,0-1-1,1 0 0,-1 0 0,1 0 0,-1 0 0,1 0 0,0 0 0,0 0 0,0 0 0,0 0 0,0 0 0,0 0 0,1 0 0,-1-1-120,1-11 78,1 1-1,1-1 0,0 0 0,1 1 1,0 0-1,1 0 0,0 0 1,1 0-1,6-8-77,-9 16-6,0 0 0,1 1-1,-1 0 1,1-1 0,0 1 0,0 1 0,0-1-1,1 0 1,-1 1 0,1 0 0,0 0 0,0 1 0,0-1-1,0 1 1,0 0 0,0 0 0,1 1 0,-1-1-1,1 1 1,-1 1 0,1-1 0,-1 1 0,1 0-1,-1 0 1,1 0 0,5 2 6,50 11-945,-37-7 650,1-1 1,0-2-1,4 1 295,-23-4-6,1 0 0,0 0 0,0 0 0,0-1 0,-1 0 0,1 0 0,0-1-1,-1 0 1,1 0 0,-1-1 0,1 1 0,-1-1 0,3-3 6,-7 5 3,0 0 0,0 0 0,0 0 1,-1 0-1,1-1 0,0 1 0,-1-1 1,0 1-1,1-1 0,-1 0 0,0 1 1,0-1-1,1 0 0,-2 0 0,1 0 1,0 0-1,0 0 0,0 0 0,-1 0 1,1 0-1,-1 0 0,0 0 0,0 0 1,0 0-1,0-1 0,0 1 0,0 0 1,0 0-1,-1-1-3,0 1 11,0 1 1,1-1-1,-1 1 1,0-1-1,-1 1 1,1 0-1,0-1 1,0 1-1,-1 0 0,1 0 1,0 0-1,-1 0 1,1 0-1,-1 0 1,0 1-1,1-1 0,-1 0 1,1 1-1,-1-1 1,0 1-1,0 0 1,1-1-1,-1 1 1,0 0-1,1 0 0,-1 0 1,0 0-1,0 1 1,1-1-1,-1 0 1,0 1-1,1-1 1,-1 1-1,0 0 0,0 0-11,-7 2 46,1 1 0,0 0-1,0 0 1,0 1-1,0 0 1,1 0-1,0 0 1,0 1-1,0 1 1,1-1-1,0 1 1,0 0-1,1 0 1,0 1-1,-4 5-45,6-8 9,1 1-1,-1-1 0,0 0 0,1 0 0,0 1 1,1 0-1,-1-1 0,1 1 0,0 0 1,0-1-1,1 1 0,0 0 0,0 0 0,0 0 1,1-1-1,-1 1 0,2 0 0,-1 0 1,0-1-1,1 1 0,0-1 0,1 1 0,-1-1 1,3 4-9,-1-4 6,0-1 1,1 0 0,-1 0-1,1 0 1,0-1 0,0 1-1,0-1 1,1-1 0,-1 1-1,1-1 1,-1 0 0,1 0-1,0 0 1,0-1 0,0 0-1,0 0 1,0 0 0,0-1-1,5 0-6,20 0 10,-1-1 0,0-2-1,10-2-9,-34 4-14,5-1-314,0-1 1,0 0-1,0 0 0,-1-1 0,11-5 328,26-16-4101,-23 12 106,5-4-645</inkml:trace>
  <inkml:trace contextRef="#ctx0" brushRef="#br1" timeOffset="70675.15">25231 7073 3337,'57'-45'3240,"-55"44"-2921,-1 0 0,1 0 0,-1 0 0,1-1 0,-1 1 0,1-1 0,-1 1 0,0-1 0,0 1 0,0-1-1,0 0 1,0 0 0,0 1 0,0-1 0,0 0 0,-1 0 0,1 0 0,-1 0 0,0 0 0,1 0 0,-1 0 0,0 0-1,0 0 1,0 0 0,0 0 0,-1 0 0,1 0 0,0 0 0,-1 0 0,0 0 0,1 0 0,-1 1 0,0-1 0,0 0-1,-1-1-318,0 1 266,1 0 0,-1 0-1,0 0 1,-1 0 0,1 0-1,0 0 1,0 1 0,-1-1-1,1 1 1,-1 0 0,1 0-1,-1 0 1,0 0 0,1 0-1,-1 0 1,0 1 0,1-1-1,-1 1 1,0 0 0,0 0-1,-1 0-265,-4 1 147,1 1-1,0 0 1,0 0-1,1 1 1,-1 0-1,0 0 1,1 1-1,0-1 1,0 1-1,0 1 1,0-1-1,1 1 1,-1 0-1,1 0 0,1 1 1,-1-1-1,1 1 1,0 0-1,0 0 1,0 1-1,1 0-146,1-4 11,0 1-1,0 0 0,1-1 0,0 1 0,0 0 1,0 0-1,0 0 0,1 0 0,-1 0 0,1 0 0,0 0 1,0 0-1,0 0 0,1 0 0,-1 0 0,1 0 1,0-1-1,0 1 0,1 0 0,-1 0 0,1-1 1,0 1-1,0-1 0,0 1 0,0-1 0,0 0 1,1 0-1,0 0 0,-1 0 0,1 0 0,0 0 1,0-1-1,1 0 0,-1 1 0,1-1 0,-1 0 1,1-1-1,1 1-10,1 1-28,0 0 0,1-1 0,-1 0 1,1 0-1,0-1 0,-1 0 0,1 0 1,0-1-1,0 1 0,-1-1 0,1-1 0,0 0 1,0 1-1,-1-2 0,1 1 0,0-1 0,-1 0 1,1-1-1,-1 1 0,0-1 0,0-1 1,0 1-1,2-2 28,1-2-409,-1 1 1,0-1-1,0 0 1,0-1-1,-1 0 0,0 0 1,-1 0-1,1-1 1,-2 0-1,1 0 1,-1-1-1,-1 1 1,0-1-1,2-7 409,-1-2-1088,-1-1 1,-1 0-1,-1 0 0,-1 0 1,0 0-1,-2 0 1,0-2 1087,-7-50-3937,-7-24 3937,0 3 2327,-5 14 3011,11 49-1722,7 25-1468,2 8 266,25 81-799,7 27 627,15 96-2242,-42-179 65,21 108 136,-21-118-171,0 0-1,1-1 1,1 0 0,1 0-1,0-1 1,3 5-30,-9-19 6,-1 0 1,0 0-1,1 0 1,-1-1-1,1 1 1,0 0-1,-1 0 1,1-1-1,0 1 1,0-1-1,0 0 1,0 1-1,0-1 1,1 0-1,-1 0 1,0 0-1,0-1 1,1 1-1,-1-1 1,0 1-1,1-1 1,2 1-7,-1-2 10,0 1 1,1-1-1,-1 0 0,0 0 1,0 0-1,1-1 1,-1 1-1,0-1 1,0 0-1,-1 0 0,1-1 1,1 0-11,7-6 37,0-1 0,-1 0 0,0 0 0,-1-1 0,0-1 1,8-11-38,5-22 101,-22 43-96,0 0 0,-1 1 1,1-1-1,0 1 0,-1-1 1,1 0-1,-1 0 0,1 1 0,-1-1 1,0 0-1,0 0 0,0 1 1,0-1-1,0 0 0,0 0 0,-1 0 1,1 1-1,0-1 0,-1 0 1,1 1-1,-1-1 0,0 0 0,0 1 1,1-1-1,-2 0-5,1 1 0,0 1-1,0-1 1,0 1 0,-1 0 0,1-1-1,0 1 1,0 0 0,0 0-1,0 0 1,0 0 0,0 0 0,-1 0-1,1 0 1,0 1 0,0-1 0,0 0-1,0 1 1,0-1 0,0 1-1,0-1 1,0 1 0,0-1 0,0 1-1,0-1 1,0 1 0,0 0-1,0 0 1,1 0 0,-1-1 0,0 1-1,1 0 1,-1 0 0,0 0-1,1 0 1,-1 0 0,1 0 0,-1 0-1,1 0 1,-18 41-58,17-37 56,0 0 0,1 0 0,0 0 0,0 0 0,0 0 0,1-1 0,-1 1 0,1 0 0,0 0 0,1-1 0,-1 1 0,1 0 0,0-1 0,0 1 0,0-1 0,1 0 1,0 0-1,-1 0 0,2 0 0,-1 0 0,0-1 0,1 0 0,-1 1 0,1-1 0,0 0 0,0-1 0,0 1 0,0-1 0,1 1 0,-1-1 0,1-1 0,-1 1 0,1-1 0,0 0 2,8 3 35,0 0 0,0-2 0,0 1-1,0-2 1,0 0 0,1 0 0,-1-1-1,0-1 1,1 0 0,-1-1 0,0-1-1,0 0-34,18-13-773,-12-11-3460,-8-5 261</inkml:trace>
  <inkml:trace contextRef="#ctx0" brushRef="#br1" timeOffset="71146.95">25199 6901 13259,'-37'-2'3361,"19"-5"1184,55-3-3881,1-1-128,13 0-208,30 1 1824,8-1-143,25 5-6578,-9 2 4129</inkml:trace>
  <inkml:trace contextRef="#ctx0" brushRef="#br1" timeOffset="72177.75">26879 6960 10946,'-4'-5'8432,"-10"-1"-8019,11 6 358,-9-3-524,0 1 0,0 0 1,0 1-1,0 1 0,0 0 1,0 0-1,0 1 0,0 1 1,0 0-1,0 1 0,1 0 1,-1 0-1,1 2 0,-1 0-247,3-2 61,1 1 1,0-1-1,0 2 0,1-1 0,-1 1 0,1 1 1,0-1-1,1 1 0,-1 0 0,1 1 0,0-1 1,0 1-1,1 0 0,0 1 0,1-1 0,-1 1 0,1 0 1,1 0-1,0 1 0,-1 1-61,3-8 4,0 1 0,1-1 0,-1 1 0,1-1 0,-1 1 0,1 0-1,0-1 1,0 1 0,0 0 0,0-1 0,1 1 0,-1 0 0,1-1 0,-1 1 0,1 0 0,0-1 0,0 1 0,0-1-1,0 0 1,1 1 0,0 1-4,0-3 2,0 1 0,0 0 0,0-1-1,1 1 1,-1-1 0,0 0 0,1 0-1,-1 0 1,1 0 0,-1 0 0,1-1-1,0 1 1,-1-1 0,1 1 0,-1-1-1,1 0 1,0 0 0,-1 0-2,9-1 6,0 0 0,-1-1-1,0 0 1,1 0 0,-1-1 0,0-1 0,0 1 0,-1-2 0,10-4-6,-5 0 20,-1-1 1,-1 0-1,0 0 1,0-1 0,-1-1-1,0 0 1,-1 0-1,0-1 1,-1 0-1,-1-1 1,0 0-1,-1 0 1,0-1 0,-1 0-1,-1 0 1,-1-1-1,4-15-20,-1-12 55,-2 1 0,-2-2-1,-2 1 1,-1 0 0,-3 0-1,-1-1-54,3 27 38,-1 0-1,-1 1 0,0-1 1,-2 1-1,-1-6-37,6 22 4,0 0 0,0 0 0,0 0 0,0 0 0,0-1 0,0 1 0,0 0 0,0 0 0,0 0-1,0 0 1,0-1 0,0 1 0,0 0 0,0 0 0,0 0 0,0-1 0,0 1 0,0 0 0,0 0 0,-1 0 0,1 0 0,0 0 0,0-1 0,0 1 0,0 0 0,0 0 0,0 0 0,-1 0 0,1 0 0,0-1 0,0 1 0,0 0-1,0 0 1,0 0 0,-1 0 0,1 0 0,0 0 0,0 0 0,0 0 0,0 0 0,-1 0 0,1 0 0,0 0 0,0 0 0,0 0 0,-1 0 0,1 0 0,0 0 0,0 0 0,0 0 0,0 0 0,-1 0 0,1 0 0,0 0-1,0 0 1,0 0 0,0 0 0,-1 1-4,-3 13 129,2 22 6,3 29 162,2 46 511,11 66-808,-12-163 13,0-1 0,1 0 1,1 0-1,0 0 0,1-1 1,0 1-1,0-1 0,2 0 1,-1-1-1,5 5-13,-8-11 8,1-1 0,0 1 0,0-1 0,1 0-1,-1 0 1,1 0 0,0 0 0,0-1 0,0 0 0,0 0 0,1 0 0,-1-1 0,1 0-1,0 0 1,-1 0 0,1-1 0,0 0 0,0 0 0,0 0 0,0-1 0,0 0 0,0 0-1,0 0 1,2-1-8,1 0 22,0-1-1,-1 0 0,1 0 1,-1 0-1,1-1 0,-1-1 1,0 1-1,0-1 0,0-1 1,-1 0-1,1 0 0,-1 0 1,0-1-1,-1 1 0,1-2 1,-1 1-1,0-1 0,-1 0 1,0 0-1,0-1 0,0 1 1,-1-1-1,1-3-21,-4 10 4,0-1 1,-1 1-1,1-1 0,0 1 1,-1-1-1,1 1 1,-1-1-1,0 0 0,1 1 1,-1-1-1,0 0 0,0 1 1,0-1-1,0 1 0,0-1 1,-1 0-1,1 1 0,0-1 1,-1 1-1,1-1 0,-1 0 1,0 1-1,1 0 0,-1-1 1,0 1-1,0-1 0,0 1 1,0 0-1,0-1 0,0 1 1,0 0-1,0 0 0,-1 0 1,1 0-1,0 0 0,-1 0 1,1 1-1,-1-1 0,1 0 1,-1 1-1,1-1 0,-1 1 1,1-1-1,-1 1 0,1 0 1,-3-1-5,-1 1 1,0 0-1,0 0 1,0 0 0,-1 0 0,1 1-1,0 0 1,0 0 0,0 0 0,0 1 0,0 0-1,0 0 1,1 0 0,-1 0 0,-2 2-1,3 0-4,-1-1-1,1 1 1,0 0-1,0 0 1,0 0 0,1 1-1,-1 0 1,1-1 0,0 1-1,1 0 1,-1 0 0,1 0-1,0 1 1,0-1 0,1 1-1,-1-1 1,1 1 0,0 4 4,0-6-2,1 0 0,0 0 0,1 1 0,-1-1 0,0 0 0,1 0 0,0 0 1,0 0-1,0 0 0,1 0 0,-1 0 0,1 0 0,0-1 0,0 1 0,1-1 0,-1 1 1,0-1-1,1 0 0,0 0 0,0 0 0,0 0 0,0 0 0,1-1 0,-1 1 0,2 0 2,7 3 3,0-1 0,-1-1-1,2 0 1,-1 0-1,0-2 1,1 1 0,-1-1-1,1-1 1,0 0-1,-1-1 1,1-1-1,0 0 1,-1 0 0,1-1-1,7-3-2,-7 3 9,0-2 1,0 0-1,0 0 0,-1-1 0,0-1 1,0 0-1,0 0 0,-1-1 0,0-1 1,0 0-1,0 0 0,-1-1 0,-1-1 1,7-8-10,-13 15 6,0-1 0,0 0 0,0 0 0,-1 0 0,0 0 0,0 0 0,0-1 0,0 1 0,-1 0 0,1-1 0,-1 0 0,0 1 0,-1-1 0,1 0 1,-1 1-1,0-1 0,0 0 0,0 1 0,-1-1 0,0 0 0,0 1 0,0-1 0,0 0 0,-1 1 0,1 0 0,-1-1 0,0 1 0,-1 0 1,1 0-1,-1 0 0,0 0 0,0 1 0,0-1 0,0 1 0,-1-1 0,1 1 0,-1 0 0,0 1 0,0-1 0,-1 0-6,20 11-47,-1-1-1,1-1 1,1 0-1,9 2 48,-6-2-8,-1 0-1,0 1 0,0 1 0,-1 1 1,10 7 8,-22-13 0,0 1 1,-1-1 0,0 1-1,1 0 1,-1 1 0,-1-1 0,1 1-1,-1-1 1,0 1 0,0 0-1,0 0 1,0 1 0,-1-1 0,0 0-1,0 1 1,-1 0 0,0-1-1,1 1 1,-2 0 0,1-1 0,-1 3-1,0-5 4,0-1 0,0 1 0,-1-1 1,1 1-1,-1-1 0,1 1 1,-1-1-1,0 1 0,0-1 0,0 0 1,0 0-1,-1 1 0,1-1 1,0 0-1,-1 0 0,0 0 0,1 0 1,-2 0-5,-3 3 4,1 0 0,-1-1 0,0 0 0,0 0 0,-1-1 0,1 1 0,-1-1-4,-16 6 141,-1-1 0,1-2 0,-13 3-141,36-9 4,-32 8 394,-32 5-514,22-13-4194,7-13 651</inkml:trace>
  <inkml:trace contextRef="#ctx0" brushRef="#br1" timeOffset="75657.38">28260 6911 10002,'-7'5'6636,"9"-5"-3200,6 0-2920,20 0-328,1-2 0,-1-1 0,1-1 1,-1-2-1,0-1 0,3-2-188,-15 4 38,-1 0-1,0-2 1,-1 0-1,1 0 1,-1-1 0,-1-1-1,1 0 1,-2-1-1,1-1 1,-2 0 0,10-9-38,-19 17 14,0 0 1,1 1-1,-1-1 1,0 0-1,0 0 1,0 0-1,-1 0 0,1 0 1,-1-1-1,1 1 1,-1 0-1,0-1 1,-1 1-1,1-1 1,0 1-1,-1-1 1,0 1-1,0-1 1,0 1-1,0-1 1,-1-1-15,0 2 7,-1 1 1,1-1-1,-1 1 1,0 0-1,1 0 1,-1-1-1,0 1 1,-1 0-1,1 1 1,0-1-1,0 0 0,-1 1 1,1-1-1,-1 1 1,1 0-1,-1 0 1,0 0-1,1 0 1,-1 0-1,0 1 1,0-1-1,1 1 1,-1-1-1,0 1 1,0 0-1,-1 1-7,-7-2 39,-1 1 0,1 1-1,-1 0 1,1 1-1,0 0 1,-1 1-1,1 0 1,0 1-1,1 0 1,-1 1-1,1 0 1,0 0-1,0 1 1,0 1-1,1 0 1,0 0-1,0 0 1,1 1-1,-6 7-38,9-10 50,0 1 0,0 0 0,1 0 1,0 1-1,0 0 0,0-1 0,1 1 0,0 0 0,0 1 0,1-1 0,0 0 0,0 1 0,1 0 0,0-1 0,0 1 0,0 0 0,1-1 0,1 1 1,-1 0-1,1-1 0,0 1 0,1 0 0,0-1 0,0 0 0,1 1 0,0-1 0,0 0 0,1 0 0,-1-1 0,1 1-50,7 7 74,0 0 0,0-1 0,1 0 0,1-1 0,0 0 1,1-1-1,0 0 0,1-2 0,0 1 0,0-2 0,1 0 0,0-1 0,0 0 0,1-2 0,0 0 0,12 2-74,-17-5-111,1 0 1,0 0-1,-1-2 0,1 1 0,0-2 1,0 0-1,-1 0 0,1-1 1,0-1-1,10-3 111,-14 3-590,0-1 1,0 0-1,0-1 0,0 0 1,-1 0-1,0-1 0,0 0 1,-1 0-1,1-1 0,-1 0 1,-1 0-1,1-1 0,-1 1 1,4-9 589,8-20-5358</inkml:trace>
  <inkml:trace contextRef="#ctx0" brushRef="#br1" timeOffset="75993.1">28917 6884 9362,'17'-100'3214,"-16"98"-3002,-1 1 0,1-1-1,-1 1 1,0-1 0,0 0 0,1 1 0,-1-1 0,0 0-1,0 1 1,-1-1 0,1 0 0,0 1 0,0-1 0,-1 1-1,1-1 1,-1 0 0,0 1 0,1-1 0,-1 1 0,0-1-212,1 2 53,0 0 1,-1 0 0,1 0-1,0 0 1,0 0 0,0 0-1,0 0 1,-1 0 0,1 0-1,0 0 1,0 0 0,0 0-1,0 0 1,-1 0 0,1 0-1,0 1 1,0-1 0,0 0-1,0 0 1,-1 0 0,1 0-1,0 0 1,0 0 0,0 0-1,0 1 1,0-1 0,0 0-1,-1 0 1,1 0 0,0 0-1,0 0 1,0 1 0,0-1-1,0 0 1,0 0 0,0 0 0,0 0-1,0 1 1,0-1 0,0 0-1,0 0 1,0 0 0,0 0-1,0 1 1,0-1 0,0 0-1,0 0 1,0 0 0,0 1-1,0-1 1,0 0 0,0 0-1,0 0 1,0 0 0,0 0-1,1 1 1,-1-1 0,0 0-1,0 0 1,0 0 0,0 0-1,0 0 1,0 1 0,1-1-1,-1 0 1,0 0-54,59 85 2645,58 77-1611,-90-136-1497,-25-26 161,-1 1 0,1 0 0,-1-1 0,1 1 0,-1-1 0,1 1 0,-1-1 0,1 0 0,-1 0 0,1 0 0,-1 0 0,1 0 0,0 0 0,0 0 302,16-7-3772</inkml:trace>
  <inkml:trace contextRef="#ctx0" brushRef="#br1" timeOffset="76343.25">29209 6914 9090,'-15'-111'3513,"-10"107"504,-2 7-2617,-3 8 240,1 2-632,-3 11-111,4-3-281,0 9-88,2 0-208,1 8-112,9-6-136,2 7 120,9-6 56,5-3 288,9-10 1353,4-13-6562,4-11 2800</inkml:trace>
  <inkml:trace contextRef="#ctx0" brushRef="#br1" timeOffset="77169.75">29266 6957 10490,'3'0'547,"0"-1"1,0 0-1,-1 0 0,1 0 0,0 0 0,0-1 1,-1 1-1,1-1 0,-1 1 0,1-1 0,0 0-547,2-3 1684,1 2-1387,1 0 1,-1 0-1,1 1 0,-1-1 0,1 1 0,3 0-297,26-10 375,-21 5-287,0-1-1,-1-1 1,9-7-88,-19 13 31,0 0-1,0 0 1,0-1 0,-1 1-1,0-1 1,0 0 0,0 0-1,0 0 1,0 0 0,-1 0-1,0-1 1,0 1 0,0-1-1,0-1-30,-1 5 30,-1 0 1,0-1-1,0 1 0,1 0 0,-1 0 1,0 0-1,0 0 0,0 0 1,0-1-1,-1 1 0,1 0 0,0 0 1,0 0-1,-1 0 0,1 0 0,0 0 1,-1-1-1,1 1 0,-1 0 0,0 0 1,1 0-1,-1 1 0,0-1 0,0 0 1,1 0-1,-2 0-30,0-1 52,0 1-1,0 0 1,-1 0-1,1 0 1,0 0-1,-1 0 1,1 1-1,-1-1 1,1 1-1,-1-1 1,1 1-1,-2 0-51,-3 0 109,-1 0 0,1 0 1,-1 1-1,1 0 0,0 0 0,-1 1 0,1 0 0,-1 1-109,0 1 85,1 0-1,1 0 1,-1 1-1,1 0 1,-1 0 0,1 1-1,1-1 1,-1 1 0,1 0-1,0 1 1,1 0-1,-1-1 1,1 1 0,1 1-1,-1-1 1,1 0 0,-2 9-85,2-7 47,0 1 1,1 0-1,0 0 0,1 0 1,0 0-1,0 0 1,1 0-1,0 0 1,1 0-1,0 0 1,1 0-1,0 0 1,1 0-1,0 1-47,-1-7 4,-1-1 0,1 0 0,-1 0 0,1 0 0,0 0 0,0 0 0,1 0 0,-1 0 0,1-1 0,-1 1 0,1-1 0,0 0 0,0 0 0,0 0 0,0 0 0,0 0 0,0 0 0,1-1-4,3 2 6,0-1 0,0 0 0,0-1 0,0 0 0,0 0 0,1 0 0,-1-1 0,0 0 0,2 0-6,8-2 20,0 0 1,0-1-1,0-1 1,0 0-1,-1-2 1,0 0 0,7-3-22,-15 5 19,-1 0 0,1-1-1,-1 0 1,0 0 0,-1 0-1,1-1 1,-1 0 0,0 0-1,-1-1 1,1 0-1,-1 0 1,0 0 0,-1 0-1,0-1 1,0 1 0,-1-1-1,0 0 1,1-6-18,5-29 19,-9 60-18,1-1 0,0 1 0,1 0 0,1-1 0,0 0 0,3 7-1,-6-22 2,0 0-1,1 0 1,-1 0-1,0 0 1,1 0-1,-1 0 1,1 0 0,-1 0-1,1 0 1,0 0-1,-1 0 1,1 0-1,0 0 1,0 0-1,-1-1 1,1 1-1,0 0 1,0-1-1,0 1 1,0 0 0,0-1-1,0 1 1,0-1-1,0 1 1,0-1-1,0 0 1,0 1-1,1-1-1,0 0 4,0-1-1,0 1 0,0-1 0,0 1 1,0-1-1,0 0 0,0 1 0,0-1 1,0 0-1,-1 0 0,1-1 0,0 1 1,0 0-1,0-2-3,10-7 17,-1-1-1,-1-1 1,0 0-1,1-3-16,-5 7 5,84-97 37,-90 105-44,0-1 0,1 1 0,-1 0 1,0-1-1,1 1 0,-1-1 1,0 1-1,1 0 0,-1-1 0,1 1 1,-1 0-1,0-1 0,1 1 0,-1 0 1,1 0-1,-1-1 0,1 1 1,-1 0-1,1 0 0,-1 0 0,1 0 1,-1 0-1,1 0 0,-1-1 0,1 1 1,-1 1-1,1-1 0,-1 0 1,1 0-1,0 0 0,-1 0 0,1 0 1,-1 0-1,1 0 0,-1 1 1,0-1-1,1 0 0,-1 0 0,1 1 1,-1-1-1,1 0 0,-1 1 0,0-1 1,1 1-1,-1-1 0,1 1 2,16 28-45,-10-15 59,1 3-12,-2-4 2,0 0 0,1-1 0,1 1-1,7 9-3,-13-21 2,-1 0 0,1 0 0,0 0 0,-1 0 0,1 0 0,0 0 0,0 0 0,0 0 0,0-1-1,0 1 1,-1-1 0,1 0 0,0 1 0,0-1 0,0 0 0,0 0 0,0 0 0,0 0 0,0-1 0,0 1 0,0 0-1,0-1 1,0 1 0,0-1 0,0 0 0,0 0 0,-1 0 0,1 0 0,0 0 0,-1 0 0,2-1-2,10-6 14,0-1 0,-1 0 0,10-10-14,-16 13 8,134-133-6,-139 138 9,-1 1-1,0 0 1,0-1-1,1 1 0,-1-1 1,0 1-1,1 0 1,-1 0-1,1-1 0,-1 1 1,0 0-1,1 0 1,-1-1-1,1 1 1,-1 0-1,0 0 0,1 0 1,-1 0-1,1-1 1,-1 1-1,1 0 0,-1 0 1,1 0-1,-1 0 1,1 0-1,-1 0 1,1 0-1,-1 1 0,1-1 1,-1 0-1,0 0 1,1 0-1,-1 0 0,1 1 1,-1-1-1,1 0 1,-1 0-1,0 1 0,1-1 1,-1 0-1,0 0 1,1 1-1,-1-1 1,0 1-1,1-1 0,-1 0 1,0 1-1,0-1-10,8 30 482,-4-14-540,1 7 74,-1-5 31,0-1 0,0 0-1,2 0 1,0 0 0,1-1 0,8 13-47,-15-28-211,0-1 1,1 1 0,-1-1-1,1 1 1,-1-1 0,1 1 0,-1-1-1,1 1 1,-1-1 0,1 1 0,-1-1-1,1 0 1,0 1 0,-1-1 0,1 0-1,0 1 1,-1-1 0,1 0-1,0 0 1,-1 0 0,1 0 0,0 0-1,-1 0 1,2 0 210,6 0-4034</inkml:trace>
  <inkml:trace contextRef="#ctx0" brushRef="#br1" timeOffset="77726.12">30585 6772 9314,'-16'-15'7257,"13"29"-3902,15 47-2114,-7-40-318,14 80 575,-1-3 320,6 96-1818,-22-165 143,-1-1 0,-2 1 0,0 0 0,-2 0 1,-2-1-1,0 0 0,-2 0 0,-10 27-143,16-53 24,0 1 0,0 0 1,0-1-1,0 1 0,0-1 0,-1 1 0,1-1 0,-1 0 1,1 1-1,-1-1 0,0 0 0,0 0 0,0 0 0,0 0 1,0-1-1,0 1 0,-1-1 0,1 1 0,-1-1 1,1 0-1,-1 1 0,0-1-24,0-1 20,0 0 1,1 0-1,-1 0 1,0-1-1,1 1 1,-1-1-1,0 1 1,1-1-1,-1 0 1,1 0-1,-1 0 1,1 0-1,0 0 0,-1-1 1,1 1-1,0-1 1,0 0-1,-2-1-20,-5-5 39,1-1-1,-1-1 1,1 1-1,1-1 1,0-1-1,0 1 1,1-1-1,1 0 1,0-1-39,-3-10 10,1 0 0,2-1 0,0 0 0,2 0 0,0 0 0,1 0 0,2 0 0,0-1 0,2 1 0,0 0 0,2 0 0,0 0 0,2 0 0,5-13-10,-3 10-15,2 1 0,1 0 0,1 1 1,0 0-1,2 1 0,1 1 0,1 0 0,1 1 0,1 0 0,0 2 0,2 0 0,8-6 15,-16 17-16,0 0 0,0 0-1,1 1 1,0 0 0,1 1-1,-1 1 1,1 0 0,0 1-1,8-1 17,-18 4-6,1 1 0,-1-1 0,0 1 0,0 0 0,0 0 0,0 0-1,0 1 1,0-1 0,0 1 0,0 0 0,0 0 0,0 1-1,0-1 1,0 1 0,1 0 6,-2 1-3,-1-1 0,1 0 0,-1 0 0,0 1 1,1-1-1,-1 1 0,-1 0 0,1 0 0,0 0 0,-1-1 0,1 2 0,-1-1 0,0 0 0,0 0 1,0 0-1,0 0 0,-1 1 0,1-1 0,-1 0 0,0 1 0,0 1 3,0 5 19,-1 0-1,0 0 0,-1-1 1,0 1-1,0 0 1,-1-1-1,0 1 0,-1-1 1,0 0-1,-1 0 1,1 0-1,-2-1 0,1 1 1,-1-1-1,-3 2-18,-12 15-43,-2 0 0,-1-2 0,-24 18 43,7-11-4141,8-16 304</inkml:trace>
  <inkml:trace contextRef="#ctx0" brushRef="#br1" timeOffset="78473.49">30850 6423 12515,'1'9'10010,"2"40"-8897,5 354 3015,-7-386-4066,1 0 0,0 0 1,2 0-1,-1-1 0,2 0 0,0 1 0,5 9-62,-8-22 10,0 0 1,0 1-1,1-1 0,-1 0 0,1 0 0,0 0 1,0-1-1,0 1 0,1-1 0,-1 0 0,1 1 0,0-2 1,0 1-1,0 0 0,0-1 0,0 0 0,0 1 0,1-2 1,-1 1-1,1-1 0,-1 1 0,1-1 0,0 0 0,0-1 1,-1 1-1,1-1 0,0 0 0,4-1-10,6-1 24,-1-1 1,0-1-1,0 0 0,0-1 1,-1 0-1,0-1 0,0-1 1,0 0-1,-1 0 0,0-2 1,0 1-1,-1-2 0,0 1 1,-1-1-1,0-1 0,0 0 1,-1-1-25,-7 10 5,-1 0 1,0 0 0,1 1 0,-1-1-1,0 0 1,0 0 0,0 0 0,0-1 0,-1 1-1,1 0 1,0 0 0,-1 0 0,0 0 0,1-1-1,-1 1 1,0 0 0,0 0 0,0-1 0,-1 1-1,1 0 1,0 0 0,-1 0 0,1-1 0,-1 1-1,0 0 1,0 0 0,0 0 0,0 0 0,0 0-1,0 0 1,-1 1 0,1-1 0,-1 0 0,1 1-1,-1-1 1,1 1 0,-1-1 0,-1 0-6,-1 0 0,1 0 1,0 0 0,-1 1 0,0-1-1,1 1 1,-1 0 0,0 0-1,0 0 1,1 1 0,-1-1 0,0 1-1,0 0 1,0 0 0,0 0 0,1 1-1,-1-1 1,0 1 0,0 0-1,0 0 1,1 0 0,-1 1 0,0 0-1,1 0-5,0 0 1,0 0 0,1 1 0,-1-1 0,1 1 0,-1-1 0,1 1 0,0 0 0,0 0 0,0 0 0,1 0 0,-1 1-1,1-1 1,-1 0 0,1 1 0,0-1 0,0 1 0,1-1 0,-1 1 0,1-1 0,0 1 0,0-1 0,0 1-1,0 0 1,1-1 0,-1 3 4,1 3-6,1 1 0,0-1 0,0 1 0,1-1 0,0 1 0,0-1 0,1 0 0,0-1 1,4 6 5,-3-7 1,1-1 0,0 1 1,0-1-1,0-1 1,1 1-1,0-1 0,0 0 1,0-1-1,1 0 1,0 0-1,-1 0 0,1-1 1,0 0-1,1-1 1,-1 0-1,0 0 0,1 0 1,-1-1-1,1-1 1,0 0-1,-1 0 1,1 0-1,0-1-1,7 0 12,0-1 1,0 0-1,-1-2 0,1 1 0,-1-2 1,0 0-1,0-1 0,0-1 1,-1 0-1,0 0 0,0-2 1,0 0-13,-9 5 8,-1 0 1,1 1-1,-1-2 1,0 1 0,0 0-1,-1-1 1,1 0 0,-1 1-1,0-1 1,-1-1-1,1 1 1,-1 0 0,2-5-9,-4 7 4,1 0 1,0 0-1,-1 0 1,0 0 0,0-1-1,0 1 1,0 0-1,0 0 1,-1-1-1,1 1 1,-1 0 0,0 0-1,0 0 1,0 0-1,0 0 1,0 0 0,-1 0-1,1 0 1,-1 1-1,0-1 1,0 1 0,0-1-1,0 1 1,-1-1-1,1 1-4,-12-9 18,1 1-1,-2 0 0,-13-7-17,14 9-8,0-1 0,1 0 0,0-1 0,-7-6 8,55 24-130,235 67 38,-262-73 85,1 1 0,-1 0 0,0 0 0,1 1 0,-2 0 1,1 0-1,0 1 0,-1 0 0,0 1 0,0-1 1,0 1-1,-1 1 0,0-1 0,0 1 0,3 5 7,-7-9-4,0 1 0,0-1 1,0 0-1,0 1 0,-1-1 0,0 1 0,0-1 0,1 1 0,-2-1 0,1 1 0,0 0 0,-1 0 0,0-1 1,0 1-1,0 0 0,0 0 0,-1 0 0,1-1 0,-1 1 0,0 0 0,0-1 0,0 1 0,-1-1 1,1 1-1,-1-1 0,0 0 0,0 1 0,0-1 0,0 0 0,-1 0 0,1-1 0,-1 1 0,0 0 1,1-1-1,-1 0 0,-1 1 0,0-1 4,-7 5-12,0 0-1,-1-2 1,0 1 0,-1-1-1,1-1 1,-1 0 0,0-1-1,0 0 1,0-1 0,0-1-1,0 0 1,0-1 0,-11 0 12,22-1-447,1 1 0,0 0 0,0-1 1,0 1-1,-1 0 0,1-1 0,0 1 1,0-1-1,0 0 0,0 1 0,0-1 0,0 0 1,0 0-1,0 0 0,0 0 0,0 0 0,1 0 1,-1 0-1,0 0 0,0 0 0,1 0 447,-1 0-449,-15-22-6337</inkml:trace>
  <inkml:trace contextRef="#ctx0" brushRef="#br1" timeOffset="80282.84">23914 8427 5409,'-2'10'330,"-14"35"1617,15-43-1758,-1 0 0,1 0-1,-1 0 1,0 0 0,0 0 0,0-1 0,0 1-1,0 0 1,0-1 0,0 0 0,0 1 0,-1-1-1,1 0 1,0 0 0,-1 0 0,1-1 0,-3 2-189,-60 15 3084,0 3 1,2 2-1,-22 13-3084,53-20 480,1 2 0,0 0 0,2 2 0,0 1 0,1 2 0,1 1 0,-4 5-480,24-21 98,-1 1-1,1 0 1,1 1-1,0-1 0,0 1 1,0 1-1,1-1 1,1 1-1,0-1 1,-1 4-98,4-10 10,0 0 0,1 0 0,-1 0 1,1 0-1,0 0 0,0 0 0,0 0 0,0 0 0,1 0 1,-1 0-1,1 0 0,0 0 0,0 0 0,0 0 0,0 0 1,0 0-1,1-1 0,-1 1 0,1 0 0,-1-1 0,1 0 1,0 1-1,0-1 0,0 0 0,1 0 0,-1 0 0,0 0 0,1 0 1,-1-1-1,1 1 0,0-1 0,-1 1 0,1-1 0,0 0 1,0 0-1,0-1 0,1 1-10,15 5 15,1-2-1,0 0 1,0-2 0,0 0-1,0-1 1,0-1 0,0-1-1,1 0 1,-1-2 0,-1 0-1,1-2 1,0 0 0,-1-1-1,0-1 1,0 0 0,-1-2-1,11-6-14,-19 8 14,-1 1-1,0-2 1,0 1-1,0-1 1,-1 0 0,0-1-1,-1 0 1,0 0-1,0-1 1,-1 0-1,-1 0 1,1 0-1,-2-1 1,1 0-1,-1 0 1,-1 0-1,0 0 1,-1-1-1,0 1 1,0-1 0,-1-10-14,-1-25 39,-3 0 0,-1 1 1,-3 0-1,-1 0 0,-3 0-39,-12-87 23,17 69-13,2 0 0,3 0 0,8-60-10,6 92-44,-3 24 32,-9 8 17,-1 1 0,1-1 0,-1 1 0,1-1 0,0 1 0,-1 0 0,1-1 0,-1 1 0,1 0 0,-1-1 0,0 1 0,1 0 0,-1-1 0,0 1 0,1 0-1,-1 0 1,0-1 0,0 1 0,0 0 0,0 0 0,0 0 0,0 0-5,19 110 809,-5 0-809,7 55 178,-2-33-100,-8-46 228,11 37-306,-21-120 39,0 0-1,0-1 1,1 1 0,-1 0-1,1 0 1,-1-1-1,1 1 1,0-1 0,3 3-39,10 4-1046,7-14-3330,0-10 227</inkml:trace>
  <inkml:trace contextRef="#ctx0" brushRef="#br1" timeOffset="80625.67">24165 7937 10842,'-21'-7'3225,"-9"3"704,12 8-3305,8 12 120,4 6-512,9 10-128,9 7 256,8 9 1513,6-7-5810,6 6 2769</inkml:trace>
  <inkml:trace contextRef="#ctx0" brushRef="#br1" timeOffset="81212.77">24471 8501 7050,'-8'7'1048,"5"-4"-548,0 0 1,0-1-1,0 1 0,0 0 1,-1-1-1,1 0 0,-1 0 0,1 0 1,-1 0-1,0-1 0,0 1 1,1-1-1,-1 0 0,0 0 0,0 0 1,0-1-1,0 1 0,-1-1 1,1 0-1,-1 0-500,-1-1 1402,0 0 362,14-6-464,46-23-1110,-40 20-174,0-1 1,0-1-1,-1 0 1,-1-1-1,0-1 1,-1 0 0,7-11-17,-17 23 0,0 1 1,0-1 0,0 1 0,-1-1 0,1 1 0,0-1 0,-1 0 0,1 1-1,-1-1 1,0 0 0,1 0 0,-1 1 0,0-1 0,0 0 0,0 0 0,0 0 0,0 1-1,-1-1 1,1 0 0,0 0 0,-1 0-1,0 0 18,0 1 0,0 0 0,0 0 0,0 0 0,0 0 0,-1 0 0,1 0 0,0 0 0,0 0-1,-1 1 1,1-1 0,0 0 0,-1 1 0,1-1 0,-1 1 0,1-1 0,-1 1 0,1 0 0,-2-1-18,-5 1 138,0-1 0,0 1 1,0 1-1,0-1 0,0 2 1,0-1-1,0 1 0,-5 1-138,6 0 84,-1 1 1,0-1-1,1 1 0,0 0 0,0 1 1,0 0-1,1 0 0,-1 1 0,1-1 1,1 1-1,-1 0 0,1 1 0,0 0 1,0 0-1,1 0 0,0 0 0,0 0 0,1 1 1,-2 5-85,2-6 16,1 0 0,0 0 0,0 0 0,1 1 0,0-1 0,0 0 0,1 1 0,0-1 0,0 1 0,1-1 0,0 1 0,0-1 0,1 0 0,0 0 0,0 0 0,0 0 0,1 0 0,0 0 0,1 0 0,-1-1 0,1 0 0,2 2-16,-2-4 4,1 0 1,0 0 0,0 0 0,0 0-1,1-1 1,-1 1 0,1-2-1,0 1 1,0 0 0,0-1 0,0 0-1,0-1 1,1 1 0,-1-1 0,0-1-1,1 1 1,-1-1 0,1 0 0,-1 0-1,2-1-4,10 0 18,1-1-1,-1-1 1,1 0 0,-1-2-1,0 0 1,7-3-18,-10 2 19,0 0 0,0-1 0,-1 0 1,1-1-1,-2-1 0,1-1 0,-1 1 1,-1-2-1,1 0 0,-2 0 0,0-1 1,0-1-1,-1 0 0,2-5-19,-12 18 0,0 0 0,0 0-1,0-1 1,0 1 0,0 0-1,1 0 1,-1 0 0,0 0 0,0 0-1,0-1 1,0 1 0,0 0-1,0 0 1,0 0 0,0 0 0,0 0-1,0-1 1,0 1 0,0 0 0,1 0-1,-1 0 1,0 0 0,0 0-1,0 0 1,0 0 0,0 0 0,0-1-1,1 1 1,-1 0 0,0 0 0,0 0-1,0 0 1,0 0 0,0 0-1,1 0 1,-1 0 0,0 0 0,0 0-1,0 0 1,0 0 0,1 0 0,-1 0-1,0 0 1,0 0 0,0 0-1,0 0 1,0 0 0,1 0 0,-1 1-1,0-1 1,0 0 0,0 0 0,0 0-1,0 0 1,0 0 0,1 0-1,-1 0 1,0 0 0,0 1 0,0-1-1,0 0 1,0 0 0,0 0 0,0 0-1,0 0 1,0 0 0,0 1 0,3 17-5,-3 34 9,0-43-5,0-7 2,0 0 0,0-1 0,0 1 0,0 0 0,0-1 0,0 1 0,1 0 0,-1-1 0,0 1 0,1-1 1,0 1-1,-1 0 0,1-1 0,0 1 0,0-1 0,0 0 0,0 1 0,0-1 0,0 0 0,0 1 0,0-1 0,0 0 0,1 0 0,-1 0 0,1 0-1,0 0 2,1 0-1,-1-1 1,0 1-1,1-1 1,-1 0-1,0 0 1,1 0-1,-1 0 1,1 0-1,-1 0 1,0-1 0,1 1-1,-1-1 1,0 0-1,3 0-1,7-5 7,0 0 1,0 0-1,0-1 0,-1-1 0,5-3-7,10-11 8,-19 15-7,1 1 1,0-1-1,0 1 0,0 1 1,1-1-1,0 2 1,3-2-2,-11 5 0,1 1 0,-1 0-1,0 0 1,1 0 0,-1 0 0,0 0 0,1 0 0,-1 0 0,1 0 0,-1 1 0,0-1 0,0 1 0,1-1-1,-1 1 1,0-1 0,0 1 0,1-1 0,-1 1 0,0 0 0,0 0 0,0 0 0,0 0 0,0 0 0,0 0-1,0 0 1,0 0 0,-1 0 0,1 0 0,0 0 0,-1 0 0,1 1 0,-1-1 0,1 0 0,-1 1 0,1-1-1,-1 1 1,16 59 23,-12-42 7,-4-17-32,1 0 1,0 0-1,0 0 0,0 0 0,0-1 0,0 1 1,0 0-1,0-1 0,1 1 0,-1-1 1,0 1-1,1-1 0,0 0 0,-1 0 0,1 0 1,0 1-1,-1-1 0,1-1 0,0 1 1,0 0-1,0 0 0,1 0 2,12 0-2798,1-5-3372,-4-5 61</inkml:trace>
  <inkml:trace contextRef="#ctx0" brushRef="#br1" timeOffset="81574.81">25309 7957 9922,'-3'-11'937,"1"3"56,0 0 0,-1 0 0,1 0 0,-1 0 0,-1 0 0,0 1 0,0-1 0,0 1 0,-1 0-1,-2-1-992,11 45 3142,13 59-525,5 83-2617,-16-105 150,4 0 0,2-1-1,20 59-149,-23-107-3976,-2-8 496</inkml:trace>
  <inkml:trace contextRef="#ctx0" brushRef="#br1" timeOffset="81950">25177 8367 12147,'-1'0'304,"-1"0"0,1 0 0,0 0 1,-1 0-1,1 0 0,0-1 0,0 1 1,-1-1-1,1 1 0,0-1 1,0 1-1,0-1 0,-1 0 0,1 0 1,0 1-1,0-1 0,0 0 0,0 0 1,1 0-1,-1 0 0,0 0 1,0 0-1,0 0 0,1 0 0,-1-1-304,1 0 118,0 1-1,1 0 0,-1 0 0,0 0 1,1 0-1,-1 0 0,1 0 1,-1 0-1,1 0 0,0 0 0,0 0 1,-1 0-1,1 0 0,0 0 0,0 1 1,0-1-1,0 0 0,0 1 1,0-1-1,0 0 0,0 1 0,0-1 1,0 1-1,0 0 0,0-1 0,0 1 1,0 0-1,0 0 0,1-1-117,11-2 50,0 1 1,0 0-1,0 0 0,0 1 0,0 1 0,1 0 0,-1 1 0,0 1 0,0 0 0,0 0 0,7 3-50,-9-2 5,0 0-1,-1 1 0,0 0 0,1 1 0,-1 0 0,-1 0 1,1 1-1,-1 0 0,0 1 0,-1 0 0,1 0 0,-1 1 1,-1 0-1,1 1-4,-4-3 7,0 0 0,-1 0 0,0 1 0,0-1 1,0 1-1,-1 0 0,0 0 0,0-1 0,0 2 0,-1-1 1,0 0-1,-1 0 0,0 0 0,0 0 0,0 1 0,-2 3-7,-6-35 1086,8 9-915,0 0 1,1 0-1,0-1 1,2 1-1,0 0 1,0 1-1,2-2-171,-4 11 13,1 1-1,0 0 1,0-1 0,1 1 0,-1 0-1,1 0 1,0 1 0,0-1-1,0 1 1,0-1 0,1 1-1,0 0 1,-1 0 0,1 0 0,0 1-1,0 0 1,0-1 0,1 1-1,-1 1 1,1-1 0,-1 1 0,1-1-1,-1 1 1,1 0 0,1 1-13,0-1-9,-1 1 0,1 0 0,0 1 0,0-1 0,-1 1 0,1 0 0,0 0 0,-1 1 0,1 0 0,-1 0 0,0 0 0,0 1 0,1-1 0,-2 1 0,1 0 0,2 2 9,32 17-4296,-9-11 906</inkml:trace>
  <inkml:trace contextRef="#ctx0" brushRef="#br1" timeOffset="82373.31">25986 8421 5793,'-7'-8'13571,"-11"6"-9685,-21 7-3239,38-5-627,-22 5 472,0 0 0,0 1 0,1 2 0,-6 2-492,21-7 122,0 1-1,0 0 1,1 0 0,-1 0 0,1 1 0,0 0 0,-4 4-122,7-6 15,1-1 1,0 1 0,0 0-1,0 0 1,0 0-1,0 0 1,1 0-1,-1 0 1,1 1 0,0-1-1,0 0 1,0 1-1,0-1 1,1 1 0,-1-1-1,1 4-15,0-5 2,0 0 1,0-1-1,0 1 0,1 0 0,-1 0 1,0-1-1,1 1 0,-1 0 0,1-1 1,0 1-1,0-1 0,-1 1 0,1 0 1,0-1-1,0 0 0,0 1 0,1-1 1,-1 0-1,0 1 0,0-1 0,1 0 0,-1 0 1,1 0-1,-1 0 0,1 0-2,3 1 4,0 0 0,-1-1 0,1 1-1,0-1 1,0 0 0,0 0 0,0-1-1,0 1 1,4-1-4,6-1 11,0 0 0,0-1 0,0 0 0,0-1 0,-1-1 0,2 0-11,-9 1 10,1 1 0,-1-1 0,0 0-1,0-1 1,0 0 0,0 0 0,-1 0 0,1-1-1,-1 0 1,0 0 0,-1 0 0,1-1 0,-1 0 0,0 0-1,-1 0 1,0-1 0,1 0 0,-2 1 0,1-2-1,-1 1 1,0 0 0,-1 0 0,0-1 0,0 0-1,0-4-8,-2 17-25,-1 1 22,0 0 0,1-1 1,0 1-1,0 0 0,0-1 1,1 1-1,0 0 0,0 0 2,0-3 1,0 7 9,2 0 0,0 1 0,0-1 0,0 0 0,1-1 0,2 2-10,-5-8 49,1 0 0,0 0 0,0-1 0,0 1 0,0 0 0,1-1 0,-1 0 0,1 0 0,-1 1 0,1-1 0,0-1 0,0 1 0,0 0 0,0-1 0,0 1 0,0-1 0,0 0 0,0 0 0,1 0 0,-1-1 0,0 1 0,1-1 0,-1 0-49,41 0-5775,-23-7 1879</inkml:trace>
  <inkml:trace contextRef="#ctx0" brushRef="#br1" timeOffset="82803.94">26264 8480 8922,'42'-54'3777,"-50"55"464,-4 6-2097,4 7-544,1 5-239,3 5-729,8 5-184,1-4-256,2-4-64,7 0-64,1-8 296,-7-3 24,6-5 1465,-2-5-3970,4-5-2600,-2-13 696</inkml:trace>
  <inkml:trace contextRef="#ctx0" brushRef="#br1" timeOffset="82804.94">26320 8103 9314,'-24'-20'2280,"-5"7"785,14 8-2641,7 8-320,9 6 552,7 2-3048,7 5-673,0 2-207</inkml:trace>
  <inkml:trace contextRef="#ctx0" brushRef="#br1" timeOffset="84437.6">26545 8373 8258,'-6'12'2278,"1"0"0,1 1 1,0 0-1,-2 11-2278,0 14 3206,1 1 0,2 1-3206,2-30 612,50-94 1391,-48 82-2001,56-85 70,-52 81-70,0 0 0,1 0 1,-1 0-1,1 1 0,0 0 0,1 0 0,-1 1 0,1-1 0,0 1 1,6-2-3,-12 5 0,0 1 0,0 0 0,0-1 0,0 1 0,0 0 0,0 0 0,0 0 0,0 0 0,0 0 0,0 0 0,0 0 0,0 0 0,0 0 0,0 1 0,0-1 0,0 0 0,-1 0 0,1 1 0,0-1 0,0 1 0,0-1 0,0 1 0,0-1 0,-1 1 0,1 0 0,0-1 0,16 27 0,-2 33 33,-11-24 4,-4-25-20,1-1 1,1 0-1,-1 0 0,1 0 0,1 0 0,0-1 1,2 5-18,-4-12 3,1 0 1,-1 0 0,1 0 0,-1 0 0,1 0 0,0 0 0,0 0 0,0 0 0,0-1 0,0 1 0,0-1-1,0 1 1,0-1 0,1 0 0,-1 0 0,1 0 0,-1 0 0,1 0 0,-1-1 0,1 1 0,-1-1 0,1 1-1,-1-1 1,1 0 0,0 0 0,-1 0 0,1-1 0,-1 1 0,1-1 0,-1 1 0,1-1-4,16-3 19,-1 0 0,1-2 0,-1 0 1,-1-1-1,1-1 0,-1-1 0,0 0 1,-1-1-1,0-1 0,-1-1 0,0 0 0,5-6-19,-15 14 5,51-49 42,-54 51-45,0 1 1,0-2 0,0 1 0,-1 0 0,1 0 0,-1 0 0,1-1 0,-1 1-1,0-1 1,0 1 0,0-1 0,0 0 0,-1 1 0,1-1 0,-1 0 0,1 1-1,-1-1 1,0 0 0,0 0 0,0 1 0,0-1 0,-1 0 0,1 0-1,-1-1-2,-1 2 2,1 0-1,0 0 0,-1 1 0,1-1 0,-1 0 0,0 1 0,1-1 0,-1 1 0,0 0 1,0 0-1,0 0 0,0 0 0,0 0 0,0 0 0,0 0 0,0 0 0,0 1 0,-1-1 1,1 1-1,0 0 0,0 0 0,-1-1 0,1 1 0,0 1 0,0-1 0,-1 0 0,1 1 1,0-1-1,0 1 0,0-1 0,0 1 0,0 0 0,0 0 0,-1 0-1,-2 1-2,1 0 0,-1 0-1,0 0 1,1 0 0,-1 1-1,1 0 1,0 0 0,0 0-1,0 1 1,0-1 0,1 1-1,0 0 1,-1 0-1,1 0 1,0 0 2,0 4-2,0 0 0,0 0 0,1 0 0,0 1 0,0-1 0,1 0 0,0 1 0,0-1 0,1 1 0,0-1 0,1 1 0,0-1 0,0 1 0,1-1 0,0 0 0,3 8 2,-3-12 0,-1 0 1,1 0 0,0 0 0,1 0 0,-1 0-1,1-1 1,-1 1 0,1-1 0,0 0-1,0 1 1,1-1 0,-1-1 0,1 1-1,-1 0 1,1-1 0,0 0 0,0 0-1,0 0 1,0 0 0,0-1 0,1 0-1,-1 0 1,0 0 0,1 0 0,-1-1 0,1 1-1,-1-1 1,0 0 0,1 0 0,-1-1-1,1 1 1,0-1-1,12-2 7,-1 0 1,1 0-1,-1-2 0,0 0 1,0-1-1,0 0 0,-1-1 0,0-1 1,-1-1-1,1 0 0,-2 0 1,1-2-1,-1 0 0,-1 0 0,10-12-7,-17 18 2,0-1-1,0 1 0,0 1 0,1-1 0,0 1 0,0 0 0,0 0 0,0 1 0,0-1 0,6-1-1,-10 5-1,0-1 0,0 1 0,0 0 1,0-1-1,0 1 0,0 0 0,0 0 0,0 0 0,0 1 0,0-1 1,0 0-1,0 1 0,0-1 0,0 1 0,0 0 0,0 0 1,0 0-1,0 0 0,-1 0 0,1 0 0,0 0 0,-1 0 0,1 1 1,-1-1-1,1 1 0,-1-1 0,0 1 0,1-1 0,-1 1 0,0 0 1,0 0-1,0 0 0,0-1 0,-1 1 0,1 0 0,0 0 0,-1 0 1,0 0-1,1 0 1,1 12 11,0 0 1,-1 0 0,0-1-1,-2 1 1,1 0 0,-1 0-1,-2 2-11,54-62 22,-10 9-8,23-27-14,-62 62-1,1-1 0,-1 1 0,1-1 0,-1 1 1,1 0-1,0 0 0,0 0 0,0 0 0,3 0 1,-6 2-1,1-1 1,-1 1-1,1 0 1,-1 0-1,1 0 1,-1 0-1,0 0 1,1 0-1,-1 0 1,1 0-1,-1 0 1,1 0-1,-1 0 1,1 0-1,-1 0 1,1 1-1,-1-1 1,0 0-1,1 0 1,-1 0-1,1 1 1,-1-1-1,0 0 1,1 0-1,-1 1 1,0-1-1,1 1 1,3 20-22,-13 21 6,7-37 17,0 0 0,0 1 0,1-1 0,0 1 0,0-1 0,1 1 0,-1 0 0,1-1 0,1 1 0,-1 4-2,1-9 2,-1-1-1,0 1 1,0-1-1,0 1 1,0-1-1,0 1 1,1-1-1,-1 1 1,0-1-1,0 0 1,1 1-1,-1-1 1,0 1-1,1-1 0,-1 0 1,0 1-1,1-1 1,-1 0-1,0 1 1,1-1-1,-1 0 1,1 1-1,-1-1 1,1 0-1,-1 0 1,1 0-1,-1 1 1,1-1-1,-1 0 0,1 0 1,-1 0-1,1 0 0,19-8 17,19-25 10,-33 28-24,20-26 5,-22 25-6,0 1-1,1-1 1,-1 1-1,1 0 0,1 0 1,-1 0-1,0 1 1,1 0-1,6-4-1,-11 8 0,0 0-1,0 0 1,0 0-1,0 0 1,0 0-1,0 0 1,0 0-1,0 0 1,0 1-1,0-1 1,0 0-1,0 1 1,0-1-1,0 1 1,0-1-1,0 1 0,0-1 1,0 1-1,-1-1 1,1 1-1,0 0 1,0 0-1,-1-1 1,1 1-1,0 0 1,-1 0-1,1 0 1,-1 0-1,1 0 1,-1 0-1,1-1 1,-1 1-1,0 0 1,1 1-1,-1-1 1,0 0-1,0 0 1,13 52-29,-10-35 24,-2-15 5,0 0 1,0-1 0,0 1-1,0 0 1,0-1 0,1 1-1,-1-1 1,1 1-1,0-1 1,0 0 0,-1 0-1,1 0 1,1 0-1,-1 0 1,0 0 0,0 0-1,1-1 1,-1 1 0,1-1-1,-1 0 1,1 1-1,0-1 1,0-1 0,-1 1-1,1 0 1,0-1 0,0 1-1,0-1 1,0 0-1,0 0 1,-1 0 0,1 0-1,0 0 1,0-1-1,0 1 1,0-1 0,0 0-1,15-4 6,0 0 0,0-1 0,-1-1 1,0-1-1,7-3-6,-10 3 2,0 2 3,0-2 1,-1 0-1,0 0 1,7-7-6,-16 12 2,0 0-1,0-1 1,-1 1 0,1-1 0,-1 0-1,0 0 1,0 0 0,-1 0-1,1 0 1,-1-1 0,0 1-1,0-1 1,0 1 0,-1-1-1,1 0 1,-1-2-2,-1 6 0,0 1 1,0-1-1,1 0 0,-1 0 0,0 0 0,-1 0 0,1 0 1,0 0-1,0 0 0,0 1 0,-1-1 0,1 0 0,0 0 0,-1 0 1,1 1-1,0-1 0,-1 0 0,1 0 0,-1 1 0,1-1 1,-1 0-1,0 1 0,1-1 0,-1 0 0,0 1 0,1-1 1,-1 1-1,0-1 0,0 1 0,0 0 0,1-1 0,-1 1 1,0 0-1,0-1 0,0 1 0,0 0 0,1 0 0,-1 0 1,0 0-1,0 0 0,0 0 0,0 0 0,0 0 0,-1 0-1,0 0 0,0 0-1,-1 1 1,1-1-1,0 1 1,0-1 0,0 1-1,0 0 1,0-1 0,0 1-1,1 0 1,-1 0 0,0 1-1,0-1 1,1 0 0,-1 1-1,-1 0 2,0 4-2,1-1-1,-1 0 1,1 1-1,0 0 1,1-1-1,-1 1 1,1 0 0,0 0-1,1 0 1,-1 0-1,1 0 1,1 0-1,-1-1 1,1 1-1,0 0 1,0 0-1,0 0 1,3 4 2,-4-6 1,2 1 0,-1-1-1,0 0 1,1 1 0,0-1 0,0 0 0,0 0 0,1 0-1,-1-1 1,1 1 0,0 0 0,0-1 0,0 0-1,0 0 1,1 0 0,-1 0 0,1 0 0,0-1 0,0 0-1,0 1 1,0-1 0,0-1 0,5 2-1,-5-2 2,1-1 0,0 0 0,0 0 0,0-1 0,0 1 0,0-1 0,0 0 0,-1-1 0,1 1 0,0-1 0,-1 0 0,1 0 0,-1 0 0,0 0 0,1-1 0,-1 0 0,0 0 0,0-1-2,12-10 17,0-1 1,-1-1 0,9-13-18,16-16 15,-16 19-13,16-13 1,-40 39-3,0 0 0,1 0-1,-1-1 1,0 1-1,0 0 1,0 0 0,1 0-1,-1 0 1,0 0 0,0 0-1,0 0 1,1 0 0,-1 0-1,0 0 1,0 0 0,1 0-1,-1 0 1,0 0 0,0 1-1,0-1 1,1 0 0,-1 0-1,0 0 1,0 0 0,0 0-1,0 0 1,1 0 0,-1 1-1,0-1 1,0 0 0,0 0-1,0 0 1,0 0 0,1 1-1,-1-1 1,0 0 0,0 0-1,0 0 1,0 0 0,0 1-1,0-1 1,0 0 0,0 0-1,0 1 1,0-1-1,0 0 1,0 0 0,0 0-1,0 1 1,0-1 0,3 15-25,-3-12 21,3 12 1,0 0 1,2 0 0,-1-1 0,2 1 0,0-1 0,4 6 2,-8-16 16,0-1-1,1 1 1,-1 0-1,1 0 1,0-1-1,1 0 1,-1 0-1,0 0 0,1 0 1,0 0-1,1 0-15,-3-2 25,0 0 0,0 0 0,1 0 0,-1 0 0,1 0 0,-1-1-1,0 0 1,1 1 0,-1-1 0,1 0 0,-1 0 0,1 0 0,-1 0 0,1-1-1,-1 1 1,1-1 0,-1 1 0,0-1 0,1 0 0,-1 0 0,1-1-25,0 1-366,0-1 1,0 0-1,-1 0 1,1 0 0,0 0-1,-1-1 1,1 1-1,-1-1 1,0 1 0,0-1-1,0 0 1,0 0 365,12-20-3584</inkml:trace>
  <inkml:trace contextRef="#ctx0" brushRef="#br1" timeOffset="84993.44">28778 7833 8466,'-2'-15'2792,"2"12"-2250,0-1 0,-1 0-1,1 1 1,-1-1 0,0 1-1,1-1 1,-2 1 0,1 0-1,0-1 1,-1 1-1,1 0 1,-1 0 0,0 0-1,-2-3-541,3 6 79,1 0 0,-1 0 0,1 0-1,-1 0 1,1 0 0,-1 0 0,1 0-1,-1 0 1,1 0 0,-1 0 0,1 0-1,-1 0 1,1 0 0,0 0 0,-1 0-1,1 1 1,-1-1 0,1 0 0,-1 0-1,1 1 1,0-1 0,-1 0 0,1 1-1,0-1 1,-1 0 0,1 1 0,0-1 0,-1 0-1,1 1 1,0-1 0,0 1 0,0-1-1,-1 0 1,1 1 0,0-1 0,0 1-1,0-1 1,0 1 0,0-1 0,0 1-1,0-1 1,0 1 0,0 0-79,-6 23 1222,5 23-249,3-1 0,1 0 0,2 0-1,2 0 1,8 22-973,8 56 650,-15-58-437,-6-39-151,1 0 0,1 0 1,1 0-1,1-1 0,2 0 1,1 0-1,11 23-62,-13-42 54,-3-12-100,-3-17-210,-3 14 147,-1 1 1,0 0 0,0-1-1,0 1 1,-1 1-1,0-1 1,0 0-1,-1 1 1,1 0-1,-1 0 1,-1 0-1,1 1 1,-1-1-1,0 1 1,-1 1-1,-4-4 109,-14-7-241,-1 2-1,0 0 0,-28-8 242,-38-20 499,91 41-466,0-1 0,0 1-1,1 0 1,-1 0 0,0-1 0,1 1-1,-1 0 1,0-1 0,1 1 0,-1 0-1,1-1 1,-1 1 0,1-1 0,-1 1 0,1-1-1,-1 1 1,1-1 0,-1 1 0,1-1-1,-1 0 1,1 1 0,0-1 0,-1 0-1,1 1 1,0-1 0,0 0 0,0 1-1,-1-1 1,1 0 0,0 0 0,0 1-1,0-1 1,0 0-33,1-1 50,1 1 0,-1 0 0,0 0-1,0 0 1,1 1 0,-1-1 0,0 0 0,1 0 0,-1 1 0,1-1-1,-1 1 1,1-1 0,-1 1 0,1 0 0,0 0-50,68-8 819,-66 7-768,109-5 666,298-23 124,-239 13-88,-83 9-6810,-79 6 1546</inkml:trace>
  <inkml:trace contextRef="#ctx0" brushRef="#br3" timeOffset="90626.92">22666 10184 6481,'-7'-4'984,"-1"1"-1,1 0 1,-1 0-1,0 1 1,0 0-1,-3 0-983,-83-4 2980,24 3-1226,40 0-1319,1-2 0,1 0 1,-1-2-1,1-1 0,0-1 1,1-2-1,-18-9-435,43 19 25,0 1-1,0-1 1,0 0-1,0 0 1,0-1-1,1 1 1,-1 0 0,0-1-1,1 1 1,-1-1-1,1 1 1,-1-1 0,1 0-1,0 0 1,0 1-1,-1-1 1,1 0-1,1 0 1,-1 0 0,0 0-1,0-1 1,1 1-1,-1 0 1,1 0 0,0-2-25,0 1 13,1 0 0,0 0 0,0 0 0,0 1 0,0-1 0,1 0 0,-1 0 1,1 1-1,0-1 0,-1 1 0,1 0 0,0 0 0,1-1 0,-1 1 1,0 0-1,2 0-13,10-8-4,0 0 0,0 1-1,1 1 1,1 1 0,-1 0 0,2 1 4,2-1-19,1 1 0,0 2 0,0 0 0,0 1 0,8 0 19,-20 2-9,-1 1 0,1 0 0,0 0 0,0 1 1,0 0-1,0 0 0,-1 0 0,1 1 0,-1 1 0,1-1 0,-1 1 1,0 0-1,0 1 0,0 0 0,2 2 9,-6-4-1,0 1 0,-1 0 0,1 0 0,-1 0 0,0 1-1,0-1 1,0 1 0,-1-1 0,1 1 0,-1-1 0,0 1 0,0 0 0,0 0 0,0 0-1,-1-1 1,1 1 0,-1 0 0,0 0 0,0 0 0,-1 0 0,1 0 0,-1 0 0,0-1 0,0 1-1,0 0 1,0-1 0,-1 1 0,-1 2 1,-6 15 40,0-1 0,-2 0 0,0 0 0,-7 6-40,12-18 27,-92 130 577,42-60 859,-9 19-1463,64-96 17,0 1 1,0-1-1,0 1 0,0-1 0,0 1 0,0-1 0,0 1 1,1 0-1,-1-1 0,0 1 0,1 0 0,0 0 0,-1-1 0,1 1 1,0 0-1,0 0 0,0 0 0,0-1 0,0 1 0,0 0 1,0 0-1,1 0 0,-1-1 0,1 1 0,0 0 0,0 0-17,0 0 12,1-1 1,0 0-1,0 0 0,-1 0 0,1 0 0,0 0 0,0 0 1,0 0-1,0 0 0,0-1 0,1 1 0,-1-1 0,0 0 0,0 1 1,0-1-1,0 0 0,1 0 0,0-1-12,16 0 54,1-2-1,-1 0 1,1-1 0,4-3-54,-22 7 7,20-6-114,-3 1-247,0 0-1,0-2 0,12-5 355,-23 8-1627,0-1 0,-1 0 1,0 0-1,0 0 0,0-1 0,2-1 1627,12-16-5912</inkml:trace>
  <inkml:trace contextRef="#ctx0" brushRef="#br3" timeOffset="91274.32">22666 9745 2673,'-25'0'1267,"-12"-1"78,-1 1 0,0 2 0,0 2 1,1 2-1,-1 1 0,-2 2-1345,-17 10 653,0 3 1,1 2 0,2 2-1,1 3 1,-8 7-654,25-12 235,0 2 1,2 0-1,0 3 0,3 1 1,0 1-1,2 1 0,-15 22-235,32-35 68,1-1 0,1 1 0,0 1 0,2 0 0,0 0 0,1 0 0,1 1 0,1 0 0,1 1 0,1-1 0,0 1 0,2-1 1,1 1-1,0 0 0,4 16-68,-2-21 53,0 0 1,2 0 0,0 1-1,1-2 1,1 1 0,0-1-1,2 0 1,-1 0 0,2-1-1,0 0 1,1 0 0,1-1 0,0-1-1,0 0 1,1 0 0,1-1-1,1 0 1,-1-2 0,9 6-54,12 2 148,1 0 1,1-3 0,1-1 0,0-1 0,0-2-1,1-2 1,1-1 0,-1-2 0,1-2-1,0-2 1,24-1-149,-29-4 135,-1 0-1,1-3 1,0-1 0,-1-1-1,-1-1 1,1-3 0,-2 0-1,1-2 1,26-16-135,-26 11 103,0-1 0,-1-2 0,-1-1 0,-2-1 0,0-1 0,-1-2 0,-2-1 1,19-26-105,-30 33 65,0-1 0,-2-1-1,0 0 1,-2-1 0,0 0-1,-2-1 1,0 0-1,-2 0 1,-1-1 0,-1 1-1,-1-1 1,-1 0-1,-2 0 1,-1-11-64,1 23 27,-2-1 0,0 0 0,0 1-1,-1 0 1,-1-1 0,-1 1 0,0 0 0,-1 1 0,0-1-1,-1 1 1,0 1 0,-1-1 0,0 1 0,-1 1 0,-1-1 0,0 2-1,0-1 1,-1 1 0,-1 1 0,1 0 0,-1 0 0,-1 2-1,0-1 1,0 1 0,-13-4-27,5 3 115,-1 1 0,0 1 0,0 1 0,-18-2-115,28 6-462,0 0 0,0 0 0,0 2 1,-1-1-1,1 1 0,0 1 0,0 0 0,0 1 0,-4 2 462,-22 11-3068</inkml:trace>
  <inkml:trace contextRef="#ctx0" brushRef="#br3" timeOffset="93311.84">23463 10110 7890,'11'-18'4253,"4"-5"-2003,-3 2-1278,-16 35 6180,0 22-6655,2-12 153,-2 4-382,-6 75 1002,3 11-1270,6-84 86,2 0 0,1 1-1,1-1 1,1 0 0,2-1-1,3 8-85,-9-37 12,0 1-1,0 0 1,0 0-1,0 0 1,0 0-1,0-1 1,0 1-1,1 0 1,-1 0-1,0 0 1,0-1 0,1 1-1,-1 0 1,1 0-1,-1-1 1,1 1-1,-1 0 1,1-1-1,-1 1 1,1 0-1,-1-1 1,1 1-1,0-1 1,-1 1-1,1-1 1,0 1-1,0-1 1,-1 0 0,1 1-1,0-1 1,0 0-1,0 0 1,-1 1-1,1-1-11,1-1 24,-1-1 0,1 1-1,-1 0 1,0-1 0,0 1 0,0-1 0,0 1-1,0-1 1,0 0 0,0 1 0,-1-1-1,1 0 1,0 0 0,-1-1-24,19-72 314,-19 73-317,30-202 206,-14 87-130,13-40-73,-27 147 13,7-24-67,-9 34 53,0 0 0,0 0 0,0-1 0,0 1 0,0 0 0,1 0 0,-1 0 0,0 0 0,0 0 0,0 0 0,0 0 0,0 0 0,0 0 0,0-1 0,0 1 0,0 0 0,0 0 0,0 0 0,0 0 0,0 0 0,1 0 0,-1 0 0,0 0 0,0 0 0,0 0 0,0 0 0,0 0 0,0 0 0,0 0 0,0 0 0,0 0 0,1 0 1,-1 0-1,0 0 0,0 0 0,0 0 0,0 0 0,0 0 0,0 0 0,0 0 0,1 0 0,-1 0 0,0 0 0,0 0 0,0 0 0,0 0 0,0 0 0,0 0 0,0 0 0,0 0 0,0 0 0,0 0 0,1 0 0,-1 1 0,0-1 0,0 0 0,0 0 0,0 0 0,0 0 0,0 0 0,0 0 0,0 0 0,0 0 0,0 0 0,0 1 0,0-1 0,0 0 0,0 0 1,5 22-74,-3 1 57,2 1 1,0-2-1,2 1 1,1 0 0,0-1-1,2 0 1,0-1-1,4 5 17,-10-21 3,0 0 0,0 0 1,0 0-1,0 0 0,1-1 0,0 1 0,0-1 0,0 0 0,1 0 0,-1-1 0,1 1 1,0-1-1,0 0 0,0 0 0,0-1 0,0 1 0,1-1 0,-1 0 0,1-1 0,0 1 1,0-1-1,-1 0 0,1-1 0,0 1 0,0-1 0,0 0 0,-1-1 0,1 1 0,0-1 1,0 0-1,-1-1 0,1 1 0,0-1 0,-1 0 0,2-2-3,0 1 8,0-1 1,0 0-1,0 0 0,-1-1 1,0 0-1,0 0 0,0-1 1,0 1-1,-1-1 0,0 0 1,0-1-1,-1 1 1,0-1-1,0 0 0,0 0 1,-1 0-1,0-1 0,0 1 1,-1-1-1,1-7-8,0 4 11,-1-1 0,-1 1 1,0 0-1,0-1 0,-1 1 0,0-1 1,-1 1-1,-1 0 0,0-1 0,0 1 0,-1 0 1,-1 0-1,1 1 0,-4-5-11,-7-3-55,14 18 49,0 0 1,-1 1-1,1-1 1,-1 0-1,1 0 0,0 1 1,-1-1-1,1 0 1,0 1-1,-1-1 1,1 0-1,0 1 0,0-1 1,-1 1-1,1-1 1,0 1-1,0-1 1,0 0-1,0 1 0,0-1 1,-1 1-1,1-1 1,0 1-1,0-1 1,0 1-1,0-1 0,0 1 1,0-1-1,0 1 6,3 51-122,6 6 99,3 0 0,12 31 23,-15-62 9,0 0 1,2-1 0,1 0 0,1-1 0,1 0-1,12 14-9,-22-34 6,0 0-1,0 0 0,1 0 0,-1 0 1,1 0-1,1-1 0,-1 0 1,0 0-1,1-1 0,0 0 0,0 0 1,0 0-1,0 0 0,1-1 0,-1 0 1,1 0-1,1-1-5,-2 0 5,-1-1-1,1 0 1,-1 0 0,1-1 0,-1 0 0,0 0-1,1 0 1,-1 0 0,0-1 0,0 0 0,0 0-1,0-1 1,0 1 0,0-1 0,-1 0 0,1 0-1,-1 0 1,0-1 0,0 0 0,3-3-5,2-1 10,0-1 0,-1 0 0,-1 0 0,0-1 0,0 0 0,-1 0 1,0 0-1,0-1 0,-1 0 0,-1 0 0,0 0 0,0-3-10,-3 13 2,-1 1-1,0-1 1,0 0 0,0 1-1,0-1 1,0 0 0,0 0-1,0 1 1,0-1 0,0 0-1,0 1 1,0-1 0,0 0-1,0 1 1,-1-1-1,1 0 1,0 1 0,0-1-1,-1 1 1,1-1 0,0 0-1,-1 1 1,1-1 0,-1 1-1,1-1 1,-1 1 0,1-1-1,-1 1 1,1 0-1,-1-1 1,1 1 0,-1-1-1,0 1 1,0 0-2,-25 3-5,19 0 9,0 0 1,0 0-1,1 1 1,-1-1-1,1 2 0,-3 1-4,6-2 12,-1 0 0,1 0 1,0 1-1,0-1 0,0 1 0,1-1 0,0 1 0,-1 0 0,2 0 0,-1 0 0,1 0 0,-1 1 0,1-1 0,1 0 0,-1 1 0,1-1 0,0 0 0,0 1 0,0-1 0,1 0 0,0 0 0,0 1 0,1-1 0,-1 0 0,3 4-12,-2-3 6,1 0 1,0 0-1,0 0 1,0-1-1,1 1 1,0-1-1,0 0 1,0 0 0,1 0-1,-1-1 1,1 1-1,0-1 1,1 0-1,-1-1 1,1 1-1,0-1 1,-1 0-1,1-1 1,1 1-1,-1-1 1,3 0-7,10 1 8,1-1 1,-1-1-1,1 0 1,0-2-1,-1 0 1,1-2-1,0 0 1,-1-1-1,0 0 1,0-2-1,17-7-8,20-11-1258,-2-1-1,0-3 1,15-13 1258,-55 33-391,-1-1 1,-1 0-1,0-1 1,0-1-1,-1 0 1,10-11 390,-19 19-18,0 1 0,-1-1 0,1 0 1,0 1-1,-1-1 0,1 0 0,-1 0 0,0 0 0,0 0 1,0 0-1,-1-1 0,1 1 0,-1 0 0,1 0 0,-1 0 1,0-1 17,-1 1 26,0 1 0,0-1 0,0 1 0,0-1 0,0 1 0,0 0 0,0 0 0,-1-1 0,1 1 0,-1 0 0,0 0 0,0 0 0,0 1 0,0-1 0,0 0 0,0 1 0,0-1 0,0 1 1,0 0-1,-1 0 0,1 0 0,-3-1-26,-6-2 177,1 0 1,-1 1-1,0 0 1,0 0-1,-1 2 1,1-1-1,-4 1-177,8 1 84,0 0 0,0 0 0,0 0 0,0 1 0,0 0 0,1 0 1,-1 1-1,0-1 0,1 2 0,-1-1 0,1 1 0,-4 2-84,10-5 2,-1 0 0,0 1 1,0 0-1,0-1 0,1 1 0,-1-1 1,0 1-1,1 0 0,-1 0 0,1-1 1,-1 1-1,1 0 0,-1 0 1,1 0-1,-1-1 0,1 1 0,0 0 1,-1 0-1,1 0 0,0 0 0,0 0 1,0 0-1,0 0 0,0 0 0,0 0 1,0 0-1,0 0 0,0 0 1,0-1-1,0 1 0,0 0 0,1 0 1,-1 0-1,1 0 0,-1 0 0,0 0 1,1-1-1,-1 1 0,1 0 0,0 0 1,-1-1-1,1 1 0,-1 0 1,1-1-1,0 1 0,0 0 0,-1-1 1,1 1-1,0-1 0,0 1 0,0-1 1,0 0-1,0 1-2,48 26-30,-48-27 31,33 14-3,-8-4 4,-1 1 0,0 2-1,-1 0 1,6 6-2,-24-15 2,0 0-1,0 0 0,-1 1 1,0 0-1,0 0 1,0 1-1,-1-1 0,0 1 1,0 0-1,0 0 0,-1 0 1,0 1-1,0-1 1,0 1-1,-1-1 0,0 1 1,0 0-1,0 6-1,-2-9 8,0 1 0,-1-1-1,1 0 1,-1 0 0,0 0-1,0 0 1,0 0 0,-1 0-1,1-1 1,-1 1 0,0 0-1,0-1 1,-1 1 0,1-1-1,0 0 1,-1 0 0,0 0 0,0 0-1,0 0 1,0 0 0,-1-1-1,1 0 1,-1 1 0,1-1-1,-1-1 1,0 1 0,-3 1-8,-3 2 66,0-1 1,-1 0 0,0-1 0,1 0-1,-1-1 1,0 0 0,0-1 0,0 0-1,-9 0-66,-1-7-877,21 5 517,0 0-1,0 0 0,0 0 0,0 0 1,0 1-1,0-1 0,0 0 1,1 0-1,-1 0 0,0 0 1,1 0-1,-1 0 0,1 1 0,-1-1 1,1 0-1,-1 0 0,1 1 1,-1-1-1,1 0 0,0 1 1,-1-1-1,1 0 361,12-18-5815</inkml:trace>
  <inkml:trace contextRef="#ctx0" brushRef="#br3" timeOffset="94320.57">25193 10304 7090,'-11'-7'3605,"10"6"-2934,0 1 0,-1-1 0,1 0 0,0 0 0,0 1 0,-1-1 0,1 1 0,0-1 0,-1 1 0,1 0 0,0-1-1,-1 1 1,1 0 0,0 0 0,-1 0 0,0 0-671,-9 8 3316,-1 12-3361,8-12 123,1 0-1,0 1 0,0-1 0,0 1 1,1 0-1,1 0 0,0 0 0,0 2-77,0-9 14,1 1 0,0-1-1,0 1 1,0-1 0,1 1-1,-1-1 1,0 1 0,1-1-1,0 0 1,-1 1 0,1-1 0,0 0-1,0 1 1,0-1 0,1 0-1,-1 0 1,1 0 0,-1 0-1,1 0 1,-1 0 0,1-1 0,0 1-1,0 0 1,0-1 0,0 0-1,0 1 1,0-1 0,0 0-1,1 0 1,-1 0 0,0 0-1,1 0 1,-1-1 0,0 1 0,1-1-1,2 0-13,1 0 18,0 0 1,1 0-1,-1-1 0,0-1 0,1 1 1,-1-1-1,0 0 0,0 0 0,0 0 0,0-1 1,-1 0-1,1 0 0,-1-1 0,1 0 1,2-3-19,7-4 46,-2-1 0,1 0 0,-2-1 0,12-15-46,-11 9 233,-1 0 0,-1-2 1,4-9-234,-10 20 371,-5 15-296,0-1 1,0 0 0,0 1 0,0-1 0,1 0 0,0 1 0,0-1 0,0 2-76,1 4 58,1 1-43,-1 0-1,1-1 1,1 1-1,0-1 1,0 0-1,1 0 1,1-1 0,5 9-15,-8-14-76,0 0 1,0 0 0,0-1 0,1 1 0,0-1 0,-1 0-1,1 0 1,0 0 0,0 0 0,1-1 0,-1 0 0,0 0-1,1 0 1,0 0 0,-1-1 0,1 0 0,0 0-1,0 0 1,-1 0 0,1-1 0,0 0 0,0 0 0,3 0 75,3-2-752,-1 0 0,0-1-1,0 0 1,-1 0 0,1-1 0,-1 0 0,0-1 0,9-5 752,-13 6-241,1 1 0,-1-1 1,0 0-1,0 0 0,0 0 0,-1 0 0,1-1 0,-1 0 0,0 0 0,-1 0 1,1-1-1,-1 1 0,0-1 0,2-4 241,-5 10 61,-1 0 0,1 0 1,0 0-1,0 0 0,-1 0 0,1 0 1,0 0-1,0 0 0,-1 0 0,1 0 1,0 0-1,0 0 0,0 0 0,-1 0 0,1 0 1,0 0-1,0 0 0,-1 0 0,1 0 1,0 0-1,0 0 0,0 0 0,-1-1 1,1 1-1,0 0 0,0 0 0,0 0 0,0 0 1,-1-1-1,1 1 0,0 0 0,0 0 1,0 0-1,0-1 0,0 1 0,0 0 1,-1 0-1,1 0 0,0-1 0,0 1 0,0 0 1,0 0-1,0 0 0,0-1 0,0 1 1,0 0-1,0 0 0,0-1 0,0 1 0,0 0 1,0 0-1,0-1 0,0 1 0,0 0 1,1 0-1,-1 0 0,0-1 0,0 1 1,0 0-1,0 0 0,0 0 0,0-1 0,1 1 1,-1 0-1,0 0 0,0 0 0,0 0 1,1-1-62,-11 1 4979,6-11-4608,2-9-226,1 0 0,1 0 0,1 0-1,0 0 1,2 0 0,0 0 0,1 1 0,7-20-145,-10 37-2,0 0 1,0 0 0,1 1-1,-1-1 1,0 0-1,1 0 1,-1 1-1,1-1 1,-1 0-1,1 1 1,0 0 0,0-1-1,-1 1 1,1 0-1,0 0 1,0 0-1,0 0 1,1 1-1,-1-1 1,0 0-1,0 1 1,0-1 0,0 1-1,1 0 1,-1 0-1,0 0 1,0 0-1,0 0 1,1 0-1,-1 1 1,0-1-1,0 1 1,0-1 0,1 2 1,13 2-20,0 1 1,0 1 0,-1 1 0,8 4 19,2 1 6,7 1 0,1-1-1,1-2 1,31 5-6,-50-12 6,0-1 1,1-1-1,-1 0 1,1-1-1,-1 0 0,0-2 1,1 0-1,-1 0 1,0-1-1,1-2-6,6-7 27,-21 12-25,-1-1-1,1 1 0,-1 0 0,0-1 1,0 1-1,1-1 0,-1 1 0,0 0 1,0-1-1,0 1 0,1-1 0,-1 1 1,0-1-1,0 1 0,0-1 0,0 1 1,0 0-1,0-1 0,0 1 0,0-1 1,0 1-1,0-1 0,0 1 0,0-1 1,0 1-1,0-1 0,0 1 0,-1-1-1,0 0 2,0 0-1,-1 0 1,1 0-1,-1 0 0,1 0 1,-1 0-1,0 0 0,1 0 1,-1 1-1,0-1 0,1 1 1,-1-1-1,0 1 0,0-1 1,0 1-1,1 0 0,-1 0 1,0 0-1,0 0 1,0 1-1,1-1 0,-1 0 1,-1 1-2,-15 1-5,0 2 0,0 0 1,1 1-1,-1 1 1,-15 7 4,26-10-6,1 0 0,0 0 0,0 0 0,0 1 0,0 0 1,1 0-1,-1 1 0,1-1 0,0 1 0,1 0 0,-1 1 0,1-1 0,0 1 1,0 0-1,1 0 0,-1 0 0,1 2 6,2-5 9,0 0-1,0 0 1,0 0 0,1 1 0,-1-1-1,1 0 1,0 0 0,0 1-1,0-1 1,1 0 0,-1 0 0,1 0-1,0 0 1,0 1 0,0-1-1,0 0 1,0 0 0,1-1 0,0 3-9,2 0 31,0 0 0,0 0 0,0 0 0,1-1 0,-1 1 0,1-1 0,0 0 0,0-1 0,1 1 0,0-1-31,8 5 78,1-1-1,1 0 0,-1-1 1,1-1-1,0-1 0,1 0 0,7 0-77,97 4 677,9 2-3383,-92-8-2594,-2-14-387</inkml:trace>
  <inkml:trace contextRef="#ctx0" brushRef="#br3" timeOffset="95903.42">27401 10197 9178,'-4'-3'693,"-1"-1"1,1 1-1,0 0 1,-1 0-1,1 0 1,-1 1-1,0-1 1,0 1-1,0 0 1,-5 0-694,0-1 612,0 1 0,-1 1 0,1 0 0,-1 0 0,-5 1-612,-11 2 1015,0 0 0,1 2 0,-24 7-1015,27-5 519,1 1 0,-1 0-1,2 2 1,-1 1 0,-14 9-519,28-15 101,0 0-1,1 1 1,0 0 0,0 1-1,0-1 1,1 1 0,0 1 0,0-1-1,0 1 1,1 0 0,0 0-1,1 1 1,-1-1 0,1 1-1,1 0 1,-3 6-101,6-12 6,-1 0 0,1-1 0,-1 1 0,1 0 0,0 0 0,0 0 0,0 0 0,0 0 0,0-1 0,0 1 0,0 0 1,1 0-1,-1 0 0,1-1 0,-1 1 0,1 0 0,0 0 0,-1-1 0,1 1 0,0 0 0,0-1 0,0 1 0,0-1 0,1 0 0,-1 1 0,0-1 0,1 0 0,-1 1 0,1-1 0,-1 0 0,1 0 0,-1 0 0,1-1 0,0 1 0,1 0-5,2 1 4,-1-1 1,1 0 0,0 0 0,0 0-1,0 0 1,0-1 0,0 0 0,0 0 0,1-1-1,-1 1 1,0-1 0,-1 0 0,2 0-6,16-7 24,0 0 0,0-2 0,-1 0 0,-1-1 0,0-1 0,0-1 1,-1-1-1,-1-1 0,0 0 0,-1-1 0,-1-1 0,0-1 0,-1 0 0,4-8-24,-2 1 33,0-1-1,-2-1 1,0-1-1,-2 0 1,-2-1-1,0 0 1,-2-1-1,-1 0 1,-1 0 0,0-16-33,-6 32 18,0 0 0,-2 1 0,1-1 0,-2 0 0,0 1 0,0-1 0,-4-7-18,5 14 16,-1 2 1,0-1 0,0 0-1,0 0 1,-1 1-1,0-1 1,0 1-1,-1 0 1,1 0 0,-1 0-1,0 0 1,0 1-1,-1-1 1,1 1-1,-1 0 1,0 1 0,-2-2-17,6 5 6,1-1-1,-1 1 1,0 0 0,0 0 0,0 0 0,0 0 0,1-1 0,-1 1 0,0 0 0,0 1 0,0-1 0,0 0 0,0 0 0,0 0-1,1 0 1,-1 1 0,0-1 0,0 0 0,0 1 0,1-1 0,-1 0 0,0 1 0,0-1 0,1 1 0,-1 0 0,0-1 0,1 1-1,-1-1 1,1 1 0,-1 0 0,1-1 0,-1 1 0,1 0 0,-1 0 0,1 0 0,0-1 0,-1 1 0,1 0 0,0 0 0,0 0-1,-1 0 1,1 0-6,-9 42 126,8-38-110,-2 22 15,1-1 0,1 1 0,2 0 0,0-1 0,2 1 0,1-1 0,1 0 0,1 0 0,1 0 0,1-1 0,2 0-1,1 2-30,-5-16 6,0 0-1,0 0 0,1-1 0,1 1 0,0-2 0,0 1 0,1-1 0,0 0 0,0-1 0,1 0 0,0 0 0,1-1-5,-2-2 12,1 0 0,-1-1 0,1-1 0,0 1 0,0-1-1,0-1 1,0 0 0,0 0 0,0-1 0,0-1 0,1 1-1,-1-2 1,0 1 0,1-2 0,-1 1 0,1-1-12,-1-1 20,0 0 1,-1-1-1,1 0 0,-1 0 1,0-1-1,0 0 1,-1 0-1,0-1 1,0 0-1,0-1 0,0 0 1,-1 0-1,4-5-20,-7 7 17,1-1-1,-1 1 1,1-1 0,-1 0-1,-1 0 1,1-1 0,-1 1-1,-1-1 1,1 0 0,-1 1-1,0-1 1,0 0-1,-1 0 1,0 0 0,0-1-1,-1 1 1,0 0 0,0 0-1,-1-6-16,1 12 3,0 0-1,0 0 0,0-1 0,-1 1 1,1 0-1,0 0 0,0 0 0,-1-1 1,1 1-1,-1 0 0,1 0 1,-1 0-1,1 0 0,-1 0 0,0 0 1,1 0-1,-1 0 0,0 0 1,0 0-1,0 0 0,0 0 0,0 0 1,0 1-1,0-1 0,0 0 0,0 1 1,0-1-1,0 1 0,0-1 1,0 1-1,-1 0 0,1-1 0,0 1 1,0 0-1,0 0 0,-1 0 1,1 0-1,0 0 0,0 0 0,-1 0 1,1 0-1,0 0 0,0 1 0,0-1 1,-1 1-1,1-1 0,0 0 1,0 1-1,0 0 0,0-1-2,-3 3-3,0-1-1,0 1 1,0 0 0,1 0-1,-1 0 1,1 0-1,0 1 1,0-1 0,0 1-1,0 0 1,0 0 0,-1 3 3,2-1 1,-1 1 0,1 0 0,0 0 0,1-1 0,-1 1 0,1 0 0,1 0 0,-1 1 0,1-1 0,1 0 0,-1 0 0,1 0 0,0 0 0,1 0 0,0-1 0,0 1 0,0 0 0,1-1 0,0 1 0,2 4-1,-1-6 4,-1 0-1,0 0 0,1 0 0,0 0 0,0-1 1,0 0-1,1 0 0,-1 0 0,1 0 0,0-1 0,0 1 1,1-1-1,-1-1 0,0 1 0,1-1 0,0 0 1,-1 0-1,1 0 0,0-1 0,0 0 0,0 0 1,0-1-1,0 1 0,1-2-3,8 0 16,-1-1 0,1-1 0,-1 0 0,0-1 0,0 0 1,0-1-1,0-1 0,-1 0 0,0-1 0,0-1 0,-1 0 0,0 0 0,0-1 0,-1-1 0,0 0 1,-1 0-1,0-1 0,-1-1 0,0 1 0,0-1 0,-2-1 0,1 0 0,-2 0 0,1 0 0,-2-1 1,0 0-1,-1 0 0,1-3-16,-4 13 3,0-1 0,-1 1 0,1 0 1,-1-1-1,0 1 0,0 0 0,0-1 0,-1 1 1,1 0-1,-1-1 0,0 1 0,0 0 0,-1 0 1,1 0-1,-1 0 0,0 0 0,0 0 1,0 0-1,-1 0 0,1 1 0,-1 0 0,0-1 1,0 1-1,0 0 0,-1 0 0,1 0 0,-1 0-3,96 79-510,-73-63 399,-1 1-1,0 0 1,-1 2 0,0 0 0,12 16 111,-25-26-24,1 0 0,-1 1 0,-1-1 0,1 1 0,-1 0 0,0 0 0,0 0 0,-1 1 0,0-1 1,-1 1-1,1-1 0,-1 1 0,-1-1 0,1 1 0,-1 0 0,-1-1 0,1 1 0,-1-1 0,-2 6 24,2-8 17,-1 1 1,0-1-1,0-1 0,0 1 1,0 0-1,-1 0 1,0-1-1,0 1 0,0-1 1,0 0-1,-1 0 1,0 0-1,0-1 0,0 1 1,0-1-1,0 0 1,-1 0-1,1 0 0,-1-1 1,0 0-1,0 0 1,0 0-1,0 0 0,0-1 1,0 1-1,-5-1-17,-15 3 172,-1-1 0,1-2 0,-1 0 0,0-2 0,-1-1-172,0 1 156,26 1-110,-28-2-362,3-1-3946,10 0 610</inkml:trace>
  <inkml:trace contextRef="#ctx0" brushRef="#br3" timeOffset="97245.92">29108 10096 5481,'-34'-91'3197,"30"89"2980,2 11-2284,-3 34-905,2 53-1874,8 84 368,0-24-425,-10 77-1057,4-216 36,2-8-7,-2-1-1,1 1 0,-1-1 0,0 0 1,-1 1-1,1-1 0,-2 0 0,1 0 1,-1 0-1,-1-1 0,0 2-28,4-9 9,0 1 0,-1-1 0,1 0 0,0 1 0,-1-1 0,1 0-1,0 1 1,-1-1 0,1 0 0,-1 0 0,1 1 0,0-1 0,-1 0 0,1 0 0,-1 0-1,1 0 1,-1 0 0,1 0 0,-1 0 0,1 0 0,-1 0 0,1 0 0,0 0 0,-1 0-1,1 0 1,-1 0 0,1 0 0,-1 0 0,1 0 0,-1 0 0,1-1 0,0 1 0,-1 0 0,1 0-1,-1-1 1,1 1 0,-1 0-9,-13-21 229,-4-26 25,12 21-210,1-1-1,1 0 0,2 0 1,1 0-1,0 0 0,3 0 1,0 0-1,1 0 0,4-8-43,2-9 2,1 1 0,3 1 0,2 0 0,1 1 0,9-14-2,-16 39-6,0 0 0,1 0 0,1 1-1,0 1 1,1 0 0,0 0 0,1 1-1,1 1 1,2-2 6,-10 9-7,1 0-1,0 0 1,0 1-1,0 0 0,0 0 1,1 1-1,0 0 1,-1 0-1,1 0 1,0 1-1,1 1 1,-1-1-1,0 1 1,0 1-1,1-1 0,-1 2 1,0-1-1,0 1 1,1 0-1,-1 1 1,1 0 7,-6-2-3,0 1 0,1 0 1,-1-1-1,0 2 1,0-1-1,0 0 0,0 1 1,0-1-1,0 1 0,0 0 1,-1 0-1,1 0 1,0 0-1,-1 0 0,0 1 1,1-1-1,-1 1 0,0 0 1,0-1-1,-1 1 1,1 0-1,-1 0 0,1 0 1,-1 0-1,0 1 0,0-1 1,0 0-1,0 0 0,-1 1 1,0-1-1,1 0 1,-1 1-1,0-1 0,-1 1 1,1-1-1,0 0 0,-1 0 1,0 1-1,0-1 1,0 2 2,-4 6 3,1 0 0,-2 0 0,1 0 1,-2-1-1,1 0 0,-1 0 1,-1 0-1,0-1 0,0 0 1,-7 5-4,-26 19 84,-2-1 1,0-2 0,-2-3-1,-31 15-84,71-38-1156,18-9-2235,17-7-442</inkml:trace>
  <inkml:trace contextRef="#ctx0" brushRef="#br3" timeOffset="97965.09">29606 10234 9130,'1'-1'398,"0"1"0,-1-1 0,1 0 0,0 0 0,-1 0 0,1 0 0,-1 0 0,0 0 0,1 0 1,-1 0-1,0 0 0,1 0 0,-1 0 0,0 0 0,0 0 0,0 0 0,0 0 0,0 0 0,0 0 0,0 0-398,2-14 6303,26 5-6034,-6 4-232,-12 3-26,2 0 10,-1-1 0,0 0 0,0 0 0,-1-1 0,1-1 0,-1 0 0,9-7-21,-19 13 7,1 0 0,0-1-1,-1 1 1,1-1-1,0 1 1,-1-1 0,1 1-1,-1-1 1,1 1-1,-1-1 1,1 1-1,-1-1 1,1 0 0,-1 1-1,0-1 1,1 0-1,-1 1 1,0-1 0,0 0-1,1 0 1,-1 1-1,0-1 1,0 0 0,0 0-1,0 1 1,0-1-1,0 0 1,0 0-1,0 1 1,0-1 0,-1 0-1,1 0 1,0 1-1,0-1 1,-1 0 0,1 0-7,-2-1 26,0 1 1,1 0-1,-1 0 1,0 0-1,0 0 1,0 0-1,0 0 1,0 0-1,-1 0 1,1 1-1,0-1 1,0 1-1,-1 0-26,-64-5 744,54 7-594,-1-1-1,1 2 1,0 0 0,0 0 0,0 1-1,0 1 1,1 0 0,-1 1-1,1 0 1,-10 8-150,19-12 20,0 0 1,0 0-1,0 1 0,0-1 0,0 1 1,0 0-1,1 0 0,-1 0 0,1 0 0,0 0 1,-1 0-1,2 1 0,-1-1 0,0 1 1,1-1-1,0 1 0,-1 0 0,1-1 1,1 1-1,-1 0 0,1 0 0,-1 0 0,1 0 1,0 0-1,0-1 0,1 1 0,-1 0 1,1 0-1,0 0 0,0 0 0,0-1 0,1 1 1,-1-1-1,1 1 0,0-1 0,0 1 1,0-1-1,3 3-20,2 4 10,1-1 1,0 0-1,1 0 1,0-1-1,1 0 1,-1 0-1,1-1 1,1 0-1,0-1 1,-1-1-1,2 1 1,-1-2-1,1 0 1,-1 0-1,1-1 1,0 0-1,1-1 1,-1 0-1,0-1 1,0-1-1,1 0 1,-1 0-1,8-2-10,-10 1-116,-1 0-1,0-1 1,1 0-1,-1 0 1,0-1-1,0 0 0,-1-1 1,1 0-1,-1 0 1,1 0-1,-1-1 1,-1-1-1,1 1 1,-1-1-1,0-1 0,0 1 1,-1-1-1,0 0 1,0-1-1,0 0 1,-1 1-1,0-2 0,-1 1 1,0 0-1,0-1 1,-1 0-1,0 0 1,-1 0-1,1 0 1,-1-9 116,1-17-49,3-21 187,-6 56-130,0 0 0,0 0 0,0-1 0,0 1 0,0 0 1,0 0-1,0 0 0,0 0 0,0-1 0,0 1 0,0 0 0,0 0 0,0 0 1,0 0-1,0 0 0,0-1 0,0 1 0,1 0 0,-1 0 0,0 0 0,0 0 0,0 0 1,0 0-1,0-1 0,0 1 0,0 0 0,1 0 0,-1 0 0,0 0 0,0 0 1,0 0-1,0 0 0,0 0 0,1 0 0,-1 0 0,0 0 0,0-1 0,0 1 0,0 0 1,1 0-1,-1 0 0,0 0 0,0 0 0,0 0 0,0 0 0,0 1 0,1-1 1,-1 0-1,0 0 0,0 0 0,0 0 0,0 0 0,1 0 0,-1 0 0,0 0-8,8 12 495,7 25-1,-14-34-536,78 244 784,-70-232-433,-5-32 0,-3-44 220,-2 53-433,1-2-43,1-1 1,0 1-1,0-1 0,1 1 1,0 0-1,1 0 0,0 0 1,1 0-1,0 0 0,0 0 1,1 1-1,0 0 0,1 0 1,0 0-1,3-2-53,-5 6-52,0 1 1,1 0-1,0 0 1,0 0-1,0 1 0,0-1 1,1 1-1,-1 0 1,1 1-1,0-1 0,-1 1 1,1 0-1,0 1 1,1 0-1,-1 0 0,0 0 1,0 0-1,0 1 1,1 0-1,-1 0 0,0 1 1,0 0-1,0 0 1,0 0-1,0 1 0,4 1 52,13 7-4515,-1 2 314</inkml:trace>
  <inkml:trace contextRef="#ctx0" brushRef="#br3" timeOffset="104070.79">30662 9701 9754,'-4'-6'5692,"1"3"-2408,2 14-1498,3 40-1118,3 0-1,1 0 1,3-1-1,2 0 0,11 30-667,17 81 696,-28-80-439,-11-76-217,0 1-1,0-1 1,0 0-1,0 1 1,-1-1-1,0 1 1,0-1-1,-1 0 1,0 0 0,0 1-1,0-1 1,0 0-1,-2 1-39,4-5 13,0-1 1,0 0-1,-1 1 1,1-1-1,0 0 1,-1 1-1,1-1 0,0 0 1,-1 0-1,1 0 1,0 1-1,-1-1 0,1 0 1,-1 0-1,1 0 1,0 0-1,-1 1 0,1-1 1,-1 0-1,1 0 1,-1 0-1,1 0 0,0 0 1,-1 0-1,1 0 1,-1 0-1,1 0 0,-1-1 1,1 1-1,0 0 1,-1 0-1,1 0 1,-1 0-1,1-1 0,0 1 1,-1 0-14,-15-16 416,-8-22 229,15 18-533,2-1 0,0 0 0,1 0 0,1-1 0,1 1 0,1-1 0,1 0 0,1 0 0,1 0 0,1 0 0,0 0 0,2 0 0,1 0 0,0 1 0,2-2-112,9-27 44,2 1 0,2 1 0,1 1 0,3 1-1,28-41-43,-35 61-5,0 1 0,2 1-1,1 0 1,1 2-1,9-8 6,-22 24-4,1-1 0,0 1 0,0 1-1,0 0 1,1 0 0,-1 0-1,1 1 1,8-2 4,-12 4 0,0 1-1,1 0 1,-1 0-1,1 0 1,-1 1 0,1 0-1,-1 0 1,0 0-1,1 1 1,-1-1-1,1 1 1,-1 1 0,0-1-1,0 1 1,0 0-1,1 0 1,-1 1-19,-1-1 0,0 0-1,0 1 1,-1 0 0,1 0-1,0 0 1,-1 1 0,0-1-1,0 1 1,0-1 0,0 1-1,-1 0 1,1 0 0,-1 0-1,0 1 1,1 2 19,1 5-977,0 1 1,0 0-1,-2 0 0,0 0 0,0 5 977,2 33-3722</inkml:trace>
  <inkml:trace contextRef="#ctx0" brushRef="#br3" timeOffset="104417.3">30675 10190 6545,'-15'-16'5450,"0"-3"-889,5 3 32,11-1-3793,13 9-176,12 0 32,9 4-552,12 0-64,2 4-24,7 0 112,-6 5-16,3 2 296,-6 3-5089,7 5 1769</inkml:trace>
  <inkml:trace contextRef="#ctx0" brushRef="#br3" timeOffset="104783.36">31549 10102 8154,'1'-2'338,"0"0"1,0 0 0,-1 0-1,0 0 1,1 0 0,-1 0-1,0 0 1,0 0 0,0 0-1,0-1 1,0 1-1,0 0 1,-1 0 0,1 0-1,-1 0 1,1 0 0,-1 0-1,0 0 1,0 0 0,0 0-1,0 1 1,0-2-339,-1 1 280,0 0-1,0 0 1,-1 1-1,1-1 1,0 0 0,-1 1-1,0 0 1,1-1 0,-1 1-1,1 0 1,-1 0 0,0 1-1,0-1 1,-2 0-280,-11-1 654,0 1 0,-1 0 1,1 2-1,-1 0 0,-5 1-654,6 0 317,0 0 0,0 1 0,0 1 0,0 1-317,12-4 39,1 0 0,-1 0 1,1 0-1,-1 1 1,1-1-1,0 1 1,-1 0-1,1 0 1,0 0-1,0 1 1,0-1-1,1 1 0,-1-1 1,1 1-1,-1 0 1,1 0-1,0 0 1,0 0-1,0 0 1,-1 4-40,3-5 4,0 1 1,0-1-1,0 1 0,0-1 1,0 1-1,1-1 1,-1 0-1,1 1 1,-1-1-1,1 1 1,0-1-1,0 0 1,0 0-1,0 0 1,1 1-1,-1-1 1,1 0-1,-1 0 0,1-1 1,-1 1-1,1 0 1,0-1-1,0 1 1,1 0-5,51 34 5,23 2 5,19 10 1,-87-42-11,0-1 1,0 1 0,-1 1 0,0 0-1,0 0 1,-1 1 0,0 0-1,4 4 0,-10-10 16,1 1-1,-1-1 1,0 1 0,1-1-1,-1 1 1,0 0-1,-1-1 1,1 1-1,0 0 1,-1 0 0,1 0-1,-1-1 1,0 1-1,0 0 1,0 0 0,0 0-1,-1 0 1,1-1-1,-1 1 1,0 0-1,0 0 1,0-1 0,0 1-1,0-1 1,0 1-1,-1-1 1,1 1-1,-1-1 1,1 0 0,-1 1-1,0-1 1,0 0-1,0 0 1,-1-1-1,1 1 1,0 0 0,-1-1-1,1 1-15,-11 7 217,0-1 0,-1 0 0,1-1 0,-2-1 0,1 0 0,-3 1-217,-12 2 367,0-1-1,0-1 0,-25 3-366,41-8 65,1-1 0,0 0 0,-1-1-1,1-1 1,-1 0 0,1 0 0,0-1 0,-1-1-1,1 0 1,-4-2-65,7-2-4110,9-6 759</inkml:trace>
  <inkml:trace contextRef="#ctx0" brushRef="#br3" timeOffset="105901.76">22609 11597 5417,'27'-8'2817,"-24"5"427,-19 3 433,5 2-2590,0 0 0,1 1 0,-1 0 0,0 1 0,-8 4-1087,-10 6 1366,-1 1-1,-14 12-1365,38-22 121,-1-1 1,1 1-1,-1 0 0,2 0 1,-1 1-1,0-1 0,1 1 1,0 1-1,1-1 0,-1 1 1,0 2-122,4-6 7,0-1 0,0 1 0,0 0 0,0 0 0,1 0 0,-1-1 0,1 1 1,0 0-1,0 0 0,0 0 0,0 0 0,0 0 0,1-1 0,-1 1 0,1 0 1,0 0-1,0-1 0,0 1 0,0 0 0,0-1 0,1 1 0,-1-1 0,1 1 1,-1-1-1,1 0 0,0 0 0,0 0 0,0 0 0,0 0 0,1 0 0,-1 0 1,0-1-1,1 1-7,13 8-4,0 0 0,1-1 0,0 0 1,0-2-1,1 0 0,0-1 0,2 0 4,-4-2 5,0 1 1,0 1-1,-1 0 0,0 1 0,0 1 0,0 0 0,-1 1 1,0 1-1,0 1-5,-13-10 2,1 0 1,-1 0-1,0 0 1,1 1-1,-1-1 1,0 1-1,0-1 1,0 1-1,0-1 1,0 1-1,0-1 0,0 1 1,0 0-1,-1 0 1,1-1-1,-1 1 1,1 0-1,-1 0 1,0 0-1,1 0 1,-1 0-1,0-1 1,0 1-1,-1 1-2,0 0 9,0-1 0,0 0 0,0 0 0,0 0-1,-1 1 1,1-1 0,-1 0 0,1-1 0,-1 1-1,0 0 1,0 0 0,0-1 0,0 1 0,0-1-1,0 0 1,-1 1-9,-11 5 111,0 0 1,-1-1-1,0-1 0,0 0 0,-2 0-111,17-5 4,-157 30 916,149-26-1059,12-1-1518,19 0-3825,9-1 620</inkml:trace>
  <inkml:trace contextRef="#ctx0" brushRef="#br3" timeOffset="106683.67">22985 11737 10698,'-2'-1'468,"0"1"-1,0 0 1,0-1 0,0 1-1,0 0 1,0 0-1,0 0 1,0 0-1,0 0 1,0 1-1,0-1 1,0 1 0,0-1-1,0 1 1,0-1-1,1 1 1,-1 0-1,0 0 1,0 0-1,1 0 1,-1 1-468,-3 1 347,1 1 0,0 0 0,0 0 0,0 1 0,0-1 0,1 1 0,0 0 0,-1 1-347,-1 2 102,1 1 0,-1-1 0,2 1 0,-1 0 0,1 1 0,1-1 0,-1 0 0,2 1 0,-1 6-102,1-13 25,1 0 0,0 0 0,1 0 0,-1 1 1,0-1-1,1 0 0,0 0 0,0 0 0,0 0 1,0 0-1,0 0 0,1 0 0,-1-1 0,1 1 1,-1 0-1,1-1 0,0 1 0,0-1 1,1 0-1,-1 1 0,0-1 0,3 1-25,0 0 18,0-1 0,-1 0 0,1 0 0,0 0 0,1-1 0,-1 0 0,0 0 0,0 0 0,0 0 0,1-1 0,-1 0 0,0 0 0,1-1-18,11 0 27,-1-2 1,1 0 0,-1-1 0,0 0 0,0-2 0,-1 0 0,0 0-1,6-5-27,-13 7 15,0-1 0,-1 0 0,0-1 0,0 1 0,0-1-1,-1-1 1,0 1 0,0-1 0,3-5-15,-7 9 28,0 0 1,0 0 0,-1 0-1,1 0 1,-1 0-1,0 0 1,0-1-1,0 1 1,0 0-1,-1-1 1,1 1 0,-1-1-1,0 1 1,0-1-1,0 1 1,0-1-1,-1 1 1,1 0 0,-1-1-1,0 1 1,0 0-1,0-1 1,-1 1-1,1 0 1,-1 0 0,0-1-29,2 5 20,0-1 0,0 1 1,0-1-1,0 1 0,0-1 1,0 1-1,0 0 0,-1-1 0,1 1 1,0-1-1,0 1 0,0-1 1,-1 1-1,1-1 0,0 1 1,-1-1-1,1 1 0,0-1 1,-1 1-1,1-1 0,-1 0 1,1 1-1,-1-1 0,1 0 1,-1 1-1,1-1 0,-1 0 1,1 1-1,-1-1 0,1 0 0,-1 0 1,1 0-1,-1 0 0,0 0 1,1 1-1,-1-1 0,1 0 1,-1 0-1,0 0 0,1-1 1,-1 1-1,1 0 0,-1 0 1,1 0-1,-1 0 0,1 0 1,-1-1-1,0 1 0,1 0 1,-1 0-1,1-1 0,-1 1 1,1-1-1,0 1 0,-1 0 0,1-1 1,-1 1-1,1-1 0,0 1 1,-1-1-1,1 1 0,0-1 1,-1 1-1,1-1 0,0 1 1,0-1-1,0 1 0,0-1 1,-1 0-21,-5 47 217,7-39-198,1 0 0,-1 0 0,2 0 0,-1 0 0,1-1 0,-1 1 0,2-1 0,-1 1 0,1-1 0,0 0 0,0-1 0,1 1 0,-1-1 0,1 0 0,1 0 0,-1 0 0,1-1 0,0 1 0,-1-1 0,2-1 0,-1 1 0,0-1 0,3 0-19,-1 1-254,1-1 0,0 0 0,1-1 0,-1 0-1,0 0 1,1-1 0,-1 0 0,3-1 254,-3 0-877,0 0 0,-1-1-1,1-1 1,-1 1 0,1-1 0,-1 0 0,0-1 0,1 0 0,0-1 877,1-2-1089,0 0 1,0-1-1,0 0 1,-1-1-1,0 1 1,-1-2-1,0 1 1,1-3 1088,31-45 4021,-34 53-888,-2 12-1121,2 22-374,-4-21-1531,-2-9 4,6 36 118,-6-36-122,1 0 0,-1 1 0,0-1 1,1 0-1,-1 1 0,0-1 0,0 1 0,0-1 0,0 0 0,0 1 0,-1-1 1,1 0-1,0 1 0,-1-1 0,1 0 0,-1 1 0,1-1 0,-1 0 0,1 1 1,-1-1-1,0 0 0,0 0 0,0 0 0,0 1-107,0-2 108,1-1 1,-1 1-1,1 0 1,-1 0-1,1-1 1,-1 1-1,1 0 1,0-1-1,-1 1 1,1-1-1,-1 1 1,1 0-1,0-1 0,0 1 1,-1-1-1,1 1 1,0-1-1,0 1 1,-1-1-1,1 1 1,0-1-1,0 1 1,0-1-1,0 0 1,0 1-1,0-1 0,0 1 1,0-1-1,0 1 1,0-1-1,0 1 1,0-1-1,0 1 1,0-1-1,0 0 1,1 1-1,-1-1-108,4-29 83,-4 29-9,3-13 11,0 0 0,1 0 0,0 0 0,1 1 0,0 0 0,6-9-85,-9 18 18,-1 1-1,1 0 1,0 0 0,0 0 0,0 0 0,1 0-1,-1 0 1,1 1 0,-1-1 0,1 1 0,0 0-1,0-1 1,0 1 0,0 1 0,1-1 0,-1 0-1,0 1 1,1-1 0,-1 1 0,1 0 0,-1 1-1,1-1 1,0 0 0,-1 1 0,1 0 0,0 0 0,-1 0-1,1 0 1,0 1 0,-1-1 0,2 1-18,46 18-4993,-19-11 801</inkml:trace>
  <inkml:trace contextRef="#ctx0" brushRef="#br3" timeOffset="107708.48">24710 11612 9218,'-11'-3'1310,"0"0"-1,-1 1 1,1 1 0,0 0-1,-1 0 1,1 1 0,0 1-1,-3 0-1309,-1 1 680,0 1-1,1 0 0,-1 1 1,1 0-1,0 2 0,-6 2-679,10-4 129,0 1-1,1 1 0,-1-1 0,1 1 1,0 1-1,0 0 0,1 0 0,0 1 1,0 0-1,1 0 0,0 1 1,0 0-1,1 0 0,0 0 0,1 1 1,0 0-1,0 0 0,0 5-128,3-11 16,1 0-1,0 0 1,0 0-1,0 0 1,1 1-1,0-1 1,-1 0-1,1 0 1,1 1-1,-1-1 1,1 0-1,-1 0 1,1 0-1,0 0 1,1 0-1,-1 0 1,1 0-1,0 0 1,0 0-1,0 0 1,0-1-1,1 1 1,-1-1-1,1 0 1,0 0-16,1 1 6,0-1 0,1 0 0,-1-1 0,1 1 0,0-1 0,0 0 0,0 0 0,0 0 1,0-1-1,0 1 0,0-2 0,1 1 0,-1 0 0,0-1 0,0 0 0,1 0 0,-1 0 0,0-1 1,1 0-1,0 0-6,17-4 28,0-1 1,1-1-1,-2-1 1,1 0 0,-2-2-1,1-1 1,-1-1-1,-1 0 1,0-2 0,0 0-1,-2-1 1,0-1-1,-1-1 1,0 0 0,-1-1-1,10-16-28,-25 33 5,0-1 0,0 1 0,0 0 0,0 0 0,0-1 1,0 1-1,0-1 0,-1 1 0,1 0 0,-1-1 0,1 0 0,-1 1 0,1-1 0,-1 1 0,0-1 0,0 1 0,1-1 0,-1 0 0,0 1 0,-1-1 1,1 1-1,0-1 0,0 0 0,-1 1 0,1-1 0,-1 1 0,1-1 0,-1 1 0,0-1 0,1 1 0,-1 0 0,0-1 0,0 1 0,0 0 0,0 0 0,0-1 1,0 1-1,-1 0 0,1 0 0,0 0 0,-1 0 0,1 1 0,0-1 0,-1 0 0,0 0-5,-1 0 13,0 0 0,0 1 1,0-1-1,0 1 0,0-1 0,-1 1 1,1 0-1,0 0 0,0 0 0,0 1 0,-1-1 1,1 1-1,0-1 0,0 1 0,0 0 1,0 1-1,0-1 0,0 0 0,0 1 0,1-1 1,-1 1-1,-1 1-13,-1 2 8,1-1 0,0 0 0,0 1 1,0 0-1,0 0 0,1 0 0,0 1 0,0-1 0,0 1 0,1-1 1,0 1-1,0 0 0,0 0 0,1 0 0,0 0 0,0 0 1,1 0-1,-1 1 0,1-1 0,0 0 0,1 0 0,0 0 1,0 0-1,0 0 0,1 0 0,0 0 0,0 0 0,0 0 0,1-1 1,-1 1-1,1-1 0,1 1 0,-1-1 0,1 0 0,0-1 1,0 1-1,1-1 0,-1 0 0,1 0 0,0 0 0,0 0 1,0-1-1,0 0 0,1 0 0,-1 0 0,1-1 0,0 0 0,0 0 1,0 0-1,0-1 0,6 1-8,0 0 12,0-2 0,0 1 0,0-1 0,0-1 0,0 0 0,0-1 0,0 0 0,-1-1-1,1 0 1,-1-1 0,1 0 0,-1-1 0,0 0 0,-1 0 0,1-1 0,6-6-12,-9 6 20,0 0 0,-1 0 0,0 0 1,0-1-1,0-1 0,0 1 0,-1-1 0,-1 0 0,1 0 0,-2-1 0,1 0 1,-1 1-1,0-2 0,-1 1 0,0 0 0,0-1 0,-1 1 0,0-1 0,-1 0 0,0-4-20,-1 9 15,0 0 0,-1 0-1,0 0 1,0 0-1,-1 0 1,1 0 0,-1 1-1,0-1 1,0 0-1,-1 1 1,1-1 0,-1 1-1,-1-1-14,2 2 0,0 0-1,0 1 0,0-1 1,0 1-1,-1-1 0,1 1 1,-1 0-1,0 0 1,1 0-1,-1 0 0,0 1 1,0-1-1,0 1 1,-1 0-1,1 0 0,0 0 1,0 0-1,-1 0 0,1 1 1,0-1 0,1 7-200,11 9 153,19 17 52,10 2-6,0-1 3,-2 1-1,-1 2 1,-2 1 0,19 29-2,-51-65 1,0 1 1,0 0-1,0 0 0,0 0 1,0-1-1,0 1 1,0 0-1,-1 0 1,1 0-1,0 1 0,-1-1 1,0 0-1,0 0 1,1 0-1,-1 0 0,-1 0 1,1 0-1,0 1 1,0-1-1,-1 0 1,1 0-1,-1 0 0,0 0 1,1 0-1,-1 0 1,0 0-1,0-1 0,0 1 1,-1 0-1,1 0 1,0-1-1,-1 1 1,1-1-1,-1 1 0,1-1 1,-1 1-1,0-1 1,0 0-1,1 0 0,-1 0 1,0 0-1,0 0 1,0 0-1,-1 0-1,-13 5 46,1-1 0,-1-1 0,0 0 0,0-1 0,-8 1-46,13-3 61,-85 9 886,34-10-5295,11-6 724</inkml:trace>
  <inkml:trace contextRef="#ctx0" brushRef="#br3" timeOffset="108885.73">26113 11526 10874,'-12'-8'4429,"11"7"-3932,0 0 0,0 1 0,0-1 0,0 0 0,0 1 0,0-1 0,0 0 0,0 1 0,0-1 0,-1 1 0,1 0 0,0-1 0,0 1 0,0 0 0,-1 0 0,0 0-497,1 1 83,1 0 1,-1 1-1,1-1 1,-1 0-1,1 1 1,-1-1-1,1 1 1,0-1-1,0 1 0,0-1 1,0 1-1,0-1 1,0 1-1,0-1 1,0 1-1,1-1 1,-1 1-1,0-1 1,1 1-1,0 0-83,58 227 1622,-59-228-1609,0 0 0,0 0 1,0 1-1,1-1 0,-1 0 0,0 0 1,1 0-1,-1 0 0,1 1 1,-1-1-1,1 0 0,-1 0 1,1 0-1,0 0 0,0 0 0,-1 0 1,1-1-1,0 1 0,0 0 1,0 0-1,0 0 0,0-1-13,0 0 11,0 0-1,0 0 0,0 0 1,0 0-1,0 0 0,0 0 1,-1-1-1,1 1 1,0 0-1,0-1 0,0 1 1,0-1-1,-1 1 0,1-1 1,0 1-1,0-1 1,-1 1-1,1-1 0,0 1 1,-1-1-1,1 0 0,0 0-10,7-11 88,1 0-1,-2 0 1,7-14-88,-1 3 33,9-9 8,-4 3-28,1 1 1,1 1 0,1 1-1,2 1 1,0 1 0,12-7-14,-35 30-2,1 0 1,0 1 0,0-1 0,0 0 0,-1 1-1,1-1 1,0 1 0,0-1 0,0 1 0,0-1-1,0 1 1,0 0 0,0-1 0,0 1 0,0 0-1,0 0 1,0 0 0,0 0 0,0 0 0,0 0-1,0 0 1,0 0 0,0 0 0,0 1 0,0-1 0,0 0-1,0 1 1,0-1 0,0 1 1,1 0-2,-1 0 0,0 1 0,0-1 0,0 1-1,0 0 1,0-1 0,0 1 0,0 0 0,0-1 0,-1 1 0,1 0 0,-1 0 0,1 0-1,-1 0 1,0 0 2,2 10-5,-1 1 0,-1-1 0,0 1 0,-1 4 5,-3 14 2,2-21 2,1 0 1,0 0-1,0 0 1,1 0-1,1 0 1,-1 0-1,2 2-4,-2-12 2,0 1-1,1 0 0,-1-1 0,0 1 1,1 0-1,-1-1 0,0 1 1,1-1-1,-1 1 0,1-1 1,-1 1-1,1-1 0,-1 1 1,1-1-1,0 1 0,-1-1 1,1 0-1,-1 1 0,1-1 1,0 0-1,-1 0 0,1 0 0,0 1 1,-1-1-1,1 0 0,0 0 1,0 0-1,-1 0 0,1 0 1,0 0-1,-1 0 0,1 0 1,0 0-1,0-1 0,-1 1 1,1 0-1,0 0 0,-1-1 1,1 1-1,-1 0 0,1-1 0,0 1 1,-1 0-1,1-1-1,31-20 46,-29 18-39,25-21 36,0-2 1,14-18-44,-16 16 30,3 0 0,10-7-30,-39 35 3,0 0 0,0-1 0,1 1 1,-1 0-1,0 0 0,0-1 1,1 1-1,-1 0 0,0 0 0,0 0 1,1 0-1,-1-1 0,0 1 0,1 0 1,-1 0-1,0 0 0,1 0 1,-1 0-1,0 0 0,1 0 0,-1 0 1,0 0-1,1 0 0,-1 0 1,0 0-1,1 0 0,-1 0 0,0 0 1,1 0-1,-1 1 0,0-1 1,0 0-1,1 0 0,-1 0 0,0 0 1,1 1-4,3 13 106,-4 31 69,-1-27-101,2-14-65,-1 1-1,1-1 1,-1 1-1,1-1 1,0 0 0,1 0-1,-1 1 1,1-1 0,0 0-1,0 0 1,0 0-1,0 0 1,1-1 0,0 1-1,-1-1 1,1 1-1,1-1 1,-1 0 0,0 0-1,1 0 1,-1-1 0,3 2-9,1-1 7,0 0 1,0 0-1,0-1 1,0 0-1,0 0 1,1 0-1,-1-1 1,1 0 0,-1-1-1,0 0 1,1 0-1,-1 0 1,3-1-8,1-1 13,-1 1 0,0-2 1,1 1-1,-1-1 0,0-1 0,-1 0 1,1 0-1,-1-1 0,8-6-13,-12 8 15,0 0 0,-1 0 0,1-1 0,-1 0 0,0 0-1,0 0 1,0-1 0,-1 1 0,0-1 0,1 0 0,-2 0 0,1 0 0,-1 0 0,1-1-1,-1 1 1,-1 0 0,1-1-15,-2 5 5,1 0-1,-1 0 1,1 0-1,-1 0 1,0 0-1,0 0 1,1 0-1,-1 0 1,0 0-1,0 0 1,0 0 0,0 0-1,0 0 1,0 0-1,0 0 1,-1 0-1,1 0 1,0-1-1,0 1 1,-1 1-1,1-1 1,-1 0-1,1 0 1,-1 0-1,1 0 1,-1 0 0,0 0-1,1 0 1,-1 1-1,0-1 1,0 0-1,0 1 1,1-1-1,-1 0 1,0 1-1,0-1 1,0 1-1,0-1 1,0 1-1,0 0 1,0-1-5,-2 1 12,1 1 0,-1-1 0,1 0 0,-1 1-1,1 0 1,-1-1 0,1 1 0,0 0 0,-1 0 0,1 0 0,0 1 0,0-1 0,0 0 0,0 1-1,0 0 1,0-1 0,-1 2-12,-1 1 26,-1 1 0,0 0 0,1 1-1,0-1 1,0 1 0,1 0 0,-1 0-1,1 0 1,1 0 0,-1 1 0,1-1 0,0 1-1,0-1 1,1 1 0,0 0 0,0-1 0,1 7-26,0-8 4,1 0 0,-1 0 1,1 0-1,0 0 1,1 0-1,-1-1 1,1 1-1,0 0 1,0-1-1,1 1 1,-1-1-1,1 0 1,0 0-1,0 0 1,0 0-1,1-1 0,-1 1 1,1-1-1,0 0 1,0 0-1,0 0 1,0 0-1,0-1 1,5 2-5,4 1 43,0 0-1,0-1 1,0-1 0,0 0 0,1-1 0,-1 0-1,1-1 1,0-1 0,-1 0 0,1-1 0,0 0 0,4-2-43,0 0-212,0-1 0,-1-1 0,1 0 1,3-3 211,-9 3-986,0 0 0,-1-1 1,0 0-1,0-1 1,8-7 985,5-11-4147</inkml:trace>
  <inkml:trace contextRef="#ctx0" brushRef="#br3" timeOffset="109231.18">26865 11364 10026,'-17'-20'3257,"13"16"-2376,0 0 0,0-1 0,0 0 0,0 0 0,1 0 0,0 0 0,0 0 0,0 0 1,0-3-882,5 5 113,0 1 0,0 0 0,0 0 0,1 0 1,-1 0-1,1 0 0,-1 0 0,1 0 1,0 1-1,-1-1 0,1 1 0,0 0 0,0 0 1,0 0-1,3 0-113,5-4 105,22-12 7,-1-1 0,0-2 0,-2-1 0,-1-2 0,0 0 0,3-6-112,-31 27 76,1-1 0,0 2 0,0-1 0,0 0 0,0 0 0,0 0 0,1 1 0,-1 0 0,0-1 0,1 1 0,-1 0 0,1 0 0,-1 0 0,1 0 0,0 1 0,-1-1 0,1 1 0,0-1 0,-1 1 0,1 0 0,0 0 0,0 0 0,-1 1 0,1-1 0,0 1 0,-1-1 0,1 1 0,0 0 0,-1 0 0,1 0 0,-1 0 0,0 0 0,1 1 0,-1-1 0,0 1 0,0 0 0,0-1 0,0 1 0,0 0 0,0 0 0,1 2-76,9 11 147,-2 0-1,0 1 0,0 0 0,-2 1 1,7 16-147,-6-13 101,16 33 295,-5-11-1546,-7-14-2485,2 2-377</inkml:trace>
  <inkml:trace contextRef="#ctx0" brushRef="#br3" timeOffset="111429.61">27315 11550 5001,'-38'-47'2926,"32"36"-2068,4 1 4787,2 10-5524,1 0-1,-1 0 0,0 0 0,0 0 0,0 0 0,1 0 0,-1 0 0,0 0 1,0 0-1,1 0 0,-1 0 0,0 0 0,0 0 0,0 0 0,1 0 0,-1 0 1,0 0-1,0 0 0,1 0 0,-1 0 0,0 0 0,0 0 0,0 0 0,1 1 1,-1-1-1,0 0 0,0 0 0,0 0 0,0 0 0,1 0 0,-1 1 0,0-1 1,0 0-1,0 0 0,0 0 0,0 1 0,0-1 0,1 0 0,-1 0 1,0 0-1,0 1 0,0-1 0,0 0 0,0 0 0,0 0 0,0 1 0,0-1 1,0 0-1,0 0 0,0 1 0,0-1 0,0 0 0,0 0 0,0 0 0,0 1 1,-1-1-1,1 0 0,0 0 0,0 1-120,12 44 1022,-2 1 1,-2 0-1,-2 1 0,-3 0 1,-1 16-1023,-2-48 516,0-30 251,-1-15-717,1 14-22,0 0-1,1 1 1,0-1-1,1 1 0,2-5-27,-2 13 5,0 1 0,0-1 0,0 1 0,1 0 0,0-1 0,0 1 0,1 1 0,-1-1 0,1 0 0,1 1 0,-1 0 0,1 0 0,0 0 0,0 0 0,0 1-5,3-1 51,-1 0-1,1 1 0,0 0 0,1 0 0,-1 1 0,0 0 1,1 1-1,0 0 0,0 0 0,-1 1 0,1 0 1,0 0-1,8 1-50,38 4-4296,-13 2 1049</inkml:trace>
  <inkml:trace contextRef="#ctx0" brushRef="#br3" timeOffset="113817.17">29368 11488 9938,'-3'1'594,"-2"2"-101,1-1-1,-1 1 1,0-1-1,1 0 1,-1-1-1,0 1 1,0-1-1,0 0 1,0 0-1,0-1 1,0 1-1,0-1 1,0 0-1,-1-1 0,1 1 1,-1-1-493,4 2 2915,12 6-1874,19 5-503,-16-10-399,-1-1 0,1 0 0,0 0 0,0-1 0,0-1 0,0 0 0,0-1 0,0-1 0,0 0 0,-1 0 0,3-2-139,-8 3 39,-1 0 1,1-1-1,0 1 1,-1-2-1,0 1 0,0-1 1,0 1-1,0-2 1,0 1-1,-1-1 0,0 0 1,0 0-1,0 0 0,0-1 1,-1 1-1,0-1 1,0 0-1,-1-1 0,0 1 1,3-6-40,-6 9 26,1 0 1,0 1 0,-1-1 0,0 0-1,0 0 1,0 0 0,0 1 0,0-1-1,0 0 1,-1 0 0,1 0 0,-1 1-1,0-1 1,0 0 0,0 1 0,0-1-1,0 1 1,-1-1 0,1 1-1,-1-1 1,1 1 0,-1 0 0,0 0-1,0 0 1,0 0 0,0 0 0,0 0-1,-1 1 1,1-1 0,0 1 0,-1-1-1,1 1 1,-1 0 0,0 0 0,1 0-1,-1 1 1,-1-1-27,-1-1 42,0 1 0,0-1 0,-1 1 0,1 1 0,0-1 0,-1 1 0,1 0 0,-1 0 1,1 0-1,0 1 0,-1 0 0,1 0 0,0 0 0,-1 1 0,1 0 0,0 0 0,0 0 0,0 0 0,0 1-42,3 0 52,-1 0 0,1 0-1,0 0 1,-1 0 0,1 0-1,1 0 1,-1 1 0,0-1-1,1 1 1,0-1 0,0 1 0,0-1-1,0 1 1,0 0 0,1 0-1,-1-1 1,1 1 0,0 0 0,0 0-1,1 0-51,0 11 181,0-1-1,1 1 1,1-1-1,2 8-180,-1-10 57,0-1-1,1 1 1,0-1-1,1 0 1,0-1-1,1 1 1,0-1-1,1-1 1,0 1-1,0-1 0,1 0 1,0-1-1,9 6-56,-11-9 21,0 1-1,1-1 0,0-1 0,0 0 0,0 0 1,1-1-1,-1 1 0,1-2 0,0 1 0,-1-1 0,1-1 1,0 0-1,0 0 0,1-1 0,-1 0 0,0 0 1,0-1-1,0 0 0,1-1-20,13-4 35,-2 0 0,1-1-1,-1-2 1,0 0 0,0-1-1,12-9-34,-27 15 13,0-1-1,0 1 0,0-1 1,-1 0-1,0 0 0,0-1 1,0 0-1,-1 1 0,0-2 0,2-3-12,-4 6 10,0 0-1,-1 0 0,1-1 0,-1 1 1,0 0-1,0-1 0,-1 1 0,1-1 0,-1 1 1,0-1-1,0 1 0,-1-1 0,1 1 1,-1-1-1,0 1 0,0 0 0,-1-1 0,1 1-9,-3-3 5,0 1 0,0 0 0,0-1 0,-1 2-1,0-1 1,0 1 0,0-1 0,0 1-1,-1 1 1,0-1 0,0 1 0,-1 0 0,1 0-1,-1 1 1,-1-1-5,0 0-1,8 4 0,0 0-1,0-1 1,0 1 0,0 0-1,-1 0 1,1 0 0,0 0-1,0 0 1,0-1-1,0 1 1,0 0 0,0 0-1,-1 0 1,1 0 0,0 0-1,0 0 1,0 0-1,0 0 1,-1 0 0,1-1-1,0 1 1,0 0 0,0 0-1,0 0 1,-1 0-1,1 0 1,0 0 0,0 0-1,0 0 1,-1 0 0,1 0-1,0 1 1,0-1-1,0 0 1,0 0 0,-1 0-1,1 0 1,0 0 0,0 0-1,0 0 1,0 0 0,0 0-1,-1 0 1,1 1-1,0-1 1,0 0 0,0 0-1,0 0 1,0 0 0,0 0-1,0 1 1,0-1-1,-1 0 1,1 0 1,5 14-10,21 26 39,-6-17-2,0-1 0,2-1 0,1 0-1,0-2 1,1-1 0,25 14-27,-37-25-27,75 36 161,-80-39-167,0-2 0,1 1 0,-1-1 1,1 0-1,0 0 0,-1-1 0,1 0 0,0-1 0,0 0 0,4 0 33,-4-3-474,-12-1-983,1 2-3108,2 0 544</inkml:trace>
  <inkml:trace contextRef="#ctx0" brushRef="#br3" timeOffset="114160.72">30184 11545 8538,'-1'-109'4069,"1"107"-3862,0 0 1,0 1-1,0-1 0,0 1 1,0-1-1,0 1 1,0-1-1,0 0 0,-1 1 1,1-1-1,-1 1 1,1-1-1,-1 1 1,1 0-1,-1-1 0,0 1 1,0-1-1,0 1 1,0 0-1,0 0 0,0 0 1,0-1-1,0 1 1,0 0-1,0 0 1,-1 0-1,1 1 0,0-1 1,-1 0-1,1 0 1,-1 1-1,1-1 0,-1 1 1,1-1-1,-1 1 1,1 0-1,-1 0 1,1-1-1,-1 1 0,1 0 1,-1 0-1,0 1-207,-4 0 415,0 0 0,0 1 0,0 0 0,0 0 1,1 1-1,-1 0 0,-4 3-415,9-6 77,-20 13 212,0 1-1,1 1 1,1 1-1,0 1 1,1 0-1,1 1 1,1 1 0,1 0-1,0 2 1,2-1-1,-6 13-288,16-27 116,0 0 0,1 0 1,0 0-1,1 1 0,-1-1 0,1 0 0,0 1 0,1-1 0,0 2-116,0-5-41,0 0-1,0-1 0,0 1 0,1-1 0,0 1 0,-1-1 1,1 1-1,0-1 0,0 0 0,0 1 0,0-1 0,1 0 1,0 2 41,20 11-3710,2-12 151</inkml:trace>
  <inkml:trace contextRef="#ctx0" brushRef="#br3" timeOffset="115174.33">30382 11603 11538,'10'-13'8366,"5"0"-4443,38-15-4548,-40 22 1564,2-3-780,-1 1 0,-1-2-1,0 0 1,0 0 0,8-10-159,-18 18 35,-1 0 1,0 0 0,0 0 0,0 0-1,0-1 1,0 1 0,-1 0-1,1-1 1,-1 0 0,1 1 0,-1-1-1,0 0 1,0 1 0,0-1-1,0 0 1,-1 0 0,1 0 0,-1 0-1,0 0 1,0 0 0,0 0-1,0 0 1,0 0 0,-1 0 0,1 0-1,-1 1 1,0-1 0,0 0-1,0 0 1,0 0 0,0 1 0,-1-2-36,1 3 33,-1-1 0,1 1 0,-1-1 0,0 1 0,0-1 1,0 1-1,1 0 0,-1 0 0,0 0 0,0 0 0,-1 0 1,1 0-1,0 1 0,0-1 0,0 1 0,0-1 0,-1 1 1,1 0-1,0 0 0,0 0 0,-1 0 0,1 0 1,0 1-1,0-1 0,0 1 0,-1-1 0,1 1 0,0 0 1,0 0-1,-2 1-33,0 0 60,-1 0 0,0 0 1,0 1-1,1 0 0,0 0 1,-1 0-1,1 0 0,0 1 1,1-1-1,-1 1 0,1 0 1,-3 4-61,1 1 78,1 0 1,0 0 0,0 1-1,1 0 1,1 0 0,-1 0-1,2 0 1,-1 0 0,1 0-1,1 1 1,0-1 0,0 0-1,1 0 1,2 10-79,-2-15 10,-1-1-1,2 0 1,-1 1 0,0-1-1,1 1 1,0-1 0,0 0-1,0 0 1,0 0-1,1 0 1,-1-1 0,1 1-1,0-1 1,0 1-1,1-1 1,-1 0 0,1 0-1,-1-1 1,1 1 0,0-1-1,0 1 1,0-1-1,0 0 1,1-1 0,-1 1-1,0-1 1,1 0-1,-1 0 1,1 0 0,-1-1-1,1 1 1,0-1 0,2-1-10,2 1 17,-1-1 1,1 0-1,-1 0 1,1-1 0,-1-1-1,0 1 1,0-1 0,0-1-1,0 1 1,-1-1 0,1-1-1,-1 1 1,0-1-1,0 0 1,0-1 0,-1 0-1,2-2-17,10-13 47,-1-1-1,0-1 1,-2 0-1,8-17-46,-12 27-8,-5 18-17,-3 32-25,-3-27 46,-1 4 5,3 52 11,-2-62-12,0-1 1,0 0 0,0 0-1,1 0 1,0 0 0,-1-1 0,1 1-1,0 0 1,1 0 0,-1 0 0,0-1-1,1 1 1,0 0 0,-1-1-1,1 0 1,0 1 0,0-1 0,2 2-1,-2-4 2,0 1 1,0-1-1,0 1 1,0-1 0,0 0-1,0 0 1,0 0-1,0 0 1,1 0-1,-1 0 1,0 0 0,0-1-1,0 1 1,0-1-1,0 0 1,0 1-1,-1-1 1,1 0 0,0 0-1,0 0 1,0-1-1,-1 1 1,1 0-1,-1-1 1,1 1 0,-1-1-1,1 1-2,38-45 55,25-38-23,-61 85-116,-2 12 68,-2 12 16,3 31-2,1-21 10,-3-33-6,-1 1 0,1-1 0,-1 1 0,1-1 0,0 1 0,0-1 0,0 1 0,0-1 0,1 0 0,-1 1 0,0-1 0,1 0 0,1 1-2,21-18 93,-2 0-85,0-1 0,-1 0 0,-1-2 0,-1-1 0,0 0 0,-1-1 0,-2-1 0,3-3-8,-19 22-1,0 1 0,1 0-1,0 0 1,-1 0 0,1 0 0,-1 1-1,1-1 1,0 0 0,0 0-1,0 0 1,-1 0 0,1 1 0,0-1-1,0 0 1,0 1 0,0-1 0,0 1-1,0-1 1,0 1 0,0 0 0,1-1-1,-1 1 1,0 0 0,0 0 0,0 0-1,0 0 1,0-1 0,0 2 0,1-1-1,-1 0 1,0 0 0,0 0 0,0 0-1,0 1 1,0-1 0,0 1 0,0-1-1,0 1 1,0-1 0,0 1-1,0-1 1,0 1 0,0 0 0,0 0-1,0-1 1,-1 1 0,1 0 0,0 0-1,0 0 1,-1 0 0,1 0 0,-1 0-1,1 0 1,-1 0 0,1 0 0,-1 0-1,0 0 2,7 12 4,0 1-1,-2-1 1,0 1 0,2 7-4,-3-9 26,1 0 57,0-1-1,1 1 0,0-2 0,5 7-82,19 33-626,-21-15-3976,-8-31 491</inkml:trace>
  <inkml:trace contextRef="#ctx0" brushRef="#br3" timeOffset="115727.65">31667 11445 12667,'-1'-16'2398,"2"-11"3718,2 26-3610,3 15-1377,1 17-580,-1-1 1,-2 1-1,-1 0 1,-1 1-1,-2 17-549,1-10 276,1 66 505,-7 29-781,2-91 101,-3 0 0,-1-1 0,-2 0 0,-7 21-101,15-60 17,0 0-1,0 0 1,0 0 0,-1-1 0,1 1 0,0 0 0,-1 0 0,0-1 0,0 1 0,0-1 0,0 0 0,0 1 0,0-1 0,-1 0 0,1 0 0,-1 0 0,1-1 0,-1 1 0,0-1 0,1 1 0,-1-1-17,1-1 14,0 0 1,0 1-1,0-1 1,0-1-1,0 1 1,0 0-1,0 0 1,0-1-1,0 1 0,0-1 1,0 0-1,0 0 1,1 1-1,-1-1 1,0 0-1,0 0 1,1-1-1,-1 1 0,1 0 1,-1-1-1,1 1 1,0 0-1,-1-1 1,1 0-1,0 1 1,0-1-1,0 0 1,0 1-1,0-1 0,0 0 1,1 0-1,-1-1-14,-5-11 17,1 0 0,1-1 0,0 0 0,1 0 0,0 0 0,1 0 0,1-1 0,1 1 0,0-1 0,1 1 0,0 0 0,2 0 0,-1 0 0,2 0 0,3-9-17,12-33-30,2 1 0,2 1 1,14-18 29,-21 40-8,2-6-19,3 1 1,0 0 0,3 2-1,16-19 27,-38 52-5,0 0 0,0 1 0,1-1 0,-1 1-1,0 0 1,1 0 0,0 0 0,-1 0 0,1 0 0,0 0-1,0 1 1,0 0 0,0-1 0,0 1 0,0 0-1,1 0 1,-1 1 0,0-1 0,0 1 0,1-1-1,-1 1 1,0 0 0,1 1 5,-2-1-5,0 1 0,0 0 0,0 0-1,0 0 1,0 1 0,0-1 0,-1 0 0,1 1 0,0-1 0,-1 1-1,1 0 1,-1-1 0,1 1 0,-1 0 0,0 0 0,0 0-1,0 0 1,0 0 0,0 0 0,0 0 0,-1 0 0,1 0 0,-1 0-1,1 1 1,-1-1 0,0 0 0,0 0 0,0 1 0,0-1-1,0 0 1,-1 0 0,1 0 0,0 1 5,-2 10 14,-1 0 0,0-1 0,0 1 0,-1-1 0,-1 0 0,0 0 0,0 0 0,-2 0 0,1-1 0,-1 0 0,-1-1 0,-2 3-14,-3 4-66,-1-1 1,-1-1 0,-1 0 0,1-1 0,-2 0 0,0-2 0,-4 2 65,-10 1-4548,2-8 439</inkml:trace>
  <inkml:trace contextRef="#ctx0" brushRef="#br3" timeOffset="116583.42">31853 11136 9258,'2'-11'1086,"1"0"1,0 0-1,0 0 0,1 0 1,1 0-1,0 1 0,0 0 1,1 0-1,0 0 0,1 1 1,0 0-1,6-5-1086,-13 13 81,1 0 0,-1 0-1,1 1 1,0-1 0,-1 1 0,1-1 0,0 1 0,-1-1-1,1 1 1,0-1 0,0 1 0,-1-1 0,1 1-1,0 0 1,0 0 0,0-1 0,0 1 0,-1 0-1,1 0 1,0 0 0,0 0 0,0 0 0,0 0-1,0 0 1,0 0 0,-1 0 0,1 1 0,0-1-1,0 0-80,1 1 75,-1 0-1,0 1 0,0-1 0,0 0 1,0 0-1,0 1 0,0-1 1,0 0-1,-1 1 0,1-1 0,0 1 1,-1-1-1,1 1 0,-1 0 0,0 0-74,8 64 853,-8-60-667,-1 42 541,-1 1 0,-3-1-1,-8 31-726,5-41 156,3 0 0,1 0 0,1 0 0,2 1 0,2-1 0,3 11-156,-3-43 12,0 0-1,0 0 0,0 0 0,1-1 0,0 1 0,0-1 0,1 1 0,0-1 0,0 0 1,0 0-1,0 0 0,1 0 0,0 0 0,0-1 0,0 0 0,0 0 0,1 0 1,-1 0-1,2 0-11,-1-2 13,-1 0-1,1 0 1,0 0 0,0 0 0,0-1 0,1 0 0,-1 0 0,0 0 0,1 0 0,-1-1 0,0 0 0,1 0 0,-1-1 0,0 1 0,0-1 0,1 0-1,-1-1 1,0 1 0,0-1 0,0 0 0,1-1-13,3-1 21,-1-1-1,1 0 1,-1-1 0,0 0-1,0 0 1,-1 0 0,0-1-1,0 0 1,0-1 0,-1 0-1,2-3-20,-5 8 8,-1 0 0,0-1 0,1 1 0,-2-1 0,1 0 0,0 1 0,-1-1 0,1 0-1,-1 0 1,0 0 0,-1 0 0,1 0 0,-1 0 0,1 0 0,-1-1 0,0 1 0,-1 0-1,1 0 1,-1 0 0,0 0 0,0 0 0,0 0 0,0 0 0,-1 1 0,1-1-1,-1 0 1,0 1 0,-2-3-8,4 5 0,-1-1 0,0 1 0,0-1 0,0 1 0,0 0 0,0 0 0,0-1 0,0 1 0,0 0 0,0 0 0,-1 0 0,1 0 0,0 0 0,-1 1 0,1-1 0,-1 0-1,1 1 1,-1-1 0,1 1 0,-1-1 0,1 1 0,-1 0 0,1-1 0,-1 1 0,0 0 0,1 0 0,-1 0 0,1 0 0,-1 1 0,0-1 0,1 0 0,-1 1 0,1-1 0,-1 1 0,1-1 0,-1 1 0,1 0 0,0-1 0,-1 1-1,1 0 1,-1 1 0,-1 0-6,0 1-1,1 0 0,-1 0 1,1 1-1,0-1 1,0 0-1,0 1 0,0 0 1,1-1-1,-1 1 0,1 0 1,0-1-1,0 1 0,0 0 1,1 0-1,-1 0 7,1 3-2,-1 0-1,2-1 0,-1 1 1,1-1-1,0 1 1,0-1-1,0 1 0,1-1 1,0 0-1,1 0 0,-1 0 1,1 0-1,0 0 1,1 0-1,-1-1 0,1 1 1,0-1-1,0 0 1,1 0-1,0-1 0,0 1 1,0-1-1,0 0 0,1 0 3,2 0 5,-1 1 0,1-2 0,0 1 0,0-1 0,0 0 0,1-1 0,-1 0 0,1 0 0,-1-1 0,1 0 0,0 0 0,-1-1 0,1 0 0,0-1 0,-1 0 0,1 0 0,-1-1 0,3 0-5,6-3 13,-1-1-1,0 0 1,0-1 0,-1-1 0,0 0 0,6-5-13,-17 11 4,0-1 0,-1 1 1,1-1-1,0 0 1,-1 0-1,1 0 0,-1 0 1,0-1-1,0 0 1,0 1-1,-1-1 0,1 0 1,-1 0-1,0 0 1,0-1-1,-1 1 0,1 0 1,-1-1-1,0 1 1,0-1-1,0 0 0,-1 1 1,1-1-1,-1 0 1,0-3-5,-2 4 2,1 0 0,-1 0 0,0 0 1,0 0-1,0 1 0,0-1 1,0 0-1,-1 1 0,0 0 0,0 0 1,0 0-1,0 0 0,0 0 1,0 0-1,-1 1 0,1 0 0,-3-2-2,0 1-4,0 0-1,0 0 0,0 0 1,0 0-1,0 1 0,-1 0 1,1 1-1,0 0 0,-1-1 1,-4 1 4,10 1-2,1 0 1,0 0-1,-1 0 1,1 0-1,0 0 1,-1 0-1,1 0 1,0 0-1,-1 0 1,1 1-1,0-1 1,-1 0-1,1 0 1,0 0-1,0 0 1,-1 0-1,1 1 1,0-1-1,0 0 1,-1 0-1,1 0 1,0 1-1,0-1 1,-1 0 0,1 0-1,0 1 1,0-1-1,0 0 1,0 0-1,-1 1 1,1-1-1,0 0 1,0 1-1,0-1 1,0 0-1,0 1 1,0-1-1,0 0 1,0 0-1,0 1 1,0-1-1,0 0 1,0 1-1,0-1 1,0 0-1,0 1 1,0-1-1,0 0 1,1 1-1,-1-1 1,0 0-1,0 0 1,0 1-1,0-1 1,1 0-1,-1 0 1,0 1 0,0-1-1,0 0 1,1 0-1,-1 1 1,0-1-1,0 0 1,1 0-1,-1 0 1,0 0-1,1 0 1,-1 1 1,18 17-46,69 39 13,14 11 26,-91-61 7,-2 0-1,1 1 1,-1 1-1,0-1 0,-1 1 1,0 1-1,0-1 1,4 11 0,-8-13 3,0 1-1,0 0 1,-1 0 0,0 0 0,-1 0 0,0 0-1,0 1 1,-1-1 0,0 0 0,0 0-1,-1 0 1,0 1 0,0-1 0,-1 0 0,0 0-1,-1 0 1,0-1 0,0 1 0,0-1-1,-1 1 1,0-1 0,-1 0 0,1 0-1,-1-1 1,-1 1 0,1-1 0,-1-1 0,0 1-1,0-1 1,-1 0 0,0 0 0,0-1-1,0 1 1,0-2 0,-1 1 0,1-1 0,-6 2-3,0-2 66,-1 1 0,0-2 1,1 0-1,-1 0 0,0-1 1,0-1-1,-10-1-66,-12-4 303,-1 0-1,-7-5-302,12 3 208,-18 0-3469,36 6 749,-21-5-1994</inkml:trace>
  <inkml:trace contextRef="#ctx0" brushRef="#br4" timeOffset="126943.27">21941 13599 7274,'-15'-10'7953,"7"-5"-5030,8 13-2880,0 0 0,0-1 0,0 1-1,0 0 1,1 0 0,-1 0 0,1 0 0,0 0-1,-1 0 1,1 0 0,0 0 0,0 0 0,0 0 0,0 0-1,1 0 1,-1 1 0,1-1 0,-1 1 0,1-1-1,-1 1 1,1-1 0,0 1-43,10-9 53,1 0 0,0 2 0,1-1 1,0 2-1,0 0 0,1 0 0,-1 2 0,8-3-53,-13 6 14,1 0 0,-1 0 0,0 0 1,0 1-1,1 1 0,-1-1 0,0 2 0,2-1-14,-6 1-3,-1 0 1,1 0-1,-1 0 1,1 0-1,-1 1 0,1-1 1,-1 1-1,0 0 1,1 1-1,-1-1 0,-1 1 1,1 0-1,0 0 0,-1 0 1,1 0-1,-1 1 3,-1-2 0,0 1 1,-1-1-1,0 1 0,0 0 1,0-1-1,0 1 0,0 0 1,0 0-1,-1-1 0,1 1 1,-1 0-1,0 0 0,0 0 0,0 0 1,0 0-1,0 0 0,-1 0 1,1-1-1,-1 1 0,0 0 1,0 0-1,0-1 0,0 1 1,0 0-1,0-1 0,-1 1 0,0-1 1,1 0-1,-1 1 0,-1 0 0,-8 12 21,-1-1-1,0 0 1,-1 0-1,-3 1-20,11-10 8,-59 50 247,59-51-150,-1-1 0,0 1 0,0-1-1,0 1 1,0-2 0,-1 1 0,1-1-1,-1 0 1,1 0 0,-7 0-105,38-5 362,-9 1-356,-1 0 1,1 1 0,-1 1 0,1 0 0,0 1-7,-2 1-5,-1 1 0,0 0 1,0 1-1,0 1 0,-1 0 1,1 0-1,-1 1 0,0 1 1,-1 0-1,0 0 0,4 5 5,-12-10 1,1 1-1,-1 0 1,-1 0 0,1 0-1,0 0 1,-1 0 0,0 1-1,1-1 1,-1 1 0,-1 0-1,1-1 1,0 1-1,-1 0 1,0 0 0,0 0-1,0 0 1,-1 0 0,1 0-1,-1 0 1,0 0 0,0 1-1,0-1 1,-1 0 0,1 0-1,-1 0 1,0 0 0,0 0-1,0 0 1,-1 0-1,0-1 1,1 1 0,-1 0-1,0-1 1,-1 1 0,1-1-1,-1 0 1,1 0 0,-1 0-1,-1 0 0,-4 8 20,-2-2-1,1 1 1,-1-1-1,-1-1 1,1 0-1,-2 0 1,1-1-1,-1-1 1,0 0-1,0 0 1,-4 0-20,-22 6 261,0-2 0,-1-1 0,-7-1-261,39-7 731,6-1-3331,3 0-4220,6 0 1634</inkml:trace>
  <inkml:trace contextRef="#ctx0" brushRef="#br4" timeOffset="127465.05">22437 13336 6657,'-15'-18'1661,"-1"0"-1,0 1 1,-17-13-1661,19 18 301,-1 1 0,0 1 1,-1 0-1,0 1 0,0 1 1,-1 1-1,0 0 1,0 1-1,-1 1 0,0 0 1,1 1-1,-2 1 1,-1 1-302,-16 0 344,1 1 0,-1 1 0,0 2 1,1 2-1,0 1 0,0 2 0,0 1 1,1 2-1,0 1 0,1 2 0,0 1 1,1 2-1,-16 10-344,21-9 116,1 1 0,0 1 0,1 1 0,2 1 0,0 1 0,1 1 0,1 1 0,1 1 0,1 1 0,2 1-1,0 0 1,2 1 0,1 1 0,1 0 0,1 4-116,1-1 68,2 0 0,2 0 0,1 1 0,1 0-1,1 1 1,3-1 0,0 0 0,3 15-68,0-27 27,1 0 0,1 0 1,0-1-1,2 0 0,0 0 0,1 0 0,1-1 1,1 0-1,1-1 0,0 1 0,1-2 0,1 0 1,14 15-28,-2-8 48,1-1 0,0-1 0,2-1 0,1-1 0,0-1 1,2-2-1,0-1 0,0-2 0,2 0 0,-1-2 0,2-2 1,-1-1-1,24 3-48,-12-4 58,1-2 1,-1-3-1,1-1 1,0-2-1,0-2 1,0-2-1,-1-2 1,1-1-1,-2-3 0,3-3-58,-4-1 52,0-2 0,-2-1-1,0-3 1,-1-1 0,-1-2-1,-1-2 1,-1-1-1,-1-1 1,-1-3 0,-2 0-1,-1-2 1,-2-1 0,-1-2-1,19-32-51,-37 53 24,-2-2 1,0 1-1,-1-1 0,0 0 0,-1 0 0,-1-1 1,-1 0-1,0 0 0,-1 0 0,-1 0 0,-1-1 1,0 1-1,-1-1 0,-1 1 0,-1 0 0,0-1 1,-1 1-1,-1 0 0,-1 0 0,0 1 1,-1-1-1,-1 1 0,-1 1 0,0-1 0,-1 1 1,0 1-1,-5-6-24,-3 2 9,-1 0 1,0 1-1,-2 0 1,1 2-1,-2 1 1,0 0-1,-1 1 1,0 2-1,-1 0 0,0 1 1,-14-3-10,-10-2 101,-1 3 0,0 1 0,-1 2 0,0 3 0,-13 1-101,-17 5-370,66 1-543,0 1-1,0 0 1,1 1 0,-8 3 913,-32 19-3061</inkml:trace>
  <inkml:trace contextRef="#ctx0" brushRef="#br4" timeOffset="131696.75">23064 13418 10362,'-1'0'176,"1"-1"0,0 1 0,-1-1 1,1 1-1,0-1 0,0 1 0,0-1 0,0 1 0,-1-1 0,1 1 0,0-1 0,0 1 0,0-1 0,0 1 0,0-1 1,0 1-1,0-1 0,0 1 0,0-1 0,0 1 0,1-1 0,-1 1 0,0-1 0,0 1 0,0-1 0,1 1 0,-1-1 1,0 1-1,1-1 0,-1 1 0,1-1-176,19-10 2154,34-1-1391,-44 10-156,297-38 2789,152 15-2548,-432 24-927,-15 0-200,0 0 0,0 1 1,1 1-1,-1 0 1,0 0-1,0 1 0,5 2 279,-3 4-3954,-12 1-176</inkml:trace>
  <inkml:trace contextRef="#ctx0" brushRef="#br4" timeOffset="132164.1">23752 13342 7274,'0'-1'248,"-1"0"-1,1 1 1,0-1 0,0 0 0,-1 1 0,1-1 0,0 0 0,-1 1 0,1-1 0,0 0 0,-1 1 0,1-1 0,-1 1 0,1-1 0,-1 1 0,0-1 0,1 1 0,-1-1 0,1 1 0,-1-1 0,0 1 0,0 0 0,1-1 0,-1 1 0,0 0 0,1 0 0,-1 0-1,0 0 1,0-1 0,0 1-248,0 1 224,0 0 0,0 0 0,1 0-1,-1 0 1,0 0 0,0 0-1,1 0 1,-1 0 0,1 0-1,-1 1 1,1-1 0,-1 0 0,1 0-1,0 0 1,0 1 0,-1 0-224,-5 62 2169,5-59-1818,0 45 596,2 0-1,3 0 0,1 0 1,4 4-947,14 60 1360,10 17-1360,-32-129 24,-1 1 1,1-1 0,0 0 0,0 1-1,0-1 1,0 0 0,1 0 0,-1 0-1,1 0 1,-1 0 0,1 0 0,0 0-1,-1-1 1,1 1 0,0-1 0,0 1-1,0-1 1,0 0 0,2 1-25,17 7-3794,1 3 524</inkml:trace>
  <inkml:trace contextRef="#ctx0" brushRef="#br4" timeOffset="132538.97">24268 13699 10722,'0'0'153,"0"-1"-1,0 1 0,1 0 0,-1 0 0,0-1 1,0 1-1,0 0 0,0 0 0,0-1 1,0 1-1,0 0 0,0-1 0,0 1 1,0 0-1,0 0 0,0-1 0,0 1 1,0 0-1,-1 0 0,1-1 0,0 1 1,0 0-1,0 0 0,0-1 0,0 1 1,0 0-1,-1 0 0,1-1 0,0 1 1,0 0-1,0 0 0,-1 0 0,1 0 0,0-1 1,0 1-1,-1 0 0,1 0 0,0 0 1,0 0-1,-1 0 0,1 0 0,0 0 1,0 0-1,-1-1 0,1 1-152,-18 4 2081,-17 13-959,19-7-609,1 0-1,1 2 0,-1 0 1,2 0-1,-10 13-512,16-18 146,1 1 0,1-1 0,-1 1-1,1 1 1,0-1 0,1 1 0,0 0 0,1 0 0,-1 0 0,2 0 0,-3 9-146,5-15 21,0-1 0,-1 1 0,1-1 1,0 1-1,0-1 0,1 1 1,-1-1-1,0 1 0,1-1 0,0 0 1,-1 1-1,1-1 0,0 0 0,0 1 1,0-1-1,0 0 0,1 0 0,-1 0 1,1 0-1,-1 0 0,2 1-21,0 0 15,1-1-1,-1 1 0,1-1 1,0 0-1,-1 0 1,1 0-1,0 0 1,0-1-1,1 0 0,-1 0 1,0 0-1,0 0-14,9 1 16,0-1-1,-1-1 0,1 1 1,0-2-1,0 0 1,-1-1-1,1 0 0,0-1-15,1 0 25,1-1 0,-1-1 0,0-1 0,0 0-1,0 0 1,7-6-25,-18 10 12,0 0 1,0 0-1,0-1 0,0 1 0,0-1 1,-1 1-1,1-1 0,-1 0 0,1 0 1,-1 0-1,0-1 0,0 1 0,-1 0 1,1-1-1,-1 1 0,0-1 0,1 0 1,-2 1-1,1-1 0,0 0 1,-1 0-1,1 1 0,-1-1 0,0 0 1,-1 0-1,1 0 0,-1 1 0,1-1 1,-2-1-13,1 1 11,-1 0 1,0 0 0,0 0 0,0 1-1,0-1 1,-1 1 0,0-1 0,1 1-1,-1 0 1,0 0 0,-1 0 0,1 1-1,0-1 1,-1 1 0,0 0 0,1 0 0,-1 0-1,0 0 1,0 0 0,0 1 0,0 0-1,0 0 1,0 0 0,-1 0 0,1 1-1,0 0 1,0 0 0,-1 0-12,-5-1-30,-1 1 0,1 0 0,-1 1 0,1 0 0,0 0 0,-1 1-1,1 1 1,0-1 0,0 2 0,0 0 0,-1 0 30,-3 8-988,13-12 841,1 1 1,0-1-1,0 0 1,-1 1-1,1-1 1,0 1-1,0-1 1,-1 1-1,1-1 1,0 1-1,0-1 1,0 1-1,0-1 1,0 1 0,0-1-1,0 1 1,0-1-1,0 1 1,0-1-1,0 1 1,0-1-1,1 1 1,-1-1-1,0 1 1,0-1-1,0 1 1,1-1-1,-1 1 1,0-1 0,1 1-1,-1-1 147,15 12-4384</inkml:trace>
  <inkml:trace contextRef="#ctx0" brushRef="#br4" timeOffset="132912.67">24678 13725 10090,'-36'34'8328,"7"5"-4460,27-35-3696,0 0 1,1 0 0,-1 1 0,0-1-1,1 0 1,0 0 0,0 1 0,1-1-1,-1 1 1,1-1 0,0 1-1,0-1 1,0 1 0,1-1 0,-1 0-1,1 1 1,0-1 0,1 0-1,-1 1 1,2 3-173,0-5 45,-1 0 0,0 0 1,1 1-1,-1-1 0,1-1 0,0 1 0,0 0 0,0-1 0,0 0 0,1 1 0,-1-1 1,1 0-1,-1-1 0,1 1 0,0-1 0,-1 1 0,1-1 0,0 0 0,0-1 0,0 1 1,0-1-1,0 0 0,0 0 0,0 0 0,0 0 0,2-1-45,15 0 40,0-2-1,0 0 1,0-1-1,2-2-39,-16 4 31,0 1 0,-1-1 0,1-1 0,-1 1 0,0-1 0,0 0 0,0-1 0,0 1 0,0-1 0,-1-1 0,0 1 0,0-1 0,0 1 0,0-2 0,-1 1 0,0 0 0,0-1 0,0 0 0,-1 0 0,1 0 0,-1 0 1,-1 0-1,0-1 0,1 1 0,-2-1 0,1 1 0,-1-5-31,0 10 26,-1 1 0,0-1 0,0 0 0,0 0 1,0 0-1,0 0 0,0 0 0,0 0 0,0 1 1,0-1-1,0 0 0,-1 0 0,1 0 0,0 0 0,-1 1 1,1-1-1,0 0 0,-1 0 0,1 1 0,-1-1 1,1 0-1,-1 0 0,1 1 0,-1-1 0,0 1 1,1-1-1,-1 1 0,0-1 0,0 1 0,0-1-26,1 1 13,-1 1-1,0-1 1,1 0 0,-1 1-1,0-1 1,1 1-1,-1-1 1,0 1-1,1-1 1,-1 1 0,1-1-1,-1 1 1,1-1-1,-1 1 1,1 0-1,0-1 1,-1 1 0,1 0-1,0-1 1,-1 1-1,1 0 1,0 0-1,0-1 1,0 1 0,-1 0-1,1 0 1,0 0-1,0-1 1,0 1-1,0 0 1,1 0 0,-1-1-1,0 1 1,0 0-1,0 0-12,1 9 36,-1-1-1,1 1 1,1-1 0,-1 0-1,2 1 1,-1-1 0,1 0-1,1 0 1,-1 0-1,2-1 1,-1 1 0,1-1-1,0 0 1,1 0-1,0-1 1,0 0 0,1 0-1,0 0 1,0-1-1,0 0 1,1 0 0,0-1-1,0 0 1,0 0 0,1-1-1,0 0 1,9 3-36,-5-8 632,-8 0-5629,-4 1 1111</inkml:trace>
  <inkml:trace contextRef="#ctx0" brushRef="#br4" timeOffset="133460.83">24331 13772 7562,'-1'-4'12406,"-2"8"-8264,-1 10-3648,0 38-68,-6 60 960,-1-37-4886,7-56 156</inkml:trace>
  <inkml:trace contextRef="#ctx0" brushRef="#br4" timeOffset="133833.74">25207 13749 6521,'-1'1'566,"0"-1"0,0 0-1,-1 1 1,1-1-1,0 0 1,0 0-1,0 0 1,0 0-1,0 0 1,-1 0 0,1 0-1,0 0 1,0-1-1,0 1 1,0 0-1,0-1 1,0 1 0,0-1-1,0 1 1,-1-1-566,6 0 4874,15 8-1933,-4 3-2722,1 0 0,-2 0 0,1 1 0,-2 1 0,2 2-219,57 45 445,-45-40-595,2-1-1,0-2 0,0-1 1,2-1-1,23 7 151,-46-20-3803,-4-6-2123,-4-11-514</inkml:trace>
  <inkml:trace contextRef="#ctx0" brushRef="#br4" timeOffset="134172.29">25621 13730 9498,'-11'3'4025,"-22"-6"480,5 7-2113,2 6-623,-9 6-161,2 2-592,-4 8-232,6 0-335,-2 4-137,14-3-200,5 3-48,12-7 232,10 4 104,12-1 800,13-4-6513,2-2 2560</inkml:trace>
  <inkml:trace contextRef="#ctx0" brushRef="#br4" timeOffset="134782.84">26478 13763 11819,'-5'-2'1090,"-1"0"0,1 0 0,-1 0 0,1-1 0,0 0 1,0 0-1,-1-1-1090,3 1 244,0 1 1,0 0-1,0 0 1,-1 0-1,1 0 1,0 1-1,-1-1 1,1 1-1,-1 0 1,1 0-1,-1 1 1,0-1-1,1 0 1,-1 1-1,0 0 1,0 0-1,1 0 1,-1 1-1,0-1 1,-3 2-245,-22 5 470,0 1 0,0 2 0,1 1 1,-24 14-471,39-19 86,1 0 0,1 2 0,-1-1 0,1 1 0,1 1 0,0 0 0,0 1 0,0 0 1,1 0-1,1 1 0,0 0 0,-1 2-86,8-12 8,0 1 0,0-1 1,0 1-1,1 0 0,-1 0 0,0-1 1,1 1-1,-1 0 0,1 0 0,-1 0 1,1 0-1,0 0 0,0-1 0,0 1 1,0 0-1,0 0 0,1 0 0,-1 0 1,0 0-1,1 0 0,-1-1 0,1 1 1,0 1-9,1-1 5,0 1-1,0-1 1,0-1 0,-1 1 0,2 0 0,-1 0 0,0-1 0,0 1-1,0-1 1,1 0 0,-1 0 0,1 0 0,-1 0 0,1 0 0,0 0-5,9 2 5,-1-1 0,1 0 1,0-1-1,-1-1 0,1 1 1,0-2-1,4 0-5,-3-1 12,0 0 0,0-1 0,0 0 0,0-1 0,0 0 1,-1-1-1,0-1 0,0 0 0,-1-1 0,1 0 0,-1 0 0,8-8-12,-6 2 22,0 1-1,-1-2 0,-1 1 1,0-2-1,-1 0 0,0 0 1,-2 0-1,1-1 0,2-9-21,23-58 144,11-41-144,-36 93 20,-1-1 0,-1 0 0,-1 0-1,-2-1 1,-1-25-20,-2 54 3,-2-1-1,1 0 1,0 0-1,-1 0 1,0 1-1,0-1 1,0 0-1,-2-3-2,3 8 0,-1-1 0,1 1-1,0 0 1,0-1 0,0 1-1,-1 0 1,1-1 0,0 1 0,0 0-1,-1 0 1,1-1 0,0 1 0,0 0-1,-1 0 1,1-1 0,0 1 0,-1 0-1,1 0 1,0 0 0,-1 0 0,1-1-1,-1 1 1,1 0 0,0 0 0,-1 0-1,1 0 1,0 0 0,-1 0-1,1 0 1,-1 0 0,1 0 0,0 0-1,-1 0 1,1 0 0,0 1 0,-18 18 1,7 3 78,0 0-1,2 1 1,0 1-1,2-1 1,1 1-1,0 0 1,2 0-1,1 1 1,0 0-1,2-1 1,1 1-1,1 0 1,1-1-1,2 1 1,3 12-79,-6-29 7,2-1 0,-1 1 0,1 0 1,1-1-1,-1 1 0,1-1 0,0 0 1,1 0-1,0-1 0,0 1 0,0-1 1,1 0-1,0-1 0,0 1 0,1-1 1,-1 0-1,1-1 0,0 0 0,0 0 0,1 0 1,-1-1-1,1 0 0,-1 0 0,1-1 1,0 0-1,0 0 0,0-1 0,1 0 1,-1-1-1,0 1 0,0-2 0,0 1 1,0-1-1,1 0 0,-1-1 0,0 0 1,6-2-8,3-2 20,0 0 1,0-1 0,-1 0 0,11-7-21,-22 11 6,0 0 1,0 0-1,0 0 1,0-1-1,-1 0 1,1 0-1,-1 0 0,0 0 1,0-1-1,-1 1 1,1-1-1,-1 0 1,0 0-1,0 0 1,1-5-7,-4 9 1,1 0 0,-1-1 1,1 1-1,-1 0 0,0 0 1,0 0-1,0 0 0,0-1 1,0 1-1,0 0 0,0 0 1,0 0-1,0-1 0,0 1 1,-1 0-1,1 0 0,-1 0 1,1 0-1,0 0 0,-1 0 1,0 0-1,1 0 0,-1 0 1,0 0-1,1 0 0,-2-1-1,1 1 1,-1 0 0,0 0 0,0 0 0,0 1 0,0-1 0,0 0 1,0 1-1,0-1 0,0 1 0,0 0 0,0 0 0,0-1 0,0 1 0,-1 1-1,-5-1 0,1 1 0,-1 0-1,1 1 1,0-1 0,-1 2 0,1-1 0,0 1 0,-2 1 0,3-1-4,0 1 0,0 0-1,0 0 1,0 1 0,1 0 0,-1 0 0,1 0 0,1 1 0,-1 0 0,1-1 0,0 2 0,0-1 0,0 0-1,1 1 1,0 0 0,-1 4 4,3-6 0,0-1-1,0 0 0,1 1 1,-1-1-1,1 1 0,0-1 1,0 0-1,1 1 0,-1-1 1,1 1-1,0-1 0,0 0 1,0 0-1,1 1 0,0-1 1,0 0-1,0 0 0,0-1 1,0 1-1,1 0 0,-1-1 1,1 1-1,0-1 0,0 0 1,1 0-1,-1 0 0,1-1 1,0 1 0,9 6 32,-1-1-1,2 0 1,-1-1 0,1-1 0,1 0 0,-1-1 0,1-1 0,10 3-32,26 2 127,50 3-127,-91-11-68,55 1-4369,-5-10 669</inkml:trace>
  <inkml:trace contextRef="#ctx0" brushRef="#br4" timeOffset="135956.1">27789 13616 9866,'-58'-31'2581,"57"31"-2481,0 0 1,0-1 0,0 1 0,1 0 0,-1-1-1,0 1 1,0 0 0,0 0 0,0 0 0,0 0-1,1 0 1,-1 0 0,0 0 0,0 0 0,0 0-1,0 0 1,0 0 0,0 0 0,0 1-1,1-1 1,-1 0 0,0 1 0,0-1 0,0 1-1,1-1 1,-1 1 0,0-1 0,1 1 0,-1-1-1,0 1 1,1 0 0,-1-1 0,1 1 0,-1 0-1,1 0 1,-1-1 0,1 1 0,-1 0-1,1 0 1,0 0 0,-1 0-101,-2 35 1030,3-34-914,4 49 1062,3-1 0,1 0 0,3-1 0,12 32-1178,-5-14 658,-3 0 0,0 17-658,8 137 631,-21-178-506,-1 1 0,-3 0 0,-1-1 0,-3 5-125,5-45 23,1 1-1,-1-1 1,0 0-1,0 1 1,0-1-1,0 1 1,-1-1-1,1 0 1,-1 0 0,0 0-1,0 0 1,0 0-1,0 0 1,0-1-1,-1 1 1,0-1 0,1 1-1,-1-1 1,0 0-23,2-1 12,0-1 1,0 0 0,0 1-1,0-1 1,0 0 0,0 0-1,0 1 1,0-1 0,0 0-1,0 0 1,0 0 0,0 0-1,0 0 1,0-1 0,0 1-1,0 0 1,0 0 0,0-1-1,0 1 1,0 0 0,0-1-1,1 1 1,-1-1 0,-1 0-13,0-1 15,0 0 1,0 0 0,0 0-1,0 0 1,0-1-1,1 1 1,-1-1 0,1 0-1,0 1 1,-1-1 0,1 0-1,0-2-15,-7-23 21,1 0-1,1 0 0,2-1 1,1 1-1,1-1 1,2 0-1,0 0 1,5-24-21,9-50 110,22-79-110,-36 182 0,8-35-16,1 0 0,2 1 0,1 1 0,2 0 0,1 0 0,15-20 16,-22 39-10,1 1 0,1 1 0,0 0 0,1 0-1,0 1 1,1 0 0,8-6 10,-11 11-4,-1 1 1,1 0-1,0 0 0,0 1 1,0 0-1,0 1 0,1 0 1,-1 0-1,1 1 0,0 0 1,0 1-1,5 0 4,-9 0-4,0 1 0,0 0 0,-1 0 0,1 1 0,0 0 1,0 0-1,-1 0 0,1 0 0,-1 1 0,1 0 0,-1 0 0,0 1 0,0 0 0,0-1 1,0 2-1,0-1 0,-1 0 0,1 1 0,-1 0 0,0 0 0,0 0 0,0 1 0,-1-1 1,0 1-1,0 0 0,0 0 0,0 0 0,-1 0 0,1 1 0,-1-1 0,-1 1 0,1-1 1,-1 1-1,0-1 0,0 1 0,-1 1 4,1 3 3,0 0 1,-1 0-1,0-1 1,-1 1-1,0 0 0,-1 0 1,0 0-1,0-1 1,-1 1-1,0-1 1,-1 0-1,0 0 0,-1 0 1,1 0-1,-2-1 1,1 1-1,-1-1 1,0-1-1,-1 1 0,0-1 1,-2 1-4,-3 1 19,-1 0 0,0-1 0,0-1 1,-1 0-1,0-1 0,0 0 0,0-1 0,-15 3-19,21-6-16,-1 0 0,1-1 0,-1 0 0,1 0 0,-1-1 0,1 0 0,-1 0 0,1-1-1,-1 0 1,1 0 0,-1-1 0,1-1 0,0 1 0,0-1 0,0 0 0,-6-4 16,-1-6-401,15 12 177,-1 0-1,1 0 0,-1 0 1,1 0-1,-1 0 0,1 0 1,-1 0-1,1 0 0,0 0 0,0 0 1,-1 0-1,1 0 0,0 0 1,0 0-1,0 0 0,0 0 1,0 0-1,1-1 225,8-18-3366</inkml:trace>
  <inkml:trace contextRef="#ctx0" brushRef="#br3" timeOffset="145062.32">27287 11652 4561,'18'-1'7174,"1"-3"-3488,33-15-3300,-34 13 276,-18 6-652,88-23 1519,-82 22-1378,1 0-1,-1 0 0,0 0 0,1 1 0,-1 0 0,0 0 1,1 1-1,-1 0 0,0 0 0,0 1 0,5 1-150,-7-1 153,-1 0-1,1 1 1,-1 0-1,0 0 1,0 0-1,0 0 1,0 0-1,0 1 1,-1-1-1,0 1 1,1 0-1,-1-1 1,-1 1-1,1 0-152,23 61 1224,-23-60-1131,6 25 527,0 1 1,-2-1 0,-1 1-1,-2 0 1,0 22-621,-7-160 960,6 81-952,2-1-1,1 0 1,1 1-1,1 0 0,8-18-7,-13 39-2,0-1-1,0 1 0,1 0 0,0 1 0,0-1 0,0 0 1,1 1-1,-1 0 0,1 0 0,0 0 0,0 0 0,0 1 1,1-1-1,-1 1 0,1 0 0,0 0 0,0 1 0,0-1 1,0 1-1,0 0 0,1 1 0,-1-1 0,0 1 0,1 0 1,3 0 2,-5 1-2,0 0 0,0 0 1,0 0-1,0 0 1,0 1-1,0 0 0,0 0 1,0 0-1,0 0 1,0 0-1,0 1 0,-1 0 1,1-1-1,-1 2 1,1-1-1,-1 0 0,0 1 1,0-1-1,0 1 1,0 0-1,0 0 0,0 0 1,-1 0-1,0 0 1,1 1-1,-1-1 0,-1 1 1,1 0-1,0 0 0,-1-1 1,0 1-1,0 0 1,0 0-1,0 3 2,3 13 32,-2 0 0,0 1 0,-1-1-1,-2 0 1,0 0 0,0 1 0,-2-1 0,-2 5-32,5-24 23,0-1-5,6 34 93,-4-31-106,1-1-1,0 1 1,0-1 0,0 0-1,0 0 1,0 0 0,1 0 0,-1-1-1,1 1 1,-1-1 0,1 0-1,-1 0 1,1 0 0,0-1 0,0 1-1,1-1-4,53 2 22,-50-4-16,-1-1 0,1 0 1,-1 0-1,1-1 0,-1 0 0,0 0 0,-1-1 0,1 1 0,-1-2 0,0 1 0,0-1 0,0 0 0,-1 0 1,3-3-7,0-2 9,-1 1 1,1-1 0,-2 0-1,1 0 1,-2-1 0,1 0 0,-2 0-1,1 0 1,-2-1 0,0 1-1,0-1 1,-1 0 0,-1 0 0,0-11-10,-1 22 1,0 0 1,0 0 0,0 0-1,0 0 1,-1 0 0,1 0-1,-1 0 1,1 0 0,-1 0-1,0 0 1,0 1 0,0-1-1,0 0 1,0 0 0,0 1-1,0-1 1,-1 1 0,1-1-1,-1 1 1,1 0 0,-1-1 0,1 1-1,-1 0 1,0 0 0,1 0-1,-1 0 1,0 0 0,0 1-1,0-1 1,0 0 0,0 1-1,0 0 1,0-1 0,0 1-1,0 0 1,0 0 0,0 0-1,0 0 1,0 0 0,0 1-1,0-1 1,0 0 0,0 1-1,1 0 1,-2 0-2,-4 1 3,1 0 0,-1 1 1,0 0-1,1 0 0,0 1 0,0 0 0,0 0 0,0 0 0,1 1 1,-1 0-1,1 0 0,0 1-3,1 0 10,0-1 0,1 1 0,-1 0 0,1 0 0,1 0 0,0 1 0,-1-1 0,2 1-1,-1-1 1,1 1 0,0-1 0,0 1 0,1 0 0,0 0 0,0-1 0,1 1 0,0 0 0,0-1 0,0 1 0,1 0 0,0-1 0,0 0 0,1 1 0,-1-1 0,2 0 0,-1 0 0,0-1 0,3 3-10,-2-1 10,1-1 1,0 1-1,0-1 1,1 0 0,-1-1-1,1 1 1,0-1-1,1 0 1,-1-1 0,1 0-1,0 0 1,0 0 0,1-1-1,-1 0 1,0 0-1,1-1 1,0 0 0,0 0-1,0-1 1,0 0 0,0 0-1,0-1 1,7 0-11,-3-3 19,1-1 0,-1 0 0,-1 0 0,1-1-1,-1-1 1,1 0 0,-1 0 0,-1-1 0,0-1 0,0 1 0,0-2 0,-1 1 0,0-1 0,-1-1 0,0 0 0,4-6-19,-5 8 16,-1-1 0,0 0-1,0 0 1,-1 0 0,0-1 0,-1 0 0,0 0 0,0 0-1,-1-1 1,0 1 0,-1-1 0,-1 1 0,1-1 0,-2 0-1,1 0 1,-1 1 0,-1-1 0,0 0 0,-2-6-16,1 11 9,-1 1 1,0-1-1,0 0 1,-1 1-1,1 0 1,-1 0-1,0 0 1,-1 0-1,1 0 1,-1 1-1,0 0 1,0 0-1,0 0 1,-4-1-10,5 2 1,1 1 1,-1 0-1,1 0 1,-1 0-1,0 1 1,0-1-1,0 1 1,0 0-1,0 0 1,0 0-1,0 1 1,0-1-1,-1 1 0,1 0 1,0 0-1,0 1 1,0-1-1,0 1 1,0 0-1,0 0 1,0 0-1,-4 2-1,8-3-2,-1 1-1,0-1 1,1 1 0,-1-1-1,0 1 1,1-1-1,-1 1 1,1-1-1,-1 1 1,1-1 0,-1 1-1,1 0 1,-1-1-1,1 1 1,-1 0-1,1 0 1,0-1 0,0 1-1,-1 0 1,1 0-1,0-1 1,0 1-1,0 0 1,0 0 0,0 0-1,0-1 1,0 1-1,0 0 1,0 0-1,0 0 1,0-1-1,1 1 1,-1 0 0,0 0-1,0-1 1,1 1-1,-1 0 1,1-1-1,-1 1 1,1 0 0,-1-1-1,1 1 1,-1 0 2,30 28-80,2-8 51,1-1 0,1-2 1,27 11 28,63 34-9,-110-54 11,0 1 0,0-1-1,-1 2 1,-1 0 0,0 1 0,0 0 0,0 2-2,-9-11 2,-1 0 1,0 0 0,1 0 0,-1 0 0,-1 0 0,1 1-1,0-1 1,-1 1 0,0-1 0,0 1 0,0-1 0,0 1-1,0 0 1,-1-1 0,1 1 0,-1 3-3,-1-4 4,0-1 1,1 1-1,-1-1 0,-1 0 1,1 1-1,0-1 0,0 0 1,-1 0-1,1 1 0,-1-1 1,0-1-1,1 1 0,-1 0 1,0 0-1,0-1 0,-1 1 1,1-1-1,0 1 0,0-1 1,-1 0-1,1 0 0,0 0 1,-1 0-1,-1 0-4,-21 7 107,-1-2 1,-1 0-1,1-2 0,-1 0 1,-16-2-108,4 1 5,1 2 1,-3 2-6,-15 6-4337,-8-1 582</inkml:trace>
  <inkml:trace contextRef="#ctx0" brushRef="#br3" timeOffset="146421.11">25707 12187 5249,'20'-1'7802,"95"3"-6778,417 28 1420,23 0-1371,1861 12 1113,-1724-42-1342,-55 6-69,548-4 672,-1091-4-1296,52 0 772,77-14-923,-209 13 591,-16 2 4,-33 2-3464,-43 9 182</inkml:trace>
  <inkml:trace contextRef="#ctx0" brushRef="#br3" timeOffset="147874.2">25986 12494 680,'-44'34'2085,"21"-25"1346,20-8-1068,7-1 2237,278 4-1346,46 2-2605,99 8 183,-111-6 234,1060 52 302,-1009-51-1283,-193-7 32,534-6 735,-118-2-275,972 4 1268,-1473 1-1592,295 7 1135,-380-6-1367,-1 1 5,-1-1 0,1 0 0,0 1 0,0-1 0,-1-1 0,1 1 0,0 0 0,0 0 0,-1-1 0,1 0 0,0 0 0,-1 1 0,3-2-26,-5 1 66,0 1-4,-7 0 502,-6 1-3922,-1 2 360</inkml:trace>
  <inkml:trace contextRef="#ctx0" brushRef="#br4" timeOffset="154036.33">28459 13817 4201,'0'0'452,"0"-1"0,0 0 0,0 0 0,0 0 1,0 1-1,0-1 0,1 0 0,-1 0 0,0 0 0,0 1 0,1-1 0,-1 0 1,0 0-1,1 1 0,-1-1 0,1 0 0,-1 1 0,1-1 0,-1 0 0,1 1 1,0-1-1,-1 1 0,1-1-452,17-1 3840,-16 3-3725,0-1 1,0 1-1,0 0 1,0-1-1,0 1 0,0 0 1,0 0-1,0 0 1,0 1-1,-1-1 0,1 0 1,-1 1-1,1-1 0,-1 1 1,1-1-1,-1 1 1,0 0-1,0 0 0,1 0-115,1 6 160,1 0-1,-1 0 1,2 0 0,-1-1-1,6 7-159,3 5 197,-12-17-133,0 0-1,0 0 1,0 1-1,0-1 0,0 0 1,0 0-1,-1 1 1,1-1-1,-1 0 1,0 1-1,0-1 0,1 0 1,-1 1-1,-1-1 1,1 0-1,0 1 1,-1-1-1,0 2-63,-1 10 876,4-31-386,-1 1 0,2-1 1,0 1-1,1 0 0,5-13-490,7-28 244,-14 46-215,2-1-1,-1 1 1,1-1-1,1 1 1,0 1-1,1-1 1,0 1 0,0-1-1,1 2 1,1-1-1,4-4-28,-7 10 1,-1-1 0,2 1 0,-1 0 1,0 0-1,1 1 0,0 0 0,0 0 0,0 0 0,0 0 0,0 1 0,1 0 1,-1 1-1,1-1 0,-1 1 0,1 0 0,0 1 0,-1 0 0,1 0 0,0 0 1,-1 1-1,4 0-1,14 5-438,0 0 0,0 1 1,11 6 437,-11-3-1541,1-2 1,24 5 1540,-40-12-148,-1 1 0,1-2 0,-1 1 1,1-1-1,0 0 0,0-1 0,-1 0 0,1 0 1,-1-1-1,8-3 148,-13 3 51,0-1-1,0 1 1,-1-1 0,1 0-1,-1 0 1,1-1 0,-1 1 0,0 0-1,0-1 1,-1 1 0,1-1 0,-1 0-1,0 1 1,1-1 0,-2 0 0,1 0-1,0 0 1,-1 0-51,7-21 344,-6 24-307,-1 0-1,1 0 0,-1 0 0,1 0 1,-1 0-1,1 0 0,-1 0 0,0 0 1,1-1-1,-1 1 0,0 0 1,0 0-1,0 0 0,0 0 0,0-1 1,0 1-1,0 0 0,0 0 0,-1 0 1,1 0-1,0 0 0,-1 0 0,1-1 1,-1 1-1,0 0-36,0 0 38,0 1 1,0-1-1,0 1 1,0 0-1,0-1 0,0 1 1,-1 0-1,1 0 0,0 0 1,0 0-1,0 0 1,0 0-1,0 0 0,-1 0 1,1 1-1,0-1 0,0 0 1,0 1-1,0-1 1,-1 1-39,-5 2 130,0 0 0,1 0 0,-1 1 1,1 0-1,-1 1 0,1-1 0,-2 4-130,1-1 74,1 1-1,0 1 1,0-1-1,1 1 0,0 0 1,1 1-1,0-1 1,1 1-1,-1-1 0,2 1 1,0 0-1,0 0 1,0 0-1,1 1 1,1-1-1,0 0 0,0 0 1,1 1-1,0-1 1,1 0-1,0 0 0,1 0 1,1 3-74,-1-5 18,0 0 0,0 0 0,0-1 0,1 1 0,1-1 0,-1 0 0,1 0 0,0 0 0,0-1 0,1 1 0,0-2 0,0 1 0,1 0 0,0-1 0,-1 0 0,2-1 0,-1 0 0,0 0 0,1 0 0,0-1 0,0 0 0,0-1 0,0 0 0,0 0 0,0 0 0,1-1 0,-1 0 0,5-1-18,7-4-356,-7-5-4085,1-10 912</inkml:trace>
  <inkml:trace contextRef="#ctx0" brushRef="#br4" timeOffset="154388.45">29269 13490 9154,'-47'-35'3177,"-3"2"719,-9 5-2143,7 11-929,-1 11 72,6 4-544,8 10 192,15 7-71,12 14-4514,8-3 1912</inkml:trace>
  <inkml:trace contextRef="#ctx0" brushRef="#br4" timeOffset="155015.98">29773 13823 11234,'-55'-14'6147,"47"11"-5716,0 0 0,1 1 0,-1 0 0,0 1 0,0 0 0,0 0-1,0 0 1,0 1 0,0 0-431,-10 2 250,1 1-1,0 1 0,0 1 1,0 0-1,0 1 1,1 0-1,0 2 0,1 0 1,-1 1-1,1 0 0,1 1 1,0 1-1,0 0 1,1 1-1,-1 3-249,12-14 8,0 0 1,1 1-1,-1-1 0,1 1 0,-1 0 1,1-1-1,0 1 0,0 0 1,-1 0-1,1 0 0,1 0 0,-1 0 1,0 0-1,0 0 0,1 0 1,-1 0-1,1 0 0,0 0 0,-1 1 1,1-1-1,0 0 0,0 0 1,1 0-1,-1 1 0,0-1 0,1 0 1,-1 0-1,1 0 0,0 0 1,0 0-1,0 0 0,0 0 0,0 0 1,0 0-1,0-1 0,0 1 1,1 0-1,0 0-8,2 1 5,0 0 0,0 0 0,0-1 0,0 0 0,1 0 0,-1 0-1,0 0 1,1-1 0,0 0 0,-1 0 0,1 0 0,0 0 0,-1-1 0,1 0 0,0 0 0,0 0 0,2-1-5,2 0 11,-1 0 0,1-1 0,-1 0 0,1 0 1,-1-1-1,0 0 0,0-1 0,0 0 0,-1 0 0,1-1 1,-1 0-1,0 0 0,-1 0 0,1-1 0,2-2-11,0-3 23,-1 0-1,0 0 1,0-1-1,-1 0 1,0 0-1,-1 0 1,-1-1-1,0 0 1,1-4-23,5-28 55,-1-1 1,-3-1 0,-2 1-1,-1-1 1,-3-12-56,1 28 25,-3-1-1,0 0 1,-2 1 0,-1-1-1,-2 1 1,-7-21-25,13 52 5,0 0 0,0-1 0,0 1 0,0 0 0,0 0 0,0-1 1,0 1-1,0 0 0,0 0 0,0-1 0,0 1 0,0 0 0,0 0 0,-1-1 0,1 1 0,0 0 0,0 0 0,0-1 0,0 1 1,-1 0-1,1 0 0,0 0 0,0 0 0,0-1 0,-1 1 0,1 0 0,0 0 0,0 0 0,-1 0 0,1 0 0,0 0 1,0 0-1,-1 0 0,1-1 0,0 1 0,-1 0 0,1 0 0,0 0 0,0 0 0,-1 0 0,1 1-5,-3 14 392,23 94 200,5-2-1,4 0 1,31 68-592,-56-162 25,1-1-1,0-1 0,1 1 1,0-1-1,1 1 1,0-2-1,1 1 1,5 4-25,-11-13 10,0 0 0,0 0 1,0-1-1,0 1 1,0-1-1,1 1 1,-1-1-1,0 0 0,1 0 1,-1 0-1,1 0 1,-1 0-1,1-1 1,0 1-1,-1-1 0,1 0 1,-1 0-1,1 0-10,1 0 14,0-1-1,-1 0 1,1 0-1,-1 0 1,1-1-1,-1 1 1,1-1-1,-1 0 1,0 0-1,0 0 1,0 0-1,0-1 0,0 1 1,0-1-1,-1 0 1,2-1-14,10-15 18,0 0 1,-2-1-1,0-1 1,-1 0-1,-1 0 1,-1-1-1,0 0 1,0-10-19,-10 53-18,0 0-1,0 1 1,2-1 0,1 1-1,1-1 1,5 20 18,-7-33-1,0-2-57,0 0-1,1 0 1,0 0-1,0-1 0,0 1 1,0 0-1,1-1 1,0 0-1,0 1 1,1-1-1,-1-1 1,1 1-1,0 0 0,0-1 1,1 0-1,-1 0 1,5 3 58,-6-5-148,1 0-1,0 0 1,0 0 0,0-1 0,0 1 0,1-1 0,-1 0-1,0 0 1,0-1 0,1 1 0,-1-1 0,1 0 0,-1 0-1,0 0 1,1-1 0,-1 0 0,0 1 0,0-1 0,1-1-1,-1 1 1,0-1 0,0 1 0,0-1 0,-1-1 0,1 1 148,27-24-5976,-2-15-985</inkml:trace>
  <inkml:trace contextRef="#ctx0" brushRef="#br4" timeOffset="155355.78">30349 13556 6561,'-29'-22'4233,"-10"-4"-120,1 10-1096,-2 2-1625,14 9-512,9 6-288,17 7-159,13 6 247,14 0 1128,13 3-5977,8 1 2697</inkml:trace>
  <inkml:trace contextRef="#ctx0" brushRef="#br4" timeOffset="155719.26">30751 13738 10138,'-4'2'583,"1"-1"-1,-1 0 0,1-1 1,-1 1-1,1-1 0,-1 1 1,0-1-1,1 0 1,-1 0-1,0-1 0,-2 0-582,-30 1 2516,22 3-1912,0 1 0,1 0 1,-1 1-1,1 1 0,0 0 0,0 1 0,0 0 0,-1 2-604,8-5 113,0 0 0,1 0 0,-1 0 0,1 1 0,0 0 0,1-1 0,-1 2 0,1-1-1,0 1 1,0-1 0,0 1 0,1 0 0,0 0 0,0 1 0,1-1 0,0 1 0,0-1 0,0 1-113,2-4 14,-1-1 1,1 1 0,0 0-1,0-1 1,0 1 0,0-1 0,1 1-1,-1 0 1,1-1 0,0 1-1,-1-1 1,1 1 0,0-1 0,0 0-1,1 1 1,-1-1 0,0 0-1,1 0 1,0 0 0,-1 0 0,2 1-15,1 0 11,0 0 1,-1-1-1,1 1 1,0-1-1,1 0 1,-1 0 0,0-1-1,0 1 1,1-1-1,-1 0 1,1 0 0,-1 0-12,11 0 22,-1 1 0,1-2 0,0 0 1,-1-1-1,1-1 0,-1 0 1,9-2-23,-9 1-164,1-1 0,-1-1 0,0 0 1,0-1-1,-1 0 0,0-1 0,0 0 1,0-1-1,-1-1 0,0 0 0,-1-1 1,0 0-1,0 0 0,-1-1 0,0-1 1,-1 0-1,-1 0 0,0 0 0,0-1 1,-1-1-1,-1 1 0,0-1 0,-1 0 1,2-10 162,1-11-710,-1-1 0,-2 0 0,-2 0 0,-1 0 0,-2 0 0,-1-1 711,-5-30 909,-2 0 0,-14-52-909,21 116 1878,-1 7-631,0 21-95,1 33-345,19 143 2112,40 177-2919,-55-358 26,1 0 0,1-1-1,1 1 1,1-1 0,1-1 0,1 2-26,-9-19-287,0 0 1,0-1 0,1 1 0,-1 0-1,1-1 1,-1 1 0,0 0 0,1-1-1,-1 1 1,1-1 0,-1 1-1,1-1 1,-1 1 0,1-1 0,0 1-1,-1-1 1,1 1 0,-1-1 0,1 0-1,0 1 1,0-1 0,-1 0 0,1 0-1,0 0 1,-1 1 0,1-1-1,0 0 1,0 0 0,-1 0 0,1 0-1,0 0 1,0 0 286,0-15-6505</inkml:trace>
  <inkml:trace contextRef="#ctx0" brushRef="#br4" timeOffset="156166.47">30853 13728 10562,'-3'-9'3657,"-13"-3"896,12 1-2825,5 10-519,10 1-49,3 4-792,13 1-208,2 1-64,12-2 224,1-1 80,15-1 1449,-2-2-6562,9-6 2792</inkml:trace>
  <inkml:trace contextRef="#ctx0" brushRef="#br4" timeOffset="156516.5">31331 13689 10770,'22'37'3601,"-44"-14"1072,3-2-2777,0 7-479,3 4-81,6 3-376,5-8-464,5 2-88,7-10-207,4-1-41,2-6-80,6-4 184,2-4 16,5-2 0,-2-8 1056,5-3-6561,-5-8 2352</inkml:trace>
  <inkml:trace contextRef="#ctx0" brushRef="#br4" timeOffset="156517.5">31525 13488 6177,'-11'-25'4273,"-5"1"-648,-28 11-464,33 8-2809,11 8-160,7 6 376,8 5-184,11 5-4001,-3 1 1673</inkml:trace>
  <inkml:trace contextRef="#ctx0" brushRef="#br4" timeOffset="157054.62">31861 13662 9098,'-39'11'5690,"29"-9"-4815,1 1 0,-1 0 1,1 0-1,-1 1 1,1 0-1,0 1 1,0-1-1,-2 4-875,-11 8 542,1 1 0,1 1 0,0 1 0,2 0 0,0 2 0,1 0 0,1 1 0,-4 9-542,19-29 15,-1 0 0,1 0 1,0 0-1,0 1 0,0-1 0,1 0 1,-1 1-1,0-1 0,1 1 0,-1-1 1,1 1-1,0-1 0,0 1 0,0-1 0,0 1 1,1-1-1,-1 1 0,0-1 0,1 1 1,0-1-1,0 0 0,0 1 0,0-1 1,0 0-1,0 1 0,0-1 0,1 0 1,-1 0-1,1 0 0,-1 0 0,1-1 1,0 1-1,0 0 0,0-1 0,0 1 0,0-1 1,0 1-1,0-1 0,1 0 0,-1 0 1,0 0-1,1 0-15,6 2 18,-1 0-1,1-1 1,0 0 0,0 0-1,0-1 1,0 0 0,0 0 0,0-1-1,0-1 1,0 1 0,5-2-18,-4 0 26,1-1 1,-1-1 0,0 0-1,0 0 1,0-1 0,-1 0-1,1 0 1,-1-1 0,0 0 0,-1-1-1,0 0 1,0 0 0,0-1-1,0-2-26,-4 6 12,-1 1 1,0-1-1,0 0 0,-1 0 0,1-1 0,-1 1 1,0 0-1,0-1 0,-1 1 0,1-1 1,-1 0-1,0 1 0,0-1 0,0 0 0,-1 0 1,0 0-1,0 0 0,0 0 0,0 1 0,-1-1 1,0 0-1,0 0 0,0 1 0,-1-1 0,1 0 1,-1 1-1,0-1 0,0 1 0,-1 0 1,1 0-1,-1 0 0,-2-2-12,4 5-1,0-1 0,0 1 0,0-1 0,-1 1 0,1-1 0,0 1 0,-1 0 0,1 0 0,-1 0 0,0 0 0,1 0 0,-1 0 0,0 0 0,0 0 0,0 1 1,1-1-1,1 1-1,-1 0 1,1 0-1,-1 0 1,1 0-1,-1 0 1,1 1-1,-1-1 1,0 0-1,1 0 1,-1 0-1,1 0 0,-1 1 1,1-1-1,-1 0 1,1 0-1,-1 1 1,1-1-1,0 0 1,-1 1-1,1-1 1,-1 0-1,1 1 1,0-1-1,-1 1 1,1-1-1,0 1 1,-1-1-1,1 1 0,0-1 1,0 1 1,-1 1-3,1 0 0,-1 0 0,1 0 1,0 0-1,0 0 0,0 1 0,0-1 0,1 0 0,-1 0 0,0 0 1,1 0-1,0 0 0,-1 0 0,1 0 0,0 0 0,0 0 1,0-1-1,0 1 0,0 0 0,0 0 0,1-1 0,-1 1 0,1-1 1,-1 1-1,1-1 0,0 1 3,9 6-4,0-1 1,1 0 0,0 0-1,12 5 4,-16-10-2,0 2 0,0-1 0,0 1 0,-1 1 0,1-1 0,-1 1 0,0 1 0,-1-1 0,1 1 0,-1 0 0,0 1 0,-1-1 0,4 6 2,-4 6 37,-3-14 9,5-8-2,18-8-20,6-5-24,43-21 2,-66 35-4,-1-1-1,1 2 1,0-1-1,0 1 1,0 0-1,0 1 1,0 0-1,4 0 3,-8 2 10,0 0 0,0 0 0,0 0 0,-1 1 0,1-1 0,0 1 0,-1 0 0,1 0 0,-1 0 0,0 1 0,0-1 0,0 1-1,0-1 1,0 1 0,0 0 0,-1 1 0,0-1 0,1 0 0,-1 0 0,0 1 0,-1 0 0,1-1 0,-1 1 0,1 0 0,-1 0 0,0 0-10,6 18 261,-1 1 1,-1 0-1,2 19-261,-6-38 36,0 41 369,-2-40-337,0 1 1,1 0-1,0 0 0,0 0 0,0 0 0,1 0 0,0 0 0,0-1 0,0 1 1,1 0-1,0-1 0,0 1 0,0-1 0,1 1-68,0-4-284,-1 0-1,1 0 0,0-1 1,0 1-1,0-1 1,0 1-1,0-1 0,0 0 1,0 0-1,1 0 285,1 0-1567,9 3-2296</inkml:trace>
  <inkml:trace contextRef="#ctx0" brushRef="#br4" timeOffset="158369.47">24056 15052 9626,'-7'-4'566,"0"1"-1,1-1 1,0 0-1,0-1 1,0 0 0,0 0-1,0-1-565,4 3 151,-1 0 0,0 1 0,0-1 1,-1 0-1,1 1 0,0 0 0,-1 0 0,0 0 0,1 0 0,-1 0 0,0 1 0,0 0 0,0 0 0,0 0 0,0 0 0,0 0 0,0 1 0,0 0 0,0 0 0,-1 0-151,-14 1 433,1 1 0,-1 1 0,0 1 0,1 1 0,0 0 0,0 1-1,0 1 1,1 1 0,0 0 0,0 2 0,-6 4-433,-11 9 561,1 0 1,2 3-1,0 0 0,-22 26-561,46-44 60,0 0 0,0 0 0,0 0 0,1 1 0,0 0 0,1 2-60,4-9 6,0-1 0,0 1 1,0 0-1,0 0 1,1 0-1,-1 0 0,1 0 1,-1 0-1,1-1 0,0 1 1,0 0-1,0 0 1,0 0-1,0 0 0,0 0 1,1 0-1,-1 0 0,0 0 1,1 0-1,0 0 1,-1 0-1,1 0 0,0-1 1,0 1-1,0 0 0,0-1 1,0 1-1,1 0 1,-1-1-1,0 0 0,1 1 1,-1-1-1,1 0 0,0 1 1,1-1-7,5 4 7,1-1 1,0 0 0,0 0-1,0-1 1,0 0-1,1-1 1,-1 0-1,1 0 1,0-1 0,-1-1-1,1 1 1,0-2-1,0 1 1,-1-1-1,1-1 1,-1 1 0,1-2-1,-1 1 1,0-2-1,1 1-7,3-2 19,-1 0 0,1-1-1,-1 0 1,-1-1 0,1 0 0,-1-1-1,-1 0 1,0-1 0,0 0-1,0-1 1,-1 0 0,0 0 0,-1-1-1,4-7-18,0-6 56,0-1-1,-2-1 1,-1 1-1,-1-2 1,-1 1-1,-2-1 1,3-25-56,-3 1 64,-2-1-1,-3 1 1,-5-40-64,4 72 18,-2 0-1,0 1 1,-3-9-18,5 23 0,0 1 1,0-1-1,0 1 1,0-1 0,-1 1-1,1-1 1,-1 1 0,0 0-1,0 0 1,0 0 0,-1 0-1,1 0 1,-1 0 0,1 1-1,-1-1 1,0 1 0,0 0-1,0 0 1,0 0 0,-1 0-1,3 2-1,0-1 0,0 1 0,0 0 1,0 0-1,0 0 0,-1 0 0,1 0 1,0 0-1,0 0 0,0 1 0,0-1 1,0 0-1,0 1 0,0-1 0,0 0 1,0 1-1,0-1 0,0 1 0,0 0 0,0-1 1,1 1-1,-1 0 0,0-1 0,0 1 1,0 0-1,1 0 0,-1 0 0,1 0 1,-1 0-1,1 0 0,-1 0 0,1 0 1,-1 0-1,1 0 0,0 0 0,-1 0 1,1 0-1,0 0 1,-8 45 10,9 0 81,1 0 1,3 0-1,2 0 0,2 0 0,2-1 1,2-1-1,1 0 0,3-1 1,11 19-92,-23-50 18,1-1 0,0 0 1,1-1-1,1 0 1,-1 0-1,1 0 1,1-1-1,0 0 0,0-1 1,1 0-1,0 0 1,0-1-1,1 0 1,8 3-19,-11-7 18,0 1 0,0-1 0,0-1 1,1 0-1,-1 0 0,1-1 1,-1 0-1,1 0 0,-1-1 0,1 0 1,0 0-1,-1-1 0,1 0 1,-1-1-1,1 0 0,-1 0 0,0-1 1,0 0-1,0 0 0,0-1 0,-1 0 1,1-1-19,-1 0 29,1 0 0,-1 0 0,-1-1 0,1 0 0,-1 0 0,0-1 0,0 1 1,2-5-30,-6 8 13,1-1 1,-1 1-1,0-1 1,0 0-1,0 0 1,0 0 0,-1 0-1,0 0 1,1 0-1,-2-1 1,1 1 0,0 0-1,-1-1 1,0 1-1,0 0 1,0-1 0,0 1-1,-1-1-13,0 4 4,1-1 0,0 1-1,-1-1 1,0 1 0,1-1-1,-1 1 1,0 0 0,0-1-1,0 1 1,0 0 0,0 0 0,0 0-1,0 0 1,0 0 0,0 0-1,-1 0 1,1 0 0,0 0-1,-1 0 1,1 1 0,0-1 0,-1 0-1,1 1 1,-1 0 0,1-1-1,-1 1 1,1 0 0,-1 0-1,0-1 1,1 1 0,-1 0 0,1 1-1,-1-1 1,1 0 0,-1 0-1,1 1 1,-1-1 0,1 1-1,-1-1 1,0 1-4,-7 2 2,1 0 1,0 1-1,0 0 0,1 0 0,-1 0 1,-5 5-3,5-3-5,1 0 0,0 0 0,0 0 0,0 1 0,1 0 0,0 0 1,1 1-1,-1 0 0,1 0 0,-1 5 5,4-10-4,1 0 0,0 1 0,-1 0-1,2-1 1,-1 1 0,0-1 0,1 1 0,0 0-1,0-1 1,0 1 0,0 0 0,0-1 0,1 1 0,0 0-1,0-1 1,0 1 0,0-1 0,0 1 0,1-1 0,-1 1-1,1-1 1,0 0 0,0 0 0,0 0 0,0 0-1,1 0 1,-1-1 0,3 2 4,8 8 57,1 0-1,1-2 1,0 0 0,0 0-1,1-1 1,0-1 0,0-1-1,1-1 1,0 0 0,0-1-1,9 1-56,38 7-43,1-3-1,33 0 44,-23-3-3024,9 2-2</inkml:trace>
  <inkml:trace contextRef="#ctx0" brushRef="#br4" timeOffset="158896.06">25327 15296 12955,'26'-8'1747,"-1"0"1,0-2 0,0 0 0,13-10-1748,13-4-414,-38 18 455,0-1-1,-1-1 0,1 0 1,-2 0-1,1-1 0,-1-1 1,-1 0-1,0-1 0,0 1 1,-1-2-1,0 1 0,-1-2 1,-1 1-1,0-1 0,4-9-40,-2 1 558,-1-1 1,-1 0-1,-1 0 0,-1-1 0,-1 1 0,-1-1 0,-1 0 0,-1 0 0,-1-15-558,-3 19 1061,-1 34-496,-2 31-176,2 5-186,2 1 0,3-1 0,2 1 0,2-1 0,2 0 0,3 0-1,12 37-202,-21-84 17,0-1 0,0 1 0,1 0 0,0-1 0,0 1 0,0-1 0,0 1-1,0-1 1,1 0 0,0 0 0,-1 0 0,1 0 0,0 0 0,0-1-1,1 0 1,-1 1 0,0-1 0,1 0 0,0 0-17,31 5-1315,5-12-3510,-8-5 437</inkml:trace>
  <inkml:trace contextRef="#ctx0" brushRef="#br4" timeOffset="159365.24">26170 14886 9178,'0'-2'282,"-1"0"0,1 0 0,-1 0 0,0 0 0,1 0 1,-1 1-1,0-1 0,0 0 0,0 1 0,-1-1 0,1 1 0,0-1 0,0 1 0,-1-1 0,1 1 0,-1 0 1,1 0-1,-1 0 0,0 0 0,0 0 0,1 0 0,-1 0 0,0 0 0,0 1 0,0-1 0,0 1 1,1-1-1,-2 1-282,0 0 193,0-1 1,1 1 0,-1 0-1,0 0 1,0 0 0,0 0-1,0 1 1,1-1 0,-1 1-1,0 0 1,0 0 0,1 0-1,-1 0 1,1 0 0,-1 0-1,1 1 1,-1-1 0,1 1-1,0 0 1,-2 1-194,-5 8 226,0 0 0,0 1 0,1 1 1,1-1-1,0 1 0,1 1 0,0-1 1,1 1-1,0 0 0,1 0 0,1 1-226,-5 19 264,2 1 0,2 0-1,1 0 1,2 5-264,0-31 31,2 0 1,-1 0-1,1 0 0,0 0 0,1-1 1,0 1-1,0 0 0,1-1 0,3 7-31,-5-12 7,1 0 0,0 0 0,0-1 0,0 1 0,0-1 0,0 1 0,0-1-1,1 1 1,-1-1 0,1 0 0,-1 0 0,1 0 0,0-1 0,0 1-1,0-1 1,0 1 0,0-1 0,0 0 0,0 0 0,1-1 0,-1 1-1,0-1 1,1 1 0,-1-1 0,0 0 0,0 0 0,1 0 0,0-1-7,8 0 26,0-1 0,-1-1 1,1 0-1,-1 0 0,1-1 0,-1-1 1,0 0-1,-1 0 0,1-1 1,-1-1-1,0 1 0,-1-2 1,0 1-1,0-1 0,0-1 0,-1 0 1,0 0-1,-1 0 0,4-7-26,-6 8 17,0 0 0,0 0 0,-1 0 0,-1-1 0,1 0 0,-1 1 0,-1-1 0,0 0 0,0-1 0,0 1 0,-1 0-1,-1 0 1,0-1 0,0 1 0,-1 0 0,0-1 0,0 1 0,-1 0 0,0 0 0,-1 0 0,0 0 0,0 1 0,-1-1 0,0 1 0,-4-6-17,3 7 14,0 1 0,0-1 1,-1 1-1,0 1 1,0-1-1,0 1 0,0 0 1,-1 0-1,0 1 0,0 0 1,0 0-1,-5-1-14,6 2 7,0 1-1,0 0 1,0 0-1,0 0 1,0 1-1,0 0 0,-1 0 1,1 1-1,0 0 1,-1 0-1,1 0 1,0 1-1,-1 0 1,1 0-1,0 0 1,-2 2-7,7-3-187,-1 1 1,1-1 0,-1 1-1,1 0 1,-1 0-1,1-1 1,0 1 0,-1 0-1,1 0 1,0 1 0,-1-1-1,1 0 1,0 0 0,0 0-1,0 1 1,0-1-1,1 1 1,-1-1 0,0 1-1,0-1 1,1 1 0,-1-1-1,1 1 1,-1-1 0,1 1-1,0 0 1,0 1 186,4 18-4066</inkml:trace>
  <inkml:trace contextRef="#ctx0" brushRef="#br4" timeOffset="159751.73">26568 14891 7450,'-1'-2'363,"-1"0"0,1 0 1,0 1-1,-1-1 0,0 0 1,1 1-1,-1-1 0,0 1 0,0 0 1,0-1-1,0 1 0,0 0 1,0 0-1,0 0 0,0 0 1,0 1-1,-1-1 0,1 1 1,0-1-1,0 1 0,-1 0 1,1 0-1,0 0 0,-2 0-363,0 1 270,0 0 0,0 1 0,0-1 0,1 1 0,-1 0 0,1 0 0,-1 0 0,1 0 0,0 1 0,0-1 0,0 1-1,0 0 1,-1 2-270,-9 9 453,2 1 0,0 1 0,1 0-1,1 0 1,-6 16-453,3-6 425,2 0 1,1 1-1,1 0 1,1 1-1,2 0 0,-1 14-425,5-29 106,0 0 0,1-1 0,1 1 0,0 0 0,1-1 0,0 1 0,2 4-106,-2-10 30,0-1-1,1 1 0,0-1 0,0 0 0,0 0 0,1 0 0,0 0 0,0-1 0,0 0 1,0 1-1,1-2 0,0 1 0,4 3-29,-3-5 12,-1 1 0,1-1 1,-1 0-1,1-1 0,0 1 0,0-1 1,0-1-1,0 1 0,0-1 0,1 0 1,-1 0-1,0-1 0,1 0 0,-1 0 0,0 0 1,1-1-1,-1 0 0,0 0 0,0 0 1,0-1-1,0 0 0,0 0 0,0-1 1,0 0-1,-1 0 0,1 0 0,-1 0 1,0-1-1,3-3-12,1 1 30,-1-1-1,0 1 1,-1-2 0,0 1-1,0-1 1,0 0 0,-1-1 0,0 1-1,-1-1 1,0 0 0,0-1-1,-1 1 1,0-1 0,-1 0 0,0 0-1,0 0 1,0-7-30,-3 4 28,-1-1 0,0 1 0,0-1 0,-2 1 0,1 0 0,-2 0 0,0 0 0,0 0 0,-1 1 0,-1 0 0,0 0 0,0 0 0,-4-4-28,4 8 84,1-1 1,-1 1-1,-1 0 1,0 0-1,0 1 0,0 0 1,-1 0-1,0 1 1,0 0-1,-1 1 1,1-1-1,-1 1 0,-1 1 1,1 0-1,-1 0 1,1 1-1,-6-1-84,-1 3-3818,9 5 839</inkml:trace>
  <inkml:trace contextRef="#ctx0" brushRef="#br4" timeOffset="160431.44">27357 14868 1760,'-5'-3'1073,"-1"0"-1,1 0 0,-1 0 1,1 1-1,-1 0 0,0 0 1,0 1-1,0-1 0,0 1 1,0 1-1,0-1 0,0 1 0,0 0 1,-6 1-1073,3 0 579,-1 1-1,1 0 1,-1 1 0,1-1-1,0 2 1,0 0 0,0 0 0,0 0-1,-2 3-578,2-2 124,0 1-1,1 0 1,0 0 0,0 1-1,1 0 1,0 0-1,0 1 1,0 0-1,1 0 1,1 0-1,-1 1 1,1 0-1,1 0 1,-1 0 0,2 1-1,-1 0 1,1-1-1,0 4-123,3-9 25,-1 0-1,1 0 1,-1 0-1,1 0 1,1 0-1,-1 0 1,0 0-1,1-1 1,0 1-1,0 0 1,0 0-1,0 0 1,1-1-1,0 1 1,-1-1-1,1 1 0,1-1 1,-1 0-1,0 1 1,1-1-25,1 1 14,0-1-1,0 0 1,0 0 0,1 0 0,-1-1-1,1 1 1,0-1 0,-1 0 0,1-1-1,0 1 1,0-1 0,0 0-1,0 0 1,1 0-14,6 0 20,0 0 0,1-1 0,-1-1 0,0 0-1,0 0 1,0-1 0,0-1 0,0 0 0,0 0 0,0-1 0,-1-1-1,5-2-19,-11 4 20,0 0 0,0 0-1,-1 0 1,1 0-1,-1-1 1,1 0 0,-1 0-1,-1 0 1,1-1-1,0 1 1,-1-1 0,0 0-1,0 0 1,-1 0 0,1 0-1,-1 0 1,0 0-1,0-1 1,-1 1 0,0-1-1,0 1 1,0-1-1,0 0 1,-1-2-20,-1 2 14,1 1 1,-1 0-1,0 0 0,-1-1 1,0 1-1,1 0 0,-1 0 0,-1 1 1,1-1-1,-1 0 0,0 1 1,0 0-1,0-1 0,-1 1 1,1 0-1,-1 1 0,0-1 0,0 1 1,0-1-1,-1 1 0,1 0 1,-1 1-1,1-1 0,-1 1 1,-4-1-15,-33-5 554,28 12-446,15-4-215,-1 1-1,0 0 1,1 0 0,-1 0 0,0-1 0,1 1 0,-1 0 0,1 0-1,-1-1 1,1 1 0,-1 0 0,1-1 0,0 1 0,-1-1 0,1 1-1,0-1 1,-1 1 0,1-1 0,0 1 0,0-1 0,0 1 0,-1-1 107,22 12-4808,6 0-200</inkml:trace>
  <inkml:trace contextRef="#ctx0" brushRef="#br4" timeOffset="161489.68">27789 14696 2841,'-1'-2'896,"-1"0"1,1 0-1,0 0 1,-1 0 0,0 0-1,1 1 1,-1-1 0,0 0-1,0 1 1,0-1 0,0 1-1,0 0 1,0 0-1,0-1 1,0 2 0,-1-1-1,1 0 1,0 0 0,-1 1-1,-1-1-896,-21 6 2929,23-3-2794,0 0-1,0 0 0,0 0 0,0 1 1,0-1-1,0 0 0,1 1 0,-1-1 1,1 1-1,0 0 0,-1-1 0,2 1 1,-1 0-1,-1 3-134,-9 23 224,-156 300 2296,-47 51-2520,212-378 11,-9 15 66,1 2 0,0-1 0,2 1 0,-5 14-77,11-29 7,1-1 0,0 1 1,0 0-1,0 0 0,0 0 0,0 0 0,1 0 0,0 0 0,0 0 0,0 0 0,0 0 0,1 0 0,0 0 1,-1 0-1,1 0 0,1-1 0,-1 1 0,1 0 0,-1 0 0,1-1 0,0 1 0,0-1 0,0 0 1,1 0-1,-1 0 0,1 0 0,2 2-7,-3-4-108,0 1 0,1-1 1,-1 0-1,1 0 0,-1 0 1,1 0-1,-1-1 0,1 1 1,0-1-1,-1 1 0,1-1 0,0 0 1,-1 0-1,1 0 0,0 0 1,-1-1-1,1 1 0,0-1 1,-1 1-1,1-1 0,-1 0 1,1 0-1,-1 0 0,1-1 108,12-5-1488,-1-1 0,0 0 0,10-9 1488,-6 5-1533,11-6-703,13-8-1286,-1-2 1,-2-1-1,24-24 3522,-51 41 66,0 0 1,-1-1-1,-1 0 0,-1-1 0,7-10-66,-11 14 751,0 0 0,-1-1 0,0 1 0,0-1 0,-1 0-1,0 0 1,-1 0 0,-1 0 0,0 0-751,0 9 191,-1 1 1,0 0-1,0-1 0,0 1 0,0 0 1,0 0-1,0-1 0,0 1 1,0 0-1,0 0 0,-1-1 0,1 1 1,0 0-1,-1 0 0,1-1 0,-1 1 1,0 0-1,1 0 0,-1 0 0,0 0 1,0 0-1,1 0 0,-2 0-191,1 0 132,0 1 0,0 0-1,0 0 1,0-1 0,0 1 0,0 0-1,0 0 1,0 0 0,0 0 0,0 0-1,0 0 1,0 0 0,0 0-1,-1 1 1,1-1 0,0 0 0,0 1-1,0-1 1,0 1 0,0-1 0,0 1-132,-5 2 280,0 1 0,0 0 0,0 0 0,0 1 0,1 0 0,0 0 0,-2 2-280,1 1 114,0 0 0,1 0 0,0 1 0,0 0 0,1-1 1,0 2-1,1-1 0,0 0 0,0 1 0,1-1 0,0 1 0,1 0 0,0 0 0,0 0 0,1 9-114,1-14 13,-1 0-1,1-1 0,0 1 1,0 0-1,0 0 1,0 0-1,1-1 0,0 1 1,0-1-1,0 1 0,1-1 1,-1 0-1,1 0 1,0 0-1,0 0 0,1 0 1,-1-1-1,1 0 0,0 1 1,-1-1-1,2 0 0,-1-1 1,0 1-1,0-1 1,1 0-1,-1 0 0,1 0 1,0-1-1,-1 1 0,1-1 1,0-1-1,2 1-12,-3 0 16,-1-1 0,0 0 0,1 0 0,-1 0 0,1 0 0,-1 0 0,1-1 0,-1 0 0,0 0-1,1 0 1,-1 0 0,0 0 0,0 0 0,0-1 0,0 0 0,0 1 0,0-1 0,0 0 0,-1-1 0,1 1 0,-1 0 0,1-1 0,-1 1-1,0-1 1,0 0 0,0 0 0,0 0 0,-1 0 0,1 0 0,-1 0 0,0 0 0,0-1 0,0 1 0,0 0 0,0-1 0,-1 1-1,1 0 1,-1-1 0,0 1 0,0-1 0,-1 1 0,1-1 0,-1 1 0,1 0 0,-1-1 0,0 1 0,0 0 0,0 0 0,-1-1 0,1 1-1,-1 0 1,0 0-16,-4-5 54,-1 0-1,1 0 1,-1 1-1,-1 0 0,1 0 1,-1 1-1,0-1 1,-1 2-1,1-1 0,-1 2 1,0-1-1,-1 1 1,1 0-1,-1 1 0,0 0 1,-2 0-54,6 2-739,-1-1 1,1 2-1,-1-1 0,0 1 1,0 0-1,1 0 0,-1 1 1,0 0-1,-3 1 739,-24 9-4896</inkml:trace>
  <inkml:trace contextRef="#ctx0" brushRef="#br4" timeOffset="164104.12">28659 15172 4265,'1'-1'570,"0"1"0,-1-1 0,1 0 0,0 1 0,-1-1 0,1 0 0,-1 0 1,1 0-1,-1 1 0,0-1 0,1 0 0,-1 0 0,0 0 0,1 0 0,-1 0 0,0 1 0,0-1 0,0 0 0,0 0 0,0 0 1,0 0-1,0 0-570,-11-15 4008,6 13-3869,0 0 1,0 0-1,1 0 0,-2 1 1,1 0-1,0 0 1,0 0-1,-1 1-139,-11-2 331,-1 0 0,1 2 0,0 0 0,0 1 0,0 0 0,-4 2-331,12-1 115,0 0 0,0 0 0,0 1 0,0 0 0,1 0 1,-1 1-1,1 0 0,0 1 0,0 0 0,0 0 1,0 1-1,1-1 0,-1 2 0,1 0-115,4-3 25,0 0 0,0 0 0,1 1 0,0-1-1,0 1 1,0-1 0,0 1 0,0 0 0,1-1 0,0 1-1,-1 0 1,1 0 0,1 0 0,-1 0 0,1 1 0,-1-1 0,1 1-25,1-2 3,-1-1 1,0 0-1,1 0 0,-1 0 1,1 0-1,-1 0 1,1 0-1,0 0 1,0 0-1,0 0 1,0 0-1,1 0 1,-1 0-1,0 0 1,1-1-1,-1 1 1,1-1-1,0 1 0,-1-1 1,1 0-1,0 1 1,0-1-1,0 0 1,0 0-1,0 0 1,0-1-1,0 1 1,0 0-1,0-1 1,0 1-1,0-1 1,1 0-4,14 2 13,1 0 0,-1-2 0,1 0 0,-1-1 1,1-1-1,-1 0 0,0-1 0,0-1 1,0-1-1,5-3-13,-9 4 13,1-1 0,-1-1 1,-1 0-1,0-1 0,1-1 1,-2 0-1,1 0 0,-1-1 1,-1 0-1,0-1 0,0 0 1,-1-1-1,0 0-13,-6 6 10,0 1 0,-1-1 0,1 1-1,-1-1 1,-1 0 0,1 0 0,0 0 0,-1 0 0,0 0 0,0 0 0,-1 0 0,1 0-1,-1 0 1,0-1 0,-1 1 0,1 0 0,-1 0 0,0 0 0,-1-4-10,1 6 6,-1 0 0,1 0 0,-1 0 0,1 0 1,-1 0-1,0 0 0,0 1 0,0-1 0,-1 1 0,1-1 0,0 1 1,-1 0-1,0 0 0,1 0 0,-1 0 0,0 1 0,0-1 1,0 1-1,0-1 0,0 1 0,-1 0 0,1 1 0,0-1 1,0 0-1,-1 1 0,1 0 0,0-1 0,-1 1 0,1 1 1,0-1-1,-2 1-6,2-1 7,0 0 0,1 0 0,-1 0 0,1 0 0,-1 1 0,1 0 0,-1-1 0,1 1 0,-1 0 0,1 0 0,0 0 0,-1 1 0,1-1 0,0 0 0,0 1 0,0-1 0,0 1 0,0 0 0,0 0 0,1 0 0,-1 0 0,0 0 0,1 0 0,0 0 0,-1 1 0,1-1 0,0 0 0,0 1 0,1-1 1,-1 1-1,0-1 0,1 1 0,-1-1 0,1 1 0,0-1 0,0 1 0,0 0 0,0-1 0,0 1 0,1-1 0,0 2-7,1 9 15,1 0 1,0 0 0,1-1-1,1 1 1,0-1 0,1 0-1,3 6-15,31 50 27,-15-25-10,-1 0 0,-2 2 0,0 6-17,-16-35 5,-1 1 0,-1 0 0,0 0 0,-1 1 0,-1-1 0,0 1 0,-2-1 0,0 1 0,0 0 0,-4 12-5,2-12 24,-1-1-1,-1 1 1,-1-1-1,0 0 1,-2 0-1,0 0 1,0-1 0,-2 0-1,0-1 1,0 0-1,-2 0 1,0-1-1,0 0 1,-1-1-1,-1 0 1,0-1-1,-1-1 1,0 0-1,-1-1 1,0 0 0,-1-1-1,0-1 1,0-1-1,-1 0 1,1-1-1,-2 0-23,13-5 24,-21 6 106,1-1 1,-1-1 0,-6 0-131,27-4 24,-1-1 1,1 1-1,-1-1 0,1 0 0,-1-1 0,1 1 0,0-1 0,-1 0 0,1 0 0,0-1 0,0 0 0,0 0 0,0 0 0,0 0 1,0-1-1,0 1 0,1-1 0,-3-3-24,5 5-15,1 0 0,0 0 1,0-1-1,0 1 0,1-1 1,-1 1-1,0-1 0,0 1 1,1-1-1,-1 1 0,1-1 1,-1 1-1,1-1 0,0 0 1,0 1-1,-1-1 0,1 0 1,0 1-1,1-1 0,-1 0 0,0 1 1,0-1-1,1 0 0,-1 1 1,1-1-1,-1 1 0,1-1 1,0 1-1,-1-1 0,1 1 1,0-1-1,0 1 0,0 0 1,0-1-1,0 1 0,1 0 1,-1 0-1,1-1 15,7-6-1096,0 0 1,1 0-1,-1 1 1,11-5 1095,-13 8-1137,42-28-3123</inkml:trace>
  <inkml:trace contextRef="#ctx0" brushRef="#br4" timeOffset="164625.07">29308 15324 6465,'-1'-9'710,"-1"0"1,0-1-1,0 1 0,-1 0 0,0 0 0,-1 1 0,1-1 0,-2 1 0,1-1 0,-1 1 0,-1 1 0,1-1 0,-1 1 0,-1 0 0,1 0 0,-1 1 0,-1 0 0,-6-5-710,8 7 227,-1 0-1,0 1 0,1-1 0,-1 2 0,0-1 0,0 1 0,-1 0 0,1 0 0,0 1 0,-1 0 0,1 1 0,-1-1 0,1 1 0,-1 1 0,1-1 0,-1 1 1,1 1-1,0-1 0,0 1 0,-1 1 0,1-1 0,1 1 0,-1 0 0,-1 1-226,-2 2 160,-1 0 1,1 0-1,0 1 0,1 0 0,0 1 1,0 0-1,0 0 0,1 1 0,0 1-160,6-8 12,0 1 0,0-1 0,1 1 0,-1 0 0,1-1 0,0 1 0,-1 0-1,1 0 1,1 0 0,-1 0 0,0 0 0,1 0 0,-1 0 0,1 0-1,0 0 1,0 0 0,0 0 0,1 0 0,-1 0 0,1 0 0,-1 0 0,1 0-1,0 0 1,0 0 0,0-1 0,1 1 0,-1 0 0,1-1 0,-1 1-1,1-1 1,0 1 0,0-1 0,0 0 0,0 0 0,1 1 0,0-1-12,3 4 4,0-1 0,0-1 0,1 1 0,0-1 0,0 0 1,0 0-1,0-1 0,0 0 0,1 0 0,-1-1 0,1 0 0,-1 0 1,1-1-1,0 0 0,0-1 0,0 1 0,0-1 0,0-1 0,3 0-4,0-1 23,0 0-1,1-1 0,-1 0 0,0-1 1,0-1-1,0 0 0,-1 0 0,0-1 0,0 0 1,0 0-1,-1-1 0,9-8-22,-16 12 17,0 1 0,0-1 0,0 0 0,0 0 0,0 0 0,-1 0 0,1 0 0,-1 0 0,0 0 0,0 0-1,0 0 1,0 0 0,0-1 0,-1 1 0,0 0 0,1-1 0,-1 1 0,0-1 0,-1 1 0,1 0 0,-1-1 0,1 1 0,-1 0 0,0 0 0,0 0 0,0-1 0,-1 1 0,1 0 0,-1 0-1,0 1 1,0-1 0,0 0 0,0 1 0,0-1 0,0 1 0,-1-1 0,1 1 0,-1 0 0,0 0 0,0 0 0,-1 0-17,4 2 9,0-1 0,-1 1 0,1 0-1,-1 0 1,1-1 0,0 1 0,-1 0 0,1 0 0,-1 0 0,1 0 0,0 0 0,-1-1 0,1 1-1,-1 0 1,1 0 0,-1 0 0,1 0 0,0 0 0,-1 0 0,1 0 0,-1 1 0,1-1 0,-1 0-1,1 0 1,0 0 0,-1 0 0,1 1 0,-1-1 0,1 0 0,0 0 0,-1 0 0,1 1-1,0-1 1,-1 0 0,1 1 0,0-1 0,0 0 0,-1 1 0,1-1 0,0 0 0,0 1-9,-6 25 158,11 30-90,-2-48-95,0 0 0,1 0 0,0-1 0,0 1-1,1-1 1,0 1 0,0-1 0,1-1 0,0 1 0,3 2 27,16 13-3417,3-1-4630,-9-8 1243</inkml:trace>
  <inkml:trace contextRef="#ctx0" brushRef="#br4" timeOffset="165003.52">29431 15318 10122,'54'-79'3196,"-47"61"-1193,-11 12 220,4 6-2058,0 0-1,-1 0 0,1 0 0,-1 1 0,1-1 1,-1 0-1,1 0 0,-1 0 0,1 0 0,-1 0 1,1 1-1,-1-1 0,1 0 0,-1 0 0,1 1 1,0-1-1,-1 0 0,1 1 0,0-1 0,-1 0 1,1 1-1,0-1 0,-1 0 0,1 1 0,0-1 1,0 1-1,-1-1 0,1 1 0,0-1-164,-16 103 3031,19-161 245,-2 19-3274,-1 29 31,2 0 0,-1 0 0,1 0 0,1 0-1,0 1 1,0-1 0,1 1 0,0 0 0,1 0-1,0 0 1,0 0-33,-1 5-60,-1 0-1,1 0 0,-1 1 0,1-1 1,0 1-1,0 0 0,0 0 1,1 1-1,-1-1 0,1 1 1,0 0-1,-1 0 0,1 0 1,0 1-1,0 0 0,0 0 1,0 0-1,0 0 0,0 1 1,0 0-1,2 0 61,18 2-1164,-1 0 1,22 6 1163,-8-2-3292,17 1-99</inkml:trace>
  <inkml:trace contextRef="#ctx0" brushRef="#br4" timeOffset="165402.41">30136 15157 5697,'0'-1'4547,"-12"-8"-2256,4 3-1336,0 1 1,-1 1-1,1 0 1,-1 0-1,0 1 1,0 0-1,-8-2-955,3 2 779,0 1-1,-1 0 1,1 1 0,-15 1-779,5 2 455,0 0 1,1 2 0,-1 0 0,1 2-1,0 1 1,-5 2-456,25-8 48,-1 1 1,1-1-1,-1 1 0,1 0 1,-1 0-1,1 0 0,0 0 1,0 1-1,0-1 0,0 1 1,0 0-1,1 0 0,-1 0 1,1 0-1,0 0 0,0 0 1,0 1-1,0-1 0,1 1 1,-1-1-1,1 1 0,0 0-48,0-1 12,1 0 0,0 0 0,0 0 0,0 0 0,0 0 0,0 0 0,1 0 0,0 0 0,-1 0 0,1 0 0,0-1 0,0 1-1,0 0 1,1 0 0,-1-1 0,1 1 0,0-1 0,-1 1 0,1-1 0,0 0 0,0 0 0,0 0 0,1 0 0,-1 0 0,0 0 0,1-1 0,0 1 0,2 0-12,5 3 14,0-1 1,0 0 0,0-1 0,1 0-1,-1 0 1,1-1 0,0-1-1,-1 0 1,1 0 0,0-1 0,0-1-1,0 1 1,0-2 0,-1 0 0,8-2-15,-11 3 18,0-1 0,0 0 0,-1 0 0,1 0 0,0-1 0,-1 0 0,0-1 0,0 1 0,0-1 0,0-1 0,0 1 1,-1-1-1,0 0 0,0 0 0,0 0 0,0-1 0,-1 1 0,0-1 0,-1 0 0,1-1 0,-1 1 0,0 0 0,0-1 0,0-2-18,-3 8 3,0 1 0,1 0 0,-1-1-1,0 1 1,0 0 0,1-1 0,-1 1-1,0-1 1,0 1 0,0-1-1,0 1 1,0-1 0,0 1 0,0-1-1,0 1 1,0-1 0,0 1-1,0 0 1,0-1 0,0 1 0,0-1-1,0 1 1,0-1 0,0 1 0,0-1-1,-1 1 1,1 0 0,0-1-1,0 1 1,-1-1 0,1 1 0,0 0-1,0-1 1,-1 1 0,1 0-1,0-1 1,-1 1 0,1 0 0,-1-1-1,1 1 1,0 0 0,-1 0 0,1 0-1,-1-1 1,1 1 0,-1 0-1,1 0 1,-1 0 0,1 0-3,-2 0 12,1 0 0,0 1 1,0-1-1,0 1 0,0-1 0,0 1 1,0 0-1,0-1 0,0 1 1,0 0-1,1-1 0,-1 1 0,0 0 1,0 0-1,1 0 0,-1 0 0,0 0 1,1 0-1,-1 0 0,1 0-12,-3 5-29,1 0-1,-1 0 0,1 0 1,1 1-1,-1-1 0,1 1 1,0-1-1,1 1 0,0 5 30,0-10-99,0-1 0,0 1-1,0-1 1,1 0-1,-1 1 1,0-1-1,1 1 1,-1-1-1,1 0 1,-1 1-1,1-1 1,0 0-1,0 0 1,-1 0-1,1 1 1,0-1-1,0 0 1,0 0-1,0 0 1,1-1 0,-1 1-1,0 0 1,0 0-1,0 0 1,1-1-1,-1 1 100,6 3-1806,11 10-1674</inkml:trace>
  <inkml:trace contextRef="#ctx0" brushRef="#br4" timeOffset="165823.16">30305 15157 9146,'-1'-1'517,"-1"1"0,0-1 0,0 1 0,0-1 1,0 1-1,0 0 0,0 0 0,1 0 0,-1 0 0,0 0 0,0 0 1,0 1-1,0-1 0,0 0 0,0 1 0,1 0 0,-1-1 0,0 1 1,0 0-1,1 0 0,-1 0 0,-1 1-517,0 1 310,1-1 0,-1 1 0,1 0 1,-1 0-1,1 0 0,0 0 0,0 1 0,1-1 1,-1 0-1,0 1 0,0 2-310,0 2 161,0-1-1,0 1 1,0 0-1,1 0 1,1-1 0,-1 1-1,1 0 1,0 0-1,1 0 1,0 0-1,2 7-160,-3-15 26,0 0-1,0 0 0,0 1 1,0-1-1,0 0 0,0 1 0,0-1 1,1 0-1,-1 1 0,0-1 0,0 0 1,0 0-1,0 1 0,1-1 0,-1 0 1,0 0-1,0 1 0,1-1 0,-1 0 1,0 0-1,0 0 0,1 1 1,-1-1-1,0 0 0,1 0 0,-1 0 1,0 0-1,1 0 0,-1 0 0,0 0 1,1 0-1,-1 0 0,0 1 0,1-1 1,-1-1-1,0 1 0,1 0 0,-1 0 1,0 0-1,1 0 0,-1 0 1,0 0-1,0 0 0,1 0 0,-1 0 1,0-1-1,1 1 0,-1 0 0,0 0 1,0-1-26,23-18 733,-10 8-852,84-91 279,-95 99-157,1 1 0,-1-1 0,0 1 0,1 0-1,-1 0 1,1 0 0,0 0 0,0 0 0,0 0-1,0 1 1,0-1 0,0 1 0,0 0 0,0 0 0,0 0-1,1 0 1,-1 1 0,0-1 0,1 1 0,-1 0 0,2 0-3,-2 1 5,1 0 1,-1 1-1,0-1 1,0 1-1,0 0 1,0 0 0,0 0-1,0 0 1,0 0-1,0 1 1,-1-1-1,0 1 1,1 0 0,-1-1-1,0 1 1,0 0-1,-1 0 1,1 1-1,0-1 1,-1 0-6,13 37 27,5 11 240,-18-49-630,1 0 1,-1 0-1,1 0 0,-1 0 1,1 0-1,0-1 0,0 1 1,0 0-1,0-1 0,0 0 0,0 1 1,2 0 362,13 3-3912</inkml:trace>
  <inkml:trace contextRef="#ctx0" brushRef="#br4" timeOffset="166260.84">30800 14635 10994,'1'-65'8510,"0"63"-6603,3 7-374,8 18-287,-10-19-1332,10 23 477,-1 0-1,-2 1 1,0 0 0,-2 1 0,-1 0-1,-2 0 1,2 23-391,-6 7 120,-3-1-1,-2 1 1,-3-1-1,-2 0 1,-3-1-1,-2 0 1,-3-1-1,-7 12-119,25-68-80,0 1 0,0-1-1,0 1 1,0 0 0,-1-1 0,1 1-1,0-1 1,0 1 0,0-1-1,-1 1 1,1-1 0,0 1 0,-1-1-1,1 1 1,0-1 0,-1 1-1,1-1 1,0 1 0,-1-1 0,1 0-1,-1 1 1,1-1 0,-1 0-1,1 1 1,-1-1 0,1 0 0,-1 0-1,1 1 1,-1-1 0,0 0 0,1 0-1,-1 0 1,1 0 0,-1 0-1,1 0 1,-1 0 0,0 0 0,1 0-1,-1 0 1,1 0 0,-1 0-1,0 0 1,1 0 0,-1-1 0,1 1-1,-1 0 1,1 0 0,-1-1-1,1 1 1,-1 0 0,1-1 0,-1 1-1,1 0 1,-1-1 0,1 1-1,0-1 1,-1 1 0,1-1 0,0 1-1,-1-1 1,1 1 0,0-1-1,0 1 1,0-1 0,-1 0 0,1 1-1,0-1 1,0 0 80,-19-42-7722,5-20 1204,5-2 7633,6 33 2630,-2 0 1,-2 1-1,0-1-3745,6 31 179,0-1 1,0 1-1,1-1 0,-1 0 0,1 1 1,-1-1-1,1 0 0,0 1 0,-1-1 1,1 0-1,0 1 0,0-1 0,0 0 0,1 1 1,-1-1-1,0 0 0,1 1 0,-1-1 1,1 0-1,-1 1 0,1-1 0,0 1 1,-1-1-1,1 1 0,0-1 0,0 1 1,0 0-1,0-1-179,3 1 99,-1 0 0,0 0 0,0 0 0,1 0 0,-1 0 0,0 1-1,1-1 1,-1 1 0,1 0 0,-1 0 0,0 0 0,1 0 0,-1 1 0,2 0-99,62 9 605,53 15-605,-41-7 68,11-2-68,-62-13-1812,0 0 0,28-3 1812,-9-5-3504</inkml:trace>
  <inkml:trace contextRef="#ctx0" brushRef="#br4" timeOffset="166613.04">31370 14928 13315,'42'-109'3577,"-48"113"1272,2 11-3801,2 15 104,-4 8-216,-5 14-168,4 1-287,-5 10-145,3-6-144,2 2-64,3-16 144,2 1 48,6-12 856,5-3-6537,1-9 2488</inkml:trace>
  <inkml:trace contextRef="#ctx0" brushRef="#br4" timeOffset="166970.98">31488 14657 14819,'-8'-45'4769,"-14"39"1048,10-11-4144,5 13-393,7 1-376,1 7-680,-1-4 512,3 1-95,8 14-6563,8 27 2826</inkml:trace>
  <inkml:trace contextRef="#ctx0" brushRef="#br4" timeOffset="179754.95">27898 16476 824,'-5'-6'9844,"-11"-10"-7182,-8-5-1725,9 8-402,1 1 1,-2 0-1,0 1 1,0 1-1,-1 0 1,-2 1-536,2 2 306,-1 1 0,0 1 0,0 1 0,0 0 1,0 2-1,-18-1-306,-112 2 565,134 1-505,-57 3 192,0 2 1,1 4 0,0 2 0,0 4-253,21-2 236,0 3 0,1 1 1,0 2-1,2 3 0,-37 23-236,35-17 251,2 2 1,2 2-1,1 2 0,-13 14-251,38-30 93,1 0 1,1 1-1,0 1 0,1 1 0,2 0 0,0 1 0,1 0 0,1 1 0,1 0 0,-2 13-93,3-4 70,1 0 0,2 0 0,2 1 0,1 0 0,1 0 0,2 0 0,1-1 0,5 30-70,6 14 128,4 0 0,3-1-1,8 15-127,-23-76 23,1 0 0,0 0 0,1-1 0,0 1 0,1-1 0,1-1 0,0 1-1,1-2 1,0 1 0,0-1 0,2 0 0,-1-1 0,1 0 0,1-1 0,-1 0 0,2-1 0,-1 0-1,1-1 1,0 0 0,1-1 0,-1-1 0,1 0 0,0 0 0,15 1-23,30 4 95,0-3 0,53-1-95,-37-2 59,32 7-59,-53-4 20,1-2 0,-1-3 0,1-1 1,0-4-1,35-5-20,-53 2 20,0-1 1,-1-2-1,1-2 0,-2-1 1,0-1-1,0-2 1,-2-2-1,20-13-20,16-12 39,-2-3 1,-2-3-1,-3-2 0,11-16-39,-55 49 14,-1 0-1,-1-2 1,-1 0 0,-1-1 0,-1 0-1,0-1 1,-2-1 0,0 0-1,-2 0 1,0-1 0,-1 0 0,-2-1-1,0 1 1,-2-1 0,0 0-1,-2-3-13,0 0 7,-2 0-1,0 0 0,-2 0 1,-1 0-1,-1 1 0,-2-1 1,-8-24-7,9 37-2,0 0 1,-2 0 0,0 1-1,0 0 1,-1 1 0,-1-1-1,0 1 1,-1 1-1,0 0 1,0 0 0,-1 1-1,-1 0 1,0 1 0,0 1-1,-3-2 2,-59-31-47,-67-26 47,4 3-17,111 50-231,1 0 426,-1 1 1,0 2 0,-18-5-179,30 12-532,1 1 0,0 1 0,-1 0 1,1 1-1,-1 0 0,-1 1 532,-31 1-5106,19-2-222</inkml:trace>
  <inkml:trace contextRef="#ctx0" brushRef="#br4" timeOffset="181882.6">26881 16932 8346,'59'-9'2552,"-78"2"1105,16 0-2017,2 2-471,2 0 463,-1 4-824,0 0-216,0-1-208,4 1-71,10 0-185,-3-1 104,-6 1-64,1 1-624,-5 0 2752,3 0-6569,-1 0 2337</inkml:trace>
  <inkml:trace contextRef="#ctx0" brushRef="#br4" timeOffset="182251.29">27406 16879 8714,'1'-7'2368,"-1"0"1409,-5 6-2265,5 0 17,-1 1 303,-1 0-247,1 0-545,-1 0-160,1 0-328,0 0-184,-1 0-272,1 1 176,0 0-128,-1 1 320,1 2 1225,0 8-6554,-1-1 2696</inkml:trace>
  <inkml:trace contextRef="#ctx0" brushRef="#br4" timeOffset="183502.87">26787 17346 2985,'0'-20'1167,"-2"-4"232,-3 3 4324,6 18 7125,5 9-9935,5 7-3425,2 11 698,-1-3 109,1-1-1,13 18-294,-20-31 45,0-1 1,0 1 0,1-1 0,-1-1 0,1 1 0,1-1-1,-1 0 1,1-1 0,6 4-46,-1-2 18,0 0-1,0-1 1,1 0-1,-1 0 1,1-2-1,0 0 1,0 0 0,0-1-1,0-1 1,1-1-1,-1 0 1,0 0 0,0-2-1,0 0 1,0 0-1,12-4-17,-15 3 23,0 1-1,0-2 0,0 1 0,0-1 0,-1-1 1,1 0-1,-1-1 0,0 0 0,-1 0 0,0-1 1,0 0-1,0-1 0,-1 1 0,0-2 0,0 1 1,-1-1-1,0-2-22,9-12 497,0 0 0,1 1 0,17-16-497,-25 19 998,-9 10-2182,-4 8-3438,-12 8-114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0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84 7922,'15'-23'3929,"-15"23"-3821,0 0-1,1 0 0,-1 0 1,0-1-1,1 1 0,-1 0 1,0 0-1,1 0 0,-1 0 1,0 0-1,1 0 0,-1 0 1,0 0-1,1 0 0,-1 0 1,0 0-1,1 0 0,-1 0 1,1 0-1,-1 0 0,0 0 1,1 0-1,-1 0 0,0 0 1,1 0-1,-1 1 0,0-1 1,1 0-1,-1 0 0,0 0 1,0 1-1,1-1 1,-1 0-1,0 0 0,0 1 1,1-1-108,2 5 411,0 0 1,-1 0 0,0 1 0,1-1 0,-2 0 0,1 1 0,0 0 0,-1 0-412,19 90 4532,7 93-4532,-3-21 1173,-23-157-1092,21 126 1102,-3 33-1183,-17-129 208,-1 1 1,-2-1 0,-1 0 0,-3 0 0,-1-1-1,-6 19-208,12-58 36,0 0 0,0 0-1,0 0 1,-1 0-1,1 0 1,0 0-1,0 0 1,-1 0-1,1 0 1,0 0-1,-1 0 1,1 0-1,-1 0 1,1 0 0,-1 0-1,0-1 1,1 1-1,-1 0 1,0 0-1,1-1 1,-1 1-1,0-1 1,0 1-1,0 0 1,0-1-1,0 1 1,0-1-1,1 0 1,-1 1 0,0-1-1,0 0 1,0 0-1,-1 1-35,0-2 53,-1 0 0,1 0-1,1 0 1,-1 0 0,0-1 0,0 1-1,0 0 1,0-1 0,1 1 0,-1-1-1,1 0 1,-1 0 0,1 1 0,-1-3-53,-8-11 188,1-1 1,1 0-1,-4-10-188,-3-14 34,2 0 0,2-1 0,2 0 0,1-1 0,3 0 0,1 0 0,2 0 0,2-1 0,3-21-34,2 13-1,1 1 0,3 0-1,2 0 1,3 1 0,1 0 0,3 2-1,16-33 2,-25 62-5,1 0 0,1 1 0,1 0 0,0 0 0,1 1 0,1 1 0,0 0 0,1 1 0,1 1-1,0 0 1,1 1 0,0 1 0,1 1 0,5-2 5,-10 5-5,2 1 0,-1 1 0,0 1 0,1 0 0,0 0 0,0 2 0,0 0 0,1 1 1,-1 0-1,0 1 0,0 1 0,1 0 0,-1 1 0,0 1 0,0 0 0,-1 1 0,1 1 0,-1 0 0,4 3 5,-6-3-1,-1 0 0,0 1-1,-1 0 1,1 1 0,-2 0 0,1 1-1,-1 0 1,0 0 0,0 1 0,-1 0-1,0 1 1,-1 0 0,0 0 0,0 0 0,-1 1-1,-1 0 1,0 0 0,0 1 0,-1-1-1,-1 1 1,0 0 0,0 0 0,-1 0-1,-1 1 1,0-1 0,-1 0 0,0 0-1,0 1 1,-2-1 0,0 0 0,0 0 0,-1 0-1,0 0 1,-1 0 0,0-1 0,-1 1-1,-1-1 1,1-1 0,-2 1 0,0 1 1,-6 3 1,1 0 0,-2-1 0,0 0 0,-1-1 0,0-1 0,-1 0 0,0-1 0,-1-1 0,0 0 0,-1-1 0,0-1 1,0-1-1,-1 0-1,-28 8 150,-1-1 1,0-3 0,0-2 0,-33 1-151,29-12 608,31-1-2844,9 1-1060,9 1-1048</inkml:trace>
  <inkml:trace contextRef="#ctx0" brushRef="#br0" timeOffset="514.09">1055 242 10754,'-9'-3'2390,"12"2"-254,-3 1-2070,1 0 0,-1 0 0,0 0 0,1 0 0,-1 0 0,0 1 0,1-1 0,-1 0 0,0 0 0,0 0 0,1 0 0,-1 0 0,0 1 0,0-1 0,1 0 0,-1 0 0,0 1 0,0-1 0,1 0 0,-1 0 0,0 1 0,0-1 0,0 0 0,0 0 0,1 1 0,-1-1 0,0 0 0,0 1 0,0-1 0,0 0 0,0 1 0,0-1 0,0 0 0,0 1 0,0-1 0,0 0 0,0 1 0,0-1 0,0 0 0,0 1 0,0-1 0,0 0 0,-1 0 0,1 1 0,0-1 0,0 0 0,0 1 0,0-1 0,-1 0 0,1 0 0,0 1 0,0-1-66,-6 13 523,2 1 0,-1 0 0,2 0 0,0 0 0,0 1 0,2-1 0,0 1 0,0-1 0,2 7-523,2 35 1459,10 46-1459,-11-85 183,15 79 822,8 13-1005,-8-42 190,-3 0 0,-3 1 0,-2 15-190,-9-80 24,0-1-1,1 1 1,-1-1-1,-1 1 1,1-1-1,0 1 1,-1-1-1,1 1 0,-1-1 1,0 1-1,0 1-23,0-4 20,1 1 1,0-1-1,0 0 0,-1 1 0,1-1 0,0 0 0,-1 0 0,1 1 0,0-1 0,-1 0 0,1 0 0,0 0 1,-1 1-1,1-1 0,-1 0 0,1 0 0,0 0 0,-1 0 0,1 0 0,-1 0 0,1 0 0,0 0 1,-1 0-1,1 0 0,-1 0 0,1 0 0,-1 0 0,1 0 0,0 0 0,-1 0 0,1-1 0,0 1 0,-1 0 1,1 0-1,-1 0 0,1-1 0,0 1-20,-6-5 168,1 1 1,-1-1-1,1 0 1,0-1-1,1 1 1,-3-4-169,-9-14 72,1 0 0,2 0 0,0-1 0,1-1 0,2 0 0,0-1 0,2 1 0,-4-21-72,2-6 20,2 0-1,2-1 0,2 1 0,3-4-19,1 38 8,1 0-1,1 0 0,0 0 0,1 0 1,1 1-1,1-1 0,0 1 0,2 0 1,0 1-1,0 0 0,2 0 0,0 0 1,0 1-1,13-14-7,-6 11 4,0 0 0,2 2 0,0-1 0,1 2 0,0 1 1,1 0-1,1 2 0,0 0 0,1 1 0,22-7-4,-15 6-10,2 3-1,-1 0 1,1 2-1,0 1 1,1 2-1,-1 1 1,11 1 10,-20 2 81,-1 1 0,0 1 0,0 0 0,0 2 0,0 1 0,0 0 0,-1 2 1,0 0-1,0 1 0,0 1 0,6 5-81,-19-10 10,-1 0 1,0 1 0,0-1-1,0 1 1,0 0 0,-1 0-1,0 1 1,0 0 0,3 4-11,-6-6-626,1 0 1,-1 1-1,0 0 1,0 0-1,0-1 1,-1 1 0,1 0-1,0 5 626,-1 26-4608</inkml:trace>
  <inkml:trace contextRef="#ctx0" brushRef="#br0" timeOffset="857.95">1202 587 11739,'-12'1'3416,"8"-1"721,17 5-3057,23-5-111,7-3-281,23 1-160,3 5 24,6-3-320,-9 3-144,0 2 8,-18 8 720,-11 6 1049,-13 7-6570,-11 9 3280</inkml:trace>
  <inkml:trace contextRef="#ctx0" brushRef="#br0" timeOffset="858.95">1198 1150 12251,'-12'23'3960,"8"-18"946,14 4-3290,18-4-368,10-1-464,23-5 72,9-6-479,17-8-121,-1-1-152,16-12-24,-14 0 384,12-9 808,-17 0 0,-4-12-6569,-26 7 2993</inkml:trace>
  <inkml:trace contextRef="#ctx0" brushRef="#br0" timeOffset="1562.55">2323 399 13291,'-2'0'593,"-1"0"1,0 0-1,1-1 1,-1 1-1,1-1 1,-1 1-1,1-1 1,-1 0-1,1 0 0,0 0 1,-1-1-1,1 1 1,0 0-1,0-1 1,0 0-1,0 1 1,-2-3-594,3 8 177,0 0 1,1 0-1,0 0 0,-1 0 1,1 0-1,1 0 1,-1 0-1,0 0 1,1 0-1,0 0 1,0 0-1,0 0 1,2 2-178,23 57 887,-19-48-650,13 30 163,18 41 576,5 25-976,-33-83 62,-2 1 0,-1 0 0,-2 0 0,0 1-1,-2-1 1,-1 4-62,-2-29 13,0 0-1,0 0 0,0 0 1,-1 0-1,1 0 1,-1 0-1,0 0 1,0 0-1,0 0 1,-1 0-1,1 0 1,-1-1-1,0 1 1,0-1-1,0 1 1,-1 0-13,1-3 10,0 1 0,1-1 0,-1 0 0,0 0 0,0 0 0,0 0 0,0 0 0,0-1 1,-1 1-1,1-1 0,0 1 0,0-1 0,0 0 0,-1 0 0,1 0 0,0 0 0,0 0 1,0 0-1,-1 0 0,1-1 0,0 1 0,0-1 0,0 0 0,0 0 0,0 1 0,0-1 1,0 0-1,0-1 0,0 1 0,0 0-10,-9-6 21,0-1 1,0 0-1,1 0 1,0-1-1,0 0 1,1-1-1,1 0 0,-1 0 1,2-1-1,-1 0 1,2 0-1,-1-1 1,1 0-1,1 0 1,0 0-1,-1-10-21,-2-3 10,2 0 0,1 0 0,1-1 0,1 1 0,2-1 0,0 0 0,2 0 0,1-7-10,1 10-1,2-1 1,0 1 0,1 0 0,2 0 0,0 1 0,1 0-1,2 0 1,0 1 0,1 0 0,1 1 0,1 1-1,0 0 1,2 1 0,0 0 0,1 1 0,1 1 0,5-2 0,-6 4-3,0 2 0,1 0 1,0 1-1,1 1 0,1 1 1,-1 1-1,1 0 0,1 1 1,-1 2-1,1 0 0,0 1 1,0 1-1,1 1 1,-1 1-1,0 0 0,1 2 1,-1 1-1,0 0 0,7 3 3,-20-3-1,0 0-1,-1 0 0,1 0 1,-1 1-1,1 0 0,-1 1 0,0 0 1,-1 0-1,1 0 0,-1 1 1,1 0-1,-1 0 0,-1 1 1,1 0-1,-1 0 0,0 0 0,0 0 1,-1 1-1,0 0 0,0 0 1,1 3 1,-2-2 0,-1 0 0,0 0 0,0 1 0,0-1 0,-1 0 0,-1 1 0,1-1 1,-1 1-1,-1-1 0,1 0 0,-2 1 0,1-1 0,-1 0 0,0 0 0,-1 1 0,0-2 1,0 1-1,0 0 0,-1-1 0,-1 2 0,-3 3 1,-1-1 0,0 0 1,0 0-1,-1 0 0,-1-2 0,0 1 1,0-1-1,0-1 0,-1 0 0,-1 0 0,1-1 1,-1-1-1,0 0 0,-2-1-1,-38 14 13,-1-2 0,-56 9-13,77-18 5,-32 4 4,42-9 3,0 1-1,1 1 1,-1 1 0,1 1 0,-19 9-12,41-16 8,-1 0 1,1 0-1,-1 1 0,1-1 1,-1 0-1,1 0 1,0 0-1,-1 1 0,1-1 1,0 0-1,-1 1 1,1-1-1,0 0 0,-1 1 1,1-1-1,0 0 0,-1 1 1,1-1-1,0 1 1,0-1-1,0 0 0,-1 1 1,1-1-1,0 1 0,0-1 1,0 1-1,0-1 1,0 1-1,0-1 0,0 0 1,0 1-1,0-1 0,0 1-8,13 11 294,32 6 257,-38-15-450,44 15-5,594 218 1840,-541-198-1936,-48-19 0,-1 3 0,14 8 0,-48-15-1729,-13-9-228,-10-5-546,-16-9-2230</inkml:trace>
  <inkml:trace contextRef="#ctx0" brushRef="#br0" timeOffset="2168.12">3635 368 10850,'-21'-38'5751,"10"19"-796,12 50-2669,29 152 1940,24 69-4226,-4-24 373,-49-217-204,-4-11-45,-12-22 22,-17-38-2,15 16-72,3 0 1,1 0 0,2-1 0,2-1 0,2 0-1,2 0 1,3 0 0,1 0 0,2-1 0,3-7-73,-3 40 75,0 0-1,1 0 1,1 1 0,0-1 0,1 1 0,1-1-1,0 1 1,0 0 0,1 1 0,1 0 0,0 0 0,1 0-1,0 1 1,1 0 0,8-8-75,-4 6 30,1 2 0,1 0 0,0 0 0,0 1 0,1 1 0,0 1 0,1 0 0,0 1 1,0 1-1,0 0 0,1 1 0,1 1-30,12-2-8,1 2 1,0 0 0,0 2 0,1 2-1,-1 1 1,0 1 0,31 7 7,-36-4 106,0 1-1,-1 1 1,1 2 0,-2 0 0,1 2 0,-1 1 0,-1 1-1,0 1 1,10 9-106,-11-4-719,-8 3-4179,-13-6 224</inkml:trace>
  <inkml:trace contextRef="#ctx0" brushRef="#br0" timeOffset="2529.98">3487 666 14131,'-15'-8'4345,"15"-4"736,8 5-4193,17 8 144,17 3-759,23-6-105,12 3-32,27 7 856,4-1-168,15 3-1680,-10 5-4361,11 5 744</inkml:trace>
  <inkml:trace contextRef="#ctx0" brushRef="#br0" timeOffset="2987.24">5400 298 11562,'0'-5'639,"0"0"-1,0 0 0,0-1 0,-1 1 0,0 0 0,0 0 0,0 0 0,-1 0 0,1 0 0,-1 0 0,0 0 0,-1 1 0,1-1 0,-1 1 0,0-1 0,0 1 0,-2-2-638,-1 1 376,0-1-1,0 1 1,-1 0-1,1 0 1,-1 0 0,-1 1-1,1 0 1,0 1-1,-1 0 1,-4-1-376,-8-2 141,-1 1-1,0 0 1,0 2 0,0 1 0,0 1 0,0 0-1,0 2 1,-2 0-141,9 0 46,0 1-1,-1 0 1,1 1-1,1 1 1,-1 0-1,-13 6-45,24-9 4,1 1 0,-1-1-1,0 0 1,0 1 0,1 0 0,-1 0-1,1 0 1,-1 0 0,1 0 0,0 0-1,0 1 1,0-1 0,0 1 0,0-1-1,0 1 1,1 0 0,0-1-1,-1 1 1,1 0 0,0 0 0,0 0-1,0 0 1,1 0 0,-1 0 0,1 1-1,0-1 1,0 0 0,0 0 0,0 0-1,0 0 1,1 0 0,-1 1-1,1-1 1,0 0-4,5 14 6,0-1-1,1-1 1,1 1-1,0-1 1,1-1-1,0 1 1,2-1 0,-1-1-1,2 0 1,0-1-1,0 0 1,6 3-6,33 27 15,3-3 1,37 20-16,-21-14 9,-15-8 3,-2 3-1,15 16-11,-50-40 3,0 1-1,-1 1 1,-1 1-1,-1 0 0,0 1 1,-2 1-1,0 0 1,-1 1-3,-9-16 30,-1 1 0,0-1 0,0 1 1,0-1-1,-1 1 0,1-1 0,-2 1 0,1 0 1,-1 0-1,0-1 0,0 1 0,-1 0 1,0 0-1,0-1 0,-1 1 0,1 0 0,-2-1 1,1 0-1,-1 1 0,1-1 0,-2 0 0,1 0 1,-1-1-1,0 1 0,0-1 0,0 0 1,-1 0-1,0 0 0,0-1 0,0 1 0,-2 0-30,-9 7 135,0 0-1,-1-2 0,0 0 0,-1 0 0,0-2 0,-1 0 0,1-2 0,-1 0 0,0-1 0,-5 0-134,-76 10 1193,-2-6 0,-30-3-1193,39-1 263,84-6-385,1 1-1,-1-1 1,1 0 0,-1-1-1,1 0 1,0-1 0,0 1-1,0-2 1,0 1 0,0-1-1,1 0 1,-1-1 122,-1 0-543,0 0 1,-1 1-1,1 0 0,-1 0 1,0 1-1,-1 1 1,-5-2 542,-13-4-6489,-2-22-1024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0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136 133 11058,'-1'-1'252,"1"0"-1,0 0 1,0 0-1,0 0 1,-1 0-1,1 0 1,0 0-1,-1 0 1,1 0-1,-1 1 1,1-1-1,-1 0 1,0 0 0,1 1-1,-1-1 1,0 0-1,1 1 1,-1-1-1,0 0 1,0 1-1,0-1 1,1 1-1,-1 0 1,0-1-1,0 1 1,0-1-252,0 2 145,0 0 0,0 0 1,0 0-1,1 0 0,-1 0 1,1 0-1,-1 0 0,1 0 0,-1 0 1,1 0-1,-1 1 0,1-1 1,0 0-1,0 0 0,0 0 1,-1 0-1,1 1-145,-3 67 962,3-64-622,5 73 412,3 0 0,4-1 0,3 0 0,11 28-752,24 128 532,-43-187-465,-2-1 0,-2 1 0,-2 0-1,-3 7-66,3-51 8,-1 0 0,0 0 0,0 0 0,0 0 0,0-1 0,-1 1-1,1 0 1,0 0 0,-1 0 0,1-1 0,-1 1 0,0 0 0,0-1 0,1 1-1,-1 0 1,0-1 0,0 1 0,-1-1 0,1 0 0,0 1 0,-1-1-8,1-1 8,0 1 1,0-1 0,0 0 0,0 0 0,0 0-1,0-1 1,0 1 0,0 0 0,0 0 0,0-1-1,0 1 1,0 0 0,0-1 0,0 1-1,0-1 1,0 1 0,0-1 0,0 0 0,0 1-1,0-1 1,1 0 0,-1 0 0,0 0 0,0 0-9,-10-11 125,2-1 0,-1 0 0,1 0 0,0-2-125,8 12 24,-23-40 103,3-1 1,1-1 0,2 0 0,2-2 0,2 0 0,3-1 0,1 0 0,3 0 0,1-1 0,2-17-128,4 32 0,0 1 0,3-1 1,0 1-1,2-1 1,2 2-1,1-1 0,1 1 1,11-22-1,-15 42-5,0 0-1,1 0 1,1 0 0,0 1 0,1 0-1,0 0 1,0 1 0,1 0 0,1 0-1,-1 1 1,2 0 0,-1 1 0,1 0-1,0 1 1,1 0 0,0 1 0,0 0-1,0 1 1,1 0 0,-1 1 0,1 1-1,0 0 1,4 0 5,1 0-4,-1 2 0,1 0 0,-1 1-1,1 1 1,0 0 0,-1 2 0,1 0 0,-1 0 0,0 2-1,0 0 1,-1 1 0,1 1 0,-1 0 0,-1 2 0,1-1-1,-2 2 1,1 0 0,-1 1 0,-1 0 0,0 1 0,0 1-1,-1 0 1,-1 0 0,0 1 0,-1 1 0,0-1-1,-2 2 1,1-1 0,-2 1 0,0 1 0,3 11 4,0 8 8,-1 0-1,-1 1 1,-2-1 0,-2 1 0,-2 1-1,-1 17-7,-3 5 16,-2-1 0,-3 0 0,-10 35-16,12-69 10,-1 0-1,-2-1 1,0 0 0,-2 0-1,-1-1 1,0-1-1,-15 22-9,16-30 13,-1 1 0,-1-1 0,-1-1-1,1 0 1,-2-1 0,0 0 0,0-1 0,-1-1 0,-1 0 0,1-1 0,-7 2-13,-14 4 235,-1-1 1,-26 6-236,53-17 187,9-3-169,0 0-1,1 0 1,-1 1-1,1-1 0,-1 0 1,0 0-1,0 0 1,1 0-1,-1 0 0,0 0 1,1 0-1,-1 0 1,0 0-1,1 0 0,-1 0 1,0 0-1,1-1 1,-1 1-1,0 0 0,1 0 1,-1-1-1,1 1 1,-1-1-18,0 1-132,1-1 0,0 1 0,0-1 1,0 1-1,0-1 0,0 1 0,0-1 1,0 1-1,0-1 0,0 1 0,0-1 1,0 1-1,0-1 0,0 1 0,0-1 1,1 1-1,-1-1 0,0 1 0,0-1 1,1 1-1,-1-1 0,0 1 1,0 0-1,1-1 0,-1 1 0,1-1 1,-1 1-1,0 0 0,1 0 0,-1-1 1,1 1-1,-1 0 132,20-16-3724</inkml:trace>
  <inkml:trace contextRef="#ctx0" brushRef="#br0" timeOffset="493.61">1140 380 5521,'-8'-60'15282,"12"103"-13598,-1-1 0,-2 7-1684,1 33 756,25 399 1036,-27-481-1785,1 1 0,-1-1 0,0 0 0,0 0-1,0 1 1,1-1 0,-1 0 0,0 0 0,0 1 0,0-1 0,0 0 0,0 1-1,0-1 1,0 0 0,0 0 0,0 1 0,0-1 0,0 0 0,0 1 0,0-1-1,0 0 1,0 1 0,0-1 0,0 0 0,0 0 0,0 1 0,0-1 0,0 0 0,-1 1-1,1-1 1,0 0 0,0 0 0,0 1 0,0-1 0,-1 0 0,1 0 0,0 0-1,0 1 1,-1-1 0,1 0 0,0 0 0,0 0 0,-1 0 0,1 0 0,0 1-1,0-1 1,-1 0 0,1 0 0,0 0 0,-1 0 0,1 0-7,-13-16 318,-10-27 123,-4-18-189,3-1 0,3-1 1,2-1-1,0-19-252,12 47 7,2 0 0,1 0 0,2 0 0,2 0 0,1 0 0,2-1 0,1 1 0,6-19-7,-7 44 9,0 0-1,1 0 0,0 0 1,1 0-1,0 1 0,0 0 1,1 0-1,1 0 1,0 1-1,0 0 0,1 0 1,0 1-1,9-8-8,-4 6-5,1 0 1,0 1-1,1 0 1,0 1-1,0 1 1,1 0-1,0 1 0,0 1 1,5-1 4,4 0 35,0 2 1,1 0-1,-1 2 1,1 1-1,-1 0 1,1 2-1,-1 1 1,0 2-1,0 0 1,0 1-1,0 2 1,20 7-36,-32-8 114,0 0 1,-1 1-1,1 0 0,-1 1 1,-1 0-1,3 3-114,22 27-688,-32-32-69,-1 0 0,0 0 0,0 0 0,0 0 0,0 0 0,0 5 757,4 29-4320</inkml:trace>
  <inkml:trace contextRef="#ctx0" brushRef="#br0" timeOffset="870.48">1117 663 11707,'-24'12'3632,"18"-12"825,36-6-3120,2-2-1,8 3-400,21 2-192,3-2-176,14 0-280,-9 1-200,5 10 825,-20 1 623,-7 5-6553,-21 15 3256</inkml:trace>
  <inkml:trace contextRef="#ctx0" brushRef="#br0" timeOffset="1245.68">1181 1153 12995,'-18'15'4193,"11"-11"920,18-9-3721,15-1 48,11 2-703,14-3-33,8-4-384,17 2-144,-2-3-112,5-5-8,-8 2 448,4-4 624,-11 0-16,1-1-6553,-13 2 2793</inkml:trace>
  <inkml:trace contextRef="#ctx0" brushRef="#br0" timeOffset="1595.47">2427 168 7082,'-9'-27'2855,"6"18"-1672,0 0 0,0 0 0,-1 0-1,0 1 1,-1 0 0,0-1 0,-1 0-1183,3 6 242,0 0 1,0 0-1,0 1 1,0-1-1,-1 1 1,1 0-1,-1 0 1,1 0-1,-1 0 1,0 1 0,0-1-1,0 1 1,0 0-1,0 0 1,0 0-1,0 1 1,0-1-1,0 1 1,-1 0-243,-7 1 164,1 0 0,0 0 0,0 1 0,0 0 0,0 1-1,0 0 1,1 1 0,-1 0 0,1 1 0,0 0 0,0 1 0,1 0 0,0 0 0,0 1 0,0 0 0,0 1-164,5-5 10,0 1 0,0 0 0,0-1 0,1 1 0,0 1 0,0-1 0,0 0 0,0 1 0,1 0 0,-1 0 0,1-1 0,0 1 0,1 1 0,-1-1 0,1 0 0,0 0 0,0 0 0,1 1 0,0-1 0,0 0 0,0 1 0,0-1 0,1 0 0,0 0 0,0 1 0,0-1 0,1 0 0,0 0 0,0 0 0,0 0 0,0-1 0,1 1 0,0-1 0,2 4-10,5 4 5,1-1-1,1 0 1,0 0 0,0-1-1,1-1 1,0 0 0,1-1-1,12 6-4,43 28 13,8 11-1,-32-24-5,0 2 0,-3 2 0,-1 2-1,-1 2 1,14 18-7,-47-46 10,0-1-1,-1 1 1,0 0 0,-1 0-1,0 1 1,-1-1 0,0 1-1,0 0 1,-1 1-1,0-1 1,-1 0 0,0 1-1,0 0 1,-1-1-1,-1 1 1,0 0 0,-1 0-10,0-2 79,0-1 1,-1 1-1,-1-1 1,1 0-1,-1 0 1,-1 0-1,0 0 1,0-1 0,0 1-1,-1-1 1,0 0-1,0 0 1,-1-1-1,0 0 1,0 0-1,0 0 1,-1 0-1,0-1 1,0 0-1,0-1 1,-4 2-80,-10 5 261,-2-1 1,1-1-1,-2-1 0,1-1 1,-1-1-1,0-1 1,0-2-1,-9 1-261,-51 1 672,-65-4-672,75-2 211,53-1-1750,8-6-3410,8-7 261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00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52 285 3353,'-11'-21'4997,"1"0"1,1-1-1,-5-18-4997,9 30 2069,3 15-495,2 27-773,12 92 1249,21 85-2050,5 41 661,-20-131-405,5 0-256,-6-42 95,-4 0 0,-3 1 1,-2 41-96,-12-103 92,-7-18 147,-11-23 62,10 1-272,1-1 0,1 0 0,2 0 0,0-1 0,2 0 0,-3-22-29,-4-49 81,3-27-81,-7-58 29,13 153-25,-8-40 4,4 0 1,3-1 0,3 0-1,4-33-8,10-50 530,-6-19-530,39 222 381,259 332 193,-237-281-456,-42-60-62,3 0-1,23 25-55,-42-56 15,0 0 0,1 0 1,0-1-1,1-1 0,0 1 1,0-2-1,1 0 0,0 0 1,0-1-1,0 0 0,10 2-15,-17-6 12,1-1-1,-1 1 1,0-2 0,1 1-1,-1 0 1,0-1 0,1 0-1,-1 0 1,0-1 0,1 1-1,-1-1 1,0 0 0,1-1-1,-1 1 1,0-1 0,0 0-1,3-2-11,-1-1 18,1 0-1,-1 0 0,-1 0 0,1-1 1,-1 0-1,0 0 0,0-1 0,-1 0 1,0 0-1,3-4-17,5-13 27,0-1 0,-2 0 0,-1-1 0,-1 0 1,-1-1-1,2-12-27,8-59 95,3-57-95,-10 64 109,21-84-109,-33 174 5,1 0-1,0 0 1,1 0 0,-1 1 0,0-1 0,0 0 0,0 0-1,0 0 1,1 0 0,-1 1 0,0-1 0,1 0 0,-1 0 0,1 1-1,-1-1 1,1 0 0,-1 0 0,1 1 0,-1-1 0,1 1 0,0-1-1,-1 0 1,1 1 0,0 0 0,-1-1 0,1 1 0,0-1 0,0 1-1,-1 0 1,1-1 0,1 1-5,-1 1 4,1-1 0,-1 1-1,0 0 1,0 0 0,1 0-1,-1 0 1,0 0 0,0 0-1,0 0 1,0 0 0,0 0-1,0 0 1,0 1 0,0-1 0,-1 0-1,1 1-3,28 62 27,-27-60-18,13 41 31,-1 1 0,-3 0-1,5 34-39,11 147 86,-5-30-48,-10-117-17,9 63 115,25 81-136,-42-202 25,-3-18-4,-1 0 0,1 1 1,0-1-1,0 0 0,1 0 0,-1 0 1,1 0-1,0 0 0,2 4-21,-3-8-3,0 0 0,-1 1 0,1-1 0,0 0 0,0 0 0,-1 0 0,1 0 0,0 0 0,0 0 0,0 0 0,-1 0 0,1 0 0,0-1 0,0 1 0,-1 0 0,1 0 0,0-1 0,-1 1 0,1 0 0,0-1 0,-1 1 0,1-1 0,0 1 0,-1-1 0,1 1 0,-1-1 0,1 1 0,-1-1 0,1 0 0,-1 1 0,1-1 0,-1 0 0,0 1 0,1-2 2,22-27-294,-21 25 150,59-71-8674,-24 33 3251</inkml:trace>
  <inkml:trace contextRef="#ctx0" brushRef="#br0" timeOffset="535.6">1624 504 7218,'0'-35'5607,"-1"0"1,-2 0 0,-5-24-5608,139 460 2759,-105-315-2557,-20-68-166,6 17 36,-1 0 1,-2 1-1,-1 1 0,-2-1 0,-2 1 0,0 21-72,-4-58 6,0 0-1,0 0 1,0 1 0,0-1-1,1 0 1,-1 0-1,0 1 1,0-1 0,0 0-1,0 0 1,0 0-1,0 1 1,0-1 0,0 0-1,0 0 1,-1 1-1,1-1 1,0 0 0,0 0-1,0 1 1,0-1-1,0 0 1,0 0 0,0 0-1,-1 1 1,1-1-1,0 0 1,0 0 0,0 0-1,0 1 1,-1-1-1,1 0 1,0 0 0,0 0-1,0 0 1,-1 0-1,1 0 1,0 0 0,0 1-1,0-1 1,-1 0-1,1 0 1,0 0 0,0 0-1,-1 0 1,1 0-1,0 0 1,0 0 0,-1 0-1,1 0 1,0 0-1,0 0 1,-1 0 0,1-1-1,0 1 1,0 0-1,-1 0 1,1 0-6,-17-16 382,-16-31 236,33 47-609,-22-36 72,2 0-1,2-2 1,1 0 0,2 0 0,1-2-1,2 0 1,2 0 0,2-1 0,2 0-1,-2-34-80,7 49 9,0-1 0,2 1 0,1 0 0,1 0 0,1 0 0,1 0 0,2 1 0,0-1-1,2 1 1,0 1 0,2 0 0,1 0 0,0 1 0,2 1 0,1 0 0,0 1 0,14-13-9,-18 24-2,0 0 0,0 1 0,1 1 0,1 0 0,-1 0 0,1 1 0,1 1 0,-1 0 0,1 1 0,0 1 0,0 0 0,1 1 0,-1 0 0,4 0 2,8 0 14,0 2 0,1 0 0,-1 2 0,0 0-1,0 2 1,0 1 0,13 4-14,-31-6 5,-1-1-1,0 2 1,0-1-1,0 1 1,0 0-1,0 0 1,-1 1-1,0 0 1,1 0-1,-1 1 1,-1 0-1,1 0 1,-1 0-1,2 2-4,-4-3-196,-1-1-1,1 1 1,-1 0 0,0 1-1,0-1 1,0 0 0,-1 1-1,1-1 1,-1 1-1,0 0 197,0 1-734,-1 0 0,1 0 0,-1 0 0,0 0 0,-1 1 0,0-1 0,0 0-1,-1 4 735,-15 42-5383</inkml:trace>
  <inkml:trace contextRef="#ctx0" brushRef="#br0" timeOffset="885.89">1813 700 12739,'9'19'3080,"4"-10"1545,-7-12-3576,24-7-129,12 10-16,10-6-232,8-5-408,10-3-136,-4 9-64,-4-4 544,-14 9 657,-16 9-6146,-23 6 2808</inkml:trace>
  <inkml:trace contextRef="#ctx0" brushRef="#br0" timeOffset="1234.28">1872 1160 11258,'-27'28'4529,"12"-9"793,8-15-2754,16-2-327,4-5-569,14 0-176,6-5-672,17-1-271,7-4-337,21-3-104,0-5 304,13 1-8,-8 6-3937,-16 4-2632,-36 1-441</inkml:trace>
  <inkml:trace contextRef="#ctx0" brushRef="#br0" timeOffset="1647.3">3143 162 9210,'-21'-9'1371,"0"1"-1,0 1 1,-1 0 0,0 2 0,0 0-1,-1 2 1,0 0 0,-21 1-1371,26 2 324,0 1 0,0 1 0,0 0 0,1 1 0,-1 1 0,1 1 0,0 0 0,0 1 0,0 1 0,1 1 0,-10 6-324,22-12 27,1 0 0,-1 0 1,1 0-1,-1 1 0,1 0 1,0-1-1,0 1 0,0 1 1,0-1-1,1 0 0,-1 0 1,1 1-1,0 0 0,0-1 1,0 1-1,0 0 0,1 0 1,-1 0-1,1 0 0,0 0 1,1 0-1,-1 0 0,1 1 0,-1-1 1,1 3-28,1-3 4,1 1 1,-1 0-1,1-1 1,-1 1-1,1-1 0,0 0 1,1 0-1,-1 0 1,1 0-1,0 0 1,0 0-1,0 0 0,0-1 1,1 0-1,0 0 1,-1 0-1,1 0 1,0 0-1,0-1 0,1 1 1,3 0-5,24 11 8,1-3-1,0 0 1,0-3-1,28 5-7,59 15 10,-88-17-10,-1 1 0,0 1 0,-1 1 0,-1 2 1,0 2-1,-1 0 0,-1 1 0,13 14 0,-26-21 9,-2 1 0,0 0 1,0 1-1,-2 0 0,1 1 0,-2 0 0,7 13-9,-11-17 23,-1 0 0,0 0-1,0 1 1,-1-1 0,-1 1-1,0 0 1,0 0 0,-1-1-1,-1 1 1,0 0 0,0 0-1,-1 0-22,-2 3 139,0 0 1,-1-1-1,-1 1 0,0-1 0,-1 0 0,0-1 0,-1 0 0,-1 0 1,0 0-1,-1-1 0,0 0 0,0 0 0,-2-1 0,1-1 1,-1 0-1,-1 0 0,0-1 0,0-1 0,-8 4-139,4-1 68,-1-2-1,0 0 1,-1-1-1,0-1 1,0-1 0,0 0-1,-1-2 1,0 0-1,0-1 1,0-1 0,-1 0-1,1-2 1,0 0-1,-16-2-67,27 0 108,0 1 0,1-1 0,-1 0 0,0-1 0,1 0 0,0 0-1,0 0 1,-3-3-108,8 5-57,0 0-1,1 0 1,-1-1 0,0 1-1,1-1 1,-1 1-1,1-1 1,0 0 0,-1 1-1,1-1 1,0 0-1,0 0 1,0 0 0,0-1 57,1 1-319,-1 0 0,1 0 0,0 0 1,0 0-1,0 0 0,0 0 0,0 0 1,0 0-1,1 0 0,-1 0 0,1 0 0,-1 0 1,1 0-1,0 1 0,-1-1 0,1 0 1,0 0-1,1 0 319,15-25-4825</inkml:trace>
  <inkml:trace contextRef="#ctx0" brushRef="#br0" timeOffset="2082.6">3730 281 11610,'-1'-3'360,"0"0"0,0 1 0,-1-1 0,1 0 0,-1 1 0,0 0 0,1-1 0,-1 1 0,0 0 0,-1 0 0,1 0 0,0 0 0,-1 0 0,1 1 0,-1-1 0,1 1 0,-1-1 0,1 1 0,-1 0 0,0 0 0,-2 0-360,3 0 147,-1 1 1,1 0-1,-1-1 1,1 1-1,0 0 1,-1 0-1,1 1 1,-1-1-1,1 0 1,0 1 0,-1-1-1,1 1 1,0 0-1,-1 0 1,1 0-1,0 0 1,0 0-1,0 0 1,0 1-1,0-1 1,0 1-1,0-1 1,1 1-1,-1 0 1,1 0-1,-1 0 1,0 1-148,-9 14 305,2 1-1,0 0 1,1 1 0,1-1 0,0 2-1,2-1 1,0 1 0,1-1-1,0 10-304,0 8 312,2 1-1,1 0 0,2 0 0,4 25-311,-1-31 138,2-1-1,1 0 0,2 0 0,0-1 0,2 0 0,12 22-137,-15-36 33,1 0-1,0 0 1,1-1 0,1-1 0,0 1-1,1-1 1,1-1 0,0-1-1,0 0 1,2 0 0,-1-1-1,10 4-32,-14-10 17,0 0 0,0-1-1,0-1 1,1 0-1,0 0 1,-1-1-1,1-1 1,0 1 0,0-2-1,0 0 1,0 0-1,0-1 1,0 0 0,0-1-1,0 0 1,9-3-17,-2-1 26,0 0 0,0-1 0,-1-1 0,1-1 0,-2 0 0,1-1 0,-2-1 0,1-1 1,-1 0-27,-3 1 53,0 0 1,-1-1-1,0 0 1,-1-1-1,-1 0 1,0 0-1,0-1 1,-2-1-1,1 1 1,-2-1-1,0 0 1,-1 0-1,2-10-53,-4 6 112,0 0-1,-1 0 1,-1 0-1,0 0 1,-2 0-1,0-1 0,-1 1 1,-1 0-1,-1 0 1,-1 1-1,-2-5-111,-3-7 54,-2 1 0,-1 0 1,-1 1-1,-1 0 0,-2 1 0,-1 1 0,-5-4-54,42 41 126,9 1-3648,-21-9 1789,24 9-2577</inkml:trace>
  <inkml:trace contextRef="#ctx0" brushRef="#br0" timeOffset="2770.47">4571 383 10602,'2'24'8502,"2"1"-4142,19 49-4095,-6-24 930,3 19-628,-3 2 0,-3 0 1,-3 0-1,-4 1 0,-2 0 0,-4 25-567,-1-96 11,1 0 0,-1 1 1,0-1-1,0 0 0,0 1 0,0-1 0,0 0 0,0 1 0,0-1 0,0 0 0,-1 1 0,1-1 0,0 0 0,-1 0 0,1 1 0,-1-1 0,0 0 0,1 0 0,-1 0 1,0 0-1,0 1 0,1-1 0,-1 0 0,0-1 0,0 1 0,0 0 0,-1 0-11,1-1 14,-1 0 1,1-1-1,-1 1 1,1-1-1,-1 1 0,1-1 1,-1 0-1,1 1 1,0-1-1,-1 0 0,1 0 1,0 0-1,0 0 1,0 0-1,0 0 1,0-1-1,0 1 0,0 0 1,0 0-15,-10-14 97,1 0-1,0 0 1,-3-9-97,1-1 21,2-1 0,0 0-1,2 0 1,1-1-1,1 0 1,1 0 0,1-1-1,2 1 1,0-1 0,2 0-1,2 1 1,1-13-21,0 19-1,1 0 1,0 0-1,1 0 1,2 1-1,0 0 1,1 0-1,1 1 0,0 0 1,2 0-1,0 1 1,2 0-1,-1 1 1,2 1-1,0 0 1,1 1-1,7-5 1,-3 4-1,1 1 0,1 1 0,0 1 0,1 1 0,0 1-1,1 0 1,0 2 0,24-6 1,-39 13 0,0 0-1,0 0 1,0 1 0,0 0-1,0 0 1,0 1-1,1 0 1,-1 1-1,0 0 1,0 0 0,0 0-1,0 1 1,0 1-1,-1-1 1,1 1-1,0 0 1,-1 1-1,0 0 1,0 0 0,0 1-1,-1-1 1,1 2-1,-1-1 1,0 1-1,0-1 1,-1 2 0,0-1-1,0 1 1,1 2 0,-1-1 1,-1-1 0,0 1 0,-1 0 0,0 1 0,0-1 0,-1 1 1,0-1-1,0 1 0,-1-1 0,0 1 0,-1 0 0,0 0 0,0 0 0,-1-1 1,0 1-1,0 0 0,-1-1 0,0 1 0,-1-1 0,0 1 0,0-1 1,-5 7-2,2-2 4,-1 0 1,-1-1-1,0 0 1,-1-1-1,0 0 1,-1 0-1,0-1 1,0 0-1,-1-1 1,0 0-1,-1-1 1,0 0-1,-1-1 1,1 0-5,-32 10 12,0-1 1,0-3 0,-1-1-1,-6-2-12,-5 3 4,55-13-6,0 0 1,0 0-1,0 0 0,0 1 0,0-1 0,0 0 0,0 0 1,0 1-1,0-1 0,0 0 0,1 1 0,-1-1 0,0 1 0,0-1 1,0 1-1,1-1 0,-1 1 0,0 0 0,1-1 0,-1 1 0,1 0 1,-1-1-1,0 1 0,1 0 0,-1 0 2,2 0 1,-1 0 0,0 0 0,1 0 0,-1 0 0,1-1 0,-1 1-1,1 0 1,0 0 0,-1-1 0,1 1 0,0 0 0,-1-1 0,1 1 0,0-1 0,0 1 0,0-1 0,0 1 0,-1-1-1,1 1 1,1-1-1,64 25 176,-49-19-78,106 46 558,-2 6 0,8 11-656,-90-49 13,1-3 0,0-1 0,1-1 0,1-3-1,0-1 1,42 4-13,-65-13-4827,-10-2 314</inkml:trace>
  <inkml:trace contextRef="#ctx0" brushRef="#br0" timeOffset="3236.71">5796 470 12227,'-15'-43'7814,"13"32"-5019,12 29-1340,8 25-1098,-1 1 0,-3 0 0,-1 1 1,-3 1-1,-1-1 0,-2 2 1,-3-1-1,-1 0 0,-3 1 0,-1 0 1,-8 44-358,9-90 5,0-1 0,0 1 0,0-1 0,0 1-1,0-1 1,0 0 0,0 1 0,0-1 0,0 1 0,0-1 0,0 1 0,0-1 0,0 1 0,0-1 0,-1 1 0,1-1 0,0 1 0,0-1 0,-1 0 0,1 1 0,0-1 0,-1 1 0,1-1 0,0 0 0,-1 1 0,1-1 0,0 0 0,-1 1 0,1-1-1,-1 0 1,1 0 0,0 0 0,-1 1 0,1-1 0,-1 0 0,1 0 0,-1 0 0,1 0 0,-1 0 0,1 0 0,-1 0 0,1 0 0,-1 0-5,-17-18 144,-10-36 10,28 52-149,-13-29 25,2-1-1,1 0 1,1-1 0,2 0-1,2 0 1,0 0 0,3-7-30,-1-27 493,4 0 0,2-1 0,5-5-493,-6 51 167,1-1-1,2 1 1,0-1 0,2 1 0,0 1-1,1-1 1,1 1 0,7-10-167,-10 21 18,0 1 0,1-1 0,0 1 0,1 0 0,0 1 1,0 0-1,0 0 0,1 1 0,1 0 0,-1 0 0,1 1 0,0 0 0,1 1 0,-1 0 0,1 1 0,0 0 1,5-1-19,13-1-5,0 0 1,1 2 0,-1 2-1,1 0 1,-1 2 0,25 3 4,-37-2 8,-1 1 0,0 1 0,1 0 0,-1 1 0,-1 1 1,1 0-1,-1 2 0,0-1 0,0 2 0,-1 0 0,0 0 1,11 10-9,-17-11 31,-1 0 0,-1 0 1,1 1-1,-1-1 0,-1 2 1,0-1-1,0 0 1,0 1-1,-1 0 0,0 0 1,2 9-32,-5-12-110,1 0 0,-1 0 0,-1 0 0,1-1 0,-1 1 0,0 0 0,0 0 0,-1 0 0,0 2 110,0-3-444,0-1 1,-1 1-1,1 0 1,-1-1-1,0 0 1,0 1-1,-1-1 1,1 0-1,-1 0 1,0 0-1,0-1 1,-1 2 443,-38 29-4326</inkml:trace>
  <inkml:trace contextRef="#ctx0" brushRef="#br0" timeOffset="3565.33">5850 756 13555,'-9'-5'4857,"17"-3"1008,10 1-3776,16 3-321,8 0-720,15 1-272,5 2-576,15 2-104,-7-2-56,2 2 249,-16 3 143,-11 6 40,-25 2 16,-20 16-6553,-24 8 1968</inkml:trace>
  <inkml:trace contextRef="#ctx0" brushRef="#br0" timeOffset="4123.87">5863 1170 14299,'-27'14'5489,"27"-14"529,6-1-3170,13 2-1216,11-1-447,13-1-473,18-2-176,8-1-488,17-2-48,-4 0 0,0 2 0,-13 1 0,-7 4 0,-22 3-2617,-14-1-3936,-11-3 448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29:5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12 2192,'-34'-4'3061,"-25"-3"1001,56 7-3793,0 0 0,0 0 0,0 0 0,0 0 1,0 1-1,1-1 0,-1 1 0,0 0 0,0 0 1,1 0-1,-1 0 0,0 0 0,1 0 0,-1 1 0,1 0 1,-2 0-270,4-1 48,-1 0 0,1-1-1,-1 1 1,1 0 0,0-1 0,-1 1 0,1 0 0,0-1 0,-1 1 0,1 0 0,0 0 0,0-1 0,0 1 0,0 0 0,0 0 0,0-1 0,0 1 0,0 0 0,0 0 0,0 0 0,0-1 0,0 1 0,1 0 0,-1 0 0,0-1 0,0 1 0,1 0 0,-1-1 0,1 1 0,-1 0 0,0-1 0,1 1 0,-1-1-1,1 1 1,0-1 0,-1 1 0,1-1 0,-1 1 0,1-1 0,0 1 0,-1-1 0,1 0 0,0 1 0,0-1 0,-1 0 0,1 1-48,40 16 966,-5-9-455,0-2 0,0-1 0,1-1 0,5-3-511,151-2 1202,-127-1-864,944-46 3098,-759 42-2138,-191 6-693,-35-1-776,-16 2 1786,-13 6-1820,-5 4-2603,-1 11-271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12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760 124 3089,'1'-5'531,"1"1"0,-1-1 1,-1 0-1,1 0 1,-1 0-1,1 0 0,-1 1 1,-1-1-1,1 0 1,-1 0-1,0 0 1,0 0-1,0 1 0,0-1 1,-1 1-1,0-1 1,-1-1-532,1 3 290,-1 0 1,0 0-1,0 0 1,0 0-1,-1 1 1,1-1-1,0 1 1,-1 0-1,0 0 1,1 0 0,-1 1-1,0-1 1,0 1-1,0 0 1,0 0-1,0 0 1,0 0-1,0 1 1,0 0-1,-1 0 1,-1 0-291,-23 0 627,1 2 0,-1 1 1,1 1-1,0 1 0,0 2 0,0 1 1,1 1-1,-25 12-627,14-4 346,1 2 0,0 1 1,2 2-1,1 2 0,-28 24-346,51-39 47,1 0-1,-1 1 1,2 1-1,-1 0 1,1 0 0,1 1-1,-1 2-46,7-11 4,0 0 0,1 1 0,-1-1 0,1 1 0,0 0 1,0-1-1,0 1 0,0 0 0,1 0 0,-1 0 0,1 0 0,0-1 0,0 1 0,1 0 0,-1 0 0,1 0 0,-1-1 1,1 1-1,1 0 0,-1-1 0,0 1 0,1 0 0,0-1 0,0 0 0,0 1 0,0-1 0,0 0 0,3 2-4,11 12 4,0-1-1,1-1 0,1-1 1,0 0-1,1-1 0,10 4-3,46 24 16,9 0-16,-4-2 10,-20-9-4,-2 4 1,-1 2 0,27 24-7,-67-47 2,0 1 1,-1 0 0,0 2-1,-1 0 1,-1 1 0,-1 0-1,0 1 1,-2 0 0,0 1-1,0 0 1,-2 1 0,4 13-3,-11-25 8,0 1 1,0-1-1,-1 1 1,0 0-1,0 0 0,-1 0 1,-1-1-1,1 1 1,-1 0-1,-1-1 1,0 1-1,0 0 1,0-1-1,-1 0 1,0 0-1,-1 0 0,0 0 1,0 0-1,-1-1 1,0 1-1,0-1 1,-1 0-1,0-1 1,0 0-1,0 0 1,-1 0-1,0 0-8,-13 9 115,-1 0 0,0-1-1,-1-1 1,-1-1 0,0-1 0,0-1 0,-1-1 0,-22 5-115,-18 2 234,0-3 1,-2-4-1,1-1 1,-1-4-1,0-3 1,-6-3-235,63 2 25,-58-7 85,63 6-97,-1 0-1,0 0 1,1 0-1,-1-1 0,1 0 1,0 0-1,-1 0 1,1 0-1,0 0 0,0-1 1,-2-1-13,6 3 24,-1 0 1,1 0-1,0 0 1,-1 0-1,1 0 1,0 1-1,-1-1 1,1 0-1,0 0 1,0 0-1,0 0 1,0 0-1,0 0 1,0 0 0,0 0-1,0 0 1,0 0-1,1 0 1,-1 0-1,0 1 1,1-1-1,-1 0 1,0 0-1,1 0 1,-1 0-1,1 1 1,-1-1-1,1 0 1,0 0-1,-1 1 1,1-1-1,0 0 1,-1 1-1,1-1 1,0 1-1,0-1 1,0 1 0,-1-1-1,1 1 1,0 0-1,0-1-24,38-22-216,-37 22 92,60-26-4030,16-3 583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1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51 147 9122,'0'-11'1380,"0"1"0,-1-1 0,0 1 0,-1-1 0,0 1-1,-1 0 1,-2-8-1380,5 17 56,0 1-1,0 0 1,-1 0-1,1-1 1,0 1-1,0 0 1,0 0-1,0-1 1,0 1-1,0 0 1,0-1-1,0 1 1,-1 0-1,1 0 1,0 0-1,0-1 0,0 1 1,0 0-1,-1 0 1,1 0-1,0-1 1,0 1-1,-1 0 1,1 0-1,0 0 1,0 0-1,-1 0 1,1-1-1,0 1 1,0 0-1,-1 0 1,1 0-1,0 0 1,-1 0-1,1 0 1,0 0-1,0 0 0,-1 0 1,1 0-1,0 0 1,-1 0-56,-7 12 1229,-3 19-82,6 20-185,2-1 1,3 1 0,2 0-1,4 21-962,2 49 933,-3-7 111,19 106-1044,-14-158 87,4-1 0,2 0 1,3-2-1,10 20-87,-16-42 50,-9-26-25,0 0 0,0 0 0,1-1 0,0 0-1,1 1 1,2 0-25,-6-7 5,1-1-1,0 0 1,0 0-1,1 0 1,-1-1-1,0 1 1,1-1-1,0 1 1,-1-1-1,1-1 1,0 1-1,0 0 1,0-1-1,0 0 1,0 0 0,1 0-1,-1 0 1,0-1-1,2 1-4,17-1 2,-1-1 1,0-1-1,1-1 0,-1-1 1,0 0-1,-1-2 0,1-1 1,-1 0-1,11-7-2,36-18 430,-1-2-1,8-10-429,-46 28 223,23-16-395,-22 2-4592,-7-9 309</inkml:trace>
  <inkml:trace contextRef="#ctx0" brushRef="#br0" timeOffset="435.12">981 483 10298,'-2'-7'789,"-1"-1"845,0 0 0,1-1 1,0 1-1,0 0 0,1-1 0,-1-4-1634,11 38 3956,1 3-3352,40 145 1240,-24-91-1594,-3 1-1,-4 1 1,-4 0-1,-1 26-249,-16-88 151,2-22-147,0 0 0,0 0 0,0 0 0,0 0-1,0 1 1,-1-1 0,1 0 0,0 0 0,0 0 0,0 0 0,0 1 0,-1-1 0,1 0 0,0 0 0,0 0 0,0 0-1,0 0 1,-1 0 0,1 0 0,0 0 0,0 0 0,0 0 0,-1 1 0,1-1 0,0 0 0,0 0 0,-1 0-1,1 0 1,0 0 0,0 0 0,0-1 0,-1 1 0,1 0 0,0 0 0,0 0 0,0 0 0,-1 0 0,1 0 0,0 0-1,0 0 1,0 0 0,0-1 0,-1 1-4,-25-29 274,12 10-225,-4 0-18,1-1 1,1-1 0,0-1 0,2 0-1,1 0 1,0-2 0,2 0 0,1 0-1,0-1 1,2 0 0,-1-9-32,4 12 1,2-1-1,0 0 1,1 0 0,2 1 0,0-1-1,2 0 1,0 0 0,1 0-1,2 1 1,0 0 0,1 0 0,2 0-1,0 0 1,1 1 0,1 1-1,1 0 1,1 0 0,0 1 0,2 0-1,0 1 1,1 1 0,1 1 0,0 0-1,14-10 0,22-15-14,2 3 1,1 1-1,7 1 14,-32 20 9,0 1 1,1 2-1,1 0 0,0 3 1,1 0-1,0 2 0,2 2-9,-24 4 157,0 1 0,0 0 0,1 1-1,-1 0 1,0 0 0,0 2-1,1-1 1,-1 1 0,0 1 0,2 1-157,-10-3-32,0 0-1,1 1 1,-1 0 0,0 0 0,0 0 0,0 0 0,0 0 0,0 0 0,0 1-1,-1 0 1,1-1 0,-1 1 0,0 0 0,1 0 0,-2 0 0,1 0-1,1 2 34,-2 0-383,1-1 0,-1 0 0,0 1 0,0-1 0,-1 1 0,1-1 0,-1 1 1,0-1-1,0 1 0,0-1 0,-1 1 382,-10 43-4302</inkml:trace>
  <inkml:trace contextRef="#ctx0" brushRef="#br0" timeOffset="802.77">1131 700 10994,'-8'-6'4337,"5"-5"216,17-6-2512,16 2-1249,19 2-256,6 3-312,14 3-24,-4 7-144,5 5 1320,-16 2 433,0 12-6554,-15-1 3673</inkml:trace>
  <inkml:trace contextRef="#ctx0" brushRef="#br0" timeOffset="1147.64">1114 1128 13699,'-15'-11'3881,"11"3"1280,13 5-3929,18-1-168,11 1-416,20-1-39,6 4-457,16-7-64,-1 0-48,8-2-8,-9 5 0,4-10 592,-9 6 608,0-7-6561,-19-6 2976</inkml:trace>
  <inkml:trace contextRef="#ctx0" brushRef="#br0" timeOffset="1504.07">2405 519 4257,'-3'-10'1009,"-2"1"0,1 1 0,-1-1 0,0 1 0,-1 0 0,0 0 0,0 0 0,-1 1-1,0 0 1,0 0 0,-1 1-1009,-2-3 789,-1 2 0,0 0 0,-1 0 0,0 1 0,0 0 0,0 1 0,-12-3-789,4 3 340,-1 0 0,0 2 0,1 0-1,-1 1 1,0 1 0,0 1 0,0 1 0,0 1 0,0 1 0,-10 2-340,25-3 31,0-1 1,0 1-1,0 0 0,0 0 0,0 1 0,1-1 1,-1 1-1,1 1 0,-5 3-31,8-6 3,1 0 1,0 0-1,0 0 0,0 1 1,0-1-1,0 1 0,0-1 1,0 1-1,0-1 0,0 1 1,1 0-1,-1-1 0,1 1 1,-1 0-1,1-1 0,0 1 1,0 0-1,-1 0 0,1-1 1,0 1-1,1 0 0,-1 0 1,0-1-1,0 1 0,1 0 1,-1-1-1,1 1 0,-1 0 1,1-1-1,0 1 0,0-1 1,0 1-1,0-1 0,0 1 1,0-1-4,8 13-2,2-1 1,-1 0-1,2-1 1,-1 0-1,2-1 1,-1 0-1,2-1 1,5 3 1,34 20-16,36 16 16,-48-27-2,-21-11 2,173 99 9,-161-89-7,-1 1 0,-1 1 0,-2 1 1,21 23-3,-44-42-7,0 0 0,0 1 0,-1 0 0,1-1 0,-1 1 0,-1 1 0,1-1 1,-1 0-1,0 1 0,-1 0 0,1 0 0,-1 0 0,-1 0 0,1 0 0,-1 0 0,0 4 7,-2-4 15,0 0-1,0 0 0,-1 0 0,0-1 0,0 1 0,-1-1 1,1 1-1,-1-1 0,-1 0 0,1 0 0,-1 0 0,0-1 1,0 1-1,-1-1 0,0 0 0,0 0 0,-1 1-14,-21 17 310,0-1 0,-1-1 0,-1-1 0,-1-2-1,-1-1 1,0-1 0,-1-2 0,-24 8-310,4-5-503,0-3 0,-1-2 0,0-2 0,0-2 0,-20-2 503,43-4-2912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1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72 290 9202,'-5'-13'2125,"-14"-30"2987,18 41-4773,0 0 1,0 1-1,0-1 1,0 0-1,0 1 1,-1-1-1,1 0 0,-1 1 1,1 0-1,-1-1 1,1 1-1,-1 0 1,0 0-1,1 0 0,-1 0 1,0 0-1,0 0 1,0 0-340,1 1 74,0 0 1,1 0-1,-1-1 1,1 1-1,-1 0 1,0 0-1,1 0 0,-1 0 1,1 1-1,-1-1 1,0 0-1,1 0 1,-1 0-1,1 0 1,-1 1-1,1-1 0,-1 0 1,1 0-1,-1 1 1,1-1-1,-1 1 1,1-1-1,-1 0 1,1 1-1,-1-1 1,1 1-1,0-1 0,-1 1 1,1-1-1,0 1 1,0-1-1,-1 1-74,-1 24 1341,11 22-319,-2-19-701,-2-1-1,-2 1 1,0 0 0,-2 0-1,-1 2-320,7 84 333,0-70-282,1 20 19,4 0 0,12 37-70,-19-83 7,1 0 0,1-1-1,0 0 1,2 0 0,-1-1 0,2 0-1,0 0 1,1-1 0,1 0 0,0-1 0,6 4-7,-12-13 5,0 0 1,0 0 0,1-1 0,-1 1-1,1-2 1,0 1 0,0-1 0,0 0-1,1 0 1,-1-1 0,1 0 0,-1 0-1,1-1 1,0 0 0,-1-1 0,1 1-1,0-1-5,4-1 11,0-1-1,0 0 0,0 0 1,-1-1-1,1-1 0,-1 0 1,0 0-1,0-1 0,0-1 1,7-5-11,0 0 19,-2 0 0,1-2 0,-2 0 0,0-1 0,0-1 0,-1 0 0,-1-1 0,-1 0 0,0-1 0,-1 0 0,-1-1 0,-1 0 0,2-6-19,-1-5 19,-2-2 0,-1 1 0,-2-1 1,-1 0-1,-1 0 0,-1 0 0,-2 0 0,-1 0 1,-2-5-20,-2-3 126,-1 1 1,-1 0-1,-3 0 1,-1 1-1,-1 0 1,-3 1 0,-3-4-127,1 11 311,-3-7-113,48 51 201,-18-5-1583,-1-1 0,0 2 1,0-1-1,1 4 1184,-4-6-934,26 35-3463</inkml:trace>
  <inkml:trace contextRef="#ctx0" brushRef="#br0" timeOffset="712.46">1100 287 11226,'-5'-31'5882,"1"30"-3233,0 15-1616,3-7-733,1 1-1,0-1 1,0 0 0,1 1 0,0-1 0,0 0 0,1 0 0,0 0-1,0 0 1,1 0 0,0 0 0,1 1-300,7 24 649,16 57 1090,11 73-1739,-33-132 121,0 0 0,-3 0-1,0 0 1,-2 0 0,-1 0 0,-2 0 0,-3 17-121,6-46 14,0 0 1,0 0-1,0 1 1,0-1-1,-1 0 1,1 1-1,0-1 0,-1 0 1,1 0-1,-1 0 1,1 1-1,-1-1 1,0 0-1,1 0 0,-1 0 1,0 0-1,0 0 1,0 0-1,0 0 1,0 0-1,0-1 1,0 1-1,0 0 0,0-1 1,0 1-1,0 0 1,-1-1-15,1 0 33,-1 0 1,1 0-1,-1-1 1,1 1 0,-1-1-1,1 1 1,-1-1-1,1 0 1,-1 1-1,1-1 1,0 0 0,-1 0-1,1 0 1,0 0-1,0 0 1,0 0-1,0 0 1,-1-1-34,-7-9 235,1 0 1,0-1-1,0 0 0,-1-4-235,-2-7 39,2 1 0,0-2-1,2 1 1,0-1 0,2 0 0,0-1 0,2 1 0,1-1-1,0-24-38,3 14 3,1-1 1,1 1-1,2 0 0,2 0 0,1 0 0,9-22-3,-8 33-3,1 0 0,1 1 0,1 1 0,1 0 0,1 0 0,1 2-1,0 0 1,13-12 3,-18 21-5,1 0 1,1 1-1,0 0 0,0 1 0,0 0 0,2 1 0,-1 1 0,1 0 0,0 0 0,0 1 0,0 1 1,1 1-1,0 0 0,14-2 5,-17 6-4,0 0 1,0 0-1,0 1 1,-1 1-1,1 0 1,0 0-1,-1 1 1,1 1-1,-1 0 1,0 0-1,0 1 1,-1 0-1,1 1 1,-1 1-1,4 2 4,-8-4-2,1 0 1,-1 0-1,1 1 0,-2-1 0,1 1 0,0 1 0,-1-1 0,-1 1 0,1 0 0,-1 0 0,0 0 0,0 1 0,-1-1 0,0 1 0,-1 0 1,1 0-1,-1 0 0,-1 0 0,0 0 0,0 0 0,0 1 0,-1 2 2,-2 1 1,1 1 1,-2 0-1,0-1 1,0 0-1,-1 1 1,-1-1-1,0-1 0,0 1 1,-1-1-1,-8 11-1,2-5 6,0-1-1,-2-1 1,0 0-1,-1 0 0,0-2 1,-12 8-6,-14 7 11,-1-2 0,-2-2-1,0-2 1,-1-1 0,-20 4-11,-14-4 16,61-17 13,0 0 0,1 2 0,-13 4-29,74-4 265,-24-2-159,-9-2-60,477 83 2036,-420-71-2018,53 13 122,4 7-186,-88-23 16,-1 3-1,0 1 0,0 1 1,-2 2-1,15 11-15,-45-27-248,0 0 1,0 1-1,0 0 1,-1 0-1,1 0 1,-1 0-1,0 0 0,0 1 1,0-1-1,0 1 1,0 0-1,-1 0 1,0 0-1,0 0 0,0 0 1,0 1-1,-1-1 1,0 0-1,1 1 1,-2 0-1,1-1 0,0 1 1,-1-1-1,0 1 1,0 3 247,-4 15-4733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1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32 762 12379,'0'0'236,"-1"0"0,1-1 0,-1 1 0,1 0 0,0 0 0,-1-1 1,1 1-1,0 0 0,-1 0 0,1 0 0,-1-1 0,1 1 0,-1 0 0,1 0 1,0 0-1,-1 0 0,1 0 0,-1 0 0,1 0 0,-1 0 0,1 0 0,-1 0 1,1 0-1,0 0 0,-1 1 0,1-1 0,-1 0 0,1 0 0,-1 0 0,1 1 1,0-1-1,-1 0 0,1 0 0,0 1 0,-1-1 0,1 0 0,0 1 0,-1-1-236,-3 21 3228,12 40-3199,-6-48 999,29 170 450,-11-74-1191,-5 1-1,1 100-286,-17-210 3,1 0 0,0 0 0,0 0 0,0 0 0,0 0 0,0 0-1,0 0 1,0 0 0,-1 0 0,1 0 0,0 0 0,0 0 0,0 0 0,0 0-1,0 0 1,0 0 0,0 0 0,-1 0 0,1 0 0,0 0 0,0 0 0,0 0-1,0 0 1,0 0 0,0 0 0,0 0 0,-1 0 0,1 0 0,0 1 0,0-1-1,0 0 1,0 0 0,0 0 0,0 0 0,0 0 0,0 0 0,0 0 0,0 0 0,0 1-1,0-1 1,0 0 0,-1 0 0,1 0 0,0 0 0,0 0 0,0 0 0,0 0-1,0 1 1,0-1 0,0 0 0,0 0 0,0 0 0,0 0 0,0 0 0,1 0-1,-1 0 1,0 1 0,0-1 0,0 0 0,0 0 0,0 0 0,0 0-3,-9-14 104,-5-24 8,-10-81-2,6-1 0,5-1 1,3-105-111,0 14 388,10 212-376,0 0 0,-1 0 0,1 0 0,0-1 0,0 1 0,0 0 0,0 0 0,0 0 0,0-1 0,-1 1 0,1 0 0,0 0 0,0-1 0,0 1 0,0 0 0,0 0 0,0 0 0,0-1 0,0 1 0,0 0 0,0 0 0,0-1 0,0 1 0,0 0 0,0 0 0,1-1 0,-1 1 0,0 0 0,0 0 0,0 0 0,0-1 0,0 1 0,0 0 0,0 0 0,1 0 0,-1 0 0,0-1 0,0 1 0,0 0 0,0 0 0,1 0 0,-1 0 0,0 0 0,0 0 0,0-1 0,1 1 0,-1 0 0,0 0 0,0 0 0,1 0 0,-1 0 0,0 0 0,0 0 0,1 0 0,-1 0 0,0 0 0,0 0 0,0 0 0,1 0 0,-1 0 0,0 0 0,0 0 0,1 0 0,-1 1 0,0-1-12,17 18 331,17 34-68,-34-52-261,51 84 255,3-1 0,4-3 0,50 50-257,-45-62 102,40 31-102,-74-74 17,1-1 0,1-2 0,1-1 1,1-1-1,6 1-17,-34-18 7,1 0 0,0-1 1,-1 1-1,1-1 0,0-1 0,0 1 0,0-1 1,0 0-1,0-1 0,1 1 0,-1-1 0,0 0 1,0-1-1,0 1 0,0-1 0,0 0 0,0-1 1,5-1-8,-4-1 12,0 0 1,0 0 0,0-1 0,-1 0 0,0 0 0,0-1 0,0 1 0,-1-1 0,0 0 0,0-1 0,0 1 0,-1-1 0,0 0 0,0-1-13,10-18 29,-1 0 1,-2-1 0,-1-1-1,0 0 1,-3 0 0,0-1 0,-2 0-1,-1 0 1,0-18-30,-3 8 24,-2 0 1,-1 0 0,-2 0-1,-2 0 1,-2 1-1,-12-38-24,9 35 10,2 0-1,-1-12-9,10 53 6,0 0 0,0 0 0,0 0 0,0 0 0,0-1 0,-1 1 0,1 0 0,0 0 0,0 0 0,0 0 0,0 0 0,0-1 0,0 1 0,0 0 0,0 0 0,0 0 0,0 0 0,0 0 0,0-1 0,0 1 0,0 0 0,0 0 0,0 0 0,0 0 0,0-1 0,0 1 0,0 0 0,0 0 0,0 0 0,0 0 0,0 0 0,0-1 0,0 1 0,0 0 0,1 0 0,-1 0 0,0 0 0,0 0 0,0 0 0,0-1 0,0 1 0,0 0 0,0 0 0,1 0 0,-1 0 0,0 0 0,0 0 0,0 0 0,0 0 0,0 0 0,1 0 0,-1 0 0,0 0 0,0 0-1,0 0 1,0 0 0,1 0 0,-1 0 0,0 0-6,10 10-206,16 26-2337,-22-30 1256,24 30-4733,5-2-866</inkml:trace>
  <inkml:trace contextRef="#ctx0" brushRef="#br0" timeOffset="894.28">1417 661 11955,'-1'0'322,"0"0"0,0-1 1,0 1-1,0 0 0,0 0 1,0 0-1,-1 0 0,1 0 1,0 0-1,0 0 0,0 0 1,0 0-1,-1 0 1,1 1-1,0-1 0,0 0 1,0 1-1,0-1 0,0 1 1,0-1-1,0 1 0,0 0 1,0-1-1,0 1 0,0 0 1,0 0-1,1-1 1,-1 1-1,0 0 0,0 0-322,0 2 332,-1 1 0,1-1 1,-1 1-1,1-1 0,0 0 0,0 1 0,1 0 0,-1-1 0,1 1 0,0 3-332,0 15 247,1 0-1,1 0 1,3 11-247,-4-23 618,14 80 291,-5-39-449,-2 1 0,-3-1 0,-2 1 0,-2 24-460,-4-40 97,1-19-69,0 0-1,2 0 1,0 0 0,0 0-1,2 0 1,0 0 0,4 15-28,-35-163 412,-9-36-329,-49-268 114,84 413-90,0 0 0,2-1 0,0 1 0,2 0 0,0 0 0,4-19-107,-3 34 20,-1-1 1,1 1-1,0 0 0,0 1 1,1-1-1,0 0 0,0 1 1,1-1-1,-1 1 0,1 0 1,1 0-1,-1 1 0,1-1 1,0 1-1,1 0 0,-1 0 1,1 1-1,0-1 0,0 1 1,0 1-1,0-1 0,5-1-20,-10 5 2,0 0 0,0-1 0,0 1 0,-1 0 0,1 0 0,0 0 0,0 0 0,0 0 0,0 0 0,0 1-1,0-1 1,0 0 0,0 0 0,0 1 0,-1-1 0,1 0 0,0 1 0,0-1 0,0 1 0,-1-1 0,1 1 0,0 0-1,0-1 1,-1 1 0,1 0 0,-1-1 0,1 1 0,0 0 0,-1 0 0,0-1 0,1 1 0,-1 0 0,1 0 0,-1 0 0,0 0-1,1 0 1,-1-1 0,0 1 0,0 0 0,0 0 0,0 0 0,0 1-2,6 48 29,-5-40-9,-1-8-16,0 0-1,1-1 1,0 1 0,-1-1 0,1 1 0,0-1 0,-1 1-1,1-1 1,0 1 0,0-1 0,0 0 0,0 0 0,1 1 0,-1-1-1,0 0 1,0 0 0,1 0 0,-1 0 0,1 0 0,-1-1-1,1 1 1,-1 0 0,1-1 0,-1 1 0,1-1 0,0 1-1,-1-1 1,1 0-4,51 5-17,-53-5 16,0 0-729,6 0 956,-4 0-8266,-1 2 4780</inkml:trace>
  <inkml:trace contextRef="#ctx0" brushRef="#br0" timeOffset="2248.47">1371 531 4185,'-8'-12'1374,"-1"0"0,0 1 0,0 1 0,-7-6-1374,12-3 4320,7 10-616,4 8 3711,3 6-7152,0 0 1,0 1-1,0 0 0,-1 0 1,0 1-1,0 0 0,0 1 1,-1 0-1,-1 1 0,1-1 1,-1 2-1,-1-1 0,5 8-263,23 43 490,34 52-46,299 421 256,-324-471-594,-18-23 27,2-2 0,19 19-133,-42-52 17,0-1 0,0 1 0,0 0 0,0-1-1,1 0 1,0 0 0,0 0 0,0-1 0,0 0 0,0 0-1,0 0 1,0 0 0,1-1 0,-1 0 0,0 0 0,1 0-1,3-1-16,-6 0 10,0 0-1,0-1 0,0 1 0,-1-1 0,1 1 0,0-1 0,0 0 0,-1 0 0,1 0 0,-1 0 0,1-1 0,-1 1 0,1-1 0,-1 0 0,0 1 1,0-1-1,1 0 0,-2 0 0,1 0 0,0-1 0,0 1 0,-1 0 0,1-1 0,-1 1 0,1-1 0,-1 1 0,0-1 0,0 0 0,-1 0 0,1 1 1,0-1-1,-1 0 0,0-2-9,4-31 51,-3 0-1,-1 0 1,-2 0 0,-1 0 0,-4-12-51,-2-30 71,-9-64 781,-18-50-852,-9-69 450,44 256-448,0 1-1,0-1-1,1 0 0,0 1 1,0-1-1,0 1 0,0-1 1,1 0-1,0-1 0,-1 6-16,0 0-1,0-1 1,0 1 0,0 0-1,1 0 1,-1 0 0,0 0 0,0 0-1,0-1 1,1 1 0,-1 0-1,0 0 1,0 0 0,0 0-1,1 0 1,-1 0 0,0 0 0,0 0-1,0 0 1,1 0 0,-1 0-1,0 0 1,0 0 0,1 0-1,-1 0 1,0 0 0,0 0 0,0 0-1,1 0 1,-1 0 0,0 0-1,0 0 1,0 1 0,1-1-1,-1 0 1,0 0 0,0 0 0,0 0-1,0 0 1,1 1 0,-1-1-1,0 0 1,0 0 0,0 0-1,0 0 1,0 1 0,0-1-1,1 0 1,-1 0 0,0 0 0,0 1-1,0-1 1,0 0 0,0 0-1,0 0 1,0 1 0,0-1-1,0 0 1,0 0 0,0 1 0,0-1-1,0 0 1,0 0 0,0 0-1,0 1 1,0-1 0,-1 0 16,1 1-126,15 30-4845,42 35 238</inkml:trace>
  <inkml:trace contextRef="#ctx0" brushRef="#br0" timeOffset="2714.72">2633 661 6057,'0'0'210,"0"0"0,0 1 0,0-1 0,-1 0-1,1 0 1,0 0 0,0 0 0,0 0 0,0 0 0,0 0 0,0 0-1,0 0 1,0 0 0,0 0 0,0 0 0,0 0 0,0 0-1,0 0 1,0 0 0,0 1 0,-1-1 0,1 0 0,0 0-1,0 0 1,0 0 0,0 0 0,0 0 0,0 0 0,0 0-1,0 0 1,0 0 0,0 1 0,0-1 0,0 0 0,0 0 0,0 0-1,0 0 1,0 0 0,0 0 0,0 0 0,1 0 0,-1 0-1,0 0 1,0 0 0,0 1 0,0-1 0,0 0 0,0 0-1,0 0 1,0 0 0,0 0 0,0 0 0,0 0-210,-1 0 117,1 0 0,-1 0 1,0 1-1,0-1 0,1 0 1,-1 0-1,0 1 0,1-1 1,-1 0-1,0 1 0,1-1 1,-1 1-1,0-1 0,1 1 1,-1-1-1,1 1 0,-1-1 0,1 1 1,-1-1-1,1 1 0,-1 0 1,1-1-1,0 1 0,-1 0 1,1 0-1,0-1 0,0 1 1,-1 0-1,1 0 0,0-1 1,0 1-1,0 0 0,0 0 1,0-1-1,0 1 0,0 0 1,0 0-1,0-1 0,1 1 0,-1 0 1,0 0-1,0-1 0,1 1-117,43 245 4620,-15-93-3558,-4 11-1062,-21-128 90,-1-15 31,-1-1 1,-1 1-1,-1 17-121,-4-53 401,-1 1 0,0 1 0,-2-1-1,-2-4-400,-52-94 498,38 73-354,1-1-1,2-2 1,1 0 0,-11-40-144,27 68 32,0 0 1,0 0-1,1 0 1,1 0-1,0-1 1,1 1-1,1 0 0,0-1 1,1 1-1,0 0 1,1 0-1,1 0 1,0 0-1,1 1 1,1-1-1,0 1 1,7-11-33,-2 6 3,0 1 1,1 0-1,1 1 0,0 1 1,1 0-1,1 0 1,0 2-1,1 0 0,1 0 1,0 2-1,0 0 0,1 1 1,0 1-1,1 0 1,0 2-1,1 0 0,-1 1 1,1 1-1,0 1 1,1 1-1,-1 0 0,4 2-3,11-2 40,0 3 0,0 1 0,0 1 0,31 7-40,-52-6-46,-1 0-1,1 0 1,-1 1 0,1 1-1,-1 0 1,0 1 0,-1 0-1,0 1 1,0 1 0,0 0-1,-1 0 1,0 1 0,6 7 46,-15-14-375,0 0 0,0 0 0,0 1 1,0-1-1,-1 1 0,1-1 0,-1 1 1,0 0-1,0-1 0,0 1 0,0 0 1,0 0-1,0 2 375,-1-2-375,0-1 0,-1 1-1,1 0 1,-1-1 0,0 1 0,1-1 0,-1 1-1,0-1 1,-1 1 0,1-1 0,0 0 0,-1 1 375</inkml:trace>
  <inkml:trace contextRef="#ctx0" brushRef="#br0" timeOffset="3075.3">2753 1025 12995,'17'-9'4041,"15"-6"824,3 1-3985,27-1 288,2 3-800,9 2 1521,-7 8-201,-13 14-6601,-31 7 3777</inkml:trace>
  <inkml:trace contextRef="#ctx0" brushRef="#br0" timeOffset="3451.24">2614 1493 15771,'23'0'5033,"3"-4"1145,11-7-4514,20 0-176,10-4-759,20-6-89,3 2-448,13-3-80,-17-1 104,-10-3-16,-25 6-16,-24-9-6553,-36-1 2176</inkml:trace>
  <inkml:trace contextRef="#ctx0" brushRef="#br0" timeOffset="3452.24">2806 1 14075,'-31'27'3537,"22"3"1424,-7 4-4193,-7 18 24,-2-1-248,-9 12 1313,2-6-265,-2 10-6585,4-15 3689</inkml:trace>
  <inkml:trace contextRef="#ctx0" brushRef="#br0" timeOffset="3829.3">3666 558 13755,'18'19'8508,"-4"14"-5354,5 46-2808,-14-55 835,6 41-839,-2 1-1,-3 0 0,-3 0 0,-3 0 1,-3 0-1,-3 0 0,-2 0 0,-4-1 1,-17 56-342,27-113 13,-14 34 164,15-41-169,0 0-1,1-1 1,-1 1 0,1 0-1,-1-1 1,0 1 0,1-1-1,-1 1 1,0-1 0,0 1-1,0-1 1,1 0 0,-1 1-1,0-1 1,0 0 0,0 0-1,0 0 1,1 1 0,-1-1-1,0 0 1,0 0 0,0 0-1,0 0 1,0-1 0,0 1-1,1 0 1,-1 0 0,0 0-1,0-1 1,0 1 0,0 0-1,1-1 1,-1 1 0,0-1-1,0 1 1,1-1 0,-1 1-1,0-1 1,1 1 0,-1-1-1,1 0 1,-1 1 0,0-1-1,1 0 1,0 0 0,-1 0-8,-11-12 82,1-1 1,0-1-1,1 0 1,0 0 0,1-1-1,-3-10-82,-40-101 325,41 93-270,0 0 1,2 0-1,2 0 1,1-1-1,1 0 0,3-1 1,0 1-1,2 0 1,4-18-56,-2 32 26,1 0 0,2 0 0,0 1 0,1-1 0,1 1 0,1 1 0,0-1 0,2 1 0,0 1 0,1-1 1,1 2-1,1 0 0,0 0 0,1 1 0,1 1 0,4-2-26,-5 5-22,1 2 0,0-1 0,1 2 0,0 0 0,1 1 0,-1 1 0,1 1 1,1 0-1,-1 1 0,1 1 0,0 0 0,0 1 0,0 2 0,1-1 0,-1 2 0,0 1 0,1 0 0,-1 1 0,3 2 22,2 0-190,0 0 0,-1 2 0,1 1 0,-1 1-1,0 1 1,-1 1 0,0 1 0,-1 0 0,0 2-1,-1 0 1,0 1 0,-1 1 0,0 1 0,11 14 190,-24-24-954,1 1 1,-1 1 0,0-1 0,-1 1 0,0-1 0,1 3 953,7 38-6093</inkml:trace>
  <inkml:trace contextRef="#ctx0" brushRef="#br0" timeOffset="4205.39">3490 941 8066,'-30'7'2672,"9"2"857,21 5-1889,13 1 257,3-3-41,18 0 209,11-4-217,16-1-192,3-3-487,25 2-193,-3 1-488,4 5-200,-14 4-208,2 6 848,-26 3-16,-5 5-6561,-11-5 3073</inkml:trace>
  <inkml:trace contextRef="#ctx0" brushRef="#br0" timeOffset="4525.07">3777 1577 15259,'-17'-34'4865,"6"1"761,16 32-3738,24-9-1008,17 1-128,10 9-488,14-6 112,-5 12-328,11-2-8,-12 1-16,10-2 489,-6 1 39,11-5 0,-7-2-2857,14-17-3704,1-12-216</inkml:trace>
  <inkml:trace contextRef="#ctx0" brushRef="#br0" timeOffset="4894.49">5467 810 11586,'-11'-18'2207,"0"1"-1,-1 0 0,-1 1 0,-1 1 0,-6-6-2206,11 13 341,0 1 0,0 1 0,0-1 0,-1 2 0,0-1 0,-1 1 0,1 1 0,-1 0 0,0 0 0,-8-1-341,-4 0 273,-1 1 0,0 1-1,0 1 1,-1 1 0,1 2 0,-20 2-273,29-2 72,0 1 0,0 1 1,1 1-1,-1 0 0,1 0 0,0 1 0,1 1 0,-1 1 1,1 0-1,0 0 0,-8 7-72,19-13 7,0 1 1,0-1-1,0 1 0,1-1 1,-1 1-1,0 0 0,0-1 1,1 1-1,-1 0 0,1 0 1,0 0-1,0 0 0,0 0 1,0 1-1,0-1 0,0 0 1,0 0-1,0 1 0,1-1 1,0 1-1,-1-1 0,1 0 1,0 1-1,0-1 0,0 1 1,0-1-1,1 0 0,-1 1 1,1-1-1,-1 0 0,1 1 1,0-1-1,0 0 0,0 0 0,0 1 1,0-1-1,2 1-7,3 5 8,1 0-1,0-1 1,0 0 0,0-1-1,1 0 1,0 0 0,1 0-1,5 2-7,117 63 100,53 16-100,-76-38 38,-2 5 0,80 55-38,-171-98 4,0 0 0,0 1 0,-2 1-1,1 0 1,-2 1 0,1 0 0,6 11-4,-16-20 7,1 0 0,-1 0 1,0 0-1,-1 0 0,1 1 1,-1-1-1,0 1 1,-1-1-1,1 1 0,-1 0 1,0 0-1,0-1 0,-1 1 1,0 0-1,0 0 0,0 0 1,-1 0-1,0 0 0,0 0 1,0-1-1,-1 1 0,1 0 1,-1-1-1,-1 1 0,1-1 1,-2 2-8,-3 2 45,0 0 0,0-1 0,-1 1 0,0-1 0,-1-1 1,1 0-1,-11 6-45,-73 44 400,65-42-251,-39 21 549,-2-2-1,-1-4 1,-71 20-698,71-31 294,-2-4 1,0-3-1,-26 0-294,-56 8-5564,86-12-938,-9-8-1038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1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11434,'4'-14'1503,"0"0"-1,-1 0 0,-1 0 1,0 0-1,-1-1 0,0-3-1502,-1 3 647,20 151 3017,-3-5-2768,28 227 561,-14 29-1457,-20-243 163,-11-144-159,0 1 0,0-1 0,0 0 1,0 0-1,0 0 0,0 1 0,0-1 0,0 0 0,1 0 0,-1 0 0,0 1 0,0-1 1,0 0-1,0 0 0,0 1 0,0-1 0,0 0 0,0 0 0,0 0 0,-1 1 0,1-1 0,0 0 1,0 0-1,0 0 0,0 1 0,0-1 0,0 0 0,0 0 0,0 0 0,-1 0 0,1 1 1,0-1-1,0 0 0,0 0 0,0 0 0,-1 0 0,1 0 0,0 1 0,0-1 0,0 0 0,0 0 1,-1 0-1,1 0 0,0 0 0,0 0 0,-1 0 0,1 0 0,0 0 0,0 0 0,-1 0-4,-8-11 139,-8-19-5,0-17-85,1 0 1,3-2-1,1 1 1,3-2-1,2 1 1,2-1-1,2 0 1,3-7-50,0 15 5,1-1-1,3 1 1,2 0 0,1 0 0,2 1 0,2 0 0,1 0-1,4-1-4,-9 24-3,2 0-1,0 1 1,2 0-1,-1 0 1,2 1-1,0 1 1,1 0-1,8-7 4,-10 12-4,0 1-1,0 1 1,1 0 0,0 0-1,0 1 1,1 1 0,0 0 0,0 1-1,0 0 1,1 1 0,0 0-1,7 0 5,-5 1-5,0 2-1,0 0 0,0 0 1,0 1-1,0 1 1,0 1-1,0 0 0,0 1 1,-1 1-1,1 1 0,-1 0 1,0 0-1,-1 2 0,1 0 1,-1 0-1,0 2 0,-1 0 1,9 7 5,-7-3-5,-1 0 0,0 1 0,-1 0 0,-1 1 0,0 1 0,-1 0-1,-1 0 1,-1 1 0,0 0 0,-1 1 0,-1 0 0,0 0 0,-2 1 0,0-1 0,0 8 5,1 15 4,-3 1 0,-1-1 0,-2 1 0,-2-1 0,-2 0-1,-1 0 1,-3 0 0,-1 0 0,-2-1 0,-1-1 0,-3 0 0,-1 0 0,-1-2 0,-8 10-4,12-27 6,0-1 1,-1 0 0,-1-1-1,-1 0 1,0-2 0,-2 0-1,0 0 1,0-2 0,-1 0-1,-1-2 1,-11 6-7,-11 3 17,-1-2 0,0-2-1,-2-1 1,1-3 0,-16 1-17,38-8 158,0-2 1,0-1-1,0 0 0,0-2 1,-1 0-1,1-2 0,-6-1-158,23 0-4123,20 0 577</inkml:trace>
  <inkml:trace contextRef="#ctx0" brushRef="#br0" timeOffset="469.91">1351 523 12579,'-1'-4'444,"0"0"0,0 1 1,0-1-1,0 1 1,-1-1-1,1 1 0,-1 0 1,0-1-1,0 1 1,0 0-1,0 0 0,0 0 1,-1 1-1,1-1 1,-1 0-1,0 1 0,0 0 1,0-1-1,0 1 1,0 1-1,-4-3-444,2 3 256,-1-1 0,1 1 1,-1 0-1,1 0 0,-1 1 1,0 0-1,1 0 0,-1 0 0,0 0 1,1 1-1,-1 0 0,1 0 1,-1 1-1,-4 1-256,-4 2 155,0 1 0,0 0 0,1 0 0,0 2 0,1-1 0,-1 2 0,2-1 0,-1 2 0,1 0 0,0 0 0,1 1 0,1 0 0,-1 1 0,2 0 0,0 0 0,-6 12-155,5-5 75,1-1 1,0 1 0,2 1 0,0-1-1,2 1 1,0 0 0,1 0 0,1 0-1,1 1 1,0-1 0,2 0 0,1 6-76,0 3 43,2-1 1,1 0 0,1 1 0,2-2 0,0 1 0,2-1 0,12 22-44,-19-41 8,2 0 0,-1 0-1,1 0 1,0-1 0,1 0 0,0 0 0,0-1-1,0 1 1,1-1 0,0-1 0,0 1 0,1-1 0,-1 0-1,1-1 1,0 0 0,0 0 0,1-1 0,-1 0 0,1 0-1,0-1 1,-1 0 0,1-1 0,0 0 0,0 0-1,0-1 1,8 0-8,-5-1 12,1 0-1,-1-1 1,0 0 0,0-1-1,0-1 1,0 1 0,-1-2-1,0 0 1,1 0-1,-2-1 1,1 0 0,-1-1-1,0 0 1,0-1-1,4-4-11,-3 0 17,0 0 0,-1-1 0,-1 0 0,0 0-1,0-1 1,-1 0 0,-1-1 0,-1 0-1,0 0 1,-1 0 0,1-3-17,0-7 20,-1 0 1,-1-1-1,-1 0 1,-1 1-1,-1-1 1,-2 0-1,0 0 1,-2 0-1,0 1 1,-2-1-1,-1 1 1,-1 0-1,-2 1 1,-7-16-21,10 28 73,0 1 0,-1 0 0,-1 1 0,0 0 0,0 0 0,-1 1 0,0-1 0,-1 2 0,0 0 0,0 0 0,0 1 0,-1 0 0,-5-2-73,8 5-67,0 0 0,0 1 0,-1 0 0,0 0 0,1 1 0,-1 0 0,0 1 0,0 0 0,0 0 1,-9 1 65,12 0-478,-1 1 0,0 0-1,1 0 1,-1 1-1,1 0 1,0 0-1,0 1 1,-1-1-1,-3 4 480,-17 16-4163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37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74 214 9890,'-6'-3'727,"0"0"-1,0 0 1,0-1 0,0 0-1,1 0 1,0 0-1,0-1 1,0 0 0,0 0-1,-1-2-726,5 5 156,-1 1 1,1-1-1,0 0 0,0 0 1,0 0-1,0 0 0,0 0 1,0 0-1,0 0 0,1 0 0,-1-1 1,1 1-1,0 0 0,-1 0 1,1 0-1,0-1 0,0 1 0,1 0 1,-1 0-1,0-1 0,1 1 1,-1 0-1,1 0 0,0 0 0,0 0 1,-1 0-1,2 0 0,-1 0 1,0 0-1,0 0 0,0 0 1,1 1-1,-1-1 0,2-1-156,6-4 279,0-1 0,0 1-1,1 1 1,0 0 0,0 0 0,1 1-1,-1 0 1,1 1 0,0 0 0,1 1-1,-1 0 1,0 0-279,34-5 501,-1 2 0,22 1-501,-44 3 173,172-4 290,0 8-1,41 12-462,-112-6 106,-20-1 954,4 5-1060,-81-7-4089,-25 1 550</inkml:trace>
  <inkml:trace contextRef="#ctx0" brushRef="#br0" timeOffset="448.25">719 78 12763,'-4'2'573,"-1"0"0,2 1 0,-1-1 0,0 1 0,0 0 0,1 0 0,0 1 0,-1-1 0,1 0 0,1 1 0,-1 0 0,0 0 0,1 0 0,-2 4-573,0 1 502,0 0 1,1 1-1,0-1 0,1 1 1,0 0-1,1 0 0,0 1-502,-1 24 980,2-1 0,2 1 1,5 25-981,-7-53 273,49 325 2812,-8-68-1325,-20-110-1353,-31-173-6596,-1-9 1456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24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65 652 10602,'-2'0'470,"0"0"-1,0 1 1,1-1 0,-1 0-1,0 1 1,1-1-1,-1 1 1,0-1 0,1 1-1,-1 0 1,1 0-1,-1 0 1,1 0 0,0 0-1,-1 0 1,0 1-470,1 1 268,0 0 0,0-1 0,1 1 0,-1 0 0,1 0-1,0 0 1,0-1 0,0 1 0,0 0 0,1 2-268,-1 0-5,10 121 3978,15 55-3973,-2-12 862,-5-42-401,-8-65-270,-3-1-1,-2 1 1,-3 45-191,-2-106 3,0 0 0,1-1 0,-1 1 1,0-1-1,0 1 0,0 0 0,0-1 0,0 1 1,0 0-1,0-1 0,0 1 0,0-1 1,0 1-1,0 0 0,-1-1 0,1 1 0,0-1 1,0 1-1,-1 0 0,1-1 0,0 1 1,-1-1-1,1 1 0,0-1 0,-1 1 0,1-1 1,-1 0-1,1 1 0,-1-1 0,1 1 1,-1-1-1,1 0 0,-1 1 0,1-1 0,-1 0 1,0 0-4,-15-16 401,-12-37 297,12 12-488,2-1 1,2 0-1,2-1 1,1 0 0,-1-36-211,4-1 11,3 1 1,6-57-12,-2 114 0,1 1 0,1 0 0,1 0-1,1 1 1,0-1 0,2 1 0,0 0 0,1 1 0,1-1 0,1 2 0,6-9 0,-8 16-3,0 1 0,1 0 0,0 0 0,0 1 0,1 0 0,0 1 0,1 0 0,0 0 0,0 1 0,1 1 0,0 0 0,0 0 0,0 1 0,1 1 0,-1 0 0,1 1 0,0 0 0,11-1 3,-3 2-4,-1 1-1,0 1 1,0 1-1,1 0 1,-1 1-1,0 2 1,0 0 0,-1 1-1,1 0 1,-1 2-1,0 1 1,0 0-1,-1 1 1,-1 1-1,1 1 1,-1 0 0,-1 1-1,0 1 1,-1 0-1,-1 2 1,0-1-1,0 2 1,-2 0-1,0 0 1,-1 1 0,0 0-1,2 9 5,0 7 2,-1 0-1,-2 1 1,-1 0 0,-2 0-1,-1 1 1,-2 0 0,-1 0-1,-2 0 1,-1 0 0,-2 0-1,-2 0 1,-1 0 0,-1-1-1,-2 0 1,-1 0 0,-13 28-2,16-49 6,0 0-1,-1 0 1,0 0 0,-1-1 0,0 0-1,-1-1 1,-1 0 0,0-1 0,0 1 0,-1-2-1,0 0 1,-1 0 0,-2 1-6,-4 0 13,-1 0 0,0-1 0,0-1 0,-1-1 0,0-1 0,0 0 0,0-2 0,-1 0 0,-1-1-13,-21 3 167,-1-2 0,1-1 1,-1-2-1,0-3 0,-10-2-167,43 0-179,11 3 49,0 1-1,1 0 1,-1-1 0,0 1 0,0-1 0,0 1 0,0 0 0,0-1 0,0 1 0,1 0 0,-1-1 0,0 1 0,0 0 0,0-1 0,1 1 0,-1 0 0,0-1 0,1 1 0,-1 0 0,0 0 0,1-1 0,-1 1 0,0 0-1,1 0 1,-1 0 0,0 0 0,1-1 0,-1 1 0,0 0 0,1 0 0,-1 0 0,1 0 0,-1 0 0,0 0 130,29-7-3383</inkml:trace>
  <inkml:trace contextRef="#ctx0" brushRef="#br0" timeOffset="1293.95">1107 12 8866,'-22'5'2937,"-8"-21"711,-4 24-2511,4 7-33,1 11-296,6 1-480,7 11 2569,12 3-6666,16 14 3081</inkml:trace>
  <inkml:trace contextRef="#ctx0" brushRef="#br0" timeOffset="766.26">1428 564 12027,'-9'14'6105,"4"12"-3818,1 35-1670,4-47 324,-16 341 3652,1 1-3281,12-231-1096,-17-303 228,17-87-391,4 155-35,-4 63-17,2 35-1,0 0 1,1 0-1,0 0 0,1 0 0,1-5 0,1 22-104,1 0 0,-1 0 0,0 0 0,-1 1 0,1-1 0,-1 1 0,0 0 0,1 5 104,-3-10-472,0 3-793,1-2-3403,0-1 822</inkml:trace>
  <inkml:trace contextRef="#ctx0" brushRef="#br0" timeOffset="1668.88">1443 607 10682,'-109'-13'3577,"104"-5"832,9 1-3113,7 1 225,5 4-617,17 4-168,11 1-368,18 3-120,5 1-136,19 4-40,-7 2-32,3 9 752,-22 3 969,-11 10-6554,-26-3 3272</inkml:trace>
  <inkml:trace contextRef="#ctx0" brushRef="#br0" timeOffset="2010.69">1389 1008 13795,'-29'-8'3337,"24"-2"1264,10-1-3825,24 3-104,24 0-120,14 0-152,21-1-88,1 7-248,4 9 800,-25 3 793,-10 18-6562,-33 4 3272</inkml:trace>
  <inkml:trace contextRef="#ctx0" brushRef="#br0" timeOffset="2363.79">1490 1587 13787,'-15'-8'4225,"24"1"1224,14 0-4001,16 0-15,11 3-529,20-10-256,9 5-424,12-5-88,-7 1-80,5-1 624,-17 9 216,-4-4-3376,-17 8-3193,-1-10 167</inkml:trace>
  <inkml:trace contextRef="#ctx0" brushRef="#br0" timeOffset="2992.59">2344 723 10242,'-16'-8'2286,"-14"-4"2726,30 11-4954,-1 1 0,1 0 0,0 0 0,-1 0 0,1 0 0,-1 0 0,1 0 0,0 0 0,-1 0 0,1 0 0,-1 0 0,1 0 0,0 0 0,-1 0 0,1 0 1,0 1-1,-1-1 0,1 0 0,0 0 0,-1 0 0,1 0 0,0 1 0,-1-1 0,1 0 0,0 0 0,-1 1 0,1-1 0,0 0 0,0 1 0,-1-1 0,1 0 0,0 1 0,0-1 0,0 0 0,0 1 0,-1-1 0,1 0 0,0 1 0,0-1 0,0 1 0,0-1 0,0 0 0,0 1 0,0-1 0,0 0 0,0 1 0,0-1 0,0 1 0,0-1 0,0 0 0,1 1 0,-1-1 0,0 0 0,0 1 0,0-1 0,0 0 0,1 1 0,-1-1 0,0 1-58,11 31 1316,1 0 0,1 0 0,11 17-1316,12 29 861,-12-18-457,-3 1 0,0 11-404,-14-45 54,-2 1 0,0 1 0,-2-1 0,-1 0 0,-1 29-54,-1-56 4,0-1 0,0 1 0,0 0 0,0-1-1,0 1 1,0-1 0,0 1 0,0 0 0,0-1 0,0 1 0,0 0 0,0-1 0,-1 1 0,1-1 0,0 1 0,0-1 0,-1 1 0,1 0 0,0-1 0,-1 1 0,1-1 0,0 1 0,-1-1-1,1 0 1,-1 1 0,1-1 0,-1 1 0,1-1 0,-1 0 0,1 1 0,-1-1 0,1 0 0,-1 0 0,1 1 0,-1-1-4,-19-12 99,-15-34 5,34 45-100,-18-28 25,3-1-1,0 0 0,2-1 1,1 0-1,-8-31-28,-6-40 45,0-25-45,17 80 16,8 40-11,1-1-1,0 1 1,0-1-1,0 1 1,1-1 0,1-7-5,-1 14 0,0 0 1,1 0 0,-1 0-1,0-1 1,1 1-1,-1 0 1,0 0 0,1 0-1,0 0 1,-1 0 0,1 0-1,0 0 1,-1 0-1,1 0 1,0 0 0,0 0-1,0 0 1,0 1-1,0-1 1,0 0 0,0 1-1,0-1 1,0 1-1,0-1 1,0 1 0,0-1-1,0 1 1,1 0-1,-1-1 1,0 1 0,0 0-1,0 0 1,1 0 0,-1 0-1,0 0 1,0 0-1,0 0 1,1 1 0,-1-1-1,0 0 1,0 1-1,0-1 1,0 1 0,0-1-1,0 1 1,1 0-1,22 8 78,-1 1-1,0 1 1,-1 1-1,0 1 1,-1 1 0,-1 1-1,1 1-77,47 43 763,18 23-763,-80-76 25,133 140 365,-78-77-272,4-3-1,41 31-117,-99-91 16,1 0 0,0-1 0,0 0 0,0 0 1,1-1-1,-1 0 0,1 0 0,0-1 0,6 2-16,-12-5 7,-1 1 0,1-1 0,-1 0 0,1 0 0,0 0 0,-1 0 0,1 0 0,-1-1 0,1 1 0,0-1 0,-1 0 0,1 1 0,-1-1 0,0 0 1,1-1-1,-1 1 0,0 0 0,1-1 0,-1 1 0,0-1 0,0 1 0,0-1 0,-1 0 0,1 0 0,0 0 0,-1 0 0,1 0 0,-1-1 0,1 1 0,-1 0 0,0-1 0,0 1 1,0-1-1,-1 1 0,1-1 0,-1 1 0,1-3-7,3-12 29,-1 0-1,0 0 1,-2-1 0,0 1 0,-1-1-1,0 1 1,-4-18-29,-5-24 87,-13-40-87,4 22 30,9 36-8,-13-72-9,21 101 1,0-1 0,1 1 0,0 0 0,0-1 1,2 1-1,-1 0 0,4-12-14,-4 21 11,0 1 0,0-1 0,0 1 1,0-1-1,0 1 0,1-1 0,-1 1 0,1 0 0,-1 0 1,1 0-1,0 0 0,0 0 0,0 0 0,0 0 0,0 1 1,0-1-1,1 1 0,-1-1 0,0 1-11,33-7-4855,-11 6 1075</inkml:trace>
  <inkml:trace contextRef="#ctx0" brushRef="#br0" timeOffset="3390.13">3434 869 11650,'-5'-32'2905,"21"-4"1296,24 7-3241,26 2 112,15 1-39,28-3-145,-7 3-304,20-1-168,-6 4-256,7 5-64,-25 6-48,7 7 1000,-32 5 713,-26 2-6562,-36 1 3424</inkml:trace>
  <inkml:trace contextRef="#ctx0" brushRef="#br0" timeOffset="3757.5">4099 754 11939,'-29'30'3400,"6"2"1313,15 2-3432,4 16 447,-1-1-344,-1 12-7,5-2-473,-1 6-176,0-5-264,6 2-120,-2-11-208,4 0-32,5-14-48,6-6 88,-2-11 704,10-6 0,4-4-6577,5 1 2905</inkml:trace>
  <inkml:trace contextRef="#ctx0" brushRef="#br0" timeOffset="4353.83">4734 737 7522,'-1'-1'318,"0"1"1,-1 0 0,1 0 0,0 0-1,0 1 1,0-1 0,0 0-1,0 0 1,-1 1 0,1-1 0,0 0-1,0 1 1,0-1 0,0 1 0,0-1-1,0 1 1,0 0 0,0 0 0,0-1-1,1 1 1,-1 0 0,0 0 0,0 0-1,1 0 1,-2 0-319,1 2 326,-1 0-1,1 0 1,0 1 0,0-1 0,0 0-1,1 0 1,-1 0 0,1 1 0,0-1-1,-1 1-325,2 13 552,0 1-1,0 0 0,4 12-551,-3-22 546,42 214 2994,22 43-3540,-44-178 136,-21-87-130,-1 1 0,1-1-1,-1 1 1,0-1 0,1 1 0,-1 0 0,0-1 0,0 1 0,1-1 0,-1 1 0,0 0 0,0-1 0,0 1 0,0-1 0,0 1 0,0 0 0,0-1 0,0 1 0,0 0 0,0-1 0,0 1 0,0 0 0,-1-1-1,1 1 1,0-1 0,0 1 0,-1-1 0,1 1 0,0 0 0,-1-1 0,1 1 0,0-1 0,-1 1 0,1-1 0,-1 0 0,1 1 0,-1-1 0,1 1 0,-1-1-6,-24-13 200,-23-34 38,33 24-218,0 1 1,2-2-1,0 0 0,2 0 0,0-2 0,2 1 0,1-1 0,1 0 0,1 0 0,2-1 0,0 0 0,2 0 0,1 0 0,1 0 1,1 0-1,2 0 0,0 0 0,2 0 0,8-25-20,-9 42-3,0 0 1,0 0-1,1 0 1,1 1-1,0 0 1,0 0-1,0 0 1,1 1-1,1 0 1,-1 0-1,1 1 1,1 0-1,2-2 3,2 0-5,1 1 0,-1 0-1,2 1 1,-1 1 0,1 0 0,-1 1-1,2 0 1,-1 2 0,2-1 5,0 1-6,0 0 0,1 2 0,-1 0 0,1 0 0,-1 2 1,1 0-1,-1 1 0,0 1 0,1 1 0,-1 0 1,-1 1-1,1 1 0,-1 0 0,0 2 0,0-1 0,11 9 6,-23-14 0,-1 1-1,0-1 1,0 0 0,0 1-1,-1 0 1,1-1-1,0 1 1,-1 0-1,0 0 1,0 1-1,0-1 1,0 0-1,0 1 1,-1-1-1,1 1 1,-1 0-1,0-1 1,0 4 0,-1-3 0,0-1 1,0 1-1,0-1 1,-1 1-1,0 0 1,0-1 0,0 1-1,0-1 1,0 1-1,0-1 1,-1 0-1,0 0 1,0 0-1,0 0 1,0 0-1,-1 1 0,-7 7 4,0-1-1,0-1 1,-1 0 0,0 0-1,-1-1 1,0 0-1,0-1 1,-1 0-1,0-1-3,-68 26 117,-1-3-1,-1-4 1,-67 10-117,92-22 259,52-12-192,1 0 0,-1 1 1,0 0-1,0 0 1,1 0-1,-1 1 0,-1 1-67,6-3 11,1-1 0,-1 0-1,1 1 1,0-1 0,-1 1-1,1-1 1,-1 0 0,1 1-1,0-1 1,-1 1 0,1 0-1,0-1 1,-1 1 0,1-1-1,0 1 1,0-1 0,0 1-1,-1 0 1,1-1 0,0 1-1,0-1 1,0 1 0,0 0-1,0-1 1,0 1-11,1 1 10,-1-1-1,1 0 1,0 1-1,-1-1 1,1 0-1,0 1 1,0-1-1,0 0 1,0 0-1,0 0 1,0 0 0,0 0-1,1 0 1,-1 0-1,1 0-9,11 8 58,2 0 0,0-1 0,0 0-1,0-1 1,1-1 0,3 0-58,103 28 239,-87-26-177,586 142 981,-581-140-779,-14-3 153,0-1 1,22 2-418,-39-7-745,1-1 0,-1 0 0,1-1 0,-1 1 0,0-2 0,1 0 745,33-16-3498</inkml:trace>
  <inkml:trace contextRef="#ctx0" brushRef="#br0" timeOffset="4985.41">5937 779 12347,'-17'-16'5683,"16"16"-5546,1-1 1,-1 1-1,1 0 1,-1 0-1,1 0 0,-1 0 1,0 0-1,1 0 1,-1 0-1,1 0 0,-1 0 1,1 0-1,-1 1 1,1-1-1,-1 0 0,1 0 1,-1 0-1,1 1 0,-1-1 1,1 0-1,-1 0 1,1 1-1,-1-1 0,1 1 1,-1-1-138,0 2 157,-1 0 1,1 0 0,0 1 0,0-1-1,0 0 1,0 0 0,0 1-1,1-1 1,-1 0 0,1 1-1,-1-1 1,1 1 0,0-1-1,0 0 1,0 1 0,0 1-158,9 79 2445,9 34-2445,-6-54 174,-4 0 0,-2 1 0,-2 22-174,-5-82 4,2 18 27,-2 1 0,-1-1 0,0 0 1,-2 0-1,0 0 0,-6 15-31,9-35 7,1-1 0,-1 1 1,0-1-1,0 1 0,1-1 0,-1 1 1,0-1-1,0 0 0,0 1 0,0-1 0,0 0 1,-1 0-1,1 0 0,0 0 0,-1 0 1,1 0-1,0 0 0,-1 0 0,1-1 1,-1 1-1,1 0 0,-1-1 0,0 0 1,1 1-1,-1-1 0,1 0 0,-1 0 1,0 1-1,1-1 0,-1-1 0,0 1 1,1 0-1,-1 0 0,1-1 0,-1 1 1,0 0-1,1-1 0,-1 0 0,1 1 1,-1-1-1,1 0 0,0 0 0,-1 0 1,1 0-1,0 0 0,-1 0 0,1-1-7,-6-2 22,1-1 0,0 0-1,0-1 1,1 0 0,0 0 0,0 0-1,0 0 1,0-1 0,-1-3-22,-1-7 13,1 0 0,0-1 0,1 0 0,1 0-1,1-1 1,1 1 0,0-1 0,1-18-13,2-11 21,3 1 0,7-41-21,-5 58 1,2 1 0,1 0-1,1 1 1,1 0 0,1 0-1,2 1 1,1 1 0,1 1-1,1 0 1,1 1 0,1 0-1,1 2 1,1 0 0,1 2-1,1 0 1,15-9-1,-33 25 0,1 0 1,0 0-1,0 0 0,0 1 1,0 0-1,1 1 0,-1-1 1,1 1-1,0 0 0,-1 1 1,1-1-1,0 2 0,0-1 1,0 1-1,0 0 1,0 0-1,0 0 0,0 1 1,0 1-1,2 0 0,-1 0 1,-1 1 0,0 1 1,0-1-1,0 1 0,0 0 0,-1 1 1,0 0-1,0 0 0,0 0 0,0 1 1,-1-1-1,0 1 0,0 1 0,0-1 0,-1 1 1,0-1-1,3 8-1,34 75 394,-4 1 0,6 33-394,49 190 696,-55-183-600,-28-106-147,-4-6 321,-38-38-4254,-44-45-124</inkml:trace>
  <inkml:trace contextRef="#ctx0" brushRef="#br0" timeOffset="5358.67">5877 1128 9722,'-11'-14'4497,"11"-2"56,14-1-1976,12 12-1177,15 2-280,8 4-608,20 4-24,-1-3-328,22 4-48,1-2-56,13 1 1121,-20 1 343,5-6-6553,-15-6 3425</inkml:trace>
  <inkml:trace contextRef="#ctx0" brushRef="#br0" timeOffset="5714.87">6955 801 12659,'-22'8'4041,"0"8"1176,9 5-3633,7 19 136,6 4-687,6 11-25,6 3-624,3 12-128,-2-14-160,0 5 0,-4-13-40,1-5 8,-2-17 448,3-7 416,-4-11-15,-2-19-6571,-1-17 2594</inkml:trace>
  <inkml:trace contextRef="#ctx0" brushRef="#br0" timeOffset="5715.87">6810 587 13523,'-60'-41'4049,"24"-8"920,18 4-4041,18 19 56,15 8-480,11 10 1129,20 9-6610,5 6 2680</inkml:trace>
  <inkml:trace contextRef="#ctx0" brushRef="#br0" timeOffset="6680.43">7473 660 9674,'-10'10'1503,"5"-5"-308,0-1-1,0 1 0,1 1 1,-1-1-1,1 1 0,-1 2-1194,-8 31 1541,0 40 2722,-1 60-4263,5 194 2016,9-306-1937,-1-14-46,0 0 0,1 0 0,1 0 0,0 1 0,1-1 0,0 0 0,1-1 0,4 13-33,1-18 109,-6-18 7,-5-21 9,-45-291 201,15-3-326,26 254 24,5 59-22,1 6-3,0 0 0,0 0 0,1-1 0,0 1 0,0 0 1,1 0-1,0 0 0,0 0 0,0-1 0,2-1 1,-3 8 0,0 1 0,1 0 0,-1 0 0,0-1-1,0 1 1,0 0 0,1 0 0,-1 0 0,0 0 0,1 0-1,-1-1 1,0 1 0,0 0 0,1 0 0,-1 0 0,0 0 0,1 0-1,-1 0 1,0 0 0,0 0 0,1 0 0,-1 0 0,0 0 0,1 0-1,-1 0 1,0 0 0,0 0 0,1 1 0,-1-1 0,0 0-1,1 0 1,-1 0 0,0 0 0,0 0 0,1 1 0,-1-1 0,0 0-1,0 0 1,0 0 0,1 1 0,-1-1 0,0 0 0,0 0 0,12 12 3,-11-11-3,112 126 893,-4 5 0,3 19-893,-70-89 101,2-1-1,3-3 1,3-1-1,2-3 1,57 46-101,-100-94 18,-1-1-1,1 1 1,0-2-1,0 1 1,0-1 0,1-1-1,3 1-17,-8-2 12,1-1-1,-1 1 0,0-1 0,0-1 0,1 1 1,-1-1-1,0 0 0,1 0 0,-1-1 0,0 1 0,1-1 1,-1 0-1,0-1 0,2 0-11,-5 1 7,-1-1 0,1 1 0,-1-1 0,1 1 0,-1-1 0,1 0 0,-1 1 0,0-1 0,0 0 0,0 0 0,0 0 0,0 0-1,0 0 1,0 0 0,-1 0 0,1 0 0,-1-1 0,1 1 0,-1 0 0,0 0 0,0 0 0,0-1 0,0 1 0,0 0 0,-1-2-7,-10-65 87,9 57-73,-41-177 203,16 79 257,4-2-1,-1-60-473,23 161 37,0-1-1,1 1 1,1 0-1,0 0 1,0 0-1,1 0 1,0 0-1,1 0 1,3-7-37,-5 16-4,0-1-1,1 0 1,-1 1 0,1-1-1,-1 1 1,1 0 0,0-1-1,0 1 1,0 0 0,0 0-1,0 0 1,0 0 0,0 1-1,1-1 1,-1 1 0,1-1-1,-1 1 1,1 0 0,0 0-1,-1 0 1,1 0 0,0 0-1,0 1 1,0-1 0,0 1-1,-1 0 1,1 0 0,0 0-1,0 0 1,0 0 0,0 1-1,0-1 1,-1 1 0,1 0-1,0 0 1,0 0 0,-1 0-1,1 0 1,0 1 4,34 15-4838,-4 2 157</inkml:trace>
  <inkml:trace contextRef="#ctx0" brushRef="#br0" timeOffset="7048.05">8654 776 12179,'7'55'9338,"18"27"-7397,-8-29-876,4 21 425,3 30-1490,-20-78 126,0 0 0,-2 0 0,-1 0 0,-1 1 0,-1-1-1,-1 2-125,2-26 9,-1 0-1,1 1 1,0-1 0,-1 0-1,1 0 1,-1 1-1,0-1 1,1 0-1,-1 0 1,0 0-1,-1 0 1,1 0-1,0 0 1,0 0 0,-1 0-1,0 0-8,1-1 6,1-1 1,-1 0-1,0 1 1,0-1-1,0 0 1,1 0-1,-1 1 0,0-1 1,0 0-1,0 0 1,0 0-1,1 0 0,-1 0 1,0 0-1,0 0 1,0-1-1,0 1 0,1 0 1,-1 0-1,0-1 1,0 1-1,1 0 0,-1-1 1,0 1-1,0-1 1,1 1-1,-1-1 0,0 1-6,-5-5 30,1 0-1,-1-1 1,1 0-1,0 0 1,1 0 0,-1 0-1,1-1 1,0 0-30,-15-31 38,1 0 0,3-1 1,1-1-1,1 0 0,3-1 1,1 0-1,2-1 0,-1-26-38,8 51 3,0 1-1,1-1 1,0 1 0,2-1-1,0 1 1,0 0-1,2 0 1,0 0-1,1 1 1,0-1 0,1 1-1,1 1 1,0 0-1,1 0 1,1 0 0,0 1-1,1 0 1,0 1-1,1 1 1,0 0-1,1 0 1,0 1 0,1 1-1,0 0 1,0 1-1,1 0 1,0 1 0,1 1-1,-1 1 1,1 0-1,0 1 1,2 0-3,14-2 168,0 1 1,0 2-1,0 2 1,0 1-1,1 1 0,18 4-168,-29-2-38,-1 1-1,1 2 1,-1 0-1,0 1 1,14 7 38,-19-6-934,-1 0 0,0 1 1,0 1-1,8 7 934,4 7-4037</inkml:trace>
  <inkml:trace contextRef="#ctx0" brushRef="#br0" timeOffset="7391.45">8738 974 12331,'-34'2'3256,"23"-4"1273,25 2-3488,24 0-89,13-2-248,22-2-104,6 1-368,18 1-128,-13 2 792,-2 2 913,-25 5-6562,-6 4 3336</inkml:trace>
  <inkml:trace contextRef="#ctx0" brushRef="#br0" timeOffset="7731.03">8831 1339 10634,'-33'33'4089,"17"-21"584,23-5-2312,12-5-601,19-2-344,10-4-407,25 3-257,2-13-528,21 1-72,-12-4-80,16 0-8,-15-1 1064,1 6 0,-18-6-6569,-4-5 3265</inkml:trace>
  <inkml:trace contextRef="#ctx0" brushRef="#br0" timeOffset="8592.27">9760 641 7234,'0'17'10372,"7"9"-6546,16 31-4836,-14-35 2149,10 36-437,-3 2 1,-3 0 0,-2 0 0,0 23-703,-11-83 6,0 0 1,0 0-1,0 0 0,0 0 0,0-1 1,0 1-1,1 0 0,-1 0 1,0 0-1,0-1 0,0 1 1,0 0-1,0 0 0,0 0 1,-1-1-1,1 1 0,0 0 1,0 0-1,0 0 0,0 0 1,0-1-1,0 1 0,0 0 1,0 0-1,0 0 0,0 0 1,-1-1-1,1 1 0,0 0 0,0 0 1,0 0-1,0 0 0,0 0 1,-1 0-1,1-1 0,0 1 1,0 0-1,0 0 0,0 0 1,-1 0-1,1 0 0,0 0 1,0 0-1,0 0 0,-1 0 1,1 0-1,0 0 0,0 0 1,0 0-1,-1 0-6,-6 12 99,-8 33 82,12-24 28,1 0-1,1 0 1,1 1-1,1-1 1,0 0 0,2 0-1,1 4-208,-3-22 10,-1-3-5,0 1 0,1-1-1,-1 0 1,0 1 0,0-1-1,0 0 1,0 1 0,1-1-1,-1 0 1,0 1 0,0-1-1,0 0 1,0 1 0,0-1-1,0 0 1,0 1 0,0-1-1,0 0 1,0 1-1,0-1 1,0 0 0,0 1-1,0-1 1,-1 0 0,1 1-1,0-1 1,0 0 0,0 1-1,0-1 1,-1 0 0,1 0-1,0 1 1,0-1 0,0 0-1,-1 1 1,1-1 0,0 0-1,-1 0 1,1 0 0,0 1-1,0-1 1,-1 0 0,1 0-1,0 0 1,-1 0-1,1 0 1,0 0 0,-1 0-1,1 0 1,-1 0 0,1 0-1,0 0 1,-1 0 0,1 0-1,0 0 1,-1 0 0,1 0-1,0 0 1,-1 0 0,1 0-5,0 0 8,0 4-205,0 14 562,-5-12-2874,3-6-31</inkml:trace>
  <inkml:trace contextRef="#ctx0" brushRef="#br0" timeOffset="10764.24">9665 724 8594,'7'-14'2486,"-5"9"-1649,0-1 0,1 1 0,0 0 0,0-1 0,0 1 0,1 1 0,0-1 0,0 0 0,4-3-837,-7 8 78,-1 0 0,1-1-1,-1 1 1,1 0 0,0 0-1,-1 0 1,1 0-1,0 0 1,-1 0 0,1 0-1,-1 0 1,1 0 0,0 0-1,-1 0 1,1 0 0,0 0-1,-1 0 1,1 0-1,-1 1 1,1-1 0,0 0-1,-1 0 1,1 1 0,-1-1-1,1 1 1,-1-1 0,1 0-1,-1 1 1,1-1-1,-1 1 1,1-1 0,-1 1-1,0-1 1,1 1 0,-1-1-1,0 1 1,0 0 0,1-1-1,-1 1 1,0-1-1,0 1-77,16 35 1151,-9-20-630,14 21-109,2-1 1,2-1-1,1-1 1,1-2-1,2 0 0,1-2 1,15 10-413,-41-36 14,0-1 1,1 1-1,0-1 0,0 1 1,0-1-1,0-1 1,1 1-1,-1-1 0,1 0 1,0 0-1,-1-1 0,1 1 1,0-1-1,0-1 1,0 1-1,0-1 0,-1 0 1,1 0-1,0-1 0,0 0 1,0 0-1,0 0 0,-1 0 1,1-1-1,0 0 1,-1 0-1,0-1 0,1 0 1,-1 0-1,0 0 0,0 0 1,-1-1-1,1 0 1,-1 0-1,0 0 0,0 0 1,0-1-1,0 0 0,-1 1 1,1-3-15,8-14 33,-1-2 0,-1 1 1,-1-2-1,0 1 0,-2-1 0,-1 0 1,-1 0-1,0-11-33,21-82 59,-9 62 68,2 1 0,3 1 0,2 0 0,24-38-127,-47 90 19,-1 0 0,1-1 0,0 1 0,0-1-1,0 1 1,0 0 0,0 0 0,0-1 0,0 1 0,0 0-1,1 0 1,-1 0 0,0 0 0,1 0 0,-1 1-1,1-1 1,-1 0 0,1 1 0,-1-1 0,1 1 0,-1-1-1,1 1 1,0 0-19,0 0 18,-1 0-1,1 1 0,-1-1 1,1 1-1,-1 0 1,1 0-1,-1-1 0,0 1 1,1 0-1,-1 0 1,0 0-1,0 0 0,0 0 1,0 1-1,0-1 1,0 0-1,0 0 0,0 1 1,0 0-18,6 11 133,0 0 1,-1 1-1,-1 0 0,3 12-133,-4-14 124,34 122 734,-5 2 1,1 53-859,-30-167 43,7 58 156,-4-1 1,-3 6-200,-1-11 227,3 1 0,9 37-227,-15-110 2,1 0-1,-1 0 1,1 0-1,0 0 1,-1 0-1,1 0 1,0 0-1,0 0 1,0 0-1,0 0 1,1 0-1,0 0-1,-2-1 18,1-1-1,-1 1 0,1-1 1,-1 0-1,1 1 0,0-1 1,-1 0-1,1 1 1,-1-1-1,1 0 0,0 0 1,-1 0-1,1 0 1,0 1-1,-1-1 0,1 0 1,0 0-1,-1 0 0,1 0 1,0-1-1,-1 1 1,1 0-1,0 0 0,-1 0 1,1-1-18,3-1-76,0 0 0,0-1 0,-1 0 0,1 1 0,-1-1 0,0-1 0,0 1 1,0 0-1,0-1 0,1-3 76,19-23-4965,6-2 284</inkml:trace>
  <inkml:trace contextRef="#ctx0" brushRef="#br0" timeOffset="11268.78">11104 767 10954,'-8'-29'4987,"6"20"-278,9 22-2118,17 38-1926,-2 1 1,-2 1-1,-3 1 1,-2 1-1,-2 1 1,-3-1-1,1 36-665,-6-56 65,-3-19 213,-18-46-41,-40-84 34,29 63-214,2-1 1,3-1 0,2-1 0,1-4-58,16 44 12,1 0 1,0-1-1,0 0 1,2 1-1,0-1 0,0 0 1,2 1-1,-1-1 1,2 1-1,0 0 0,1-1 1,0 1-1,1 1 1,1-1-1,0 1 0,1 0 1,0 0-1,1 1 1,0 0-1,1 0 1,1 1-1,3-4-12,5-3 6,0 1 0,1 0 0,1 2 1,1 0-1,0 1 0,0 1 0,2 1 0,-1 1 0,1 2 0,1 0 0,0 1 1,13-2-7,-3 3-4,1 1 0,0 1 0,0 3 0,35 1 4,-48 2 135,0 0 0,-1 2 0,1 1-1,-1 1 1,1 0 0,-2 2 0,1 0-1,9 6-134,-22-9-191,-1 0-1,0 0 0,0 1 0,0 0 0,0 0 0,-1 0 0,3 4 192,-7-7-412,-1-1 0,1 2 0,0-1 0,-1 0 0,1 0 0,-1 0 0,0 1 0,0-1 0,0 1 0,0-1 0,0 1 0,0-1 0,-1 1 0,1-1 0,-1 1 0,0 0 0,1-1 0,-1 1 0,-1 0 0,1-1 0,0 1 0,-1-1 0,1 1 0,-2 2 412,-16 26-7885</inkml:trace>
  <inkml:trace contextRef="#ctx0" brushRef="#br0" timeOffset="11640.29">11218 851 12043,'16'-16'3496,"-24"28"929,46-26-3345,9 6-143,25-4-313,6 2-256,12 1-136,-7 9-184,0 3 1880,-26 12-3016,-22 10-3569,-24 14 2073</inkml:trace>
  <inkml:trace contextRef="#ctx0" brushRef="#br0" timeOffset="11641.29">11219 1348 8322,'0'25'6009,"20"-7"-624,-30-35-608,43 5-2728,8 5-257,20-1-424,6-6-407,21 5-313,9 1-368,16-9-64,-16 6-128,2 1-32,-17 1-16,-7 3 128,-18 8-8,-2-7-6561,-19-5 2328</inkml:trace>
  <inkml:trace contextRef="#ctx0" brushRef="#br0" timeOffset="12770.43">12496 510 10978,'-16'2'6599,"8"5"-4538,4 23-1669,4-22 202,1 91 1665,5-1-1,19 98-2258,-1-5 414,-14-135-351,0 19 113,-27-94 24,-9-26-114,2-2 1,3 0-1,1-1 1,3-1-1,-7-31-86,5 2 92,4-2 0,2 0 0,3-25-92,8 92 62,0-38 187,2 48-213,0-1 1,0 1-1,0 0 1,1 0-1,-1 0 1,1 0-1,0 0 1,0 1-1,0-1 1,0 0-1,1 0 1,-1 0-1,2-1-36,-3 3 8,1 1 1,-1 0-1,1-1 0,-1 1 0,1 0 0,-1-1 1,1 1-1,-1 0 0,1 0 0,0 0 1,-1-1-1,1 1 0,-1 0 0,1 0 0,0 0 1,-1 0-1,1 0 0,-1 0 0,1 0 0,0 0 1,-1 0-1,1 0 0,-1 1 0,1-1 0,0 0 1,-1 0-1,1 1 0,-1-1 0,1 0 1,-1 0-1,1 1 0,-1-1 0,1 1 0,-1-1-8,18 17 116,-17-17-111,33 41 212,-2 2 1,-2 1-1,20 40-217,2 3 220,-6-16-43,4-3-1,2-1 1,10 5-177,-27-35 51,2-2 1,1-1 0,2-2 0,1-1 0,34 18-52,-61-41 14,1 0 0,0 0 1,1-2-1,-1 0 0,1 0 1,0-2-1,1 0 0,1 0-14,-14-4 9,1 1-1,-1-1 0,1 1 0,0-1 0,-1 0 0,1-1 1,-1 1-1,1-1 0,-1 0 0,1 0 0,-1-1 1,0 1-1,0-1 0,1 0 0,-1 0 0,0 0 0,-1-1 1,1 1-1,0-1 0,-1 0 0,1 0 0,-1 0 0,0-1 1,0 1-1,0-1 0,0 1 0,-1-1 0,0 0 1,0 0-1,2-4-8,2-7 27,-1-1 0,-1 0 0,0 0 1,-1-1-1,-1 1 0,-1-1 0,0 1 0,-1-1 1,0 1-1,-2-1 0,-2-14-27,-8-30 96,-3 1 0,-13-33-96,12 40 45,4 11 1,2 0 1,-5-42-47,13 66 3,1 0 1,0 1-1,2-1 1,0 0 0,0 0-1,2 1 1,0-1-1,3-5-3,-6 20 15,1-1-1,0 1 0,0 0 1,1 0-1,-1 0 0,1 0 1,-1 0-1,1 1 0,0-1 1,0 0-1,0 1 0,0-1 1,0 1-1,1 0 0,-1 0 1,3-2-15,-4 4-8,1-1 0,0 1 1,0 0-1,0 0 0,0-1 1,0 1-1,0 0 0,0 0 1,0 1-1,0-1 0,-1 0 1,1 1-1,0-1 0,0 1 1,0 0-1,0-1 0,-1 1 1,1 0-1,0 0 0,-1 0 1,1 0-1,-1 1 0,1-1 1,-1 0-1,1 0 0,-1 1 1,0-1-1,1 2 8,24 24-4617,5 3 499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4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120 465 7218,'-114'-86'10151,"114"86"-10095,0 0 1,0-1-1,-1 1 1,1 0-1,0 0 1,-1 0-1,1 0 0,0 0 1,0 0-1,-1-1 1,1 1-1,0 0 0,0 0 1,0 0-1,-1-1 1,1 1-1,0 0 0,0 0 1,0-1-1,-1 1 1,1 0-1,0 0 0,0-1 1,0 1-1,0 0 1,0-1-1,0 1 1,0 0-1,0-1 0,0 1 1,0 0-1,0 0 1,0-1-1,0 1 0,0 0 1,0-1-1,0 1 1,0 0-1,0-1 0,0 1 1,0 0-1,0 0 1,1-1-1,-1 1 1,0 0-1,0 0 0,0-1 1,1 1-1,-1 0 1,0 0-1,0-1 0,0 1 1,1 0-1,-1 0 1,0 0-1,0 0 0,1-1 1,-1 1-1,0 0 1,1 0-1,-1 0 0,0 0 1,0 0-1,1 0 1,-1 0-1,0 0 1,1 0-1,-1 0 0,0 0 1,1 0-57,31-4 766,-21 4-277,247-22 2041,-39 5-1691,165-32-349,-61 6 160,5 14-650,-315 28-164,21-1 815,0 1 1,28 4-652,-10 8-4069,-43-8 1018</inkml:trace>
  <inkml:trace contextRef="#ctx0" brushRef="#br0" timeOffset="413.63">1430 306 11506,'-18'14'1520,"13"-11"-1050,1 1 0,-1 0-1,1 0 1,0 0 0,-1 0 0,2 1 0,-1-1 0,0 1 0,1 0-1,0 0 1,0 0 0,1 1 0,0-1 0,-1 1 0,1 1-470,-15 61 1557,3 1 1,3 1 0,3 0-1,3 0 1,4 51-1558,11 111 2355,12 14-2355,-12-143 478,-5-46-336,11 91 142,-13-127-233,2-1-1,0 0 1,1 0 0,1-1 0,9 19-51,-15-36 21,0-1-1,-1 1 1,1 0 0,0 0 0,0-1 0,0 1 0,0-1 0,0 1 0,0-1 0,1 1 0,-1-1-1,0 0 1,1 1 0,-1-1 0,1 0 0,0 0 0,-1 0 0,1 0 0,0 0 0,-1-1 0,1 1-1,0 0 1,0-1 0,0 0 0,0 1 0,-1-1 0,1 0 0,0 0 0,0 0 0,1 0-21,21-11-928,1-11-3775,-1-6 177</inkml:trace>
  <inkml:trace contextRef="#ctx0" brushRef="#br0" timeOffset="833.11">2044 585 12707,'-22'-14'3098,"22"13"-3000,0 1 0,0 0 0,-1 0 0,1 0 1,0 0-1,0 0 0,-1 0 0,1 0 0,0 0 0,0 0 1,0 0-1,-1 0 0,1 0 0,0-1 0,0 1 0,-1 1 1,1-1-1,0 0 0,0 0 0,0 0 0,-1 0 0,1 0 1,0 0-1,0 0 0,-1 0 0,1 0 0,0 0 0,0 0 1,0 1-1,-1-1 0,1 0 0,0 0 0,0 0 1,0 0-1,0 1 0,0-1 0,-1 0 0,1 0 0,0 0 1,0 1-1,0-1 0,0 0 0,0 0 0,0 1-98,-5 16 1199,3 20-637,7 100 2754,7 0 0,27 123-3316,-21-147 496,-10-60-353,0 7 9,2-1 1,4 1-1,8 21-152,-22-80 7,1 1 0,-1-1 0,1 1 0,-1-1-1,1 0 1,0 1 0,-1-1 0,1 0 0,0 0 0,0 1 0,0-1 0,0 0 0,0 0 0,0 0-1,0 0 1,0 0 0,0 0 0,1-1 0,0 2-7,-1-2 22,-1 0 0,1 0 0,0 0 0,0 0-1,0 0 1,0 0 0,-1-1 0,1 1 0,0 0 0,0 0 0,-1-1 0,1 1 0,0 0 0,0-1-1,-1 1 1,1-1 0,0 1 0,-1-1 0,1 1 0,-1-1 0,1 1 0,-1-1 0,1 0-1,0 0-21,2-4 86,1 0 0,-1 0 0,0-1 0,-1 1 0,1-1-1,-1 1 1,0-1 0,0-2-86,14-97-6892,-9 37 1472</inkml:trace>
  <inkml:trace contextRef="#ctx0" brushRef="#br0" timeOffset="1185.41">2069 303 12291,'-45'-52'3312,"4"-2"1457,36-4-3528,-6 9-57,8 15-208,4 6-312,9 9-496,8 10 1513,5 12-49,14 16-6569,-3 3 3801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40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12 195 10594,'-11'-6'5545,"20"-1"-3037,27-5-1131,94-13 429,2 5 0,0 6 0,3 6-1806,21-3 665,302-26 134,-310 25-688,452-28 282,-581 39-341,-8 0 49,0 1 0,0 0-1,0 0 1,0 1-1,0 1 1,6 1-101,-17-3-104,1 0-1,-1 0 1,1 0 0,-1 0-1,0 0 1,1 0 0,-1 1-1,0-1 1,1 0 0,-1 0-1,1 0 1,-1 0-1,0 0 1,1 1 0,-1-1-1,0 0 1,0 0 0,1 1-1,-1-1 1,0 0 0,0 0-1,1 1 1,-1-1 0,0 0-1,0 1 1,1-1 0,-1 0-1,0 1 1,0-1 0,0 1-1,0-1 1,0 0 0,0 1-1,0-1 1,0 0 0,0 1-1,0-1 105,-14 8-2968</inkml:trace>
  <inkml:trace contextRef="#ctx0" brushRef="#br0" timeOffset="474.46">1102 204 5361,'0'-1'278,"0"0"0,1 0 0,-1 0 0,0 0 0,0 0 0,-1 1 0,1-1 0,0 0 0,0 0 0,0 0 0,0 0 0,-1 1 0,1-1 0,0 0 0,-1 0 0,1 0 0,-1 1 0,1-1 0,-1 0 0,1 1 0,-1-1 0,1 0 0,-2 0-278,2 1 207,0 0 1,-1 0 0,1 0 0,-1 0 0,1 0-1,-1 0 1,1 0 0,-1 1 0,1-1-1,0 0 1,-1 0 0,1 0 0,-1 0 0,1 0-1,-1 1 1,1-1 0,0 0 0,-1 0 0,1 1-1,0-1 1,-1 0 0,1 1 0,0-1-1,-1 0 1,1 1 0,0-1 0,0 1 0,0-1-1,-1 0 1,1 1 0,0-1 0,0 1 0,0-1-1,0 1 1,0-1 0,-1 0 0,1 1 0,0-1-1,0 1 1,0-1 0,0 1 0,1-1-1,-1 1 1,0-1 0,0 1 0,0-1 0,0 1-208,-2 40 915,2 1 0,2-1 0,1 1 0,2-1 0,2 0 0,9 25-915,-15-62 37,24 155 918,-6 1-1,-4 59-954,-10-154 235,3 0 0,4 0 0,2-1 0,8 19-235,-15-49-4338,-12 2 512</inkml:trace>
  <inkml:trace contextRef="#ctx0" brushRef="#br0" timeOffset="942.05">488 1916 13323,'-2'0'357,"1"0"0,-1 0 1,1-1-1,-1 1 0,1-1 1,-1 1-1,1-1 0,-1 0 1,1 0-1,0 1 0,-1-1 1,1 0-1,0 0 0,0 0 1,0 0-1,0 0 0,0-1 0,0 1 1,0 0-1,0 0 0,0-1-357,1 1 143,1 0 0,-1 0 0,0 0 0,0 1 1,1-1-1,-1 0 0,1 0 0,-1 0 0,1 1 0,-1-1 0,1 0 0,-1 1 0,1-1 0,0 0 0,-1 1 0,1-1 0,0 1 0,-1-1 0,1 1 0,0-1 0,0 1 0,0 0 0,-1-1 0,1 1 0,0 0-143,10-5 423,0 1 0,0 1 0,0 0 1,0 1-1,1-1-423,858-91 4986,-231 30-4478,-627 62-1003,39-2 1688,-31 9-2456,-20-4 1074,1-1-1,-1 0 1,1 1 0,-1-1 0,0 1 0,1-1 0,-1 1 0,0-1 0,1 1-1,-1-1 1,0 1 0,1-1 0,-1 1 0,0-1 0,0 1 0,0-1 0,1 1-1,-1-1 1,0 1 0,0 0 0,0-1 0,0 1 0,0-1 0,0 1 0,0 0-1,0-1 1,-1 1 189,-7 19-4495</inkml:trace>
  <inkml:trace contextRef="#ctx0" brushRef="#br0" timeOffset="1925.88">2717 182 9186,'-75'-178'12383,"103"272"-8904,42 116 214,2 45-3693,-22-41 564,-10 2 0,-2 71-564,-36-270 20,0-7 1,0 1-1,-1 0 1,0 0-1,-1-1 1,0 1-1,-1 0 1,0 0-1,-1 0 1,0-1-1,-3 10-20,5-20 5,0 1 0,-1-1 0,1 1 0,0-1 0,-1 1 0,1-1 0,-1 1 0,1-1 0,0 1 0,-1-1 0,1 0 0,-1 1 0,1-1 0,-1 1 0,1-1 0,-1 0 0,1 0 0,-1 1 0,0-1 0,1 0-1,-1 0 1,1 0 0,-1 1 0,0-1 0,1 0 0,-1 0 0,1 0 0,-1 0 0,0 0 0,1 0 0,-1-1-5,-19-12 85,-12-30 0,30 39-73,-27-49 25,3-1 0,2-2 0,3 0 0,-2-15-37,8 26 5,-176-523 33,185 549-38,-25-91 6,29 101-7,0 1 0,1-1-1,0 0 1,1 0 0,0 0 0,0 1-1,1-1 1,0 0 0,1 0-1,-1 1 1,2-1 1,-3 7-2,1 0 0,0 0 1,0 1-1,0-1 0,0 0 0,0 0 0,0 1 0,0-1 0,0 1 0,1-1 0,-1 1 0,1-1 1,-1 1-1,1 0 0,-1 0 0,1 0 0,0 0 0,0 0 0,-1 0 0,1 0 0,0 0 0,0 1 2,2-1-3,0 0-1,0 1 0,-1 0 1,1 0-1,0 0 1,-1 0-1,1 1 0,0-1 1,-1 1-1,1 0 0,2 1 4,8 4-10,-1-1 0,0 2 0,-1 0 0,1 0 0,-1 1 0,-1 1 10,38 33-17,-3 2 1,-2 2 0,-2 1 0,9 18 16,48 51 9,473 493 143,-508-539-136,3-3 0,3-3 1,2-3-1,57 34-16,-116-85 11,2-1 1,-1 0-1,1-1 0,0-1 1,1 0-1,11 2-11,-24-8 7,1 0-1,0 0 0,0 0 1,0-1-1,-1 0 0,1 1 1,0-1-1,0-1 0,0 1 1,0 0-1,0-1 0,-1 0 1,1 0-1,0 0 1,0 0-1,-1-1 0,1 0 1,-1 1-1,0-1 0,1 0 1,-1-1-1,0 1 0,0-1 1,0 1-1,0-1 0,-1 0 1,1 0-1,-1 0 1,0 0-1,0 0 0,1-3-6,1-2 14,-1 1 1,0-1-1,0 0 0,-1 0 0,0 0 0,0 0 0,-1-1 0,0 1 0,-1 0 1,0-1-1,-1-8-14,-2-18 48,-2-1 1,-3-9-49,3 22 17,-40-192 62,-10 2 1,-9 3-1,-18-23-79,64 188 2,-5-15-18,-9-39 16,31 97 14,0-1 0,0 1 1,1 0-1,-1-1 0,1 1 1,0 0-1,-1-1 0,1 1 1,0-1-1,1 1 0,-1-1 1,0 1-1,1 0 0,-1-1 1,1 1-15,-1 1 5,1 1-1,-1-1 1,1 1 0,-1-1 0,1 1 0,-1 0 0,1-1-1,-1 1 1,1 0 0,0 0 0,-1-1 0,1 1 0,-1 0-1,1 0 1,0 0 0,-1 0 0,1 0 0,-1 0-1,1 0 1,0 0 0,-1 0 0,1 0 0,0 0 0,-1 0-1,1 0 1,-1 1 0,1-1 0,0 0 0,-1 0 0,1 1-1,-1-1 1,1 0 0,-1 1-5,8 3-781,-1 1 0,0 0 0,0 0 0,-1 1 0,0-1 0,0 2 0,1 0 781,30 37-4453</inkml:trace>
  <inkml:trace contextRef="#ctx0" brushRef="#br0" timeOffset="2640.9">4733 262 8778,'-1'-2'437,"0"0"1,0 0-1,0 0 1,-1 0-1,1 0 1,-1 0-1,1 0 0,-1 1 1,0-1-1,0 0 1,0 1-1,0 0 1,0-1-1,0 1 1,0 0-1,0 0 0,-2-1-437,2 3 146,1-1 0,-1 0 0,0 1-1,1-1 1,-1 1 0,1 0 0,-1-1 0,1 1-1,-1 0 1,1 0 0,-1 0 0,1 0-1,0 0 1,0 0 0,-1 1 0,1-1-1,0 0 1,0 1 0,0-1 0,0 0-1,0 1 1,1-1 0,-1 1 0,0 0 0,1-1-1,-1 2-145,-10 22 621,1-1 0,2 2-1,0 0 1,2 0-1,1 0 1,-2 19-621,-2 52 2056,4 16-2056,4-74 374,0 27 107,4 0 0,2 0 0,4 0 0,5 12-481,14 48 707,30 81-707,-49-179 80,0 0-1,2-1 1,1 0 0,1-1 0,1 0 0,2-1 0,2 1-80,-12-17 22,2-1 1,-1 0-1,1 0 0,0 0 1,0-1-1,1-1 1,0 1-1,1-1 1,-1-1-1,1 0 1,0 0-1,0-1 1,0 0-1,1-1 1,0 0-1,-1 0 1,1-2-1,0 1 1,0-1-1,6-1-22,6 0 18,-1-2 0,1 0 0,0-2-1,-1 0 1,0-2 0,0 0 0,-1-2 0,0 0 0,0-1 0,-1-1-1,0-1 1,0-1 0,-1-1 0,-1 0 0,0-1 0,-1-1 0,-1-1-1,0-1 1,-1 0 0,-1-1 0,-1 0 0,0-1 0,1-5-18,21-42 40,-4-1 0,-2-2 1,15-59-41,-35 97 13,-2 0 1,-1 0 0,-2-1 0,-1 1 0,-1-1-1,-2 0 1,-1 0 0,-2 0 0,-1 1 0,-3-12-14,-25-74 1060,-44-107-1060,10 33 588,63 184-570,-18-73 98,20 74-112,0 0-1,0 0 1,1 1 0,0-1 0,0 0 0,0 0 0,1 0 0,0 0-1,0 1 1,1-1 0,-1 0 0,2-2-4,-2 7-3,-1 0 0,1 0 1,-1-1-1,1 1 0,0 0 0,0 0 0,0 0 1,-1 0-1,1 0 0,0 0 0,0 0 0,1 0 1,-1 1-1,0-1 0,0 0 0,0 1 0,0-1 1,1 0-1,-1 1 0,0 0 0,0-1 0,1 1 1,-1 0-1,0-1 0,1 1 0,-1 0 1,0 0-1,1 0 0,-1 0 0,0 1 0,1-1 1,-1 0-1,0 0 0,1 1 0,-1-1 0,0 1 1,0-1-1,1 1 3,5 3-1093,1-1-1,-1 2 1,0-1 0,0 1 0,4 4 1093,-10-8-248,34 28-4382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5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75 105 7890,'1'-3'330,"0"0"0,0 0 1,0 0-1,0 0 0,-1-1 1,1 1-1,-1 0 0,0 0 1,0 0-1,0-1 0,0 1 1,0 0-1,-1 0 0,0 0 1,0 0-1,0-3-330,-1 2 500,1 0 1,0-1-1,1 1 1,-1-1-1,1 1 0,0-1 1,0 1-1,0 0 0,1-5-500,-28 163 8175,2 49-8175,5 169 2502,22-128-1924,11 1-1,12 10-577,-22-231 38,0-1-1,2-1 1,0 1-1,1 0 0,2-1 1,0-1-1,1 1 1,4 3-38,-10-19 16,1 0-1,0 0 1,0-1 0,0 1 0,1-1 0,-1 0-1,1 0 1,0-1 0,1 1 0,-1-1-1,1 0 1,0-1 0,0 0 0,0 0 0,1 0-1,-1 0 1,1-1 0,-1 0 0,1 0 0,0-1-1,0 0 1,0 0 0,-1-1 0,1 0-1,0 0 1,0 0 0,0-1 0,5-1-16,61-12 200,-1-4 0,0-3 0,26-13-200,206-92-1032,-173 69-3048,-80 35-199</inkml:trace>
  <inkml:trace contextRef="#ctx0" brushRef="#br0" timeOffset="581.37">1333 624 10818,'-1'-1'202,"1"0"-1,0 0 0,-1 1 0,1-1 1,0 0-1,-1 0 0,1 1 0,-1-1 1,1 0-1,-1 1 0,1-1 0,-1 1 1,0-1-1,1 0 0,-1 1 0,0 0 1,1-1-1,-1 1 0,0-1 1,0 1-1,0 0-201,-7 8 2635,0 30-870,8 7-803,2-1-1,1 0 1,3 0-1,4 10-961,45 172 1861,-7-35-889,-46-182-938,13 61 248,-2 1 1,-3 1 0,-2 38-283,-8-110 8,0 1-1,1-1 1,-1 0 0,0 0 0,0 0-1,0 1 1,0-1 0,0 0 0,0 0-1,0 1 1,0-1 0,0 0 0,0 0 0,0 1-1,0-1 1,0 0 0,0 0 0,0 1-1,0-1 1,0 0 0,0 0 0,0 0-1,0 1 1,0-1 0,0 0 0,-1 0-1,1 1 1,0-1 0,0 0 0,0 0 0,0 0-1,-1 0 1,1 1 0,0-1 0,0 0-1,0 0 1,0 0 0,-1 0 0,1 0-1,0 0 1,0 1 0,-1-1 0,1 0 0,0 0-1,0 0 1,0 0 0,-1 0 0,1 0-1,0 0 1,0 0 0,-1 0 0,1 0-1,0 0-7,-13-14 243,-13-28 10,24 39-223,-34-61 90,4-2-1,2-2 1,2 0-1,-1-18-119,16 36 10,1-1-1,2 0 0,3-1 0,2 0 0,3 0 1,2-21-10,1 37 11,1 1 0,2-1 1,2 1-1,1 0 0,2 0 1,11-28-12,-14 47 17,1 1 0,0 0 0,1 0 0,1 1 1,0 0-1,1 1 0,1 0 0,0 0 0,1 1 0,0 0 1,1 1-1,0 1 0,0 0 0,1 1 0,11-5-17,15-5 4,1 2-1,1 3 0,0 0 1,1 3-1,0 2 1,1 2-1,0 1 1,0 3-1,0 1 0,1 2 1,-1 2-1,0 3 1,0 1-1,16 5-3,-33-5 167,0 1 0,-1 1 0,0 2 0,0 0 0,6 5-167,-21-9-163,1 1-1,-1 0 1,-1 1-1,0 0 1,0 0 0,8 10 163,-12-12-678,-1 1 1,0 0-1,0 0 1,0 1-1,-1-1 1,2 7 677,12 41-3972</inkml:trace>
  <inkml:trace contextRef="#ctx0" brushRef="#br0" timeOffset="935.33">1579 1044 13451,'-42'10'3425,"15"-11"1184,35-4-3817,15-1-128,22-1-152,30 2-200,16-3-96,28 6-104,-5-3 344,12 8 1289,-20 1-3866,-11 11-2704,-35 1 896</inkml:trace>
  <inkml:trace contextRef="#ctx0" brushRef="#br0" timeOffset="1270.67">1365 1738 14851,'-21'18'4289,"-3"-21"1416,28-3-3856,21 2-233,21-3-40,10 0-463,25 1-265,3 0-424,28 3-120,-9-3-176,14-2-64,-10 1-64,10 2 0,-22 1 0,-5 0 0,-24 5 0,-17 17-6553,-32-2 2184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50:42.9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2595 512 9418,'-16'-12'2040,"-2"-5"849,8 13-2609,13 12-288,7 6-2896,3-2 1055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0:5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387 484 10274,'-43'-23'7250,"41"19"-6111,14 1 1222,232-14-988,0 11-1,66 13-1372,-272-5-1462,0 1 1,0 3-1,22 6 1462,9 10-3485</inkml:trace>
  <inkml:trace contextRef="#ctx0" brushRef="#br0" timeOffset="4504.6">386 1035 4785,'-11'-5'2841,"-1"0"1,1 2-1,-1-1 0,0 1 0,0 1 1,-11-1-2842,62-4 3526,19-9-2346,42-9-992,142-8 1203,76 6-1391,66-6 225,-365 30-226,-10 3 15,-1 0 0,1-1 0,-1 0 0,0-1 0,1 0 0,-1 0-1,0-1 1,0 0 0,-1 0 0,1-1 0,0 1 0,3-5-14,-10 8-10,-1 0 0,0 0 1,0 0-1,0 0 0,1 0 1,-1-1-1,0 1 0,0 0 1,0 0-1,1 0 0,-1-1 1,0 1-1,0 0 0,0 0 1,0-1-1,0 1 0,0 0 1,1 0-1,-1-1 0,0 1 1,0 0-1,0 0 0,0-1 1,0 1-1,0 0 0,0 0 1,0-1-1,0 1 0,0 0 1,0 0-1,0-1 0,0 1 1,-1 0-1,1 0 0,0-1 1,0 1-1,0 0 0,0 0 1,0-1-1,0 1 0,-1 0 1,1 0-1,0 0 10,-14-5-551,-19 4-4151,3 3 890</inkml:trace>
  <inkml:trace contextRef="#ctx0" brushRef="#br0" timeOffset="5614.21">1285 295 4497,'2'-9'1391,"-1"1"1,-1-1-1,1 1 0,-1-1 0,-1-7-1391,0 8 992,1 1-1,0 0 1,0 0-1,0-1 1,1 1-1,0 0 1,1 0-1,0-1-991,16 58 3783,16 191-712,-20-132-2358,20 153 1146,-7 102-1859,-27-363 12,1-1 0,-1 1 0,0 0-1,0-1 1,0 1 0,0 0-1,1-1 1,-1 1 0,0 0 0,0 0-1,0-1 1,-1 1 0,1 0-1,0-1 1,0 1 0,0 0 0,0 0-1,-1-1 1,1 1 0,0-1-1,-1 1 1,1 0 0,0-1 0,-1 1-1,1-1 1,-1 1 0,1-1-1,-1 1 1,1 0-12,-13-17 251,-14-43 17,25 54-253,-19-53-86,2-1 0,3-1 0,3 0 0,2-1 0,3 0 0,2-1 0,3-9 71,3-18-158,4-1 0,3 1 0,5 1 1,15-57 157,-25 134-8,0 0-1,1 0 1,1 1 0,0-1 0,0 1 0,1 0 0,0 0 0,1 0-1,3-3 9,-6 10-7,-1 0 0,2 0 0,-1 0 0,0 0-1,0 1 1,1-1 0,0 1 0,-1 0 0,1 0-1,0 0 1,0 1 0,0-1 0,0 1 0,0 0-1,1 0 1,-1 0 0,0 1 0,0 0 0,1-1-1,-1 1 1,0 1 0,0-1 0,1 1 0,-1 0-1,1 0 8,46 12-28,-1 3-1,0 2 0,-1 2 1,7 6 28,5 1-8,255 126-27,-138-64 39,25 2-4,-172-79 3,2 0 1,0 2-1,-1 1 1,9 7-4,-34-17 1,0-1 1,0 1-1,0 0 1,-1 0 0,0 1-1,0 0 1,0 0-1,-1 0 1,0 1-1,0-1 1,0 2-1,-1-1 1,0 0 0,-1 1-1,1-1 1,-1 3-2,-2-6 0,0 1 1,-1-1 0,0 1 0,0-1 0,0 1-1,0-1 1,0 1 0,-1-1 0,0 1 0,0-1-1,0 1 1,-2 3-1,-26 52 12,17-38-9,-52 126-14,43-93 7,-3 0 1,-3-2-1,-20 30 4,33-64 10,0 0 0,-1 0 0,-1-2-1,-1 0 1,-1-1 0,0 0 0,-1-2-1,-1 0 1,0-1 0,0-1 0,-2-1-1,-3 1-9,-15 3 36,0-1 0,-2-2 0,1-1 0,-1-3 0,-1-1-1,-16-1-35,-397 51 1130,451-56-1639,8-1-3602,2-2 163</inkml:trace>
  <inkml:trace contextRef="#ctx0" brushRef="#br0" timeOffset="6192.76">18 461 10210,'1'1'335,"1"-1"0,0 1 0,-1 0 1,0 0-1,1 0 0,-1 1 0,1-1 0,-1 0 0,0 0 0,0 1 0,0-1 0,0 1 0,0-1 1,0 1-1,0-1 0,-1 1 0,1-1 0,0 1 0,-1 0-335,10 40 1703,-6-23-1087,22 107 4561,-3 17-5177,-3-13 2486,6 1-2486,-18-91-270,-6-28 651,0-1-1,1 1 0,0-1 1,0 0-1,5 7-380,-6-14-392,0 0-1,1 0 1,-1 0-1,1-1 1,0 1-1,0-1 1,1 1-1,-1-1 1,1 0 0,0 0 392,28 16-2854</inkml:trace>
  <inkml:trace contextRef="#ctx0" brushRef="#br0" timeOffset="8480.68">87 660 7082,'-47'-18'2880,"17"9"561,20-1-1673,14 3-191,7-4-129,8 3-512,14-5-168,6-4-288,15-2-48,3 4-167,12-5 159,-2 7 672,13-2-5337,-16 6 2264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1:04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77 424 8434,'-45'-12'6684,"13"2"-3058,49 1 548,19-1-3268,529-86 2663,-373 74-2836,189 4-733,-371 18-286,48 1 1577,-56-1-1496,-1 0 1,1 0-1,0 0 1,0 1-1,0-1 0,0 0 1,0 1-1,-1-1 1,1 1-1,0 0 0,0-1 1,-1 1-1,1 0 1,0 0-1,-1 0 0,1 0 1,-1 1-1,1-1 1,-1 0-1,0 1 0,0-1 1,1 0-1,-1 2 205,-6 11-3477</inkml:trace>
  <inkml:trace contextRef="#ctx0" brushRef="#br0" timeOffset="365.65">741 552 11050,'-9'75'7774,"-13"41"-4291,-9 52-2597,2 199-175,19-210-609,8 2 62,3-98 367,-2-1 0,-7 32-531,0-52-3334,-3-14 592</inkml:trace>
  <inkml:trace contextRef="#ctx0" brushRef="#br0" timeOffset="712.65">66 1860 12811,'-12'12'3886,"10"-16"-630,3 3-3151,-1 0 0,1 0 0,0 0 0,0 0 0,0 0 0,0 0 0,0 0 0,0 0 0,0 0 0,0 0 0,0 1 0,0-1 0,1 0 0,-1 1-1,0-1 1,1 1 0,-1-1 0,0 1 0,1 0 0,-1-1 0,0 1 0,2 0-105,106-10 2270,248-27 468,-69-9-2104,-1-13 0,25-20-634,-253 61-4167,-21 2 488</inkml:trace>
  <inkml:trace contextRef="#ctx0" brushRef="#br0" timeOffset="1335.36">1702 651 12939,'-7'-17'2224,"0"1"1,-1 0-1,-8-12-2224,16 28 56,-1-1 0,1 0-1,0 0 1,-1 1 0,1-1-1,-1 0 1,1 1 0,-1-1-1,0 1 1,1-1 0,-1 1-1,0-1 1,1 1 0,-1-1-1,0 1 1,1-1 0,-1 1-1,0 0 1,0-1 0,0 1-1,1 0 1,-1 0 0,0 0-1,0 0 1,0 0 0,1 0-1,-1 0 1,0 0 0,0 0-1,0 0-55,-1 1 65,1 0-1,-1 0 0,1 0 1,-1 0-1,1 0 0,0 0 1,-1 0-1,1 1 0,0-1 1,0 1-1,0-1 0,0 1 1,0-1-1,0 1-64,-20 56 1061,13-22-713,2 1 1,2 0 0,1 0 0,2 0 0,2 0 0,2 16-349,12 74 829,9 22-829,-17-106 98,26 137 233,-5-35 148,2 85-479,-30-229 9,1-1 0,-1 1 0,0-1-1,0 0 1,0 1 0,0-1 0,0 1 0,1-1 0,-1 1 0,0-1 0,0 1 0,0-1 0,0 0 0,0 1-1,0-1 1,-1 1 0,1-1 0,0 1 0,0-1 0,0 1 0,0-1 0,-1 0 0,1 1 0,0-1 0,0 1-1,0-1 1,-1 0 0,1 1 0,0-1 0,-1 0 0,1 1 0,0-1 0,-1 0 0,1 0 0,-1 1-9,-12-12 205,-17-34 33,28 42-218,-44-72 54,4-2 1,3-2-1,3-1 1,4-2-1,3-2 1,5 0-1,2-4-74,9 20-1,3 0 0,3-1 0,2-1 0,6-62 1,-1 129-2,1-17-3,2 0 0,0-1 0,2-3 5,-5 21-7,0 1-1,1-1 1,-1 0-1,1 1 1,0-1 0,0 1-1,0-1 1,0 1-1,0-1 1,1 1 0,-1 0-1,1 0 1,-1-1-1,1 1 1,0 0 0,0 0-1,0 1 1,0-1-1,0 0 1,0 1 0,0-1-1,1 1 1,-1 0-1,1 0 1,-1 0 0,3-1 7,-3 2-7,1 1 1,0-1-1,-1 1 1,1-1-1,0 1 1,-1 0-1,1 0 1,-1 0 0,1 1-1,-1-1 1,0 0-1,0 1 1,1 0-1,-1-1 1,0 1-1,0 0 1,-1 0-1,2 0 7,35 46 34,-33-41-19,38 58 383,-4 2 0,-2 2 1,9 30-399,54 99 752,-78-160-626,2-1 0,1-2 0,2 0 0,5 3-126,30 23 107,4-2 1,1-4-1,4-2 1,1-3-1,8-1-107,-76-47 2,9 7 27,1 0 0,1-2 0,-1 0 0,1 0 0,0-2 0,2 1-29,-13-5 14,-1 0 0,1-1 0,0 1 0,0-1 0,0 0 0,0 0 0,-1 0-1,1 0 1,0-1 0,0 1 0,-1-1 0,1 0 0,0 0 0,-1-1 0,1 1-1,-1-1 1,1 0 0,-1 1 0,0-1 0,1-1 0,-1 1 0,0 0 0,-1-1-1,1 0 1,0 0 0,-1 0 0,3-3-14,3-7 41,0 0 0,-1-1 0,0 0 1,-1 0-1,0-1 0,-1 0 0,-1 0 0,-1 0 0,0 0 0,0-11-41,2-31 106,-3 0 0,-2-15-106,-1 46 21,1 6-6,7-963 209,-5 935-224,-3 31-79,1 0 0,1 0 0,1 1 0,0-1 0,1 0 0,1 1 0,0 0 0,1-1 79,-4 17-8,-1-1 0,0 0 0,0 1 1,1-1-1,-1 0 0,0 1 0,0-1 0,1 1 1,-1-1-1,1 1 0,-1-1 0,0 1 0,1-1 0,-1 1 1,1-1-1,-1 1 0,1-1 0,0 1 0,-1 0 1,1-1-1,-1 1 0,1 0 0,0 0 0,-1-1 1,1 1-1,0 0 0,-1 0 0,1 0 0,0 0 1,-1 0-1,1 0 0,0 0 8,16 14-908,7 31-4394,-10-3 1272</inkml:trace>
  <inkml:trace contextRef="#ctx0" brushRef="#br0" timeOffset="1680.46">2781 582 14123,'-109'-71'3121,"121"33"1600,24 2-4121,29 2 136,10 6 48,40-2-104,6 5-240,38 6-80,-5 5-192,15 5-55,-28 5-57,-5 2 208,-48 2-104,-17 3-400,-34 1 1600,-25 3-6569,-24-2 2112</inkml:trace>
  <inkml:trace contextRef="#ctx0" brushRef="#br0" timeOffset="2028.45">3469 422 10778,'-17'60'6833,"-9"-4"-3451,-9 20-1078,23-34-1576,1 0-1,3 1 1,1 0-1,2 0 1,2 0-1,2 7-727,3 96 1757,10 26-1757,-2-11 559,-8-94-402,-2-39-58,1 0-1,0 1 1,3-1-1,0-1 1,2 1 0,8 26-99,9-17 940,-22-36-1002,0 0 0,0 0 0,-1 0 0,1-1 0,0 1 0,0 0 0,0 0 0,0-1 0,0 1 0,0-1 0,0 1 0,0-1 0,0 1 0,1-1 0,-1 0 0,0 1 0,0-1 0,1 0 62,11-9-4455,-7-10 204</inkml:trace>
  <inkml:trace contextRef="#ctx0" brushRef="#br0" timeOffset="2619.49">4003 646 5529,'0'-4'364,"-1"-33"2689,1 36-3003,0 0 0,0 1-1,0-1 1,0 0 0,0 1 0,0-1-1,0 1 1,0-1 0,0 0 0,0 1-1,0-1 1,0 0 0,0 1 0,1-1-1,-1 0 1,0 1 0,0-1 0,1 1-1,-1-1 1,0 0 0,1 1-1,-1-1 1,1 1 0,-1-1 0,1 1-1,-1 0 1,1-1 0,-1 1 0,1-1-1,-1 1 1,1 0 0,-1-1 0,1 1-1,0 0 1,-1 0 0,1 0 0,0-1-1,-1 1 1,1 0 0,-1 0 0,1 0-1,0 0 1,0 0-50,-1 0 466,1 1 0,0-1 0,0 1 0,0 0 0,-1-1 0,1 1 0,0-1 1,-1 1-1,1 0 0,0 0 0,-1-1 0,1 1 0,-1 0 0,1 0 0,-1 0 0,0 0 0,1-1 0,-1 1 0,0 1-466,6 26 3543,-5 34-2058,-1-60-1418,-12 195 1692,2-61-278,6 19-1481,5-115 136,6 140 286,-5-154-351,2 1 1,1-1-1,1 0 1,1 0-1,6 13-71,-3-21 174,-9-28 83,-7-32 40,-10-10-122,-3 1-1,-12-22-174,9 24 53,3-1 0,-11-46-53,17 34 13,3-2 1,2 1-1,4-1 1,2-1-1,3 1 0,5-24-13,-4 69-3,0 1-1,2 0 0,1 0 1,0 0-1,1 0 0,1 1 1,0 0-1,1 1 0,1-1 0,1 1 1,0 1-1,1 0 0,1 1 1,9-9 3,-3 6-15,0 0 0,2 2 0,0 0 0,1 1 0,0 2 1,1 0-1,0 1 0,1 1 0,0 1 0,20-5 15,-5 4-11,0 1-1,1 3 1,0 0-1,0 3 1,0 1 0,0 2-1,2 2 12,-17 0-8,0 0 1,0 2-1,0 1 0,-1 0 1,1 2-1,-1 1 0,-1 1 1,0 0-1,0 2 0,-1 1 1,0 0-1,-1 2 8,-14-10-120,-1 1 1,1-1-1,-1 1 0,0 1 1,-1-1-1,1 1 0,0 1 120,-3-4-354,0 0 0,-1 1-1,1-1 1,-1 0 0,1 1 0,-1-1-1,0 1 1,0 0 0,-1-1-1,1 1 1,-1 0 0,0 0-1,0 0 355,0 0-536,-1 1 0,0 0-1,-1 0 1,1 0 0,-1-1-1,0 1 1,0-1-1,0 1 537,2-5-14</inkml:trace>
  <inkml:trace contextRef="#ctx0" brushRef="#br0" timeOffset="3063.46">4014 1001 10706,'-4'13'3929,"16"-8"656,16-10-2464,18 2-1145,10 3-176,12 1-152,1 2-392,13 0 296,-11 2-56,-3 2 1241,-15 1-6578,-8-3 2640</inkml:trace>
  <inkml:trace contextRef="#ctx0" brushRef="#br0" timeOffset="3064.46">4003 1552 10154,'-20'12'4585,"4"-7"440,16 0-2328,10-4-873,8 2-576,24-3-223,16 0-569,21-4-176,5-2-200,29-6 8,-12-3 152,9-10 472,-17-2 352,0-10-6561,-36-6 2745</inkml:trace>
  <inkml:trace contextRef="#ctx0" brushRef="#br0" timeOffset="3634.49">5140 704 11939,'-31'-49'7278,"31"49"-7226,0 0-1,0 0 1,0 0-1,0 0 1,0-1-1,0 1 1,0 0-1,0 0 1,0 0-1,0 0 1,0 0-1,-1-1 1,1 1-1,0 0 1,0 0-1,0 0 0,0 0 1,0 0-1,-1 0 1,1 0-1,0-1 1,0 1-1,0 0 1,0 0-1,0 0 1,-1 0-1,1 0 1,0 0-1,0 0 1,0 0-1,-1 0 1,1 0-1,0 0 0,0 0 1,0 0-1,0 0 1,-1 0-1,1 0 1,0 0-1,0 0 1,0 0-1,0 1 1,-1-1-1,1 0 1,0 0-1,0 0 1,0 0-1,0 0 1,0 0-1,0 0 0,-1 1 1,1-1-1,0 0 1,0 0-1,0 0 1,0 0-52,-6 16 1286,-1 18-204,3 42 118,3-1 0,4 0 0,10 63-1200,4 94 660,-17-193-532,-1 0-1,-2 0 1,-2-1-1,-9 35-127,14-69 13,-1-1 0,0 0 0,0 0 0,0 0 1,-1 0-1,1 0 0,-1 0 0,1 0 0,-1 0 0,0-1 0,0 1 0,-1 0-13,2-2 11,0 0 0,0-1-1,0 1 1,0 0 0,0-1 0,0 1 0,0-1 0,0 1 0,0-1-1,0 0 1,0 1 0,-1-1 0,1 0 0,0 0 0,0 0 0,0 0-1,0 0 1,-1 0 0,1 0 0,0 0 0,0 0 0,-1-1-11,-4-2 33,0 1 0,0-2 1,0 1-1,1-1 0,-1 0 0,1 0 1,0 0-1,0-1 0,0 0 0,-1-2-33,-16-16 39,1-2 0,1 0 0,1-2-1,1 0 1,1-1 0,2 0 0,1-1 0,1-1-1,1 0 1,1-5-39,5 11-2,0 0 0,2 0-1,0-1 1,2 0 0,1 0 0,1 0 0,0 0-1,2 0 1,2 1 0,0-1 0,1 1-1,1 0 1,7-15 2,-2 13-15,1 0-1,1 1 1,1 0 0,1 1-1,2 1 1,0 0-1,1 1 1,2 1 0,0 1-1,1 1 1,0 1-1,2 0 1,0 2 0,1 1-1,8-3 16,-10 6-13,0 1-1,1 1 0,0 1 1,1 1-1,0 1 0,0 1 1,0 1-1,1 1 1,0 2-1,0 0 0,0 2 1,0 0-1,-1 2 0,1 1 1,0 1-1,-1 0 0,19 8 14,-33-9-7,0 1-1,0 0 0,0 1 1,-1 0-1,1 1 0,-1 0 1,0 1-1,-1-1 1,0 2-1,0-1 0,0 1 1,-1 0-1,0 1 0,-1-1 1,0 1-1,5 10 8,-8-12-3,0 0 1,0 0-1,-1 0 0,0 0 0,0 1 1,-1-1-1,0 1 0,0-1 0,-1 1 1,0-1-1,0 1 0,-1-1 0,0 1 1,0-1-1,-1 1 0,0-1 1,0 0-1,0 0 0,-1 0 0,0 0 1,-1 0-1,0-1 0,0 0 0,0 1 1,-1-1 2,-3 3 0,0 0 0,-1-1 0,1 0 0,-1 0 0,-1-1 0,0 0 1,0-1-1,0 0 0,-1-1 0,0 0 0,-8 3 0,-23 6 8,-1-2 0,-21 3-8,43-10 3,-80 16 1,38-9-3,1 3 0,-51 19-1,107-32-2,0 0 0,1 0 0,-1 1 0,1 0 0,0 0 0,-1 0 0,2 1 0,-1 0 1,0-1-1,1 2 0,0-1 0,-4 5 2,7-7 7,-1 1 1,1 0 0,0 0 0,0-1 0,0 1 0,0 0 0,1 0 0,-1 0-1,1 0 1,0 0 0,-1 0 0,2 1 0,-1-1 0,0 0 0,0 0 0,1 0 0,0 0-1,0 0 1,0-1 0,0 1 0,0 0 0,0 0 0,1-1 0,0 3-8,6 8 103,1 1 0,1-1 0,-1-1 0,2 0 0,0 0 0,0-1 1,1-1-1,7 6-103,28 18 877,34 18-877,-66-43 98,145 85 454,4-7-1,16-3-551,-166-77-48,2 1-634,-1-1-1,1 0 1,1-1 0,-1-1-1,1 0 1,0-1-1,0-1 1,1-1 0,0 0 682,-1-7-4733</inkml:trace>
  <inkml:trace contextRef="#ctx0" brushRef="#br0" timeOffset="4650.4">6102 422 11154,'11'-19'1969,"1"0"0,2 0 0,-1 2 0,15-14-1969,-24 27 179,-1 0-1,1 0 1,0 1-1,0 0 1,0-1-1,1 2 0,-1-1 1,1 0-1,-1 1 1,1 0-1,0 0 1,0 0-1,0 1 0,0 0 1,0 0-1,0 0 1,1 0-1,-1 1 1,0 0-1,0 0 0,1 0 1,-1 1-1,4 0-178,-6 1 93,0-1 0,0 0 0,0 1 0,0 0 0,0-1 0,0 1-1,-1 0 1,1 1 0,-1-1 0,1 0 0,-1 1 0,0-1 0,0 1 0,0 0-1,0-1 1,-1 1 0,2 2-93,20 59 829,-20-57-728,38 159 1367,-8 2 1,6 101-1469,-21-137 368,-3-22-101,-5-1 0,-5 2 1,-4-1-1,-6 5-267,5-105 40,-1-1 0,0 0-1,-1 1 1,0-1 0,0 0 0,-3 7-40,5-16 7,-1 1 0,1-1 1,0 1-1,0-1 0,0 1 0,-1-1 0,1 1 1,0-1-1,-1 0 0,1 1 0,0-1 1,-1 1-1,1-1 0,0 0 0,-1 1 1,1-1-1,-1 0 0,1 0 0,-1 1 1,1-1-1,-1 0 0,1 0 0,-1 1 0,1-1 1,-1 0-1,1 0 0,-1 0 0,1 0 1,-1 0-1,1 0 0,-1 0 0,1 0 1,-1 0-1,1 0 0,-1 0 0,1 0 1,-1-1-1,0 1-7,-19-17 177,-8-29 30,-6-27-86,4-1-1,3-1 1,-17-76-121,33 101 2,2-1-1,2 0 1,2 0 0,3-1-1,1 1 1,6-33-2,-3 59-8,2 0 0,1 1 0,1-1 0,1 1 0,2 0 0,0 1 1,1-1 7,-4 12-10,1-1 0,0 1 0,1 1 0,0-1 0,1 1 0,0 1 0,1 0 0,0 0 0,1 1 0,0 0 0,0 1 1,1 0-1,5-2 10,8-2-17,0 2 0,1 1 0,0 0 0,0 2 1,1 2-1,0 0 0,0 1 0,0 2 0,1 1 0,-1 1 1,0 1-1,1 2 0,-1 0 0,0 2 0,-1 1 1,17 6 16,-6-1-15,-1 2 0,0 2 0,-1 1 0,-1 1 0,0 3 1,-1 0-1,-2 2 0,0 1 0,-1 2 0,-1 1 1,10 13 14,-28-26-3,0 1 1,-1-1-1,-1 1 1,0 1-1,0 0 1,-2 0-1,0 1 1,-1 0-1,0 0 1,-2 0 0,0 1-1,0-1 1,-2 1-1,0 0 1,-1 0-1,0 0 1,-2 0-1,0 0 1,-2 11 2,-2-4 3,0 0 0,-2 0 0,0 0 0,-2-1 0,-1 0 0,-1-1 0,0 0 0,-2-1 1,0 0-1,-2-1 0,0 0 0,-1-1 0,-5 3-3,-13 12 19,-1 0 0,-1-3 0,-2-1 0,-1-2 0,-1-1 0,-1-3 0,-2-1 0,0-2 0,-1-2 0,-1-2 0,-1-2 0,0-1 0,-4-3-19,8-2 19,-18 3 231,-36 1-250,75-14 119,20 1-236,1-1 1,0 1-1,0-1 1,-1 1-1,1 0 1,0-1-1,0 1 0,0-1 1,0 1-1,0 0 1,0-1-1,0 1 1,0-1-1,-1 1 0,2-1 1,-1 1-1,0-1 1,0 1-1,0 0 1,0-1-1,0 1 1,0-1-1,0 1 0,0 0 1,1-1-1,-1 1 1,0-1-1,0 1 1,1 0-1,-1-1 0,0 1 1,1 0-1,-1-1 1,0 1-1,1 0 1,-1 0-1,0-1 1,1 1-1,-1 0 0,0 0 1,1 0-1,-1-1 1,1 1-1,-1 0 1,1 0 116,20-19-4209</inkml:trace>
  <inkml:trace contextRef="#ctx0" brushRef="#br0" timeOffset="5014.47">7594 726 13163,'36'-1'3024,"-47"37"1473,26 7-3504,-4 4 31,-5 28 352,-10-4-248,-6 20-23,6-7-321,3 10-152,2-19-280,7 4-72,0-21-144,6-1 232,-3-16 24,1-9 464,-2-24-23,6-18-6571,-10-17 2378</inkml:trace>
  <inkml:trace contextRef="#ctx0" brushRef="#br0" timeOffset="5373.39">7628 155 12683,'-51'-52'2864,"10"13"1193,18 13-3729,18 26-248,14 11 488,13 15 17,15 13-4650,4 8 2104</inkml:trace>
  <inkml:trace contextRef="#ctx0" brushRef="#br0" timeOffset="5821.14">7929 463 11090,'-47'28'3879,"41"-29"-66,9-8-2317,10-10-213,-3 10-806,1 0 1,0 1 0,1 0 0,-1 1 0,1 0 0,1 1 0,-1 0-1,1 1 1,0 0 0,1 1-478,39-11 1529,47-7-1529,-76 18 213,93-15 60,0 5 1,1 5 0,0 5-1,0 6 1,22 6-274,-125-7-147,60 9 872,-70-9-1065,0 0 0,0 1 0,0-1 0,-1 1 0,1 1 0,-1-1 0,1 0 0,0 2 340,-5-4-82,0 0-1,1 0 1,-1 0 0,0 0-1,0 0 1,0 0 0,1 0-1,-1 1 1,0-1 0,0 0-1,0 0 1,0 0 0,0 0-1,1 0 1,-1 0 0,0 0-1,0 1 1,0-1 0,0 0-1,0 0 1,0 0-1,1 0 1,-1 1 0,0-1-1,0 0 1,0 0 0,0 0-1,0 1 1,0-1 0,0 0-1,0 0 1,0 0 0,0 0-1,0 1 1,0-1 0,0 0-1,0 0 1,0 0-1,0 1 1,0-1 0,0 0-1,0 0 1,-1 0 0,1 0-1,0 1 1,0-1 0,0 0-1,0 0 1,0 0 0,0 0-1,0 1 1,-1-1 0,1 0-1,0 0 1,0 0 0,0 0-1,0 0 1,-1 0-1,1 0 1,0 0 0,0 0-1,0 1 1,0-1 0,-1 0 82,-25 2-5706</inkml:trace>
  <inkml:trace contextRef="#ctx0" brushRef="#br0" timeOffset="5822.14">8656 522 11875,'-6'13'1428,"-1"-1"0,0 0 0,-1 0 1,-1 0-1,0-1 0,0 0 1,-4 2-1429,5-3 495,1 0 1,0 0 0,1 0 0,0 1-1,1 0 1,0 0 0,0 1-1,-1 6-495,-4 15 1174,2 1 0,-3 22-1174,3 29 1056,3 0 0,4 0 0,6 37-1056,-2 94 924,-3-197-872,0-1 1,1 0 0,1 0-1,0-1 1,2 1 0,0 0-1,1-1 1,3 6-53,-8-21-146,8 24 484,-10-13-1770,-7-5-3449,-11-6 148</inkml:trace>
  <inkml:trace contextRef="#ctx0" brushRef="#br0" timeOffset="6449.52">901 2518 13059,'0'0'110,"1"0"0,0 0 0,-1 0 0,1 0-1,-1 0 1,1-1 0,-1 1 0,1 0 0,-1 0 0,1 0 0,-1-1 0,1 1 0,-1 0 0,1 0 0,-1-1 0,1 1 0,-1 0 0,0-1 0,1 1 0,-1-1 0,1 1-1,-1 0 1,0-1 0,0 1 0,1-1 0,-1 1 0,0-1 0,0 1 0,1-1 0,-1 1 0,0-1 0,0 1 0,0-1 0,0 0 0,0 1 0,0-1 0,0 1 0,0-1-1,0 1 1,0-1 0,0 1 0,0-1 0,0 0-110,4-16 1441,-2 15-1363,1-1 1,-1 1 0,1 0 0,0 0-1,0 0 1,0 0 0,-1 1-1,2-1 1,-1 1 0,0-1-1,0 1 1,3-1-79,53-11 109,-37 9 7,986-157 3427,-1004 160-3533,1181-125 1847,278 35-1011,-1456 91-843,1274-58 221,-206 49 350,-611 19 126,74 28-700,-490-33-182,0 2 0,26 9 182,-67-12-554,-16 1 339,-22 1 139,-177 13-4358,57-3 1392</inkml:trace>
  <inkml:trace contextRef="#ctx0" brushRef="#br0" timeOffset="6874.57">398 2898 13955,'-31'-6'2877,"31"6"-2801,1-1 0,-1 1 0,0 0 0,0-1 0,0 1 0,0 0 0,0 0 0,0-1 0,0 1 0,1 0 0,-1-1 0,0 1 0,0 0 0,0 0 0,1-1 0,-1 1 0,0 0 0,0 0 1,1-1-1,-1 1 0,0 0 0,0 0 0,1 0 0,-1 0 0,0-1 0,1 1 0,-1 0 0,0 0 0,1 0 0,-1 0 0,0 0 0,1 0 0,-1 0 0,0 0 0,1 0 0,-1 0 0,0 0 0,1 0 0,-1 0 0,0 0 0,1 0-76,74-11 1822,594-17 154,-493 23-1575,911-31 1417,295 11-720,-1331 25-1082,1495 7 446,-127 31 155,-344 14-343,-866-41-264,363 28 661,-497-28-4317,-74-11 3427,0 0 1,0 0-1,0 0 0,0 0 1,0 0-1,0 0 0,0 0 1,-1 0-1,1 1 0,0-1 1,0 0-1,0 1 1,0-1-1,0 1 0,-1-1 1,1 1-1,0-1 0,0 1 1,-1 0-1,1-1 0,0 1 1,-1 0-1,1 0 0,-1-1 1,1 1-1,-1 0 219,-16 8-6828</inkml:trace>
  <inkml:trace contextRef="#ctx0" brushRef="#br0" timeOffset="7319.35">1092 3300 14739,'103'7'3100,"0"-5"-1,1-4 1,68-11-3100,54-2 658,93 2 575,340-12 976,637 0-406,97-9-1181,-235-31-409,-236-12 573,-539 29-4547,-255 26-2146,-41 2-816</inkml:trace>
  <inkml:trace contextRef="#ctx0" brushRef="#br0" timeOffset="7845.58">1799 2674 15043,'241'-51'8356,"321"-35"-6210,503-12 495,263 52-1505,-82 41-857,177 35 196,-1282-22-983,-18 4-4160,-51-2 564</inkml:trace>
  <inkml:trace contextRef="#ctx0" brushRef="#br0" timeOffset="8210.5">1169 3518 17428,'8'-7'561,"0"1"-1,0-1 1,0 2 0,1-1 0,0 1-1,0 1 1,0 0 0,0 0 0,1 0 0,-1 1-1,1 1 1,0 0-561,27-8 1090,103-26-21,3 6 0,82-4-1069,300-17 1144,-454 46-942,1266-65 1344,57 52-1162,-262 66-97,-624 4-171,-182 8-5282,-127-8 1113</inkml:trace>
  <inkml:trace contextRef="#ctx0" brushRef="#br0" timeOffset="9642.08">9839 238 8202,'17'-25'1666,"1"-6"-18,2 2 1,1 1-1,2 0 1,0 1-1,2 2 1,8-6-1649,-32 30 108,1-1-1,-1 1 1,0 0 0,1 0-1,-1 0 1,1 0 0,-1 0-1,1 0 1,0 1 0,-1-1-1,1 0 1,0 1 0,0-1-1,-1 1 1,1 0 0,0 0 0,0-1-1,1 1-107,-3 1 44,1-1 0,0 1-1,-1-1 1,1 1 0,0-1-1,-1 1 1,1 0-1,-1-1 1,1 1 0,-1-1-1,1 1 1,-1 0 0,0 0-1,1-1 1,-1 1 0,0 0-1,1 0 1,-1-1 0,0 1-1,0 0 1,0 0 0,0 0-1,0 0 1,0-1 0,0 1-1,0 0 1,0 0-44,-1 13 250,-1 0 0,0 0 1,-1 0-1,-3 6-250,2-2 177,-50 247 1624,12 1 0,6 70-1801,26-185 457,8 1 1,6 0 0,7-1-1,25 121-457,-19-159 165,-10-56-5,3-1-1,1 0 1,13 30-160,-10-63 136,-6-17 79,-6-17 188,-2 8-391,-1 1 0,1 0 0,-1 0 0,1 0 0,-1 0 0,0 0 0,0 0 0,0 1 0,0-1 0,0 0 0,-1 0 0,1 1 0,-1-1-12,-22-16-4957,0 11 719</inkml:trace>
  <inkml:trace contextRef="#ctx0" brushRef="#br0" timeOffset="10349.73">9938 2903 10946,'-80'-6'8421,"44"5"-5931,-1-2 0,-23-6-2490,52 7 197,-1 0-1,1 0 0,0-1 0,0 1 0,0-2 1,0 1-1,1-1 0,0-1 0,-1 1 0,1-1 0,1-1 1,-1 1-1,-2-3-196,8 6 16,0 0 0,0 1 0,-1-1 0,1 0 0,0 1 0,1-1 0,-1 0 0,0 0 0,0 0 0,1 0 0,-1 0-1,1 0 1,0 0 0,0 0 0,-1 0 0,1 0 0,0 0 0,1 0 0,-1 0 0,0 0 0,1 0 0,-1 0 0,1 0 0,-1 0 0,1 0 0,0 1 0,0-1 0,0 0 0,0 0 0,0 1 0,0-1 0,0 1 0,1-1 0,-1 1 0,1-1 0,-1 1 0,1 0 0,-1-1 0,1 1 0,0 0-16,8-6-6,0 0 0,0 0 0,0 1 0,1 0 0,0 1 0,5-2 6,14-4-18,1 2 0,-1 1 0,2 1 0,-1 1 0,9 1 18,-21 3-6,0 1 0,0 1 0,0 0 0,0 2 0,-1 0 0,1 1 0,0 1 0,-1 0 0,12 6 6,-26-9-1,-1 0 0,0 0 1,1 1-1,-1-1 1,0 1-1,0 0 1,0 0-1,-1 0 1,1 1-1,0-1 1,-1 1-1,1-1 1,-1 1-1,0 0 1,0 0-1,0 0 0,0 0 1,-1 0-1,1 0 1,-1 1 0,0-1 1,-1 0 0,0 0 0,0 0 0,0 0 0,0-1 1,-1 1-1,1 0 0,-1 0 0,0 0 0,0-1 0,0 1 0,0 0 0,0-1 1,0 1-1,-1-1 0,1 1 0,-1-1 0,0 0 0,1 1 0,-1-1 0,0 0 0,-1 0 1,1-1-1,0 1 0,-1 0-1,-7 6 48,0-1 1,0 0-1,0 0 0,-1-1 1,0-1-1,0 0 1,-1 0-1,0-1 0,1-1 1,-1 0-1,-1 0 0,1-2 1,0 1-1,0-1 1,-1-1-1,1 0 0,0-1 1,-7-1-49,18 2 15,0 0 0,0 0 1,-1 0-1,1-1 0,0 1 1,0 0-1,-1 0 0,1-1 0,0 1 1,0-1-1,0 1 0,0-1 1,-1 0-1,1 1 0,0-1 1,0 0-1,0 0 0,0 0 0,1 0 1,-1 1-1,0-1 0,0 0 1,0-1-1,1 1 0,-1 0 1,0-1-16,2 1 8,-1 0 0,1 0 0,-1-1 0,1 1 0,-1 0 1,1 0-1,0 0 0,0 0 0,0 0 0,-1 0 0,1 0 0,0 0 1,0 0-1,0 0 0,1 0 0,-1 0 0,0 1 0,0-1 1,1 0-9,10-5-1,0 0 1,0 1 0,0 0 0,6-1 0,64-9-37,-77 14 35,1 0 1,-1 1-1,1-1 0,-1 1 1,1 1-1,0-1 0,-1 1 1,0 0-1,1 0 0,-1 1 0,0-1 1,1 1-1,2 2 2,-8-4 1,1 1-1,-1-1 1,0 0-1,1 1 1,-1-1-1,0 1 0,0-1 1,1 1-1,-1-1 1,0 1-1,0-1 1,0 0-1,0 1 1,0-1-1,1 1 1,-1-1-1,0 1 1,0-1-1,0 1 1,0-1-1,0 1 1,-1-1-1,1 1 0,0-1 1,0 1-1,0-1 1,0 1-1,0-1 1,-1 1-1,1-1 1,0 1-1,-1-1 1,1 0-1,0 1 1,0-1-1,-1 0 1,1 1-1,-1-1 1,1 0-1,0 1 1,-1-1-1,1 0 0,-1 0 1,1 1-1,-1-1 1,1 0-1,0 0 1,-1 0-1,0 1 0,-23 12 22,0-4 34,0 0-1,0-2 0,0-1 0,-1-1 0,1-1 0,-1-1 0,0-2 0,0 0 1,-18-2-56,35-2 501,12 0-1267,14-2-3158,8 0 166</inkml:trace>
  <inkml:trace contextRef="#ctx0" brushRef="#br0" timeOffset="10738.75">10606 327 12419,'3'-9'1075,"-1"0"-1,1 0 1,-2 0 0,1 0 0,-2 0 0,1-1 0,-1 1 0,-1-9-1075,-1 16 1073,0 7-684,-2 10-195,7 31 40,2 0-1,1 0 1,3 0-1,2-1 1,1 0-1,7 10-233,9 40 514,8 38-24,-5 1 0,-7 2-1,-5 0 1,-6 1 0,-7 1-1,-7 75-489,-59 398 1076,21-349-4343,31-212-224</inkml:trace>
  <inkml:trace contextRef="#ctx0" brushRef="#br0" timeOffset="11394.56">10778 2928 11626,'-69'3'9883,"62"-2"-9562,-1 1 0,1-1 0,-1-1 0,1 0-1,-1 0 1,0 0 0,1-1 0,-1 0 0,1 0-1,-1-1 1,1 0 0,0 0 0,-1-1 0,1 0 0,-4-3-321,10 6 12,0 0 1,1 0 0,-1-1 0,1 1 0,-1 0 0,1-1-1,-1 1 1,1-1 0,-1 1 0,1 0 0,0-1 0,-1 1-1,1-1 1,-1 1 0,1-1 0,0 1 0,0-1 0,-1 0 0,1 1-1,0-1 1,0 1 0,0-1 0,0 0 0,-1 1 0,1-1-1,0 0 1,0 1 0,0-1 0,0 1 0,0-1 0,1 0-1,-1 1 1,0-1 0,0 1 0,0-1 0,1 0-13,19-16 104,32-1-154,-42 17 41,-1 0 1,1 1 0,0-1 0,0 2-1,0 0 1,-1 0 0,1 0 0,8 3 8,-16-3-1,0-1 0,0 0 1,0 1-1,-1-1 1,1 1-1,0 0 0,0-1 1,0 1-1,-1 0 0,1 0 1,0 0-1,-1 1 1,1-1-1,-1 0 0,1 0 1,-1 1-1,0-1 0,0 1 1,1-1-1,-1 1 1,0 0-1,0-1 0,-1 1 1,1 0-1,0 0 0,0 0 1,-1-1-1,1 1 1,-1 0-1,0 0 0,0 0 1,1 0-1,-1 0 1,0 0-1,-1 0 0,1 0 1,0 0-1,0 0 0,-1 0 1,1-1-1,-1 1 1,0 0-1,0 0 0,1 0 1,-1-1-1,-1 2 1,-3 5 6,0 0-1,-1-1 1,1 0-1,-1 0 1,-1-1-1,1 0 1,-1 0-1,0 0 1,-1-1-1,1 0 1,-6 3-6,-2 0 146,-1 0 1,0-2-1,0 1 1,0-2 0,-12 3-147,12-7 472,21-7-149,23-9-136,57-5-35,-118 27 6,23-5-13,1 0-1,-1 0 0,1 1 0,0 0 0,-1 1 0,-4 2-144,9-1-226,9-1-4165,7-3 903</inkml:trace>
  <inkml:trace contextRef="#ctx0" brushRef="#br0" timeOffset="13184.03">10598 226 2561,'-6'3'1440,"10"9"-1120,17 21-296,49 40 506,8 8 4573,-78-80-4849,1 0 0,0 0 0,0 0-1,0 0 1,-1 0 0,1 0 0,-1 1 0,1-1 0,-1 0 0,1 0-1,-1 1 1,0-1 0,1 0 0,-1 1 0,0-1 0,0 0-1,0 1 1,0-1 0,0 0 0,0 1 0,-1-1 0,1 0-1,-1 2-252,-16 30 3926,14-30-3705,1 0-1,0 1 1,0-1 0,0 0 0,0 1 0,1-1 0,-1 1 0,1 0 0,0 0 0,0-1 0,0 1-1,1 0 1,-1 0 0,1 2-222,3 4 182,0 0 0,0 0 0,1 0 0,1 0 0,0-1-1,0 0 1,1 0 0,0 0 0,0-1 0,1 0 0,3 3-182,2 3 233,-1 0 0,-1 1-1,5 9-232,-4-2 97,-2 1-1,0 1 0,-1 0 0,-2 0 1,0 0-1,0 17-96,3 36 257,-3 38-257,-4-50 65,3-1 1,7 28-66,8 17 41,-5 2 0,-5 0-1,-5 0 1,-4 0 0,-10 60-41,-2-101 73,-2-1-1,-4-1 1,-18 48-73,7-23 105,27-89-86,0-1 0,0 0 0,0 1 0,0-1 0,-1 0 0,1 0 0,-1 0 0,0 0 1,0 0-1,0-1 0,-1 2-19,3-4 7,0 0 0,-1 1 1,1-1-1,0 0 0,0 0 1,-1 0-1,1 0 1,0 0-1,-1 0 0,1 0 1,0 0-1,0 0 0,-1 0 1,1 0-1,0 0 0,-1 0 1,1 0-1,0 0 0,-1 0 1,1 0-1,0 0 0,0 0 1,-1 0-1,1 0 1,0 0-1,-1-1 0,1 1 1,0 0-1,0 0 0,-1 0 1,1 0-1,0-1 0,0 1 1,0 0-1,-1 0 0,1-1 1,0 1-8,-10-25 209,-42-261 183,14 63-316,34 203-76,1-1 1,0 0 0,2 1-1,0-1 1,1 0 0,1 0-1,2-4 0,-2 17-6,1 0 0,-1 0 0,2 1 0,-1-1 0,1 1 0,0-1 0,0 1 0,1 0 0,0 0 0,0 1 0,1-1 0,0 1 0,0 0 0,0 0 0,1 0 0,0 1 0,0 0 0,0 0 0,1 1 0,4-3 6,-4 5-87,-6 5-1107,-2-2 1148,1-1 0,-1 0 1,0 1-1,1-1 0,-1 1 1,1-1-1,-1 0 0,0 0 0,0 1 1,1-1-1,-1 0 0,0 0 0,1 0 1,-1 0-1,0 0 0,0 0 0,1 0 1,-1 0-1,0 0 0,1 0 0,-1 0 1,0 0-1,0-1 0,1 1 1,-1 0-1,0-1 46,-3 1 4,0-1 0,0-1 0,0 1 0,0-1 0,1 0-1,-1 1 1,0-2 0,1 1 0,-1 0 0,1-1 0,0 1 0,0-1 0,0 0 0,0 0 0,0 0 0,1-1 0,-1 1 0,1-1 0,0 1 0,0-1 0,0 0 0,1 0 0,-1 0 0,1 0-1,-1-2-3,-12-44 161,-8-44-161,-5-23 377,15 71-296,2-2-1,3 1 1,1-1-1,2 0 1,3 0-1,1-1-80,5-32 3,4 0-1,3 1 1,6-14-3,17-90 0,-28 129 34,-5 38-54,0 7 63,0 0-1,-1 0 0,-1 1 0,1-1 0,-2 0 0,1 0 0,-1 0 0,-1 0 0,0 1 0,0-1 0,-1-1-42,-6 2-4041,-3 3 235</inkml:trace>
  <inkml:trace contextRef="#ctx0" brushRef="#br0" timeOffset="13942.4">10715 2973 8666,'70'12'3423,"-64"-16"-1162,-14-5-684,-17-8 200,3 7-78,0 1 0,-23-6-1699,28 10 569,0-1-1,0-1 1,0 0 0,1-1 0,0-1 0,-1-1-569,17 10 15,-1 0 1,1 0 0,0 0-1,-1 0 1,1 0 0,0 0-1,-1 0 1,1 0 0,0-1-1,0 1 1,-1 0 0,1 0-1,0 0 1,-1-1 0,1 1-1,0 0 1,0 0 0,-1-1-1,1 1 1,0 0 0,0 0-1,0-1 1,0 1 0,-1 0-1,1-1 1,0 1 0,0 0-1,0 0 1,0-1 0,0 1-1,0 0 1,0-1 0,0 1-1,0 0 1,0-1 0,0 1-1,0 0 1,0-1 0,0 1-1,0 0 1,0-1 0,0 1-1,0 0 1,0-1 0,1 1-1,-1 0 1,0-1 0,0 1-1,0 0 1,1 0 0,-1-1-16,23-3 183,31 7-251,-19 4 41,0 1 0,9 6 27,-32-10-2,-1 0 0,1 1 0,-1 1 1,1 0-1,-2 1 0,1 0 0,-1 0 0,1 2 2,-10-8 1,0 0 1,1 0-1,-1 0 0,0 0 0,0 0 0,0 0 1,0 0-1,-1 0 0,1 0 0,0 1 0,0-1 1,-1 0-1,1 1 0,-1-1 0,1 0 1,-1 1-1,0-1 0,1 1 0,-1-1 0,0 1 1,0-1-1,0 0 0,0 1 0,0-1 0,0 1 1,-1-1-1,1 1 0,-1 0-1,0 1 4,-1 0-1,0 0 0,0 0 1,0-1-1,0 1 1,0-1-1,-1 0 1,1 1-1,-1-1 0,1 0 1,-1 0-1,-2 1-3,-9 4 44,0 0-1,0-1 0,-1 0 1,1-1-1,-6 1-43,20-6 4,-60 12 302,56-11-253,0 0 0,0-1 0,0 0 0,0 0 0,0 0-1,0 0 1,0 0 0,1-1 0,-1 0 0,0 0 0,0 0 0,0 0 0,1 0 0,-1-1-53,3 1 9,1 1 0,0 0 0,-1-1 0,1 1 0,0-1 0,-1 1 1,1-1-1,0 1 0,0-1 0,-1 1 0,1 0 0,0-1 0,0 0 0,0 1 0,0-1 0,0 1 0,0-1 0,0 1 0,0-1 1,0 1-1,0-1 0,0 1 0,0-1 0,0 1 0,0-1 0,1 1 0,-1-1 0,0 1 0,0-1 0,0 1 0,1-1 0,-1 1 0,0 0 1,1-1-1,-1 1 0,0-1 0,1 1 0,-1 0 0,1-1 0,-1 1 0,0 0 0,1 0 0,-1-1 0,1 1 0,-1 0-9,22-15 85,14 0-66,0 1 0,0 2-1,28-4-18,-100 22-378,-51 5 1858,80-10-2172,0-1-1,0-1 0,0 1 1,0-1-1,0 0 1,-3-2 692,-2-1-3331</inkml:trace>
  <inkml:trace contextRef="#ctx0" brushRef="#br0" timeOffset="14439.26">11172 267 10066,'8'-5'684,"0"1"0,0-1-1,1 2 1,0-1 0,0 1-1,0 1 1,0-1 0,1 2-1,-1-1 1,0 1 0,8 1-684,-13 0 120,1 1 0,-1-1 0,0 1 1,1 1-1,-1-1 0,0 0 0,0 1 0,0 0 1,0 0-1,0 0 0,-1 1 0,1-1 0,-1 1 1,1 0-1,-1 0 0,0 0 0,0 0 1,0 0-1,-1 1 0,1-1 0,-1 1 0,0 0 1,0 0-1,0 0 0,0 0 0,-1 0 0,1 0-120,19 63 1535,-2 2 0,9 65-1535,5 19 1265,24 60 57,8 28 1311,26 207-2633,-53-107 606,-20-153-2,8 0 0,13 21-604,-37-203 915,-1-7-1952,0-3-3533,-1 2 171</inkml:trace>
  <inkml:trace contextRef="#ctx0" brushRef="#br0" timeOffset="15179.65">11828 3014 10906,'-8'-2'7075,"-58"-13"-675,60 14-6140,1-1 0,-1 0 0,0 0 1,1 0-1,-1 0 0,1-1 0,0 0 1,0 0-1,0-1 0,-2-1-260,6 4 24,1 0-1,-1 1 1,1-1 0,-1 0 0,1 0-1,-1 1 1,1-1 0,0 0-1,-1 0 1,1 0 0,0 1-1,-1-1 1,1 0 0,0 0-1,0 0 1,0 0 0,0 0-1,0 0 1,0 1 0,0-1-1,0 0 1,0 0 0,1 0 0,-1 0-1,0 0 1,1 1 0,-1-1-1,1-1-23,21-16 173,35-3-211,15 10 1,-69 11 36,0-1-1,0 1 1,0 0-1,0 0 1,0 0 0,-1 0-1,1 1 1,0-1-1,0 1 1,0 0-1,-1-1 1,1 1 0,0 1-1,-1-1 1,1 0-1,0 1 1,-1-1-1,0 1 1,1 0 0,-1 0-1,0-1 1,0 2-1,0-1 2,-2-1 0,1 1 0,-1-1 0,0 0 0,1 1 0,-1-1 0,0 0 0,0 1 0,0-1 0,0 0 0,-1 1 0,1-1 0,0 1 0,-1-1 0,1 0 0,0 0 0,-1 1 0,0-1 0,1 0 0,-1 0 0,0 1 0,1-1 0,-1 0 0,0 0 0,0 0 0,0 0 1,0 0-1,0 0 0,0-1 0,0 1 0,-1 0 0,-41 27 24,38-25-18,-1 1 5,-21 11 94,-1-1 0,-13 5-105,33-16 52,1 0-1,-1-1 0,0 0 1,0 0-1,0-1 0,0 1 1,0-2-1,0 1 0,-1-1 1,1-1-1,0 1 0,0-2-51,7 2 14,0 0-1,0 0 1,0 0-1,0 0 0,0 0 1,1 0-1,-1-1 0,0 1 1,0 0-1,0-1 0,0 1 1,1-1-1,-1 1 0,0-1 1,0 1-1,1-1 0,-1 1 1,0-1-1,1 0 1,-1 1-1,1-1 0,-1 0 1,1 0-1,-1 1 0,1-1 1,-1 0-1,1 0 0,0 0 1,-1 0-14,1 0 13,1-1 0,-1 1 1,0 0-1,1-1 0,-1 1 0,1-1 1,-1 1-1,1 0 0,0-1 1,-1 1-1,1 0 0,0 0 0,0 0 1,0 0-1,0-1 0,0 1-13,47-37 130,-31 27-129,1 1 1,0 1-1,1 1 0,14-5-1,-25 10-3,0 1 0,0-1 0,0 2 0,1-1 0,-1 1 0,0 0 0,1 1 0,-1 0 0,0 0 0,1 1 0,-1 0 0,7 2 3,-15-3 0,1 0-1,0 0 1,-1 1-1,1-1 1,-1 0 0,1 1-1,0-1 1,-1 0-1,1 1 1,-1-1-1,1 1 1,-1-1-1,1 1 1,-1-1-1,1 1 1,-1 0-1,0-1 1,1 1 0,-1-1-1,0 1 1,1 0-1,-1-1 1,0 1-1,0 0 1,0-1-1,0 1 1,1 0-1,-1-1 1,0 1 0,0 0-1,0 0 1,0-1-1,-1 1 1,1 0-1,0-1 1,0 1-1,0 0 1,-1-1-1,1 1 1,0 0 0,0-1-1,-1 1 1,1-1-1,-1 1 1,1 0-1,0-1 1,-1 1-1,1-1 1,-1 1-1,1-1 1,-1 0-1,0 1 1,1-1 0,-1 1 0,-30 26 2,9-11 15,0-1 1,0-1 0,-1-1 0,-1-1 0,-9 2-18,32-13 3,-1-1 1,0 1-1,1-1 1,-1 1-1,1-1 0,-1 0 1,0 1-1,0-1 1,1 0-1,-1 0 0,0 0 1,1 0-1,-1-1 1,0 1-4,1 0 2,1 0 0,-1-1 1,1 1-1,0 0 0,-1 0 1,1-1-1,0 1 0,-1 0 1,1-1-1,0 1 1,-1 0-1,1-1 0,0 1 1,0 0-1,-1-1 0,1 1 1,0-1-1,0 1 0,0-1 1,0 1-1,-1 0 1,1-1-1,0 1 0,0-1 1,0 1-1,0-1 0,0 1 1,0-1-1,0 1 1,0-1-1,0 1-2,1-3 3,0 1 1,0 0-1,-1-1 1,2 1 0,-1 0-1,0-1 1,0 1-1,1 0 1,-1 0-1,1 0 1,0 0-1,-1 0 1,1 1-1,0-1 1,0 0-1,2 0-3,49-28-56,-42 24 127,-37 20 349,18-10-245,-18 8 1,6-9-4774,-4-6 733</inkml:trace>
  <inkml:trace contextRef="#ctx0" brushRef="#br0" timeOffset="15634.08">11186 347 11218,'0'6'724,"-1"-1"-1,0 1 0,1-1 1,0 1-1,0-1 0,1 1 1,0 1-724,18 67 1528,-10-42-1033,26 75 1451,4-2 1,4-1-1,56 93-1946,51 122 1992,-119-235-1383,-4 1 0,-3 2 1,8 70-610,24 270 1025,-27-175-501,-18-185 204,8 21-728,-15-70 323,-4-20 11,-6-29-5260,-5-6 799</inkml:trace>
  <inkml:trace contextRef="#ctx0" brushRef="#br0" timeOffset="16891.06">9609 489 8482,'25'-23'4377,"-14"17"-446,-11 35-2537,-6 64-226,4 0 0,4-1 1,5 1-1,15 81-1168,94 326 2347,-15-72-981,-91-370-1085,-3 0 1,-3 1-282,-3-47 75,-14-182 1236,5 61-1283,5 0 0,4 0 0,5 0 0,5 1 0,5 0 0,13-35-28,-22 108-4,-4 13-6,1 0 0,1 0 0,1 0 0,1 1-1,1 0 1,1 0 0,1 0 0,5-6 10,-15 27-2,0-1-1,0 1 1,0 0 0,0 0-1,0 0 1,0 0 0,0 0-1,1-1 1,-1 1 0,0 0-1,0 0 1,0 0 0,0 0-1,0 0 1,0 0 0,0-1-1,0 1 1,0 0 0,1 0-1,-1 0 1,0 0 0,0 0-1,0 0 1,0 0 0,0 0-1,0 0 1,1 0 0,-1 0-1,0 0 1,0 0 0,0 0-1,0 0 1,0 0 0,1 0-1,-1 0 1,0 0 0,0 0-1,0 0 1,0 0 0,1 0-1,-1 0 1,0 0 0,0 0-1,0 0 1,0 0 0,0 0-1,0 0 1,1 0 0,-1 0-1,0 0 1,0 1 0,0-1-1,0 0 1,0 0 0,0 0-1,0 0 1,0 0 0,1 0-1,-1 0 1,0 1 0,0-1 2,2 15-125,-2 27 51,-12 107-17,3-65 67,4-1-1,3 1 0,4 0 0,10 60 25,35 90 70,-92-420 674,-5-95-529,5-76-215,31 175 2,8 0 0,12-91-2,-5 249-24,1 1 0,1-1 1,5-17 23,-8 41-4,0-1 0,0 1-1,0-1 1,0 0 0,1 1 0,-1-1 0,0 1 0,0-1 0,0 1-1,0-1 1,1 1 0,-1-1 0,0 0 0,1 1 0,-1 0 0,0-1-1,1 1 1,-1-1 0,0 1 0,1-1 0,-1 1 0,1 0 0,-1-1-1,1 1 1,-1 0 0,1-1 0,0 1 4,6 12-98,2 31-34,3 91 0,-5 0 0,-10 134 132,3 115 188,0-376-182,1 30 37,2-1 0,1 0 1,1 0-1,3 0 0,1-1 1,3 7-44,0-22 111,-12-20-105,1 1-1,-1-1 1,0 0-1,0 0 1,0 0-1,1 0 1,-1 0-1,0 0 1,0 0-1,0 0 1,1 0-1,-1 1 1,0-1-1,0 0 1,1 0-1,-1 0 1,0 0-1,0 0 1,0 0-1,1 0 1,-1-1-1,0 1 1,0 0-1,1 0 1,-1 0 0,0 0-1,0 0 1,0 0-1,1 0 1,-1 0-1,0-1 1,0 1-1,0 0 1,0 0-1,1 0 1,-1 0-1,0 0 1,0-1-1,0 1 1,0 0-1,0 0 1,1 0-1,-1-1-5,1-2 35,0 0-1,0-1 0,0 1 1,-1 0-1,1-1 1,-1 1-1,0-1 0,0 1 1,0-1-1,0-2-34,-12-78-112,-3 1 0,-23-71 112,17 71-4476,6 25 511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1590 4243 104,'-8'9'32,"4"4"-32,-1-1-16</inkml:trace>
  <inkml:trace contextRef="#ctx0" brushRef="#br0" timeOffset="5858.95">788 3439 5905,'1'-3'1389,"0"0"0,-1 0 0,1 0 0,-1-1 0,0 1 0,0 0 1,0 0-1,0 0 0,0 0 0,-1-2-1389,-1-29 1433,0-99 1274,-1 94-2464,2-1 1,1 1-1,3-1 0,1 1 0,1 0 1,2 0-1,4-4-243,3-2 84,2 0 0,3 1 0,1 1 0,2 1 0,2 1 0,2 1 0,3-1-84,7-4 17,2 2 0,2 2 1,2 1-1,2 2 0,1 2 0,1 3 0,2 1 0,2 2 1,51-22-18,-22 13 13,18-11 12,2 4-1,2 5 0,48-11-24,160-45 27,-113 34 18,28 2-45,-66 18 75,82-35-75,-83 33 185,3 7-1,143-14-184,-244 43 60,114-10 217,1 7-1,172 11-276,-275 1 67,0 4 0,0 2 0,-1 4 0,17 6-67,76 17 144,-101-22-6,-1 2 0,0 2 0,-2 4 0,18 9-138,-55-19 25,31 14 244,48 28-269,-83-40 57,-1 1-1,0 0 0,-1 1 0,0 1 0,-1 0 1,0 1-1,3 6-56,65 69 313,-60-68-233,-1 1 0,0 2 0,-2 0-1,-1 1 1,7 15-80,58 99 161,24 22-161,2 3 14,-62-98 4,2-4 1,3-1 0,42 36-19,-10-10 95,0 9-95,-59-65 28,-2 2 1,-1 1-1,-1 0 1,-2 2-1,-1 3-28,-4-7 19,-1-4 29,-1 0 0,-1 1-1,-2 0 1,-1 0-1,1 14-47,-9-36 21,0 1-1,0-1 0,-1 1 0,0 0 0,0-1 1,-1 1-1,0-1 0,-1 1 0,0-1 0,0 1 1,0-1-1,-1 0 0,-1 0 0,0 0 0,0-1 1,0 1-1,-1-1 0,0 0 0,0 0 0,0-1 0,-1 1 1,-2 0-21,-8 6 59,0-1 1,-1-1 0,0 0 0,-1-2 0,-5 3-60,-31 17 63,-197 111 52,221-120-100,0 1 0,-18 19-15,-43 30 10,60-47-5,0 0 0,2 2 1,1 1-1,-22 28-5,1 4 37,3 1 1,3 4-38,7-9 25,4 2 0,1 1 0,3 2 0,3 0 0,2 2-1,-12 56-24,13-42 98,-24 51-98,-13 6 84,33-80-22,3 2 0,-12 42-62,29-70 18,1 1 1,1-1-1,1 13-18,-9 53 32,8-74-26,-143 607 189,119-539-125,-4-1 1,-14 22-71,15-35 19,13-36 13,0-1 0,-22 28-32,17-27 19,2 0 1,-6 16-20,5-4 2,-2 0 1,-3-2-1,-1-1 1,-2-1-1,-3-1 1,-1-2-1,-5 3-2,22-27 0,-1-1 0,0 0 0,-1-1 0,-1-1 0,0-1 0,-1-1 0,0 0 0,-1-2 0,0-1 0,-1 0 0,-4 0 0,18-7 0,-8 3 0,0 0 0,0-1 0,-1-1 0,1 0 0,-1-2 0,0 0 0,0-1 0,-3-1 0,-45-8 0,0-4 0,-31-10 0,72 15 0,1-1 0,0-1 0,0-1 0,1-1 0,0-1 0,1-1 0,-20-16 0,19 11 0,2-1 0,0 0 0,1-2 0,1-1 0,1 0 0,1-1 0,1 0 0,-6-14 0,-20-40 0,-22-63 0,50 106 0,2-1 0,1 0 0,2-1 0,2 0 0,-1-15 0,-6-49 0,-10-23 0,-4-24 0,12 76 0,-2 0 0,-4 1 0,-18-37 0,6 14 0,-10-50 0,37 117 0,0 1 0,-2 1 0,0-1 0,-2 1 0,-1 1 0,-1 0 0,-3-2 0,6 15 0,-1 0 0,-1 1 0,0 1 0,0 0 0,-1 0 0,0 2 0,0-1 0,0 2 0,-1 0 0,-8-2 0,-27-15 0,31 17 0,1 0 0,-1 1 0,0 1 0,-1 1 0,1 0 0,-1 2 0,-16 0 0,-19-3 0,-359-55 0,376 52 0,1-2 0,-1-1 0,2-2 0,-32-15 0,-4 0 0,23 10 0,-214-84 0,229 85 0,0-2 0,2-1 0,0-2 0,-13-12 0,-11-6 0,-1 3 0,-2 2 0,-1 3 0,-21-7 0,64 30 0,0-1 0,1 0 0,0-2 0,1 1 0,0-2 0,1 0 0,0 0 0,1-2 0,0 1 0,1-1 0,1-1 0,-3-7 0,-20-33 0,4-3 0,-19-49 0,30 64 0,-79-209 0,91 235 0,1 0 0,1 0 0,0-1 0,1 1 0,1-1 0,0 0 0,2 0 0,0 0 0,1 0 0,1-5 0,8-41 0,1 1 0,8-14 0,-8 31 0,1-6 0,5-13 0,-4-1 0,-2 1 0,2-66 0,-9 78-805,-2 40 81,0 1 0,-1-1 0,-1 1 0,0-1 0,-1 1 0,0-1 0,-1 1 0,-1-4 724,-14-22-4933</inkml:trace>
  <inkml:trace contextRef="#ctx0" brushRef="#br0" timeOffset="6379.81">2393 2758 11690,'-8'-2'613,"1"1"0,-1 1 0,0-1 0,0 1 0,0 1 0,1-1 0,-1 1 0,0 1 0,1 0 0,-7 1-613,1 2 373,1 0 1,-1 0-1,1 2 1,0-1 0,0 1-1,-2 3-373,0 1 245,0 0 1,0 1-1,1 1 0,0 0 1,1 1-1,1 0 0,0 1 0,1 0 1,-4 9-246,6-7 185,1 1 0,0 1 1,2-1-1,0 1 0,1 0 0,1 0 1,1 1-1,0-1 0,2 1 0,0-1 1,1 1-1,3 15-185,1-8 252,1 0-1,0 0 1,2-1 0,1 0 0,2 0-1,0-1 1,1-1 0,13 18-252,-21-34 53,1 0 1,1-1 0,0 0-1,0 0 1,0 0-1,1-1 1,0 1 0,0-2-1,1 1 1,-1-1 0,9 4-54,-8-6 34,-1 0 0,1 0 1,0-1-1,0-1 0,0 1 1,0-1-1,0-1 0,0 1 1,0-1-1,0-1 0,0 0 1,0 0-1,0 0 1,0-1-35,41-10 127,0-3 0,0-2 0,-2-2 0,0-2 1,-2-2-1,0-2 0,-1-2 0,16-15-127,-48 33 71,0 0 1,-1-1-1,-1 0 1,1-1-1,-2 0 0,4-5-71,-9 11 43,-1-1 1,0 1-1,0-1 0,0 0 0,0 0 0,-1 0 0,0 0 1,0 0-1,-1 0 0,0 0 0,0-1 0,0 1 0,-1-1 1,0 1-1,0 0 0,-1-3-43,-1-4 69,-1-1 1,0 1-1,-1 0 1,-1-1-1,0 2 1,-1-1-1,0 1 1,0 0-1,-2 0 0,0 0 1,-8-9-70,0 4 47,0 0 0,-1 2 0,0 0 0,-1 1-1,-1 0 1,0 2 0,-3-1-47,-22-9 39,0 1 0,-2 2-1,0 3 1,-1 1 0,-1 2-1,-26-2-38,60 12 160,0 1-1,-1 1 1,1 0-1,0 1 0,0 0 1,-2 1-160,12 0-88,1-1 1,0 1-1,0 0 0,-1 0 1,1 0-1,0 0 0,0 1 1,0-1-1,0 1 1,1 0-1,-1-1 0,-2 3 88,3-2-335,1 0 0,0-1 0,-1 1 0,1 0 0,0 0 0,0 0 0,0 0 0,0 1 0,0-1 0,0 0 0,0 0-1,1 0 1,0 1 0,-1-1 0,1 0 0,0 1 0,0-1 0,0 0 0,0 2 335,7 31-5444</inkml:trace>
  <inkml:trace contextRef="#ctx0" brushRef="#br0" timeOffset="6921.85">5108 2811 11554,'-13'-5'753,"-1"1"-1,0 0 0,-1 1 0,1 0 1,-1 2-1,1-1 0,-1 2 0,0 0 1,1 1-1,-1 0 0,-2 2-752,-5 1 503,1 1 0,0 1 0,0 1 0,0 1 0,1 1 0,0 1 0,-4 3-503,-7 6 302,1 1 0,2 2 0,0 0 0,1 2 0,1 1 0,2 1 0,0 2 0,2 0 0,-2 4-302,11-12 141,0 1-1,2 0 1,0 1 0,1 0-1,1 0 1,2 1 0,0 0-1,1 1 1,1-1 0,0 9-141,4-23 31,1 1 1,0-1 0,0 0-1,0 1 1,1-1 0,1 0-1,0 0 1,0 1 0,0-2-1,1 1 1,1 0 0,0 0-1,0-1 1,0 0 0,1 0 0,0 0-1,1-1 1,0 1 0,0-1-1,0-1 1,1 1 0,0-1-1,0 0 1,1-1 0,-1 1-1,1-1 1,4 1-32,6 2 43,0 0 0,0-1-1,0-1 1,1-1 0,0-1 0,0-1 0,0 0-1,0-1 1,1-1 0,-1-1 0,1-1 0,-1 0-1,0-2 1,0 0 0,0-1 0,6-2-43,-7 0 48,-1 1-1,1-2 1,-1 0 0,-1-1 0,0-1 0,0 0 0,0-2 0,-1 1 0,-1-2 0,0 0 0,0-1-1,-1 0 1,-1-1 0,0 0 0,-1-1 0,8-14-48,-15 22 31,-1 0 0,1-1 0,-1 1 0,-1-1 0,0 1 0,0-1 0,0 0 1,-1 0-1,0 0 0,-1 1 0,0-1 0,0 0 0,0 0 0,-2-3-31,0-1 32,0 1 0,-2 0 0,1 1 0,-2-1 1,1 0-1,-1 1 0,-1 0 0,0 0 0,-3-3-32,-8-9 48,-1 1-1,-1 1 1,0 0-1,-2 2 0,0 0 1,-1 1-1,-17-9-47,20 15 42,-1 0-1,-1 1 1,1 1 0,-1 1-1,-1 1 1,1 1-1,-1 1 1,0 0 0,-1 2-1,-21 0-41,15 2-2528,0 1 1,-27 5 2527,-22 7-4353</inkml:trace>
  <inkml:trace contextRef="#ctx0" brushRef="#br0" timeOffset="8087.64">3953 5111 9162,'-58'-3'8152,"50"2"-7563,0 0 0,0 0-1,0 1 1,0 0 0,0 0 0,0 1 0,-2 0-589,7 0 85,0 0 1,0 0 0,0 0-1,0 1 1,1-1-1,-1 1 1,0 0-1,1 0 1,-1 0 0,1 0-1,0 0 1,-1 0-1,1 0 1,0 1 0,1-1-1,-1 1 1,0 0-1,1 0 1,-1-1-1,1 1 1,-1 1-86,-1 6 111,0 0-1,0 0 1,1 1 0,0-1-1,1 0 1,0 1 0,1-1-1,0 1 1,0-1 0,1 1-1,2 5-110,4 25 370,3 0-1,5 12-369,-7-27 163,90 277 1609,-193-592 274,58 188-1989,24 71-6,1-1 0,1 0 0,2 0 1,2-1-1,1-1 0,1-1-51,4 27 5,1 0-1,1 1 1,-1-1 0,1 0-1,1 0 1,-1 1-1,1-1 1,0 1 0,1-1-1,-1 1 1,1 0-1,0 0 1,1 0 0,0 0-1,0 0 1,0 1-1,0 0 1,1 0-1,0 0 1,0 1 0,0-1-1,1 1 1,-1 0-1,1 1 1,0-1 0,0 1-1,4-1-4,22-10-18,0 3 1,0 0-1,1 2 0,1 1 1,4 1 17,-4 0 6,222-43-5,123-3-1,-354 50 7,-15 1-1,0 0 0,0 1 0,0 0 0,1 1 0,-1 0 0,0 1 0,0 0 0,0 0 0,7 3-6,1 53 8,-12-45-10,2 0-1,0 0 1,0-1 0,1-1-1,0 1 1,10 7 2,-9-8 0,0 0 0,-1 1 0,0 0 0,-1 1 0,0 0 0,0 0 0,-2 1 0,2 3 0,11 28 0,10 39 0,-4-12-2,-20-58 3,0 0 0,-1 0-1,-1 1 1,0-1 0,-1 1 0,0 0-1,-1 0 1,0 0 0,-1 0-1,-1-5 3,-1 1-1,0 0 1,0 0 0,-1-1-1,0 0 1,-1 1 0,0-1-1,0 0 1,-1-1 0,0 1-1,-1-1 1,0 0 0,0 0-3,-3 2 10,-1 0 0,1-1 1,-1 0-1,-1-1 0,0 0 0,0 0 1,0-2-1,-1 1 0,0-1 1,0-1-1,-1 0 0,1-1 1,-1 0-1,0-1 0,0 0 0,-4-1-10,-34 4 48,0-2-1,-1-3 0,-33-4-47,11 1 24,16 1-356,5 0 716,-1 2 1,-31 5-385,68-3-472,0 0 0,0 1 0,0 1-1,0 0 1,0 1 0,1 1 0,0 0 0,1 2 0,-12 7 472,13-9-5374,0-7-191</inkml:trace>
  <inkml:trace contextRef="#ctx0" brushRef="#br0" timeOffset="8495.57">4040 4980 9818,'3'-10'4639,"-1"20"1248,-1-7-5540,23 94 2162,4-1 0,39 87-2509,-55-153 259,-2 1-1,-2 1 1,0 0-1,-2 0 0,-2 0 1,-1 0-1,-1 8-258,-1-38 35,-1 0 1,0-1-1,0 1 1,0 0-1,-1 0 1,1 0-1,0 0 1,-1 0-1,1-1 1,-1 1 0,0 0-1,1 0 1,-1-1-1,0 1 1,0-1-1,0 1 1,-1 0-36,1-1-5,1-1 0,-1 1 0,0-1 0,0 1 0,1-1 1,-1 0-1,0 0 0,0 1 0,0-1 0,0 0 0,0 0 0,1 0 1,-1 0-1,0 0 0,0 0 0,0 0 0,0 0 0,0 0 1,0 0-1,1-1 0,-1 1 0,0 0 0,0 0 0,0-1 0,0 1 5,-25-18-2395,4-6-3823,1-6 346</inkml:trace>
  <inkml:trace contextRef="#ctx0" brushRef="#br0" timeOffset="8872.41">4303 5101 8642,'6'-21'2977,"12"-32"2292,-18 51-4994,1-1 1,0 1 0,0 0-1,0 0 1,1 0 0,-1 0-1,0 0 1,1 0 0,0 0-1,-1 0 1,1 0 0,0 1-1,0-1 1,0 1 0,0-1-1,0 1 1,2-1-276,-3 2 73,0 0 0,0 0 0,1 0 0,-1 0 0,0 0 0,0 0 0,0 0 0,1 1 0,-1-1-1,0 1 1,0-1 0,0 1 0,0-1 0,0 1 0,1-1 0,-1 1 0,0 0 0,-1 0 0,1-1 0,0 1 0,0 0 0,0 0 0,0 0 0,-1 0 0,1 0 0,0 0 0,-1 0 0,1 0 0,-1 1 0,1-1-73,17 43 634,-15-36-442,23 88 662,-3 0 0,-4 1-1,0 48-853,-18-136 17,-1-9-35,15 66 919,-14-64-924,0 1 0,0-1 0,1 1 0,-1-1 0,0 1 0,1-1 0,0 0 0,-1 0 0,1 0 0,2 2 23,-3-4-151,0 1-1,0 0 1,0-1-1,-1 1 1,1-1-1,0 0 0,0 1 1,1-1-1,-1 0 1,0 1-1,0-1 1,0 0-1,0 0 1,0 0-1,0 0 0,0 0 1,0 0-1,0 0 1,0 0-1,0-1 1,0 1-1,0 0 0,0-1 1,0 1-1,0-1 1,1 1 151,15-13-3588</inkml:trace>
  <inkml:trace contextRef="#ctx0" brushRef="#br0" timeOffset="8873.41">4788 5150 11931,'11'7'3600,"-33"-8"873,13 6-3256,2 12-353,-1 3-216,2 6-376,2 0-64,4-3 976,3 11-3832,-2 5-2001,-11-7 504</inkml:trace>
  <inkml:trace contextRef="#ctx0" brushRef="#br0" timeOffset="11746.25">5696 2343 10066,'-2'0'294,"0"0"0,0-1-1,0 1 1,0-1 0,0 0-1,0 0 1,0 0 0,0 0-1,0 0 1,0 0 0,1-1 0,-1 1-1,1 0 1,-1-1 0,0 0-294,2 1 154,-1 0 1,1 0-1,-1 0 1,1 0 0,-1 0-1,1 0 1,0 0-1,0 0 1,0 0-1,-1 0 1,1 0 0,0 0-1,0 0 1,1-1-1,-1 1 1,0 0 0,0 0-1,0 0 1,1 0-1,-1 0 1,1 0-155,2-7 476,2 1 1,-1 0-1,1 0 0,0 1 1,0-1-1,1 1 0,1-1-476,63-61 920,4 2-1,2 4 0,3 4 0,24-12-919,-37 21 484,-2-3-1,8-13-483,73-59 368,-82 74-280,78-59 454,52-26-542,-185 130 21,35-18 95,-39 23-103,-2-3 15,-1 0 0,0 0 0,0-1 0,0 1 0,0 0 0,0-1 0,0 1 0,-1 0 0,0-1 0,0-2-28,0-8 13,-2 0-1,1 1 1,-2-1-1,0 0 1,0 1-1,-2 0 0,1 0 1,-2 0-1,1 0 1,-4-2-13,-14-24 35,-1 1 1,-17-17-36,32 42 6,-1 0-2,1-1 1,1 0-1,0-1 1,1 0-1,0 0 0,2 0 1,-1-1-1,2 0 1,0 0-1,0-8-4,3 18-1,0 0 0,1 0 0,-1 0-1,1 0 1,1 0 0,-1-1 0,1 1 0,0 0-1,1 0 1,-1 0 0,1 1 0,0-1 0,0 0-1,1 1 1,0-1 0,0 1 0,0 0-1,1 0 1,-1 0 0,1 0 0,1 1 0,-1 0-1,0-1 1,1 1 0,0 1 0,0-1 0,0 1-1,5-3 3,17-7-11,0 1 0,1 0 0,0 3 0,0 0 0,1 1 0,0 2 0,1 1 1,-1 2-1,1 1 0,27 1 10,9 0-3,-40 0-6,-1 1-1,0 1 1,0 1 0,18 5 9,-20-4 2,0 0 0,0-1 0,11-2-2,-14 0-1,1 1 0,0 1-1,-1 0 1,10 4 1,-23-2-5,0 0 0,0 0 0,0 1-1,0 0 1,-1 1 0,0-1 0,0 1 0,0 1-1,-1-1 1,0 1 0,0 0 0,2 4 5,12 15-17,-5-4 30,-1 0 0,-1 1-1,-1 0 1,-1 0-1,-1 2 1,-1-1 0,-1 1-1,1 8-12,-4-17 31,-1 1-18,0 1 0,-1 0 0,-1 0 0,-1 0 0,0 0 0,-2 3-13,1-4 22,0 0 0,1 0 0,1-1 0,0 1 0,1-1 0,1 1 1,2 4-23,-3-12 13,1-1 0,1 0 1,-1 0-1,1-1 0,1 1 1,-1-1-1,1 0 1,0 0-1,1 0 0,0-1 1,0 1-1,2 0-13,-4-4 11,1 0-1,-1 0 1,1 0-1,0 0 1,-1-1-1,1 0 1,1 0-1,-1-1 1,0 1-1,0-1 1,1 0-1,-1 0 1,0-1-1,1 0 1,-1 0-1,1 0 1,-1 0-1,0-1 1,6-1-11,244-39 218,-252 41-218,0-1-1,0 1 0,0 1 0,0-1 1,0 0-1,-1 1 0,1-1 1,0 1-1,0 0 0,0 0 0,-1 0 1,1 0-1,0 1 0,-1-1 0,1 1 1,-1-1-1,0 1 0,1 0 1,-1 0-1,0 0 0,0 0 0,0 0 1,0 1-1,0 0 1,2 2 0,-1-1 0,1 1 0,-1 0 0,0 1 1,-1-1-1,1 0 0,-1 1 0,0 0 0,0-1 0,-1 1 0,1 2 0,-1 6 6,-1-1 0,0 1 0,0 0 0,-2 0 0,0-1 0,0 1 0,-1-1 0,-1 1 0,0 0-6,0-3 5,-1-1 0,1 1 0,-2-1 0,1 0 0,-1-1 0,-1 1 0,0-1 1,0-1-1,0 1 0,-1-1 0,-1 0 0,1-1 0,-1 0 0,-1-1 0,-5 4-5,-15 7 37,0-2 1,0 0-1,-1-3 0,-21 6-37,19-6 7,13-4 15,0-1 1,-1-1-1,0 0 0,0-2 0,0 0 0,0-2 0,-1 0 1,1-1-1,-21-2-22,9-3 16,-1 1 1,1 2-1,0 1 1,-1 2-1,-24 4-16,-8 5 11,-14 2-12,0 3-1,1 3 1,-4 6 1,46-11-8,1 2 1,1 2-1,0 1 0,2 2 0,0 1 0,-1 3 8,-85 63 0,4 6 0,3 4 0,-33 45 0,97-92 19,-3-2-1,-1-3 0,-9 3-18,39-30 34,1 0-1,1 1 1,-7 11-34,12-16 102,15-14-164,-1-1 0,1 1 1,0 0-1,-1-1 0,1 1 1,-1-1-1,1 1 0,0 0 1,-1 0-1,1-1 0,0 1 1,0 0-1,0-1 0,0 1 1,-1 0-1,1 0 0,0-1 0,0 1 1,0 0-1,1 0 0,-1-1 1,0 1-1,0 0 0,0 0 1,0-1-1,1 1 0,-1 0 62,2 4-2226,-1 7-1118</inkml:trace>
  <inkml:trace contextRef="#ctx0" brushRef="#br0" timeOffset="14626.69">1890 5145 7802,'-1'0'373,"0"0"0,0 1 0,0-1 1,0 0-1,0 0 0,0 0 0,-1 0 1,1 0-1,0 0 0,0 0 0,0 0 1,0-1-1,0 1 0,0 0 0,0-1 1,0 1-1,0-1 0,0 1 0,0-1 0,-1 0-373,-12-17 3057,13 17-3001,1 0 0,-1-1 1,1 1-1,-1 0 0,1 0 0,-1 0 0,0 0 1,0 0-1,0 0 0,0 0 0,0 0 0,0 0 1,0 0-1,0 0 0,0 0 0,0 1 1,0-1-1,0 0 0,-1 1 0,1-1 0,0 1 1,0-1-1,-1 1 0,1 0 0,0-1 0,-1 1 1,1 0-1,0 0 0,-1 0 0,1 0 1,0 0-1,-1 1 0,1-1 0,0 0 0,-1 0 1,1 1-1,0-1 0,0 1 0,-1-1 0,1 1 1,0 0-1,0-1 0,0 1 0,0 0 0,-1 1-56,-12 8 297,1 1-1,1 0 0,0 1 1,0 0-1,1 1 1,1 0-1,0 1 0,1 0 1,1 1-1,-7 14-296,1-3 331,-2-1 1,-1 0 0,0-1-332,-37 34 513,-2-2 1,-55 42-514,22-21 224,47-35-68,2 1 1,-20 30-157,13-16 261,-22 19-261,57-66 33,0-1 0,-1 0 0,0 0 0,0-1 0,-4 1-33,-17 10 38,25-15-23,1-1-1,-1 1 1,-1-2-1,1 1 1,0-1-1,-1 0 1,1-1-1,-1 0 1,1-1-1,-1 0 1,0 0-1,0-1-14,-61 3 63,-6 1-31,21-2-21,43-1-3,0 0-1,0-2 0,1 1 1,-1-1-1,-9-3-7,12 2 5,-1 0 0,0 1-1,-1 1 1,1 0-1,0 0 1,0 1-1,-12 2-4,0 0 7,0-2 0,-1 0 0,1-1 0,0-1 0,-1-1-1,-18-6-6,7 2 5,0 2-1,-12 1-4,41 4-5,0-1 1,0 2-1,1-1 1,-1 0-1,0 1 1,0 0-1,1 1 1,-1-1-1,0 1 1,1 0 0,-3 1 4,5 0-5,0-1 1,0 0-1,0 1 1,0-1 0,1 1-1,-1 0 1,1 0 0,-1 0-1,1 0 1,0 1-1,1-1 1,-1 0 0,0 1-1,1-1 1,0 1 0,0 0-1,0-1 1,0 3 4,-2 8 4,1 0 1,0 0 0,1 0-1,1 0 1,0 0 0,0 0-1,2 0 1,0 0 0,0 0-1,4 8-4,7 18 42,2 0-1,17 32-41,-15-34 24,8 27 85,-18-44-53,1 0 0,1-1 1,3 6-57,-8-19 11,1 0 0,-1-1 0,1 1 0,0-1 0,1 0 0,0 0 0,0-1 0,0 0 0,0 0 0,1 0 0,1 0-11,8 6 21,0 1 0,0 1 0,-1 0 0,-1 1 0,2 4-21,1 0 35,2 0 0,19 14-35,-5-10 43,1-2 0,1-2 0,1-1 0,0-2 0,1-1 1,7 0-44,-20-5 22,32 13 8,-1 3-1,7 6-29,61 29 85,-28-16-68,-49-20 7,2-3-1,20 5-23,-53-21 2,11 4 19,0 0-1,1-3 0,0 0 1,0-1-1,16-1-20,-37-3 13,0-1 1,0 0-1,0 0 1,0-1-1,0 1 0,-1-1 1,1-1-1,0 1 0,-1-1 1,1 0-1,-1 0 1,1-1-1,-1 1 0,0-1 1,0 0-1,0-1 1,0 1-1,-1-1 0,1 0 1,-1 0-1,0-1 1,0 1-1,-1-1 0,1 0 1,-1 0-1,0 0 0,-1 0 1,3-4-14,-3 1 15,0 1 1,-1-1 0,0 1-1,0-1 1,-1 0 0,0 1-1,0-1 1,0 0 0,-1 1 0,0-1-1,-1 1 1,0-1 0,0 1-1,0 0 1,-1 0 0,0 0-1,-1-1-15,-5-11 22,-1 1 1,0 0-1,-2 1 0,0 0 0,-11-11-22,10 14 18,0 2 1,-1 0-1,0 1 0,-1 0 0,-1 1 0,1 1 1,-4-2-19,-26-10 103,-46-16-103,84 34 3,0-1 1,1 0-1,0 0 0,0 0 0,0-1 1,1 0-1,0 0 0,-1-1 1,2 1-1,-1-1 0,0 0-3,-5-8 9,1-1-1,0 1 1,1-1 0,-1-4-9,7 14-2,1 0 0,0 0 0,0 1 0,0-1 1,1 0-1,-1 0 0,1 0 0,1 0 0,-1 0 1,1 1-1,-1-1 0,1 0 0,1 0 0,-1 1 0,1-1 1,-1 0-1,1 1 0,1 0 0,-1-1 0,1 1 1,-1 0-1,1 0 0,3-3 2,10-12-13,1 1 1,1 1-1,0 0 0,5-2 13,-15 13-1,50-39-15,40-22 16,-37 26 2,34-30-2,14-15-14,-75 63 21,0-3 1,-2 0-1,-2-2 1,0-2-1,-2 0 1,-1-2-1,0-2-7,11-17-2,2 1 0,3 3 1,1 1-1,12-6 2,6-7 9,44-56-9,-87 93 9,1 0 0,0 1 0,2 2 0,0 0 0,1 1 0,1 1 1,2 0-10,-16 12 153,-1-1 0,0 0 1,0-1-1,-1 0 0,0 0 1,0-1-1,0-1-153,9-24-4910,-11 1 1112</inkml:trace>
  <inkml:trace contextRef="#ctx0" brushRef="#br0" timeOffset="18533.84">2194 1927 5897,'-8'-3'6211,"-27"-19"1490,29 17-1243,0-5-6318,-1 0 1,0 1-1,-1 0 1,0 1-1,0 0 1,-1 0-1,0 0 1,-2 0-141,1 0 95,-13-10 64,-1 1 0,-17-9-159,27 19 22,1-2-1,0 0 1,0 0 0,1-1 0,0-1 0,1 0 0,-7-8-22,-50-51 43,53 56-37,0-1-1,1 0 1,0 0 0,1-2 0,-8-13-6,-72-111 25,59 103-30,29 34 4,1-1 0,-1 1 0,1-1 0,-1-1 0,1 1 0,1 0 0,-1-1-1,1 0 1,-1-2 1,-2-4 1,0 1 1,0 1-1,-1-1 0,0 1 0,-1 1 0,0-1 0,-6-4-1,3 2 2,0 0-1,1 0 1,0-1 0,-2-6-2,7 13-2,0 1-1,-1 0 1,0 1-1,0-1 1,0 1-1,0 0 1,0 1 0,-1-1-1,0 1 1,0 1-1,0-1 1,0 1-1,0 0 1,0 1 0,-1 0-1,1 0 1,-5 0 2,-4 3 0,1 1 1,-1 0 0,1 1 0,0 0 0,-7 4-1,5-2 1,0 0 0,-1-2 1,1 0-1,-2-1-1,-16 1 9,0-1-1,0-2 1,0-2-1,-25-4-8,41 2 4,-1 0 0,1-2 0,1 0 0,-1-1 1,1-1-1,0-1 0,0 0 0,1-2 0,-3-2-4,2 1 1,0 0-1,0-1 0,0 0 0,2-2 0,-1 0 0,-1-3 0,12 8 1,1 1-1,0 0 1,1-1-1,0 0 1,0 0 0,1 0-1,0-1 1,0-1-1,-21-51 3,18 49-6,0 0-1,1 0 1,0-1 0,1 0 0,1 0-1,0 0 1,1 0 0,1 0-1,0 0 1,0 0 0,2-1 0,0 1-1,0 0 1,1 0 0,1 0 0,1 0-1,0 0 1,0 1 0,1-1-1,1 1 1,1 1 0,-1-1 0,2 1-1,4-5 4,0-2-6,1 1 0,1 0 0,0 1 0,2 1 0,0 0 0,9-6 6,-19 17-5,1 0 0,-1 1 0,1-1 0,0 1 0,0 1 0,0-1 0,1 1 0,-1 1 0,1-1 0,0 1 0,0 1 0,0-1 0,-1 1 1,1 1-1,0-1 0,0 1 0,0 1 0,0-1 0,6 3 5,-8-2-6,0 1 0,-1 1 0,0-1 0,0 1 0,1 0 0,-2 0-1,1 0 1,0 1 0,-1 0 0,3 3 6,44 48-50,-23-23 19,9 3 34,1-2 0,31 20-3,-21-17 1,-43-32 3,1 0 1,0 0 0,0-1-1,0 0 1,1-1-1,-1 1 1,1-1-1,5 1-4,-9-2 3,1-1-1,-1 1 0,1 0 1,-1-1-1,0 0 0,1 0 1,-1 0-1,1-1 0,-1 1 1,1-1-1,-1 1 0,0-1 1,1 0-1,-1-1 1,0 1-1,0 0 0,0-1 1,1 0-3,-4 2 0,12-8 15,-1-1 0,0 0-1,-1-1 1,0 0 0,1-1-15,-8 6 6,1-1 0,-1 1 0,0 0 0,-1-1 0,1 1 0,-1-1 0,0 0 0,-1 0 0,1 0 0,-1 0 0,-1 0 0,1 0 0,-1-2-6,2-16 6,0-1 0,1 1 0,1 0 0,2 0 0,0 0 0,4-6-6,-6 21-3,0 0 0,1 0 1,0 0-1,0 0 0,1 1 1,0 0-1,0 0 0,1 0 1,0 1-1,1 0 0,0 1 1,0-1-1,0 2 0,0-1 1,1 1-1,5-2 3,5-3-2,54-25-21,2 2 0,22-3 23,-69 29 4,-1 1 0,1 2 0,1 0 0,25 2-4,-44 3 0,1 1 1,0 0-1,-1 1 1,0 0-1,1 1 0,-1 0 1,0 1-1,-1 0 1,1 0-1,-1 1 1,0 0-1,-1 1 0,1 0 1,-1 0-1,-1 1 1,4 3-1,-3 1 18,0 0 0,-1 1 0,0 0 1,-1 0-1,0 0 0,-1 1 0,-1 0 0,0 0 1,-1 0-1,0 0 0,-1 0 0,-1 1 1,0-1-1,-1 1 0,0-1 0,-2 1 0,1-1 1,-2 3-19,-1-3 15,0 1-1,0-1 1,-1 0 0,-1 0 0,0-1 0,-1 0-1,-5 7-14,-22 48 42,14-24-38,14-33-3,1 1 0,0 0 1,1 0-1,-2 8-1,5-16 0,0 1 0,0 0 0,1 0 0,0-1 0,0 1 1,0 0-1,1 0 0,0-1 0,0 1 0,0 0 0,0-1 0,1 1 1,-1-1-1,3 4 0,6 7 3,0 1 0,2-1 0,0-1 0,1 0 0,0-1-1,1-1 1,0 0 0,12 8-3,27 24 5,42 34-13,-61-52 18,-2 1 0,20 22-10,2 10 47,-33-33 31,2-1 1,1-1 0,0-2-1,26 19-78,37 24 528,-3 4-1,-3 4 1,19 26-528,-74-74 218,-18-19-164,-1 0 0,0 1-1,0 0 1,-1 1 0,0 0-1,0 0 1,-1 0 0,0 0 0,0 2-54,1 3-22,3 5 80,-7-13-4887,-4-6 340</inkml:trace>
  <inkml:trace contextRef="#ctx0" brushRef="#br0" timeOffset="22054.83">5915 4216 4817,'-11'-23'12459,"19"37"-8547,14 12-4632,42 36 1589,-8-9 69,-2 2 1,-3 3-1,30 45-938,-53-66 247,2 0 0,2-2 0,13 9-247,-14-13 120,0 1-1,-2 2 0,-2 1 1,0 1-120,-17-21 63,1 0 1,0-1 0,1-1 0,1 0-1,0 0 1,1-2 0,0 0 0,1 0-1,0-1 1,1-1 0,0-1 0,1 1-64,-9-6 30,0 0 0,1 0 0,-1 0 1,1-1-1,0-1 0,0 0 0,0 0 1,0 0-1,-1-1 0,1 0 0,5-2-30,-7 1 15,0 0-1,-1-1 1,0 0-1,1-1 1,-1 1-1,0-1 1,0 0-1,0-1 1,-1 1-1,1-1 1,-1 0-1,0-1 1,0 1-1,-1-1 1,1 0-1,1-3-14,42-54 231,27-47-231,-68 100 1,0 0 0,0 1 0,1 0 0,0 0 0,1 1 0,0 0 0,0 0 0,2 0-1,80-44-7,-78 45 3,1 0-1,-1 1 0,1 0 0,0 1 0,5 0 5,-13 3-1,1 0-1,-1 0 0,1 1 0,-1 0 1,1 1-1,-1-1 0,1 1 0,-1 0 1,0 1-1,1-1 0,-1 1 0,0 1 1,0-1 1,5 3-5,-1 0 0,0 1 0,0-1 1,0 2-1,-1 0 0,0 0 0,0 0 0,-1 1 1,0 0-1,0 1 0,-1 0 0,0 0 0,0 1 1,-1 0-1,0 0 5,9 22 5,0 0 0,-3 1 0,0 1 0,-2-1 1,-2 2-1,-1-1 0,-1 1 0,-2 9-5,2 40 87,-3 31-87,-11 11 257,3-86-131,3 0 0,1 1 0,2 8-126,-1-38 22,-1-1 0,0 0 0,-1 0 0,0 0 0,-1 0 0,0 0 1,0-1-1,-2 3-22,-10 35 83,12-38-63,-1-1 0,0 0 0,0 0 1,-1 0-1,0 0 0,0-1 0,-1 1 0,0-1 1,0-1-1,-1 1 0,0-1 0,-4 3-20,5-6 15,0 0 0,0 0 0,-1 0-1,1-1 1,-1 0 0,1 0 0,-1-1-1,1 0 1,-1 0 0,0-1 0,0 1-1,0-1 1,1-1 0,-1 1 0,0-1-1,1-1 1,-1 1 0,0-1-1,1 0 1,0-1 0,-1 1 0,1-1-1,0 0 1,0-1 0,1 0 0,-1 0-1,1 0 1,0 0 0,0-1 0,0 0-1,1 0 1,-1 0 0,1 0 0,0-1-1,-2-5-14,2 3 5,-37-70 64,37 71-63,0 1-1,0-1 1,0 1-1,-1 0 0,0 1 1,-1-1-1,1 1 1,-1 0-1,-6-4-5,10 8-1,1 0 0,-1 0 0,0 0-1,0 0 1,0 0 0,0 0 0,0 0 0,0 1 0,0-1-1,0 1 1,0-1 0,0 1 0,0 0 0,-1 0-1,1 0 1,0 0 0,0 0 0,0 0 0,0 1 0,0-1-1,0 1 1,0-1 0,0 1 0,-1 0 1,0 2-5,0 0 1,-1 0 0,1 0-1,0 0 1,1 1 0,-1-1-1,0 1 1,1 0 0,-2 3 4,-6 9-4,0 2 7,8-16 2,1 1 1,-1 0-1,1-1 1,-1 1-1,0-1 1,0 0-1,0 1 1,0-1-1,0 0 1,-1 0-1,1 0 1,0-1-1,-1 1 1,0-1-1,1 1 1,-1-1-1,-2 1-5,-4 2 3,0-1 0,0 0 0,0 0 0,0-1 0,-1 0-1,1 0 1,-1-1 0,-5-1-3,-168 15 31,155-15-26,1-1-1,0-1 1,-1-2 0,1 0 0,0-2-1,1-1 1,-16-7-5,0 0 15,30 12-13,1-1-1,0-1 1,0 0-1,1-1 1,-1 0-1,1 0 1,0-1-1,0 0 1,1-1-1,0 0 1,0-1 0,-7-7-2,1-6 8,2 0 0,0 0 1,1-2-1,1 1 1,2-1-1,-2-6-8,-35-75 14,36 89-11,-1 1 0,-1 0 0,0 1 0,-1 0 0,0 1 0,-1 1 0,-1 0 0,1 0 0,-6-1-3,-60-49 10,-224-204 2,291 251-13,0-1 0,1 0 0,0-1 0,1 0 0,1-1 1,1 0-1,0 0 0,1-1 0,1 0 0,1-1 0,0 1 0,1-4 1,1-1 1164,3 18-6799,0 2 1008</inkml:trace>
  <inkml:trace contextRef="#ctx0" brushRef="#br0" timeOffset="25534.04">3580 4195 3441,'-3'-7'2032,"-11"-34"3002,13 39-4656,0 0 0,1 0 0,-1-1 0,1 1 0,-1 0 0,1 0-1,0 0 1,0 0 0,0-1 0,0 1 0,1 0 0,-1 0 0,0 0 0,1-1-1,0 0-377,0 3 70,-1-1-1,0 1 0,1 0 0,-1 0 0,1-1 0,0 1 0,-1 0 0,1 0 0,-1 0 0,1 0 0,-1 0 0,1 0 0,-1 0 0,1 0 0,-1 0 0,1 0 0,0 0 0,-1 0 0,1 0 0,-1 0 0,1 1 0,-1-1 0,1 0 1,-1 0-1,1 1 0,-1-1 0,1 0 0,-1 0 0,1 1 0,-1-1 0,0 1 0,1-1 0,-1 1-69,3 0-1026,14 10 714</inkml:trace>
  <inkml:trace contextRef="#ctx0" brushRef="#br0" timeOffset="26806.71">3860 4004 3041,'0'-2'1248,"0"-1"376,0 0-327,-1 2-49,0-1 256,-1 1-144,1 1-55,1 0-345,0 1-40,0 1-264,0-1-88,0 1-184,0-1-95,0 0-137,0 3 168,1 5 424,1 1-4065,0 5 1713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1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 11090,'0'-5'4009,"-2"-2"696,0 3-3200,2 4 167,0 0-648,0 1-176,0 1-304,3 14-103,3 13-145,7 47-104,-6-45-96,0 5-24,0-5-16,3-1 488,7-8 64,3-4-3001,9-9-2928,10-10 40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1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177 133 12787,'-56'-28'3544,"7"-9"921,17 4-3728,9 10-193,9 12-336,11 11 864,14 10 1008,22 7-6561,10 4 3601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1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6 123 14363,'1'11'1100,"1"19"739,-10-15 2901,8-11-4433,1 0 1,-1 1-1,1-1 1,1 1-1,-1-1 0,0 0 1,1 0-1,0 0 1,0 0-308,1 3 306,6 18 22,-1 1 0,-1 1 1,-1-1-1,-1 1 0,-2 0 0,0 13-328,-28-137 2760,24 90-2718,1 0-1,0-1 1,0 1 0,1-1 0,-1 1 0,2 0 0,-1-1 0,1 1 0,1-4-42,-1 8 3,-1 1 0,0-1 0,1 1 0,-1-1 1,1 1-1,0-1 0,0 1 0,0 0 1,0 0-1,0 0 0,0 0 0,1 0 0,-1 0 1,0 1-1,1-1 0,0 1 0,-1 0 1,1 0-1,0 0 0,0 0 0,-1 0 0,1 0 1,0 1-1,0 0 0,2-1-3,130-3-41,-104 6 47,-1-2-1,0-1 0,0-2 0,0-1 0,0-1 0,0-1 0,-1-2 0,1-1-5,-25 7 4,0 0 0,0-1-1,0 1 1,0-1 0,-1 0-1,1-1 1,-1 1 0,0-1-1,0 0 1,0 0 0,0 0 0,-1-1-1,0 1 1,0-1 0,0 0-1,0 1 1,-1-1 0,1-1-1,-1 1 1,-1 0 0,1 0-1,0-3-3,-2 7 2,0 0 0,0 0-1,1 0 1,-1 1-1,0-1 1,0 0 0,0 0-1,0 0 1,0 0-1,0 1 1,0-1-1,-1 0 1,1 0 0,0 0-1,0 1 1,-1-1-1,1 0 1,0 0-1,-1 1 1,1-1 0,-1 0-1,1 1 1,-1-1-1,1 0 1,-1 1-1,1-1 1,-1 1 0,0-1-1,1 1 1,-1-1-1,0 1 1,1-1-1,-1 1-1,-1 0 2,0-1 0,-1 1-1,1 0 1,0 0 0,0 0-1,0 0 1,0 0 0,0 1-1,-1-1 1,1 1 0,0-1-1,0 1 1,0 0-2,-7 2-2,0 1 1,0 0-1,1 1 0,0 0 1,-4 3 1,2 0-7,0 0 1,1 1-1,0 0 0,0 1 1,1 0-1,1 0 0,-1 1 1,2-1-1,-1 2 0,0 2 7,5-9-4,1-1 1,-1 1-1,1 0 0,0 0 1,0 0-1,0 0 0,1 0 1,0 0-1,0 0 0,0 0 0,0-1 1,1 1-1,0 0 0,0 0 1,0 0-1,0 0 0,1-1 1,0 1-1,0 0 0,0-1 0,1 0 1,0 1-1,-1-1 0,1 0 1,1-1-1,-1 1 0,1 0 4,3 3-8,1 0 0,-1 0-1,2-1 1,-1 0 0,0-1-1,1 0 1,0 0 0,1-1-1,-1 0 1,0 0 0,1-1 0,9 1 8,-3-1 61,1-1 0,-1 0 1,1-2-1,-1 0 1,1-1-1,-1 0 1,14-4-62,-2 0-264,0-3 1,0 0 0,0-1 0,5-5 263,-2 0-1517,0-2 1,-1-1-1,1-2 1517,-21 12-475,-1-1-1,0 0 0,0 0 1,0-1-1,-1 0 1,-1-1-1,0 1 0,0-2 1,-1 1-1,4-8 476,-8 14 97,0 1 0,0 0-1,-1-1 1,0 1 0,1-1 0,-1 1-1,0-1 1,-1 0 0,1 1 0,-1-1 0,1 0-1,-1 0 1,0 1 0,-1-1 0,1 0-1,-1 0 1,1 1 0,-1-1 0,0 1 0,0-1-1,-1 0 1,1 1 0,-1 0 0,0-1-1,0 1 1,0 0 0,0 0 0,0 0 0,-1 0-1,1 1 1,-1-1 0,0 0 0,0 1-1,0 0 1,0 0 0,0 0-97,-4-1 259,1 0 1,-1 0-1,0 1 0,0 0 0,1 1 0,-1-1 1,0 1-1,0 1 0,0-1 0,-1 1 1,1 0-1,-3 1-259,-4 1 199,0 0 0,1 0-1,-1 1 1,0 1 0,-8 4-199,20-8 5,1 1 0,-1-1 1,1 0-1,-1 1 0,1 0 0,0-1 1,-1 1-1,1 0 0,0 0 0,0-1 0,-1 1 1,1 0-1,0 0 0,0 1 0,0-1 1,0 0-1,0 0 0,0 0 0,1 1 0,-1-1 1,0 0-1,0 1 0,1-1 0,-1 1 1,1-1-1,-1 1-5,2 0-1,-1 0 0,1 0 0,-1 0 0,1 0 0,0 0 0,-1 0 0,1-1 0,0 1 0,0 0 0,1-1 0,-1 1 0,0-1 0,0 1 0,1-1 0,-1 1 0,1-1 0,0 1 1,10 7-18,0-1 0,1 0 0,0 0 0,11 3 18,11 4-6,0-3 1,10 2 5,-24-9 3,0 1-1,-1 1 1,1 1 0,-1 1 0,-1 1 0,0 0 0,0 1 0,11 10-3,-28-19 1,1-1 0,-1 1 0,0 0 0,1 0 0,-1 1 0,0-1 1,0 0-1,0 1 0,-1-1 0,1 1 0,0-1 0,-1 1 0,0 0 0,0 0 1,0 0-1,0 0 0,0 0 0,0 0 0,-1 0 0,1 0 0,-1 0 1,0 0-1,0 0 0,0 0 0,-1 0 0,1 0 0,-1 0 0,1 0 0,-1 0 1,0 0-1,0 0 0,0 0 0,-1 0-1,-1 1 18,-1 1 0,0-1 0,0 1 0,0-1 0,0 0 0,-1-1-1,0 1 1,0-1 0,0 0 0,0 0 0,0 0 0,-1-1 0,1 0 0,-1 0 0,1 0 0,-6 0-18,-57 10 870,19-4-5997,37-5 1163</inkml:trace>
  <inkml:trace contextRef="#ctx0" brushRef="#br0" timeOffset="615.93">1390 124 7698,'4'-14'2284,"-2"3"-514,0 1 0,0 0 0,-1-1 1,0 1-1,0 0 0,-2-5-1770,1 13 127,0 1-1,0-1 1,-1 1-1,1-1 1,0 1-1,-1 0 1,1-1-1,-1 1 1,0-1-1,1 1 1,-1 0-1,0 0 1,0-1-1,0 1 1,0 0-1,0 0 1,0 0-1,0 0 1,0 0-1,-1 0 1,1 1-1,0-1 1,-1 0-1,1 0 0,0 1 1,-1-1-1,1 1 1,-1-1-1,1 1 1,0 0-1,-1 0 1,1 0-1,-1-1 1,1 1-1,-1 1 1,1-1-1,-1 0 1,1 0-1,-1 0 1,1 1-1,-1-1 1,1 1-1,-1-1 1,1 1-1,0 0 1,-1-1-127,0 1 16,-1-1 1,1 1 0,0 0 0,-1-1 0,1 1 0,0 0-1,-1 1 1,1-1 0,0 0 0,0 1 0,0-1 0,0 1-1,0-1 1,0 1 0,0 0 0,1 0 0,-1 0 0,1 0-1,-1 0 1,1 0 0,0 0 0,0 1 0,0-1 0,0 0-1,0 1 1,0-1 0,1 1 0,-1-1 0,1 1 0,0-1-1,0 1 1,0-1 0,0 1 0,0-1 0,0 1 0,0-1-1,1 1 1,0-1 0,0 1-17,1 4-7,0 0-1,1 0 1,0 0-1,0 0 1,1-1 0,0 0-1,0 1 1,0-2-1,1 1 1,0 0 0,0-1-1,0 0 1,1 0 7,14 9-3,0-1 1,1-1 0,19 8 2,-20-11 10,-1 1 0,0 1 0,0 1 0,14 12-10,-31-23 3,-1 0-1,0 0 1,1 0 0,-1 0-1,0 0 1,0 0 0,0 0-1,0 0 1,0 1 0,0-1-1,-1 0 1,1 1-1,0-1 1,-1 1 0,1-1-1,0 1 1,-1-1 0,0 1-1,1-1 1,-1 1 0,0-1-1,0 1 1,0 0 0,0-1-1,0 1 1,0-1 0,-1 1-1,1 1-2,-2-1 5,1 1 0,-1 0 0,0-1 0,0 0-1,0 1 1,0-1 0,0 0 0,-1 0 0,1 0 0,-1 0 0,1 0-1,-1-1 1,0 1 0,0 0-5,-11 5 21,-1-1-1,0 0 1,-1-1 0,1-1-1,-7 1-20,31-7-4,44-7 27,0-4 0,46-16-23,-90 25 5,108-50 41,-106 48-36,0 0 1,-1-1-1,0 0 0,-1-1 1,1 0-1,-1 0 0,-1-1 1,0 0-1,1-2-10,-8 10 6,0 1 0,0-1 0,0 0 0,-1 0 0,1 0 0,0 0 0,0 0-1,-1 0 1,1 0 0,-1 0 0,1 0 0,-1 0 0,0 0 0,1 0 0,-1 0 0,0 0 0,0-1 0,1 1 0,-1 0 0,0 0 0,0 0 0,0 0 0,-1 0 0,1-1 0,0 1 0,0 0 0,-1 0-1,1 0 1,0 0 0,-1 0 0,1 0 0,-1 0 0,1 0 0,-1 0 0,0 0 0,0 0 0,1 0 0,-1 0 0,0 0 0,0 1 0,0-1 0,0 0 0,0 1 0,0-1 0,0 0 0,0 1-6,-2-1 17,-1 0 0,1 0 1,-1 0-1,1 1 0,-1-1 0,0 1 1,1 0-1,-1 0 0,1 0 1,-1 1-1,1-1 0,-1 1 1,1 0-1,-1 0 0,-1 1-17,-4 1 24,1 1 0,0 0 1,0 0-1,0 1 0,1 0 0,0 1 0,0-1 0,0 1 0,0 1 0,1-1 0,0 1 0,-3 5-24,7-9 44,0 0 1,1 0-1,-1 0 0,1 0 1,-1 0-1,1 1 0,0-1 1,0 0-1,0 1 0,1-1 1,-1 1-1,1-1 0,0 1 0,0-1 1,0 1-1,1-1 0,-1 1 1,1-1-1,0 1 0,0-1 1,0 0-1,0 1 0,0-1 1,1 0-1,-1 0 0,1 0 0,0 0 1,0 0-1,0 0 0,1-1 1,-1 1-1,0-1 0,3 2-44,5 5 144,0-1 0,0 0 0,1-1-1,0-1 1,0 1 0,0-2 0,1 1 0,0-2-1,0 0 1,3 1-144,56 11-376,2-5-3938,-19-3-3140,-4-1-496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1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48 800 10546,'-16'30'5439,"12"-24"-4739,0 0 0,1 1 0,0-1 0,0 1 0,1-1 0,0 1 0,0 0 0,1 0 0,-1 0 0,1 0-700,0 11 654,0-13-434,0 1-1,0-1 1,1 1-1,0 0 1,0-1-1,1 1 1,-1-1-1,1 1 1,2 4-220,30-61 2802,-32 49-2796,20-31 120,2 1-1,4-1-125,-21 25 12,0 0 1,1 1-1,0 0 0,1 0 1,-1 0-1,1 1 0,1 1 1,-1-1-1,1 1 0,0 1 1,0-1-1,1 1-12,-5 4 1,-1 0-1,1 0 1,0 0 0,-1 0-1,1 1 1,0-1-1,-1 1 1,1 1 0,-1-1-1,0 1 1,1-1 0,-1 1-1,0 0 1,0 1-1,0-1 1,0 1 0,0 0-1,-1 0 1,1 0-1,-1 0 1,0 0 0,0 1-1,0 0 1,2 3-1,7 8 10,-1 1 1,0 1-1,-1 0 0,-1 0 1,2 8-11,18 63 145,-29-85-148,2 2-543,1-7-3720,4-3 475</inkml:trace>
  <inkml:trace contextRef="#ctx0" brushRef="#br0" timeOffset="431.19">614 35 10698,'1'-21'3732,"-1"8"1563,5 22-2423,15 51-733,-2 0 0,-4 1 0,5 42-2139,12 188 1394,-27-242-1249,0-4-70,2 0 0,2 0-1,12 35-74,-15-63 21,1-1 1,0 1-1,1-1 0,1 0 0,0-1 0,2 0 0,-1 0 0,2-1 0,0 0 0,0-1 0,3 1-21,-11-11 12,0-1 0,0 0 0,0 0 0,0 0 0,1 0 0,-1 0 0,1-1 0,-1 0 0,1 1 0,-1-1 0,1 0 0,0-1 0,-1 1 0,1-1 0,0 1 0,-1-1 0,1 0 0,0-1 0,0 1 0,-1-1 0,1 1 0,0-1 0,-1 0 0,1-1 0,-1 1 0,1 0 0,-1-1 0,1 0 0,-1 0 0,1-1-12,13-8 40,0-1 0,-1-1 1,-1-1-1,0 0 0,2-4-40,2-1 25,-10 10-8,-1 1-1,1-2 1,-2 1 0,1-1 0,-1 0 0,5-11-17,-11 20 3,0-1 0,0 0 0,0 0 1,-1 0-1,1 0 0,-1 0 0,1 0 1,-1 0-1,0 0 0,1 0 1,-1 0-1,0 0 0,0 0 0,-1 0 1,1 0-1,0 0 0,-1 0 0,1 0 1,-1 0-1,0 0 0,1 0 1,-1 0-1,0 0 0,0 0 0,0 1 1,0-1-1,-1 0 0,1 1 0,0-1 1,-1 1-1,1-1 0,-1 1 0,0 0 1,1 0-1,-1 0 0,0 0 1,0 0-1,0 0 0,1 0 0,-1 0 1,0 1-1,0-1 0,-1 1-3,-4-3 2,1 1-1,-1 0 0,0 1 1,0 0-1,1 0 1,-1 0-1,0 1 1,0 0-1,0 1 1,0-1-1,0 1 1,0 0-1,1 1 0,-1 0 1,0 0-1,-1 1-1,5-1-3,0-1-1,0 1 1,0 0-1,0 0 0,0 0 1,0 0-1,0 0 1,0 1-1,1-1 0,0 1 1,-1 0-1,1 0 1,0 0-1,0 0 1,1 0-1,-1 0 0,1 0 1,-1 1-1,1-1 1,0 1-1,0-1 0,0 1 1,1-1-1,-1 1 1,1-1-1,0 1 0,0-1 1,0 1-1,1 0 1,-1-1-1,1 2 4,1 2-3,0 0 0,0 0 0,1 0 0,0 0 0,0-1 0,1 1 0,0-1 0,0 0-1,0 0 1,1-1 0,-1 1 0,1-1 0,1 0 0,-1 0 0,1-1 0,0 1 0,0-1 0,0-1 0,0 1 0,1-1 0,0 0-1,-1 0 1,1-1 0,0 0 0,2 0 3,11 3 40,1 0 0,0-1 0,1-2-1,-1 0 1,0-1 0,1-1 0,-1-1-1,4-1-39,-12 1-65,-1-1-1,1 0 0,-1-1 0,0 0 0,0-1 0,0-1 0,0 1 0,-1-2 1,1 0-1,5-4 66,-16 9-293,0 0 0,1 0 0,-1 0 1,0 0-1,-1 0 0,1 0 0,0 0 1,0 0-1,0 0 0,-1 0 0,1-1 0,0 1 1,-1 0-1,1-1 0,-1 1 0,0 0 1,1-1 292,-4-26-4509</inkml:trace>
  <inkml:trace contextRef="#ctx0" brushRef="#br0" timeOffset="856.81">621 633 11442,'-34'8'4129,"1"-1"744,9-47-3040,13 32-697,15 8-344,19 0-488,17-3-160,24-1 608,5-5 889,20-9-6538,-1-2 3128</inkml:trace>
  <inkml:trace contextRef="#ctx0" brushRef="#br0" timeOffset="857.81">1305 217 7530,'-3'-27'4929,"-5"1"-216,-7 37-1577,2-8-927,-1 10-897,-5 9-520,1 5-472,-2 18-144,2 2 16,4 9 1345,9-1-6562,8-6 2768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1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87 11170,'-2'0'2149,"-8"4"7838,10 6-6916,1-1-3725,17 198 2850,-18-207-2187,0 1-1,0-1 0,0 1 1,0-1-1,0 1 1,0 0-1,0-1 0,0 1 1,0-1-1,1 1 0,-1-1 1,0 1-1,0-1 1,0 1-1,1-1 0,-1 1 1,0-1-1,1 1 0,-1-1 1,1 1-1,-1-1 1,0 0-1,1 1 0,-1-1 1,1 0-1,-1 1 0,1-1 1,-1 0-1,1 0 0,-1 1 1,1-1-9,16-8 219,19-32 75,-30 32-248,12-14-12,3-3 24,1 0 0,0 1 0,2 2 0,26-19-58,-49 40-1,0 0 1,1 0-1,-1 0 1,0 0-1,1 0 0,-1 1 1,1-1-1,-1 0 1,1 1-1,0 0 1,-1-1-1,1 1 1,-1 0-1,1 0 1,0 0-1,-1 0 1,1 0-1,0 0 1,-1 0-1,1 0 1,-1 1-1,1-1 1,0 1-1,-1-1 1,2 1 0,-1 1-1,1 0-1,0 0 1,-1 0 0,0 1-1,0-1 1,1 1 0,-1-1-1,-1 1 1,1 0 0,0-1 0,-1 1-1,2 3 2,2 7 16,-1-1-1,0 1 1,0 0 0,-1 1-1,-1-1 1,0 4-16,-2-10 89,0-1 0,1 1 0,0-1 0,0 0 0,1 1 0,-1-1 0,1 0 0,1 0 0,-1 0 0,1 0 0,0-1 0,3 5-89,25 16-4311,0-9 330</inkml:trace>
  <inkml:trace contextRef="#ctx0" brushRef="#br0" timeOffset="376.56">796 186 8906,'-2'-3'700,"0"0"-1,0-1 1,0 1 0,0 0-1,0 0 1,0 1 0,-1-1-1,1 0 1,-1 1 0,0 0-1,0-1 1,0 1 0,0 0-1,0 0 1,-1 1 0,1-1-1,-2 0-699,1 1 424,0 0 0,0 0 0,-1 0 0,1 0 0,-1 1 0,1 0 0,0 0 0,-1 0 0,1 0 0,-1 1 0,1 0 0,0-1 0,-3 2-424,3-1 70,0 1-1,1-1 1,-1 0-1,0 1 1,1 0 0,-1 0-1,1 0 1,0 1-1,0-1 1,0 1 0,0-1-1,0 1 1,0 0-1,1 0 1,-1 1 0,1-1-1,0 0 1,0 1 0,0-1-1,0 1 1,1 0-1,-1-1 1,1 1 0,0 0-1,0 0 1,1 0-1,-1 0 1,1 0 0,0 0-1,0 0 1,0 0-1,1 3-69,-1-3 8,1 1 0,0 0 0,1-1 0,-1 0 0,1 1-1,0-1 1,0 0 0,0 0 0,1 0 0,-1 0 0,1 0-1,0 0 1,0-1 0,0 1 0,0-1 0,1 0 0,0 0-1,-1 0 1,4 1-8,-1 0 12,1-1 1,0 0-1,0 0 0,0-1 0,0 0 0,0 0 0,1 0 0,-1-1 1,0 0-1,1-1 0,-1 0 0,3 0-12,-2 0 19,0-1 0,1 0 0,-1 0 0,0-1 0,0 0 0,0-1 0,0 1 0,0-2 0,0 1 0,-1-1 0,1 0-19,-4 1 20,0 0 0,0 0 0,0 0 0,0 0 0,0-1 0,-1 0 0,0 1 0,1-1 0,-2 0 0,1-1 0,0 1-1,-1 0 1,1-1 0,-1 0 0,-1 1 0,1-1 0,0-4-20,-1 6 14,-1 0 0,1 0 0,-1 0 0,0 0 0,0 1 0,0-1 0,0 0 0,-1 0 0,1 0 0,-1 0 0,0 0 0,0 1 0,0-1 0,0 0 0,0 1 0,0-1 0,-1 1 0,1-1 0,-2-1-14,-1 0 16,1 1 1,-1-1-1,0 0 1,0 1-1,-1 0 1,1 0-1,-1 0 1,0 1-1,1-1 1,-4 0-17,-3-1 76,0 0 0,-1 1 1,1 0-1,-1 1 1,1 0-1,-1 1 0,0 1 1,1 0-1,-7 0-76,-18 9 615,22 2-1549,11 6-3494,11 7 88</inkml:trace>
  <inkml:trace contextRef="#ctx0" brushRef="#br0" timeOffset="803.35">1149 140 5849,'-17'-6'13455,"14"5"-8985,0 11-2545,1 2-1921,-2 2 343,2 0 0,0 1 0,0-1 1,1 0-1,1 1 0,1 11-347,-1-23 21,1-1 0,-1 1 0,0 0 0,1 0 0,-1-1 0,1 1 0,0 0 0,0-1 0,0 1 0,1-1 0,-1 1 0,0-1 0,1 1 0,0-1 0,-1 0 0,1 0 0,0 0 0,0 0 0,0 0 0,0 0 0,1-1 0,-1 1-1,0-1 1,1 1 0,-1-1 0,1 0 0,-1 0 0,1 0 0,0 0 0,0 0 0,-1-1 0,1 1 0,0-1 0,0 0 0,-1 0 0,1 0 0,2 0-21,7-2 39,1 0-1,-1-1 1,0 0 0,0 0-1,0-2 1,0 1 0,0-2-1,-1 1 1,0-2-1,3-1-38,13-10 89,-1-1-1,-1-1 0,10-12-88,-8 3 219,-25 28-161,-1 0 0,0 0 0,0-1 0,0 1 0,0 0 0,0-1 0,-1 1 0,1-1 0,0 1-1,-1-1 1,1 1 0,-1-1 0,1 1 0,-1-1 0,0 1 0,1-1 0,-1 0 0,0 1 0,0-1 0,0 0 0,-1 0-58,-2 2 774,-1 9-633,1 12-177,3-13 16,1 0 0,0 0 0,1 0 0,0 0 0,0 0 0,0 0 0,1 0 0,0 0 0,1-1 0,0 0 0,0 0 0,0 0 0,1 0-1,0 0 1,0-1 0,1 0 0,0 0 0,0-1 0,0 1 0,1-1 0,0-1 0,-1 1 0,2-1 0,-1 0 0,0-1 0,1 0 0,0 0 0,0 0 0,0-1 0,0-1 0,0 1 0,0-1 0,8 0 20,20-1-4876,0-6 730</inkml:trace>
  <inkml:trace contextRef="#ctx0" brushRef="#br0" timeOffset="1211.63">1918 117 8610,'-7'-24'5133,"4"15"-3507,1 1 0,-2-1 0,1 0 0,-1 1 0,0-1 0,-1 1 0,-3-3-1626,6 9 144,1 0 0,-1 0 0,0 0 0,0 1 0,-1-1 0,1 1 0,0-1 0,0 1 0,-1 0 0,1 0 0,-1 0 0,1 0 0,-1 0 0,0 1 1,1-1-1,-1 1 0,1-1 0,-1 1 0,0 0 0,1 0 0,-1 1 0,0-1 0,1 0 0,-1 1 0,0 0 0,1-1 0,-1 1 0,-1 1-144,0-1 38,0 1 0,-1-1 1,1 1-1,0 0 0,0 1 0,0-1 0,1 1 0,-1-1 0,0 1 1,1 0-1,0 0 0,0 1 0,0-1 0,0 1 0,-2 3-38,4-5-1,0 0-1,0 1 1,0-1 0,1 0-1,-1 0 1,1 1-1,-1-1 1,1 0 0,0 1-1,0-1 1,0 0-1,0 1 1,0-1-1,1 0 1,-1 1 0,1-1-1,-1 0 1,1 0-1,0 1 1,0-1 0,0 0-1,0 0 1,0 0-1,1 0 1,-1 0-1,1-1 1,-1 1 0,1 0-1,-1 0 1,1-1-1,2 2 2,10 7-7,0 0 0,1-1 0,1 0 0,-1-1 0,1-1 0,1-1 0,-1 0 0,1-1 0,0 0 0,8-1 7,8 5 6,-2 0 0,11 6-6,-32-11 2,-1 0 0,0 1 0,0 0 0,0 0 0,-1 1 0,0 1 0,0-1 0,0 1 0,3 5-2,-9-10 2,0 0 0,0 0 0,-1 0 0,1 1 0,-1-1 0,1 1 0,-1-1 0,0 1 0,0 0 0,0-1 0,0 1 0,0 0 0,-1 0 0,1-1 0,-1 1 0,0 0 0,0 0 0,0 0 0,0 0-1,0 0 1,-1-1 0,1 1 0,-1 0 0,0 0 0,0-1 0,0 1 0,0 0 0,0-1 0,-1 1 0,1-1 0,-1 1 0,1-1 0,-1 0 0,0 0 0,0 0 0,0 0 0,0 0 0,-1 0 0,1 0-2,-11 9 32,-1-1 0,0 0 0,0-2 0,0 1 1,-1-1-1,-4 0-32,-5 3 384,-1-1 1,-1-1-1,-10 2-384,-13-4-5154,27-10 1084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1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653 387 6545,'-2'0'50,"-95"-29"2881,26-1 2682,59 25-4965,-1 0 0,-1 1 0,1 1 0,-1 0 0,1 0 0,-1 2 0,0 0 0,0 0 0,0 1 0,0 1 0,1 0 0,-1 1 0,-12 3-648,3 1 405,0 0 0,0 2-1,1 0 1,0 1 0,1 2 0,0 0-1,-15 11-404,26-15 81,1 0-1,1 0 1,0 1-1,0 0 0,0 1 1,1 0-1,0 0 1,0 0-1,-1 5-80,7-12 3,0 0 1,0 0-1,0 0 0,0 0 1,0 0-1,0 1 0,0-1 0,1 0 1,-1 1-1,1-1 0,-1 0 1,1 1-1,0-1 0,0 1 0,0-1 1,1 0-1,-1 1 0,0-1 0,1 1 1,0-1-1,-1 0 0,1 0 1,0 1-1,0-1 0,0 0 0,1 0 1,-1 0-1,0 0 0,1 0 1,0 0-1,-1-1 0,1 1 0,0 0 1,0-1-1,0 1 0,0-1 1,0 0-1,0 0 0,0 0 0,0 0 1,0 0-1,1 0 0,-1 0 1,0-1-1,1 1 0,1-1-3,6 3 7,0-2 0,0 0 0,0 0 0,0 0 0,0-1 0,0-1 0,0 0 0,0 0 0,-1-1 0,1 0 0,0-1 0,7-3-7,12-5 44,1-1 0,-1-2 0,10-7-44,-29 15 16,0 0 0,-1 0 0,1-1 0,-1-1 0,-1 1-1,1-2-15,-6 7 25,-1-1 0,0 1 0,0-1 0,0 0 0,0 1-1,0-1 1,-1 0 0,1 0 0,-1 0 0,1-1 0,-1 1-1,0 0 1,-1 0 0,1-1 0,0 1 0,-1 0 0,0-1-1,0 1 1,0-1 0,0 1 0,-1 0 0,0-3-25,1 6 19,0 0 0,0 1 1,0-1-1,0 0 0,-1 1 1,1-1-1,0 0 1,0 0-1,0 1 0,-1-1 1,1 0-1,0 0 0,-1 0 1,1 1-1,0-1 0,0 0 1,-1 0-1,1 0 1,0 0-1,-1 0 0,1 0 1,0 0-1,-1 1 0,1-1 1,0 0-1,-1 0 0,1 0 1,0 0-1,-1 0 1,1-1-1,0 1 0,-1 0 1,1 0-1,0 0 0,-1 0 1,1 0-1,0 0 0,-1 0 1,1-1-1,0 1 1,0 0-1,-1 0 0,1 0 1,0-1-1,0 1 0,-1 0 1,1 0-1,0-1 0,0 1 1,0 0-1,0-1 1,-1 1-1,1 0 0,0-1 1,0 1-1,0 0 0,0 0 1,0-1-1,0 1 0,0 0 1,0-1-1,0 1 1,0 0-1,0-1 0,0 1 1,0-1-20,-10 28 687,10 0-529,0-1 0,2 1 0,1 0 0,1-1 0,2 0 0,5 16-158,7 40 189,-8-2-70,-5-35-26,10 41-93,-13-75 25,1-1-1,1 1 1,-1-1-1,2 0 1,-1 0-1,1 0 1,1-1-1,0 1 1,0-1-1,2 0-24,-7-7-3,1 0-1,-1 0 1,1 0 0,0-1-1,-1 1 1,1-1 0,0 0-1,0 1 1,0-1 0,0 0-1,1 0 1,-1 0 0,0 0-1,0-1 1,1 1 0,-1-1-1,0 1 1,1-1 0,-1 0-1,0 0 1,1 0 0,0 0 2,0-1-467,0 1 0,0-1-1,-1 0 1,1 0-1,0 0 1,0-1 0,-1 1-1,1-1 1,0 0-1,-1 1 1,0-1 0,1 0 468,29-27-4469</inkml:trace>
  <inkml:trace contextRef="#ctx0" brushRef="#br0" timeOffset="472.79">776 500 12163,'-3'-3'915,"1"0"0,-1 0 1,0 0-1,0 1 1,0-1-1,0 1 1,-1 0-1,1 0 0,-1 0 1,1 0-1,-3-1-915,6 3 149,-1 0-1,1 0 0,-1 0 0,0-1 1,1 1-1,-1 0 0,1 0 1,-1 0-1,0 0 0,1 0 0,-1 0 1,1 0-1,-1 0 0,0 1 1,1-1-1,-1 0 0,1 0 0,-1 0 1,0 1-1,1-1 0,-1 0 1,1 0-1,-1 1 0,1-1 0,-1 1 1,1-1-1,-1 0 0,1 1-148,-1 0 50,1 1 0,-1-1-1,0 1 1,1 0-1,0-1 1,-1 1-1,1 0 1,0-1 0,0 1-1,0 0 1,0-1-1,0 1 1,0 0 0,1-1-1,-1 1 1,1 1-50,0 3 36,0 0-1,0 0 1,1 0 0,0 0 0,1 0 0,-1-1 0,1 1-1,0-1 1,0 1 0,1-1 0,0 0 0,0 0 0,0-1-1,0 1 1,1-1 0,-1 0 0,1 0 0,0-1 0,1 1-1,-1-1 1,0 0 0,6 2-36,-3-2 12,-1-1 0,0 0 1,1-1-1,0 1 0,-1-1 0,1-1 0,0 0 0,-1 0 0,1 0 1,0-1-1,-1 0 0,1 0 0,0-1 0,-1 0 0,0 0 0,1-1 1,-1 0-1,2-2-12,-1 2 89,0-2 1,0 1 0,-1-1-1,1 0 1,-1 0-1,0-1 1,-1 0 0,1-1-1,-1 1 1,-1-1-1,1 0 1,-1 0 0,0-1-1,-1 0 1,0 0 0,0 0-1,-1 0 1,0 0-1,0-1 1,-1 1 0,0-1-1,0 0 1,-1 0 0,0 0-1,-1-8-89,3 36 165,0 0 0,0 0 0,2-1 0,0 0 0,2 0 0,3 8-165,-2-4 108,-4-12-75,-1 0 0,2 0 0,-1-1 0,1 0 0,0 0 0,1 0 0,2 1-33,-6-7-42,1 0 1,0 0-1,0-1 1,0 1-1,0-1 1,0 0-1,1 0 0,-1 0 1,1 0-1,-1-1 1,1 1-1,0-1 1,-1 0-1,1 0 1,0 0-1,0-1 0,0 1 1,0-1-1,0 0 1,0 0-1,1 0 42,33-6-4901,1-4 766</inkml:trace>
  <inkml:trace contextRef="#ctx0" brushRef="#br0" timeOffset="923.56">1456 431 10594,'-3'-3'4521,"-5"7"296,-5 0-2752,8 11-457,1 0-744,3 8-288,6 6-288,5-2-120,6-4-88,6 0 569,4-5 799,5-11-6561,-5-2 3032</inkml:trace>
  <inkml:trace contextRef="#ctx0" brushRef="#br0" timeOffset="924.56">1535 176 12915,'-33'-38'4529,"-1"-3"792,-2-4-3521,15 18-503,8 9-433,15 11-352,14 8 712,9 10-6641,3 0 2760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1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64 4049,'-1'-5'712,"0"1"0,-1-1 0,1 1 0,-1-1 0,0 1-1,0 0 1,-1 0 0,1 0 0,-1 0 0,0 0 0,-2-1-712,3 3 205,1 1-1,-1 0 1,0 0-1,0 0 1,0 0 0,-1 0-1,1 0 1,0 1-1,0-1 1,0 1-1,-1-1 1,1 1 0,0 0-1,0 0 1,-1 0-1,1 0 1,0 0-1,0 1 1,-1-1-1,1 1 1,0-1 0,0 1-1,0 0 1,0 0-1,-1 0-204,-24 9 463,1 2-1,0 0 0,1 2 0,0 1 0,1 1 1,1 1-1,0 1 0,1 1 0,1 1 0,1 0 1,1 2-1,-11 17-462,-14 17 434,-19 26 944,-10 22-1378,56-78 173,1 1-1,2 1 1,0 0-1,2 1 1,2 1-1,-1 6-172,9-27 25,0 0 0,1 0 0,1 0 0,0 0 0,0 0-1,0 0 1,1 0 0,1 0 0,-1 0 0,1 0 0,1 0 0,0-1 0,0 1 0,1-1-1,0 1 1,0-1 0,1-1 0,0 1 0,0-1 0,1 1 0,0-2 0,0 1 0,1-1-1,2 2-24,15 13 113,1-1-1,0-1 0,2-2 0,0 0 0,2-2 0,10 4-112,-29-15 44,1 0-1,0 0 1,0-1 0,0 0 0,1-1 0,-1 0 0,0-1-1,1 0 1,-1-1 0,1 0 0,-1-1 0,8-1-44,15-5 290,0-1 0,-1-2 0,16-6-290,1-1 832,-21 10-1529,-2 7-3678,-10 3 509</inkml:trace>
  <inkml:trace contextRef="#ctx0" brushRef="#br0" timeOffset="620.39">1011 782 9978,'-18'45'2769,"40"-70"3643,16-4-4575,-24 19-1797,-1-1 0,1 0 0,-2-1 0,0 0 1,2-3-41,-13 14 15,-1 0 0,1 1 0,0-1 0,-1 0 0,1 0 0,-1 1 0,0-1 0,1 0 0,-1 0 0,1 0 0,-1 1 0,0-1 0,0 0 0,1 0 0,-1 0 0,0 0 0,0 0 0,0 0 0,0 1 0,0-1 0,0 0 0,0 0 0,-1 0-15,-13-4 522,-28 14 387,29-3-660,1 1 1,-1 0-1,1 1 0,1 1 1,-1 0-1,2 0 0,-1 1 1,1 0-1,1 1 0,-9 11-249,14-17 56,0 0 1,1 1-1,-1 0 0,1 0 0,0 0 0,1 0 0,0 0 0,0 0 0,0 1 0,0-1 0,1 1 0,0-1 0,1 1 1,-1-1-1,1 1 0,1 0 0,-1-1 0,1 1 0,0-1 0,0 1 0,1-1 0,0 1 0,0-1 0,2 2-56,-1-1 27,1 0-1,-1-1 1,2 1-1,-1-1 1,1 0-1,0-1 1,0 1-1,0-1 1,1 0-1,-1 0 0,1-1 1,1 1-1,-1-1 1,5 2-27,-2-2 90,1-1 0,0 0 0,0-1 1,0 0-1,0 0 0,0-1 0,0 0 0,0-1 0,0 0 1,7-1-91,90-6-7229,-66 3 2240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52:01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2675 448 7146,'-33'-43'7206,"33"43"-7176,0 0 0,-1 0-1,1 0 1,-1 0-1,1 0 1,0 0 0,-1 1-1,1-1 1,0 0-1,-1 0 1,1 0 0,0 0-1,-1 1 1,1-1-1,0 0 1,-1 0 0,1 1-1,0-1 1,0 0-1,-1 0 1,1 1 0,0-1-1,0 0 1,0 1-1,-1-1 1,1 0 0,0 1-1,0-1 1,0 0-1,0 1 1,0-1 0,0 1-1,0-1 1,0 0-1,0 1 1,0-1 0,0 0-1,0 1 1,0-1-1,0 1 1,0-1-30,-5 25-113,5-24 138,-10 98 160,4 0 0,5 1 0,10 88-185,-4-79 332,18 175 701,-6-105-124,-9 12-909,-13 339 421,10 344-328,6 57 20,-8-176 1179,10-423-1131,56 324-161,14-64 742,-25 3-1,-25 56-741,-14-223 67,-1-35 113,-18 40-180,-45 27 84,16-212 137,10 34 430,11 0 0,16 49-651,-6-259-38,3 64 450,9 20-412,-8-110 84,2 0 0,3-1 0,1-1 0,2 0 1,8 14-85,140 291 366,-158-343-310,-1 1-1,-1 0 1,1 0-1,-1 0 0,0 0 1,-1 1-1,1-1 0,-2 0 1,1 1-1,-1-1 1,0 1-1,0-1 0,-1 1 1,-1 5-56,-3 5 159,-1 0 1,0-1-1,-1 1 0,-10 15-159,-13 34-102,23-49 101,2 1-1,0 0 0,1 0 1,1 1-1,0-1 0,2 1 1,0-1-1,2 17 2,5 18 0,1-1 0,9 28 0,-7-38 18,-1 0-1,-3 0 1,-1 1-1,-3-1 1,-2 32-18,1-69 319,1-6-3479,-1-3 342</inkml:trace>
  <inkml:trace contextRef="#ctx0" brushRef="#br0" timeOffset="3758.89">2460 12417 4081,'-34'-3'4155,"27"-2"-2576,23 1-666,61-1 15,0 4 0,58 7-928,62 0 195,3119-107 1780,-2753 79-1903,36-8 97,-582 30-145,2261-90 1857,-1597 73-1551,4-10-212,3-7 47,-18 12 725,1 19-218,-20-1-419,-5 5-130,2187 97 89,-2291-72-156,590 34 208,-536-5 180,-512-46-435,585 58 119,-351-28-101,79 6 90,-337-49-58,-57 4-51,1-1-1,-1 1 0,0-1 1,0 0-1,0 0 1,0-1-1,0 1 1,0-1-1,0 1 0,0-1 1,-1 0-1,1 0 1,0 0-1,-1 0 0,0-1 1,2-1-8,-6 1 8,-1 0 0,1 0 1,-1 0-1,0 1 1,0-1-1,0 1 0,0 0 1,-1 0-1,0-1-8,2 2 3,-44-33-3,34 24 0,-1 0-1,0 1 0,-1 1 0,1 0 0,-2 1 0,-6-3 1,-84-25-10,-46-8 10,35 11-6,96 27-22,30 11-13,33 10 2,19 0 11,1-4 0,32 2 28,-19-3-13,29 10 13,-32-3-6,-2 3-1,0 4 1,-2 2 0,-1 4 0,61 37 6,-123-65 0,-1 1 1,1 0-1,-1 0 0,0 1 1,-1-1-1,1 1 0,-1 0 1,0 0-1,0 1 0,-3-4 0,0-1 1,0 0-1,0 1 0,-1-1 0,1 1 0,0-1 1,-1 1-1,0-1 0,1 1 0,-1-1 1,0 1-1,0 0 0,0-1 0,0 1 1,0-1-1,0 1 0,0 0 0,0-1 0,-1 1 1,1-1-1,-1 1 0,1-1 0,-1 1 1,1-1-1,-1 1 0,0-1 0,0 0 1,0 1-1,0-1 0,0 0 0,0 0 0,0 0 1,0 0-1,0 1 0,-1-2 0,1 1 1,0 0-1,-1 0 0,1 0 0,-13 6 52,1 1 0,-1-2-1,0 0 1,-1-1 0,1 0-1,-1-1 1,0-1 0,0 0-1,-11 0-51,-32 1 912,-55-3-912,64-2 99,29 1-380,-19 1 980,13 8-4356,17-6 852</inkml:trace>
  <inkml:trace contextRef="#ctx0" brushRef="#br0" timeOffset="6006.14">2131 643 10802,'25'-1'649,"-1"-1"0,0 0 0,0-2 0,0-1 0,-1-1 0,8-3-649,-8 1 121,0-2 0,0 0 0,-1-1 1,0-1-1,-1-1 0,0-1 0,-1-1 1,-1 0-1,0-2 0,-1 0 0,-1-1 0,-1-1 1,-1-1-1,0 0 0,8-17-121,7-16 543,-12 16 97,3 0-1,1 2 1,2 0-1,1 2 1,22-23-640,-44 53 23,0 0 1,0 0-1,1 0 0,-1 0 1,1 0-1,0 1 0,0-1 1,0 1-1,0 0 0,0 0 1,1 1-1,-1-1 0,0 1 0,1 0 1,-1 0-1,1 1 0,0-1 1,-1 1-1,3 0-23,-1 1 21,0 0 1,-1 0-1,1 1 0,0 0 0,-1 0 0,0 0 1,1 1-1,-1 0 0,0 0 0,0 0 0,-1 1 1,1-1-1,2 4-21,8 8 93,-1 1 1,0 1-1,-2 0 0,0 0 1,-1 1-1,-1 1 0,7 17-93,1 9 403,-3 0 1,-2 1-1,4 29-403,13 46 919,-28-113-814,0-2-53,-1 1 0,1-1-1,0 0 1,0 0 0,1 0 0,0 0 0,0 0 0,4 5-52,-9-13 199,-1 0-4136,0 0 723</inkml:trace>
  <inkml:trace contextRef="#ctx0" brushRef="#br0" timeOffset="153048.9">5276 12212 1064,'0'-40'10145,"-2"47"-4053,1 58-4162,0-22-1511,3 0 0,1 1 1,2-1-1,2 0 0,11 35-419,-11-43-881,-7-37-1105</inkml:trace>
  <inkml:trace contextRef="#ctx0" brushRef="#br0" timeOffset="155914.06">4876 13407 3897,'-17'22'797,"13"-16"-269,0 0-1,-1 0 1,1 0-1,-1-1 1,-1 0 0,1 0-1,-6 4-527,6-4 3722,12-7 13,21-14-1939,10-14-1290,-1-1 0,-1-2 0,18-23-506,-33 32 62,-1 0 1,-1-2-1,-1 0 0,-1-2 1,-1 1-1,2-10-62,-15 30 146,0-1 1,-1 0-1,0 0 0,0 0 0,0 0 1,-1 0-1,-1 0 0,1 0 0,-1-1-146,0 8 82,0 1 23,0 0 5,0 0 11,0 0-10,0 0-25,0 0-23,0 0-2,0 0-2,0 30 305,1-18-241,-4 69 324,2 53 97,1-118-417,2 1-1,0-1 1,1 0 0,1 0 0,0 0 0,7 14-127,-9-18 312,-1-9-201,0-8-2216,0 3-734</inkml:trace>
  <inkml:trace contextRef="#ctx0" brushRef="#br0" timeOffset="156485.59">5587 13148 6617,'-21'13'8220,"-10"-4"-5070,-27-4-1271,54-5-1782,0 0 0,0 0 0,0-1 0,0 0 0,0 0 0,0 0 1,0 0-1,0 0 0,0-1 0,0 1 0,1-1 0,-1 0 0,1 0 0,-3-2-97,5 3 11,0-1 0,0 1-1,0 0 1,0-1-1,0 1 1,0 0-1,0-1 1,0 1-1,0-1 1,1 0-1,-1 1 1,1-1-1,-1 0 1,1 1-1,0-1 1,-1 0-1,1 1 1,0-1-1,0 0 1,0 1 0,1-1-1,-1 0 1,0 0-1,0 1 1,1-1-1,-1 1 1,1-1-1,0 0 1,-1 1-1,1-1 1,0 1-1,0-1 1,0 1-1,0 0 1,1-2-11,5-5-4,-1 0-1,1 0 1,0 1-1,1 0 1,0 0 0,0 1-1,0 0 1,1 1 0,0-1-1,0 2 1,0-1-1,1 1 1,-1 1 0,1 0-1,0 0 1,0 1 0,0 0-1,3 0 5,-11 2-2,0 0 0,0 1-1,1-1 1,-1 0-1,0 1 1,0-1 0,0 1-1,0 0 1,1 0 0,-1 0-1,0 0 1,-1 0 0,1 0-1,0 1 1,0-1-1,0 1 1,-1-1 0,1 1-1,-1 0 1,1-1 0,-1 1-1,0 0 1,1 0 0,-1 0-1,0 0 1,0 0-1,-1 0 1,1 0 0,0 1-1,-1-1 1,1 0 0,-1 0-1,0 1 1,1-1 0,-1 0-1,0 0 1,-1 1-1,1-1 1,0 0 0,-1 2 2,0 9-4,-1-1 1,-1 1-1,0-1 0,0 1 1,-2-1-1,-2 5 4,-7 16 198,-2-1-1,-2 0 0,-1-2 1,-15 19-198,29-43 120,1 0 0,1 0 0,-1 0 0,1 0 0,0 1 0,0-1 0,0 1 0,1 0 0,0-1 1,0 4-121,2-8 34,0 0 0,0 0 1,0 0-1,0 1 0,0-1 1,1 0-1,-1 0 0,0 0 1,1 0-1,0 0 0,-1 0 1,1 0-1,0-1 1,0 1-1,0 0 0,0 0 1,1-1-1,-1 1 0,0 0 1,1-1-1,-1 1 0,1-1 1,-1 0-1,1 0 0,0 1 1,0-1-1,-1 0 0,1 0 1,0-1-1,0 1 1,0 0-1,0 0 0,0-1 1,0 0-1,2 1-34,8 2 68,1-1 0,-1-1 0,1 0-1,0 0 1,-1-1 0,1-1 0,-1 0 0,6-2-68,98-25 226,-10 1-39,-72 25-3906,-14 9 646</inkml:trace>
  <inkml:trace contextRef="#ctx0" brushRef="#br0" timeOffset="160472.34">8428 12085 1000,'8'-18'3108,"4"-1"6208,-11 20-9185,0-1-1,0 1 0,0 0 0,-1-1 1,1 1-1,0 0 0,0-1 1,0 1-1,-1 0 0,1 0 1,-1 0-1,1 0 0,0 0 0,-1 0 1,0 0-1,1 0 0,-1 0 1,1 0-1,-1 0 0,0 0 1,0 0-1,0 0 0,0 0 0,0 0 1,0 0-1,0 0 0,0 1-130,3 22 457,0 1 0,-2-1 0,-1 1-1,-3 21-456,3-28 198,1-1 0,1 1 0,0-1 0,2 1 0,0-1-1,0 0 1,2 0 0,1 1-198,19 76 586,-26-84-1267,-5-6-4091,2-6 1010</inkml:trace>
  <inkml:trace contextRef="#ctx0" brushRef="#br0" timeOffset="161767.09">8342 13055 2777,'-24'3'9754,"-12"8"-8004,6-3-1361,11-6 195,-1-1 0,0-1 0,0 0 0,0-2 0,1 0 1,-15-4-585,32 6 33,0-1 0,-1 1 0,1 0 0,0-1 0,0 0 1,0 1-1,0-1 0,0 0 0,0 0 0,0 0 0,1 0 1,-1-1-1,0 1 0,1 0 0,-1-1 0,0 1 1,1-1-1,-1-1-33,1 2 11,1 0 1,0 0 0,-1 0 0,1-1-1,0 1 1,0 0 0,-1 0 0,1 0-1,0-1 1,1 1 0,-1 0 0,0 0-1,0-1 1,0 1 0,1 0 0,-1 0-1,0 0 1,1-1 0,-1 1 0,1 0-1,0 0 1,0-1-12,3-3 3,0-1 0,1 1 0,-1 0 0,1 0 0,0 1 0,1-1 0,-1 1 0,1 0 0,0 1 0,0-1-3,4-1-8,65-31-6,-69 34 12,0-1 0,0 1-1,0 1 1,0-1-1,1 1 1,-1 0 0,1 1-1,-1-1 1,0 1-1,1 1 1,1-1 2,-7 0-2,1 1-1,-1-1 1,0 0 0,0 1-1,0-1 1,0 1 0,0-1-1,0 1 1,0-1-1,-1 1 1,1-1 0,0 1-1,0 0 1,0 0 0,-1-1-1,1 1 1,0 0 0,-1 0-1,1 0 1,0 0-1,-1 0 1,1 0 0,-1 0-1,0 0 1,1 0 0,-1 0 2,1 2-3,-1 1-1,0-1 1,1 0 0,-1 0 0,0 0 0,-1 1 0,1-1 0,-1 0 0,0 3 3,-4 10-2,0-1 0,-1 1 0,-5 9 2,7-16-1,-42 89 186,-3-1 1,-34 45-186,81-139 33,-24 44 329,25-45-347,0 1 0,0-1-1,0 1 1,0 0-1,1-1 1,-1 1-1,1 0 1,0-1-1,-1 1 1,1 0-1,1 0 1,-1-1-1,0 1 1,1 0 0,-1 0-1,1-1 1,0 2-15,0-3 4,0 0 0,0 0 1,0 0-1,0 0 0,0 0 1,0 0-1,0-1 0,0 1 1,0 0-1,0-1 1,0 1-1,1-1 0,-1 0 1,0 1-1,0-1 0,1 0 1,-1 1-1,0-1 0,1 0 1,-1 0-1,0 0 0,0 0 1,1-1-1,-1 1 0,0 0 1,1 0-1,-1-1-4,41-9 70,-36 8-57,92-29 47,-18 4-1678,-27 12-2398,-15 8 470</inkml:trace>
  <inkml:trace contextRef="#ctx0" brushRef="#br0" timeOffset="162181.36">8815 13028 5769,'-4'-6'1015,"0"1"0,0-1 0,0 1-1,-1 0 1,1 0 0,-1 1 0,-1-1 0,1 1-1,-3-1-1014,5 3 162,0 1 0,-1 0 0,1 0 0,0 0 0,-1 0 0,1 1 0,-1-1 0,1 1 0,-1 0 0,1 0 0,-1 0 0,1 0 0,0 1 0,-1 0 0,1-1 0,-1 1 0,1 0 0,0 1 0,-1-1-162,-3 2 123,1-1 1,-1 1-1,1 1 1,0-1-1,1 1 1,-1 0-1,-1 1-123,7-4 4,-1-1 0,0 1 1,0-1-1,1 1 0,-1 0 0,0 0 0,1-1 0,-1 1 0,1 0 0,-1 0 0,1 0 0,-1 0 0,1 0 0,-1 0 0,1-1 0,0 1 1,0 0-1,-1 0 0,1 0 0,0 0 0,0 0 0,0 0 0,0 0 0,0 0 0,0 0 0,1 0 0,-1 0 0,0 0 0,0 0 0,1 0 0,-1 0 1,1 0-1,-1 0 0,0 0 0,1-1 0,0 1 0,-1 0 0,1 0 0,-1-1 0,1 1 0,0 0 0,0 0 0,-1-1 0,1 1 0,0-1 1,0 1-1,0-1 0,0 1 0,0-1 0,0 0 0,0 1 0,-1-1 0,2 0-4,61 28 27,-50-23-26,-1-1 1,0 2 0,0 0-1,-1 0 1,0 1 0,0 0-1,0 1 1,-1 0-1,7 8-1,-8-7-1,-2 1-1,1 0 0,-1 0 1,-1 1-1,0 0 0,-1 0 0,0 0 1,0 1-1,-1 0 0,-1-1 1,2 9 1,-4-13 19,0-1 1,0 0 0,-1 0 0,1 0 0,-1 1 0,-1-1-1,1 0 1,-1 0 0,-1 1 0,1-1 0,-1 0 0,0 0-1,0 0 1,0-1 0,-1 1 0,0 0 0,0-1 0,-1 0-1,1 0 1,-1 0 0,0 0 0,-1 0 0,-3 3-20,3-5 79,0-1 0,0 1-1,0-1 1,0 0 0,0 0 0,-1-1 0,1 1 0,0-1-1,-1 0 1,1-1 0,-1 1 0,0-1 0,1 0-1,-1 0 1,1-1 0,-1 0 0,1 0 0,-1 0 0,1-1-1,0 0 1,0 0 0,-1 0 0,1 0 0,1-1 0,-1 0-1,0 0 1,1 0-79,3 3-149,0-1 0,1 1 0,-1 0 0,1-1 1,-1 1-1,0 0 0,1-1 0,-1 1 0,1-1 0,-1 1 0,1-1 0,-1 1 0,1-1 0,0 1 0,-1-1 0,1 1 0,0-1 0,-1 0 0,1 1 0,0-1 0,0 0 0,0 1 0,-1-1 0,1 0 0,0 1 0,0-1 0,0 0 0,0 1 1,0-1-1,0 0 0,0 1 0,1-1 0,-1 0 0,0 1 0,0-1 0,0 0 149,15-7-3766</inkml:trace>
  <inkml:trace contextRef="#ctx0" brushRef="#br0" timeOffset="163644.42">10877 11996 928,'19'-25'1033,"2"-7"14,-5-2 3344,-14 53 5201,9 55-8402,39 148 1310,-39-180-2394,3-3 169,-5-17-2504,-3 1-3527,-7-7 385</inkml:trace>
  <inkml:trace contextRef="#ctx0" brushRef="#br0" timeOffset="164499.85">10715 13085 4457,'-12'-12'3397,"-8"-2"2769,19 14-6070,0 1 1,0-1 0,0 0-1,0 0 1,0 0 0,0 1 0,0-1-1,0 0 1,1 1 0,-1-1-1,0 1 1,0-1 0,0 1 0,0 0-1,1-1 1,-1 1 0,0 0-1,1-1 1,-1 1 0,0 0 0,1 0-1,-1 0 1,1 0 0,0-1-1,-1 1 1,1 0 0,-1 0 0,1 0-97,-10 22 397,1 0 1,2 1 0,0-1 0,1 1 0,1 1-1,2-1 1,0 3-398,2-25 12,1 0-1,-1 0 1,1 0 0,0 0-1,0 0 1,0 0 0,0 0-1,0 0 1,0 0 0,0 0-1,0 0 1,1 0 0,-1 0-1,1 0 1,0 0 0,0 0-1,0 0 1,-1 0-1,1-1 1,1 1 0,-1 0-1,1 0-11,-1-1 11,1 0 0,-1-1-1,1 1 1,-1-1-1,1 1 1,0-1 0,-1 0-1,1 0 1,-1 1 0,1-1-1,0 0 1,-1-1-1,1 1 1,0 0 0,-1 0-1,1-1 1,-1 1 0,1-1-1,-1 1 1,1-1-1,0 0-10,12-6 61,0 0 0,0-2 0,-1 1 0,13-11-61,-26 18 1,8-4 41,0-1 0,0 0 0,-1-1 0,0 0 0,-1 0-1,1 0 1,-1-1 0,-1 0 0,1 0 0,-1 0 0,-1-1 0,0 1-1,3-8-41,-9 24 66,2 0 0,-1 1 0,1-1-1,0 0 1,1 1 0,-1-1 0,2 0-1,-1 1 1,1-1 0,1 0 0,-1 0-1,2 0 1,1 3-66,-3-7-61,0 0 0,1 0 0,0 0 0,0 0 1,0 0-1,1-1 0,-1 1 0,1-1 0,0 0 0,0 0 0,0-1 0,0 1 0,0-1 0,0 0 0,1 0 0,-1 0 0,1 0 0,0-1 0,-1 0 1,1 0-1,0 0 0,0 0 0,0-1 0,0 0 0,-1 0 0,2 0 61,35-6-6309,-18-4 1961</inkml:trace>
  <inkml:trace contextRef="#ctx0" brushRef="#br0" timeOffset="164950.13">11219 13089 2985,'1'-1'421,"0"-1"0,0 1 0,0-1 0,0 1 0,-1-1 1,1 1-1,-1-1 0,1 1 0,-1-1 0,1 0 0,-1 1 0,0-1 1,0 0-1,0 1 0,0-1 0,0 0 0,0 1 0,-1-1 0,1 0 1,0 1-1,-1-1 0,1 1 0,-1-1 0,0 0-421,1 2 168,-1-1 1,1 1-1,-1 0 0,1-1 0,-1 1 1,1 0-1,-1 0 0,1 0 0,-1-1 0,1 1 1,-1 0-1,1 0 0,-1 0 0,1 0 1,-1 0-1,1 0 0,-1 0 0,0 0 1,1 0-1,-1 0 0,1 0 0,-1 0 0,1 1 1,-1-1-1,1 0 0,-1 0-168,-20 16 1157,13-7-1022,0 0 0,1 1 0,0-1 1,1 2-1,0-1 0,0 1 0,1-1 1,1 2-1,0-1 0,0 0 0,1 1 1,1-1-1,0 1 0,0 0 0,1 0 1,1 0-1,0 8-135,1-17 10,0 1 0,1-1 0,-1 1 0,1-1 0,0 0 0,0 1 0,0-1 0,0 0 1,0 0-1,1-1 0,-1 1 0,1 0 0,0-1 0,0 0 0,0 1 0,0-1 0,0 0 0,0-1 0,1 1 0,-1 0 1,1-1-1,-1 0 0,1 0 0,-1 0 0,1 0 0,0-1 0,-1 1 0,1-1 0,0 0 0,0 0 0,-1 0-10,6 0 23,-1 0-1,0 0 0,1-1 1,-1 0-1,0 0 0,0-1 1,0 0-1,0-1 0,0 1 1,0-2-1,0 1 0,-1-1 1,7-4-23,-8 3 77,-1 0 0,0-1 1,0 1-1,0-1 0,0 0 1,-1 0-1,0-1 0,0 1 1,-1-1-1,0 0 0,0 0 1,0 0-1,-1 0 0,0-1 1,-1 1-1,1-1 1,-1 1-1,-1-1 0,1 1 1,-2-1-1,1 1 0,-1-1 1,0 1-1,0-1 0,-1 1 1,0-1-1,0 1 0,-1 0 1,0 0-1,0 0 0,-1 1 1,1-1-1,-2 1 0,1 0 1,-1 0-1,1 0 1,-2 0-1,1 1 0,-1 0 1,1 0-1,-2 1 0,1-1 1,0 1-1,-1 1 0,-6-4-77,-8 5 920,18 4-4340,13 3 967</inkml:trace>
  <inkml:trace contextRef="#ctx0" brushRef="#br0" timeOffset="166970.43">13827 11870 896,'12'-9'9468,"-4"5"-2965,1 19-4917,-4 0-1192,-1 0-1,0 1 0,-1 0 1,-1 0-1,0 0 0,-1 13-393,9 57 1212,0-30-822,-9-43-472,1 0-1,0-1 1,1 0 0,0 1-1,1-1 1,1-1-1,0 1 1,0 0-1,1-1 1,0 0 0,6 6 82,-8-10-2073</inkml:trace>
  <inkml:trace contextRef="#ctx0" brushRef="#br0" timeOffset="167818.28">14060 13013 4897,'-6'-3'685,"-1"1"-1,1-1 1,-1 1-1,1 1 1,-1-1 0,0 1-1,0 0 1,0 1-1,0 0 1,1 0 0,-1 0-1,-1 1-684,-3 2 537,1-1-1,0 2 1,0 0-1,0 0 1,0 1-1,1 0 1,-6 4-537,-9 7 311,0 0 0,1 2 0,1 1 0,1 0 0,1 2 1,0 0-1,2 2 0,0 0 0,2 0 0,0 2 1,2 0-1,-4 10-311,14-27 25,1 1 1,0-1 0,0 1-1,1 0 1,0 0-1,0 0 1,1 0 0,1 0-1,-1 0 1,1 0-1,1 1 1,0-1 0,0 2-26,0-7 10,0-1 1,-1 1 0,1-1-1,0 0 1,1 1 0,-1-1-1,1 0 1,-1 0 0,1 0 0,0 0-1,0 0 1,1 0 0,-1 0-1,0-1 1,1 1 0,0-1-1,-1 0 1,1 0 0,0 0-1,0 0 1,0 0 0,0-1-1,1 1 1,-1-1 0,0 0-1,1 0 1,-1 0 0,1 0-1,-1-1 1,1 1 0,-1-1 0,1 0-1,-1 0 1,1 0-11,30-4 78,0-1 0,-1-1 1,0-2-1,18-7-78,-51 15 0,2 0 11,-1 0 0,1 0 0,0-1 0,-1 1 0,1 0 0,-1-1 0,1 1 0,-1-1 0,1 0 0,-1 0 0,0 1 0,1-1 0,-1 0-1,0 0 1,0 0 0,1 0 0,-1 0 0,0 0 0,0-1 0,0 1 0,0 0 0,0-1 0,-1 1 0,2-2-11,-3 2 13,1 0 0,-1-1 0,1 1 1,-1 0-1,0 0 0,1-1 0,-1 1 1,0 0-1,0 0 0,0 0 0,0 0 0,0 0 1,0 0-1,0 0 0,0 0 0,0 0 0,0 1 1,0-1-1,-1 0 0,1 1 0,-1-1-13,-14-7 83,-1 1 0,0 0 0,-11-2-83,23 8-35,-4-3 84,1 2 0,0-1 1,-1 1-1,0 1 0,1-1 1,-1 1-1,0 1 1,-5 0-50,3 5 1143,11-1-4196,1-4 671</inkml:trace>
  <inkml:trace contextRef="#ctx0" brushRef="#br0" timeOffset="168247.63">14327 13134 8930,'-2'-1'631,"-1"0"0,0 0 0,0 1 0,0-1 0,0 1 0,0 0 0,0 0 0,1 0 0,-1 0 0,-3 0-631,3 1 98,0 0 0,0 1 0,0-1 0,0 0-1,0 1 1,1 0 0,-1 0 0,0 0 0,1 0 0,-1 0-1,1 0 1,0 1 0,0-1 0,0 1 0,-1 1-98,-8 10 184,1 0 0,1 1 0,0 0 0,1 1 0,1 0 0,0 0 0,-3 11-184,9-21 56,0-1 0,-1 1 0,2-1 0,-1 1 0,1 0 0,-1 0 0,2-1 0,-1 1 0,1 0 0,-1-1 0,3 5-56,-2-7 39,0 1 0,0-1 0,1 0 0,0 0 1,0 0-1,0 0 0,0 0 0,0-1 0,0 1 0,1 0 0,-1-1 1,1 0-1,0 0 0,0 0 0,-1 0 0,1 0 0,1 0 1,-1-1-1,0 1 0,0-1-39,4 1 43,0 0 0,1-1 0,-1 0 0,0 0 0,1 0 0,-1-1 0,0 0 0,1-1 0,-1 1 0,0-2 0,0 1 0,0-1 0,1 0 0,-1 0 0,-1-1 0,1 0 0,0 0 0,-1 0 0,0-1 0,3-2-43,5-3 85,-1 0-1,0-1 1,-1-1-1,0 0 1,0 0-1,-1-1 1,-1-1-1,7-10-84,-15 20 55,0 0-1,1-1 1,-1 0-1,-1 1 1,1-1-1,0 0 1,-1 0-1,0 0 1,0 0-1,0 0 1,0 0-1,-1 0 1,0 0-1,1 0 1,-1 0-1,-1 0 1,1-1-1,-1 1 1,0 0-1,1 0 1,-2 0-1,1 0 1,0 1-1,-1-1 1,0 0-1,0 0 1,0 1-1,0-1 1,-1 1-1,1 0 1,-1 0-1,0 0 1,0 0-1,0 0 1,0 0-1,0 1 1,-1 0-1,1 0 1,-1 0-1,0 0 1,1 0-1,-1 0 1,0 1-1,0 0 1,0 0 0,0 0-1,-4 0-54,-49-4-7840,33-1 3125</inkml:trace>
  <inkml:trace contextRef="#ctx0" brushRef="#br0" timeOffset="169890.22">17026 11868 528,'52'10'971,"-39"-8"3939,-12 0 3891,-3 2-6583,-2 5-3825,-6 28 2736,1 1 1,2 0 0,-1 27-1130,6-49 175,2-1 0,0 0 0,1 1 0,0-1 0,2 0 0,-1 0 0,2 0 0,0 0 0,1-1 0,0 1 0,3 2-175,-6-13 145,1 0-1,0 0 1,0 0-1,0 0 1,0 0-1,1 0 1,-1-1-1,4 2-144,8 7-2915,-4-6 847</inkml:trace>
  <inkml:trace contextRef="#ctx0" brushRef="#br0" timeOffset="171550.66">16857 12923 3593,'-10'-11'6194,"-18"0"-4600,26 11-1415,-7-2 138,0 0 0,0 1 1,-1 0-1,1 1 0,0 0 1,0 0-1,-1 1 0,1 0 1,0 1-1,0 0 0,0 0 1,0 1-1,1 0 0,-1 1 1,1 0-1,0 0 0,-7 5-317,-6 2 595,1 2-1,0 0 1,-5 6-595,19-15 43,1 0 0,0 1 0,0-1 0,1 1 0,-1 0 0,1 1-1,0-1 1,0 1 0,1 0 0,0 0 0,0 0 0,0 0 0,1 0 0,-1 1-43,3-6 2,0 0 0,0 0 0,-1 0 0,1 0 0,0 0 0,0 0 1,0 0-1,0 0 0,0 0 0,0 0 0,1 0 0,-1 0 0,0 0 0,0 0 1,1 0-1,-1 0 0,1 0 0,-1 0 0,1 0 0,-1 0 0,1 0 0,-1-1 0,1 1 1,0 0-1,0 0 0,-1-1 0,1 1 0,1 0-2,0 0 5,0 0 0,0 0 1,1 0-1,-1 0 0,1-1 0,-1 1 1,0-1-1,1 0 0,-1 0 0,1 0 0,-1 0 1,2 0-6,3-1 17,0 0 1,0 0 0,0 0 0,0-1 0,0 0-1,0-1 1,0 1 0,3-3-18,3-5 30,1 0-1,-2-1 1,1 0 0,-1-1 0,-1-1 0,3-4-30,-9 11 44,-1 1 1,0-1 0,0 0-1,0 0 1,-1 0 0,0 0-1,0-1 1,0 1 0,-1-1-1,0 0 1,-1 0 0,1 0-1,-1 0 1,-1 0 0,1 0-1,-1-2-44,0 8 13,0 0 0,0 1 0,0-1 0,0 0-1,0 0 1,-1 0 0,1 0 0,0 1 0,0-1-1,-1 0 1,1 0 0,0 0 0,-1 1 0,1-1-1,-1 0 1,1 1 0,-1-1 0,1 0 0,-1 1-1,1-1 1,-1 1 0,0-1 0,0 0-13,-11 9 421,9-5-353,1 1 0,-1 0-1,1-1 1,0 1 0,0 0 0,1 0-1,-1 0 1,1 2-68,0 1 0,1-1-1,0 1 1,1 0-1,-1-1 1,1 1 0,1 0-1,-1-1 1,1 0-1,0 1 1,1-1 0,-1 0-1,4 6 1,8 11-4,0 0 0,13 15 4,21 33 0,-44-64 4,0 1 0,-1 0 0,0 0 1,0 1-1,-1-1 0,0 0 0,0 1 1,-1 0-1,0-1 0,0 1 0,-1 0 1,0 1-5,-1-6 8,0 1 0,0-1 0,0 0 0,0 0 0,-1 1 0,0-1 0,0 0 0,0-1 0,0 1 0,0 0 0,-1 0 0,0-1 0,0 0 0,0 1 0,0-1 0,0 0 0,-1-1 0,1 1 0,-1 0 1,0-1-1,1 0 0,-1 0 0,0 0 0,-1 0-8,-9 3 48,1 0 0,-1 0 1,0-1-1,0-1 0,0-1 0,0 0 1,-1 0-1,1-2 0,0 1 0,-14-3-48,27 2-18,1 0 0,0 0 0,-1 0 0,1 0 0,0 0 0,-1 0 0,1 0 0,0 0 0,-1 0 0,1 0 0,0 0 0,-1 0 0,1-1 0,0 1 0,-1 0 0,1 0 0,0 0 0,-1 0 0,1-1 0,0 1 0,0 0 0,-1 0 0,1 0 0,0-1 0,0 1 0,-1 0 0,1-1 0,0 1 0,0 0-1,0 0 1,0-1 0,0 1 0,-1 0 0,1-1 0,0 1 0,0 0 0,0-1 0,0 1 0,0 0 0,0-1 0,0 1 0,0 0 0,0-1 0,0 1 0,0-1 18,13-10-4108,9 0 331</inkml:trace>
  <inkml:trace contextRef="#ctx0" brushRef="#br0" timeOffset="171981.88">17205 13018 5969,'0'0'164,"1"0"0,-1 0-1,1-1 1,-1 1 0,1 0-1,-1-1 1,0 1 0,1-1-1,-1 1 1,1 0 0,-1-1-1,0 1 1,0-1 0,1 1-1,-1-1 1,0 1 0,0-1-1,1 1 1,-1-1 0,0 1-1,0-1 1,0 1 0,0-1-1,0 1 1,0-1 0,0 1-1,0-1 1,0 1-1,0-1 1,0 0 0,0 1-1,0-1 1,-1 1 0,1-1-1,0 1 1,0-1 0,0 1-1,-1-1 1,1 1 0,-1-1-164,1 1 155,-1-1 1,0 0 0,0 1 0,0-1-1,0 1 1,0-1 0,0 1-1,0 0 1,0-1 0,0 1 0,0 0-1,0 0 1,0-1 0,0 1-1,0 0 1,0 0 0,0 0 0,0 0-1,0 1 1,0-1 0,0 0-1,0 0 1,0 1 0,-1-1-156,-11 5 405,0 0-1,0 1 1,0 0 0,0 1-1,1 0 1,0 1 0,1 0 0,0 1-1,0 0 1,1 1 0,-8 10-405,13-14 31,0 0 0,0 0 0,1 0 0,0 1 0,0 0 0,1 0 0,-1 0 1,2 0-1,-1 1 0,1-1 0,0 1 0,1-1 0,-1 1 0,1 0 0,1 0 0,0-1 0,0 1 0,0 0 0,1 0 0,1 0 1,-1-1-1,1 2-31,0-5 10,0 0 1,0 0 0,0-1-1,0 1 1,1-1 0,-1 1-1,1-1 1,0 0 0,0 0-1,0 0 1,0 0 0,1-1-1,-1 1 1,1-1 0,0 0-1,-1 0 1,1 0 0,0-1-1,0 1 1,0-1 0,1 0-1,-1 0 1,0 0 0,0-1-1,0 0 1,1 1 0,-1-1-11,11 0 32,0 0 0,0 0 0,0-1 0,0-1 1,0-1-1,0 0 0,2-1-32,-8 1 19,-1 0 0,1-1 0,-1 0 0,0 0 0,0-1 0,0 0 0,0 0 0,-1-1 0,0 0 0,0 0 0,-1-1 0,1 1 0,-1-1 0,-1-1 0,0 1 0,5-9-19,-7 11 38,-1-1 0,1 0 0,-1 0 0,0 0 0,0 0 0,-1 0 0,0 0 0,0 0 0,0-1 0,-1 1 1,0 0-1,0-1 0,0 1 0,-1 0 0,0 0 0,-1-1 0,1 1 0,-1 0 0,0 0 0,0 0 0,-1 1 0,0-1 1,0 1-1,-3-5-38,1 2 182,-1 0 0,0 0 0,-1 1 0,1 0 1,-1 0-1,-1 1 0,-5-5-182,-23-5-867,-7 11-5596,14 7 1657</inkml:trace>
  <inkml:trace contextRef="#ctx0" brushRef="#br0" timeOffset="173284.36">19499 12017 2481,'-7'-14'699,"5"11"-467,1 1-1,-1-1 1,1 1 0,0-1 0,0 0-1,0 1 1,0-1 0,0 0-1,0 0 1,1 0 0,0 0 0,-1 1-1,1-1 1,0-1-232,0 3 255,0 0 0,1-1 0,-1 1 0,0 0 0,1 0 0,-1-1 0,1 1 0,-1 0 0,1 0 0,-1 0 0,1 0 0,0-1 0,0 1 0,-1 0 0,1 0 0,0 1 0,0-1 0,0 0 0,0 0 0,0 0 0,0 1 0,0-1-1,1 0 1,-1 1 0,0-1 0,0 1-255,1-1 107,-1 1 0,0 0 0,0 0-1,0 0 1,0 0 0,0-1-1,0 1 1,1 1 0,-1-1 0,0 0-1,0 0 1,0 0 0,0 1 0,0-1-1,0 0 1,0 1 0,0-1-1,0 1 1,0 0 0,0-1 0,0 1-1,0 0 1,0-1 0,0 1-1,-1 0 1,1 0 0,0 0 0,0 0-1,-1-1 1,1 1 0,-1 0 0,1 0-1,-1 0 1,1 1 0,-1-1-1,0 0 1,1 0 0,-1 0 0,0 0-1,0 0 1,0 0 0,0 0-1,0 2-106,1 86 2717,-7 33-2717,1-13 920,-3-24-319,5-55-372,1 0 0,1 1-1,1 10-228,1-38 100,-1 0-1,0 0 1,1 0-1,0 0 1,0-1-1,0 1 1,0 0-1,0-1 0,0 1 1,1 0-1,-1-1 1,1 0-1,1 3-99,12 5-2702,-7-8 717</inkml:trace>
  <inkml:trace contextRef="#ctx0" brushRef="#br0" timeOffset="174993.62">18678 13619 5809,'-6'1'894,"0"0"-1,0 1 1,0 0-1,0 0 1,0 0-1,0 1 1,1-1-1,-1 1 1,1 1-1,0-1 1,0 1 0,-4 3-894,36-15 4159,2 2-3987,-5-4-55,0 0 0,-1-2 0,-1-1 0,0 0-1,0-2 1,-1 0 0,-1-1 0,1-4-117,-20 20 0,36-36 352,-1-1 0,19-27-352,-45 50 222,0 0 0,-1 0 0,-1 0 1,0-1-1,-1-1 0,-1 1 0,0-1 0,-1 0 1,-1 0-1,0-4-222,-3 14 88,3-18 367,-1 21-291,0 14-172,-1 7 12,-1 0 0,0 0 0,-2 0 0,0 0 0,-3 16-4,1-9 12,2-20-11,1-1-1,-1 0 1,1 1 0,1-1 0,-1 0 0,0 1 0,1-1 0,0 0-1,0 0 1,0 0 0,1 1 0,-1-1 0,1-1 0,0 1 0,0 0-1,1 0 1,-1-1 0,1 1 0,-1-1 0,1 0 0,0 0 0,1 1-1,5 3-660,2 0 0,-1 0 1,1-1-1,0 0 1,0-1-1,1 0 0,-1-1 660,8 3-2548</inkml:trace>
  <inkml:trace contextRef="#ctx0" brushRef="#br0" timeOffset="175393.88">19232 13486 5681,'0'0'3214,"0"0"-181,0 0-797,0 0-631,2-1 1940,11-7-2808,-9 5-622,8-3 76,1-1 0,-2 0-1,1-1 1,-1 0-1,-1-1 1,1 0 0,-1 0-1,-1-1 1,8-11-191,-8 6 330,-1 0 1,-1-1-1,0 0 0,-1-1 0,-1 1 1,0-1-1,-1 0 0,-1 0 1,-1-1-1,0 1 0,-1-1 1,-1-2-331,-16 165 617,6-90-486,7-47-103,1-1-1,0 1 1,0-1-1,1 1 1,0 0-1,1 0 1,-1 0-1,1 0 0,1-1 1,0 1-1,1 6-27,-1-12-10,0-1-1,0 1 0,0-1 0,0 0 0,0 1 0,0-1 0,0 0 1,1 0-1,-1 0 0,0 0 0,1 0 0,-1 0 0,1-1 0,-1 1 1,1 0-1,0-1 0,-1 1 0,1-1 0,-1 1 0,1-1 0,0 0 1,-1 0-1,1 0 0,0 0 0,0 0 0,-1 0 0,1 0 0,0-1 1,-1 1-1,1 0 0,-1-1 0,1 0 0,0 0 11,20-1-3834,-2 5 758</inkml:trace>
  <inkml:trace contextRef="#ctx0" brushRef="#br0" timeOffset="176086.91">19881 13152 2689,'1'-1'282,"-1"1"0,1 0 0,-1-1 1,1 1-1,0-1 0,-1 1 0,1-1 1,-1 1-1,1-1 0,-1 1 0,1-1 1,-1 0-1,0 1 0,1-1 0,-1 0 0,0 1 1,1-1-1,-1 0 0,0 1 0,0-1 1,0 0-1,0 0 0,1 1 0,-1-1 1,0 0-1,0 0 0,-1 1 0,1-1 1,0 0-1,0 0 0,0 1 0,0-1 1,-1 0-1,1 1 0,0-1 0,-1 0 1,1 1-1,0-1-282,-16-3 6090,2 7-5487,-7 7-315,0 1 0,1 0-1,0 2 1,0 0 0,1 1 0,1 1 0,1 1 0,0 0-1,1 1 1,1 1 0,-12 17-288,24-31 14,1 0-1,0 0 1,0 1-1,0-1 1,0 1-1,1-1 1,-1 1-1,1-1 1,0 1-1,1 0 1,-1 0-1,1-1 1,0 1-1,0 0 1,0 0 0,1 0-1,0-1 1,0 1-1,0 1-13,2 0 16,-1-1-1,1 1 1,0-1-1,0 0 1,1 0-1,0 0 1,0 0-1,0 0 1,0-1 0,1 0-1,-1 0 1,1 0-1,4 2-15,2 1 30,2 0 0,-1 0-1,0-2 1,1 1 0,0-2 0,1 0-1,-1 0 1,1-1 0,-1-1 0,1 0-1,0-1 1,12 0-30,-16-2 18,-1 0 0,1-1-1,-1 0 1,0-1 0,1 0-1,-1 0 1,0-1 0,-1 0 0,1 0-1,-1-1 1,0 0 0,0-1-1,0 0-17,-3 2 41,0-1 1,0 1-1,-1-1 0,0 1 0,0-1 0,0 0 0,0-1 0,-1 1 0,0-1 0,0 0 0,0 1 1,-1-1-1,0 0 0,0-1 0,-1 1 0,1 0 0,-1 0 0,-1-1 0,1 1 0,-1-1-41,-1 0 70,0 0 0,-1 1 0,0-1 0,0 1 0,0-1-1,-1 1 1,0 0 0,0 0 0,-1 0 0,1 0 0,-1 1-1,0 0 1,-1-1 0,0 1 0,1 1 0,-1-1 0,-5-3-70,3 3 12,0-1 1,0 2 0,0-1 0,0 1 0,0 0 0,-1 0-1,0 1 1,0 0 0,0 0 0,0 1 0,0 0 0,-1 1-1,1-1 1,-3 1-13,-13 3-1218,14-1-15,1 0 0,0-1 0,-1 0 0,1-1 0,-2 0 1233,-35-14-5106</inkml:trace>
  <inkml:trace contextRef="#ctx0" brushRef="#br0" timeOffset="182234.57">2731 9785 2112,'-26'13'10007,"19"-1"-4122,8-11-5705,0 1-1,0-1 1,0 1 0,0-1-1,1 1 1,-1-1-1,0 0 1,1 0-1,-1 1 1,1-1-1,-1 0 1,1 0-1,-1 0 1,1-1 0,0 1-1,-1 0 1,1-1-1,1 1-179,14 6-312,2-2 0,-1 0 0,8 1 312,-14-5 32,1 0 0,0-1-1,0-1 1,0 1 0,0-2-1,-1 0 1,8-2-32,49-5 253,-23 8-4843,-40-7 1344</inkml:trace>
  <inkml:trace contextRef="#ctx0" brushRef="#br0" timeOffset="200591.75">1513 9755 6577,'-6'17'4908,"-16"5"-3874,5-7-442,6-4-362,0 1 1,1 0-1,0 0 0,1 1 1,0 0-1,1 0 0,0 1 1,2 0-1,-1 1 0,2-1 1,0 1-1,0 0 0,2 0 1,0 1-1,0 1-230,2 52 373,1-63-339,1 0 0,0 0-1,0 0 1,0-1 0,0 1 0,1 0 0,0-1-1,0 1 1,1-1 0,1 4-34,-2-8 15,-1 1 1,1-1-1,0 0 0,-1 1 0,1-1 1,0 0-1,-1 0 0,1 0 1,0 0-1,0-1 0,0 1 0,0 0 1,0-1-1,0 0 0,0 1 1,0-1-1,0 0 0,0 0 0,0 0 1,0 0-1,0 0 0,0 0 1,0-1-1,0 1 0,0-1 0,0 0 1,0 1-1,1-1-15,53-26 288,-44 19-238,0-1-1,0-1 1,-1 0-1,0 0 1,0-1-1,-2-1 1,1 1-1,1-6-49,-7 13 17,-1 0 0,0-1-1,0 0 1,0 1-1,-1-1 1,0 0 0,0-1-1,0 1 1,0 0 0,-1 0-1,0-1 1,0 1-1,0-1 1,-1 1 0,0-1-1,0 1 1,0-1-1,-1 1 1,0 0 0,0-1-1,0 1 1,-1 0-1,1-1 1,-2 0-17,1 3 13,-1-1 1,0 1-1,0 0 0,0 0 0,0 1 0,-1-1 1,1 1-1,-1-1 0,0 1 0,1 0 1,-1 1-1,0-1 0,0 1 0,0-1 1,-1 1-14,3 0-22,0 0 1,0 1-1,0-1 0,0 1 1,0-1-1,0 1 1,0 0-1,0 0 0,0 0 1,0 0-1,0 0 1,0 0-1,0 1 0,0-1 1,0 1-1,0-1 1,0 1-1,0 0 1,0 0-1,0 0 0,0 0 1,1 0-1,-1 0 1,0 0-1,1 0 0,-1 1 1,1-1-1,-1 1 1,1-1-1,0 1 0,0 0 1,-1-1 21,2 12-2963,9-5 225</inkml:trace>
  <inkml:trace contextRef="#ctx0" brushRef="#br0" timeOffset="200983.96">1830 9767 8066,'-7'7'1241,"-1"-2"0,-1 1 0,1-1 1,-1 0-1,-1 0-1241,2-2 369,0 2-1,0-1 1,1 1 0,-1 0-1,1 1 1,0 0 0,-1 1-369,3-1 101,0 1 1,0-1-1,0 1 1,1 0-1,0 1 0,1-1 1,-1 1-1,1-1 1,1 1-1,-1 0 0,2 0 1,-1 0-1,1 0 0,0 0 1,0 1-1,1-1 1,0 0-1,1 0 0,0 0 1,0 1-1,2 4-101,-1-7 29,-1 0 0,1-1 0,1 1 0,-1-1 0,1 0 0,0 0 0,0 0 0,0 0 0,1 0 0,-1 0 0,1-1 0,1 0 0,-1 0 0,0 0 0,1 0 0,0-1 0,0 0 0,0 0 0,0 0 0,0 0 0,1-1 0,-1 0 0,1 0 0,0-1 0,-1 1 0,1-1 0,0 0 0,0-1 0,0 0 0,5 0-29,-2 0 42,0-1 1,0-1-1,0 0 0,0 0 0,0-1 0,-1 0 0,1 0 1,-1-1-1,0 0 0,0-1 0,0 0 0,0 0 1,-1 0-1,0-1 0,0 0 0,-1-1 0,6-5-42,-9 9 25,-1-1 0,1 1 0,-1 0 0,1-1 0,-1 1 0,0-1 0,-1 0 0,1 1 0,-1-1 0,1 0 0,-1 0 0,0 0 0,-1 0 0,1 0 0,-1-1 0,1 1 0,-1 0 0,-1 0 0,1 0 0,0 0 0,-1 0 0,0 0 0,0 0 0,0 0 0,-1 0 0,1 0 0,-1 0 0,0 1 0,0-1 0,0 1 0,0-1 0,-1 1 0,0 0 0,1 0 0,-1 0 0,0 0 0,0 0 0,-1 1 0,1-1 0,-1 1-25,-1-2 24,-1 0 0,1 0 1,-1 1-1,0 0 1,0 0-1,-1 0 0,1 1 1,-1 0-1,1 0 0,-1 1 1,1 0-1,-1 0 1,0 0-1,0 1 0,0 0 1,1 0-1,-1 1 1,0 0-1,0 0 0,1 0 1,-3 2-25,-3 4-578,12 0-2605,8-1 90</inkml:trace>
  <inkml:trace contextRef="#ctx0" brushRef="#br0" timeOffset="201390.15">2160 9763 4201,'-18'36'6498,"-18"12"-4557,20-26-1091,-5 8 528,4-7-340,1 1 0,2 1 0,-6 13-1038,17-33 105,0 1 0,1 0 0,0 0 0,0 0 0,1 0 0,0 0 0,0 0 0,0 0 0,1 0 0,0 0 0,0 1 0,0-1 0,1 0 0,0 0 0,0 0 0,0 0 0,3 5-105,-4-10 20,1 0 0,-1 0 0,1 0 0,0 0 0,0 0-1,0 0 1,0 0 0,0 0 0,0 0 0,0 0 0,0-1 0,0 1 0,0 0 0,0-1 0,0 1 0,1-1 0,-1 1 0,0-1-1,0 1 1,1-1 0,-1 0 0,0 0 0,0 0 0,1 1 0,-1-1 0,0-1 0,1 1 0,-1 0 0,0 0 0,1 0 0,-1-1 0,0 1-1,0 0 1,0-1 0,1 1 0,-1-1 0,1 0-20,45-25 301,-45 25-288,8-6 33,0 0 1,0-1-1,-1 0 0,1 0 1,-2-1-1,1 0 0,-1-1 1,-1 0-1,3-5-46,-7 11 9,-1 0 0,0 0 0,-1-1-1,1 1 1,-1 0 0,1-1 0,-1 1-1,-1-1 1,1 1 0,0-1 0,-1 1-1,0-1 1,0 0 0,-1 1 0,1-1 0,-1 1-1,0-1 1,0 1 0,-1-1 0,1 1-1,-1 0 1,0 0 0,0-1 0,0 1-1,-1 1 1,-2-5-9,-1 1-829,1-1 0,-1 1-1,-1 0 1,1 0 0,-1 1-1,0 0 1,-1 0 829,-37-23-4072</inkml:trace>
  <inkml:trace contextRef="#ctx0" brushRef="#br0" timeOffset="199751.8">690 9830 5665,'-4'-6'804,"-1"0"0,1 0 0,-1 0-1,0 1 1,0 0 0,-1 0 0,-5-4-804,8 8 132,0-1 1,0 1 0,-1 0-1,1 0 1,0 0-1,-1 0 1,1 0 0,-1 1-1,1 0 1,0-1 0,-1 1-1,1 1 1,-1-1-1,1 0 1,-1 1 0,1 0-1,-1 0 1,1 0-133,-8 2 75,0 0-1,1 1 1,0 1 0,-1 0-1,2 0 1,-1 1 0,0 0-1,1 0 1,1 1 0,-1 1-1,1-1 1,0 1 0,-6 9-75,13-16 3,1 1 0,0-1 1,-1 1-1,1-1 0,0 1 1,0-1-1,0 1 0,0-1 1,0 0-1,0 1 0,0-1 1,0 1-1,1-1 0,-1 1 1,1-1-1,-1 0 0,1 1 1,-1-1-1,1 0 0,0 1 1,0-1-1,0 0 0,-1 0 1,1 0-1,0 0 0,0 0 1,1 0-1,-1 0 0,0 0 1,0 0-1,0 0 0,1-1 1,-1 1-1,0 0-3,49 26-2,-46-25 7,25 11 3,-10-6-5,0 2 1,-1 0-1,0 1 0,0 1 1,5 5-4,-18-12 2,-1 0 1,1 1-1,-1-1 0,0 1 1,0 0-1,-1 0 0,1 0 1,-1 0-1,0 0 0,-1 1 1,1 0-1,-1-1 0,0 1 1,0 0-1,-1 0 0,0 0 1,0 0-1,0 0 0,-1 1 1,0 0-3,0 7 21,-1-1 0,-1 0 0,0 0 0,-1 0 0,0 0 0,-1 0 0,-1-1 0,-2 6-21,4-11 106,0 0-1,-1-1 0,0 1 0,0-1 0,0 0 1,-1 0-1,0 0 0,0 0 0,0-1 1,-1 0-1,0 0 0,0 0 0,0-1 1,0 0-1,-4 1-105,9-4 41,0-1 0,0 1 1,0 0-1,0-1 0,-1 0 0,1 1 0,0-1 1,0 0-1,-1 1 0,1-1 0,0 0 1,0 0-1,-1 0 0,1 0 0,0 0 0,0 0 1,-1-1-1,1 1 0,0 0 0,0-1 1,-1 1-1,1 0 0,0-1 0,0 0 0,0 1 1,-1-1-42,1-1 38,0 1 0,0-1 0,0 1 0,0-1 0,0 0 0,0 1 0,0-1 0,1 0 0,-1 0 0,1 0 0,-1 0 0,1 1 0,0-1 0,-1 0 0,1 0 0,0 0-38,0-7 54,1 0 1,-1 0-1,2 0 0,-1 0 1,1 1-1,0-1 0,2-2-54,18-40 75,3 0 1,14-20-76,-18 36 13,-1-2 0,-2 1 1,-2-2-1,-1-1 1,2-15-14,-16 51 4,0 1-1,0 0 1,0-1 0,-1 1 0,1-1 0,-1 1 0,0-1 0,0 0-1,0 1 1,0-1 0,0 1 0,0-1 0,-1 1 0,1-1 0,-1 1-1,0-1 1,0 1 0,0 0 0,0-1 0,0 1 0,0 0 0,-1 0 0,1-1-1,-1 1 1,1 0 0,-1 1 0,0-1 0,0 0 0,0 0 0,0 1-1,0-1 1,0 1 0,0 0 0,0 0 0,-1-1 0,-1 1-4,0 0 13,0 0 0,-1 1 1,1-1-1,-1 1 0,1 0 1,-1 0-1,1 1 0,-1-1 1,1 1-1,0 0 0,-1 0 1,1 1-1,0-1 0,0 1 1,0 0-1,0 0 0,0 0 0,0 1 1,1-1-1,-1 1 0,1 0-13,-36 28-6878,24-23 2309</inkml:trace>
  <inkml:trace contextRef="#ctx0" brushRef="#br0" timeOffset="200097.53">996 9773 5665,'10'12'508,"5"12"671,-15-23-1032,0 0 1,0 0-1,0 0 1,0 0-1,0 0 1,0 1 0,0-1-1,-1 0 1,1 0-1,0 0 1,-1 0 0,1 0-1,-1 0 1,1 0-1,-1 0 1,0 0-1,1 0 1,-1-1 0,0 1-1,0 0 1,1 0-1,-1 0 1,0-1-1,0 1 1,-1 0-148,-4 5 511,-1 1 0,1 1-1,0-1 1,1 1 0,0-1 0,0 2 0,1-1-1,0 0 1,-1 5-511,-27 82 1706,30-85-1618,0 0 1,0 1-1,1-1 0,1 0 1,0 1-1,0-1 1,1 1-1,0-1 0,0 0 1,4 9-89,-4-15 15,0 0 1,0 0-1,1 0 1,-1 0-1,1 0 1,0 0-1,0-1 1,0 1-1,1-1 1,-1 1-1,1-1 1,0 0-1,0 0 1,0 0 0,0 0-1,1-1 1,-1 1-1,1-1 1,-1 0-1,1 0 1,0 0-1,0-1 1,0 1-1,0-1 1,0 0-1,0 0 1,3 0-16,-3-1 22,0 0 0,1 0 0,-1-1 0,0 1 0,1-1-1,-1 0 1,0 0 0,0-1 0,0 1 0,0-1 0,0 0 0,0 0 0,-1 0 0,1-1 0,-1 1 0,1-1 0,-1 0 0,0 0 0,0 0 0,0 0 0,0 0 0,-1-1 0,1 1 0,-1-1 0,0 0 0,0 0 0,0 0 0,1-3-22,0-2 32,1 0 1,-1 0-1,-1-1 0,0 1 1,0 0-1,-1-1 1,0 1-1,0-1 1,-1 0-1,0 1 0,-1-1 1,-1-4-33,1 8 6,-1 0 1,0 0 0,0 0-1,0 0 1,-1 1-1,0-1 1,0 1 0,0 0-1,-1-1 1,0 2-1,0-1 1,0 0 0,0 1-1,-1 0 1,0 0-1,0 0 1,0 0 0,0 1-1,-1 0-6,5 2-121,0 1-1,1 0 1,-1-1-1,0 1 1,0 0-1,1 0 1,-1 0-1,0 0 0,0 0 1,1 0-1,-1 0 1,0 0-1,0 0 1,1 0-1,-1 0 1,0 1-1,0-1 1,1 0-1,-1 0 1,0 1-1,1-1 1,-1 0 121,-3 2-1237,-7 0-1890</inkml:trace>
  <inkml:trace contextRef="#ctx0" brushRef="#br0" timeOffset="205289.39">2818 8390 560,'-36'-1'10932,"51"-1"-5982,49-1-3782,14 0-561,30 0 56,-37 6-3544,-52-2 509</inkml:trace>
  <inkml:trace contextRef="#ctx0" brushRef="#br0" timeOffset="206158.85">103 8730 5873,'-9'-1'1073,"-21"-6"2331,29 6-3169,0 1-1,0 0 0,0 0 0,0 0 1,1-1-1,-1 1 0,0 0 0,0-1 1,0 1-1,1-1 0,-1 1 0,0-1 1,0 1-1,1-1 0,-1 0 0,0 1 1,1-1-1,-1 0 0,1 1 0,-1-1 1,1 0-1,-1 0 0,1 0-234,17-10 1080,8-2-1033,36-30 120,-3-3 0,22-23-167,-61 51 139,-2 1-1,0-2 1,-1 0 0,-1-1-1,-1-1 1,-1 0-1,-1-1 1,0-1 0,4-15-139,-21 65 594,1 0 1,0 0 0,2 11-595,1-25 18,0 0-1,1 1 0,1-1 1,0 0-1,0 1 1,2-1-1,0 0 1,0 0-1,1-1 1,0 1-1,4 6-17,-6-17-53,0 1 0,0 0 1,0-1-1,1 1 0,-1-1 0,1 0 0,-1 0 0,1 0 1,0 0-1,0 0 0,0 0 0,0-1 0,0 0 0,0 1 53,2-1-715,0 1 0,0-1-1,0 0 1,0 0-1,0-1 1,0 0 0,0 0-1,4 0 716,19-5-4446</inkml:trace>
  <inkml:trace contextRef="#ctx0" brushRef="#br0" timeOffset="206611.61">792 8341 7530,'-25'-2'2400,"10"1"-1480,0 0 1,0 1-1,0 0 1,0 1-1,0 1 1,-5 1-921,17-2 43,1-1 0,-1 1 0,1 0 0,-1 0 0,1 0 0,0 0 0,0 0 0,0 1 0,-1-1 0,1 1 0,0-1 0,1 1 0,-1 0 0,0-1 0,0 1 0,1 0 0,-1 0 0,1 1 0,0-1 0,0 0 0,-1 0 0,1 1 0,1-1 0,-1 0 0,0 1 0,0-1 0,1 1 0,0-1 0,-1 1 0,1-1 0,0 1 0,0-1 0,1 1 0,-1-1 0,0 1 0,1-1 0,-1 1 0,1-1 0,0 1 0,0-1-43,1 6 12,1 0 1,0-1-1,0 0 1,0 1-1,1-1 0,0 0 1,1-1-1,-1 1 0,1-1 1,0 0-1,1 0 1,0 0-1,0-1 0,0 0 1,0 0-1,1-1 0,0 1 1,0-2-1,0 1 1,1 0-13,-3-2 16,1 0 1,-1 0 0,1-1-1,0 1 1,0-1 0,0 0-1,-1-1 1,1 0 0,0 0-1,0 0 1,0 0 0,0-1-1,0 0 1,0 0 0,-1-1-1,1 1 1,0-1 0,-1-1-1,1 1 1,-1-1 0,0 0-1,0 0 1,0 0 0,0-1-1,-1 0 1,1 1-1,2-4-16,-6 5 15,1 1 0,-1 0 0,1-1-1,-1 1 1,0 0 0,1-1 0,-1 0-1,0 1 1,0-1 0,0 0-1,0 0 1,0 1 0,-1-1 0,1 0-1,0 0 1,-1 0 0,1 0-1,-1 0 1,0 0 0,0 0 0,0 0-1,0 0 1,0 0 0,0 0-1,0 0 1,-1 0 0,1 0 0,-1 0-1,1 1 1,-1-1 0,0 0 0,0 0-1,0 0 1,0 1 0,0-1-1,0 0 1,0 1 0,-1-1 0,1 1-1,0-1 1,-1 1 0,1 0-1,-1 0 1,0-1 0,1 1 0,-1 0-1,0 1 1,0-1-15,-3-2 9,-1 0 0,1 0 0,-1 1 0,0 0 0,0 0 1,0 1-1,0 0 0,0 0 0,0 0 0,0 1 0,0-1 0,0 1 0,0 1 0,0-1 0,-4 2-9,-3 9-1442,13-11 1336,0 0 0,0 0 0,0 1 0,0-1 0,0 0 0,-1 1 0,1-1 0,0 0 0,0 0 0,0 1 0,0-1 0,0 0 0,0 1 0,0-1 0,0 0 0,0 1 0,0-1 0,0 0 0,1 1 0,-1-1 0,0 0 0,0 0 0,0 1 0,0-1 0,0 0 0,0 0 0,1 1 0,-1-1 0,0 0 0,0 0 0,1 1 0,-1-1 0,0 0 0,0 0 0,0 0 0,1 1 0,-1-1 0,0 0 0,1 0 0,-1 0 0,0 0 0,0 0 0,1 0 0,-1 0 0,0 0 0,1 0 0,-1 0 0,0 0 0,1 0 0,-1 0 0,0 0 0,1 0 0,-1 0 0,0 0 0,0 0 106,24 0-4536</inkml:trace>
  <inkml:trace contextRef="#ctx0" brushRef="#br0" timeOffset="207049.53">1134 8327 2288,'-2'-1'345,"0"1"0,0-1-1,0 1 1,0-1-1,0 1 1,0 0-1,-1 0 1,1 0-1,0 0 1,0 0-1,0 1 1,0-1-1,0 0 1,0 1-1,0 0 1,0-1 0,0 1-1,0 0 1,0 0-1,0 0-344,-3 3 470,0-1 1,0 1-1,0 0 0,1 0 0,-1 0 0,1 1 1,-2 3-471,-6 8 805,2 0-1,0 1 1,1 0 0,-2 7-805,9-20 115,0 0 0,0 1 1,0-1-1,1 1 0,0 0 0,0-1 0,0 1 1,0 0-1,1 0 0,0-1 0,0 1 0,0 0 0,0 0 1,1 0-1,1 4-115,-1-7 12,0 0 0,0 0 1,1 0-1,-1 0 0,1 0 1,-1 0-1,1 0 0,0-1 1,0 1-1,0 0 0,0-1 1,0 0-1,0 1 0,0-1 1,0 0-1,0 0 0,1 0 1,-1 0-1,0-1 0,1 1 1,-1-1-1,1 1 0,-1-1 1,0 0-1,1 0 0,-1 0 0,1 0 1,-1 0-1,1-1 0,-1 1 1,1-1-13,5 0 26,0-1 0,0-1 0,0 1 0,-1-1 1,1 0-1,-1-1 0,0 0 0,0 0 0,0 0 0,0-1 0,-1 0 1,0-1-1,0 1 0,0-1 0,-1 0 0,0 0 0,1-3-26,-3 6 14,-1 0 0,1 0 0,-1 0 0,0-1 0,0 1 0,-1 0 0,1-1 0,-1 0 0,0 1 0,1-1 0,-2 0 0,1 0 0,0 0 0,-1 0 0,0 1 0,0-1 0,0 0 0,0 0 0,-1 0 0,1 0 0,-1 0 0,0 1 0,0-1 0,0 0 0,-1 1 0,1-1 0,-1 0 0,0 1 0,0 0 0,0 0 0,-1-1 0,1 1 0,-1 1 0,0-1 0,1 0 0,-1 0-14,0 1 51,-1 0 0,1 0 0,0 0 1,0 1-1,-1-1 0,1 1 0,-1-1 0,1 1 0,-1 0 1,0 1-1,1-1 0,-1 1 0,0-1 0,1 1 0,-1 0 0,0 0 1,-1 1-52,-24 5-2500,9 0 713</inkml:trace>
  <inkml:trace contextRef="#ctx0" brushRef="#br0" timeOffset="207460.52">1599 8319 8362,'-12'0'1707,"-75"5"3790,80-4-5334,0 0 1,0 1 0,1 0-1,-1 0 1,0 1 0,1 0 0,0 0-1,0 1 1,0-1 0,0 1-1,-1 2-163,2-2 43,0 1 0,1 0 0,0 0 0,0 0 0,0 0 0,1 1 0,0-1 0,0 1 0,0 0 0,1 0 0,-1 0 0,1 0 0,1 0 0,0 1 0,-1-1 0,2 0 0,-1 1 0,1-1 0,0 1 0,0-1 0,2 6-43,-2-8 6,1 0 0,-1 0 1,1 0-1,1 0 0,-1-1 0,0 1 0,1 0 0,0-1 1,0 1-1,0-1 0,0 0 0,0 0 0,1 0 0,-1 0 1,1 0-1,0 0 0,0-1 0,0 1 0,0-1 0,0 0 1,1 0-1,-1 0 0,1 0 0,-1 0 0,1-1 0,0 0 1,0 0-1,-1 0 0,1 0 0,0 0 0,0-1 0,0 0 0,0 0 1,3 0-7,7-2 27,0 0 0,0-1 0,-1 0 0,1-1 0,-1-1 0,0 0-1,0-1 1,-1 0 0,0-1 0,0-1 0,0 1 0,5-7-27,-10 8 27,0 0-1,0 0 0,-1-1 0,0 0 0,-1 0 1,1 0-1,-1-1 0,-1 0 0,2-3-26,-4 6 18,0 0 0,0 1 1,-1-1-1,1 0 0,-1 0 0,-1 0 0,1 0 0,-1 0 0,0 0 0,0 0 1,0 0-1,-1 0 0,1 0 0,-1 0 0,0 0 0,-2-3-18,2 4 34,-1 1-1,0-1 1,0 1 0,0 0-1,0 0 1,0 0 0,-1 0-1,1 0 1,-1 1 0,0-1-1,0 1 1,0-1-1,0 1 1,0 0 0,0 0-1,-1 1 1,-1-2-34,-29-3-1030,32 6 623,0 0 0,0 1 0,-1-1 0,1 1 0,0-1 0,0 1 0,0 0 0,0 0 0,0 0 0,0 0 0,0 0 0,0 0 0,-1 1 407,2 0-3889</inkml:trace>
  <inkml:trace contextRef="#ctx0" brushRef="#br0" timeOffset="207865.69">1928 8258 6025,'-4'-2'273,"0"1"0,0 0 0,0 0 1,0 0-1,-1 1 0,1 0 0,0-1 0,0 2 0,-1-1 0,1 0 0,0 1 0,0 0 0,-1 0 0,1 0 0,0 0 0,0 1 0,0-1 1,0 1-274,-1 1 114,1 0 1,-1 0 0,1 1 0,0-1 0,0 1 0,1 0-1,-1 0 1,1 0 0,0 0 0,0 1 0,0-1 0,0 1 0,0 2-115,0-1 17,0 1 1,1-1-1,-1 1 1,2-1-1,-1 1 1,1 0 0,0 0-1,0 0 1,1 0-1,0 0 1,0 0-1,0-1 1,1 1 0,0 0-1,1 0 1,0 0-1,0-1 1,0 1-1,1-1 1,-1 1-1,2-1 1,0 2-18,0-4 47,0 1 0,0-1 1,0 0-1,1-1 0,-1 1 0,1-1 0,0 1 0,0-2 1,0 1-1,1 0 0,-1-1 0,1 0 0,-1 0 0,1-1 1,0 0-1,-1 0 0,1 0 0,0 0 0,0-1 0,0 0 1,-1 0-1,1-1 0,0 0 0,0 0 0,0 0 0,-1 0 1,1-1-1,-1 0 0,2-1-47,2 0 133,1-1 0,-1 0 0,0 0 1,0-1-1,0-1 0,-1 1 0,1-1 0,-2-1 0,1 1 0,-1-1 0,0-1 1,0 1-1,0-1 0,-1 0 0,-1-1 0,4-6-133,-7 12 63,-1 0-1,0 0 1,0 0 0,0 0-1,0 0 1,0 0 0,-1 0-1,1 0 1,-1 0-1,0-1 1,0 1 0,0 0-1,0 0 1,-1 0 0,1 0-1,-1 0 1,0 0 0,0 0-1,0 0 1,0 0-1,0 0 1,-2-2-63,-1 0 90,1 1 0,-1 0 0,0 0 0,0 1 0,0-1 1,0 1-1,-1 0 0,1 0 0,-1 0 0,0 1 0,0-1 0,-4 0-90,-5-2-91,-1 0 1,1 1-1,-1 1 0,0 0 0,0 2 0,0-1 0,-1 2 1,1 0-1,-4 1 91,15 0-1564</inkml:trace>
  <inkml:trace contextRef="#ctx0" brushRef="#br0" timeOffset="209025.02">2116 8384 1592,'34'-40'1958,"-34"40"-1875,-1 0 0,1 0-1,0 0 1,0 0 0,-1 0 0,1 0-1,0 0 1,-1 0 0,1 0 0,0 0-1,0 0 1,-1 0 0,1 0 0,0-1-1,0 1 1,-1 0 0,1 0 0,0 0-1,0 0 1,-1 0 0,1-1 0,0 1-1,0 0 1,-1 0 0,1 0 0,0-1 0,0 1-1,0 0 1,0 0 0,-1-1 0,1 1-1,0 0 1,0 0 0,0-1 0,0 1-1,0 0 1,0-1 0,0 1 0,0 0-1,0 0 1,0-1 0,0 1 0,0 0-1,0-1 1,0 1 0,0 0 0,0 0-1,0-1 1,0 1 0,0 0 0,0 0-1,0-1 1,1 1 0,-1 0 0,0-1-83,-22 11 1585,12-3-1183,1 1-1,0 0 1,0 1-1,0 0 1,1 0 0,1 1-1,0 0 1,0 0-1,-1 4-401,3-5 128,0-1 0,1 1 0,0 0-1,0 1 1,1-1 0,0 0 0,1 1 0,0 0-1,1-1 1,-1 1 0,2 9-128,0-16 6,0 0 0,1 1 1,-1-1-1,1 0 0,0 1 0,0-1 0,0 0 1,1 0-1,-1 0 0,1 0 0,0 0 0,0 0 0,0-1 1,0 1-1,0-1 0,0 1 0,1-1 0,-1 0 1,1 1-1,0-1 0,-1-1 0,1 1 0,0 0 0,0-1 1,0 1-1,0-1 0,1 0 0,-1 0 0,0 0 1,0-1-1,1 1 0,-1-1 0,1 0 0,-1 1 0,0-2 1,1 1-1,2-1-6,7 1 27,0-2 1,0 0-1,0 0 0,-1-1 1,1-1-1,-1 0 0,1-1 1,-1 0-1,0-1-27,-5 2 32,0-1 0,0 1-1,-1-2 1,1 1 0,-1-1 0,0 0 0,0 0 0,-1 0 0,0-1 0,0 0-1,-1 0 1,3-6-32,-5 10 15,-1 1-1,0-1 0,1 0 1,-1 0-1,-1 0 0,1 0 1,0 0-1,-1 0 0,1 0 1,-1 0-1,0 0 0,0 0 1,0 0-1,-1 0 0,1 0 1,-1 0-1,1 0 0,-1 0 1,0 0-1,0 1 0,-1-1 1,1 0-1,0 0 0,-1 1 1,0-1-1,1 1 0,-1-1 1,0 1-1,0 0 0,-1 0 1,1 0-1,0 0 0,-1 0 1,1 0-1,-3 0-14,2 0-208,-1 0 0,0 0-1,0 1 1,1 0 0,-1 0-1,0 0 1,0 0 0,0 0 0,0 1-1,-4 0 209,-5-1-2319,-4-3-719</inkml:trace>
  <inkml:trace contextRef="#ctx0" brushRef="#br0" timeOffset="210208.47">2452 5166 4281,'-3'0'2416,"-5"0"161,-2 0-745,5-1-295,2-1-217,0 1-448,2-2-72,1 1-272,27-11-23,70-8-81,-19 16-64,-2 0-160,21-6-8,-9-1 384,16 4-1112,-18-2-3033,-18-2 1113</inkml:trace>
  <inkml:trace contextRef="#ctx0" brushRef="#br0" timeOffset="211070.17">265 4996 7314,'-33'-1'1347,"0"-1"1,0-1-1,0-2 1,0-1-1,-30-10-1347,62 16 35,-1-1 0,0 1 0,0-1 1,0 1-1,1-1 0,-1 0 0,0 1 0,0-1 0,1 0 0,-1 0 0,1 0 1,-1 0-1,1-1 0,-1 1 0,1 0 0,0-1 0,0 1 0,0-1 1,-1 1-1,1-1 0,1 1 0,-1-1 0,0 0 0,0 0 0,1 1 1,-1-1-1,0-1-35,2 0 14,-1 0 0,0 0 0,1 1 0,0-1 1,0 0-1,0 0 0,0 0 0,0 1 0,0-1 0,1 1 1,-1-1-1,1 1 0,0-1 0,0 1 0,2-2-14,7-8-22,1 1 0,0 0-1,1 1 1,0 1 0,12-7 22,-3 4-18,-1 2 1,1 0-1,1 1 1,3 1 17,-16 5-4,1 0-1,-1 1 1,0 0 0,1 0 0,0 2-1,-1-1 1,1 1 0,-1 1 0,1 0 0,5 1 4,-13-2 0,-1 1 1,0-1-1,0 1 1,0 0-1,0-1 1,1 1-1,-1 0 1,0 0-1,-1 1 1,1-1-1,0 0 1,0 1-1,0-1 1,-1 1-1,1-1 1,-1 1-1,1 0 1,-1-1-1,0 1 1,0 0-1,1 0 1,-1 1-1,0 0 2,0 1 0,-1-1 1,0 0-1,1 0 0,-1 0 0,0 1 1,0-1-1,-1 0 0,1 0 0,-1 0 1,1 1-1,-1-1 0,0 0 0,-1 1-2,-6 13 12,0 0-1,-1-1 0,-1 0 0,0-1 0,-3 3-11,9-12 2,-41 55 115,14-22 213,2 1 1,2 1-1,2 2 1,2 0-1,-10 26-330,31-64 37,1-1 0,-1 1 0,1 0 1,0-1-1,0 1 0,0 0 0,1 0 0,-1 0 0,1 0 0,0-1 0,1 1 0,-1 0 0,1 0 0,0 0 0,0-1 0,1 1 0,-1 0 0,1-1 0,1 2-37,0-2 13,0 0 0,0 0 0,1 0-1,-1 0 1,1-1 0,0 0 0,0 0-1,0 0 1,1 0 0,-1 0 0,0-1-1,1 0 1,0 0 0,0 0 0,-1-1-1,1 0 1,0 1 0,1-1-13,10 1 70,0 0 0,-1 0 1,1-2-1,0 0 0,0 0 1,0-2-1,0 0 0,0-1 1,4-1-71,13-5-1426,-2-2 0,1 0 0,27-16 1426,-23 8-3193</inkml:trace>
  <inkml:trace contextRef="#ctx0" brushRef="#br0" timeOffset="211474.89">768 4982 5009,'-13'0'959,"0"1"0,0 0-1,1 1 1,-1 1 0,1 0 0,0 0 0,0 1-1,0 1 1,-9 4-959,8-2 276,1 1-1,0 0 0,0 1 1,1 0-1,0 0 1,1 1-1,0 1 0,0 0 1,1 0-1,1 1 1,0 0-1,0 1 0,1 0-275,4-8 39,1 0-1,-1 0 0,1 0 0,0 1 0,0-1 0,1 1 1,-1 0-1,1-1 0,1 1 0,-1 0 0,1 0 0,0-1 1,0 1-1,1 3-38,0-5 5,0-1 0,0 1-1,1 0 1,-1-1 0,1 0 0,0 1 0,0-1 0,0 0 0,0 0 0,1 0 0,-1 0-1,1-1 1,0 1 0,0-1 0,0 1 0,0-1 0,0 0 0,0 0 0,0 0-1,1-1 1,-1 1 0,1-1 0,2 1-5,2 0 13,1 1 0,0-2-1,-1 1 1,1-1 0,0 0 0,0-1-1,0 0 1,0-1 0,0 1 0,0-2-1,0 1 1,-1-1 0,1-1 0,-1 1-1,1-2 1,7-3-13,-4 1 34,-1 0 0,0-1 0,1 0-1,-2-1 1,1 0 0,-2-1 0,1 0 0,-1 0 0,0-1-1,-1 0 1,1-3-34,-7 11 13,0-1 0,0 0 1,0 0-1,-1 0 0,1-1 0,-1 1 0,0 0 0,0-1 0,0 1 0,0 0 0,-1-1 0,1 1 1,-1-1-1,0 1 0,0-1 0,0 1 0,0-1 0,-1 1 0,0-1 0,1 1 0,-1-1 0,0 1 0,-1 0 1,1-1-1,-1 1 0,1 0 0,-1 0 0,0 0 0,0 0 0,0 1 0,0-1 0,-1 0 0,1 1 1,-1 0-1,0-1 0,0 1 0,-2-1-13,0-1 2,1 2 1,-1-1-1,0 0 1,0 1 0,0 0-1,0 0 1,0 1-1,0-1 1,-1 1-1,1 0 1,0 0-1,-1 1 1,1 0-1,-1 0 1,1 0-1,0 0 1,-1 1-1,1 0 1,0 0 0,-1 1-1,1-1 1,0 1-1,0 0 1,-3 2-3,7-4-33,1 0 1,-1 1-1,1-1 1,-1 0-1,1 0 1,-1 1-1,1-1 1,-1 0-1,1 1 1,-1-1-1,1 0 1,-1 1-1,1-1 1,-1 1-1,1-1 0,0 1 1,-1-1-1,1 1 1,0-1-1,-1 1 1,1-1-1,0 1 1,0-1-1,-1 1 1,1-1-1,0 1 1,0 0-1,0-1 1,0 1-1,0-1 1,0 1-1,0 0 1,0-1-1,0 1 1,0-1-1,0 1 1,0 0-1,1-1 1,-1 1-1,0-1 1,0 1-1,1-1 1,-1 1 32,1 0-301,1 1 0,-1-1 1,1 0-1,0 0 1,-1-1-1,1 1 1,0 0-1,-1 0 1,1-1-1,0 1 0,0-1 1,0 0-1,0 1 1,-1-1-1,3 0 301,31 1-3614</inkml:trace>
  <inkml:trace contextRef="#ctx0" brushRef="#br0" timeOffset="211906.08">1048 4958 5737,'-5'0'500,"0"0"0,-1 0 0,1 1 1,0 0-1,0 0 0,-1 1 0,1-1 0,0 1 0,0 0 0,1 1 0,-1-1 0,0 1 0,1 0 0,-1 0 0,1 1-500,-2 0 274,1 2 0,0-1-1,0 1 1,1-1-1,-1 2 1,1-1-1,0 0 1,1 1 0,0-1-1,-1 4-273,0 2 130,0 0 0,1 0 0,0-1 0,1 2 1,0-1-1,1 0 0,1 0 0,0 1 0,1-1 0,0 0 0,0 0 0,2 0 0,0 4-130,-2-13 10,0 0 0,0 0 0,0 0-1,1-1 1,-1 1 0,1 0 0,0-1 0,-1 1-1,1-1 1,0 1 0,0-1 0,1 0 0,-1 0-1,0 0 1,1 0 0,-1-1 0,1 1 0,0-1 0,0 1-10,3 0 12,-1 0 1,1 0 0,-1-1-1,1 0 1,0 0 0,0 0 0,0-1-1,-1 1 1,1-2 0,1 1-13,7-1 35,-1-1 0,0-1 0,1 0 0,-1 0 0,0-2 0,-1 1 0,1-2 0,7-4-35,-14 7 25,-1 0 1,0-1 0,0 1 0,0-1 0,-1-1 0,1 1-1,-1-1 1,0 1 0,0-1 0,0 0 0,-1-1-1,1-1-25,-3 5 10,0 0-1,-1 0 1,1 0-1,-1 0 1,1 0-1,-1 0 0,0 0 1,0 0-1,1 0 1,-2 0-1,1 0 1,0 0-1,0 0 0,-1 0 1,1 0-1,-1 0 1,1 0-1,-1 0 1,0 0-1,0 0 0,0 0 1,0 0-1,0 1 1,0-1-1,-1 0 1,1 1-1,0-1 0,-1 1 1,1 0-1,-1-1 1,0 1-1,1 0 0,-1 0 1,0 0-1,0 0 1,0 0-1,0 0 1,0 1-1,0-1-9,-10-4 22,0 1-1,-1 0 1,0 1 0,0 0-1,0 1 1,0 0 0,0 1-1,0 1 1,0 0 0,0 1-1,-1 0 1,-10 3-22,13 2-252,11-6 128,0 0 1,0 0-1,0 0 1,0 0-1,0 0 1,0 1-1,0-1 1,0 0-1,0 0 1,0 0-1,0 0 1,0 0 0,0 0-1,0 0 1,0 0-1,0 0 1,0 0-1,0 1 1,0-1-1,0 0 1,0 0-1,0 0 1,0 0-1,0 0 1,0 0-1,0 0 1,0 0-1,0 0 1,0 0 0,0 1-1,0-1 1,0 0-1,0 0 1,0 0-1,0 0 1,0 0-1,0 0 1,0 0-1,0 0 124,10-4-3702</inkml:trace>
  <inkml:trace contextRef="#ctx0" brushRef="#br0" timeOffset="212305.26">1456 4979 3937,'0'0'82,"0"0"1,0 0-1,1 0 1,-1 0-1,0 0 1,0 0-1,1 0 1,-1 0 0,0 0-1,0 0 1,1 0-1,-1 0 1,0 0-1,0-1 1,1 1-1,-1 0 1,0 0-1,0 0 1,0 0-1,1-1 1,-1 1-1,0 0 1,0 0-1,0-1 1,0 1-1,0 0 1,1 0-1,-1-1 1,0 1-1,0 0 1,0 0-1,0-1 1,0 1 0,0 0-1,0 0 1,0-1-1,0 1 1,0 0-1,0 0 1,0-1-1,0 1 1,0 0-1,0 0 1,0-1-1,0 1 1,0 0-1,-1-1-82,-15 2 2879,13 0-2691,0 0 0,0 0 0,0 0 0,0 0 0,0 0 0,0 1 0,0 0 0,0-1 0,1 1 0,-1 0 0,1 0 0,-1 0 0,1 1 0,0-1 0,-2 2-188,-1 7 276,0 0 1,1 0-1,0 0 1,1 0-1,0 0 1,1 1-1,0-1 1,1 1-1,0 1-276,0-6 90,1 0 0,0 0-1,0-1 1,0 1-1,1 0 1,0 0-1,1-1 1,-1 1 0,1-1-1,1 1 1,-1-1-1,1 0 1,0 0 0,1 0-1,-1 0 1,3 3-90,-4-7 7,1 0 0,-1 1 1,1-1-1,-1 0 1,1-1-1,0 1 0,-1 0 1,1-1-1,0 1 0,0-1 1,0 0-1,0 0 0,1 0 1,-1 0-1,0-1 1,0 1-1,0-1 0,1 0 1,0 0-8,2-1 16,0 1 1,1-1-1,-1-1 1,0 1-1,0-1 1,0 0-1,0-1 1,0 1-1,5-4-16,-1 0 37,1-1 0,-1 0 1,-1-1-1,1 0 0,-1 0 0,-1-1 0,1 0 0,-1-1 1,-1 1-1,1-3-37,-7 10 5,1 0 0,-1 0 0,0 0 0,0 0 0,0 0 0,0 0 0,-1 0 0,1 0 0,-1-1 0,1 1 0,-1 0 0,0 0 0,0-1-1,1 1 1,-2 0 0,1 0 0,0-1 0,0 1 0,-1 0 0,1 0 0,-1-1 0,0 1 0,0 0 0,0-1-5,-1 1 14,0-1 0,-1 0-1,1 1 1,0 0 0,-1-1 0,0 1-1,0 0 1,0 0 0,1 1 0,-2-1-1,1 1 1,0-1 0,0 1 0,-3-1-14,-7-1 36,0 0 1,0 0 0,0 2 0,0-1 0,0 2 0,0 0-1,-12 1-36,20 0 0,0-1-4,-1 1-1,0-1 0,1 2 1,-1-1-1,1 0 1,-1 1-1,1 0 1,0 1-1,-3 1 5,8-4-10,0 0 0,-1 0 0,1 0 1,0 0-1,0 0 0,0 0 0,-1 0 0,1 0 0,0 1 0,0-1 0,0 0 1,0 0-1,-1 0 0,1 0 0,0 1 0,0-1 0,0 0 0,0 0 0,0 0 1,0 1-1,-1-1 0,1 0 0,0 0 0,0 1 0,0-1 0,0 0 0,0 0 1,0 0-1,0 1 0,0-1 0,0 0 0,0 0 0,0 1 0,0-1 1,0 0-1,0 0 0,1 0 0,-1 1 0,0-1 0,0 0 0,0 0 0,0 0 1,0 1-1,0-1 0,1 0 0,-1 0 0,0 0 0,0 0 0,0 1 0,0-1 10,17 7-1169,20-1-2490,0-8 151</inkml:trace>
  <inkml:trace contextRef="#ctx0" brushRef="#br0" timeOffset="212703.45">1885 4973 4505,'-3'-2'552,"1"1"0,0-1-1,-1 1 1,1 0 0,-1 0 0,0 0 0,1 0-1,-1 0 1,0 1 0,0-1 0,1 1 0,-2 0-552,-38 4 2954,33-1-2604,0 0 1,1 1-1,-1-1 0,1 1 0,-1 1 1,1 0-1,-3 3-350,6-4 64,0 0-1,1 0 1,0 0 0,0 1-1,0 0 1,0 0 0,1 0-1,-1 0 1,1 1 0,1-1-1,-1 1 1,1-1 0,0 1-1,0 0 1,1 0-1,0 0 1,0 0 0,0 0-1,0 5-63,2-7 17,-1 0 0,0-1 0,1 1 0,-1-1 0,1 1 0,0-1 0,0 1 0,1-1-1,-1 0 1,1 1 0,-1-1 0,1 0 0,0 0 0,0 0 0,0 0 0,1-1 0,-1 1 0,1-1-1,-1 1 1,1-1 0,0 0 0,0 0 0,0 0 0,0 0 0,1 0 0,-1-1 0,0 0-1,1 1 1,-1-1 0,1-1 0,-1 1 0,1 0 0,1-1-17,7 2 61,0-2 1,0 1-1,0-2 1,-1 0-1,1 0 1,0-1 0,0 0-1,-1-1 1,1 0-1,-1-1 1,0-1-1,6-3-61,-11 6 26,0-1 1,0-1-1,0 1 0,-1-1 0,1 0 1,-1 0-1,0 0 0,0-1 1,0 0-1,-1 0 0,0 0 0,0-1 1,0 1-1,-1-1 0,1 0 1,-2 0-1,1 0 0,0-1 0,-1 1 1,0 0-1,-1-1 0,1-2-26,-2 6 22,0 0 1,1 1-1,-1-1 0,-1 0 0,1 0 0,0 1 0,-1-1 0,1 0 1,-1 1-1,0-1 0,0 1 0,0-1 0,0 1 0,0-1 1,-1 1-1,1 0 0,-1 0 0,1-1 0,-1 1 0,-2-1-22,0 0 32,1 0 1,-2 0-1,1 0 0,0 1 0,0 0 0,-1 0 0,0 0 0,1 0 0,-1 1 0,0 0 0,-1 0-32,-13-2 96,1 1-1,-1 1 1,0 1-1,0 1 1,-11 1-96,24-1 10,0 0 0,0 0 0,0 0 0,0 1 1,0 0-1,0 0 0,1 0 0,-4 3-10,9-5 0,-1 0 0,1 1 0,-1-1 0,1 0 0,-1 1 0,1-1 0,-1 1-1,1-1 1,-1 1 0,1-1 0,-1 1 0,1-1 0,0 1 0,-1-1 0,1 1 0,0-1 0,0 1 0,-1 0 0,1-1 0,0 1 0,0-1 0,0 1 0,0 0-1,0-1 1,0 1 0,0 0 0,0-1 0,0 1 0,1 1 4,-1-1 0,1 1-1,0-1 1,1 1 0,-1-1-1,0 0 1,0 1 0,1-1 0,-1 0-1,0 0 1,1 0 0,-1 0-1,1 0 1,-1 0 0,1-1-1,1 1-3,5 3-657,1 0 0,0-1 0,0-1-1,0 1 1,0-1 0,7 0 657,28 1-2938</inkml:trace>
  <inkml:trace contextRef="#ctx0" brushRef="#br0" timeOffset="213124.7">2159 4963 5601,'-7'0'444,"0"0"0,0 0 0,0 1 0,0 0 0,1 0 0,-1 0 0,0 1 0,1 0 0,-1 0 0,1 1 0,0 0 0,-1 0 0,1 0-1,1 1 1,-1 0 0,1 0 0,-1 1 0,1-1 0,0 1 0,1 0 0,-2 2-444,-1 3 220,0-1 0,0 1-1,1 1 1,1 0 0,0-1 0,0 1-1,1 1 1,0-1 0,1 1 0,1 0-1,-1-1 1,2 3-220,0-11 34,1 0-1,0 1 1,0-1-1,1 0 1,-1 0-1,1 1 1,-1-1 0,1 0-1,0 0 1,0 0-1,1 0 1,-1 0-1,1 0 1,-1 0-34,0-1 9,0-1 0,0 0 0,0 0 0,0 0 0,0 0 1,0 0-1,0 0 0,0 0 0,0 0 0,1 0 0,-1 0 0,0-1 0,0 1 1,1 0-1,-1-1 0,1 1 0,-1-1 0,0 0 0,1 1 0,-1-1 0,1 0 0,-1 0 1,1 0-1,-1 0 0,1 0 0,-1 0 0,1 0 0,-1-1 0,1 1 0,-1 0 0,0-1 1,1 1-10,0-2 21,1 1 0,-1-1 0,0 1 1,0-1-1,0 0 0,0 0 1,0 0-1,0 0 0,0 0 0,-1 0 1,1-1-1,-1 1 0,1 0 1,-1-1-1,0 1 0,0-1 0,0 0 1,0-1-22,13-57 237,-12 49-201,1-1 403,-1 1 1,-1-1 0,-1 0-1,0-5-439,-4-11-1812,-1 13 771</inkml:trace>
  <inkml:trace contextRef="#ctx0" brushRef="#br0" timeOffset="213905.32">2220 2588 5497,'-16'-5'1488,"7"2"705,5-4-1289,3 0 8,5 5 185,-4 0-129,1 1 48,12-6-200,29-12 56,44-15-183,-25 22-105,-5 2-264,8-1-96,-10 6-144,8 5 64,-12 5 616,12 2-4289,-8-7 1705</inkml:trace>
  <inkml:trace contextRef="#ctx0" brushRef="#br0" timeOffset="-214525.19">246 2332 7714,'-1'-2'185,"0"0"0,1 0 1,0 0-1,-1 0 1,1-1-1,0 1 0,0 0 1,0 0-1,0 0 1,1 0-1,-1-1 0,1 1 1,-1 0-1,1 0 1,-1 0-1,1 0 0,0 0 1,0 0-1,0 0 0,1 1 1,-1-1-1,0 0 1,0 1-1,1-1 0,-1 0 1,1 1-1,0 0 1,-1-1-1,1 1 0,0 0 1,1-1-186,11-8 140,1 1 0,-1 1 0,14-6-140,-18 9 261,1 0-249,0 0 0,1 1 0,-1 1 0,1 0 0,5-1-12,-14 4 0,0-1 1,0 0 0,0 1-1,-1 0 1,1-1 0,0 1-1,0 0 1,0 0 0,0 1-1,0-1 1,0 1-1,-1-1 1,1 1 0,0 0-1,-1 0 1,1 0 0,0 0-1,-1 1 1,1-1 0,-1 1-1,0 0 1,1-1-1,-1 1 1,0 0 0,1 1-1,-2-2 20,-1 1 0,1-1 0,-1 0 0,1 1 0,-1-1 0,0 0 0,0 0 0,1 1 1,-1-1-1,0 0 0,0 1 0,0-1 0,-1 0 0,1 1 0,0-1 0,0 0 0,-1 1 0,1-1 1,-1 0-1,1 1 0,-1-1 0,1 0 0,-1 0 0,0 0 0,0 0 0,0 1-20,-32 33 744,29-32-647,0 0 0,0 1 0,0-1 0,1 1 0,0 0 0,0 0 0,0 1 0,0-1 0,0 1-97,3-4 5,0 0 0,0-1 0,0 1 0,0 0 0,0 0 0,0-1 0,0 1 0,0 0 0,0 0 1,0 0-1,0-1 0,0 1 0,1 0 0,-1 0 0,0-1 0,0 1 0,1 0 0,-1-1 0,1 1 0,-1 0 0,1-1 0,-1 1 1,1-1-1,-1 1 0,1-1 0,-1 1 0,1-1 0,0 1 0,-1-1 0,1 1 0,0-1 0,-1 0 0,1 1 0,0-1 0,0 0 0,-1 0 1,1 0-1,0 1 0,0-1 0,-1 0-5,38 5-14,-30-5 24,8 1-10,1 1 0,0 0 0,-1 1 0,0 1 0,0 1 0,1 0 0,-13-3 1,0-1 0,-1 1-1,1 0 1,-1 0 0,1 0-1,-1 1 1,0-1 0,0 1-1,0 0 1,0 0 0,0 0-1,0 0 1,-1 0 0,0 0-1,1 1 1,-1-1 0,-1 1-1,1 0 1,0 0 0,-1-1-1,0 1 1,0 0 0,0 0-1,0 0 1,-1 0 0,1 0-1,-1 3 0,-1 3 33,1-1-1,-1 1 0,-1 0 1,0-1-1,0 1 0,-1-1 0,0 0 1,-1 0-1,0 0 0,0 0 1,-1-1-1,0 1 0,0-1 1,-1 0-1,0-1 0,0 1 1,-1-1-1,0-1 0,-4 3-32,-13 10 250,0-1-1,-1-2 0,-1-1 0,0 0 1,-22 7-250,46-21-276,2-1 284,0 0 0,0 0 1,0 0-1,0 0 0,0-1 1,0 1-1,0 0 1,0 0-1,0 0 0,0 0 1,0 0-1,0 0 0,0 0 1,0 0-1,0 0 0,0-1 1,0 1-1,0 0 0,0 0 1,0 0-1,-1 0 0,1 0 1,0 0-1,0 0 0,0 0 1,0 0-1,0 0 0,0 0 1,0-1-1,0 1 0,0 0 1,0 0-1,0 0 0,-1 0 1,1 0-1,0 0 0,0 0 1,0 0-1,0 0 0,0 0 1,0 0-1,0 0 0,0 0 1,0 0-1,-1 0 0,1 0 1,0 0-1,0 0 0,0 0 1,0 0-1,0 0 0,0 0 1,0 0-1,0 0 0,0 0 1,-1 0-1,1 0 0,0 1 1,0-1-1,0 0 0,0 0 1,0 0-9,0-2-729,0 1-534</inkml:trace>
  <inkml:trace contextRef="#ctx0" brushRef="#br0" timeOffset="-214113.05">938 2325 3705,'-5'-1'482,"1"-1"-1,-1 1 1,1 0 0,-1 0 0,0 1 0,1-1 0,-1 1 0,0 0-1,1 0 1,-1 1 0,0-1 0,1 1 0,-1 0 0,1 1 0,-1-1-1,1 1 1,-1-1 0,-3 4-482,2-1 341,0 0 0,1 0 0,-1 1-1,1 0 1,0 0 0,0 0 0,1 1 0,-1 0-1,1 0 1,1 0 0,-4 5-341,0 5 167,0 1 0,1 0-1,0 0 1,2 0 0,0 1 0,1-1-1,0 1 1,2 0 0,0 11-167,1-24 13,0 1 0,0-1 1,1 1-1,0 0 0,0-1 0,0 0 1,1 1-1,-1-1 0,1 0 1,1 0-1,-1 1 0,1-2 0,0 1 1,0 0-1,0-1 0,1 1 1,-1-1-1,1 0 0,0 0 1,1 0-1,-1-1 0,1 0 0,-1 0 1,1 0-1,0 0 0,0 0 1,0-1-1,0 0 0,1 0 0,-1-1 1,0 1-1,1-1 0,-1-1 1,1 1-1,0-1 0,-1 1 0,1-2 1,-1 1-1,1-1 0,0 1 1,-1-2-1,1 1 0,-1 0 0,0-1 1,0 0-1,1-1 0,-1 1 1,-1-1-1,1 0 0,0 0 0,-1 0 1,1-1-1,-1 0-13,-1 2 31,0-1 0,0 0 0,-1 0 0,1 0 0,-1-1 0,0 1 0,0 0-1,0-1 1,0 0 0,-1 1 0,0-1 0,1 0 0,-1 0 0,-1 0 0,1 1 0,0-1 0,-1 0 0,0 0 0,0 0 0,0 0 0,0 0 0,-1 0 0,0 0 0,0 0-1,0 0 1,0 0 0,0 1 0,-1-1 0,1 0 0,-1 1 0,0-1 0,0 1 0,-2-2-31,1 0-64,0 1 0,-1-1 0,0 1 0,0-1-1,0 1 1,0 1 0,0-1 0,-1 0 0,0 1 0,0 0 0,0 0 0,0 1 0,0-1-1,0 1 1,-1 0 0,1 0 0,-1 1 0,1 0 0,-1 0 0,0 0 0,1 1 0,-7-1 63,11 1-3302,7-5-230</inkml:trace>
  <inkml:trace contextRef="#ctx0" brushRef="#br0" timeOffset="-213624.03">1154 2346 1656,'27'-22'2490,"-26"18"316,-16 14-115,3 0-1743,1 0 0,0 1 0,1 0 0,1 0 0,-9 13-948,10-13 239,0 1 0,1 0 0,1 0 1,0 0-1,1 1 0,0 0 0,1 0 0,1 0 0,0 1 0,-1 7-239,4-18 9,0 0-1,0 0 1,0 0-1,0 0 1,0 1 0,1-1-1,0-1 1,-1 1-1,1 0 1,0 0-1,0 0 1,1 0-1,-1 0 1,1-1-1,-1 1 1,1-1-1,0 1 1,0-1 0,0 0-1,0 0 1,1 1-9,1 0 8,1 1 0,0-1 0,0 0 0,1 0-1,-1-1 1,0 0 0,1 0 0,0 0 0,-1 0 0,7 0-8,0 0 31,1-1-1,-1 0 1,1 0-1,-1-1 1,1-1-1,-1 0 1,1-1-1,-1 0 1,0-1-1,3-2-30,-11 4 25,-1 0-1,1 0 1,-1-1-1,0 0 0,0 1 1,0-1-1,0 0 0,0-1 1,0 1-1,-1-1 1,1 1-1,-1-1 0,1 0 1,-1 1-1,0-1 1,0 0-1,0-1 0,-1 1 1,1 0-1,-1-1 0,0 1 1,0 0-1,0-1 1,0 1-25,-1-1 22,0 0 1,0 0 0,0 0 0,-1 0 0,1 0 0,-1 1 0,0-1 0,0 0-1,0 1 1,-1-1 0,0 0 0,1 1 0,-1 0 0,0-1 0,0 1-1,-1 0 1,1 0 0,-1 0 0,0 0 0,1 1 0,-1-1 0,-3-1-23,-3-2 27,0 1 1,0 0-1,-1 0 1,0 1-1,0 0 1,0 1-1,0 0 1,0 1-1,-1 0 1,1 0 0,-1 1-1,0 1 1,1 0-1,-1 0 1,1 1-1,-1 0 1,0 1-1,1 0 1,0 1-1,-4 1-27,5 5 1251,11-4-3315,8-5 960</inkml:trace>
  <inkml:trace contextRef="#ctx0" brushRef="#br0" timeOffset="-213130.7">1694 2395 5049,'0'0'161,"0"0"1,0 1-1,0-1 1,-1 0-1,1 0 0,0 1 1,0-1-1,0 0 1,-1 0-1,1 1 0,0-1 1,0 0-1,0 0 1,-1 0-1,1 0 0,0 1 1,-1-1-1,1 0 0,0 0 1,0 0-1,-1 0 1,1 0-1,0 0 0,-1 0 1,1 0-1,0 0 1,-1 0-1,1 0 0,0 0 1,0 0-1,-1 0 1,1 0-1,0 0 0,-1 0 1,1 0-1,0 0 0,0 0 1,-1 0-1,1 0 1,0-1-1,-1 1 0,1 0 1,0 0-1,0 0 1,0-1-1,-1 1 0,1 0 1,0 0-1,0 0 1,0-1-1,-1 1 0,1 0 1,0-1-1,0 1 0,0 0 1,0 0-1,0-1 1,0 1-1,0 0 0,-1-1 1,1 1-1,0 0 1,0 0-162,-40 49 1314,-26 35 18,61-76-1227,0-1 0,0 1-1,1 0 1,1 1-1,-1-1 1,1 1 0,1-1-1,-1 1 1,2 0-1,-1 2-104,2-10 5,0 1 0,0 0 0,0 0 0,0 0 0,1-1-1,-1 1 1,1 0 0,-1 0 0,1-1 0,0 1 0,-1 0 0,1-1-1,0 1 1,0 0 0,0-1 0,0 0 0,0 1 0,1-1-1,-1 0 1,0 1 0,1-1 0,-1 0 0,1 0 0,-1 0 0,1 0-1,-1 0 1,1-1 0,0 1 0,0 0 0,-1-1 0,1 1-1,0-1 1,0 0 0,-1 1 0,1-1 0,0 0 0,0 0 0,0 0-1,0 0 1,1-1-5,6 1 23,0 0 0,0-1 0,0 0-1,0-1 1,0 0 0,-1 0 0,9-4-23,-4 0 58,1-1 0,-1 0 0,0-1 0,-1 0 1,0-1-1,10-9-58,-19 15 17,-1 0 1,1 1 0,0-1-1,-1-1 1,0 1-1,0 0 1,0-1-1,0 1 1,0-1 0,-1 1-1,1-1 1,-1 0-1,0 0-17,-1 1 10,0 1 0,0-1 0,0 1-1,0 0 1,0-1 0,-1 1 0,1 0-1,-1-1 1,0 1 0,1 0 0,-1 0-1,0-1 1,0 1 0,0 0 0,-1 0-1,1 0 1,-1 0 0,1 0 0,-1 1-1,1-1 1,-1 0 0,-2-1-10,0 1 2,1-1-1,-2 1 1,1 0 0,0 0 0,0 0 0,-1 0-1,1 1 1,0 0 0,-1-1 0,0 2-1,1-1 1,-1 1 0,0-1 0,1 1-1,-1 0 1,0 1 0,1-1 0,-1 1-1,1 0 1,-1 0 0,1 1 0,-1-1-1,1 1 1,0 0 0,-2 1-2,6-3 21,-1 1 0,1-1 0,-1 0 0,1 1 0,-1-1 0,1 1 0,-1-1 0,1 1 0,0 0 0,-1-1 0,1 1 0,-1-1 0,1 1 0,0 0 0,0-1 0,-1 1 0,1 0 0,0-1 0,0 1 0,0 0 0,0-1 0,0 1 0,0 0 0,0-1 0,0 1 0,0 0 0,0-1 0,0 1 0,0 0 0,1-1 0,-1 1 0,0 0-1,0-1 1,1 1 0,-1-1 0,0 1 0,1 0 0,-1-1 0,1 1 0,-1-1-21,1 2-89,0-1-1,0 0 0,0 0 0,0 0 0,0-1 0,0 1 0,1 0 1,-1 0-1,0-1 0,0 1 0,0 0 0,1-1 0,-1 1 1,0-1-1,1 0 0,-1 1 0,1-1 0,-1 0 0,0 0 0,2 0 90,17-6-1521</inkml:trace>
  <inkml:trace contextRef="#ctx0" brushRef="#br0" timeOffset="-212430.17">1919 2399 6849,'0'0'5138,"-8"4"-3757,-20 9-241,18-10-891,0 1-1,1 0 1,-1 1-1,1 0 0,-1 1 1,2-1-1,-1 2 1,1-1-1,0 2 0,0-1 1,0 1-1,-4 6-248,10-11 12,1 0 0,0-1 0,0 1-1,0 0 1,0 0 0,0-1 0,0 1 0,1 0 0,-1 0 0,1 0-1,0 0 1,0 0 0,0 0 0,0 0 0,0 0 0,1 0 0,-1 0-1,1 0 1,0 0 0,0 1-12,2 1 6,-1 0 0,1 0 0,0 0 0,0 0 0,1 0 0,-1 0 0,1-1 0,0 0 0,0 0 0,5 4-6,-4-4 15,0 0 1,0 0-1,0-1 0,0 1 1,1-1-1,0 0 0,0 0 1,0-1-1,0 0 1,0 0-1,0-1 0,0 1 1,1-1-1,-1 0 0,1-1 1,-1 0-1,0 0 0,1 0 1,-1-1-1,3 0-15,-3-1 21,-1 0 1,0 0-1,0-1 0,0 1 1,0-1-1,0 0 0,-1 0 1,1-1-1,-1 0 0,0 1 1,0-1-1,0-1 0,-1 1 0,0 0 1,1-1-1,-1 0 0,-1 0 1,1 0-1,-1 0 0,0 0 1,0 0-1,0-1 0,-1 1 0,0-1 1,0 1-1,0-1 0,-1 1 1,0-1-1,0 0 0,0 1 1,0-1-1,-1 1 0,0-1 0,-1 1 1,1-1-1,-2-3-21,1 2 15,3 6-17,-1 0 0,0 0 1,0 0-1,0 0 0,0 0 1,-1 0-1,1 0 0,0 0 1,0 0-1,-1 0 0,1 0 1,0 0-1,-1 0 0,1 0 1,-1 0-1,1 1 0,-1-1 1,0 0-1,1 0 0,-1 0 1,0 1-1,1-1 0,-1 0 1,0 1-1,0-1 0,0 1 1,0-1-1,0 1 2,1 0-24,0 2 24,0 1-1,1 0 1,-1-1-1,1 1 1,-1-1 0,1 1-1,0-1 1,0 1-1,0-1 1,0 1-1,1-1 1,-1 0 0,1 0-1,-1 1 1,1-1-1,0 0 1,0-1 0,0 1-1,0 0 1,0 0-1,0-1 1,0 1-1,0-1 1,1 0 0,-1 0-1,1 0 1,-1 0-1,1 0 1,-1 0 0,1-1-1,-1 1 1,3-1 0,2-2 67,-12-6-69,-13-5-18,15 11 18,-1 0-1,1 1 1,-1 0-1,0 0 1,1 0 0,-1 1-1,0-1 1,0 1-1,0 0 1,0 0 0,1 0-1,-1 0 1,0 1 0,0-1-1,0 1 1,1 0-1,-1 1 1,0-1 0,1 0-1,-1 1 1,1 0-1,0 0 1,0 0 0,-1 0-1,1 0 1,0 1-1,1-1 1,-1 1 0,0 0-1,1 0 1,0 0-1,-1 0 1,1 1 0,-1 2 2,2-4 34,1 1 0,0-1 1,0 1-1,0-1 1,0 1-1,0 0 0,0-1 1,1 1-1,-1-1 1,1 1-1,-1-1 0,1 1 1,1 0-35,5 9-2373,-1-7 675</inkml:trace>
  <inkml:trace contextRef="#ctx0" brushRef="#br0" timeOffset="-212058.76">2150 2442 5633,'-4'-3'6102,"-5"6"-4778,-10 7-1132,12-3-126,-1-1 1,2 1 0,-1 0-1,1 1 1,0-1-1,1 1 1,-5 8-67,3-4 54,4-8-42,1 0 0,0 0 0,0 0 0,0 1 0,1-1 0,-1 0 0,1 1 0,0-1 0,0 1 0,1 0 0,-1-1 0,1 1 0,0 0 0,0-1 0,0 1 0,1-1 0,0 1 0,0 0 0,0-1 0,0 1 0,1-1 0,0 0 0,1 3-12,-2-5 12,1 1 0,0-1 0,-1 0 0,1 0 0,0 1 0,0-1 0,0 0 0,1-1 0,-1 1 0,0 0 1,1-1-1,-1 1 0,1-1 0,-1 0 0,1 0 0,0 0 0,0 0 0,-1 0 0,1 0 0,0-1 1,0 0-1,0 1 0,0-1 0,0 0 0,0 0 0,-1-1 0,1 1 0,0-1 0,0 1 0,0-1 0,0 0 1,-1 0-1,1 0 0,1-1-12,1 0 56,0 0 0,0-1 0,1 0 0,-2 0 1,1 0-1,0-1 0,-1 1 0,1-1 0,-1 0 0,0-1-56,-3 4 15,0 0-1,0 0 1,-1 0-1,1 0 0,-1 0 1,1 0-1,-1-1 0,1 1 1,-1 0-1,0 0 1,0 0-1,1 0 0,-1 0 1,0-1-1,0 1 0,0 0 1,0 0-1,0 0 1,-1-1-1,1 1 0,0 0-14,-1-1 13,0 0 0,0 0-1,0 0 1,-1 1 0,1-1 0,0 0-1,-1 1 1,1-1 0,-1 1-1,0-1 1,1 1 0,-1 0 0,0 0-1,0 0 1,0 0 0,0-1-13,-6-1 122,0 0 0,-1 0 0,1 1 0,-1 0 0,1 1 0,-1 0 0,1 0 0,-1 0 0,0 1 0,1 1 0,-1-1 0,0 1 0,0 1-122,-21 0-579,4-4 202</inkml:trace>
  <inkml:trace contextRef="#ctx0" brushRef="#br0" timeOffset="-202809.65">4935 9781 2585,'-52'-8'1996,"51"8"-1820,0 0-1,0 0 1,0 0-1,0-1 1,0 1-1,0 0 1,0 0 0,0 0-1,0-1 1,0 1-1,0-1 1,0 1 0,0-1-1,0 1 1,1-1-1,-1 1 1,0-1-1,0 0 1,1 1 0,-1-1-1,0 0 1,1 1-1,-1-1 1,0 0-1,1 0 1,-1 0 0,1 0-1,0 0 1,-1 0-1,1 0 1,0 0-1,-1 0 1,1 0 0,0 0-1,0 1 1,0-1-1,0-1 1,0 1 0,0 0-1,0 1 1,0-1-1,1 0 1,-1 0-1,0 0 1,0 0 0,1 0-1,-1 0 1,1 0-1,-1 0 1,1 0-1,-1 0 1,1 1 0,-1-1-1,1 0 1,0 0-1,0 1 1,-1-1 0,1 0-1,0 1 1,0-1-1,0 0-175,2 0 381,0 0 1,-1 1-1,1-1 0,0 0 0,0 1 0,0 0 1,0 0-1,0-1 0,0 2 0,0-1 0,2 1-381,50 13 35,-47-12 290,9 4-223,0 0 0,-1 1 0,0 1 0,-1 0 0,0 1 0,0 1 0,0 1-102,21 18 159,30 32-159,-50-45 10,11 2 455,-14-13-2997,-3-5 364</inkml:trace>
  <inkml:trace contextRef="#ctx0" brushRef="#br0" timeOffset="-202462.14">5461 9638 8202,'-31'-6'2440,"-6"6"1033,14 0-2185,-11 11 17,3 10-81,-6 10-200,-4 5-416,-8 11-144,5 0-184,2 0-56,11-9-128,5-1-24,12-8-24,7-10 1305,13 0-3074,2-1-2424,6-13 1097</inkml:trace>
  <inkml:trace contextRef="#ctx0" brushRef="#br0" timeOffset="-201324.5">7952 8357 3753,'-25'-10'1069,"16"6"-200,0 1 0,1-1 0,0-1 0,0 1 0,-5-5-869,47 36 7606,0 5-4469,-18-16-3060,0-1-1,0-1 1,1-1-1,1 0 1,0-1-1,1-1 1,12 5-77,-7-6 14,0-1 0,0-2 0,1 0 0,0-2 0,0 0 0,0-2 0,1-1 0,3-1-14,0-7-3276,-12-9 349</inkml:trace>
  <inkml:trace contextRef="#ctx0" brushRef="#br0" timeOffset="-200967.17">8362 8271 11026,'-19'-7'2545,"-8"5"1368,-13 3-3097,1 11-32,6 9 64,-6 13-240,0 0-288,0 5-119,8 0-129,2 4-16,10-5 48,7 3 1840,6 4-6185,18 0 2753</inkml:trace>
  <inkml:trace contextRef="#ctx0" brushRef="#br0" timeOffset="-198745.59">10124 6315 3697,'-38'-15'2263,"31"6"-147,9 6 98,3 4 3747,10 9-5502,0 1 0,0 0 0,-1 1 0,-1 0-1,0 1 1,-1 1-459,42 40 855,146 127 1148,-199-180-2165,16 19 913,-12-8-1451,-8-2-3438,1-10-555,1-1-1041</inkml:trace>
  <inkml:trace contextRef="#ctx0" brushRef="#br0" timeOffset="-198401.64">10644 6237 9178,'-27'-7'2000,"-4"6"1321,-2 8-2473,-15 8 201,3 8 39,-9 10 184,2 1-488,3 7-208,11-3-280,1 1-104,11-5-112,4-1-24,9-3 8,3-1 1377,9-5-3394,8 14-2208,2-9 977</inkml:trace>
  <inkml:trace contextRef="#ctx0" brushRef="#br0" timeOffset="-192607.74">12717 5301 408,'-8'-44'4385,"-10"4"9239,59 65-10828,-17-7-2569,1-1 1,1-2 0,0 0-1,14 4-227,156 69 647,-179-77-1183,-11-3-8106,-4-4 4620</inkml:trace>
  <inkml:trace contextRef="#ctx0" brushRef="#br0" timeOffset="-190060.17">13279 5154 312,'8'-15'11629,"-8"17"-5455,-1 10-6495,1-3 518,0 0-1,-1 1 1,0-1-1,-1 0 1,0 0-1,-1 0 0,-1 5-196,3-13 13,1 0 0,-1 0 0,1 0 0,-1 0 0,0-1 0,1 1 0,-1 0 0,0 0 0,0 0 0,0-1 0,0 1 0,1 0-1,-1-1 1,0 1 0,0-1 0,0 1 0,0-1 0,0 0 0,0 1 0,-1-1-13,-18 13 308,-2 14 50,-1-2 0,-11 9-358,-15 16 850,30-32-481,-2 0 0,0-2 1,-1 0-1,0-1 0,-1-2 0,-1 0 0,0-1 1,-15 4-370,15-5-12,16-7-9,0 1 0,0 0 0,0 1 0,1 0-1,-1 0 1,2 1 0,-1-1 0,1 2 0,0-1 0,-1 2 21,7-9-70,0 0 0,0 0 0,0 0 1,0 0-1,-1 0 0,1 0 0,0 1 0,0-1 0,0 0 0,0 0 0,0 0 0,-1 0 0,1 1 0,0-1 1,0 0-1,0 0 0,0 0 0,0 1 0,0-1 0,0 0 0,0 0 0,0 0 0,0 1 0,0-1 0,0 0 1,0 0-1,0 0 0,0 1 0,0-1 0,0 0 0,0 0 0,0 0 0,0 1 0,0-1 0,0 0 1,0 0-1,0 0 0,1 1 0,-1-1 0,0 0 0,0 0 0,0 0 0,0 0 0,0 0 0,1 1 0,-1-1 1,0 0-1,0 0 0,0 0 0,0 0 0,1 0 0,-1 0 0,0 0 0,0 0 0,0 1 0,1-1 0,-1 0 1,0 0-1,0 0 0,1 0 0,-1 0 0,0 0 0,0 0 0,0 0 0,1 0 0,-1-1 0,0 1 70,14 2-3594</inkml:trace>
  <inkml:trace contextRef="#ctx0" brushRef="#br0" timeOffset="-187967.42">12867 5384 992,'-7'-18'566,"6"14"-336,-1 1 0,1-1 0,-1 1-1,1-1 1,-1 1 0,0-1 0,-1 1 0,1 0 0,0 0 0,-4-3-230,5 4 3,0 2 499,0-1 1,0 0-1,1 1 0,-1-1 0,1 0 1,-1 0-1,1 1 0,-1-1 0,1 0 1,-1 0-1,1 0 0,0 0 1,-1 0-1,1 0 0,0 0 0,0 0 1,0 0-1,-1 0 0,1 0 0,0 0 1,0 0-1,1 0 0,-1 0 1,0 0-1,0 0-502,0 1 232,10 11 1066,7 11-1075,1 0 0,16 14-223,14 16 284,-39-42-223,0-1 0,1-1-1,0 1 1,0-2-1,1 1 1,10 4-61,5 4 171,-15-8 125,-1 1 1,-1 0-1,1 0 0,-1 1 0,-1 0 0,0 1 1,0 0-1,0 3-296,-11-14 1257,-6-1-889,6 0-4324,1-1 828</inkml:trace>
  <inkml:trace contextRef="#ctx0" brushRef="#br0" timeOffset="-182597.51">16180 3314 1072,'-13'-10'12993,"13"17"-7163,27 31-4240,148 143-624,-165-172-1012,-6-6 3,1 1 1,-1-1-1,0 2 0,0-1 1,0 0-1,0 1 0,-1-1 0,1 1 1,-1 0-1,-1 0 0,3 5 43,-5-9-153,0-1-1,0 1 0,0-1 0,0 0 0,0 1 0,0-1 1,0 1-1,0-1 0,0 1 0,0-1 0,0 0 0,0 1 1,0-1-1,0 1 0,0-1 0,-1 1 0,1-1 1,0 0-1,0 1 0,-1-1 0,1 0 0,0 1 0,0-1 1,-1 0-1,1 1 0,0-1 0,-1 0 0,1 0 0,0 1 1,-1-1-1,1 0 0,-1 0 154,-9 4-3778</inkml:trace>
  <inkml:trace contextRef="#ctx0" brushRef="#br0" timeOffset="-182251.22">16436 3297 7378,'1'-1'145,"-1"1"1,0-1 0,0 1 0,0-1 0,0 1 0,0-1-1,0 0 1,0 1 0,0-1 0,-1 1 0,1-1-1,0 1 1,0-1 0,0 1 0,-1-1 0,1 1 0,0-1-1,0 1 1,-1 0 0,1-1 0,0 1 0,-1-1-1,1 1 1,-1 0 0,1-1 0,0 1 0,-1 0 0,1-1-1,-1 1 1,1 0 0,-1 0 0,1-1 0,-1 1-1,1 0 1,-1 0 0,1 0 0,-1 0 0,1 0 0,-1 0-146,-26 8 3309,-24 28-331,50-35-2877,-30 23 444,1 1-1,2 2 0,0 1 0,2 1 0,-10 16-544,35-43 15,0 0-1,-1 0 1,1 0 0,0 0-1,0 0 1,0 0 0,0 0 0,1 0-1,-1 0 1,1 0 0,-1 0-1,1 0 1,0 1 0,-1-1-1,1 0 1,0 0 0,1 1-1,-1 1-14,1-2-229,0-1 1,-1 1-1,1-1 0,0 1 0,0-1 0,0 1 0,1-1 0,-1 0 0,0 1 0,0-1 0,1 0 0,-1 0 0,1 0 0,-1 0 0,1 0 1,-1 0-1,1-1 0,0 1 0,-1 0 0,1-1 0,0 0 0,-1 1 0,2-1 229,21 4-3674</inkml:trace>
  <inkml:trace contextRef="#ctx0" brushRef="#br0" timeOffset="-176348.3">20216 3107 1120,'-12'-19'11504,"12"18"-11386,0 1-1,0 0 1,0 0 0,0 0-1,0 0 1,0 0 0,0 0-1,0 0 1,-1-1 0,1 1-1,0 0 1,0 0 0,0 0-1,0 0 1,0 0 0,0 0-1,0 0 1,0 0 0,0 0-1,0-1 1,-1 1 0,1 0-1,0 0 1,0 0 0,0 0-1,0 0 1,0 0 0,0 0-1,0 0 1,-1 0 0,1 0-1,0 0 1,0 0 0,0 0-1,0 0 1,0 0 0,0 0-1,-1 0 1,1 0 0,0 0-1,0 0 1,0 0 0,0 0-1,0 0 1,0 0 0,0 0-1,-1 1 1,1-1 0,0 0-1,0 0 1,0 0 0,0 0-1,0 0 1,0 0 0,0 0-1,0 0 1,0 0 0,0 1-1,-1-1 1,1 0 0,0 0-1,0 0-117,2 15 3221,9 13-4022,-6-17 892,1-1 0,0 0-1,1 0 1,0 0-1,0-1 1,1 0-1,0 0 1,1-1-1,4 4-90,-1-4-203,0 0 0,0 0 1,1-1-1,0-1 0,1 0 0,-1-1 0,13 3 203,-19-2-7068,-9-6 2388</inkml:trace>
  <inkml:trace contextRef="#ctx0" brushRef="#br0" timeOffset="-175148.32">20502 2847 600,'10'-12'7630,"-4"17"-1607,-4 11-2535,-5 7-3527,-1-13 341,0 1 0,0-1 0,-1 0 0,0 0-1,0-1 1,-1 0 0,-7 8-302,-59 68 1925,24-30-1210,25-26-383,2-2 38,-1-1 0,0-1 0,-2-1 0,-1-1 0,-25 18-370,38-32 30,1 1-1,0 1 1,0-1-1,1 1 1,1 1-1,0 0 1,1 0-1,0 1 1,0 0-1,2 1 1,-1 0-30,-39 66 487,43-75-661,6-7-3090,6-2 190,13-3-1404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2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10778,'-3'2'3681,"0"0"392,1 0-2913,0 6-608,1 6-96,2 3 2041,14 41-6570,-2-46 3185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2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7722,'-12'17'5737,"4"-2"72,10-9-1336,4-2-792,-2 1-1209,-4-5-663,0 0-1073,1 0-408,-1 0-328,15 0 0,-2 0 0,0-1 0,-2-1 0,-1 0 0,-6 0 0,-3 1-6553,0 0 2184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2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73 764 11923,'0'0'189,"-1"1"0,1 0 0,-1-1 1,0 1-1,1 0 0,-1-1 0,0 1 1,1-1-1,-1 1 0,0-1 1,0 1-1,0-1 0,1 0 0,-1 1 1,0-1-1,0 0 0,0 0 1,0 0-1,0 1 0,0-1 0,1 0 1,-1 0-1,0 0 0,0-1 0,0 1 1,0 0-1,0 0 0,0 0 1,0 0-1,1-1 0,-1 1 0,0-1 1,0 1-1,0 0 0,1-1 0,-1 0-189,-26-2 2322,26 3-2249,0 1-1,0-1 1,0 1 0,1-1-1,-1 1 1,0-1-1,0 1 1,0 0 0,1-1-1,-1 1 1,0 0 0,1 0-1,-1-1 1,0 1 0,1 0-1,-1 0 1,1 0 0,-1 0-1,1 0 1,0 0 0,-1 0-1,1 0 1,0 0 0,0 0-1,0 0 1,0 0 0,0 0-1,0 0 1,0 0-73,-1 10 125,1-1 0,0 1 0,0-1 0,2 1-1,-1-1 1,1 1 0,1-1 0,0 0 0,0 0 0,1 0 0,0 0 0,5 7-125,3 5 103,2-1 0,0 0 0,2-1 0,12 13-103,-27-33 16,-1 1 0,0-1 0,0 1 0,1-1 0,-1 1 0,0-1 0,1 1 0,-1-1 0,1 1 0,-1-1 0,1 0 0,-1 1 0,1-1 0,-1 1 0,1-1 0,-1 0 0,1 0 0,-1 1 0,1-1 0,-1 0 0,1 0 0,0 0 0,-1 0 0,1 1 0,-1-1 0,1 0 0,0 0 0,-1 0 0,1 0 0,-1 0 0,1-1 0,0 1 0,-1 0 0,1 0 0,-1 0 0,1 0 0,0-1 0,-1 1 0,1 0 0,-1-1 0,1 1 0,-1 0 0,1-1 0,-1 1 0,1 0 0,-1-1 0,0 1 0,1-1 0,-1 1 0,0-1 0,1 1 0,-1-1 0,0 1 0,1-1 0,-1 0 0,0 1 0,0-1 0,0 1 0,0-1 0,0 0 0,1 1 0,-1-1 0,0 1 0,0-1 0,0 0 0,-1 1 0,1-1 0,0 0-16,3-52 1341,-3 48-1185,-2-66 839,0 27-212,3-38-783,0 70 21,0 0 1,1 0-1,0 0 1,1 0-1,1 0 0,0 1 1,0-1-1,6-9-21,-9 19-2,1 0 0,-1 0-1,1 0 1,-1 0-1,1 0 1,0 1 0,0-1-1,0 1 1,0-1-1,0 1 1,0-1 0,0 1-1,0 0 1,1 0-1,-1 0 1,0 0 0,1 1-1,-1-1 1,0 1-1,1-1 1,-1 1 0,1 0-1,-1 0 1,1 0-1,-1 0 1,1 0 0,0 1 2,10 1-75,0 0 0,-1 2 0,1-1 1,10 6 74,4 1-271,16 3-502,0-2 1,0-1 0,1-3 0,0-1 0,0-2 772,-33-3-35,-1-1-1,1 0 1,-1-1-1,1 0 1,-1 0-1,1-1 1,-1-1 0,0 1-1,0-2 1,0 1-1,0-2 1,-1 1-1,1-1 1,-1-1-1,-1 1 1,1-2 0,-1 1-1,0-1 1,0 0-1,-1-1 1,0 0-1,0 0 1,3-6 35,-9 13 40,0 0-1,0 0 1,-1 0 0,1 1 0,-1-1-1,1 0 1,-1-1 0,1 1 0,-1 0-1,1 0 1,-1 0 0,0 0 0,0 0 0,1 0-1,-1 0 1,0-1 0,0 1 0,0 0-1,0 0 1,-1 0 0,1 0 0,0 0-1,0-1 1,-1 1-40,0 0 50,0 0-1,1 0 1,-1 0 0,0 1-1,0-1 1,0 0 0,0 1-1,0-1 1,0 1 0,-1-1-1,1 1 1,0 0 0,0-1-1,0 1 1,0 0 0,0 0-1,-1 0 1,1 0 0,-1 0-50,-6 0 185,-1 0 0,0 1 0,0 0 0,1 1 0,-8 1-185,1 2 110,0 1 1,1 0-1,-1 0 0,2 1 0,-1 1 1,1 1-1,0 0 0,1 0 0,0 1 1,0 1-1,-2 3-110,10-10 19,-1 1 0,1 0 0,0 0 0,1 0-1,-1 0 1,1 1 0,0 0 0,0-1 0,1 1 0,-1 0 0,1 0 0,1 1 0,-1-1-1,1 0 1,0 1 0,1-1 0,-1 0 0,1 1 0,0-1 0,1 1 0,0-1 0,0 0-1,0 1 1,1-1 0,0 0 0,0 0 0,0 0 0,3 4-19,0-3 17,-1-1 1,1 1-1,1-1 1,0 0-1,-1 0 1,2-1-1,-1 0 0,1 0 1,-1 0-1,1-1 1,1 0-1,-1-1 1,0 1-1,7 1-17,9 3 61,-1-1-1,1-1 1,0-2 0,13 2-61,-20-4 138,0-1-1,0 0 1,0-2 0,1 0 0,-1 0 0,0-1 0,0-1 0,3-2-138,-9 2-81,-1 0 1,-1-1-1,1 0 0,0 0 1,-1-1-1,0 0 1,0 0-1,1-2 81,-3 3-595,-1-1-1,0-1 1,0 1 0,0-1-1,-1 1 1,0-1 0,0-1 595,15-33-3798</inkml:trace>
  <inkml:trace contextRef="#ctx0" brushRef="#br0" timeOffset="359.1">545 438 11947,'-52'-29'4056,"1"5"665,1 16-3344,15 12-473,6 9-296,14 13 232,14 10 993,14-2-6562,19-3 3328</inkml:trace>
  <inkml:trace contextRef="#ctx0" brushRef="#br0" timeOffset="829.07">1035 17 10946,'-18'-11'4684,"8"6"859,13 23-1881,31 129 1135,15 135-4797,-33-132 602,1-2-76,7 6-526,-23-148 5,1 6 77,0 0 0,1 0-1,0 0 1,1 0 0,0-1 0,1 0-1,6 10-81,-11-21-93,0 0 0,1 0 0,-1 1 0,0-1 0,1 0 0,-1 0 0,1 0-1,-1 0 1,1 0 0,-1 0 0,0 1 0,1-1 0,-1 0 0,1 0 0,-1 0-1,1 0 1,-1 0 0,0-1 0,1 1 0,-1 0 0,1 0 0,-1 0 0,1 0-1,-1 0 1,0-1 0,1 1 0,-1 0 0,0 0 0,1-1 0,-1 1 0,0 0-1,1 0 1,-1-1 0,0 1 0,1 0 0,-1-1 0,0 1 0,0 0 0,1-1-1,-1 1 1,0-1 0,0 1 0,0 0 0,0-1 0,0 1 0,0-1 0,1 1 0,-1-1-1,0 1 94,11-26-7958,-4-15 128</inkml:trace>
  <inkml:trace contextRef="#ctx0" brushRef="#br0" timeOffset="2336.51">1403 149 10322,'-5'-37'5604,"0"-1"-381,5 28-2831,2 11-234,12 32-1613,-1 0-1,-1 2 1,-2-1 0,-2 1-1,-1 1 1,0 16-545,2 58 1368,-4 50-1368,-3-56 342,10 62-342,-11-157 16,0-1-1,0 1 0,1-1 1,1 1-1,-1-1 1,1 0-1,1 1 1,-1-2-1,1 1 0,1 1-15,-2-7 12,-1 1 0,0-1-1,1 1 1,-1-1 0,1 0-1,-1 0 1,1 0 0,0 0-1,0 0 1,0-1 0,0 0-1,0 1 1,1-1 0,-1 0-1,0 0 1,0-1 0,1 1-1,-1-1 1,1 0 0,-1 1-1,0-1 1,1-1 0,-1 1-1,1-1 1,-1 1 0,1-1-12,16-3 37,0-1 1,-1-1-1,0 0 1,0-2-1,-1 0 1,0-1 0,-1-1-1,1 0 1,-1-2-38,-10 7 11,1 0 0,-1 0 1,-1-1-1,1 0 0,-1 0 0,0-1 1,0 0-1,-1 0 0,0 0 0,0-1 1,-1 0-1,1 0 0,-2 0 1,1 0-1,-1-1 0,-1 1 0,1-1 1,-2 1-1,1-1 0,-1 0 0,0-4-11,-1 10 3,0 0 0,0 0-1,-1-1 1,1 1-1,-1 0 1,1 0 0,-1 0-1,0 0 1,0 0-1,-1 0 1,1 0 0,-1 0-1,1 0 1,-1 1-1,0-1 1,0 1 0,0-1-1,0 1 1,-1 0-1,1 0 1,-1 0 0,1 0-1,-1 0 1,1 0-1,-1 1 1,0-1 0,0 1-1,0 0 1,0 0-1,0 0 1,0 0 0,0 0-1,-1 1 1,1-1-1,0 1 1,0 0 0,0 0-1,-2 1-2,-3-1-5,1 0 0,-1 1 0,1 0-1,-1 1 1,1 0 0,0 0 0,0 0 0,0 1 0,0 0-1,0 0 1,1 1 0,-1 0 0,1 0 0,0 0 0,0 1-1,-2 2 6,4-2-3,-1 0 0,1 1 0,0-1 0,1 1 0,-1 0-1,1 0 1,0 0 0,1 0 0,0 0 0,0 0-1,0 1 1,0-1 0,1 1 0,0 0 0,1-1 0,-1 1-1,1 0 1,1-1 0,-1 1 0,1-1 0,0 1 0,1 0-1,-1-1 1,1 0 0,1 1 0,-1-1 0,1 0-1,0 0 1,0 0 0,1-1 0,0 1 0,0-1 0,0 0-1,1 0 1,-1 0 0,1-1 0,0 1 0,1-1 0,-1-1-1,1 1 1,0-1 0,-1 1 0,2-2 0,-1 1-1,0-1 1,0 0 0,1 0 3,13 2 25,0-1 0,0-1 0,0 0 0,1-2 0,-1-1-1,0 0 1,18-4-25,-23 3-347,0-1-1,0-1 0,0 0 1,0-1-1,-1-1 1,0 0-1,0-1 0,-1 0 1,0-1-1,8-7 348,-16 11-502,0-1 0,-1 1 0,1-1 0,-1 0 0,0-1 0,0 1 0,-1-1 0,0 1 0,0-1 0,0 0 0,0 0 0,-1-1 0,0 1 0,-1 0 502,3-13-1056,-1 0 0,-1 0 0,-1-1 0,-1 0 1056,2-25 1746,-2 46-1678,0-1 0,1 0 1,-1 0-1,0 0 0,0 0 0,0 1 0,1-1 0,-1 0 1,0 0-1,0 0 0,1 0 0,-1 0 0,0 0 0,0 0 1,1 0-1,-1 1 0,0-1 0,0 0 0,1 0 1,-1 0-1,0 0 0,0 0 0,1 0 0,-1-1 0,0 1 1,0 0-1,1 0 0,-1 0 0,0 0 0,0 0 1,0 0-1,1 0 0,-1 0 0,0-1 0,0 1 0,0 0 1,1 0-1,-1 0 0,0 0 0,0-1 0,0 1 0,0 0 1,1 0-1,-1 0 0,0-1 0,0 1 0,0 0 1,0 0-1,0-1 0,0 1 0,0 0 0,0 0 0,0-1 1,0 1-1,0 0 0,0 0 0,0-1 0,0 1 0,0 0 1,0 0-1,0-1-68,16 27 1524,-13-21-1782,6 13 447,-1-1-1,0 1 0,-1 0 1,-1 1-1,-1 0 1,-1 0-1,0 7-188,1 61 870,-3-98-762,1-1 0,0 1 0,1 1 0,0-1 0,0 0 1,1 1-1,0 0 0,1 0 0,1 1-108,1-7 87,1-1-28,1 0 0,0 1 0,11-13-59,-17 25 16,0-1 0,0 1 0,0 0 0,1 0 0,-1 0 0,1 0 0,0 1 0,0 0 0,0 0 0,1 0 0,-1 1 0,6-2-16,-10 3 2,1 1-1,0 0 0,0-1 1,-1 1-1,1 0 0,0 0 0,0 0 1,-1 0-1,1 1 0,0-1 1,0 0-1,-1 1 0,1-1 1,0 1-1,-1-1 0,1 1 1,-1 0-1,1 0 0,0 0 1,-1 0-1,0 0 0,2 1-1,0 1 0,0 1 0,0-1 0,0 1 0,0 0 0,-1 0 0,1 0 0,-1 0 0,0 0 1,0 2-1,4 10-1,-1 0 0,-1 0 0,0 1 0,0 10 1,2 65 44,-5-92-29,0 0 0,0 0 0,0-1 0,0 1 0,0 0 0,0-1 1,0 1-1,0 0 0,0-1 0,0 1 0,0-1 0,0 0 0,0 1 1,0-1-1,0 0 0,-1 0 0,1 1 0,0-1 0,0-1-15,3-1-5,7-5 17,-1 1 1,0-2-1,0 1 0,0-2 0,7-9-12,22-24 29,-12 7-6,-24 29-21,1 1 1,1 0-1,-1-1 0,1 2 0,0-1 1,1 1-1,-1 0 0,2-1-2,-6 6-1,-1 0 0,1 0 0,-1 0 0,1 0 1,-1 0-1,1 1 0,-1-1 0,1 0 0,-1 0 0,1 1 0,-1-1 0,0 0 0,1 0 1,-1 1-1,1-1 0,-1 1 0,0-1 0,1 0 0,-1 1 0,0-1 0,1 1 0,-1-1 1,0 1-1,0-1 0,1 1 0,-1-1 0,0 1 0,0-1 0,0 1 0,0-1 0,0 1 0,0-1 1,0 1-1,0-1 1,8 25-16,-7-21 15,5 23 6,-3-14 0,0-1 1,1 1-1,0-1 0,5 9-5,-8-19 4,0 1 0,0-1-1,0 0 1,1 0 0,-1 0 0,1 0-1,-1 0 1,1 0 0,0 0 0,0 0 0,0-1-1,0 1 1,0-1 0,0 0 0,0 1-1,1-1 1,-1 0 0,0 0 0,1 0 0,-1-1-1,0 1 1,1-1 0,-1 1 0,1-1-1,1 0-3,15 0 36,-1-2 0,1 0 0,-1-1 0,0-1 0,0 0 0,0-2 0,13-5-36,-21 6 15,1 1 0,-1-2 0,1 1 0,-2-1 0,1-1 0,-1 0 0,0 0 0,0-1 0,-1 0 0,0-1 0,0 1 0,5-10-15,-12 17 7,1-1-1,-1 0 1,0 0-1,0 0 1,0 0-1,0 0 0,0 0 1,0 0-1,-1 0 1,1-1-1,-1 1 0,1 0 1,-1 0-1,0-1 1,0 1-1,0 0 0,0 0 1,0-1-1,0 1 1,-1 0-1,1 0 0,-1 0 1,1-1-1,-1 1 1,0 0-1,0 0 0,0 0 1,0 0-1,-1 0 1,1 0-1,0 1 0,-1-1 1,1 0-1,-1 1 1,0-1-1,1 1 1,-1-1-1,0 1 0,0 0 1,0 0-1,0 0 1,0 0-1,0 0 0,0 0 1,0 0-1,-1 1 1,1-1-1,0 1 0,0 0 1,-1 0-1,1-1-6,1 2 4,0-1-1,0 0 1,0 0-1,-1 0 1,1 1-1,0-1 1,0 1-1,0-1 1,0 1-1,0-1 1,0 1-1,0 0 1,1-1-1,-1 1 1,0 0-1,0 0 1,0-1-1,1 1 1,-1 0-1,0 0 1,1 0-1,-1 0 1,1 0-1,-1 0 1,1 0-1,0 0 1,-1 0-1,1 0 1,0 0-1,0 1 1,-1-1-1,1 0 1,0 0-1,0 0 1,0 0-1,1 0 1,-1 0-1,0 0 1,0 1-4,6 45 33,-4-37-28,1 0 0,0 0 0,0-1 0,1 0 0,0 1 0,0-2 0,1 1 0,1 0 1,-1-1-1,7 7-5,-8-11 7,0 0 0,0 0 1,0-1-1,0 0 1,0 0-1,1 0 0,0 0 1,0-1-1,-1 1 1,1-1-1,1-1 0,-1 1 1,0-1-1,0 1 0,0-2 1,1 1-1,-1 0 1,1-1-1,-1 0 0,5-1-7,3 0 19,-1 0 1,1 0-1,-1-2 0,1 1 0,-1-2 0,0 0 0,0 0 0,0-1 0,-1 0 0,0-1 1,0 0-1,0-1 0,-1-1 0,0 1 0,6-8-19,4-6 18,-17 16-18,0 1 1,1-1-1,-1 1 1,1 0-1,1 0 1,-1 0-1,0 0 1,1 1-1,0 0 1,0-1-1,0 2 1,0-1-1,5-1 0,-8 4-2,-1 0 1,0 1-1,1-1 1,-1 0-1,0 1 1,1-1-1,-1 1 0,0 0 1,0 0-1,0-1 1,1 1-1,-1 0 0,0 0 1,0 0-1,0 0 1,0 0-1,0 0 0,-1 0 1,1 1-1,0-1 1,0 0-1,-1 0 1,1 1-1,-1-1 0,1 0 1,-1 1 1,11 42-22,-9-34 17,2 37-2,-4-41 11,0 0-1,0 0 0,1-1 1,-1 1-1,1 0 1,0 0-1,1-1 0,0 1 1,-1 0-1,2-1 1,0 3-4,-2-7 1,0 0 1,0 0 0,0 0-1,0-1 1,0 1 0,0 0-1,0 0 1,0-1 0,1 1-1,-1-1 1,0 1 0,0-1-1,1 1 1,-1-1 0,0 0-1,0 0 1,1 1 0,-1-1-1,0 0 1,1 0 0,-1 0-1,0-1 1,1 1 0,-1 0-1,0 0 1,0-1 0,1 1-1,-1-1 1,0 1 0,0-1 0,0 1-1,0-1 1,1 0 0,-1 0-2,46-29 39,-38 23-34,31-26 14,-31 25-18,1-1 0,-1 2-1,1-1 1,1 1 0,-1 1-1,1 0 1,1 0-1,-11 6-1,0-1 0,0 1 0,1 0 1,-1 0-1,0 0 0,0 0 0,1 0 0,-1 0 0,0 0 0,0 0 0,1 0 0,-1 0 1,0 1-1,0-1 0,0 0 0,0 1 0,1-1 0,-1 1 0,0 0 0,0-1 0,0 1 1,0 0-1,0 0 0,0-1 0,0 1 0,-1 0 0,1 0 0,0 0 0,0 0 0,-1 0 1,1 0-1,0 0 0,-1 0 0,1 1 0,-1-1 1,18 53-42,-11-30 31,-6-20-156,1-1-1,0 0 1,0 1-1,1-1 1,-1 0-1,1 0 1,-1 0-1,1-1 1,0 1-1,0-1 1,0 0-1,0 1 0,0-1 1,1 0-1,2 1 168,-4-3-146,0 1 0,-1-1 0,1 1-1,0-1 1,-1 1 0,1-1-1,0 0 1,0 0 0,-1 0-1,1 0 1,0 0 0,0 0-1,-1 0 1,1-1 0,0 1-1,-1-1 1,1 1 0,0-1-1,-1 0 1,1 1 0,-1-1 0,1 0-1,-1 0 1,1 0 0,-1 0-1,0-1 1,0 1 0,1 0-1,-1 0 1,0-1 0,0 1-1,0-1 1,0 1 0,0-1-1,0-1 147,9-25-4683</inkml:trace>
  <inkml:trace contextRef="#ctx0" brushRef="#br0" timeOffset="2763.04">4134 172 7706,'0'-17'2517,"-1"0"1,0-1 0,-1 1-1,-1 0 1,-1 0 0,0 0-2518,-1 9 1738,2 13-703,1 16-209,14 113 2461,18 71-3287,5 45 790,-27-169-650,3 33 400,12 43-540,-23-156-20,0-1 0,0 0 1,0 0-1,0 1 0,1-1 0,-1 0 1,0 0-1,0 1 0,0-1 0,0 0 1,0 1-1,0-1 0,0 0 0,0 0 1,0 1-1,0-1 0,0 0 0,0 1 0,0-1 1,0 0-1,0 0 0,-1 1 0,1-1 1,0 0-1,0 0 0,0 1 0,0-1 1,0 0-1,-1 0 0,1 1 0,0-1 1,0 0-1,0 0 0,-1 0 0,1 1 1,0-1-1,0 0 0,-1 0 0,1 0 0,0 0 1,0 0-1,-1 0 0,1 1 0,0-1 1,0 0-1,-1 0 0,1 0 20,-19-8-1402,-23-23-1895,36 27 2541,-156-114-10884,81 60 10437,3 0 4010,67 49-1957,-45-39 3942,53 46-4496,1 0 1,0 0-1,0-1 1,1 1-1,-1-1 0,0 1 1,1-1-1,-1 0 0,1 1 1,0-1-1,0 0 1,0 0-1,0 0 0,1 0 1,-1 0-1,1 0 0,0 0 1,0 0-1,0 0 1,0-1-297,0 2 112,1 1 1,0-1 0,0 0-1,-1 1 1,1-1 0,0 0-1,1 1 1,-1-1 0,0 1-1,0 0 1,1-1 0,-1 1-1,0 0 1,1 0 0,0 0-1,-1 0 1,1 0 0,-1 0 0,1 0-1,0 0 1,0 1 0,0-1-1,0 1-112,47-11 658,-42 10-549,49-4 138,1 1 0,-1 3 0,1 3 0,17 4-247,225 37-1919,-222-30-867,-30-6-1328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354 447 11138,'23'-6'4377,"-33"-1"891,-23 0-806,12 5-4339,1 2 283,0 0 0,0 2 0,0 0 0,1 1 0,-1 1-1,1 0 1,0 2 0,0 0 0,-7 4-406,19-7 15,0 0 1,1 0-1,-1 1 0,1 0 0,0 0 0,0 0 1,0 1-1,1 0 0,0 0 0,0 0 0,0 0 1,0 1-1,1 0 0,0 0 0,0 0 0,0 1 1,1-1-1,0 1 0,1 0 0,-1 0 0,1 0 1,0 0-1,1 0 0,0 1 0,0-1 0,1 0 1,-1 1-16,1-5 5,0 0 0,1 0 0,-1 1-1,1-1 1,-1 0 0,1 0 0,0 1 0,0-1 0,0 0 0,1 0 0,-1 0 0,1 0 0,-1 0 0,1-1 0,0 1 0,0 0 0,0-1 0,1 0 0,-1 1 0,1-1 0,-1 0 0,1 0 0,0 0 0,-1-1 0,1 1 0,0-1 0,0 1 0,0-1 0,1 0 0,-1 0-1,0 0 1,0-1 0,0 1 0,1-1 0,-1 0 0,0 0 0,1 0 0,-1 0 0,2-1-5,5 1 18,-1-1-1,1 0 1,0-1 0,-1 0-1,0-1 1,0 0 0,0 0-1,0-1 1,0 0-1,0-1 1,-1 0 0,0 0-1,2-2-17,23-24 46,-2-2 0,-1 0 0,-2-2 0,-2-2-1,-1 0 1,-1-1 0,-3-2 0,-1 0-1,-1-1-45,-11 22 7,-1 0-1,0 0 0,-1-1 1,-2 0-1,0 0 0,0 0 1,-2-1-1,-1 1 0,0 0 1,-2-1-1,0 1 0,-2-7-6,3 26-1,0 0 0,0 1 0,0-1 0,0 0 0,0 0-1,-1 0 1,1 0 0,0 0 0,0 1 0,-1-1 0,1 0-1,0 0 1,-1 0 0,1 1 0,-1-1 0,1 0 0,-1 0-1,1 1 1,-1-1 0,0 1 0,1-1 0,-1 0-1,0 1 1,0-1 0,1 1 0,-1 0 0,0-1 0,0 1-1,1-1 1,-1 1 0,0 0 0,0 0 0,0 0 1,-1 0 0,0 1 1,1-1 0,-1 1 0,0 0-1,0 0 1,1 0 0,-1 0 0,1 0-1,-1 0 1,1 1 0,-1-1 0,1 0-1,0 1 1,0-1 0,0 1-1,-40 61 98,33-46-79,1-1 0,0 2 0,2-1 0,0 1 0,1 0 0,1 0 0,0 0 0,2 0 0,0 0 0,1 0 0,0 1 0,3 10-19,0-7 14,1 0 0,0 0 1,2 0-1,0-1 0,2 0 0,0 0 0,1-1 0,2 0 0,0 0 1,4 4-15,-9-16 13,1 0 0,1 0 1,-1 0-1,1-1 1,1 0-1,-1-1 1,1 0-1,0 0 1,0-1-1,1 0 1,0-1-1,0 0 0,0 0 1,0-1-1,0 0 1,1-1-1,-1 0 1,1-1-1,0 0 1,10-1-14,-11 0 13,1 0 0,-1-1 1,0 0-1,1-1 0,-1 0 1,0-1-1,0 0 0,0 0 1,-1-1-1,1-1 1,-1 1-1,0-1 0,0-1 1,-1 0-1,0 0 0,0-1 1,0 0-1,0 0 0,-1-1 1,-1 0-1,4-4-13,-8 9 3,0 0 0,-1 0 0,1 0 1,-1 0-1,1 0 0,-1 0 0,0 0 0,0 0 0,0-1 0,0 1 1,-1 0-1,0-1 0,1 1 0,-1 0 0,0-1 0,-1 1 0,1-1 0,-1 1 1,1 0-1,-1 0 0,0-1-3,0 2-1,0 1 1,0-1 0,0 1-1,-1-1 1,1 1-1,0 0 1,-1-1-1,1 1 1,-1 0-1,0 0 1,1 0-1,-1 0 1,0 0-1,1 0 1,-1 1 0,0-1-1,0 0 1,0 1-1,0 0 1,1-1-1,-1 1 1,0 0-1,0 0 1,0 0-1,0 0 1,0 0 0,0 1-1,0-1 1,0 0-1,1 1 1,-1 0-1,0-1 1,0 1-1,0 0 1,1 0-1,-1 0 1,-4 1-2,0 0-1,1 1 0,-1 0 0,1 0 0,0 0 1,0 1-1,0-1 0,1 1 0,-1 0 1,1 1-1,0-1 0,0 1 0,0-1 0,1 1 1,0 1-1,-1-1 0,2 0 0,-1 1 1,1-1-1,0 1 0,0 0 0,0 0 0,1-1 1,-1 5 2,2-2 0,-1-1 1,1 1 0,1-1-1,-1 1 1,1-1 0,0 0 0,1 1-1,0-1 1,0 0 0,1 0-1,-1 0 1,2 0 0,-1 0 0,1-1-1,0 1 1,0-1 0,1 0-1,-1 0 1,6 4-1,4 2 7,-1-1 0,2 0 0,0-1 0,0 0 0,1-1 0,0-1-1,10 3-6,-13-5 66,1-1 0,-1-1 0,1 0-1,0-1 1,0 0 0,0-1 0,0-1-1,1 0 1,10-2-66,-22 1-91,18-6-420,-21 5 282,1 1 0,-1-1-1,1 1 1,-1-1 0,0 0-1,1 1 1,-1-1 0,0 0-1,1 1 1,-1-1-1,0 0 1,0 1 0,0-1-1,0 0 1,0 1 0,0-1-1,0 0 1,0 0-1,0 1 1,0-1 0,0 0-1,0 0 230,-10-35-4475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4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374 585 8114,'-1'-3'718,"0"1"1,-1 0 0,1-1 0,-1 1-1,1 0 1,-1 0 0,0-1-1,0 1 1,0 1 0,-1-2-719,-26-16 2535,-26 0-1690,50 18-349,-6-1-120,-1 1-1,1 0 0,-1 1 0,0 0 0,0 0 1,1 2-1,-1 0 0,1 0 0,-1 1 0,1 0 1,0 1-1,0 0 0,0 1 0,1 0 0,-6 3-375,11-5 78,-1 0 1,1 0-1,0 0 0,0 1 0,0-1 0,1 1 0,-1 0 0,1 0 0,0 1 1,0 0-1,0-1 0,1 1 0,0 0 0,0 1 0,0-1 0,0 1 1,1-1-1,-2 6-78,3-6 13,1 0 0,-1 0 1,1 0-1,0-1 0,0 1 1,0 0-1,1 0 1,0 0-1,0-1 0,0 1 1,1 0-1,-1-1 0,1 1 1,0-1-1,0 1 0,1-1 1,-1 0-1,1 0 1,0 0-1,0 0 0,0-1 1,1 1-1,2 2-13,3 1-34,0 0-1,0-1 1,1 0 0,0-1 0,0 1-1,0-2 1,0 0 0,1 0 0,0 0-1,1-1 35,68 12-4686,-17-12 520</inkml:trace>
  <inkml:trace contextRef="#ctx0" brushRef="#br0" timeOffset="411.93">809 663 7546,'1'-3'572,"1"0"0,-1 0 0,1 0 0,-1-1 0,0 1 1,0 0-1,0 0 0,0-1 0,-1 1 0,0-1 0,1 1 1,-1 0-1,0-1 0,-1 1 0,1-1 0,0 1 0,-1 0 1,0-1-1,0 1 0,0 0 0,-1-3-572,-1 3 229,1 1 0,0-1 0,-1 0 0,1 1 1,-1 0-1,0 0 0,1 0 0,-1 0 0,0 0 0,-1 0 0,1 1 0,0-1 0,0 1 0,-1 0 0,1 0 0,0 0 1,-1 1-1,1-1 0,-1 1 0,1 0 0,-4 0-229,-12-1 407,0 2-1,0 0 1,0 1 0,0 1 0,0 1-1,1 1 1,-6 2-407,13-3 104,-1 0-1,1 0 0,0 2 1,0-1-1,0 1 1,1 1-1,0 0 0,0 0 1,1 1-1,0 1 1,-8 7-104,15-13 6,0 0 0,0-1 1,0 1-1,0 0 0,0 0 0,1 0 1,-1 0-1,1 0 0,0 1 1,-1-1-1,2 0 0,-1 1 0,0-1 1,1 0-1,0 1 0,-1-1 1,1 1-1,1-1 0,-1 1 0,0-1 1,1 1-1,0-1 0,-1 0 1,2 1-1,-1-1 0,0 0 0,0 0 1,1 0-1,0 0 0,0 0 1,0 0-1,0 0 0,0-1 0,0 1-6,4 3 6,1 0-1,-1 0 0,1-1 0,0 0 0,0 0 0,1-1 0,0 0 0,-1 0 0,1-1 0,0 1 1,1-2-1,-1 1 0,1-1-5,7 1 15,2 0 1,-1-2-1,0 1 1,0-2-1,1 0 0,-1-1 1,9-3-16,-17 3 13,0-1-1,0 0 1,0-1 0,0 0 0,-1 0-1,1-1 1,-1 0 0,0-1 0,0 1-1,0-2 1,-1 1 0,0-1 0,0 0 0,4-5-13,-9 8 1,0-1 0,0 1 1,0-1-1,-1 1 1,1-1-1,-1 1 1,0-1-1,0 0 1,0 0-1,-1 1 0,0-1 1,1 0-1,-1-1-1,0 4 12,0 0 0,0 0-1,0 0 1,1 0 0,-1 0-1,0 0 1,-1 0 0,1 1-1,0-1 1,0 0 0,0 0 0,0 0-1,-1 0 1,1 0 0,0 0-1,-1 0 1,1 0 0,-1 1-1,1-1 1,-1 0 0,1 0-1,-1 1 1,0-1 0,1 0-1,-1 1 1,0-1 0,1 0 0,-1 1-1,0-1 1,0 1 0,0 0-1,1-1 1,-1 1 0,0-1-1,0 1 1,0 0 0,0 0-1,0 0 1,0-1 0,0 1-1,0 0 1,0 0 0,0 0 0,0 1-1,1-1 1,-1 0 0,0 0-1,0 0 1,0 1 0,0-1-1,0 1-11,0-1 12,0 1-1,0 0 1,0 0-1,0 0 1,0 0-1,0 0 1,0 0-1,1 0 1,-1 0-1,1 0 1,-1 0-1,0 0 1,1 0 0,0 0-1,-1 1 1,1-1-1,0 0 1,0 0-1,-1 1 1,1-1-1,0 0 1,0 0-1,0 0 1,1 1-1,-1-1 1,0 0-1,0 0 1,1 1-1,-1-1 1,1 0-1,-1 0 1,1 0-1,-1 0 1,1 0-1,0 0 1,0 1-12,25 44 121,17-2 436,-16-25-1378,1-11-3869,0-10 398</inkml:trace>
  <inkml:trace contextRef="#ctx0" brushRef="#br0" timeOffset="882.28">1246 560 9722,'0'0'278,"-1"-1"0,1 0 0,0 0 0,0 1 0,-1-1 0,1 0 0,-1 1 0,1-1 0,0 0 1,-1 1-1,0-1 0,1 1 0,-1-1 0,1 0 0,-1 1 0,0 0 0,1-1 0,-1 1 0,0-1 0,1 1 0,-1 0 0,0-1 0,1 1 0,-1 0 0,0 0 0,0 0 0,0-1 0,1 1 0,-1 0 0,0 0 0,0 0 1,0 0-1,1 1 0,-1-1 0,0 0 0,0 0-278,-1 2 266,0-1 1,0 1-1,1 0 1,-1-1 0,1 1-1,-1 0 1,1 0-1,0 0 1,0 0 0,-1 0-1,2 0 1,-1 1-1,0-1-266,-19 70 1330,14-28-949,3-1 0,1 1 1,2 0-1,5 35-381,31 179 281,-18-148-148,-13-82-101,4 51 190,-36-136 512,26 53-720,-18-49 113,3 0 0,1 0 0,4-1 0,1-1 0,3-3-127,6 41 9,1 0 1,0 0-1,1 0 1,1 1-1,1-1 0,1 0 1,0 1-1,4-10-9,-3 14-2,0 1-1,1 0 1,0 1-1,0-1 0,1 1 1,1 0-1,0 1 1,0 0-1,1 0 1,0 1-1,0 0 0,9-5 3,-9 7-7,0 0-1,1 1 1,0 1 0,0-1-1,0 2 1,1-1-1,-1 2 1,1-1 0,0 1-1,0 1 1,0 0-1,6 1 8,-12-1-4,1 1-1,-1 0 1,0 1 0,1 0-1,-1-1 1,1 2 0,-1-1-1,0 1 1,0-1-1,0 1 1,0 1 0,0-1-1,0 1 1,0 0-1,-1 0 1,1 0 0,-1 1-1,0-1 1,0 1 0,0 0-1,-1 0 1,1 1-1,-1-1 1,0 1 0,1 3 4,-2-5-3,-1 0 1,0 0-1,0 0 1,0 0-1,-1 1 1,1-1-1,-1 0 1,0 0-1,0 0 1,0 1-1,0-1 1,0 0-1,-1 0 1,1 0-1,-1 0 1,0 0 0,0 1-1,0-1 3,-2 3-3,0 0 1,-1 0-1,1 0 1,-1 0-1,0-1 0,-1 1 1,1-1-1,-4 2 3,-11 10 56,0-2 0,-2-1 0,1 0 0,-8 2-56,27-15 10,-47 23 355,-21 11-2312,65-32 927,0 0 0,1 0 0,-1 0 0,1 1 0,-1-1 0,1 1 0,0 0 0,-1 2 1020,-3 11-6556</inkml:trace>
  <inkml:trace contextRef="#ctx0" brushRef="#br0" timeOffset="1364.61">1909 757 10514,'4'-7'1142,"0"1"0,-1-1 0,0 0-1,0 0 1,-1 0 0,0 0 0,0 0-1,0-5-1141,-2 11 107,0-1 0,1 1-1,-1-1 1,0 1 0,0-1 0,0 1-1,0-1 1,0 1 0,-1-1-1,1 0 1,0 1 0,-1-1 0,1 1-1,-1 0 1,0-1 0,1 1 0,-1-1-1,0 1 1,0 0 0,0 0-1,0-1 1,0 1 0,0 0 0,0 0-1,0 0 1,0 0 0,0 0-1,-1 0 1,1 0 0,0 1 0,-1-1-1,1 0 1,-1 1 0,1-1-1,-1 1 1,1 0 0,-1-1 0,1 1-1,-1 0 1,1 0 0,-1 0-1,0 0 1,1 0-107,-8 0 140,-1 1 0,1 0 0,1 1 0,-1 0 0,0 0 0,0 1 0,1 0 1,-1 1-1,1 0 0,0 0 0,0 0 0,1 1 0,-3 2-140,4-3 35,1 0 0,-1 1 0,1-1 0,0 1 0,0 0 0,1 1 0,-1-1 0,1 1 0,0 0 0,1 0 0,-1 0 0,1 0 0,0 1 1,1-1-1,0 1 0,0 0 0,0 2-35,1-8 4,1 1 1,0-1-1,0 1 0,-1 0 1,1-1-1,1 1 1,-1-1-1,0 1 1,0-1-1,0 1 0,1-1 1,-1 1-1,1-1 1,-1 1-1,1-1 1,0 1-1,-1-1 0,1 0 1,0 1-1,0-1 1,0 0-1,0 0 0,0 0 1,0 0-1,0 0 1,1 0-1,-1 0 1,0 0-1,1 0-4,2 1 10,0-1-1,0 0 1,0 0 0,0 0-1,1 0 1,-1-1 0,0 0-1,0 0 1,0 0 0,0 0-1,3-1-9,10-1 28,-1-1 0,0-1 0,0-1 0,0 0 0,6-4-28,44-23 108,-65 35 222,-5 10-119,-10 13 128,14-25-325,-5 7 42,1 0-1,0 0 1,1 0-1,0 0 1,0 1 0,1 0-1,0-1 1,0 1-1,1 0 1,0 7-56,1-11 27,1-1 0,-1 1 0,1-1 0,0 0 0,0 1-1,1-1 1,-1 0 0,1 1 0,0-1 0,0 0 0,1 0 0,-1-1 0,1 1 0,0 0 0,0-1 0,0 0 0,0 1 0,0-1-1,1 0 1,-1-1 0,1 1 0,1 0-27,25 15-4213,5 1 445</inkml:trace>
  <inkml:trace contextRef="#ctx0" brushRef="#br0" timeOffset="1693.94">2508 776 10114,'0'-1'183,"1"0"0,0 1 0,0-1 0,-1 0-1,1 1 1,0-1 0,-1 0 0,1 0 0,-1 0 0,1 0 0,-1 1 0,1-1-1,-1 0 1,0 0 0,1 0 0,-1 0 0,0 0 0,0 0 0,0 0-1,0 0 1,0 0 0,0 0 0,0 0 0,0 0 0,0 0 0,0 0-1,0 0 1,-1 0 0,1 0 0,0 0 0,-1 0 0,1 0 0,-1 0-1,1 0 1,-1 0 0,1 1 0,-1-1 0,0 0 0,1 0 0,-1 1 0,0-1-1,0 0-182,-5-2 595,1 1 0,0 0 0,-1 0 0,1 1-1,-1 0 1,1 0 0,-1 0 0,-3 0-595,-9-1 753,0 2 0,1-1 0,-1 2 0,0 1 0,-6 1-753,18-3 87,1 1 1,0 0-1,-1 1 0,1-1 1,0 1-1,0 0 0,0 0 0,0 1 1,0-1-1,0 1 0,1 0 1,-1 1-1,1-1 0,0 1 0,0-1 1,0 1-1,0 1 0,1-1 1,-2 2-88,5-4 9,-1-1 1,0 1 0,0 0-1,0 0 1,1 0 0,-1 0-1,1 0 1,0-1 0,-1 1-1,1 0 1,0 0 0,0 0-1,0 0 1,1 0 0,-1 0-1,0 0 1,1 0 0,-1 0-1,1-1 1,-1 1 0,1 0-1,0 0-9,2 2 8,-1 0 0,1-1 1,-1 0-1,1 1 0,0-1 0,0 0 0,0 0 0,1-1 0,-1 1 0,2 0-8,9 5 19,0 0-1,0-1 0,1-1 0,0 0 0,4 0-18,3 1-2,1-2 1,0 0-1,1-1 1,-1-1 0,1-2-1,14 0 2,-21-2-686,0 0 0,-1-2 0,1 0 0,4-2 686,-7 1-1673,0-1 0,0 0 0,-1-1 1,0-1-1,3-1 1673,16-12-5786</inkml:trace>
  <inkml:trace contextRef="#ctx0" brushRef="#br0" timeOffset="2022.54">2810 793 1800,'18'-22'1886,"17"-28"1337,-18 11 6897,-19 53-3375,3 4-3794,8 39-3692,-7-45 1564,-1-11-839,2 18 257,1 0 1,1 0-1,0 0 0,4 7-241,-7-23-56,0 1 1,-1-1-1,1 1 0,1-1 1,-1 1-1,0-1 0,1 0 1,-1 0-1,1 0 1,0-1-1,0 1 0,0-1 1,2 1 55,-3-2-222,0 0 0,0 0 1,0 0-1,0 0 1,0-1-1,0 1 1,0-1-1,1 0 1,-1 1-1,0-1 0,0 0 1,1 0-1,-1-1 1,0 1-1,1 0 222,20-12-5520,8-15-1051</inkml:trace>
  <inkml:trace contextRef="#ctx0" brushRef="#br0" timeOffset="2023.54">3029 442 9498,'-30'-49'4113,"6"5"64,8 21-2649,2 8-392,6 12-247,12 6 1583,3 7-6649,9 5 3329</inkml:trace>
  <inkml:trace contextRef="#ctx0" brushRef="#br0" timeOffset="2466.1">3313 44 9530,'-4'3'13167,"3"11"-9924,2 29-4134,-1-39 1712,-1 129 2047,-6 18-2868,4-114 132,2 0 1,2 0-1,1-1 0,2 1 1,2 7-133,-3-28 21,0-1-1,1-1 1,1 1 0,0 0-1,1-1 1,1 0 0,0-1-1,1 1 1,0-1 0,1-1 0,0 1-1,1-2 1,9 8-21,-14-14 15,0-1 0,1 0 0,-1 0 0,1 0-1,0-1 1,1 0 0,-1 0 0,0 0 0,1-1 0,0 0 0,-1-1-1,1 1 1,0-1 0,0-1 0,0 1 0,0-1 0,0 0 0,-1 0 0,1-1-1,0 0 1,0-1 0,6-1-15,-9 1 12,1 1-1,0-2 1,-1 1 0,1 0-1,-1-1 1,0 0-1,0 0 1,0 0 0,0 0-1,0-1 1,-1 0-1,0 1 1,1-1 0,-2 0-1,1-1 1,0 1-1,-1-1 1,1 1 0,-1-1-1,-1 1 1,1-1-1,-1 0 1,1 0 0,-2 0-1,1 0 1,0 0-1,-1 0 1,0 0 0,0 0-1,0 0 1,-1-1-12,0 2 5,0-1 1,0 0-1,0 1 0,-1-1 1,1 1-1,-1 0 1,0-1-1,-1 1 1,1 0-1,-1 0 0,0 1 1,0-1-1,0 0 1,0 1-1,-1-1-5,3 3-1,0 0 0,0 0 0,0 1 0,0-1-1,-1 0 1,1 0 0,0 1 0,0-1 0,-1 0 0,1 1 0,0 0 0,-1-1 0,1 1-1,0 0 1,-1-1 0,1 1 0,-1 0 0,1 0 0,-1 0 0,1 0 0,0 1-1,-1-1 1,1 0 0,-1 1 0,1-1 0,0 0 0,-1 1 0,1 0 0,0-1 0,0 1-1,-1 0 1,1-1 0,0 1 0,0 0 0,0 0 0,0 0 0,0 0 0,0 0-1,0 0 1,0 1 0,1-1 0,-1 0 0,0 0 0,1 1 0,-1-1 0,1 0 0,-1 1-1,1-1 1,-1 0 0,1 1 1,-2 4-4,0 0 1,1 0-1,-1-1 0,1 1 0,1 0 1,-1 0-1,1 1 0,0-1 0,0 0 0,1 0 1,-1 0-1,1 0 0,1 0 0,-1-1 1,1 1-1,0 0 0,1-1 0,-1 1 0,1-1 1,0 0-1,0 1 0,1-1 0,-1-1 4,4 6 3,1-1-1,-1 0 0,2 0 0,-1-1 0,1 0 0,0-1 1,1 0-1,-1 0 0,1-1 0,1 0 0,2 0-2,4 1 59,0-1 0,1 0 0,-1-2 0,1 0 0,0-1 0,3 0-59,-12-2-4,0-1 0,0 0-1,0 0 1,0 0 0,0-2 0,0 1 0,-1-1 0,1 0 0,0-1 0,-1 0 0,1 0 0,-1-1 0,2-1 4,-7 3-512,1 0 1,-1 0 0,0-1 0,0 1-1,0-1 1,0 0 0,-1 0 0,1 0 0,-1-1 511,16-36-4173</inkml:trace>
  <inkml:trace contextRef="#ctx0" brushRef="#br0" timeOffset="2809.78">3202 408 12963,'-34'-26'3985,"21"-1"696,24 17-3793,27 6-192,14 8-448,28 4 584,6 7 1041,27 8-6546,-7 5 3256</inkml:trace>
  <inkml:trace contextRef="#ctx0" brushRef="#br0" timeOffset="3912.06">3862 0 11707,'-44'15'3864,"2"-2"969,-4 4-3064,10 9-273,-2 7-288,12 0-624,0 3 401,10-1 439,-2 8-6585,3-3 3064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4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106 129 5265,'-1'-9'1446,"0"-1"0,0 1 1,1-1-1,0 1 0,1-9-1446,-1-40 6651,0 58-6595,0 0-1,0 0 1,0 0 0,0 0 0,0-1-1,0 1 1,0 0 0,0 0 0,0 0-1,0-1 1,0 1 0,0 0 0,0 0-1,0 0 1,0 0 0,0-1 0,0 1-1,0 0 1,-1 0 0,1 0 0,0 0-1,0-1 1,0 1 0,0 0 0,0 0-1,0 0 1,0 0 0,-1 0 0,1 0-1,0-1 1,0 1 0,0 0 0,0 0 0,0 0-1,-1 0 1,1 0 0,0 0 0,0 0-1,0 0 1,0 0 0,-1 0 0,1 0-1,0 0 1,0 0 0,0 0 0,-1 0-1,1 0 1,0 0 0,0 0 0,0 0-1,0 0 1,-1 0 0,1 0 0,0 0-1,0 0-55,-9 12 1692,-8 23-914,-1 29-373,2 0 0,2 1 0,4 1 1,3 0-1,2 0 0,3 0 1,4 0-1,2 1 0,4 12-405,-3-46 52,2 1-1,1 0 1,5 11-52,-8-31 18,0-1-1,1 0 1,0 0 0,1 0-1,0-1 1,1 0-1,0 0 1,1-1-1,3 2-17,-9-10 45,-1-1 0,1 0 0,1 0-1,-1 0 1,0-1 0,0 1-1,1-1 1,-1 0 0,1 0 0,-1 0-1,1 0 1,-1-1 0,1 1-1,-1-1 1,1 0 0,2 0-45,68-8 378,-34 2-207,44-5 339,-30 2-5628,-12 3 911</inkml:trace>
  <inkml:trace contextRef="#ctx0" brushRef="#br0" timeOffset="504.94">1023 718 10986,'-4'-5'768,"0"-1"0,-1 1-1,0 0 1,0 0 0,0 1-1,0 0 1,-1-1-1,0 2 1,0-1 0,0 1-1,0 0 1,0 0 0,-1 1-1,0-1-767,-2 1 464,-1 0 0,0 0 0,1 1 0,-1 0 0,0 1 0,0 0 0,1 0 0,-1 1 0,-5 1-464,-1 2 186,0 0 0,0 0 0,0 2 0,0 0 0,1 1 0,0 0-1,1 1 1,-1 1 0,1 0 0,1 1 0,-6 5-186,14-10 27,1-1 0,0 1 0,-1 0 1,2 0-1,-1 1 0,0-1 0,1 1 0,0-1 0,1 1 1,-1 0-1,1 0 0,0 1 0,1-1 0,-1 0 0,1 1 1,0-1-1,1 0 0,0 7-27,0-9 3,0 0 1,1 0 0,0 0-1,0 0 1,0 0-1,0 0 1,1 0-1,-1-1 1,1 1 0,0 0-1,0-1 1,0 0-1,1 1 1,-1-1-1,1 0 1,0 0 0,0 0-1,0-1 1,0 1-1,0-1 1,0 1-1,1-1 1,-1 0 0,1-1-1,0 1 1,0 0-1,-1-1 1,1 0 0,0 0-1,1 0-3,4 1 10,0-1 1,0 0-1,0-1 0,0 0 0,1 0 0,-1-1 1,0 0-1,0-1 0,0 0 0,0 0 1,-1-1-1,1 0 0,-1 0 0,1-1 1,-1 0-1,1-2-10,-4 4 9,0-1 1,-1 0-1,0 0 1,0-1-1,0 1 0,0-1 1,0 0-1,-1 0 1,0 0-1,0 0 1,0-1-1,0 1 1,-1-1-1,1 1 0,-1-1 1,0 0-1,-1 0 1,1 0-1,-1-1 1,0 1-1,0 0 1,-1 0-1,0 0 0,0-1 1,0 1-1,0 0 1,-1-1-1,0-1-9,0 4 9,0 1 0,0-1 0,0 1 0,0 0 0,0-1-1,0 1 1,-1 0 0,1 0 0,-1 0 0,0 0 0,1 0 0,-1 0 0,-2-1-9,-9 1 98,12 2-94,1 1 1,-1 0-1,0-1 1,0 1-1,1 0 1,-1 0-1,1-1 1,-1 1 0,1 0-1,-1 0 1,1 0-1,-1 0 1,1 0-1,0 0 1,-1 0 0,1 0-1,0 0 1,0 0-1,0 0-4,-1 6 23,1-1-1,-1 0 1,2 1-1,-1-1 0,1 0 1,-1 1-1,2-1 1,-1 0-1,1 0 1,0 0-1,0 0 0,1 0 1,-1 0-1,1 0 1,1-1-1,-1 0 1,1 1-1,0-1 0,0-1 1,0 1-1,1 0 1,0-1-1,-1 0 1,2 0-1,-1-1 0,3 2-22,6 4-207,0-1 0,1 0-1,0-1 1,0 0-1,11 2 208,39 7-3781,-56-14-402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5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651 514 10474,'-16'-9'1360,"-1"1"-1,1 1 1,-1 1-1,-1 0 1,1 2-1,-16-3-1359,9 3 897,0 2 1,-1 0-1,1 2 0,-23 2-897,14 2 460,1 1 0,0 2 0,1 0 0,-1 3 0,1 0 0,1 2 0,-23 13-460,44-20 50,1 0-1,-1 1 1,1 0 0,1 1-1,-1-1 1,1 1-1,0 1 1,0 0 0,1 0-1,-2 3-49,6-9 8,1 1-1,-1-1 1,1 0 0,-1 1-1,1-1 1,0 1-1,0-1 1,0 1-1,1-1 1,-1 1 0,0 0-1,1 0 1,0-1-1,-1 1 1,1 0-1,0 0 1,1-1 0,-1 1-1,0 0 1,1-1-1,0 1 1,-1 0 0,1-1-1,0 1 1,0-1-1,0 1 1,1-1-1,-1 1 1,1-1 0,-1 0-1,1 0 1,0 0-1,0 0 1,0 0 0,0 0-1,0 0 1,0-1-1,2 2-7,2 0 7,0 0-1,1 0 1,-1 0-1,1-1 1,-1 0-1,1-1 1,0 1-1,-1-1 0,1 0 1,0-1-1,0 0 1,0 0-1,0 0 1,-1-1-1,1 0 1,0-1-1,0 1 1,-1-1-1,1 0 1,3-3-7,2 1 17,0-2 0,0 1-1,-1-2 1,0 1 0,0-2 0,-1 1 0,0-1 0,0-1 0,-1 0 0,5-6-17,-3-1 24,0 0 1,-1 0-1,-1-1 0,0 0 1,-2-1-1,0 1 0,-1-2 1,0 1-1,-2-1 0,0 1 1,-1-1-1,-1 0 0,-1 0 1,-1-9-25,-1-22 151,-3 0 0,-1 0-1,-3 1 1,-13-44-151,18 80 261,-1 0-1,0 0 0,-1 0 1,-2-3-261,7 16 8,0 1 1,0-1-1,0 0 1,0 0-1,0 0 1,0 0-1,0 0 1,0 0-1,-1 0 1,1 0-1,0 0 1,0 0-1,0 0 1,0 0-1,0 1 1,0-1-1,0 0 1,0 0-1,0 0 1,0 0-1,0 0 1,0 0-1,0 0 1,0 0-1,0 0 1,0 0-1,-1 0 1,1 0-1,0 0 1,0 0-1,0 0 1,0 0-1,0 0 1,0 0-1,0 0 1,0 0-1,0 0 1,0 0-1,0 0 1,-1 0-1,1 0 1,0 0-1,0 0 1,0 0-1,0 0 1,0 0-1,0 0 1,0 0-1,0 0 1,0 0-1,0 0 1,0 0-1,0 0 1,0 0-1,0-1 1,-1 1-1,1 0 1,0 0-1,0 0 1,0 0-9,-1 14 177,1 19-79,12 83 272,8 9-370,-11-79 54,2-1 0,2-1 1,1 0-1,9 13-54,-17-44 14,1-1 0,0 1 0,0-1-1,2-1 1,-1 1 0,2-1 0,-1-1 0,1 0 0,1 0-1,0-1 1,0-1 0,8 5-14,-14-9 12,1-1 0,0 0 0,1 0 0,-1-1 0,0 1-1,1-1 1,-1-1 0,1 1 0,-1-1 0,1 0 0,0-1 0,0 0 0,-1 0-1,1 0 1,0-1 0,0 0 0,-1 0 0,1-1 0,-1 1 0,1-1 0,-1-1-1,0 1 1,1-1 0,-1-1 0,-1 1 0,1-1 0,3-2-12,-2 0 21,0-1 0,-1 1 0,0-1 0,0 0 0,-1-1 0,1 1 0,-2-1 0,1 0 0,-1 0 0,0 0 0,-1-1 0,1-4-21,-1 7 12,-1 0 1,-1-1 0,1 1 0,-1-1-1,0 0 1,-1 1 0,0-1-1,0 0 1,0 0 0,-1 1 0,0-1-1,0 1 1,0-1 0,-1 1-1,0-1 1,-1 1 0,-1-4-13,4 10 1,0-1-1,-1 0 1,1 0-1,0 0 1,-1 0 0,1 1-1,-1-1 1,1 0 0,-1 1-1,0-1 1,1 0-1,-1 1 1,0-1 0,1 0-1,-1 1 1,0-1 0,0 1-1,1 0 1,-1-1 0,0 1-1,0-1 1,0 1-1,0 0 1,1 0 0,-1 0-1,0-1 1,0 1 0,0 0-1,0 0 0,0 1 0,0-1 1,-1 1-1,1 0 0,0 0 1,0-1-1,0 1 0,0 0 1,0 0-1,0 0 0,0 0 0,0 0 1,1 0-1,-1 1 0,0-1 1,1 0-1,-1 0 0,0 1 0,-2 5 3,0-1-1,1 2 0,0-1 1,0 0-1,0 1 0,0 3-2,1 4 9,0 0 0,1 0 0,1 0 0,0 0 0,1-1 0,0 1 0,2 0 0,3 11-9,-5-22 3,-1 0 0,1 0 0,1 0 0,-1 0 1,1 0-1,-1-1 0,1 1 0,0-1 0,0 0 0,1 0 1,-1 0-1,1 0 0,-1 0 0,1-1 0,0 1 0,0-1 1,0 0-1,0 0 0,1-1 0,-1 1 0,0-1 1,1 0-1,-1 0 0,1-1 0,-1 1 0,1-1 0,-1 0 1,1 0-1,-1 0 0,5-2-3,5 1 15,0-2 0,0 0 0,0 0 1,0-1-1,0-1 0,-1-1 0,1 0 0,-2 0 0,1-1 0,-1-1 0,5-3-15,-11 6 15,0 1 0,0-1-1,0 0 1,0-1 0,-1 0-1,0 1 1,0-2-1,0 1 1,-1 0 0,0-1-1,0 0 1,-1 0-1,1 0 1,-2-1 0,1 1-1,-1 0 1,0-1 0,-1 0-1,0 1 1,0-1-1,0-6-14,-3 9 52,-2 15-36,0 22-12,8-19 67,0 0-1,1-1 0,0 1 0,1-1 0,0-1 0,1 1 0,1-1 0,-1 0 1,2-1-1,-1 0 0,2 0 0,9 8-70,21 25-1383,-8 4-3309,-22-26 185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4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712 175 6745,'1'-1'370,"-1"0"-1,1-1 0,-1 1 0,1-1 0,-1 1 0,1 0 0,-1-1 0,0 1 0,0-1 1,1 1-1,-1-1 0,0 1 0,0-1 0,-1 1 0,1-1 0,0 1 0,0-1 0,-1 1 1,1 0-1,-1-1 0,1 1 0,-1-1-369,-1 0 372,1-1 1,-1 1 0,0-1-1,0 1 1,0 0-1,0-1 1,-1 1-1,1 0 1,-1 1-1,1-1 1,-1 0-373,-2-1 370,-1 0-1,0 0 1,0 0 0,0 1 0,0 0 0,0 0 0,0 1 0,-1-1-1,1 1 1,-7 0-370,-4 3 342,0 0 0,0 1-1,1 1 1,-1 0 0,1 1-1,0 1 1,-4 2-342,-7 5 336,0 0 1,0 2-1,-15 12-336,23-13 184,1 1-1,0 1 1,1 1 0,1 1 0,-9 11-184,-67 103 918,53-73-504,23-36-296,1 2 0,1 0 0,1 0 0,1 1-1,2 0 1,-6 23-118,12-34 17,0-1 0,2 1-1,0 1 1,1-1 0,0 0-1,1 0 1,1 0 0,0 0-1,1 0 1,1 0 0,0 0 0,1 0-1,5 11-16,-2-7 10,2-1 0,0 0 0,1 0-1,1-1 1,0 0 0,1 0-1,1-2 1,1 0 0,0 0 0,12 8-10,-13-13 7,0 0-1,0-2 1,1 0 0,0 0 0,1-1 0,0-1 0,0 0 0,0-1-1,0-1 1,1 0 0,0-2 0,0 1 0,14-1-7,1-2 26,0-1-1,0-1 1,0-2-1,-1-1 1,0-1 0,0-2-1,0-1 1,-1-1 0,25-13-26,-49 21 8,0 0 1,0-1-1,-1 1 1,1-1-1,-1 0 1,1-1-1,-1 1 1,0-1-1,0 0 1,0 0-1,-1 0 1,1 0-1,-1-1 1,0 1-1,0-1 1,-1 0-1,0 0 1,1 0-1,-2 0 1,1 0-1,0 0 1,-1-1-1,0 1 1,0 0-1,-1-1 1,0 1-1,0-1 1,0 1-1,0-1 1,-1 1-1,0 0 1,0-1-1,0 1 1,-1 0-1,0 0 1,0 0-1,0 0 1,0 0-1,-1 0 1,0 0-1,0 1 1,0-1-1,-1 1 1,0 0-1,1 0 1,-1 1-1,-1-1 1,-3-2-9,-3-2 9,0 0 0,0 2-1,-1-1 1,0 1 0,0 1 0,0 0 0,-1 1 0,1 0 0,-1 1 0,-3 0-9,-3 0 42,-1 1 1,1 0-1,-1 1 1,0 2-1,1 0 1,-13 2-43,27-2 57,7 0 1071,3 0-1682,0-1-4439,-4 0 792</inkml:trace>
  <inkml:trace contextRef="#ctx0" brushRef="#br0" timeOffset="469.01">1153 574 12235,'-21'-29'7456,"21"29"-7364,0 0 1,-1-1-1,1 1 0,0 0 1,0 0-1,-1 0 0,1-1 1,0 1-1,0 0 0,-1 0 1,1 0-1,0 0 0,-1 0 1,1-1-1,0 1 1,-1 0-1,1 0 0,0 0 1,-1 0-1,1 0 0,0 0 1,-1 0-1,1 0 0,0 0 1,0 0-1,-1 0 0,1 1 1,0-1-1,-1 0 0,1 0 1,0 0-1,-1 0 0,1 0 1,0 1-93,-5 19 1834,6 23-1229,2-1 0,3 0 0,1 0-1,1 0 1,7 14-605,-2-8 133,-3 0 0,-1 1-1,0 39-132,-9-87 11,1 0 0,-1 0 0,0 0 0,0 0 0,0 0 0,0 0 0,0 0-1,0 0 1,0 0 0,0 0 0,0 0 0,0 0 0,-1 0 0,1 0 0,0 0-1,-1 0 1,1 0 0,-1 0 0,1 0 0,-1 0 0,0 0 0,1 0 0,-1 0 0,0-1-1,1 1 1,-2 0-11,1-1 22,0 0-1,0 0 1,0 0-1,0-1 0,-1 1 1,1 0-1,0-1 1,0 1-1,0-1 0,0 1 1,0-1-1,0 0 1,0 1-1,0-1 1,0 0-1,1 0 0,-1 1 1,0-1-1,0-1-21,-40-53 548,24 25-419,1-1 0,1 0 0,2-1 0,1-1 0,-5-22-129,13 38 9,1-1 0,0 0 0,1 0 0,1 0 0,0 0 0,2 0 0,0 0 0,1 0 0,1 1 0,0-1 0,5-13-9,-5 25-2,0 0 1,0 0-1,0 0 0,1 1 1,0 0-1,0 0 0,0 0 0,1 0 1,0 1-1,-1-1 0,2 1 1,-1 0-1,0 1 0,1-1 0,0 1 1,-1 0-1,1 1 0,0-1 1,1 1-1,-1 1 0,0-1 0,3 0 2,22-4 12,0 1 0,1 2-1,-1 1 1,3 1-12,-24 1 20,9-1-328,10-1 1198,-1 2 0,27 4-890,-2 9-751,-48-11 224,-1 0 1,1 1-1,-1-1 0,1 1 1,-1 0-1,0 0 0,0 0 1,-1 1-1,2 0 527,14 27-4554</inkml:trace>
  <inkml:trace contextRef="#ctx0" brushRef="#br0" timeOffset="881.7">1182 855 12619,'-1'0'3985,"6"-5"976,13-2-3489,16 1-408,8 5-384,17-2-224,-2-1-328,8 4-16,-12-3 401,-2 3 959,-19 3-8,-6 3-6561,-12 0 3113</inkml:trace>
  <inkml:trace contextRef="#ctx0" brushRef="#br0" timeOffset="1264.7">1303 1171 10082,'-13'25'4569,"2"-21"304,8 4-2240,7-3-793,11 1-400,4-5-639,14 2-217,6-9-328,13 1-104,-4-6-80,6 0 176,-9-4 384,2-4 464,-17-8-6569,4-17 2737</inkml:trace>
  <inkml:trace contextRef="#ctx0" brushRef="#br0" timeOffset="1265.7">1412 301 13363,'-4'-18'3801,"-7"-5"1496,-41-11-3737,25 16-120,1 14-255,-4 12-353,0 14-544,-4 17-136,6 5 456,-1 12 368,7-2-6529,10 18-24,13-10-1817</inkml:trace>
  <inkml:trace contextRef="#ctx0" brushRef="#br0" timeOffset="1863.31">1949 570 11258,'1'-15'2816,"-1"-7"2055,1 20-1204,0 13 1154,4 37-4281,3-1 1,1 0-1,2 0 1,8 16-541,73 189 463,-80-222-432,9 6 97,-12-30 24,-9-25-5,-8-18-57,-2 0 1,-1 1-1,-2 0 0,-16-31-89,-18-25 62,-14-15-63,40 72 8,-1 1-1,-19-21-7,32 46-31,9 13-16,10 17 44,7 1 54,1-1 0,0-1 0,2-1 1,0 0-1,1-1 0,1-2 0,14 9-51,-2 0 38,-12-9-8,50 37 138,33 17-168,-82-57 27,1 0 0,0-1 0,1-1 0,0-2 0,1 0 0,24 4-27,-45-12 11,0 1 1,1-2 0,-1 1-1,1 0 1,-1-1-1,1 0 1,-1 0 0,1-1-1,-1 0 1,1 0 0,-1 0-1,0 0 1,1-1-1,-1 0 1,0 0 0,0 0-1,2-2-11,-4 1 15,0 0 0,0 0 0,0-1-1,0 1 1,0-1 0,-1 0-1,1 1 1,-1-1 0,0-1 0,0 1-1,-1 0 1,1 0 0,-1-1-1,0 1 1,0 0 0,-1-1 0,1 1-1,-1-1 1,0 1 0,0-5-15,-2-27 56,-1 1-1,-1-1 1,-6-17-56,4 24 31,1-1 0,1-1 0,2 1-1,1 0 1,1-5-31,0 33-45,0 1-1,0 0 1,0-1 0,1 1-1,-1-1 1,0 1-1,1 0 1,-1-1-1,1 1 1,-1 0 0,1-1-1,0 1 1,0 0-1,-1 0 1,1 0-1,0-1 1,0 1 0,0 0-1,0 0 1,0 0-1,1 1 1,-1-1-1,0 0 1,0 0 0,0 1-1,1-1 1,-1 0-1,0 1 1,1 0-1,-1-1 1,1 1 0,-1 0-1,0-1 1,1 1-1,0 0 46,3 0-478,0 1 1,1-1-1,-1 1 0,0 0 0,0 0 0,0 0 0,0 1 1,0 0-1,1 0 478,15 10-4709</inkml:trace>
  <inkml:trace contextRef="#ctx0" brushRef="#br0" timeOffset="2270.36">2935 617 11819,'4'60'9782,"4"6"-4664,33 144-3652,-20-110 138,-19-85-1294,-8-23-84,-13-37-10,12 27-217,-10-25 37,2-1 1,2 0 0,1-1-1,3-1 1,2 1-1,2-2 1,1 1 0,3 0-1,3-29-36,-1 70 2,-1-1 0,1 1 0,0-1 0,0 1-1,1-1 1,0 1 0,0 0 0,0 0 0,0 0-1,1 0 1,0 0 0,0 1 0,0-1 0,1 1-1,-1 0 1,5-4-2,-2 3-6,1 0 1,0 0-1,0 1 0,0 0 0,1 0 0,-1 1 0,1 0 0,0 0 1,0 0-1,6 0 6,5 0 27,1 0 1,0 1-1,-1 2 0,1 0 1,-1 1-1,1 0 1,0 2-1,-1 0 1,5 3-28,-14-3 27,-1 0 0,0 0 1,0 1-1,0 0 1,0 1-1,-1 0 1,1 1-1,-1-1 0,-1 1 1,1 1-1,1 1-27,-5-4-731,0 1 0,-1 0 1,1 0-1,-1 0 0,0 0 0,0 0 0,0 2 731,7 29-4427</inkml:trace>
  <inkml:trace contextRef="#ctx0" brushRef="#br0" timeOffset="2603.23">3013 821 12843,'-12'0'4185,"50"-4"800,-16 0-3313,11-2-816,11 2-192,-1-3-352,10 3-136,-5 2 345,-5 6 759,-17 1 128,-7 6-6553,-23-3 2993</inkml:trace>
  <inkml:trace contextRef="#ctx0" brushRef="#br0" timeOffset="2947.69">3110 1121 12947,'1'15'4593,"13"-7"1104,8-7-3585,10 2-151,1-10-681,19-1-240,-2-7-672,13-5-152,-6-6-136,0 0 449,-18 5-33,-1 0-6274,-18-3-295,2 1-1993</inkml:trace>
  <inkml:trace contextRef="#ctx0" brushRef="#br0" timeOffset="2948.69">3238 35 14491,'-10'-22'3857,"-10"10"1488,-15 25-3753,-8 16-263,-15 11-25,-2 4-544,0 23 8,13 1 8,1 13-5569,5 7-1064,0-5-1064</inkml:trace>
  <inkml:trace contextRef="#ctx0" brushRef="#br0" timeOffset="3824.99">3881 636 12163,'23'-29'658,"-22"27"-330,0 1 1,-1 0 0,1-1-1,0 1 1,0 0 0,0 0 0,0-1-1,0 1 1,0 0 0,1 0-1,-1 0 1,0 0 0,0 0-1,1 1 1,-1-1 0,1 0-1,0 0-328,0 3 269,-1 0 0,0 0-1,1 0 1,-1 1-1,0-1 1,0 0-1,0 1 1,-1-1-1,1 0 1,-1 1 0,1-1-1,-1 1 1,0-1-1,0 1 1,0 1-269,33 163 2316,-19-108-1903,-2 1 0,-3 1 1,-3-1-1,-1 27-413,-5-86 16,0 0 1,0 0 0,0 1 0,0-1-1,0 0 1,0 0 0,0 1 0,0-1-1,0 0 1,-1 0 0,1 0 0,0 1-1,-1-1 1,1 0 0,-1 0-1,1 0 1,-1 0 0,0 0 0,0 0-1,1 0 1,-1 0 0,0 0 0,0 0-1,0 0 1,0 0 0,-1 0-17,1-1 38,-1 0 0,1 0 0,-1 0 0,1 0 0,0-1 0,-1 1 0,1 0 0,-1-1 0,1 1 0,0-1 0,-1 1 0,1-1 0,0 1 0,0-1 0,-1 0 0,1 0 0,0 0 1,0 0-1,0 0-38,-8-7 208,1 0 0,0 0-1,0-1 1,1 0 0,-2-3-208,-2-8 56,0 0 0,1 0 0,2-1 0,0-1-1,1 1 1,1-1 0,1-1 0,1 1-1,1-1 1,1 1 0,0-1 0,2 0 0,1 0-1,1 1 1,1-1 0,1 1 0,4-15-56,-1 10-5,1-1 1,2 2-1,0-1 1,2 1 0,1 1-1,1 0 1,0 1-1,2 1 1,1 0 0,1 1-1,1 1 1,1 0-1,21-16 5,-34 32-5,0 0-1,0 0 0,0 0 1,1 1-1,-1 0 0,1 1 1,0-1-1,0 1 0,0 1 0,0 0 1,1 0-1,-1 1 0,1 0 6,-3 1-4,-1 0-1,1 0 1,0 1-1,0 0 1,-1 0-1,1 0 1,0 1-1,-1 0 1,0 0-1,1 0 1,-1 1-1,0-1 0,0 1 1,0 1-1,-1-1 1,1 1-1,-1 0 1,0 0-1,2 2 5,0-1-1,0 1 0,0 1-1,-1-1 1,1 1 0,-2 0 0,1 0-1,-1 0 1,0 1 0,-1 0 0,1-1-1,-2 1 1,1 0 0,-1 1 0,0-1-1,-1 0 1,0 1 0,0-1 0,-1 0-1,0 1 1,0-1 0,-1 1-1,0-1 1,0 0 0,-1 1 0,-1-1-1,1 0 1,-1 0 0,0-1 0,-1 1-1,0 0 1,0-1 0,-1 0 0,0 0-1,0-1 1,0 1 0,-1-1 0,0 0-1,-4 3 2,-2 1 9,-1 0-1,0 0 0,-1-1 0,0-1 0,0-1 1,0 0-1,-1 0 0,0-2 0,-1 0 1,1 0-1,-1-2 0,0 0 0,0 0 1,0-2-1,0 0 0,-1-1 0,1 0 1,0-2-1,0 0 0,0 0 0,0-2 1,-1 0-9,8 0-8,17 4-6,22 6-2,8 12 71,-1 3 0,0 1 0,-2 1-1,16 15-54,-7-5 134,1-3 0,21 10-134,-49-32 73,0 0 0,0 0 0,1-2 0,-1 0-1,2-1 1,-1-1 0,0-1 0,1-1 0,1 0-73,-3-1 71,0-1 0,0-1 0,16-3-71,19-12-4950,-21-4 687</inkml:trace>
  <inkml:trace contextRef="#ctx0" brushRef="#br0" timeOffset="4371.47">4957 502 12139,'-1'0'410,"-1"0"1,0 0 0,0 0 0,1 0-1,-1 0 1,0 0 0,0 0 0,1 1-1,-1-1 1,0 1 0,1-1 0,-1 1-1,0 0 1,1 0 0,-1-1 0,1 1-1,-1 0 1,1 0 0,0 1 0,-1-1-1,1 0 1,0 0 0,0 1 0,0-1-1,0 1-410,-1 1 299,1 2 0,0-1-1,0 0 1,0 0-1,0 0 1,1 0 0,0 1-1,0-1 1,0 0-1,1 3-298,6 131 2281,0-33-729,-6 78-1552,-1-179 23,-1 1-1,1-1 0,-1 1 0,0-1 1,0 1-1,-1-1 0,1 0 0,-1 0 1,-1 2-23,3-5 6,0-1 1,-1 1-1,1-1 1,0 0-1,0 1 1,-1-1-1,1 0 1,0 0-1,0 1 1,-1-1-1,1 0 0,0 1 1,-1-1-1,1 0 1,0 0-1,-1 0 1,1 1-1,-1-1 1,1 0-1,0 0 1,-1 0-1,1 0 1,-1 0-1,1 0 1,0 0-1,-1 0 1,1 0-1,-1 0 1,1 0-1,0 0 1,-1 0-1,0 0-6,-13-20 190,6-2-134,0-1 0,2 0-1,1 0 1,1 0 0,1 0 0,0-1 0,2 0 0,2-16-56,1-2 20,2 0 0,2 0 0,1 1-1,8-20-19,-8 36 7,1 1 0,1 0 0,2 0 0,5-8-7,-10 21-2,0 0 1,1 1 0,0 0 0,1 0-1,0 1 1,1 0 0,0 0 0,0 1-1,1 0 1,0 0 1,-6 6-2,-1 0-1,0 0 0,1 0 1,-1 1-1,1-1 1,-1 1-1,1 0 1,-1 0-1,1 0 1,0 1-1,0-1 0,-1 1 1,1 0-1,0 0 1,0 0-1,0 0 1,-1 1-1,1 0 0,0-1 1,1 2 2,2 1 4,-1 0 0,1 0-1,-1 0 1,0 1 0,0 0 0,0 1 0,-1-1 0,1 1 0,-1 0 0,3 4-4,9 13 48,-1 0 0,0 1 0,-2 1 0,-1 0 0,3 9-48,2 11 68,-2 0 1,-3 2-1,-1 0 0,-2 0 0,0 23-68,2 0 73,3-1 0,3 0-73,2-30 92,-12-23 116,-23-32-17,-4-4-437,0 1 0,-23-18 246,-18-11-5368,4 10 894</inkml:trace>
  <inkml:trace contextRef="#ctx0" brushRef="#br0" timeOffset="4700.34">4907 753 7314,'-49'-26'4481,"24"11"-137,5 3-1119,20 6-1056,8 1-377,11 6-640,15 1-112,15 0-447,17 0-17,-2 2-200,24-3-72,-7 5-176,7-1-32,-15 2-32,4-2 984,-24 1-16,3-4-6561,-12 3 3169</inkml:trace>
  <inkml:trace contextRef="#ctx0" brushRef="#br0" timeOffset="5051.19">5794 493 10266,'-10'-7'3921,"-1"0"4856,14 22-3462,3 14-5301,12 100 1129,-15-85-825,3 0 1,2 1-1,2-2 1,1 1-1,3 0-318,-11-37 28,0 0 0,0 0 0,0 0 0,1-1 0,0 0 0,1 0 0,-1 0 0,1 0 0,0-1 0,1 0 0,-1 0 0,1 0 0,0 0 0,0-1 0,0 0 0,1-1 0,0 1 0,6 2-28,-3-4 20,1 1 0,-1-1 1,1-1-1,-1 1 0,1-2 1,-1 0-1,1 0 0,0-1 1,-1 0-1,1-1 0,-1 0 1,1-1-1,0 0-20,12-3 162,-1-2 0,1 0 0,-1-1 0,8-6-162,16-18-5966,-23 9 1333</inkml:trace>
  <inkml:trace contextRef="#ctx0" brushRef="#br0" timeOffset="5403.89">6406 550 10434,'-12'-27'3396,"-2"-3"6641,23 67-5733,5 21-3064,-3 0-1,3 46-1239,-6-41 194,2 0 1,7 18-195,6-33 880,-22-47-908,-1 0 0,1 0 1,0 0-1,0 0 0,-1 0 1,1 0-1,0 0 0,0 0 1,0-1-1,0 1 0,0 0 1,0-1-1,0 1 0,1 0 1,-1-1-1,1 1 28,-1-1-174,-1 0 1,1-1-1,0 1 0,0 0 1,-1-1-1,1 1 0,0 0 0,-1-1 1,1 1-1,0 0 0,-1-1 0,1 1 1,-1-1-1,1 0 0,-1 1 1,1-1-1,-1 1 0,1-1 0,-1 0 1,0 1-1,1-1 0,-1 0 0,0 1 1,1-1-1,-1 0 0,0 0 0,0 1 1,0-1-1,0 0 0,1 0 174,5-27-4419</inkml:trace>
  <inkml:trace contextRef="#ctx0" brushRef="#br0" timeOffset="5404.89">6349 341 13195,'-48'-21'4257,"10"-5"624,30 7-3785,5 12-432,16 14-544,17 9 792,9 2 761,15 9-6514,1-9 3352</inkml:trace>
  <inkml:trace contextRef="#ctx0" brushRef="#br0" timeOffset="5736.95">6930 390 11098,'-22'6'3944,"3"-1"-1439,-1 0-1,1 2 1,0 0-1,-2 2-2504,16-6 163,0 0 0,0 0-1,0 0 1,0 0-1,1 1 1,-1 0 0,1 0-1,0 0 1,0 1-1,1-1 1,-1 1 0,1 0-1,0 0 1,0 0-1,1 0 1,-2 3-163,3-4 15,1 1 1,-1-1-1,0 0 1,1 1-1,0-1 1,0 1-1,1-1 0,-1 1 1,1-1-1,0 0 1,0 1-1,0-1 1,1 0-1,-1 0 1,1 0-1,0 0 0,0 0 1,1 0-1,-1 0 1,4 2-16,9 14 9,0-2 1,2 0 0,7 6-10,-7-7 30,63 56 23,-45-42-23,-1 1 0,8 12-30,-39-41 4,-1-1-1,0 1 0,1 0 1,-1-1-1,0 1 1,0 0-1,-1 0 0,1 1 1,-1-1-1,1 0 0,-1 0 1,0 1-1,0-1 0,-1 1 1,1-1-1,-1 1 1,1-1-1,-1 1 0,0-1 1,0 1-1,-1-1 0,1 1 1,-1-1-1,0 1 0,0-1 1,0 0-1,0 1 1,0-1-1,-1 0 0,0 1-3,-4 3 22,0 1-1,0-1 0,-1-1 1,0 1-1,0-1 1,0 0-1,-1-1 0,0 0 1,0 0-1,-8 3-21,11-5-319,-12 6 742,0 0 0,-1-2 0,-14 5-423,-4-7-4451,26-7 899</inkml:trace>
  <inkml:trace contextRef="#ctx0" brushRef="#br0" timeOffset="6225.21">7339 506 10826,'6'-10'2245,"1"1"-1,1-1 0,-1 1 1,1 0-1,7-5-2244,-14 13 246,0 0 1,1 0-1,-1 0 1,0 0-1,1 0 0,-1 1 1,1-1-1,-1 0 1,1 1-1,-1-1 0,1 1 1,-1-1-1,1 1 1,-1 0-1,1 0 0,0 0 1,-1 0-1,1 0 1,0 0-247,0 1 89,-1-1 1,1 1-1,-1 0 1,1 0-1,-1 0 1,0 0-1,1 0 0,-1 1 1,0-1-1,0 0 1,0 1-1,0-1 1,0 0-1,0 1 1,0-1-1,-1 1 1,1 0-1,0-1 1,-1 1-1,1 0 1,-1-1-1,1 2-89,4 17 268,-1 0-1,0 0 1,-2 0-1,0 1 1,-1-1-1,-1 1 1,-1-1-1,-1 1 1,-3 12-268,-8 28 202,-3-1 0,-12 29-202,-8 26 282,50-180 534,5-59-816,-5 27 97,5-4-97,-13 73 9,2-1-1,1 1 0,1 1 1,2 0-1,10-19-8,-21 44-2,0 0 0,0 0 0,0 1 0,0-1 0,0 0 0,0 0 1,0 1-1,1-1 0,-1 1 0,1-1 0,-1 1 0,1 0 0,-1-1 0,1 1 0,0 0 0,0 0 0,0 0 1,-1 0-1,1 0 0,0 1 0,0-1 0,0 1 0,0-1 0,0 1 0,2-1 2,1 2-3,0 1-1,-1-1 1,1 1 0,-1 0-1,1 0 1,-1 0 0,0 0-1,0 1 1,0 0 0,2 2 3,15 10 4,-1 0 0,-1 2 1,0 1-1,-1 0 1,-1 1-1,-1 1 1,-1 0-1,0 1 0,-2 1 1,0 0-1,5 16-4,-6-9 6,-2 1 0,-1 0 0,-1 1 0,-1-1 0,-2 1-1,-1 1 1,-2-1 0,-1 0 0,-1 9-6,0-37-136,0 0 1,-1 0-1,1 1 0,-1-1 1,1 0-1,-1 0 0,0 0 1,0 0-1,0 0 0,0 0 1,-1 0-1,1 0 0,-1 0 136,1-2-167,0 0 1,-1 0-1,1 0 0,0 0 0,0 0 0,0 0 1,-1-1-1,1 1 0,0 0 0,-1-1 0,1 1 0,-1-1 1,1 1-1,-1-1 0,1 0 0,-1 1 0,1-1 0,-1 0 1,1 0-1,-1 0 0,1 0 0,-1-1 0,1 1 0,-1 0 1,1-1-1,0 1 0,-2-1 167,-21-8-4766</inkml:trace>
  <inkml:trace contextRef="#ctx0" brushRef="#br0" timeOffset="6552.55">7200 871 13979,'-13'-17'5929,"23"-8"-168,19 12-4064,23-1-129,6 3-984,20 0-984,-10 3 496,14 1 168,-13 2 304,5 2 137,-9 2-1386,2 6-5184,-22 0 1200</inkml:trace>
  <inkml:trace contextRef="#ctx0" brushRef="#br0" timeOffset="7107.89">7925 547 7434,'19'-38'4969,"2"9"-576,6 1-777,5 1-2063,13-6-217,0 7-592,11-8-88,1 5-368,17 2-80,-4 4-136,10 5 384,-12 6 49,0 5 991,-23 4-2664,-11 6-3897,-26-4 984</inkml:trace>
  <inkml:trace contextRef="#ctx0" brushRef="#br0" timeOffset="7460.24">8582 277 9642,'-92'143'4121,"87"-99"504,0-9-2569,2 9 41,-1-3-657,1 11 16,0-5-439,1 7-97,-1-8-320,0 7-160,4-12-240,1 2-56,5-8-64,5-1 472,2-13 240,7-8-5961,2-12-616,3-19-1544</inkml:trace>
  <inkml:trace contextRef="#ctx0" brushRef="#br0" timeOffset="7806.12">8883 445 9970,'-30'3'5177,"19"-1"-208,4 7-1816,3 10-1649,10 12-295,2 3-513,1 10-80,-3-5-304,10 12-72,-4-6-152,1-2-24,-1-5-8,4 2 184,-1-14 40,2-7 184,-4-8 464,13-15-6561,0-11 2336</inkml:trace>
  <inkml:trace contextRef="#ctx0" brushRef="#br0" timeOffset="7807.12">9019 354 9498,'-39'-36'3177,"-2"2"479,16 12-2783,12 11 335,11 16 1705,20 10-6506,16 0 3249</inkml:trace>
  <inkml:trace contextRef="#ctx0" brushRef="#br0" timeOffset="8151.12">9642 437 11402,'-4'1'575,"-1"0"0,1 0 0,0 0 0,-1-1 0,1 0 0,0 0 0,-1 0 0,1 0 0,0 0 0,-1-1-575,1 0 411,0 1-1,0-1 1,0 1-1,0 0 1,0 0-1,0 1 0,0-1 1,0 1-1,0 0 1,1 0-1,-2 1-410,-22 9 829,0 1-1,2 2 0,-1 0 1,2 2-1,0 1 0,1 0 1,-7 9-829,22-19 61,0 0 1,1 1-1,0 0 1,1 0-1,-1 0 1,1 1-1,1 0 1,0 0-1,0 1 0,1-1 1,0 1-1,1 0 1,0 0-1,0 0 1,1 1-1,0-1 1,1 0-1,1 1 1,-1-1-1,2 1 1,0 6-62,-1-14 9,1 1 1,0-1 0,0 1-1,0-1 1,0 1 0,0-1-1,1 1 1,0-1 0,-1 0 0,1 0-1,0 0 1,1 0 0,-1 0-1,0 0 1,1-1 0,0 1-1,0-1 1,-1 0 0,1 0-1,2 1-9,0 0 12,0-1 1,1 0-1,0 0 0,0 0 0,-1-1 0,1 1 0,0-1 1,0-1-1,0 1 0,0-1 0,0 0 0,1-1-12,4 1 22,0-2 0,0 1 1,0-2-1,0 1 0,-1-1 0,1-1 0,-1 0 0,1-1 0,-1 0 0,-1 0 0,1-1 0,-1 0 1,5-5-23,-5 2 25,-1 0 0,-1 0 0,0 0 0,0-1 0,-1-1 0,0 1 0,0-1 0,-1 0 0,-1 0 0,0 0 1,-1-1-1,0 1 0,0-1 0,0-8-25,-3 14 20,1 0 0,-1 0 0,0 1 1,0-1-1,-1 0 0,0 0 0,0 1 0,0-1 1,0 0-1,-1 1 0,0 0 0,0-1 0,-1 1 1,0 0-1,1 0 0,-2 0 0,1 0 0,0 1 1,-1-1-1,0 1 0,0 0 0,0 0 0,-1 1 1,1-1-1,-1 1 0,0 0 0,0 0 1,0 0-1,-1 1 0,1 0 0,-4-2-20,2 2 35,0 0-1,-1 1 0,1 0 1,0 0-1,-1 0 1,1 1-1,-8 0-34,-28 10-4782,15 9 807</inkml:trace>
  <inkml:trace contextRef="#ctx0" brushRef="#br0" timeOffset="8584.34">9897 461 12339,'7'16'7779,"13"9"-5169,2 5-1897,-9-9-532,-2 2 1,-1 0-1,0 0 0,-2 0 0,-1 1 1,0 0-1,-2 1 0,-1 0 1,-1-1-1,-1 1 0,-1 0 0,-1 0 1,-2 0-1,0 0 0,-3 10-181,5-34 9,0 0 0,0-1 0,0 1 0,0 0 0,0 0 0,-1-1 0,1 1 0,0 0 0,0-1 0,0 1 0,-1 0 0,1-1 0,0 1 0,-1-1 0,1 1 0,0 0 0,-1-1 0,1 1 0,-1-1 0,1 1 0,-1-1 1,1 1-1,-1-1 0,1 1 0,-1-1 0,0 0 0,1 1 0,-1-1 0,1 0 0,-1 1 0,0-1 0,1 0 0,-1 0 0,0 0 0,0 0 0,1 0 0,-1 0 0,0 0 0,1 0 0,-1 0 0,0 0 0,1 0 0,-1 0 0,0 0 0,0 0 0,1-1 0,-1 1 0,0 0 0,1 0 0,-1-1 0,1 1 0,-1-1 0,0 1 0,1 0 0,-1-1 0,1 1 0,-1-1 0,1 1 0,0-1 0,-1 0 0,1 1 0,-1-1-9,-34-44 334,31 39-303,-31-54 92,2-2 0,3-2 0,3 0 0,2-2 0,2-6-123,20 62 68,1 0 0,0 0 0,0 0 0,1-1 0,0-6-68,1 15 17,0 1 0,0-1 1,0 1-1,0-1 0,0 1 1,1-1-1,-1 1 0,0 0 1,1-1-1,-1 1 0,1-1 1,0 1-1,-1 0 0,1-1 1,0 1-1,0 0 0,0-1-17,0 1 11,0 1 0,0 0-1,1-1 1,-1 1-1,0 0 1,0 0 0,0 0-1,0 0 1,0 0-1,0 0 1,0 0 0,0 0-1,0 0 1,0 0-1,0 0 1,0 1 0,0-1-1,0 0 1,0 1-1,0-1 1,0 1 0,0-1-1,0 1 1,0 0-1,0-1 1,0 1 0,0 0-1,-1 0-10,71 51 129,-3 3 1,52 56-130,-30-27 141,10 1-141,-75-65 22,2-1 0,0-2 0,2-1 0,16 7-22,-34-18 19,0 0 0,1 0 1,-1-1-1,1-1 0,0 0 1,0-1-1,1 0 0,-1-1 1,0 0-1,1-1 0,-1 0 1,0-1-1,6-2-19,-12 2 19,0-1 0,0 0 0,0 0 0,-1 0 0,1-1 0,-1 0 0,1 0 0,-1 0 0,0-1 0,-1 0 0,1 0-1,-1 0 1,1 0 0,-1-1 0,0 1 0,0-2-19,2-3 45,-1 0 0,-1 0 0,1 0 0,-2-1 0,1 1 0,-1-1 0,-1 0 0,0 0 0,1-5-45,0-14 137,-2 0 1,-1 0-1,-1 0 0,-1 0 1,-2 0-1,-3-14-137,-2-9 71,-3 1-1,-1 0 1,-3 1-1,-2 0 0,-12-21-70,30 71-177,-1 0-1,1-1 0,0 1 1,0-1-1,0 1 0,0 0 0,0-1 1,0 1-1,0 0 0,-1-1 1,1 1-1,0-1 0,0 1 1,0 0-1,-1-1 0,1 1 1,0 0-1,-1 0 0,1-1 0,0 1 1,0 0-1,-1 0 0,1-1 1,-1 1-1,1 0 0,0 0 1,-1 0-1,1 0 0,0-1 1,-1 1-1,1 0 0,-1 0 0,1 0 1,0 0-1,-1 0 0,1 0 1,-1 0-1,1 0 0,-1 0 1,1 0-1,0 0 0,-1 1 1,1-1-1,0 0 0,-1 0 0,1 0 1,-1 0-1,1 1 0,0-1 1,-1 0-1,1 0 0,0 1 1,-1-1-1,1 0 0,0 0 0,0 1 1,-1-1-1,1 1 178,-12 9-7344</inkml:trace>
  <inkml:trace contextRef="#ctx0" brushRef="#br0" timeOffset="9141.54">8308 328 8066,'0'-3'3368,"9"-8"553,13-4-2136,12-1-49,7 2-544,12 1-288,6 2-455,17 1-161,-4 2 200,16 4-2649,4 1-2208,0-2 232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2:5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84 639 11763,'-25'3'3329,"22"-3"-2733,1 0 1,0 0 0,-1 0-1,1 0 1,0 1 0,-1-1 0,1 1-1,0 0 1,0-1 0,0 1-1,-1 0 1,1 0 0,0 0-1,-1 1-596,2 0 167,0-1 0,-1 1 0,1 0 0,0-1 0,0 1 0,0 0 0,0 0 0,0 0 0,1 0 0,-1 0 0,1 0 0,-1 0 0,1 1-167,-6 32 445,3 1 0,1-1 1,1 1-1,2 0 0,5 25-445,-3-28 111,-4-32-105,1-1 1,0 1 0,0-1-1,0 1 1,0-1 0,0 1-1,0-1 1,0 0 0,0 1-1,0-1 1,0 1 0,0-1 0,0 1-1,0-1 1,0 1 0,0-1-1,0 1 1,0-1 0,1 0-1,-1 1 1,0-1 0,0 1-1,1-1 1,-1 0 0,0 1-1,0-1 1,1 0 0,-1 1 0,0-1-1,1 0 1,-1 1 0,1-1-1,-1 0 1,0 0 0,1 0-1,-1 1 1,1-1 0,-1 0-1,1 0 1,-1 0 0,0 0-1,1 0-6,16-17 234,16-47 71,-28 54-263,7-12 24,47-85 103,-53 97-165,1 0 0,0 1 0,0 1 0,1-1-1,0 1 1,1 0 0,0 1 0,0 0 0,2-1-4,-9 7-3,0 0 1,0-1-1,0 1 1,1 0-1,-1 0 1,1 0-1,-1 0 1,1 1-1,-1-1 1,1 1-1,-1 0 1,1-1-1,-1 1 1,1 0 0,-1 0-1,1 1 1,0-1-1,-1 0 1,1 1-1,-1 0 1,0 0-1,1-1 1,-1 1-1,1 1 1,-1-1-1,0 0 1,0 0-1,0 1 1,0 0-1,0-1 1,0 1 0,0 0-1,0 0 1,-1 0-1,1 0 1,-1 0-1,1 0 1,-1 0-1,0 1 1,0-1-1,0 0 1,0 1-1,0 0 3,4 8-4,-1 0 0,-1 0 0,1 1 0,-2-1 0,0 1 0,0 0 0,-1 0 0,0 10 4,-2-15 5,1-1 1,0 1-1,0-1 1,1 1-1,0-1 1,0 1-1,0-1 1,1 1-6,-2-7 1,0 1 1,0-1-1,1 1 1,-1-1-1,0 0 1,1 1-1,-1-1 1,0 0-1,1 1 1,-1-1-1,0 0 1,1 1 0,-1-1-1,1 0 1,-1 0-1,0 1 1,1-1-1,-1 0 1,1 0-1,-1 0 1,1 0-1,-1 0 1,1 1-1,-1-1 1,1 0-1,-1 0 1,1 0-1,-1 0 1,1 0-1,-1-1 1,1 1-1,-1 0 1,1 0-1,-1 0 1,1 0-2,28-23 46,-18 12-34,34-36 45,3 2-1,25-18-56,-72 62 2,-1 0 0,1 1 0,-1-1 0,1 0 0,-1 1 0,1-1 0,-1 1 0,1-1 0,0 1 0,-1-1 0,1 1 0,0 0 0,-1-1 0,1 1 0,0 0 0,0-1 0,-1 1 0,1 0 0,0 0 0,0 0 0,-1 0 0,1 0 0,0 0 0,0 0 0,0 0 0,-1 0 0,1 0 0,0 0 0,0 0-1,-1 0 1,1 1 0,0-1 0,0 0 0,-1 1 0,1-1 0,0 0 0,-1 1 0,1-1 0,0 1 0,-1-1 0,1 1 0,-1-1 0,1 1 0,-1 0 0,1-1 0,-1 1 0,1-1 0,-1 1 0,0 0 0,1 0 0,-1-1 0,0 1 0,0 0 0,1 0 0,-1-1 0,0 1 0,0 0 0,0 0 0,0-1 0,0 1-2,0 63 141,-1-40-122,1-16 105,1 0 0,-1 0 0,2 0 0,-1 0 0,1 0 0,0 0 0,4 7-124,-4-11-70,0 0 0,0-1 0,0 0 0,1 0-1,-1 1 1,1-1 0,0-1 0,0 1 0,0 0 0,0-1 0,0 1-1,1-1 1,-1 0 0,1 0 0,0-1 0,-1 1 0,5 0 70,41 11-4989,10-4-298</inkml:trace>
  <inkml:trace contextRef="#ctx0" brushRef="#br0" timeOffset="368.04">1212 745 8074,'-2'-3'817,"0"0"1,-1 0 0,0 0-1,1 1 1,-1-1-1,0 1 1,0-1 0,0 1-1,-1 0 1,1 0-1,-1 1 1,1-1 0,-1 0-1,-1 1-817,-2-1 687,-1 0 1,0 0-1,1 1 0,-1 0 0,0 1 0,0 0 1,-1 0-688,-12 2 635,1 1 1,-1 0 0,1 2 0,0 0 0,-4 3-636,8-2 218,1 0-1,0 1 1,1 0 0,0 2 0,0-1-1,-5 6-217,14-10 36,1-1-1,0 1 1,0 0-1,1 0 1,-1 0-1,1 1 1,0-1-1,0 1 1,0 0-1,0 0-35,2-2 8,0-1 0,1 1-1,-1-1 1,0 1 0,1 0-1,0 0 1,-1-1 0,1 1-1,0 0 1,0-1 0,1 1 0,-1 0-1,0 0 1,1-1 0,0 1-1,0-1 1,-1 1 0,2 0-1,-1-1 1,0 1-8,2 1 5,-1-1-1,1 1 1,0-1 0,1 0 0,-1 1 0,0-1-1,1-1 1,-1 1 0,1 0 0,0-1-1,0 0 1,0 0 0,0 0 0,1-1 0,-1 1-1,0-1 1,1 0 0,-1 0 0,1 0-1,-1-1 1,1 0 0,-1 0 0,3 0-5,8 0 16,0 0 1,0-2-1,0 0 1,-1 0 0,1-2-1,6-2-16,-13 4 18,0-1-1,1-1 0,-2 1 1,1-2-1,0 1 0,-1-1 1,0 0-1,0 0 0,0-1 1,0 0-1,-1 0 0,0-1 1,0 0-18,-5 5 11,1 0 1,-1-1 0,1 1-1,-1-1 1,0 1-1,0-1 1,0 0 0,0 0-1,-1 1 1,1-1 0,-1 0-1,1 0 1,-1 0-1,0 1 1,0-1 0,0 0-1,-1-1-11,0 0 14,0 1-1,0-1 0,-1 1 1,0-1-1,1 1 0,-1 0 0,0 0 1,-1 0-1,1 0 0,0 0 1,-1 1-1,0-1 0,0 1 1,1-1-1,-1 1 0,-3-2-13,-42-18 528,45 21-543,0 0 0,0 0 0,0 0 0,0 1 0,0-1 0,0 1 0,0 0 0,0 0 0,0 0 0,0 0 0,0 1 0,0-1 0,0 1 0,0 0 0,-2 1 15,-2 7-4603,9 7 314</inkml:trace>
  <inkml:trace contextRef="#ctx0" brushRef="#br0" timeOffset="928.46">1656 770 11987,'0'-1'400,"0"0"0,-1 0 1,1 0-1,-1 0 1,1 0-1,-1 0 1,1 0-1,-1 0 1,0 0-1,1 0 1,-1 0-1,0 1 1,0-1-1,0 0 0,1 1 1,-1-1-1,0 0 1,0 1-1,0-1 1,0 1-1,0-1 1,0 1-1,0 0 1,-1-1-401,-34 0 3990,-40 21-2459,66-17-765,-13 4-316,0 1 1,0 1 0,-6 5-451,22-10 29,0 0 0,0 0 0,0 1-1,1 0 1,0 0 0,0 0 0,0 1 0,1-1 0,0 1-1,0 1 1,-4 6-29,8-12 0,0 1 0,0 0 0,0-1 0,0 1 0,0 0 0,1 0 0,-1 0 0,0 0 0,1 0 0,0 0 0,-1 0 0,1 0 0,0 0 0,0 0-1,0 0 1,0-1 0,1 2 0,-1-2 0,1 0 0,-1 0 0,1 0 1,-1 0-1,1 0 0,0 0 0,-1 0 0,1 0 0,0-1 0,0 1 0,-1 0 0,1-1 0,0 1 0,0 0 0,0-1 0,0 1 0,0-1 0,0 1 0,0-1 0,0 0 0,0 1 0,0-1 0,4 1 2,0 0 1,0-1-1,0 0 0,0 0 0,0 0 0,0 0 0,0-1 0,0 0 0,0 0 0,-1 0 0,4-2-2,4-1 12,-1-1 0,0 0 0,-1-1 0,1 0 0,-1-1 0,0 0 0,-1-1 0,0 0 0,0-1 0,0 1 0,0-4-12,3-3 21,-1-1 0,0 0 0,-2 0 0,0-1 0,-1-1 0,5-14-21,3-19 44,-3 0 0,-2-1 0,-2-1-1,1-31-43,-7 54 14,2-2 6,-1 0 0,-2-1 0,-1 1 0,-2-1 0,-1 1 0,-1-1 0,-5-15-20,8 47 6,0 0-1,0 0 1,-1 0 0,1 0 0,0 0 0,0 0 0,0 1-1,-1-1 1,1 0 0,-1 0 0,1 0 0,0 0 0,-1 1 0,1-1-1,-1 0 1,0 1 0,1-1 0,-1 0 0,1 1 0,-1-1-1,0 1 1,0-1 0,1 1 0,-2-1-6,-9 14 126,-1 36 8,6 10-1,2 1 1,2-1-1,4 1 0,2-1 1,2 1-1,11 38-133,-14-83 19,1-1 0,0 0-1,1-1 1,0 1 0,1-1 0,1 0-1,0 0 1,1-1 0,9 12-19,-11-17 12,0-1 0,1 1 0,0-1 0,0-1 0,0 1 1,1-1-1,-1 0 0,1-1 0,1 0 0,-1 0 0,0-1 0,1 0 0,0-1 1,0 1-1,0-2 0,7 2-12,-5-2 14,-1-1 1,1 0-1,-1-1 1,1 0-1,-1 0 0,1-1 1,-1 0-1,5-3-14,-10 4 8,0-1-1,0 1 1,-1-1-1,1-1 1,0 1-1,-1-1 1,0 0-1,0 0 1,0 0-1,0 0 1,0-1-1,0 1 1,-1-1-1,0 0 1,0 0-1,0 0 1,0-1-1,1-3-7,-3 7 2,-1 0 0,1 0 0,-1 0 0,0 0-1,1 0 1,-1 0 0,0 0 0,0 1-1,0-1 1,0 0 0,0 0 0,0 0 0,0 0-1,0 0 1,0 0 0,0 0 0,0 0-1,-1 0 1,1 0 0,0 0 0,-1 0 0,1 0-1,-1 0 1,1 1 0,-1-1 0,1 0-1,-1 0 1,0 1 0,1-1 0,-1 0 0,0 1-1,0-1 1,1 0 0,-1 1 0,0-1-1,0 1 1,0-1 0,0 1 0,0 0 0,0-1-1,1 1 1,-1 0 0,0 0 0,0 0-1,0 0 1,0-1 0,0 1 0,0 0-2,-3 0-1,0 0 0,0 0 0,1 0 1,-1 0-1,0 0 0,0 1 0,1-1 1,-1 1-1,0 0 0,1 0 0,-1 0 1,-2 2 0,2 0-5,0-1 0,0 1 0,0 0 1,0 1-1,1-1 0,-1 1 0,1-1 1,0 1-1,0 0 0,0 1 0,1-1 1,0 0-1,-1 1 0,1-1 0,1 1 1,-1 0-1,1-1 0,-1 1 0,2 0 1,-2 5 4,2-7-1,0 1-1,0 0 1,0-1 0,1 1 0,-1 0 0,1-1 0,0 1 0,0-1 0,0 1 0,1-1 0,-1 0 0,1 1 0,0-1-1,0 0 1,0 0 0,0 0 0,0 0 0,1 0 0,-1-1 0,1 1 0,0-1 0,-1 0 0,1 0 0,0 0-1,1 0 1,-1 0 0,0 0 0,4 0 1,6 3 15,0-1 0,0-1 0,1-1 0,0 0 0,-1 0 0,1-1 0,0-1 0,-1 0 0,1-1-1,11-3-14,1 0-88,0-1-1,0-2 1,-1 0-1,0-2 1,6-4 88,6-5-3454,-34 15 2699,1 1 0,-1-1 0,0 1 1,0-1-1,0 0 0,-1 0 0,1 0 0,-1-1 0,2-2 755,14-38-7200</inkml:trace>
  <inkml:trace contextRef="#ctx0" brushRef="#br0" timeOffset="1277.15">2028 414 7946,'-20'0'1816,"39"-2"657,8-4-4730,11 6-231,10-4-849</inkml:trace>
  <inkml:trace contextRef="#ctx0" brushRef="#br0" timeOffset="1631.65">2391 185 4401,'21'-44'3686,"-8"13"761,1 2 0,2-1-1,15-19-4446,-31 49 37,0 0 0,0 0 0,0 0 0,0 0 0,0 0 0,0-1 0,1 1 0,-1 0-1,0 0 1,0 0 0,0 0 0,0 0 0,0 0 0,0 0 0,0 0 0,0 0 0,0 0 0,0 0-1,1 0 1,-1 0 0,0 0 0,0-1 0,0 1 0,0 0 0,0 0 0,0 0 0,0 0 0,0 0 0,1 0-1,-1 0 1,0 0 0,0 0 0,0 0 0,0 0 0,0 1 0,0-1 0,0 0 0,1 0 0,-1 0 0,0 0-1,0 0 1,0 0 0,0 0 0,0 0 0,0 0 0,0 0 0,0 0 0,0 0 0,0 0 0,0 0 0,1 1-1,-1-1 1,0 0 0,0 0 0,0 0 0,0 0 0,0 0 0,0 0 0,0 0 0,0 0 0,0 1-1,0-1 1,0 0 0,0 0 0,0 0 0,0 0-37,2 14 916,-2 17-204,-9 90 1398,-1 13 483,7 135-2593,3-254 38,2 0-1,-1 0 0,2 0 1,0 0-1,1-1 0,0 1 1,2-1-1,-1 0 0,2 0 1,0-1-1,1 2-37,-3-8 15,1 0-1,0 0 1,0 0-1,0-1 1,1 0 0,0 0-1,0-1 1,0 0-1,1 0 1,-1-1 0,1 0-1,0 0 1,1-1 0,-1 0-1,1 0 1,-1-1-1,1 0 1,0 0 0,4-1-15,4 0 14,0-1 1,-1 0 0,1-1-1,0-1 1,-1-1 0,0 0-1,1-1 1,-1-1 0,-1-1-1,1 0 1,-1-1 0,0 0-1,6-5-14,-20 12 3,1-1 0,0 0 0,-1 0 0,1 0 0,0 0-1,-1 0 1,0-1 0,1 1 0,-1 0 0,0-1 0,1 1 0,-1-1-1,0 1 1,0-1 0,0 0 0,0 1 0,-1-1 0,1 0 0,0 0-1,-1 1 1,1-1 0,-1 0 0,0 0 0,1 0 0,-1 0 0,0-1-3,-1 2 1,0-1 0,0 1 1,0 0-1,0-1 0,0 1 1,0 0-1,-1 0 0,1 0 1,0 0-1,-1 0 0,1 0 1,-1 0-1,1 0 0,-1 1 1,1-1-1,-1 0 1,1 1-1,-1-1 0,0 1 1,1 0-1,-1 0 0,0-1 1,1 1-1,-1 0 0,0 0 1,1 1-1,-1-1 0,0 0 1,1 1-1,-1-1-1,-10 1-6,0 1 0,0 0-1,1 1 1,-1 1 0,1-1 0,0 2 0,0 0 0,-5 3 6,11-6-3,1 0 1,0 0 0,0 1 0,0 0-1,0-1 1,0 2 0,1-1 0,-1 0-1,1 1 1,0-1 0,0 1 0,0 0 0,0 0-1,1 0 1,0 1 0,0-1 0,0 0-1,0 1 1,1 0 0,-1-1 0,1 1-1,0 1 3,1-3 2,1 0-1,-1-1 1,0 1-1,1 0 1,0 0-1,0 0 1,0 0-1,0-1 1,0 1-1,0 0 0,1-1 1,-1 1-1,1-1 1,0 0-1,-1 1 1,1-1-1,0 0 1,1 0-1,-1 0 1,0-1-1,0 1 1,1 0-1,-1-1 1,1 1-1,0-1 1,-1 0-1,1 0 0,0 0 1,1 0-2,10 4 12,1-1-1,0-1 1,0 0 0,0-1 0,0 0-12,80 0 304,-67-3-447,0 1 0,-1 2 1,12 2 142,-10 5-4793,-17 0 364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7:3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8842,'13'-1'1920,"6"-2"857,0-2-2537,53-27-120,-39 16 16,17 4 0,-2-1-32,5 3-24,-3 5 8,12 3 1528,-10 2-4480,-3-4 2024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6:05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445 608 8898,'8'-1'2650,"-10"-2"-591,-25-8 693,-44-7 108,57 17-2537,1 1 0,0 0 1,-1 0-1,1 2 1,0-1-1,0 2 0,-1 0 1,2 0-1,-1 1 0,0 1 1,1 0-1,-6 4-323,5-2 72,-1 1 0,1 1 0,1 1 0,0-1 0,0 2 0,1 0 0,1 0 0,-1 1 1,2 0-1,0 0 0,0 1 0,1 1 0,1 0 0,0 0 0,1 0 0,-1 4-72,6-14-2,-1 0-1,1 0 1,0 0 0,0 0-1,0 0 1,1 0 0,-1 0-1,1 0 1,0 0 0,0 0-1,0 0 1,1 0 0,0 0-1,-1 0 1,1 0 0,1 0-1,-1 0 1,1-1 0,-1 1-1,1 0 1,0-1 0,0 1-1,1-1 1,-1 0 0,1 0-1,-1 0 1,1 0 0,0 0-1,0 0 1,1-1 2,1 2 1,0-1-1,0-1 0,1 1 1,-1-1-1,1 0 0,0 0 1,-1 0-1,1-1 0,0 0 1,0 0-1,0-1 1,0 1-1,0-1 0,0-1 1,0 1-1,0-1 0,0 0 1,0 0-1,5-2 0,6-3 15,0-1-1,-1 0 1,0-1-1,0 0 0,-1-2 1,0 0-1,0 0 1,-1-2-1,0 1 1,-1-2-1,5-6-14,-1-2 25,0-1 0,-2 0 0,0-1 0,-1-1 0,-2 0 0,0-1 0,1-7-25,5-22 44,-2-1 0,-3 0 0,-2 0 1,-3-2-1,-2 1 0,-1-55-44,-4 97 6,-1-1 0,0 0 0,-1 1 0,-1-1 0,0 1 0,-1-1 0,-1 1 0,0 0 1,-1 0-1,0 1 0,-2-2-6,1 7-49,2 10-4,2 20-53,7 32-22,20 122 234,-12-72 174,23 86-280,-31-172 13,1 0 0,1 0 1,0 0-1,1-1 0,1 0 0,0 0 0,1-1 0,1 0 0,11 11-13,-19-23 10,1 1 1,0-1-1,0 0 1,0-1-1,1 1 0,-1-1 1,1 0-1,0 0 0,0 0 1,0-1-1,0 1 1,1-1-1,-1-1 0,0 1 1,1-1-1,-1 0 1,1 0-1,0 0 0,-1-1 1,1 0-1,0 0 0,-1 0 1,1-1-1,-1 0 1,1 0-1,-1 0 0,1-1 1,-1 0-1,0 0 1,1 0-1,-1 0 0,0-1 1,-1 0-1,2-1-10,3-1 27,-1-1 0,0 0-1,0 0 1,0-1 0,-1 0 0,0 0-1,-1-1 1,1 1 0,-1-2 0,-1 1-1,0 0 1,0-1 0,-1 0 0,0 0 0,3-8-27,-7 16 2,0 1 0,0-1 0,1 0 1,-1 1-1,0-1 0,0 1 0,0-1 1,0 0-1,0 1 0,0-1 0,0 0 1,0 1-1,0-1 0,0 0 0,0 1 1,0-1-1,-1 0 0,1 1 0,0-1 1,0 0-1,-1 1 0,1-1 0,0 1 1,-1-1-1,1 1 0,0-1 1,-1 1-1,1-1 0,-1 1 0,1-1 1,-1 1-1,1-1 0,-1 1 0,0 0 1,1-1-1,-1 1-2,-1 0 2,0 0 0,0 0 0,0 0-1,0 0 1,0 1 0,0-1 0,0 0 0,0 1 0,1 0 0,-1-1 0,0 1 0,0 0 0,0 0-2,-7 4-4,-1 1 0,1-1 0,1 2 0,-8 5 4,7-3-3,1 0 0,0 1 0,0 0 0,1 0 0,0 0 0,1 1 1,0 0-1,1 1 0,0-1 0,0 1 0,2 0 0,-1 2 3,3-10 8,0 1 0,0 0 0,1-1 0,-1 1 0,1 0 0,0-1 0,1 1 0,-1-1 0,1 1 0,0 0 0,0-1 0,0 1 0,1-1 0,0 0 0,-1 1 0,1-1-1,1 0 1,-1 0 0,1 0 0,0-1 0,-1 1 0,2-1 0,-1 1 0,0-1 0,1 0 0,-1 0 0,1 0 0,0-1 0,0 1 0,0-1 0,0 0 0,0 0 0,1 0 0,1 0-8,11 2 114,0 0 0,0 0 0,0-2 0,0 0 0,0-1 0,1-1 0,-1 0 0,0-2 0,1 0 0,-1-1-114,102-20-434,-51 5-2680,13-8 438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7:3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4201,'-59'79'3153,"48"-72"-113,7-10-135,0 3-1177,4-2 41,0 2-113,0 0-384,0 0-192,0-2-495,2 2-185,-1-1-184,22 0-80,48-9-48,-34 6 1048,1-1-1152,3-12-4433,-14-3 2161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7:3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245 420 8954,'-4'-4'573,"1"0"0,-1 0 0,1-1 0,0 1 0,0-1 0,0 0 0,0-1-573,0 1 451,1 0 0,-2 0 0,1 1 1,0-1-1,-1 1 0,0-1 1,0 1-1,-1-1-451,3 4 99,1 0 1,-1 0-1,0 0 1,0 0-1,0 1 1,0-1-1,0 0 1,0 1-1,-1-1 1,1 1-1,0 0 1,0 0 0,0 0-1,0 0 1,0 0-1,0 0 1,-1 1-1,1-1 1,0 1-1,0-1 1,0 1-1,0 0 1,0 0-1,0 0 1,-1 1-100,-6 3 103,1 0 1,1 1 0,-1-1 0,1 2-1,0-1 1,0 1 0,0 0-1,1 1 1,0 0 0,1 0-1,0 0 1,-2 5-104,0 0 29,0 1 0,1-1 0,1 1 0,0 0 0,1 1 0,1-1 0,-2 14-29,4-25 5,1 1 0,0-1 0,0 1 0,0-1 0,0 1 0,1-1 0,-1 0 1,1 1-1,0-1 0,0 1 0,0-1 0,0 0 0,0 0 0,1 0 0,0 0 0,-1 0 0,3 2-5,-3-3 8,1-1-1,-1 0 0,1 0 0,-1 0 1,1 0-1,0 0 0,0-1 0,-1 1 1,1 0-1,0-1 0,0 1 0,0-1 1,0 0-1,-1 1 0,1-1 0,0 0 1,0 0-1,0 0 0,0 0 0,0-1 1,0 1-1,0-1 0,-1 1 0,1-1 1,0 1-1,0-1 0,0 0 0,-1 0 1,1 0-1,-1 0 0,1 0 0,0-1-7,10-6 53,0-1-1,0 0 1,-1-1-1,-1 0 1,1-1-1,-2 0 1,7-10-53,9-14 140,-1-2 1,-1-2-141,-11 15 49,0 0 1,-2-1 0,0 0 0,-2-1-1,0 0 1,-2-3-50,-2 12 35,-2 0 0,0-1-1,0 1 1,-2-1 0,0 1-1,-1-1 1,-1 1 0,-1 0-1,-3-15-34,4 27 59,1 1 0,-1 0 1,1 0-1,-1 0 0,0 0 0,-1 1 0,1-1 0,0 0 0,-1 1 0,0 0 0,0 0 0,-1-1-59,4 4 16,-1-1 0,1 1 0,-1-1 0,1 1 0,-1 0 0,1-1 0,-1 1 0,0 0 0,1 0-1,-1 0 1,1-1 0,-1 1 0,0 0 0,1 0 0,-1 0 0,1 0 0,-1 0 0,0 0 0,1 0 0,-1 0 0,0 0 0,1 0 0,-1 1 0,1-1-1,-1 0 1,0 0 0,1 0 0,-1 1 0,1-1-16,-2 1 9,1 1 0,0-1 0,0 1 0,0-1 0,0 1 0,0 0 0,0-1-1,0 1 1,0 0 0,1 0 0,-1 0 0,1-1 0,-1 1 0,1 0 0,0 1-9,-5 22 28,2 1 0,1-1 0,1 1 0,1-1 1,1 1-1,1-1 0,1 1 0,2-1 0,2 5-28,-4-19 12,0 1 0,2-1 0,-1-1 0,1 1 0,1-1 0,0 0 0,0 0 0,1-1 1,7 8-13,-8-11 13,0 0 0,1 0 0,-1-1 0,1 0 1,0-1-1,1 0 0,-1 0 0,1 0 0,-1-1 1,1 0-1,0 0 0,0-1 0,0 0 0,6 0-13,-4-1 35,1-1 0,0 0 0,0-1 0,-1 0 0,1 0 0,0-1 0,-1 0 0,0-1 0,1-1 0,5-2-35,-10 4 25,-1 0-1,0 0 0,0-1 1,0 0-1,0 0 1,0 0-1,0 0 0,-1-1 1,0 0-1,0 0 0,0 0 1,0 0-1,0-1 1,-1 1-1,0-1 0,0 0 1,0 0-1,-1 0 1,1 0-1,0-4-24,-2 7 2,-1-1 0,1 1 0,-1 0 0,0 0 0,0 0-1,0 0 1,0 0 0,0 0 0,0-1 0,0 1 0,0 0 0,-1 0 0,1 0 0,-1 0 0,0 0 0,0 0 0,0 0 0,0 0-1,0 0 1,0 1 0,0-1 0,0 0 0,-1 1 0,1-1 0,-1 0 0,1 1 0,-1 0 0,0-1 0,1 1 0,-1 0-1,0 0 1,0 0 0,0 0 0,0 0 0,0 1 0,0-1 0,0 0 0,0 1 0,0 0 0,0-1 0,0 1 0,-1 0 0,1 0-1,0 0 1,0 0 0,0 1 0,0-1 0,0 0 0,0 1 0,0 0 0,0-1 0,0 1 0,0 0 0,0 0 0,0 0-1,0 0 1,0 1 0,1-1 0,-1 0 0,1 1 0,-1-1 0,1 1 0,-1-1 0,1 1 0,0 0 0,-2 2-2,0 0-4,0 0 0,1 1 0,-1-1 0,1 1 0,0 0 0,0 0 0,0 0 0,1 0 0,0 0 0,0 1 0,0-1 0,0 0 0,1 0 0,0 1 0,0-1 0,1 0 0,-1 1 0,1-1 0,0 0 0,0 0 0,1 0 1,0 0-1,0 0 0,0 0 0,0 0 0,1-1 0,0 1 0,0-1 0,0 0 0,2 2 4,0 0 5,0 0-1,1 0 1,-1-1 0,1 0 0,1 0-1,-1-1 1,1 0 0,-1 0 0,1 0-1,0-1 1,1 0 0,-1 0-1,0-1 1,1 0 0,0 0 0,-1-1-1,1 0 1,0 0 0,0-1 0,5 0-5,0-2 20,-1 0-1,0-1 1,0 0 0,0-1 0,-1-1 0,1 0 0,-1 0 0,0-1 0,-1 0 0,0-1-1,1 0 1,5-7-20,1-1 36,0-1 0,-1-1 0,-1 0-1,0-1 1,-1-1 0,2-6-36,-13 21 12,0-1-1,-1 0 1,1 0-1,-1 0 1,0 0 0,-1 0-1,1 0 1,-1-1-1,0 1 1,0 0 0,-1-1-1,1 1 1,-1-1-1,-1 1 1,1-1-1,-1 1 1,0 0 0,0-2-12,0 4 3,-1-1 0,1 1 0,-1 0 0,1 0 0,-1 0 0,0 0 0,0 0 1,-1 1-1,1-1 0,0 1 0,-1-1 0,0 1 0,1 0 0,-1 0 0,0 0 1,0 0-1,0 1 0,0-1 0,0 1 0,-1-1 0,1 1 0,0 0 1,-1 1-1,1-1 0,-1 0 0,1 1 0,-1 0 0,1 0-3,-13 3-70,22 6-21,25 11-24,40 13 37,-23-11 52,0 2 1,3 5 25,-39-22 1,0 1 0,0 0-1,-1 1 1,-1 0-1,0 1 1,0 0 0,-1 1-1,0 0 1,0 0-1,0 3 0,-8-12 3,0 0-1,0 0 0,0 0 0,0 0 1,0 0-1,-1 1 0,1-1 0,-1 0 0,1 0 1,-1 1-1,0-1 0,0 0 0,0 0 1,0 1-1,0-1 0,-1 0 0,1 0 1,-1 1-1,1-1 0,-1 0 0,0 0 1,0 0-1,0 0 0,0 0 0,0 0 0,0 0 1,-1 0-1,1 0 0,0-1 0,-1 1 1,0 0-1,1-1 0,-1 1 0,0-1 1,0 0-3,-10 8 19,0-2 0,0 0 0,-1 0 1,0-1-1,-7 2-19,-3 2 17,-6 4-259,-25 11 52,-30 9 190,57-28-4223,8-9 453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7:3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254 117 4505,'2'-8'912,"0"1"0,0-1-1,-1 0 1,0 1 0,-1-1 0,1 0-1,-2 0 1,0-5-912,1 11 159,0 0 0,-1 0-1,1 0 1,-1 0 0,0 0 0,1 0-1,-1 0 1,0 1 0,0-1 0,0 0-1,0 0 1,-1 1 0,1-1 0,0 1 0,-1-1-1,1 1 1,-1 0 0,1 0 0,-1-1-1,0 1 1,1 0 0,-1 0 0,0 1-1,0-1 1,0 0 0,0 1 0,0-1-1,0 1 1,0-1 0,0 1 0,0 0-1,0 0 1,0 0 0,0 0 0,0 0-1,-1 1-158,-16 1 303,0 1-1,-1 2 0,2 0 0,-1 0 0,0 2 0,1 1 0,1 0 1,-1 1-1,-11 8-302,28-16 1,0-1 1,1 0 0,-1 1-1,0-1 1,1 1 0,-1-1-1,1 1 1,-1-1 0,0 1-1,1 0 1,-1-1 0,1 1 0,0 0-1,-1-1 1,1 1 0,0 0-1,-1-1 1,1 1 0,0 0-1,0 0 1,-1-1 0,1 1-1,0 0 1,0 0 0,0-1-1,0 1 1,0 0 0,0 0-1,0 0-1,1 1 0,0-1 0,0 0-1,0 1 1,0-1-1,0 0 1,0 1-1,0-1 1,0 0-1,0 0 1,0 0 0,1 0-1,-1 0 1,1 0-1,-1 0 1,59 25-41,-49-22 52,8 3-9,1 1 4,0 0 0,0 1 0,-1 1 0,4 3-6,-20-12 2,0 1 1,0 0 0,0 0-1,0 1 1,0-1 0,0 1-1,0-1 1,-1 1-1,1 0 1,-1 0 0,0 0-1,0 0 1,0 0 0,0 0-1,-1 1 1,1-1 0,-1 1-1,0-1 1,0 1 0,0 0-1,0-1 1,-1 1-1,1 0 1,-1-1 0,0 1-1,-1 2-2,0-1 11,-1 0-1,0-1 0,0 1 1,-1-1-1,1 0 0,-1 0 0,0 0 1,0 0-1,-1 0 0,1 0 1,-1-1-1,0 0 0,0 0 1,0 0-1,0 0 0,0 0 0,0-1 1,-1 0-1,-3 1-10,-11 6 63,0-1 1,-1-1-1,-20 4-63,6-7 350,25-5-950,22-7-2875,7 2-789,7-2-871</inkml:trace>
  <inkml:trace contextRef="#ctx0" brushRef="#br0" timeOffset="426.86">487 256 6257,'-3'-28'5697,"3"28"-5557,1-1 1,-1 1 0,0-1-1,0 1 1,0-1 0,0 1-1,0-1 1,-1 1 0,1-1 0,0 1-1,0 0 1,0-1 0,0 1-1,0-1 1,-1 1 0,1 0 0,0-1-1,0 1 1,-1-1 0,1 1-1,0 0 1,0-1 0,-1 1-1,1 0 1,0-1 0,-1 1 0,1 0-1,-1 0 1,1-1 0,0 1-1,-1 0 1,1 0 0,-1 0-1,1 0 1,-1 0 0,1-1 0,0 1-1,-1 0 1,1 0 0,-1 0-1,1 0 1,-1 0 0,1 0-1,-1 0 1,1 1 0,0-1 0,-1 0-1,1 0 1,-1 0 0,1 0-1,-1 1-140,0 2 29,0 0 0,0 0-1,1 0 1,-1 0-1,1 0 1,0 0 0,0 0-1,0 0 1,0 1-1,0-1 1,1 0 0,-1 0-1,1 0 1,0 0-1,0 0 1,0 0 0,0 0-1,2 2-28,-2-2 9,0 0-1,0-1 1,0 1 0,1 0-1,0-1 1,-1 1-1,1-1 1,0 0-1,0 1 1,0-1 0,0 0-1,1 0 1,-1-1-1,1 1 1,-1 0 0,1-1-1,-1 1 1,1-1-1,0 0 1,0 0-1,-1 0 1,1 0 0,0-1-1,0 1 1,0-1-1,0 1 1,0-1 0,0 0-1,0 0 1,0-1-1,0 1 1,0 0-1,0-1 1,0 0 0,0 0-1,0 0 1,-1 0-1,1 0 1,0-1-9,9-3 38,-1 0 0,-1-1 0,1 0 0,-1-1 0,0 0 0,0-1 0,7-7-38,-14 12 70,0 0 0,0 1 0,-1-1 0,1 0 0,0 0 0,-1-1 0,0 1 0,0 0 0,0-1 0,0 1 0,-1-1 0,1 0 0,-1 0 0,0 1 0,0-1 0,0 0 0,0 0 0,-1 0 0,0 0 0,0 0 0,0 0 0,0 0 0,0 0 0,-1 0 0,0-2-70,7 18 82,0 1 0,2-1-1,-1-1 1,1 1 0,1-2-1,0 1 1,0-1 0,1 0 0,1-1-1,-1 0 1,2-1 0,0 1-82,37 20-235,-14-16-4441,-18-9 1094</inkml:trace>
  <inkml:trace contextRef="#ctx0" brushRef="#br0" timeOffset="794.11">1009 283 4025,'89'-37'1292,"-88"36"-1197,-1 1 0,1-1-1,0 1 1,0 0 0,0-1 0,0 1-1,0 0 1,0 0 0,0-1-1,0 1 1,0 0 0,0 0 0,0 0-1,0 0 1,0 0 0,0 0 0,0 1-1,0-1 1,0 0 0,0 0-1,0 1 1,0-1 0,0 1 0,-1-1-1,1 1 1,0-1 0,0 1 0,0-1-1,0 1 1,-1 0 0,1-1-1,0 1 1,-1 0 0,1 0 0,-1-1-1,1 1 1,-1 0 0,1 0 0,-1 0-1,1 0 1,-1 0 0,1 0-95,2 35 2712,-4-34-2376,1 4 213,0-1 0,-1 0 0,0 1-1,0-1 1,0 1 0,-1-1 0,1 0 0,-1 0 0,-1 0-1,1 0 1,-3 4-549,4-9 82,1 0 1,-1 0-1,1 0 0,-1 0 0,0 0 0,1 0 0,-1 0 1,1 0-1,-1 0 0,1 0 0,-1 0 0,1-1 0,-1 1 1,0 0-1,1 0 0,-1 0 0,1-1 0,-1 1 0,1 0 0,0-1 1,-1 1-1,1-1 0,-1 1 0,1 0 0,0-1 0,-1 1 1,1-1-1,0 1 0,-1-1 0,1 1 0,0-1 0,0 1 1,-1-1-1,1 1 0,0-1 0,0 1 0,0-1 0,0 0 1,0 1-83,-11-25 1327,11 24-1267,-3-9 169,0 0 0,1-1 1,0 1-1,1-1 0,0 1 1,1-1-1,0 0 0,0-1-229,1 6 28,-1 1-1,1-1 1,0 1 0,0-1-1,0 1 1,1 0 0,-1-1-1,1 1 1,1 0 0,-1 0-1,1 0 1,0 1-1,0-1 1,0 0 0,1 1-1,2-3-27,-4 6 43,0 0 0,0 0-1,0-1 1,0 1 0,0 0-1,0 1 1,0-1-1,0 0 1,0 1 0,1-1-1,-1 1 1,0-1-1,0 1 1,1 0 0,-1 0-1,0 0 1,1 1 0,-1-1-1,0 0-42,41 14-3234,2 7 821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7:4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6937,'33'-81'2944,"-33"79"-2460,1 0 0,-1 0 0,1 0 0,-1-1 0,0 1-1,1 0 1,-1 0 0,0-1 0,-1 1 0,1 0 0,0 0 0,-1-1 0,1 1 0,-1 0 0,0 0 0,1 0 0,-1 0 0,0 0 0,-1-1-484,2 3 81,0 0 0,0 0 1,0 1-1,0-1 0,0 0 0,0 0 0,0 0 1,0 0-1,0 0 0,0 0 0,0 0 1,0 0-1,0 1 0,0-1 0,0 0 0,0 0 1,-1 0-1,1 0 0,0 0 0,0 0 0,0 0 1,0 0-1,0 0 0,0 0 0,0 0 1,0 0-1,0 0 0,-1 1 0,1-1 0,0 0 1,0 0-1,0 0 0,0 0 0,0 0 1,0 0-1,0 0 0,-1 0 0,1 0 0,0 0 1,0 0-1,0 0 0,0-1 0,0 1 0,0 0 1,0 0-1,0 0 0,-1 0 0,1 0 1,0 0-1,0 0 0,0 0 0,0 0 0,0 0 1,0 0-1,0 0 0,0 0 0,0 0 1,0-1-1,0 1 0,-1 0 0,1 0 0,0 0 1,0 0-82,8 26 1158,17 46 98,3 25-1256,-5-16 619,12 22-619,-25-79 42,0-1-1,1 0 1,2-1-1,0 0 1,1-1-1,9 9-41,-21-27 14,0 0-1,1 0 0,-1 0 1,1 0-1,0-1 0,-1 1 1,1-1-1,1 0 0,-1 1 1,0-1-1,0-1 0,1 1 1,-1 0-1,1-1 0,0 0 1,-1 0-1,1 0 0,0 0 1,0 0-1,-1-1 0,1 0 1,0 0-1,0 0 0,0 0 1,2-1-14,-1-1 62,0 0 1,0 0 0,0-1-1,-1 0 1,1 0 0,-1 0-1,1 0 1,-1-1 0,0 1-1,0-1 1,-1 0 0,1 0-1,-1-1 1,0 1 0,0-1-1,0 0 1,0-2-63,19-42 471,-2 0 0,-2-1-1,-2-1 1,-3 0 0,0-11-471,14-49 259,-27 109-243,0 0 0,1-1 0,-1 1 0,1 0 0,0 0 0,0 0 0,0 0 0,0 0 0,0 0 0,0 0 0,0 0 0,1 0 0,-1 0 0,0 1 0,1-1 0,0 1-1,-1-1 1,1 1 0,0-1 0,0 1 0,1-1-16,17 4-1136,5 13-3784,-3 4 439</inkml:trace>
  <inkml:trace contextRef="#ctx0" brushRef="#br0" timeOffset="578.9">870 135 9314,'0'-2'617,"1"0"1,-1 0-1,0 0 1,0-1-1,0 1 0,0 0 1,0 0-1,0 0 1,0-1-1,-1 1 0,1 0 1,-1 0-1,1 0 1,-1 0-1,0 0 1,0 0-1,0-1-617,0 3 114,1 0 0,0 0 1,0 0-1,0-1 0,0 1 0,-1 0 1,1 0-1,0 0 0,0 0 0,0-1 1,-1 1-1,1 0 0,0 0 0,0 0 0,-1 0 1,1 0-1,0 0 0,0 0 0,-1 0 1,1 0-1,0 0 0,0 0 0,-1 0 1,1 0-1,0 0 0,0 0 0,-1 0 1,1 0-1,0 0 0,0 0 0,-1 0 0,1 0 1,0 1-1,0-1 0,0 0 0,-1 0 1,1 0-1,0 0 0,0 1 0,0-1 1,-1 0-1,1 0-114,-10 23 1512,7 3-1217,0 1 0,2-1-1,1 0 1,1 1 0,1-1 0,1 0-1,1 0 1,2 0 0,0-1 0,6 13-295,-8-28 18,-1-1 0,2 1 0,-1-1 1,1 0-1,1-1 0,0 1 0,0-1 1,0 0-1,1 0 0,0-1 0,1 0-18,-5-4 13,0 0-1,1-1 0,-1 1 0,1-1 1,-1 0-1,1 0 0,0-1 0,0 1 1,0-1-1,0 0 0,0 0 0,0 0 1,0 0-1,0-1 0,0 0 1,0 0-1,1 0 0,-1 0 0,0-1 1,0 1-1,0-1 0,0 0 0,0 0 1,0-1-1,0 1 0,0-1 0,-1 0 1,4-1-13,8-7 44,-1 0 0,0 0 0,-1-2 0,0 1 0,-1-2 0,0 0 0,-1 0 0,0-1 0,-1 0 0,6-12-44,-9 14 22,-1 0 0,0 0-1,-1 0 1,0 0 0,-1-1 0,0 0 0,-1 0 0,-1 0 0,0 0 0,0 0 0,-2 0 0,1-1 0,-2 1-1,0-6-21,-5 2 50,0 28-1,-1 27 2,6-17-41,1 0-1,0 0 1,2 0-1,0 0 1,1 0 0,1 0-1,1-1 1,1 0-10,-4-13 25,1 0-1,-1 0 0,1 0 1,0 0-1,0-1 1,1 0-1,0 1 1,0-1-1,0-1 1,1 1-1,0-1 1,0 1-1,1-2 0,-1 1 1,1 0-1,0-1 1,0 0-1,0-1 1,1 1-1,0-1 1,-1 0-1,1-1 1,0 0-1,3 1-24,-7-3-594,1 1 0,0-1 0,-1 0 1,1 0-1,0 0 0,-1 0 0,1-1 0,0 1 0,-1-1 0,1 0 0,-1 0 1,1-1-1,2 0 594,18-13-5624</inkml:trace>
  <inkml:trace contextRef="#ctx0" brushRef="#br0" timeOffset="1038.82">1885 103 7442,'-12'-12'1920,"-1"0"1,0 2 0,-1-1-1,0 2 1,0 0 0,-1 0-1,0 1 1,-13-4-1921,22 10 296,-1 0 0,1 0 0,-1 0 0,1 1 1,-1 0-1,0 1 0,1-1 0,-1 1 0,0 0 0,0 1 1,1 0-297,1 0 45,1 0 1,0 0 0,0 1-1,0-1 1,0 1 0,1 0-1,-1 0 1,0 0 0,1 1 0,0-1-1,-1 1 1,1 0 0,0 0-1,0 0 1,0 0 0,1 1-1,-1-1 1,1 1-46,0-1 3,1 0-1,0 0 1,-1 0-1,1 0 1,0 0-1,1 1 1,-1-1-1,1 0 1,-1 0-1,1 1 1,0-1 0,0 0-1,0 1 1,1-1-1,-1 0 1,1 1-1,0-1 1,0 0-1,0 0 1,0 0-1,1 0 1,-1 0-1,1 0 1,-1 0-1,1 0 1,0-1 0,0 1-1,1-1 1,0 2-3,10 11-13,1-1 1,1-1 0,0 0 0,9 5 12,-14-10 7,32 24-8,9 6 26,36 37-25,-74-63 5,-2 0-1,1 1 1,-1 0 0,-1 0 0,-1 2-1,0-1 1,0 1 0,-2 0 0,1 2-5,-6-13 5,-1 0 0,1 0 0,-1 0 1,0 1-1,0-1 0,-1 0 0,1 0 1,-1 0-1,0 1 0,0-1 0,0 0 1,-1 0-1,0 1 0,1-1 0,-2 0 1,1 0-1,0 0 0,-1 0 0,1 0 0,-1 0 1,-1 0-6,0 0 20,-1 1 0,0-1 0,0-1 1,0 1-1,0 0 0,0-1 0,-1 0 0,0 0 1,1 0-1,-1-1 0,0 0 0,0 0 1,-1 0-1,1 0 0,0-1 0,-4 1-20,-143 22 1300,123-25-5235,3-6 996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7:4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19 207 8962,'-1'-1'396,"-1"0"0,1 0 0,-1-1 0,1 1 0,0 0 0,-1 0 1,1-1-1,0 1 0,0-1 0,0 1 0,0-1 0,0 1 0,1-1 0,-1 0 0,0 0 0,0-1-396,1 3 137,0-1 0,0 0 0,0 0 0,1 0 0,-1 0 0,0 0 0,0 0 0,1 1 0,-1-1 0,0 0 0,1 0-1,-1 0 1,1 1 0,-1-1 0,1 0 0,-1 0 0,1 1 0,-1-1 0,1 1 0,0-1 0,-1 0 0,1 1 0,0-1-137,7-3 324,-1 0 1,1 1-1,-1 0 1,1 0-1,0 1 1,4-1-325,-8 2 140,111-25 774,1 6 0,12 3-914,35-5 203,-102 11-293,62-8-754,-108 18 6,-1 0 0,1 1 0,-1 1 0,3 1 838,-17-1-185,0-1 0,0 1 0,-1 0 1,1 0-1,0-1 0,-1 1 0,1 0 0,-1-1 0,1 1 0,-1-1 0,1 1 0,-1-1 0,1 1 0,-1-1 0,1 1 0,-1-1 1,0 1-1,1-1 0,-1 0 0,0 1 0,1-1 0,-1 0 0,0 0 0,1 1 0,-1-1 0,0 0 0,0 0 0,0 0 185,-31 15-1196,-35 3 1693,-2-3 1,-27 0-498,-39 9 3896,129-23-3612,1 0 0,0 0 0,0 1 0,0 0 0,0 0 0,0 0 0,-4 3-284,8-4 32,1-1 0,-1 1 0,0 0-1,0-1 1,1 1 0,-1 0 0,1 0 0,-1 0-1,1 0 1,-1 0 0,1 0 0,-1 0 0,1 0-1,0-1 1,-1 1 0,1 1 0,0-1 0,0 0-1,0 0 1,0 0 0,0 0 0,0 0 0,0 0-1,0 0 1,0 0 0,1 0 0,-1 0 0,0 0-1,1 0 1,-1 0 0,0 0 0,1-1 0,-1 1-1,1 0 1,0 0 0,-1 0 0,1 0 0,0-1-1,-1 1 1,1 0 0,0-1 0,0 1 0,0 0-32,19 18 106,0-1-1,2 0 1,0-2 0,1 0 0,1-2 0,7 3-106,41 27 179,-50-29-95,0 1 0,0 1 0,-2 1 0,0 1 0,-1 1 0,-1 0 0,2 5-84,-16-18 53,1-1 0,-1 1 1,-1 0-1,1 1 0,-1-1 0,0 1 1,-1-1-1,0 1 0,0 0 0,-1 0 0,1 7-53,-2-9 53,0 0 0,-1 0 0,0-1-1,0 1 1,0 0 0,-1 0 0,1-1-1,-2 1 1,1-1 0,0 1 0,-1-1-1,0 0 1,0 0 0,-1 0 0,0 0 0,1-1-1,-3 2-52,-3 3 78,-1-1-1,0 0 0,0-1 0,0 0 1,-1-1-1,0 0 0,0 0 0,-1-2 0,1 1 1,-1-1-1,0-1 0,0 0 0,-4 0-77,-32 4 374,0-1 0,-39-2-374,45-2 403,24-3-751,17 1-2346,13-5-29</inkml:trace>
  <inkml:trace contextRef="#ctx0" brushRef="#br0" timeOffset="523.89">1175 195 11058,'-1'-2'474,"1"0"-1,-1 0 0,1 1 1,-1-1-1,1 0 0,-1 1 1,0-1-1,0 0 0,0 1 1,0-1-1,0 1 0,0 0 1,-2-2-474,-4 9 4332,-1 17-2370,-13 87-1075,4 0 1,3 22-888,-5 35 342,19-165-328,0 0 1,0 0-1,0 0 1,0-1 0,-1 1-1,1 0 1,0 0-1,-1 0 1,0-1-1,1 1 1,-1 0-1,0-1 1,0 1-1,0-1 1,0 1-1,0-1-14,0-1 16,0 0-1,1 0 0,-1 0 0,1 0 0,-1 0 0,1-1 0,-1 1 0,1 0 0,-1 0 0,1-1 0,-1 1 0,1 0 1,-1-1-1,1 1 0,-1 0 0,1-1 0,0 1 0,-1-1 0,1 1 0,0-1 0,-1 1 0,1-1 0,0 1 0,0-1 1,-1 1-1,1-1 0,0 1 0,0-1 0,0 0 0,0 1-15,-4-10 121,1 0-1,0 1 1,0-1-1,1-1 1,1 1-121,-1-13 57,2 1 0,1-1-1,1 0 1,0 0 0,2 1 0,1 0-1,0-1 1,2 2 0,8-19-57,-1 7 45,1 1 1,2 0 0,1 2-1,2 0 1,0 1-1,3 0-45,-20 25 14,0 0-1,0 0 1,0 1-1,1-1 1,0 1-1,-1 0 1,1 0-1,0 0 1,1 0 0,-1 1-1,0 0 1,1 0-1,0 0 1,-1 0-1,1 1 1,0-1-1,0 1 1,-1 1-1,1-1 1,0 1-1,0-1 1,0 1-1,0 1 1,0-1-1,0 1 1,0 0-1,0 0 1,-1 0 0,1 1-1,0-1 1,-1 1-1,1 1 1,-1-1-1,1 0 1,-1 1-1,0 0 1,0 0-1,-1 0 1,1 1-1,-1-1 1,1 1-1,0 1-13,7 7 30,-1 1 0,0 0 0,-1 1 0,0 0 0,-1 1 0,-1 0 0,0 0 0,-1 0 0,0 1 0,-1 2-30,7 34 100,-1 1 0,0 26-100,12 64 191,-20-132-141,-1-7-22,-1 1 0,0 0 0,0-1 0,0 1 0,-1-1 1,0 1-1,1 0 0,-2-1 0,1 2-28,-1-6-153,1 1-1,-1-1 1,1 0 0,-1 0 0,0 0 0,1 1-1,-1-1 1,0 0 0,1 0 0,-1 0 0,1 0-1,-1 0 1,0 0 0,1 0 0,-1-1-1,0 1 1,1 0 0,-1 0 0,1 0 0,-1-1-1,0 1 1,1 0 0,-1-1 0,1 1-1,-1 0 1,1-1 0,-1 1 0,1-1 0,-1 1-1,1-1 1,0 1 0,-1-1 0,1 1 153,-23-19-5482,-8-14-1242</inkml:trace>
  <inkml:trace contextRef="#ctx0" brushRef="#br0" timeOffset="864.97">1063 403 10882,'-27'-12'3985,"20"1"248,14 5-3169,21 4 33,13 3-825,23 2-64,2-1-16,21 3-72,-5 1-32,3 4 648,-11-5 1400,5 8-6553,-19-12 3313</inkml:trace>
  <inkml:trace contextRef="#ctx0" brushRef="#br0" timeOffset="1297.48">1871 294 9562,'0'0'233,"-1"0"0,1-1 0,-1 1 0,1 0 0,0 0 0,-1 0 0,1 0 0,-1 0 1,1 0-1,-1 0 0,1 0 0,0 0 0,-1 0 0,1 0 0,-1 0 0,1 0 0,-1 0 0,1 0 0,0 0 0,-1 0 0,1 0 0,-1 1 0,1-1 0,0 0 0,-1 0 0,1 1 0,0-1 0,-1 0 1,1 0-1,0 1 0,-1-1 0,1 0 0,0 1-233,-6 17 3321,7 33-2174,-1-39-176,0 102 856,0-18-894,4 10-933,-4-100 295,-2-9-74,-7-21 52,-8-37-31,-4-49-92,12 59 377,-2 0 0,-2 0 0,-9-19-527,12 54 628,23 39-524,-2-11-106,0-1-1,0 0 1,1-1-1,0 0 1,1-1 0,0 0-1,1-1 1,0 0-1,0-1 1,0-1-1,1 0 1,0-1 0,0-1-1,1 0 1,-1-1-1,1-1 1,-1 0-1,4-1 3,-8 0 10,0-1-1,-1-1 0,1 0 0,0 0 0,0-1 0,-1 0 1,1-1-1,-1 0 0,0 0 0,0-1 0,0-1 1,0 0-1,-1 0 0,0-1 0,0 0 0,0 0 0,-1-1 1,0-1-1,0 1 0,0-1 0,-1 0 0,-1-1 0,1 0 1,-1 0-1,-1 0 0,3-7-9,0-1 37,0-2-1,-1 1 1,-1-1 0,-1 0 0,-1-1 0,-1 1-1,1-9-36,-1 76 61,-1 0 0,-3 15-61,-1-7 112,6 39-112,-2-78-45,0-1 0,1 0-1,0 0 1,2 0 0,0 0 0,1-1 0,6 13 45,-11-24-69,1-1 1,0 0 0,0 0 0,0 0 0,0-1-1,1 1 1,-1 0 0,1-1 0,-1 1 0,1-1-1,0 0 1,0 0 0,0 0 0,0-1 0,3 2 68,-3-2-467,0 0 0,0 0 0,0 0 0,1-1 0,-1 1 0,0-1-1,1 0 1,-1 0 0,0 0 0,3-1 467,29-8-4066</inkml:trace>
  <inkml:trace contextRef="#ctx0" brushRef="#br0" timeOffset="1747.18">2701 342 3833,'3'-14'2145,"1"0"1,-2 1-1,0-1 1,0-7-2146,-2 19 373,1-1-1,-1 0 1,0 0 0,0 0 0,0 0-1,-1 0 1,1 0 0,-1 0 0,1 0-1,-1 0 1,0 1 0,0-1-1,0 0 1,-1 1 0,1-1 0,-1 1-1,1-1 1,-1 1 0,0-1 0,0 1-1,0 0 1,0 0 0,0 0 0,-2-1-373,3 3 71,0 0 0,1-1 0,-1 1 0,0 0 0,0 0 0,1-1 0,-1 1 0,0 0 0,0 0 0,0 0 1,1 0-1,-1 0 0,0 0 0,0 0 0,1 1 0,-1-1 0,0 0 0,0 0 0,0 1 0,1-1 0,-1 0 1,0 1-1,1-1 0,-1 1 0,0-1 0,1 0 0,-1 1 0,1 0 0,-1-1 0,1 1 0,-1-1 0,1 1 1,-1 0-1,1-1 0,-1 1 0,1 0 0,0-1 0,-1 1 0,1 0 0,0 0 0,0-1 0,0 1 1,-1 1-73,-7 37 512,8-38-490,-3 54 523,1 0 0,4 0 1,3 14-545,0 4 592,-4 28-592,-5-34 297,-9-123 414,5 4-592,3 0 1,2-1-1,2-14-119,1 45 9,2 0 1,1 0-1,0 0 0,2 0 0,0 1 0,1 0 0,1 0 0,2 0 0,2-3-9,-10 20 13,1 0 0,0 1 1,0-1-1,0 1 0,1 0 0,-1 0 0,1 0 0,0 0 0,0 0 1,0 0-1,0 1 0,0-1 0,1 1 0,-1 0 0,1 0 0,-1 0 1,1 1-1,0-1 0,1 1-13,-1 0 9,-1 1 0,1 0 0,0 0 0,-1 0 0,1 1 0,0-1 0,-1 1 0,1 0 1,-1 0-1,1 0 0,-1 1 0,1-1 0,-1 1 0,0 0 0,0 0 0,0 0 0,0 0 0,0 0 0,0 1 0,-1-1 0,1 1 1,0 0-10,10 11 14,-1 1 0,0 0 0,-1 1 0,-1 1 1,0-1-1,-1 1 0,6 19-14,8 26 111,10 47-111,8 25 251,-36-123-194,-3-8-17,-1 1 0,1-1 0,-1 1 0,1 0 1,-1 0-1,0-1 0,0 1 0,0 0 0,-1 0 0,0 0 1,0 0-1,0 2-40,-1-6-229,0 0 1,0 0-1,0 0 1,0 0-1,0 0 1,0 0-1,0 0 1,0-1-1,0 1 1,0 0 0,0 0-1,0-1 1,0 1-1,0-1 1,0 1-1,0-1 1,0 1-1,0-1 1,0 0-1,0 1 1,1-1-1,-1 0 1,0 0-1,0 0 229,0 0-684,-23-18-3648</inkml:trace>
  <inkml:trace contextRef="#ctx0" brushRef="#br0" timeOffset="2080.7">2623 545 10482,'-16'-4'4073,"3"-6"680,9-4-2640,10 4-329,10 3-504,13 1-376,8 4-391,14 4-273,2 0-128,6 0-40,-2 4-32,10-2 464,-10-4 120,9-4-3953,-8-3-1952,-2-9-544</inkml:trace>
  <inkml:trace contextRef="#ctx0" brushRef="#br0" timeOffset="2437.18">3297 388 10338,'29'-42'3705,"-45"49"824,1 6-2617,4 12-127,3 1-481,2 9-96,6 0-416,7 6-263,0-5-225,5 2 16,3-8-208,8-3 16,2-13 32,9-5 232,-1-10 8,5-17-2272,-7-9-3578,2-14 369</inkml:trace>
  <inkml:trace contextRef="#ctx0" brushRef="#br0" timeOffset="2830.05">3573 96 9946,'-28'-17'3876,"1"0"0,-28-11-3876,41 22 516,0 0 0,0 1-1,0 1 1,0 0 0,-1 1 0,0 1 0,-5 0-516,19 1 9,0 1 1,0 0-1,0 0 1,0 0-1,0 0 1,0 0 0,0 0-1,0 0 1,0 0-1,0 1 1,0-1-1,0 0 1,0 0 0,0 1-1,0-1 1,0 1-1,1-1 1,-1 1-1,0-1 1,0 1-10,1 0 3,0-1 0,0 1-1,-1-1 1,1 1 0,0-1 0,0 1-1,0-1 1,0 1 0,0-1 0,0 1 0,0-1-1,0 1 1,0-1 0,1 1 0,-1-1-1,0 1 1,0-1 0,0 1 0,1-1 0,-1 1-1,0-1 1,0 1 0,1-1 0,-1 0-1,0 1 1,1-1-3,2 4 8,1 0 0,0 0-1,0 0 1,0-1 0,0 0-1,1 0 1,1 2-8,32 14 2577,3-3-3618,-9-4-2594,1-3 1,1 0-1,0-3 1,0 0-1,6-2 3635,18-3 2151,-7-5 9629,-56 4-11473,0 1 0,0 0-1,1 1 1,-1-1 0,0 1 0,1 0-1,0 0 1,-1 0 0,1 0-1,0 1 1,0 0 0,0 0 0,0 0-1,1 0 1,-1 1 0,1-1 0,0 1-1,0 0 1,0 0 0,1 0 0,-2 3-307,2-3 20,1 0-1,0 1 1,0-1 0,0 0 0,1 0 0,-1 1 0,1-1 0,0 1 0,0-1-1,1 0 1,-1 1 0,1-1 0,0 0 0,0 0 0,0 1 0,1-1 0,0 0 0,-1 0-1,1 0 1,1-1 0,-1 1 0,0 0 0,1-1 0,0 0-20,15 18 33,2 0 1,0-2-1,1-1 1,1 0 0,10 5-34,-8-6 27,-1 1 0,-1 1 1,0 1-1,10 13-27,-29-30 19,-1 0-1,1-1 1,-1 1 0,0 0-1,0 0 1,0 0 0,0 1-1,-1-1 1,1 0-1,-1 1 1,0-1 0,0 1-1,0-1 1,0 1 0,0 0-1,-1-1 1,0 1-1,0 0 1,0 0 0,0-1-1,-1 1 1,1 0-1,-1-1 1,0 1 0,0-1-1,0 1 1,0-1 0,-1 1-1,1-1 1,-2 2-19,-2 1 79,-1 0 0,0 0 0,0 0 1,0-1-1,0 0 0,-1 0 0,0 0 1,0-1-1,0 0 0,0-1 0,-1 0 0,1 0 1,-4 1-80,-32 9 567,0-2-1,-34 4-566,5-5-4431,32-6 1076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7:4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51 5641,'-6'-18'2706,"2"15"2472,0 19-537,2 7-5249,0 22 1338,-6 237 1583,10-218-1890,2-1 0,3 1 0,8 30-423,-21-114 1026,-1 1-1,-1 0 1,-8-14-1026,-21-50 356,27 54-261,2 1 0,1-1 0,2 0 0,1-1 1,1 1-1,1-11-95,1 26 7,2 0 0,-1 0 0,2 0 0,0 0 0,1 0 1,0 0-1,1 1 0,0 0 0,1-1 0,1 2 0,0-1 0,1 1 0,0 0 1,4-5-8,-3 9-4,0 0-1,0 1 1,1 0 0,0 0 0,0 1 0,1 0 0,-1 0 0,1 1 0,1 1 0,-1 0 0,1 0 0,-1 1 0,1 0 0,0 1 0,0 0 0,3 1 4,14-2-65,1 1 0,0 1 0,-1 2 0,1 1 0,22 5 65,14 7-294,-22 6-3098,-1 12 282</inkml:trace>
  <inkml:trace contextRef="#ctx0" brushRef="#br0" timeOffset="377.88">180 390 8674,'-15'0'3185,"8"-6"215,17 5-2520,15-2-151,14 1-609,14 0-32,4-2-24,11 1 552,-4 5-4033,0-2 1545</inkml:trace>
  <inkml:trace contextRef="#ctx0" brushRef="#br0" timeOffset="743.27">272 710 7418,'-16'22'3112,"1"-9"369,3-3-1609,5-7-439,7 6-249,4 1-112,4-6-280,6-4-192,6 0-255,10-3-65,4 2-136,11-3-16,0 0-40,11 1 616,-1-4 1472,9 4-6561,-8-1 3297</inkml:trace>
  <inkml:trace contextRef="#ctx0" brushRef="#br0" timeOffset="1091.03">912 225 5225,'-4'-14'2964,"0"-6"2950,7 18-2651,9 9-73,29 32-2249,-2 2-1,22 29-940,-18-12 172,-28-35 145,2 0-1,0-2 1,14 14-317,-26-31-114,-1 1 0,1-1 0,0 0-1,0-1 1,0 1 0,0-1 0,1 0 0,0 0-1,-1-1 1,1 1 0,0-1 0,0 0-1,0-1 1,0 0 0,0 0 0,1 0-1,-1-1 1,1 0 114,21-6-2483</inkml:trace>
  <inkml:trace contextRef="#ctx0" brushRef="#br0" timeOffset="1423.91">1357 228 8362,'-3'-3'588,"0"0"0,0 0 0,0 1 0,-1-1 0,1 1 0,-1 0 0,0 0 0,1 1 1,-1-1-1,0 1 0,0-1 0,0 1 0,0 0 0,0 1 0,0-1 0,-4 1-588,4 1 195,1 0 0,0 0 0,0 0 0,-1 0-1,1 1 1,0-1 0,0 1 0,0 0 0,0 0 0,1 0 0,-1 0 0,1 1-1,-1-1 1,1 1 0,0 0 0,0-1 0,0 1 0,0 0 0,0 0 0,0 2-195,-12 19 193,1 0 0,0 1 1,2 1-1,2 0 1,0 1-1,1 0 0,2 0 1,1 1-1,1-1 0,1 1 1,2 14-194,1-35 126,0-1 0,1 1 0,0-1 0,1 1 0,-1-1 0,3 6-126,-3-10-135,-1-1 1,1 1-1,0 0 0,0-1 0,0 1 1,0-1-1,0 1 0,0-1 1,0 1-1,1-1 0,-1 0 1,1 0-1,-1 0 0,1 0 0,-1 0 1,1 0-1,-1 0 0,1 0 1,0 0-1,-1-1 0,1 1 1,0-1-1,0 1 0,0-1 1,-1 0-1,1 0 0,2 1 135,25-6-2903</inkml:trace>
  <inkml:trace contextRef="#ctx0" brushRef="#br0" timeOffset="1772.08">1544 288 7434,'4'-21'2670,"7"-13"4815,-11 34-7412,0 0 0,0-1 1,0 1-1,1 0 0,-1 0 0,0 0 0,0 0 0,1 0 0,-1-1 0,0 1 0,0 0 0,1 0 1,-1 0-1,0 0 0,1 0 0,-1 0 0,0 0 0,0 0 0,1 0 0,-1 0 0,0 0 0,0 0 1,1 0-1,-1 0 0,0 0 0,1 0 0,-1 0 0,0 1 0,0-1 0,1 0 0,-1 0 0,0 0 1,0 0-1,1 0 0,-1 1 0,0-1 0,0 0-73,15 21 590,-6-2-322,-1 0-1,-1 1 1,-1 0-1,-1 0 0,0 0 1,-2 0-1,0 1 1,-1 3-269,0 10 167,-2 0-1,-1-1 0,-1 1 0,-5 19-165,7-52 16,0 1 0,0-1 0,0 0 0,-1 1 0,1-1 0,0 1 0,-1-1 0,1 0 0,-1 1 0,1-1 0,-1 0 0,1 0 0,-1 1 0,0-1 0,0 0 0,0 0 0,0 0 0,0 0 0,0 0 0,0 0 0,0 0 0,0 0-16,0-1 21,0 0 0,0 0 0,0 0 0,0-1 0,0 1 0,0 0 0,1 0 0,-1-1 0,0 1 0,0 0 0,0-1 0,0 1 0,1-1 0,-1 1 0,0-1 0,0 0 0,1 1 0,-1-1 0,0 0 0,1 1 0,-1-1 0,1 0 0,-1 0-21,-5-8 103,0 1 0,1-1 0,0 0 0,1-1-1,-1-2-102,-6-17 76,2 0 0,2 0-1,0-1 1,2 0-1,0-13-75,4 27 44,0-1 0,1 1 0,0-1 0,2 0-1,0 1 1,1-1 0,0 1 0,1 0 0,1 0 0,5-10-44,-5 19 5,-1-1 0,1 1 0,1 1 0,-1-1 0,1 1 1,1 0-1,-1 0 0,1 0 0,0 1 0,0 0 0,0 1 0,1-1 1,0 2-1,0-1 0,0 1 0,0 0 0,0 0 0,1 1 1,-1 1-1,1-1 0,3 1-5,4-1 25,1 0 0,0 1 0,0 1 0,0 1-1,-1 0 1,1 1 0,0 1 0,-1 1 0,0 0 0,11 5-25,-22-7-350,0 0-1,0 0 1,-1 0-1,1 1 1,-1 0-1,0 0 1,1 0-1,-1 0 1,-1 1 0,1 0-1,0-1 1,-1 1-1,2 4 351,14 26-3679</inkml:trace>
  <inkml:trace contextRef="#ctx0" brushRef="#br0" timeOffset="2111.58">1585 440 1128,'-11'7'6770,"3"-8"-2849,5-3-585,10 4 697,-6 0-3305,6 0-560,38 2-8,43 5-88,-39-4 32,-8 1 264,-4 3-448,-15 2 104,-3 2-4112,-11 0 919</inkml:trace>
  <inkml:trace contextRef="#ctx0" brushRef="#br0" timeOffset="2112.58">1820 557 2393,'-102'92'3560,"79"-73"-663,4-3 392,9-1-1073,8-4-280,6 0-655,8-6-153,4-1-456,12-6-144,-3-5-248,11-4-64,3 0-88,10-7 0,1 3 8,5-5 865,-3-2 383,-4-11-5529,-11 2 2825</inkml:trace>
  <inkml:trace contextRef="#ctx0" brushRef="#br0" timeOffset="2751.67">2215 298 9722,'0'-1'328,"-1"0"0,0-1 0,0 1 0,0 0 0,0 0-1,0 0 1,-1 0 0,1 0 0,0 0 0,0 0 0,-1 0 0,1 0 0,0 0 0,-1 1-1,1-1 1,-1 0 0,1 1 0,-1 0 0,1-1 0,-1 1 0,0 0 0,1 0-1,-1 0 1,1 0 0,-2 0-328,2 1 146,0 0-1,0 1 0,0-1 1,0 0-1,1 1 0,-1-1 1,0 1-1,1-1 0,-1 1 1,1-1-1,0 1 0,0-1 1,-1 1-1,1-1 1,0 1-1,0 0 0,0-1 1,1 1-1,-1-1 0,0 1-145,3 18 347,0 1-1,1-2 1,4 9-347,71 237 1352,-77-258-796,-3-9-155,-6-24 59,-10-41-71,1-28-103,12 56 5,-3 1-1,-1 0 1,-2 0 0,-1 0-1,-4-4-290,8 30 292,8 21-204,9 23-127,-3-19 35,2 0-1,-1-1 0,2 0 0,0 0 0,0-1 0,1 0 0,0-1 1,1 0-1,0-1 0,4 2 5,-10-7 6,0 0 1,0 0-1,0 0 0,1-1 1,0 0-1,0 0 1,-1-1-1,1 0 0,1 0 1,-1-1-1,0 1 1,0-2-1,1 1 0,-1-1 1,0 0-1,1 0 1,-1-1-1,0 0 0,0-1 1,0 1-1,1-1 0,-1-1-6,-1 0 12,-1 0 0,-1 0 0,1 0 0,0-1 0,-1 1 0,1-1 0,-1 0 0,0-1 0,-1 1 0,1-1 0,-1 1 0,0-1 0,0 0-1,0 0 1,-1-1-12,7-15 42,-2 1 0,0-1-1,1-11-41,-4 15 12,1 0-1,0 0 1,2 1-1,2-6-11,-8 21-3,-1 1 1,0 0-1,1-1 1,-1 1-1,1 0 0,-1 0 1,0-1-1,1 1 1,-1 0-1,1 0 1,-1 0-1,1-1 1,-1 1-1,1 0 0,-1 0 1,1 0-1,-1 0 1,1 0-1,-1 0 1,1 0-1,-1 0 0,1 0 1,-1 1-1,0-1 1,1 0-1,-1 0 1,1 0-1,-1 0 0,1 1 1,-1-1-1,1 0 1,-1 0-1,0 1 1,1-1-1,-1 0 0,0 1 1,1-1-1,-1 0 1,0 1-1,1-1 1,-1 1-1,0-1 0,0 1 1,1-1-1,-1 0 1,0 1-1,0-1 1,0 1-1,0 0 3,16 23-39,-16-23 37,28 57 108,-3 1 0,14 48-106,15 39 159,-52-140-70,0 0-1,1-1 1,-1 1-1,1 0 1,0-1 0,1 0-1,-1 0 1,1 0-1,0 0 1,0 0 0,1-1-1,-1 0 1,1 0-1,0 0 1,0 0 0,1-1-89,5-1-4032,-4-10 741</inkml:trace>
  <inkml:trace contextRef="#ctx0" brushRef="#br0" timeOffset="3248.08">3087 270 10162,'2'-16'2471,"3"-14"2853,1 27-3226,3 16-1094,6 24-762,-1 1-1,-2 0 1,-2 0-1,-1 1 1,-2 0-1,-1 1 1,-3 0-1,-1-1 1,-2 1-1,-2 6-241,2-39 35,-1-1-1,0 1 0,-1 0 0,1-1 0,-1 0 1,0 1-1,-1-1 0,-1 4-34,3-10 15,1 1-1,-1 0 1,1 0-1,-1 0 1,1-1-1,-1 1 1,0 0-1,1-1 1,-1 1-1,0-1 1,1 1 0,-1-1-1,0 1 1,0-1-1,1 1 1,-1-1-1,0 1 1,0-1-1,0 0 1,0 0-1,0 1 1,1-1-1,-1 0 1,-1 0-15,0-1 25,1 1-1,-1-1 1,0 0 0,1 1-1,-1-1 1,1 0 0,-1 0-1,1 0 1,-1 0 0,1-1-1,0 1 1,0 0 0,0 0 0,-1-1-1,1 1 1,0-1 0,1 1-1,-2-2-24,-6-12 58,0 0 0,0-1-1,2 1 1,0-2 0,1 1-1,0-1 1,2 1 0,0-1-1,0 0 1,2-1 0,0-11-58,1 4 11,1 0 0,1-1-1,1 1 1,2 0 0,0 0 0,2 1 0,5-14-11,-7 26-4,1 0 0,0 0 0,0 1 0,1-1 1,1 2-1,0-1 0,1 1 0,0 0 0,0 1 0,1 0 0,8-5 4,-14 10-6,0 1 0,0 0 0,1 0 1,0 1-1,-1-1 0,1 1 0,0 0 0,0 0 0,0 1 0,0 0 0,1 0 1,-1 0-1,0 0 0,0 1 0,1 0 0,-1 0 0,0 0 0,1 0 0,-1 1 1,0 0-1,0 0 0,1 1 0,-1 0 0,0-1 0,-1 2 0,1-1 0,0 0 1,0 1-1,1 2 6,-2-3-2,0 1 0,-1 0 1,0 0-1,0 0 1,1 0-1,-2 1 1,1-1-1,0 1 0,-1 0 1,0 0-1,0 0 1,0 0-1,0 0 0,0 0 1,-1 0-1,0 1 1,0-1-1,0 1 0,-1-1 1,1 1-1,-1-1 1,0 0-1,0 1 0,-1-1 1,1 1-1,-1-1 1,0 1-1,0-1 1,-1 0-1,1 0 0,-1 1 2,-1 3 8,-1 0 0,-1 0 0,1 0 0,-1-1 0,0 1 0,-1-1 0,0-1 0,0 1 0,0-1 0,-1 0 0,0 0 0,0-1 0,0 0 0,-1 0 0,-2 1-8,-8 3 228,-1-1-1,0 0 0,0-2 0,-1 0 0,0-1 1,0-1-1,0-1 0,-10 1-227,22-6-3482,7-1 825</inkml:trace>
  <inkml:trace contextRef="#ctx0" brushRef="#br0" timeOffset="3664.63">3641 169 8978,'7'-13'2077,"5"-4"5096,-12 16-7075,1 2 0,-1-1 0,1 0 0,-1 0 0,1 0 0,-1 0 0,0 0 0,1 0 0,-1 0 0,1 0-1,-1 1 1,1-1 0,-1 0 0,0 0 0,1 1 0,-1-1 0,1 0 0,-1 1 0,0-1 0,1 0 0,-1 1 0,0-1 0,0 0 0,1 1 0,-1-1 0,0 1 0,0-1 0,1 1 0,-1-1 0,0 1 0,0-1 0,0 0 0,0 1-1,0-1 1,0 1 0,0-1 0,0 1 0,0-1 0,0 1 0,0-1 0,0 1 0,0-1-98,9 45 944,-1 0 1,-3 1-1,-2-1 0,-1 1 0,-3 8-944,1 3 651,2 1 0,8 42-651,-9-95 28,0-1 0,0 1 0,0-1 0,0 1 1,1-1-1,-1 1 0,1-1 0,0 0 0,1 0 0,-1 0 0,1 0 1,0 0-1,0-1 0,0 1 0,0-1 0,0 0 0,3 2-28,-1-2 29,0 0 0,0-1 0,0 0 0,0 0 0,0-1 0,0 1 0,0-1 0,1 0 0,-1 0 0,1-1 0,-1 0 0,0 0 0,1 0 0,-1 0 0,1-1-29,16-1 41,-1-2-1,1 0 1,-1-1 0,0-1-1,0-1 1,-1-1 0,0-1-1,0 0 1,-1-2-1,-1 0 1,3-3-41,1-7-357,4-14-4344,-8 3 910</inkml:trace>
  <inkml:trace contextRef="#ctx0" brushRef="#br0" timeOffset="4058.85">4228 342 3409,'5'-132'17466,"-6"131"-17375,1 1-1,0-1 1,0 1-1,0-1 1,0 1-1,0 0 1,0-1-1,0 1 1,0-1-1,0 1 1,0-1-1,0 1 1,0-1-1,0 1 1,0-1-1,0 1 1,0-1-1,1 1 1,-1 0-1,0-1 1,0 1-1,1-1 1,-1 1-1,0 0 1,0-1-1,1 1 1,-1-1-1,0 1 1,1 0-1,-1 0 1,1-1-1,-1 1 1,0 0 0,1 0-1,-1-1 1,1 1-92,11 13 1088,9 30-590,-5 4-213,-2 0-1,-2 1 0,-2 0 0,-2 1 0,-2 0 0,-3 0 0,-1 8-283,-8-26 220,6-31-208,-1 0 0,1 0 0,-1 0 0,1 0 0,0 0 0,-1 0 0,1 0 0,-1 0 0,1-1 0,0 1 0,-1 0 0,1 0 0,-1 0 0,1-1-1,0 1 1,-1 0 0,1-1 0,0 1 0,-1 0 0,1 0 0,0-1 0,0 1 0,-1-1 0,1 1 0,0 0 0,0-1 0,0 1 0,-1-1 0,1 1 0,0 0 0,0-1 0,0 1 0,0-1 0,0 1-12,-20-56 453,19 54-462,-9-31 58,2-1 0,1 0 0,1 0 0,2-1 0,1 0 0,2 1 0,2-13-49,0 36 0,0-1 0,1 1 0,1 0 0,-1-1 0,2 1 0,0 0 0,0 1 0,1-1 0,0 1 0,7-10 0,-7 13-5,1 1 1,-1 0-1,1 0 0,0 0 0,0 1 1,1 0-1,0 0 0,0 1 0,0 0 1,0 0-1,1 0 0,-1 1 0,1 0 0,0 1 1,0-1-1,4 1 5,-1 0 94,-1 0 0,1 1-1,0 1 1,-1 0 0,1 0 0,0 1 0,-1 0-1,1 1 1,-1 0 0,5 2-94,-7-1-116,0-1 0,0 2 0,-1-1 0,0 1 0,1 0 0,-1 1 0,4 3 116,21 27-4103,-15-2 112</inkml:trace>
  <inkml:trace contextRef="#ctx0" brushRef="#br0" timeOffset="4408.08">4247 487 10802,'-5'8'4617,"2"-4"232,6-4-2912,-3 0-345,1 0-960,30 4-64,52 5-336,-34-6-80,-2-3-72,3-1 665,-10-1-97,2 4-4225,-8-5-1536,-5-1-984</inkml:trace>
  <inkml:trace contextRef="#ctx0" brushRef="#br0" timeOffset="4761.14">4357 781 11562,'23'-7'3897,"3"-12"752,-4 12-3200,12-4-305,2 0-528,10-4-152,3 2-288,6-1-80,-9 2 232,2-3 1377,-18 3-1249,-5-5-5273,-11-6 2704</inkml:trace>
  <inkml:trace contextRef="#ctx0" brushRef="#br0" timeOffset="5147.02">5206 298 6929,'0'-11'1563,"0"-1"-1,-1 0 0,0 0 0,-1 0 0,0 0 0,-1 1 0,-1-1 0,1 1 0,-6-9-1562,7 16 187,0 0 1,-1 0-1,1 1 1,-1-1-1,0 0 1,0 1-1,-1 0 0,1 0 1,-1 0-1,1 0 1,-1 0-1,0 1 1,0 0-1,0-1 1,0 1-1,-1 1 1,1-1-1,-1 1 0,1 0 1,-1 0-1,1 0 1,-1 0-1,1 1 1,-1 0-1,0 0 1,-3 0-188,2 1 35,1-1 0,-1 1 1,1 0-1,-1 1 0,1-1 0,0 1 1,0 0-1,0 1 0,0-1 1,-2 2-36,6-4 1,-1 1 0,1 0 1,-1 0-1,1 1 0,-1-1 1,1 0-1,0 0 0,0 1 0,0-1 1,0 0-1,0 1 0,0-1 1,0 1-1,0-1 0,0 1 1,1 0-1,-1-1 0,1 1 0,-1 0 1,1 0-1,-1-1 0,1 1 1,0 0-1,0 0 0,0-1 1,0 1-1,0 0 0,1 0 0,-1-1 1,0 1-1,1 0 0,0 0 1,-1-1-1,1 1-1,8 14-4,1-1 0,0 0-1,1 0 1,0-1 0,1-1 0,1 0 0,0 0-1,13 8 5,33 34 18,-44-38-13,0 0 1,-1 0-1,-1 2 0,0 0 1,-2 0-1,0 1 1,3 9-6,-12-23 3,1-1 1,-1 1-1,-1 0 1,1-1 0,-1 1-1,0 0 1,0 0 0,-1 0-1,1 0 1,-1 0 0,-1 0-1,1 0 1,-1-1-1,0 1 1,-1 0 0,1 0-1,-1-1 1,0 1 0,0 0-1,-1-1 1,0 0 0,0 0-1,0 0 1,0 0-1,-1 0 1,0-1 0,0 1-1,0-1 1,-1 0 0,0 0-4,-5 3 61,0 0 1,-1-1-1,0 0 1,0-1 0,0-1-1,-1 1 1,0-2-1,0 0 1,0 0 0,-3 0-62,-6 1-1905,1 1 0,0 1 0,-7 4 1905,-24 13-3999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7:5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77 9474,'-5'-6'932,"0"1"1,0-1-1,-1 1 0,0 0 0,0 0 1,0 0-1,0 1 0,-1 0 1,0 1-1,0-1 0,-2 0-932,-3 0 730,0 0 0,0 1-1,-1 0 1,1 0 0,-1 2-1,-10-1-729,6 1 282,0 1-1,0 1 0,1 1 0,-1 0 1,1 1-1,-1 1 0,1 1 1,0 0-1,0 1 0,-8 4-281,22-9 15,0 0 0,-1 1 0,1-1-1,0 0 1,0 0 0,0 1 0,0 0-1,0-1 1,0 1 0,0 0 0,0 0-1,1 0 1,-1 0 0,1 0 0,0 0-1,-1 0 1,1 1 0,0-1 0,0 0-1,0 1 1,1-1 0,-1 1 0,1-1-1,-1 2-14,1-3 1,0 0 0,1 0 0,-1 0-1,0 1 1,1-1 0,-1 0-1,1 0 1,-1 0 0,1 0 0,-1 0-1,1 0 1,0 0 0,-1 0-1,1 0 1,0-1 0,0 1 0,0 0-1,0 0 1,0-1 0,0 1-1,2 1-1,0-1 0,0 1 0,0-1 0,0 0 1,0 0-1,0 0 0,1-1 0,-1 1 0,0-1 1,3 0 0,46-5 22,-44 3-19,0 1 1,0 0 0,0 0 0,0 1 0,0 0 0,0 0 0,0 0 0,0 1 0,0 1 0,0 0-4,-7-2 6,1 1 1,-1 0 0,1 1-1,-1-1 1,0 0 0,0 0-1,1 0 1,-1 1-1,0-1 1,0 1 0,0-1-1,-1 1 1,1-1 0,0 1-1,-1-1 1,1 1-1,0 0 1,-1-1 0,0 1-1,1 0-6,4 42 255,-3-21-122,0-17-111,-1 0 0,1 0-1,1-1 1,-1 1 0,1-1 0,0 0 0,0 0 0,0 0 0,1 0-1,0 0 1,0-1 0,0 1 0,0-1 0,1 0 0,0-1-1,0 1 1,0-1 0,0 0 0,0 0 0,0 0 0,1-1-1,0 0 1,0 0-22,1 1 24,0-1 0,0 0-1,0-1 1,0 0 0,1 0-1,-1 0 1,0-1 0,1 0-1,-1-1 1,0 0 0,0 0-1,1 0 1,-1-1 0,0 0-1,0 0 1,-1-1 0,1 0-1,0 0 1,-1 0-24,11-13-750,-6 0-3390,-6-1 180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7:5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81 120 9618,'-24'-24'4145,"-1"-5"568,10 5-2753,6 6 393,2 0-953,7 11-392,8 9-520,7 5-223,11 3-225,16 7-24,4 1 536,17 6 808,3 2-384,9 0-6177,-3-7 2721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7:5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52 14379,'0'-21'6169,"9"5"337,0 16-3762,5-7-1007,-1 7-993,2-7-304,-2 7-392,-2-1-48,-7 4 0,-10 1 0,-12 1 0,-21 2-6553,-6-12 2184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47:5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 10434,'-7'-27'6396,"2"36"-2081,-1 50-907,5-46-3505,-6 118 1218,7-1 0,4 0 1,7 0-1,14 56-1121,-23-169 245,2-1 0,0 0 0,1-1 0,3 8-245,-7-19-9,1 0 1,0-1-1,0 1 1,0-1-1,0 0 1,1 1-1,-1-1 1,1 0-1,0-1 0,0 2 9,-2-3-173,1 0-1,-1-1 0,1 1 1,-1 0-1,0 0 1,1-1-1,-1 1 0,1-1 1,0 1-1,-1-1 0,1 0 1,-1 0-1,1 1 0,-1-1 1,1 0-1,0-1 1,-1 1-1,1 0 0,-1 0 1,1-1-1,0 1 0,-1 0 1,1-1-1,-1 0 174,13-8-3823</inkml:trace>
  <inkml:trace contextRef="#ctx0" brushRef="#br0" timeOffset="336.89">448 207 12819,'-31'-25'4145,"2"3"968,35 17-3777,-15 12 88,5 10-632,2 12-287,3 2-321,0 13-64,3-2-64,3 6 472,3-2 72,9 14 656,-2-7-6561,7-9 2480</inkml:trace>
  <inkml:trace contextRef="#ctx0" brushRef="#br0" timeOffset="795.67">716 733 11755,'-2'-3'622,"0"1"0,-1-1 1,1 1-1,-1 0 0,1 0 1,-1 0-1,0 0 0,0 0 1,0 1-1,0 0 0,0-1 1,-1 1-1,1 0 0,0 0 1,0 1-1,-1-1 1,1 1-1,-2-1-622,-5-1 2679,18-3-1326,26-5-1066,-32 10-285,105-27 62,-94 23-42,0-1 0,0 0-1,0-1 1,0-1 0,-1 0-1,0-1 1,4-3-22,-14 9 7,0 1 0,-1 0 0,1-1 0,-1 1-1,1 0 1,-1-1 0,0 0 0,0 1 0,1-1 0,-1 0 0,0 0 0,-1 0 0,1 1 0,0-1 0,0 0 0,-1 0-1,1-1-6,-1 2 7,0 0-1,-1-1 1,1 1-1,0 0 1,0-1-1,0 1 1,-1 0-1,1 0 1,-1 0-1,1 0 1,-1-1-1,1 1 1,-1 0-1,0 0 1,0 0-1,1 0 1,-1 0-1,0 0 1,0 0-1,0 0-6,-3-1 11,0-1 0,1 1-1,-1 0 1,0 0 0,0 0-1,0 0 1,0 1-1,0 0 1,0 0 0,-1 0-1,1 0 1,0 0-1,0 1 1,-1 0-11,-9 1 17,-1 1 0,1 0 1,0 1-1,0 0 0,0 1 1,1 1-1,-1 0 0,-4 3-17,9-4 25,0 1 1,-1 0-1,2 0 1,-1 1-1,1 0 0,-1 0 1,2 1-1,-1 0 1,1 1-1,0 0 0,-5 8-25,10-14 6,0 1-1,0 0 0,1 0 0,0 0 0,-1 0 1,1 0-1,0 0 0,1 0 0,-1 1 0,0-1 1,1 0-1,0 0 0,0 1 0,0-1 1,0 0-1,0 0 0,1 1 0,-1-1 0,1 0 1,0 0-1,0 1-5,2 0 3,-1 1 0,1-1 1,-1 0-1,1-1 0,0 1 0,1 0 0,-1-1 1,1 0-1,-1 1 0,1-2 0,0 1 1,0 0-1,2 0-3,9 5 9,0-1 0,1-1 0,-1 0 0,1-1 0,1-1 0,-1 0 0,17 1-9,-20-4 16,0 0 0,1 0 0,-1-1 1,0-1-1,0-1 0,1 1 0,-1-2 0,0 0 0,-1-1 0,2 0-16,-4 0 12,-1-1 0,1 0-1,-1 0 1,0-1 0,-1-1-1,1 1 1,-1-1 0,0-1-1,-1 1 1,0-1 0,0 0-1,5-10-11,32-44-32,-28 199 30,-16-135 3,0-1 1,0 0-1,0 0 1,0 0-1,0 0 0,0 0 1,0 0-1,0 0 1,0 0-1,1 0 1,-1 0-1,0 0 0,1 0 1,-1 0-1,1 0 1,-1 0-1,1 0 1,-1 0-1,1 0 0,0 0 1,-1-1-1,1 1 1,0 0-1,0 0 1,0-1-1,0 1 0,0 0 1,-1-1-1,1 1 1,0-1-1,0 0 1,0 1-1,0-1 0,1 0 1,-1 1-1,0-1 1,0 0-1,0 0 1,0 0-1,0 0 1,0 0-1,0 0 0,0 0 1,0 0-1,0-1 1,0 1-1,0 0 1,0-1-1,0 1 0,0-1 1,0 1-1,0-1 1,0 1-1,0-1 1,0 0-2,11-5 17,-2 0 0,1-1 0,0 0 0,5-6-17,-8 7 5,8-7-1,0 2 1,1-1 0,0 2-1,1 0 1,0 2-1,1 0 1,-1 0 0,1 2-1,17-3-4,-33 8-1,0 0 0,0 1 0,1 0-1,-1-1 1,0 1 0,1 1 0,-1-1 0,0 0-1,1 1 1,-1 0 0,0-1 0,0 1 0,1 1-1,-1-1 1,0 0 0,0 1 0,0-1 0,-1 1-1,1 0 1,0 0 0,-1 0 0,1 0-1,1 3 2,3 4-23,-1 0-1,-1 0 1,1 1-1,-2-1 1,1 1-1,1 8 24,-3-11 136,0 1 0,0 0 1,0-1-1,1 1 0,0-1 1,1 0-1,-1-1 0,1 1 0,1-1 1,4 6-137,-4-8-537,-4 1-3854,-3-1 452</inkml:trace>
  <inkml:trace contextRef="#ctx0" brushRef="#br0" timeOffset="1142.04">1753 68 11386,'-23'-47'8984,"19"55"-4611,-3 39-3130,12 101 37,7-1 1,20 91-1281,-30-225-349,19 87 1678,0-54-1757,-19-42-1,0-1-1,1 1 1,0-1 0,-1 0 0,1 1 0,1-1-1,-1-1 1,0 1 0,2 1 429,2-2-3847</inkml:trace>
  <inkml:trace contextRef="#ctx0" brushRef="#br0" timeOffset="1839.43">1689 530 5529,'-2'-2'693,"0"0"-1,-1 1 1,1-1-1,0 0 0,0 0 1,0 0-1,0-1 1,1 1-1,-1 0 1,1-1-1,-1 1 1,1-1-1,0 1 1,0-1-1,0 0 0,0 0 1,0 1-1,1-1 1,-1 0-1,1-1-692,0 2 124,0 0-1,0 1 1,1-1-1,-1 0 0,1 1 1,0-1-1,-1 1 1,1-1-1,0 1 0,0-1 1,0 1-1,0-1 1,0 1-1,0 0 1,0 0-1,0-1 0,1 1 1,-1 0-1,0 0 1,1 0-1,-1 0 0,1 1 1,-1-1-1,1 0 1,-1 1-1,1-1 0,0 1 1,-1-1-1,1 1 1,0 0-1,0-1 1,-1 1-1,1 0 0,0 0-123,20-1 35,1 0 0,0 1-1,0 1 1,-1 1-1,1 1 1,-1 1 0,1 2-1,4 1-34,5 3-17,-2 1 0,1 2 0,-1 1-1,-1 1 1,11 9 17,-33-20-69,0 1-1,0 0 1,-1 1-1,1-1 1,-1 1 0,-1 0-1,1 1 1,-1-1-1,0 1 1,-1 0 0,1 0-1,-1 1 1,-1-1-1,0 1 1,0 0 0,0 0-1,-1 0 1,0 0-1,0 1 1,-1-1 0,0 0-1,-1 1 1,0-1-1,0 0 1,-1 1 69,-3-5 1307,0-13 1247,-3-14-436,6 8-1930,0-1 1,0 1 0,2-1-1,0 1 1,1-1 0,0 1-1,1 0 1,4-10-189,-7 21-13,1 0-1,1 1 1,-1-1 0,0 0-1,1 1 1,0-1-1,0 1 1,0 0 0,0-1-1,0 1 1,1 0-1,-1 0 1,1 1 0,0-1-1,0 1 1,0-1-1,0 1 1,0 0 0,1 0-1,-1 0 1,1 0-1,-1 1 1,1-1-1,0 1 1,0 0 0,-1 0-1,1 1 1,0-1-1,0 1 1,0 0 0,0 0-1,0 0 1,-1 0-1,1 1 1,0-1 0,0 1-1,0 0 14,26 8-1817,-1 1-1,24 12 1818,-36-14-536,0 0 0,1-1 0,0-1 0,0 0-1,0-2 1,1 0 0,0-1 0,-1-1 0,16 0 536,-6-14 269,-24 2 544,-19 2 547,2 5-966,0 1 1,0 1-1,0 1 1,0 0-1,0 0 1,0 1-1,0 1 1,0 0-1,0 1 1,1 0-1,-13 5-394,19-6 42,-1 0-1,1 0 1,0 1 0,0 0 0,0 0-1,0 1 1,0 0 0,1-1-1,0 2 1,0-1 0,0 1-1,0 0 1,1 0 0,-1 0-1,1 0 1,1 1 0,-1 0 0,1-1-1,0 2 1,0-1 0,1 0-1,-1 0 1,0 5-42,3-9 3,0 0-1,-1 0 1,1 0 0,0 0 0,0 0-1,0 0 1,0 0 0,1 0-1,-1 0 1,0 0 0,1 0 0,-1 0-1,1 0 1,0 0 0,0 0-1,0 0 1,0 0 0,0-1 0,0 1-1,0 0 1,1-1 0,-1 1-1,0-1 1,1 0 0,-1 1 0,1-1-1,0 0 1,-1 0 0,1 0-1,0 0 1,0 0 0,0 0 0,0-1-1,0 1 1,-1 0 0,1-1-1,0 0 1,0 1 0,0-1-1,0 0 1,1 0 0,-1 0-3,12 0 22,0 0-1,0-1 1,0-1-1,-1 0 1,9-2-22,-20 3 3,19-3 34,0-2 0,0-1 0,0 0 0,-1-2 0,18-9-37,-32 15 13,-1 0 1,0 0 0,1 0 0,-1 0 0,-1-1-1,1 0 1,-1 0 0,1 0 0,-1 0 0,0-1-1,-1 0 1,1 0 0,-1 0 0,0 0 0,0 0-1,0-1 1,-1 1 0,0-1 0,0 0-1,0 1 1,-1-1 0,0 0 0,0-2-14,-3-8 75,-4 16 6,-3 25-8,9-16-52,-1 0 1,1 0-1,1 0 0,0-1 0,0 1 0,1 0 0,0 0 1,0-1-1,1 1 0,0-1 0,1 0 0,0 0 1,0 0-1,0 0 0,1-1 0,2 3-21,-2-5-635,0 1-1,0-1 1,1 0 0,-1-1-1,1 1 1,0-1 0,1 0 0,0 0 635,14 6-4191</inkml:trace>
  <inkml:trace contextRef="#ctx0" brushRef="#br0" timeOffset="2238.74">2903 666 10618,'45'-101'4641,"-52"98"136,2 5-3064,1 10-49,0 7-1032,5 4-216,-1 0-200,8 9-40,1-6-80,3-2 408,-1-2 33,4 0 1023,-2-9-6561,8-10 2576</inkml:trace>
  <inkml:trace contextRef="#ctx0" brushRef="#br0" timeOffset="2239.74">3015 287 7546,'-22'-19'3400,"10"3"-71,-4 5-1913,13 12-728,6 9 1,5 5-2802,5 4-1216,12 3 25</inkml:trace>
  <inkml:trace contextRef="#ctx0" brushRef="#br0" timeOffset="4308.04">3207 483 8618,'-23'47'8167,"13"0"-3538,8-22-3069,2-1 0,1 1 0,1 2-1560,-2-26 87,0 0 1,-1 0-1,1 0 1,0 0 0,0 0-1,0 0 1,0 0 0,0 0-1,0 0 1,0 0 0,0 0-1,1 0 1,-1 0-1,0 0 1,1 0 0,-1 0-1,0-1 1,1 1 0,-1 0-1,1 0 1,0 0-1,-1 0 1,1-1 0,0 1-1,-1 0 1,1-1 0,0 1-1,0 0-87,32-24 1138,-24 16-1333,24-25 220,-21 19-18,1 0-1,0 1 0,1 0 1,0 1-1,1 1 1,0 0-1,0 1 0,4-1-6,-17 10 0,-1 0-1,0 0 0,1 0 1,-1 0-1,0 0 0,1 0 1,-1 0-1,0 1 0,0-1 1,1 0-1,-1 1 0,0-1 1,0 1-1,1 0 0,-1-1 1,0 1-1,0 0 0,0 0 1,0 0-1,0-1 0,0 1 0,0 0 1,0 0-1,-1 0 0,1 1 1,0-1-1,0 0 0,-1 0 1,1 0-1,-1 0 0,1 1 1,-1-1-1,0 0 0,1 1 1,-1 0 0,13 53-9,-12-49 11,-1 0 3,1 0 0,1 0 1,-1 0-1,1 0 0,0-1 1,0 1-1,1 0 0,0-1 1,0 0-1,0 0 0,3 4-5,-3-6 4,1 0-1,-1 0 1,1 0-1,0 0 1,-1-1-1,1 0 1,1 1-1,-1-1 1,0-1-1,0 1 0,1-1 1,-1 0-1,1 1 1,-1-2-1,5 1-3,5 0 12,1 0-1,-1-2 0,0 0 0,0 0 0,0-1 0,0-1 1,0-1-1,0 0 0,-1 0 0,1-1 0,-1-1 1,-1 0-1,1-1 0,-1-1 0,0 0 0,-1 0 1,1-1-1,-2 0-11,-7 7 3,-1 0 0,1 0 0,-1 0 0,0 0 0,0-1 0,0 1 0,0 0 0,0-1 0,-1 0 0,1 1 0,-1-1 0,0 0 0,1 0 0,-1 0 0,-1 1 0,1-1 0,0 0 0,-1 0 0,1 0 0,-1-1 0,0 1 0,0 0 0,0 0 0,0 0 0,-1 0 0,1 0 0,-1 0 0,0 0 0,0 0 0,0 0 0,0 1 0,-1-1 0,1 0 0,-1 0 0,0 0-3,-3-3 2,0-1 1,0 2-1,0-1 0,-1 1 0,0-1 0,0 2 0,-1-1 0,0 1 1,1 0-1,-1 0 0,0 1 0,-1-1 0,-6-1-2,13 5-1,0 0 0,0-1 1,-1 1-1,1 0 0,0 0 0,0-1 0,0 1 1,0 0-1,0 0 0,-1 1 0,1-1 0,0 0 1,0 0-1,0 0 0,0 1 0,0-1 0,0 0 0,0 1 1,-1-1-1,1 1 0,0 0 0,1-1 0,-1 1 1,0 0-1,0-1 0,0 1 0,0 0 0,0 0 1,-1 2-3,0 0 0,1 0 0,-1 0 0,1 0 0,-1 1 0,1-1 0,0 0 0,0 1 0,0-1 0,1 2 3,-2 8-8,1-1 0,0 1 1,1 0-1,1 0 0,1 6 8,-2-14 1,1 0 0,0 0 0,0 0 0,1 0 0,-1 0 1,1 0-1,0 0 0,0-1 0,1 1 0,-1-1 0,1 1 0,0-1 0,0 0 0,1 0 0,-1-1 0,1 1 0,0-1 1,0 1-1,0-1 0,0 0 0,1-1 0,-1 1 0,1-1 0,-1 0 0,1 0 0,0 0 0,0-1 0,0 1 0,3-1-1,5 1 8,0-1 0,0-1-1,0 0 1,0-1-1,0 0 1,0-1-1,-1 0 1,1-1 0,-1-1-1,1 0 1,2-1-8,6-4 10,1 0 1,-1-1 0,-1-1-1,0-1 1,-1-1 0,0-1-1,3-4-10,3 4 8,-24 14-9,-1 0 0,1 0 1,0 0-1,-1 0 0,1 0 1,-1 0-1,1 0 0,-1 1 1,1-1-1,0 0 0,-1 0 1,1 0-1,-1 0 0,1 1 1,-1-1-1,1 0 0,-1 1 1,0-1-1,1 0 0,-1 1 1,1-1-1,-1 1 0,0-1 1,1 0-1,-1 1 0,0-1 1,1 1 0,0 2-3,0 0 0,0 0 1,-1 0-1,1 0 0,-1 0 1,0 0-1,0 1 0,0-1 1,0 0-1,0 0 0,-1 0 1,1 0-1,-1 0 0,0 0 3,-4 15-8,3-12 8,0 0 0,1 0 0,-1 1 0,1-1 0,1 0 0,-1 0 0,1 1 0,0 3 0,1-9 2,0-1-1,0 1 0,0 0 1,-1 0-1,1-1 1,0 1-1,0-1 0,0 1 1,0-1-1,0 1 0,0-1 1,0 1-1,1-1 0,-1 0 1,0 0-1,0 0 0,0 1 1,0-1-1,0 0 1,0 0-1,0-1 0,1 1 1,-1 0-1,0 0 0,0 0 1,0-1-1,0 1 0,0-1 1,0 1-1,0-1 0,1 0-1,43-13 19,-41 12-16,10-2 2,0-1 0,-1-1-1,0 0 1,0 0 0,0-2-1,-1 1 1,0-2 0,0 1-1,-1-2 1,0 0 0,-1 0-1,9-10-4,-17 25-48,-2-3 49,1-1 1,-1 1-1,0 0 1,0-1 0,1 1-1,-1-1 1,1 1-1,-1-1 1,1 1-1,0-1 1,0 1 0,-1-1-1,1 1 1,0-1-1,0 0 1,0 0 0,1 0-1,-1 1 1,0-1-1,0 0 1,1 0-1,-1-1 1,0 1 0,1 0-1,-1 0 1,1-1-1,-1 1 1,1 0-1,-1-1 1,2 1-2,35-2 10,-35 0-11,1 0 0,0 1 0,-1 0 0,1 0 0,0 0 0,0 0 0,-1 1 0,1-1 0,0 1 0,-1 0 0,1 0 0,0 1 0,-1-1 0,0 1 0,1-1 0,-1 1 0,0 0 1,7 4 2,-1 0-1,1 0 0,0-1 1,0-1-1,1 0 0,-1 0 1,1-1-1,0 0 0,0-1 1,0 0-1,0-1 0,0 0 1,1-1-1,-1 0 0,0-1 1,0 0-1,0-1 0,0 0 1,0-1-1,0 0 0,0 0 1,-1-1-1,2-2-1,-10 6-1,10-5-1,-1 0 0,0 0 0,0-1 0,-1 0-1,8-7 3,-16 13 0,-1-1 0,1 0-1,-1 0 1,0-1-1,0 1 1,0 0 0,0 0-1,0 0 1,0-1 0,0 1-1,0 0 1,0-1-1,0 1 1,-1-1 0,1 1-1,-1-1 1,1 0 0,-1 1-1,1-1 1,-1 1 0,0-1-1,0 0 1,0 1-1,0-1 1,0 0 0,0 1-1,-1-1 1,1 0 0,0 1-1,-1-1 1,1 1-1,-1-1 1,0 1 0,1-1-1,-1 1 1,0-1 0,0 1-1,0 0 1,0-1-1,0 1 1,0 0 0,0 0-1,-1 0 1,1 0 0,0 0-1,-1 0 1,0 0 0,1-1-1,-1 1 0,1 0 0,-1 0 0,1 0 0,-1 0 0,1 0 0,-1 1 0,0-1 0,1 0 0,-1 1 1,0 0-1,0-1 0,1 1 0,-1 0 0,0 0 0,0-1 0,1 1 0,-1 1 0,0-1 0,0 0 0,0 0 0,1 1 0,-1-1 1,0 1-1,1-1 0,-1 1 0,0 0 0,1 0 0,-1 0 0,1 0 0,-1 0 0,1 0 0,-1 0 0,1 0 0,0 1 0,0-1 0,0 0 1,-1 1-1,1-1 0,1 1 0,-1-1 0,0 1 0,0-1 0,0 1 0,1 1 1,-3 1-2,1 0-1,0 1 1,0 0-1,0-1 1,1 1 0,0 0-1,0 0 1,0 0-1,0 0 1,1 0 0,0-1-1,0 1 1,0 0 0,1 0-1,-1 0 1,2 3 2,0-4 1,0-1 0,0 0 0,0 0 0,1 0 1,-1 0-1,1 0 0,0 0 0,0 0 0,0-1 0,0 0 1,0 1-1,1-1 0,-1-1 0,1 1 0,-1 0 0,1-1 1,0 0-1,-1 1 0,1-2 0,0 1 0,0 0 0,0-1 1,0 1-1,0-1 0,0 0 0,-1-1 0,1 1 0,0-1 1,2 0-2,2 0 3,0 0 0,0 0 0,0-1 0,0-1 0,0 1 0,0-1 0,-1 0 0,0-1 1,1 0-1,-1 0 0,0 0 0,-1-1 0,1 0 0,-1-1-3,18-33 4,-22 34-4,0-1 1,1 1-1,0 0 1,0 1-1,1-1 1,-1 0-1,1 1 1,0 0-1,0-1 0,-2 7 0,0 1 0,-1 0-1,1 0 1,-1-1 0,0 1 0,0 0 0,0 0-1,-1 0 1,1 0 0,-1 0 0,1 1 0,4 15 138,10 25-123,-15-43-75,0 1 0,1 0 1,-1-1-1,1 1 0,-1-1 1,1 1-1,0-1 0,0 0 1,-1 1-1,1-1 1,0 0-1,0 1 0,0-1 1,0 0-1,1 0 0,-1 0 1,0 0-1,0 0 0,1 0 1,-1 0-1,1 0 0,-1-1 1,0 1-1,1 0 0,-1-1 1,1 1-1,0-1 0,-1 0 1,1 0-1,-1 1 0,1-1 1,0 0-1,-1 0 0,1 0 1,-1-1-1,1 1 0,0 0 1,-1-1-1,1 1 0,-1-1 1,1 1-1,-1-1 0,1 1 1,-1-1-1,0 0 0,2-1 60,2-2-182,0 0 0,0 0 1,0-1-1,0 1 0,-1-1 0,0 0 0,0-1 0,0 1 0,-1-1 0,1 0 182,65-131-177,148-320 347,-212 445-101,7-13 981,-5 25-425,1 16-196,65 202 1210,33 173-1639,-106-391-1,0 1 1,0-1-1,0 1 0,1-1 0,-1 1 1,0-1-1,0 1 0,0-1 0,0 1 1,0-1-1,0 1 0,0-1 1,0 1-1,0-1 0,0 1 0,0-1 1,-1 1-1,1-1 0,0 1 0,0-1 1,0 0-1,-1 1 0,1-1 1,0 1-1,-1-1 0,1 1 0,0-1 1,-1 0-1,1 1 0,0-1 1,-1 0-1,1 1 0,-1-1 0,1 0 1,0 0-1,-1 1 0,1-1 0,-1 0 1,1 0-1,-1 0 1,-29-4-290,-45-31-566,57 26 628,-286-120-2553,134 60 1955,-14-15 826,182 83 49,0 1 1,1-1 0,-1 0 0,0 0 0,0 0 0,1 0 0,-1 0 0,1 0 0,-1-1 0,1 1 0,-1 0 0,1-1-1,0 1 1,-1-1 0,1 1 0,0-1 0,0 0 0,0 0-50,1 1 41,1 1-1,-1-1 1,0 0-1,0 0 1,1 1-1,-1-1 1,0 0 0,1 1-1,-1-1 1,1 0-1,-1 1 1,1-1-1,-1 1 1,1-1-1,-1 1 1,1-1 0,0 1-1,-1-1 1,1 1-1,0-1 1,-1 1-1,1 0 1,0-1 0,0 1-1,-1 0 1,1 0-1,0 0 1,0-1-41,13-2 280,-1 0 1,1 1 0,-1 1-1,11-1-280,77 1 685,0 5 0,85 14-685,45 18-512,-80-8-3244,-35-7 532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6:02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52 130 9186,'-4'-4'861,"0"0"0,0-1 1,-1 1-1,1 1 0,-1-1 0,-5-2-861,10 6 71,0-1-1,-1 1 0,1 0 1,-1 0-1,1-1 0,0 1 0,-1 0 1,1 0-1,-1 0 0,1 0 1,0 0-1,-1 0 0,1 0 1,-1 0-1,1 0 0,-1 0 0,1 0 1,0 0-1,-1 0 0,1 0 1,-1 0-1,1 0 0,0 0 0,-1 1 1,1-1-1,-1 0 0,1 0 1,0 0-1,-1 1 0,1-1 1,0 0-1,-1 1 0,1-1-70,-1 2 30,1-1 0,-1 1 1,1 0-1,0 0 0,-1-1 0,1 1 0,0 0 1,0 0-1,0-1 0,1 1 0,-1 0 0,0 0 0,0-1 1,1 2-31,18 128 1475,-5 0 1,-7 5-1476,2 2 592,-7-92-408,-2-22-52,2-1 0,0 1 0,2-1 0,5 19-132,-8-72 804,-4-27-506,-2-37-38,4-35-260,-2-58 53,-3-36 82,6 216-165,2 9-4,7 18-37,8 35-7,-11-34 70,0 0 0,1-1 0,0 1 1,8 10 7,-13-26 2,0 0 0,1 0 0,-1-1 0,1 1 0,0-1 0,1 0 0,-1 0 1,1 0-1,-1 0 0,1-1 0,0 0 0,1 1 0,-1-1 0,1-1 0,-1 1 0,1-1 0,0 1 1,0-1-1,0-1 0,0 1 0,4 0-2,-5-2 6,0 0 0,0-1 0,0 0 0,0 0 0,0 0 0,0 0 0,0 0 0,0-1 0,0 1 0,-1-1 0,1 0 0,0-1 0,-1 1 0,0 0 0,0-1 0,1 0 0,-2 0 0,1 0 0,0 0 0,0 0 0,-1-1 0,0 1 0,0-1 0,0 1 0,0-1-6,8-15 26,-1 0-1,-1 0 0,0 0 1,-1-5-26,-6 23 1,6-19 19,0-1-1,-2 0 1,0 1-1,-1-2 1,-1 1 0,-1 0-1,-1 0 1,-1-1-1,-1-2-19,-3 11 4,2 15-26,5 36 31,128 571 586,-125-573-554,-5-25-16,0-1 0,0 0 0,1 0 0,1 1 0,-1-2 0,2 1 0,-1 0 0,2 0 0,-1-1-1,5 7-24,-6-13 8,0 0-1,1-1 0,-1 1 0,1-1 0,-1 0 0,1 0 0,0 0 0,-1 0 0,1-1 1,0 0-1,0 1 0,0-1 0,0-1 0,1 1 0,-1-1 0,0 1 0,0-1 0,0 0 0,0-1 1,1 1-1,-1-1 0,0 0 0,0 0 0,0 0 0,0 0-7,17-6 17,0 0 0,-1-1 0,0-1-1,4-4-16,-14 8 10,12-6 6,-2-2-1,1 0 0,-2-1 1,0-1-1,-1-1 0,4-5-15,-11 10 16,-1 0 0,0-1 0,0 0 0,-2 0 0,1-1 0,-2 0 0,0 0 0,0-1 0,-1 0 0,1-7-16,-6 19 6,0 0 0,-1 0 0,1 0-1,-1 0 1,0 0 0,1 0 0,-1-1-1,0 1 1,0 0 0,-1 0 0,1 0-1,0 0 1,-1 0 0,1 0 0,-1 0-1,1 0 1,-1 0 0,0 0 0,0-1-6,0 2 3,0 0 0,-1 0 1,1 0-1,0 0 0,0 0 0,0 0 1,-1 0-1,1 0 0,-1 1 1,1-1-1,0 0 0,-1 1 0,1-1 1,-1 1-1,1 0 0,-1-1 0,0 1 1,1 0-1,-1 0 0,1 0-3,-6 0 2,1 1 0,-1 0-1,1 0 1,0 0 0,-1 1-1,1 0 1,0 0 0,0 0-1,0 1 1,1 0 0,-4 2-2,0 2-2,-1 1 0,1 0 1,0 0-1,1 1 0,0 0 0,0 0 1,1 1-1,1 0 0,-1 1 1,2-1-1,-1 1 0,-1 5 2,5-11 6,0 0 0,0 0 0,0 0 0,1 1 0,0-1 0,0 0 0,0 1 0,0-1-1,1 0 1,0 1 0,0-1 0,1 0 0,-1 1 0,1-1 0,0 0 0,0 1 0,1-1 0,0 0 0,0 0 0,0 0 0,1 0-1,-1-1 1,1 1 0,0-1 0,0 1 0,1-1 0,-1 0 0,5 3-6,-2-3 10,-1 0 0,1-1 0,0 0 0,1 0 0,-1 0 0,0-1-1,1 0 1,0 0 0,-1-1 0,1 0 0,0 0 0,0-1 0,6 1-10,17-2 74,0-1 1,18-3-75,-17 1 93,18-1-196,65-5-1165,-36 9-6586,-40 0 2170</inkml:trace>
  <inkml:trace contextRef="#ctx0" brushRef="#br0" timeOffset="429.48">1661 504 6625,'-2'-10'1411,"0"0"0,-1 0 1,0 0-1,0 0 0,-1 1 0,-5-9-1411,7 15 211,0 0 0,0 0 0,0 0 0,-1 1 0,0-1 0,1 1 0,-1-1 0,0 1 0,0 0 0,0 0 0,0 0 1,-1 0-1,1 1 0,0 0 0,-1-1 0,1 1 0,-1 0 0,1 0 0,-1 1 0,0-1 0,-1 1-211,-9-1 200,0 1-1,1 1 1,-1 0-1,0 1 0,1 0 1,-1 1-1,1 0 1,0 1-1,0 1 1,-3 2-200,13-6 8,-1 0 0,1 1 0,0-1 0,0 1 1,0 0-1,0 0 0,0 0 0,0 0 0,0 1 0,1-1 0,-1 1 1,1 0-1,0-1 0,0 1 0,0 0 0,0 0 0,0 1 0,1-1 1,-1 0-1,1 1 0,0-1 0,0 0 0,0 1 0,0 0 0,1-1 1,-1 1-1,1-1 0,0 1 0,0-1 0,1 1 0,-1 0 0,1-1 1,-1 1-1,1-1 0,0 1 0,0-1 0,1 0 0,-1 1 0,1-1 1,0 0-1,0 0-8,3 4-2,0 1 0,1-1 1,-1-1-1,2 1 0,-1-1 1,1 0-1,0-1 0,0 0 0,0 0 1,1 0-1,0-1 0,0 0 1,0 0-1,2-1 2,27 11 12,1-1 1,19 3-13,-50-14 0,23 5 9,-1 0 0,-1 1 0,22 10-9,-44-16 2,0 0 1,0 1 0,-1 0-1,1 1 1,-1-1 0,1 1-1,-1 0 1,0 0 0,-1 0-1,1 1 1,-1 0 0,0 0-1,0 0 1,3 6-3,-6-9 5,0 0 1,0 0-1,0 1 0,0-1 1,-1 1-1,1-1 0,-1 1 1,1-1-1,-1 1 0,0-1 1,0 1-1,0-1 0,-1 1 1,1-1-1,0 1 0,-1-1 1,0 1-1,1-1 0,-1 0 1,0 1-1,-1 1-5,-1 0 13,0 1 1,0-1-1,-1 1 1,1-1-1,-1 0 0,0 0 1,-1-1-1,1 1 0,0-1 1,-1 0-14,-10 7 44,0-2 0,-1 0 0,0-1 0,0-1-1,-16 5-43,15-7 19,1-1 0,-1 0-1,0-1 1,1-1 0,-2-1-19,76-29-5511,-21 12 1852</inkml:trace>
  <inkml:trace contextRef="#ctx0" brushRef="#br0" timeOffset="924.05">2080 517 5897,'0'-2'659,"1"0"-1,-1-1 0,0 1 1,1-1-1,-1 1 1,0 0-1,0-1 0,-1 1 1,1-1-1,0 1 1,-1 0-1,0-1 0,1 1 1,-1-1-659,-8-4 3953,-3 23-2126,3 4-1492,1 1 0,1 0 0,1 1 0,1 0 0,0 2-335,4-18 23,0 0-1,0 1 1,1-1 0,-1 1 0,2-1 0,-1 0 0,0 1-1,1-1 1,1 0 0,-1 1 0,1-1 0,0 0-1,0 0 1,0 0 0,1 0 0,0-1 0,0 1 0,1-1-1,0 0 1,0 1-23,-1-4 10,1 1-1,-1-1 1,1 0 0,0 0-1,0 0 1,-1-1-1,1 1 1,0-1-1,0 0 1,1 0 0,-1-1-1,0 1 1,0-1-1,0 0 1,0 0-1,1 0 1,-1 0-1,0-1 1,0 0 0,0 0-1,0 0 1,0 0-1,0-1 1,0 1-1,0-1 1,1-1-10,10-4 31,0-1 0,-1 0 1,0-1-1,0 0 0,-1-2 0,2-2-31,-4 5 54,-1-1-1,-1 0 0,0-1 1,0 0-1,-1 0 0,-1-1 1,1 0-1,-2 0 0,1-1 1,-2 0-1,1 0 0,-2 0 1,0-1-1,0-1-53,-4 2 446,-5 12 294,-4 20-211,7-6-516,1 0 0,0 0 0,1 1 1,0-1-1,2 0 0,-1 0 0,2 0 0,0 1-13,-1-9-18,0-1-1,0 0 1,1 1 0,-1-1 0,1 0 0,1 0 0,-1-1-1,0 1 1,1-1 0,0 0 0,0 0 0,0 0-1,1 0 1,0-1 0,-1 1 0,1-1 0,0 0-1,0-1 1,1 1 0,-1-1 0,3 1 18,3 0-436,0 0 1,0 0 0,1-1-1,9 1 436,43-4-8708,-36-3 3193</inkml:trace>
  <inkml:trace contextRef="#ctx0" brushRef="#br0" timeOffset="1548.09">2686 692 7538,'40'-35'3268,"-35"25"807,-9 21-755,4 9-2921,1 0-1,1 0 0,1 0 1,4 12-399,-4-16 353,-11-79 2268,8 26-2462,2 0 0,6-34-159,-7 60 179,-1 10-177,0-5 29,1-1 0,0 0 0,1 1 0,-1-1 0,1 1 0,0 0 0,3-6-31,-4 11-1,0-1-1,0 1 1,0 0 0,1-1-1,-1 1 1,0 0 0,1 0-1,-1 0 1,0 0 0,1 0-1,-1 0 1,1 0 0,0 1-1,-1-1 1,1 1 0,0-1-1,-1 1 1,1-1 0,0 1-1,0 0 1,-1 0 0,1 0-1,0 0 1,0 0 0,-1 0-1,1 1 1,0-1 0,0 0-1,-1 1 1,1-1 0,0 1 1,112 38-83,-81-26 84,1-1 1,0-2-1,6 0-1,-28-8 4,-1 0 1,1-1-1,0 0 0,0-1 1,0-1-1,0 0 0,0 0 1,-1-1-1,1 0 1,-1-1-1,7-3-4,-4 0 9,0 0-1,0 0 1,-1-2-1,0 1 1,6-6-9,-15 10 5,-1 0 0,1 1 0,0-2 0,-1 1 1,1 0-1,-1-1 0,0 1 0,0-1 0,-1 0 1,1 0-1,-1 0 0,0 0 0,0 0 0,0-1 1,0 1-1,-1-1 0,0 1 0,0-1 0,0-3-5,-1 6 2,0 1-1,0 0 0,0-1 0,-1 1 1,1 0-1,-1 0 0,1-1 0,-1 1 1,1 0-1,-1 0 0,0 0 0,0 0 1,1 0-1,-1 0 0,0 0 0,0 0 1,0 0-1,0 0 0,0 0 0,0 0 1,0 1-1,-1-1 0,1 0 0,0 1 1,0-1-1,0 1 0,-1-1 0,1 1 1,0 0-1,-1 0 0,1-1 0,0 1 1,-1 0-1,1 0 0,0 0 0,-1 0 1,1 1-1,0-1 0,-1 0 0,1 0-1,-7 1-2,1 0 1,-1 0-1,1 1 0,0 0 0,0 0 0,-6 3 2,4 0-9,1 0-1,-1 1 1,1 0-1,0 0 1,0 1-1,1 0 1,0 0-1,0 1 1,0-1-1,1 2 1,1-1-1,-1 1 1,-2 7 9,1-4 2,2 1 0,0-1 1,0 1-1,1 0 0,1 0 0,0 0 0,0 0 0,2 1 1,0-1-1,0 3-2,1-11 50,0-1 1,1 1-1,-1 0 1,1-1-1,0 1 1,0 0-1,0-1 1,1 1-1,0-1 1,0 1-1,0-1 1,0 0-1,1 0 1,-1 0 0,1 0-1,0-1 1,1 1-1,-1 0-50,2 0 89,1 0 0,0 0 0,-1-1-1,1 1 1,0-1 0,0-1 0,1 1 0,-1-1 0,1 0-1,-1 0 1,6 0-89,16 1 206,0-1 0,0-2 0,0 0-1,0-2 1,15-3-206,-39 4-5,60-5-3721,-2-5 686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55:1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17 6665,'0'-1'432,"0"0"-1,0 0 0,-1 0 1,1 0-1,0 1 0,-1-1 0,1 0 1,-1 0-1,1 1 0,-1-1 1,0 0-1,1 1 0,-1-1 0,0 0 1,1 1-1,-1-1 0,0 1 0,0-1 1,1 1-1,-1-1 0,0 1 1,0 0-1,0-1 0,0 1 0,1 0 1,-1 0-1,0 0 0,0 0 1,0 0-1,0 0-431,-34 3 2899,31-2-3105,-6 1 380,1-1 1,-1 2 0,0-1-1,1 2 1,0-1 0,0 1-1,0 1 1,0-1-1,1 1 1,0 1 0,0 0-1,0 0 1,0 0 0,1 1-1,0 0 1,1 1 0,0-1-1,0 1 1,-2 4-175,4-5 52,1 0 1,-1 1-1,1 0 1,1 0-1,0 0 1,0 0-1,0 0 1,1 0-1,0 3-52,1-9 9,0 1 0,0 0-1,0 0 1,1 0 0,-1 0-1,1-1 1,0 1-1,0 0 1,0-1 0,0 1-1,0 0 1,0-1 0,1 1-1,-1-1 1,1 0-1,0 0 1,0 1 0,0-1-1,0 0 1,0 0 0,0-1-1,0 1 1,1 0-1,-1-1 1,0 0 0,1 1-1,0-1 1,-1 0 0,2 0-9,9 3 23,1-1 1,-1 0-1,1-1 1,-1 0 0,1-1-1,0-1 1,0 0-1,-1-1 1,1-1 0,0 0-1,-1 0 1,0-2-1,1 1 1,-1-2-1,-1 0 1,1 0 0,-1-1-1,0-1 1,0 0-1,0-1 1,-1 0 0,-1 0-1,1-1 1,-1-1-1,-1 0 1,0 0 0,0-1-1,-1 0 1,1-2-24,-7 9 6,-1 1 1,1-1-1,-1 0 0,0 0 1,0 0-1,0 0 1,0 1-1,-1-1 0,0 0 1,0 0-1,0 0 1,0-1-1,-1-2-6,1 6 4,0 0-1,-1 0 1,1 0-1,0-1 1,-1 1-1,1 0 1,-1 0 0,1 0-1,-1 0 1,0 0-1,1 0 1,-1 0 0,0 0-1,0 1 1,1-1-1,-1 0 1,0 0-1,0 1 1,0-1 0,0 0-1,0 1 1,0-1-1,0 1 1,0-1 0,0 1-1,-1 0 1,1-1-1,0 1 1,0 0-1,0 0 1,0 0 0,-1 0-1,1 0 1,0 0-1,0 0 1,0 0 0,0 0-1,-1 1 1,1-1-1,0 0 1,0 1-1,0-1 1,0 1 0,0-1-1,0 1 1,0 0-4,-4 1 11,1 1 0,0 0 0,-1 0 0,1 0 0,0 0 0,1 1 0,-1 0 0,1-1 0,-1 1 1,1 1-1,0-1 0,1 0 0,-1 1 0,1-1 0,0 1 0,0 0 0,0 0 0,1 0 0,-1 0 0,1 0 0,1 0 0,-1 0 1,1 0-1,-1 0 0,2 2-11,-2 0 6,1 1 0,0 0 0,1 0 0,0-1 1,0 1-1,0 0 0,1-1 0,1 1 0,-1-1 1,1 0-1,0 0 0,1 0 0,-1 0 1,2 0-1,-1-1 0,3 3-6,-1-3 12,1-1 0,0 0 1,1 0-1,-1-1 0,1 0 0,0 0 1,0-1-1,0 0 0,0 0 0,1-1 1,-1 0-1,1 0 0,-1-1 0,1 0 1,0-1-1,-1 0 0,1 0 0,0-1 1,-1 0-1,1-1 0,7-1-12,2-1 26,-1-1-1,1-1 1,-1 0-1,0-1 1,-1 0-1,0-2 1,0 0-1,-1 0 1,0-2-1,4-4-25,-13 9 11,1-1 1,-1 0-1,0 0 1,-1 0-1,0-1 1,0 0-1,-1 0 1,0 0-1,0-1 1,-1 1-1,0-1 1,0 0-1,1-8-11,-3 14 2,-1-1 0,1 1 0,-1-1 1,0 0-1,0 1 0,0-1 0,0 0 0,-1 1 0,1-1 0,-1 0 0,0 1 0,0-1 0,0 1 1,0-1-1,-1 1 0,0 0 0,1-1 0,-1 1 0,0 0 0,-1 0 0,1 0 0,-1 1 1,1-1-1,-1 1 0,0-1 0,1 1 0,-1 0 0,-1 0 0,1 0 0,0 0 0,0 0 0,-1 1 1,1 0-1,-1 0 0,0-1-2,4 3-1,0-1 0,0 0 0,0 0 0,1 1 0,-1-1 1,0 0-1,0 1 0,0-1 0,0 0 0,0 1 0,0-1 0,0 0 0,0 1 1,0-1-1,0 1 0,0-1 0,0 0 0,0 1 0,0-1 0,0 0 1,0 1-1,0-1 0,0 0 0,0 1 0,0-1 0,-1 0 0,1 1 0,0-1 1,0 0-1,0 0 0,-1 1 0,1-1 0,0 0 0,0 1 0,-1-1 1,1 0-1,0 0 0,-1 0 0,1 1 0,0-1 0,0 0 0,-1 0 0,1 0 1,0 0-1,-1 0 0,1 0 0,-1 0 0,1 1 0,0-1 0,-1 0 1,1 0-1,0 0 0,-1 0 0,1-1 0,0 1 0,-1 0 0,1 0 0,0 0 1,-1 0-1,1 0 0,0 0 0,-1 0 0,1-1 0,0 1 0,-1 0 1,19 24-35,155 127 16,-146-127 19,-15-14 1,0 0 0,0 1-1,-1 1 1,0-1 0,-1 2-1,-1-1 1,1 3-1,-8-13 0,-1 1 1,0 0-1,0-1 0,0 1 1,0 0-1,0 0 0,-1 0 0,1 0 1,-1 0-1,0 0 0,0 0 1,0 0-1,0 0 0,0 0 1,-1-1-1,0 3 0,0-1 0,-1 0 1,0 0-1,0-1 0,0 1 1,0-1-1,-1 1 1,1-1-1,-1 0 1,0 0-1,0 0 0,0 0 1,0-1-1,-1 1 1,1-1-1,-2 1 0,-1 0-11,0 1 0,0-1 0,-1 0 0,0-1 0,1 0 0,-1 0 0,0 0 0,0-1 0,0 1 0,0-2 0,-6 1 11,-10-2 754,-1 0-1,-21-5-753,28 4-892,-1-1 0,0 2 0,1 0 0,-1 2 0,-6 0 892,-19 7-3367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55:02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83 277 9018,'3'-6'6497,"-4"29"-3716,7 41 1415,-2 52-4196,-4-53 866,4 1 0,3 8-866,39 210 1027,-46-281-1018,0-1 0,1 0 0,-1 1 0,0-1 1,0 0-1,0 1 0,0-1 0,0 0 0,0 1 0,0-1 1,0 1-1,0-1 0,0 0 0,0 1 0,0-1 0,0 0 1,0 1-1,0-1 0,0 0 0,0 1 0,0-1 0,0 0 1,-1 1-1,1-1 0,0 0 0,0 1 0,0-1 0,-1 0 1,1 0-1,0 1 0,0-1 0,-1 0 0,1 0 0,0 1 1,-1-1-10,-10-7 229,-13-23 60,7 2-212,1-1 0,2 0 0,1-1 0,1 0 0,1-1 1,2-1-1,-5-31-77,11 49-2,1 0 1,1 0 0,0 0-1,1-1 1,0 1 0,2-1-1,-1 1 1,2 0 0,0 0-1,0 0 1,2 0 0,-1 1-1,2 0 1,0-1 0,0 2-1,1-1 1,1 1 0,0 0-1,5-5 2,-5 9-11,0 1-1,0 0 0,1 0 0,0 1 1,1 0-1,-1 0 0,1 1 0,0 0 1,0 1-1,0 0 0,1 1 0,0 0 0,-1 0 1,8 0 11,-11 2-6,0 0 1,0 0 0,0 1 0,0 0-1,0 0 1,0 1 0,0 0 0,0 0-1,0 0 1,0 1 0,-1 0 0,1 0-1,0 1 1,-1 0 0,0 0 0,0 0-1,0 1 1,0 0 0,0 0 0,-1 1-1,1 0 1,-1-1 0,0 2 5,-3-3 0,0 0 0,-1 0 1,1 0-1,-1 0 0,0 0 0,0 1 0,0-1 0,0 0 1,0 1-1,-1-1 0,1 1 0,-1-1 0,0 0 1,0 1-1,0-1 0,-1 1 0,1-1 0,-1 0 0,0 1 1,0-1-1,0 0 0,0 1 0,-1-1 0,1 0 1,-1 0-1,0 0 0,1 0 0,-1-1 0,-1 1 1,1 0-1,-8 10 15,-1-1 1,0 0 0,0-1-1,-1 0 1,-11 8-16,0-5 81,0 0 1,-1-1-1,0-1 0,-1-1 1,-1-2-1,1 0 0,-21 3-81,35-7 588,9-4-1306,5-2-3030,19-11 426</inkml:trace>
  <inkml:trace contextRef="#ctx0" brushRef="#br0" timeOffset="723.25">709 384 9114,'-6'9'9611,"5"-7"-5574,10-1-3040,-2-1-1580,-1 1 625,0-1 0,0 0 0,0-1 0,-1 1 1,1-1-1,0 0 0,0-1 0,-1 1 0,1-1 0,-1 0 1,1 0-1,-1-1 0,0 0 0,0 0 0,0 0 1,0 0-1,-1-1 0,1 0 0,-1 0 0,0 0 0,0 0 1,-1-1-1,1 0 0,-1 1 0,0-1 0,0 0 1,2-5-43,-5 9 6,0 1 1,0-1-1,1 1 1,-1-1-1,0 1 1,0-1-1,0 1 1,0-1-1,0 0 1,0 1-1,0-1 1,0 1-1,0-1 1,0 0-1,0 1 1,0-1-1,0 1 1,0-1-1,0 1 1,-1-1 0,1 0-1,0 1 1,0-1-1,-1 1 1,1-1-1,0 1 1,-1-1-1,1 1 1,-1 0-1,1-1 1,0 1-1,-1-1 1,1 1-1,-1 0 1,1-1-1,-1 1 1,1 0-7,-29-4 188,-28 13 144,49-7-273,0 0 0,0 0 0,0 1 1,0 1-1,0-1 0,1 1 0,0 1 0,0-1 0,0 1 0,0 1 0,1-1 1,0 1-1,0 0 0,0 0 0,1 1 0,0-1 0,0 1 0,-3 6-59,6-7 13,0-1 0,0 0 0,0 0-1,1 1 1,0-1 0,0 1-1,0-1 1,0 1 0,1-1 0,0 1-1,0-1 1,1 1 0,-1-1-1,1 1 1,1-1 0,-1 1 0,1-1-1,0 0 1,0 1 0,0-1-1,1 0 1,-1-1 0,1 1-1,1 0 1,-1-1 0,1 0 0,-1 1-1,4 1-12,-1 0 3,1-1 0,0 0 0,0 0 0,0-1 0,0 0 0,1 0 0,0-1 0,-1 1 0,1-2 0,0 1 0,1-1 0,-1-1 0,0 1 0,1-1-1,-1-1 1,0 1 0,1-2 0,-1 1 0,1-1 0,3-1-3,1 0-281,-1 0 0,0-1 0,0 0 0,0-1 0,-1-1 0,1 1-1,-1-2 1,0 0 0,0 0 0,-1-1 0,0 0 0,0-1 0,5-5 281,-12 9-79,1-1 0,-1 1 0,0-1 0,-1 1 0,1-1-1,-1 0 1,0 0 0,0 0 0,-1 0 0,1 0 0,-1-1 0,0 1 0,0-4 79,-1 5 62,1 0-1,-1 0 1,0 0 0,0 0 0,-1 0 0,1 0-1,-1 0 1,0 0 0,0 0 0,0 1-1,0-1 1,-1 0 0,0 1 0,0-1 0,0 1-1,0-1 1,0 1 0,-2-2-62,13 51 1912,-1-22-1829,1 7 97,2 0 0,2 0 0,5 9-180,-16-40 469,-1-8-1,-2-24 265,1 4-569,0 8-61,1 0 0,1 0-1,1 0 1,1 0 0,0 1 0,2-1 0,0 1 0,1 0 0,3-3-103,-6 14-44,1 0 0,0-1 0,0 1 0,1 1 0,0-1 0,0 1 0,1 0 0,0 1 0,5-4 44,-6 5-284,0 1 0,1 1-1,-1-1 1,1 1-1,0 0 1,0 1-1,0-1 1,0 1-1,1 1 1,-1 0-1,0 0 1,1 0-1,3 0 285,20 3-3454</inkml:trace>
  <inkml:trace contextRef="#ctx0" brushRef="#br0" timeOffset="1129">1556 207 7858,'-2'1'471,"1"0"1,-1 0 0,1 0 0,0 0 0,0 1-1,-1-1 1,1 0 0,0 1 0,0-1-1,0 1 1,1-1 0,-1 1 0,0-1-1,0 1 1,1 0-472,-6 30 3040,11 35-1309,-4-57-1046,8 76 3978,-3 72-4663,-6-159 24,0 1-1,0 0 0,0 0 0,-1 0 0,1-1 1,0 1-1,0 0 0,0 0 0,-1 0 0,1 0 1,0 0-1,0-1 0,0 1 0,-1 0 1,1 0-1,0 0 0,0 0 0,-1 0 0,1 0 1,0 0-1,0 0 0,-1 0 0,1 0 0,0 0 1,0 0-1,-1 0 0,1 0 0,0 0 1,0 0-1,-1 0 0,1 0 0,0 0 0,0 1 1,-1-1-1,1 0 0,0 0 0,0 0 0,0 0 1,-1 0-1,1 1 0,0-1 0,0 0 0,0 0 1,0 0-1,-1 1 0,1-1 0,0 0 1,0 0-1,0 1 0,0-1 0,0 0 0,0 0 1,0 1-1,0-1 0,0 0 0,0 0 0,0 1 1,0-1-1,0 0 0,0 0-23,-13-19 885,0-18-675,2 0 0,1-1 0,2 0-1,2-1 1,1 0 0,3 0 0,0 0 0,3 0 0,4-35-210,-4 67-28,1 0 1,-1 0 0,1 0 0,0 0 0,1 0 0,0 1 0,0-1 0,0 1 0,1 0 0,0 0-1,0 0 1,0 0 0,1 0 0,0 1 0,0 0 0,0 0 0,1 1 0,-1-1 0,1 1-1,0 0 1,1 1 0,-1-1 0,1 1 0,-1 1 0,1-1 0,0 1 0,0 0 0,0 1-1,0-1 1,0 2 0,0-1 0,1 1 0,-1 0 0,0 0 0,0 1 0,0 0 0,0 0 0,1 1-1,-2-1 1,3 2 27,0 0-382,-1 0 0,0 0 0,0 1 0,-1 0 0,1 0 0,-1 1 0,6 4 382,22 26-5314,-14-5 626</inkml:trace>
  <inkml:trace contextRef="#ctx0" brushRef="#br0" timeOffset="1500.47">1776 194 5809,'-75'76'3841,"47"-75"-128,1-1-849,12 0-831,4 0-521,11-1-648,15-1-295,5 1-417,13 1 120,5 1-56,4 2 32,-5 4 800,5 3-5329,-15-1 1841</inkml:trace>
  <inkml:trace contextRef="#ctx0" brushRef="#br0" timeOffset="1862.47">2124 339 7634,'-54'10'10731,"42"-9"-9953,0 1 1,1 0-1,-1 1 1,0 0-1,1 1 1,-7 3-779,7-1 347,1 0 1,0 0 0,0 1 0,1 0-1,0 1 1,1 0 0,-1 0 0,1 1-1,1 0 1,-6 9-348,9-14 54,1 1-1,0 0 1,1 0-1,-1 0 1,1 0-1,0 0 0,0 0 1,1 1-1,-1-1 1,1 1-1,0-1 1,1 1-1,-1-1 1,1 1-1,0-1 1,1 1-1,-1 0 1,1-1-1,0 1 1,1-1-1,-1 0 1,1 1-1,2 4-53,-2-7 16,0-1 0,1 1 0,-1-1 0,0 1 0,1-1 1,0 0-1,0 0 0,-1 0 0,1 0 0,0 0 0,1 0 0,-1-1 0,0 0 0,0 0 0,1 0 0,-1 0 0,0 0 0,1-1 0,-1 1 0,1-1 0,-1 0 0,1 0 0,-1 0 0,1 0 0,-1-1 1,0 0-1,1 1 0,2-2-16,6-1 39,0 0 1,0-1 0,-1 0-1,1 0 1,-1-2-1,0 1 1,8-7-40,-14 10 15,-1-1 0,0-1 0,0 1 1,0-1-1,0 1 0,-1-1 0,1 0 0,-1 0 0,0-1 0,0 1 0,0-1 1,-1 1-1,0-1 0,0 0 0,0 0 0,0 0 0,-1 0 0,0 0 0,0 0 1,0-1-1,0 1 0,-1 0 0,0-5-15,-1 4 16,0 1 0,-1 0 0,1 0 0,-1 0-1,0 0 1,0 0 0,-1 0 0,1 0 0,-1 0 0,0 1 0,-1 0 0,1-1 0,-1 1 0,1 1-1,-1-1 1,0 0 0,-1 1 0,1 0 0,-1 0 0,1 0 0,-1 1 0,0-1 0,-2 0-16,-30-10 652,36 12-799,-1 1-1,1 0 1,-1-1-1,0 1 1,1 0-1,-1 0 0,0 0 1,1 0-1,-1 0 1,0 0-1,1 1 1,-1-1-1,1 0 1,-1 1-1,0-1 0,1 1 1,-1 0-1,1-1 1,-1 1-1,1 0 1,-1 1 147,-1 3-5428,6-1-511</inkml:trace>
  <inkml:trace contextRef="#ctx0" brushRef="#br0" timeOffset="2203.25">2218 397 7714,'8'11'2110,"-1"1"1,0 0 0,0 0-1,-2 1 1,1 0 0,-2 0-1,1 0 1,0 11-2111,3 34-43,-9-29 3225,2-77-1974,1 34-1203,-1-1 76,1-1 0,1 1 0,0 0 0,1 0 0,6-14-81,-8 25 1,-1 1-1,1-1 0,0 0 0,1 1 0,-1-1 1,1 1-1,-1-1 0,1 1 0,0 0 0,0 0 0,1 1 1,-1-1-1,0 1 0,1-1 0,0 1 0,-1 0 0,1 0 1,0 1-1,0-1 0,0 1 0,0 0 0,0 0 1,1 0-1,-1 1 0,2-1 0,22 1-888,-1 4-3325,1 1 157</inkml:trace>
  <inkml:trace contextRef="#ctx0" brushRef="#br0" timeOffset="2674.95">2573 388 8338,'4'1'82,"13"6"2176,-19-4 1509,1-3-3541,-1 1 1,1-1 0,0 1 0,0-1 0,0 1 0,0 0 0,0-1 0,0 1 0,0 0 0,0 0 0,0 0-1,0 0 1,0 0 0,1 0 0,-1 0 0,0 0 0,1 0 0,-1 0 0,1 0 0,-1 0 0,1 0 0,-1 0-1,1 1 1,0-1 0,-1 0 0,1 0 0,0 1-227,-2 22 978,2 0 0,0 0 0,2 0 0,0 0 0,5 18-978,-7-42 20,0 1-1,0-1 0,0 0 0,0 1 0,0-1 0,0 0 1,0 1-1,0-1 0,0 0 0,1 0 0,-1 1 0,0-1 1,0 0-1,0 1 0,0-1 0,0 0 0,1 1 0,-1-1 1,0 0-1,0 0 0,1 1 0,-1-1 0,0 0 0,0 0 0,1 0 1,-1 1-1,0-1 0,0 0 0,1 0 0,-1 0 0,0 0 1,1 0-1,-1 0 0,0 1 0,1-1 0,-1 0 0,0 0 1,1 0-1,-1 0 0,0 0 0,1 0 0,-1 0 0,0-1 1,1 1-1,-1 0-19,14-14 439,8-27-91,-11 11-267,-8 18-51,1 0-1,0 0 0,0 1 1,2 0-1,-1 0 0,1 0 1,1 1-1,0 0 1,0 0-1,1 1 0,2-2-29,-8 9-1,-1 1 0,1 0 0,-1 0 0,1 0 0,0 0 0,-1 0 0,1 0 0,0 1 0,0-1 0,0 0 1,0 1-1,-1 0 0,1-1 0,0 1 0,0 0 0,0 0 0,0 0 0,0 0 0,0 0 0,0 0 0,0 1 0,0-1 0,0 1 0,0 0 1,1 0-4,0 1-1,0 0 1,0 0 0,0 0-1,0 0 1,-1 1 0,1-1 0,-1 1-1,0 0 1,1-1 0,-1 1 0,1 3 4,4 6-13,-1 1 1,0 0-1,-1 1 1,0-1-1,-1 1 1,0 2 12,16 66 27,-20-82-26,0 0 0,0 0 0,0 0 0,0 1 0,0-1 0,1 0 0,-1 0 1,0 0-1,0 0 0,0 1 0,0-1 0,0 0 0,0 0 0,0 0 0,0 0 1,0 1-1,1-1 0,-1 0 0,0 0 0,0 0 0,0 0 0,0 0 0,0 0 1,1 0-1,-1 1 0,0-1 0,0 0 0,0 0 0,0 0 0,1 0 0,-1 0 1,0 0-1,0 0 0,0 0 0,0 0 0,1 0 0,-1 0 0,0 0 0,0 0 1,0 0-1,1 0 0,-1 0 0,0 0 0,0 0 0,0 0 0,0-1 0,1 1 1,-1 0-1,0 0 0,0 0 0,0 0 0,0 0 0,0 0 0,1 0 0,-1-1 1,0 1-1,0 0-1,12-15 49,6-17 10,-5 0-10,13-31-22,-25 61-25,0 0 0,0 0 0,0 0 0,0 1 0,0-1 0,1 0 0,-1 1 0,1-1 0,-1 0-1,1 1 1,-1 0 0,1-1 0,0 1 0,0 0 0,0 0 0,0 0 0,-1 0 0,1 0 0,1 1 0,-1-1 0,0 1-1,0-1 1,0 1 0,1-1-2,0 2 6,-1 0-1,1 0 0,0 0 1,-1 0-1,1 0 0,0 0 1,-1 1-1,0-1 0,1 1 1,-1-1-1,0 1 0,0 0 1,0 0-1,0 0 0,0 0 1,0 1-1,0-1 0,0 3-5,32 54 50,-21-34-22,-8-17 72,-1 0 0,2 0 0,-1-1 1,1 1-1,0-1 0,1-1 0,3 4-100,-7-8-93,1 1-1,0-1 1,-1 0-1,1 0 1,0 0-1,0 0 1,0-1 0,0 1-1,2-1 94,27 1-3805,-12-6 69</inkml:trace>
  <inkml:trace contextRef="#ctx0" brushRef="#br0" timeOffset="3287.12">3516 424 3569,'38'-5'3304,"-38"5"-3163,-1-1-1,1 1 0,0 0 0,0 0 0,-1 0 0,1 0 0,0 0 1,0 0-1,0 0 0,0 0 0,-1-1 0,1 1 0,0 0 0,0 0 1,0 0-1,0 0 0,-1-1 0,1 1 0,0 0 0,0 0 0,0 0 1,0-1-1,0 1 0,0 0 0,0 0 0,0-1 0,0 1 0,0 0 1,0 0-1,0 0 0,0-1 0,0 1 0,0 0 0,0 0 0,0-1 0,0 1 1,0 0-1,0 0 0,0 0 0,0-1 0,0 1 0,0 0 0,0 0 1,0 0-1,1-1 0,-1 1 0,0 0 0,0 0 0,0 0 0,0 0 1,1-1-1,-1 1 0,0 0 0,0 0 0,0 0 0,0 0 0,1 0 1,-1 0-1,0 0 0,0-1 0,1 1 0,-1 0 0,0 0 0,0 0 1,0 0-1,1 0-140,-19-8 4881,-6 6-4290,0 1-1,0 1 0,-1 0 1,1 2-1,-18 4-590,34-5 57,-1 1 0,1-1 0,-1 2 0,1-1 0,0 1 0,0 0 0,0 1 0,1 0 0,-1 0 0,1 0 0,0 1 0,0 1-1,0-1 1,1 1 0,0 0 0,0 0 0,0 1 0,-1 1-57,6-5 1,-1 0 0,1 1 0,-1-1-1,1 0 1,0 1 0,0-1 0,0 0 0,1 1-1,-1-1 1,1 1 0,0-1 0,0 1-1,0-1 1,0 1 0,0-1 0,1 1-1,0-1 1,0 1 0,0-1 0,0 0 0,0 1-1,1 0 0,-1-2 3,1 0 0,-1 0 0,1 0 0,-1-1 0,1 1-1,0 0 1,-1-1 0,1 1 0,0-1 0,0 1 0,0-1 0,1 0-1,-1 0 1,0 0 0,0 0 0,1 0 0,-1 0 0,0-1-1,1 1 1,-1-1 0,1 0 0,-1 0 0,0 1 0,1-2 0,-1 1-1,1 0 1,-1 0 0,1-1 0,-1 1 0,0-1 0,3-1-3,5-1 15,1-1 1,-1 0 0,0-1 0,0 0-1,-1-1 1,0 0 0,0 0-1,0-1 1,-1 0 0,5-5-16,4-6 41,-1-1 1,-1-1-1,0 0 0,-1-3-41,-6 14-5,-5 11-20,-3 23-27,0-4 69,0-17-235,6 56 922,-6-58-832,0 1 0,1-1-1,-1 1 1,1-1 0,0 1-1,0-1 1,0 1 0,0-1-1,1 0 1,-1 0 0,0 1-1,1-1 1,0 0 0,-1 0-1,1-1 1,0 1 0,0 0-1,0-1 1,0 1 0,0-1-1,1 1 1,-1-1 0,0 0-1,1 0 129,9 0-2994</inkml:trace>
  <inkml:trace contextRef="#ctx0" brushRef="#br0" timeOffset="3797.31">3625 439 8274,'-13'-40'3902,"-2"14"2557,15 28-3092,1 40-1951,2-18-1333,-2-3 79,2 0 0,0 0-1,5 15-161,-8-36 5,0 0-1,0 1 0,0-1 1,0 0-1,1 0 0,-1 0 0,0 1 1,0-1-1,0 0 0,0 0 0,0 0 1,0 1-1,0-1 0,1 0 1,-1 0-1,0 0 0,0 0 0,0 0 1,0 1-1,1-1 0,-1 0 0,0 0 1,0 0-1,0 0 0,1 0 1,-1 0-1,0 0 0,0 0 0,0 0 1,1 0-1,-1 0 0,0 0 0,0 0 1,0 0-1,1 0 0,-1 0 1,0 0-1,0 0 0,1 0 0,-1 0 1,0 0-1,0 0 0,0 0 0,1 0-4,10-10 116,9-16 3,-19 24-103,20-32 91,17-23 22,-36 53-74,1 1 1,0-1-1,0 1 0,0 0 0,0 0 1,1 0-1,-1 1 0,1-1 0,0 1 1,0 0-1,0 0 0,0-1-55,-2 3 23,0 0-1,0-1 1,0 1 0,0 0-1,0 0 1,0 0-1,0 0 1,0 0 0,0 1-1,0-1 1,0 1 0,0-1-1,0 1 1,0 0-1,-1 0 1,1-1 0,0 1-1,0 0 1,-1 1-1,1-1 1,-1 0 0,1 0-1,-1 1 1,1-1 0,-1 1-1,0-1 1,0 1-1,0 0 1,0-1 0,0 1-1,0 0 1,0 0 0,0 0-23,5 11 14,-1 1 1,0-1-1,0 1 1,0 6-15,2 4 78,-6-20-322,20 45 1159,-8-32-4605,-7-10 674</inkml:trace>
  <inkml:trace contextRef="#ctx0" brushRef="#br0" timeOffset="4719.43">4191 293 8690,'-2'-11'3475,"-4"-16"3081,6 26-6494,0 1-1,0 0 0,-1-1 1,1 1-1,0-1 1,0 1-1,-1 0 0,1 0 1,0-1-1,-1 1 0,1 0 1,0 0-1,-1-1 1,1 1-1,0 0 0,-1 0 1,1 0-1,0-1 0,-1 1 1,1 0-1,-1 0 1,1 0-1,0 0 0,-1 0 1,1 0-1,-1 0 0,1 0 1,0 0-1,-1 0 1,1 0-1,-1 0 0,1 0 1,0 0-1,-1 0 0,1 1 1,-1-1-1,1 0 0,0 0 1,-1 0-1,1 1 1,0-1-1,-1 0 0,1 0 1,0 1-1,-1-1 0,1 0 1,0 0-1,0 1 1,-1-1-1,1 1 0,0-1 1,0 0-1,0 1 0,0-1-61,-6 8 138,0 1-1,1-1 1,0 1-1,1 0 1,0 0-1,0 1 1,1-1-1,0 1 1,0 4-138,0-4 105,1-3-89,0 1 0,0 0 0,1 0 0,0 0 1,0 0-1,1 0 0,0 0 0,0 0 0,1 0 0,0 0 0,1 0 0,0 0 0,0 0 0,3 7-16,-3-13 7,-1 1 0,1 0 0,-1 0 1,1 0-1,0-1 0,0 1 0,0-1 0,1 1 1,-1-1-1,1 0 0,-1 0 0,1 0 0,-1 0 1,1-1-1,0 1 0,0-1 0,0 0 0,0 1 0,0-1 1,0-1-1,1 1 0,-1 0 0,0-1 0,0 1 1,0-1-1,1 0 0,-1 0 0,0-1 0,0 1 0,1-1 1,-1 1-1,0-1 0,0 0 0,0 0 0,1 0-7,14-5 47,-1-1 0,1-1 0,-1 0 0,0-1 0,-1-1 0,15-11-47,-23 15 18,0-1-1,0 1 1,-1-1 0,0-1-1,0 0 1,0 1-1,-1-2 1,-1 1 0,1-1-1,-1 0 1,-1 0 0,1 0-1,1-8-17,-5 14 3,-1 1-1,1 0 1,-1 0-1,0 0 1,1-1-1,-1 1 1,0 0-1,0 0 1,-1-1-1,1 1 1,0 0-1,-1 0 1,1-1-1,-1 1 1,0 0-1,0 0 1,0 0-1,0 0 1,0 0-1,0 0 1,0 0-1,-1 0 1,1 1-1,-1-1 1,1 0-1,-1 1 1,0-1-1,1 1 1,-1 0-1,0 0 1,0-1-1,0 1 1,0 0-1,0 1 1,0-1-1,0 0 1,-1 1-1,1-1 1,0 1-1,0-1 1,-1 1-1,1 0 1,0 0-1,-2 0-2,1 0 10,0 0 0,1 0 0,-1 0 0,0 0 0,0 1 0,1-1 0,-1 1 0,0 0 0,1-1 0,-1 1 0,1 0 0,-1 1 0,1-1 0,-1 0 0,1 1 0,0-1 0,0 1 0,-1 0 0,1 0 0,0 0 0,1 0 0,-1 0 0,0 0-1,1 0 1,-1 1 0,1-1 0,0 0 0,-1 1 0,1 0 0,0-1 0,1 1 0,-1-1 0,0 1 0,1 0 0,0 0 0,-1-1 0,1 4-10,0 0 10,1 0 1,0 0-1,0 0 0,0 0 0,0-1 1,1 1-1,0 0 0,0-1 1,1 1-1,0-1 0,0 1 1,0-1-1,0 0 0,1-1 0,0 1 1,0 0-1,0-1 0,0 0 1,1 0-1,0 0 0,-1-1 0,2 0 1,-1 0-1,0 0 0,0 0 1,1-1-1,4 2-10,0-1 18,1 0 0,-1-1 0,1 0 0,0 0 0,0-2-1,0 1 1,-1-1 0,1 0 0,0-1 0,0-1 0,0 0 0,-1 0 0,1-1 0,-1 0 0,2-1-18,4-3 27,0-1-1,-1 0 1,0-1 0,0-1 0,-1 0-1,0-1 1,0-1 0,-2 0 0,3-4-27,-10 11 11,-1 0 0,0 0 1,0-1-1,-1 0 1,0 0-1,0 0 1,0 0-1,0 0 0,-1 0 1,0-1-1,0-6-11,-1 9 6,-1-1 1,0 0-1,0 1 0,0-1 0,-1 0 1,0 1-1,0-1 0,0 1 0,0-1 1,-1 1-1,1-1 0,-1 1 0,-1 0 1,1 0-1,0 0 0,-1 0 0,0 0 1,-1-1-7,-28-22-2,28 25-53,22 16 1,16 11 20,-21-17 33,1 1 0,-2 0 0,1 1 0,-1 1 0,-1 0 1,0 1-1,0 0 0,-1 0 0,-1 1 0,5 8 1,2 13-9,-3-9-2,-2 0-1,0 1 0,1 9 12,-10-27 1,0-1-1,-1 1 0,1-1 1,-2 1-1,1 0 1,-1 0-1,0-1 0,-1 1 1,1 0-1,-2-1 0,1 1 1,-1-1-1,0 1 0,-1 0 0,3-7 6,-1 0-1,1 0 1,-1 0-1,0 0 0,1 0 1,-1 0-1,0 0 0,0 0 1,0 0-1,1 0 1,-1-1-1,0 1 0,0 0 1,0-1-1,0 1 0,0-1 1,0 1-1,-1-1 1,1 1-1,0-1 0,0 0 1,0 0-1,0 1 0,0-1 1,-1 0-1,1 0 0,0 0 1,0 0-1,0 0 1,0-1-1,-1 1 0,1 0 1,0 0-1,0-1 0,0 1 1,0-1-1,0 1 1,0-1-1,0 1 0,0-1 1,0 0-1,0 0-5,-52-36 533,37 25-299,6 6 68,0 1 1,0 0 0,0 0-1,0 1 1,-6-1-303,-11-5-25,-1-3-3457,9-2 651</inkml:trace>
  <inkml:trace contextRef="#ctx0" brushRef="#br0" timeOffset="7417.08">5820 461 9938,'-34'33'1956,"-2"-1"0,-2-1-1956,36-29 263,0-1 0,0 0 0,-1 0 0,1 0 0,0 0 1,0 0-1,0 0 0,-1-1 0,1 1 0,0-1 0,-1 0 1,1 1-1,0-1 0,-1 0 0,1 0 0,0-1 0,-1 1 1,1 0-1,0-1 0,0 1 0,-1-1 0,1 0 0,0 0 1,0 0-1,-2-1-263,-2-3 5315,26 2-5143,0 1 0,0 1 0,5 2-172,59-5 112,-56 1-69,1-1 1,-1-1-1,0-2 0,23-9-43,-43 14 15,0-1 0,-1-1 0,1 1 0,-1-1 0,0-1 0,0 1-1,0-1 1,-1 0 0,0-1 0,0 0 0,0 0 0,0 0 0,-1 0 0,0-1 0,-1 0 0,1 0 0,-1 0 0,-1-1-1,1-1-14,-2 4 9,-1 0-1,0 0 1,0 0-1,-1 0 1,1 0-1,-1 0 1,0 0-1,-1 0 1,1-1-1,-1 1 1,0 0-1,0 1 1,0-1-1,-1 0 1,0 0-1,0 0 1,0 1-1,-2-3-8,3 4 1,-1 1 0,0-1-1,1 1 1,-1 0 0,0-1-1,0 1 1,-1 0 0,1 0-1,0 1 1,-1-1 0,1 0-1,-1 1 1,1-1 0,-1 1-1,0 0 1,0 0-1,0 0 1,1 0 0,-1 0-1,0 1 1,0-1 0,0 1-1,0 0 1,0 0 0,0 0-1,0 0 1,0 1 0,0-1-1,0 1 1,0 0 0,-1 0-1,-5 2 32,1 0 1,0 0 0,-1 1-1,2 0 1,-1 0-1,0 1 1,1 0 0,0 0-1,0 1 1,1 0-1,-1 0 1,1 1 0,1 0-1,-1 0 1,1 0-1,-1 3-32,3-4 33,1-1 0,-1 1-1,1-1 1,1 1 0,-1 0-1,1 0 1,0-1-1,1 1 1,-1 0 0,1 0-1,0 0 1,1 0 0,-1 0-1,1 0 1,1 0 0,-1-1-1,1 1 1,0 0 0,0-1-1,0 1 1,1-1-1,0 0 1,0 0 0,0 0-1,1 0-32,4 5 29,0 0-1,1-1 0,0 0 1,1-1-1,0 0 0,0 0 1,1-1-1,0 0 0,0-1 1,1 0-1,-1-1 0,1-1 1,0 1-1,1-2 0,-1 0 1,1 0-1,-1-1 0,1-1 1,0 0-1,4-1-28,8 1-73,0-2-1,0 0 1,0-2 0,0-1-1,0-1 1,-1 0 0,0-2-1,0-1 1,-1-1 0,2-2 73,-20 8-402,0 0 0,1 0 1,-1-1-1,0 1 1,-1-1-1,1 0 0,-1-1 1,1 1-1,1-3 402,-2 1-885,-1 1 0,0 0 0,0-1 0,0 1 0,-1-1 1,1 0-1,-1 0 0,-1 0 0,1 0 0,-1 0 0,0 0 0,-1-1 0,1 0 885,-5-39-3971,-10 2 3968,-1 16 3236,-4 4 3307,5 15-4124,10 8-539,9 5 1191,52 41-2554,-34-27-385,1 0 0,0-1 0,10 4-129,-5-5 23,55 30 366,-76-42-367,0-1-1,1 0 1,-1 0-1,0-1 1,1 0-1,0-1 1,-1 1-1,1-2 1,1 1-22,5-3-4124,-6-5 571</inkml:trace>
  <inkml:trace contextRef="#ctx0" brushRef="#br0" timeOffset="7748.64">6789 427 5761,'-4'-8'922,"0"2"0,-1-1 0,0 0 1,0 1-1,0 0 0,-1 0 0,0 1 0,0 0 0,0 0 0,-4-2-922,6 4 410,-1 1 1,1 0-1,0 0 0,-1 0 1,1 0-1,-1 1 0,0 0 1,1 0-1,-1 0 0,0 0 1,0 1-1,0 0 0,1 0 1,-1 0-1,0 1 0,0-1 1,1 1-1,-1 0 0,0 1-410,-4 2 229,1 0 0,0 0 0,0 1 0,0 0 0,0 1 0,1-1 0,0 1 0,0 1-1,1 0 1,-1 0 0,2 0 0,-1 0 0,-3 7-229,3-5 51,1-1 1,0 1-1,0 0 0,1 0 1,0 0-1,1 0 0,0 1 0,1-1 1,0 1-1,0 0 0,1 0 1,-1 7-52,3-14-37,-1-1 0,1 0 0,-1 1 0,1-1 0,0 0 0,0 1 0,0-1 0,0 0 0,0 0 0,0 0 0,0 0 0,1 0 0,-1 0 0,1 0 0,0 0 0,-1-1 0,1 1 0,0-1 0,0 1 0,0-1 0,2 1 37,1 1-904,0-1 0,0 0-1,0 0 1,0 0 0,0 0 0,0-1 0,0 0 0,0 0 0,1-1 904,28-1-6462</inkml:trace>
  <inkml:trace contextRef="#ctx0" brushRef="#br0" timeOffset="8192.5">7207 377 6745,'-23'-29'7738,"-8"-5"-1534,28 31-5991,0 1 1,0-1 0,-1 1 0,1 0 0,-1 0 0,1 1 0,-1-1 0,0 1-1,0-1 1,0 1 0,1 0 0,-1 1 0,0-1 0,0 1 0,0 0 0,0 0 0,-2 0-214,-2 0 145,1 0 0,-1 1 0,0 0 1,1 1-1,-1-1 0,1 1 1,0 1-1,0-1 0,0 1 1,0 1-1,0-1 0,0 1 0,1 0 1,0 1-1,0 0 0,0 0 1,0 0-1,1 0 0,0 1 1,-2 2-146,3-2 34,1-1 0,0 1 0,0 0 1,1 0-1,0 0 0,0 0 1,0 1-1,0-1 0,1 0 0,0 1 1,1-1-1,0 1 0,0-1 1,0 1-1,0-1 0,1 1 0,0-1 1,1 1-1,-1-1 0,1 0 0,0 0 1,1 0-1,0 0 0,0 0-34,0 0 12,1 1 0,-1-1-1,1 0 1,1-1 0,-1 1-1,1-1 1,0 0-1,0 0 1,1 0 0,-1-1-1,1 0 1,0 0 0,0 0-1,6 1-11,-2 0 17,1-1-1,0-1 0,-1 0 0,1 0 0,1-1 0,-1 0 1,0-1-1,0-1 0,5 0-16,-3 0 19,1 0 0,-1-2 0,0 0 0,0 0-1,0-1 1,0-1 0,0 0 0,-1-1 0,1 0 0,-1-1 0,0 0 0,-1-1-1,0 0 1,0-1 0,0 0 0,4-5-19,-14 11 4,1 0-1,0 1 1,0-1-1,-1 0 1,1 0-1,-1 0 1,0 0-1,1 0 1,-1-1-1,0 1 1,0 0 0,-1-1-1,1 1 1,0 0-1,-1-1 1,1 1-1,-1-1 1,0 1-1,0 0 1,0-1-1,0 1 1,0-1-1,-1 1 1,1-1-1,-1 1 1,1-1 0,-1 1-1,0 0 1,0 0-1,-1-2-3,1 2 3,-1 1 0,0-1-1,0 1 1,1-1 0,-1 1-1,0 0 1,0-1 0,-1 1-1,1 0 1,0 0 0,0 1-1,0-1 1,-1 0 0,1 1-1,0-1 1,-1 1 0,1 0 0,0 0-1,-1 0 1,1 0 0,-1 0-1,1 1 1,0-1 0,-1 1-1,1-1 1,0 1 0,0 0-1,0 0 1,-1 0 0,1 0-1,0 0 1,0 1-3,-3 1-2,0 0 1,1 0-1,0 0 0,-1 1 1,1 0-1,1-1 0,-1 2 1,0-1-1,1 0 0,0 1 0,0-1 1,0 1-1,1 0 0,0 0 1,0 0-1,0 0 0,0 1 1,1-1-1,0 0 0,-1 3 2,2-4-1,-1-1 0,1 1 0,-1 0 0,1 0 0,0 0 0,1 0 0,-1 0 0,1 0 0,-1 0-1,1-1 1,0 1 0,1 0 0,-1 0 0,1-1 0,-1 1 0,1-1 0,0 0 0,0 1 0,1-1 0,-1 0 0,1 0 0,-1 0-1,1-1 1,0 1 0,0 0 0,0-1 0,1 0 0,2 2 1,5 1 13,1-1-1,-1 0 1,1-1-1,0 0 1,0-1-1,0 0 1,0-1-1,1 0 1,-1-1 0,0 0-1,0-1 1,0 0-1,1-1 1,5-3-13,-10 4-94,0-1 1,-1 0-1,1-1 1,-1 0 0,0 0-1,0-1 1,0 0 0,0 0-1,-1 0 1,1-1-1,-1 0 1,0 0 0,-1-1-1,1 0 1,-1 0-1,0 0 1,-1 0 0,1-1-1,-1 0 1,-1 0 0,1 0-1,-1 0 1,0-1 93,9-34-4415,2-3 512</inkml:trace>
  <inkml:trace contextRef="#ctx0" brushRef="#br0" timeOffset="9299.06">7641 158 5985,'-12'-36'3583,"9"24"-2219,0-1 1,-1 1-1,0 0 0,-1 1 1,-1-1-1,0 1 1,0 0-1,-1 0 0,-1 0-1364,8 11 59,-1 0 0,1-1-1,0 1 1,0 0 0,0-1-1,-1 1 1,1 0 0,0-1-1,0 1 1,-1 0-1,1 0 1,0-1 0,0 1-1,-1 0 1,1 0 0,0 0-1,-1-1 1,1 1 0,-1 0-1,1 0 1,0 0 0,-1 0-1,1 0 1,0 0 0,-1 0-1,1-1 1,-1 1 0,1 0-1,0 1 1,-1-1-1,1 0 1,-1 0 0,1 0-1,0 0 1,-1 0 0,1 0-1,0 0 1,-1 0 0,1 1-1,0-1 1,-1 0 0,1 0-1,0 1 1,-1-1-59,-4 22 1177,6 27-250,2-13-381,25 213 1416,-21-204-1835,3 0 0,1 0 0,3-1 0,7 15-127,-18-52 26,0 0 0,1-1 0,0 1 0,0-1 0,0 0 0,1 0-1,0 0 1,0-1 0,3 2-26,-7-6-15,0 0 0,0 0 0,1 0 0,-1 0 1,0 0-1,1 0 0,-1 0 0,1 0 0,-1-1 0,1 1 0,-1-1 0,1 1 0,0-1 0,-1 0 0,1 1 0,-1-1 0,1 0 0,0 0 0,-1 0 0,1 0 0,0 0 0,-1-1 0,1 1 0,-1-1 0,1 1 0,0-1 0,-1 1 0,1-1 0,-1 0 0,0 1 0,1-1 0,-1 0 0,1 0 0,-1 0 0,0 0 0,0-1 0,0 1 0,0 0 0,0 0 0,0-1 0,0 1 0,0 0 0,0-1 0,0-1 15,4-9-393,-1 0-1,0-1 1,-1 0 0,0 0-1,-1 0 1,-1 0-1,0 0 1,0 0 0,-2 0-1,0-8 394,1-9-617,1-31-353,1-10-301,-5-32 1271,1 83 424,0 1-1,-1-1 0,-1 0 1,-1 1-1,-1 0 0,-1 0 0,-3-7-423,9 25 75,1 0 0,0 0 0,0 0 0,-1 1 0,1-1 0,-1 0 0,1 0 0,-1 0 0,1 1 0,-1-1 0,1 0 0,-1 1 0,0-1 0,1 0-1,-1 1 1,0-1 0,1 1 0,-1-1 0,0 1 0,0-1 0,0 1-75,-6 12 1217,4 40-451,7 12-247,2 1 0,13 46-519,-11-71 100,2-1 0,2 0 0,2 0 0,1-1 0,4 3-100,-16-34 11,1 0 0,0 0 0,1-1 0,-1 0 0,1 1 0,1-1 0,-1-1 0,1 1 0,0-1 0,0 0 0,1-1 0,-1 1 0,1-1 0,0 0 0,0-1 0,0 0 0,1 0 0,-1-1 0,1 1 0,0-2 0,-1 1 0,6 0-11,-2-2 15,-1 0 1,1 0 0,-1-1-1,1 0 1,0-1-1,-1 0 1,0-1-1,0 0 1,0-1-1,0 0 1,0 0-1,-1-1 1,1-1 0,-1 1-1,0-1 1,4-5-16,-8 7 6,-1-1-1,0 1 1,0-1 0,0 0 0,0-1 0,-1 1 0,0 0 0,0-1 0,0 0 0,-1 1 0,0-1 0,0 0 0,-1 0-1,1-1 1,-1 1 0,0-5-6,-1 8 3,1-1 0,-1 0 0,0 0 0,-1 0 0,1 0 0,0 0 0,-1 0 0,0 0 0,0 1-1,0-1 1,-1 0 0,1 1 0,-1-1 0,0 1 0,0-1 0,0 1 0,0 0 0,0 0 0,-1 0 0,0 0-1,1 0 1,-1 0 0,0 1 0,0 0 0,-1-1 0,1 1 0,-3-1-3,5 2-1,0 1 1,-1-1-1,1 0 1,0 1-1,-1-1 1,1 1-1,-1-1 1,1 1-1,-1 0 1,1 0-1,-1 0 1,0 0-1,1 0 1,-1 0-1,1 0 1,-1 0-1,1 0 1,-1 1-1,1-1 1,-1 1-1,1-1 1,-1 1-1,1 0 1,0-1-1,-2 2 1,1 0-2,0 0 0,0 0 0,1 0 0,-1 1-1,0-1 1,1 0 0,0 1 0,-1-1 0,1 1-1,0 0 1,0-1 0,1 1 0,-1 1 2,-2 6-6,2 0 0,0 0 0,0 0-1,0 0 1,2 0 0,-1 0 0,2 6 6,-1-11 0,0 0-1,0-1 1,0 1 0,1 0-1,0 0 1,0-1 0,0 1 0,0-1-1,1 0 1,0 0 0,0 0-1,0 0 1,0 0 0,1 0 0,0-1-1,-1 0 1,1 0 0,2 2 0,0-2 2,1 0 1,-1 0-1,0-1 1,1 1-1,-1-1 1,1-1-1,0 1 1,-1-1-1,1-1 1,0 1-1,0-1 1,4 0-3,2-1-26,-1 0-1,0-1 1,0-1 0,1 1 0,-2-2-1,1 0 1,0 0 0,-1-1 0,0-1-1,0 0 1,0 0 0,-1-1-1,0 0 1,8-8 26,-15 11-5,0 1 0,-1-1 0,0 0 0,1 0 0,-1 0-1,-1 0 1,1 0 0,0-1 5,-1 1-1,0 1 0,0-1 0,1 1 0,0-1 0,-1 1 0,1 0 0,0 0 0,1 0 0,-1 0 0,0 0 0,1 0 1,3 30-141,-3 8 132,-3-30 10,0 1-1,1 0 1,0-1 0,0 1-1,0-1 1,1 1-1,0-1 1,0 0 0,0 1-1,2 2 0,-3-7 1,0 0 1,0 0-1,0 0 0,-1 0 0,1 0 0,0-1 1,0 1-1,0 0 0,1 0 0,-1-1 0,0 1 1,0-1-1,0 1 0,0-1 0,1 0 0,-1 1 1,0-1-1,0 0 0,0 0 0,1 0 0,-1 0 1,0 0-1,0 0 0,1 0 0,-1 0 0,0-1 1,0 1-1,1 0 0,-1-1 0,0 1 0,0-1 1,0 1-1,0-1 0,0 0 0,0 1 0,1-1-1,46-29 27,-39 24-23,12-12 3,-14 12-5,-1 1 0,1 0 1,-1 0-1,1 0 0,1 1 0,-1 0-2,-5 3-1,-1 1 0,0-1-1,1 1 1,-1-1 0,1 1-1,-1 0 1,0 0 0,1-1 0,-1 1-1,1 0 1,-1 0 0,0 0 0,1 1-1,-1-1 1,1 0 0,-1 0-1,1 1 1,-1-1 0,0 1 0,1-1-1,-1 1 1,0 0 0,0 0 0,0-1-1,1 1 1,-1 0 0,0 0-1,0 0 1,0 0 0,0 0 0,0 0-1,-1 0 1,1 1 0,0-1 0,0 1 1,17 36-67,-16-32 53,-1-1 1,1 0-1,0 0 1,1-1-1,-1 1 1,1 0-1,0-1 1,0 1-1,0-1 1,1 0-1,-1 0 1,1-1-1,0 1 1,0-1-1,0 1 1,3 0 13,-6-4-103,0 0 0,0 1 1,0-1-1,0 0 0,0 0 0,0 0 1,0 1-1,0-1 0,0 0 0,0-1 1,0 1-1,0 0 0,1 0 0,-1 0 1,0-1-1,0 1 0,0 0 0,0-1 1,0 1-1,0-1 0,0 0 1,-1 1-1,1-1 0,0 1 0,0-1 1,0 0-1,0-1 103,16-24-6679,-5-2 1371</inkml:trace>
  <inkml:trace contextRef="#ctx0" brushRef="#br0" timeOffset="9647.2">8938 159 8130,'-4'-14'2390,"-8"-28"3246,12 40-5263,-1 0-1,1 1 1,-1-1-1,0 0 1,0 0-1,0 0 1,0 1 0,0-1-1,0 0 1,0 1-1,0-1 1,-1 1-1,1 0 1,-1-1-1,1 1 1,-2-1-373,3 2 66,-1 0 0,1 0 1,-1 0-1,0 0 0,1 0 0,-1 1 1,1-1-1,-1 0 0,0 0 1,1 0-1,-1 0 0,1 1 0,-1-1 1,1 0-1,-1 1 0,0-1 0,1 0 1,0 1-1,-1-1 0,1 1 1,-1-1-1,1 0 0,-1 1 0,1-1 1,0 1-1,-1-1 0,1 1 0,0 0 1,0-1-1,-1 1 0,1-1 1,0 1-1,0-1 0,0 1 0,0 0 1,0-1-1,0 1 0,0 0-66,-5 25 676,4 59 44,4 0 0,3 0 0,4 0 0,10 32-720,-18-104 1,9 39 324,-10-51-306,-1 1-1,1-1 1,-1 0-1,1 1 1,0-1-1,-1 0 1,1 1-1,0-1 1,0 0-1,0 0 1,0 0-1,0 0 1,0 0-1,0 0 1,1 0 0,-1 0-1,0 0 1,0 0-1,1-1 1,-1 1-1,0 0 1,1-1-1,-1 1 1,1-1-1,-1 0 1,1 0-1,-1 1 1,1-1-1,-1 0 1,1 0-19,6-4-4308,-4-3 547</inkml:trace>
  <inkml:trace contextRef="#ctx0" brushRef="#br0" timeOffset="9984.89">8924 583 7738,'-73'-73'4649,"51"59"-64,3 0-1217,9 9-975,7-5-457,12 4-807,8-3-289,6 5-512,13-1-168,3 6 688,10 2 288,2 2-6561,1-9 3081</inkml:trace>
  <inkml:trace contextRef="#ctx0" brushRef="#br0" timeOffset="13793.07">235 1530 10394,'-4'-1'957,"-14"-7"4539,18 8-5410,0 0-1,-1 0 0,1 0 1,0 0-1,0-1 1,-1 1-1,1 0 0,0 0 1,0 0-1,0-1 0,-1 1 1,1 0-1,0 0 1,0-1-1,0 1 0,0 0 1,0-1-1,0 1 1,0 0-1,-1 0 0,1-1 1,0 1-1,0 0 0,0-1 1,0 1-1,0 0 1,0 0-1,0-1 0,0 1 1,0 0-1,1-1 1,-1 1-1,0 0 0,0 0 1,0-1-1,0 1 0,0 0 1,0 0-1,1-1 1,-1 1-1,0 0 0,0 0 1,0-1-1,1 1 1,-1 0-1,0 0 0,0 0 1,0-1-1,1 1 0,-1 0 1,0 0-1,1 0-85,74-52 2073,-59 43-2057,-1 0-1,-1-1 1,0-1-1,0-1 1,-1 0-1,11-13-15,-21 22 11,-1 0 1,1 0-1,-1 0 0,0 0 1,0 0-1,0-1 0,0 1 0,-1-1 1,1 0-1,-1 1 0,0-1 1,0 0-12,-1 3 4,0 0 1,0 0 0,0 0 0,0 1 0,0-1 0,0 0-1,-1 0 1,1 1 0,0-1 0,0 0 0,-1 0 0,1 1-1,0-1 1,-1 0 0,1 1 0,-1-1 0,1 0 0,-1 1-1,1-1 1,-1 1 0,0-1 0,1 1 0,-1-1-5,-2 0 11,1-1 0,0 1 0,-1 0 0,1 1 1,-1-1-1,1 0 0,-1 1 0,0-1 0,1 1 0,-1 0 0,0 0-11,-14-1 170,0 2-1,1 0 0,-1 1 0,1 0 0,0 1 1,0 1-1,0 1 0,0 0 0,1 1 0,-1 0 1,0 2-170,11-5 43,-1 0 0,1 0 0,0 0 0,0 0 1,1 1-1,-1 0 0,1 0 0,0 0 0,0 0 1,0 1-1,0 0 0,1 0 0,0 0 0,0 0 0,0 0 1,0 0-1,1 1 0,0-1 0,0 1 0,1 0 1,-1 0-1,1 0 0,1-1 0,-1 1 0,1 0 1,0 0-1,0 0 0,1 0 0,0 0 0,0 0 1,0 0-1,1 1-43,-1-1 17,1 0-1,0 0 1,1 0 0,-1-1-1,1 1 1,0 0 0,0-1 0,1 0-1,0 0 1,0 0 0,0 0 0,0 0-1,1-1 1,0 0 0,0 0 0,0 0-1,0-1 1,1 1 0,-1-1 0,1-1-1,0 1 1,0-1 0,0 0 0,0 0-1,0-1 1,0 0 0,1 0-1,-1 0 1,0-1 0,1 0 0,-1 0-1,0 0 1,1-1 0,-1 0 0,0 0-1,0-1 1,0 0 0,3-1-17,12-3 32,1-2 0,-1-1 0,-1-1 0,0 0 0,0-2 0,-1 0 0,0-1 0,-2-1 0,11-10-32,-25 21 9,-1 0 0,0 1 0,0-1 0,0 0 0,0 0 0,0-1 0,-1 1 0,1 0 0,-1-1 0,0 1 0,0-1 0,0 1 0,-1-1 0,1 1 0,-1-1 0,0 1 0,0-2-9,0 3 11,0 0-1,0 1 1,-1-1-1,1 0 1,0 0-1,-1 1 1,0-1-1,1 0 1,-1 1 0,0-1-1,0 1 1,0-1-1,0 1 1,0-1-1,0 1 1,0 0-1,-1-1 1,1 1-1,0 0 1,-1 0-1,1 0 1,-1 0-1,1 0 1,-1 0-1,1 1 1,-1-1-1,0 0 1,1 1-1,-1-1 1,0 1-1,0 0 1,1 0-1,-1-1 1,0 1-1,0 0-10,2 0 12,-1 0 0,1 0 0,-1 0 0,1 0 0,-1 0 0,1 0 0,-1 0 0,1 0-1,-1 0 1,1 0 0,0 0 0,-1 0 0,1 0 0,-1 0 0,1 0 0,-1 0 0,1 1-1,-1-1 1,1 0 0,0 0 0,-1 1 0,1-1 0,0 0 0,-1 0 0,1 1 0,0-1-1,-1 0 1,1 1 0,0-1 0,-1 1 0,1-1 0,0 0 0,0 1 0,-1-1 0,1 1-1,0-1 1,0 1-12,6 18 193,19 14-132,-6-16-66,1-1 0,1 0 0,0-2-1,0 0 1,2-2 0,-1 0 0,2-1 0,-1-2 0,2 0 0,-1-1 0,1-2 0,13 2 5,18-6-3258,-50-2 1659,1-2-1,0 1 1,-1-1 0,1 0-1,0 0 1,5-3 1599,16-10-7640</inkml:trace>
  <inkml:trace contextRef="#ctx0" brushRef="#br0" timeOffset="14127">979 1497 5977,'28'-115'4169,"-39"101"-256,-4 13-760,5 9-1017,-5 7-239,-4 0-553,-3 15-16,-1-8-328,-11 3-143,3 1-249,-2 4-160,3-6-232,4 0-64,11-8 168,7 1 496,9-12 296,13 1-6561,6-10 2777</inkml:trace>
  <inkml:trace contextRef="#ctx0" brushRef="#br0" timeOffset="15030.92">1314 1514 11554,'-9'-29'7199,"9"8"-3404,2 17-3652,0 1 0,0 0 0,0 0 0,0-1 0,0 2 0,1-1 0,-1 0 0,1 0 0,0 1 0,0-1 0,0 1 0,0 0 0,1-1-143,23-16 202,-17 13-168,0 0 0,0-2 0,-1 1 0,0-1 0,-1 0 0,0-1 0,1 0-34,-9 8 7,0 1 1,0-1-1,1 1 0,-1-1 1,0 1-1,0 0 1,0-1-1,0 1 1,1-1-1,-1 1 1,0-1-1,0 1 0,0-1 1,0 1-1,0-1 1,-1 1-1,1-1 1,0 1-1,0-1 1,0 1-1,0-1 1,0 1-1,-1-1 0,1 1 1,0-1-1,0 1 1,-1-1-1,1 1 1,0 0-1,-1-1 1,1 1-1,0 0 0,-1-1 1,1 1-1,-1 0 1,1-1-1,0 1 1,-1 0-1,1 0 1,-1 0-1,1-1 0,-1 1 1,1 0-1,-1 0 1,1 0-1,-1 0 1,0 0-8,-24-5 406,16 6-294,-1 0 0,1 1 0,0 0 0,0 1 0,0 0 0,0 0 0,0 1 0,1 0 0,0 0 0,0 1 0,0 0 1,0 0-1,1 1 0,0 0 0,0 0 0,0 1 0,0 1-112,3-4 26,0 0-1,1 0 1,0 0 0,0 0 0,0 0 0,0 1-1,1-1 1,-1 1 0,1 0 0,1 0 0,-1-1-1,1 1 1,-1 1 0,1-1 0,1 0 0,-1 0-1,1 0 1,0 0 0,0 0 0,0 1-1,1-1 1,0 0 0,0 0 0,0 0 0,0 0-1,1 0 1,0 0 0,0-1 0,0 1 0,1-1-1,1 3-25,1-1 12,0-1 0,1 0 0,-1-1 0,1 1-1,0-1 1,0 0 0,1 0 0,-1-1 0,1 0-1,0 0 1,-1-1 0,1 1 0,0-2 0,1 1 0,-1-1-1,0 0 1,0 0 0,1-1 0,5 0-12,3 0 14,-1-1 1,0 0-1,0-1 1,0-1-1,0 0 1,0-1-1,0 0 1,-1-1-1,2-2-14,-5 1-18,-1 0 1,1-1-1,-1-1 0,-1 1 1,1-2-1,-1 1 1,4-6 17,-8 9-10,0-1 1,-1 1-1,0-1 1,0 1 0,0-1-1,-1-1 1,0 1 0,0 0-1,0-1 1,-1 1-1,0-1 1,-1 0 0,2-6 9,-9-15 8,3 23-13,7 18 24,6 30 45,-10-37-59,1 1 1,1 0-1,-1-1 1,1 1-1,0-1 1,0 1-1,1-1 1,0 0-1,0 0 1,1 0-1,-1 0 1,1-1-1,1 2-5,-3-6 3,0-1 0,-1 1-1,1 0 1,0-1 0,0 1 0,-1-1-1,1 1 1,0-1 0,0 0 0,0 0 0,0 0-1,-1 0 1,1 0 0,0 0 0,0-1-1,0 1 1,-1-1 0,1 1 0,0-1-1,0 0 1,-1 1 0,1-1 0,0 0-1,-1 0 1,1 0 0,-1 0 0,0 0 0,1-1-1,-1 1 1,0 0 0,1-1 0,-1 0-3,43-46 78,-32 27-56,-10 17-22,0 0 1,0-1 0,1 1-1,-1 0 1,1 0-1,0 1 1,0-1 0,0 0-1,1 1 1,-1 0 0,1 0-1,0 0 1,0 0-1,1 0 0,-3 3-1,-1 0 0,0 1 0,1-1 0,-1 0 0,0 1-1,1-1 1,-1 1 0,0-1 0,1 1 0,-1 0 0,0 0-1,0 0 1,0-1 0,0 1 0,0 0 0,0 0-1,0 0 1,0 1 0,0-1 0,-1 0 0,1 0 0,0 0-1,-1 1 1,1-1 0,0 0 0,-1 1 0,0-1 0,1 0-1,-1 1 1,0-1 0,0 1 1,10 46-9,-10-46 10,1 7 7,3 15-9,-4-24 3,0 0-1,0 1 0,0-1 0,0 0 0,0 0 0,0 1 1,0-1-1,0 0 0,0 0 0,0 0 0,0 1 0,0-1 1,0 0-1,0 0 0,0 1 0,0-1 0,1 0 1,-1 0-1,0 0 0,0 1 0,0-1 0,0 0 0,1 0 1,-1 0-1,0 0 0,0 1 0,0-1 0,1 0 0,-1 0 1,0 0-1,0 0 0,1 0 0,-1 0 0,0 0 1,0 0-1,1 0 0,-1 1 0,0-1 0,0 0 0,1 0 1,-1 0-1,0-1 0,0 1 0,1 0 0,-1 0 1,0 0-1,0 0 0,0 0 0,1 0 0,-1 0 0,0 0 1,0 0-1,1 0 0,-1-1 0,0 1 0,0 0 0,0 0 1,1 0-1,-1-1 0,0 1 0,0 0-1,32-35 21,-22 23-21,1 1 0,0 0 0,0 1 1,10-7-1,-19 16-2,0-1 1,-1 1 0,1 0 0,0 0 0,0 0 0,0 0 0,0 0 0,0 0 0,0 0 0,0 1 0,1-1 0,-1 1 0,0-1 0,0 1 0,0 0 0,1 0 0,-1 0 0,0 0 0,0 0-1,1 1 1,-1-1 0,0 1 0,0-1 0,0 1 0,0 0 0,0 0 0,0 0 0,0 0 0,0 0 0,0 0 0,0 1 0,-1-1 0,1 1 0,0-1 0,0 2 1,5 6 2,1 0 0,-2 1 1,1 0-1,-2 0 0,1 1 1,0 4-3,10 15 152,-14-27-250,-1-1 0,1 0 1,0 1-1,0-1 0,0 0 0,0 0 1,0 0-1,0-1 0,1 1 1,-1 0-1,0-1 0,3 1 98,19 2-10068,-16-6 2970</inkml:trace>
  <inkml:trace contextRef="#ctx0" brushRef="#br0" timeOffset="15465.42">2241 1482 6433,'29'-75'4630,"-16"40"1559,-13 34-6114,0 1 1,0 0 0,0 0-1,0 0 1,0-1 0,0 1-1,0 0 1,0 0 0,1 0-1,-1-1 1,0 1 0,0 0-1,0 0 1,0 0 0,0 0-1,1 0 1,-1-1 0,0 1-1,0 0 1,0 0 0,1 0-1,-1 0 1,0 0 0,0 0-1,1 0 1,-1 0 0,0 0-1,0 0 1,0 0 0,1 0-1,-1 0 1,0 0 0,0 0-1,1 0 1,-1 0 0,0 0-1,0 0 1,0 0 0,1 0-1,-1 0 1,0 0 0,0 1-1,0-1 1,1 0 0,-1 0-1,0 0 1,0 0 0,0 0-1,0 1 1,0-1 0,1 0-76,13 15 1449,10 23-721,-23-36-548,27 46 865,-1 2 0,-3 1 0,5 21-1045,-23-56 96,0 0 1,-2 0 0,0 0 0,0 1-1,-2-1 1,0 1 0,-1 0 0,-1 0 0,0-1-1,-1 1 1,-1 0 0,-1-1 0,-2 9-97,3-20 31,0 1 0,0-1 0,-1 0 1,1 0-1,-1 0 0,-1-1 0,1 1 1,-1-1-1,1 1 0,-1-1 0,0 0 1,-1 0-1,1-1 0,-1 0 1,1 1-1,-1-1 0,0-1 0,-5 3-31,6-4 16,0 1 0,1-1 0,-1 0 0,0 0 0,0-1 0,-1 1 0,1-1 0,0 0-1,0 0 1,0 0 0,0-1 0,0 0 0,0 1 0,0-1 0,0-1 0,0 1 0,1 0 0,-1-1 0,0 0-1,1 0 1,-1 0 0,1 0 0,-1-1 0,1 1 0,0-1 0,0 0 0,-1-1-16,0-2 17,0 0-1,0 0 1,0 0 0,1 0-1,0 0 1,0-1 0,1 0-1,0 1 1,0-1 0,0 0-1,1 0 1,0 0 0,1-2-17,-3-20 63,2-1 0,2-14-63,1 21 10,0-1 1,1 1-1,2 0 0,0 0 1,1 0-1,2 1 1,0 0-1,1 0 1,1 1-1,2 0 1,6-10-11,-10 20-6,1-1 0,-1 1 0,2 0 1,-1 1-1,2 0 0,-1 1 0,1 0 1,1 0-1,-1 1 0,1 1 0,1 0 0,-1 0 1,1 2-1,1-1 0,-1 2 0,1 0 0,-1 0 1,1 1-1,5 0 6,-16 3-3,-1-1 0,0 1 0,0 0 0,1 0 0,-1 0 1,0 0-1,0 0 0,1 0 0,-1 1 0,0-1 0,0 1 0,0 0 0,0-1 0,1 1 0,-1 0 1,0 0-1,0 0 0,-1 1 0,1-1 0,2 2 3,-3-2-2,0 1 0,0-1 0,0 1 0,-1 0 0,1 0 0,0-1 0,-1 1 1,1 0-1,-1 0 0,1 0 0,-1 0 0,0 0 0,0 0 0,0 0 0,0 0 0,0-1 0,-1 1 0,1 0 0,0 1 2,-3 6 25,0 1 0,0-1 0,-1 1 0,0-1-1,-1 0 1,0 0 0,0-1 0,-2 2-25,-3 2-62,0 1 0,-1-2-1,0 1 1,-1-2 0,0 0 0,-7 5 62,-23 10-5219,17-12 606</inkml:trace>
  <inkml:trace contextRef="#ctx0" brushRef="#br0" timeOffset="16256.05">2515 1078 8610,'2'-12'1737,"8"-37"4622,-9 47-6065,-1-1-1,1 1 1,0 0 0,0 0 0,0 0 0,0 0 0,0 0 0,1 0 0,-1 0 0,0 0 0,1 1 0,0-1 0,-1 0 0,1 1 0,0-1 0,0 1 0,0 0 0,1-1-294,-2 2 105,1 0 1,-1 0-1,1 0 1,-1 0-1,1 0 1,-1 0-1,1 0 1,-1 1-1,0-1 1,1 0-1,-1 1 1,1-1-1,-1 1 1,0 0-1,0-1 1,1 1-1,-1 0 1,0 0-1,0 0 1,0 0-1,0 0 1,0 0-1,0 0 1,0 0-1,0 0 1,0 1-1,0-1 1,-1 0-1,1 1-105,23 41 1081,-23-39-902,17 39 1128,-2 2 0,4 21-1307,-4-13 1180,19 44-1180,-29-83 47,0-1 0,1 1-1,1-1 1,0-1 0,1 1-1,0-2 1,1 1 0,10 8-47,-17-17 8,1-1 1,-1 1 0,1-1-1,0 0 1,-1 0 0,1 0-1,0 0 1,0-1 0,0 0-1,1 0 1,-1 0-1,0 0 1,0-1 0,1 1-1,-1-1 1,0 0 0,1-1-1,-1 1 1,0-1 0,0 1-1,0-1 1,1-1-1,-1 1 1,0 0 0,0-1-1,0 0 1,-1 0 0,1 0-1,0-1 1,1-1-9,3-1 14,-1-1 0,0 1 0,0-1-1,0-1 1,-1 1 0,0-1 0,-1 0 0,1-1 0,-1 1 0,-1-1 0,0 0-1,0 0 1,0 0 0,0-3-14,-3 8 5,-1 0 1,0 0-1,1 1 0,-1-1 0,0 0 0,-1 0 0,1 0 0,0 1 1,-1-1-1,0 0 0,1 1 0,-1-1 0,0 0 0,0 1 0,-1-1 0,1 1 1,0-1-1,-1 1 0,0 0 0,1 0 0,-1 0 0,0 0 0,0 0 1,0 0-1,-2-1-5,3 2 0,-1 0 1,1-1-1,-1 1 1,0 0-1,1 0 1,-1 0-1,0 1 1,0-1-1,0 0 1,1 1-1,-1-1 1,0 1-1,0 0 1,0-1-1,0 1 1,0 0-1,0 0 1,0 1-1,0-1 1,0 0-1,0 0 1,0 1-1,1-1 1,-1 1-1,0 0 1,0 0-1,0-1 1,1 1-1,-1 0 1,0 0-1,1 1 1,-1-1-1,1 0 1,-1 1-1,1-1 1,0 1-1,-2 1-2,1 1 0,1-1 0,-1 1-1,0 0 1,1 0 0,0 0 0,0 0 0,0 0 0,0 0 0,0 0 0,1 0-1,0 0 1,0 0 0,0 0 0,0 1 0,1-1 0,0 0 0,0 0 0,1 3 2,-1 0 0,1 0 1,1 0-1,-1-1 1,1 1-1,0 0 1,0-1 0,1 0-1,0 0 1,0 0-1,5 5 0,-4-7 2,1 0 1,0 0-1,0-1 0,0 1 0,1-1 0,-1-1 0,1 1 0,-1-1 0,1 0 1,0-1-1,0 1 0,0-1 0,0-1 0,0 1 0,0-1 0,0-1 0,0 1-2,8-1 5,-1-1 0,1 0 0,-1-1-1,1 0 1,-1-1 0,0-1 0,11-5-5,-14 4 8,0 0 0,0-1 1,-1-1-1,1 0 0,-2 0 1,6-6-9,-12 11 4,1 0 1,-1 0 0,0-1 0,0 1 0,0-1 0,-1 0 0,1 0 0,-1 0 0,0 0-1,0-1 1,0 1 0,-1-1 0,1 1 0,-1-1 0,0 1 0,0-1 0,-1 0-1,0 1 1,1-4-5,-3 5 2,1 0 0,0 0 0,-1 0 0,0 1-1,1-1 1,-1 0 0,0 1 0,-1 0 0,1-1-1,0 1 1,-1 0 0,1 0 0,-1 0 0,1 0-1,-1 1 1,0-1 0,0 1 0,0-1 0,0 1 0,0 0-1,0 0 1,0 1 0,-2-1-2,-13-4-5,1 1 0,-1 1 0,-8 1 5,46 14-52,20 7 37,1-6 6,-6-1 1,0 0-1,-1 3 1,0 1 8,-25-12 0,0 1-1,0 1 1,-1 0 0,0 0-1,0 1 1,0-1 0,-1 2-1,0-1 1,0 1-1,-1 0 1,0 1 0,5 8 0,-10-15 0,0 1 1,0-1 0,0 0-1,0 1 1,0-1 0,0 1-1,-1-1 1,1 1 0,-1-1-1,1 1 1,-1 0 0,0-1-1,0 1 1,-1 0 0,1-1-1,0 1 1,-1-1 0,1 1-1,-1-1 1,0 1 0,0-1-1,0 1 1,-1 0-1,-1 1 2,0 0 0,0-1 0,0 1 0,-1-1 0,1 1 0,-1-1 0,0 0 0,0 0 0,0-1 0,-1 1 0,1-1 0,-1 0-2,-15 6 22,0 0-1,-1-2 0,1-1 0,-1 0 0,-6-1-21,-12 2 63,-21 3 132,22 0-5553,21-3 975</inkml:trace>
  <inkml:trace contextRef="#ctx0" brushRef="#br0" timeOffset="16964.78">4635 1172 10410,'-1'1'6242,"-2"-1"-3432,-4 1-1958,-11 0-139,-9 0 215,0 2 0,0 0 0,0 2-928,20-3 144,0 0 0,0 0 0,0 0 0,0 0 0,1 1 0,-1 1 0,1-1 0,-1 1 0,1 0 0,1 0 0,-1 1 0,1-1 0,-1 1 0,0 2-144,5-6 8,0 0 0,1 0 0,-1 0 0,0 1 0,1-1 0,-1 0 0,0 0 0,1 1 0,0-1 0,-1 0-1,1 1 1,0-1 0,0 0 0,0 1 0,0-1 0,0 1 0,0-1 0,0 0 0,0 1 0,0-1 0,1 0 0,-1 1 0,0-1 0,1 0 0,-1 1 0,1-1 0,0 0 0,-1 0 0,1 0 0,0 1 0,0-1 0,0 0 0,0 0 0,0 0 0,0 0 0,0-1 0,0 1 0,0 0 0,0 0 0,0-1-1,1 1 1,-1 0-8,8 4 6,1 1 0,0-2 0,0 1 0,10 2-6,-18-6 6,50 14 21,-28-8-12,0 1 1,0 0 0,1 3-16,-20-9-2,1 1 1,-1-1 0,0 2 0,0-1-1,0 0 1,-1 1 0,1 0 0,-1 0-1,0 0 1,0 1 0,0 0-1,0-1 1,-1 1 0,3 6 1,-5-9 8,0 0-1,-1 0 1,1 0 0,0 1-1,-1-1 1,1 0 0,-1 1-1,0-1 1,1 0 0,-1 1 0,-1-1-1,1 0 1,0 1 0,0-1-1,-1 0 1,1 1 0,-1-1-1,0 0 1,0 0 0,0 1 0,0 0-8,-2 1 43,0 0 0,0 0 0,0 0 1,-1 0-1,0-1 0,1 1 1,-1-1-1,0 0 0,-1 0 1,0 0-44,-13 8 238,-2-2 0,0 0 0,0-1 0,-10 3-238,25-10 44,-7 4 66,7-3-73,1 1 0,-1-2 0,1 1 0,-1 0 0,1-1 0,-1 0 0,0 0 0,0 0 0,1 0 0,-1-1 0,0 0 0,0 0 0,-2-1-37,11-2 101,-1 0-1,1 0 1,0 0 0,0 1 0,0-1-1,0 1 1,3-1-101,58-21-4549,-32 15 1041</inkml:trace>
  <inkml:trace contextRef="#ctx0" brushRef="#br0" timeOffset="18235.65">4944 1329 4601,'-22'-32'11482,"21"31"-10956,0 0 0,0 0 0,1 0-1,-1 0 1,0 0 0,1 0-1,-1 0 1,1-1 0,0 1-1,-1 0 1,1 0 0,0-1-1,0 1 1,-1 0 0,1-1 0,0 1-1,0 0 1,1-1 0,-1 1-1,0 0 1,0 0 0,1-1-1,-1 1 1,0 0 0,1 0-1,0-1 1,-1 1-526,13-3 187,-7 3-63,-7 3-68,-4 21-67,4-4 3,-7 42 11,2 1 0,4-1 0,2 0 0,3 1 0,9 52-3,6-24 7,-8-48 2,-2 1-1,-1 1 0,-3 0 0,-1 20-8,-3-61 5,-1 1 0,1-1 0,-1 0 0,0 1 0,0-1 0,0 0 0,-1 0 0,1 0 0,-1 0 0,0 0 0,-1 2-5,3-4 3,-1-1 0,1 1 0,-1 0 1,1-1-1,-1 1 0,0-1 0,1 1 0,-1 0 0,0-1 1,1 0-1,-1 1 0,0-1 0,0 1 0,0-1 0,1 0 1,-1 0-1,0 1 0,0-1 0,0 0 0,0 0 0,1 0 1,-1 0-1,0 0 0,0 0 0,0 0 0,0 0 0,1 0 1,-1 0-1,0-1 0,0 1 0,0 0 0,0-1 0,1 1 1,-1 0-1,0-1 0,0 1 0,1-1 0,-1 1 0,0-1 1,1 1-1,-1-1 0,1 0 0,-1 1 0,1-1 0,-1 0 1,1 1-1,-1-1 0,1 0 0,0 0 0,-1 0-3,-10-15 19,2-1-1,0 0 0,0-1 1,2 0-1,0 0 0,1-1 1,1 1-1,1-1 0,0 0 1,0-14-19,1-14-15,1 0 0,2 0 0,5-35 15,-2 54-15,0 0 1,2 1-1,1-1 1,1 1-1,2 1 1,0-1-1,2 1 1,0 1 14,-6 16-6,0 0 0,0 1 0,1 0 0,-1 0 0,2 0 0,-1 1 1,1 0-1,1 0 0,-1 0 0,1 1 0,0 0 0,0 1 0,1 0 0,-1 0 0,1 1 0,0 0 0,1 0 0,-1 1 1,1 1-1,-1-1 0,1 2 0,0-1 0,7 1 6,-9 0-9,-1 1 0,1 0 0,-1 1 0,1 0 0,-1 0 0,1 0 0,-1 1 1,0 0-1,0 1 0,0-1 0,0 1 0,6 4 9,-11-6-4,0 1 1,1 0 0,-1 0 0,0 0-1,0 0 1,0 0 0,0 1-1,-1-1 1,1 1 0,-1-1-1,1 1 1,-1-1 0,0 1-1,0 0 1,0-1 0,0 1-1,-1 0 1,1 0 0,-1 0-1,1 0 1,-1 0 0,0 0-1,0 0 1,0-1 0,-1 1-1,1 0 1,-1 0 0,0 0-1,0 0 1,0-1 0,0 1-1,0 0 1,0-1 0,-1 2 3,-7 11-40,0-1 0,0 0 0,-2 0 0,0-1 0,0 0 0,-1-1 0,-1 0 0,0-1 0,0 0 0,-1-1 0,-10 5 40,48-30-4168,0 2 0,22-9 4168,29-9-1689,42-11 1689,-103 38 80,0-1 0,0 0-1,0-1 1,-1-1 0,0 0 0,-1 0 0,1-2-1,-1 1 1,-1-2 0,0 1 0,0-2 0,-1 1 0,1-3-80,-10 13 49,-1-1 0,1 1 1,-1 0-1,1-1 1,-1 1-1,0-1 0,1 1 1,-1-1-1,0 0 1,0 1-1,1-1 0,-1 1 1,0-1-1,0 1 1,0-1-1,0 0 0,0 1 1,0-1-1,0 0 1,0 1-1,0-1 0,0 1 1,0-1-1,0 0 1,0 1-1,0-1 0,0 1 1,-1-1-1,1 0 1,0 1-1,0-1 0,-1 1 1,1-1-1,0 1 1,-1-1-1,1 1 0,-1-1 1,1 1-1,-1-1-49,-28-6 1330,-36 13 148,54-4-1297,0 1 0,0 0 0,0 1 0,1 0 0,-1 1 1,1 0-1,0 0 0,0 1 0,-3 4-181,11-9 27,0 1 0,0 0 0,0 0 0,0 1 0,0-1 0,0 0 0,1 1 0,-1-1 0,1 1 0,-1-1 0,1 1 0,0-1 0,0 1 0,0 0 0,1 0 0,-1 2-27,1-2 9,0 1-1,0-1 1,1 1-1,-1-1 1,1 1 0,0-1-1,0 0 1,0 1-1,1-1 1,-1 0 0,1 0-1,-1 0 1,1 0-1,0 0 1,1 0 0,-1-1-1,1 2-8,4 3 10,0 0 0,1 0 0,0-1 0,0 0 0,0 0 0,1-1 0,0 0 0,0-1 1,0 0-1,1 0 0,-1-1 0,1 0 0,0-1 0,0 0 0,0 0 0,0-1 0,0-1 0,0 1 0,0-2 0,0 1 0,2-2-10,-2 1-895,0-1 0,0 0 0,0-1 0,-1 0 0,1 0 0,-1-1 0,0 0 0,4-3 895,9-7-4867</inkml:trace>
  <inkml:trace contextRef="#ctx0" brushRef="#br0" timeOffset="18583.9">5552 1199 7706,'-41'-33'3456,"-8"-2"273,-1 13-2152,-6 3-249,9 8-640,6 7-8,14 8 2145,10 4-6586,11 1 3281</inkml:trace>
  <inkml:trace contextRef="#ctx0" brushRef="#br0" timeOffset="18927.48">5884 1264 10098,'-41'10'9106,"-12"5"-5462,37-8-2881,6-3-366,0 0-1,-1 1 0,2 0 1,-1 1-1,1 0 0,0 0 1,-6 6-397,14-10 28,-1 0 1,0 0-1,1 0 1,0 0 0,-1 0-1,1 1 1,0-1 0,0 0-1,0 1 1,0-1 0,1 1-1,-1 0 1,1-1 0,-1 1-1,1-1 1,0 1 0,0-1-1,0 1 1,1 0 0,-1-1-1,0 1 1,1-1 0,0 1-1,-1-1 1,1 1 0,0-1-1,0 1 1,1-1 0,-1 0-1,0 0 1,1 1 0,0-1-1,-1 0 1,1-1 0,1 2-29,2 2 25,0 0 0,0 0 1,0-1-1,1 1 1,0-1-1,0-1 1,0 1-1,0-1 1,1 0-1,-1-1 0,1 1 1,-1-1-1,1 0 1,0-1-1,0 0 1,0 0-1,0 0 0,0-1 1,0 0-1,0-1 1,4 0-26,11-1-295,0-1 0,-1 0 0,1-2-1,-1-1 1,0-1 0,7-3 295,-8 2-759,-4 3-705,-1-1 1,0-1-1,14-8 1464,-27 14-52,1-1 1,-1 1-1,0-1 0,1 0 0,-1 1 1,0-1-1,0 0 0,0 0 0,0-1 1,0 1-1,-1 0 0,1 0 0,-1-1 1,1 1-1,-1-1 0,0 0 0,0 1 1,0-1-1,0 0 0,-1 1 0,1-1 1,-1 0-1,0 0 0,1-2 52,-5-5 3195,-1 17-1144,0 28-1199,5-30-802,1 1 1,0-1 0,0 1 0,0-1-1,1 1 1,0-1 0,0 0 0,0 0 0,1 0-1,-1 0 1,1 0 0,1 1-51,-2-4-57,0 0 0,0 0 0,0 0 1,0 0-1,0 0 0,0 0 0,0 0 0,1-1 0,-1 1 0,1-1 0,-1 0 1,1 0-1,0 0 0,-1 0 0,1 0 0,0 0 0,0-1 0,0 1 0,0-1 1,-1 0-1,1 0 0,0 0 0,0 0 0,0-1 0,0 1 0,-1-1 1,1 1-1,2-2 57,16-6-4813,1-2-110</inkml:trace>
  <inkml:trace contextRef="#ctx0" brushRef="#br0" timeOffset="19264">6183 1085 7466,'-23'-17'3208,"6"4"49,5 4-1569,6 5-1248,6 8 177,2 3-2714,-2-7-1160,0 0-215</inkml:trace>
  <inkml:trace contextRef="#ctx0" brushRef="#br0" timeOffset="19616.88">6375 1176 6569,'-3'10'1516,"0"1"0,1-1 0,0 1 0,0 0-1,1 0 1,1 0 0,0 3-1516,11 75 4679,-9-80-4463,-1-2 21,0 0 0,-1-1-1,0 1 1,0-1 0,0 1-1,-2 6-236,2-11 84,0 0 0,-1 0 0,0 0 1,1 1-1,-1-1 0,0 0 0,0 0 0,0 0 0,0 0 0,0-1 0,-1 1 0,1 0 0,0 0 1,-1-1-1,1 1 0,-1-1 0,0 1 0,0-1 0,1 0 0,-1 1 0,0-1 0,-1 0-84,2-1 48,0 0-1,0 0 0,0 0 0,0 0 0,0 0 0,0 0 0,0-1 0,0 1 0,1 0 1,-1 0-1,0-1 0,0 1 0,0-1 0,0 1 0,0-1 0,0 1 0,1-1 0,-1 0 1,0 1-1,0-1 0,1 0 0,-1 1 0,1-1 0,-1 0 0,0 0 0,1 0 0,0 0 1,-1 1-1,1-1 0,-1 0 0,1 0 0,0 0 0,0 0-47,-15-39 730,14 36-621,-9-30 109,1-1-1,2 1 1,2-2 0,1 1-1,1 0 1,2-13-218,2 33 1,0 1-1,1-1 1,1 0 0,0 1 0,1-1 0,0 1 0,6-11-1,-6 17-1,0 0 1,0 0 0,1 1-1,0-1 1,1 1 0,0 0-1,0 1 1,0-1 0,1 1-1,0 0 1,0 1 0,0 0-1,2-1 1,-3 3 39,0 0 1,0 0-1,1 1 0,-1 0 0,1 0 0,-1 1 1,1-1-1,-1 1 0,1 1 0,0-1 0,-1 1 1,1 1-1,0-1 0,-1 1 0,1 0 0,0 0 1,-1 1-1,3 1-39,0 0-130,-1 0 0,1 1-1,-1 0 1,0 0 0,0 1 0,-1 0 0,5 4 130,23 27-4134,-17-8 47</inkml:trace>
  <inkml:trace contextRef="#ctx0" brushRef="#br0" timeOffset="19617.88">6383 1311 10850,'-29'3'3865,"27"-3"520,8-2-2785,11-1-735,16 2-289,5-7-328,11-2 40,-2 5-64,7-3-168,-15-3 512,1 7-5097,-19-4 1568</inkml:trace>
  <inkml:trace contextRef="#ctx0" brushRef="#br0" timeOffset="19998.8">6721 1290 6033,'11'56'4017,"-18"-41"-88,3 4-1304,-2-2-329,4-4-904,2 6-311,4-1-529,4-7-184,3-4-24,9 2 176,-1-6 1568,7-3-6577,-1 1 2921</inkml:trace>
  <inkml:trace contextRef="#ctx0" brushRef="#br0" timeOffset="19999.8">6880 1140 9658,'-26'-10'3121,"13"-3"536,3 5-2457,6 7-560,10 6-1160,5 5-3121,14-6 856</inkml:trace>
  <inkml:trace contextRef="#ctx0" brushRef="#br0" timeOffset="20444.21">7258 1293 10322,'-26'0'6795,"-1"-4"-3357,-14-1-1020,27 5-1838,-19 0 878,0 1 0,-24 5-1458,49-5 88,1 0 0,-1 0 0,1 1 0,0 0 0,-1 1 1,1 0-1,0 0 0,1 0 0,-1 1 0,1 0 0,-1 0 0,1 1 0,0-1 0,-3 5-88,8-8 10,-1 1-1,1 0 1,-1-1 0,1 1-1,0 0 1,0 0 0,0 0-1,0 0 1,0 0 0,0 0-1,1 0 1,-1 0 0,0 2-10,1-3 3,0 0 0,0-1-1,0 1 1,1 0 0,-1 0 0,0 0 0,0-1 0,0 1 0,1 0-1,-1 0 1,0-1 0,1 1 0,-1 0 0,0-1 0,1 1 0,-1 0 0,1-1-1,-1 1 1,1-1 0,0 1 0,-1-1 0,1 1 0,0-1 0,0 1-3,2 0 5,0 1 1,0-1 0,0 0 0,0-1 0,0 1 0,1 0 0,-1-1 0,0 0-1,1 0 1,-1 0 0,0 0 0,1 0 0,-1-1 0,0 0 0,2 0-6,15-5 115,-1-1 1,0-1 0,0 0 0,0-1 0,-1-2-1,15-10-115,-40 77 1037,0 90-739,9 82-298,-2-226-6,0 0 0,0 0-1,0 0 1,0-1-1,0 1 1,0 0 0,1 0-1,-1 0 1,1 0-1,0-1 1,-1 1 0,1 0-1,0 0 1,0-1-1,0 1 1,0-1 0,1 1 6,-1-1-238,0-1-1,0 1 1,0-1 0,0 0 0,0 0 0,0 0 0,0 0 0,1 0 0,-1 0 0,0 0 0,0 0 0,0 0-1,0 0 1,0-1 0,0 1 0,0 0 0,0-1 0,0 1 0,0-1 0,0 1 0,0-1 0,0 0-1,0 1 1,0-1 0,0 0 0,0 0 0,0 1 0,-1-1 0,1-1 238,19-15-4853</inkml:trace>
  <inkml:trace contextRef="#ctx0" brushRef="#br0" timeOffset="21355.52">7408 1330 6881,'-3'-6'1514,"0"0"0,0 1-1,0-1 1,0 1-1,-1 0 1,0 0-1,0 0 1,-3-2-1514,7 6 140,-1 0 0,0 0 0,1 1 0,-1-1 0,0 0 0,1 0 0,-1 1 0,0-1 0,0 1 1,0-1-1,0 1 0,1-1 0,-1 1 0,0-1 0,0 1 0,0 0 0,0 0 0,0-1 0,0 1 1,0 0-1,0 0 0,0 0 0,0 0 0,0 0 0,0 0 0,0 0 0,0 1 0,0-1 0,0 0 0,0 0 1,0 1-1,0-1 0,0 1 0,0-1 0,0 1 0,1-1 0,-1 1 0,0-1 0,0 1 0,1 0 1,-1-1-1,0 1 0,1 0 0,-1 0 0,0 0 0,1-1 0,-1 1 0,1 0 0,0 0 0,-1 0 0,1 0 1,0 0-1,-1 0 0,1 0 0,0 0 0,0 0 0,0 1-140,-1 0 91,0 1-1,0 0 1,1-1 0,0 1 0,-1 0-1,1 0 1,0-1 0,0 1-1,0 0 1,1 0 0,-1-1-1,1 1 1,-1 0 0,1-1-1,0 1 1,0 0 0,0-1-1,0 1 1,1-1 0,0 1-91,1 1 58,0 0-1,0 0 1,1 0 0,0 0 0,0-1 0,0 0 0,0 0-1,0 0 1,1 0 0,4 2-58,-2-2 14,0 0 1,0 0-1,0 0 1,1-1-1,-1 0 1,1-1-1,0 1 1,-1-1-1,1-1 0,0 0 1,-1 0-1,1 0 1,0-1-1,-1 0 1,3-1-15,-3-1 15,1-1 1,0-1 0,-1 1 0,0-1 0,0-1-1,0 1 1,-1-1 0,0 0 0,0 0-1,0-1 1,-1 0 0,0 0 0,0 0-1,-1-1 1,0 1 0,0-1 0,0-2-16,-3 8 3,-1 0 0,0 0 1,1 0-1,-1 1 0,0-1 0,0 0 1,0 0-1,0 0 0,-1 0 1,1 0-1,0 1 0,-1-1 0,1 0 1,-1 0-1,0 0 0,0 1 0,1-1 1,-1 0-1,0 1 0,-1-1-3,2 2 1,0-1-1,0 1 1,-1-1-1,1 1 1,0 0-1,-1-1 1,1 1-1,-1 0 1,1 0-1,0-1 1,-1 1-1,1 0 1,-1 0-1,1-1 1,-1 1-1,1 0 1,-1 0-1,1 0 1,-1 0-1,1 0 1,-1 0-1,1 0 1,-1 0-1,1 0 1,-1 0-1,1 0 1,-1 0-1,0 1-1,0-1 1,0 1 0,0 0 0,0-1 0,0 1 0,1 0 0,-1 0 0,0 0 0,0 0 0,1 0 0,-1 0 0,0 0-1,1 0 1,-1 0 0,1 0 0,-1 0 0,1 1 0,-2 2 5,0 0 0,1 0 0,0-1-1,0 1 1,0 0 0,0 0 0,0 0 0,1 0-1,-1 0 1,1 0 0,1 0 0,-1 0 0,0 1 0,1-1-1,0-1 1,0 1 0,0 0 0,0 0 0,1 0 0,-1 0-1,1-1 1,1 2-5,0-2 4,0 0 1,0 0-1,0 0 1,1 0-1,-1-1 0,1 0 1,-1 1-1,1-1 0,0-1 1,0 1-1,0-1 0,0 1 1,0-1-1,1 0 0,-1 0 1,0-1-1,0 0 0,1 1 1,-1-1-1,0-1 0,1 1-4,12-1 20,-1-1 0,1-1 0,-1 0 0,0-1-1,0-1 1,0-1 0,0 0 0,12-7-20,-18 8 8,0 0 1,-1-1 0,0 0-1,0 0 1,0-1-1,-1 0 1,0-1 0,0 0-1,-1 0 1,0 0-1,0-1 1,-1 0 0,0-1-1,-1 1-8,-3 7 2,-1 0-1,-1-1 1,1 1-1,0 0 0,0 0 1,-1 0-1,0 0 1,1-1-1,-1 1 1,0 0-1,0 0 1,0-1-1,0 1 1,0 0-1,-1 0 0,0-2-1,1 3 0,0 0 0,-1 0 0,0 0 0,1 0-1,-1 0 1,0 0 0,1 0 0,-1 1 0,0-1-1,0 0 1,0 0 0,1 1 0,-1-1 0,0 0-1,0 1 1,0-1 0,0 1 0,0-1 0,0 1-1,-1 0 1,1-1 0,0 1 0,0 0 0,-2 0-3,0 0 1,0 0-1,0 0 1,0 0-1,0 0 1,0 1-1,0 0 1,0 0-1,0 0 1,0 0-1,0 0 1,1 0-1,-1 1 1,0-1-1,1 1 1,-1 0-1,1-1 1,0 1-1,-1 1 1,1-1-1,0 0 1,0 0 0,0 2 1,-3 2-1,1 1 0,0 1-1,0-1 1,1 1-1,0-1 1,0 1-1,1 0 1,0 0-1,0 0 1,1 0-1,0 0 1,0 1-1,1-1 1,0 1 2,0-5 3,0 0 0,1 0-1,-1 0 1,1 0 0,0 0 0,0 0 0,0 0-1,1 0 1,-1 0 0,1-1 0,0 1 0,0-1-1,0 1 1,1-1 0,-1 0 0,1 0 0,0 0-1,-1 0 1,1 0 0,1-1 0,-1 1 0,0-1-1,1 0 1,-1 0 0,1 0 0,-1 0 0,1-1-1,0 1 1,2-1-3,6 1 12,1 0 0,0-1-1,0 0 1,0-1 0,-1-1-1,1 0 1,0-1 0,0 0-1,-1-1 1,0 0 0,1-1-1,-1 0 1,0-1 0,-1-1-1,1 1 1,1-3-12,-6 3 8,1 0 1,-1 0-1,0 0 1,0-1-1,-1 0 0,1-1 1,-2 1-1,1-1 1,-1-1-1,0 1 0,1-2-8,-4 4 4,1 0 0,-1-1 0,0 1-1,0-1 1,-1 0 0,1 1 0,-1-1-1,-1 0 1,1 0 0,-1 0-1,0 0 1,0 1 0,-1-1 0,0 0-1,0 0 1,0 0 0,-1-1-4,1 5-2,1 1 1,-1 0-1,1 0 1,-1 0-1,1 0 0,-1 0 1,0 0-1,1 0 1,-1 0-1,0 0 0,0 0 1,0 0-1,0 0 1,0 0-1,0 1 1,0-1-1,0 0 0,0 1 1,0-1-1,0 1 1,0-1-1,-1 1 0,1 0 1,0-1-1,-1 1 2,-7 4-52,14 11 11,17 11 27,2 0 0,0-2 1,6 4 13,-12-14 1,-1 1 0,-1 1 0,-1 1 0,0 0 0,-1 1 0,-1 1 0,0 0 1,5 13-2,-18-31 0,1 0 1,-1 0 0,1 0 0,-1 0 0,0 0 0,0 0 0,1 0 0,-1 0 0,0 0 0,0 0 0,0 0 0,0 0 0,0 0 0,0 0 0,0 0 0,-1 0-1,1 0 1,0 0 0,0-1 0,-1 1 0,1 0 0,-1 0 0,1 0 0,-1 0 0,1 0 0,-1 0 0,1-1 0,-1 1 0,0 0-1,-2 1 1,1 0 0,-1-1 1,1 1-1,-1-1 1,0 0-1,0 1 0,1-1 1,-1 0-1,0-1 0,-3 1-1,-10 2 53,-1-1 0,0-1-1,-11-1-52,22 0 44,-8-1-251,-22 1 1021,21 7-6380,14 1 1169</inkml:trace>
  <inkml:trace contextRef="#ctx0" brushRef="#br0" timeOffset="21693.48">8960 1533 15027,'19'-7'5601,"8"4"729,-5 2-4298,5 2-183,-9-1-1089,-6 0-112,0 2-448,-12-1-56,-8 0-80,-17 8-5617,-5 4-969,-24 2-1551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55:13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10338,'-24'3'7087,"10"7"-3569,11-6-3253,1-1-1,0 1 0,1-1 0,-1 1 0,1 0 0,-1 0 1,1 0-1,0 0 0,0 4-264,-4 32 509,2 1 0,1-1 0,3 0 0,0 1 1,3-1-1,3 8-509,0 8 381,-3 1 0,-3 36-381,-1-77 48,0-1 0,0 1 0,-1-1 0,-1 1-1,0-1 1,-1 0 0,-1 0-1,0 0 1,-1 0 0,-1-1-1,-3 7-47,8-20 8,1 0-1,-1 0 1,1-1-1,0 1 0,-1 0 1,0-1-1,1 1 1,-1-1-1,1 1 1,-1-1-1,0 1 1,1-1-1,-1 1 0,0-1 1,1 0-1,-1 1 1,0-1-1,0 0 1,1 1-1,-1-1 0,0 0 1,0 0-1,0 0 1,1 0-1,-1 0 1,0 0-1,0 0 1,0 0-1,1 0 0,-1 0 1,0-1-8,-2 1 16,1-2 1,0 1-1,0 0 1,0 0-1,0-1 0,0 1 1,1-1-1,-1 0 1,0 1-1,1-1 0,-2-1-16,-28-51 227,22 32-196,1 0 1,1-1 0,1 0-1,1 0 1,1-1 0,1 1-1,1-1 1,1 1 0,1-1 0,1 0-1,1 1 1,1-1 0,3-3-32,-1 1 2,1 1 1,2 0-1,1 1 1,0 0-1,2 0 1,1 1 0,1 0-1,1 1 1,0 1-1,2 0 1,16-17-3,-27 34-6,0-1 0,-1 1 1,1 0-1,1 0 0,-1 1 1,1 0-1,-1 0 1,1 0-1,0 0 0,0 1 1,0 0-1,0 0 0,1 1 1,5-1 5,-10 2-5,0 0 1,0 0-1,0 0 0,1 0 1,-1 0-1,0 1 1,0-1-1,0 1 1,0-1-1,0 1 1,0 0-1,0 0 1,0 0-1,0 0 1,0 0-1,-1 0 1,1 1-1,1 0 5,-1 0-5,0 1 1,-1 0-1,1-1 0,-1 1 0,1 0 0,-1 0 1,0-1-1,0 1 0,0 0 0,0 0 0,0 0 1,-1 1-1,1-1 0,-1 0 0,0 0 0,0 2 5,-1 5 6,1 0 0,-1 1-1,-1-1 1,0 0-1,-1 0 1,1-1 0,-2 1-1,0 0 1,-3 5-6,-9 16 176,-1-1 0,-7 5-176,23-32 6,-1 0-22,-1 0 1,2 0 0,-1 1 0,0-1-1,1 1 1,0-1 0,0 1 0,0 0 0,0-1-1,0 1 1,1 0 0,-1 1 15,9 15-4468,12-3 715</inkml:trace>
  <inkml:trace contextRef="#ctx0" brushRef="#br0" timeOffset="412.35">744 160 7578,'1'0'293,"-1"-1"1,1 1 0,-1 0-1,0 0 1,1 0-1,-1-1 1,0 1 0,1 0-1,-1-1 1,0 1 0,0 0-1,1 0 1,-1-1 0,0 1-1,0-1 1,1 1 0,-1 0-1,0-1 1,0 1-1,0 0 1,0-1 0,1 1-1,-1-1 1,0 1 0,0-1-1,0 1 1,0 0 0,0-1-1,0 1 1,0-1-294,-10-9 3293,8 8-3018,-1 1 0,1 0-1,-1 0 1,1 0 0,-1 0 0,0 0-1,0 0 1,1 1 0,-1-1-1,0 1 1,-3 0-275,-9 2 642,-1 0 0,0 2 0,1-1 0,0 2 0,-1 0 0,-4 4-642,12-6 102,0 1 0,1-1 0,-1 2-1,1-1 1,0 1 0,1 0 0,-1 1-1,1 0 1,0 0 0,0 0 0,1 1-1,-3 4-101,7-10 5,0 0 1,0 0-1,0 1 0,1-1 0,-1 1 1,0-1-1,1 1 0,-1-1 0,1 1 1,0-1-1,-1 1 0,1-1 0,0 1 0,0-1 1,0 1-1,0-1 0,0 1 0,1-1 1,-1 1-1,0 0 0,1-1 0,-1 0 0,1 1 1,0 1-6,0-1 3,1 0 1,0 0 0,0 0 0,0-1 0,0 1-1,0 0 1,0-1 0,0 1 0,0-1-1,0 0 1,1 0 0,-1 0 0,1 0-1,-1 0-3,8 2 12,1 0-1,-1-1 1,1 0-1,0 0 1,0-1-1,6-1-11,1-1 25,0 0 0,-1-1 0,1-1 0,5-2-25,-19 5 9,0-1 0,0 0 0,-1 0 0,1 0 0,0-1-1,-1 1 1,1-1 0,-1 0 0,1 0 0,-1 0 0,0 0 0,0 0 0,0-1 0,0 0 0,-1 1 0,1-1 0,-1 0-1,1 0 1,-1-1 0,0 1 0,0 0 0,1-3-9,-3 5 5,0-1 0,1 1 0,-1 0 0,0-1 1,0 1-1,0 0 0,0 0 0,0-1 0,0 1 0,-1 0 0,1-1 0,0 1 0,-1 0 0,1-1 0,0 1 1,-1 0-1,0 0 0,1 0 0,-1 0 0,0 0 0,0-1 0,1 1 0,-1 0 0,-1 0-5,0-1 4,-1 0-1,0 0 1,1 0-1,-1 1 1,0-1-1,0 1 0,0 0 1,0 0-1,0 0 1,-3-1-4,1 1 16,0 0-1,0 0 1,0 0 0,0 1 0,-1 0-1,1 0 1,0 0 0,0 1 0,0-1-1,-1 1 1,1 1 0,0-1-1,-1 1-15,6-2-24,-1 0-1,1 1 1,-1-1-1,1 0 1,-1 0-1,1 1 1,-1-1-1,1 1 1,-1-1-1,1 0 1,0 1-1,-1-1 1,1 1-1,0-1 1,-1 1-1,1-1 1,0 1-1,-1-1 1,1 1-1,0-1 1,0 1-1,0-1 1,0 1-1,-1-1 1,1 1-1,0 0 1,0-1-1,0 1 1,0-1-1,0 1 1,0-1-1,1 1 1,-1-1-1,0 1 1,0 0-1,0-1 1,0 1-1,1-1 1,-1 1-1,0-1 1,1 1-1,-1-1 1,0 1-1,1-1 1,-1 0-1,0 1 1,1-1-1,-1 1 1,1-1-1,-1 0 1,1 1 0,-1-1-1,1 0 1,-1 0-1,1 1 1,0-1 24,30 15-6756,-10-13 1863</inkml:trace>
  <inkml:trace contextRef="#ctx0" brushRef="#br0" timeOffset="774.2">800 184 5441,'93'-41'3797,"-92"40"-3435,1 0 0,-1 1 0,1-1 0,-1 0 0,1 0-1,-1 0 1,1 0 0,-1 0 0,0 0 0,0 0 0,0 0 0,0 0 0,0-1 0,0 1 0,0 0 0,0-1-1,0 1 1,0-1 0,-1 1 0,1-1 0,-1 0 0,1 1 0,-1-1-362,-3-2 5460,-1 15-3143,0 11-1889,2 0-1,0 0 1,2 1 0,0-1 0,2 0 0,2 11-428,-4-31 9,0-1 1,0 0 0,1 1-1,-1-1 1,1 0-1,-1 0 1,1 1-1,-1-1 1,1 0-1,0 0 1,0 0-1,-1 0 1,1 0-1,0 0 1,0 0-1,0 0 1,0 0-1,0 0 1,0 0-1,1 0 1,-1-1-1,0 1 1,0-1-1,0 1 1,1-1-1,-1 1-9,3 0 16,0-1 0,-1 1-1,1-1 1,-1 0 0,1 0-1,0 0 1,-1-1 0,1 1-1,0-1 1,1-1-16,10-2 52,0-1 0,0-1 0,-1-1 0,7-4-52,-14 7 19,0 0-1,0 0 1,0-1-1,-1 0 1,0 0 0,0-1-1,0 0 1,-1 0-1,0 0 1,4-5-19,-7 6 7,0 1 1,1-1-1,-1 1 1,-1-1-1,1 0 0,-1 1 1,0-1-1,0 0 0,0 0 1,0 0-1,-1 0 1,0 0-1,0 0 0,-1 0 1,1 0-1,-1 0 0,0 0 1,-1-1-8,2 5 0,0 1 1,0 0-1,1 0 0,-1-1 1,0 1-1,0 0 0,0 0 1,0 0-1,-1-1 0,1 1 1,0 0-1,0 0 1,0-1-1,0 1 0,0 0 1,0 0-1,0 0 0,0-1 1,0 1-1,0 0 0,-1 0 1,1 0-1,0-1 0,0 1 1,0 0-1,0 0 1,-1 0-1,1 0 0,0 0 1,0 0-1,0-1 0,-1 1 1,1 0-1,0 0 0,0 0 1,0 0-1,-1 0 1,1 0-1,0 0 0,0 0 1,-1 0-1,1 0 0,0 0 1,0 0-1,0 0 0,-1 0 1,1 0-1,0 0 0,0 0 1,-1 0-1,1 0 1,0 0-1,0 0 0,0 1 1,-1-1-1,1 0 0,0 0 1,0 0-1,0 0 0,-1 1 0,1-1-9,0 0 0,0 1 0,-1-1 0,1 1 0,0-1 0,0 1 0,-1-1 0,1 1 0,0-1 0,0 1 0,0-1 0,0 1 0,0-1 0,0 1 0,0-1 0,0 1 0,0 0 0,0-1-1,0 1 1,0-1 0,0 1 0,1-1 0,-1 1 0,0-1 0,0 1 0,0-1 0,1 1 9,8 10-294,0 0-1,0-1 1,1 0-1,0-1 1,1 1 0,6 2 294,-15-10-141,31 19-4232,-9-11 499</inkml:trace>
  <inkml:trace contextRef="#ctx0" brushRef="#br0" timeOffset="1201.74">1322 246 2521,'42'9'3436,"-41"-9"-3171,0 0 0,-1 1 0,1-1-1,0 0 1,0 0 0,-1 1 0,1-1-1,0 1 1,0-1 0,-1 0 0,1 1-1,0 0 1,-1-1 0,1 1 0,-1-1-1,1 1 1,0 0 0,-1-1 0,1 1-1,-1 0 1,0-1 0,1 1 0,-1 0-1,0 0 1,1 0 0,-1 0-265,0 4 5253,0-10 4647,4-62-8847,-4 52-1001,1 0 1,1 0-1,0 0 1,0 0-1,2 0 1,0 1-1,4-10-52,-7 20 59,1 0 1,0 1-1,0-1 0,0 0 0,1 1 0,-1-1 0,1 1 1,0 0-1,0 0 0,0 0 0,0 0 0,0 0 0,1 1 0,-1-1 1,1 1-1,0 0 0,0 0 0,-1 1 0,4-2-59,0 1-103,-1 1 0,1-1 0,0 1 0,0 1 0,0-1 0,3 1 103,25 3-4180,-5 2 285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55:3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5105,'15'34'1792,"-8"-10"401,0 8-1281,-1 5-448,3 4 72,-3 0-424,-1 12-32,-3-4-32,-2 15-72,-1-4-344,2 10-1880,3-5 431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55:3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3441,'-15'40'2856,"-5"5"41,-4-6-312,3 5-729,1-7-216,4 4 9,3-7-561,2 2-48,5-7-392,3-3-144,2-6-248,0-1-56,-1-8 168,2 6 681,-2-1-3050,0-2-2144,4-6 337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51:31.242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00A0D7"/>
    </inkml:brush>
    <inkml:brush xml:id="br2">
      <inkml:brushProperty name="width" value="0.05" units="cm"/>
      <inkml:brushProperty name="height" value="0.05" units="cm"/>
      <inkml:brushProperty name="color" value="#33CCFF"/>
    </inkml:brush>
    <inkml:brush xml:id="br3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1458 3441,'1'0'92,"-1"0"0,0 0 0,0 0 0,0 0 1,0 0-1,1 0 0,-1 0 0,0 0 0,0 0 0,0-1 1,0 1-1,0 0 0,0 0 0,1 0 0,-1 0 0,0 0 1,0 0-1,0-1 0,0 1 0,0 0 0,0 0 0,0 0 1,0 0-1,0 0 0,0-1 0,0 1 0,0 0 0,0 0 1,0 0-1,1 0 0,-1-1 0,-1 1 0,1 0 0,0 0 1,0 0-1,0 0 0,0-1 0,0 1 0,0 0 0,0 0 1,0 0-1,0 0 0,0-1 0,0 1 0,0 0 0,0 0 1,0 0-1,-1 0 0,1 0 0,0 0 0,0-1 0,0 1 1,0 0-1,0 0 0,-1 0 0,1 0 0,0 0 0,0 0 1,0 0-1,0 0 0,0 0 0,-1 0 0,1 0 0,0 0 1,0 0-1,0 0-92,-1-1 189,1 1-1,-1 0 1,1-1 0,-1 1 0,1 0 0,-1 0 0,1-1-1,-1 1 1,1 0 0,-1 0 0,1 0 0,-1 0 0,1 0-1,-1 0 1,1 0 0,-1 0 0,1 0 0,-1 0 0,1 0-1,-1 0 1,1 0 0,-1 0 0,1 1 0,-1-1 0,1 0 0,-1 0-1,1 0 1,-1 1 0,1-1 0,-1 0 0,1 1 0,0-1-1,-1 1-188,-15 15 398,2 2 0,0 0 0,1 0 1,0 2-1,2-1 0,0 1 0,-2 9-398,-3 9 465,3 0 0,1 1 1,-6 35-466,-20 151 2888,-7 207-2888,35-138 926,18 132-926,0-130 304,10 285 193,-9-364-335,-20 656 380,10-835-492,3 59 89,-1 22 75,-2-107-127,-1 1 0,0 0 0,0-1 0,-1 0 0,-1 1 0,0-1 1,-6 11-88,9-23 396,1-4-3670,4-9 534</inkml:trace>
  <inkml:trace contextRef="#ctx0" brushRef="#br0" timeOffset="2829.83">162 1571 7778,'1'1'131,"-1"-1"0,1 1 1,-1-1-1,1 1 0,-1-1 1,1 0-1,-1 1 0,1-1 1,-1 0-1,1 1 0,0-1 1,-1 0-1,1 0 0,0 0 1,-1 0-1,1 1 0,-1-1 1,1 0-1,0 0 0,-1 0 1,1 0-1,0 0 0,-1-1 1,1 1-1,0 0 0,-1 0 1,1 0-1,-1 0 0,1-1 1,0 1-1,-1 0 1,1-1-133,0 1 23,0-1-1,0 1 0,0-1 0,0 1 0,0 0 0,0-1 0,1 1 0,-1 0 0,0 0 0,0 0 0,0 0 0,0 0 0,0 0 0,0 0 1,0 0-1,1 0 0,-1 1-21,36 5 48,0-1 1,0-2 0,1-1-1,25-3-48,7 1 30,181 4 9,457 13 580,-606-13-528,1234 31 1932,-753-29-1119,-408-5-689,252-5 191,207-12 22,21-3-72,15-7-79,-1-3-51,23 10-76,-118-16 20,-465 27-113,582-33 420,-20 16-153,12 8-69,-8 1 20,10 1 8,-19-2-42,-1 4-82,-31 11-67,5 5-31,-6 4-4,-21 1-14,1073 9 136,-1058-15-67,-6-1 139,886 26 218,310 3-316,-1313-34-119,-88 3-7,670-6 66,172-73 148,-1176 72-168,607-47 374,-92 34-369,-328 23-10,61 17-68,-59-8 114,-133-7 65,81 14-179,-88-6 145,111-5-145,-100-4 64,-93-2 64,-1 3-1,1 1 0,16 7-127,-62-11 12,0 0 1,0 0-1,0 0 1,0 1-1,0 0 1,0-1 0,-1 1-1,1 0 1,-1 0-1,1 1 1,-1-1-1,0 1 1,0-1-1,0 1 1,0-1-1,0 1 1,0 0 0,-1 0-1,1 0 1,-1 0-1,0 0 1,0 0-1,0 2-12,4 13 9,-2 0 0,0 1 0,-1-1 0,0 1-9,2 22 36,3 19-15,-2 1-1,-4-1 1,-2 0 0,-3 12-21,-1 114 45,0 1030 499,-10-695-300,10-123-96,5-267-113,7 31 49,11 43-84,3 34 49,-20-144-9,-9 78-40,0 49 73,9-210-23,-1-1 0,0 1-1,0 0 1,-1-1-1,-1 1 1,0-1-1,0 1 1,-1-1-1,-1 0 1,0 0-1,0 0 1,-1-1-1,-1 1 1,-3 3-50,9-12-153,-1-1 0,0 0 0,1 0-1,-1 0 1,0 0 0,0 0 0,0 0 0,0 0 0,0 0 0,0 0 0,0-1-1,0 1 1,0 0 0,-1-1 0,1 1 0,0-1 0,0 1 0,-1-1 0,1 1-1,0-1 1,-1 0 0,0 0 153,-18-6-2390</inkml:trace>
  <inkml:trace contextRef="#ctx0" brushRef="#br0" timeOffset="4984.56">41 5641 10066,'-1'-2'321,"1"-1"0,-1 1-1,0-1 1,0 1 0,0 0 0,0-1 0,0 1-1,-1 0 1,1 0 0,-1 0 0,1 0-1,-1 0 1,0 0 0,0 1 0,0-1 0,0 0-1,0 1-320,18 8-26,1-1-1,0 0 0,0-1 1,0-1-1,1-1 0,10 1 27,112 5 30,-126-9-32,667-5 9,-173-4-59,1746-9 515,-1577 3 182,-179-4-285,-269 8-221,559-30 262,17-1-141,744-30 203,-263 14-65,1251-19 371,-1710 69-540,12-1-58,-7 6-72,7 10-40,-27 19 81,1 5 106,-20 15-80,1 12-81,-53-1-34,-31-3 19,-33-13-6,803 17 0,-906-35-37,-219-12-6,639 13 29,-444-25-5,546 8 174,-383 0-97,-164-5-55,-313 0 69,194-26-136,14-11 579,-234 21-140,0-1-63,-209 15-342,-1 0 0,1 0 1,0 0-1,0-1 0,0 1 0,0 0 0,-1 0 1,1 1-1,0-1 0,0 0 0,0 0 0,0 0 1,-1 0-1,1 1 0,0-1 0,0 0 0,-1 1 1,1-1-1,0 1 0,0-1 0,-1 1 1,1 0-35,-1-1-88,0 1-1,-1 0 1,1-1 0,0 1 0,-1 0 0,1-1 0,-1 1 0,1-1 0,-1 1 0,1-1 0,-1 1 0,1-1 0,-1 1 0,1-1 0,-1 1 0,0-1 0,1 0 0,-1 1 0,0-1 0,1 0 0,-1 1 0,0-1 0,1 0 0,-1 0 0,0 0 0,0 0 0,1 0-1,-1 0 89,-28 7-2040</inkml:trace>
  <inkml:trace contextRef="#ctx0" brushRef="#br0" timeOffset="6706.08">681 597 5841,'0'0'144,"0"-1"0,0 1 0,0-1 0,0 1 0,-1 0 0,1-1 0,0 1 0,0 0 0,-1-1 0,1 1 0,0 0 0,0-1 0,-1 1 0,1 0 0,0-1 0,-1 1 0,1 0 0,-1 0 0,1-1-1,0 1 1,-1 0 0,1 0 0,-1 0 0,1 0 0,0 0 0,-1 0 0,1-1 0,-1 1 0,1 0 0,-1 0 0,1 0 0,-1 0 0,1 1 0,0-1 0,-1 0 0,1 0 0,-1 0 0,1 0 0,-1 0 0,1 0 0,0 1 0,-1-1 0,1 0 0,0 0 0,-1 1-1,1-1 1,0 0 0,-1 1 0,1-1 0,0 0 0,-1 1 0,1-1 0,0 0 0,0 1 0,-1-1 0,1 0 0,0 1 0,0-1 0,0 1 0,0-1 0,0 1 0,0-1 0,-1 0 0,1 1 0,0-1 0,0 1 0,0-1 0,0 1 0,1-1-144,-1 41 1256,0-38-1290,59 544 2587,-61-511-2217,2-36-321,0 0-1,0 0 0,0 1 1,0-1-1,0 0 0,-1 0 0,1 0 1,0 0-1,0 0 0,0 1 1,0-1-1,0 0 0,0 0 0,-1 0 1,1 0-1,0 0 0,0 0 0,0 0 1,0 1-1,0-1 0,-1 0 1,1 0-1,0 0 0,0 0 0,0 0 1,0 0-1,-1 0 0,1 0 1,0 0-1,0 0 0,0 0 0,0 0 1,-1 0-1,1 0 0,0 0 1,0 0-1,0 0 0,-1 0 0,1 0 1,0-1-1,0 1 0,0 0 0,0 0 1,0 0-1,-1 0 0,1 0 1,0 0-1,0 0 0,0-1-14,-13-18 776,-1-10-693,2 0 1,1 0-1,2-1 0,1-1 1,1 0-1,1 0 0,2 0 1,2 0-1,0-1 0,2 0 1,1 1-1,2-1 0,1 1 1,5-17-84,-7 41-5,0 0 0,0 1 0,0 0 0,0-1 0,1 1 0,0 0 0,1 0 1,-1 0-1,1 1 0,0-1 0,0 1 0,1 0 0,0 0 0,0 1 0,0-1 0,0 1 0,1 0 0,-1 0 0,2 0 5,3 0-15,1 0 0,-1 1 0,1 0 0,0 1 0,0 0 0,0 0 0,0 1 0,0 1 0,0 0 0,0 0 0,4 2 15,4-1-8,-1 2 1,0 0-1,0 1 0,0 1 0,0 0 0,-1 1 1,0 2-1,0-1 0,-1 2 0,0 0 1,0 1-1,-1 1 0,14 12 8,-18-13 0,0 1 1,-1 0-1,0 0 0,-1 1 1,-1 0-1,1 1 0,-2 0 0,0 1 1,-1-1-1,0 1 0,-1 0 1,0 1-1,-1-1 0,-1 1 1,0 0-1,-1 0 0,0 10 0,-2-12 5,0 1 0,0-1 0,-1 0 0,-1 0 1,0 0-1,0 0 0,-2-1 0,0 1 0,0-1 0,-1 1-5,1-5 12,-1 0 0,1-1 0,-2 1 0,1-1 0,-1 0 1,0 0-1,0-1 0,-1 0 0,0 0 0,0-1 0,0 1 0,-1-2 0,0 1 0,1-1 0,-4 1-12,-18 9 106,-2-2 0,0-1 0,0-1 0,-1-2-1,0-1 1,0-1 0,0-2 0,-10 0-106,90-7-250,-19 0-2498,16-1-87</inkml:trace>
  <inkml:trace contextRef="#ctx0" brushRef="#br0" timeOffset="7090.7">1694 1055 10994,'-1'-3'93,"1"-1"347,0 0 1,0 0 0,-1 0 0,0-1 0,0 1 0,0 1-1,-1-1 1,1 0 0,-2-2-441,2 4 179,0 1 0,-1 0-1,1 0 1,0 0 0,0 0 0,-1 0-1,1 0 1,-1 0 0,1 1 0,-1-1-1,1 0 1,-1 1 0,0-1 0,1 1-1,-1-1 1,0 1 0,1 0 0,-1 0-1,0 0 1,1 0 0,-1 0 0,0 0-1,1 0 1,-1 1 0,0-1-1,1 1 1,-2 0-179,-9 2 251,0 0 0,0 2-1,1-1 1,0 1 0,0 1 0,0 0-1,0 1 1,1 0 0,0 0 0,1 1-1,0 0 1,-1 2-251,5-6 19,1 0 0,0 1 0,0 0 0,0 0 0,0 0 0,1 1 1,0-1-1,0 1 0,0 0 0,0-1 0,1 1 0,0 0 0,1 1 0,-1-1 0,1 0 0,0 0 0,1 1 0,0-1 0,0 0 0,0 1 0,1-1 0,-1 0 0,1 0 0,1 3-19,0-6 5,-1 0 0,1 0 0,-1 0 0,1 0-1,0 0 1,0 0 0,0-1 0,0 1 0,1-1-1,-1 1 1,1-1 0,-1 0 0,1 0 0,0 0-1,0 0 1,0-1 0,0 1 0,0-1 0,0 1 0,1-1-1,-1 0 1,0-1 0,1 1 0,-1 0 0,1-1-1,-1 0 1,0 0 0,1 0 0,-1 0 0,1 0-1,-1-1 1,0 0 0,1 1 0,-1-1 0,0-1-5,4 1 20,0-1 0,0 0 0,-1 0 0,1-1 0,-1 1 0,1-2 0,-1 1 0,0-1 0,0 0 0,-1 0 0,1 0 1,-1-1-1,0 0 0,0 0 0,-1 0 0,4-5-20,-6 6 18,-1 0 0,1 0-1,-1 0 1,0 0 0,0 0 0,-1-1 0,1 1 0,-1 0 0,0 0 0,0 0 0,0-1 0,0 1 0,-1 0-1,0 0 1,0 0 0,0 0 0,0-1 0,-1 2 0,0-1 0,1 0 0,-1 0 0,-1 0 0,1 1-1,0-1 1,-1 1 0,0 0 0,0 0 0,0 0 0,0 0 0,0 0 0,-1 1 0,1 0 0,-1-1-1,0 1 1,1 0 0,-1 1 0,0-1 0,0 1 0,0-1 0,0 1 0,-1 1 0,1-1 0,0 0 0,0 1-1,0 0 1,-1 0 0,-3 1-18,7-1-2,1 0-1,-1-1 0,0 1 0,1 0 1,-1 0-1,0 0 0,1 0 0,-1 1 1,0-1-1,1 0 0,-1 0 0,0 0 1,1 1-1,-1-1 0,0 0 0,1 0 1,-1 1-1,1-1 0,-1 1 0,1-1 1,-1 0-1,1 1 0,-1-1 0,1 1 1,-1-1-1,1 1 0,-1 0 0,1-1 1,0 1-1,-1-1 0,1 1 0,0 0 1,0-1-1,-1 1 0,1 0 0,0-1 1,0 1-1,0 0 0,0-1 1,0 1-1,0 0 0,0-1 0,0 2 3,1 0-401,-1 0 0,1 0-1,0 0 1,0 1-1,0-1 1,1 0 0,-1 0-1,0 0 1,1-1 0,-1 1-1,2 1 402,13 11-3628</inkml:trace>
  <inkml:trace contextRef="#ctx0" brushRef="#br0" timeOffset="7493.72">1868 1010 7602,'0'0'167,"0"-1"0,0 1-1,-1-1 1,1 1 0,0-1 0,0 1 0,-1 0 0,1-1 0,0 1 0,-1 0 0,1-1 0,0 1 0,-1 0 0,1 0 0,0-1 0,-1 1 0,1 0 0,-1 0 0,1-1 0,-1 1 0,1 0 0,0 0-1,-1 0 1,1 0 0,-1 0 0,1 0 0,-1 0 0,1 0 0,-1 0 0,1 0 0,-1 0 0,1 0 0,-1 0 0,1 0 0,0 0 0,-1 0 0,1 1 0,-1-1 0,1 0-167,-6 21 2777,7 33-1186,-1-53-1488,12 78 1322,-8-58-932,0 0-1,-1 0 0,-2 1 0,0-1 0,-2 14-492,1-40 371,1-1-1,-1 1 1,1-1-1,1 1 1,-1 0 0,1-1-1,-1 1 1,2 0-371,6-19 36,2 0 0,1 1 0,1 1 0,0 0 1,9-8-37,-19 25 2,2 1-1,-1-1 1,0 0 0,1 1 0,0 0 0,0 0 0,0 1 0,1-1 0,-1 1 0,1 0 0,0 1 0,2-2-2,-5 3-1,1 1-1,0-1 1,-1 1 0,1 0 0,0-1-1,-1 2 1,1-1 0,0 0 0,0 1 0,-1 0-1,1-1 1,-1 1 0,1 1 0,-1-1 0,1 1-1,-1-1 1,0 1 0,1 0 0,-1 0 0,0 0-1,0 1 1,0 0 1,6 4 10,0 1-1,-1 1 1,0-1-1,0 1 1,-1 0-1,-1 1 1,1 0-1,-1 0 1,-1 0-1,0 1 1,0 0-1,-1 0 1,-1 0-1,0 0 1,0 1-1,-1-1 0,0 10-8,0-17 1079,1-3-4751,-2-1 1374,0 0-1753</inkml:trace>
  <inkml:trace contextRef="#ctx0" brushRef="#br0" timeOffset="8240.85">2439 1103 8538,'-19'-15'5414,"19"15"-5331,-1 0 0,1 0 0,0 0 0,0 0 0,0 0 0,-1 0-1,1 0 1,0 0 0,0 0 0,0 0 0,-1 0 0,1 0 0,0 0 0,0 0 0,0 0 0,-1 0 0,1 0 0,0 0 0,0 1 0,0-1 0,-1 0 0,1 0 0,0 0 0,0 0 0,0 0 0,0 0-1,0 1 1,-1-1 0,1 0 0,0 0 0,0 0 0,0 1 0,0-1 0,0 0 0,0 0 0,0 0 0,0 1 0,0-1 0,0 0 0,0 0 0,-1 0 0,1 1 0,0-1 0,0 0 0,1 0 0,-1 0-1,0 1-82,8 41 3162,-6-33-3256,4 13 490,-1 0 1,-1 1-1,-1 0 1,-1 0-1,-1 0 1,-1 7-397,-1-12 391,3-23 453,10-35-307,4 3-490,3 1 1,3-5-48,-17 32-1,1 0 1,-1 1-1,2-1 0,-1 1 1,1 0-1,0 1 1,1 0-1,-1 0 1,1 0-1,1 1 1,-1 0-1,3 0 1,-8 5-4,1 0 0,-1 1 0,0-1-1,0 1 1,1 0 0,-1 0 0,0 0-1,0 0 1,1 1 0,-1-1 0,0 1-1,0 0 1,0 0 0,0 0 0,0 1-1,0-1 1,0 0 0,0 1 0,0 0-1,0 0 1,-1 0 0,1 0 0,-1 0-1,0 1 1,0-1 0,1 1 0,-1-1-1,0 1 5,6 7-2,-1 0-1,0 0 0,0 1 1,-1-1-1,-1 2 1,5 9 2,-8-14 4,0 0 0,0-1 0,1 0 0,0 0 0,1 0 0,-1 0 0,1 0 1,0-1-1,5 6-4,-6-9 3,-1 0-1,1-1 1,0 1 0,1-1 0,-1 1 0,0-1 0,0 0 0,1 0 0,-1 0 0,0-1-1,1 1 1,-1-1 0,1 0 0,-1 1 0,0-2 0,1 1 0,-1 0 0,1-1-1,-1 1 1,2-2-3,8-1 8,1 0-1,-1-1 0,-1 0 0,1-1 0,-1-1 1,0 0-1,0 0 0,0-2 0,3-2-7,-8 5 13,-1 0 0,1 0 0,-1-1-1,-1 0 1,1 0 0,-1 0 0,0-1 0,0 0-1,-1 0 1,0 0 0,0 0 0,-1 0-1,0-1 1,0 0 0,-1 0 0,0-1-13,-1 8 25,-1-1 1,1 1-1,-1-1 1,0 1-1,0-1 1,1 0-1,-1 1 1,0-1-1,0 1 1,-1-1-1,1 0 1,0 1-1,0-1 0,-1 1 1,1-1-1,-1 1 1,0-1-1,1 1 1,-1-1-1,0 1 1,0-1-1,0 1 1,0 0-1,0 0 1,0-1-1,0 1 1,0 0-1,0 0 1,-1 0-1,1 0 1,0 0-1,-1 1 1,1-1-1,-1 0 1,0 0-26,1 1 11,-1 0 0,0 0 1,0 1-1,1-1 0,-1 0 1,0 0-1,1 1 0,-1-1 1,0 1-1,1-1 0,-1 1 1,1 0-1,-1 0 0,1 0 0,-1 0 1,1 0-1,-1 0 0,1 0 1,0 0-1,0 0 0,0 1 1,-1-1-1,1 0 0,1 1 1,-1-1-1,0 1 0,0-1 1,0 1-1,1 0 0,-1-1 1,1 1-1,-1 0 0,1 1-11,-3 7 3,0 1 0,1-1 0,1 1 0,0 0 0,0 0-1,1 0 1,1 0 0,-1-1 0,2 1 0,-1 0 0,2 0 0,-1-1-1,2 1 1,-1-1 0,1 0 0,1 0 0,1 2-3,-3-6 19,1 1 0,0-1 1,0 0-1,1 0 0,0 0 0,0-1 1,0 0-1,1 0 0,-1 0 0,1 0 1,0-1-1,1 0 0,-1-1 0,1 1 0,-1-1 1,1 0-1,0-1 0,0 0 0,1 0 1,-1 0-1,0-1 0,1 0 0,-1 0 1,0-1-1,4 0-19,1-1-172,-1 0 0,1-1 0,-1 0-1,0-1 1,0-1 0,0 1 0,6-4 172,-6 2-2036,-1-1 1,0 0-1,-1 0 0,9-7 2036,10-14-6304</inkml:trace>
  <inkml:trace contextRef="#ctx0" brushRef="#br0" timeOffset="8582.05">3210 931 8802,'-61'-42'3729,"-6"14"264,14 4-2457,-4 9-248,16 7-728,1 11 424,15 3 985,4 2-6010,13-3 3049</inkml:trace>
  <inkml:trace contextRef="#ctx0" brushRef="#br0" timeOffset="9066.8">3306 1199 11106,'0'0'168,"-1"0"0,1-1-1,0 1 1,0-1-1,0 1 1,0-1 0,1 1-1,-1 0 1,0-1 0,0 1-1,0-1 1,0 1-1,0 0 1,0-1 0,1 1-1,-1 0 1,0-1-1,0 1 1,0 0 0,1-1-1,-1 1 1,0 0-1,1-1 1,-1 1 0,0 0-1,1 0 1,-1-1 0,0 1-1,1 0 1,-1 0-1,0 0 1,1-1 0,-1 1-1,1 0 1,-1 0-1,0 0 1,1 0 0,-1 0-1,1 0 1,-1 0 0,1 0-168,25-9 359,-21 7 110,32-10 469,-1-2 0,6-5-938,-32 14 119,0 0 0,0-1 0,0 0 0,-1 0 0,0-1 0,-1-1 0,1 1 0,-1-1 0,6-9-119,-13 16 37,0 0-1,0-1 1,0 1-1,0-1 1,0 1-1,0-1 1,0 0-1,-1 1 1,1-1-1,-1 0 1,1 0-1,-1 0 1,1 1-1,-1-1 1,0 0-1,0 0 1,0 0-1,0 0 1,0 0-37,-1 1 31,1 0 0,-1 0 0,1 0 0,-1 0 0,0 0 0,1 0 0,-1 0 0,0 0 0,0 0 1,0 0-1,0 1 0,0-1 0,0 0 0,0 0 0,0 1 0,0-1 0,0 1 0,0-1 0,0 1 0,0-1 0,-1 1-31,-3-1 43,0 0-1,-1 0 1,1 0-1,0 1 1,0 0-1,0 0 1,-1 0-1,1 1 1,0 0-1,0 0 1,0 0-1,-2 1-42,1 1 8,-1 0-1,1 0 1,0 1 0,0-1-1,1 2 1,-1-1-1,1 0 1,0 1-1,0 0 1,0 0-1,1 1 1,0-1 0,0 1-1,0 0 1,1 0-1,0 1 1,0-1-1,0 0 1,1 1-1,0 0 1,-1 6-8,1-8 10,1 0 0,1 0 1,-1 1-1,1-1 0,0 0 0,0 0 1,0 1-1,1-1 0,0 0 0,0 0 1,0 0-1,1 0 0,-1 0 0,1 0 0,1 0 1,-1-1-1,0 1 0,1-1 0,0 1 1,0-1-1,1 0 0,-1 0 0,1-1 0,0 1 1,0-1-1,0 1 0,0-1 0,0 0 1,1-1-1,0 1-10,5 1 31,0 0-1,0-1 1,0-1 0,0 0 0,0 0 0,1 0-1,-1-2 1,1 1 0,-1-1 0,0-1 0,1 0-1,-1 0 1,0-1 0,1 0 0,-1-1 0,0 0-1,-1-1 1,1 0 0,5-3-31,3-2 37,-1 0 1,0-1-1,-1-1 0,0 0 0,-1-1 0,0-1 1,0 0-1,-2-1 0,12-16-37,-22 27 12,-1 0-1,0 0 1,0-1 0,0 1-1,-1-1 1,1 1 0,-1-1-1,0 0 1,0 0 0,0 0-1,0 1 1,-1-1 0,0 0-1,0 0 1,0 0 0,0 0-1,0 0 1,-1 0 0,1 0 0,-1 1-1,-1-3-11,1 4 5,0-1 0,0 1 0,-1-1-1,1 1 1,0 0 0,-1-1 0,0 1-1,1 0 1,-1 0 0,0 0 0,0 1-1,0-1 1,-1 0 0,1 1 0,0-1-1,-1 1 1,1 0 0,0 0 0,-1 0-1,1 0 1,-1 0 0,0 1 0,1-1 0,-1 1-1,0-1 1,1 1 0,-1 0 0,0 0-1,1 0 1,-2 1-5,4-1-1,-1 0-1,1 0 1,0 0-1,0 0 1,0 0-1,0 0 1,0 0 0,0 0-1,0 0 1,0 0-1,-1 0 1,1 0-1,0 0 1,0 0-1,0 0 1,0 0 0,0 0-1,0 1 1,0-1-1,0 0 1,0 0-1,0 0 1,0 0-1,0 0 1,-1 0 0,1 0-1,0 0 1,0 0-1,0 1 1,0-1-1,0 0 1,0 0-1,0 0 1,0 0 0,0 0-1,0 0 1,0 0-1,0 1 1,0-1-1,0 0 1,0 0-1,0 0 1,0 0 0,1 0-1,-1 0 1,0 0-1,0 0 1,0 0-1,0 1 1,0-1-1,0 0 1,0 0 0,0 0-1,0 0 1,0 0-1,0 0 1,0 0-1,0 0 1,1 0-1,-1 0 1,0 0 0,0 0-1,0 0 1,0 0-1,0 1 2,12 9-48,13 7-1,-9-9 37,14 8 3,-1 1-1,-1 1 1,6 6 9,-28-19 0,0 0 1,0 0-1,0 0 0,-1 1 1,0-1-1,0 1 1,0 1-1,-1-1 1,0 1-1,0 0 1,0 0-1,-1 0 1,0 0-1,-1 0 1,1 1-1,0 4 0,-4-9 3,1 1-1,0-1 1,-1 0-1,1 0 1,-1 1-1,0-1 1,0 0-1,0 0 1,-1 0 0,1 0-1,-1 0 1,1 0-1,-1-1 1,0 1-1,0 0 1,0-1-1,-1 0 1,1 1 0,-1-1-1,1 0 1,-1 0-1,0 0 1,1-1-1,-2 1-2,-15 10 130,0-2-1,0-1 0,-11 4-129,5-2 551,19-8-300,-23 10-304,1-1-3332,9-7 920</inkml:trace>
  <inkml:trace contextRef="#ctx0" brushRef="#br0" timeOffset="10110.67">5163 1171 7506,'0'0'0,"-2"-10"487,1 1 1,-1 0-1,-1 0 1,0 0-1,0 0 0,-1 0 1,0-1-488,1 7 307,0-1 0,0 0-1,0 1 1,0-1 0,-1 1 0,1 0 0,-1 0 0,0 1-1,0-1 1,0 1 0,0 0 0,0 0 0,-1 0 0,1 0 0,0 1-1,-5-1-306,2 1 243,-1 0-1,0 0 1,1 0-1,-1 1 1,0 1 0,0-1-1,1 1 1,-1 1-1,0-1 1,1 1-1,-1 0 1,1 1-1,0 0 1,0 0-1,0 1 1,0 0-1,1 0 1,-1 0-1,1 1 1,0 0-1,0 0 1,-1 3-243,2-5 23,1 1 0,0 0 0,1 1-1,-1-1 1,1 1 0,0-1 0,0 1 0,0 0 0,0 0 0,1 0 0,0 0 0,0 1 0,1-1-1,-1 1 1,1-1 0,0 1 0,1-1 0,-1 1 0,1 0 0,0-1 0,1 1 0,-1-1 0,1 1-1,0 0 1,1-1 0,-1 0 0,1 1 0,0-1 0,0 0 0,1 0 0,1 2-23,-4-5 7,1-1 0,1 1 1,-1-1-1,0 1 0,0-1 0,0 1 1,1-1-1,-1 0 0,1 1 1,-1-1-1,1 0 0,0 0 0,-1 0 1,1 0-1,0-1 0,0 1 1,-1 0-1,1-1 0,0 1 0,0-1 1,0 0-1,0 1 0,0-1 1,0 0-1,0 0-7,2-1 24,1 0 1,-1 0-1,0 0 0,0 0 1,0-1-1,0 0 0,0 0 1,-1 0-1,1 0 1,-1 0-1,3-3-24,6-4 78,-1-1 0,-1-1 0,0 1 0,0-2 0,-1 0 1,3-4-79,1-6 77,-2 0 1,0-1 0,-2 0 0,0-1 0,-1 1 0,-2-2 0,0 1-1,0-11-77,2-41 120,-2-1-1,-4-5-119,4-62 71,-3 107 20,0 16 61,-1 0 0,-1 0 1,-1 0-1,-1 0 1,-1 0-1,-1-3-152,4 147 128,3-51-78,4-1 0,5 12-50,-9-59 18,2 0-1,1 0 0,1 0 0,1-1 0,1 0 0,1-1 1,0 0-1,3 1-17,-8-15 20,1 0-1,0 0 1,0-1 0,1 1 0,0-2 0,0 1 0,0-1 0,1-1 0,0 1-1,0-1 1,0-1 0,1 0 0,-1 0 0,1-1 0,0 0 0,0-1 0,1 0-1,-1 0 1,0-1 0,0-1 0,1 0 0,-1 0 0,1-1 0,-1 0-1,0-1 1,0 0 0,0 0 0,0-1 0,0-1 0,5-2-20,-13 5 11,0 0 0,0 0 0,-1 0 0,1 0 0,0 0 0,0 0 0,-1-1 0,1 1 0,-1-1 0,1 1 0,-1-1 0,0 0 0,1 1 0,-1-1 0,0 0 1,0 0-1,0 0 0,0 0 0,-1 0 0,1 0 0,0 0 0,-1 0 0,0 0 0,1 0 0,-1 0 0,0-1-11,0 2 7,-1-1 0,0 1 0,1-1 1,-1 0-1,0 1 0,0-1 0,0 1 0,0 0 0,0-1 1,0 1-1,0 0 0,-1 0 0,1-1 0,0 1 1,-1 0-1,1 0 0,0 1 0,-1-1 0,0 0 0,1 0 1,-1 1-1,1-1 0,-1 1 0,0-1 0,1 1 0,-1 0 1,0-1-1,0 1 0,1 0 0,-1 0 0,0 1-7,-9-2 0,1 2-1,-1 0 0,1 0 0,0 1 1,0 0-1,0 1 0,0 0 1,0 0-1,0 1 0,1 0 0,-4 3 2,10-6-6,-1 1 1,1 0 0,-1 0 0,1 0 0,0 0 0,0 0 0,0 1 0,0 0 0,0-1 0,1 1-1,-1 0 1,1 0 0,0 1 0,0-1 0,0 0 0,0 1 0,0-1 0,1 1 0,0-1 0,0 1 0,0 0-1,0 0 1,0-1 0,1 1 0,-1 0 0,1 0 0,0 0 0,0 0 0,1 0 0,-1 0 0,1 0 4,1 1 0,0-1 0,0 0 1,0 0-1,1 0 0,0 0 1,-1-1-1,1 1 1,0-1-1,1 0 0,-1 1 1,1-1-1,-1-1 0,1 1 1,0-1-1,0 1 1,0-1-1,4 1 0,12 6 22,-1-2 1,1 0-1,7 1-22,37 7 994,31 3-994,-26-8-3772,-12-4 991</inkml:trace>
  <inkml:trace contextRef="#ctx0" brushRef="#br0" timeOffset="11120.12">6597 1026 9850,'-28'-48'3178,"27"48"-3059,1-1 0,-1 1 1,0-1-1,1 1 0,-1 0 0,0-1 0,0 1 0,1 0 1,-1-1-1,0 1 0,0 0 0,0 0 0,1 0 0,-1 0 1,0 0-1,0 0 0,0 0 0,0 0 0,1 0 0,-1 0 1,0 0-1,0 0 0,0 1 0,1-1 0,-1 0 0,0 1 1,0-1-1,1 0 0,-1 1 0,0-1 0,1 1 0,-1-1 1,0 1-1,1-1 0,-1 1 0,1 0 0,-1-1 0,1 1 1,-1 0-1,1-1 0,-1 1 0,1 0 0,0 0 0,-1 0-119,-17 32 1705,13-16-1224,1 0 0,1-1 0,0 1 0,0 16-481,2-25 70,1 0 1,0 0-1,1 0 1,0 0-1,0 0 0,0 0 1,1 0-1,0-1 0,1 1 1,0-1-1,2 5-70,-5-13 41,0 1 0,0 0 0,0 0 0,0 0 0,0 0 0,0-1 0,0 1 0,0 0 0,0 0-1,1 0 1,-1 0 0,0 0 0,0 0 0,0 0 0,0-1 0,0 1 0,0 0 0,0 0 0,1 0 0,-1 0 0,0 0 0,0 0-1,0 0 1,0 0 0,1 0 0,-1 0 0,0 0 0,0 0 0,0 0 0,0 0 0,0 0 0,1 0 0,-1 0 0,0 0 0,0 0-1,0 0 1,0 0 0,1 0 0,-1 0 0,0 0 0,0 0 0,0 0 0,0 0 0,0 0 0,1 0 0,-1 0 0,0 0 0,0 1-1,0-1 1,0 0 0,0 0 0,0 0 0,0 0-41,1-26 1397,-1 13-1531,0-5 221,6-110 632,-5 115-645,1-1-1,1 1 1,0 0 0,0 0 0,1 0-1,1 0 1,0 1 0,6-9-74,-7 15 5,1 1 1,-1-1-1,1 2 0,0-1 1,0 0-1,1 1 0,0 0 1,-1 0-1,1 1 0,1-1 1,-1 1-1,0 1 1,1-1-1,-1 1 0,1 0 1,0 1-1,0 0 0,-1 0 1,1 0-1,0 1 0,0 0 1,2 0-6,13 1-191,-1 0 1,0 2 0,0 0-1,0 2 1,0 0 0,11 5 190,-18-5-142,2 1-181,-1 0 1,1-1-1,0-1 0,0 0 0,0-2 1,1 1-1,-1-2 0,1 0 1,8-2 322,-20 0 17,0-1 0,0 0 0,0 0 1,-1 0-1,1 0 0,-1-1 0,0 0 0,1 0-17,-3 2 11,-1 0-1,0 1 0,0-1 0,1 0 1,-1 0-1,0 0 0,0 0 1,0 0-1,0 0 0,0 0 0,0 0 1,0 0-1,0 0 0,-1-1 0,1 1 1,0 0-1,-1-1 0,1 1 1,-1 0-1,1-1 0,-1 1 0,0-1 1,0 1-1,1-1 0,-1 1 1,0-1-1,0 1 0,-1-1-10,0 1 53,0-1 0,0 1 0,0 0-1,0 0 1,0 1 0,0-1 0,-1 0 0,1 0 0,0 0-1,-1 1 1,1-1 0,-1 1 0,1-1 0,-1 1-1,1 0 1,-1-1 0,1 1 0,-1 0 0,1 0 0,-1 0-1,1 0 1,-1 0 0,1 0 0,-1 1 0,1-1 0,-1 1-1,0 0-52,-40 12 640,34-9-584,0 0 0,0 0 0,1 1 1,0 0-1,0 0 0,0 1 0,1 0 1,-1 0-1,1 1 0,1 0 0,-1 0 0,1 0 1,0 0-1,-2 8-56,5-11 2,0 0 0,0 0 1,1 0-1,0 1 0,0-1 1,0 1-1,1-1 0,-1 1 0,1-1 1,0 1-1,0-1 0,1 1 1,-1-1-1,1 1 0,0-1 1,0 0-1,0 1 0,1-1 0,0 0 1,0 0-1,0 0 0,0 0 1,0 0-1,1-1 0,0 1 0,0 0 1,0-1-1,0 0 0,3 3-2,2 0 7,1-1 0,-1 1-1,1-1 1,0-1 0,0 0-1,0 0 1,1-1-1,-1 0 1,1 0 0,0-1-1,0 0 1,0-1-1,0-1 1,0 1 0,0-1-1,0-1 1,0 0 0,0 0-1,0-1 1,7-2-7,-7 2-107,0-1 0,0 0 1,0 0-1,0-1 0,-1 0 0,1-1 0,-1 0 1,0-1-1,0 1 0,-1-2 0,0 1 0,0-1 1,-1 0-1,1-1 0,-2 0 0,1 0 1,-1 0-1,0-1 0,4-8 107,-7 9-55,0 1 1,-1-1-1,0 1 0,0-1 1,-1 1-1,0-1 1,0 0-1,-1 0 0,0 0 1,0 1-1,-1-1 0,0 0 1,0 0-1,-1 1 0,-1-3 55,0 0-11,-2-1-1,1 1 0,-1 0 0,-1 0 0,0 0 0,0 1 1,-1 0-1,0 0 0,-1 1 0,-1-1 12,-5-4 18,0 0 0,-1 1-1,-1 1 1,0 1 0,0 0-1,-1 1 1,0 1 0,0 0-1,-1 1 1,0 1 0,-1 1 0,-6 0-19,12 2 221,-1 2-1,1 0 0,-1 0 0,-2 2-219,13-1-89,0 0-1,1 0 1,-1 0-1,0 0 1,0 1 0,1-1-1,-1 1 1,0 0 0,1 0-1,-1 0 1,1 0 0,-1 0-1,1 1 1,0-1-1,-1 1 1,1-1 0,0 1-1,0 0 1,0 0 0,0 0-1,0 0 1,1 0 0,-2 3 89,3 9-4695,16-3-511</inkml:trace>
  <inkml:trace contextRef="#ctx0" brushRef="#br0" timeOffset="11514.04">7508 604 8690,'1'1'411,"1"0"0,0-1 0,0 1 0,-1 0 0,1 1 0,-1-1 0,1 0 0,-1 0 0,1 1 0,-1-1 0,0 1 0,1-1 0,-1 1 0,0-1 0,0 1 0,0 0 0,-1 0 0,1-1 0,0 3-411,10 42 1770,-6-18-932,21 82 2762,3 48-3600,-24-124 200,-2 1 0,-1-1 0,-1 0 0,-3 1 0,0-1-1,-8 33-199,10-67 22,0 1-1,0-1 0,0 0 0,0 0 0,0 1 0,0-1 1,0 0-1,0 0 0,0 1 0,0-1 0,0 0 0,0 0 1,0 1-1,0-1 0,0 0 0,0 0 0,-1 1 0,1-1 1,0 0-1,0 0 0,0 0 0,0 1 0,0-1 0,-1 0 1,1 0-1,0 0 0,0 0 0,0 0 0,-1 1 0,1-1 1,0 0-1,0 0 0,-1 0 0,1 0 0,0 0 0,0 0 1,-1 0-1,1 0 0,0 0 0,0 0 0,-1 0 0,1 0 1,0 0-1,0 0 0,-1 0 0,1 0 0,0 0 0,0 0 1,0 0-1,-1 0 0,1 0 0,0 0 0,0 0 0,-1-1 1,1 1-1,0 0 0,0 0 0,0 0 0,-1 0 0,1-1 1,0 1-23,-16-23 909,-13-37 254,26 54-1087,-25-60 1250,-19-66-1325,40 107 44,1-1 1,1 0 0,1-1-1,2 1 1,0 0 0,2-1 0,1-6-45,1 8 2,1 0 0,1 0 0,2 0 0,0 0 0,2 1 0,0 0 1,1 0-1,2 1 0,11-17-2,-13 25-6,1 1 0,0 0-1,1 1 1,0 0 0,2 1 0,-1 0 0,1 1-1,1 0 1,0 1 0,0 1 0,1 0 0,0 1 0,1 1-1,0 0 1,0 1 6,0 1 46,-1 0 0,1 1-1,0 1 1,0 1 0,0 0-1,0 1 1,0 0 0,0 2-1,1 0 1,8 2-46,-17-2-172,1 1 1,-1 1-1,1 0 1,-1 0-1,0 0 1,0 1-1,-1 0 0,1 1 1,-1 0 171,-1-1-657,0 0 0,-1 1 1,0 0-1,0 0 0,0 1 1,-1 0-1,0-1 0,0 1 0,0 1 1,-1-1-1,2 5 657,14 42-5320</inkml:trace>
  <inkml:trace contextRef="#ctx0" brushRef="#br0" timeOffset="11874.65">7636 945 10026,'-14'9'3497,"10"-16"376,8 1-2649,11 6-664,18-3-280,5 1-224,16 2 16,1 2 192,5 1-160,-18-2-56,0 2-3969,-16 1 1121</inkml:trace>
  <inkml:trace contextRef="#ctx0" brushRef="#br0" timeOffset="12249.55">7999 992 4489,'2'13'1156,"-2"11"472,-6-8 2191,5-16-3732,1 0 1,0 0-1,0 0 1,0 0-1,0 0 1,0 0 0,0 0-1,0 0 1,-1 1-1,1-1 1,0 0-1,0 0 1,0 0-1,0 0 1,0 0 0,0 1-1,0-1 1,0 0-1,0 0 1,0 0-1,0 0 1,0 1-1,0-1 1,0 0 0,0 0-1,0 0 1,0 0-1,0 0 1,0 1-1,0-1 1,0 0-1,0 0 1,0 0 0,0 0-1,1 0 1,-1 1-1,0-1 1,0 0-1,0 0 1,0 0-1,0 0 1,0 0 0,0 0-1,0 0 1,1 1-1,-1-1 1,0 0-1,0 0 1,0 0 0,0 0-1,0 0 1,1 0-1,-1 0 1,0 0-1,0 0 1,0 0-88,16 1 2048,20-6-662,-7-2-944,0-2 0,-1-1 0,0-1 0,0-1 0,-1-1-1,-1-2 1,11-8-442,-35 22 44,-1 0 0,1 0-1,0 0 1,-1-1 0,1 1 0,-1-1-1,0 1 1,1-1 0,-1 1 0,0-1 0,0 0-1,0 1 1,0-1 0,0 0 0,0 0-1,0 0 1,-1 0 0,1 0 0,-1 0-1,0 0 1,1 0 0,-1 0 0,0 0-1,0 0 1,0 0 0,-1-1-44,1 1 31,-1 0 0,0 1-1,0-1 1,0 1 0,0 0 0,0-1 0,0 1-1,-1 0 1,1-1 0,0 1 0,-1 0 0,1 0-1,0 0 1,-1 0 0,0 0 0,1 1 0,-1-1-1,1 0 1,-1 1 0,0-1 0,0 1 0,1 0-1,-1-1 1,0 1 0,0 0 0,1 0 0,-1 0-1,0 0 1,-1 1-31,-9 0 40,0 0 0,0 2-1,0-1 1,0 1 0,0 1 0,1 0-1,0 1 1,0 0 0,0 1-1,0 0 1,1 1 0,0 0-1,0 0-39,5-3 14,0 0 0,1 1 0,-1-1 0,1 1 0,0 0 0,1 0 0,-1 0 0,1 1 0,0-1 0,0 1 0,1 0 0,-1 0-14,2-2 7,0 0 0,1 0 0,-1 1 0,0-1 0,1 0 0,0 1 0,0-1 0,1 0 0,-1 1 1,1-1-1,0 0 0,0 0 0,0 0 0,1 0 0,-1 0 0,1 0 0,0 0 0,1 2-7,1 0 20,1-1-1,-1 1 1,1-1 0,0 0-1,1 0 1,-1 0 0,1 0-1,0-1 1,0 0 0,0-1-1,1 1 1,-1-1-1,1 0 1,0-1 0,0 0-1,0 0 1,0 0 0,4 0-20,3 0 3,0 0-1,0-1 1,0 0 0,0-1 0,0-1-1,0 0 1,0-1 0,0-1 0,5-1-3,24-10-3829,-2-4 311</inkml:trace>
  <inkml:trace contextRef="#ctx0" brushRef="#br0" timeOffset="12249.81">8396 667 7986,'-60'-19'3432,"-8"-1"305,24 4-2392,-7 5 111,6 10-824,9 1-112,16 1 272,7 9-4569,12-2 1841</inkml:trace>
  <inkml:trace contextRef="#ctx0" brushRef="#br0" timeOffset="13215.79">8641 1067 5817,'3'21'4288,"4"39"1874,-6-56-5784,-1 0 0,0 0 0,0 0 0,-1 0 0,1-1 0,-1 1 0,0 0 0,0 0 0,0 0 0,0-1 0,-1 1 0,0 1-378,1-4 103,0 0-1,0 0 1,0 0 0,0-1 0,0 1-1,0 0 1,-1 0 0,1-1-1,0 1 1,0-1 0,-1 1-1,1-1 1,0 1 0,-1-1-1,1 0 1,0 0 0,-1 0-1,1 0 1,-1 0 0,1 0-1,0 0 1,-1 0 0,1 0-1,0-1 1,-1 1 0,1-1 0,0 1-1,-1-1 1,1 1 0,0-1-1,0 0 1,0 1 0,-1-1-1,1 0 1,0 0 0,0 0-1,0 0 1,0 0 0,0-1-103,-5-3 234,0 0 1,0-1-1,1 1 1,-1-1-1,1-1 1,-1-1-235,2 0 121,-1 0-1,1 0 1,1 0 0,0-1-1,0 1 1,0-1 0,1 0 0,1 0-1,-1 0 1,1 0 0,1-8-121,0 13 11,0 0 1,0 1 0,1-1 0,-1 0-1,1 1 1,0-1 0,0 0 0,1 1-1,-1-1 1,1 1 0,-1 0 0,1 0-1,0-1 1,0 1 0,0 0 0,1 1-1,-1-1 1,1 0 0,0 1 0,0-1-1,0 1 1,0 0 0,0 0 0,0 0-1,0 0 1,1 1 0,-1-1 0,1 1-1,2-1-11,18-2-9,-1 1-1,1 1 1,0 1-1,-1 1 1,1 2-1,0 0 0,-1 1 1,12 4 9,41 3 16,-55-7-7,-1-1 2,-1 0 0,1-1 0,5-1-11,-21 0 5,1-1 1,-1 1-1,0-1 1,1 1-1,-1-1 1,0 0-1,0-1 1,0 1-1,0-1 1,0 0-1,0 0 1,0 0-1,-1-1 1,1 1-1,-1-1 1,1 0-1,0-1-5,-4 4 2,1-1 1,-1 1-1,1-1 1,-1 1-1,0-1 1,1 0-1,-1 1 1,0-1-1,1 1 1,-1-1-1,0 0 1,0 1-1,0-1 1,0 0-1,0 1 1,1-1-1,-1 0 1,0 1-1,-1-1 1,1 0-1,0 1 1,0-1-1,0 0 1,0 1-1,0-1 1,-1 0-1,1 1 1,0-1-1,0 1 1,-1-1-1,1 0 1,-1 1-1,1-1-2,-24-16 47,-30 0-25,46 16-29,0 1 0,0 0 0,0 1 1,0 0-1,0 0 0,1 1 0,-1 0 0,0 0 1,1 0-1,-1 1 0,1 1 0,-3 1 7,8-4-4,0 0 0,0 0-1,0 1 1,0-1-1,0 1 1,1 0 0,-1-1-1,0 1 1,1 0 0,-1 0-1,1 0 1,0 0 0,0 0-1,0 0 1,0 0 0,0 1-1,0-1 1,0 1 4,1-1-4,0 1 0,0 0 1,0 0-1,1 0 1,-1-1-1,1 1 0,-1 0 1,1-1-1,0 1 0,0 0 1,0-1-1,0 1 0,1-1 1,-1 0-1,0 1 0,1-1 1,0 0-1,0 0 0,0 1 4,7 6 2,-1-1 0,1 0-1,1-1 1,-1 0 0,1 0-1,0-1 1,1 0 0,-1-1-1,1 0 1,0-1 0,1 0-1,-1-1 1,1 0 0,-1 0-1,1-2 1,0 1 0,10-1-2,-10-1 9,0 0 0,0 0 0,1-1 0,-1-1 0,0 0 0,0-1 0,0 0 0,-1 0 0,1-2 0,-1 1 0,0-1 1,0-1-1,0 0 0,-1-1 0,0 0 0,0 0 0,5-6-9,-10 7 9,-1 0-1,1 0 1,-1 0-1,-1 0 1,1-1 0,-1 1-1,0-1 1,0 0-1,-1-1-8,-2 8 0,0 0-1,0 0 0,0-1 1,0 1-1,0 0 0,1-1 1,-1 1-1,0 0 0,0-1 0,0 1 1,0 0-1,0 0 0,0-1 1,1 1-1,-1 0 0,0 0 1,0-1-1,0 1 0,1 0 1,-1 0-1,0 0 0,0-1 0,1 1 1,-1 0-1,0 0 0,0 0 1,1 0-1,-1 0 0,0 0 1,0-1-1,1 1 0,-1 0 1,0 0-1,1 0 0,-1 0 0,0 0 1,1 0-1,-1 0 0,0 0 1,0 0-1,1 0 0,-1 0 1,10 13-64,6 28-31,-12-27 108,0 0 0,-1 0 0,-1 0-1,0 0 1,-1 1 0,0-1 0,-2 5-13,3-28 13,0 0 0,0 0 0,1 0 0,0 0 0,0 1 0,1-1 0,0 1 0,1 0 0,0 0 0,0 1 0,0 0 0,1-1 0,0 2 0,2-2-13,3-2-6,0 0 0,0 1 0,1 1 0,1 0-1,-1 0 1,1 1 0,0 1 0,6-2 6,-16 7-5,0 0 0,-1 0 0,1 0 0,0 0 0,-1 1-1,1-1 1,0 1 0,0 0 0,-1 0 0,1 0 0,0 0 0,0 0 0,-1 1 0,1-1 0,0 1-1,-1 0 1,1 0 0,0 0 0,-1 0 0,3 1 5,-2 1-3,1-1 0,-1 1 0,0 0 0,0 0 0,0 1 0,0-1 0,0 0 0,-1 1 1,1 0-1,-1 0 0,0 0 0,0 1 3,5 14 15,0 0 0,-2 1-1,0 0 1,-1-1 0,-1 6-15,-1-16 15,-2-4 100,1-1 0,0 1-1,0 0 1,0 0 0,1-1 0,-1 1-1,1-1 1,0 0 0,1 1 0,-1-1-1,1 0 1,0 1-115,20 13-4384,-2-8 966</inkml:trace>
  <inkml:trace contextRef="#ctx0" brushRef="#br0" timeOffset="13888.07">10049 983 5785,'4'-18'2683,"-2"11"-1375,0 0-1,0 0 1,-1 0-1,0 0 1,0 0-1,-1 0 1,0 0-1,0 0 1,-1 0-1,-1-5-1307,2 11 102,0 0 1,-1 0-1,1 0 0,-1 1 0,1-1 1,-1 0-1,0 1 0,1-1 0,-1 0 0,1 1 1,-1-1-1,0 1 0,0-1 0,1 1 0,-1-1 1,0 1-1,0 0 0,0-1 0,0 1 0,1 0 1,-1 0-1,0-1 0,0 1 0,0 0 0,0 0 1,0 0-1,0 0 0,0 0 0,1 0 1,-1 0-1,0 1 0,0-1 0,0 0 0,0 0 1,0 1-1,0-1-102,-39 17 45,40-17-17,-12 6 38,0 0-1,1 1 0,0 0 1,1 1-1,0 0 1,0 1-1,-4 5-65,11-11 15,0 0 0,1 0-1,-1 0 1,1 0 0,0 1-1,0-1 1,0 1-1,0 0 1,1-1 0,0 1-1,-1 0 1,1 0 0,1 0-1,-1 0 1,1 0 0,-1 0-1,1 0 1,0 0 0,0 0-1,1 0 1,-1 0-1,1 0 1,0 0 0,0 0-1,0 0 1,1-1 0,0 1-1,1 3-14,0-2 17,-1-1 0,2 1 0,-1-1 0,0 0 0,1 0 0,0 0 0,0 0 0,0 0 0,0-1 0,0 0 0,1 0 0,0 0 0,-1 0 0,1-1 0,1 0-17,4 2 32,0-1 0,0 0 0,0-1 1,0 0-1,0-1 0,1 0 0,9 0-32,7-3 65,1 0 0,-1-2 0,0-1 0,0-1-1,17-6-64,-26 5 32,0-1 0,0 0 0,-1-1 0,-1-1 0,1 0 0,-2-2 0,1 0 0,-2 0 0,0-1 1,0-1-1,-1 0 0,5-9-32,-17 23 3,0-1 0,-1 0 0,1 0 0,0 0 0,0 1 1,-1-1-1,1 0 0,0 0 0,-1 0 0,1 0 0,-1 0 1,0 0-1,1 0 0,-1 0 0,0 0 0,1 0 0,-1 0 1,0 0-1,0 0 0,0 0 0,0-1 0,0 1 0,0 0 1,0 0-1,0 0 0,-1 0 0,1 0 0,0 0 0,-1 0 1,1 0-1,0 0 0,-1 0 0,0 0 0,1 0 1,-1 0-1,1 0 0,-1 1 0,0-1 0,0 0 0,1 0 1,-1 1-1,0-1 0,0 0 0,0 1 0,0-1 0,0 1 1,0-1-1,0 1 0,0-1 0,0 1 0,0 0 0,0 0 1,0-1-1,0 1 0,0 0 0,0 0 0,0 0 0,-1 0-3,-4-1 0,-1 0 0,0 0 0,0 1-1,0 0 1,1 0 0,-1 1-1,0-1 1,0 1 0,0 1 0,1-1 5,1 1 1,-1 0 0,0 1-1,1-1 1,0 1-1,-1 0 1,1 1-1,1-1 1,-1 1-1,0 0 1,1 0 0,-1 0-1,1 1 1,1-1-1,-1 1 1,1 0-1,-2 3-5,3-4 41,1 0 0,0 0 0,0-1 0,0 1 0,0 0 0,1 0 0,-1 0 0,1 0 0,0 0 0,0 0 0,1 0 0,-1 0 0,1 0 0,0 0 0,0 0 0,0 0 0,1 0 0,-1-1 0,1 1 0,0-1 0,0 1 0,0-1 0,0 0 0,1 1 0,-1-1 0,1 0 0,0 0-41,2 2 113,1-1-1,0 1 1,0-1-1,0 1 1,0-2-1,0 1 0,1-1 1,0 0-1,0 0 1,0-1-1,0 0 0,0 0 1,0-1-1,0 0 1,2 0-113,23 2 427,0-1-1,30-3-426,-40 1 72,-17 0-160,242 2 876,-142 8-6559,-56-3 1340</inkml:trace>
  <inkml:trace contextRef="#ctx0" brushRef="#br0" timeOffset="26376.43">11731 931 2705,'-14'6'7774,"-4"6"1915,19-11-9586,0 0 1,0 0-1,0 1 1,0-1-1,0 0 1,0 0-1,0 0 1,1-1-1,-1 1 1,0 0-1,1 0 1,-1-1-1,1 1 1,-1-1 0,1 1-1,-1-1 1,1 1-1,-1-1 1,1 0-1,1 0-103,31 8 103,0-1 1,0-2-1,1-1 0,0-2 1,3-1-104,26-2 85,-1-2 0,34-8-85,-86 10 18,0-1 1,-1-1 0,1 0-1,0 0 1,-1-1-1,3-1-18,-12 5 7,0-1 0,1 1-1,-1-1 1,0 0 0,0 0-1,0 1 1,1-1 0,-1 0-1,0 0 1,0 0 0,0 0-1,0 0 1,-1 0 0,1-1-1,0 1 1,0 0 0,-1 0-1,1-1 1,0 1-1,-1 0 1,0-1 0,1 1-1,-1 0 1,0-1 0,1 1-1,-1-1 1,0 1 0,0-1-1,0 1 1,0 0 0,-1-1-1,1 1 1,0-1 0,-1 1-1,1 0 1,-1-1 0,1 1-1,-1 0 1,1-1-1,-1 1 1,0 0 0,0 0-1,0 0 1,0-1 0,1 1-1,-2 0 1,1 0 0,0 1-1,0-1 1,0 0 0,0 0-7,-7-6 69,-1 0 0,0 0 0,0 1 1,0 1-1,0-1 0,-1 2 0,0-1 1,0 1-1,0 1 0,-1 0 0,1 0 1,-3 0-70,86 17 181,-10-3-175,0 3 0,-1 2 1,31 14-7,-91-29 0,1 0 0,-1 0 0,0 1 1,1-1-1,-1 0 0,0 1 0,0-1 1,0 1-1,0-1 0,0 1 0,0 0 1,-1 0-1,1 1 0,-1-2 4,0 0 1,-1 0-1,0 0 1,1 0-1,-1 0 1,0 0-1,1 0 1,-1 0-1,0 0 1,0 0-1,0 1 0,0-1 1,0 0-1,0 0 1,0 0-1,-1 0 1,1 0-1,0 0 1,0 0-1,-1 0 1,0 1-5,-1 2 35,-1 0 1,0 0-1,0 0 1,0 0-1,-1-1 0,0 0 1,1 1-1,-1-1 1,0 0-1,0-1 1,-1 1-1,0-1-35,-4 9 379,10-4-2801,3 1 28</inkml:trace>
  <inkml:trace contextRef="#ctx0" brushRef="#br0" timeOffset="27205.31">13172 187 5161,'-42'-79'13288,"42"84"-7681,12 43-4856,6 5-25,-3 0 0,-2 1-1,5 41-725,5 183 778,-4-35-454,-18-235-575,5 35 967,-6-43-815,0 1 0,0-1 0,0 1 0,0 0-1,0-1 1,1 1 0,-1-1 0,0 1 0,0 0 0,0-1 0,1 1 0,-1-1 0,0 1 0,1-1 0,-1 1 0,1-1 0,-1 1 0,0-1 0,1 1 0,-1-1 0,1 1 0,-1-1 0,1 0 0,-1 1 0,1-1 0,0 0 0,-1 0 0,1 1 0,-1-1 0,1 0 0,0 0 0,-1 0 0,1 0 0,-1 0 0,1 0 0,0 0 0,-1 0 0,1 0 0,0 0 0,-1 0 0,1 0 0,-1 0 0,1 0 0,0-1 0,-1 1 0,1 0 0,-1 0 0,1-1 0,-1 1 0,1 0 0,-1-1 0,1 1 0,-1 0 0,1-1 99,12-13-3776</inkml:trace>
  <inkml:trace contextRef="#ctx0" brushRef="#br0" timeOffset="27744.04">13210 724 5705,'-5'-2'764,"1"0"-1,0-1 1,0 1 0,0-1-1,0 0 1,0 0-1,0 0 1,1 0 0,-1-1-1,1 1 1,0-1-1,0 0 1,1 0 0,-1 0-1,1 0 1,0-1-1,0 1 1,0-1-1,0 1 1,1-1 0,-1-1-764,2 6 69,0-1-1,0 1 1,0-1 0,0 1 0,0-1 0,0 1 0,0 0 0,0-1-1,0 1 1,0-1 0,0 1 0,1-1 0,-1 1 0,0 0 0,0-1-1,0 1 1,1-1 0,-1 1 0,0 0 0,0-1 0,1 1 0,-1 0-1,0-1 1,1 1 0,-1 0 0,0-1 0,1 1 0,-1 0 0,0 0-1,1-1 1,-1 1 0,1 0 0,-1 0 0,0 0 0,1 0 0,-1 0-1,1-1 1,-1 1 0,1 0 0,-1 0 0,0 0 0,1 0 0,-1 0-1,1 0-68,28 4 731,-21-2-831,7 1 130,32 5 16,-1 1 1,0 3-1,0 2 0,-1 2 1,26 14-47,-68-29-22,0 1-1,-1 0 1,1 0 0,0 0 0,-1 0 0,0 0 0,1 1-1,-1-1 1,0 1 0,0-1 0,-1 1 0,1 0 0,-1 0-1,1 0 1,-1 0 0,0 0 0,0 0 0,0 0 0,0 1 22,1 7-39,-1 1 0,0-1 0,0 1 0,-1 8 39,-1-4 41,2-16-22,-1 1 1,0 0 0,0-1 0,0 1-1,0-1 1,0 1 0,0-1-1,0 1 1,0-1 0,-1 1-1,1-1 1,0 1 0,0-1 0,0 1-1,0-1 1,-1 1 0,1-1-1,0 1 1,-1-1 0,1 1 0,0-1-1,-1 0 1,1 1 0,0-1-1,-1 1 1,1-1 0,-1 0-1,1 0 1,-1 1 0,1-1 0,0 0-1,-1 1-19,0-2 74,1 1 0,-1 0 0,1 0 0,-1-1 0,1 1 0,-1 0 0,1-1 0,-1 1 0,1-1 0,-1 1 0,1 0 0,0-1 0,-1 1 0,1-1 0,0 1 0,-1-1 0,1 1 0,0-1 0,0 1 0,0-1 0,-1 1 0,1-1 0,0 0 0,0 1 0,0-1 0,0 1 0,0-1 0,0 0 0,0 1 0,0-1 0,0 1 0,0-1-74,0-11 103,0 1 0,1-1 0,0 1 0,1-1 0,1 1 0,-1-1 1,2 1-1,0 0 0,0 0 0,0 1 0,2-1 0,2-3-103,-6 9 7,0 1 1,0 1-1,1-1 0,0 0 0,-1 0 0,1 1 0,0 0 1,1-1-1,-1 1 0,1 0 0,-1 1 0,1-1 0,0 1 1,0-1-1,0 1 0,0 0 0,0 1 0,0-1 0,1 1 1,-1 0-1,1 0 0,-1 0 0,1 0 0,-1 1 0,1 0 1,3 0-8,3 1-344,-1 0 1,0 1-1,0 0 0,0 0 1,1 2 343,51 19-5210,-35-13 1769</inkml:trace>
  <inkml:trace contextRef="#ctx0" brushRef="#br0" timeOffset="28079.54">13921 705 4241,'33'13'3966,"-29"-8"4353,-2 2-3955,-2 26-3645,0-18 205,1 9-528,-1 4 291,2-1-1,5 22-686,-6-42 65,0-1 1,0 0 0,1 0 0,0 0-1,0 0 1,1 0 0,0 0 0,0 0-1,0-1 1,0 1 0,1-1 0,0 0 0,0 0-1,1-1 1,-1 1-66,-3-4 28,0 0 0,0 0 0,0-1-1,1 1 1,-1 0 0,0-1 0,0 1 0,0-1 0,1 1 0,-1-1-1,0 1 1,1-1 0,-1 0 0,0 0 0,1 0 0,-1 1-1,0-1 1,1-1 0,-1 1 0,0 0 0,1 0 0,-1 0-28,17-15-3444,-4-8 495</inkml:trace>
  <inkml:trace contextRef="#ctx0" brushRef="#br0" timeOffset="28428.79">14026 521 9682,'-21'-40'4401,"-2"1"304,1 14-2416,8 8-745,9 11-656,5 7-416,13 8-88,10 3 1369,5 6-6594,4 10 2960</inkml:trace>
  <inkml:trace contextRef="#ctx0" brushRef="#br0" timeOffset="30512.84">15335 534 7882,'37'-71'3430,"-36"68"-2963,0 0-1,0-1 1,0 1 0,0 0 0,-1 0-1,0-1 1,1 1 0,-1 0 0,-1-1-1,1 1 1,0-2-467,-4-2 2991,0 17-714,-8 60 96,-4 0 0,-16 46-2373,9-37 1269,-8 59-1269,26-125 1143,1-29-695,-1-38-256,7 8-144,1 0 0,2 1 0,3-1 0,1 1 0,2 0 0,3-1-48,-5 17 18,34-91 85,-37 107-61,0 0-1,1 1 1,0 0-1,1 1 1,0-1-1,1 1 1,7-7-42,-14 16 6,0 0 1,0 0-1,0 0 0,0 0 1,0 1-1,0-1 1,0 1-1,1-1 1,-1 1-1,0 0 0,1-1 1,-1 1-1,1 1 1,-1-1-1,1 0 1,0 1-1,-1-1 0,1 1 1,0 0-1,-1-1 1,1 1-1,0 1 0,0-1 1,-1 0-1,1 1 1,0-1-1,-1 1 1,1 0-1,-1 0 0,1 0 1,-1 0-1,1 0 1,-1 1-1,0-1 0,0 1 1,1 0-1,-1-1 1,0 1-1,-1 0 1,1 0-1,0 0 0,0 0 1,-1 1-1,1-1-6,6 11 9,0-1-1,0 1 1,-2 1-1,1-1 0,-2 1 1,0 0-1,1 5-8,11 56 107,-3 1 0,-3 1 0,-2 25-107,12 92 222,-16-174-180,1 5 126,-5-19-241,-3-7-216,-21-18-1228,0 5 777,3 0 65,8 4-228,-1 1-1,-1 0 1,0 1-1,0 1 1,0 0 0,-15-4 903,-4 0-3038,-2 0-2375,1-1-1,0-2 1,-7-5 5413,30 13-361,1 0 0,0-1 0,1 0 0,-1-1 0,-2-3 361,-11-17 2955,7-4 3439,15 30-6016,0 0-1,0-1 0,1 1 0,-1 0 1,1 0-1,-1-1 0,1 1 0,0 0 1,0 0-1,0-1 0,0 1 0,0 0 1,1-1-1,-1 1 0,1 0 0,-1 0 1,1 0-1,0-1 0,0 1 1,0 0-1,0 0 0,0 0 0,1-1-377,0 1 332,1 0 0,-1 0-1,1 0 1,0 0 0,0 0-1,0 1 1,0-1 0,0 1 0,0 0-1,0 0 1,0 0 0,0 0-1,1 0 1,2 1-332,14-2 545,1 1-1,0 2 1,0 0-1,-1 1 1,1 1-545,-6-2 212,97 17 36,-49-8 1013,40 2-1261,-49-11-3109,-2-7-3305,-13-3-67</inkml:trace>
  <inkml:trace contextRef="#ctx0" brushRef="#br0" timeOffset="30938.71">15910 543 10106,'48'-90'4321,"-37"55"386,-6 20-1489,-5 15-3147,0 0 1,0 0-1,0 0 1,0 0-1,0 0 1,0 0-1,0-1 1,0 1-1,0 0 0,0 0 1,1 0-1,-1 0 1,0 0-1,0 0 1,0 0-1,0 0 1,0 0-1,0 0 0,0 0 1,1 0-1,-1 0 1,0-1-1,0 1 1,0 0-1,0 0 1,0 0-1,0 0 0,1 0 1,-1 0-1,0 0 1,0 1-1,0-1 1,0 0-1,0 0 1,0 0-1,1 0 1,-1 0-1,0 0 0,0 0 1,0 0-1,0 0 1,0 0-1,0 0 1,0 0-1,1 0 1,-1 0-1,0 1 0,0-1 1,0 0-1,0 0 1,0 0-1,0 0 1,0 0-1,0 0 1,0 0-1,0 1 0,0-1 1,0 0-1,0 0 1,0 0-1,0 0 1,0 0-72,1 3 197,0-1 1,0 1-1,0-1 0,-1 1 1,1-1-1,-1 1 1,0 0-1,0-1 1,0 1-1,0 0 1,0-1-1,-1 2-197,1 17 283,-1 30 420,-2 1 0,-3 3-703,1-16 198,1 0 0,3 1 0,1-1 1,2 1-1,2 8-198,-3-41 16,1-1-1,0 1 1,0-1 0,0 0 0,1 0 0,0 0-1,0 0 1,1 0 0,-1-1 0,1 1-1,0-1 1,1 0 0,-1 0 0,1-1 0,0 1-1,0-1 1,1 0 0,-1 0 0,1-1 0,0 0-1,0 0 1,0 0 0,0 0 0,0-1 0,1 0-1,-1-1 1,7 1-16,-3 0 10,1-1-1,-1 0 1,1-1 0,-1 0-1,1-1 1,-1 0 0,0-1-1,0 0 1,1 0 0,-1-1-1,0-1 1,-1 1 0,1-2-1,-1 1 1,0-1 0,0-1-1,0 0 1,0 0-10,-1-2-131,0-1 0,0 0 0,-1 0 1,0-1-1,-1 0 0,0 0 0,-1-1 0,0 1 1,2-8 130,13-24-5382,-4 12 1355</inkml:trace>
  <inkml:trace contextRef="#ctx0" brushRef="#br0" timeOffset="31468.19">16472 439 8618,'-1'-5'672,"1"1"71,-1 0 0,1 0 0,0 0 0,0 0 0,0 0 0,0 0 0,1 0 0,-1 0 0,1 0 0,0 0 0,0 0 0,1 1 0,-1-1 0,1 0 0,0 1 0,0-1 0,0 1 0,1-1-743,-2 4 112,-1 0 0,1 0 0,-1 0 0,1 1 1,0-1-1,-1 0 0,1 1 0,-1-1 1,1 0-1,-1 1 0,1-1 0,-1 1 1,0-1-1,1 1 0,-1-1 0,1 1 0,-1-1 1,0 1-1,1-1 0,-1 1 0,0 0 1,0-1-1,0 1 0,1-1 0,-1 1 1,0 0-1,0-1 0,0 1 0,0 0 0,0-1 1,0 1-1,0 0 0,0 0-112,5 29 835,9 114 730,-6 1 0,-8 35-1565,0-154 96,-26-73 717,14 13-746,2 1-1,1-1 0,1-1 0,2 1 0,-1-23-66,6 39 6,0 1-1,0 0 0,2-1 1,0 1-1,1 0 1,1 0-1,1 0 1,0 0-1,1 0 1,1 1-1,1 0 0,2-4-5,-5 13-5,2-1 1,-1 1-1,1 0 0,0 1 0,0-1 0,1 1 0,0 0 0,0 1 0,0 0 0,1 0 0,0 1 0,0-1 0,0 2 0,0-1 0,1 1 0,-1 0 0,1 1 0,0 0 0,6 0 5,8-1-19,0 1-1,1 1 0,-1 2 1,0 0-1,0 1 0,0 1 0,2 2 20,-15-3-8,0 1-1,0-1 0,0 2 0,-1 0 0,4 2 9,15 14-1144,-27-18 749,1-1 1,-1 1-1,0 0 0,0 0 0,0 0 0,0 0 0,0 0 0,0 0 1,0 0-1,0 0 0,-1 0 0,0 0 0,1 2 395,-4 32-4408</inkml:trace>
  <inkml:trace contextRef="#ctx0" brushRef="#br0" timeOffset="31846.33">16439 667 11170,'-8'8'3625,"24"-5"1000,14-2-3177,19 0-39,4-2-537,18 0-152,-8-1-488,1 1 200,-19 1-200,-6 5 1489,-20 1-6578,-21-1 2568</inkml:trace>
  <inkml:trace contextRef="#ctx0" brushRef="#br0" timeOffset="31847.33">16551 938 5681,'-17'30'5185,"8"-17"-680,10-3 88,13-9-2440,3-3-201,19-1-288,3-1-519,19-7-321,0 3-448,9-6-128,-13-1-152,1 0 320,-18 6 240,-9-11 208,-13 3-6561,-13-16 2513</inkml:trace>
  <inkml:trace contextRef="#ctx0" brushRef="#br0" timeOffset="32187.38">16767 145 9466,'6'-18'5345,"-8"-2"-96,-22-39-1456,2 32-2193,-1 10-279,-7 13-497,-1 13-448,-8 12-192,5 13-184,-2 18 544,8-1-72,8 11-4369,16 4-1728,16 3-976</inkml:trace>
  <inkml:trace contextRef="#ctx0" brushRef="#br0" timeOffset="32560.95">17360 378 12339,'7'-21'5810,"-8"28"-2045,-8 32-1665,-24 138 2575,-55 172-4675,73-422 707,14 46-681,1 0 0,2 0 0,1 0 0,1 0 0,1 1 0,1 0 0,1 0 0,7-14-26,-2 8 43,2 2 0,1-1 0,1 2 0,1 0 0,2 1 0,16-18-43,-32 41 33,1 1 0,0-1 0,0 1 0,0 0 0,0 1 0,1-1 0,0 1 0,0 0 0,0 0 0,0 0 0,0 0 0,0 1 0,1 0 0,-1 0 0,1 1 0,-1 0 0,6-1-33,-6 2 10,-1 0-1,0 1 1,0 0-1,1-1 0,-1 2 1,0-1-1,0 0 1,0 1-1,0 0 1,0 0-1,0 0 1,-1 0-1,1 0 1,-1 1-1,0 0 1,1 0-1,-1 0 1,0 0-1,-1 0 1,1 0-1,0 1 1,-1 0-1,0-1 1,1 2-10,6 12 30,1 1 0,-2 1 0,0 0 0,-2 0 0,0 0 1,2 15-31,5 35 218,-1 22-218,3 15 119,-2-48-39,-8-41-33,-1 1 1,-1 0-1,0 0 1,-1 10-48,-2-27-13,0 0 1,0 0-1,0-1 0,0 1 1,0 0-1,0 0 1,0-1-1,0 1 0,-1 0 1,1 0-1,0-1 1,0 1-1,-1 0 1,1-1-1,0 1 0,-1 0 1,1-1-1,-1 1 1,1-1-1,-1 1 0,1-1 1,-1 1-1,1-1 1,-1 1-1,0 0 13,0-1-278,0 0-1,-1 0 1,1 0-1,0 1 1,0-1-1,0 0 1,0-1-1,0 1 1,-1 0-1,1 0 1,0 0 0,0-1-1,0 1 1,0 0-1,0-1 1,0 1-1,0-1 1,0 0-1,0 1 1,0-1 278,-30-20-4302</inkml:trace>
  <inkml:trace contextRef="#ctx0" brushRef="#br0" timeOffset="32928.76">17244 616 12067,'-9'-16'4497,"7"-2"560,10 3-3457,14 2 8,7 4-816,17 5-207,6 4-257,16 7-112,-5 0-96,14 1-48,-11-1 40,7 2 232,-11-3 8,6-1-1528,-18 1-4233,-6-5 832</inkml:trace>
  <inkml:trace contextRef="#ctx0" brushRef="#br0" timeOffset="33262.68">17931 466 13979,'-57'-133'4073,"61"119"1040,13 2-3721,9 13-344,15 2-167,3-2-425,13 3-40,-4 2-256,7-1-56,-7-1-40,9 1 144,-13 0 40,-3-5 128,-8 1 624,-2 9-6561,-15 2 2368</inkml:trace>
  <inkml:trace contextRef="#ctx0" brushRef="#br0" timeOffset="33622.31">18401 376 13315,'-72'40'4230,"54"-18"669,11 13-2407,7-25-1803,-3 4-101,-27 192 3069,26-167-3502,2 0-1,1 1 0,3-1 1,1 8-155,-2-45-28,-1 0 0,0 1 0,1-1 0,-1 0 0,1 1 0,-1-1 0,1 0 0,0 0 0,0 0 0,0 0 0,0 0 0,1 0 0,-1 0 0,0 0 0,1 0 0,0 0 0,-1-1 0,1 1 0,0 0 0,1 0 28,0-1-423,-1 0 1,1 0 0,-1 0-1,1 0 1,0 0 0,-1-1-1,1 1 1,0-1 0,0 0 0,-1 0-1,1 0 1,0 0 422,30-4-4336</inkml:trace>
  <inkml:trace contextRef="#ctx0" brushRef="#br0" timeOffset="33972.35">18803 626 10874,'0'-3'564,"1"-1"0,-1 1 0,0 0 0,0 0 0,0 0-1,0-1 1,-1 1 0,1 0 0,-1 0 0,0 0 0,0 0 0,0 0-1,0 0 1,-1 0 0,1 0 0,-1 0 0,0 1 0,1-1-1,-1 1 1,-1-1 0,1 1 0,-1-2-564,0 2 195,1 0 0,0 0 1,-1 0-1,1 1 0,-1-1 0,1 0 1,-1 1-1,0 0 0,0 0 0,0 0 1,0 0-1,0 0 0,1 0 0,-2 1 1,1 0-1,0-1 0,0 1 0,0 0 0,0 1 1,0-1-1,0 0 0,0 1 0,0-1 1,-1 2-196,-8 3 127,0 0 1,1 2-1,-1-1 1,1 1-1,1 1 1,-1 0-1,1 0 1,1 1-1,0 1 1,0-1 0,1 2-1,0-1 1,-5 9-128,8-12 25,0 1 0,1 0 0,0 1-1,0-1 1,0 1 0,1-1 0,1 1 0,-1 0 0,2 0 0,-1 1 0,1-1 0,0 0 0,1 0 0,0 1 0,1-1 0,0 0 0,0 0 0,1 0 0,2 7-25,-2-11 12,0 0 0,0-1 0,0 1 0,1 0 0,0-1 0,0 1 0,1-1 0,-1 0 0,1 0 0,0 0 0,0-1 0,0 1 0,0-1 0,0 0 0,1 0 0,0-1 0,-1 1 0,1-1 0,0 0 0,0 0 0,1 0-1,-1-1 1,0 0 0,0 0 0,1-1 0,-1 1 0,0-1 0,1 0 0,-1 0 0,0-1 0,1 0 0,-1 1 0,2-2-12,6-1 28,0 0 0,0 0 0,0-1 0,-1-1 0,1 0 0,-1-1 0,-1 0 0,1-1 0,-1 0 0,0-1 0,-1-1 0,10-8-28,-13 9 21,0-1 0,-1 0-1,0-1 1,0 1 0,-1-1 0,0 0 0,-1-1 0,0 1 0,-1-1 0,0 0-1,0 0 1,-1 0 0,-1 0 0,0 0 0,0 0 0,-2-8-21,1 14 4,0-1 0,0 1 0,-1-1 0,0 1 0,0 0 0,-1-1 0,0 1 0,0 0 0,0 0 0,0 0 0,-1 0 1,1 0-1,-1 1 0,-1-1 0,1 1 0,-1 0 0,1 0 0,-1 0 0,0 0 0,-1 1 0,1-1 0,-1 1 0,1 0 0,-1 1 0,0-1 0,0 1 1,0 0-1,0 0 0,0 0 0,-1 1 0,1 0 0,-1 0 0,1 0 0,-4 1-4,6 0-16,0-1-1,0 1 1,0 1-1,0-1 1,0 0-1,0 1 1,0 0-1,0-1 1,1 1-1,-1 0 1,0 0-1,0 1 1,-1 0 16,-18 20-5581,14-6 1209</inkml:trace>
  <inkml:trace contextRef="#ctx0" brushRef="#br0" timeOffset="33972.84">19101 560 10322,'0'0'309,"1"-1"-1,-1 1 0,0-1 1,0 1-1,1-1 1,-1 0-1,0 1 0,1 0 1,-1-1-1,0 1 1,1-1-1,-1 1 0,1-1 1,-1 1-1,1 0 1,-1-1-1,1 1 0,-1 0 1,1-1-1,-1 1 1,1 0-1,0 0 0,-1 0 1,1-1-1,0 1-308,9 8 3688,-8-5-3395,-1 0-1,1 0 1,-1 0 0,0 0 0,0 0 0,0 0-1,0 0 1,-1 0 0,1 0 0,-1 2-293,-2 25 1030,-1 0 1,-2-1 0,-1 1-1,-9 26-1030,6-25 345,2 0 0,1 1-1,1 0 1,1 8-345,4-38 15,-1-1-1,1 1 0,0 0 1,0-1-1,0 1 1,0-1-1,1 1 1,-1 0-1,0-1 1,1 1-1,-1-1 1,1 1-1,-1-1 0,1 0 1,0 1-1,-1-1 1,1 1-1,0-1 1,0 0-1,0 0 1,1 1-15,-1-2 30,0 1 0,0-1 0,0 0 0,0 1 0,0-1 0,0 0 0,0 0 0,0 0 0,0 0 0,0 0 0,0 0 0,0 0 0,0 0 0,0 0 0,0 0 0,0-1 0,0 1 0,0 0 0,0-1 0,0 1 0,0-1 0,0 1 0,0-1-30,27-21-838,-9-5-3448,-4-17 112</inkml:trace>
  <inkml:trace contextRef="#ctx0" brushRef="#br0" timeOffset="34311.63">19104 348 11642,'-33'-25'3505,"6"8"688,18 14-3265,6 3-472,11 7-200,11 2-71,3 5 31,8-1-4409,0 7 1608</inkml:trace>
  <inkml:trace contextRef="#ctx0" brushRef="#br0" timeOffset="34716.24">19378 451 4313,'3'3'849,"0"0"1,0 1-1,0-1 0,0 0 1,0 1-1,-1 0 1,0-1-1,0 1 0,0 0 1,0 0-1,0 0 0,-1 1 1,0-1-1,1 4-849,11 68 4155,-12-59-3209,6 24 107,-3 0 0,-1 1 1,-2 0-1,-2-1 0,-2 1 1,-6 26-1054,2-49 302,7-19-291,0 0-1,0 0 1,0 0-1,0 0 1,0 1-1,0-1 1,-1 0-1,1 0 1,0 0-1,0 0 1,0 0-1,0 0 1,0 0-1,-1 0 1,1 0-1,0 1 1,0-1 0,0 0-1,0 0 1,-1 0-1,1 0 1,0 0-1,0 0 1,0 0-1,-1 0 1,1 0-1,0 0 1,0 0-1,0 0 1,0 0-1,-1-1 1,1 1-1,0 0 1,0 0-1,0 0 1,0 0-1,0 0 1,-1 0-1,1 0 1,0 0 0,0 0-1,0-1 1,0 1-1,0 0 1,0 0-1,-1 0 1,1 0-1,0 0 1,0-1-11,-2-3 49,1 0 0,-1 0-1,1 0 1,-1-1 0,1 1 0,1 0 0,-1-1 0,0-2-49,0-12 13,0 0-1,1 0 0,1 0 1,0 0-1,2 0 1,0 0-1,1 0 1,1 1-1,1 0 1,0 0-1,2 0 1,7-14-13,-2 11-7,1 1 0,1 0 0,1 1 0,1 0 0,15-12 7,-25 24-5,0 1 0,0 0 0,1 0 0,0 1 0,0 0 0,1 0 0,-1 1 0,1 0 0,0 0 0,0 1 0,0 0 0,1 1 0,-1 0 0,0 0 0,1 1 0,1 0 5,-8 1-4,0 0 0,0 0 1,0 0-1,0 1 0,-1-1 1,1 1-1,0-1 0,0 1 1,-1 0-1,1 0 0,0 0 1,-1 1-1,1-1 0,-1 1 0,0-1 1,1 1-1,-1 0 0,0-1 1,0 1-1,0 1 0,0-1 1,0 0-1,-1 0 0,1 1 1,-1-1-1,1 0 0,-1 1 1,0 0-1,0-1 0,0 1 0,0 0 1,0 1 3,-1 1-4,1 0 1,-1 0-1,-1 1 0,1-1 1,-1 0-1,1 0 1,-1 0-1,-1 0 1,1 0-1,-1 0 1,0 0-1,0 0 0,0-1 1,-1 1-1,1-1 1,-1 1-1,-2 1 4,-11 14 4,-1-1 0,-1 0 1,0-1-1,-1-1 0,-2-1 0,-14 10-4,21-17 10,0-1 0,0-1 0,-1 0 0,0 0 1,0-2-1,-1 0 0,1 0 0,-1-2 0,0 0 0,0-1 0,-3 0-10,3 2 1003,34 6 141,-4-3-1385,53 25 484,0-2 0,24 4-243,-67-26-41,0-1 0,0-2 0,1 0 0,-1-1 0,1-2 0,0 0 0,0-2 0,0 0 0,1-2 41,18-10-4827,-4-13 490</inkml:trace>
  <inkml:trace contextRef="#ctx0" brushRef="#br0" timeOffset="35243.66">20169 596 11698,'4'-48'11024,"-6"41"-6650,-2 33-3308,-2 69 515,3 36-1581,1 1 446,2-126-426,-1 2 24,1-1 0,0 1 1,0 0-1,0-1 0,1 1 0,1 0 1,1 4-45,-15-43 351,-21-55-75,4-2-1,-16-78-275,43 155 3,1-1-1,0 1 0,0 0 0,1 0 0,1 0 0,0 0 1,0 0-1,1 0 0,0 0 0,1 0 0,1 0 0,-1 1 1,2-1-3,-2 5-3,0-1 0,1 1 0,0 0 0,0 1 0,0-1 0,1 1 1,-1 0-1,2 0 0,-1 0 0,0 1 0,1-1 0,0 1 0,0 1 0,0-1 1,0 1-1,0 0 0,1 1 0,0-1 0,-1 1 0,1 1 0,2-1 3,13 0-45,-1 0-1,1 2 1,0 0-1,0 2 1,-1 0-1,1 2 1,-1 0-1,0 1 1,0 2-1,0 0 1,-1 1-1,0 1 1,0 0-1,-1 2 1,-1 0-1,1 1 1,9 10 45,-5 1-919,-7 3-3858,-10-2 485</inkml:trace>
  <inkml:trace contextRef="#ctx0" brushRef="#br0" timeOffset="35598.77">19975 759 12075,'26'10'4321,"8"-42"488,16 30-3073,5 2-704,10 5-416,-4 5-312,3-2 152,-12 1-160,-4 6 641,-18-1 583,-10-6-6561,-12-5 2816</inkml:trace>
  <inkml:trace contextRef="#ctx0" brushRef="#br0" timeOffset="35959.44">19998 1047 13363,'7'-10'5393,"6"35"640,21-23-3064,9 7-1017,14 2-455,0-3-625,12-3-352,-4-2-384,8 0-104,-9-3-32,7 2 0,-15 2 0,-8 1 0,-20-4 0,-16 7-6553,-18 2 2184</inkml:trace>
  <inkml:trace contextRef="#ctx0" brushRef="#br0" timeOffset="48857.17">1051 2439 1056,'0'-17'357,"3"-43"1492,-1 19 2865,-11 14-1194,3 21-1141,4 19 1155,10 70-1948,4 1 0,3-2 1,18 51-1587,4 23 896,-14-15 358,4 122-1254,-15-132 238,-3-21-43,-5 0 1,-7 66-196,3-141 24,1 1 0,2-1-1,2 0 1,8 28-24,5 46 35,-17-88-23,0-1-1,-2 1 0,0 0 0,-2 6-11,0-8 9,1 1-1,2 1 1,0-1-1,2 12-8,-2-22 2,0-1 0,-1 1 0,1 0 0,-2-1 0,0 1-1,0-1 1,0 0 0,-3 6-2,-9 46 10,-1 49 0,8-74-8,2 1 1,2 0 0,1 36-3,5-25 1,1-1 0,3 1 1,2 4-2,-1-13 5,-7-27-2,1 0 1,0 0 0,1 0 0,0-1 0,1 1 0,0-1-1,1 0 1,0 0 0,1 0 0,0-1 0,1 0-1,6 8-3,-13-18 11,0 0 38,0 0 173,0 0 417,0 0-395,1 0-3736,0 0 802</inkml:trace>
  <inkml:trace contextRef="#ctx0" brushRef="#br0" timeOffset="67658.15">1023 2253 960,'-9'-17'2515,"5"5"5594,29 8-6397,59 5-485,9 4-1227,-14 0 516,52-4-516,258-2 390,-94 3 179,313-26-186,114-2 273,276-14-101,-513 13-2,1718-60-158,-1697 71-351,917-21 211,99-4-6,-1369 36-224,19 6 6,-40-2-13,434 10 23,221 29 1,881-6 61,-839-73-28,-549 22-61,40 11 0,-118 5 4,-12-14-6,-164 14-11,61-11 7,-63 8-3,1 2-1,0 0 0,-1 2 1,1 0-1,0 2 0,9 2-4,-30-1 238,-9 1-169,0-1-841,-2 3-459</inkml:trace>
  <inkml:trace contextRef="#ctx0" brushRef="#br0" timeOffset="71702.29">15992 1977 672,'30'-4'5751,"8"-2"-4947,-6 2-428,7-1 339,0 1-1,1 2 1,-1 2-1,21 2-714,-5 4 196,-43-6-52,1 1-1,-1 0 1,1 1 0,-1 1 0,0 0 0,0 0 0,0 1 0,2 2-144,-11-1 464,0 0 0,0 0 0,-1 1 0,1-1 0,-1 1 0,-1-1 0,1 1 0,-1 0 0,0 0 0,0-1-464,1 6 314,47 178 277,-32-103-380,-4 1-1,-4 0 1,-3 1 0,-5 37-211,4 9 99,-1-79 83,-3 1-1,-2 0 1,-9 54-182,-20 131 2413,5 157-2413,23-377 69,-7 87 853,-10 32-922,7-53 297,-13 148 736,21-209-791,2 1 0,0-1 0,2 1 0,1-1 0,4 23-242,-2-34 94,0-1 23,-1-1 0,0 1 0,-1 0 0,0 0 0,-1 0 0,-1 0 0,0 0 0,-1-1 0,0 1 0,-2 3-117,-6 1 691,9-18-2843,6-9-590</inkml:trace>
  <inkml:trace contextRef="#ctx0" brushRef="#br0" timeOffset="73666.24">1371 4742 1128,'-1'-2'644,"0"0"-1,1 0 0,-1 0 0,0 0 1,0 0-1,-1 0 0,1 1 1,0-1-1,-1 0 0,1 1 1,-1-1-1,1 1 0,-1-1 0,0 1 1,0 0-1,1 0 0,-1 0 1,0 0-1,-1-1-643,-5-4 3816,28 7-3391,157 13 13,0-7 0,50-10-438,21 0 425,2041-34 1207,-810 2-1120,-234-6-336,-418 10-32,-608 25-117,1367-25 338,122 16 543,-308 0-283,-953 19-557,69 2-8,437 3 152,-535-4 188,109 27-400,51 33 367,-574-64-353,3 0 22,-1 0-1,1-1 1,0 0 0,-1 0-1,1 0 1,0-1-1,-1 0 1,1 0-1,-1 0 1,4-2-36,-11-3 1021,-4 5-4316,-8 0 630</inkml:trace>
  <inkml:trace contextRef="#ctx0" brushRef="#br0" timeOffset="75225.77">1901 3039 1016,'-38'-12'10519,"-22"11"-1240,34 2-4402,77-15-3130,77 2-1186,59 4-561,-59 4 511,95-15-511,-186 11-45,33-2 191,-29 14-3721,-41-4 3497,0 0 1,0 0-1,0 0 0,-1 0 1,1 0-1,0 0 0,0 0 0,0 0 1,0 0-1,0 0 0,0 0 1,0 0-1,0 0 0,0 0 1,0 0-1,0 0 0,0 0 0,-1 1 1,1-1-1,0 0 0,0 0 1,0 0-1,0 0 0,0 0 1,0 0-1,0 0 0,0 0 0,0 0 1,0 0-1,0 1 0,0-1 1,0 0-1,0 0 0,0 0 1,0 0-1,0 0 0,0 0 1,0 0-1,0 0 0,0 0 0,0 0 1,0 1-1,0-1 0,0 0 1,0 0-1,0 0 0,1 0 1,-1 0-1,0 0 0,0 0 0,0 0 1,0 0-1,0 0 0,0 0 1,0 0-1,0 0 0,0 1 1,0-1-1,0 0 0,0 0 1,1 0-1,-1 0 0,0 0 0,0 0 1,0 0-1,0 0 0,0 0 1,0 0-1,0 0 78,-12 9-5912</inkml:trace>
  <inkml:trace contextRef="#ctx0" brushRef="#br0" timeOffset="75634.97">2160 3071 9986,'-1'0'387,"0"-1"1,1 0-1,-1 0 0,0 0 0,0 0 1,0 0-1,1 1 0,-1-1 0,0 0 1,0 1-1,0-1 0,0 1 0,-1-1 0,1 1 1,0-1-1,0 1 0,-1 0-387,1 2 3224,14 5-1736,2-1-1077,65 30 1665,16 12-2076,-73-35 38,0 1 0,0 1 1,-2 1-1,0 1 0,-1 1 0,6 6-38,-18-13 22,0 0 0,0 0-1,-1 1 1,-1 0 0,0 0-1,-1 0 1,0 1 0,-1 0 0,0 0-1,-1 0 1,0 0 0,-1 0-1,-1 1 1,0-1 0,-1 1-1,0-1 1,-1 1 0,0-1 0,-2 1-1,1-1 1,-2 0 0,-1 4-22,2-6 116,0 0 1,-1-1-1,0 1 1,-1-1 0,0 0-1,-1 0 1,0-1-1,-1 1 1,0-1 0,0-1-1,-1 0 1,0 0-1,0 0 1,-1-1-1,0 0 1,0 0 0,-1-1-1,1-1 1,-1 0-1,-1 0 1,1-1 0,-1 0-1,0 0 1,0-1-1,0-1 1,-10 1-117,10-2 57,0-1 1,0-1-1,0 0 0,0 0 1,0-1-1,0-1 0,0 0 1,0 0-1,1-1 0,0 0 1,-1-1-1,2 0 0,-1-1 1,-5-3-58,15 8 13,-1 1 1,1 0 0,-1 0 0,0-1-1,1 1 1,-1-1 0,1 1 0,-1 0-1,1-1 1,-1 1 0,1-1-1,-1 1 1,1-1 0,-1 1 0,1-1-1,0 0 1,-1 1 0,1-1 0,0 1-1,-1-1 1,1 0 0,0 1-1,0-1 1,0 0 0,0 1 0,0-1-1,0 0 1,0 1 0,0-1 0,0 0-1,0 1 1,0-1 0,0 0-1,0 1 1,0-1 0,1 0 0,-1 1-1,0-1 1,0 0 0,1 1 0,-1-1-1,0 1 1,1-1 0,-1 0-1,1 1 1,-1-1 0,1 1 0,-1 0-1,1-1-13,34-16-2258,-25 14 36,23-11-1419</inkml:trace>
  <inkml:trace contextRef="#ctx0" brushRef="#br0" timeOffset="76603.73">2686 3676 11450,'0'0'31,"-2"-1"589,0 0 1,1 0-1,-1-1 0,1 1 0,0-1 0,-1 1 0,1-1 0,0 0 0,0 1 0,0-1 0,0 0 0,0 0 0,1 0 0,-1 0-620,2 1 138,-1-1 1,1 1-1,0 0 1,0-1-1,-1 1 0,1 0 1,0-1-1,1 1 1,-1 0-1,0 0 1,0 0-1,0 0 0,1 0 1,-1 0-1,0 1 1,1-1-1,-1 0 0,1 1 1,-1-1-1,1 1-138,39-21 193,-32 18-148,-1 0-1,0-1 1,-1 0 0,1 0-1,0-1 1,-1 0-1,0 0 1,0 0-1,-1-1 1,0-1-1,0 1 1,0-1-1,3-4-44,-9 10 21,1 1-1,0-1 0,-1 0 1,1 1-1,-1-1 0,1 0 1,-1 0-1,1 1 0,-1-1 1,1 0-1,-1 0 0,0 0 1,0 0-1,1 1 0,-1-1 1,0 0-1,0 0 1,0 0-1,0 0 0,0 0 1,0 0-1,0 0 0,0 0 1,0 1-1,0-1 0,-1 0 1,1 0-1,0 0 0,-1 0 1,1 0-1,0 1 0,-1-1 1,1 0-1,-1 0 0,0 1 1,1-1-1,-1 0 0,1 1 1,-1-1-1,0 1 0,0-1 1,1 0-1,-1 1 0,0 0 1,0-1-1,1 1 0,-1-1 1,0 1-1,-1 0-20,-1-1 62,0 1 0,-1-1 0,1 1 0,-1 0-1,1 0 1,0 1 0,-1-1 0,1 1 0,-1 0 0,1-1 0,0 1-1,-3 2-61,-11 5 197,0 1-1,1 1 0,0 1 0,-3 2-196,11-7 86,1 1-1,-1-1 1,1 1 0,0 0-1,1 1 1,0-1-1,0 1 1,0 1-1,0 1-85,4-6 14,0-1 0,1 1 0,-1 0 0,1-1 0,0 1-1,0 0 1,0 0 0,1 0 0,-1 0 0,1 0 0,0 0-1,0 0 1,0 0 0,0 0 0,1 0 0,0 0 0,0 0-1,0 0 1,0-1 0,0 1 0,1 0 0,0-1 0,0 1-1,0-1 1,0 1 0,0-1 0,1 0 0,-1 0 0,1 0-1,0 0 1,0 0 0,0-1 0,0 0 0,1 1 0,-1-1-1,1 0 1,-1 0-14,7 2 26,0 1-1,0-1 1,0 0-1,0-1 1,0-1-1,1 1 1,0-1-1,-1-1 0,1 0 1,0-1-1,0 0 1,-1-1-1,4 0-25,3-2 38,0 0-1,-1-1 0,0-1 0,0-1 1,0 0-1,11-7-37,-22 11 15,0-1 0,0 0-1,0 0 1,-1 0 0,1 0 0,-1-1 0,0 0 0,0 0 0,0 0 0,0-1 0,-1 1-1,0-1 1,0 0 0,0 0 0,0 0 0,-1 0 0,0 0 0,0 0 0,0-1-1,0 1 1,0-6-15,-13-31 85,11 41-58,0 0-1,0 0 1,-1 0-1,1-1 0,0 1 1,-1 0-1,1 0 1,-1 0-1,1 0 0,-1 0 1,0 0-1,1 1 1,-1-1-1,0 0 0,0 0 1,1 0-1,-1 0 0,0 1 1,0-1-1,0 1 1,0-1-1,0 0 0,0 1 1,0-1-1,0 1 1,0 0-1,0-1 0,0 1 1,-1 0-1,1 0 1,0 0-1,-1 0-26,2 3 3,-1 1 0,1 0 0,-1 0 0,1 0 0,0 0 1,1-1-1,-1 1 0,1 0 0,-1 0 0,1 0 0,0-1 0,1 2-3,0 4 7,0 0-1,1-1 1,0 1-1,0-1 0,1 0 1,0 1-1,0-2 1,2 3-7,-3-7 3,-1 0 1,1 0 0,0 0 0,0 0 0,0 0-1,0-1 1,1 1 0,-1-1 0,1 0-1,-1 0 1,1 0 0,0-1 0,0 1 0,0-1-1,0 0 1,0 0 0,0 0 0,0-1-1,0 1 1,0-1 0,2 0-4,6 0 23,-1-1 1,0-1 0,0 0-1,0 0 1,0-1-1,0-1 1,-1 0-1,1 0 1,-1-1-24,-4 2 16,0 0 1,0 0 0,0 0-1,-1-1 1,0 0 0,0 0 0,0-1-1,0 1 1,-1-1 0,1 0-1,-1 0 1,-1 0 0,1-1-1,-1 1 1,0-1 0,1-2-17,0-15 108,-4 27-106,0 0 0,1 0 1,0 0-1,0 0 0,0 0 0,0 0 0,0 0 1,1 0-1,1 2-2,0 2 43,0 0 1,1 0-1,0-1 1,1 1-1,0-1 1,0 0-1,0 0 0,1-1 1,0 1-1,0-1 1,1 0-1,0-1 1,0 0-1,0 0 1,1 0-1,-1-1 1,2 0-44,-1 0 284,18 9-2620,-24-12 1670,0 0 0,-1 0 0,1 1 0,-1-1 0,0 0 0,1 0 0,-1 1 0,0-1 0,0 1 0,0-1 1,0 1-1,0 0 0,0 0 666,1 10-7323</inkml:trace>
  <inkml:trace contextRef="#ctx0" brushRef="#br0" timeOffset="77301.93">4498 3486 7794,'-2'2'276,"0"1"0,0-1 0,0 0 0,0 0 0,-1 0 0,1 0 0,0 0 0,-1 0 0,0 0 1,1-1-1,-1 1 0,0-1 0,0 0 0,-2 1-276,1-3 443,-1 1 0,1-1 1,0 0-1,0 0 0,0 0 0,0 0 0,0-1 1,0 0-1,0 0 0,1 0 0,-2-1-443,-2 0 364,-1 1-1,0-1 1,0 1-1,0 0 1,0 1-1,0 0 1,0 0-1,0 1 1,0 0-1,-1 0 1,1 1-1,0 0 1,0 1-1,0 0 1,0 0-1,0 0 1,1 1-1,-1 0 1,0 1-364,-22 11 541,1 0 1,1 2-1,1 1 1,0 2-542,17-13 63,1 0-1,0 1 1,1 0 0,0 0 0,0 1 0,1 0-1,0 0 1,1 1 0,0-1 0,0 2 0,-1 4-63,5-11 5,0 1 0,0-1 0,1 1 0,0-1 1,0 1-1,0-1 0,1 1 0,-1-1 0,1 1 0,0 0 1,0-1-1,1 1 0,-1 0 0,1-1 0,0 1 1,1-1-1,-1 1 0,1-1 0,-1 0 0,2 0 1,-1 1-1,0-1 0,1-1 0,-1 1 0,1 0 1,0-1-1,0 1 0,1-1 0,0 1-5,0-1 11,1 1 0,1-1-1,-1 0 1,0 0-1,1 0 1,-1-1 0,1 0-1,0 0 1,-1-1-1,1 1 1,0-1 0,0 0-1,0-1 1,0 1-1,0-1 1,0-1 0,0 1-1,0-1 1,0 0-1,0 0 1,0-1 0,0 0-1,0 0 1,-1 0-1,1 0 1,1-2-11,7-3 33,0-1 0,-1 0 1,0 0-1,-1-1 0,1-1 0,-2 0 1,1-1-1,-1 0 0,8-12-33,-8 7 29,-1-1 0,0-1 0,-2 1 0,1-1 1,-2-1-1,-1 0 0,0 0 0,-1 0 0,-1 0 0,-1-1 0,0-11-29,0-26 73,-2-1-1,-3 1 1,-4-22-73,-4 3 351,9 69-249,-1 0 0,1 1 0,-1-1 1,-1 1-1,1-1 0,-1 1 0,0 0 0,-1 0 0,-1-2-102,5 8 6,0 0-1,0 0 1,0-1-1,0 1 0,-1 0 1,1 0-1,0 0 0,0-1 1,-1 1-1,1 0 1,0 0-1,0 0 0,-1 0 1,1 0-1,0 0 0,0 0 1,-1-1-1,1 1 0,0 0 1,0 0-1,-1 0 1,1 0-1,0 0 0,-1 0 1,1 0-1,0 0 0,0 0 1,-1 1-1,1-1 0,0 0 1,0 0-1,-1 0 1,1 0-1,0 0 0,0 0 1,-1 1-1,1-1 0,0 0 1,0 0-1,-1 0 1,1 0-1,0 1 0,0-1 1,0 0-1,0 0 0,-1 1 1,1-1-1,0 0 0,0 0 1,0 1-1,0-1 1,0 0-1,0 0 0,0 1 1,0-1-1,0 0 0,0 1 1,0-1-1,0 0 1,0 0-1,0 1 0,0-1 1,0 0-1,0 1 0,0-1 1,0 0-1,0 0 0,0 1-5,-2 24 11,2-25-10,-2 45 10,2 0 0,2 1-1,2-2 1,2 1 0,3 0 0,1-1 0,1-1 0,3 0 0,13 27-11,-22-60 35,0-1-1,0 0 1,1-1 0,0 1-1,0-1 1,1 0-1,0 0 1,0-1-1,1 0 1,0-1 0,2 2-35,-5-5-596,0 0 0,0-1 0,0 1 0,0-1 0,0 0 1,1-1-1,-1 1 0,4 0 596,30-2-3956</inkml:trace>
  <inkml:trace contextRef="#ctx0" brushRef="#br0" timeOffset="77625.19">4765 2967 12067,'-12'-30'3488,"-12"15"1065,-6 12-3320,3 16-385,10 8-136,2 16-352,8 5-208,7 15-56,9 3 728,14 10 1041,5-10-6562,2-11 3304</inkml:trace>
  <inkml:trace contextRef="#ctx0" brushRef="#br0" timeOffset="78286.74">4987 3660 13011,'-34'1'4692,"25"-1"-1327,24 0-1779,2-2-1420,1-1 0,-1 0 0,0-1 0,0-1-1,-1-1 1,1 0 0,-1-1 0,0-1 0,-1 0 0,0-1-1,0-1 1,-1 0 0,-1-1 0,4-4-166,-14 12 23,0 0 0,-1 0 0,1 0 0,-1 0 0,1 0 0,-1 0 0,0-1 0,-1 0 0,1 1 0,-1-1 0,1 0 0,-1 1 0,0-1 0,0 0 0,-1 0 0,1 0 0,-1 0 0,0 0-1,0 0 1,-1-3-23,1 5 25,0 0-1,-1 1 0,0-1 0,1 0 0,-1 1 0,0-1 0,0 1 0,0-1 1,0 1-1,0 0 0,0-1 0,0 1 0,0 0 0,-1 0 0,1 0 0,0 0 1,-1 0-1,1 0 0,-1 0-24,-1-1 39,0 1-1,-1 0 1,1 0 0,0 1 0,0-1-1,-1 1 1,1-1 0,0 1 0,-1 0-1,1 0 1,0 1 0,-1-1 0,-1 1-39,-3 1 53,0 1 1,-1 0 0,1 0 0,1 1 0,-1 0-1,0 0 1,1 1 0,0 0 0,0 0-1,1 1 1,-1 0 0,1 0 0,0 0 0,1 1-1,-1 0 1,1 0 0,1 0 0,-1 1-1,1-1 1,1 1 0,-1 0 0,2 0-1,-1 1 1,0 2-54,1-5 10,1-1 0,-1 1-1,1-1 1,0 1 0,1-1 0,0 1-1,0 0 1,0-1 0,0 1-1,1 0 1,0-1 0,0 1-1,0-1 1,1 1 0,0-1 0,0 0-1,0 1 1,1-1 0,0 0-1,0-1 1,0 1 0,0 0-1,1-1 1,-1 0 0,1 0 0,1 0-1,-1 0 1,0-1 0,1 1-1,0-1 1,0 0 0,0-1 0,0 1-1,0-1 1,0 0 0,1 0-1,2 0-9,5 1 25,-1-1 1,1 0-1,-1-1 0,1 0 0,0-1 0,-1-1 0,1 0 0,0-1 0,-1 0 0,1 0 1,-1-2-1,0 1 0,0-2 0,5-2-25,16-9-29,0-1-1,-1-1 1,-1-2 0,12-11 29,-19 3-66,-12 17-34,-6 43 49,-5 69 83,5-102 133,5-11-10,7-6-142,-11 13-8,4-6 3,1 2 0,-1-1-1,2 2 1,11-7-8,-22 13 1,1 1 0,-1 0 0,0-1 1,1 1-1,-1 0 0,1 0 0,-1 0 0,1 1 0,-1-1 1,1 1-1,0-1 0,-1 1 0,1 0 0,-1 0 0,1 0 1,0 0-1,-1 1 0,1-1 0,0 1 0,-1 0 1,1-1-1,-1 1 0,1 0 0,-1 0 0,0 1 0,1-1 1,-1 0-1,0 1 0,0 0 0,0-1 0,0 1 0,0 0-1,6 8 27,-1 0 0,0 1 0,-1 0 0,-1 0-1,3 6-26,16 29 381,-6-25-668,6-8-8874,-9-12 2514</inkml:trace>
  <inkml:trace contextRef="#ctx0" brushRef="#br0" timeOffset="78626.44">5976 3027 10562,'0'-8'921,"2"-42"4855,-3 49-5588,1 0 0,0-1 0,0 1 1,0 0-1,0 0 0,0 0 0,1 0 0,-1-1 1,0 1-1,0 0 0,1 0 0,-1 0 0,1 0 1,-1 0-1,1 0 0,-1 0 0,1 0 0,0 0 0,0 0 1,-1 0-1,1 0 0,0 0 0,0 1 0,0-1 1,0 0-1,0 1 0,0-1 0,0 0 0,0 1 1,0-1-1,0 1 0,1-1-188,-1 2 81,0-1 0,1 1 0,-1 0 0,1-1 0,-1 1 0,0 0 0,0 0 0,1 0 0,-1-1 0,0 1 0,0 1 0,0-1 0,0 0 0,0 0 0,0 0 0,-1 0 0,1 1 0,0-1 0,0 1-81,14 33 487,-11-25-301,9 27 382,-1 0-1,-2 1 1,-1 1-1,2 36-567,7 159 987,-17-201-932,4 40 75,-1-31 242,-3 1 0,-1 0-1,-3 21-371,-2-47-601,-4-6-3719,-4-8 211</inkml:trace>
  <inkml:trace contextRef="#ctx0" brushRef="#br0" timeOffset="78961.89">5941 3476 6281,'-23'-9'5954,"5"-10"-1073,7-9-16,10 15-3097,10 0-328,7 5-879,16 5-201,5 6-304,14 3-40,3 5 8,4 2 0,-3 2 160,-8 3-112,-10 1-248,-6 4-561,-10-5-895,-8 8-3785,1-3 472</inkml:trace>
  <inkml:trace contextRef="#ctx0" brushRef="#br0" timeOffset="79298.64">6378 3619 2937,'34'77'3586,"-32"-72"-2899,-1 0 1,0 0-1,-1 0 1,1 1-1,-1-1 1,0 0-1,0 1 1,0-1-1,-1 0 1,0 0-1,0 0 0,0 1 1,-1-1-1,1 0 1,-1 0-1,-1-1 1,1 1-1,-1 0 1,1-1-1,-1 1 1,-1-1-1,0 2-687,-2-5 3469,3-11-922,2-15-641,2-1-1574,0 0 0,2 0 1,1 0-1,1 1 0,8-22-332,-11 40 27,1 0-1,0 0 0,0 0 1,1 0-1,0 0 1,1 1-1,-1 0 1,1-1-1,0 2 1,3-4-27,-4 6 0,0 0 0,-1 1 0,1-1 1,0 1-1,0 0 0,0 0 0,1 0 0,-1 1 1,0-1-1,1 1 0,-1 0 0,1 0 1,-1 1-1,1 0 0,-1-1 0,1 1 1,-1 1-1,3-1 0,10 4-468,0 0 0,0 1 0,-1 0 0,1 1 0,-1 1 0,-1 1 0,0 0 0,14 11 468,27 12-4754,1-6-3548,-23-13 2605</inkml:trace>
  <inkml:trace contextRef="#ctx0" brushRef="#br0" timeOffset="79690.94">6893 3636 3777,'15'-2'987,"32"-6"2455,-44 8-2959,-1-1 0,0 1 0,0-1 0,0 0 1,0 0-1,0 0 0,-1 0 0,1 0 0,0 0 0,0-1 0,-1 1 0,1 0 0,-1-1 1,1 1-1,-1-1 0,1 0 0,-1 0 0,0 1 0,1-3-483,-2 4 166,0-1 1,1 1-1,-1-1 0,0 1 1,0-1-1,1 0 0,-1 1 1,0-1-1,0 1 0,0-1 1,0 0-1,0 1 0,0-1 1,0 0-1,0 1 0,0-1 1,0 1-1,0-1 0,-1 0 1,1 1-1,0-1 0,0 1 1,-1-1-1,1 0 0,0 1 1,-1-1-1,1 1 0,0-1 1,-1 1-1,1 0 0,-1-1-166,-20-4 2676,-28 11-711,46-6-1740,-22 4 69,-1 2 0,1 0-1,0 1 1,0 2 0,1 1 0,0 0-1,0 2 1,-3 3-294,25-14 2,1 0 0,-1 0 0,1 0 0,-1 1 0,1-1 0,-1 0 0,1 1 0,-1-1-1,1 1 1,0-1 0,0 1 0,0-1 0,0 1 0,0 0 0,0 0 0,0 0 0,1-1 0,-1 1 0,0 1-2,2-2 1,-1 0 1,0 0-1,0 0 0,1 0 0,-1 0 1,0 0-1,1 0 0,-1 0 1,1 0-1,-1 0 0,1 0 1,-1 0-1,1 0 0,0-1 1,0 1-1,-1 0 0,1 0 1,0-1-1,0 1 0,0 0 1,0-1-1,0 1 0,0-1 1,0 1-2,4 1 7,1 0 0,0 0 0,-1 0 0,1 0 0,0-1 0,0 0 0,0 0 0,0-1 0,0 0 0,5 0-7,8-3 22,-1 0 1,0-1 0,0-1-1,-1 0 1,0-1 0,0-1-1,0-1 1,0-1 0,-2 0-1,1-1 1,-1-1 0,0 0-1,3-5-22,-9-2 55,-8 8-47,-7 32-43,5-11 31,-1 3 29,1-1-1,1 1 0,0-1 0,0 1 0,2-1 0,1 5-24,-3-14-34,1 0 1,-1-1 0,1 1-1,0-1 1,0 1-1,1-1 1,-1 0-1,1 1 1,0-1-1,-1 0 1,1 0 0,1 0-1,-1 0 1,0 0-1,1-1 1,0 1-1,-1-1 1,1 1-1,0-1 1,0 0-1,0 0 1,1-1 0,-1 1-1,0 0 1,1-1-1,-1 0 1,1 0-1,0 0 34,49-2-8099,-46 0 6959,26-2-4416</inkml:trace>
  <inkml:trace contextRef="#ctx0" brushRef="#br0" timeOffset="79691.94">7299 3592 9722,'-14'-4'9463,"7"11"-4186,8 27-3743,-1-28-1467,16 82 428,-15-82-446,0 0 0,1-1-1,0 1 1,0 0 0,0-1 0,1 0 0,-1 1 0,1-1 0,1 0-1,-1-1 1,1 1 0,0 0 0,0-1 0,2 1-49,-5-4 42,0 0-1,1 0 1,-1-1 0,1 1 0,-1-1-1,1 1 1,-1-1 0,1 0-1,-1 0 1,1 0 0,0 1 0,-1-1-1,1-1 1,-1 1 0,1 0 0,-1 0-1,1 0 1,0-1 0,-1 1 0,1-1-1,-1 0 1,0 1 0,1-1-1,0-1-41,1 1-418,0-1 0,0 0-1,0-1 1,0 1 0,-1 0-1,1-1 1,-1 1 0,0-1-1,0 0 1,2-2 418,8-22-3480</inkml:trace>
  <inkml:trace contextRef="#ctx0" brushRef="#br0" timeOffset="80031.4">7359 3405 7402,'-26'-22'3968,"-4"2"-263,6 4-1968,3 10-449,12 9-928,7 8 0,11 5 2489,8 5-6594,2-5 3289</inkml:trace>
  <inkml:trace contextRef="#ctx0" brushRef="#br0" timeOffset="80663.82">7546 3517 10378,'9'39'10364,"2"24"-6591,-5-24-2616,-4-24-706,-1 0-1,0 0 1,-1 1-1,-1-1 1,-1 0-1,0 3-450,7-29 201,0-1-1,1 1 0,1 0 1,-1 0-1,2 1 0,1-2-200,-3 4 108,1-2-93,0-1 0,1 2 0,0-1 0,1 1 0,0 1 0,1-1 0,0 2 0,4-3-15,-12 8-2,0 0 0,1 1 0,-1 0 0,1 0 0,0 0 0,-1 0 0,1 0 0,0 0 0,0 0 0,-1 1 0,1 0 0,0-1 0,0 1 0,0 0 0,0 0 0,-1 1 0,1-1 0,0 1 0,0-1 0,-1 1 0,1 0 0,0 0 0,-1 0 0,1 0 0,0 0 0,-1 1 0,0-1 0,1 1 0,-1 0 0,0 0 0,0 0 0,0 0 0,0 0 0,2 2 2,1 5-1,0 0 1,0 0-1,-1 1 0,0-1 0,0 1 1,-1 0-1,-1 0 0,1 0 1,-2 1-1,1-1 0,-1 8 1,1 1 13,1 0-1,1 0 1,3 7-13,-6-21 3,1 0 1,0-1-1,0 1 1,1 0-1,-1-1 1,1 1-1,0-1 1,0 0-1,1 0 1,-1 0-1,1 0 1,0-1-1,0 1 1,1-1-4,1 0 5,0 0 0,0 0 0,0-1 1,1 0-1,-1-1 0,1 1 1,-1-1-1,1 0 0,0-1 0,-1 0 1,1 0-1,-1 0 0,1-1 0,0 1 1,-1-2-1,7-1-5,11-3 22,-1-1 0,1-1 0,19-10-22,-25 11 11,0-1 0,0-1 0,0-1 0,-1-1-1,-1 0 1,0-1 0,0 0 0,-1-2 0,2-3-11,-15 15 2,0 0 0,0-1 1,-1 1-1,1 0 1,-1-1-1,1 0 0,-1 1 1,0-1-1,0 0 0,0 1 1,-1-1-1,1 0 0,-1 0 1,1 0-1,-1 0 1,0 0-1,0 0 0,0 0 1,0 1-1,-1-3-2,0 3 0,0 0 0,1 0 0,-1 1 1,0-1-1,0 0 0,0 0 0,0 1 0,0-1 0,-1 1 1,1-1-1,0 1 0,-1 0 0,1-1 0,-1 1 0,0 0 1,1 0-1,-1 0 0,0 0 0,0 0 0,1 0 0,-1 1 1,0-1-1,0 1 0,0-1 0,0 1 0,0 0 0,0-1 0,0 1 1,0 0-1,0 0 0,-7 0-7,1 0 1,0 1 0,0 0 0,0 0-1,0 0 1,0 1 0,0 1-1,0-1 1,1 1 0,-1 0 0,1 1-1,0 0 1,-5 3 6,8-4-3,0 0-1,1 0 1,-1 0 0,1 1-1,0-1 1,0 1-1,0 0 1,1 0 0,-1 0-1,1 0 1,0 1 0,0-1-1,0 0 1,1 1-1,-1-1 1,1 1 0,0 0-1,1-1 1,-1 1 0,1 0-1,0 0 1,0-1-1,0 1 1,1 2 3,0-4 1,-1 0-1,1 0 1,0 0-1,-1 0 0,1-1 1,1 1-1,-1 0 1,0-1-1,1 1 1,-1-1-1,1 1 1,0-1-1,0 0 1,0 1-1,0-1 1,0 0-1,0 0 1,1 0-1,2 1 4,1 0-1,-1 0 1,1 0 0,-1 0 0,1-1 0,0 0 0,0 0 0,5 0-4,6 1 23,0-1 0,-1-1 0,1-1 0,0 0-1,0-1 1,3-1-23,61-5 788,-29 11-6690,-25 2 1090</inkml:trace>
  <inkml:trace contextRef="#ctx0" brushRef="#br0" timeOffset="83064.15">8558 3636 8818,'-2'-21'1645,"-1"-3"357,-5 2 6319,8 22-6928,0 0-316,0 7 583,27 203 131,-18-179-1644,-9-31-136,0 0 0,0 1 0,0-1 0,1 0 0,-1 1 1,0-1-1,1 0 0,-1 0 0,0 1 0,1-1 0,-1 0 0,0 0 0,1 1 0,-1-1 0,0 0 0,1 0 0,-1 0 0,1 0 0,-1 0 0,0 0 0,1 1 0,-1-1 0,1 0 0,-1 0 0,0 0 0,1 0 0,-1-1 0,1 1 0,-1 0 0,0 0 1,1 0-1,-1 0 0,1 0 0,-1 0 0,1-1-11,3-2 88,0-1 1,1 0-1,-2-1 1,1 1-1,0 0 1,-1-1-1,0 0 1,1-1-89,21-29 128,1 1 0,2 1 0,1 1 0,2 2 0,1 1 0,17-11-128,-45 37-1,0 0 1,0 0-1,0 1 1,0 0-1,1 0 1,-1 0-1,1 0 0,-1 1 1,1 0-1,0 0 1,2-1 0,-5 2-2,-1 0-1,1 0 1,-1 0 0,1 0 0,-1 1 0,1-1 0,-1 0-1,1 1 1,-1-1 0,1 1 0,-1-1 0,1 1-1,-1 0 1,0 0 0,1-1 0,-1 1 0,0 0 0,0 0-1,0 0 1,0 1 0,0-1 0,0 0 0,0 0-1,0 0 1,0 1 0,0-1 0,-1 0 0,1 1 0,0-1-1,-1 1 1,0-1 0,1 1 0,-1-1 0,0 1-1,1-1 1,-1 1 0,0 0 2,2 23 1,0 1 0,-1-1 0,-2 0 1,-1 0-1,0 1 0,-4 6-1,7-14 41,10-24 43,10-25 23,-9 8-66,1 1-1,1 1 1,2-1-41,-12 17 1,0 0-1,1 0 1,-1 0-1,1 0 0,0 1 1,1 0-1,-1 0 1,1 0-1,0 1 1,0-1-1,0 1 0,0 1 1,6-2-1,-10 3-4,1 1-1,-1 0 1,0 0 0,1 0 0,-1 0 0,1 0-1,-1 0 1,0 1 0,1-1 0,-1 1 0,0 0-1,0 0 1,1 0 0,-1 0 0,0 0 0,0 0-1,0 0 1,0 1 0,0-1 4,39 36-43,-14-11 39,-18-20 9,0-1 0,0 0 0,1-1 1,-1 0-1,1-1 0,0 0 0,0-1 0,0 0 0,1 0 0,-1-1 0,0 0 0,1-1 0,-1 0 1,0-1-1,1 0 0,2-1-5,-1 0 11,0 0 0,0 0 0,0-2 0,-1 1-1,1-1 1,-1-1 0,0 0 0,0-1 0,-1 0 0,0 0 0,0-1 0,0-1 0,-1 0 0,1 0-11,-9 7 4,1-1-1,-1 1 1,1-1 0,-1 1-1,1-1 1,-1 0 0,0 1 0,0-1-1,0 0 1,0 0 0,0 0-1,0 1 1,0-1 0,-1 0 0,1 0-1,-1-1 1,0 1 0,1 0-1,-1 0 1,0 0 0,0 0 0,0 0-1,0 0 1,-1 0 0,1 0-1,0 0 1,-1 0 0,0 0 0,1 0-1,-1 0 1,0 0 0,0 0-1,0 0 1,0 1 0,0-1 0,-1 0-1,1 1 1,0-1 0,-1 1-1,1-1 1,-1 1 0,0 0 0,1-1-1,-1 1 1,-2-1-4,0 0 0,0 0 0,0 0 1,0 0-1,0 1 0,-1-1 0,1 1 0,-1 0 0,1 0 1,-1 0-1,1 1 0,-1 0 0,0 0 0,1 0 0,-1 0 1,1 1-1,-1 0 0,1 0 0,-1 0 0,1 0 0,-1 1 1,0 0-1,2-1-3,0 1 1,0 0 0,0 0 0,0 0 0,0 0 0,0 0 0,1 1 0,-1-1-1,1 1 1,-1 0 0,1 0 0,0 0 0,0 0 0,0 0 0,1 0-1,-1 0 1,1 1 0,-1-1 0,1 0 0,0 1 0,1-1 0,-1 1 0,0 0-1,1-1 1,0 1 0,0-1 0,0 1 0,1 0 0,-1-1 0,1 1-1,-1-1 1,1 1 0,0-1 0,1 1 0,-1-1 0,1 0 0,-1 0 0,1 1-1,0-1 1,1 0 2,2 6 5,0-1 0,1 0 0,0 0-1,1 0 1,0-1 0,0 0 0,0-1-1,1 1 1,0-1 0,0-1 0,1 0-1,-1 0 1,1 0 0,5 1-5,-7-4 7,0 0 1,0 0-1,0-1 1,1 0-1,-1 0 1,0-1-1,0 0 1,1 0-1,-1-1 1,0 0-1,0 0 0,1 0 1,-1-1-1,0 0 1,-1-1-1,3 0-7,9-7 34,0 0-1,0-1 1,-1-1-1,15-13-33,-5 4 31,-21 16-25,22-15 29,-27 19-35,0 0 0,-1 0-1,1 1 1,0-1 0,0 0 0,1 1 0,-1-1 0,0 1-1,0-1 1,0 1 0,0 0 0,0 0 0,0-1-1,1 1 1,-1 0 0,0 0 0,0 0 0,0 0 0,1 0-1,-1 0 1,0 1-26,-1-1-1,3 18-41,7 122 83,-11-139-14,1 1 1,0-1-1,0 0 1,1 1-1,-1-1 1,0 1 0,0-1-1,1 0 1,-1 0-1,1 1 1,-1-1-1,1 0 1,-1 0 0,1 1-1,0-1 1,-1 0-1,1 0 1,0 0-1,0 0 1,0 0-1,0 0 1,1 1-2,-1-2 3,0 0-1,0 0 1,0 0 0,1 0 0,-1 1-1,0-1 1,0-1 0,0 1-1,0 0 1,1 0 0,-1 0 0,0-1-1,0 1 1,0 0 0,0-1-1,0 1 1,0-1 0,0 1 0,0-1-1,1 0-2,7-6 22,0-1-1,0 1 0,0-1 0,6-9-21,-9 10 1,27-29 20,-24 24-17,1 0 0,1 1-1,0 1 1,0-1 0,1 2-1,0-1 1,9-3-4,-19 12-2,0 0 0,0 1 0,0-1-1,0 1 1,1 0 0,-1-1 0,0 1 0,0 0 0,0 0 0,1 0 0,-1 0-1,0 1 1,0-1 0,0 1 0,1-1 0,-1 1 0,0 0 0,0 0-1,0 0 1,0 0 0,0 0 0,0 0 0,-1 1 0,1-1 0,0 0-1,0 1 1,-1 0 0,1-1 0,-1 1 0,0 0 0,1 0 0,-1 0 0,0 0-1,0 0 1,0 0 2,7 12 5,0 1 0,-1 0 0,-1 1 0,2 6-5,-3-10 7,14 27 6,-19-37-4,1-1 1,-1 0-1,1 1 0,-1-1 1,1 0-1,0 0 0,0 1 0,-1-1 1,1 0-1,0 0 0,0 0 1,0 0-1,0 0 0,0 0 1,1 0-1,-1-1 0,0 1 0,0 0 1,1-1-1,-1 1 0,0-1 1,0 1-1,1-1 0,-1 1 1,1-1-1,-1 0 0,0 0 0,1 0-9,13-27-6917,-6 5 4874,6-10-282,-1 0 1,-2 0-1,-2-2 1,-1 1-1,0-6 2325,34-161 907,42-94 9131,-78 274-8881,-2-1 1,0 1-1,-1-1 0,-1 0 0,-1 0 0,-1-4-1157,-21 198 2417,4-25-1683,7 1 0,9 122-734,1-265 19,7 71 100,-7-73-94,0 0 1,0 0-1,0 0 0,0 0 0,0 0 1,1 0-1,0 0 0,0-1 1,0 1-1,0-1 0,0 1 1,1-1-1,0 0 0,-1 0 0,4 2-25,-6-7 37,1 0-1,0-1 0,-1 1 1,0 0-1,0-1 0,0 1 1,0 0-1,0-1 1,0 1-1,0 0 0,-1-1 1,0 0-37,-2-7-20,0 0 1,-1 1-1,0 0 1,0 0-1,-1 0 1,0 0-1,-1 1 1,0 0 0,0 0-1,-4-3 20,-19-19-422,-31-26 422,10 11-84,42 38 88,1-1 0,-1 0 0,1-1 0,1 1 0,0-2-1,0 1 1,0-1-4,5 8 3,0 0 0,0 0-1,1 0 1,-1 0 0,0 0-1,1 0 1,-1 0 0,1 0-1,0 0 1,0 0 0,0 0 0,0 0-1,0 0 1,0 0 0,0 0-1,1 0 1,-1 0 0,1 0-1,-1 0 1,1 0 0,0 0 0,0 0-1,0 0 1,0 0 0,0 1-1,0-1 1,0 0 0,1 1-1,-1-1 1,1 1 0,-1-1-1,1 1 1,-1 0 0,1 0 0,0 0-1,0 0 1,-1 0 0,1 0-1,0 0 1,2 0-3,13-6 24,1 1 0,0 1 0,0 1 1,1 0-1,-1 2 0,15-1-24,116 0 145,-122 3-103,88 7 329,-28 0-6311,-45-6 1526</inkml:trace>
  <inkml:trace contextRef="#ctx0" brushRef="#br0" timeOffset="83823.93">11486 3611 9306,'0'-3'3537,"0"1"696,0-4-2641,0 2 32,2-3-695,-1 5-225,0-4-488,6 1 432,11-8 336,13 1-5433,37-11 2505</inkml:trace>
  <inkml:trace contextRef="#ctx0" brushRef="#br0" timeOffset="88865.64">15001 2189 1856,'5'-12'3855,"1"-4"3873,-9 13-4021,-8 8-943,-141 93-239,120-76-2200,1 1 0,2 1 0,0 1 0,1 2 0,2 1 0,1 1 0,1 1 0,-16 29-325,27-41 38,0 1 1,2 0-1,1 1 1,0 0-1,1 1 1,2 0-1,0 0 1,1 1 0,1 0-1,-1 13-38,6-28 5,1-1 1,0 1-1,0-1 0,1 0 0,0 1 1,0-1-1,0 0 0,1 0 0,0 0 1,0-1-1,0 1 0,1-1 0,0 1 1,0-1-1,0 0 0,1 0 0,-1-1 1,1 0-1,0 0 0,1 0 0,-1 0 1,1-1-1,-1 0 0,1 0 0,0 0 1,0-1-1,0 0 0,1 0 1,-1 0-1,1-1 0,-1 0 0,0 0 1,1-1-1,5 0-5,8-2-6,1-1 1,-1-1 0,0-1-1,0 0 1,-1-2 0,9-4 5,-21 8-4,0 0-1,0-1 1,0 0 0,-1 0 0,1-1 0,-1 0 0,0 0 0,-1 0 0,1-1 0,-1 0 0,0 0 0,-1 0 0,1 0 0,-1-1 0,-1 0 0,1 0 0,-1 0-1,2-6 5,-4 9 3,0-1-1,0 1 0,0 0 1,0-1-1,-1 1 0,0 0 1,0-1-1,0 1 0,-1 0 1,0-1-1,1 1 0,-1 0 1,-1-1-1,1 1 0,-1 0 1,1 0-1,-1 0 0,-2-2-2,0 0 3,-1 0 0,1 0 0,-1 0 0,-1 1 0,1 0 0,-1 0 0,0 0 0,0 1 0,0 0 0,-5-3-3,0 1-1,1 1 1,-1 1-1,1-1 1,-1 2-1,-1-1 1,1 1-1,0 1 1,-1 0-1,1 1 0,-1 0 1,1 1-1,-1 0 1,0 1-1,0 0 1,10-1 22,0 1 1,0-1-1,0 1 0,0-1 0,0 1 0,0-1 0,0 1 0,0 0 0,1 0 0,-1 0 0,0 0 0,0 0 0,1 0 0,-1 1 0,1-1 0,-1 0 0,1 1 0,0 0 0,-1-1 0,1 1 0,0 0 0,0-1 0,0 1 0,0 0-22,2 19-1297,12 3-4717,-2-10 1282</inkml:trace>
  <inkml:trace contextRef="#ctx0" brushRef="#br0" timeOffset="89457.51">15098 2452 5393,'-3'-2'433,"0"1"-1,-1 0 1,1 0-1,-1 0 1,1 0-1,-1 1 1,1-1-1,-1 1 1,0 0-1,1 0 1,-1 1-1,1-1 1,-1 1-1,1-1 1,-1 1-1,1 0 1,0 0-1,-1 1 1,-2 1-433,1 0 310,0 1 1,0-1-1,1 1 1,0 0-1,-1 0 1,1 1-1,1-1 1,-1 1-1,1 0 1,0 0-1,-2 3-310,-6 15 397,1 1-1,1 1 0,1 0 1,1 0-1,1 3-396,6-28 12,-4 18 170,-3 10 44,1 0 0,1 0-1,2 4-225,2-25 24,1-1 1,0 1-1,0 0 0,0-1 0,1 1 0,0 0 0,0-1 1,1 1-1,0-1 0,0 1 0,1-1 0,-1 0 0,1 0 0,1 0 1,2 4-25,-3-7 12,0 0 1,0-1 0,0 1 0,0-1 0,0 0 0,0 0 0,1 0-1,-1-1 1,1 1 0,0-1 0,-1 0 0,1 0 0,0 0-1,0 0 1,-1-1 0,1 1 0,0-1 0,0 0 0,0 0 0,0 0-1,0-1 1,-1 0 0,1 1 0,0-1 0,0-1 0,-1 1-1,1 0 1,-1-1 0,3-1-13,7-3 42,-1 0 0,1-1-1,-1 0 1,0-1-1,-1-1 1,0 1 0,7-9-42,-1 0 142,-1-2 1,-1 0-1,-1 0 0,0-2 1,-2 1-1,4-10-142,-11 21 100,-1 0 0,1-1 1,-2 1-1,0-1 0,0 0 0,-1 0 1,0 0-1,0 0 0,-1 0 0,-1 0 1,1 0-1,-2 0 0,0 0 0,0-1 0,0 1 1,-3-5-101,2 10 64,-1 0 0,0 1 0,0-1 0,0 1 0,0 0-1,-1 0 1,1 0 0,-1 0 0,0 1 0,0-1 0,-1 1 0,1 0 0,-1 0 0,1 1 0,-1-1 0,0 1 0,0 0 0,0 0 0,0 1 0,-1 0 0,1 0 0,0 0 0,0 0 0,-1 1 0,1 0 0,-1 0 0,1 0 0,0 1 0,-1 0 0,1 0 0,0 0 0,0 1 0,-1 0-64,5-2-110,1 0 0,-1 0 1,0 1-1,1-1 0,-1 0 1,1 1-1,-1-1 0,0 1 1,1-1-1,-1 1 0,1-1 1,0 1-1,-1-1 0,1 1 1,-1-1-1,1 1 0,0 0 1,-1-1-1,1 1 0,0-1 1,0 1-1,0 0 0,-1-1 1,1 1-1,0 0 0,0-1 1,0 1-1,0 0 0,0-1 0,0 1 1,0 0-1,0 0 0,1-1 1,-1 1-1,0 0 0,0-1 1,0 1-1,1-1 0,-1 1 1,0 0-1,1-1 0,-1 1 1,1-1-1,-1 1 0,0-1 1,1 1 109,14 14-3458</inkml:trace>
  <inkml:trace contextRef="#ctx0" brushRef="#br0" timeOffset="89928.15">15660 2239 6273,'-3'-5'1725,"2"3"-1026,0 0-1,0 0 0,-1 0 0,1 0 0,0 0 0,-1 0 0,1 0 1,-1 0-1,0 1 0,1-1 0,-1 1 0,0-1 0,-2 0-698,2 1 135,0 1 0,-1 0 0,1 1 0,0-1 0,0 0-1,0 1 1,-1-1 0,1 1 0,0 0 0,0-1 0,0 1-1,0 0 1,0 0 0,0 1 0,0-1 0,1 0 0,-1 1-1,0-1-134,-6 4 227,1 1 0,-1 0 0,1 0-1,0 0 1,1 1 0,0 0 0,0 0-1,0 0 1,1 1 0,-1 1-227,5-7 17,0 0 1,0 0-1,0 0 1,0 0-1,1 1 0,-1-1 1,1 0-1,-1 0 1,1 0-1,0 1 1,0-1-1,0 0 1,0 0-1,0 0 1,0 1-1,0-1 1,1 0-1,-1 0 0,1 0 1,0 1-1,0-1 1,0 0-1,0 0 1,0 0-1,0 0 1,0-1-1,0 1 1,1 0-1,-1 0 1,1-1-1,-1 1 0,1-1 1,0 1-1,0-1 1,0 0-1,0 0 1,0 0-1,0 0 1,0 0-1,0 0 1,0 0-1,0-1 1,1 1-19,1 0 22,1 0 0,-1 0-1,0-1 1,1 0-1,-1 0 1,0 0 0,1 0-1,-1-1 1,1 1-1,-1-1 1,0 0 0,0 0-1,0-1 1,1 1-1,-1-1 1,-1 0-1,1 0 1,0 0 0,0-1-1,-1 1 1,1-1-1,2-3-20,-4 5 18,0-1 0,0 0 0,0 0 1,1 0-1,-2 0 0,1 0 0,0 0 0,0 0 0,-1-1 0,1 1 0,-1-1 0,0 1 0,0-1 0,0 0 0,0 1 0,0-1 0,-1 0 0,1 0 0,-1 1 0,1-1 0,-1 0 0,0 0 0,0 0 0,-1 0 0,1 1 0,0-1 0,-1 0 0,0 0 0,0 1 1,0-1-1,0 0 0,0 1 0,0-1 0,-1 1 0,1-1-18,-5-1 171,5 5-4627,1 0 948</inkml:trace>
  <inkml:trace contextRef="#ctx0" brushRef="#br0" timeOffset="90685.98">16004 2134 5577,'-6'-2'10546,"-3"7"-6413,-16 18-4239,11-9 1091,-12 11-592,1 2 0,1 0-1,1 2 1,-11 19-393,-8 22 124,3 3-1,-3 15-123,30-59-16,1 1-1,1 0 0,2 1 1,1 0-1,1 0 1,2 1-1,0 9 17,4-39-156,0 0 1,0 0-1,-1 0 1,1 0-1,0 0 1,1 0-1,-1 0 1,0 0-1,1 0 1,-1 0-1,1 0 1,-1 0-1,1 0 1,0 0-1,0 0 0,0 0 1,0-1-1,0 1 1,0 0-1,0-1 1,1 1-1,-1-1 1,1 1-1,-1-1 1,1 0-1,-1 0 1,2 1 155,0-1-312,0 0-1,1-1 1,-1 1 0,1 0 0,-1-1 0,0 0 0,1 0-1,-1 0 1,1-1 0,-1 1 0,1-1 0,-1 1 0,0-1-1,4-2 313,13-4-850,0-2-1,0 0 0,-1-2 0,12-8 851,-15 9 434,-1-1 1,-1-1 0,0 0 0,0-1-1,6-9-434,-15 17 414,0-1 0,-1 1 0,0-1-1,0 1 1,-1-1 0,1 0 0,-1-1-1,-1 1 1,1 0 0,-1-1 0,0 0-1,0 1 1,-1-1 0,0 0 0,0 0 0,-1-4-414,0 10 73,1 0 0,-1 0 0,-1 1 0,1-1 0,0 0 0,0 0 0,0 0 1,0 0-1,-1 0 0,1 0 0,0 0 0,-1 0 0,1 0 0,-1 1 0,1-1 0,-1 0 1,1 0-1,-1 0 0,0 1 0,1-1 0,-1 0 0,0 1 0,0-1 0,1 1 1,-1-1-1,0 1 0,0-1 0,0 1 0,0-1 0,0 1 0,1 0 0,-1 0 1,0-1-1,0 1-73,-2 0 93,0 1 0,0-1 0,0 0 0,0 1 0,0 0 0,0 0 0,0 0 0,1 0 0,-1 0 0,0 1 1,1-1-1,-1 1-93,-7 4 155,1 0 0,0 1 0,0 0 0,1 1 1,0 0-1,-2 3-155,2 0 112,0 1 1,1 0 0,1 1-1,0-1 1,0 1 0,0 7-113,3-13 20,1 0 0,0 1 0,1-1 0,-1 1 0,2-1 0,-1 1 0,1-1 0,0 1 0,1 0 0,-1-1 0,2 1 0,0 4-20,-1-9 7,1 1 0,-1-1 0,1 0-1,0 0 1,0 0 0,0-1 0,0 1 0,0 0 0,1-1-1,-1 1 1,1-1 0,-1 0 0,1 0 0,0 0 0,0 0 0,0 0-1,0-1 1,0 1 0,0-1 0,1 0 0,-1 0 0,0 0-1,1 0 1,-1-1 0,1 1 0,-1-1 0,1 0 0,-1 0-1,1 0 1,-1-1 0,1 1 0,-1-1 0,2 0-7,6-1 26,0 0 1,0-1-1,-1 0 1,1-1-1,-1 0 1,0-1-1,0 0 1,0-1-1,7-5-26,-12 7 17,0 0 1,0 0-1,-1 0 1,1-1-1,-1 0 0,-1 0 1,1 0-1,0 0 0,-1 0 1,0-1-1,-1 0 0,1 0 1,-1 1-1,0-1 0,0-1 1,-1 1-1,1-6-17,-2 9 22,0-1 0,0 1 0,0-1 0,-1 1 1,1-1-1,-1 1 0,0-1 0,0 1 0,-1 0 0,1 0 0,0-1 0,-1 1 0,0 0 0,0 0 0,0 0 0,0 1 0,0-1 1,-1 0-1,1 1 0,-1 0 0,1-1 0,-1 1 0,0 0 0,0 0 0,0 1 0,0-1 0,0 1 0,-1-1 0,1 1 1,0 0-1,-1 0 0,0 0-22,-49-6 558,51 7-611,0-1 0,0 1 0,0 0 0,0 0 1,0 1-1,0-1 0,0 0 0,0 1 0,1-1 1,-1 1-1,0-1 0,0 1 0,0 0 0,1 0 0,-1 0 1,0 0-1,1 0 0,-1 0 0,1 0 0,-1 1 1,1-1-1,-1 0 0,1 1 0,-1 0 53,3 10-4453,5-6 22</inkml:trace>
  <inkml:trace contextRef="#ctx0" brushRef="#br1" timeOffset="97362.31">17086 2024 1560,'-5'-6'1457,"0"0"-1,0-1 1,0 1 0,1-1-1,-3-6-1456,1-7 5719,6 19-4580,0 1-262,3 14 1146,6 44-1343,-2 0 0,-3 0-1,-2 0 1,-3 0 0,-2 0 0,-3 0-680,-15 77 678,-11 78 788,6 32-1466,-2 71 751,6-101 302,8 79-1053,13-211 225,-1-12 210,4 0-1,9 58-434,-9-108 138,-2 0 0,0 0 0,-1 0 0,-1 0 0,-1-1 0,-3 10-138,-1 17 422,6-40-350,1-1 1,0 1 0,1 0-1,-1 0 1,2 0 0,-1-1-1,1 3-72,0-3 52,-1 0 0,0-1 0,0 1 0,0 0-1,-1 0 1,0 0 0,0 0 0,-1 0 0,1 0-1,-2 3-51,1-3 41,1 1-1,0-1 0,0 1 0,0 0 0,1-1 0,0 1 0,2 3-40,0 20 414,-3-30-418,0 0 0,0-1 0,-1 1-1,1 0 1,0 0 0,-1 0 0,1-1 0,0 1-1,-1 0 1,1 0 0,-1 0 0,1 0 0,0 0-1,-1 0 1,1 0 0,0 0 0,-1 0 0,1 0-1,-1 0 1,1 0 0,0 0 0,-1 0 0,1 0-1,0 0 1,-1 0 0,1 1 0,0-1-1,-1 0 1,1 0 0,0 0 0,-1 1 0,1-1-1,0 0 1,-1 0 0,1 1 0,0-1 0,0 0-1,-1 0 1,1 1 0,0-1 0,0 0 0,0 1-1,0-1 1,-1 1 4,-15 13-275,10-7-131,0 0 0,1 0-1,0 1 1,1-1 0,-4 8 406,8-6-5025,-2-12 268</inkml:trace>
  <inkml:trace contextRef="#ctx0" brushRef="#br1" timeOffset="100761.19">17057 2075 4601,'0'1'153,"0"-1"0,0 1 0,0-1 0,0 0-1,0 1 1,0-1 0,0 1 0,0-1 0,0 0 0,0 1 0,0-1 0,0 0 0,0 1-1,1-1 1,-1 1 0,0-1 0,0 0 0,0 1 0,0-1 0,1 0 0,-1 1 0,0-1-1,0 0 1,1 0 0,-1 1 0,0-1 0,0 0 0,1 0 0,-1 1 0,0-1 0,1 0-1,-1 0 1,0 0 0,1 1 0,-1-1 0,1 0 0,-1 0 0,0 0 0,1 0 0,-1 0-1,0 0 1,1 0 0,-1 0 0,1 0 0,-1 0-153,30 6 1651,28-4-489,1-1-1,0-4 1,-1-2-1,21-6-1161,32-1 747,791-35 794,-1 52-749,-363 33-393,-325-16-227,1-9 0,83-12-172,619-23 1029,-509 45-913,-86-2-26,-263-23 7,-39-7-24,98 0-17,78 5-56,-191 4 9,0 0 1,1-1-1,-1 0 0,0 0 0,0 0 0,0 0 0,0-1 1,2-1-10,30-7-11,-34 12 14,0-1-1,0 1 1,0-1-1,0 1 1,-1 0 0,1 0-1,-1 0 1,1 0 0,-1 0-1,0 0 1,1 0 0,-1 0-1,0 0 1,-1 1-1,1-1 1,0 0 0,-1 1-3,5 8 19,0-2-4,-2 0 1,1 1-1,-1 0 0,0 0 1,-1 0-1,0 0 0,-1 0 1,0 6-16,4 47 263,11 57-263,-6-56 147,1 55-147,-11-26 106,-4-1-1,-12 64-105,-40 178 351,36-206 4,6 1-1,3 78-354,6-68 929,-19 109-929,6-154 216,8-44 118,-2 35-334,11-69 82,2 0-1,0-1 0,0 1 0,3 7-81,3 55 338,-9-45-218,1-22-86,0 1 1,1-1 0,0 1 0,0 0-1,1-1 1,1 1 0,0-1 0,1 0-1,2 9-34,-4-19 11,-1-1 0,0 1 0,0 0 0,1 0 0,-1-1 1,0 1-1,0 0 0,0-1 0,0 1 0,0 0 0,0-1 0,0 1 0,0 0 0,0-1 0,0 1 0,-1 0 0,1 0 0,0-1 0,0 1 0,-1-1 0,1 1 0,0 0 0,-1-1 1,1 1-1,-1-1 0,1 1 0,-1-1 0,1 1 0,-1-1 0,1 1 0,-1-1 0,0 1-11,-27 13-18,15-9 41,-15 5-14,-2-2 1,1-1-1,-1-2 0,0 0 1,0-2-1,-28-1-9,-94 0 20,-614-6 24,-398-104 4,1142 105-48,-359-42 2,-837-68 12,914 117-9,122 1-2,102-4-7,0 4 1,0 4-1,0 2 0,-42 15 4,-15 2 14,-86 6-14,95-16 8,8-2 249,-114 2-257,97-27 200,127 9 471,11 3-309,21-2-4641,-5-10 788</inkml:trace>
  <inkml:trace contextRef="#ctx0" brushRef="#br1" timeOffset="101994.19">17322 2972 9874,'-3'0'3793,"0"-1"784,2-1-2729,0 1 137,1-2-609,17-9-184,30-7-504,54-8-143,-42 13-217,12 3-80,0 3-112,15-8-32,-2 7 144,6 0-104,-12 3-256,-14 0 1320,-27 4-6577,-28-1 2192</inkml:trace>
  <inkml:trace contextRef="#ctx0" brushRef="#br1" timeOffset="102396.12">17577 2971 9042,'-16'7'7115,"27"1"-1497,16 7-4942,90 66 74,-95-68-678,1 1 0,-2 2 0,0 0 0,0 1 0,-2 1 0,1 2-72,-14-14 19,-1 1 1,0-1-1,-1 1 1,1-1 0,-1 1-1,-1 0 1,1 1-1,-1-1 1,-1 1 0,1-1-1,-1 1 1,0 0-1,-1 0 1,0 0 0,0 0-1,-1 0 1,0 0-1,0 0 1,-1 0 0,0 0-1,-1 0 1,0 3-20,-3 6 154,0 1-1,-2-1 1,0-1 0,0 1 0,-2-1-1,0-1 1,0 0 0,-2 0 0,0-1 0,-1 1-154,3-6 96,0 0 1,-1 0 0,0-1 0,-1 0-1,1-1 1,-1 0 0,-1 0 0,1-2 0,-1 1-1,0-1 1,0-1 0,-1 0 0,1-1-1,-7 1-96,12-3 50,3 0-11,1 0 0,-1 0 1,0-1-1,0 1 0,0-1 0,0 0 1,0 0-1,1 0 0,-1 0 0,0-1 1,0 0-1,0 0 0,0 0 0,1 0 1,-1 0-1,-1-2-39,5 3-192,0-1-1,1 0 1,-1 1 0,1-1-1,-1 0 1,1 1 0,-1-1-1,1 1 1,-1-1 0,1 1 0,0-1-1,-1 1 1,1-1 0,0 1-1,-1 0 1,1-1 0,0 1-1,-1 0 1,1 0 0,0-1-1,0 1 1,0 0 0,-1 0 0,1 0-1,0 0 193,22-2-3902</inkml:trace>
  <inkml:trace contextRef="#ctx0" brushRef="#br1" timeOffset="103184.75">17923 3463 11554,'23'44'3869,"-23"-44"-3760,0 0-1,-1-1 1,1 1-1,0 0 1,0 0-1,0 0 1,0 0-1,-1 0 0,1 1 1,0-1-1,0 0 1,0 0-1,0 0 1,0 0-1,-1 0 1,1 0-1,0 0 1,0 0-1,0 0 0,0 0 1,0 0-1,-1 0 1,1 1-1,0-1 1,0 0-1,0 0 1,0 0-1,0 0 1,0 0-1,0 0 1,0 1-1,0-1 0,0 0 1,-1 0-1,1 0 1,0 0-1,0 0 1,0 1-1,0-1 1,0 0-1,0 0 1,0 0-1,0 0 1,0 1-1,0-1 0,0 0 1,1 0-109,-2 0 39,1-1 1,0 1-1,0 0 1,0-1-1,0 1 1,0-1-1,-1 1 1,1 0-1,0-1 1,0 1-1,0-1 1,0 1-1,0-1 1,1 1-1,-1 0 0,0-1 1,0 1-1,0-1 1,0 1-1,0 0 1,0-1-1,1 1 1,-1-1-1,0 1 1,0 0-1,1-1 1,-1 1-1,0 0 1,0 0-1,1-1 0,-1 1 1,0 0-1,1 0 1,-1-1-1,1 1 1,-1 0-1,0 0 1,1 0-1,-1-1 1,0 1-1,1 0 1,-1 0-1,1 0 1,-1 0-1,1 0 1,-1 0-1,0 0 0,1 0-39,16-5 595,98-32 961,-102 32-1517,-1-1-1,1 0 0,-1-1 0,0 0 0,-1-1 0,0 0 0,7-7-38,-16 13 17,-1 1 1,1-1-1,0 1 0,-1-1 0,1 0 0,-1 0 0,0 1 1,1-1-1,-1 0 0,0 0 0,0-1 0,0 1 0,0 0 0,-1 0 1,1 0-1,-1 0 0,1-1 0,-1 1 0,0 0 0,0-1 1,0 1-1,0-1-17,-1 1 29,1 0 1,-1 0-1,0 0 1,0 0-1,0 0 1,-1 0-1,1 0 0,-1 0 1,1 0-1,-1 0 1,1 1-1,-1-1 1,0 1-1,0-1 1,0 1-1,0 0 1,0-1-1,0 1-29,-7-4 130,-1 1-1,0 0 1,0 1-1,0 0 1,0 0-1,-1 1 1,1 0 0,-1 1-1,0 0-129,7 0 44,0 1 1,0 0-1,0 0 1,0 0-1,1 1 1,-1-1-1,0 1 0,0 0 1,0 0-1,0 1 1,0-1-1,1 1 0,-1-1 1,1 1-1,-1 0 1,1 1-1,0-1 0,0 0 1,0 1-1,0 0 1,0 0-1,0 0 1,1 0-1,-1 0 0,1 0 1,-1 3-45,0 0 27,1 0 0,0 1 0,0-1 0,1 1 0,0-1 0,0 1 0,0-1 0,1 1 0,0-1 0,1 1 0,-1-1 0,1 1 0,0 0 0,1-1 0,-1 0 0,2 2-27,0 2 30,0 0 0,1-1 1,0 1-1,1-1 0,0 1 0,1-1 0,0-1 1,0 1-1,0-1 0,1 0 0,1-1 0,-1 0 0,1 0 1,0 0-1,2 0-30,-2-3 25,0 1 1,0-1 0,0-1-1,1 1 1,-1-1 0,1-1-1,0 0 1,0 0-1,0-1 1,0 0 0,0 0-1,1-1 1,-1 0-1,0-1 1,0 0 0,0 0-1,7-3-25,-8 2 15,0-2 1,1 1-1,-1-1 0,0 0 0,-1-1 0,1 0 0,-1 0 0,0 0 0,0-1 0,0 0 1,-1-1-1,0 1 0,2-5-15,2-1 16,-1 0 1,0-1-1,-1-1 1,-1 1-1,0-1 1,-1-1-1,2-5-16,-8 16 9,1 1 0,-1-1 0,0 0-1,-1 0 1,1 1 0,0-1 0,-1 0-1,0 1 1,-1-4-9,-6-4 44,8 11-43,-1 0 0,0 0 1,1 1-1,-1-1 0,1 0 0,-1 1 0,1-1 0,-1 0 0,1 1 1,0-1-1,-1 1 0,1-1 0,-1 0 0,1 1 0,0-1 0,-1 1 0,1-1 1,0 1-1,0-1 0,-1 1 0,1 0 0,0-1 0,0 1 0,0-1 1,0 1-1,0 0 0,0-1 0,0 1-1,-5 11 12,2 0 0,0 0 0,0 0 0,1 1 1,1-1-1,0 4-12,1-13 5,0 1 1,0 0 0,0-1-1,1 1 1,-1 0 0,1-1-1,0 1 1,0 0-1,0-1 1,1 1 0,-1-1-1,1 0 1,0 0 0,0 1-1,0-1 1,0 0 0,0-1-1,1 1 1,0 0 0,-1-1-1,1 1 1,0-1-1,0 0 1,3 2-6,4 0 19,-1 0 1,1 0-1,0-1 0,0 0 0,0-1 1,1 0-1,-1-1 0,0 0 0,1-1 1,-1 0-1,0 0 0,1-1 0,-1-1 1,0 1-1,0-2 0,6-1-19,-9 2 14,-1 0-1,1-1 0,0 1 1,-1-1-1,1-1 0,-1 1 1,0-1-1,0 0 0,0-1 1,-1 1-1,1-1 0,-1 0 1,-1-1-1,1 1 0,-1-1 1,1 0-1,-2 0 0,1 0 1,-1-1-1,0 1 0,0-1 1,0 0-1,-1 1 0,0-3-13,-1 7 6,-1 1 0,0-1-1,1 0 1,-1 1 0,0-1 0,0 0-1,0 1 1,0-1 0,0 0 0,0 1-1,-1-1 1,1 1 0,-1-1 0,1 0-1,-1 1 1,1-1 0,-1 1 0,0-1-1,0 0-5,-7 3 68,1 17-27,5-11-13,2 0 1,-1 0 0,1 0 0,-1 0-1,2 1 1,-1-1 0,1 0 0,0 0-1,1 0 1,0 0 0,0-1-1,0 1 1,1 0 0,0-1 0,0 0-1,1 1 1,0-1 0,0-1 0,0 1-1,0-1 1,1 1 0,0-1 0,0 0-1,1-1 1,-1 1 0,1-1 0,0 0-1,0-1 1,1 0 0,-1 0 0,1 0-1,-1 0 1,1-1 0,0 0-1,0-1 1,0 1 0,0-2 0,0 1-1,0-1 1,2 0-29,-7 1-40,13-2-766,-14-7-4042,-15-4 335</inkml:trace>
  <inkml:trace contextRef="#ctx0" brushRef="#br1" timeOffset="103728.66">17108 2988 6033,'-7'-2'3537,"4"-5"200,5 3-1537,-2 2 113,0 1-857,1 0-184,24-6-607,56-16-185,-36 16-96,19 8 1880,-9 2-6649,-5-9 2961</inkml:trace>
  <inkml:trace contextRef="#ctx0" brushRef="#br1" timeOffset="104777.37">19223 3348 6385,'-8'-30'4177,"13"53"3478,3 8-5873,5 24 195,3-1 0,2-1 1,14 27-1978,-31-78 47,0 1-1,1-1 1,-1 1 0,0-1 0,1 0 0,0 0 0,-1 0-1,1 0 1,0 0 0,0 0 0,0 0 0,0-1-1,0 1 1,1-1 0,-1 1 0,0-1 0,1 0-1,-1 0 1,1 0 0,-1 0 0,1-1 0,1 1-47,1-1 119,-1 1 0,1-2 0,0 1 1,-1-1-1,1 1 0,-1-1 1,1 0-1,-1-1 0,0 1 0,0-1 1,1 0-1,2-2-119,4-3 207,0 1 0,0-2-1,-1 0 1,0 0 0,-1-1 0,0 0 0,0 0-1,-1-1 1,4-6-207,-6 4 74,0 0 1,0 0-1,-1 0 0,-1-1 0,3-13-74,12-32 257,-18 57-271,-1 0 0,1 0 1,0 0-1,-1-1 0,1 1 0,0 0 0,0 0 0,0 0 0,-1 0 0,1 0 0,0 0 0,0 0 0,1 1 0,-1-1 1,0 0-1,0 1 0,0-1 0,0 0 0,1 1 0,-1-1 0,0 1 0,1 0 0,-1-1 0,0 1 0,1 0 0,-1 0 0,0 0 1,1 0-1,-1 0 0,1 0 14,41 14-3686,-32-10 1483,19 8-2160</inkml:trace>
  <inkml:trace contextRef="#ctx0" brushRef="#br1" timeOffset="105164.77">19953 3452 7970,'-18'-7'8452,"14"5"-7925,-1 0 1,1 1-1,0-1 1,0 1 0,-1 0-1,1 0 1,0 1-1,-1-1 1,1 1 0,-1 0-1,1 0 1,-2 1-528,-13 2 597,1 0 0,-1 1 1,1 1-1,0 1 0,0 0 0,-11 7-597,23-11 72,0 1 0,0 0 0,0 1 0,1-1 0,-1 1 0,1 0 0,0 0 0,0 1 0,0 0 0,1-1 0,0 2 0,0-1 0,0 0 0,0 1 0,1 0 0,0 0-1,0 0 1,0 0 0,1 0 0,-1 4-72,3-9 3,0 1 0,0-1 0,-1 1 0,1-1 0,1 1 0,-1-1 0,0 0 0,0 1-1,0-1 1,1 1 0,-1-1 0,1 1 0,-1-1 0,1 0 0,0 0 0,-1 1 0,1-1 0,0 0 0,0 0-1,0 0 1,0 0 0,0 0 0,0 0 0,0 0 0,0 0 0,1 0 0,-1 0 0,0 0 0,0-1 0,1 1-1,-1-1 1,0 1 0,1-1 0,-1 1 0,1-1 0,-1 0 0,1 0 0,-1 1 0,0-1 0,1 0 0,0-1-3,10 2 16,0-1 0,1 0 1,-1-1-1,10-2-16,-9 2 23,-6 1-3,0-1-1,0 1 1,0-1-1,1 0 1,-1-1-1,0 0 1,-1 0-1,1-1 1,0 1-1,-1-2 0,1 1 1,-1 0-1,0-1 1,0-1-1,3-2-19,-9 7 2,0 0 0,-1 0 0,1 0-1,0 0 1,0 0 0,-1 0 0,1 0 0,0 0-1,0 0 1,-1 0 0,1 0 0,0-1-1,0 1 1,-1 0 0,1 0 0,0 0 0,0 0-1,0-1 1,-1 1 0,1 0 0,0 0-1,0 0 1,0 0 0,0-1 0,0 1 0,-1 0-1,1 0 1,0-1 0,0 1 0,0 0-1,0 0 1,0-1 0,0 1 0,0 0 0,0 0-1,0-1 1,0 1 0,0 0 0,0 0-1,0-1 1,0 1 0,0 0 0,0 0-1,0-1 1,0 1 0,0 0 0,0 0 0,1-1-1,-1 1 1,0 0 0,0 0 0,0 0-1,0-1 1,0 1 0,1 0 0,-1 0 0,0 0-1,0 0 1,0-1 0,1 1 0,-1 0-1,0 0 1,0 0 0,1 0 0,-1 0 0,0 0-1,0 0 1,1-1-2,-21 9 77,18-7-73,1 0 0,0 1 0,-1-1 0,1 0 0,0 0 0,0 1 0,0-1 1,0 0-1,0 1 0,1-1 0,-1 1 0,0 0 0,1-1 0,-1 1 0,1-1 0,-1 1 0,1 0 0,0-1 1,0 1-1,0 0 0,0-1 0,0 1 0,0 0 0,0 0 0,0 0-4,2 1 19,-1-1 1,0 1-1,0-1 0,1 1 0,-1-1 0,1 0 1,0 1-1,0-1 0,0 0 0,0 0 1,0 0-1,0 0 0,1-1 0,0 1-19,3 3 74,0-2-1,1 1 0,-1-1 1,1 0-1,0 0 1,0-1-1,0 0 0,0 0 1,1-1-1,-1 1 1,6-1-74,11-6-314,-4-7-3781,-5-7 697</inkml:trace>
  <inkml:trace contextRef="#ctx0" brushRef="#br1" timeOffset="105521.29">20033 2783 9178,'-11'-47'9515,"9"37"-4552,12 37-3199,11 25-1000,-3 1 0,-3 1 0,-1 0 0,-3 0 0,-2 2 0,0 44-764,-14 70 382,0-81-173,4 2-209,2-63 51,2-1 0,0 0 1,1-1-1,2 1 0,5 12-51,2-8 134,-3-23-1163,5-8-4183,-2-4 920</inkml:trace>
  <inkml:trace contextRef="#ctx0" brushRef="#br1" timeOffset="105852.89">20315 3454 9210,'-16'-5'4297,"25"-3"208,-17 6-2185,7 12-567,-3 9-409,4 1-544,0 13-176,0 0-240,3 2-80,1-3-168,9-1 9,2-9 255,13-9-392,-1-6 80,4-14-2465,-1-2-2864,1-28-64</inkml:trace>
  <inkml:trace contextRef="#ctx0" brushRef="#br1" timeOffset="105853.89">20510 3249 6209,'-24'-41'3249,"2"8"-80,-3 7-1489,9 15-760,6 15 1665,10 10-5706,17 16 2345</inkml:trace>
  <inkml:trace contextRef="#ctx0" brushRef="#br1" timeOffset="106318.27">20965 3439 8194,'-18'4'7854,"0"-9"-4221,-4-1-1909,5 6-1042,0 0 1,-1 1 0,1 1 0,0 1 0,0 0 0,-12 4-683,11-1 182,0 0 1,0 0-1,1 2 0,0 0 1,0 1-1,1 1 0,0 0 1,1 2-1,-12 10-182,23-19 15,1 1-1,0-1 1,0 1 0,0 0-1,0 0 1,0 0 0,1 0-1,0 0 1,0 1 0,0-1-1,1 0 1,-1 1 0,1 0-1,0-1 1,0 1-1,0 4-14,1-8 3,0 1 0,1 0 0,-1-1-1,0 1 1,1-1 0,-1 1-1,1-1 1,-1 1 0,1-1-1,0 1 1,-1-1 0,1 1-1,0-1 1,0 0 0,0 1-1,0-1 1,0 0 0,1 0-1,-1 0 1,0 0-3,2 1 5,0 0-1,0-1 1,1 1-1,-1-1 1,0 0-1,0 0 1,1-1-1,-1 1 1,0 0-1,1-1 1,-1 0-1,0 0 1,3 0-5,4-1 16,0 1 0,-1-1 0,1-1-1,0 0 1,-1 0 0,0-1 0,0 0 0,0-1 0,0 0 0,0 0 0,0-1 0,-1 0 0,0-1-1,0 0 1,-1 0 0,0 0 0,0-1 0,0 0 0,-1-1 0,0 1 0,0-1 0,-1 0 0,0-1-1,0 1 1,-1-1 0,0 0 0,1-5-16,6-17 33,-2 0-1,-1 0 1,-2-1 0,-1-1-1,-2 1 1,0-1-1,-3-21-32,0-10 30,-3 1 0,-2 0 0,-4 0 0,-12-48-30,16 134 25,4 22 33,10 91 601,-6 0 0,-7 23-659,1-121 203,2 0 1,2 0 0,1 0 0,6 24-204,-5-47-164,0 0 1,2 0-1,-1-1 0,2 1 1,0-1-1,1 0 1,2 2 163,-4-7-622,1-1 1,0 0-1,0-1 0,1 1 1,0-1-1,0-1 1,3 3 621,21 11-4327</inkml:trace>
  <inkml:trace contextRef="#ctx0" brushRef="#br1" timeOffset="106720.9">21285 3612 8546,'-3'-4'1107,"0"-1"0,0 1-1,-1 0 1,0 0 0,0 0 0,0 0 0,0 1 0,-1-1 0,1 1 0,-4-2-1107,0 2 674,1-1 1,-1 1 0,1 0 0,-1 1 0,0 0 0,0 0 0,-2 1-675,0-1 273,0 1 1,0 1-1,-1 0 0,1 0 1,0 1-1,0 1 0,0-1 1,0 2-1,0-1 0,0 1 1,-8 4-274,16-6 16,1-1 0,-1 1 1,1 0-1,-1-1 0,1 1 1,0 0-1,-1 0 0,1 0 1,0 0-1,0 0 0,-1 0 1,1 0-1,0 1 0,0-1 1,0 0-1,1 0 0,-1 1 1,0-1-1,0 1-16,1-1 5,0 0 0,0-1-1,0 1 1,0 0 0,1 0 0,-1 0-1,0-1 1,0 1 0,1 0 0,-1 0 0,0-1-1,1 1 1,-1 0 0,1 0 0,-1-1-1,0 1 1,1-1 0,0 1 0,-1 0-1,1-1 1,-1 1 0,1-1 0,0 1 0,-1-1-1,1 1-4,5 2 6,0 0 1,-1-1-1,1 1 0,0-1 0,0 0 0,0-1 0,1 1 1,1-1-7,7 1 20,0-1 0,0-1 0,1 0 0,13-2-20,-21 1 12,-1 0 1,0-1 0,0 1-1,0-1 1,0-1-1,-1 1 1,1-1 0,0-1-1,-1 1 1,0-1-1,2-1-12,-8 5 1,0 0 0,0 0 0,-1 0 0,1-1 0,0 1 0,0 0 0,0 0 0,0 0 0,0 0 0,0 0 0,-1 0 0,1 0 0,0 0 0,0 0 0,0-1 0,0 1 0,0 0 0,0 0 0,0 0 0,0 0 0,0 0 0,0 0 0,-1-1 0,1 1 0,0 0 0,0 0 0,0 0 0,0 0-1,0 0 1,0-1 0,0 1 0,0 0 0,0 0 0,0 0 0,0 0 0,0-1 0,0 1 0,0 0 0,1 0 0,-1 0 0,0 0 0,0 0 0,0-1 0,0 1 0,0 0 0,0 0 0,0 0 0,0 0 0,0 0 0,0 0 0,1 0 0,-1-1 0,0 1 0,0 0 0,0 0 0,0 0 0,0 0 0,1 0 0,-1 0 0,0 0 0,0 0 0,0 0-1,0 0 1,0 0-1,0 0-1,-1 0 0,1 0 0,-1 0-1,1 0 1,-1 1 0,1-1 0,-1 0-1,1 0 1,-1 1 0,1-1 0,-1 0-1,1 1 1,-1-1 0,1 0 0,0 1-1,-1-1 1,1 1 0,0-1 0,-1 0-1,1 1 1,0-1 0,-1 1 0,1-1-1,0 1 1,0 0 1,-2 1 4,1 1 0,0 0 0,1 0-1,-1-1 1,0 1 0,1 0 0,0 0 0,-1 0-1,1 0 1,0 0 0,0 0 0,1 0 0,-1-1 0,1 1-1,-1 0 1,1 0 0,0 0 0,0-1 0,0 1 0,1 0-1,-1-1 1,0 1 0,1-1 0,0 0 0,0 1 0,-1-1-1,1 0 1,1 0 0,-1 0 0,0 0-4,3 1 15,0-1-1,-1 0 1,1 0 0,0-1-1,0 1 1,0-1 0,0 0-1,0-1 1,0 1-1,1-1 1,-1 0 0,0 0-1,0 0 1,0-1 0,0 0-1,0 0 1,3-1-15,-1 1 25,0-1 0,0 0-1,0-1 1,0 0 0,0 0-1,-1 0 1,1-1 0,3-3-25,-6 4-502,0 0 1,-1 0-1,1-1 1,-1 1-1,0-1 1,0 0-1,-1 0 1,1 0 0,-1-1 500,14-31-3317</inkml:trace>
  <inkml:trace contextRef="#ctx0" brushRef="#br1" timeOffset="107055">21497 2809 9482,'-1'-2'553,"1"1"0,-1-1 0,0 1 0,1 0 0,-1-1 0,0 1 0,0 0 0,0 0 1,0 0-1,0-1 0,0 1 0,0 0 0,0 0 0,0 0 0,0 1 0,-2-2-553,3 2 133,-1 0 1,1 0-1,-1 1 1,1-1-1,-1 0 0,1 0 1,0 1-1,-1-1 1,1 0-1,-1 0 0,1 1 1,0-1-1,-1 1 1,1-1-1,0 0 0,-1 1 1,1-1-1,0 1 1,0-1-1,-1 0 0,1 1 1,0-1-1,0 1 1,0-1-1,0 1 1,0-1-1,-1 1 0,1-1 1,0 1-1,0-1-133,-3 52 1842,44 420 3116,-40-445-4917,1 33 170,3 1 1,2-1-1,3 0 1,3 4-212,-11-58-541,-1-5 278,-1-1 0,0 1 1,1-1-1,-1 1 0,0 0 0,0-1 0,1 1 0,-1 0 0,0-1 0,0 1 0,0 0 0,0-1 0,0 1 0,0 0 0,0-1 0,0 1 0,0 0 0,0-1 0,0 1 1,0 0-1,-1-1 0,1 1 0,0 0 0,0-1 0,-1 1 0,1-1 0,0 1 0,-1 0 0,1-1 263,-9 2-6107</inkml:trace>
  <inkml:trace contextRef="#ctx0" brushRef="#br1" timeOffset="107387.12">21340 3383 10434,'-6'-6'4569,"6"-4"248,6-1-2952,10 9-97,7 2-952,14 4-336,4 1-248,7 3-80,-1 2-16,4-2 224,-8-3 289,5-2-5690,-6-6 2232</inkml:trace>
  <inkml:trace contextRef="#ctx0" brushRef="#br1" timeOffset="107388.12">21772 3364 6193,'-3'0'3473,"3"2"184,-5 7-1113,-10 20-431,-22 47-177,23-44-800,5 2-223,3-7-441,6-1-120,8-10-200,11-1 408,-1-11 1416,14 0-6561,0-15 3105</inkml:trace>
  <inkml:trace contextRef="#ctx0" brushRef="#br1" timeOffset="107389.12">21837 3155 8658,'-22'-13'1920,"11"15"769,10 11-2169,13 8-3129,7 5 1089</inkml:trace>
  <inkml:trace contextRef="#ctx0" brushRef="#br1" timeOffset="108170.9">22134 3356 8490,'-7'6'7965,"-25"14"-3502,0 1-2524,15-9-1523,1 1 0,0 1-1,1 1 1,1 0 0,0 0 0,1 2 0,1 0-1,0 0 1,1 1 0,-1 5-416,11-21 21,0 0 0,0-1 0,0 1 0,1-1 1,-1 1-1,1 0 0,-1 0 0,1-1 0,0 1 0,0 0 0,0 0 0,0-1 0,0 1 0,0 0 1,0 0-1,0-1 0,1 1 0,-1 0 0,1 0 0,-1-1 0,1 1 0,0 0 0,0-1 0,0 1-21,1 0 19,0 0 0,0 0 0,0 0 0,0 0 0,0 0 0,1-1-1,-1 1 1,1-1 0,-1 0 0,1 0 0,-1 0 0,1 0 0,0 0 0,0 0-19,8 1 32,-1 0 1,0-1 0,0 0 0,0-1 0,1 0 0,-1-1 0,0 0 0,3-1-33,-3 0 28,1-1 0,-1-1 0,0 0 0,0 0 0,-1-1 0,0 0 1,1-1-1,-2 0 0,1 0 0,-1-1 0,0 0 0,3-4-28,-8 8 7,0 0-1,0 0 1,-1 0-1,1 0 1,-1 0-1,0 0 1,0-1-1,0 1 1,-1-1-1,1 1 0,-1-1 1,0 0-1,0 0 1,0 0-1,0 1 1,-1-1-1,1 0 1,-1 0-1,0 0 1,-1 0-1,1 0 1,0 0-1,-1 0 0,0 0 1,0 1-1,0-1 1,-1 0-1,1 1 1,-1-1-1,0 0 1,0 1-1,0 0 1,0 0-1,-2-2-6,-7-2-39,31 7 47,-4-3 18,7 3-78,-21 1 48,0 1 1,0-1 0,0 1-1,-1 0 1,1-1-1,-1 1 1,1 0 0,-1 0-1,1 0 1,-1 0 0,0 0-1,0 0 1,0 1 3,1 1-1,1 1 1,0 0 0,0 0 0,-1 1 0,1-1-1,-2 1 1,1 0 0,0 0 0,-1 0 0,0-1 0,0 1 0,-1 0-1,0 0 1,0 0 0,0 2 0,-1-7 1,1 1 0,0 0 0,-1 0-1,1 0 1,0 0 0,0 0 0,0 0 0,1-1 0,-1 1-1,0 0 1,1 0 0,-1 0 0,1 0 0,0-1-1,-1 1 1,1 0 0,0 0-1,0-2 2,0 1-1,-1-1 0,1 1 1,0-1-1,0 1 1,-1-1-1,1 1 0,0-1 1,0 0-1,0 1 1,0-1-1,0 0 0,-1 0 1,1 0-1,0 0 1,0 0-1,0 0 1,0 0-1,0 0 0,0 0 1,0 0-1,-1 0 1,1-1-1,1 1-1,8-4 16,0 0 0,0-1 0,-1 0-1,0-1 1,7-5-16,17-8 22,-30 18-9,1 0-1,-1 0 0,1 1 0,-1 0 0,0 0 0,1 0 0,-1 0 0,1 0 0,-1 0 0,1 1 0,-1 0 0,1 0 0,-1 0 0,0 0 0,0 0 0,0 1 0,1-1 0,-1 1 0,0 0 0,-1 0 0,1 0 0,0 0 0,-1 0 1,1 1-1,1 1-12,9 10 114,0 1 0,-1 0 1,-1 1-1,2 3-114,-4-5 52,-6-10 18,0 1 0,0-1-1,-1 1 1,0 0 0,0 0 0,0 0-1,0 0 1,-1 0 0,1 4-70,-1 9-2213,-5 1-3435,-2-1-410</inkml:trace>
  <inkml:trace contextRef="#ctx0" brushRef="#br1" timeOffset="109382.61">21884 2513 8074,'1'-1'237,"1"-1"-1,-1 1 1,1-1 0,-1 1 0,0-1 0,1 1-1,-1-1 1,0 0 0,0 0 0,0 1 0,0-1 0,-1 0-1,1 0 1,0 0 0,-1 0 0,0 0 0,1 0 0,-1 0-1,0 0 1,0 0 0,0 0 0,0 0 0,0-2-237,-2 0 423,-1 1 1,1 0 0,-1-1-1,0 1 1,0 0-1,0 0 1,0 0 0,0 1-1,-1-1 1,1 1-1,-1 0 1,-1-1-424,-38-23 1919,31 20-1554,0-1 1,0-1-1,0 0 1,1 0-1,0-1 0,1-1 1,-8-8-366,18 17 10,-1 0 0,1 1-1,0-1 1,0 0 0,-1 0 0,1 1 0,0-1-1,0 0 1,0 0 0,0 0 0,0 1 0,0-1-1,0 0 1,0 0 0,0 0 0,0 1 0,0-1 0,1 0-1,-1 0 1,0 0 0,0 1 0,1-1 0,-1 0-1,1 1 1,-1-1 0,1 0 0,-1 1 0,1-1-1,-1 0 1,1 1 0,-1-1 0,1 1 0,0-1 0,-1 1-1,1-1 1,0 1 0,-1 0 0,1-1 0,0 1-1,0 0 1,-1 0 0,1-1-10,38-14 36,-36 14-28,14-5-12,0 1 1,1 1-1,0 1 0,0 0 1,0 2-1,0 0 0,0 0 1,0 2-1,0 1 0,-1 0 1,1 1-1,13 4 4,-30-7-1,1 0-1,0 1 1,-1-1 0,1 1-1,0-1 1,-1 1 0,1 0-1,-1 0 1,1 0 0,-1-1-1,0 1 1,1 1 0,-1-1-1,0 0 1,0 0-1,0 0 1,1 1 0,-1-1-1,-1 0 1,1 1 0,0-1-1,0 1 1,0 0 0,-1-1-1,1 1 1,-1-1 0,1 1-1,-1 0 1,0-1 0,0 1-1,0 0 1,0-1 0,0 1-1,0 0 1,0 0 0,0-1-1,0 1 1,-1 0-1,1-1 1,-1 1 0,0-1-1,1 1 1,-1-1 0,0 1-1,-1 1 2,-5 8 6,0 1-1,-1-1 0,-1 0 0,0-1 1,-7 6-6,4-3 19,-3 3 25,-19 20 719,2 2 1,2 2-1,-4 7-763,33-46 20,1 0 0,-1 0 0,0 0 1,1 0-1,-1 0 0,1 0 0,0 0 0,-1 0 0,1 0 0,0 1 0,0-1 0,0 0 0,0 0 0,-1 0 0,1 0 1,1 0-1,-1 0 0,0 1 0,0-1 0,0 0 0,1 0 0,-1 0 0,0 0 0,1 0 0,-1 0 0,1 0 0,-1 0 1,1 0-21,1 1 19,0 1 0,1-1 0,-1 0 1,0-1-1,1 1 0,-1 0 0,1-1 0,0 1 1,-1-1-1,1 0 0,1 1-19,7 2 40,1-1 0,1 0 0,-1 0 0,12 0-40,1-1 72,0-1 1,1-1-1,-1-2 1,7-1-73,21-9-4331,-32 4 894</inkml:trace>
  <inkml:trace contextRef="#ctx0" brushRef="#br1" timeOffset="109801.72">22299 2432 7642,'-2'-3'635,"0"0"0,0 1 0,-1-1 0,1 0 1,-1 1-1,1-1 0,-1 1 0,0 0 1,0-1-1,0 2 0,0-1 0,-1 0 0,1 1 1,0-1-1,-1 1 0,1 0 0,-1 0 0,1 0 1,-1 1-1,0-1 0,1 1-635,-3 0 369,0 0 0,1 1 0,-1-1 0,1 1 0,-1 1 0,1-1 0,0 1 0,-1 0 0,1 0 0,0 0 0,0 1 0,0-1 0,-1 3-369,1-2 66,0 0-1,0 0 1,0 1 0,1 0 0,0 0 0,-1 0-1,2 0 1,-1 1 0,0-1 0,1 1-1,0 0 1,0 0 0,0 1 0,1-1 0,0 0-1,0 1 1,0 0 0,0-1 0,1 1-1,0 0 1,1 0 0,-1-1 0,1 1 0,0 0-1,0 0 1,1 0 0,0 1-66,2 2 26,1-1 1,-1 0-1,2 0 1,-1-1-1,1 1 0,0-1 1,1 0-1,-1-1 1,1 1-1,1-1 1,-1 0-1,1-1 0,0 1 1,4 1-27,-8-5 14,0 0 1,1 1-1,-1-1 1,1 0-1,0-1 0,0 1 1,0-1-1,-1 0 1,1 0-1,1 0 1,-1 0-1,0-1 0,0 1 1,0-1-1,0 0 1,0 0-1,0-1 1,0 1-1,0-1 1,0 0-1,0 0 0,0 0 1,0-1-1,0 1 1,0-1-1,-1 0 1,1 0-1,-1 0 1,1-1-1,-1 1 0,1-2-14,0-1 22,0 0 0,-1 0-1,1 0 1,-1-1 0,-1 1-1,1-1 1,-1 0 0,0 0-1,0 1 1,0-2 0,-1 1-1,0 0 1,0 0 0,-1 0-1,1-1 1,-1 1-1,-1 0 1,0-5-22,1 5 27,-1 1 1,0 0-1,0 0 0,0-1 0,0 1 0,-1 0 1,0 0-1,0 0 0,0 0 0,-1 1 0,1-1 1,-1 1-1,0-1 0,-1 1 0,1 0 0,-1 0 1,0 1-1,0-1 0,0 1 0,0-1 0,0 1 1,-1 0-28,5 3-49,-1 0 0,1 0 0,0 0 0,-1 0 0,1 0 0,0 0 0,-1-1 0,1 1 0,0 0 0,-1 0 0,1 0 0,0 0 0,-1 0 0,1 0 0,0 0 0,-1 0 0,1 0 0,0 1 0,-1-1 0,1 0 0,0 0 0,-1 0 0,1 0 0,0 0 0,0 1 0,-1-1 0,1 0 0,0 0 0,-1 0 0,1 1 0,0-1 0,0 0 0,0 0 0,-1 1 0,1-1 0,0 0 0,0 1 0,0-1 1,0 0-1,-1 0 0,1 1 0,0-1 0,0 0 0,0 1 0,0-1 0,0 0 0,0 1 0,0-1 0,0 0 0,0 1 0,0-1 0,0 0 0,0 1 0,0-1 0,0 0 0,0 1 0,1-1 0,-1 0 0,0 1 0,0-1 0,0 0 0,0 1 0,1-1 49,-1 2-1410,-1 10-2578</inkml:trace>
  <inkml:trace contextRef="#ctx0" brushRef="#br1" timeOffset="110173.06">22636 2274 5833,'0'-3'1011,"-1"0"0,1 0 0,-1 0 0,1-1 0,-1 1 0,0 0 0,0 0 0,0 0 0,-1 0 0,1 0 0,-1 1 0,1-1 0,-1 0-1011,1 3 153,1-1 1,-1 1-1,1-1 1,0 1-1,-1-1 1,1 1-1,-1-1 1,1 1-1,-1 0 1,1-1-1,-1 1 1,0 0-1,1 0 1,-1-1-1,1 1 1,-1 0-1,0 0 1,1 0-1,-1 0 1,0 0-1,1 0 1,-1 0-1,1 0 1,-2 0-154,1 0 33,0 1 1,0-1 0,0 1-1,0 0 1,0-1 0,0 1 0,0 0-1,0 0 1,0 0 0,1 0-1,-1 0 1,0 0 0,1 0-1,-1 0 1,0 0 0,1 0 0,-1 0-1,1 1-33,-1-2 11,1 0-1,0 1 1,0-1-1,-1 1 1,1-1-1,0 1 1,0-1-1,0 1 1,0-1-1,-1 1 1,1-1-1,0 0 1,0 1-1,0-1 1,0 1-1,0-1 1,0 1-1,0-1 1,1 1-1,-1-1 1,0 1-1,0-1 1,0 1-1,0-1 1,1 1-1,-1-1 1,0 0-1,0 1 1,1-1-1,-1 1 1,0-1-1,1 0 1,-1 1-1,0-1 1,1 0-1,-1 1 1,1-1-1,-1 0-10,21 7 43,-6-2 1898,-14-3-5149,0 6 1067</inkml:trace>
  <inkml:trace contextRef="#ctx0" brushRef="#br1" timeOffset="110624.48">22687 2385 4665,'1'2'9383,"-2"4"-4624,-16 37-3052,1-15-765,-2-1 0,0 0 0,-9 7-942,-24 34 1276,48-64-1221,-1 1 0,2 0 0,-1 0-1,1 0 1,-1 0 0,2 1 0,-1-1 0,0 1 0,1-1 0,0 1-1,0 3-54,1-7 9,0-1-1,0 1 0,0 0 0,1-1 0,-1 1 0,0-1 0,1 1 0,-1-1 0,1 1 0,0 0 0,-1-1 0,1 0 0,0 1 0,0-1 0,0 1 0,0-1 0,0 0 0,0 0 0,0 0 0,1 0 1,-1 0-1,0 0 0,1 0 0,-1 0 0,0 0 0,1 0 0,-1-1 0,1 1 0,-1 0 0,1-1 0,0 0 0,-1 1 0,1-1 0,0 0 0,-1 0 0,1 0 0,-1 0 0,1 0 0,1 0-8,11-1 36,0 1 0,0-2-1,-1 0 1,1-1 0,-1 0-1,1-1 1,2-1-36,-11 3 11,1 0-1,0 0 1,-1 0-1,1-1 1,-1 0-1,0 0 1,0-1-1,0 0 1,0 1-1,-1-1 1,1-1-1,-1 1 1,0-1-1,0 0 1,-1 1-1,0-2 1,2-1-11,-4 5 6,-1 1 0,1 0 0,-1-1 0,1 1 0,-1-1 1,0 1-1,0 0 0,1-1 0,-1 1 0,0-1 0,0 1 1,-1-1-1,1 1 0,0-1 0,0 1 0,-1 0 1,1-1-1,-1 1 0,1-1 0,-1 1 0,1 0 0,-1 0 1,0-1-1,0 1 0,1 0 0,-1 0 0,0 0 0,0 0 1,-1-1-7,0 1 12,-1-1 0,1 0 0,-1 1 0,0-1 0,1 1 0,-1 0 1,0 0-1,0 0 0,0 1 0,0-1 0,0 0 0,0 1 0,0 0 1,-1 0-13,1 0 15,0 0 0,0 0 1,0 0-1,-1 1 0,1-1 1,0 1-1,0 0 1,0 0-1,1 0 0,-1 0 1,0 0-1,0 1 0,0-1 1,0 1-16,2-1 11,0 0 1,0 1 0,0-1-1,0 0 1,0 0 0,0 0-1,0 1 1,0-1 0,0 1-1,0-1 1,1 0 0,-1 1-1,1 0 1,-1-1 0,1 1-1,-1-1 1,1 1 0,0-1-1,0 1 1,0 0-1,0-1 1,0 1 0,0-1-1,0 1 1,1 0 0,-1-1-1,1 2-11,1 4 657,3 7 67,-5-8-4598,-4-5 1372</inkml:trace>
  <inkml:trace contextRef="#ctx0" brushRef="#br2" timeOffset="114491.29">23411 2246 1704,'-13'-29'4516,"7"16"-2922,1 1 1,-2-1-1,0 1 0,0 1 0,-1-1 0,0 1 1,-3-2-1595,10 12 48,1 1 0,0 0 1,0 0-1,-1-1 1,1 1-1,0 0 0,-1 0 1,1-1-1,0 1 0,-1 0 1,1 0-1,-1 0 0,1-1 1,0 1-1,-1 0 0,1 0 1,0 0-1,-1 0 1,1 0-1,-1 0 0,1 0 1,-1 0-1,1 0 0,0 0 1,-1 0-1,1 0 0,-1 0 1,1 1-1,0-1 0,-1 0 1,1 0-1,0 0 1,-1 0-1,1 1 0,0-1 1,-1 0-1,1 0 0,0 1 1,-1-1-1,1 0 0,0 1 1,0-1-1,-1 0 0,1 1 1,0-1-1,0 0 1,0 1-1,-1-1 0,1 0 1,0 1-1,0-1-48,-9 31 645,5-15-464,-18 75 700,4 1-1,5 1 1,3 0 0,3 70-881,0-28 597,-6-2 1,-10 26-598,-59 259 1222,45-246-884,27-116-193,3 0-1,2 1 1,2 0 0,3 1 0,2-1-1,3-1 1,2 1 0,3-1 0,11 34-145,-20-85 47,1 1 0,-2 0 1,1 0-1,-1 0 0,0 0 1,0 0-1,0 0 0,-1 0 1,0 0-1,0 0 0,-1 0 1,1 0-48,-32 66 291,25-57-235,0 1-1,2 0 0,-5 11-55,11-27 3,0 1 0,0-1 0,0 0-1,0 1 1,-1-1 0,1 0 0,0 1-1,0-1 1,0 0 0,0 1 0,0-1-1,0 0 1,0 1 0,0-1 0,0 0-1,0 1 1,0-1 0,0 0 0,0 1 0,0-1-1,1 0 1,-1 1 0,0-1 0,0 0-1,0 1 1,0-1 0,1 0 0,-1 0-1,0 1 1,0-1 0,1 0 0,-1 0-1,0 1 1,0-1 0,1 0 0,-1 0 0,0 0-1,1 1 1,-1-1 0,0 0 0,0 0-1,1 0-2,18-3 4,16-13-959,9-7-2049,-35 18 357,12-5-917</inkml:trace>
  <inkml:trace contextRef="#ctx0" brushRef="#br2" timeOffset="116711.59">23340 2159 4489,'-1'-3'333,"1"1"1,0 0-1,-1-1 1,1 1-1,0 0 1,0-1-1,0 1 1,0 0-1,1-1 0,-1 1 1,0 0-1,1 0 1,0-1-1,0 1 1,-1 0-1,1 0 1,0 0-1,1 0 1,-1 0-1,0 0 0,1-1-333,2 0 323,-1-1-1,1 1 0,0 0 0,0 0 0,0 0 0,0 1 1,0-1-1,1 1 0,-1 0 0,2 0-322,13-5 633,1 2 1,0 0-1,0 1 0,15 0-633,139-9 3869,150 10-3869,-110 4 716,1324-48 1459,-1310 38-2050,249-5 5,242-11 54,-304 16-118,-85-28 20,-266 28-60,-39 5-11,-1 1 0,1 1 1,0 1-1,12 2-15,-38 3-10,1 0 0,-1 0 1,-1 0-1,1 0 0,0 0 0,-1-1 0,0 1 1,0 0-1,0-1 0,0 1 0,0-1 1,-2 2 9,-19 32 68,2 1 1,1 1-1,2 1 1,2 1-1,-8 32-68,-75 410 2133,59-173-1362,16-98-506,10-112-216,-17 151 85,27-197-51,2 1 0,3 0 0,6 34-83,-1-16 324,-4-1 0,-2 1 0,-10 64-324,9-107 65,1 0-1,1 1 1,1-1-1,2 0 1,4 14-65,12 140 169,-16-165-142,-1 0 0,-1-1 0,-1 1 0,-1 1 0,0-1 0,-3 7-27,-31-5 162,19-13-156,0-1 1,-1-1 0,0 0-1,0-1 1,-1-1 0,1 0 0,-1-1 0,-8 0-7,-195 16 81,-101-7-81,-222-18 41,264 0-12,-330-14 592,-112-38-621,149 10 590,419 43-456,1 7 0,-109 17-134,196-7 21,-1 2 0,-48 18-21,-40 9 134,150-40-450,-12 1-1010,9-8-4283,7-12 194</inkml:trace>
  <inkml:trace contextRef="#ctx0" brushRef="#br2" timeOffset="119139.48">23429 2918 8690,'51'-3'8842,"-36"-1"-8200,-1 0 0,0-1 0,13-7-642,11-5 1991,23-4-536,1 2 0,1 2 0,48-4-1455,198-18 601,-230 30-394,-17 2-129,88-7-536,-137 15-471,-18 3-4008,-17 0 372</inkml:trace>
  <inkml:trace contextRef="#ctx0" brushRef="#br2" timeOffset="119538.2">23964 2798 7658,'0'0'240,"-1"0"1,0 1-1,1-1 1,-1 0 0,1 0-1,-1 1 1,0-1-1,1 0 1,-1 0 0,0 0-1,1 0 1,-1 0-1,0 0 1,1 0-1,-1 0 1,0 0 0,1 0-1,-1 0 1,0 0-1,1-1 1,-1 1 0,1 0-1,-1 0 1,0-1-1,1 1 1,-1 0-241,-4-1 3326,11 13-1353,13 15-714,1 0-1,17 17-1258,-19-24 61,-1 1-1,-1 0 1,-1 1-1,11 21-60,-15-18 26,-1 0-1,-2 0 0,0 1 0,-2 0 1,-1 0-1,-1 1 0,-1-1 0,-1 1 1,-2 0-1,0-1 0,-2 1 0,-5 22-25,5-31 126,-2 0 0,0-1 0,-1 1 0,0-1 0,-2-1 0,0 1 0,0-1 0,-2 0 0,0-1 0,-1 0 0,0 0 0,-2-1 0,1 0 0,-2-1 0,0-1 0,0 0 0,-1 0 0,0-1 0,-10 4-126,13-9 95,0-1 0,0 0 1,0-1-1,0 0 0,-1-1 0,0-1 0,0 0 0,0 0 1,0-1-1,0 0 0,0-1 0,0-1 0,0 0 1,1 0-1,-1-1 0,0-1 0,0 0 0,1 0 1,-1-1-1,1-1 0,-4-2-95,14 6 10,-1 0 0,1 1 0,0-1 0,0 0 0,0 1 0,-1-1 0,1 0 0,0 0 0,0 0 0,0 0 0,1 0 0,-1 0 0,0 0 0,0-1 0,1 1 0,-1 0 0,0 0 0,1-1 0,-1 1 0,1 0 0,0-1 0,-1 1-10,2 0-180,-1 0 0,0 0 0,1 0 0,0 0 0,-1 0 0,1 0 0,-1 0 0,1 0-1,0 1 1,-1-1 0,1 0 0,0 0 0,0 1 0,0-1 0,0 0 0,0 1 0,0-1 0,0 1 0,0-1-1,0 1 1,0 0 0,0-1 0,0 1 0,0 0 0,0 0 0,0 0 0,0 0 0,1 0 180,27-5-4105</inkml:trace>
  <inkml:trace contextRef="#ctx0" brushRef="#br2" timeOffset="120382.97">24218 3527 9666,'0'-12'8958,"7"2"-5530,28-10-2431,-25 16-973,0-1 0,0 0 1,-1 0-1,0-1 0,0 0 0,0 0 0,3-5-24,-10 10 17,-1 0-1,0 0 1,1-1-1,-1 1 0,0 0 1,0 0-1,0-1 1,0 1-1,0-1 0,0 1 1,-1-1-1,1 1 1,0-1-1,-1 0 0,1 1 1,-1-1-1,0 0 1,1 0-1,-1 1 0,0-1 1,0 0-1,0 1 1,0-1-1,0 0 0,-1 0 1,1 1-1,0-1 1,-1 0-1,0 1 0,1-1 1,-1 1-1,0-1 1,1 1-1,-1-1 0,0 1 1,0-1-1,0 1 1,-1 0-1,1-1 0,0 1 1,0 0-1,-1 0 1,1 0-1,-1 0 0,1 0 1,-1 0-1,1 1 1,-1-1-1,1 0 0,-2 0-16,1 0 53,0 0-1,-1-1 1,1 1-1,0 0 0,-1 0 1,1 0-1,0 0 0,-1 1 1,1-1-1,-1 1 1,0 0-1,1-1 0,-1 1 1,1 0-1,-1 0 1,0 1-1,1-1 0,-1 0 1,1 1-1,-1 0 0,1-1 1,-1 1-1,1 1-52,-2 0 55,0 0-1,1 1 1,0 0-1,-1 0 1,1 0-1,0 0 0,0 0 1,1 1-1,-1-1 1,1 1-1,0 0 1,0-1-1,0 2-54,-5 11 124,0 1-1,2 0 0,0 0 0,0 0 1,2 1-1,0 2-123,1-11 37,1 1 0,1-1 0,-1 0 0,1 0 0,1 1 0,-1-1-1,2 0 1,-1 0 0,2 1-37,-2-7 11,0 1-1,1-1 0,-1 0 1,1-1-1,0 1 1,0 0-1,0 0 1,0-1-1,1 1 0,-1-1 1,1 0-1,-1 0 1,1 0-1,0 0 0,0 0 1,0-1-1,0 1 1,0-1-1,0 0 0,0 1 1,0-1-1,1-1 1,-1 1-1,0-1 0,1 1 1,2-1-11,5 1 22,0-1-1,0 0 1,0-1 0,0 0 0,0 0-1,-1-2 1,1 1 0,-1-1 0,1-1-1,-1 1 1,0-2 0,0 0 0,-1 0 0,1 0-1,-1-1 1,6-6-22,-7 6 15,-1 0 0,0-1 0,-1 0 0,1 0 0,-1 0 0,-1-1 0,1 1 0,-1-2 0,-1 1-1,1 0 1,-2-1 0,1 0 0,-1 0 0,0 0 0,-1 0 0,0 0 0,0-1 0,-1 1 0,0-7-15,-1 14 2,0 0-1,0 0 1,0 1 0,0-1 0,0 0-1,-1 0 1,1 1 0,0-1-1,-1 0 1,1 0 0,-1 1 0,0-1-1,1 0 1,-1 1 0,0-1-2,0 2 4,1 0 0,-1 0 0,1-1 1,0 1-1,-1 0 0,1 0 0,-1 0 1,1 0-1,0 0 0,-1 0 0,1 0 1,-1 0-1,1 0 0,-1 0 0,1 0 1,0 0-1,-1 0 0,1 0 0,-1 0 1,1 0-1,-1 0 0,1 1 0,0-1 1,-1 0-1,1 0 0,0 0 0,-1 1 1,1-1-1,-1 0 0,1 1 0,0-1 0,0 0 1,-1 0-1,1 1-4,-4 3 28,1 0-1,-1 1 1,1-1-1,0 1 1,1-1 0,-1 1-1,1 0 1,-1 3-28,1-4 5,0 0 0,0 0 0,1 0 0,0 0 0,0 0 0,0 1 0,1-1 0,-1 0 0,1 0 0,0 1 0,0-1 0,0 0 0,1 1 0,0-1 0,0 0 0,0 0 1,0 0-1,0 0 0,1 0 0,0 0 0,0 0 0,0 0 0,0-1 0,1 1 0,-1-1 0,1 1 0,0-1 0,0 0 0,0 0 0,0 0 0,1-1 0,-1 1 0,1-1 0,-1 0 0,1 0 0,0 0 1,0 0-1,0-1 0,0 1 0,0-1 0,0 0 0,3 0-5,5 1 21,0 0 1,0-1-1,0-1 0,0 1 1,0-2-1,0 0 0,0 0 1,0-1-1,0-1 0,0 0 1,-1-1-1,7-2-21,-11 3 15,0 0 0,0 0 0,0-1 0,-1 0 0,1 0 1,-1 0-1,0-1 0,0 0 0,-1 0 0,1-1 0,-1 1 0,0-1 0,-1 0 0,0-1 0,0 1 0,0-1 0,0 0 0,-1 1 0,0-2 0,0-2-15,-2-4 92,-6 15 58,-8 25 38,12-21-187,1 1 0,0-1 1,0 1-1,1-1 0,0 0 1,0 1-1,0-1 1,0 0-1,1 1 0,0-1 1,0 0-1,0 0 0,1-1 1,0 1-1,0 0 0,0-1 1,0 0-1,1 0 1,-1 0-1,1 0 0,0 0 1,2 0-2,2 3 90,0 0 0,1 0 0,0-1 0,0-1 0,1 1 0,-1-2 0,1 1 0,0-1 0,0-1 1,10 3-91,30 4-1865,-24-4-1185,17 1-885</inkml:trace>
  <inkml:trace contextRef="#ctx0" brushRef="#br2" timeOffset="120758.89">25513 2608 9242,'10'-24'2680,"-9"19"-2205,0 1 0,1 0 0,-1 0 0,1 0-1,0 0 1,0 0 0,0 0 0,1 0 0,-1 1 0,1-1 0,0 1 0,0 0 0,0 0-1,0 0 1,1 0 0,0 0-475,-3 3 83,-1 0 0,1 0 0,0 1 0,0-1 0,0 0 0,0 0 0,0 1 0,-1-1 0,1 0 0,0 1 0,0-1 0,0 1 0,-1-1 0,1 1-1,0-1 1,-1 1 0,1 0 0,0-1 0,-1 1 0,1 0 0,-1-1 0,1 1 0,-1 0 0,1 0 0,-1 0 0,0-1 0,1 1 0,-1 0 0,0 0 0,0 0 0,0 0 0,0 0 0,1-1 0,-1 1 0,0 0-1,-1 1-82,8 39 880,-6-38-713,6 108 1588,-4 0-1,-5 0 0,-5 3-1754,0 9 385,5-1-1,8 40-384,-5-146 16,8 52 177,-8-64-186,-1 1 1,2-1 0,-1 1-1,1-1 1,-1 0-1,1 0 1,0 0-1,1 0 1,-1 0-1,1 0 1,-1-1-1,1 1 1,1 0-8,-4-4-17,1 1 1,0-1 0,-1 1-1,1 0 1,0-1 0,0 1-1,-1-1 1,1 1 0,0-1-1,0 0 1,0 1-1,0-1 1,-1 0 0,1 0-1,0 0 1,0 1 0,0-1-1,0 0 1,0 0 0,0 0-1,0 0 1,0 0 0,-1-1-1,1 1 1,0 0-1,0 0 1,0-1 0,0 1-1,0 0 1,0-1 16,17-21-4732,-3-8 651</inkml:trace>
  <inkml:trace contextRef="#ctx0" brushRef="#br2" timeOffset="121489.15">25550 3280 7978,'-14'-13'2926,"9"7"-1796,0 1 1,-1 0-1,1 0 1,-1 0 0,0 1-1,0 0 1,-1 0 0,1 1-1,-1-1 1,0 1-1131,12 9 2329,10 4-1888,32 9-322,1-2 1,1-3-1,0-1 1,0-3-1,2-1 1,-1-3-1,1-3 0,-1-1 1,11-3-120,-50 0 32,0 0-1,0 0 1,0-1 0,0-1 0,7-2-32,-15 4 14,-1 0 1,1 0-1,0 0 1,-1 0 0,1 0-1,-1-1 1,1 1 0,-1-1-1,0 0 1,0 0-1,0 1 1,0-1 0,0-1-1,0 1 1,0 0-1,-1 0 1,1-1 0,-1 1-1,0-1 1,0 1 0,0-1-1,0 0 1,0 1-1,0-2-14,-1 3 7,0 0 0,-1-1 0,1 1-1,0 0 1,-1 0 0,1 0 0,-1 0-1,0-1 1,1 1 0,-1 0 0,0 0 0,0 0-1,1 0 1,-1 0 0,0 1 0,0-1-1,0 0 1,0 0 0,0 0 0,0 1-1,0-1 1,-1 1 0,1-1 0,0 1-1,0-1 1,0 1 0,-1 0 0,1-1 0,0 1-1,0 0 1,-1 0 0,0 0-7,-43-6 55,33 6 22,0 0-1,1 1 1,-1 1-1,1 0 0,-1 0 1,1 1-1,0 0 0,0 1 1,0 1-1,1-1 1,-1 2-1,1 0 0,0 0 1,1 0-1,-1 1 0,1 1 1,-1 1-77,3-2 58,1-1 0,0 1-1,0 0 1,0 0 0,1 0 0,0 1 0,1 0 0,0 0 0,0 0-1,1 0 1,0 1 0,0-1 0,1 1 0,0 0 0,0-1 0,1 1-1,0 0 1,1 0 0,0 0 0,1 0 0,-1 0 0,2 4-58,0-7 11,-1 0 1,1-1-1,0 0 0,0 1 1,1-1-1,0 0 1,-1 0-1,2 0 1,-1 0-1,1-1 0,-1 1 1,1-1-1,0 0 1,1 0-1,-1-1 1,1 1-1,0-1 0,-1 0 1,2 0-1,-1 0 1,0-1-1,0 0 1,1 0-1,-1 0 1,1-1-1,0 0 0,-1 0 1,5 0-12,18 2 38,1-1-1,-1-2 1,0-1 0,1-1 0,6-2-38,-17 2 16,-5 1 1,0-1-1,0 0 1,-1-1-1,1-1 1,0 0 0,-1 0-1,0-2 1,0 1-1,0-1 1,-1-1-1,9-6-16,-14 7 11,0 1 1,0-1-1,0 0 0,-1 0 0,0 0 0,0-1 0,-1 0 0,0 0 0,0 0 0,0 0 0,-1-1 0,0 0 0,-1 1 0,0-1 0,0 0 0,0 0 0,-1 0 0,0 0 0,-1-4-11,0 6 8,0 0-1,0 0 1,-1 0-1,0 0 1,0 0-1,-1 0 1,1 1-1,-2-2-7,2 4 0,1 1-1,-2 0 0,1-1 1,0 1-1,0 0 1,-1 0-1,1 0 0,-1 0 1,1 0-1,-1 0 1,0 0-1,0 1 0,0-1 1,0 1-1,0-1 1,0 1-1,0 0 0,-1-1 1,1 1-1,-1 0 1,17 7-20,-1 1 0,-1 1 0,1-1 0,-1 2 0,-1 0 0,1 0 0,-2 1 20,6 3-12,-3-3 10,0 0 0,-1 0 0,-1 2 0,0-1-1,0 1 1,5 9 2,-14-18 1,0 0-1,0 0 0,-1 0 0,0 0 1,0 1-1,0-1 0,0 0 0,0 1 1,0-1-1,-1 0 0,0 1 0,0-1 0,0 1 1,0-1-1,0 1 0,-1-1 0,1 0 1,-1 1-1,0-1 0,0 0 0,0 1 1,0-1-1,-1 0 0,1 0 0,-1 0 1,0 0-1,0-1 0,0 1 0,0 0 1,-1-1-1,-1 2 0,-2 2 18,-1 0 0,0-1 0,0 0 0,-1 0 0,1-1 0,-1 0 1,0 0-1,0-1 0,0 0 0,0-1 0,-9 2-18,7-1-172,-1-1-1,0 0 1,0-1-1,0 0 1,0-1 0,0 0-1,-1-1 1,1 0 0,-2-1 172,11 1-125,0 0 0,0 0 0,0 0 1,0 1-1,1-2 0,-1 1 0,0 0 1,0 0-1,1-1 0,-1 1 0,1-1 1,-1 1-1,1-1 0,-1 0 1,0-1 124,-9-19-4219,1-12 601</inkml:trace>
  <inkml:trace contextRef="#ctx0" brushRef="#br2" timeOffset="121833.07">26546 2795 6305,'53'-96'11879,"-53"97"-11815,0-1-1,0 1 1,0-1-1,0 0 1,0 1 0,1-1-1,-1 1 1,0-1-1,0 1 1,0-1 0,1 0-1,-1 1 1,0-1 0,0 0-1,1 1 1,-1-1-1,0 0 1,1 1 0,-1-1-1,0 0 1,1 0 0,-1 1-1,0-1 1,1 0-1,-1 0 1,1 0 0,-1 1-1,0-1 1,1 0 0,-1 0-1,1 0 1,-1 0-1,1 0 1,-1 0 0,1 0-1,-1 0 1,0 0 0,1 0-1,-1 0 1,1 0-1,-1 0 1,1-1 0,-1 1-1,0 0 1,1 0 0,-1 0-1,1-1 1,-1 1-1,0 0 1,1 0 0,-1-1-1,0 1 1,1 0 0,-1-1-1,0 1 1,0 0-1,1-1 1,-1 1 0,0 0-1,0-1 1,1 1 0,-1-1-1,0 1 1,0 0-1,0-1 1,0 1 0,0-1-1,0 1 1,0-1 0,0 0-64,7 38 1544,-7-34-1478,29 333 4808,-14 172-3375,-15-497-1466,-1-6-19,1 0 1,0 0 0,0 0-1,1 1 1,-1-1-1,1 0 1,0 0 0,1 0-1,-1 0 1,1 0 0,1 2-15,2-4 184,-5-15-1422,-6-18-3347,-8-6 582</inkml:trace>
  <inkml:trace contextRef="#ctx0" brushRef="#br2" timeOffset="122197.96">26523 3374 7362,'-27'-22'3808,"2"-2"329,11 0-1768,9 5-217,10 6-695,19-1-521,10 5-504,23 3-208,7 2 648,14 1 1104,-6 5-6544,10-5 3383</inkml:trace>
  <inkml:trace contextRef="#ctx0" brushRef="#br2" timeOffset="122848.58">27336 2458 8986,'-5'-8'1066,"-1"0"1,-1 0-1,1 0 1,-1 1-1,-1 0 0,1 1 1,-1-1-1,0 1 0,-5-2-1066,-13-7 1790,-1 2-1,-14-5-1789,20 9 488,1 0-1,0-1 0,1-1 0,0-1 1,-1-2-488,18 13 19,1 0 0,0 0 1,0 0-1,0 0 0,-1 0 1,1 0-1,0 0 0,0 0 1,1 0-1,-1 0 0,0-1 1,0 1-1,0 0 0,1 0 1,-1-1-1,1 1 0,-1-1 1,1 1-1,0-1 0,-1 1 1,1-1-1,0 1 0,0-1 1,0 1-1,0 0 1,0-1-1,0 0-19,2 0 11,-1 0 1,0-1-1,0 1 0,1 0 1,-1 0-1,1 0 0,-1 0 1,1 1-1,0-1 0,0 0 1,0 1-1,0-1 0,0 1 1,0 0-1,1-1-11,11-5 0,0 1 0,0 0 0,1 0 0,14-2 0,-14 3-3,0 1-1,0 1 1,1 1 0,-1 0 0,1 0-1,-1 2 1,13 1 3,-27-1-1,0 0 0,-1 0-1,1 0 1,0 0 0,0 0-1,-1 0 1,1 0 0,0 1 0,-1-1-1,1 0 1,0 0 0,-1 1-1,1-1 1,0 1 0,-1-1 0,1 0-1,-1 1 1,1-1 0,-1 1 0,1 0-1,-1-1 1,1 1 0,-1-1-1,0 1 1,1 0 0,-1-1 0,0 1-1,1 0 1,-1-1 0,0 1-1,0 0 1,0-1 0,1 1 0,-1 0-1,0 0 2,-1 1-3,0 1 0,1-1-1,-1 0 1,0 0-1,0 0 1,0 0 0,0 0-1,0 0 1,-1 0 0,1 0-1,-1 0 1,0 0 3,-47 43-28,49-45 29,-54 39 47,-29 24 167,76-56-166,-1 0 0,2 0 0,-1 1 1,1 0-1,0 0 0,1 0 0,0 1 0,0 0 1,0 1-50,4-8 15,0 0 0,1 0 0,-1 0 0,0 0 0,1 0 1,-1 1-1,1-1 0,0 0 0,0 0 0,0 0 0,0 1 1,0-1-1,0 0 0,0 0 0,1 0 0,-1 0 1,1 0-1,0 0 0,0 0 0,-1 0 0,1 0 0,1 0 1,0 2-16,0-1 19,1 0 0,0 0 0,1 0 1,-1-1-1,1 1 0,-1-1 1,1 1-1,0-1 0,-1 0 1,1-1-1,4 2-19,12 3 93,-1-1 0,1-1 0,0-1 0,17 1-93,-13-2-681,0-2 0,-1 0 0,1-2 0,0-1-1,0-1 1,0-1 681,-12 3-799,0-1-1,0-1 0,-1 0 0,0 0 0,0-1 1,0-1-1,0 1 0,-1-2 0,0 0 0,0 0 1,-1-1-1,5-5 800,-10 9 87,-1 0 1,0 0-1,0-1 1,-1 1-1,1-1 1,-1 0-1,0 0 0,-1 0 1,1 0-1,-1 0 1,0 0-1,0 0 1,0-1-1,-1 1 1,0 0-1,0-1 1,0 1-1,-1 0 0,1 0 1,-2-3-88,1 5 200,1 0 0,-1 0 0,0 1 0,0-1 1,-1 1-1,1-1 0,0 1 0,-1-1 0,0 1 0,1 0 0,-1-1 0,0 1 1,0 0-1,0 0 0,-1 1 0,1-1 0,0 0 0,-1 1 0,1-1 1,-1 1-1,1 0 0,-1 0 0,0 0 0,1 0 0,-1 0 0,0 1 0,0-1 1,0 1-1,1 0 0,-1 0 0,0 0 0,0 0 0,0 0 0,0 1 1,0-1-1,1 1 0,-3 0-200,-2 1 179,0 0 1,0 1-1,1-1 1,0 1-1,-1 1 1,1-1-1,0 1 1,1 0-1,-1 0 1,1 1-1,-1 0 1,1 0-1,1 0 1,-3 3-180,6-6 23,-1 0 0,1 0 0,-1 0 0,1 0 0,0 1 0,0-1 0,0 0 0,0 1 0,0-1 0,1 1 0,-1-1-1,1 1 1,-1-1 0,1 1 0,0-1 0,0 1 0,0-1 0,1 1 0,-1-1 0,1 1 0,-1-1 0,1 1 0,0-1 0,-1 1 0,1-1 0,1 0 0,-1 1 0,0-1 0,1 0 0,-1 0 0,1 0 0,-1 0 0,1 0-1,0-1 1,0 1 0,0 0 0,0-1 0,0 1 0,0-1 0,2 1-23,2 1 31,0 0-1,0 0 1,1-1-1,-1 0 1,1 0-1,-1-1 0,1 0 1,0 0-1,-1-1 1,1 1-1,0-1 1,0-1-1,-1 1 1,1-1-1,0-1-30,-3 2 20,-1-1-1,1 0 1,-1 0-1,1 0 1,-1-1-1,0 1 1,0-1-1,0 1 1,0-1-1,0 0 1,0-1-1,0 1 1,1-2-20,-3 3 12,1-1-1,-1 0 1,0 0 0,0 0 0,0 0 0,0 0-1,0 0 1,-1 0 0,1 0 0,0 0-1,-1-1 1,0 1 0,1 0 0,-1 0-1,0 0 1,0-1 0,0 1 0,-1 0-1,1 0 1,0 0 0,-1-1 0,0 0-12,0 0 82,-1 0 0,1 0 0,-1 0 0,0 0 0,0 0 1,0 0-1,0 0 0,-1 1 0,1-1 0,-1 1 0,0 0 0,1-1 0,-3 0-82,4 3 4,0-1-1,0 0 0,-1 0 0,1 1 1,0-1-1,-1 0 0,1 1 0,0 0 1,-1-1-1,1 1 0,-1 0 0,1-1 1,0 1-1,-1 0 0,1 0 0,-1 0 1,-1 1-4,3-1-147,-1 0-1,0 1 1,0-1 0,1 0 0,-1 1 0,0-1 0,0 1 0,1-1 0,-1 1 0,1 0 0,-1-1-1,0 1 1,1 0 0,-1-1 0,1 1 0,0 0 0,-1-1 0,1 1 0,-1 0 0,1 0 147,-4 12-3146</inkml:trace>
  <inkml:trace contextRef="#ctx0" brushRef="#br2" timeOffset="123291.32">27731 2161 4081,'-5'-7'4395,"-11"-17"5988,10 22-6858,5 18-2907,2-15-601,0 1 0,0-1 1,0 0-1,0 1 0,1-1 0,-1 0 0,0 0 0,0 0 0,1 0 0,-1 0 0,1 0 1,-1 0-1,1 0 0,0-1 0,-1 1 0,1-1 0,0 1 0,1 0-17,-3-1 23,1 1 1,0-1-1,-1 0 1,1 1-1,0-1 0,0 0 1,-1 1-1,1-1 1,0 0-1,0 0 0,-1 0 1,1 0-1,0 0 0,0 0 1,-1 0-1,1 0 1,0 0-1,0 0 0,-1 0 1,1 0-1,0 0 0,0 0 1,-1-1-1,1 1 1,0 0-1,-1-1 0,1 1 1,0-1-1,-1 1 0,1 0 1,0-1-1,-1 1 1,1-1-1,-1 0 0,1 1 1,-1-1-1,1 1 0,-1-2-22,0 2 529,2 2-3686,-1-1 227</inkml:trace>
  <inkml:trace contextRef="#ctx0" brushRef="#br2" timeOffset="123849.69">27851 2197 1608,'17'37'2546,"-17"-36"-2270,0 1 0,0-1-1,0 0 1,-1 1 0,1-1-1,-1 0 1,1 1 0,-1-1-1,1 0 1,-1 0 0,0 1-1,0-1 1,0 0 0,1 0-1,-1 0 1,0 0 0,0 0 0,-1 0-1,1 0 1,0-1 0,0 1-1,0 0 1,0 0 0,-2 0-276,-3 4 989,-8 10 236,1 1-1,0 1 1,1 0 0,1 0 0,1 1-1,-6 15-1224,5-10 766,-2 0 0,-1 0 0,0-2-1,-4 3-765,17-23 18,0 0 1,0 0-1,0 0 0,1 0 0,-1 0 0,0 0 0,0 0 0,1 0 0,-1 0 0,0 0 0,1 0 0,-1 1 0,1-1 0,0 0 0,-1 0 0,1 1 0,0-1 0,0 0 0,0 0 0,0 1 1,0-1-1,0 0 0,0 1 0,0-1 0,0 0 0,1 1 0,-1-1-18,1 0 14,0 1 0,1-1 0,-1 0 1,0 0-1,0 0 0,1 0 0,-1 0 0,1 0 0,-1 0 1,1 0-1,-1-1 0,1 1 0,0-1 0,-1 1 0,1-1 1,0 0-1,-1 1 0,1-1-14,6 1 32,0 0 0,0-1 0,0 0 0,0 0 0,-1-1 0,1 0 0,0 0 0,6-2-32,-10 1 22,0 1 0,0-1 0,-1 0 0,1 0 0,-1 0 0,1 0 0,-1-1 0,0 0 0,0 1 0,0-1 0,0 0-1,0 0 1,0-1 0,-1 1 0,0 0 0,0-1 0,0 0 0,0 0-22,-1 3 29,-1 0-1,0-1 1,1 1-1,-1 0 1,0-1-1,0 1 1,0 0-1,0-1 1,0 1-1,0-1 1,0 1-1,0 0 1,-1-1-1,1 1 1,0 0-1,-1 0 1,0-1-1,1 1 1,-1 0-1,1 0 1,-2-1-29,0 0 59,0 0 1,0 0 0,0 0 0,0 0-1,0 1 1,-1-1 0,1 1 0,-1 0-1,1 0 1,-1 0 0,1 0 0,-1 0-1,0 0 1,-2 0-60,1 0 30,1 0 0,0 1 0,0-1-1,-1 1 1,1 0 0,-1 0 0,1 0 0,0 0 0,-1 1 0,1-1-1,0 1 1,-2 0-30,3 0 4,0 0 0,1 0 0,-1 0 0,0 0 0,1 0 0,0 0 0,-1 1-1,1-1 1,-1 0 0,1 1 0,0-1 0,0 1 0,0-1 0,0 1 0,0 0 0,0-1 0,1 1-1,-1 0 1,0-1 0,1 1 0,-1 2-4,1-3 13,0-1 5,6 0-177,10 3-7160,-5-1 1753</inkml:trace>
  <inkml:trace contextRef="#ctx0" brushRef="#br2" timeOffset="124523.53">27745 2104 2649,'-1'-2'797,"0"0"0,0 1-1,0-1 1,-1 0 0,1 1 0,0-1 0,-1 1 0,0-1 0,1 1 0,-1 0 0,0-1 0,1 1 0,-1 0 0,0 0 0,0 0 0,0 0 0,0 1 0,0-1 0,-1 0-797,-28 9 3159,30-7-3115,-1-1 1,0 1 0,1 0-1,-1-1 1,1 1-1,-1 0 1,1 0 0,-1 0-1,1 0 1,-1 0-1,1 1 1,0-1-1,0 0 1,0 1 0,0-1-1,0 1 1,0-1-1,0 1 1,0-1 0,0 1-1,1-1 1,-1 1-1,1 0 1,-1 0-1,1 1-44,0-2 12,0 0 0,1 1 0,-1-1-1,0 0 1,1 1 0,0-1 0,-1 0-1,1 0 1,0 0 0,0 1 0,-1-1-1,1 0 1,0 0 0,0 0 0,0 0 0,0-1-1,0 1 1,1 0 0,-1 0 0,0-1-1,0 1 1,1 0 0,-1-1 0,0 1-1,0-1 1,1 0 0,-1 1 0,1-1-1,-1 0 1,0 0 0,2 0-12,2-2 362,-4 0-3015,0 2 2030,0-2-2048</inkml:trace>
  <inkml:trace contextRef="#ctx0" brushRef="#br3" timeOffset="-189937.45">16318 5754 5617,'-3'-9'1425,"-5"5"463,2 13-1664,-2 8-32,1 7-120,-4 14-8,1-1-40,0 11 40,3-3 0,7 16-440,4 0-1536,-11 22 375</inkml:trace>
  <inkml:trace contextRef="#ctx0" brushRef="#br3" timeOffset="-187887.19">22847 5287 5945,'8'-7'1713,"-34"-5"583,26 5-1616,-3 4-24,2 3-103,1 0-257,0 0-120,0 0-136,0 2-16,1 4 16,10 20 136,18 44-224,-20-32-2433,-3-3 881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55:3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5871 3553 4889,'-33'71'1024,"9"12"489,5-3-1457,-2 19 0,10-14 0,-5 15-72,6-8-1489,-7 11 465</inkml:trace>
  <inkml:trace contextRef="#ctx0" brushRef="#br0" timeOffset="1">5495 4974 3657,'-26'61'2688,"4"-10"-327,7 2-497,11-4-992,9 4-247,10-2-305,15 3-912,4-5-1857,6-12 345</inkml:trace>
  <inkml:trace contextRef="#ctx0" brushRef="#br0" timeOffset="-6291.1">126 903 456,'4'9'406,"5"9"1325,5-21 2324,-1-3-1345,48-10 2222,37 9-2427,-28 2-1383,686-56 2295,1043 8-1301,-980 34-945,-474 17-649,13 16-522,132 19 772,-313-26-338,30-8-434,-35 0 178,43 9-178,-172-7 30,-1-2-1,0-1 1,30-7-30,-5 1 54,-41 1-2,-25 6-48,-1 1-1,1 0 1,-1-1-1,0 1 0,1 0 1,-1-1-1,0 1 1,0-1-1,1 1 1,-1 0-1,0-1 1,0 1-1,1-1 1,-1 1-1,0-1 0,0 1 1,0-1-1,0 1 1,0-1-1,0 1 1,0-1-1,0 1 1,0 0-1,0-1 0,0 1 1,0-1-1,0 1 1,0-1-1,0 1 1,-1-1-4,-2-4 4,0 0 0,-1 0 0,1 0 0,-1 1 0,-1 0 0,1-1 0,0 1 0,-5-2-4,-22-19-51,-1 2 1,-1 1 0,-1 1-1,-27-11 51,2 2-68,116 62-145,-16 0 189,-1 2 0,-2 2 0,29 34 24,-47-47-1,-2 0 0,0 1 0,-2 1 0,0 1 0,-2 0 0,-1 1 0,9 26 1,-20-48 6,-1-1 0,0 1 1,0-1-1,0 1 0,0-1 0,0 1 0,-1 0 0,0 0 0,0-1 0,-1 1 0,1 0 0,-1-1 0,0 1 0,-1 2-6,1-3 11,-1-1 0,0 1 0,-1-1 0,1 0 0,0 0-1,-1 0 1,0 0 0,0 0 0,0 0 0,0-1 0,0 1-1,0-1 1,-1 0 0,1 0 0,-1 0 0,1 0 0,-5 0-11,-80 26 841,33-12-1689,20-4-2777,-12 9-1973,-22 5-1128</inkml:trace>
  <inkml:trace contextRef="#ctx0" brushRef="#br0" timeOffset="-5380.04">451 665 7146,'-1'-2'349,"1"0"0,-1 0 0,0 1 0,1-1 0,-1 0 1,0 1-1,0-1 0,0 1 0,0-1 0,0 1 0,-1 0 0,1-1 1,0 1-1,-1 0 0,1 0 0,-1 0 0,1 0 0,-1 0 1,1 0-1,-1 0 0,0 1 0,1-1 0,-1 1 0,0-1 1,0 0-350,-3 1 396,0 0 1,0-1-1,0 1 1,0 1-1,0-1 1,0 1-1,0 0 1,0 0-1,-4 2-396,-11 4 587,0 2-1,1 0 0,0 1 1,-1 1-587,-11 7 643,2 1 0,0 2 1,1 1-1,1 1 0,-17 19-643,35-31 178,0 0-1,0 0 0,1 1 0,1 0 1,0 0-1,0 1 0,-1 4-177,5-9 86,1 0-1,0 0 1,0 0-1,0 1 1,1-1-1,0 1 1,1-1-1,0 0 1,0 1-1,1-1 1,0 1-1,1 4-85,0-8 48,0 1-1,0-1 1,0 0-1,1 1 1,0-1-1,0-1 1,1 1-1,-1 0 0,1-1 1,0 0-1,0 0 1,0 0-1,1 0 1,-1 0-1,1-1 0,0 0 1,0 0-1,0-1 1,0 1-1,1-1 1,-1 0-1,1 0 0,-1-1 1,1 0-1,1 0-47,21 5 165,1-2 1,0-1-1,0-1 0,11-1-165,-33-1 19,34-1 458,1-1 0,37-7-477,-74 8-364,-1 1 1,0-1-1,1 1 1,-1 0-1,1 0 0,-1 1 1,1-1-1,-1 1 1,0 0-1,1 0 1,-1 1-1,0-1 0,1 1 364,27 14-3520</inkml:trace>
  <inkml:trace contextRef="#ctx0" brushRef="#br0" timeOffset="-350.48">6391 1 4753,'-11'46'984,"2"13"481,1 0-1417,-5 20-8,0-10 0,6 14 8,3-5-8,1 9-449,6-15-1063,-2 10 200</inkml:trace>
  <inkml:trace contextRef="#ctx0" brushRef="#br0" timeOffset="-349.48">6315 1448 728,'1'54'1592,"-16"0"-439,17 15 7,-5-9-360,3 16-352,-1-3-304,-1 10-1296,0-8 400</inkml:trace>
  <inkml:trace contextRef="#ctx0" brushRef="#br0" timeOffset="7294.68">174 1545 1936,'0'-1'771,"0"0"-1,0 0 0,-1 0 1,1 0-1,0 0 0,-1 0 1,1 0-1,-1 0 0,1 1 1,-1-1-1,1 0 0,-1 0 1,0 1-1,1-1 0,-1 0 1,0 1-1,0-1 0,1 0 1,-1 1-1,0-1 0,0 1 1,0-1-771,-4 10 3882,0 12-4286,-8 82 1956,4 1-1,4 15-1551,3-103 44,2 0-1,0 0 1,1 0-1,0 0 1,1 0-1,1-1 1,1 1-1,0-1 1,1 1-1,1 1-43,-6-16 6,0-1 0,0 0 0,1 1 0,-1-1 0,0 1 0,0-1 0,0 0 0,0 1 0,0-1 0,1 1 0,-1-1 0,0 0 0,0 1 0,1-1 0,-1 0 0,0 1 0,1-1-1,-1 0 1,0 0 0,1 1 0,-1-1 0,0 0 0,1 0 0,-1 1 0,1-1 0,-1 0 0,0 0 0,1 0 0,-1 0 0,1 0 0,-1 0 0,1 0 0,-1 0 0,0 0 0,1 0 0,0 0-6,5-14 168,-1-24 37,-7-23-94,-4 0-1,-1 0 1,-4 1-1,-3-4-110,-3-23 20,3 32 44,21 98 327,-1-24-350,0-1 1,1 0 0,1-1 0,0 0 0,2 1-42,-6-11 16,1 0 0,0 0 0,0-1 0,1 1 1,0-1-1,0 0 0,0-1 0,1 1 0,0-1 0,0-1 0,0 1 0,0-1 0,8 3-16,-8-5 18,0 1-1,0-1 0,0 0 0,0 0 0,1-1 1,-1 0-1,0-1 0,1 0 0,-1 0 1,0 0-1,1-1 0,-1 0 0,0 0 1,1-1-1,5-2-17,-8 2 18,0 0 1,1-1-1,-1 0 1,-1 0 0,1-1-1,0 1 1,-1-1-1,0 0 1,0 0-1,0 0 1,0-1-1,-1 0 1,1 1-1,-1-1 1,0 0 0,-1-1-1,1 1 1,-1 0-1,0-1 1,0-3-19,7-27 97,-2 1 0,1-31-97,9-42 62,-9 85-110,-5 50-5,-1 5 83,20 79 114,4-1 0,37 91-144,-53-155 37,-10-39-28,1-1 0,0 0 0,0 0-1,0 1 1,1-1 0,0 0 0,0 0-1,0 0 1,1 0 0,0-1 0,0 1 0,0-1-1,1 0 1,2 4-9,-2-8 6,-1 1 0,0-1 0,1 0 0,-1 0 0,0 0 0,1-1 0,-1 1 0,1-1 0,0 0 0,-1 0 0,1 0 0,-1 0 0,1 0 0,-1-1 0,1 0 0,-1 1 0,1-1 0,-1-1 0,0 1 0,0 0 0,1-1 0,-1 0 0,2-1-6,7-4 22,0 0 0,0-1 0,-1-1 0,0 0 0,4-5-22,6-6 37,-1-2-1,-1 0 1,-1-3-37,-12 18 10,-1-1 0,0 0 1,0 0-1,-1 0 0,0 0 1,-1-1-1,0 1 0,0-1 0,0 0 1,-1 0-1,0-8-10,-2 15 2,0 1-1,0-1 1,0 0-1,0 1 1,0-1-1,0 0 1,0 1 0,-1-1-1,1 0 1,-1 1-1,1-1 1,-1 1-1,0-1 1,0 0 0,0 1-1,0 0 1,0-1-1,0 1 1,0 0-1,0-1 1,0 1 0,0 0-1,-1 0 1,1 0-1,-2-1-1,0 1-1,0 0 0,0 0 0,0 0 0,0 0 0,0 1-1,0-1 1,0 1 0,0 0 0,0 0 0,-1 0 0,1 0-1,0 0 1,-3 1 1,1 0-6,0 0-1,-1 1 1,1-1 0,0 1-1,0 0 1,0 0-1,0 0 1,0 1-1,1 0 1,-1 0-1,1 0 1,0 0 0,-1 1-1,1-1 1,1 1-1,-4 4 7,3 0-3,0 1 0,1 0-1,0 0 1,0 0-1,1 0 1,0 1 0,0-1-1,1 1 1,1-1 0,0 1-1,0-1 1,0 1-1,2-1 1,-1 0 0,1 1-1,0-1 1,2 2 3,-2-5 2,0 0 0,0 0 1,1-1-1,0 1 0,0-1 0,1 0 1,-1 0-1,1 0 0,0 0 1,1-1-1,-1 0 0,1 0 0,0 0 1,0 0-1,0-1 0,0 1 0,1-1 1,-1-1-1,1 1 0,0-1 0,0 0 1,0 0-1,0-1 0,0 0 0,0 0 1,0 0-3,14 0-124,0-1 1,0 0 0,-1-2 0,1 0-1,0-1 1,-1-2 0,0 1-1,0-2 1,16-7 123,7-5-3483,-1-3 0,-1 0 0,25-20 3483,-59 37-334,-1 0-1,1 0 1,-1 0 0,0-1-1,0 0 1,-1 0 0,0 0-1,1-1 1,-2 1 0,1-1-1,-1 0 1,0 0 0,1-2 334,-3 5 88,0 0 0,0 0 0,0-1 0,-1 1 1,1 0-1,-1-1 0,0 1 0,0 0 1,0-1-1,0 1 0,-1 0 0,1 0 1,-1-1-1,0 1 0,0 0 0,0 0 0,-1 0 1,1 0-1,-1 0 0,1 0 0,-1 0 1,0 0-1,0 1 0,0-1 0,0 1 1,-1-1-1,-2-1-88,-5-5 978,0 0-1,-1 0 1,0 1 0,-9-4-978,17 10 119,1 1-1,-1-1 1,0 1-1,0 0 1,1 0-1,-1 0 1,0 0-1,0 0 1,0 1-1,0-1 1,0 1 0,0 0-1,0 0 1,0 0-1,0 0 1,0 0-1,0 1 1,0-1-1,0 1 1,0 0-1,1 0 1,-1 0-1,0 0 1,0 1 0,0-1-119,3 0 12,-1-1 0,1 1 0,-1-1 1,1 1-1,-1 0 0,1-1 1,-1 1-1,1-1 0,-1 1 1,1 0-1,0-1 0,0 1 1,-1 0-1,1 0 0,0-1 1,0 1-1,0 0 0,-1 0 1,1-1-1,0 1 0,0 0 0,0 0 1,1-1-1,-1 1 0,0 0 1,0 0-1,0-1 0,0 1 1,1 0-1,-1-1 0,0 1 1,1 0-1,-1-1 0,0 1 1,1 0-1,-1-1 0,1 1 1,-1-1-1,1 1 0,-1-1 0,1 1 1,0-1-1,-1 1 0,1-1 1,-1 0-1,1 1 0,0-1 1,0 0-1,-1 1 0,1-1-12,36 20 37,21 2-2,39 17 7,-89-35-38,0 0 0,-1 1 0,0 0 0,1 0 1,-2 0-1,1 1 0,-1 0 0,1 1 0,-2-1 0,1 2-4,-4-7 1,-1 1 0,0-1 0,0 1-1,0 0 1,0-1 0,-1 1 0,1 0-1,0 0 1,-1 0 0,1-1 0,-1 1-1,0 0 1,1 0 0,-1 0 0,0 0-1,0 0 1,0 0 0,0 0 0,-1 0-1,1-1 1,-1 1 0,1 0 0,-1 0 0,1 0-1,-2 1 15,0 0 1,0 0 0,-1 0 0,1 0 0,0 0-1,-1 0 1,0-1 0,0 1 0,0-1 0,0 0-1,0 0 1,-1 1-16,-12 5 116,0-1 0,0 0 0,-1-1 0,1 0 1,-2-2-117,4 1 92,-36 8 69,47-12-142,0-1 1,1 1 0,-1-1-1,0 0 1,0 0 0,1 0-1,-1 0 1,0 0 0,0 0-1,1-1 1,-1 1 0,0-1-1,1 0 1,-1 0 0,0 0-20,3 0-6,0 1 0,-1 0 0,1-1 0,0 1 0,0 0 0,0-1 0,-1 1 0,1 0 0,0-1 1,0 1-1,0 0 0,0-1 0,0 1 0,0-1 0,0 1 0,0 0 0,0-1 0,0 1 0,0 0 0,0-1 0,0 1 1,0-1-1,0 1 0,0 0 0,0-1 0,0 1 0,1 0 0,-1-1 0,0 1 0,0 0 0,0-1 0,1 1 1,-1 0-1,0-1 0,0 1 0,1 0 0,-1 0 0,0-1 0,1 1 0,-1 0 0,0 0 0,1-1 0,-1 1 0,0 0 6,17-11-59,11 2-3544,4 1 439</inkml:trace>
  <inkml:trace contextRef="#ctx0" brushRef="#br0" timeOffset="8278.9">1588 1816 6289,'11'-33'6604,"-11"33"-6380,1-1 1,-1 0-1,0 0 1,0 1-1,0-1 1,0 0-1,0 0 1,0 0 0,0 1-1,0-1 1,0 0-1,0 0 1,0 1-1,0-1 1,0 0-1,-1 0 1,1 1-1,0-1 1,-1 0-1,1 1 1,0-1-1,-1 0 1,1 1-1,-1-1 1,1 0 0,-1 1-1,1-1 1,-1 1-1,0-1 1,1 1-1,-1-1 1,1 1-1,-1 0 1,0-1-1,0 1 1,1 0-1,-1-1 1,0 1-1,1 0 1,-1 0-1,0 0 1,0 0-1,0 0-224,-1 1 185,1 1 0,-1 0 1,0 0-1,1 0 0,0 0 0,-1 0 0,1 1 0,0-1 0,0 0 0,0 1 0,0-1 0,1 0 0,-1 1 0,1-1 0,0 1 0,-1 0-185,0 3 251,-3 6-129,2-1-1,-1 1 1,2 0 0,-1 0-1,2 0 1,0 8-122,0-18 15,0 1-1,0-1 1,0 1 0,1-1-1,-1 0 1,1 1 0,0-1-1,-1 0 1,1 1 0,0-1-1,1 0 1,-1 0 0,0 0 0,1 0-1,-1 0 1,1 0 0,-1 0-1,1-1 1,0 1 0,0 0-1,0-1 1,0 1 0,0-1-1,0 0 1,0 0 0,0 0 0,0 0-1,1 0 1,-1 0 0,0-1-1,1 1 1,-1-1 0,1 1-1,-1-1 1,1 0 0,-1 0-1,0 0 1,1-1 0,-1 1-1,1 0-14,6-2 25,1 1 0,-1-1-1,0 0 1,0-1-1,0 0 1,0-1-1,0 0 1,-1 0-1,0-1 1,0 0-1,0 0 1,0-1-1,-1 0 1,0 0-1,0-1 1,-1 0-1,0 0 1,0-1-1,0 1 1,-1-1 0,0 0-1,-1-1 1,0 1-1,0-1 1,-1 0-1,0 0 1,0 0-1,0-4-24,-3 12 15,0 1 0,0 0 0,0-1 0,0 1 0,0-1 0,0 1 0,0 0 0,0-1-1,0 1 1,0-1 0,0 1 0,0 0 0,0-1 0,0 1 0,0-1 0,-1 1 0,1 0 0,0-1 0,0 1-1,0 0 1,0-1 0,-1 1 0,1 0 0,0-1 0,0 1 0,-1 0 0,1 0 0,0-1 0,-1 1-1,1 0 1,0 0 0,-1-1 0,1 1 0,0 0 0,-1 0-15,1 0 5,-1 0 1,1 1-1,0-1 0,-1 0 1,1 0-1,0 1 1,-1-1-1,1 0 0,0 1 1,-1-1-1,1 0 0,0 1 1,0-1-1,-1 0 0,1 1 1,0-1-1,0 1 1,0-1-1,-1 0 0,1 1 1,0-1-1,0 1 0,0-1 1,0 1-1,0-1 0,0 0 1,0 1-1,0-1 1,0 1-1,0-1 0,0 1 1,0-1-1,1 1 0,-1-1 1,0 0-1,0 1-5,2 6 10,0 0 1,1-1-1,-1 1 0,1-1 0,0 0 0,1 0 1,-1 0-1,1 0 0,1 0 0,-1-1 1,1 0-1,5 5-10,-7-7-56,1 0 1,0-1-1,0 1 1,0 0 0,0-1-1,1 0 1,-1 0-1,1-1 1,-1 1-1,1-1 1,-1 0-1,1 0 1,2 0 55,59 1-2904,-49-3 1489,-9 0 350,1 1 1,0-2-1,0 1 1,-1-1-1,1-1 0,-1 0 1,0 0-1,2-1 1065,23-19-2982,-31 21 3060,0 0 1,0-1 0,0 1-1,0 0 1,-1-1 0,0 1-1,1-1 1,-1 0 0,0 1-1,0-1 1,0 0-1,0-1-78,-1 4 147,0 0-1,0 0 0,0-1 0,1 1 1,-1 0-1,0 0 0,0-1 0,0 1 0,0 0 1,0-1-1,0 1 0,0 0 0,0-1 1,0 1-1,0 0 0,0 0 0,0-1 0,0 1 1,0 0-1,0-1 0,0 1 0,0 0 1,0 0-1,0-1 0,0 1 0,0 0 1,-1-1-1,1 1 0,0 0 0,0 0 0,0 0 1,-1-1-1,1 1 0,0 0 0,0 0 1,0 0-1,-1-1 0,1 1 0,0 0 0,0 0 1,-1 0-1,1 0 0,0 0 0,-1-1 1,1 1-1,0 0 0,0 0 0,-1 0 0,1 0 1,0 0-1,-1 0 0,1 0 0,0 0 1,0 0-1,-1 0 0,1 0 0,0 0 1,-1 1-1,1-1-146,-4 8 1248,-13 61 1243,14-61-1005,13-47-699,-5 16-718,-2 6-5,1 1 1,1-1-1,0 1 1,7-13-65,-11 26 1,1 0 1,-1-1-1,1 1 0,0 0 1,0 1-1,0-1 0,0 0 0,1 0 1,-1 1-1,1 0 0,-1-1 1,1 1-1,0 0 0,0 0 1,0 0-1,0 1 0,0-1 1,0 1-1,0 0 0,1 0 0,-1 0 1,1 0-1,-1 0 0,0 1 1,1-1-1,1 1-1,77 7-17,-40-3 24,0-1 0,2-3-7,-33 0 8,0 0-1,0-2 0,0 1 1,1-1-1,-1-1 1,-1 0-1,1-1 1,0 0-1,7-4-7,-17 8 2,0-1-1,0 1 1,0-1-1,0 1 1,0-1-1,-1 1 1,1-1-1,0 0 1,0 0-1,0 1 1,-1-1-1,1 0 1,0 0-1,-1 0 1,1 0-1,0 0 1,-1 0 0,1 0-1,-1 0 1,0 0-2,0 0 1,0 1 0,0-1 0,0 1 0,0-1 0,0 0 0,0 1 0,-1-1 0,1 1 1,0-1-1,-1 0 0,1 1 0,0-1 0,-1 1 0,1-1 0,0 1 0,-1-1 1,1 1-1,-1 0 0,1-1 0,-1 1 0,1-1 0,-1 1 0,0 0 0,1-1-1,-4 0 2,0-1-1,1 0 1,-1 1-1,0 0 1,0 0-1,0 0 1,0 0-1,0 0 1,-1 1-2,-1 1-6,-1-1 0,0 2 0,1-1 0,0 1 1,-1 0-1,1 0 0,0 1 0,0-1 0,0 1 0,0 1 1,1-1-1,-1 1 0,1 0 0,0 0 0,0 1 1,0 0-1,1 0 0,-1 0 0,1 0 0,0 2 6,1-5 7,1 1 0,1 0 0,-1 0 0,0-1 0,1 1 0,-1 0 0,1 1 0,0-1-1,0 0 1,0 0 0,0 0 0,1 1 0,-1-1 0,1 0 0,0 1 0,0-1 0,0 0 0,0 1 0,1-1-1,-1 0 1,1 0 0,0 1 0,0-1 0,0 0 0,1 0 0,-1 0 0,1 0 0,-1 0 0,1 0 0,0-1 0,0 1-1,0 0 1,0-1 0,1 0 0,-1 1 0,1-1 0,0 0 0,-1 0 0,1-1 0,1 2-7,16 6 154,-1 0 0,1-2 0,0 0 0,1-1 1,-1-1-1,1-1 0,0-1 0,10 0-154,66 13-1705,-84-13 380,0 1 0,-1 0 0,1 1 0,-1 0 0,0 1 0,1 1 1325,22 17-6516</inkml:trace>
  <inkml:trace contextRef="#ctx0" brushRef="#br0" timeOffset="10465.37">3495 1635 4945,'0'-1'192,"1"1"-1,-1-1 1,1 1 0,-1-1-1,1 0 1,-1 1-1,1-1 1,-1 0 0,1 1-1,-1-1 1,0 0 0,1 1-1,-1-1 1,0 0-1,0 0 1,0 0 0,0 1-1,1-1 1,-1 0 0,0 0-1,0 1 1,0-1-1,-1 0 1,1 0 0,0 0-1,0 1 1,0-1 0,-1 0-1,1 0 1,0 1-1,0-1 1,-1 0 0,1 1-1,-1-1 1,1 0 0,-1 1-1,1-1 1,-1 1-1,1-1 1,-1 1 0,1-1-1,-1 1 1,0-1 0,1 1-1,-1-1 1,0 1-1,0 0 1,1-1 0,-1 1-1,0 0 1,0 0 0,1 0-1,-1 0 1,0-1-1,0 1 1,1 0 0,-1 0-1,0 0 1,0 1 0,0-1-1,1 0 1,-1 0-1,0 0 1,0 1-192,-26 10 2276,-1 2 0,-18 12-2276,17-9 814,-6 3 350,1 2-1,-26 21-1163,50-35 109,0 1-1,1 0 0,1 0 0,-1 1 0,1 0 0,1 1 1,0 0-1,0 0 0,1 0 0,0 1 0,-2 7-108,7-17 10,0 1-1,1 0 1,-1 0-1,1-1 1,0 1-1,-1 0 0,1 0 1,0 0-1,0-1 1,0 1-1,0 0 1,0 0-1,0 0 1,1-1-1,-1 1 1,1 0-1,-1 0 1,1-1-1,0 1 0,-1 0 1,1-1-1,0 1 1,0 0-10,1 0 17,1 0 1,-1 0 0,0 0-1,1 0 1,-1 0-1,1-1 1,0 1 0,-1-1-1,1 0 1,0 1-1,0-1 1,0-1-1,1 1-17,13 3-62,0-1 0,0-1 0,1-1 0,13-1 62,-21 0-158,82-3-2144,-32-4-2613,-13 3 355</inkml:trace>
  <inkml:trace contextRef="#ctx0" brushRef="#br0" timeOffset="10925.89">3722 1787 5545,'0'-3'767,"0"-1"0,0 0 0,-1 1 1,1-1-1,-1 0 0,0 1 0,0-1 0,0 1 0,-1-1 0,1 1 0,-1 0 0,0 0 1,0-1-768,0 1 384,0 1 1,0 0 0,0 0 0,0 0-1,0 0 1,-1 0 0,1 0-1,0 0 1,-1 1 0,0 0 0,1-1-1,-1 1 1,0 0 0,0 0-385,-1 0 174,1 0 0,-1 1 0,0-1 0,0 1 0,0 0 0,0 0 0,1 0 0,-1 1 0,0-1 0,0 1 0,1 0 0,-1 0 0,0 0 0,1 1 0,-1-1 0,1 1 0,-1 0 0,1 0 0,0 0 0,0 0 0,0 1 0,0-1 0,0 1 0,0 0-174,0 0 21,1-1 0,0 1 0,0 0 0,0-1 0,0 1 0,0 0 0,1 0-1,-1 0 1,1 0 0,0 1 0,0-1 0,0 0 0,0 0 0,0 1 0,1-1 0,0 0 0,-1 1 0,1-1 0,1 1 0,-1-1 0,0 0-1,1 1 1,0-1 0,-1 0 0,1 1 0,1-1 0,-1 0 0,0 0 0,1 0 0,0 0 0,-1 0 0,1 0 0,0-1 0,0 1 0,1 0-1,-1-1 1,1 0 0,-1 0 0,1 0 0,0 0 0,0 0 0,0 0 0,0 0 0,0-1 0,0 0 0,0 1 0,0-1 0,0-1 0,4 2-21,-2-1 13,0-1 0,1 1 0,-1-1 0,0 0 1,1 0-1,-1-1 0,0 1 0,1-1 0,-1 0 1,0-1-1,0 1 0,0-1 0,0 0 0,0 0 1,0-1-1,-1 0 0,1 1 0,-1-1-13,-1 1 9,-1 0 1,1 1-1,-1-1 0,0 0 0,1 0 0,-1 0 0,0 0 1,-1-1-1,1 1 0,0 0 0,-1-1 0,1 0 0,-1 1 0,1-1 1,-1 0-1,0 1 0,-1-1 0,1 0 0,0 0 0,-1 0 1,1 0-1,-1 0 0,0 0 0,0 0 0,0 0 0,0 0 0,-1 0 1,1 1-1,-1-1 0,0 0 0,-1-2-9,2 5 2,0 0 0,0 0 0,0 0-1,0 0 1,0 0 0,0 0 0,0 0 0,0 0-1,0 1 1,0-1 0,0 0 0,0 0 0,0 0 0,0 0-1,-1 0 1,1 0 0,0 0 0,0 0 0,0 0 0,0 0-1,0 0 1,0 0 0,0 0 0,0 0 0,-1 1 0,1-1-1,0 0 1,0 0 0,0 0 0,0 0 0,0 0 0,0 0-1,0 0 1,-1 0 0,1-1 0,0 1 0,0 0-1,0 0 1,0 0 0,0 0 0,0 0 0,0 0 0,0 0-1,-1 0 1,1 0 0,0 0 0,0 0 0,0 0 0,0 0-1,0 0 1,0 0 0,0-1 0,0 1 0,0 0 0,0 0-2,-1 12-44,4-6-314,-1 1-1,2-1 1,-1 0-1,1 0 0,0 0 1,0 0-1,0-1 1,1 1-1,0-1 1,0 0-1,4 2 359,-9-7-22,22 12-3276</inkml:trace>
  <inkml:trace contextRef="#ctx0" brushRef="#br0" timeOffset="11379.58">3897 1779 3233,'28'-91'3930,"-27"89"-3458,0-1 1,-1 1-1,1 0 0,-1-1 0,0 1 1,0-1-1,0 1 0,0-1 1,0 1-1,0-1 0,0 1 1,-1-1-1,0 1 0,0-2-472,-4 2 3994,1 12-2195,-7 79 4052,1 56-5851,1-3 1063,3-77-795,3-13-119,-2-1 0,-3 0 0,-2 0 0,-10 28-149,8-58 208,12-21-199,-1 0 1,1 0 0,0 0 0,-1 1 0,1-1-1,-1 0 1,1 0 0,0 0 0,-1 0 0,1 0-1,0 0 1,-1 0 0,1 0 0,-1 0-1,1 0 1,0 0 0,-1 0 0,1-1 0,0 1-1,-1 0 1,1 0 0,-1 0 0,1 0-1,0-1 1,0 1 0,-1 0 0,1 0 0,0-1-1,-1 1 1,1 0 0,0 0 0,0-1-1,-1 1-9,-21-46 363,17 35-420,-1-4 73,1 5-6,1 0 0,0 0 1,1 0-1,0-1 0,1 1 0,0-1 0,0 0 0,1-5-10,0-19 8,1 0 0,2 0 0,1 0 0,2 0-1,1 1 1,2 0 0,1 0 0,7-14-8,-10 34-9,0 0 1,1 0 0,1 1-1,0 0 1,0 1 0,2-1-1,-1 2 1,2-1 0,5-4 8,-7 9-8,-1 0 0,1 1 0,0 0 0,1 0 0,-1 1 0,1 1 1,0 0-1,1 0 0,-1 1 0,0 0 0,1 0 0,0 1 1,-1 1-1,3 0 8,-12 1-2,1 0 0,-1-1 0,0 1 0,0 0 0,0 0 0,0 0 0,0 0 0,0 1 0,0-1 0,0 0 0,0 0 0,0 1 0,0-1 0,0 0 0,0 1 0,0-1 0,0 1 0,-1-1 0,1 1 0,0 0 0,0-1 0,0 1 0,-1 0 0,1-1 0,0 1 0,-1 0 0,1 0 0,0 0 0,-1 0 0,1 0 0,-1 0 0,0 0 0,1 0 0,-1 0 0,0 0 0,1 0 0,-1 0 1,0 0-1,0 0 0,0 0 0,0 0 0,0 0 0,0 0 0,0 0 0,0 0 0,-1 0 0,1 0 0,0 0 0,-1 0 0,1 0 0,0 0 0,-1 0 2,-1 6-55,-1 0 0,0 0 0,0-1 0,0 0 0,0 0 0,-1 1 0,-2 1 55,-30 29-414,0 1-154,17-10-3310,8 1 697</inkml:trace>
  <inkml:trace contextRef="#ctx0" brushRef="#br0" timeOffset="11778.72">4372 1745 7522,'1'-1'196,"23"-25"4796,-23 26-4776,0-1-1,0 0 0,-1 0 1,1 0-1,0-1 0,-1 1 0,1 0 1,-1 0-1,1 0 0,-1 0 1,1-1-1,-1 1 0,0 0 1,0 0-1,0-1 0,1 1 1,-1 0-1,0 0 0,-1-1 1,1 1-1,0 0 0,0 0 1,0-1-1,-1 1 0,1 0-215,-3 0 290,-1 1 0,1 0 1,0-1-1,0 1 0,-1 0 0,1 1 0,0-1 0,0 1 0,-1-1 0,1 1 0,0 0 1,0 0-1,-2 1-290,-43 14 1327,1 1 0,-45 24-1327,90-40 18,0 0 1,0 1 0,0-1 0,0 0 0,0 0 0,0 1-1,1-1 1,-1 1 0,0 0 0,1 0 0,-1-1 0,1 1 0,0 0-1,-1 2-18,1-3 6,1 0 0,0 0 0,0 0 0,0-1-1,-1 1 1,1 0 0,0 0 0,0 0-1,0 0 1,1 0 0,-1 0 0,0 0 0,0 0-1,0-1 1,1 1 0,-1 0 0,0 0 0,1 0-1,-1-1 1,1 1 0,-1 0 0,1 0 0,-1-1-1,1 1 1,0 0-6,1 1 8,1 0 0,0 0 0,0 0-1,0 0 1,0 0 0,0-1 0,0 1 0,1-1-1,-1 0 1,0 0 0,1 0 0,-1 0 0,1-1-1,-1 1 1,1-1 0,1 0-8,10 0 32,1-1 1,-1-1-1,1 0 0,-1-1 1,5-2-33,-13 3 14,0 0 0,0-1 1,0 0-1,-1 0 0,1 0 1,-1-1-1,0 0 0,0 0 0,0 0 1,-1-1-1,1 0 0,0-2-14,-5 6 9,0 0 0,-1 0 0,1 0-1,-1 0 1,1 0 0,-1 0 0,1 0-1,-1 0 1,0 0 0,1 0-1,-1 0 1,0-1 0,0 1 0,0 0-1,0 0 1,0 0 0,0-1 0,0 1-1,0 0 1,-1-1-9,1 2 7,0 0 0,0-1 0,0 1-1,0 0 1,0-1 0,-1 1 0,1 0 0,0-1 0,0 1 0,0 0-1,-1 0 1,1-1 0,0 1 0,0 0 0,-1 0 0,1-1 0,0 1-1,-1 0 1,1 0 0,0 0 0,-1-1 0,1 1 0,0 0 0,-1 0-1,1 0 1,0 0 0,-1 0 0,1 0 0,0 0 0,-1 0 0,1 0-1,0 0 1,-1 0 0,1 0 0,-1 0 0,1 0 0,0 0 0,-1 0-1,1 0 1,0 0 0,-1 1 0,1-1 0,0 0 0,-1 0 0,1 0-1,0 1 1,0-1 0,-1 0 0,1 0 0,0 1 0,0-1 0,-1 0-1,1 0 1,0 1 0,0-1 0,0 0 0,-1 1-7,1 1 7,-1 1 0,1-1 0,0 1 0,0 0 0,0-1 0,0 1 0,0 0 0,0-1 0,1 1 0,-1-1 1,1 1-1,0-1 0,0 1 0,0-1 0,0 1 0,0-1 0,0 0-7,2 6-116,0-1 0,1 0 0,0 0 0,0 0 0,0-1 0,1 1 0,4 3 116,20 12-4917,-5-13 594</inkml:trace>
  <inkml:trace contextRef="#ctx0" brushRef="#br0" timeOffset="12290.52">4690 1688 5193,'-2'-2'561,"0"0"1,0 0-1,0 0 0,0 0 0,0 1 1,0-1-1,-1 1 0,1 0 0,0-1 1,-1 1-1,1 0 0,-1 0 0,1 1 1,-1-1-1,1 0 0,-1 1 0,0 0 1,1-1-1,-3 1-561,0 1 427,1-1 0,-1 1 1,1 0-1,-1 0 0,1 0 1,-1 1-1,1 0 0,0-1 0,-1 2 1,1-1-1,-1 1-427,-1 1 236,1-1 1,-1 2-1,1-1 1,0 0-1,0 1 1,1 0-1,-1 0 1,1 1-1,0-1 0,0 1 1,1 0-1,0 0 1,0 0-1,0 0 1,-1 6-237,3-9 22,1-1-1,0 0 1,0 0 0,0 1-1,1-1 1,-1 0 0,1 0-1,-1 0 1,1 1 0,-1-1 0,1 0-1,0 0 1,0 0 0,0 0-1,1 0 1,-1-1 0,0 1-1,1 0 1,-1 0 0,1-1 0,-1 1-1,1-1 1,0 1 0,-1-1-1,1 0 1,0 0 0,0 0 0,0 0-1,0 0 1,0 0 0,2 0-22,4 3 24,1-1 0,0-1 1,0 1-1,0-1 0,0-1 1,8 1-25,-4-2-145,1 0 1,-1-1-1,0 0 0,0-1 1,0-1-1,0 0 1,0 0-1,0-2 145,-6 3-286,0-1-1,1 0 1,-1-1-1,0 0 1,-1 0-1,1 0 1,-1-1-1,0 0 1,0 0-1,0-1 1,-1 1-1,1-1 1,3-6 286,-8 9-45,-1 1 0,1-1 0,0 1 1,-1-1-1,1 0 0,-1 1 0,0-1 1,0 1-1,0-1 0,0 0 0,-1 1 1,1-2 44,-6-10 289,6 14-247,0 0-1,0 0 1,-1 0 0,1 0 0,0-1 0,0 1 0,-1 0 0,1 0 0,0 0-1,-1 0 1,1 0 0,0 0 0,0 0 0,-1 0 0,1 0 0,0 0 0,-1 0-1,1 0 1,0 0 0,0 0 0,-1 0 0,1 0 0,0 0 0,0 0 0,-1 0-1,1 0 1,0 0 0,-1 1 0,1-1 0,0 0 0,0 0 0,0 0 0,-1 0-1,1 1 1,0-1 0,0 0 0,0 0 0,-1 0 0,1 1 0,0-1-42,-1 3 103,0-1 0,1 1 0,-1 0 0,0-1 0,1 1 0,0 0 0,0 0 0,0 0 0,0-1 0,0 1 0,1 0 0,-1 0 0,1 0 0,-1-1 0,1 1 1,0 0-1,0-1 0,1 2-103,0 2 111,0-1 0,1 1 1,-1-1-1,1 1 1,0-1-1,0 0 0,1 0 1,-1-1-1,1 1 0,0-1 1,1 0-1,-1 0 1,4 3-112,33 12-4817,-31-15 1258</inkml:trace>
  <inkml:trace contextRef="#ctx0" brushRef="#br0" timeOffset="12636.19">4796 1429 10066,'-22'-18'2409,"2"2"831,9 10-2712,8 4 2025,8 6-5762,12 4 2825</inkml:trace>
  <inkml:trace contextRef="#ctx0" brushRef="#br0" timeOffset="12993.8">5061 1263 7650,'-2'-9'5347,"-1"9"-1644,-3 18 25,-3 39-2151,8-51-857,-2 21 29,-18 162 2097,20-158-2626,1 0 0,1 0 0,2 0 0,6 31-220,-8-58 16,0-1 0,0 1-1,0 0 1,0 0-1,1-1 1,0 1 0,0-1-1,0 1 1,0-1-1,0 0 1,1 0 0,-1 0-1,1 0 1,0 0-1,0 0 1,0-1-1,0 1 1,1-1 0,0 1-16,2-1 21,0 1 0,0-1 1,0 0-1,0 0 1,0-1-1,0 0 0,0 0 1,0 0-1,1-1 1,-1 0-1,6-1-21,0 0 28,-1-1 1,0 0-1,0 0 1,0-1-1,0-1 1,0 0-1,-1 0 1,0-1-1,0 0 1,0-1-1,0 0 1,-1-1-1,8-6-28,-16 12 5,0 0-1,0 0 1,1 0 0,-1-1-1,-1 1 1,1 0-1,0 0 1,0 0 0,0-1-1,-1 1 1,1-1 0,0 1-1,-1 0 1,0-1 0,1 1-1,-1-1 1,0 1-1,0-1 1,1 1 0,-1-1-1,0 1 1,-1-1 0,1 1-1,0-1 1,0 1-1,-1-1 1,1 1 0,0-1-1,-1 1 1,0-1 0,1 1-1,-1-1-4,0 1 2,0 0-1,-1 0 0,1 0 1,0 0-1,-1 0 0,1 0 1,0 0-1,-1 0 1,1 1-1,-1-1 0,1 0 1,-1 1-1,0-1 0,1 1 1,-1 0-1,1-1 1,-1 1-1,0 0 0,1 0 1,-1 0-1,0 0 0,1 1 1,-1-1-1,0 0 1,1 1-1,-1-1 0,1 1 1,-1-1-1,1 1 0,-1 0-1,-3 1-4,0 0-1,0 1 1,0-1-1,1 1 1,-1 0-1,1 1 1,0-1-1,0 1 1,0 0-1,1 0 0,-1 0 1,1 0-1,0 0 1,0 1-1,0 0 1,-1 3 4,3-5-3,0 0 1,0 0-1,0 0 0,0 0 1,0 0-1,1 0 0,0 0 1,-1 1-1,1-1 0,1 0 1,-1 0-1,0 0 0,1 0 1,-1 1-1,1-1 0,0 0 1,0 0-1,0 0 1,1 0-1,-1-1 0,1 1 1,-1 0-1,1 0 0,0-1 1,0 1-1,0-1 0,0 0 1,2 2 2,6 4 6,0-1 0,1 0 0,0 0 1,0-1-1,1 0 0,0-1 1,0-1-1,0 1 0,0-2 0,1 0 1,-1 0-1,1-2 0,9 1-6,3 0 1,1-1-1,-1-1 1,0-2 0,0 0-1,0-2 1,13-4-1,-32 7 71,-1-1 0,1 0 0,0 0 0,-1 0 0,1-1 0,-1 0 0,5-3-71,-9 5-70,0 1-1,0-1 1,-1 0-1,1 0 1,0 0-1,0 0 1,0 0-1,-1 0 1,1 0-1,0 0 1,-1 0-1,1 0 1,-1-1-1,1 1 1,-1 0-1,0-1 71,1 1-261,-1 0-1,-1 0 0,1 0 0,0-1 0,0 1 0,0 0 0,-1 0 0,1 0 1,0 0-1,-1 0 0,1 0 0,-1 0 0,0 0 0,1 0 0,-1 0 1,0 0-1,1 0 0,-1 0 0,0 0 0,-1 0 262,-21-19-4126</inkml:trace>
  <inkml:trace contextRef="#ctx0" brushRef="#br0" timeOffset="13343.3">4728 1532 9538,'-3'-2'2329,"21"-8"863,13-6-2744,25 0 1569,2 2-5090,17 0 2265</inkml:trace>
  <inkml:trace contextRef="#ctx0" brushRef="#br0" timeOffset="13344.3">5406 1302 8114,'0'-19'3633,"-8"10"455,-6 7-1911,-7 12-369,-4 2-415,-5 10-289,3-2-456,-3 6-88,7-4 928,2 12-6145,10-7 2473</inkml:trace>
  <inkml:trace contextRef="#ctx0" brushRef="#br0" timeOffset="14809.19">436 2736 7098,'-5'-3'859,"-53"-19"6956,50 19-7383,1 2 0,-1-1-1,0 1 1,0 0 0,0 1 0,0 0-1,0 0 1,0 1 0,0 0 0,-5 1-432,-3 2 335,0 0 1,0 1-1,1 0 0,0 2 1,0 0-1,1 0 1,0 1-1,-2 2-335,10-5 91,-1-1-1,1 1 0,0 0 1,0 0-1,1 0 0,-1 1 1,1 0-1,0 0 0,1 1 1,0-1-1,0 1 0,0 0 1,1 0-1,0 0 1,0 0-1,0 1 0,0 6-90,2-12 11,1 0 0,0 1-1,0-1 1,0 0 0,0 0-1,0 0 1,0 1 0,1-1 0,-1 0-1,1 0 1,0 0 0,-1 0-1,1 0 1,0 0 0,0 0-1,0 0 1,0 0 0,1 0 0,-1 0-1,0-1 1,2 2-11,0-1 9,0 1-1,0-1 1,1 0 0,-1 0 0,1 0 0,-1 0-1,1-1 1,0 0 0,0 1 0,0-1-1,2 0-8,8 1 18,0-1-1,0 0 1,0-1-1,0 0 0,0-1 1,7-2-18,-5 1 25,0-2 1,0 0-1,0-1 1,10-4-26,-21 7 14,0 0 0,0-1 0,0 1 0,-1-1-1,1 0 1,-1 0 0,1 0 0,-1-1 0,0 0 0,0 0 0,-1 0 0,1 0 0,-1 0 0,0-1 0,0 1 0,0-1-14,-3 4 18,1 0 1,-1 1-1,1-1 1,-1 0-1,0 1 1,1-1-1,-1 0 0,0 1 1,0-1-1,0 0 1,1 1-1,-1-1 1,0 0-1,0 0 1,0 1-1,0-1 0,0 0 1,0 0-1,0 1 1,-1-1-1,1 0 1,0 0-1,0 1 0,-1-1 1,1 0-1,0 1 1,-1-1-1,1 0 1,0 1-1,-1-1 0,1 1 1,-1-1-1,1 1 1,-1-1-1,1 1 1,-1-1-1,0 1 0,1-1 1,-1 1-1,0 0 1,1-1-1,-1 1-18,-1 0 42,1-1-1,0 1 0,-1 0 0,1 0 1,0 1-1,-1-1 0,1 0 1,0 0-1,0 1 0,-1-1 1,1 0-1,0 1 0,0-1 1,0 1-1,-1 0 0,1-1 1,0 1-1,0 0 0,0 0 1,0 0-1,0 0 0,0 0 0,1 0 1,-2 0-42,-1 4 40,0 1 1,1-1 0,-1 0-1,1 1 1,0-1 0,1 1-1,-1 0 1,1-1 0,0 1-1,1 0 1,-1 0 0,1 0-1,0 0 1,1-1 0,-1 1 0,1 0-1,1 4-40,4 17 18,2-1 0,0-1 0,5 9-18,-7-19 26,4 10-16,8 23 26,-2 0 0,2 14-36,-15-48 17,0 0 1,-1 0-1,0 0 1,-2 1-1,1-1 1,-2 1-1,0-1 1,0 1-1,-1-1 1,-2 4-18,3-14 14,0 0 0,0 0 0,-1 0 1,1 0-1,-1 0 0,0 0 0,0 0 0,-1-1 0,1 1 0,0-1 1,-1 0-1,0 1 0,0-1 0,0-1 0,0 1 0,-1 0 0,1-1 1,-1 1-1,1-1 0,-1 0 0,0 0-14,-2-1 22,0 1-1,0-1 1,0 0-1,-1 0 1,1 0 0,0-1-1,0 0 1,0 0-1,-1-1 1,1 0 0,0 0-1,0 0 1,-2-2-22,-12-3 36,1-1 1,-1-2 0,2 0-1,-1 0 1,1-2 0,1 0-1,0-2 1,-2-2-37,17 15-1,1-1 1,0 0-1,0 1 0,-1-1 1,1 0-1,0 0 1,0 0-1,0 0 0,0 0 1,0 0-1,0 0 1,0-1-1,0 1 1,1 0-1,-1-1 0,0 1 1,1 0-1,-1-1 1,1 1-1,-1 0 0,1-1 1,0 1-1,0-1 1,0 1-1,0-1 0,0 1 1,0-1-1,0 1 1,0-1-1,0 1 0,0 0 1,1-1-1,-1 1 1,1-1-1,-1 1 1,1 0-1,0-1 0,-1 1 1,1 0-1,0 0 1,0-1-1,0 1 0,0 0 1,0 0-1,0 0 1,0 0-1,0 0 0,0 0 1,1 1-1,-1-1 1,0 0 0,11-6-12,0 1 1,0 1 0,0-1-1,0 2 1,8-2 11,-7 1 3,27-9 0,-1-2 0,0-1 0,-2-2 0,0-2 0,-1-1 0,23-19-3,-44 28 5,0 1-1,-1-2 1,0 0-1,-1-1 1,0 0-1,-1-1 1,-1 0-1,-1-1 0,0 0 1,-1 0-1,-1-1 1,-1-1-1,-1 1 1,0-1-1,1-9-4,-6 25 1,-1 0-1,1 0 1,-1-1 0,0 1-1,0 0 1,0-1 0,0 1-1,-1 0 1,1-1 0,-1 1-1,0 0 1,0 0 0,0 0-1,0-1 1,0 1 0,-1 0-1,0 1 1,1-1 0,-1 0-1,-1-1 0,2 3-1,0 0 1,0 0-1,0 1 0,-1-1 0,1 0 1,0 0-1,0 1 0,-1-1 0,1 1 1,0-1-1,0 1 0,-1 0 0,1-1 0,-1 1 1,1 0-1,0 0 0,-1 0 0,1 0 1,-2 0 0,1 0-3,-1 1 0,0 0-1,0 0 1,1 0 0,-1 0 0,1 0 0,-1 1 0,1-1 0,0 1 0,-1-1 0,1 1 0,0 0 0,-1 1 3,-4 4-9,1 0 0,1 0 0,-1 1 1,1-1-1,1 1 0,-1 1 0,2-1 0,-1 0 0,1 1 1,0 0-1,0 0 0,1 0 0,1 0 0,-1 0 0,2 0 1,-1 0-1,1 0 0,0 1 0,1-1 0,0 0 1,2 6 8,-2-8 7,1 0 0,-1-1 0,1 1 0,0-1 0,1 0 1,0 1-1,0-1 0,0 0 0,1-1 0,0 1 0,0-1 1,0 1-1,0-1 0,1-1 0,0 1 0,0 0 0,0-1 1,1 0-1,0-1 0,-1 1 0,1-1 0,1 0 0,-1 0 1,0-1-1,1 0 0,-1 0 0,1-1 0,-1 1 0,4-1-7,0 0-207,0-1 0,0-1-1,0 1 1,0-2 0,0 1-1,0-2 1,0 1 0,0-1-1,-1 0 1,4-3 207,-6 3-980,0-1 1,0 0 0,0 0-1,-1 0 1,1-1-1,-1 0 1,0 0 0,3-5 979,13-21-4964</inkml:trace>
  <inkml:trace contextRef="#ctx0" brushRef="#br0" timeOffset="15142.4">810 2760 5385,'-42'-44'3889,"-14"5"-200,-1 13-1225,-7 8-575,8 14-897,9 11 160,15 8 1705,13 7-6634,18 0 3441</inkml:trace>
  <inkml:trace contextRef="#ctx0" brushRef="#br0" timeOffset="15578.06">889 2783 7738,'8'29'5948,"-6"25"-2655,-1-22-1828,1 96 2098,-4-66-1872,31-104 271,43-96-1698,-71 136-263,0-1 0,0 1 0,0-1-1,1 1 1,-1-1 0,1 1 0,0 0-1,0 0 1,-1 0 0,1 0 0,1 0 0,-1 0-1,0 1 1,0-1 0,1 1 0,-1-1-1,1 1 1,-1 0 0,1 0 0,0 0-1,-2 1 0,1 0 1,0 0-1,-1 1 1,1-1-1,0 0 1,-1 1-1,1-1 1,-1 1-1,1 0 1,-1-1-1,1 1 0,-1 0 1,1 0-1,-1 0 1,0 0-1,1 0 1,-1 1-1,0-1 1,0 0-1,0 0 1,0 1-1,0-1 1,0 1-1,0-1 1,0 1-1,-1-1 1,1 1-1,-1 0 0,1-1 1,-1 1-1,0 0 1,1 0-1,10 42 105,-9-34-57,0-1 0,0 0 0,1 0 0,0 1 0,1-2 0,4 9-48,-7-14 10,1-1 0,0 0 0,0 0 0,0 1 0,0-1 0,0 0 0,1-1 0,-1 1 0,0 0 0,1-1 0,0 1 0,-1-1 0,1 0 0,0 0 0,-1 0 0,1 0 0,0 0 0,0-1 0,0 1 0,0-1 0,0 0 0,0 0 0,0 0 0,3 0-10,7-2 27,1 0 0,-1 0 0,1-2-1,-1 0 1,0 0 0,0-1-1,0 0 1,-1-2 0,0 1 0,0-1-1,4-4-26,-10 7 14,0 0 0,0 0 1,-1-1-1,1 0 0,-1 0 0,0 0 0,-1-1 0,1 1 0,-1-1 0,0 0 0,-1 0 0,1-1 0,-1 1 0,0-1 0,-1 1 0,0-1 0,0 0 0,0 0 0,-1 0 0,0 0 0,0-1 0,-1-3-14,0 9 4,1 0-1,-1 0 1,0 0-1,0 0 1,-1 0-1,1 0 1,0 0-1,-1 1 1,1-1 0,-1 0-1,0 0 1,1 0-1,-1 1 1,0-1-1,0 0 1,0 1-1,0-1 1,0 1-1,-1-1 1,1 1-1,0 0 1,-1-1 0,1 1-1,-1 0 1,1 0-1,-1 0 1,0 0-1,1 0 1,-1 0-1,0 1 1,0-1-1,1 0 1,-1 1-1,0 0 1,0-1 0,0 1-1,0 0 1,0 0-1,0 0 1,0 0-1,0 0 1,1 0-1,-1 1 1,0-1-1,0 1 1,0-1-1,0 1-3,-5 1 4,1 1-1,0-1 0,1 1 0,-1 0 0,1 0 0,-1 1 0,1 0 0,0 0 0,0 0 1,0 0-1,1 1 0,0 0 0,-3 3-3,4-3 1,0 0 0,0 0 1,1 0-1,-1 0 0,1 1 1,1-1-1,-1 1 0,1-1 1,0 1-1,0 0 0,0-1 1,1 1-1,0 0 0,0-1 1,0 1-1,1 0 0,0 0 0,0-1 1,0 1-1,1-1 0,0 1 1,0-1-1,0 0 0,1 0 1,2 4-2,-2-4 12,1 1 0,1-1 0,-1 0 0,1 0 0,0 0 1,0-1-1,0 0 0,1 0 0,-1 0 0,1 0 0,0-1 1,0 0-1,0 0 0,1-1 0,-1 0 0,1 0 0,-1 0 0,1-1 1,0 0-1,0 0 0,2-1-12,5 1-225,0-1 0,1-1 0,-1 0 0,0-1 0,5-2 225,-12 2-910,0 0 0,0-1 0,0 1 1,-1-1-1,1-1 0,-1 1 0,3-3 910,18-18-4885</inkml:trace>
  <inkml:trace contextRef="#ctx0" brushRef="#br0" timeOffset="15947.43">1471 2748 7634,'-46'-26'3336,"-14"1"385,4 8-2081,0 3-311,13 9-553,5 7 200,14 7 1857,13 3-6602,21 1 3457</inkml:trace>
  <inkml:trace contextRef="#ctx0" brushRef="#br0" timeOffset="16430.5">1689 2774 8314,'24'52'7472,"-10"5"-3666,-12-41-3361,0 1 0,-2 0 0,0-1 0,0 1 0,-2-1 0,0 1 0,-1-1 0,-1 0 0,-2 7-445,6-22 46,0 0-1,0 0 1,0-1-1,-1 1 1,1 0 0,0 0-1,0 0 1,0-1 0,-1 1-1,1 0 1,0-1-1,-1 1 1,1 0 0,-1-1-1,1 1 1,-1 0 0,1-1-1,-1 1 1,1-1-1,-1 1 1,1-1 0,-1 1-1,0-1 1,1 0-1,-1 1 1,0-1 0,1 0-1,-1 1 1,0-1 0,0 0-1,1 0 1,-2 1-46,1-2 70,0 0 1,0 0 0,0 0-1,0 0 1,0 0-1,0 0 1,0 0 0,0 0-1,0 0 1,0 0-1,0-1 1,1 1 0,-1 0-1,1 0 1,-1-2-71,-17-53 1164,15 38-1004,0 0 0,1 0 0,2 0 0,-1 0 0,2-1-1,2-12-159,-2 26 0,-1 1 0,1 0 0,1 0 0,-1 0 0,1 0 0,-1 0 0,1 0-1,0 0 1,0 1 0,1-1 0,-1 1 0,1-1 0,0 1 0,0-1 0,0 2-23,0 1 0,-1-1-1,1 0 1,0 1 0,0 0 0,0 0 0,0 0 0,0 0 0,0 0 0,0 0 0,0 1 0,0-1-1,0 1 1,1 0 0,-1 0 0,0 0 0,0 1 0,0-1 0,0 1 0,1-1 0,-1 1 23,82 21-2428,-45-10-1127,2-3-1,-1-1 0,3-1 3556,-29-6-954,0-1-1,1 0 0,-1-1 0,7-1 955,-10 0 23,-1 0 1,0-1 0,0-1 0,0 1-1,0-2 1,3-1-24,-11 5 232,-1 0 0,0 0 0,0 0 1,0-1-1,0 1 0,0 0 0,0-1 0,-1 1 0,1-1 0,0 0 1,-1 0-1,1 1 0,-1-1 0,0 0 0,0 0-232,0 1 157,-1 0 0,0 0 1,0 0-1,0 1 0,0-1 0,1 0 0,-1 0 0,0 0 0,-1 1 1,1-1-1,0 0 0,0 0 0,0 0 0,0 0 0,-1 1 0,1-1 0,0 0 1,-1 0-1,1 1 0,0-1 0,-1 0 0,1 1 0,-1-1 0,1 0 1,-1 1-1,0-1 0,1 1-157,-3-3 307,-1 1 0,1-1 0,-1 1 0,0 0 1,1 1-1,-1-1 0,0 1 0,0 0 0,0-1 0,0 2 0,0-1 1,0 0-1,0 1 0,0 0 0,-1 0-307,-10 0 336,1 2-1,0-1 1,0 2 0,0 0 0,0 1-1,1 0 1,-1 1 0,1 0 0,0 1-336,5-2 78,-1 0 0,1 1 0,0 0 0,1 0 0,-1 1 0,1 0 1,0 0-1,1 1 0,0-1 0,0 1 0,0 1 0,1-1 0,0 1 1,-2 4-79,6-10 5,0 0 1,0 0 0,0 0-1,0 0 1,0 0 0,1 0-1,-1 0 1,1 1 0,-1-1-1,1 0 1,0 0 0,0 0-1,0 1 1,0-1 0,0 0-1,1 0 1,-1 1 0,0-1-1,1 0 1,0 0 0,0 0-1,0 0-5,0 0 5,0 0 0,1-1-1,0 1 1,-1-1-1,1 1 1,0-1-1,0 0 1,0 0 0,0 1-1,0-1 1,0-1-1,0 1 1,0 0-1,0 0 1,0-1 0,0 1-1,0-1 1,1 0-5,6 1 15,0 0 1,0-1 0,0-1-1,-1 1 1,1-1 0,0-1 0,0 0-1,-1 0 1,1 0 0,1-2-16,8-5 51,0-1 1,-1 0 0,9-9-52,7-3 47,-32 22-47,0 0 0,0 0 0,-1 0-1,1 0 1,0 0 0,0 0 0,-1 0-1,1 0 1,0 0 0,0 0-1,-1 1 1,1-1 0,0 0 0,-1 1-1,1-1 1,0 0 0,-1 1 0,1-1-1,0 1 1,-1-1 0,1 1 0,-1-1-1,1 1 1,-1 0 0,1-1 0,-1 1-1,0-1 1,1 1 0,-1 0 0,0 0-1,1 0 1,18 31-1,-10-16 29,-2-9-14,-1 1 1,1-1-1,0-1 0,0 0 0,1 0 1,-1 0-1,2-1 0,1 1-14,-8-4-181,0-1-1,0 1 1,1-1-1,-1 0 1,1 0 0,-1 0-1,0 0 1,1 0-1,0 0 1,-1-1-1,1 1 1,-1-1-1,1 0 1,0 0 0,-1 0-1,1 0 1,0 0-1,-1-1 1,1 1-1,-1-1 1,1 0-1,-1 1 1,1-1 0,-1 0-1,1 0 1,-1-1-1,0 1 1,0-1-1,1 1 1,-1-1 0,0 1-1,0-1 182,10-18-3598</inkml:trace>
  <inkml:trace contextRef="#ctx0" brushRef="#br0" timeOffset="16925.76">2418 2276 7850,'-9'-81'10435,"12"139"-5133,-8 50-3241,1-32-778,-6 63-128,4-79-966,3-1 0,2 1 0,4 25-189,-2-74 27,1-1 0,0 1-1,1-1 1,0 1 0,1-1 0,0 0 0,0 0 0,1 0 0,3 4-27,-6-12-94,-1 0 1,1 0 0,-1 0-1,1 0 1,0 0 0,0 0-1,0 0 1,0-1-1,0 1 1,0-1 0,1 0-1,-1 1 1,0-1 0,1 0-1,-1 0 1,1-1 0,0 1 93,0-1-261,-1 0 1,1 0 0,0 0-1,-1 0 1,1-1 0,0 1 0,-1-1-1,1 0 1,-1 0 0,1 0 0,-1 0-1,1 0 1,-1 0 0,0-1-1,0 1 1,1-1 0,-1 0 0,0 1-1,0-1 1,0-1 260,5-4-1051,0 0 0,0-1 1,-1 1-1,0-1 0,0-1 0,-1 1 0,0-1 0,0 0 0,-1 0 1,0-1 1050,-3 5 34,0 1 1,0 0 0,0-1-1,0 1 1,-1-1 0,1 1-1,-1-1 1,-1 1 0,1 0-1,0-1 1,-1 0-35,0 2 432,0-1 0,-1 0 1,1 1-1,-1-1 0,1 1 0,-1 0 0,0-1 0,0 1 0,-1 0 1,1 0-1,-1 0 0,1 0 0,-1 1 0,-1-1-432,4 2 96,-1 0 0,1 1 0,-1-1 0,1 1 0,-1-1 0,1 1 0,-1 0 0,0-1 0,1 1 0,-1 0 0,0-1 0,1 1 0,-1 0 0,0 0 0,1-1 1,-1 1-1,0 0 0,0 0 0,1 0 0,-1 0 0,0 0 0,0 0 0,1 0 0,-1 0 0,0 0 0,1 0 0,-1 1 0,0-1 0,0 0 0,1 0 0,-1 1 0,0-1 0,1 0 0,-1 1 0,1-1 0,-1 1 0,0-1 0,1 1 0,-1-1 0,1 1 0,-1-1 0,1 1 0,0 0 0,-1-1 0,1 1 0,0-1 0,-1 1 0,1 0 0,0 0 0,0-1 0,-1 2-96,0 1 83,0 0 0,0 0 0,0 0-1,1 1 1,-1-1 0,1 0 0,0 1 0,0-1-1,0 0 1,0 1 0,1 0-83,0 3 118,1-1-1,0 1 1,0-1 0,1 0-1,0 1 1,0-1 0,1-1-1,-1 1 1,1 0 0,1-1-1,-1 0 1,5 4-118,-6-6-20,0-1-1,0 1 0,1-1 1,-1 0-1,1 0 1,0 0-1,-1 0 1,1-1-1,0 1 1,0-1-1,0 0 1,1 0 20,-1-1-497,0 1-1,0-1 1,0 0 0,0 0-1,0-1 1,1 1 0,-1-1 0,2 0 497,24-11-3353</inkml:trace>
  <inkml:trace contextRef="#ctx0" brushRef="#br0" timeOffset="17278.28">2717 2557 8530,'-26'-16'1872,"1"10"753,14 13-2121,11 5-3129,14 5 1097</inkml:trace>
  <inkml:trace contextRef="#ctx0" brushRef="#br0" timeOffset="17624.92">3022 2672 6625,'0'0'229,"1"0"1,-1 0-1,0 0 0,1 0 0,-1 0 0,1 1 0,-1-1 0,0 0 0,1 0 0,-1 1 0,0-1 0,0 0 0,1 0 0,-1 1 1,0-1-1,1 0 0,-1 1 0,0-1 0,0 0 0,0 1 0,1-1 0,-1 1 0,0-1 0,0 0 0,0 1 0,0-1 0,0 1 1,0-1-1,0 0 0,0 1 0,0-1 0,0 1 0,0-1 0,0 1 0,0-1 0,0 0 0,0 1 0,0-1 0,-1 1-229,-12 20 3344,-24 16-1629,36-36-1639,-18 15 517,7-7-403,1 0 1,1 0-1,-1 1 1,2 0-1,-1 0 1,2 1-1,-1 1 1,2-1-1,-1 1 1,-3 10-191,10-20 11,0 1 1,1 0-1,-1 0 1,1-1-1,0 1 1,0 0 0,0 0-1,0 0 1,0-1-1,1 1 1,-1 0-1,1 0 1,0-1 0,-1 1-1,1-1 1,0 1-1,1 0 1,-1-1-1,0 0 1,1 1 0,0-1-1,-1 0 1,1 0-1,0 0 1,0 0-1,0 0 1,0 0 0,0 0-1,1-1 1,-1 1-1,1-1 1,-1 0-1,1 0 1,0 1-12,14 5 26,0 0-1,1-1 1,-1-1-1,1 0 1,1-1-26,7 2 60,-13-1-13,-14 1 49,-24 7 59,14-8-164,-15 5 330,1-1 0,-1-2 0,-14 3-321,17-1-8700,17-9 3337</inkml:trace>
  <inkml:trace contextRef="#ctx0" brushRef="#br0" timeOffset="17969.94">3399 2737 8114,'-2'-2'434,"1"1"1,-1-1-1,0 1 0,0 0 1,0-1-1,-1 1 1,1 0-1,0 0 1,0 0-1,0 1 0,-1-1 1,1 0-1,-1 1 1,1 0-1,0-1 1,-1 1-1,1 0 0,-1 0 1,1 1-435,-4-1 443,-1 1 0,1 1 1,0-1-1,0 1 0,0 0 0,0 0 1,-4 3-444,-6 4 397,1 0 1,0 1 0,0 1 0,-11 11-398,15-12 143,1 0 0,0 1 0,0 0 0,1 1-1,0 1-142,7-11 18,0 1 0,1-1 0,-1 1 0,1-1 0,-1 1-1,1 0 1,0 0 0,0 0 0,0 0 0,0-1-1,1 1 1,-1 0 0,1 0 0,0 0 0,0 0-1,0 1 1,0-1 0,0 0 0,1 0 0,-1 0-1,1-1 1,0 1 0,0 0 0,0 0 0,0 0-1,2 2-17,-1-3 9,0 0 0,0 0-1,0-1 1,1 1-1,-1-1 1,1 1 0,-1-1-1,1 0 1,-1 0-1,1 0 1,0 0 0,0 0-1,-1 0 1,1-1-1,0 0 1,0 1 0,0-1-1,0 0 1,0 0-1,-1-1 1,1 1 0,0-1-1,0 1 1,0-1-1,-1 0 1,1 0 0,1-1-9,10-2 36,-1-1 1,0-1 0,0 0-1,9-7-36,-10 5 21,-1 0-1,1 0 1,-1-2-1,4-4-20,-11 10 42,0 0-1,0 0 0,-1 0 1,1-1-1,-1 1 1,0-1-1,-1 0 0,1 0 1,-1 0-1,0 0 1,0-1-1,0-3-41,-3 6 565,-2 9-279,-4 14-204,7-10-57,0 1-1,0-1 1,1 0-1,1 0 1,-1 0-1,3 5-24,-3-11 10,0 0-5,0-1 0,0 0 0,0 0 0,1 1 1,-1-1-1,1 0 0,0 0 0,0-1 1,0 1-1,0 0 0,0-1 0,1 1 1,-1-1-1,1 0 0,-1 1 0,1-1 0,0-1 1,0 1-1,0 0 0,0-1 0,0 1 1,1-1-1,2 1-5,-4-2-322,1 1 0,-1-1 0,1 0 1,-1 1-1,1-1 0,0-1 0,-1 1 0,1 0 1,-1 0-1,1-1 0,1 0 322,16-10-2703</inkml:trace>
  <inkml:trace contextRef="#ctx0" brushRef="#br0" timeOffset="18349.44">3586 2248 7346,'0'-1'344,"0"0"1,-1 0 0,1 0-1,0 0 1,-1 0 0,1 0-1,0 0 1,-1 0 0,1 0-1,-1 0 1,0 0 0,1 0-1,-1 1 1,0-1 0,1 0-1,-1 1 1,0-1 0,0 0-345,-12 3 2785,10 1-2580,1-1 0,0 0 0,0 0 0,0 1 0,0-1 0,0 1 0,0 0 0,1-1-1,0 1 1,-1 0 0,1 1-205,-11 32 1061,3 2 0,0-1 0,3 1-1,1 0 1,1 3-1061,0 58 1435,4 37-1435,1-117 207,0 1 1,1-1-1,1 1 1,4 12-208,-5-26-116,0 1 0,0-1 0,1 0 0,0-1 0,0 1 0,0 0 0,0-1 0,1 0 0,1 1 116,-3-3-451,1-1 0,0 1 1,0-1-1,0 1 0,0-1 1,0 0-1,0 0 0,1 0 1,3 1 450,12 2-3942</inkml:trace>
  <inkml:trace contextRef="#ctx0" brushRef="#br0" timeOffset="18350.44">3499 2794 11058,'-112'-112'3617,"102"100"744,13 5-3097,12 5-359,10 3-377,13 4-256,3 1-200,12 2 80,-4 0-96,4-1-160,-13-1-160,4-1 1960,-11-2-6241,15-1 2625</inkml:trace>
  <inkml:trace contextRef="#ctx0" brushRef="#br0" timeOffset="18739.34">3903 2703 8658,'0'-3'3897,"-1"2"280,-2-1-2065,1 2-648,-3 2-375,0 6-601,-6 18-152,2 38-192,19-42-32,5-6-32,6-2 128,1-9-8,8-4 1840,-3-3-6569,4-9 2793</inkml:trace>
  <inkml:trace contextRef="#ctx0" brushRef="#br0" timeOffset="18740.34">4057 2557 4057,'-31'-26'3553,"1"10"-753,4 6-111,10 14-1961,10 6-1608,12 2-1897,13 11 225</inkml:trace>
  <inkml:trace contextRef="#ctx0" brushRef="#br0" timeOffset="19496.78">4297 2593 8370,'-2'-2'398,"0"1"0,0 0 0,0 0-1,-1 1 1,1-1 0,0 0 0,-1 1 0,1-1 0,0 1 0,-1 0 0,1 0 0,-1 0 0,1 0 0,0 0-1,-1 0 1,1 1 0,0-1 0,-1 1 0,1 0 0,0 0 0,0-1 0,0 1 0,-1 1 0,0 0-398,-56 33 2657,51-29-2053,-12 8 235,1 1 0,0 1 1,-3 4-840,17-16 76,1 0 1,0 0 0,0 1-1,0-1 1,0 1 0,1 0-1,0 1 1,0-1 0,0 0-1,1 1 1,0-1 0,0 1-1,0 0 1,1 0 0,0 0-1,0 0-76,1-4 9,0 0 0,0 0-1,0-1 1,0 1-1,1 0 1,-1 0 0,1-1-1,-1 1 1,1 0 0,-1-1-1,1 1 1,0-1 0,0 1-1,0-1 1,0 1-1,0-1 1,0 0 0,1 1-1,-1-1 1,0 0 0,1 0-1,-1 0 1,1 1-9,2 0 11,0-1 0,0 1 0,0 0 1,0-1-1,0 0 0,0 0 0,0 0 0,1 0 0,-1-1 1,1 0-12,11 0 29,0 0 0,1-1 0,-1-1 0,14-3-29,-7 0 29,0-1 1,0-1-1,-1-1 0,9-5-29,-26 11 9,0 0-1,0-1 1,0 1 0,0-1 0,0 0-1,-1 0 1,0 0 0,1-1-1,-1 0 1,0 1 0,-1-1 0,1-1-1,-1 1 1,0 0 0,0-1 0,0 0-1,-1 0 1,1 0 0,-1 0-1,0 0 1,1-5-9,-3 7 4,-1 1 0,1-1 1,0 0-1,-1 0 0,0 1 0,0-1 0,0 0 0,0 1 1,0-1-1,0 1 0,0-1 0,-1 1 0,1 0 0,-1 0 1,0-1-1,0 1 0,0 0 0,0 1 0,0-1 0,0 0 0,0 0 1,-1 1-1,1 0 0,-1-1-4,-1-1-2,-1 1 0,0-1 0,1 1 0,-1 0 0,0 0 0,0 0 0,0 1 0,-1 0 0,1 0 0,0 0 0,0 1 0,-2 0 2,3 3-803,15 3-116,17 3-802,5-6 277,-22-3 1286,0 1 0,0 0 0,0 1 0,0 0 0,0 0 0,1 2 158,-10-3 3,1 0 0,-1 0 0,0 0 0,0 1 0,0-1 0,0 0 1,0 1-1,0-1 0,0 1 0,0 0 0,0 0 0,-1 0 0,1 0 0,-1 0 1,1 0-1,-1 0 0,0 0 0,0 1 0,0-1 0,0 0 0,-1 1 0,1-1 1,0 1-1,-1-1 0,0 1 0,1-1 0,-1 1 0,0 1-3,-1 8 158,0-9-43,1 0 0,-1 0 0,1 1 1,0-1-1,0 0 0,0 1 0,1-1 0,-1 0 1,1 0-1,0 1 0,0-1 0,0 0 0,1 3-115,19-25 2728,8-8-2541,-7 7-106,0 0 1,2 2 0,0 0-1,1 2-81,-18 12 2,-1 0-1,1 0 1,1 1-1,-1 0 1,0 1-1,1-1 1,-1 1-1,1 1 1,0 0-1,0 0 0,-1 0 1,1 1-1,0 0 1,0 0-1,0 1 1,-1 0-1,6 2-1,-9-2-2,0 1 0,0-1 1,0 1-1,0 0 0,-1 0 0,1 1 0,-1-1 0,1 1 0,-1 0 0,0-1 0,0 1 0,0 1 0,0-1 0,-1 0 0,1 1 0,-1-1 0,0 1 1,1 2 1,4 11-2,0 0 0,-1 0 1,-1 1-1,-1 0 2,-1-4 2,1 1-1,1-1 1,0 0-1,1-1 1,0 2-2,-3-11 2,-1 0-1,1 0 1,-1-1 0,1 1 0,0 0-1,0-1 1,1 0 0,-1 0-1,1 0 1,0 0 0,0 0-1,0-1 1,0 1 0,0-1 0,0 0-1,0-1 1,1 1 0,1 0-2,0-2 65,0 1 0,1-1 1,-1 1-1,0-2 0,1 1 1,-1-1-1,0 0 0,0 0 1,1-1-1,-1 0 0,0 0 1,-1 0-1,3-2-65,-3 3 722,3-2-191,-5 0-3440,-3 2 662</inkml:trace>
  <inkml:trace contextRef="#ctx0" brushRef="#br0" timeOffset="21460.91">515 3956 7098,'-6'-10'1272,"-1"-1"0,0 1 1,0 0-1,-1 0 0,0 1 1,-1 0-1,0 0 1,-7-4-1273,10 9 357,-1 0 1,0 0-1,0 1 1,0 0-1,0 0 1,0 1-1,-1 0 1,1 0-1,-1 1 1,0 0-1,1 0 1,-1 1 0,0 0-1,-3 0-357,-7 1 400,-1 1 0,1 1 0,0 0 1,1 1-1,-6 3-400,15-5 105,1 0-1,0 1 1,0 0 0,0 1 0,0 0 0,1 0 0,-1 0-1,1 1 1,0-1 0,0 2 0,1-1 0,0 0-1,-4 5-104,8-9 11,0 1-1,0-1 1,1 0-1,-1 1 1,0-1-1,0 1 0,1-1 1,-1 1-1,1-1 1,-1 1-1,1-1 1,0 1-1,-1 0 0,1-1 1,0 1-1,0-1 1,0 1-1,0 0 0,1-1 1,-1 1-1,0-1 1,1 1-1,-1-1 1,1 1-1,-1-1 0,2 2-10,0 0 7,0-1 0,0 1 0,0-1 0,1 0 0,-1 0 0,1 0 0,-1 0-1,1 0 1,0 0 0,0-1 0,0 1 0,0-1 0,0 0-7,9 4 9,0-2 0,0 1 1,1-2-1,-1 1 0,1-2 1,7 1-10,-12-2 10,1 0 1,-1-1-1,0 0 1,1 0-1,-1-1 1,0 0-1,0 0 1,0-1 0,0 0-1,-1 0 1,1-1-1,-1 0 1,0 0-1,0-1 1,0 0-1,-1 0 1,1-1-1,-1 1 1,0-1 0,-1-1-1,0 1 1,0-1-1,0 0 1,-1 0-1,0 0 1,0-1-1,-1 0 1,0 1 0,0-1-1,-1 0 1,0-1-1,0 1 1,-1 0-1,0-5-10,3-15 71,-2-1-1,-1 0 0,-1 0 0,-1 0 1,-2 0-1,-1 0 0,-1 1 0,-2 0 0,-8-25-70,-9 18 600,11 27-108,13 9-478,-1-1 1,1 1-1,-1-1 0,1 1 0,0-1 0,-1 1 0,1-1 0,0 1 0,-1-1 0,1 1 0,0-1 0,0 1 0,0 0 0,0-1 0,-1 1 0,1 0 0,0-1 0,0 1 1,0-1-1,0 1 0,0 0 0,0-1 0,0 1 0,1-1 0,-1 1 0,0 0 0,0-1 0,1 1-14,35 188 576,-32-143-480,-1-7-12,2 0 0,6 22-84,-9-52 8,0-1 1,1 1-1,0 0 1,0-1-1,1 1 0,0-1 1,1 0-1,0 0 1,0-1-1,0 1 1,1-1-1,0 0 1,2 1-9,-4-5 6,0-1 1,0 1 0,0 0 0,0-1 0,0 0-1,0 0 1,1 0 0,-1-1 0,1 1 0,-1-1-1,1 0 1,0 0 0,-1-1 0,1 0 0,0 1 0,4-2-7,0 0 12,-1 0 0,0-1 1,1 0-1,-1 0 0,0-1 1,0 0-1,0 0 0,-1-1 1,5-3-13,-1 1 18,0-1 1,-1-1-1,0 0 1,-1 0 0,1-1-1,-1 0 1,-1 0-1,0-1 1,0 0-1,-1-1 1,-1 0 0,1 0-1,-1-2-18,-5 9 9,0 0 1,0 0-1,0-1 0,-1 1 1,0 0-1,0-1 0,0 1 1,0 0-1,0-1 0,-1 1 1,0-2-10,0 4 1,1 1 0,0 0 1,0 0-1,0 0 0,-1 0 1,1 0-1,0 0 0,-1 0 1,1 0-1,-1 0 0,1 0 1,-1 0-1,0 0 0,1 0 1,-1 0-1,0 0 0,0 1 1,0-1-1,1 0 0,-1 0 1,0 1-1,0-1 0,0 1 1,0-1-1,0 1 0,0-1 1,0 1-1,-1 0 0,1-1 1,0 1-1,0 0 0,0 0 1,0 0-1,0 0 0,0 0 1,0 0-1,-1 0 0,1 0 1,0 0-1,0 0 0,0 1 1,0-1-1,0 1 0,-1-1-1,1 1 1,-1 0-1,1 0 0,0 0 0,-1 0 0,1 1 1,0-1-1,0 0 0,0 1 0,0-1 0,0 0 1,0 1-1,1-1 0,-1 1 0,0-1 0,1 1 1,-1 0-1,1-1 0,-1 1 0,1 0 0,0-1 0,0 1 1,0 0-1,0-1 0,0 1 0,0 0 0,0-1 1,0 1-1,1 0 0,-1-1 0,1 1 0,0 0 0,0 2 4,0 1-1,0-1 0,0 0 0,1 0 0,0 0 1,0 0-1,0 0 0,0 0 0,1 0 1,0-1-1,1 2-3,0-1 3,1-1-1,0 0 1,0 0 0,0-1 0,0 1 0,1-1-1,-1 0 1,1 0 0,-1-1 0,1 0-1,-1 0 1,1 0 0,0-1 0,0 1 0,-1-2-1,1 1 1,0 0 0,0-1 0,-1 0 0,1 0-1,-1-1 1,1 0 0,3-1-3,5-2 19,-1-1 1,0 0-1,-1-1 1,0 0-1,0-1 1,0-1-1,-1 0 1,10-10-20,-20 25-3,0 0-1,0 0 1,0 0 0,1 0 0,0 0-1,0-1 1,0 1 0,1-1-1,0 2 4,2 1-8,1 0 0,-1-1-1,1 1 1,0-1 0,1 0-1,0 0 1,0-1 0,0 0-1,1 0 1,0-1 0,0 0-1,5 2 9,11 6-4538,0 1 679</inkml:trace>
  <inkml:trace contextRef="#ctx0" brushRef="#br0" timeOffset="22326.06">1500 3638 9482,'50'-14'3358,"-50"14"-3122,1 0 0,-1 0-1,0 0 1,1 0 0,-1 0-1,0-1 1,1 1 0,-1 0 0,0 0-1,0 0 1,1-1 0,-1 1-1,0 0 1,1 0 0,-1 0 0,0-1-1,0 1 1,0 0 0,1-1 0,-1 1-1,0 0 1,0 0 0,0-1-1,0 1 1,0 0 0,0-1 0,1 1-1,-1 0 1,0-1 0,0 1-1,0 0 1,0-1 0,0 1 0,0-1-1,0 1 1,-1 0 0,1-1-236,-2 3 1473,-1 15-740,1 7 24,-4 42 655,4 1 0,2 14-1412,0-79 7,0 0 1,0 0-1,0 0 1,0 0-1,0 0 1,1 0-1,-1 0 1,1 0-1,-1 0 1,1 0 0,0-1-1,-1 1 1,1 0-1,0 0 1,0-1-1,1 1 1,-1-1-1,0 1 1,0-1 0,1 1-8,-1-2 8,0 1 0,0-1 0,0 0 0,0 0 0,1 0 0,-1 0 0,0 0 1,0 0-1,0 0 0,0 0 0,0 0 0,0 0 0,0-1 0,0 1 0,0 0 1,0-1-1,0 1 0,0-1 0,0 1 0,0-1 0,0 0 0,0 1 0,0-1 1,0 0-9,9-8 52,-1 1 0,-1-1 0,0-1 0,0 0 0,1-2-52,30-42 248,28-52-248,-53 90-10,-14 16 9,0 0 0,1 0 0,-1 0 0,1 0 1,-1 1-1,0-1 0,1 0 0,-1 0 1,1 0-1,-1 0 0,0 0 0,1 1 0,-1-1 1,0 0-1,1 0 0,-1 1 0,0-1 0,1 0 1,-1 0-1,0 1 0,0-1 0,1 0 0,-1 1 1,0-1-1,0 0 0,1 1 0,-1-1 0,0 1 1,0-1-1,0 0 1,10 44-36,-8-37 37,-1 12 6,8 28 34,-2-50-9,1 1 0,-1-2-1,0 1 1,0-1 0,0 0 0,1-2-32,68-57 85,-75 63-78,-1-1 1,1 1-1,-1-1 0,1 1 1,-1 0-1,1-1 0,-1 1 1,1 0-1,0-1 0,-1 1 0,1 0 1,0 0-1,-1-1 0,1 1 1,0 0-1,-1 0 0,1 0 1,-1 0-1,1 0 0,0 0 1,-1 0-1,1 0 0,0 0 0,-1 1 1,1-1-1,0 0 0,-1 0 1,1 0-1,-1 1 0,1-1 1,0 0-1,-1 1 0,1-1 1,-1 1-1,1-1 0,-1 0 0,1 1 1,-1-1-1,1 1 0,-1-1 1,0 1-1,1 0-7,16 34 175,0 0 34,-9-29-141,-1 0 0,1-1 0,0 0 0,0 0 0,0-1 0,1 0 0,0-1 0,1 1-68,26 8-2166,-17-6-730,19 6-1019</inkml:trace>
  <inkml:trace contextRef="#ctx0" brushRef="#br0" timeOffset="22688.13">2443 3742 7354,'0'0'380,"0"-1"-1,1 0 1,-1 0 0,0 1 0,1-1 0,-1 0 0,0 0 0,0 0 0,0 0 0,0 0 0,0 1 0,0-1 0,0 0 0,0 0 0,0 0 0,0 0 0,-1 1 0,1-1 0,0 0 0,-1 0 0,1 0 0,0 1-1,-1-1 1,1 0 0,-1 0-380,-19-4 4973,-32 17-1854,47-10-2784,-16 4 392,-87 32 1293,97-34-1904,1 1 0,0 0 0,1 1 0,-1 0 0,1 0 0,0 1 0,1 0 0,-8 8-116,15-14 8,0 0 0,0 0-1,0 1 1,0-1 0,0 0-1,0 0 1,0 1 0,0-1-1,1 1 1,-1-1 0,0 0-1,1 1 1,-1-1 0,1 1-1,0-1 1,0 1 0,-1 0 0,1-1-1,0 1 1,0 0-8,1-1 4,-1 0-1,1 0 1,-1 0 0,1 0 0,0 0 0,-1 0-1,1 0 1,0 0 0,0 0 0,-1-1 0,1 1-1,0 0 1,0-1 0,0 1 0,0 0 0,0-1-1,0 1 1,0-1 0,0 0 0,0 1 0,1-1-4,4 2 9,1-1 1,-1 0-1,1 0 1,-1-1-1,1 0 1,-1 0-1,1 0 1,4-2-10,9-1 23,-1-2 0,0 0 1,0-1-1,-1-1 1,4-2-24,-16 7 13,-1-1-1,1 0 1,-1 0 0,0 0 0,0 0 0,-1-1 0,1 0 0,-1 0 0,0 0 0,0 0 0,0-1 0,0 1 0,-1-1 0,1 0 0,-1 0 0,-1-1-1,1 1 1,-1 0 0,1-2-13,-3 5 58,0-1-1,1 1 1,-1-1-1,0 1 1,-1-1 0,1 1-1,0-1 1,-1 1-1,1-1 1,-1 1-1,1 0 1,-1-1-1,0 1-57,0 1-53,1 0-1,0 1 0,-1-1 1,1 0-1,-1 1 0,1-1 1,0 1-1,-1-1 0,0 0 1,1 1-1,-1-1 1,1 1-1,-1-1 0,0 1 1,1 0-1,-1-1 0,0 1 1,1 0-1,-1-1 0,0 1 1,0 0 53,-12 4-4249,5 2 190</inkml:trace>
  <inkml:trace contextRef="#ctx0" brushRef="#br0" timeOffset="23461.52">2847 3655 10066,'-9'6'8895,"-20"-4"-6318,13-1-1345,-1 2-781,-1 1 0,1 0-1,0 2 1,0 0-1,0 0 1,1 2 0,0 0-1,0 1 1,1 1 0,0 0-1,1 1 1,-6 5-451,19-14 8,-1 0 1,0-1-1,1 1 1,-1 0-1,1 0 0,0-1 1,0 1-1,-1 0 1,1 1-1,1-1 1,-1 0-1,0 0 0,0 0 1,1 0-1,-1 1 1,1-1-1,0 0 0,0 0 1,0 1-1,0-1 1,0 0-1,0 1 0,0-1 1,1 0-1,-1 0 1,1 1-1,0-1 0,0 0 1,0 0-1,0 0 1,0 0-1,0 0 0,0 0 1,2 2-9,0-2 5,-1 1 0,1 0 0,0-1 1,0 0-1,1 1 0,-1-1 0,0 0 0,1-1 0,-1 1 1,1-1-1,-1 1 0,1-1 0,0 0 0,0 0 1,0-1-1,-1 1 0,1-1 0,0 0 0,0 0 0,3-1-5,0 1 12,0-1 0,-1-1 0,0 1 0,1-1 0,-1 0 0,0-1 0,0 1-1,0-1 1,0 0 0,0-1 0,-1 0 0,0 1 0,0-2 0,0 1-1,3-4-10,-1 0 14,0-1 0,-1 0 1,0 0-1,0 0 0,-1-1 1,-1 0-1,0 0 0,0 0 1,0-3-16,5-24 32,-1-2 1,-3 1-1,-1-1 1,0-33-33,-4 64 0,1-24 5,2 5-2,-2 0-1,-1 0 0,-1 0 0,-1 0 0,-2 0 0,0 0 0,-6-13-2,10 39 3,0-1 0,0 1 0,0 0 0,-1 0 0,1 0 0,-1 0 0,1 0 0,-1 0 0,1 0 0,-1 0 0,1 0 0,-1 0 0,0 0 0,0 0 0,1 1 0,-1-1 0,0 0 0,0 0 0,0 1 0,0-1 0,0 0 0,-1 1-3,2 0 9,-1 0 0,0 0 0,0 1 0,1-1 0,-1 1 0,0-1 0,1 0 0,-1 1 0,0-1 0,1 1 0,-1-1 0,1 1 0,-1 0 0,1-1 0,-1 1 0,1 0 0,0-1 0,-1 1-1,1 0 1,0-1 0,-1 1 0,1 0 0,0 0-9,-14 51 380,8 0-75,1 0 0,3 0 0,3 2-305,-1-34 43,2 1 0,0 0-1,2-1 1,0 0 0,1 0 0,1 0 0,1 0 0,1-1 0,1 1-43,-5-12 8,1-1 0,1 0 0,0 0 0,0 0 0,0 0 0,1-1 1,0 0-1,0 0 0,0-1 0,1 0 0,0 0 0,0-1 0,0 0 1,0 0-1,1-1 0,-1 0 0,9 1-8,-4-1 14,-1 0-1,1-1 0,-1-1 1,1 0-1,0-1 1,0 0-1,0-1 1,-1 0-1,1-1 1,-1-1-1,1 0 1,5-2-14,-15 4 5,-1 0 1,1 0 0,-1-1-1,1 1 1,-1 0-1,1-1 1,-1 1 0,0-1-1,0 0 1,0 0-1,0 0 1,0 0 0,0 0-1,-1 0 1,1-1 0,-1 1-1,1-1 1,-1 1-1,0-1 1,0 1 0,0-1-1,0 0-5,-1 2 3,0 0 0,0 0 0,0 0 0,0 0 0,0 0 0,0 0 0,0 0-1,0 0 1,0 0 0,-1 1 0,1-1 0,0 0 0,-1 0 0,1 0 0,0 0 0,-1 0 0,1 0-1,-1 1 1,0-1 0,1 0 0,-1 1 0,1-1 0,-2 0-3,1 0 2,-1 0 1,0 0-1,0 0 1,0 0-1,0 1 1,0-1-1,1 0 0,-1 1 1,0 0-1,0-1 1,0 1-1,0 0 1,-1 0-1,1 0 0,-1 1-2,-1-1-1,1 1 1,0 0-1,0 0 0,0 0 0,0 1 0,0-1 0,0 1 0,0 0 0,1-1 0,-1 1 0,0 0 0,1 1 0,0-1 0,-1 0 1,1 1-1,0-1 0,0 1 0,0 0 0,1-1 0,-1 1 0,1 0 0,-1 0 0,1 0 0,0 0 0,0 1 0,1-1 0,-1 0 0,0 0 1,1 0-1,0 1 0,0-1 0,0 0 0,0 1 0,0-1 0,1 0 0,0 0 0,-1 0 0,1 1 0,0-1 0,1 0 0,-1 0 1,0 0-1,1 0 0,0-1 0,0 1 0,0 0 0,0-1 0,0 1 0,2 1 1,6 2 24,0-1-1,1 0 1,-1 0 0,1-1 0,1 0-1,-1-1 1,0 0 0,1-1-1,-1 0 1,1-1 0,0 0-1,-1-1 1,2 0-24,2 0-119,0-1 0,-1 0 1,1-1-1,-1-1 0,0 0 0,0-1 0,0 0 1,0-1-1,-1-1 0,6-3 119,2-11-4716,-7-11 689</inkml:trace>
  <inkml:trace contextRef="#ctx0" brushRef="#br0" timeOffset="23843.23">3049 3380 7338,'-1'-8'1704,"3"1"576,5 3-2528,7-1-2048,9 0 423</inkml:trace>
  <inkml:trace contextRef="#ctx0" brushRef="#br0" timeOffset="27061.85">3600 3136 6057,'0'0'36,"1"-11"1953,1 1 0,0 0 0,1 0-1,0 0 1,2-4-1989,-5 14 189,0-1 0,1 0 1,-1 0-1,0 0 0,1 0 0,-1 1 0,1-1 1,-1 0-1,1 1 0,0-1 0,-1 0 1,1 1-1,0-1 0,-1 1 0,1-1 0,0 1 1,0-1-1,-1 1 0,1 0 0,0-1 0,0 1 1,0 0-1,0-1 0,0 1 0,0 0-189,1 1 121,-1-1 0,1 1 0,0 0 1,-1-1-1,1 1 0,-1 0 0,1 0 0,-1 0 0,1 1 0,-1-1 0,0 0 0,0 0 0,1 1 0,-1-1 0,0 1 0,0-1 0,0 1 1,-1-1-1,1 1-121,3 5 222,0 1 0,-1-1 0,0 1 1,-1 0-1,0 0 0,0 0 0,-1 0 1,1 0-1,-2 0 0,1 0 0,-1 1 1,-1 6-223,-1 13 432,-2 1 1,-1-1-1,-2 2-432,-13 65 1418,0 27-1418,16-90 79,1 0-1,2 1 0,2-1 1,1 0-1,4 23-78,-5-51 6,-1 0 1,1 0-1,0 0 0,1 0 0,-1 0 0,1-1 1,-1 1-1,1-1 0,0 1 0,1-1 0,-1 1 1,0-1-1,1 0 0,0 0 0,0-1 1,0 1-1,0 0 0,0-1 0,2 1-6,2 1 10,-1-2-1,0 1 0,1-1 1,-1 0-1,1 0 0,0-1 1,-1 0-1,1 0 0,0 0 1,0-1-1,0 0-9,21-2 28,0-1 1,-1-1-1,1-1 1,-1-2-1,2-2-28,-27 9 1,2-1 3,18-5 14,-1 0 0,0-2 0,-1 0 1,1-1-1,1-3-18,-18 10 5,1 0 0,-2-1 0,1 1 0,0-1 0,0 0 0,-1 0 0,0 0 0,0 0 0,1-1 0,-2 0 0,1 1 0,0-1 0,-1 0 0,0 0 1,0 0-1,0-1 0,0 1 0,-1 0 0,0-1 0,0 1 0,0-1 0,0 1 0,-1-1 0,1 0 0,-1 1 0,0-1 0,-1-3-5,0 4 4,1 0-1,-1 1 1,0-1-1,0 0 1,-1 0-1,1 1 1,-1-1-1,0 0 1,0 1-1,0 0 1,0-1-1,-1 1 1,1 0-1,-1 0 1,0 1 0,0-1-1,0 0 1,0 1-1,0 0 1,0 0-1,-1 0 1,1 0-1,-1 0 1,0 1-1,1-1 1,-1 1-1,0 0 1,0 0 0,0 0-1,0 1 1,0 0-1,0-1 1,-2 2-4,-1-2 3,0 2 1,0-1-1,0 1 1,0 0-1,1 1 1,-1-1-1,0 2 1,1-1-1,-1 0 1,1 1-1,-1 1 1,1-1-1,0 1 1,1 0-1,-1 0 1,1 0-1,-1 1 1,-1 3-4,3-4 5,1 0 1,-1 0-1,1 0 1,0 0-1,1 0 1,-1 1-1,1 0 1,0-1-1,0 1 0,0 0 1,1 0-1,0 0 1,0 0-1,0 0 1,0 0-1,1 0 1,0 1-1,0-1 0,0 0 1,1 0-1,0 0 1,0 0-1,0 0 1,0 0-1,1 0 1,0 0-1,0 0 0,0-1 1,0 1-1,1-1 1,0 1-1,0-1 1,3 3-6,3 3 13,1 0-1,0-1 1,1 0 0,0-1 0,0 0 0,1-1 0,0 0 0,0-1 0,1 0 0,0-1 0,0 0 0,5 0-13,10 2 92,0-2 0,1-1 0,-1-1 1,1-1-1,0-2 0,15-2-92,-44 3-66,0-1 0,0 0 1,0 0-1,0 0 0,0 0 0,0 0 0,-1 0 0,1 0 1,0 0-1,0 1 0,0-1 0,0 0 0,0 0 0,0 0 0,0 0 1,0 0-1,0 0 0,0 0 0,0 1 0,0-1 0,0 0 0,0 0 1,0 0-1,0 0 0,0 0 0,0 0 0,0 0 0,0 0 1,0 1-1,1-1 0,-1 0 0,0 0 0,0 0 0,0 0 0,0 0 1,0 0-1,0 0 0,0 0 0,0 0 0,0 0 0,0 1 1,0-1-1,1 0 0,-1 0 0,0 0 0,0 0 0,0 0 0,0 0 1,0 0-1,0 0 0,0 0 0,1 0 0,-1 0 0,0 0 0,0 0 1,0 0-1,0 0 0,0 0 0,0 0 0,0 0 0,1 0 1,-1 0-1,0 0 0,0 0 0,0 0 0,0 0 0,0 0 0,0-1 1,0 1 65,-14 8-4117</inkml:trace>
  <inkml:trace contextRef="#ctx0" brushRef="#br0" timeOffset="27526.49">2996 3353 7906,'7'-10'3664,"5"6"361,0 1-2128,7 3 239,-4 2-712,14-1-143,-5 2-409,6 2-176,-1 1-320,8 2-104,-9 3 168,8 5 1217,-3-1-6578,1 6 2944</inkml:trace>
  <inkml:trace contextRef="#ctx0" brushRef="#br0" timeOffset="28721.94">451 4508 10138,'-10'-5'1530,"0"0"-1,0 1 0,0 0 1,0 0-1,0 1 0,-8-1-1529,1 1 924,1 1-1,-1 0 1,0 1-1,-9 1-923,14 1 192,0-1-1,0 2 0,0-1 1,0 2-1,0-1 1,1 2-1,-1 0 0,1 0 1,0 1-1,0 0 0,1 1 1,-1 0-1,-5 5-191,15-11 11,0 1 1,0 0-1,0 0 0,-1 0 0,1-1 1,0 1-1,0 0 0,0 0 0,1 0 1,-1 1-1,0-1 0,0 0 0,1 0 0,-1 0 1,0 1-1,1-1 0,-1 0 0,1 0 1,-1 1-1,1-1 0,0 0 0,0 1 1,0-1-1,0 1 0,0-1 0,0 0 1,0 1-1,0-1 0,0 1 0,1 0-11,0 0 7,1 0 0,0 0 0,-1 0 0,1-1 0,0 1 0,0 0 0,1-1 1,-1 1-1,0-1 0,0 0 0,1 0 0,-1 0 0,0 0 0,1 0 0,1 0-7,17 5 6,1-1 0,-1-2 0,18 2-6,-32-5 23,20 3-8,53 8 33,-75-11-45,-1 2-1,0-1 0,1 0 1,-1 1-1,0 0 1,0 0-1,0 0 0,0 0 1,0 1-1,0 0 0,-1 0 1,1 0-1,-1 0 1,0 0-1,1 2-2,-3-4 2,1 1 0,-1 0 0,0 0 0,0 0 0,0 0 0,-1 0 0,1 0 0,0 0 0,-1 1 0,1-1 0,-1 0 0,0 0 0,1 0 0,-1 1 0,0-1 0,0 0 0,-1 0 0,1 0 0,0 1 0,-1-1 0,0 1-2,-1 1 19,1 0-1,-1-1 1,-1 1-1,1 0 0,0-1 1,-1 0-1,0 1 1,0-1-1,0 0 1,0-1-1,0 2-18,-10 5 107,0-1 0,0 1 0,0-2 0,-1 0 0,-11 4-107,-60 17 393,78-25-185,8-4 121,47-12-4610,-21 3 609</inkml:trace>
  <inkml:trace contextRef="#ctx0" brushRef="#br0" timeOffset="29322.42">606 4576 8826,'-1'-2'662,"-1"-1"-1,0 0 1,1 1-1,-1-1 1,0 1 0,0 0-1,-1 0 1,1 0 0,0 0-1,-1 0 1,1 0 0,-1 0-1,0 1 1,1-1-1,-1 1 1,0 0 0,-1 0-662,2 1 175,1 0 1,-1 1 0,0-1 0,0 0-1,1 1 1,-1 0 0,0 0-1,1-1 1,-1 1 0,1 0 0,-1 0-1,1 0 1,0 0 0,-1 1 0,1-1-1,0 0 1,0 1 0,0-1-1,0 0 1,0 1 0,0-1 0,0 1-1,0 0 1,0-1 0,1 1-1,-1 0 1,1-1 0,-1 1 0,1 0-1,0 0-175,-2 3 89,0-1 1,1 1-1,0-1 0,0 1 0,0-1 0,1 1 0,0 0 0,-1-1 0,2 1 0,-1 0 0,0-1 0,1 1 0,0 0 1,0-1-1,0 1 0,1-1 0,-1 0 0,1 1 0,0-1 0,1 0-89,-1-1 13,0 0 0,0 0 0,1-1 0,-1 1 0,1-1 0,0 0 0,0 0-1,0 0 1,0 0 0,0 0 0,0-1 0,0 1 0,0-1 0,1 0 0,-1 0 0,1 0 0,-1 0 0,1-1 0,-1 0 0,1 1 0,-1-1-1,1 0 1,-1-1 0,1 1 0,-1-1 0,2 0-13,6-1 24,1-1 0,-1 0 0,-1 0 0,1-2 0,0 1 0,-1-1 0,0-1 0,0 0 0,-1 0 0,7-6-24,-11 8 10,0 0 0,-1 0 0,1 0 0,-1-1-1,0 1 1,-1-1 0,1 0 0,-1-1 0,0 1-1,0 0 1,0-1 0,-1 0 0,0 1 0,0-1-1,0 0 1,-1 0 0,0 0 0,0 0 0,0-1-1,-1-2-9,0 9 12,0-1-1,0 0 0,0 0 1,0 1-1,0-1 0,0 0 1,0 1-1,0-1 0,0 0 1,0 1-1,-1-1 1,1 0-1,0 1 0,-1-1 1,1 0-1,0 1 0,-1-1 1,1 1-1,0-1 0,-1 1 1,1-1-1,-1 1 0,1-1 1,-1 1-1,1-1 1,-1 1-1,0-1 0,0 1-11,1 0 11,-1 0-1,1 1 0,-1-1 1,1 0-1,-1 0 0,1 1 1,0-1-1,-1 0 0,1 1 1,-1-1-1,1 1 0,0-1 1,-1 0-1,1 1 0,0-1 1,0 1-1,-1-1 1,1 1-1,0-1 0,0 1 1,0-1-1,-1 1 0,1-1 1,0 1-1,0-1 0,0 1 1,0-1-1,0 1 0,0-1 1,0 1-1,0-1 0,0 1 1,1 0-1,-1-1 0,0 1-10,1 9 14,0-1-1,0 1 0,1 0 0,0-1 0,0 0 0,2 1 0,-1-1 1,1 0-1,0 0 0,1-1 0,0 1 0,0-1 0,0 0 0,2-1 1,-1 1-1,1-1-13,-2-2-282,-1-1 0,1 0 1,0-1-1,1 1 1,-1-1-1,1 0 0,0 0 1,-1-1-1,1 1 0,0-1 1,3 0 281,-2-1-829,0 0 1,0 0 0,-1-1 0,1 0 0,0 0 0,0-1 0,-1 1 0,1-1-1,0-1 1,-1 0 0,1 1 0,0-2 828,14-6-2941,-10-2 3525,-9-4 3416,-10-7 3310,3 15-7114,1-1 1,0 0-1,0 0 1,1-1 0,0 1-1,1-1 1,-1 0-1,2 1 1,-1-1 0,1 0-1,1 0 1,0 0-1,0 0 1,1 0-1,0 0 1,0 0 0,1 0-197,0 5 69,-1 1 1,1-1 0,0 1 0,0 0 0,0-1 0,1 1-1,-1 0 1,1 0 0,0 1 0,0-1 0,0 0-1,0 1 1,0 0 0,1 0 0,-1 0 0,1 0-1,-1 0 1,1 1 0,-1 0 0,3-1-70,44-7-548,-18 10-3048,9 3 140</inkml:trace>
  <inkml:trace contextRef="#ctx0" brushRef="#br0" timeOffset="30279.55">1817 4490 7098,'-23'-19'1069,"8"7"1648,6 3 5003,11 16-4014,-2 8-3303,-1-8 72,4 37 607,-1 0 0,-3 0 0,-3 24-1082,70-167 920,-37 50-852,-24 39-57,0 1 1,0-1-1,1 1 0,0 1 1,1-1-1,0 1 0,0 0 1,1 1-1,0 0 0,4-3-11,-10 9 11,0 0-1,0 0 0,0 1 1,0-1-1,0 0 1,0 1-1,0 0 0,0-1 1,1 1-1,-1 0 1,0 0-1,0 0 0,0 1 1,0-1-1,0 0 1,1 1-1,-1-1 0,0 1 1,0 0-1,0 0 0,0 0 1,0 0-1,-1 0 1,1 0-1,0 0 0,0 1 1,-1-1-1,1 0 1,-1 1-1,1 0 0,-1-1 1,0 1-1,1 0 1,-1 0-1,0-1 0,0 2-10,5 5 80,-1 0 1,0 1-1,-1 0 0,0-1 0,0 2 0,-1-1 0,1 4-80,-1 9 132,-3-19-108,0 1 0,1 0 0,-1-1 0,1 1 0,0 0 1,0-1-1,0 1 0,0-1 0,1 1 0,-1-1 0,1 0 0,0 1 1,0-1-25,-1-2 49,-1-1 50,0 0-18,0 0-57,0 0 24,0 1-4944,0 1 947</inkml:trace>
  <inkml:trace contextRef="#ctx0" brushRef="#br0" timeOffset="31071.49">2439 4406 6481,'-1'-1'721,"0"-1"1,0 1-1,0 0 0,0 0 0,1 0 0,-2-1 0,1 1 0,0 0 0,0 0 0,0 1 0,0-1 0,-1 0 0,1 0 0,0 1 1,-1-1-1,1 0 0,-1 1-721,-27-3 3036,-19 12-2858,39-4 76,0 0 0,1 0 0,0 1-1,0 0 1,0 0 0,1 1 0,0 0 0,0 0 0,0 1 0,1 0 0,0 0-1,1 1 1,0-1 0,-3 9-254,6-14 29,0 0-1,0 1 0,1-1 1,-1 1-1,1-1 1,0 1-1,0 0 0,0-1 1,1 1-1,-1 0 1,1 0-1,0-1 0,0 1 1,0 0-1,1 0 1,-1-1-1,1 1 0,0 0 1,0-1-1,0 1 1,0 0-1,1-1 1,0 0-1,-1 1 0,1-1 1,1 0-1,-1 0 1,0 0-1,1 0 0,-1 0 1,1-1-1,0 1 1,0-1-1,0 1 0,0-1 1,0 0-1,0-1 1,1 1-1,-1 0 0,1-1 1,-1 0-1,1 0 1,0 0-1,-1 0 1,1 0-1,0-1 0,0 0 1,-1 0-1,1 0 1,0 0-1,0 0 0,0-1 1,1 0-29,0 0 17,0 0 0,0 0 0,0 0 1,-1 0-1,1-1 0,0 0 0,-1 0 1,1 0-1,-1-1 0,0 1 0,0-1 0,0 0 1,0 0-1,0-1 0,-1 1 0,1-1 0,-1 0 1,0 1-1,0-2 0,0 1 0,1-3-17,-3 4 9,0 0 0,0 0-1,0 0 1,0-1 0,-1 1-1,1 0 1,-1 0-1,0 0 1,0-1 0,0 1-1,0 0 1,0 0 0,-1-1-1,0 1 1,1 0 0,-1 0-1,0 0 1,-1 0 0,1 0-1,0 0 1,-1 0 0,0 0-1,0 1 1,1-1-1,-2 1 1,1-1 0,0 1-1,0 0 1,-1 0 0,1 0-1,-1 0 1,0 0 0,-2-1-9,-3-1 91,-1-1 0,0 2 1,0-1-1,-1 2 1,1-1-1,-1 1 0,1 0 1,-1 1-1,0 0 1,0 1-1,1 0 0,-1 0 1,-8 2-92,6 3-250,11 5-3696,9 2 474</inkml:trace>
  <inkml:trace contextRef="#ctx0" brushRef="#br0" timeOffset="31552.5">2518 4421 5401,'10'-2'1315,"2"-2"2311,-11-4 2981,-1 32-150,0 6-3587,4 44-2583,-3-72-265,-1-1 1,1 1-1,-1 0 0,1-1 0,0 1 1,-1-1-1,1 1 0,0-1 1,0 1-1,0-1 0,0 1 1,1-1-1,-1 0 0,0 0 0,1 0 1,-1 0-1,0 0 0,1 0 1,-1 0-1,1 0 0,0 0 1,-1-1-1,1 1 0,-1-1 0,1 1 1,0-1-1,0 1 0,-1-1 1,1 0-1,0 0 0,0 0 0,-1 0 1,1 0-1,0-1 0,-1 1 1,1 0-1,0-1 0,1 0-22,9-1 36,-1 0 0,1-2-1,-1 1 1,0-1 0,4-3-36,0 0 34,-1 0 0,0-2 1,0 0-1,4-4-34,-13 9 20,1 0-1,-1-1 1,0 0-1,0 0 1,-1 0-1,1 0 1,-1-1-1,0 0 1,-1 0-1,1 0 1,1-4-20,-5 9 24,0 1-1,1-1 1,-1 1 0,0-1 0,0 0 0,0 1 0,1-1 0,-1 1 0,0-1 0,0 0-1,0 1 1,0-1 0,0 1 0,0-1 0,0 0 0,0 1 0,0-1 0,-1 1 0,1-1-1,0 0 1,0 1 0,0-1 0,-1 1 0,1-1 0,0 1 0,-1-1 0,1 1 0,0-1 0,-1 0-24,1 2 14,-1-1 1,1 0 0,-1 0 0,1 0 0,0 1 0,-1-1 0,1 0 0,0 0 0,-1 1 0,1-1 0,0 0 0,-1 0 0,1 1 0,0-1 0,0 0 0,-1 1 0,1-1 0,0 1 0,0-1 0,0 0 0,0 1 0,-1-1 0,1 1 0,0-1-1,0 0 1,0 1 0,0-1 0,0 1 0,0-1 0,0 1 0,0-1 0,0 0 0,0 1 0,0-1 0,0 1 0,1-1 0,-1 0 0,0 1 0,0-1-15,0 7 6,1-1 1,0 0-1,0 0 0,0 0 1,1 1-1,0-1 0,0-1 1,0 1-1,1 0 0,3 5-6,-4-8 47,0 0 0,0 0 0,1-1 0,-1 1-1,1 0 1,0-1 0,0 0 0,0 1-1,0-1 1,0-1 0,0 1 0,1 0 0,-1-1-1,0 1 1,1-1 0,-1 0 0,1 0-1,3 0-46,18 5-669,-9 1-5266,-6-1 805</inkml:trace>
  <inkml:trace contextRef="#ctx0" brushRef="#br0" timeOffset="33189.91">2989 4465 9562,'36'-64'4278,"-24"35"2519,-11 29-6630,-1 0 1,0 0-1,0 0 0,0 0 1,0 0-1,0 0 0,0 0 1,0 0-1,0 0 0,0 0 0,0 0 1,1 0-1,-1 0 0,0 0 1,0 0-1,0 0 0,0 0 1,0 0-1,0 0 0,0 0 1,0 0-1,0 0 0,0 0 0,1 0 1,-1 0-1,0 0 0,0 0 1,0 0-1,0 0 0,0 0 1,0 0-1,0-1 0,0 1 1,0 0-168,6 17 626,52 120 895,-58-135-1515,1-1 1,-1 0-1,1 0 1,0 0-1,-1 0 1,1 0 0,0 0-1,0-1 1,-1 1-1,1 0 1,0 0-1,0 0 1,0-1-1,0 1 1,0 0-1,0-1 1,0 1-1,1-1 1,-1 0 0,0 1-1,0-1 1,0 0-1,0 1 1,1-1-1,-1 0 1,0 0-1,0 0 1,0 0-1,1 0 1,-1 0 0,0-1-1,0 1 1,0 0-1,0-1 1,1 1-1,-1-1 1,0 1-1,0-1 1,0 1-1,0-1 1,0 0-1,0 1 1,0-1 0,0 0-1,-1 0 1,1 0-1,0 0 1,0 0-1,0 0-6,8-8 80,0-1-1,0 0 1,0-1-1,2-4-79,-3 3 185,-6 9-160,1-1 1,-1 0 0,1 1 0,0-1 0,0 1 0,0 0 0,0 0 0,1 0 0,-1 0 0,1 1-1,0 0 1,0-1 0,0 1 0,0 0 0,0 1 0,0-1 0,0 1 0,0 0 0,1 0-1,-1 0 1,1 1 0,-1-1 0,0 1 0,1 0 0,-1 0 0,1 1 0,-1-1 0,1 1-1,2 1-25,25 4 4,-24-3-2,0-2 1,-1 1-1,2-1 0,-1 0 0,0 0 1,0-1-1,0 0 0,0-1 0,0 0 1,0 0-1,0-1 0,5-1-2,-5 1 3,1 0-1,-1-1 1,0 0 0,0 0-1,0-1 1,-1 0 0,1 0-1,-1-1 1,0 0 0,0 0-1,-1-1 1,1 1 0,-1-2-1,0 1 1,-1-1 0,0 1-1,0-2 1,0 1 0,2-6-3,0-6 4,-10 12-13,-1 7 8,1 1 0,-1-1 0,1 1 0,-1 0-1,1 0 1,0 1 0,-1-1 0,1 0 0,0 1 0,-1 0 1,-1 1-1,-17 7-3,0 2-1,1 0 1,0 1-1,0 2 5,15-10-1,1 0-1,-1 0 1,1 1-1,-1-1 1,2 1-1,-1 1 1,-2 3 1,5-7 0,1 0-1,-1 0 1,1 0 0,0 0 0,0 0-1,0 0 1,0 1 0,1-1 0,-1 0-1,1 0 1,0 1 0,0-1-1,0 0 1,0 0 0,1 1 0,-1-1-1,1 2 1,1-1-53,0 1-1,0-1 0,1 0 0,-1 0 0,1 0 0,0 0 1,0 0-1,1-1 0,-1 0 0,1 1 0,-1-1 1,1 0-1,0-1 0,0 1 0,0-1 0,1 1 0,-1-1 1,1 0-1,-1-1 0,1 1 0,-1-1 0,1 0 0,3 0 55,13 3-515,1-1 1,-1-1 0,0 0 0,15-2 513,10-2-2477,-1-2 0,0-2 0,0-1-1,0-3 1,-1-2 0,5-3 2477,-22 5 975,0-1 0,0-2 0,14-9-975,-40 22 145,-1-1 1,1 1-1,0 0 0,-1 0 1,1 0-1,-1-1 1,0 1-1,1 0 0,-1 0 1,1-1-1,-1 1 1,1-1-1,-1 1 1,0 0-1,1-1 0,-1 1 1,0-1-1,1 1 1,-1-1-1,0 1 0,1-1 1,-1 1-1,0-1 1,0 1-1,0-1 0,0 1 1,0-1-1,1 1 1,-1-1-1,0 1 0,0-1 1,0 1-1,0-1 1,-1 0-1,1 1 0,0-1 1,0 1-1,0-1 1,0 1-146,-22-14 2729,-37 2-483,35 10-1489,0 1 0,0 2 0,-14 2-757,30-2 87,0 0-1,1 0 0,-1 0 1,1 1-1,-1 1 1,1-1-1,0 1 0,0 0 1,0 1-1,1 0 0,-1 0 1,1 0-1,-3 2-86,8-4 7,-1 0 0,1 0-1,-1 0 1,1 0 0,0 0 0,-1 0-1,1 0 1,0 1 0,0-1 0,1 0-1,-1 1 1,0-1 0,1 0 0,-1 1-1,1-1 1,0 1 0,0-1-1,0 0 1,0 1 0,0-1 0,1 1-1,-1-1 1,1 1 0,-1-1 0,1 0-1,0 0 1,0 1 0,0-1 0,0 0-1,1 0 1,-1 0 0,0 0 0,1 0-1,0 0 1,0 0-7,1 2 5,0 0 0,0-1 0,1 1 0,0-1 1,0 0-1,0 0 0,0 0 0,0-1 0,1 1 0,-1-1 0,1 0 0,-1 0 0,1-1 0,0 1 0,0-1 1,4 1-6,-2-3 11,1 1 1,-1-1 0,0 0 0,0 0 0,0-1 0,0 1 0,0-2 0,0 1-1,0-1 1,0 0 0,-1-1 0,0 1 0,0-1 0,0-1 0,0 1 0,0-1-1,-1 0 1,0 0 0,0 0 0,0-1 0,-1 0 0,0 0 0,0 0 0,0 0-1,-1-1 1,0 1 0,0-1 0,-1 0 0,0 0 0,0 0 0,0 0 0,-1 0-1,0-1 1,0 1 0,-1 0 0,0-1 0,-1 1 0,1 0 0,-1 0-1,-1-1 1,0 0-12,2 8 7,0 0 0,0 1-1,0-1 1,0 0-1,0 0 1,0 0-1,0 0 1,0 0 0,0 0-1,0 0 1,0 0-1,-1 0 1,1 0 0,0 0-1,0 0 1,0 0-1,0 0 1,0 0-1,0 0 1,0 0 0,0 0-1,0 0 1,0 0-1,0 0 1,-1 0 0,1 0-1,0-1 1,0 1-1,0 0 1,0 0-1,0 0 1,0 0 0,0 0-7,0 20 141,10 30-18,-5-44-113,-1 0-1,1 0 1,-1 0 0,2-1 0,-1 1-1,1-1 1,-1-1 0,1 1 0,1-1 0,-1 0-1,1 0 1,-1-1 0,1 0 0,0 0 0,0 0-1,1-1 1,-1 0 0,0-1 0,7 1-10,-9 0 9,1-1 0,0-1 0,0 1 1,0-1-1,0 0 0,0 0 0,0 0 0,0-1 1,0 0-1,0 0 0,-1-1 0,1 1 0,0-1 1,-1-1-1,1 1 0,-1-1 0,0 0 0,0 0 1,0 0-1,0-1 0,0 0 0,-1 0 0,0 0 1,0 0-1,2-2-9,1-26 57,-7 31-57,0 1 0,0-1 0,0 1 0,0-1 1,0 1-1,0-1 0,0 1 0,0-1 0,0 1 0,0-1 0,0 1 0,-1-1 0,1 1 1,0-1-1,0 1 0,0-1 0,-1 1 0,1-1 0,0 1 0,-1 0 0,1-1 0,0 1 1,-1 0-1,1-1 0,0 1 0,-1 0 0,1-1 0,0 1 0,-1 0 0,1 0 0,-1-1 1,1 1-1,-1 0 0,1 0 0,-1 0 0,1 0 0,-1 0 0,1 0 0,-1-1 0,1 1 1,-1 0-1,1 0 0,-1 1 0,1-1 0,-1 0 0,1 0 0,-1 0 0,1 0 0,-1 0 1,1 0-1,0 1 0,-1-1 0,1 0 0,-1 0 0,1 1 0,-1-1 0,1 0 0,0 1 0,-1-1 1,1 0-1,0 1 0,-1-1 0,1 1 0,0-1 0,-1 1 0,1-1 0,0 1 0,0-1 0,0 1 0,-1-1 1,1 0-1,0 1 0,0-1 0,0 1 0,0-1 0,0 1 0,0-1 0,0 1 0,0-1 0,0 1 0,0-1 1,0 1-1,0-1 0,0 1 0,1-1 0,-1 1 0,0-1 0,0 1 0,0-1 0,1 0 0,-1 1 0,0-1 0,1 1 1,-1-1-1,0 0 0,1 1 0,-1-1 0,0 0 0,1 1 0,-1-1 0,1 0 0,-1 0 0,0 1 0,1-1 1,-1 0-1,1 0 0,-1 0 0,1 0 0,-1 1 0,1-1 0,-1 0 0,1 0 0,30 16 10,-29-15-9,4 2 1,1-1 0,0 0 1,0 0-1,0 0 0,0 0 0,0-1 1,0-1-1,0 1 0,0-1 1,7-1-3,-11 1 2,0 0 0,0-1-1,0 0 1,0 0 0,0 1 0,0-2 0,0 1 0,-1 0 0,1-1 0,0 1 0,-1-1-1,1 0 1,-1 0 0,0 0 0,1 0 0,-1 0 0,0 0 0,0-1 0,-1 1 0,1-1 0,0 1-1,-1-1 1,0 0 0,1 1 0,-1-1 0,0 0 0,0 0 0,-1 0 0,1 0 0,-1-1-2,1 3 0,-1 0 0,0 0 0,0 0 0,0-1 1,0 1-1,0 0 0,0 0 0,0-1 0,0 1 0,0 0 1,0 0-1,-1 0 0,1-1 0,0 1 0,-1 0 1,1 0-1,-1 0 0,0 0 0,1 0 0,-1 0 1,0 0-1,0 0 0,1 0 0,-1 0 0,0 0 1,0 1-1,0-1 0,0 0 0,0 1 0,0-1 1,0 0-1,0 1 0,-1-1 0,1 1 0,0 0 0,10 36-30,-5-30 30,-1 0 0,1 0 1,0-1-1,0 0 1,0 0-1,1 0 1,0 0-1,0 0 0,0-1 1,0 0-1,1 0 1,4 1-1,2 4 1,-3-3-49,0-1 0,1 1 0,-1-2 1,1 1-1,0-1 0,0-1 0,1 0 0,-1 0 0,1-1 0,-1 0 0,1-1 0,0 0 0,-1-1 0,1 0 0,0 0 0,0-2 0,9-1 48,-15 4-4654,-5 6 587</inkml:trace>
  <inkml:trace contextRef="#ctx0" brushRef="#br0" timeOffset="33718.49">4675 4381 5353,'-12'-82'3582,"16"64"644,6 18-1155,10 16-116,-19-16-2850,10 10 133,0-2-1,0 0 1,1 0-1,1-1 1,-1 0 0,1-1-1,0-1 1,0 0-1,1-1 1,-1 0 0,1-1-1,0 0 1,2-1-238,-12-3 29,0 1 0,0-1 0,0 0 0,0 0 1,0-1-1,0 1 0,0-1 0,0 0 0,2-2-29,-4 3 117,0 1-1,0-1 1,0 0-1,-1-1 0,1 1 1,0 0-1,-1 0 0,1-1 1,-1 1-1,0-1 1,1 1-1,-1-1 0,0 0 1,0 0-1,0 1 1,0-1-1,0 0 0,0 0 1,-1 0-117,-1 1 201,-1-1 1,0 1 0,0 0 0,0 0 0,0 0-1,0 0 1,0 1 0,0-1 0,-1 1-1,1-1 1,0 1 0,0 0 0,-1-1 0,1 1-1,0 0 1,0 1 0,0-1 0,-1 0-202,-1 0 306,-6 0-117,0 1-1,0-1 1,0 2 0,0 0 0,0 0 0,0 0-1,0 1 1,1 1 0,-1 0 0,1 0 0,0 1-1,0 0 1,-4 4-189,-13 5 560,4 0-454,0 0 1,1 2 0,1 0 0,0 2-1,1 0 1,2 1 0,-1 0-1,2 2 1,-1 2-107,-5 4 0,15-20 0,1 1 0,-1 0 0,2 0 0,-1 0 0,1 0 0,0 1 0,1 0 0,0 0 0,-1 4 0,4-12-172,1-1 0,0 1 0,0 0 0,0-1 0,0 1 0,0-1 1,0 1-1,-1 0 0,1-1 0,0 1 0,1-1 0,-1 1 0,0 0 0,0-1 0,0 1 0,0-1 0,0 1 0,1-1 0,-1 1 0,0-1 1,0 1-1,1-1 0,-1 1 0,0-1 0,1 1 0,-1-1 0,1 1 0,-1-1 0,0 1 0,1-1 0,-1 0 0,1 1 0,-1-1 1,1 0-1,-1 0 0,1 1 172,0-1-4733</inkml:trace>
  <inkml:trace contextRef="#ctx0" brushRef="#br0" timeOffset="35175.46">557 5350 10514,'-25'3'1562,"2"-1"390,2-2 2512,18-2-968,8-2-1824,11-5-1071,26-8-402,-1-1 0,-1-3-1,-1-1 1,-1-2 0,-1-2-1,21-19-198,-56 44 9,0 0-1,0-1 0,-1 1 0,1-1 1,-1 1-1,1-1 0,-1 1 1,1-1-1,-1 0 0,0 0 0,0 0 1,0 0-1,0 0 0,0 0 0,0 0 1,0 0-1,-1 0 0,1 0 0,-1 0 1,0 0-1,1-1 0,-1 1 0,0 0 1,0 0-1,-1 0 0,1-1 0,0 1 1,-1 0-1,1 0 0,-1 0 1,0-1-9,-2-1 47,1 1 0,-1 0 0,0 0 1,0 1-1,-1-1 0,1 1 0,-1 0 1,1-1-1,-1 1 0,1 1 0,-1-1 1,0 1-1,0-1 0,0 1 0,0 0 1,-4 0-48,2-1 42,-1 1 0,1 0 0,-1 1 0,1-1 0,-1 1 0,1 0 0,-1 1 0,1 0 0,-1 0 0,1 0 0,0 1 0,-1 0 0,1 0 0,0 0 0,0 1 0,0 0 0,1 0 0,-1 0-1,1 1 1,0 0 0,0 0 0,0 0 0,0 1 0,1 0 0,-1 0 0,1 0 0,0 0 0,1 1 0,0-1 0,0 1 0,0 0 0,0 0 0,1 0 0,-1 4-42,0-2 48,1 0 0,0 0 0,0 0 0,1 0 0,0 0 0,1 0 0,0 1 0,0-1 0,0 0 0,1 0 0,1 1 0,-1-1 0,1 0 0,1 0 0,-1-1 0,1 1 0,1 0 0,-1-1 0,1 0 0,1 0 0,-1 0 0,1 0 0,0-1 0,1 0 0,0 0 0,0 0 0,3 2-48,2-1 28,0-1 0,0 0 1,0 0-1,1-1 0,0 0 0,0-1 0,0-1 1,1 0-1,-1-1 0,1 0 0,0-1 1,0 0-1,-1-1 0,1 0-28,7-1 100,-1 0 0,0-2 0,0 0 0,0-1 0,-1-1 0,1-1 0,-1 0 0,15-9-100,-29 12-4496,-4 4 453</inkml:trace>
  <inkml:trace contextRef="#ctx0" brushRef="#br0" timeOffset="35522.1">1045 5286 10642,'5'-118'4389,"-10"78"255,4 28-234,15 18-512,2 5-3708,-2 0 0,0 2 0,0 0-1,-1 0 1,6 9-190,20 21 284,-15-16-215,23 25 223,-43-49-275,0 0 0,0 1 0,0-1 0,0-1 1,0 1-1,0 0 0,1-1 0,0 0 0,-1 0 0,1-1 0,2 1-17,6-2-562,0-6-4028,0-2 389</inkml:trace>
  <inkml:trace contextRef="#ctx0" brushRef="#br0" timeOffset="35857.53">1372 5260 4489,'15'-105'4605,"-15"103"-4150,0 0 1,0 0-1,0 0 0,1 1 1,-2-1-1,1 0 0,0 0 1,0 0-1,-1 0 0,1 0 1,-1 0-1,1 0 0,-1 1 1,0-1-1,0-1-455,0 3 160,1-1-1,0 1 0,-1 0 1,0-1-1,1 1 1,-1-1-1,1 1 1,-1 0-1,1 0 1,-1-1-1,0 1 0,1 0 1,-1 0-1,0-1 1,1 1-1,-1 0 1,0 0-1,1 0 1,-1 0-1,0 0 0,1 0 1,-1 0-1,0 0 1,1 1-1,-1-1 1,0 0-160,-4 2 524,1 0 1,-1 0-1,1 1 1,-1-1 0,1 1-1,0 0 1,-2 2-525,3-3 390,-23 18 164,1 1 0,1 1 1,0 1-1,2 0 0,1 2 1,1 1-1,1 0 0,-10 21-554,27-43-50,-6 20 910,8-23-1033,0-1-1,0 1 1,1-1-1,-1 1 1,0 0 0,0-1-1,0 1 1,1-1-1,-1 1 1,0-1-1,1 1 1,-1-1-1,0 1 1,1-1 0,-1 1-1,1-1 1,-1 1-1,0-1 1,1 1-1,-1-1 1,1 0-1,0 1 1,-1-1 0,1 0-1,-1 0 1,1 1 173,23 5-3534</inkml:trace>
  <inkml:trace contextRef="#ctx0" brushRef="#br0" timeOffset="36678.22">1499 5326 9162,'2'-4'1138,"0"1"0,0 0 0,1 0 0,0 0 0,0 0 0,0 0 0,0 1 0,0-1 0,0 1 0,3-1-1138,38-12 3394,-38 13-3398,12-3 234,-1-1 0,-1 0 0,1-1-1,-1-1 1,3-3-230,-12 7 60,1-1 0,-1 0 0,0 0 0,0-1 0,-1 0 0,0 0 0,0 0 0,0-1 0,-1 0 1,0 0-1,2-4-60,-6 10 30,0 0 0,-1-1 0,1 1 0,-1 0 1,1 0-1,-1-1 0,1 1 0,-1 0 1,0-1-1,1 1 0,-1 0 0,0-1 1,0 1-1,0 0 0,0-1 0,0 1 1,0 0-1,-1-1 0,1 1 0,0 0 0,-1-1 1,1 1-1,-1 0 0,1 0 0,-1-1 1,0 1-1,0 0 0,1 0 0,-1 0 1,0 0-1,0 0 0,0 0 0,0 0 1,0 0-1,0 0 0,0 1 0,0-1 1,-1 0-1,1 1 0,0-1 0,0 1 0,-1-1 1,1 1-1,0-1 0,-1 1 0,1 0 1,0 0-1,-1 0 0,1 0 0,-2 0-30,-4-1 69,-1 0 0,1 0 0,-1 1 0,1 0-1,-1 1 1,1 0 0,0 0 0,-1 0 0,0 1-69,1 1 44,-1 1 1,1-1-1,0 1 0,0 0 1,1 1-1,-1 0 1,1 0-1,0 0 1,1 1-1,-1-1 1,1 2-1,0-1 0,0 0 1,1 1-1,0 0 1,-1 3-45,3-6 12,0 0-1,0 0 1,0 0 0,1 0 0,0 0 0,0 0 0,0 1-1,1-1 1,-1 0 0,1 1 0,0-1 0,0 1-1,0-1 1,1 0 0,0 1 0,0-1 0,0 0 0,0 0-1,0 0 1,1 0 0,0 0 0,0 0 0,0 0-1,0 0 1,1-1 0,0 1 0,-1-1 0,1 0 0,0 1-1,1-1 1,0 0-12,0 1 9,1 0-1,0-1 1,0 0-1,1 0 1,-1 0-1,1 0 1,-1-1-1,1 0 1,0 0-1,0 0 1,0-1-1,0 0 1,0 0-1,0-1 1,0 0 0,0 0-1,0 0 1,0-1-1,0 1 1,0-1-1,0-1 1,0 1-1,0-1-8,3-2 17,0 1 0,0-2 0,0 1 0,0-1-1,-1 0 1,0-1 0,0 0 0,-1 0 0,0-1-1,0 0 1,0 0 0,-1-1 0,6-7-17,32-65 113,-35 61-89,-2 11-34,-3 13 19,0 28 39,-3-16-23,0-6-23,-1-5 7,1 1 0,0-1 0,0 1 0,0-1 0,1 0 0,0 1 0,0-1-1,1 2-8,-2-7 4,-1 0-1,1 0 0,0 0 0,-1 0 0,1-1 0,0 1 0,0 0 0,0 0 1,0 0-1,0-1 0,0 1 0,0 0 0,0-1 0,0 1 0,0-1 1,0 1-1,0-1 0,0 0 0,0 1 0,1-1-3,1 0 5,-1 0 0,1 0 1,-1-1-1,1 1 0,-1-1 0,1 1 0,-1-1 0,1 0 1,-1 0-1,0 0 0,0 0 0,1 0 0,-1-1 0,0 0-5,13-8 21,0-2-1,-1 0 1,-1-1-1,6-6-20,-10 8 15,2 0-1,-1 1 0,2 0 1,-1 1-1,1 1 0,13-8-14,-24 16 0,0-1 0,0 0 0,0 1 0,1-1 0,-1 1-1,0 0 1,0-1 0,1 1 0,-1 0 0,0 0 0,0 0 0,1 0-1,-1 0 1,0 0 0,0 0 0,1 0 0,-1 1 0,0-1-1,0 0 1,1 1 0,-1-1 0,0 1 0,0-1 0,0 1 0,0 0-1,0 0 1,1 0 0,0 1-1,0 1 0,0-1 0,-1 0 1,1 0-1,-1 1 0,1-1 0,-1 0 1,0 1-1,0 0 0,0-1 1,0 1 0,2 11-4,0 0 1,-1-1 0,-1 1 0,1 7 3,-2-18 0,0-2 1,-1 0-1,1-1 1,0 1 0,0 0 0,0 0-1,0-1 1,0 1 0,0 0-1,0 0 1,0-1 0,1 1-1,-1 0 1,0-1 0,0 1-1,1 0 1,-1 0 0,0-1 0,1 1-1,-1-1 1,0 1 0,1 0-1,-1-1 1,1 1 0,-1-1-1,1 1 1,0-1 0,-1 1-1,1-1 1,-1 1 0,1-1-1,0 0 1,-1 1 0,1-1 0,0 0-1,-1 0 1,1 1 0,0-1-1,0 0 1,-1 0 0,1 0-1,0 0 1,0 0 0,-1 0-1,1 0 1,0 0 0,0 0 0,-1-1-1,1 1 1,0 0 0,-1 0-1,1-1 1,0 1 0,-1 0-1,1-1 1,0 1 0,-1 0-1,1-1 1,0 0-1,50-38 43,-21 15-30,-28 23-14,0 0 1,-1 0-1,1 0 0,0 1 0,-1-1 1,1 0-1,0 1 0,0-1 0,0 1 1,0 0-1,0-1 0,-1 1 1,1 0-1,0 0 0,0 0 0,0 0 1,0 1-1,0-1 0,0 1 0,-1-1 1,1 1-1,0-1 0,0 1 0,-1 0 1,1 0 0,0 1-2,0 0 1,0 0 0,0 0 0,-1 1-1,1-1 1,-1 1 0,1-1 0,-1 1-1,0-1 1,0 1 0,0 0 0,-1-1-1,1 1 1,0 0 0,-1 0-1,0 2 2,1-3 0,12 64-851,-12-62 650,0-1-1,1 1 1,0 0-1,-1-1 1,1 0-1,0 1 1,1-1-1,-1 0 1,0 0-1,1 0 0,0-1 1,0 1-1,0 0 1,0-1-1,0 0 1,1 1 201,8 2-4062</inkml:trace>
  <inkml:trace contextRef="#ctx0" brushRef="#br0" timeOffset="37091.33">2730 5098 11482,'1'-14'8295,"8"20"-5155,13 24-1642,-11-7-1029,-1 0 1,-2 1-1,0 0 1,-1 0-1,-2 1 1,0-1 0,-2 1-1,-1 0 1,0 17-470,-3 19 553,-2 0 1,-3 0-1,-6 25-553,10-76 46,1 2 21,-1 0 0,0 0 0,-1 0 0,0 0 0,-1 0-1,0-1 1,-1 1 0,0-1 0,-1 0 0,-2 3-67,7-13 10,0 0 0,0 0 0,1-1 0,-1 1 0,0-1 0,0 1 0,0-1 1,0 1-1,0-1 0,0 1 0,0-1 0,0 0 0,0 0 0,0 1 0,0-1 0,0 0 0,0 0 0,0 0 0,0 0 0,0 0 1,0 0-1,0 0 0,0-1 0,0 1 0,0 0 0,0-1 0,0 1 0,0 0 0,0-1 0,0 1 0,0-1 0,0 1 0,1-1 0,-1 0 1,0 1-1,0-1 0,1 0 0,-1 0 0,0 0 0,1 1 0,-1-1 0,1 0 0,-1 0 0,1 0 0,-1-1-10,-25-45 152,19 24-131,0-1-1,1 0 1,1 0 0,2 0-1,0-1 1,2 0-1,0 1 1,2-1-1,1 0 1,2-8-21,4-20-6,2 0 1,3 0 0,2 1-1,6-11 6,-16 48-8,1 2-1,1-1 0,0 1 0,1 0 0,0 0 1,1 1-1,0 0 0,1 1 0,7-7 9,-14 15-5,0 0-1,0 0 1,1 0-1,-1 1 1,1-1 0,0 1-1,0 0 1,0 0 0,0 0-1,0 1 1,0-1-1,0 1 1,0 0 0,0 0-1,1 1 1,-1-1-1,1 1 1,-1 0 0,0 0-1,1 0 1,-1 1-1,0-1 1,1 1 0,-1 0-1,0 0 1,0 1-1,0-1 1,0 1 0,0 0-1,0 0 1,0 1 0,-1-1-1,1 1 1,2 2 5,-2-2 13,0-1 0,-1 1 0,0 0 0,1 0 1,-1 0-1,0 1 0,-1-1 0,1 1 0,-1 0 1,1-1-1,-1 1 0,0 0 0,-1 0 0,1 1 0,-1-1 1,1 0-1,-1 0 0,-1 1 0,1-1 0,-1 1 1,1-1-1,-1 1 0,0-1 0,-1 0 0,1 1 0,-1-1 1,0 1-1,0-1 0,0 0 0,-1 0 0,1 0 1,-1 1-1,0-1 0,0-1 0,-1 1 0,1 0 1,-1-1-1,0 1 0,-1 0-13,-7 10-286,-1-1 0,0-1 0,-1 0 0,0 0 0,-10 5 286,-34 22-4867,16-16 336</inkml:trace>
  <inkml:trace contextRef="#ctx0" brushRef="#br0" timeOffset="37929.61">2909 4819 10346,'22'-24'3300,"39"-35"2938,-58 56-5960,1 0 1,0 1-1,-1-1 0,1 1 1,1 0-1,-1 0 0,0 0 1,0 1-1,1-1 0,-1 1 1,0 0-1,1 0 0,0 1 1,-1-1-1,1 1 0,-1 0-278,-1 1 114,-1-1-1,1 1 1,-1-1-1,1 1 1,-1 0 0,0 0-1,0 0 1,1 1-1,-1-1 1,0 1-1,0-1 1,0 1-1,0-1 1,0 1 0,-1 0-1,1 0 1,-1 0-1,1 0 1,-1 0-1,1 0 1,-1 1 0,0-1-1,0 0 1,0 1-1,-1-1 1,1 1-1,0 0-113,2 11 331,0 0 0,-1 0-1,-1 0 1,1 7-331,-2-8 218,0 90 782,-1-62-588,1 1 1,6 35-413,-5-67 26,1 0 1,0 0 0,0 0 0,1-1-1,0 1 1,1 0 0,0-1-1,1 0 1,0 0 0,0 0 0,1-1-1,0 0 1,4 5-27,-5-9 9,0 0 0,0 1 0,1-1 1,-1-1-1,1 1 0,0-1 0,0 0 0,0 0 0,0-1 1,1 0-1,-1 0 0,1 0 0,-1-1 0,1 0 0,-1 0 1,1-1-1,0 0 0,-1 0 0,1 0 0,0-1 1,-1 0-1,1-1 0,-1 1 0,1-1 0,-1 0 0,0-1 1,2 0-10,0-1 11,0 0 1,0 0-1,0 0 1,-1-1 0,0 0-1,0-1 1,0 1 0,-1-1-1,0-1 1,0 1-1,0-1 1,-1 0 0,0 0-1,-1-1 1,1 0 0,-1 1-1,-1-1 1,1-1-1,-1 1 1,0-4-12,-3 8 3,1 1 1,-1-1-1,-1 0 0,1 0 1,0 0-1,-1 0 0,0 0 1,0 0-1,0 1 0,0-1 1,-1 0-1,0 1 0,1-1 1,-1 1-1,0 0 0,-1-1 1,1 1-1,-1 0 0,1 0 1,-1 1-1,0-1 0,0 0 1,0 1-1,0 0 0,0 0 0,-1 0 1,1 0-1,-1 0 0,1 1 1,-1-1-1,0 1 0,0 0 1,-1 0-4,2 0-3,0 0 1,0 0 0,0 0 0,-1 0-1,1 1 1,0-1 0,0 1 0,-1 0-1,1 0 1,0 0 0,-1 0 0,1 1-1,0-1 1,0 1 0,-1 0-1,1 0 1,0 0 0,0 0 0,0 1-1,0-1 1,0 1 0,1 0 0,-1 0-1,0 0 1,1 0 0,-1 0 0,1 1-1,0-1 1,0 0 0,0 1 0,0 0-1,0 0 1,0 0 0,1-1-1,-1 1 1,1 1 0,0-1 0,0 0-1,0 2 3,-1 1 0,1 1 0,1-1 0,-1 1 0,1-1 0,0 1 0,0-1 0,1 1 0,-1-1 0,2 1 0,-1-1-1,1 0 1,0 1 0,0-1 0,0 0 0,1 0 0,0-1 0,1 1 0,-1-1 0,1 1 0,0-1 0,0 0 0,0 0-1,1-1 1,0 1 0,0-1 0,0 0 0,0 0 0,1-1 0,0 0 0,-1 0 0,1 0 0,1 0 0,6 2 3,1 0 1,-1-1 0,1 0-1,0-1 1,0 0-1,0-1 1,0-1 0,0 0-1,0-1 1,0-1 0,0 0-1,0-1 1,0 0-1,5-3-3,-3 0 8,0-1-1,-1-1 0,-1 0 0,1-1 0,-1-1 0,0 0 0,-1-1 0,0-1 0,-1 0 1,0 0-1,0-1 0,-1-1-7,-6 6 5,0 0 0,0 0-1,0 0 1,-1-1 0,0 1 0,-1-1 0,1 0 0,-2 0 0,1-1-1,-1 1 1,0-1-5,-1 3 2,-1 0-1,0 1 0,0-1 1,0 1-1,-1-1 1,1 0-1,-2 1 0,1-1 1,0 1-1,-1 0 1,0-1-1,0 1 0,-1 0 1,1 0-1,-1 0 1,0 0-1,-2-2-1,4 6-2,0 0 0,0-1 0,0 1 0,0-1 0,0 1 0,0 0 0,-1 0 0,1 0 0,0-1 0,-1 1 0,1 0 0,-1 1 0,1-1 0,-1 0 0,1 0 1,-1 1-1,1-1 0,-1 1 0,0-1 0,1 1 0,-1 0 0,0-1 0,1 1 0,-1 0 0,0 0 0,0 0 0,0 1 2,1-1-2,0 1 0,0 0 0,0 0 1,0 0-1,0 0 0,0 0 0,0 0 0,1 0 1,-1 0-1,0 0 0,1 0 0,-1 0 0,1 0 1,-1 1-1,1-1 0,-1 0 0,1 0 0,0 1 0,0-1 1,-1 0-1,1 0 0,0 1 0,0-1 0,0 0 1,1 1-1,-1-1 0,0 0 0,0 0 0,1 1 1,-1-1-1,1 0 0,-1 0 0,1 0 0,0 1 2,1 5 0,1 0-1,0 0 0,1-1 0,-1 0 0,1 0 1,0 0-1,1 0 0,-1 0 0,1-1 0,0 0 0,1 0 1,-1 0-1,5 2 1,11 7 1,0-2 0,1 0 1,11 3-2,-8-3 2,-1 0 0,21 15-2,-39-23-1,1 1 1,-1 0-1,0 1 0,0-1 1,-1 1-1,0 0 1,0 0-1,0 1 0,-1 0 1,0-1-1,3 8 1,-5-10 0,-1 0 0,1 0 0,-1 0 0,0 0 0,0 0 0,0 0 0,0 0 0,-1 1 0,0-1 0,0 0 1,0 0-1,0 1 0,-1-1 0,0 0 0,1 0 0,-2 0 0,1 0 0,-2 4 0,1-3 1,-2 0 0,1 1 0,0-2 0,-1 1 1,0 0-1,0-1 0,-1 0 0,1 0 0,-1 0 1,0 0-1,0-1 0,-1 1-1,-13 6 11,0-1 1,0-1-1,-1-1 1,0 0-1,0-2 0,0 0 1,-3-1-12,-3 0 81,0-1 0,0-2 0,0-1 0,0 0 0,0-2 1,-21-5-82,-13 4-4035,47 3 2202,-32-2-2740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54:1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59 677 1504,'4'-5'6169,"8"4"-4226,21 3-1899,-27-1 600,147 12 1183,1-6 1,7-7-1828,225 2 1177,-17 2-415,251-13-316,-40 2-201,1546 23 658,-1604 2-663,41 9-88,13-4 117,45 3 95,-9 6-148,537 32-42,416 17-12,-690-34 1,221 7 30,-606-34 63,388-1 211,-786-22-444,325-7 52,-289 10-17,0-6 1,29-9-59,-66 8 26,-57 5 4,-1-1-1,23-5-29,-56 8 4,1 0 0,0 0 0,-1 0 0,1 0 0,0 0 0,0 0 0,-1 0 0,1-1 0,0 1 0,-1 0 0,1-1 0,-1 1 0,1 0 0,0-1 0,-1 1-1,1 0 1,-1-1 0,1 1 0,-1-1 0,1 1 0,-1-1 0,1 1 0,-1-1 0,1 0 0,-1 1 0,0-1 0,1 1 0,-1-1 0,0 0 0,0 1 0,0-1 0,1 0 0,-1 0-1,0 1 1,0-1 0,0 0 0,0 1 0,0-1 0,0 0 0,0 1 0,0-1 0,-1 0 0,1 0 0,0 1 0,0-1 0,0 0 0,-1 1 0,1-1 0,0 1 0,-1-1 0,0 0-4,0-2 1,-1 1 1,0-1 0,0 1 0,0-1-1,0 1 1,0 0 0,-1 0 0,1 0-1,-1 0 1,-1-1-2,-50-22 11,32 15-4,0 0 1,1-2-1,-14-10-7,13 6-1,12 8 0,0 0-1,-1 1 0,0 0 0,0 1 0,-7-3 2,136 36-108,-105-23 100,-1 0-1,0 0 1,0 1 0,0 1 0,-1 0 0,1 1 0,-2 0-1,1 1 1,8 7 8,-16-11-3,0-1-1,0 1 0,0 0 0,0 0 1,-1 0-1,0 0 0,0 1 1,0-1-1,0 1 0,0-1 1,-1 1-1,0 0 0,0-1 1,0 1-1,-1 0 0,0 0 1,0 0-1,0-1 0,0 1 0,-1 0 1,1 0-1,-1-1 0,-1 1 1,1 0-1,-1-1 0,0 2 4,-1 3 10,-1 0 0,-1 0 0,0 0 0,0 0 0,0-1 0,-1 1 0,0-2 0,-1 1 0,0-1 0,0 0 0,-1 0 0,-3 2-10,-13 8 145,-1-1 1,0-1-1,-18 7-145,42-22 75,-1 1 0,1 0-1,0 0 1,0-1-1,0 1 1,-1 0-1,1 0 1,0 0-1,0 0 1,1 1-1,-1-1 1,0 0-1,0 0 1,0 1-1,1-1 1,-1 1-75,-4 16-2467,2 9 753</inkml:trace>
  <inkml:trace contextRef="#ctx0" brushRef="#br0" timeOffset="1145.93">478 457 360,'-29'1'6445,"-222"105"3315,251-106-9760,-102 43 1731,92-38-1608,1 0 1,0 0-1,0 1 1,1 1 0,-1-1-1,2 1 1,-1 1 0,1-1-1,-4 6-123,10-11 21,-1 1 0,1-1 0,0 1 0,0 0 0,0 0 0,1 0 0,-1 0 0,1-1 0,-1 1 1,1 0-1,0 0 0,0 0 0,1 0 0,-1 0 0,0 0 0,1 0 0,0 0 0,-1-1 0,1 1 0,1 0 0,-1 0 0,0-1 0,0 1 0,1-1 0,0 1 0,-1-1 0,1 0-21,10 14 135,0 0-1,0-1 0,14 11-134,-7-6 171,-12-12-585,69 76 2480,-45-52-5727,-24-26 1299</inkml:trace>
  <inkml:trace contextRef="#ctx0" brushRef="#br0" timeOffset="6519.62">862 1253 776,'17'-50'2678,"-8"14"3066,-24 112 4713,11-50-10040,2 1-1,1 0 1,0-1-1,2 1 1,1 0-1,5 18-416,13 52 982,0-5 1519,4 67-2501,-13-97 814,-8-80-300,-4 11-530,-5 16 46,6-8-30,0 0 0,-1 0 0,1 0 0,0 0 0,1 1 0,-1-1 0,0 0 0,0 0 0,0 0 0,1 0 0,-1 0 0,0 0 0,1 0 0,-1 0 0,1 0 0,0 0 0,-1 0 0,1 0 0,0 0 1,-1 0-1,1 0 0,0 0 0,0-1 0,0 1 0,0 0 0,0-1 0,0 1 0,0 0 0,0-1 0,0 0 0,0 1 0,0-1 0,0 1 0,0-1 0,0 0 0,1 0 0,42 13 18,-17-10 306,-1-1-94,-8 1-4146,-4 0 540</inkml:trace>
  <inkml:trace contextRef="#ctx0" brushRef="#br0" timeOffset="7130.46">1515 1169 5825,'1'2'3081,"-2"0"184,-3 3-1561,4-5 104,-1 0-615,-1 1-249,1 1-360,-10 24-96,-16 46-240,13-28-80,9-1 672,1 8-4689,5-8 1801</inkml:trace>
  <inkml:trace contextRef="#ctx0" brushRef="#br0" timeOffset="8013.08">1845 1715 10362,'-53'61'2601,"37"-49"235,11-18-1796,8-14-309,2 13-608,0-1-1,1 1 0,0 0 0,0 0 0,1 0 0,0 1 0,0 0 0,0 0 1,1 1-1,0 0 0,0 0 0,1 1-122,45-33 84,-41 21-14,-13 15-61,1 1 0,-1 0 0,0-1 1,0 1-1,0 0 0,0 0 0,0-1 0,0 1 1,0 0-1,0-1 0,-1 1 0,1 0 0,0 0 1,0-1-1,0 1 0,0 0 0,0 0 0,0-1 1,0 1-1,-1 0 0,1 0 0,0-1 0,0 1 0,0 0 1,-1 0-1,1 0 0,0-1 0,0 1 0,0 0 1,-1 0-1,1 0 0,0 0 0,0 0 0,-1 0 1,1-1-10,-2 1 54,-1 0 0,1-1 1,0 1-1,0 0 1,0 0-1,0 0 1,-1 1-1,1-1 0,0 0 1,0 1-1,0 0 1,0-1-1,0 1 1,-2 1-55,-4 2 148,0 0 1,1 0 0,-1 1 0,1 1-1,0-1 1,0 1 0,1 0 0,0 0-1,0 1 1,0 0 0,1 0 0,0 0-1,-3 7-148,5-9 44,1 0 0,0-1 0,0 1-1,1 0 1,-1 0 0,1 0 0,0 1-1,0-1 1,1 0 0,0 0-1,0 0 1,0 1 0,0-1 0,1 0-1,0 0 1,0 0 0,1 0 0,-1 0-1,1 0 1,0 0 0,0 0 0,1-1-1,-1 1 1,1 0-44,0-2 13,0 0 0,1 0 0,-1 0 0,1 0 0,-1 0 0,1-1 0,0 0 0,0 0 0,0 0 0,0 0 0,0 0 0,0-1 0,1 0 0,-1 0 0,0 0 0,1 0 0,-1-1 0,1 0 0,-1 0 0,0 0 0,1 0 0,-1-1 0,1 1 0,3-2-13,11-2-69,0 0-1,-1-1 1,1 0 0,-1-2-1,2-2 70,1 1-497,32-16-2729,-48 21 2406,0 1 1,0-2 0,0 1 0,0 0 0,-1-1 0,1 0 0,-1 0-1,0 0 820,-3 2-9,1-1 0,-1 1 0,0 0 0,0-1 0,0 1-1,0 0 1,0-1 0,-1 1 0,1-1 0,-1 1-1,0-1 1,1 1 0,-1-1 0,0 0 0,-1 1 0,1-1-1,0-1 10,-1-9 1747,1 13-841,0 0-18,6 21 1722,25 97-484,-31-118-2092,0 1 1,0-1-1,0 1 1,0 0-1,0-1 1,1 1-1,-1-1 1,0 1-1,0 0 1,1-1-1,-1 1 1,0-1-1,1 1 1,-1-1-1,1 1 1,-1-1-1,0 0 1,1 1-1,-1-1 1,1 1-1,-1-1 1,1 0-1,0 1 1,-1-1-1,1 0 1,-1 0-1,1 1 1,-1-1-1,1 0 1,0 0-1,-1 0 1,1 0-1,0 0-34,18-14 884,16-44 255,-28 46-906,0 0-77,0 1 0,0 0 0,2 1 1,-1 0-1,1 1 0,5-5-156,-12 12 5,-1 1 1,0 0-1,1 0 0,-1 0 0,1 0 1,-1 0-1,1 0 0,-1 0 0,1 0 1,0 0-1,0 1 0,-1-1 0,1 1 1,0-1-1,0 1 0,0 0 1,-1-1-1,1 1 0,0 0 0,0 0 1,0 1-1,0-1 0,-1 0 0,1 1 1,0-1-1,0 1 0,-1-1 0,1 1 1,0 0-1,0 0 0,-1 0 0,1 0 1,-1 0-1,1 0 0,-1 0 0,0 0 1,1 0-1,-1 1 0,0-1 0,0 1 1,0-1-1,0 1 0,0-1 1,0 1-1,0 0 0,0-1 0,-1 1 1,1 0-1,0 1-5,2 7 37,1 1 0,-1-1 1,-1 1-1,0 0 0,0 0 1,-1 5-38,0-8 100,-1 0 0,1 0 1,1 1-1,0-1 1,0 0-1,0 0 1,1-1-1,0 1 1,1 0-1,2 4-100,5-5-3899,1-7 527</inkml:trace>
  <inkml:trace contextRef="#ctx0" brushRef="#br0" timeOffset="8367.01">2564 1259 9650,'-40'-40'7110,"35"34"-3038,27 29-2803,-13-13-1064,-1 1 0,0 0 0,-1 0 1,0 1-1,-1 0 0,0 0 0,-1 1 1,0-1-1,2 14-205,6 27 476,6 51-476,-4-15 157,-8-51-427,14 55 1840,-19-85-2072,1-1 1,0 0-1,0 0 1,1 0-1,0-1 1,2 5 501,2-5-2732</inkml:trace>
  <inkml:trace contextRef="#ctx0" brushRef="#br0" timeOffset="8699.53">2649 1669 11298,'-116'-94'4017,"106"75"488,14 8-3297,16 1-87,5 5-769,12 3-88,3 2-192,12 4-16,-10 2-24,1 1-8,-6 2 0,-1 1 120,-11 1-192,0 2-704,-7 4-561,-3 0-1727,-3 5-1689,-1 1-416</inkml:trace>
  <inkml:trace contextRef="#ctx0" brushRef="#br0" timeOffset="8700.53">2981 1722 2505,'8'23'1362,"5"20"899,-12-15 5339,-5-31 866,-14-30-6718,14 23-1581,-5-13 427,0 0 0,2 0 0,-3-14-594,9 33 46,0 0 0,0-1-1,0 1 1,0-1 0,1 1 0,-1-1-1,1 1 1,1-1 0,-1 0-1,1 1 1,-1-1 0,1 1 0,0 0-1,1-1 1,-1 1 0,1 0 0,0-1-1,0 1 1,0 0 0,1 1 0,-1-1-1,1 0 1,1 0-46,-1 2 12,0 0 0,0 0 1,0 0-1,0 0 0,0 1 0,1 0 0,-1 0 0,1 0 1,-1 0-1,1 0 0,-1 0 0,1 1 0,-1 0 1,1 0-1,-1 0 0,1 0 0,-1 0 0,1 1 0,0 0 1,-1-1-1,2 2-12,11 3-104,0 1 1,-1 1-1,0 0 1,4 3 103,17 9-3551,10-1 185</inkml:trace>
  <inkml:trace contextRef="#ctx0" brushRef="#br0" timeOffset="9172.37">3442 1671 7226,'-41'-9'9075,"4"5"-4522,29 4-4279,0 1 0,0 0-1,0 0 1,1 1 0,-1 0-1,0 0 1,1 1 0,-1 0-1,1 0 1,0 0 0,0 1-1,1 0 1,-5 4-274,3-3 124,1 1 0,-1 0 0,2 0 0,-1 0 1,1 1-1,-5 6-124,10-12 4,0 1 1,0-1 0,0 0-1,0 0 1,0 1 0,0-1-1,1 1 1,-1-1-1,1 0 1,-1 1 0,1-1-1,-1 1 1,1 0-1,0-1 1,0 1 0,0-1-1,0 1 1,0-1 0,0 1-1,0-1 1,0 1-1,1-1 1,-1 1 0,1-1-1,-1 1 1,1-1 0,-1 1-1,1-1 1,0 1-1,0-1 1,-1 0 0,1 0-1,0 1 1,0-1 0,1 0-1,-1 0 1,0 0-1,0 0 1,0 0 0,1 0-1,-1-1 1,0 1-1,1 0 1,0 0-5,2 0 4,1 1 0,-1-1 0,1 0 0,-1 0 0,1-1 0,-1 1 0,1-1 0,0 0 0,-1 0 0,1-1 0,-1 1 0,1-1 0,-1 0 0,1 0 0,-1-1 0,1 1 0,2-2-4,6-3 15,0 1 0,-1-2 0,0 1 0,0-2 0,2-2-15,-4 3 21,-1-1 0,-1-1 0,1 1 0,-1-1 1,-1-1-1,0 1 0,0-1-21,-7 10 2,0-1 0,0 1 1,1 0-1,-1 0 0,0 0 1,0-1-1,0 1 1,0 0-1,0 0 0,1 0 1,-1 0-1,0 0 0,0-1 1,0 1-1,1 0 0,-1 0 1,0 0-1,0 0 0,1 0 1,-1 0-1,0 0 0,0 0 1,0 0-1,1 0 0,-1 0 1,0 0-1,0 0 0,1 0 1,-1 0-1,0 0 0,0 0 1,0 0-1,1 0 0,-1 0 1,0 0-1,0 1 0,0-1 1,1 0-1,-1 0 0,0 0 1,0 0-1,0 0 0,0 1 1,1-1-1,-1 0 0,0 0 1,0 0-1,0 0 0,0 1 1,0-1-1,0 0 0,1 0 1,-1 1-1,0-1 0,0 0 1,0 0-1,0 0 0,0 1 1,0-1-1,0 0 0,0 0 1,0 1-1,0-1 0,0 0 1,0 0-1,0 0 0,0 1-2,7 27 15,-2-6-7,-3-18-259,3 14 526,1-2 1,0 1-1,8 11-275,14 9-718,-26-35 369,0 0 0,0-1 0,1 1 0,-1 0 0,1-1 0,-1 1 1,1-1-1,0 0 0,-1 0 0,1 0 0,0 0 0,0-1 0,1 1 349,14-3-5481,-1-11-1243</inkml:trace>
  <inkml:trace contextRef="#ctx0" brushRef="#br0" timeOffset="9533.63">3664 1744 8258,'42'-85'4041,"-43"84"56,-12 2-1969,9 9-512,6 3-663,0 8-217,3 2-280,-1 3-176,4-4-144,-1 1-56,1-6-40,4-7 336,-1-7 48,0-5-1456,5-10-3545,-4-12 752</inkml:trace>
  <inkml:trace contextRef="#ctx0" brushRef="#br0" timeOffset="9534.63">3713 1466 7970,'-14'-11'2376,"-3"5"393,11 10-1649,6 9-3512,7 0 1015</inkml:trace>
  <inkml:trace contextRef="#ctx0" brushRef="#br0" timeOffset="10173.49">3938 1659 9434,'-2'1'447,"0"0"0,1 0 0,-1 0 0,1 0 1,0 0-1,-1 0 0,1 0 0,0 0 0,-1 1 0,1-1 0,0 0 0,0 1 1,0-1-1,0 1 0,1 0 0,-1 0-447,0 0 351,0 1 0,1-1 0,-1 1 0,1-1 0,0 1 0,0-1 0,0 1 0,0-1 0,0 1 0,0-1 0,1 1-351,2 9 634,0 0 1,2 0-1,-1 0 0,7 10-634,7 21 1742,13-95 61,-22 39-1793,3-7 6,2 1 0,0 0 0,1 1 0,1 1 0,0 0-1,2 2 1,9-8-16,-25 22 0,-1 1 0,1-1 0,-1 1-1,1-1 1,0 1 0,-1 0 0,1 0-1,-1 0 1,1 0 0,-1 0 0,1 0-1,0 0 1,-1 0 0,1 0 0,-1 1-1,1-1 1,-1 1 0,1-1 0,-1 1-1,1 0 1,-1 0 0,1-1-1,-1 1 1,0 0 0,0 0 0,1 0-1,-1 0 1,0 1 0,0-1 0,0 0-1,0 0 1,0 1 0,0-1 0,-1 0-1,1 1 1,0-1 0,-1 1 0,1 0 0,6 12-2,0 1 1,-1 0 0,3 14 1,-3-10 5,-4-15-3,-1 1 0,1 0 0,0-1-1,0 0 1,0 1 0,1-1 0,0 0-1,0 0 1,0 0 0,0 0 0,0-1-1,1 0 1,-1 1 0,1-1 0,0 0-1,0-1 1,0 1 0,1 0-2,0-2 3,0 0 0,0 0 0,0 0 0,0 0 0,0-1-1,0 0 1,1 0 0,-1 0 0,0-1 0,0 0 0,0 0 0,0 0 0,0 0 0,-1-1 0,1 0 0,0 0 0,1-1-3,6-3 2,-1 0 1,0 0 0,-1-1 0,1 0-1,-1-1 1,6-7-3,-12 12 3,-1-1-1,0 1 1,0-1-1,0 0 0,0 0 1,-1 0-1,0 0 1,1 0-1,-1-3-2,-1 5 3,0 0-1,-1 0 1,0 0 0,1 0-1,-1 0 1,0 0-1,0 0 1,0 0 0,0-1-1,0 1 1,-1 0-1,1 0 1,-1 0 0,1 0-1,-1 0 1,0 0 0,1 0-1,-1 0 1,0 1-1,-1-3-2,1 3 2,0 0-1,0-1 0,0 1 0,0 0 1,-1-1-1,1 1 0,0 0 0,0 0 1,-1 0-1,1 0 0,-1 0 1,1 1-1,-1-1 0,1 0 0,-1 1 1,1-1-1,-1 1 0,0-1 0,1 1 1,-1 0-1,0 0 0,1-1 0,-1 1 1,0 0-1,1 1 0,-1-1 0,0 0 1,1 0-1,-1 1 0,0-1 1,1 1-1,-1-1 0,1 1 0,-1 0 1,1 0-1,-1 0 0,1 0 0,-1 0 1,1 0-1,0 0 0,0 0 0,-1 1-1,-3 2-1,1 0 0,1-1 0,-1 2 0,0-1-1,1 0 1,0 1 0,0-1 0,0 1 0,1 0-1,0 0 1,-1 0 0,0 4 1,2-5 3,1 1-1,-1-1 1,1 0-1,0 1 1,0-1-1,0 0 1,1 1-1,-1-1 0,1 0 1,0 1-1,0-1 1,1 0-1,-1 0 1,1 0-1,0 0 1,0 0-1,0 0 1,0-1-1,1 1 1,0-1-1,0 0 1,-1 1-1,2-1 1,-1-1-1,0 1 1,1 0-1,-1-1 1,1 1-1,0-1 1,0 0-1,0-1 1,0 1-1,0-1 1,0 1-1,0-1-2,10 3-22,-1-1-1,0 0 0,1-1 0,0 0 1,-1-1-1,1 0 0,0-1 0,0-1 1,-1 0-1,10-3 23,-11 2-1152,-2 0-603,0 0 0,-1-1 0,1 0 0,-1 0 0,4-2 1755,22-17-6906</inkml:trace>
  <inkml:trace contextRef="#ctx0" brushRef="#br0" timeOffset="11581.06">4754 1695 6865,'0'-4'749,"2"-32"1837,-2 35-2349,0 0-1,0 0 1,0 0-1,0 1 1,0-1-1,0 0 1,0 0-1,0 1 1,0-1-1,0 0 1,-1 0-1,1 1 1,0-1-1,0 0 1,-1 1-1,1-1 1,-1 0-1,1 1 1,0-1-1,-1 0 1,1 1-1,-1-1 1,1 1-1,-1-1 1,0 1-1,1-1 1,-1 1-1,0-1 1,1 1 0,-1 0-1,0-1 1,1 1-1,-1 0 1,0 0-1,0-1 1,1 1-1,-1 0 1,0 0-1,0 0-236,-3 7 4427,4 13-4426,0-16 368,1 17-189,1-1 0,0 1-1,2-1 1,3 11-180,-7-29 16,0-2-6,0 1 1,0-1-1,0 1 1,0-1-1,0 1 1,0-1-1,0 1 1,0-1-1,0 1 0,0-1 1,0 1-1,0-1 1,0 1-1,0-1 1,0 1-1,1-1 1,-1 1-1,0-1 1,0 1-1,1-1 0,-1 1 1,0-1-1,1 0 1,-1 1-1,0-1 1,1 1-1,-1-1 1,1 0-1,-1 0 0,1 1 1,-1-1-1,0 0 1,1 0-1,-1 1 1,1-1-1,-1 0 1,1 0-1,-1 0 1,2 0-12,12-19 652,1-4-506,-10 16-116,3-4 42,0-1 0,1 1-1,1 0 1,-1 1 0,2 0-1,-1 1 1,2 0 0,6-4-71,-17 13 2,0 0 0,0 0 0,0-1 0,0 1 0,0 0 1,1 0-1,-1 0 0,0 0 0,0 1 0,0-1 0,0 0 0,0 0 1,0 1-1,0-1 0,0 0 0,0 1 0,0-1 0,0 1 1,0 0-1,0-1 0,0 1 0,0 0 0,0-1 0,0 1 0,-1 0 1,1 0-1,0 0 0,-1 0 0,1 0 0,0 0 0,-1 0 0,1 0 1,-1 0-1,0 0 0,1 0 0,-1 0-2,16 41 6,-16-40-4,4 20 6,-4-18-2,0 1-1,1-1 1,0 0 0,0 1 0,0-1-1,0 0 1,1 0 0,-1 1-1,1-1 1,0 0 0,3 3-6,35-40 136,26-28-104,-66 61-32,1-1 0,-1 1 0,1 0 0,-1-1 0,1 1 0,-1 0 0,1-1 0,-1 1 0,1 0 0,-1 0 0,1-1 1,-1 1-1,1 0 0,0 0 0,-1 0 0,1 0 0,-1 0 0,1 0 0,-1 0 0,1 0 0,0 0 0,-1 0 0,1 0 0,-1 0 0,1 0 0,-1 1 1,1-1-1,-1 0 0,1 0 0,0 1 0,-1-1 0,0 0 0,1 1 0,-1-1 0,1 0 0,-1 1 0,1-1 0,-1 1 0,0-1 0,1 0 0,-1 1 0,0-1 1,1 1-1,12 31-6,-12-29 8,0 0 1,0 1-1,0-2 0,0 1 1,0 0-1,1 0 0,-1 0 1,1 0-1,0-1 0,0 1 0,1 1-2,3 0 1,1-1 0,-1 0 0,1 0 0,-1-1 0,1 1 0,0-1 0,0-1 0,0 1 0,0-1 0,0-1 0,0 1 0,1-1 0,-1 0 0,7-2-1,2-1 5,1-1 1,-1-1-1,0-1 0,0 0 0,11-7-5,-23 12 4,0 0 0,0-1-1,-1 1 1,1-1-1,-1 0 1,0 1-1,1-2 1,-1 1 0,0 0-1,0-1 1,0 1-1,0-1 1,-1 0 0,1 0-1,-1 0 1,0 0-1,0-1 1,0 1-1,0-1 1,0 1 0,-1-1-1,0 1 1,1-1-1,-1 0 1,0-1-4,0-2-43,6-33 725,-7 40-659,0-1-1,0 0 0,0 0 1,0 0-1,0 0 0,0 1 1,0-1-1,0 0 0,0 0 1,0 0-1,-1 0 0,1 1 0,0-1 1,-1 0-1,1 0 0,0 1 1,-1-1-1,1 0 0,-1 0 1,1 1-1,-1-1 0,0 1 1,1-1-1,-1 0 0,0 1 0,1-1 1,-1 1-1,0 0 0,1-1 1,-1 1-1,0-1 0,0 1 1,0 0-1,1 0 0,-1-1 1,0 1-1,0 0 0,0 0 0,0 0-22,-1 2 3,0 0 0,1 0-1,-1 0 1,1 0-1,0 0 1,0 0 0,-1 0-1,1 0 1,1 1-1,-1-1 1,0 0-1,0 1 1,1-1 0,-1 1-3,0 2 5,-1 2-5,0 2 0,0-1 1,0 0-1,1 0 1,1 0-1,-1 1 0,1-1 1,1 0-1,-1 1 0,1-1 1,1 0-1,2 7 0,-3-10 1,1 0-1,0 0 1,1 0 0,-1 0 0,1-1-1,0 1 1,0-1 0,0 0-1,1 1 1,0-2 0,0 1 0,0 0-1,0-1 1,0 1 0,1-1 0,-1-1-1,1 1 1,0 0 0,0-1-1,4 1 0,-1 0 3,1-1 0,0 0 0,1 0 0,-1-1 0,0 0-1,0 0 1,1-1 0,-1-1 0,0 0 0,0 0-1,0 0 1,0-1 0,0-1 0,0 0 0,0 0 0,4-2-3,0-2 4,0 1 0,-1-1 0,0-1 1,0 0-1,-1-1 0,0 0 1,-1-1-1,1 0 0,-2-1 1,4-5-5,-13 15-1,1 0 1,-1 0 0,1 0 0,0 0 0,-1 0 0,1 0 0,0 0 0,-1 0 0,1 1 0,0-1 0,0 0 0,0 0 0,0 1 0,0-1 0,0 0-1,0 1 1,0-1 0,0 1 0,0-1 0,0 1 0,0 0 0,1-1 0,-1 1 0,0 0 0,0 0 0,0 0 0,0 0 0,1 0 0,-1 0 0,0 0 0,0 0 0,1 2-1,-1-1 0,1 0 0,-1 1 0,0-1 0,0 1 0,0 0 0,0-1 0,0 1 0,0 0 0,0 0 0,0 0 1,0-1-1,-1 1 0,1 0 0,-1 0 0,1 1 1,1 14-1,1-1 0,-2 0 0,0 1 0,-1 1 1,-3 43 10,4-60-9,-1-1 0,0 0 0,1 0 0,-1 0 0,1 1 0,-1-1 0,1 0 0,-1 0 1,0 0-1,1 0 0,-1 0 0,1 0 0,-1 0 0,1 0 0,-1 0 0,1 0 0,-1 0 0,1 0 0,-1 0 0,0 0 0,1-1 1,-1 1-1,1 0 0,-1 0 0,1 0 0,-1-1 0,0 1 0,1 0 0,-1-1 0,0 1 0,1 0 0,-1-1 0,0 1 0,1 0 0,-1-1 1,0 1-1,0 0 0,1-1-1,20-19 7,101-149 26,-117 162-32,1 0 0,-1 1 0,2 0 0,-1 0 0,1 0 0,0 1 0,0-1 0,0 2 0,1-1-1,-6 4 0,0 0-1,-1 0 1,1 0-1,0 0 1,0 0-1,1 1 1,-1-1-1,0 1 1,0-1-1,0 1 1,0 0-1,0 0 1,0 0-1,1 0 1,-1 0-1,0 0 1,0 1 0,0-1-1,0 1 1,0-1-1,0 1 1,0 0-1,0 0 1,0 0-1,0 0 1,0 0-1,0 0 1,-1 1-1,1-1 1,0 0-1,-1 1 1,1 0-1,-1-1 1,0 1-1,0 0 1,1 0-1,-1-1 1,0 2 0,7 13 19,0 0 0,0 1 0,-2 0 0,0 0 0,-1 0 0,-1 1 0,-1 0 0,0 0 0,-1 0 1,-1 4-20,-4-4-156,-1-8-4276,2-5 556</inkml:trace>
  <inkml:trace contextRef="#ctx0" brushRef="#br0" timeOffset="12107.37">6138 1124 4137,'2'-5'945,"3"-6"1964,-2 0 0,1 0 0,-1 0 0,1-11-2909,-6 150 7729,17 89-5704,-8-126-1090,-5-49-802,2-1 0,1 0 0,2 0 0,2-1 0,2 1 0,14 33-133,-24-71 17,1-1 1,-1 1-1,0-1 1,1 0 0,-1 1-1,1-1 1,0 0 0,-1 0-1,1 0 1,0 0-1,2 1-17,-3-2 2,-1-1 0,1 0-1,-1 1 1,1-1 0,-1 0-1,1 0 1,0 1 0,-1-1-1,1 0 1,-1 0 0,1 0-1,0 0 1,-1 0 0,1 0-1,0 0 1,-1 0 0,1 0-1,0 0 1,-1 0 0,1 0-1,0 0 1,-1-1-1,1 1 1,-1 0 0,1 0-1,-1-1 1,1 1 0,0-1-2,0 0-27,0-1-1,0 0 1,0 0 0,0 1 0,0-1-1,0 0 1,0 0 0,-1 0 0,1 0-1,-1 0 1,1 0 0,-1 0 0,0 0-1,0 0 1,0 0 0,0 0 0,0 0 0,0 0-1,-1 0 1,1 0 0,-1 0 0,1 0-1,-1 0 1,0 0 0,0 0 0,1 0 27,-16-27-4267,-11-8 593</inkml:trace>
  <inkml:trace contextRef="#ctx0" brushRef="#br0" timeOffset="12435.9">6157 1651 8650,'-147'-50'4729,"123"37"296,9 4-2112,15-2-57,12 4-991,19 0-185,6 4-688,17-2-240,2 5-312,10 1-136,-10 2-168,6 5 401,-17 5-49,8-3-6570,-17-4 2642</inkml:trace>
  <inkml:trace contextRef="#ctx0" brushRef="#br0" timeOffset="13808.96">7088 1613 8562,'-1'0'497,"-1"0"0,1 0 0,0 1 0,0-1 0,0 1 0,0-1 1,0 1-1,0-1 0,0 1 0,0-1 0,0 1 0,0 0 0,0 0 0,0-1 0,0 1 1,1 0-1,-1 0 0,0 0 0,0 0 0,1 0 0,-1 0 0,1 0-497,3 31 3326,0-17-3595,0-4 404,2 19 335,2 0 1,1 0-1,2 0 0,0-2 0,8 14-470,-17-41 21,-1-1 0,0 1 0,0-1 0,1 1 0,-1-1 0,0 1 0,1-1 0,-1 1 0,1-1 0,-1 0 0,1 1 0,-1-1 0,0 0 0,1 1 0,0-1 0,-1 0-1,1 1 1,-1-1 0,1 0 0,-1 0 0,1 0 0,-1 0 0,1 0 0,0 1 0,-1-1 0,1 0 0,-1 0 0,1 0 0,-1 0 0,1-1 0,0 1-21,16-13 661,9-28 298,-26 40-940,47-108 1067,-36 80-952,1 0-1,1 1 1,2 1 0,0 0 0,18-22-134,-33 47 15,1 1 0,0-1-1,0 1 1,0-1 0,0 1 0,0 0 0,1 0 0,-1 0 0,0-1-1,0 1 1,1 0 0,-1 0 0,1 1 0,-1-1 0,1 0 0,-1 0-1,1 1 1,-1-1 0,1 1 0,0-1 0,-1 1 0,1 0-1,0 0 1,-1 0 0,1 0 0,0 0 0,-1 0 0,1 0 0,0 0-1,-1 1 1,1-1 0,-1 1 0,1-1 0,0 1 0,0 0-15,19 18-950,-2 8-3633,-16-24 3699,12 21-3740</inkml:trace>
  <inkml:trace contextRef="#ctx0" brushRef="#br0" timeOffset="14279.02">7706 1648 8106,'0'-2'516,"0"0"0,0 0 0,-1-1 0,1 1 0,-1 0 0,0 0 0,1 0 0,-1 0 1,0 0-1,0 0 0,0 0 0,-1 0 0,1 1 0,0-1 0,-1 0 0,1 1 0,-1-1 0,0 1 1,1-1-1,-1 1 0,-1-1-516,0 1 291,0 0 0,1 0 0,-1 0 0,0 1 0,0-1 1,0 1-1,0 0 0,1-1 0,-1 1 0,0 1 0,0-1 1,0 0-1,0 1 0,-2 0-291,-5 2 222,0 1 1,0-1-1,1 2 0,-1-1 1,1 1-1,0 1 0,1 0 1,-7 5-223,5-3 94,0 1 0,0 0 0,0 1 0,1 0 0,1 1 0,0-1 0,0 2 0,1-1 0,0 1 0,1 0 0,1 1 0,-4 10-94,8-21 3,0 0 1,1 0-1,0-1 1,-1 1-1,1 0 0,0 0 1,0-1-1,0 1 1,0 0-1,0 0 1,0-1-1,0 1 0,1 0 1,-1 0-1,1-1 1,-1 1-1,1 0 1,0-1-1,0 1 0,-1-1 1,1 1-1,0-1 1,1 1-1,-1-1 0,0 1 1,1 0-4,1-1 4,0 1-1,0-1 1,-1 0 0,1 0 0,0 0 0,0 0 0,0 0-1,1-1 1,-1 1 0,0-1 0,0 0 0,0 0-1,0 0 1,2 0-4,7-2 13,0 1 1,0-2-1,0 0 0,0 0 0,0-1 0,-1 0 1,7-4-14,-10 4 24,-1 0 0,0 0 0,0-1 0,0 0 0,0 0 1,-1 0-1,0-1 0,0 0 0,-1 0 0,1-1 0,-1 1 1,0-1-1,-1 0 0,0-1 0,0 1 0,-1-1 0,0 1-24,-2 6 17,-1 1 0,0 0 0,0-1 0,1 1 0,-1-1 0,0 1 0,0 0 0,0-1 0,0 1 0,1-1 0,-1 1 0,0 0 0,0-1 0,0 1 0,0-1 0,0 1 0,0 0 0,0-1 0,0 1 0,0-1 0,0 1 0,-1-1 0,1 1 0,0 0 0,0-1 0,0 1 0,0-1 0,-1 1 0,1 0 0,0-1 0,0 1 0,-1 0 0,1-1 0,0 1 0,0 0-1,-1 0 1,1-1 0,0 1 0,-1 0 0,1 0 0,-1-1 0,1 1 0,-1 0-17,1 0 19,-1 1 0,0-1-1,0 0 1,1 1 0,-1-1-1,0 1 1,1-1 0,-1 1-1,0-1 1,1 1-1,-1 0 1,1-1 0,-1 1-1,1 0 1,-1-1 0,1 1-1,0 0 1,-1 0 0,1-1-1,0 1 1,0 0 0,-1 0-1,1 0 1,0 0-19,-1 3 20,1 1 0,-1-1 0,1 1 0,0 0 0,0-1 0,1 1 0,-1-1 0,1 1 0,0-1 0,0 1 0,0-1 0,1 1 0,0-1 0,1 3-20,38 59 106,-19-35-3449,-11-9 395</inkml:trace>
  <inkml:trace contextRef="#ctx0" brushRef="#br0" timeOffset="16868.72">8633 1573 2489,'8'-14'14459,"-9"26"-9970,-1 12-4613,-2 57 800,4 0 0,3 0 0,4 0 0,11 42-676,-2-34 101,-7-49-48,-1 1 0,-2-1 0,-3 1 1,-1 0-1,-2 35-53,0-75 14,0 0-1,0-1 1,0 1 0,0 0-1,0 0 1,-1 0 0,1 0 0,0 0-1,0 0 1,-1 0 0,1 0 0,0 0-1,-1 0 1,1-1 0,-1 1-1,1 0 1,-1 0 0,1 0 0,-1-1-1,0 1 1,1 0 0,-1-1-1,0 1 1,0-1 0,1 1 0,-1-1-1,0 1-13,0-1 30,0 0-1,-1 0 1,1 0-1,0-1 1,0 1-1,0 0 0,0-1 1,0 1-1,-1-1 1,1 1-1,0-1 1,0 1-1,0-1 1,0 0-1,1 1 0,-1-1 1,0 0-1,-1 0-29,-36-46 844,36 44-818,-18-27 101,1-1 0,2-1 1,2-1-1,0 0 0,2-1 1,2-1-1,1-1-127,3 8 4,1 0-1,1 0 1,2-1 0,1 0-1,1 1 1,1-1-1,1 0 1,2 1 0,2-6-4,-1 20-3,0-1 0,2 1 0,-1 0 0,2 0-1,0 0 1,0 1 0,1 0 0,1 1 0,0-1 0,1 2 0,0-1 0,1 2 0,0-1 0,1 1 0,0 1 0,6-4 3,-9 7-4,0 0 1,0 1-1,0 0 1,1 1-1,0 0 0,0 0 1,0 1-1,0 0 1,0 1-1,0 0 1,1 0-1,-1 1 0,1 1 1,-1 0-1,1 0 1,-1 1-1,1 0 1,-1 1-1,1 0 0,-1 1 1,0 0-1,0 1 1,0 0-1,0 0 4,-5-1-1,0-1-1,-1 1 1,1 0-1,-1 1 1,0-1-1,0 1 1,0-1 0,0 1-1,-1 0 1,1 1-1,-1-1 1,0 0-1,-1 1 1,1 0-1,-1 0 1,0 0 0,0 0-1,0 0 1,0 0-1,-1 0 1,0 1-1,0-1 1,-1 0 0,0 1-1,0-1 1,0 1-1,-1 3 2,0-1 1,0 0-1,-1-1 1,-1 1-1,1-1 1,-1 1-1,0-1 0,-1 0 1,0 0-1,0 0 1,-1 0-1,1-1 1,-1 0-1,-1 0 1,1 0-1,-1 0 1,0-1-1,0 0 0,-5 2 0,-7 4 32,0-1 0,-1-1 0,0 0 0,0-2-1,-1 0 1,0-1 0,0-1 0,-1-1-1,1-1 1,-1-1 0,0-1 0,-1 0-32,22-1-3,-1 0 0,1 0 0,-1 0 0,1 1 0,-1-1 1,1 0-1,-1 0 0,1 0 0,-1 0 0,1 0 0,-1 0 0,1 0 0,-1-1 1,0 1-1,1 0 0,-1 0 0,1 0 0,-1 0 0,1-1 0,0 1 0,-1 0 1,1 0-1,-1-1 0,1 1 0,-1 0 0,1-1 0,0 1 0,-1-1 1,1 1-1,0 0 0,-1-1 0,1 1 0,0-1 0,0 1 0,-1-1 0,1 1 1,0-1-1,0 1 0,0-1 0,0 1 3,15-18-3995,9-2 255</inkml:trace>
  <inkml:trace contextRef="#ctx0" brushRef="#br0" timeOffset="17228.83">9089 1697 8018,'15'38'5423,"-9"30"-1422,-4-38-2802,0 17 427,-1-14 1036,-1-61 1263,-2-25-3441,2-71 35,0 121-510,0 0 0,0 0 0,0 1 1,1-1-1,-1 0 0,1 0 0,0 1 1,0-1-1,0 0 0,0 1 0,0-1 1,1 1-1,-1-1 0,1 1 0,0 0 1,-1-1-1,1 1 0,0 0 0,0 0 0,0 1 1,1-1-1,-1 0 0,0 1 0,1-1 1,-1 1-1,1 0 0,-1 0 0,1 0 1,0 0-1,0 0 0,-1 0 0,1 1 1,0-1-1,0 1 0,0 0 0,-1 0 1,1 0-1,0 0 0,0 0 0,0 1 1,-1 0-1,1-1 0,0 1 0,0 0-9,19 5-719,0 0-1,0 2 0,19 9 720,-24-10-2166,28 11-1672</inkml:trace>
  <inkml:trace contextRef="#ctx0" brushRef="#br0" timeOffset="17589.58">9649 1753 6777,'1'0'185,"-1"0"0,0 0 0,0-1 0,0 1-1,0 0 1,0 0 0,0 0 0,1-1 0,-1 1-1,0 0 1,0 0 0,0-1 0,0 1 0,0 0-1,0 0 1,0-1 0,0 1 0,0 0-1,0 0 1,0-1 0,0 1 0,0 0 0,0 0-1,0-1 1,0 1 0,0 0 0,0 0 0,-1-1-1,1 1 1,0 0 0,0 0 0,0 0 0,0-1-1,0 1 1,-1 0 0,1 0 0,0 0 0,0 0-1,0-1 1,-1 1-185,-12-8 2758,-17-3-421,21 9-1938,-1 1-1,0 0 0,1 1 1,-1 0-1,0 0 1,1 1-1,-1 0 0,0 1 1,1 0-1,0 0 1,-1 1-1,1 1 1,0-1-1,-7 5-398,8-4 84,1 0 1,0 1-1,0-1 1,0 2-1,0-1 0,1 1 1,0-1-1,0 2 1,0-1-1,1 1 0,0 0 1,0 0-1,1 0 0,0 1 1,0-1-1,-2 8-84,5-13 7,1-1 0,-1 1 0,1-1 0,-1 1 0,1 0 0,0-1 0,0 1 0,-1-1 0,1 1-1,0 0 1,0-1 0,1 1 0,-1 0 0,0-1 0,0 1 0,1-1 0,-1 1 0,1 0 0,0-1 0,-1 1 0,1-1-1,0 0 1,0 1 0,0-1 0,0 1-7,1-1 6,0 1 0,0-1 0,0 0 0,0 0 1,1 0-1,-1 0 0,0 0 0,1 0 0,-1-1 0,0 1 0,1-1 0,-1 1 0,1-1 0,-1 0 0,2 0-6,7-1 19,0 0 0,0 0 0,0-1 0,0 0 0,-1-1 1,1 0-1,1-1-19,-7 1 14,1 0 0,0 0 0,0 0 0,-1-1 0,0 1 0,0-1 0,0 0 0,0-1 0,0 1 0,-1-1 0,0 0 0,0 0 0,0-1 1,-1 1-1,1-2-14,-3 4 10,1 0 0,-1 0 1,0-1-1,0 1 0,0-1 1,0 1-1,-1 0 0,1-1 1,-1 1-1,0-1 0,0 1 1,0-1-1,-1 1 0,1-1 1,-1 1-1,0-1 0,0 1 0,0-1 1,0 1-1,0 0 0,-1 0 1,0 0-1,0 0 0,1 0 1,-2 0-1,1 0 0,0 1 1,-1-1-11,-19-10 1158,11 16-1654,10 8-3056,3 0 196</inkml:trace>
  <inkml:trace contextRef="#ctx0" brushRef="#br0" timeOffset="18722.97">10004 1795 5065,'-20'-3'8314,"-2"-10"-3901,-5-2-1805,18 13-2298,-1 0 0,1 1 0,0 0 0,-1 0 0,1 1 0,-1 0 0,1 1 0,-1 0-1,1 0 1,0 1 0,0 1 0,-1-1 0,1 1 0,-4 3-310,6-3 60,-1 0-1,1 1 1,1 0-1,-1 0 1,0 0-1,1 1 1,0 0-1,0 1 1,0-1-1,1 1 1,0 0-1,0 0 1,1 1-1,-1-1 1,1 1-1,1 0 1,-2 4-60,4-10 2,0 1 0,1 0 0,-1-1 0,1 1 0,0 0 0,-1 0 0,1 0 0,0-1 0,0 1-1,0 0 1,0 0 0,1 0 0,-1 0 0,0-1 0,1 1 0,-1 0 0,1 0 0,0-1 0,-1 1 0,1 0 0,0-1 0,0 1 0,0-1 0,0 1 0,0-1 0,0 0 0,1 1 0,-1-1 0,0 0 0,1 0 0,-1 0 0,1 0 0,-1 0 0,1 0 0,0 0 0,-1 0 0,1-1 0,0 1 0,0-1-1,-1 1 1,1-1 0,0 0 0,1 1-2,3 0 6,-1 0 0,1 0 0,0-1 0,0 0 0,0 0 0,0 0 0,0 0 0,0-1 0,0 0-1,0-1 1,0 1 0,0-1 0,0 0-6,1-3 13,0 1 0,0-2 0,-1 1 0,0-1 0,0 0 0,0 0 0,0 0 1,-1-1-1,0 0 0,-1 0 0,1-1 0,-1 1 0,-1-1 0,1 0 0,-2 0 0,1 0 0,-1 0 0,0 0 0,0-1 0,-1-5-13,5-27 53,-3-1 0,-1 1 1,-4-30-54,2 51 10,-3-58 90,-10-60-100,13 134 62,-1-1 0,0 1 0,0 0 0,0 0 0,0 0 0,-1 0 0,0 1 0,1-1 0,-3-3-62,4 7 8,0 0 1,0 0 0,-1 0-1,1 0 1,0-1-1,0 1 1,0 0-1,0 0 1,0 0 0,-1 0-1,1 0 1,0 0-1,0 0 1,0 0 0,-1-1-1,1 1 1,0 0-1,0 0 1,0 0-1,0 0 1,-1 0 0,1 0-1,0 0 1,0 0-1,0 0 1,-1 0 0,1 0-1,0 0 1,0 0-1,0 0 1,-1 1-1,1-1 1,0 0 0,0 0-1,0 0 1,0 0-1,-1 0 1,1 0 0,0 0-1,0 0 1,0 1-1,0-1 1,0 0-1,-1 0 1,1 0 0,0 0-1,0 1 1,0-1-1,0 0 1,0 0 0,0 0-1,0 0-8,-6 27 142,0 38 161,1-35-209,2 1 0,1-1 0,1 1 0,2-1 0,1 1 1,1-1-1,2 0 0,4 15-94,-5-33 9,0 0 0,1 0 0,0 0 1,1-1-1,0 0 0,0 0 0,2-1 1,-1 0-1,1 0 0,1 0 0,-1-1 0,2-1 1,-1 1-1,8 3-9,-10-7 11,0-1 0,1 0-1,-1-1 1,1 1 0,0-2 0,0 1 0,0-1 0,1 0 0,-1-1-1,0 0 1,1 0 0,-1 0 0,0-2 0,1 1 0,-1-1 0,1 0 0,-1 0-1,0-1 1,0 0 0,0-1 0,0 0 0,4-2-11,-4 1 19,0 0 1,0 0 0,0-1-1,-1 0 1,1-1 0,-1 0-1,4-5-19,-9 10 6,0-1 1,0 0-1,0 0 0,-1 0 1,1 0-1,-1 0 0,1 0 1,-1 0-1,0 0 0,0-1 1,0 1-1,0 0 0,0-1 0,-1 1 1,1-1-1,-1 1 0,1-1 1,-1 1-1,0-1 0,0 1 1,0-1-1,0 1 0,0-1 0,-1 1 1,1-1-1,-1 1 0,0-1 1,0 1-1,0-1-6,1 2 1,-1 0 0,1 0 0,0 1 1,-1-1-1,1 0 0,-1 0 0,1 1 0,-1-1 1,1 0-1,-1 1 0,0-1 0,1 1 0,-1-1 0,0 1 1,1-1-1,-1 1 0,0-1 0,0 1 0,1 0 1,-1-1-1,0 1 0,0 0 0,0 0 0,1 0 0,-1-1 1,0 1-1,0 0 0,0 0 0,0 0-1,0 1 1,-1-1 1,0 1-1,1 0 0,0 0 0,-1-1 0,1 1 1,-1 0-1,1 0 0,0 0 0,0 1 0,-1-1 1,1 0-1,0 0 0,0 1-1,-3 3 4,0 1 1,1-1-1,0 1 0,0-1 1,1 1-1,-1 0 0,0 5-4,2-8 2,0 0 0,0 1-1,1-1 1,0 0 0,0 1 0,-1-1-1,2 0 1,-1 0 0,0 1-1,1-1 1,0 0 0,-1 0-1,1 1 1,0-1 0,1 0 0,-1 0-1,1 0 1,-1 0 0,1-1-1,0 1 1,0 0 0,2 2-2,0-2 2,0 0 1,0 0 0,0-1-1,1 1 1,-1-1 0,1 0-1,-1 0 1,1-1 0,0 1-1,-1-1 1,1 0-1,0 0 1,0-1 0,2 1-3,3-1 8,1 1 1,0-1-1,0-1 0,-1 0 1,1-1-1,-1 0 1,1 0-1,-1-1 1,0-1-1,1 0 0,-2 0 1,1-1-1,8-5-8,-15 8 7,-1 0-1,1 0 0,-1-1 0,0 1 1,1-1-1,-1 1 0,-1-1 0,1 0 0,0 0 1,-1 0-1,1 0 0,-1 0 0,0 0 1,0 0-1,0 0 0,0-1 0,0 1 1,-1 0-1,0 0 0,0-1 0,0 1 1,0 0-1,0-1 0,0 1 0,-1 0 1,0-1-1,0 1 0,0 0-6,1 3 3,0 0 0,1 0 0,-1 0 0,0 1 0,0-1 0,0 0-1,0 0 1,0 0 0,0 0 0,0 0 0,0 1 0,0-1 0,0 0 0,0 0 0,0 0 0,0 0 0,-1 1-1,1-1 1,0 0 0,0 0 0,0 0 0,0 0 0,0 0 0,0 1 0,0-1 0,0 0 0,0 0 0,-1 0-1,1 0 1,0 0 0,0 0 0,0 0 0,0 1 0,0-1 0,0 0 0,-1 0 0,1 0 0,0 0 0,0 0 0,0 0-1,0 0 1,-1 0 0,1 0 0,0 0 0,0 0 0,0 0 0,0 0 0,-1 0 0,1 0 0,0 0 0,0 0-1,0 0 1,0 0 0,0 0 0,-1 0 0,1 0 0,0 0 0,0-1 0,0 1 0,0 0 0,0 0 0,-1 0-1,1 0 1,0 0 0,0 0 0,0 0 0,0-1-3,-3 15 62,4-6-57,0 0-1,0 0 1,1 0-1,0-1 1,0 1 0,0-1-1,1 0 1,0 1-1,1-1 1,0 0-1,0-1 1,4 6-5,-5-8 9,1 0 0,0 0 1,0-1-1,1 1 1,-1-1-1,1 0 1,-1 0-1,1 0 1,0-1-1,0 0 0,0 0 1,0 0-1,1 0 1,-1-1-1,0 0 1,1 0-1,-1-1 0,5 1-9,56-4-259,-54 1-865,-1 0 0,1-1 0,0-1 0,8-3 1124,-15 5-633,1 0 0,0-1 0,-1 0 0,0 0 0,0 0 0,0-1 0,0 0 0,0 0 0,-1 0 0,1 0 0,-1-1 0,0 0 0,-1 0 0,1 0 0,-1 0-1,0 0 1,0-1 0,-1 1 0,1-1 0,-1 0 0,-1 0 633,0 5 208,-1-1-1,0 0 1,1 1-1,-1-1 1,0 0-1,0 0 1,0 1 0,0-1-1,-1 0 1,1 0-1,0 1 1,-1-1-1,1 0 1,-1 1-1,0-1 1,0 1-1,1-1 1,-1 1-1,0-1 1,0 1-1,0-1 1,0 1-1,-1 0 1,0-1-208,2 2 131,0-1 0,-1 1 0,1 0 0,-1-1 0,1 1 0,0 0 0,-1 0 0,1 0 0,-1 0 0,1-1 0,-1 1 0,1 0 0,-1 0 0,1 0 0,-1 0 0,1 0 0,-1 0 0,1 0 0,0 0 0,-1 0 0,1 0 0,-1 1 0,1-1 0,-1 0 0,1 0 0,-1 0 0,1 1-1,0-1 1,-1 0 0,1 0-131,-1 1 102,0 0 0,0 1-1,0-1 1,1 0-1,-1 0 1,0 0 0,1 1-1,-1-1 1,1 0-1,-1 1 1,1-1 0,0 0-1,0 1 1,-1-1-1,1 1 1,0 0-102,-1 8 244,1 0-1,0 0 1,0 0 0,1 0-1,1 0 1,-1 0 0,2 0-1,-1 0 1,2 1-244,-3-9 4,-1 1 1,1-1-1,0 0 1,0 0-1,0 0 1,1 0-1,-1 0 0,0 0 1,1 0-1,-1 0 1,1-1-1,0 1 1,0 0-1,0-1 1,-1 1-1,1-1 0,0 0 1,1 0-1,-1 0 1,0 0-1,0 0 1,0 0-1,1 0 0,-1-1 1,0 1-1,1-1 1,-1 0-1,0 0 1,1 0-1,-1 0 1,1 0-1,-1 0 0,0 0 1,1-1-1,-1 1 1,0-1-1,1 0 1,0 0-5,17-7-3876,-2-5 133</inkml:trace>
  <inkml:trace contextRef="#ctx0" brushRef="#br0" timeOffset="19060.52">10886 1579 7850,'-14'-25'3520,"-4"1"-15,8 11-2233,3 4-231,7 8-793,6 1 360,2 4-312,-8-4-3809,1 0 1705</inkml:trace>
  <inkml:trace contextRef="#ctx0" brushRef="#br0" timeOffset="19462.95">11090 1809 3809,'1'33'3346,"0"-16"-165,0-1-1,0 1 1,4 12-3181,-3-17 2250,-5-11 2508,-2-11-613,3-1-5101,0-7 1138,1 10-136,1 0 0,0-1 0,0 1 0,0 0 0,1-1 0,0 1 0,1-1-46,-2 8 3,1 0-1,-1-1 1,1 1 0,-1 0-1,1 0 1,0 0 0,0 0 0,-1 0-1,1 0 1,0 0 0,0 0-1,0 0 1,0 0 0,0 0 0,0 0-1,0 1 1,0-1 0,0 0 0,1 1-1,-1-1 1,0 1 0,0-1-1,1 1 1,-1 0 0,0-1 0,0 1-1,1 0 1,-1 0 0,0 0-1,1 0 1,-1 0 0,0 0 0,1 1-1,-1-1 1,0 0 0,1 1-3,62 15 91,-37-9-72,24 3 9,47 1-28,-82-10 4,0-1 1,0 0-1,0-1 1,0-1-1,0 0 1,0-2-1,-1 1 1,6-4-5,-19 7 2,0 0 1,-1-1-1,1 0 1,0 1-1,0-1 0,-1 0 1,1 0-1,0 0 1,-1 0-1,1 0 1,-1 0-1,1 0 0,-1-1 1,0 1-1,0-1 1,1 1-1,-1-1 1,0 1-1,0-1 1,0 1-1,-1-1 0,1 0 1,0 0-1,-1 1 1,1-1-1,0-1-2,-2 1 2,1 1 0,-1-1 0,0 1 0,0-1 0,1 1 0,-1 0 0,0-1 0,0 1 0,0 0 0,0 0 0,-1 0 0,1 0 0,0 0 0,0 0 0,-1 0 0,1 0 0,0 0 0,-1 1 0,1-1 0,-1 0 0,1 1 0,-1-1 0,1 1 0,-1 0 0,1-1 0,-1 1 0,0 0 0,1 0 0,-1 0 0,1 0 0,-1 0-2,-10 0 0,0 0 0,1 0-1,-1 1 1,0 1 0,1 0 0,-1 0-1,1 1 1,0 1 0,-6 2 0,11-4 3,1 0 0,-1 1 0,1-1 0,0 1 0,0 0 0,0 0 1,0 1-1,1 0 0,0-1 0,-1 1 0,1 1 0,1-1 0,-1 1 1,0-1-1,1 1 0,0 0 0,1 1 0,-1-1 0,1 0 0,0 1-3,1-4 8,1 0 1,0 1-1,0-1 0,0 0 0,0 1 0,1-1 1,-1 0-1,1 1 0,-1-1 0,1 0 0,0 0 1,0 0-1,0 0 0,0 1 0,0-1 0,0-1 0,0 1 1,1 0-1,-1 0 0,1 0 0,-1-1 0,1 1 1,0-1-1,0 1 0,0-1 0,0 0 0,0 0 1,0 1-1,0-2 0,0 1 0,1 0-8,12 6 32,1 0 0,0-1 0,0-1 0,2 0-32,-3-1 17,2 1-357,68 25 1757,-79-27-2081,0 0 0,0 0 0,-1 1 0,0 0 0,0 0 0,0 0 0,4 4 664,8 17-3238</inkml:trace>
  <inkml:trace contextRef="#ctx0" brushRef="#br0" timeOffset="20544.82">12541 1707 8994,'-11'-5'4238,"12"3"-916,0 2-3147,0 0 0,-1 0 0,1 1 0,0-1 0,-1 0 0,1 0 0,0 1 0,-1-1 0,1 0 0,0 1 0,-1-1 0,1 0 0,-1 1 0,1-1 0,-1 1 0,1-1 0,-1 1 0,1-1 0,-1 1 0,1-1 0,-1 1 0,0 0 0,1-1-1,-1 1 1,0 0-175,17 46 1330,-3 1 0,-2 1-1,2 30-1329,-8-36 116,-2 0 0,-1 0 0,-3 1-1,-2-1 1,-1 0 0,-10 43-116,9-67 34,-1 0 0,-1 0-1,-3 5-33,7-18 54,0 0 1,-1-1-1,0 1 0,0-1 0,-1 0 0,1 0 0,-1 0 0,0 0 1,0 0-1,-1-1 0,1 0 0,-2 1-54,5-5 29,0 1 0,0-1 0,0 0 0,0 1 0,0-1 0,0 0 0,0 0 0,0 0 0,0 0 0,0 0 0,0 0 1,0 0-1,0 0 0,0 0 0,0 0 0,0 0 0,0-1 0,0 1 0,0 0 0,0-1 0,0 1 0,0-1 0,0 1 0,0-1 0,0 0 0,0 1 0,1-1 0,-1 0 0,0 1 0,1-1 0,-1 0 0,0 0 1,1 0-1,-1 0 0,1 0 0,-1 0-29,-20-39 638,21 40-634,-7-21 70,0 1 1,1-1-1,2 0 0,0 0 0,1-1 0,1 1 0,1-1 0,0 0 1,2 1-1,4-22-74,0 7 7,3 0 0,1 0 1,1 1-1,2 0 0,1 0 1,4-1-8,-8 16 2,2 0 0,1 1 0,1 0 0,13-15-2,-20 26-2,1 0 1,0 0-1,1 1 1,0 0-1,0 1 1,0 0 0,1 0-1,0 1 1,0 0-1,0 0 1,5-1 1,-11 5-2,0 0 1,0 0-1,0 1 1,0-1-1,0 1 1,1-1-1,-1 1 1,0 0-1,0 0 1,0 1-1,0-1 1,0 0-1,0 1 1,0 0-1,0 0 1,0 0-1,0 0 1,0 0-1,0 1 1,-1-1-1,1 1 1,0 0-1,-1 0 1,1 0-1,-1 0 1,0 0-1,0 0 1,0 1-1,0-1 1,0 1-1,0-1 1,-1 1-1,1 0 1,-1 0-1,0-1 1,0 1-1,0 0 1,0 0-1,0 1 2,1 4-3,0-1 0,0 1-1,-1 0 1,0 0-1,-1 0 1,0 0-1,0-1 1,0 1-1,-1 0 1,0 0-1,-1 0 1,0-1-1,0 1 1,0-1-1,-3 4 4,-2 1 63,-1 0-1,-1-1 0,0 0 1,0-1-1,-1 0 1,-1 0-1,0-1 1,-6 4-63,-33 31 246,49-44-268,0 1 0,1-1 0,-1 0 0,1 1 0,-1-1 0,1 1 0,-1-1 0,1 1 0,-1-1 0,1 1 0,0-1 0,-1 1 0,1 0 0,0-1 0,-1 1 0,1 0 0,0-1 0,0 1 0,0 0 0,-1-1 0,1 1 0,0 0 0,0-1 0,0 1 0,0 0 0,0-1 0,0 1 0,1 0 22,13 6-4484,10 0-76</inkml:trace>
  <inkml:trace contextRef="#ctx0" brushRef="#br0" timeOffset="21217.79">13076 1892 4881,'2'-2'650,"0"1"1,0-1-1,0 0 0,0 0 0,0-1 1,0 1-1,-1 0 0,1-1 0,-1 1 1,1-1-1,-1 1 0,0-1 0,0 1 1,0-1-1,-1 0 0,1 0 0,-1 1 1,1-1-1,-1-2-650,0 4 224,0 0 1,0 0-1,-1 0 1,1 0-1,0 0 1,-1 0-1,1 0 1,0 0-1,-1 0 1,1 0-1,-1 0 1,0 0-1,1 1 1,-1-1 0,0 0-1,1 0 1,-1 1-1,0-1 1,0 0-1,0 1 1,0-1-225,-1 0 118,0 0 1,0 0 0,-1 0 0,1 1 0,0-1 0,-1 1 0,1 0-1,0-1 1,-1 1 0,1 0 0,-1 0 0,1 1 0,-2-1-119,-11 2 226,0 0 0,-1 1 0,1 1 1,0 1-1,1 0 0,-1 0 0,1 2 1,0 0-1,1 0 0,-1 1 0,-10 9-226,23-16 5,0-1 0,0 1 0,1 0 0,-1-1 0,0 1 1,0 0-1,0 0 0,1 0 0,-1 0 0,0 0 0,1-1 0,-1 1 0,1 0 0,-1 0 0,1 0 0,-1 1 0,1-1 0,0 0 0,-1 0 0,1 0 0,0 0 0,0 0 0,0 0 0,0 0 0,0 1 0,0-1 1,0 0-1,0 0 0,1 1-5,0-1 4,0 1 1,0-1-1,1 1 1,-1-1-1,0 0 1,1 1-1,-1-1 1,1 0-1,0 0 1,-1 0-1,1 0 1,0 0-1,0 0 1,-1-1-1,3 1-4,6 3 15,1-2-1,0 1 1,0-2-1,0 1 1,10-1-15,-4-2 22,0 0 0,0-1 0,0 0 0,7-4-22,-17 5 18,1-1 1,-1-1-1,-1 0 0,1 0 1,0 0-1,-1-1 0,1 1 0,-1-2 1,0 1-1,0-1 0,2-2-18,-7 5 44,0 0-1,1 0 0,-1 0 1,0 0-1,0 0 0,0-1 1,-1 1-1,1 0 0,0 0 1,-1-1-1,1 1 1,-1-3-44,0 4 26,0 1 1,1-1 0,-1 1 0,0-1-1,0 0 1,0 1 0,0-1 0,0 1-1,0-1 1,0 0 0,0 1 0,-1-1-1,1 1 1,0-1 0,0 0 0,0 1-1,-1-1 1,1 1 0,0-1 0,-1 1-1,1-1 1,0 1 0,-1-1 0,1 1-1,-1-1 1,1 1 0,0-1 0,-1 1-1,1 0 1,-1-1 0,1 1 0,-1 0-1,0-1 1,1 1 0,-1 0 0,1 0-1,-1 0 1,0 0 0,1-1 0,-1 1-1,1 0 1,-1 0 0,0 0 0,1 0-1,-1 0 1,1 0 0,-1 1 0,0-1-27,0 0 23,0 1 0,0-1 1,0 1-1,0 0 0,0-1 1,0 1-1,1 0 0,-1 0 0,0 0 1,0 0-1,1 0 0,-1 0 1,0 0-1,1 0 0,-1 0 1,1 0-1,-1 0 0,1 0 0,0 0 1,-1 0-1,1 0 0,0 0 1,0 1-1,0-1 0,0 0 1,0 0-1,0 0 0,0 0 0,0 1 1,0-1-24,8 36 54,-6-33-43,2 0-1,-1 0 0,0 0 1,1 0-1,0 0 1,-1-1-1,1 0 0,1 0 1,-1 0-1,0 0 0,1-1 1,0 0-1,-1 0 1,1 0-1,0 0 0,0-1 1,5 2-11,15 2-738,0-1 0,0 0 0,2-2 738,-17-1-661,16 0-2842,-1-2-1,0 0 0,0-1 0,1-2 3504,-8 2-1583,-26 0 13214,0-5-7897,-12-30-2454,12 23-1004,5 10-196,0 0 0,1 0-1,0-1 1,0 1-1,0-1 1,0 1-1,1-1 1,-1 0-1,1 1 1,0-1 0,1 0-1,-1 0 1,1 0-1,0 0 1,0 1-1,1-1 1,-1 0 0,1-1-80,4-7 84,0 0 0,0 0 0,2 0 1,-1 0-1,2 1 0,-1 0 0,2 1 1,-1 0-1,2 0 0,-1 1 0,2 0 1,-1 1-1,1 0 0,0 0 0,1 1 1,0 1-1,1 0 0,-1 0 0,2 1-84,-1 0 4,0 1 0,0 1 0,0-1 0,1 2 0,-1 0 0,1 1 0,0 0 0,-1 1-1,1 0 1,0 1 0,0 1 0,0 0 0,0 1 0,-1 1 0,1 0 0,-1 1 0,1 0 0,-1 1 0,5 3-4,21 12-4693,-3-1 380</inkml:trace>
  <inkml:trace contextRef="#ctx0" brushRef="#br0" timeOffset="22442.64">1153 2572 4857,'-7'-7'1241,"1"-1"1,-1 2-1,0-1 0,-1 1 1,1 0-1,-1 1 0,-1-1 0,1 2 1,-6-3-1242,7 5 317,1 0 0,-1 0 0,0 1 1,0 0-1,0 0 0,0 1 0,0 0 0,0 0 1,0 1-1,1-1 0,-1 2 0,0-1 0,-5 2-317,-17 5 864,2 1-1,-1 2 1,-12 7-864,30-14 170,-1 2 0,1 0 0,1 0 0,-1 0 0,1 2 0,0-1 0,0 1 0,1 0 0,0 1 0,0 1-170,6-8 9,0-1 1,1 1 0,-1 0 0,1 1 0,-1-1 0,1 0-1,0 0 1,0 1 0,0-1 0,0 0 0,0 1 0,1-1-1,-1 1 1,1-1 0,0 1 0,-1-1 0,1 1 0,0-1-1,1 1 1,-1-1 0,0 1 0,1 0 0,-1-1-1,1 0 1,0 1 0,0-1 0,0 1 0,0-1 0,0 0-1,0 0 1,1 0 0,-1 0 0,1 0 0,0 0 0,-1 0-1,1 0 1,0 0 0,0-1 0,0 1 0,2 1-10,5 2 58,0-1-1,0 0 1,1 0 0,-1 0 0,1-1 0,0-1-1,0 0 1,0 0 0,5 0-58,39 1-399,-1-3 0,14-2 399,-1 0-4454,1 0-239</inkml:trace>
  <inkml:trace contextRef="#ctx0" brushRef="#br0" timeOffset="22804.22">1461 2586 8642,'-12'-2'1940,"0"1"1,0 1-1,0 0 1,0 1-1,-5 1-1940,7-1 606,1 1 0,0 0 0,0 1 0,0 0 0,0 1 0,0 0 0,-1 0-606,6-1 79,-1-1 0,1 1 0,0 0 0,0 0 0,0 1-1,0-1 1,0 1 0,1 0 0,-1 0 0,1 0 0,0 0 0,1 0-1,-1 1 1,1-1 0,-1 1 0,1 0 0,1 0 0,-1 0 0,1 0 0,0 0-1,0 0 1,0 0 0,1 0 0,-1 0 0,1 0 0,1 0 0,-1 1 0,1 2-79,0-5 9,-1-1 0,0 1 0,1-1 0,-1 1 0,1-1 0,0 0 0,0 1 0,0-1 0,0 0 0,0 0 0,1 0 0,-1 0 0,1 0 1,-1 0-1,1 0 0,-1 0 0,1 0 0,0-1 0,0 1 0,0-1 0,0 1 0,0-1 0,1 0 0,-1 0 0,0 0 0,0 0 0,1 0 0,-1 0 0,1-1 0,-1 1 1,1-1-1,-1 0 0,0 0 0,1 0 0,-1 0 0,1 0 0,-1 0 0,1-1 0,-1 1 0,1-1 0,-1 1 0,1-1-9,10-3 25,-1 0 0,1 0 0,-1-1 1,0 0-1,0-1 0,0-1 0,3-3-25,-4 2 27,0-1 1,0 0-1,-1 0 1,-1-1-1,1 0 1,2-6-28,-9 13 10,-1 0 0,0-1-1,0 1 1,0-1 0,-1 1 0,1-1 0,-1 1-1,0-1 1,0 0 0,0 1 0,-1-1 0,1 0-10,-1 2 6,0 0 0,0 0 0,-1 0 0,1 0 0,-1 1 0,1-1 1,-1 0-1,1 0 0,-1 1 0,0-1 0,0 1 0,0-1 0,0 0 0,0 1 1,0 0-1,0-1 0,0 1 0,-1 0 0,1-1 0,-1 1 0,1 0 0,-1 0 1,1 0-1,-1 0 0,0 0-6,0 0 28,-1 0 0,1 0 1,-1 0-1,1 1 0,-1-1 0,1 0 0,-1 1 1,0 0-1,1 0 0,-1 0 0,1 0 1,-1 0-1,0 0 0,1 1 0,-1-1 1,1 1-1,-1-1 0,1 1 0,-1 0 1,-1 1-29,3-1-75,0 0 1,-1-1 0,1 1 0,0 0 0,0 0-1,0 0 1,0 0 0,0 0 0,0 0-1,0 0 1,0 0 0,0 0 0,1 0 0,-1 0-1,0 1 1,1-1 0,-1 0 0,1 0 0,-1 1-1,1-1 1,0 1 0,0-1 0,-1 0 0,1 1-1,0-1 1,0 1 0,0-1 0,0 0 0,1 1-1,-1-1 1,0 0 0,1 1 0,-1-1 0,1 0-1,-1 1 1,1-1 0,-1 0 0,2 1 74,8 16-4979,3 0-739</inkml:trace>
  <inkml:trace contextRef="#ctx0" brushRef="#br0" timeOffset="23200.23">1534 2625 6033,'22'-10'840,"26"-13"446,-4 1 2814,-43 22-3901,-1-1 0,1 1 0,0 0 0,-1 0 1,1 0-1,-1 0 0,1 0 0,0-1 0,-1 1 0,1 0 1,0 0-1,-1 1 0,1-1 0,0 0 0,-1 0 1,1 0-1,-1 0 0,1 0 0,0 1 0,-1-1 1,1 0-1,-1 1 0,1-1 0,-1 0 0,1 1 0,-1-1 1,1 0-1,-1 1 0,1-1 0,-1 1 0,1-1 1,-1 1-1,0-1 0,1 1 0,-1 0 0,0-1 1,0 1-1,1-1 0,-1 1 0,0 0 0,0-1 0,0 1 1,0 0-200,8 36 2856,-7-29-3087,1 6 406,0-9-64,-2 1 1,1-1-1,-1 1 1,0 0-1,0-1 1,0 1-1,-1-1 1,0 4-112,2-13 216,1 0 0,-1 0 0,1 0 0,1 0 0,-1 0 1,0 1-1,1-1 0,0 1 0,-1 0 0,1 0 0,2-1-216,35-33-347,-35 32 524,-1 2-174,-1 0 1,1 0-1,-1 1 0,1-1 0,0 1 0,0 0 1,0 0-1,0 0 0,0 0 0,0 1 1,1 0-1,1-1-3,-4 2 0,0 0 1,0 0-1,0 0 1,1 0-1,-1 0 1,0 0-1,0 1 1,0-1-1,0 1 0,0-1 1,0 1-1,0 0 1,0 0-1,0 0 1,-1 0-1,1 0 1,0 0-1,1 2 0,0 1 5,1 0-1,-1 1 1,1-1-1,-1 1 1,-1 0-1,1 0 1,-1 0-1,1 0 1,-2 1-1,1-1 1,0 1-1,-1-1 1,0 1-1,-1-1 1,1 5-5,0 6-286,0 3 663,1 0-1,1-1 1,4 14-377,-6-27-533,1 0 0,0 0 0,0 0 0,0 0 0,1 0 1,0 0-1,0-1 0,0 1 0,2 1 533,16 13-3882</inkml:trace>
  <inkml:trace contextRef="#ctx0" brushRef="#br0" timeOffset="23578.02">2181 2599 7618,'-1'-4'791,"-1"-1"0,0 1 0,0-1 0,0 1 0,0 0 0,-1-1 0,0 1 0,1 1 0,-2-1 0,1 0 0,0 1 0,-1-1-791,2 2 165,1 1 0,-1-1 0,1 1 0,-1 0 0,1 0 0,-1-1 0,0 1 0,0 0 1,1 0-1,-1 0 0,0 1 0,0-1 0,0 0 0,0 1 0,0-1 0,0 1 0,0 0 0,0 0 0,0 0 0,0 0 0,0 0 0,0 0 1,0 0-1,0 1 0,0-1 0,0 1 0,0-1 0,0 1 0,0 0 0,-1 0-165,3-1 12,-1 0 0,1 0 0,0 1 0,-1-1-1,1 0 1,-1 0 0,1 1 0,0-1 0,-1 0 0,1 1 0,-1-1 0,1 1-1,0-1 1,0 0 0,-1 1 0,1-1 0,0 1 0,0-1 0,-1 1 0,1-1-1,0 0 1,0 1 0,0-1 0,0 1 0,0-1 0,0 1 0,0-1 0,0 1-1,0-1 1,0 1 0,0-1 0,0 1 0,0-1 0,0 1-12,15 10 102,26 2-91,-8-7 7,5 1 0,-1 1-1,6 4-17,-33-9 2,0 1 1,-1 0-1,1 0 0,-1 1 1,0 0-1,0 1 0,0-1 1,-1 2-1,0 0 0,1 1-2,-7-7 3,0 1 0,-1 0 0,1 0 0,-1 0 0,1 0 0,-1 0 0,0 0-1,1 0 1,-1 1 0,0-1 0,-1 0 0,1 1 0,0-1 0,-1 0 0,1 1-1,-1-1 1,0 1 0,0-1 0,0 1 0,0-1 0,0 1 0,0 0-3,-1 1-6,-1 0 1,1 0-1,-1 0 0,0-1 1,0 1-1,0-1 1,0 1-1,-1-1 1,1 0-1,-1 1 1,0-2-1,-3 4 6,-6 4 144,-1 0 0,0-1-1,-1-1 1,0 0 0,-1 0-1,-4 1-143,-9 1 592,1-3-3457,10-5 932</inkml:trace>
  <inkml:trace contextRef="#ctx0" brushRef="#br0" timeOffset="23916.67">2433 2208 9570,'3'-9'1420,"11"-29"5092,-3 32-3691,3 21-1467,-6 5-856,0 0 1,-1 1-1,-1 0 1,-2 0-1,0 1 1,-1-1-1,-1 1 1,0 10-499,3 21 397,1 10-381,2 12 731,6 20-747,-8-69-1013,1 0 0,1 0 0,3 4 1013,-3-16-5073,4-7-389</inkml:trace>
  <inkml:trace contextRef="#ctx0" brushRef="#br0" timeOffset="24273.45">2497 2556 10330,'-24'-15'3513,"21"11"448,6 1-3145,11-3 144,6 8-720,14-1-112,4-2-80,9 5 24,-7 3 528,0-3-3840,-6 3-761,-5 5-488</inkml:trace>
  <inkml:trace contextRef="#ctx0" brushRef="#br0" timeOffset="24274.45">2863 2647 6609,'53'80'3599,"-52"-78"-3263,0 0 0,0 0 0,0 0 1,0 1-1,-1-1 0,1 0 0,0 1 1,-1-1-1,0 0 0,1 1 0,-1-1 1,0 1-1,0-1 0,0 0 0,-1 1 1,1-1-1,-1 1 0,0 1-336,1-4 154,0 1 0,0-1-1,0 1 1,0-1 0,0 0 0,0 1 0,0-1-1,0 1 1,0-1 0,0 0 0,0 1-1,0-1 1,-1 0 0,1 1 0,0-1 0,0 0-1,0 1 1,-1-1 0,1 0 0,0 1 0,0-1-1,-1 0 1,1 1 0,0-1 0,-1 0-1,1 0 1,0 0 0,-1 1 0,1-1 0,0 0-1,-1 0 1,1 0 0,0 0 0,-1 0 0,1 1-1,0-1 1,-1 0 0,1 0 0,-1 0 0,1 0-1,0 0 1,-1 0 0,1 0 0,-1 0-1,1-1 1,0 1 0,-1 0 0,1 0 0,0 0-1,-1 0 1,1 0 0,0-1 0,-1 1 0,1 0-1,0 0 1,-1-1 0,1 1 0,0 0-1,-1-1-153,-2-7 141,1 0 0,0 0-1,0 0 1,0-1 0,1 1-1,1-1 1,-1 1-1,1-1-140,-1-9 132,0 13-108,1 1 0,-1-1 0,1 0-1,-1 1 1,2-1 0,-1 0 0,0 0 0,1 1 0,0-1 0,0 0 0,0 1 0,1-1 0,-1 1 0,1 0 0,0-1 0,0 1 0,1 0 0,-1 0 0,1 0-1,3-3-23,-1 4 20,0-1 0,0 1 0,1 0 1,-1 0-1,1 1 0,-1-1 0,1 1 0,0 0 0,0 1 0,0 0 0,0 0 0,1 0 0,-1 0 0,5 1-20,36 3-615,-3 11-8365,-25-3 2348</inkml:trace>
  <inkml:trace contextRef="#ctx0" brushRef="#br0" timeOffset="24667.54">3137 2595 5737,'3'2'10931,"-1"5"-5614,0 24-5337,-1-15 1631,-1-2-1373,0-1 123,0 0 0,1 0 0,1 1 0,0-1 1,2 7-362,-4-18 18,1-1 1,-1 1-1,0-1 1,1 1 0,-1 0-1,1-1 1,0 1 0,0-1-1,-1 0 1,1 1-1,0-1 1,0 1 0,0-1-1,1 0 1,-1 0 0,0 0-1,0 0 1,1 0-1,-1 0 1,0 0 0,1 0-1,-1 0 1,1 0 0,-1-1-1,1 1 1,-1-1-1,1 1 1,0-1 0,-1 0-1,1 1 1,0-1 0,-1 0-1,1 0 1,0 0-1,-1 0 1,1-1 0,0 1-1,-1 0 1,1-1 0,-1 1-1,1-1 1,-1 1 0,1-1-1,-1 0 1,1 0-1,-1 0 1,2-1-19,11-5 75,0-1 0,-1 0-1,0-1 1,0-1 0,-1 0 0,-1-1-1,0 0 1,0 0 0,-1-1 0,0-1 0,-1 0-1,0 0 1,-1-2-75,-7 14 84,0-1 0,-1 1 0,1-1-1,-1 0 1,1 1 0,-1-1 0,0 0-1,1 1 1,-1-1 0,0 0 0,0 1 0,0-1-1,0 0 1,-1 1 0,1-1 0,0-1-84,6 35 534,-2-22-515,0 0 0,0 0 0,1-1 0,0 1 0,0-1-1,1 0 1,1 0 0,-1-1 0,1 0 0,1 0 0,-1 0-1,2-1 1,-1 0 0,1-1 0,7 5-19,-2-4-130,-1-1-1,1-1 1,0 0 0,1-1 0,8 2 130,9-1-2625,1-1-3286,-9-3 556</inkml:trace>
  <inkml:trace contextRef="#ctx0" brushRef="#br0" timeOffset="25028.02">3755 2746 6257,'61'-62'3956,"-60"62"-3744,0-1 0,-1 0 0,1 0 0,0 0 0,0 0 0,0 0 0,-1 0 0,1-1 0,-1 1 0,1 0 0,-1 0 0,1 0 0,-1-1 0,0 1 0,1 0 0,-1 0 0,0-1 0,0 1 0,0 0 0,0-1 0,0 1 0,0 0 0,-1 0 0,1-1 0,0 1 0,-1 0 0,1 0 0,0 0 0,-1-1 0,0 1 0,1 0 0,-1 0 0,0 0 0,1 0 1,-1 0-1,0 0 0,0 0 0,0 0 0,0 0 0,0 1 0,0-1 0,0 0 0,0 1 0,0-1 0,0 0 0,-1 1 0,1-1 0,0 1-212,-1-1 159,1 1 1,0-1-1,-1 1 1,1 0-1,-1-1 1,1 1-1,-1 0 1,1 0-1,-1 0 1,1 0-1,-1 0 1,1 0-1,-1 1 1,1-1-1,-1 0 1,1 1-1,-1-1 1,1 1-1,-1 0 1,1-1-1,0 1 1,0 0 0,-1 0-161,-1 2 58,0 1 0,0 0-1,1 0 1,-1 0 0,1 0-1,0 1 1,0-1-1,0 1 1,1-1 0,0 1-1,0-1 1,0 1 0,0 0-1,1 0 1,-1-1-1,1 1 1,1 0 0,-1 0-1,1-1 1,-1 1 0,1 0-1,1 1-56,-1-1 7,0-1 0,0 1-1,0-1 1,1 1 0,0-1 0,-1 0-1,2 0 1,-1 0 0,0 0-1,1 0 1,0-1 0,-1 1 0,2-1-1,-1 1 1,0-1 0,1 0-1,-1 0 1,1-1 0,0 1 0,0-1-1,0 0 1,0 0 0,2 1-7,1-2 12,0 0 0,1 0 0,-1 0 1,0-1-1,0-1 0,1 1 0,-1-1 0,0 0 1,0-1-1,0 1 0,0-1 0,0-1 0,0 1 1,0-1-1,-1-1 0,1 1 0,4-4-12,-5 2-620,1 0 0,0 0 0,-1-1 0,0 1 0,-1-2 0,1 1 0,-1 0 0,0-1 0,0 0 0,0-1 619,13-33-4309</inkml:trace>
  <inkml:trace contextRef="#ctx0" brushRef="#br0" timeOffset="25396.15">4024 2293 5577,'-3'-11'1718,"-6"-29"4032,8 38-5452,1 1-1,-1-1 1,1 1-1,-1-1 1,1 1 0,-1 0-1,0-1 1,0 1-1,0 0 1,0 0 0,0 0-1,0-1 1,0 1-1,0 0 1,0 0 0,0 1-1,-1-1 1,1 0-1,0 0 1,-1 0 0,1 1-1,-1-1-297,1 1 96,0 0 0,1 0 0,-1 0 1,0 0-1,0 1 0,0-1 0,0 0 0,0 0 0,1 1 0,-1-1 0,0 0 0,0 1 0,0-1 0,1 1 1,-1-1-1,0 1 0,0-1 0,1 1 0,-1 0 0,1-1 0,-1 1 0,1 0 0,-1-1 0,1 1 0,-1 0 0,1 0 1,-1-1-1,1 1 0,0 0 0,-1 0 0,1 0 0,0 0 0,0 0 0,0-1 0,0 1 0,0 0 0,0 0 1,0 0-97,-1 40 1357,15 128 3102,8 3-4459,-18-151 42,0 0 1,1-1-1,1 0 1,6 14-43,-9-27 40,0 0 0,0 0-1,1 0 1,0-1 0,0 1 0,1-1 0,0 0 0,0-1-1,0 1 1,1-1 0,0 0 0,0 0 0,0-1 0,2 2-40,-6-5 12,-1-1 0,1 1 1,0 0-1,-1-1 0,1 1 0,0-1 1,-1 1-1,1-1 0,0 0 1,0 0-1,-1 0 0,1 0 0,0 0 1,0 0-1,0 0 0,0-1-12,14-10-4969,-9-2 766</inkml:trace>
  <inkml:trace contextRef="#ctx0" brushRef="#br0" timeOffset="25397.15">4093 2716 8418,'-71'-114'4209,"55"102"232,8 5-2249,8-1-295,8 5-913,7 2-264,7 1-488,9 4-104,3 0-56,4 1-16,0-2-32,2 1 584,-6-3-160,0-1 1425,-5 5-6554,-4 1 2512</inkml:trace>
  <inkml:trace contextRef="#ctx0" brushRef="#br0" timeOffset="25731.6">4393 2639 6553,'37'54'3505,"-40"-32"104,7 1-1633,-3 3-7,1-7-673,4-1-192,3-6-384,0-1-135,-1-10-345,6 1-88,-3-6-72,11-4 1112,-5-5 1016,15 4-6569,-2-2 3641</inkml:trace>
  <inkml:trace contextRef="#ctx0" brushRef="#br0" timeOffset="25732.6">4522 2488 6801,'-27'-3'2281,"8"-1"263,12-3-1727,10 6-185,5 2 144,-8-1-3305,1 0 1593</inkml:trace>
  <inkml:trace contextRef="#ctx0" brushRef="#br0" timeOffset="26337.93">4791 2636 9162,'-3'1'930,"0"1"0,0-1 1,1 1-1,-1 0 0,1-1 0,-1 1 0,1 1 1,0-1-1,0 0 0,0 0-930,-36 49 3391,23-28-2012,2-7-671,6-8-396,0 0 0,1 1 0,0 0-1,0-1 1,1 2 0,0-1 0,1 1-1,-2 5-311,6-15 11,-1 1 0,1-1-1,0 1 1,0-1 0,0 1-1,0-1 1,0 1 0,0-1-1,0 0 1,0 1 0,0-1-1,0 1 1,0-1 0,0 1-1,0-1 1,0 1 0,1-1-1,-1 1 1,0-1 0,0 1-1,0-1 1,1 0 0,-1 1-1,0-1 1,1 1 0,-1-1-1,0 0 1,1 1 0,-1-1-1,0 0 1,1 0 0,-1 1-1,1-1 1,-1 0 0,0 0-1,1 1 1,-1-1 0,1 0 0,-1 0-1,1 0 1,-1 0-11,28-2 172,26-18-54,-37 11-85,-1 1 1,0-2-1,0-1 0,11-9-33,-22 17 6,-1-1 1,0 0-1,0 0 1,0 0-1,-1 0 1,1 0-1,-1-1 1,0 1-1,0-1 1,-1 0-1,1 0 1,-1 0-1,0 0 1,0 0-1,-1-1 1,0 1-1,0-1 1,1-3-7,-3 7 3,1 0 0,0 0 0,0 0 0,-1 0 0,1 0 0,-1 0 0,0 0 0,1 0 0,-1 0 0,0 0 0,0 0 1,0 1-1,0-1 0,-1 0 0,1 1 0,0-1 0,-1 0 0,1 1 0,-1 0 0,0-1 0,1 1 0,-1 0 0,0 0 0,0 0 0,0 0 0,-1 0-3,0-1 1,-1 1 1,0 0-1,0 0 0,0 0 0,0 0 0,1 1 0,-1-1 1,0 1-1,0 0 0,0 0 0,0 1 0,0-1 1,-1 1-2,5-1-1,-1 0 1,1 0-1,0 0 1,-1 0-1,1 0 1,0 0-1,-1 0 1,1 0 0,0 0-1,0 0 1,-1 0-1,1 0 1,0 0-1,-1 1 1,1-1-1,0 0 1,0 0 0,-1 0-1,1 0 1,0 1-1,0-1 1,-1 0-1,1 0 1,0 1-1,0-1 1,0 0 0,-1 0-1,1 1 1,0-1-1,0 0 1,0 0-1,0 1 1,0-1-1,0 0 1,0 1 0,-1-1-1,1 0 1,0 1-1,0-1 1,0 0-1,0 1 1,0-1-1,1 0 1,-1 1-1,0-1 1,0 0 0,0 1 0,15 13-254,21 5-657,10-8-469,-40-10 1332,-1-1 0,1 1 1,0 1-1,-1-1 1,1 1-1,-1 0 0,1 0 1,-1 0-1,0 1 1,0 0-1,0 0 0,0 0 1,0 1-1,-1-1 1,0 1-1,0 0 0,0 0 1,0 1-1,0-1 0,2 6 48,-5-9 48,-1 0-1,1 1 0,-1-1 1,1 0-1,0 0 0,0 0 0,-1 0 1,1 0-1,0 0 0,0 0 0,0 0 1,0 0-1,0 0 0,0-1 0,1 1 1,-1 0-1,0 0-47,11-16 1923,8-19-1688,-15 26-190,1 0 0,0 1 0,1 0-1,-1 0 1,2 0 0,-1 1 0,3-2-45,-8 7 6,-1 0 0,1 0 0,0 0 0,0 0 0,0 1 1,0-1-1,0 0 0,0 1 0,0-1 0,0 1 0,0 0 0,0 0 1,0 0-1,0 0 0,1 0 0,-1 0 0,0 0 0,0 1 1,0-1-1,0 1 0,0 0 0,0-1 0,0 1 0,-1 0 0,1 0 1,0 0-1,0 0 0,0 1 0,-1-1 0,1 0 0,-1 1 0,1-1 1,-1 1-1,0-1 0,1 1 0,-1 0 0,0 0 0,0-1 1,0 1-1,0 0 0,-1 0-6,33 71 247,-25-52-212,0-2 1,2 1-1,2 3-35,-9-18 44,0 0-1,1-1 1,-1 1 0,1-1-1,0 0 1,0 0-1,0 0 1,0-1-1,1 1 1,0-1-1,-1 0 1,1 0-1,0-1 1,1 1-44,9-1 509,-5-6-4766,1-5 649</inkml:trace>
  <inkml:trace contextRef="#ctx0" brushRef="#br0" timeOffset="44959.2">6028 2765 3369,'-6'-74'2047,"5"68"-1322,-1 0 1,0 0 0,0 0-1,0 0 1,-1 0 0,0 0-1,0 1 1,-2-4-726,-12-26 5353,17 34-5157,0 0 0,-1 0 0,1 0 0,0 1 0,0-1-1,0 0 1,-1 0 0,1 1 0,0-1 0,-1 0 0,1 0 0,-1 1 0,1-1-1,0 0 1,-1 1 0,0-1 0,1 1 0,-1-1 0,1 1 0,-1-1 0,0 1 0,1-1-197,-11 9 3527,-4 34-1933,12-24-1451,1 1 1,1-1 0,1 1-1,0-1 1,1 1-1,1-1 1,1 0 0,1 1-1,0-2 1,6 14-143,-8-25 34,1 1 0,0 0 0,0 0-1,1-1 1,0 0 0,0 0 0,1 0 0,-1 0-1,1-1 1,0 1 0,1-1 0,-1-1 0,3 2-34,-3-3 10,0-1 1,-1 1 0,1-1 0,1 0 0,-1-1 0,0 0 0,0 1 0,0-1-1,1-1 1,-1 1 0,1-1 0,-1 0 0,0 0 0,1-1 0,-1 0-1,0 1 1,1-2 0,-1 1 0,5-2-11,-1-1 26,1 0 1,-1 0-1,0-1 1,-1 0-1,1-1 1,-1 0-1,0 0 1,0-1-1,-1 1 1,0-2-1,0 1 1,-1-1-1,1 0 1,-2-1-1,1 1 1,3-10-27,-3 6 18,-1 0-1,0 0 1,0-1 0,-2 1-1,1-1 1,-2 0 0,0 0-1,0-1 1,-1 1 0,-1 0-1,0-1 1,-2-10-18,-2 8-35,1 17-35,4 35 76,4-18 9,0-1-1,1 1 1,0-1-1,6 10-14,-7-19 24,-1 1 0,1-1-1,1-1 1,-1 1 0,1-1 0,1 0-1,-1 0 1,1 0 0,0-1-1,1 0 1,0 0-24,11 5-121,4 4-881,-8-5-4208,-5 0 593</inkml:trace>
  <inkml:trace contextRef="#ctx0" brushRef="#br0" timeOffset="45523.08">6562 2756 4393,'0'-75'3043,"0"59"6956,-1 15-5441,-1 26-4343,0 4 411,-4 10-271,2-17 15,1 0 1,1 0-1,1 0 1,1 8-371,0-29 13,0-1 1,0 0 0,0 1-1,0-1 1,0 0 0,0 1-1,0-1 1,0 0 0,0 1-1,0-1 1,0 1 0,0-1-1,0 0 1,1 1 0,-1-1-1,0 0 1,0 0 0,0 1 0,1-1-1,-1 0 1,0 1 0,0-1-1,1 0 1,-1 0 0,0 1-1,0-1 1,1 0 0,-1 0-1,0 0 1,1 1 0,-1-1-1,0 0 1,1 0 0,-1 0-1,0 0 1,1 0 0,-1 0-1,0 0 1,1 0 0,-1 0-14,17-10 386,20-32 70,-28 31-333,13-15 48,-16 17-143,0 1-1,0 0 1,1 0 0,0 1 0,1-1-1,0 2 1,0-1 0,0 1 0,1 1 0,0-1-1,0 1 1,2 0-28,-9 5 6,0 0 0,0-1-1,0 2 1,0-1 0,0 0 0,0 0-1,0 1 1,0-1 0,0 1 0,-1-1 0,1 1-1,0 0 1,0 0 0,0 0 0,-1 0-1,1 0 1,-1 0 0,1 0 0,-1 1-1,1-1 1,-1 1 0,0-1 0,1 1 0,-1-1-1,0 1 1,0 0 0,0-1 0,-1 1-1,1 0-5,28 63 135,-23-49-102,28 58 1194,-10-25-5161,-19-38 808</inkml:trace>
  <inkml:trace contextRef="#ctx0" brushRef="#br0" timeOffset="46319.31">7655 2639 7170,'8'-29'3687,"4"-9"3940,-10 47-2654,2 38-4398,3 150 1024,-8-196-1585,1 0 1,0 0-1,0 1 1,0-1-1,1 0 1,-1 1-1,0-1 1,0 0-1,1 1 1,-1-1-1,1 0 1,-1 0-1,1 1 1,-1-1-1,1 0 1,0 0-1,0 0 1,-1 0-1,1 0 1,0 0-1,0 0 1,0 0-1,0 0 0,0 0 1,1 0-15,0-1 16,-1 0 0,0 0 0,1-1 0,-1 1 0,0 0 0,1 0 0,-1-1 0,0 1 0,1-1 0,-1 1 0,0-1 1,0 0-1,0 1 0,0-1 0,0 0 0,1 0 0,-1 0 0,0 0 0,-1 0 0,1 0-16,8-7 88,-2-1 0,1-1 0,-1 1 0,5-11-88,14-30 176,-17 32-84,1 0-1,0 0 1,2 1 0,0 0-1,1-1-91,-12 17 10,0 0-1,0 0 0,-1 0 0,1 0 0,0 0 0,0 1 1,0-1-1,0 0 0,0 0 0,0 1 0,0-1 0,0 0 0,1 1 1,-1-1-1,0 1 0,0 0 0,0-1 0,1 1 0,-1 0 1,0 0-1,0 0 0,1 0 0,-1 0 0,0 0 0,0 0 1,1 0-1,-1 0 0,0 0 0,0 1 0,1-1 0,-1 1 0,0-1 1,0 1-1,0-1 0,0 1 0,0 0 0,0-1 0,0 1 1,0 0-1,0 0 0,0 0 0,0 0 0,0 0 0,0 0 0,-1 0 1,1 0-1,0 0 0,-1 0 0,1 0 0,-1 0 0,1 1-9,5 10 33,-1-1-1,0 1 0,0 1 0,2 10-32,-4-13 23,0 0-403,3 8 666,0 0 0,1-1 0,1 1-1,1-1-285,-6-12-131,0 0-1,0 0 0,1-1 1,-1 0-1,1 0 1,0 0-1,1 1 132,-2-3-432,0 0 0,-1 0 0,1-1 0,0 1 0,0-1 0,0 0 0,0 0 0,0 0 0,0 0 0,0 0 0,0 0 0,3-1 432,12 0-4501</inkml:trace>
  <inkml:trace contextRef="#ctx0" brushRef="#br0" timeOffset="46664.26">8175 2757 8682,'26'-40'1320,"1"-3"336,-9 0 2779,-18 43-4311,0 0 0,0 0 1,0-1-1,0 1 0,0 0 0,1 0 1,-1 0-1,0 0 0,0 0 0,0 0 1,0 0-1,0-1 0,0 1 0,0 0 1,0 0-1,0 0 0,1 0 0,-1 0 1,0 0-1,0 0 0,0 0 1,0 0-1,0 0 0,1 0 0,-1 0 1,0-1-1,0 1 0,0 0 0,0 0 1,0 0-1,1 0 0,-1 0 0,0 0 1,0 0-1,0 1 0,0-1 0,0 0 1,1 0-1,-1 0 0,0 0 1,0 0-1,0 0 0,0 0 0,0 0 1,0 0-1,1 0 0,-1 0 0,0 0 1,0 1-1,0-1 0,0 0 0,0 0 1,0 0-125,10 12 1758,8 21-1414,-1 4 245,-2 2 0,4 16-589,-6-26 301,-13-29-278,1 1-1,-1 0 0,0-1 0,0 1 0,1-1 0,-1 1 1,0-1-1,1 1 0,-1-1 0,1 1 0,-1-1 0,1 1 1,-1-1-1,1 1 0,-1-1 0,1 0 0,-1 1 0,1-1 0,0 0 1,-1 1-1,1-1 0,-1 0 0,1 0 0,0 0 0,-1 0 1,1 0-1,0 0 0,-1 0 0,1 0 0,0 0 0,-1 0 1,1 0-1,0 0 0,-1 0 0,1 0 0,0 0 0,-1-1 1,1 1-1,-1 0 0,1 0 0,0-1 0,-1 1-22,1-1-221,-1 1 0,0 0 0,1-1 0,-1 1 0,0 0 0,0-1 0,0 1 0,1-1 0,-1 1 0,0 0 0,0-1 0,0 1 0,0-1 0,0 1 0,0-1 0,0 1 0,0-1 0,0 1 0,0 0 0,0-1 0,0 1 0,0-1 0,0 1 0,0-1 0,-1 1 0,1 0 0,0-1 0,0 1 1,0-1-1,-1 1 0,1 0 221,-1-2-1114,-2-7-4030</inkml:trace>
  <inkml:trace contextRef="#ctx0" brushRef="#br0" timeOffset="47011.09">8303 2541 8802,'-15'-28'3457,"-1"9"503,4-1-2319,7 1-409,10 5-312,5 7-656,12 5 40,3 3-256,6 4-808,-4 1-1272,6 9-2049,-11-8-728</inkml:trace>
  <inkml:trace contextRef="#ctx0" brushRef="#br0" timeOffset="47382.6">8513 2550 4041,'26'85'3614,"-25"-82"-3101,0 1 0,-1-1 0,1 0 0,-1 1 0,1-1 0,-1 0 0,0 1 0,-1-1 0,1 1 0,0-1 0,-1 0 1,0 0-1,0 1 0,0-1 0,0 0 0,-1 2-513,-4 18 2671,6-16-2094,0 1 1,0 0 0,1 0-1,0-1 1,0 1-1,1 0 1,0-1 0,0 1-1,1-1 1,0 0 0,3 7-578,-5-13 121,0 1 1,1 0 0,-1 0-1,0-1 1,1 1 0,-1-1 0,1 1-1,-1-1 1,1 1 0,0-1-1,0 0 1,-1 0 0,1 0 0,0 0-1,0 0 1,0 0 0,0-1-1,2 1-121,-1-1 82,0 0 0,-1 0 0,1 0 0,0 0 0,-1-1 0,1 0 0,0 1 0,-1-1 0,1 0 0,-1 0 0,1 0 0,-1-1 0,1 1 0,-1-1 0,0 1 0,0-1 0,0 0 0,2-1-82,6-7 184,0-1-1,-1 0 1,-1 0-1,0-1 1,1-2-184,-2 3 72,-1 1 1,2 0 0,-1 0 0,2 1-1,-1 0 1,1 0 0,2-1-73,-8 8-2,1 0 0,-1 0 0,1 0 0,-1 1 1,1-1-1,0 1 0,0 0 0,0 0 0,0 0 0,0 1 0,-1-1 0,1 1 1,0 0-1,0 0 0,0 0 0,0 1 0,0-1 0,0 1 0,0 0 1,0 0-1,0 0 0,-1 1 0,1-1 0,3 3 2,0 0-469,-1-1 0,0 1 0,0 1 0,0-1 0,0 1 0,2 3 469,27 33-11354,-25-27 4579</inkml:trace>
  <inkml:trace contextRef="#ctx0" brushRef="#br0" timeOffset="47727.62">8999 2759 2521,'3'-1'85,"36"-9"2969,-34 8-2127,-1 0 1,0 0 0,0 0-1,0 0 1,0-1 0,0 0 0,0 0-1,-1 0 1,1 0 0,-1 0-1,0-1 1,0 1 0,2-5-928,0 3 1080,13-21 1608,-17 26-2593,-1-1 0,0 1 0,0-1 0,1 1 0,-1-1 0,0 1-1,0-1 1,0 1 0,0-1 0,0 0 0,0 1 0,0-1 0,0 1 0,0-1-1,0 1 1,0-1 0,0 1 0,0-1 0,0 1 0,0-1 0,0 1 0,-1-1-1,1 1 1,0-1 0,0 1 0,-1-1 0,1 1 0,0-1 0,-1 1-1,1-1 1,-1 1 0,1 0 0,0-1 0,-1 1 0,1 0 0,-1-1 0,1 1-1,-1 0 1,1 0 0,-1-1 0,1 1 0,-1 0 0,1 0 0,-1 0 0,1 0-1,-1 0 1,0 0 0,1 0 0,-1 0 0,1 0 0,-1 0 0,1 0-95,-14-1 140,1 0 0,-1 1 0,1 1 0,-1 0 0,1 1 0,-1 0 0,1 1 0,0 1 0,0 0 0,-6 4-140,15-7 12,1 0 0,-1 1 1,1-1-1,-1 1 1,1 0-1,0 0 1,0 0-1,0 0 0,0 1 1,0-1-1,0 1 1,0 0-1,1 0 0,0 0 1,0 0-1,-1 0 1,2 1-1,-1-1 0,0 1 1,1-1-1,-1 1 1,1-1-1,0 1 0,0 0 1,1 0-1,-1-1 1,1 1-1,0 0 1,0 0-1,0 0 0,0 0 1,1-1-1,0 1 1,-1 0-1,1 0 0,1-1 1,-1 1-1,0-1 1,1 1-1,1 1-12,1 2 17,0 1 0,0-1 0,1 0-1,1 0 1,-1 0 0,1-1 0,0 0 0,1 0-1,-1 0 1,1-1 0,0 0 0,0 0 0,1-1 0,0 0-1,0 0 1,0-1 0,0 0 0,0 0 0,6 0-17,1 1-535,-1-1 0,2-1-1,-1-1 1,15 0 535,-12-1-2452,0-1 0,-1-1 0,18-4 2452,3-4-4578</inkml:trace>
  <inkml:trace contextRef="#ctx0" brushRef="#br0" timeOffset="48285.19">9330 2866 4841,'88'-49'3810,"-87"49"-3618,0-1-1,0 1 1,1-1-1,-1 1 0,0-1 1,0 1-1,-1-1 1,1 0-1,0 0 1,0 1-1,0-1 1,0 0-1,0 0 1,-1 0-1,1 0 0,-1 0 1,1 0-1,0 0 1,-1 0-1,1 0 1,-1 0-1,0 0 1,1-1-1,-1 1 1,0 0-1,0 0 1,0 0-1,0 0 0,0-1 1,0 1-1,0 0 1,0 0-1,0 0 1,-1 0-1,1-1 1,0 1-1,-1 0 1,1 0-1,-1 0 0,1 0 1,-1 0-1,0 0 1,1 0-1,-2 0-191,0-2 496,-1 0-1,0 0 1,-1 1-1,1-1 1,0 1 0,-1 0-1,1 0 1,-1 0-1,-1 0-495,-5-1 463,0 0 0,0 1-1,0 0 1,0 1 0,-1 0 0,1 0-1,0 1 1,-1 1 0,1 0-1,-5 1-462,11-2 68,-1 1 0,0 0 0,1 0 0,-1 0-1,1 0 1,-1 1 0,1 0 0,0 0 0,-1 0-1,1 1 1,0-1 0,0 1 0,1 0 0,-1 0-1,1 0 1,-1 1 0,1-1 0,0 1 0,0 0 0,1 0-1,-1 0 1,1 0 0,-1 2-68,2-4 5,0 1 1,0-1-1,1 0 1,-1 0-1,1 0 1,0 1-1,0-1 1,-1 0-1,1 0 1,1 1-1,-1-1 1,0 0-1,1 0 1,-1 1-1,1-1 1,-1 0-1,1 0 1,0 0-1,0 0 1,0 0-1,1 1-5,1 1 6,-1-1 0,1 0-1,0-1 1,0 1 0,0 0-1,1-1 1,-1 0 0,1 1-1,-1-1 1,1-1 0,3 2-6,2 1 16,0-1 1,1 0-1,-1-1 0,1 0 1,0-1-1,0 0 1,0 0-1,0-1 0,4 0-16,-4-2 25,-1 0-1,0-1 0,-1 1 1,1-2-1,0 1 0,-1-1 1,0-1-1,0 0 0,0 0 0,0 0 1,4-5-25,-8 7 11,0 0 1,-1 0-1,1-1 0,-1 1 1,0-1-1,0 0 1,0 0-1,-1 0 0,1 0 1,-1 0-1,0 0 0,0-1 1,0 1-1,-1-1 1,1 0-1,-1 1 0,-1-1 1,1 0-1,0 0 1,-1 1-1,0-1 0,0 0 1,-1-1-12,-3 2 522,-1 14-394,-3 22-118,8-27-5,-1 0 0,1 1 0,0-1 0,0 1 0,0-1 0,1 1 0,0-1 0,0 0-1,0 1 1,1-1 0,0 1-5,-1-3 5,1-1 0,-1 0-1,1 1 1,0-1-1,0 0 1,0 0 0,0 0-1,0 0 1,0 0-1,0-1 1,1 1 0,-1-1-1,1 1 1,-1-1-1,1 0 1,0 0 0,-1 0-1,1 0 1,0 0-1,0-1 1,-1 1 0,1-1-1,0 0 1,0 0-1,1 0-4,6 0 19,1-1 0,0 0 0,-1 0 0,1-1 0,-1-1 0,1 0-1,-1 0 1,0-1 0,0 0 0,2-2-19,-5 3 11,-1 0 0,1-1 1,-1 0-1,0 0 0,-1 0 0,1-1 1,-1 0-1,1 0 0,-2-1 0,1 1 1,0-1-1,-1 0 0,0 0 0,-1 0 1,2-3-12,-8 17-9,1 1 1,0 0 0,0 0-1,1 0 1,0 1 0,0-1-1,1 0 1,1 0-1,-1 0 1,2 0 0,1 8 8,-3-15 2,0 0 0,1-1 0,-1 1 0,1 0 0,0 0-1,0-1 1,-1 1 0,1 0 0,0-1 0,0 1 0,0-1 0,1 1 0,-1-1 0,0 0 0,1 1 0,-1-1 0,0 0 0,1 0 0,0 0 0,-1 0 0,1 0 0,-1 0 0,1-1 0,0 1 0,0 0 0,0-1 0,-1 1-2,4-1 4,-1 0 1,0 0-1,0-1 1,0 1-1,0-1 1,0 1-1,0-1 0,0-1 1,0 1-1,0 0 1,-1-1-1,3-1-4,8-5 20,0 0 0,0-1 0,0-1-1,-1 0 1,11-11-20,-21 17 6,1 0-1,-1 0 1,0 0 0,0-1 0,0 1-1,-1-1 1,0 1 0,1-1-1,-2 0 1,1 0 0,0 0-6,-3 5-2,1-1 0,0 1 0,-1 0 0,1 0 1,0 0-1,-1 0 0,1 0 0,0 0 0,-1 0 1,1 0-1,0 0 0,-1 0 0,1 0 0,0 0 1,-1 0-1,1 0 0,0 0 0,-1 0 0,1 0 1,0 0-1,-1 1 0,1-1 0,0 0 0,-1 0 1,1 0-1,0 0 0,0 1 0,-1-1 0,1 0 0,0 0 1,0 1-1,-1-1 0,1 0 0,0 1 0,0-1 1,0 0-1,-1 0 0,1 1 0,0-1 0,0 0 1,0 1-1,0-1 0,0 0 0,0 1 0,0-1 1,0 0-1,0 1 0,0-1 0,0 1 0,0-1 0,0 0 1,0 1-1,0-1 0,0 0 0,0 1 0,0-1 1,1 0-1,-1 0 0,0 1 2,1 7 55,0 0 0,1 1 1,0-1-1,0 0 0,1 0 0,0 0 1,0-1-1,1 1 0,0-1 0,1 0 0,-1 0 1,1 0-1,1 0 0,-1-1 0,3 2-55,-2-2-813,0-1-1,1 0 1,-1 0-1,1 0 1,0-1-1,2 1 814,14 3-3935</inkml:trace>
  <inkml:trace contextRef="#ctx0" brushRef="#br0" timeOffset="49065.67">10794 2828 9338,'1'-1'469,"0"-1"0,-1 1 0,1-1 0,0 0 0,-1 1 0,1-1 0,-1 1 0,0-1 0,1 0 0,-1 0 0,0 1 0,0-1 0,0 0 0,0 1-1,0-1 1,-1 0 0,1 1 0,0-1 0,-1 0 0,1 1 0,-1-1 0,0 0 0,1 1 0,-1-1 0,0 1 0,0-1 0,0 1 0,0 0 0,-1-1-469,0 1 215,-1 0 0,-1 0 0,1 0 0,0 1 0,0-1 0,0 1 0,0 0 0,0 0 0,0 0 0,-1 0 0,1 1 0,0-1 0,0 1 0,0-1 0,0 1 0,-2 1-215,-10 2 177,1 1 0,0 1 0,1 0 0,-1 1 0,1 0 0,0 1 0,1 0 0,0 1 0,-5 5-178,14-11 7,-1-1 0,1 1 0,0 1 0,-1-1 0,1 0 0,1 1 0,-1-1 0,1 1 0,-1 0 0,1 0 0,0 0 0,0 0 0,1 1 0,-1-1 0,1 0 0,0 1 0,0-1-1,1 1 1,-1-1 0,1 1 0,0-1 0,0 1 0,0-1 0,1 1 0,0-1 0,-1 0 0,2 1 0,-1-1 0,0 0 0,1 1 0,0-1 0,2 3-6,-2-4 5,0 0 1,0-1-1,0 1 1,1-1-1,-1 0 1,1 0-1,0 0 1,-1 0-1,1 0 1,0 0-1,0-1 1,0 0-1,1 1 1,-1-1-1,0 0 1,0 0-1,0-1 1,1 1-1,-1-1 1,1 0-1,-1 0 1,0 0-1,1 0 1,-1 0-1,0-1 1,1 1-1,-1-1 1,0 0-1,0 0 1,0 0-1,2-2-5,9-2 31,0 0 0,-1-1-1,1-1 1,-1-1 0,-1 0-1,6-5-30,1-3 33,-2 0-1,0-2 1,0 0-1,-2-1 1,0-1-1,-2 0 1,0 0-1,-1-2 1,-1 0-1,5-15-32,9-28 44,-3-1 1,-3 0-1,-1-9-44,-12 31-12,-6 43 12,0 1 0,0 0 0,0 0 0,0-1 0,0 1 0,0 0 1,0 0-1,0-1 0,0 1 0,0 0 0,0 0 0,0-1 0,0 1 0,0 0 0,0 0 0,0-1 1,0 1-1,0 0 0,-1 0 0,1 0 0,0-1 0,0 1 0,0 0 0,0 0 0,0 0 1,-1-1-1,1 1 0,0 0 0,0 0 0,0 0 0,-1 0 0,1-1 0,0 1 0,0 0 1,0 0-1,-1 0 0,1 0 0,0 0 0,0 0 0,-1 0 0,1 0 0,0 0 0,-1 0 0,-14 19 59,2 1 92,2 1 0,0 1 1,2 0-1,0 0 1,-5 23-152,10-29 78,1 0 0,1 0 1,1 0-1,0 0 0,1 0 0,1 0 1,0 0-1,1 0 0,3 10-78,-3-13 39,2 0 0,0 0 0,0 0 0,1-1 0,0 0 0,1 0 0,1 0 0,0 0 0,7 7-39,-10-14 12,0-1 1,0 1-1,1-1 1,-1 0-1,1 0 1,0-1-1,0 1 1,1-1-1,-1 0 1,1-1-1,0 1 1,-1-1-1,1 0 1,0 0-1,0-1 1,0 0-1,1 0 1,-1-1-1,0 1 1,0-1-1,0 0 1,1-1-13,11-1 25,-1-1 1,1-1 0,-1-1 0,0 0 0,0-1 0,-1-1 0,0 0-1,0-2 1,-1 0 0,0 0 0,0-1 0,-1-1 0,8-8-26,-21 18 3,1-1 1,-1 1-1,1-1 0,-1 0 1,0 1-1,1-1 1,-1 0-1,0 0 0,0 0 1,-1 0-1,1 0 1,0 0-1,-1 0 0,1 0 1,-1 0-1,1 0 1,-1-1-4,0 2 1,0 0 0,-1 0 1,1 0-1,0 0 1,-1 0-1,1 0 0,-1 0 1,1 0-1,-1 0 1,1 0-1,-1 0 0,0 0 1,1 1-1,-1-1 1,0 0-1,0 0 0,1 1 1,-1-1-1,0 1 1,0-1-1,0 0 1,0 1-1,-1-1-1,-1 0-1,-1 0 0,0 0 0,1 0-1,-1 0 1,0 0 0,0 1 0,0 0 0,0-1 0,1 2 0,-1-1-1,0 0 1,0 1 0,0 0 0,0-1 0,1 2 0,-1-1 1,-1 1-4,1 0 0,-1 0 1,1 0-1,0 0 0,0 1 1,0 0-1,0-1 0,0 2 1,1-1-1,0 0 0,-1 1 1,1-1-1,0 1 0,1 0 0,-1 0 1,1 0-1,-1 1 0,1-1 1,1 0-1,-1 1 0,0 0 1,1-1-1,0 2 4,1-2 1,0-1-1,0 1 1,0 0-1,1 0 1,0-1-1,-1 1 1,1 0-1,0-1 1,1 1-1,-1 0 1,1-1-1,0 0 1,-1 1-1,1-1 1,1 0-1,-1 0 1,0 0 0,1 0-1,0-1 1,-1 1-1,1 0 1,0-1-1,0 0 1,1 0-1,-1 0 1,0 0-1,1-1 1,-1 1-1,3 0 0,18 8 31,1-2-1,0 0 0,0-2 1,1 0-1,19 1-30,38 0 266,13-3-266,10 0 291,-64 0-247,75 1-5868,-45-11 1291</inkml:trace>
  <inkml:trace contextRef="#ctx0" brushRef="#br0" timeOffset="78847.57">14915 1135 6817,'-2'50'1513,"-9"-4"759,1-8-2032,3 9 24,1-4 0,3 9-48,3-10 73,0 10-2578,0-7 945</inkml:trace>
  <inkml:trace contextRef="#ctx0" brushRef="#br0" timeOffset="78848.57">14760 2274 6961,'-12'27'2553,"-3"-11"368,5 9-1993,4 1-96,-1 4-312,9 2-368,4 5 56,2-7 88,3 10-1576,0-2-1713,-2 8 161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57:3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4301 551 9978,'3'0'266,"0"1"0,0 0 0,0 0 0,0 1-1,0-1 1,0 0 0,0 1 0,0 0 0,0 0 0,-1 0-1,1 0 1,-1 0 0,0 0 0,1 1 0,-1-1 0,0 1 0,0 0-1,-1-1 1,1 1 0,0 0 0,-1 0 0,0 0 0,0 0 0,0 0-1,0 1 1,0-1 0,-1 0 0,1 0 0,-1 2-266,8 35 1108,-2-1 1,-1 1 0,-2 0 0,-3 40-1109,-19 157 1474,18-226-1403,-1 11 44,1-9-3,0-1 0,0 0 0,-2 0 0,1 0 0,-2 0 0,-2 7-112,6-19 17,0 1 0,0-1 1,-1 1-1,1-1 1,0 1-1,0-1 0,0 1 1,-1 0-1,1-1 0,0 0 1,-1 1-1,1-1 1,0 1-1,-1-1 0,1 1 1,0-1-1,-1 0 1,1 1-1,-1-1 0,1 0 1,-1 1-1,1-1 1,-1 0-1,1 0 0,-1 1 1,1-1-1,-1 0 1,0 0-1,1 0 0,-1 0 1,1 0-1,-1 0 1,1 0-1,-1 0 0,1 0 1,-1 0-1,0 0 0,1 0 1,-1 0-1,1 0 1,-1-1-1,1 1 0,-1 0 1,1 0-1,-1-1 1,1 1-1,-1 0 0,1-1 1,-1 1-1,1 0 1,0-1-1,-1 1 0,1-1 1,-1 1-1,1-1 1,0 1-1,-1-1-17,-15-30 565,8-1-432,1 0 0,2-1 0,2 0 0,0 0 0,3 0 0,1-19-133,3-3 25,3 0 0,1 0 0,11-30-25,-16 74-4,0 0-1,1 1 0,0-1 0,0 1 0,2 0 1,-1 0-1,1 1 0,0 0 0,1 0 0,0 0 1,1 1-1,1-2 5,-4 6-9,0 0-1,0 0 1,0 0 0,1 1-1,-1 0 1,1 0 0,0 0-1,0 1 1,0 0 0,0 0-1,0 1 1,1-1 0,-1 1-1,0 0 1,1 1 0,-1 0-1,1 0 1,-1 0 0,1 1-1,-1 0 1,0 0 0,1 1 9,-5-2-4,1 0 0,-1 1 0,0-1 0,1 1 1,-1 0-1,0-1 0,0 1 0,0 0 0,1 1 1,-1-1-1,0 0 0,0 1 0,-1-1 0,1 1 0,0-1 1,0 1-1,-1 0 0,1 0 0,-1-1 0,0 1 1,1 0-1,-1 1 0,0-1 0,0 0 4,-1 1-1,1 0 0,-1 0 0,0 0 0,0 0 0,0 0 0,-1 0 0,1 0 0,-1 0 1,1 0-1,-1 0 0,0 0 0,0-1 0,-1 1 0,1 0 0,0 0 0,-2 0 1,-6 12 7,-1-1 0,-1 0 1,-1-1-1,0 0 0,-10 9-7,-9 10 7,71-37-15,-6-5 14,-1-1 0,-1-2 0,0-1 1,-1-2-1,4-3-6,-25 14 1,-4 0 3,1 1-1,-1-1 1,0 0 0,0-1 0,-1 1 0,1-1-4,-5 5 3,1 0 0,-1-1 1,0 1-1,0 0 0,0 0 0,0 0 1,0-1-1,0 1 0,0 0 0,0-1 0,0 1 1,-1-1-1,1 1 0,-1-1 0,1 1 1,-1-1-1,1 0 0,-1 1 0,0-1 0,0 0 1,0 1-1,0-1 0,0 1 0,0-1 1,0 0-1,-1 1 0,1-1 0,0 1 0,-1-1 1,0 0-4,0 1 2,-1 0-1,0 0 1,0 0 0,0 0 0,0 0 0,0 0 0,0 1 0,0-1-1,0 1 1,0-1 0,0 1 0,0 0 0,0 0 0,0 0 0,0 0 0,0 0-1,0 0 1,-1 1 0,1-1 0,0 1 0,0-1 0,-1 1-2,-1 0-1,-1 1 0,1-1 0,0 1 0,0 0 0,0 0 0,0 0 0,0 1 1,0-1-1,0 1 0,0 0 1,2 1 3,-1 0 0,1-1 0,0 1 0,0 0 0,0 0 0,1 0 0,-1 1 0,1-1 0,0 0 0,0 0 0,1 1 0,-1-1 0,1 1 0,0-1 0,0 0 0,0 1 0,1-1 0,0 0 0,-1 1 0,2 0-3,-1 1 4,1 1 0,-1 0-1,2-1 1,-1 0 0,1 1-1,0-1 1,0 0-1,0-1 1,1 1 0,0 0-1,0-1 1,4 4-4,-4-6 3,0-1 0,0 1 0,1-1 0,-1 0 0,0 0 0,1-1 0,-1 1 0,1-1 0,0 0 0,-1 0 0,1-1 0,0 1 0,-1-1 0,1 0 0,0 0 1,0-1-1,-1 1 0,1-1 0,0 0 0,-1-1 0,1 1 0,3-2-3,11-4 25,0-1 1,-1 0 0,0-2-1,12-8-25,-19 11 17,0-1 1,0-1-1,-1 1 0,0-2 0,4-5-17,-12 13 9,1-1 0,0 0 1,-1 0-1,1-1 0,-1 1 0,0 0 0,0-1 0,-1 0 1,1 1-1,-1-1 0,1 0 0,-1 0 0,0 1 0,-1-1 1,1 0-1,-1 0 0,1 0 0,-1 0 0,-1 0 0,1-3-9,0 6 6,0 0-1,-1 0 1,1 1-1,0-1 1,0 0-1,-1 0 1,1 0-1,-1 0 0,1 0 1,-1 0-1,1 1 1,-1-1-1,1 0 1,-1 0-1,0 1 1,1-1-1,-1 0 0,0 1 1,0-1-1,0 1 1,1-1-1,-1 1 1,0-1-1,0 1 1,0 0-1,0-1 0,0 1 1,0 0-1,0 0 1,0 0-1,0-1 1,1 1-1,-1 0 0,0 0 1,0 1-1,0-1 1,0 0-1,0 0 1,0 0-1,0 1 1,0-1-6,-1 1 10,1-1 0,-1 1 1,1 0-1,-1 0 0,1 0 1,-1 0-1,1 0 0,0 0 1,-1 0-1,1 0 1,0 1-1,0-1 0,0 0 1,0 1-1,0-1 0,0 1 1,0-1-1,1 1 0,-1 0 1,0-1-1,1 1 1,-1 0-1,1 0-10,-1 1 4,1 0 0,0 1 1,-1-1-1,1 0 0,0 1 0,1-1 1,-1 0-1,1 1 0,-1-1 0,1 0 1,0 1-1,0-1 0,0 0 0,1 0 1,-1 0-1,1 0 0,0 0 0,0 0 1,0-1-1,0 1 0,1 0-4,0 0 4,1 0 0,0 0 0,0 0-1,1-1 1,-1 1 0,0-1 0,1 0 0,-1-1-1,1 1 1,0-1 0,0 0 0,-1 0 0,5 0-4,0 0 10,0 0 1,0-1 0,0 0 0,0-1-1,0 1 1,0-2 0,-1 1 0,1-2 0,0 1-1,-1-1 1,1 0 0,-1-1 0,0 0-1,0 0 1,6-5-11,14-18 83,-26 25-76,-1 1 1,1 0-1,-1-1 0,0 1 1,0-1-1,0 1 1,0-1-1,0 0 0,0 0 1,-1 1-1,1-1 1,0 0-1,-1 0 0,1 0 1,-1 0-1,0 0 1,0 1-1,1-2-7,-1 12 91,3 26-58,-1-28-29,0 0 0,1 0 0,0 0 0,0-1 0,0 1 0,1-1 0,-1 0 0,2 0 0,-1 0-1,1-1 1,-1 1 0,2-1 0,-1 0 0,0 0 0,1-1 0,0 0 0,0 0 0,0 0 0,1-1 0,-1 0 0,1 0 0,5 1-4,-8-2-38,1-1 1,0 0-1,0 0 0,0-1 1,0 1-1,0-1 1,0 0-1,0 0 1,0-1-1,0 1 1,-1-1-1,1 0 0,0 0 1,1-1 37,-3 0-313,-1 1 0,1 0 0,-1-1 0,0 1 1,0-1-1,0 0 0,0 0 0,0 0 0,0 0 0,-1 0 0,2-2 313,0 0-1026,-1-1 0,0 1 0,0-1 0,0 1 0,-1-1 0,1 0 0,-1 1 0,0-2 1026,6-39-6943</inkml:trace>
  <inkml:trace contextRef="#ctx0" brushRef="#br0" timeOffset="400.16">5489 36 9178,'-6'-11'1181,"-9"-12"4545,14 23-5638,1 0 0,-1-1 0,1 1 1,-1 0-1,1 0 0,-1 0 0,1 0 0,-1 0 1,1 0-1,-1 0 0,1 0 0,-1 0 0,1 0 0,-1 0 1,1 0-1,-1 0 0,1 0 0,-1 1 0,1-1 1,-1 0-1,1 0 0,-1 0 0,1 1 0,-1-1 0,1 0 1,0 1-1,-1-1 0,1 0 0,0 1 0,-1-1 0,1 1 1,0-1-1,-1 0 0,1 1 0,0-1 0,0 1 1,-1-1-1,1 1 0,0-1 0,0 1 0,0-1 0,0 1 1,0-1-1,0 1 0,0-1 0,0 1 0,0-1 1,0 1-1,0-1-88,-7 21 764,2-1 0,0 1-1,2 0 1,0 0 0,1 0 0,1 6-764,4 134 1506,0-110-1099,4 102-1381,12 44 974,-29-238-2038,4 17 1785,1 0 1,1 0-1,1 0 1,1-19 252,2 39 128,0 1 0,1-1 0,0 1 0,0-1 0,0 0 0,0 1 0,0 0 0,1-1 0,-1 1 0,1 0 0,0 0 1,0 0-1,0 0 0,0 0 0,1 0 0,-1 1 0,1-1 0,0 1 0,-1-1 0,1 1 0,0 0 0,1 0 1,-1 1-1,0-1 0,0 1 0,1-1 0,-1 1 0,1 0 0,-1 0 0,1 0-128,16-3 152,-1 1 0,1 0 0,0 2 0,-1 0 0,4 1-152,1 0 145,44 2-553,-50-1-1450,0 0-1,0-1 1,0-1-1,0-1 1,3-1 1858,25-10-6196</inkml:trace>
  <inkml:trace contextRef="#ctx0" brushRef="#br0" timeOffset="-2011.98">3066 176 11330,'-19'-12'2961,"-1"2"1000,6 9-3353,3 8-112,4 3-160,6 8 304,4 1 1953,5 10-6554,7-3 3449</inkml:trace>
  <inkml:trace contextRef="#ctx0" brushRef="#br0" timeOffset="-5228.89">3 474 4041,'55'19'2150,"-44"-9"6005,0 19-6611,-7-14-1091,16 58 1058,-3 1-1,-4 0 0,3 64-1510,-12-100 332,-1-18-99,-1 1 0,-1-1 1,-1 1-1,0 0 1,-3 7-234,3-28 18,0 0 0,0 0 0,0 0 0,-1-1 0,1 1 0,0 0 0,0 0 0,0 0 0,0-1 0,0 1 0,-1 0 0,1 0 0,0 0 0,0 0 0,0-1 0,-1 1 0,1 0 0,0 0 0,0 0 0,-1 0 0,1 0 0,0 0 0,0 0 0,0 0 0,-1 0 0,1 0 0,0 0-1,0 0 1,-1 0 0,1 0 0,0 0 0,0 0 0,-1 0 0,1 0 0,0 0 0,0 0 0,-1 0 0,1 0 0,0 0 0,0 1 0,0-1 0,-1 0 0,1 0 0,0 0 0,0 0 0,0 0 0,-1 1 0,1-1 0,0 0 0,0 0 0,0 0 0,0 1 0,0-1 0,0 0 0,-1 0 0,1 1 0,0-1-18,-14-33 171,9 19-132,-14-32 13,-17-40 293,3-2 1,-2-21-346,34 104 1,0 0 0,0 1 1,1-1-1,-1 0 1,1 0-1,0 1 1,0-1-1,1 0 1,0 0-1,-1 1 1,2-1-1,-1 0 1,0 1-1,1-1 1,0 1-1,0 0 1,0 0-1,1-2-1,2 0-7,0 0 0,0 0-1,0 1 1,0 0 0,1 0-1,0 0 1,0 0-1,0 1 1,1 0 0,-1 0-1,3 0 8,4-2-12,-1 1-1,1 0 0,1 1 1,-1 1-1,1 0 0,-1 1 0,1 0 1,0 1-1,0 0 0,0 1 1,-1 1-1,13 2 13,-18-2-4,-1 1 1,0 0-1,1 0 1,-1 1-1,0 0 0,0 1 1,-1-1-1,1 1 4,-6-3 1,1 0-1,-1 0 0,0 0 0,0 0 0,0 0 1,0 0-1,0 0 0,0 0 0,0 0 0,0 1 1,0-1-1,-1 0 0,1 1 0,0-1 0,-1 1 1,1-1-1,-1 0 0,0 1 0,1-1 0,-1 1 1,0-1-1,0 1 0,0-1 0,0 1 0,0-1 1,0 1-1,0-1 0,-1 1 0,1-1 0,0 1 1,-1-1-1,1 1 0,-1-1 0,0 0 0,0 1 1,1-1-1,-1 0 0,0 0 0,0 1 0,0-1 1,0 0-1,-1 0 0,-7 10 8,-1-1-1,0 0 1,-1-1 0,0 0 0,0-1 0,-1 0-1,-1 0-7,-93 47 54,57-32-10,44-18-1861,21-8-5680,12-3 2665</inkml:trace>
  <inkml:trace contextRef="#ctx0" brushRef="#br0" timeOffset="-4498.02">415 583 2112,'-3'-6'6305,"3"6"-6093,0 0-1,0 0 1,0 0-1,0 0 1,0 0-1,0 0 1,0 0 0,0 0-1,0 0 1,0 0-1,0 0 1,0 0-1,1 0 1,-1 0-1,0-1 1,0 1-1,0 0 1,0 0-1,0 0 1,0 0 0,0 0-1,0 0 1,0 0-1,0 0 1,0 0-1,0 0 1,0 0-1,0 0 1,0 0-1,0 0 1,0 0 0,0 0-1,0 0 1,0 0-1,0-1 1,0 1-1,0 0 1,0 0-1,0 0 1,0 0-1,0 0 1,0 0-1,0 0 1,0 0 0,0 0-1,0 0 1,0 0-1,0 0 1,0 0-1,0 0 1,0 0-212,6 0 1749,4 1-3485,60-5 2050,-66 3-287,1 0 1,-1 0 0,0 0 0,0 0 0,0-1 0,0 1 0,0-1 0,0 0 0,0 0-1,0-1 1,-1 1 0,1-1 0,-1 0 0,2-2-28,-4 4 31,-1 1 1,0-1-1,1 1 0,-1 0 1,0-1-1,1 1 0,-1-1 1,0 1-1,0-1 0,0 0 1,1 1-1,-1-1 1,0 1-1,0-1 0,0 1 1,0-1-1,0 1 0,0-1 1,0 0-1,0 1 0,0-1 1,0 1-1,-1-1 0,1 1 1,0-1-1,0 1 0,0-1 1,-1 1-1,1-1 1,0 1-1,-1-1 0,1 1 1,0-1-1,-1 1 0,1 0 1,-1-1-1,1 1 0,0-1 1,-1 1-1,1 0 0,-1 0 1,1-1-1,-1 1 1,1 0-1,-1 0 0,1-1 1,-1 1-1,0 0 0,1 0 1,-1 0-1,1 0 0,-1 0 1,1 0-1,-1 0 0,1 0 1,-1 0-1,0 0-31,-36-3 1359,25 5-1211,1-1 0,-1 2 1,1-1-1,0 2 0,-1-1 0,2 2 1,-1-1-1,0 2 0,-3 2-148,12-7 24,-1 0-1,1 1 0,0-1 0,0 1 1,0-1-1,0 1 0,0 0 1,0 0-1,0 0 0,0 0 1,1 0-1,-1 1 0,1-1 1,0 0-1,-1 1 0,1-1 0,0 1 1,1-1-1,-1 1 0,0-1 1,1 1-1,-1 0 0,1-1 1,0 1-1,0 0 0,0 0 1,0-1-1,0 1 0,1 0 0,-1-1 1,1 1-1,0-1 0,0 1 1,0 0-1,0-1 0,0 0 1,0 1-1,1-1 0,-1 0 1,1 0-1,0 1 0,-1-1 0,2 0-23,2 4-20,0-1 0,1 0 0,0-1 0,0 1 0,0-1 0,0 0 0,0-1 0,1 1-1,0-1 1,-1-1 0,1 1 0,0-1 0,1 0 0,-1-1 0,0 0 0,0 0-1,1 0 1,-1-1 0,0 0 0,1-1 0,0 0 20,5 0-60,0 0-1,-1-1 1,1-1-1,-1 0 1,1 0 0,-1-2-1,0 1 1,-1-2-1,1 1 1,-1-2 0,9-6 60,-14 9-48,-1 0 1,1 0-1,-1 0 1,-1-1 0,1 1-1,-1-1 1,1-1 0,-1 1-1,-1 0 1,1-1-1,-1 0 1,0 0 0,0 0-1,-1 0 1,0 0 0,0-1-1,0 1 1,-1-1-1,0 1 1,0-1 0,-1 0 47,0 6 44,11 23 450,4 10-94,-1 1 0,-2 1-1,4 22-399,-16-63 382,-1 1 0,1-1 0,0 1 0,1-1 0,-1 1 0,1-1 1,2-5-383,-1 0 11,0 1 0,-1 0 0,0-1 1,-1-9-12,-1 14 16,1-1 1,0 1 0,1 0 0,-1 0 0,1 0-1,1 0 1,-1 0 0,1 0 0,0 0 0,1 0-1,0 1 1,1-3-17,-2 6-65,-1 1 0,1-1 0,0 1 0,0-1 0,0 1 0,0 0 0,1 0 0,-1 0 0,0 0 0,1 0 0,0 0 0,-1 1 0,1-1 0,0 1 0,0 0 0,0 0 0,0 0 0,0 0 0,0 0 0,0 1 0,0-1 0,0 1 0,0 0 1,0 0-1,0 0 0,0 0 0,1 0 0,-1 1 0,2 0 65,20 5-4365,-2 0 252</inkml:trace>
  <inkml:trace contextRef="#ctx0" brushRef="#br0" timeOffset="-4066.77">1096 390 7730,'44'-10'2317,"-36"18"1193,-3 20-2440,-4-20-482,26 92 2484,-17-72-2401,-2 1 1,-2 0-1,0-1 0,-2 2 0,1 17-671,-5-46 52,0-1 0,0 1-1,1 0 1,-1 0 0,0 0-1,0 0 1,0 0-1,0-1 1,0 1 0,0 0-1,0 0 1,0 0 0,-1 0-1,1-1 1,0 1 0,0 0-1,-1 0 1,1 0 0,0-1-1,-1 1 1,1 0-1,-1 0 1,1-1 0,-1 1-1,0 0 1,1-1 0,-1 1-1,1-1 1,-1 1 0,0-1-1,0 1 1,1-1 0,-1 1-1,0-1 1,0 0-52,-1 0 96,0-1 1,0 1-1,0-1 1,1 0 0,-1 0-1,0 0 1,0 0-1,1 0 1,-1-1-1,0 1 1,1 0-1,-1-1 1,1 1-1,-1-2-96,-51-66 1394,49 64-1324,-9-14 40,0-1-1,1 0 1,1 0 0,1-2 0,1 1 0,1-1 0,1 0 0,0-5-110,5 19-1,0 0 0,1 0-1,0 0 1,1 0 0,0-1 0,0 1 0,1 0 0,0 0 0,0 0 0,1 0-1,0 0 1,0 0 0,1 1 0,0-1 0,0 1 0,1-1 0,0 1 0,0 0-1,1 0 1,0 1 0,0 0 0,0 0 0,1 0 0,6-5 1,3 0-7,0 1 1,0 0-1,1 1 0,0 1 1,0 1-1,1 0 0,0 1 1,1 1-1,-1 0 1,4 1 6,10-1-166,1 0 1,0 3 0,-1 0 0,1 2 0,11 2 165,-36-1-601,-1-1 0,0 1 1,1 0-1,-1 1 1,0 0-1,0 0 1,0 0-1,0 0 0,2 3 601,13 9-4168</inkml:trace>
  <inkml:trace contextRef="#ctx0" brushRef="#br0" timeOffset="-3725.64">1110 491 10762,'-28'26'3721,"5"-13"824,15-13-2721,18 0-591,10-1-185,20 1-320,9 3-368,20-6 792,5 0 545,17 0-6578,-5-10 3296</inkml:trace>
  <inkml:trace contextRef="#ctx0" brushRef="#br0" timeOffset="1499.06">457 1814 7986,'-1'-5'550,"-1"0"1,0 0 0,0 1-1,0-1 1,0 0-1,-1 1 1,0 0 0,0 0-1,0 0 1,0 0 0,0 0-1,-1 1 1,0-1-1,0 1 1,0 0 0,-2-1-551,-1 0 403,0 0 1,0 0 0,-1 1 0,1 0-1,-1 1 1,0-1 0,0 2 0,0-1-1,0 1 1,-2 0-404,1 0 139,1 0-1,-1 1 0,1 0 1,0 1-1,-1 0 0,1 0 0,0 1 1,-1 0-1,1 0 0,0 1 1,1 0-1,-1 1 0,0-1 1,1 1-1,0 1 0,0-1 1,0 1-1,1 1 0,-1-1 1,-4 6-139,7-4 53,0 0 0,0 0 0,1 0-1,0 0 1,0 0 0,0 1 0,1 0 0,0-1 0,0 5-53,2-10 5,0 0-1,-1-1 0,1 1 1,0 0-1,0-1 1,0 1-1,1 0 1,-1-1-1,0 1 0,1 0 1,-1-1-1,1 1 1,-1-1-1,1 1 1,0-1-1,0 1 1,0-1-1,-1 1 0,3 0-4,-2-1 3,1 0-1,-1 0 0,1 0 0,0-1 0,0 1 1,-1 0-1,1-1 0,0 0 0,0 1 1,0-1-1,0 0 0,-1 0 0,1 0 0,0 0 1,0 0-1,0-1 0,0 1 0,-1 0 1,1-1-1,0 0 0,0 1 0,1-2-2,7-1 22,0-2-1,-1 1 1,1-1 0,-1-1-1,0 0 1,-1 0 0,1 0-1,-1-1 1,-1-1 0,1 1-1,-1-1 1,0 0 0,-1-1-1,5-7-21,-2 1 72,-1 0 0,-1-1-1,0 1 1,0-1 0,-2-1-1,0 1 1,-1-1-1,2-15-71,-6 39 32,0-1-1,1 0 0,-1 1 1,1-1-1,1 0 0,-1 0 1,1 0-1,0 0 0,1 0 1,-1 0-1,1 0 0,0-1 1,1 1-1,-1-1 0,1 0 1,0 0-1,0-1 0,3 3-31,-3-3-27,-1-1 0,1 1 0,0-1-1,0 0 1,0-1 0,0 1-1,0-1 1,0 0 0,1 0 0,-1 0-1,1 0 1,0-1 0,-1 0 0,1 0-1,0 0 1,0 0 0,0-1 0,0 0-1,-1 0 1,1 0 0,0-1 0,0 1-1,0-1 1,0 0 0,-1-1 0,1 1-1,3-2 28,-5 1-174,0 0-1,0 0 0,0 0 0,0 0 1,0 0-1,-1-1 0,1 1 1,-1-1-1,1 0 0,-1 0 0,0 0 1,0 0-1,0 0 0,-1 0 0,1 0 1,-1-1-1,0 1 0,0 0 1,0-1-1,0 1 0,0-1 0,0-2 175,0-11-1167,0 0-1,-1 0 1,0 0-1,-3-7 1168,1-3-2255,1-22-983</inkml:trace>
  <inkml:trace contextRef="#ctx0" brushRef="#br0" timeOffset="1851.51">661 1086 4545,'17'-99'11481,"-18"99"-11434,1 0 0,0 0 0,0 0 0,0 0 0,0-1 0,0 1-1,0 0 1,0 0 0,0 0 0,0 0 0,0 0 0,0 0 0,0 0 0,0-1 0,0 1 0,0 0 0,0 0-1,0 0 1,0 0 0,0 0 0,0 0 0,0 0 0,1-1 0,-1 1 0,0 0 0,0 0 0,0 0-1,0 0 1,0 0 0,0 0 0,0 0 0,0 0 0,0 0 0,0 0 0,1 0 0,-1-1 0,0 1 0,0 0-1,0 0 1,0 0 0,0 0 0,0 0 0,0 0 0,0 0 0,1 0 0,-1 0 0,0 0 0,0 0 0,0 0-1,0 0 1,0 0 0,0 0 0,1 0 0,-1 0 0,0 0 0,0 0 0,0 0 0,0 0 0,0 1 0,0-1-1,0 0 1,0 0 0,1 0 0,-1 0 0,0 0 0,0 0 0,0 0-47,6 12 1130,4 15-395,5 39 681,-4 0 0,-2 0 1,-2 44-1417,-6 202 1021,-2-239-843,1-65-150,-1 0 0,1 0 1,1 0-1,0 0 1,0 0-1,0-1 1,1 1-1,0 0 0,1-1 1,0 1-1,0-1 1,0 0-1,5 6-28,-8-12 1,0-1 1,0 0-1,0 1 1,0-1-1,1 0 0,-1 0 1,0 1-1,0-1 0,1 0 1,-1 0-1,0 1 1,0-1-1,1 0 0,-1 0 1,0 0-1,1 1 0,-1-1 1,0 0-1,1 0 1,-1 0-1,0 0 0,1 0 1,-1 0-1,1 0 0,-1 0 1,0 0-1,1 0 1,-1 0-1,0 0 0,1 0 1,-1 0-1,0 0 0,1 0 1,-1 0-1,0 0 1,1 0-1,-1-1 0,0 1-1,7-14-460,-3-19-2174,-4-3-2256,-2-8-338</inkml:trace>
  <inkml:trace contextRef="#ctx0" brushRef="#br0" timeOffset="2197.43">637 1495 7082,'-11'-8'2496,"3"2"617,1 8-1897,12-1-200,8 2 16,11-1-151,5-3-209,8-2 40,2-3-240,7-7-112,-3 0-184,6-4 1793,-3 4-5274,-1 6-536,-11 5 240</inkml:trace>
  <inkml:trace contextRef="#ctx0" brushRef="#br0" timeOffset="2532.68">1163 1146 8594,'4'-14'6857,"-4"9"-4315,0 15-787,-9 206 3017,7 108-3237,3-313-1504,-2-1 14,1 0 0,1 0 0,0-1-1,0 1 1,1 0 0,0 0 0,0-1 0,1 1 0,4 6-45,-7-15-2,0-1 1,0 0 0,0 0 0,1 1-1,-1-1 1,0 0 0,0 0 0,0 0-1,0 1 1,1-1 0,-1 0-1,0 0 1,0 0 0,1 0 0,-1 0-1,0 1 1,0-1 0,1 0 0,-1 0-1,0 0 1,0 0 0,1 0 0,-1 0-1,0 0 1,1 0 0,-1 0-1,0 0 1,0 0 0,1 0 0,-1 0-1,0 0 1,0 0 0,1 0 0,-1 0-1,0-1 1,0 1 0,1 0 0,-1 0-1,0 0 1,0 0 0,1 0-1,-1-1 1,0 1 0,0 0 0,0 0-1,1 0 1,-1-1 0,0 1 0,0 0-1,0 0 1,0-1 0,0 1-1,1 0 1,-1 0 0,0-1 0,0 1-1,0 0 2,7-18-654,-6 3-643,0 1 0,-1-1 1,-1 1-1,0-1 0,-1 1 1,-2-8 1296,-5-20-4484</inkml:trace>
  <inkml:trace contextRef="#ctx0" brushRef="#br0" timeOffset="-2693.39">2279 510 4377,'14'-35'4832,"-2"-7"-2829,-12 41-1915,1 1 1,-1-1-1,0 1 0,0-1 1,0 0-1,0 1 1,0-1-1,0 0 0,1 1 1,-1-1-1,-1 1 1,1-1-1,0 0 1,0 1-1,0-1 0,0 0 1,0 1-1,-1-1 1,1 1-1,0-1 1,0 0-1,-1 1 0,1-1 1,0 1-1,-1-1 1,1 1-1,-1-1 0,1 1 1,-1-1-1,1 1 1,-1 0-1,1-1 1,-1 1-1,1 0 0,-1-1 1,1 1-1,-1 0 1,0 0-1,1-1 0,-1 1 1,1 0-1,-1 0 1,0 0-1,1 0 1,-1 0-1,0 0 0,1 0 1,-1 0-1,1 0 1,-2 0-89,-30 8 1969,30-7-1737,-10 4 26,0 0-1,0 1 0,1 0 0,0 1 0,0 1 0,0 0 0,1 0 1,0 1-1,1 0 0,0 1 0,0 0 0,1 0 0,1 1 0,-1 0 0,2 0 1,0 0-1,0 1 0,1 0 0,0 1 0,1-1 0,-1 7-257,5-18 3,-1 0-1,1 0 1,0 0-1,0 0 0,-1 0 1,1 0-1,0 0 1,0 0-1,0 0 1,0 0-1,0 0 0,1 0 1,-1 0-1,0 0 1,0 0-1,1 0 1,-1 0-1,1 0 1,-1 0-1,1 0 0,-1 0 1,1 0-1,-1 0 1,1 0-1,0-1 1,-1 1-1,1 0 0,0 0 1,0-1-1,0 1-2,1 0 5,0-1-1,0 1 1,1-1-1,-1 1 0,0-1 1,0 0-1,0 0 1,1 0-1,-1 0 1,0-1-1,0 1 0,0 0 1,0-1-1,1 0-4,10-3 31,0-1-1,0 0 1,0-1 0,3-2-31,-2 0 31,-1 1 1,-1-2 0,0 1-1,5-6-31,-13 11 20,-1 0 0,-1 0 0,1 0 0,0 0 0,-1 0 0,1 0 0,-1-1 0,0 1 0,0-1 0,0 0 0,0 1 0,-1-1 0,0 0 0,0 0 0,0 0 0,0 0 0,0 0 0,-1-1-20,-5-12 576,-5 24-13,-7 27-111,8 9-279,1 1 0,2 0 0,2 0 1,2 19-174,3 50 240,7 15-240,-5-90 41,1-1 1,3 1-1,0-1 1,3 0 0,8 20-42,-18-56-38,0-1-1,0 1 1,0 0 0,0 0 0,1-1-1,-1 1 1,0 0 0,0-1 0,0 1 0,1 0-1,-1-1 1,0 1 0,1-1 0,-1 1 0,0 0-1,1-1 1,-1 1 0,1-1 0,-1 1 0,1-1-1,-1 1 1,1-1 0,0 0 0,-1 1 0,1-1-1,-1 1 1,1-1 0,0 0 0,-1 0 0,1 1-1,0-1 1,0 0 0,-1 0 0,1 0 0,0 0-1,-1 0 1,1 0 0,0 0 0,-1 0 0,1 0-1,0 0 1,0 0 0,-1-1 0,1 1 0,0 0-1,-1 0 1,1-1 0,-1 1 0,1 0 0,0-1-1,-1 1 1,1-1 0,-1 1 0,1-1-1,-1 1 1,1-1 0,-1 1 0,1-1 0,-1 0 38,26-42-8387,-9 0 1976</inkml:trace>
  <inkml:trace contextRef="#ctx0" brushRef="#br0" timeOffset="-2359.93">2547 571 8418,'1'-5'969,"0"-1"1,-1 1-1,1 0 0,-1-1 1,0 1-1,-1 0 1,1-1-1,-1 1 0,0 0 1,-1-4-970,-3 20 4191,-3 26-3401,8-29-757,0 1 22,0 1 0,0-1 0,1 1-1,0-1 1,2 5-55,-3-12 8,0 1 0,1-1 0,0 0 0,-1 0 0,1 0 0,0 0 0,0 0 0,0-1 0,0 1 0,1 0 0,-1 0-1,0-1 1,1 1 0,-1 0 0,1-1 0,0 0 0,-1 1 0,1-1 0,0 0 0,0 0 0,0 0 0,0 0 0,0 0 0,0 0 0,0-1 0,0 1 0,0-1-1,0 1 1,0-1-8,5 1 75,0-1 0,-1 0 0,1-1 0,0 1 0,-1-1 0,1-1 0,-1 1 0,1-1 0,-1 0-1,0 0 1,0-1 0,0 0 0,0 0 0,0 0 0,-1-1 0,1 0 0,-1 0 0,0 0 0,0-1-1,0 0 1,-1 0 0,0 0 0,0 0 0,2-3-75,-5 22 468,1 1 1,1 0-1,0-1 1,1 1-1,3 8-468,-6-21 18,0 0 0,-1 0 0,1 0 0,0 1 1,0-1-1,0 0 0,1 0 0,-1-1 0,0 1 0,1 0 0,-1 0 0,1-1 1,-1 1-1,1-1 0,0 1 0,0-1 0,0 0 0,0 0 0,0 1 0,0-1 1,0-1-1,0 1 0,0 0 0,0 0 0,1-1 0,-1 0 0,2 1-18,1-1-505,1-1 0,-1 0 0,0 0 0,1 0 0,-1-1 0,0 1 0,0-1 0,0 0 0,3-2 505,20-11-3694</inkml:trace>
  <inkml:trace contextRef="#ctx0" brushRef="#br0" timeOffset="-1669.79">3243 489 10914,'-5'5'851,"-1"0"0,-1-1-1,1 0 1,0-1 0,-1 1-1,0-1 1,0 0 0,0-1-1,0 0 1,-6 2-851,6-3 286,0 1 1,0 0-1,0 0 1,1 1-1,-1 0 1,1 0-1,0 0 1,0 1-1,0 0 1,0 0-1,1 1 0,-1-1 1,-2 5-287,6-7 82,0 1 0,0-1 0,0 1 0,1-1-1,-1 1 1,0 0 0,1 0 0,0 0 0,0 0 0,0 0 0,0 0 0,1 0-1,-1 0 1,1 0 0,-1 3-82,1-4 32,1 0 1,-1 0-1,0 0 0,1 0 0,0 0 1,-1 0-1,1-1 0,0 1 0,0 0 0,0 0 1,0-1-1,0 1 0,0 0 0,1-1 0,-1 1 1,0-1-1,1 1 0,1 0-32,1 1 15,1-1 0,-1 1 0,1-1 0,-1 0 0,1 0 0,0-1 0,0 1 0,0-1 0,0 0 0,0-1 0,0 1 0,0-1 0,0 0 0,0 0 0,0 0 0,0-1 0,0 0 0,0 0-15,14-3 54,0-1 0,0-1 0,16-8-54,-30 12 18,0 0 1,-1 0 0,1-1 0,0 1 0,-1-1-1,0 0 1,0-1 0,0 1 0,0-1 0,0 1-1,-1-1 1,1-1 0,-1 1 0,0 0 0,-1-1-1,3-4-18,-4 8 12,-1-1-1,1 1 1,-1-1-1,0 1 0,1-1 1,-1 1-1,0-1 1,0 0-1,0 1 0,0-1 1,-1 1-1,1-1 1,0 1-1,-1-1 0,1 1 1,-1-1-1,1 1 1,-1-1-1,1 1 0,-1 0 1,0-1-1,0 1 1,-1-1-12,0-1 15,-1 0 0,0 1 0,0-1 1,0 1-1,0 0 0,-1 0 1,1 0-1,-1 0 0,1 1 1,-2-1-16,-7-2 20,-1 0 1,0 1 0,-1 1 0,1-1-1,-5 2-20,11 1 91,-1 1-1,1-1 0,0 2 0,-1-1 1,1 1-1,-2 1-90,8-3-28,0 0-1,0 1 1,0-1-1,0 1 1,0-1 0,0 1-1,0 0 1,0-1 0,0 1-1,0 0 1,0-1-1,0 1 1,0 0 0,0 0-1,0 0 1,1 0-1,-1 1 29,1-2-128,0 1 0,0 0 0,0 0 0,0 0 0,0-1 0,1 1 0,-1 0 0,0 0 0,0 0 0,1-1 0,-1 1 0,1 0 0,-1-1 0,0 1 0,1 0 0,-1-1 0,1 1 0,0-1 0,-1 1 0,1-1 0,-1 1-1,1-1 1,0 1 0,0-1 0,-1 1 0,1-1 0,0 0 0,0 0 0,0 1 128,16 7-3282</inkml:trace>
  <inkml:trace contextRef="#ctx0" brushRef="#br0" timeOffset="-1328.07">3399 514 8314,'-4'17'5533,"3"-16"-5296,1 0 1,-1 0 0,1 0 0,-1 1 0,1-1 0,0 0 0,0 0 0,-1 0 0,1 1 0,0-1 0,0 0-1,0 0 1,0 0 0,1 1 0,-1-1 0,0 0 0,0 0 0,1 0 0,-1 0 0,1 0 0,0 1-238,6 32 2403,-4-22-126,7-27-756,-5 8-1491,-1-1 0,1 1 0,0-1 0,0 1 0,1 1 0,0-1 0,0 1 0,1 0 0,-1 1 0,4-2-30,-7 5 8,1-1 0,0 1 1,0 1-1,-1-1 0,1 1 0,1-1 0,-1 1 1,0 0-1,0 1 0,0-1 0,1 1 0,-1 0 1,0 0-1,0 0 0,1 0 0,-1 1 0,0-1 1,0 1-1,2 1-8,7 2 6,-1 0 1,-1 0-1,1 2 1,-1-1-1,1 2-6,-8-5 36,1 0 0,-1 1 0,0 0 0,1 0 0,-1 0-1,-1 0 1,1 1 0,-1-1 0,1 1 0,-1 0 0,0 0 0,0 0 0,-1 1-1,1-1 1,-1 1 0,1 1-36,8 32-4100,-3-8 1034</inkml:trace>
  <inkml:trace contextRef="#ctx0" brushRef="#br0" timeOffset="3349.33">1146 1556 3993,'-56'-74'3579,"54"71"-3148,0 1-1,0-1 1,-1 0-1,1 1 0,-1-1 1,1 1-1,-1 0 1,0 0-1,0 0 0,0 0 1,0 0-1,0 1 1,0-1-1,0 1 0,-1 0 1,1 0-1,0 0 1,-1 0-1,1 1 0,-1-1 1,1 1-1,-1 0 1,0 0-431,4 1 79,0-1 1,1 1-1,-1-1 1,0 1-1,0-1 1,1 1-1,-1-1 1,0 1-1,1-1 1,-1 1-1,1-1 0,-1 1 1,0-1-1,1 1 1,-1-1-1,1 1 1,-1-1-1,1 0 1,-1 0-1,1 1 1,0-1-1,-1 0 1,1 0-1,-1 1 1,1-1-1,0 0 1,-1 0-1,1 0 1,0 0-80,23 11 507,7-4-326,-1-1 0,1-2 0,0-2 0,0 0 1,0-2-1,0-1 0,0-2 0,-1-1 0,1-1 0,-1-2 0,0-1 0,2-2-181,7-9 95,-37 18-83,-1 0 0,1 0 0,0 0-1,0 0 1,-1-1 0,1 1 0,-1 0-1,1-1 1,-1 1 0,0-1 0,0 0-1,1 1 1,-1-1 0,0 0 0,0 0-1,-1 0 1,1 1 0,0-1 0,0-1-12,-2 3 12,1-1 1,0 1-1,-1-1 1,1 1-1,-1 0 1,1 0-1,-1-1 1,1 1-1,-1 0 1,1 0-1,0-1 1,-1 1 0,0 0-1,1 0 1,-1 0-1,1 0 1,-1 0-1,1 0 1,-1 0-1,1 0 1,-1 0-1,1 0 1,-1 0-1,1 0 1,-1 0-1,1 0 1,-1 1 0,1-1-1,-1 0 1,1 0-1,-1 1 1,1-1-1,-1 0 1,1 0-1,0 1 1,-1-1-1,1 1-12,-26 11 182,4 1 62,1 1 0,0 1-1,2 1 1,-3 2-244,15-11 82,0-1 0,1 1-1,-1 0 1,1 0 0,1 0-1,-1 1 1,1 0 0,1 0 0,-1 1-1,1-1 1,1 1 0,0 0-1,0 0 1,0 0-82,3-5 12,0 0-1,0-1 0,0 1 1,0 0-1,0-1 1,1 1-1,-1-1 1,1 1-1,0-1 1,0 1-1,1-1 1,-1 1-1,1-1 0,0 0 1,-1 0-1,1 0 1,1 0-1,-1 0 1,0 0-1,1 0 1,-1-1-1,1 0 1,0 1-1,0-1 0,0 0 1,0 0-1,0 0 1,0-1-1,1 1 1,-1-1-1,1 0 1,-1 0-1,2 0-11,0 1 12,0-1 1,1 1-1,-1-2 0,1 1 0,0 0 0,-1-1 1,1 0-1,0-1 0,-1 1 0,1-1 1,-1 0-1,1 0 0,-1-1 0,0 0 1,1 0-1,-1 0 0,0 0 0,0-1 0,0 0 1,-1 0-1,3-2-12,1-4 32,0 1 1,-1-1-1,0-1 0,0 1 1,-1-1-1,-1 0 0,1-1 1,-2 1-1,1-1 0,0-7-32,14-28 98,-16 45-127,-1 11 28,0 20 17,-2-10-10,-1-7 6,1-1 0,0 1 0,1-1-1,0 0 1,1 1 0,1-1 0,0 2-12,-2-14 3,-1 1 1,0-1-1,1 1 0,-1-1 1,0 1-1,1-1 1,-1 0-1,1 1 0,-1-1 1,1 0-1,-1 0 0,1 1 1,-1-1-1,1 0 0,-1 0 1,1 0-1,-1 0 1,1 1-1,0-1 0,-1 0 1,1 0-1,-1 0 0,1 0 1,-1 0-1,1 0 0,-1 0 1,1-1-1,0 1 1,-1 0-1,1 0 0,-1 0 1,1-1-1,-1 1 0,1 0 1,-1 0-1,1-1 0,-1 1 1,0 0-1,1-1 0,-1 1 1,1-1-1,-1 1 1,0-1-4,34-26 72,-32 25-76,15-15 10,-6 6 1,0-1 1,1 1-1,0 1 0,1 0 0,0 1 1,7-3-8,-17 10 0,0 1 1,0 0-1,1-1 1,-1 1-1,0 1 1,1-1-1,-1 0 1,0 1-1,1 0 1,-1 0-1,1 0 1,-1 0-1,0 0 1,1 1-1,-1-1 0,0 1 1,1 0-1,-1 0 1,0 0-1,0 1 1,0-1-1,0 1 1,0 0-1,0 0 1,0 0-1,0 0 1,-1 0-1,1 0 1,-1 1-1,2 1 0,7 10 105,0 1-1,0 0 0,-2 1 1,0 0-1,4 10-104,14 23 647,-23-40 193,-5-8-5396,-1-2 1087</inkml:trace>
  <inkml:trace contextRef="#ctx0" brushRef="#br0" timeOffset="4163.85">2404 1544 9242,'-26'-9'3423,"-1"2"0,-28-5-3423,37 10 544,-1 0 0,1 0-1,-1 2 1,1 0 0,-1 2 0,0 0 0,-14 4-544,30-6 39,0 1 0,0-1 1,1 1-1,-1 0 0,1 0 0,-1 1 1,1-1-1,-1 0 0,1 1 0,-1-1 1,1 1-1,0 0 0,0 0 0,0 0 1,0 0-1,0 0 0,1 0 0,-1 1 0,1-1 1,-1 0-1,1 1 0,0-1 0,0 1 1,0 0-1,0-1 0,0 1 0,1 0 1,-1 0-1,1-1 0,0 1 0,-1 0 1,1 0-1,1 0 0,-1-1 0,0 1 1,1 0-1,-1 0 0,1-1 0,0 1 0,0 0 1,0 0-40,0-1 6,0 1 1,0-1 0,-1 0-1,1 0 1,0 0 0,1 0-1,-1-1 1,0 1-1,1 0 1,-1 0 0,1-1-1,-1 1 1,1-1 0,0 1-1,-1-1 1,1 0-1,0 0 1,0 0 0,0 0-1,0 0 1,0 0 0,0 0-1,0 0 1,0-1 0,1 1-1,-1-1 1,0 0-1,0 0 1,1 0 0,-1 0-1,0 0 1,0 0 0,0 0-1,1-1 1,-1 1-1,0-1 1,0 0 0,0 1-1,0-1 1,0 0 0,0 0-1,0 0 1,0-1-1,0 1 1,-1 0 0,1-1-1,0 1 1,0-2-7,4-3 39,0-1 1,-1 0-1,1 0 1,-2 0-1,1 0 1,-1-1-1,0 0 0,-1 0 1,1 0-1,-2 0 1,1-1-1,-1 1 1,0-7-40,4-21 133,-2 0 1,-2-27-134,0 27 44,-1-25 1,-2 39 107,2-1-1,0 0 0,1 0 1,1 0-1,1 1 0,1 0 0,4-9-151,-9 30 22,1-1-1,-1 1 0,1 0 0,-1-1 1,1 1-1,-1-1 0,1 1 0,0 0 0,0 0 1,-1 0-1,1-1 0,0 1 0,0 0 1,0 0-1,0 0 0,1 0 0,-1 0 0,0 1 1,0-1-1,0 0 0,1 0 0,-1 1 1,1-1-22,-1 2 10,0-1 1,0 0-1,0 1 1,0-1 0,-1 1-1,1-1 1,0 1-1,0 0 1,0-1-1,0 1 1,-1 0 0,1 0-1,0 0 1,0-1-1,-1 1 1,1 0 0,-1 0-1,1 0 1,-1 0-1,1 0 1,-1 0 0,1 1-11,4 13 47,0-1-1,-1 1 1,1 12-47,-4-22 19,2 16 36,-2 1 1,0 0 0,-1 0 0,-1 0 0,-1-1 0,-2 11-56,0-5 47,1 2 0,2-1 0,1 9-47,0-33 19,0-1 0,1 1 0,-1 0 0,1-1 0,0 1 1,0 0-1,0-1 0,1 0 0,-1 1 0,1-1 0,-1 0 0,1 1 0,0-1 1,1 0-1,-1 0 0,0-1 0,1 1 0,0 0 0,-1-1 0,1 0 1,0 0-1,0 0 0,0 0 0,3 1-19,0 0-278,-1-2 0,1 1 1,0 0-1,0-1 0,0 0 0,0-1 0,0 1 0,0-1 1,0 0-1,1 0 0,-1-1 0,0 0 0,0 0 1,2-1 277,15-6-2641</inkml:trace>
  <inkml:trace contextRef="#ctx0" brushRef="#br0" timeOffset="4862.14">2528 1429 6409,'33'-96'3161,"-29"73"-1112,-8 16 439,-7 17 1189,8 3-3267,1 1 0,1-1 0,0 0 0,1 1 0,0-1 0,1 1 0,1-1 1,0 1-1,0-1 0,3 4-410,6 58 677,-10-63-589,0-5-34,0 1 0,-1 0 0,0 0 0,-1-1 1,1 1-1,-2 0 0,1 0-54,-18-43 759,12 18-692,5 12-43,-1 1-1,1 0 1,0-1-1,1 1 1,-1-1-1,1 0 1,0 0-1,0 1 1,0-1-1,1 0 1,-1 0-1,1 0 1,0 0-1,1 0 1,-1 0-1,1 1 1,1-3-24,-1 6 7,-1 0 0,1 0 0,0 0 0,0 0 0,0 0 0,0 0 0,1 1 0,-1-1 0,0 0 0,0 1 0,0-1 0,1 1 0,-1-1 0,0 1 0,0 0 0,1 0 1,-1-1-1,0 1 0,1 0 0,-1 0 0,0 0 0,1 0-7,34 3-1,-25-1 12,0-1-10,24 3-1,1-2 0,-1-1 0,1-1-1,5-3 1,-31 2 7,0-1-1,0 0 0,0 0 1,0-1-1,-1 0 0,1-1 1,-1 0-1,0 0 0,0-1 1,0 0-1,-1-1 0,0 0 1,0 0-1,0-1 0,-1 0 1,0 0-1,0-1-6,-6 7 4,0 1 1,-1-1-1,1 0 0,0 0 1,0 0-1,-1 0 0,1 0 1,-1 0-1,1 0 1,-1 0-1,1 0 0,-1 0 1,0 0-1,1 0 0,-1 0 1,0 0-1,0-1 1,0 1-1,0 0 0,0 0 1,0 0-1,0 0-4,0 0 5,-1 1-1,1-1 1,-1 0-1,1 1 1,-1-1-1,1 1 1,-1-1-1,0 1 1,1-1-1,-1 1 1,0 0 0,1-1-1,-1 1 1,0 0-1,0-1 1,1 1-1,-1 0 1,0 0-1,0 0 1,1 0 0,-1 0-1,0 0 1,0 0-5,-5 0 21,1 0 1,-1 0 0,0 1 0,0 0 0,1 0-1,-1 0 1,-4 3-22,2-1 28,0 2 0,0-1 0,1 1 0,-1 0 0,1 1 0,0-1 0,0 2 0,1-1 0,0 1 0,0-1 0,0 2 0,1-1 0,0 1 0,1 0 0,0 0 0,0 0 0,-3 8-28,6-12 4,-1 0 0,1 0 1,0 1-1,1-1 0,-1 0 0,0 1 0,1-1 1,0 0-1,0 1 0,1-1 0,-1 1 0,1-1 1,0 0-1,0 1 0,0-1 0,1 0 0,-1 0 0,1 0 1,0 0-1,0 0 0,1 0 0,-1-1 0,1 1 1,0-1-1,0 0 0,0 1 0,0-1 0,0-1 1,1 1-1,-1 0 0,1-1 0,0 0 0,0 0 1,0 0-1,0 0 0,0 0 0,2-1-4,22 7-183,0-2-1,1 0 0,0-2 1,0-2-1,0 0 1,26-3 183,-23 1-2382,20 0-1083</inkml:trace>
  <inkml:trace contextRef="#ctx0" brushRef="#br0" timeOffset="9538.65">3930 1725 10506,'2'2'453,"1"-1"0,-1 1-1,1-1 1,0 0 0,-1 0 0,1 0-1,0 0 1,0 0 0,-1-1-1,1 1 1,0-1 0,0 0 0,2 0-453,45-8 1148,-29 1-1179,-1 0-1,0-2 0,9-5 32,-12 5 119,-1-1 0,0 0 0,-1-2 0,0 1 0,0-2 0,-1 0 0,-1 0 0,0-2 0,3-4-119,-16 18 16,1 1 0,-1-1 1,1 0-1,-1 1 0,1-1 0,-1 0 0,1 1 0,-1-1 1,0 0-1,1 1 0,-1-1 0,0 0 0,0 0 1,1 1-1,-1-1 0,0 0 0,0 0 0,0 0 0,0 1 1,0-1-1,0 0 0,0 0 0,0 0 0,-1 1 1,1-1-1,0 0 0,0 0 0,-1 1 0,1-1 1,0 0-1,-1 1 0,1-1 0,0 0 0,-1 1 0,0-1-16,-1-1 22,0 1 0,0 1 0,0-1 0,0 0 0,0 0 0,-1 1 0,1-1 0,0 1 0,0 0 0,0 0 0,-1-1 0,1 2 0,0-1-22,-65 9 278,53-4-183,0 1-1,0 0 1,1 1 0,0 1 0,0 0 0,1 0 0,0 2 0,1-1 0,0 1 0,-6 7-95,12-11 54,0 0-1,1 0 0,-1 0 1,1 1-1,0 0 0,1 0 1,-1 0-1,2 0 1,-1 0-1,1 1-53,1-4 35,0 0 1,0 1 0,1-1-1,0 0 1,0 0 0,0 1-1,0-1 1,0 0-1,1 0 1,0 0 0,0 0-1,0 1 1,1-1 0,-1 0-1,1-1 1,0 1-1,0 0 1,1 0-36,0 1 44,1-1-1,-1 0 1,1 1 0,0-2 0,1 1-1,-1 0 1,1-1 0,-1 0 0,1 0-1,0 0 1,0-1 0,1 1 0,-1-1-1,0 0 1,1-1 0,-1 0 0,1 1-1,-1-2 1,1 1 0,0-1-1,-1 1 1,1-2 0,0 1 0,-1-1-1,1 1 1,-1-2 0,1 1 0,4-2-44,5-1 40,-1-1 0,1 0 0,-1-1-1,0-1 1,0 0 0,-1-1 0,0-1 0,-1 1 0,0-2 0,0 0-40,-1-1 26,-2 0 0,1 0 0,-1-1 0,-1 0 0,0 0 0,-1-1 0,0 0 0,-1 0 0,3-13-26,1 7 4,-9 19-5,-1 0 0,0 0-1,0 0 1,0 0 0,0 0 0,0 0-1,1 0 1,-1 0 0,0 0-1,0 0 1,0 0 0,0-1 0,0 1-1,1 0 1,-1 0 0,0 0-1,0 0 1,0 0 0,0 0 0,1 1-1,-1-1 1,0 0 0,0 0-1,0 0 1,0 0 0,1 0 0,-1 0-1,0 0 1,0 0 0,0 0-1,0 0 1,0 0 0,0 0 0,1 1-1,-1-1 1,0 0 0,0 0-1,0 0 1,0 0 0,0 0 0,0 1-1,0-1 1,0 0 0,0 0-1,0 0 1,0 0 0,1 0 0,-1 1-1,0-1 1,0 0 0,0 0-1,0 0 2,6 44-61,-6-42 65,2 43-14,-2-23 10,0 1 1,2-1-1,1 0 0,0 0 1,7 19-1,-10-40 2,0 1 0,1-1 0,0 1 0,-1-1 0,1 1 0,0-1 0,-1 0 1,1 1-1,0-1 0,0 0 0,0 0 0,0 1 0,0-1 0,1 0 0,-1 0 0,0 0 1,0 0-1,1-1 0,-1 1 0,1 0 0,-1 0 0,1-1 0,-1 1 0,1-1 0,0 1-2,0-1 5,0-1 0,0 1 0,0 0-1,0-1 1,0 1 0,1-1 0,-1 0 0,0 0-1,0 1 1,-1-2 0,1 1 0,0 0-1,0 0 1,0 0 0,-1-1 0,1 0-5,7-6 18,0-1 1,-1 0-1,0-1 1,-1 0-1,6-10-18,-8 11-31,2-3 72,0-1-1,1 1 1,1 1 0,0-1 0,0 2 0,2-1-41,-10 9 15,1 1 0,0-1-1,-1 1 1,1-1 0,0 1 0,0 0-1,0 0 1,0 0 0,0 0 0,0 0-1,0 0 1,0 1 0,1-1 0,-1 1-1,0-1 1,0 1 0,0 0 0,1 0-1,-1 0 1,0 0 0,0 0 0,1 0-1,-1 1 1,0-1 0,0 1 0,0 0-1,0 0 1,0-1 0,0 1 0,0 0-1,0 1 1,0-1 0,0 0 0,0 0-1,-1 1 1,1-1 0,0 1 0,-1 0-1,0-1 1,1 1 0,0 1-15,14 16 237,0 0 0,-2 1 0,0 1 0,6 11-237,-19-29-278,0-1 0,0 1 0,-1 0 0,1 0 0,0 0 0,-1 0 0,0-1 0,0 1 0,0 0 0,0 0 0,0 2 278,-6 9-2474</inkml:trace>
  <inkml:trace contextRef="#ctx0" brushRef="#br0" timeOffset="10996.78">441 2722 6737,'-19'-100'3126,"11"66"2223,7 41-2113,9 47-1957,13 61-199,-5 1 0,-5 0 1,-3 90-1081,-8-202 25,0 1 1,0 0-1,-1 0 1,0 0-1,0-1 1,0 1-1,0 0 1,-1-1-1,1 1 1,-1-1-1,0 1 1,-3 2-26,5-6 13,-1 0 0,1-1 0,-1 1-1,0-1 1,1 1 0,-1 0 0,0-1 0,0 1 0,0-1 0,1 0 0,-1 1 0,0-1 0,0 0 0,0 1 0,0-1 0,0 0 0,0 0 0,1 0-1,-1 1 1,0-1 0,0 0 0,0-1 0,0 1 0,0 0-13,-2-1 21,1 1 0,-1-1 0,1-1-1,0 1 1,-1 0 0,1 0 0,0-1-1,0 1 1,0-1 0,0 0 0,0 0 0,0 0-1,0 0-20,-4-6 21,0 0-1,0 0 0,1-1 1,0 0-1,1 0 0,0 0 0,0 0 1,1-1-1,0 0 0,1 1 1,0-1-1,0 0 0,1 0 0,1 0 1,-1 0-1,2-3-20,0-19 16,1 0 0,2 1 1,2-1-1,5-18-16,-2 16-1,1 0-1,2 0 1,1 1 0,1 1 0,2 0-1,14-20 2,-24 42-6,1-1 0,0 1-1,1 1 1,0-1-1,1 1 1,0 1-1,0-1 1,1 2 0,0-1-1,0 1 1,1 1-1,0 0 1,0 0-1,0 1 1,1 1 0,-1 0-1,1 0 1,0 1-1,0 1 1,10-1 6,-18 2-4,-1 1 1,0-1 0,0 1-1,0 0 1,0 0 0,1 0-1,-1 1 1,0-1 0,0 1-1,0 0 1,0-1 0,0 1-1,0 1 1,0-1 0,0 0-1,0 1 1,-1-1 0,1 1-1,0 0 1,-1 0-1,1 0 1,-1 0 0,0 1-1,0-1 1,0 0 0,0 1-1,0 0 1,-1-1 0,1 1-1,-1 0 1,1 0 0,-1 0-1,0 0 1,0 0 0,0 0-1,-1 0 1,1 0 0,-1 0-1,0 1 1,0-1-1,0 0 1,0 0 0,0 0-1,-1 0 1,0 1 3,0 8 5,-1 0 0,-1 0 0,0 0 0,-1 0 1,0-1-1,0 1 0,-2-1 0,1 0 0,-1-1 0,-1 1 0,-3 3-5,2-5 14,1 0-1,-2-1 1,1 0-1,-1 0 1,0-1-1,-1 0 1,0-1-1,0 0 1,0 0-1,-1-1 1,1-1 0,-1 0-1,0 0 1,-1-1-1,1 0 1,-1-1-1,1 0 1,-1-1-1,1-1 1,-8 0-14,-1-7 440,19 7-535,1-1 1,-1 1-1,1 0 1,0-1-1,-1 1 0,1 0 1,0-1-1,-1 1 1,1-1-1,0 1 1,0-1-1,-1 1 0,1-1 1,0 1-1,0-1 1,0 1-1,0-1 0,0 1 1,0-1-1,0 1 1,0-1-1,0 1 1,0-1-1,0 1 0,0-1 1,0 1-1,0-1 1,0 1-1,0-1 1,1 1-1,-1-1 0,0 1 1,0 0-1,0-1 1,1 1-1,-1-1 1,1 1 94,7-10-2717</inkml:trace>
  <inkml:trace contextRef="#ctx0" brushRef="#br0" timeOffset="11660.65">894 2633 5001,'1'0'258,"0"0"1,0 0-1,-1 0 1,1 0-1,0 1 1,0-1-1,-1 0 0,1 1 1,0-1-1,-1 1 1,1-1-1,0 0 1,-1 1-1,1-1 0,-1 1 1,1 0-1,-1-1 1,1 1-1,-1 0 0,1-1 1,-1 1-1,1 0 1,-1-1-1,0 1 1,1 0-1,-1 0 0,0-1 1,0 1-1,0 0 1,0 0-1,0-1 1,0 2-259,11 29 2252,-10-29-2105,2 9 465,1 0 0,-2 1 1,1 0-1,-2-1 0,1 1 1,-2 0-1,1 0 0,-2 0 1,-1 11-613,2-23 48,0 0 1,0 0 0,0 1 0,0-1 0,0 0 0,0 0 0,0 0 0,0 1 0,0-1 0,0 0 0,0 0-1,0 0 1,0 1 0,0-1 0,0 0 0,0 0 0,0 0 0,-1 0 0,1 1 0,0-1 0,0 0 0,0 0-1,0 0 1,0 0 0,-1 1 0,1-1 0,0 0 0,0 0 0,0 0 0,-1 0 0,1 0 0,0 0 0,0 0-1,0 0 1,-1 0 0,1 0 0,0 0 0,0 0 0,0 0 0,-1 0 0,1 0 0,0 0 0,0 0 0,0 0-1,-1 0 1,1 0 0,0 0-49,-6-12 1279,-1-25-700,6 25-508,0-1-1,1 1 0,0-1 0,1 1 1,1-1-1,1-5-70,-2 14 8,0 1 0,0-1 0,0 1 1,0-1-1,0 1 0,1 0 0,0 0 0,0-1 1,0 1-1,0 0 0,0 0 0,0 1 0,1-1 1,0 0-1,-1 1 0,1 0 0,0 0 0,0-1 1,0 2-1,0-1 0,1 0 0,-1 1 0,0-1 1,1 1-1,-1 0 0,1 0 0,1 0-8,16-1-1063,1 1 1,-1 2-1,0 0 0,0 0 0,7 4 1063,39 1-4184,47 10-549,-85-10 3846,0-1 0,-1-2 1,1-1-1,3-1 887,-31-1 158,0 0 1,0 0 0,0 0-1,0 0 1,0 0 0,0 0 0,0-1-1,-1 1 1,1 0 0,0 0-1,0-1 1,0 1 0,0 0-1,0-1 1,-1 1 0,1-1-1,0 1 1,0-1 0,-1 1-1,1-1 1,0 0 0,-1 1-1,1-1 1,0 0 0,-1 0-1,1 1 1,-1-1 0,0 0 0,1 0-1,-1 0 1,1 0 0,-1 1-1,0-1 1,0 0 0,0 0-1,1 0 1,-1 0 0,0 0-159,-1 0 199,1-1-1,0 1 1,-1 0 0,1 0 0,0 0 0,-1 0 0,1 0 0,-1 0-1,0 0 1,1 0 0,-1 0 0,0 0 0,0 0 0,0 0 0,0 1 0,1-1-1,-1 0 1,0 0 0,0 1 0,0-1 0,-1 1 0,1-1 0,0 1-1,0-1 1,0 1 0,0 0 0,0-1 0,-1 1 0,1 0 0,-1 0-199,-14-1 591,-1 0 1,0 1-1,1 1 1,-1 0-1,1 2 1,-1 0-1,-14 4-591,25-5 56,0-1 0,0 1 0,1 0 0,-1 0 1,1 1-1,-1-1 0,1 1 0,0 0 0,0 1 0,0-1 0,1 1 0,-1 0 0,1 0 0,0 0 0,0 1 1,0 0-1,1 0 0,0 0 0,0 0 0,0 0 0,0 0 0,1 1 0,-1 2-56,2-6 7,0 1 0,1-1 0,0 0 0,-1 0 0,1 0 0,0 1 0,0-1 0,0 0 0,1 0 0,-1 0 0,0 1 0,1-1 0,0 0 0,-1 0 0,1 0 0,0 0 0,0 0 0,0 0 0,0 0 0,0 0 0,1-1 0,-1 1 0,1 0-1,-1-1 1,2 2-7,0-1 12,1 1-1,0-1 1,0 0-1,0 0 1,0-1-1,1 1 1,-1-1-1,0 0 1,1 0-1,-1 0 0,1-1 1,2 1-12,6-1 31,1 0 1,-1 0 0,1-1-1,-1-1 1,0 0-1,0-1 1,1-1-1,3-1-31,-15 4 10,1 0 1,0-1-1,-1 1 0,1 0 0,-1-1 0,0 0 0,1 1 1,-1-1-1,0 0 0,0 0 0,0-1 0,0 1 0,-1 0 1,1 0-1,-1-1 0,1 1 0,-1-1 0,0 0 0,0 1 1,0-1-1,0-1-10,0 2 6,-1 0 0,0 0 1,0 0-1,-1 0 0,1 0 0,0 0 1,-1 0-1,1 0 0,-1 0 1,1 0-1,-1 0 0,0 1 0,0-1 1,0 0-1,0 0 0,0 1 0,0-1 1,-1 1-1,1-1 0,0 1 1,-1-1-1,1 1 0,-1 0 0,0 0 1,1-1-1,-1 1 0,0 0 1,0 1-1,0-1 0,0 0 0,0 0-6,-42-14 70,41 14-59,0 1 0,0-1 0,1 0 1,-1 1-1,0 0 0,0 0 0,0 0 1,0 0-1,0 0 0,0 1 0,0-1 1,0 1-1,0 0 0,-1 0-11,3 12-5528,5 0 1897</inkml:trace>
  <inkml:trace contextRef="#ctx0" brushRef="#br0" timeOffset="12782.91">1832 2713 4257,'-2'-5'837,"0"1"0,-1 0 0,1-1-1,-1 1 1,0 0 0,0 0 0,0 1 0,0-1 0,-1 1 0,1-1-1,-1 1 1,0 0 0,0 0 0,0 1 0,-3-2-837,1 2 438,1 0 0,-1 0 0,1 0 0,-1 1 0,1 0 0,-1 0 0,0 0 0,0 1 0,1 0 0,-1 0 0,0 0 1,-1 1-439,-2 0 112,1 1 1,0 0 0,0 0 0,0 1 0,0 0 0,1 0 0,-1 1 0,1 0-1,0 0 1,0 1 0,0 0 0,1 0 0,0 1 0,0-1 0,0 1 0,0 1 0,1-1-1,-2 4-112,5-8 9,1 0 0,0 0-1,-1 0 1,1 0 0,0 1-1,0-1 1,0 0-1,1 0 1,-1 1 0,1-1-1,-1 1 1,1-1-1,0 0 1,-1 1 0,1-1-1,0 1 1,1-1-1,-1 0 1,0 1 0,1-1-1,-1 1 1,1-1 0,0 0-1,0 0 1,0 1-1,0-1 1,0 0 0,1 0-1,-1 0 1,0 0-1,1 0 1,0 0 0,-1-1-1,1 1 1,0-1-1,0 1 1,0-1 0,0 1-9,2 0 10,1 1 0,-1-1-1,1 0 1,-1 0 0,1 0 0,0-1 0,0 0 0,0 0 0,0 0 0,0 0 0,0-1 0,0 0-1,0 0 1,0 0 0,0-1 0,0 1 0,0-1 0,0 0-10,2-2 19,0 1-1,0-1 1,0 0-1,-1-1 1,1 1 0,-1-1-1,1 0 1,-1-1-1,-1 0 1,1 0 0,-1 0-1,0-1 1,0 1 0,4-7-19,-2 2 27,-1-1 1,-1 0-1,0 0 1,0-1-1,-1 1 1,-1-1 0,0 0-1,2-10-27,-1-21 55,-1-1-1,-2 1 0,-2 0 1,-5-33-55,4 62 0,-22-197 86,28 249 71,-1 1 0,-3 27-157,-2-36 120,2 1 1,2 0 0,1-1 0,1 0-1,1 0 1,6 16-121,-8-38 24,0 0-1,1 0 1,0 0-1,0-1 1,1 0 0,0 0-1,0 0 1,1 0 0,-1-1-1,2 0 1,-1 0-1,1 0 1,0-1 0,0 0-1,0 0 1,0-1-1,1 0 1,3 1-24,-5-3 20,0 0 1,-1 0-1,1-1 0,0 1 0,0-1 1,0-1-1,1 1 0,-1-1 1,0 0-1,0-1 0,0 1 0,0-1 1,0 0-1,0-1 0,0 1 1,0-1-1,-1-1 0,1 1 0,-1-1 1,1 0-1,-1 0 0,0 0 1,0-1-1,0 1 0,4-6-20,-8 9 4,0-1 0,0 0 0,0 0 0,0 0 0,0 0-1,0 0 1,0 0 0,0 0 0,-1-1 0,1 1 0,0 0 0,-1 0-1,1 0 1,-1-1 0,1 1 0,-1 0 0,0-1 0,1 1 0,-1-1 0,0 1-1,0 0 1,0-1 0,0 1 0,0 0 0,0-1 0,0 1 0,-1-1-1,1 1 1,-1 0 0,1-1 0,-1 1 0,1 0 0,-1 0 0,1-1 0,-1 1-1,0 0 1,0 0 0,0 0 0,0 0 0,0 0 0,0 0 0,0 0-1,0 0 1,0 0 0,0 1 0,0-1 0,0 0 0,-1 1 0,1-1 0,0 1-1,-1-1 1,1 1 0,0 0 0,-1-1 0,1 1 0,0 0 0,-1 0-1,1 0 1,-1 0 0,1 0-4,0 1 1,1-1-1,0 1 0,0 0 0,0-1 1,-1 1-1,1 0 0,0-1 1,0 1-1,0 0 0,0-1 1,0 1-1,0 0 0,0-1 1,1 1-1,-1 0 0,0-1 0,0 1 1,0-1-1,1 1 0,-1 0 1,0-1-1,1 1 0,-1-1 1,0 1-1,1-1 0,-1 1 1,1 0-2,9 17 15,-6-13-12,0-1-1,0 0 1,0 0 0,1 0 0,-1-1 0,1 1 0,0-1 0,0 0 0,0 0 0,0-1 0,5 2-2,1 1 4,-5-3 2,-1-1 1,1 0 0,0 0-1,0 0 1,0-1-1,0 1 1,0-1-1,0-1 1,0 1-1,-1-1 1,1 0 0,0-1-1,0 1 1,-1-1-1,1 0 1,-1 0-1,1-1 1,-1 0-1,0 0 1,0 0 0,0-1-1,0 1 1,2-3-7,4-12 50,-9 11-34,-6 8-49,3 2 32,-1-1 0,1 1 1,0-1-1,0 1 0,0 0 1,0-1-1,0 1 0,0 0 0,1 0 1,0-1-1,-1 1 0,1 0 0,0 0 1,0 0-1,1 1 1,3 34 6,-3-35 3,0-1 0,0 0 0,1 1 0,-1-1 0,0 0 0,1 0 0,0 0 0,-1 0 0,1 0 0,0 0 0,0 0 0,0-1 0,0 1 0,0-1 0,0 1 0,1-1 1,-1 0-1,0 0 0,2 0-9,51 15 228,-42-13-162,52 9-2926,-54-10 1321,26 4-2237</inkml:trace>
  <inkml:trace contextRef="#ctx0" brushRef="#br0" timeOffset="13482.12">2869 2558 9090,'-23'-22'3467,"14"14"-2004,0 0 0,0 0 1,-1 0-1,0 1 1,-6-2-1464,12 7 194,0 0 1,0 0-1,0 1 1,0 0 0,-1 0-1,1 0 1,0 0 0,-1 1-1,1-1 1,-1 1-1,1 0 1,-1 1 0,1-1-1,0 1 1,-1 0 0,1 0-1,-2 1-194,-2 0 123,-1 1-1,1 0 0,0 1 0,0 0 1,0 0-1,1 1 0,-1 0 0,1 0 1,-1 2-123,7-6 12,0 0 0,0 0 0,0 0 0,0 1 0,0-1 0,0 0 0,0 1 0,0-1 1,0 1-1,1-1 0,-1 1 0,1-1 0,-1 1 0,1 0 0,-1-1 0,1 1 0,0 0 1,0-1-1,0 1 0,0 0 0,0-1-12,1 2 7,0-1-1,0 1 1,0-1 0,0 0-1,1 1 1,-1-1 0,1 0-1,-1 0 1,1 0 0,0 0-1,0 0 1,0 0 0,0-1 0,0 1-1,0-1 1,0 1 0,0-1-1,1 0-6,5 5 18,0-2 0,0 1 0,1-1 0,0-1-1,0 1 1,-1-1 0,2-1 0,-1 0 0,0 0 0,0-1-1,1 0 1,1-1-18,-7 0 5,1 0 1,-1-1-1,0 1 0,1-1 0,-1-1 0,1 1 1,-1 0-1,0-1 0,0 0 0,0 0 1,0 0-1,0-1 0,-1 1 0,1-1 0,-1 0 1,1 0-1,-1 0 0,0-1 0,0 1 0,0-1 1,-1 1-1,1-1 0,-1 0 0,0 0 0,0 0 1,1-3-6,5-18-94,-2 0 0,0-1 0,-1 0 0,-2 0 0,-1 0 1,0-12 93,4-38-279,12-27-26,-11 77 334,-2-1 1,-1 0 0,-1-1-1,-2 1 1,-1-24-30,-6 26 388,-1 39-64,-4 41 111,2 29-15,3 0 1,4 0 0,4 1-1,3-1 1,4 0 0,4-1-1,6 15-420,-62-233-3707,-14-42 3508,56 175 251,0 0 0,0-1-1,1 1 1,-1-1 0,0 1 0,1-1-1,0 1 1,0-1 0,0 0 0,0 1 0,0-1-1,0 1 1,1-1 0,-1 1 0,2-3-52,-1 3 26,0 1 0,1-1 0,-1 1 0,1-1 0,0 1 0,-1 0 0,1 0 0,0 0 0,0 0 0,0 0 0,-1 0 0,1 0 0,0 1 0,0-1 0,0 1 1,0-1-1,1 1 0,-1 0 0,0 0 0,2 0-26,73-7 1496,63 5-1496,-29 1-3450,-73-1 725</inkml:trace>
  <inkml:trace contextRef="#ctx0" brushRef="#br0" timeOffset="13865.52">3374 2361 7450,'-3'2'3192,"-3"15"665,-8 4-1760,-20 53-425,27-39-184,4 3-224,2-7-519,5 9-73,0-6-272,10 7-88,-5-10-160,4 5 8,-1-17 208,0-4 520,0-15 977,5-4-6570,0-10 2992</inkml:trace>
  <inkml:trace contextRef="#ctx0" brushRef="#br0" timeOffset="14201.8">3400 2134 9594,'-31'-26'2201,"10"10"839,13 7-2784,5 11 56,12 5 1953,4 2-5298,4 10 2697</inkml:trace>
  <inkml:trace contextRef="#ctx0" brushRef="#br0" timeOffset="14550.1">3745 2327 6777,'-40'43'7558,"0"-2"-3432,-66 72 75,91-96-3787,8-10-244,1 0 1,0 0-1,0 1 1,0 0-1,1 0 0,1 0 1,-2 2-171,6-9 18,-1 1 0,1 0 0,-1 0 0,1 0-1,0 0 1,0 0 0,-1 0 0,1 0 0,1-1 0,-1 1 0,0 0 0,0 0 0,1 0 0,-1 0 0,1 0 0,-1-1 0,1 1 0,0 0 0,0 0 0,0-1 0,0 1 0,0 0 0,0-1 0,0 1 0,1-1 0,-1 0 0,0 1 0,1-1 0,-1 0 0,1 0 0,0 0-1,-1 0 1,1 0 0,0 0 0,-1-1 0,1 1 0,0 0-18,7 2 30,-1 0-1,1 0 0,0-1 1,-1 0-1,1-1 1,0 0-1,0 0 0,0-1 1,0 0-1,0-1 1,0 0-1,0 0 0,0-1 1,-1 0-1,2-1-29,1 0 29,-1 0 0,0 0-1,-1-1 1,1-1 0,-1 0 0,0 0-1,0 0 1,0-1 0,-1-1-1,1 1 1,-2-1 0,8-8-29,-14 13 7,1 0 1,0 1 0,-1-1-1,0 0 1,1 0-1,-1 0 1,0 0 0,0 0-1,0 0 1,0-1 0,0 1-1,-1 0 1,1 0-1,-1-1 1,1 1 0,-1 0-1,0-1 1,0 1-1,0 0 1,0-1 0,-1 1-1,1 0 1,0-1-1,-1 1 1,0-1-8,-1 0 3,0 0 1,0 1-1,0-1 0,0 1 1,-1-1-1,1 1 1,-1 0-1,1 0 0,-1 0 1,0 0-1,0 0 0,0 1 1,0-1-1,0 1 0,0 0 1,-1 0-4,-7-3 3,0 1 0,0 1 0,-1 0-1,1 0 1,-1 1 0,1 0 0,-1 1 0,0 1 0,1 0 0,-2 0-3,12-1 0,0 0 1,0 0-1,0 0 0,0 1 0,0-1 0,-1 0 1,1 1-1,0-1 0,0 1 0,0-1 0,0 1 1,0-1-1,0 1 0,0 0 0,0-1 0,1 1 0,-1 0 1,0 0-1,0 0 0,0-1 0,1 2 0,0-2-96,0 1 0,0 0 0,0-1-1,0 1 1,1-1 0,-1 1 0,0 0 0,0-1-1,1 1 1,-1-1 0,0 1 0,1-1 0,-1 1-1,1-1 1,-1 1 0,1-1 0,-1 1 0,1-1-1,-1 0 1,1 1 0,-1-1 0,1 0 0,0 1-1,-1-1 1,1 0 96,4 3-1563,1 0-1,0-1 0,0 0 1,0 0-1,0-1 1,6 2 1563,16-1-5864</inkml:trace>
  <inkml:trace contextRef="#ctx0" brushRef="#br0" timeOffset="14880.34">3916 2461 4873,'4'1'499,"0"0"1,0 1-1,-1-1 1,1 1-1,-1 0 0,1 0 1,-1 1-1,0-1 1,0 0-1,0 1 0,0 0 1,0 0-1,0 0 0,-1 0 1,0 0-1,1 0 1,-1 1-1,-1-1 0,1 1 1,0 0-1,-1-1 1,0 1-1,1 0 0,-2 0-499,1 1 284,0 0-1,-1 0 0,0 0 1,0 0-1,-1 0 0,1-1 0,-1 1 1,0 0-1,0 0 0,-1 0 0,1-1 1,-1 1-1,0-1 0,-1 1 1,1-1-1,-1 0 0,1 0 0,-1 0 1,-1 0-284,-3 6 1191,11-11-74,20-16 164,-10 6-1523,1-1 283,0 1-1,1 1 1,0 1 0,17-7-41,-26 13 20,1 0 0,0 0 1,-1 1-1,1 1 0,0-1 0,0 1 1,0 0-1,0 1 0,0 0 1,0 0-1,0 1 0,0 0 1,0 0-1,8 3-20,-10-2 39,-1 0 0,1 1 0,0 0 0,-1 0 0,1 0 0,-1 1 0,0 0 0,0 0 0,0 0 1,-1 0-1,1 1 0,-1 0 0,0 0 0,2 3-39,6 12 335,-1 0 0,0 0 0,3 13-335,-6-14 207,0-1 0,2 1-1,0-1 1,3 1-207,-13-19 44,1 1-1,0 0 1,-1-1 0,1 1-1,-1 0 1,1-1-1,-1 1 1,1 0 0,-1 0-1,1 0 1,-1 0-1,0-1 1,1 1 0,-1 0-1,0 0 1,0 0-1,0 0 1,0 0 0,0 0-1,0 0 1,0 0 0,0 0-1,0 0 1,0-1-1,0 1-43,-19 12-3279,16-12 2370,-15 8-2562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55:35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121 485 3857,'-7'-20'11259,"10"7"-7664,0 9-3508,1 1-1,-1 0 0,1 0 1,0 1-1,0-1 1,0 1-1,1 0 0,1-1-86,-3 1 336,17-9-112,-12 5-112,0 1-1,1 0 1,0 1 0,0 0-1,0 1 1,0 0 0,1 0-1,-1 1 1,10-2-112,617-36 1825,-516 36-1660,817-18 552,-255 9-349,-4-24-98,-167 6-161,-439 28-95,355-8 57,-325 13-50,-1 6-1,1 3 1,18 9-21,-11-3 53,-97-16-38,-1 0 0,0-1 1,0-1-1,0 0 1,0 0-1,0-1 1,0 0-1,8-4-15,-18 6-1,-1 0 1,1 0-1,0 0 1,-1-1-1,1 1 1,0 0-1,-1 0 1,1-1-1,-1 1 1,1 0-1,-1-1 1,1 1-1,-1-1 1,1 1-1,-1-1 1,1 1-1,-1-1 1,1 1-1,-1-1 1,0 0-1,1 1 1,-1-1-1,0 1 1,0-1-1,1 0 1,-1 1-1,0-1 1,0 0-1,0 1 1,0-1-1,0 0 1,0 1-1,0-1 1,0 0 0,-15-22-188,-35-15-97,49 37 288,-260-169-39,251 161 30,10 6-10,21 7-37,34 15-45,89 34-2,-48-18 40,76 39 60,-145-60-3,-1 0 0,-1 2-1,-1 0 1,0 2-1,-1 1 1,0 1 0,-2 0-1,8 12 4,-23-25-2,0 0-1,-1 1 1,1 0 0,-2 0 0,1 1-1,-1-1 1,0 1 0,-1 0-1,0 0 1,0 3 2,-2-9 1,-1 1-1,1-1 1,-1 1-1,0-1 1,0 1-1,0-1 1,-1 1 0,1 0-1,-1-1 1,0 0-1,0 1 1,0-1-1,0 1 1,-1-1-1,1 0 1,-1 0 0,0 0-1,0 0 1,0 0-1,0 0 1,-1-1-1,1 1 1,-1-1-1,1 1 1,-1-1 0,0 0-1,-2 2 0,-21 11 100,-1 0 0,0-2 1,0-1-1,-2-1 0,-25 6-100,-46 9-2150,-9-4 2150,70-14-2005,-21 3-1494</inkml:trace>
  <inkml:trace contextRef="#ctx0" brushRef="#br0" timeOffset="537.12">395 90 4969,'-34'8'8840,"-8"18"-8828,31-18 890,-20 15-131,1 1-1,1 1 1,1 2-1,1 1 1,2 1-1,0 1 1,2 1-1,-14 27-770,30-47 159,0 0 1,0 1-1,2 0 0,-1 0 0,1 0 1,1 1-1,0 0 0,1 0 0,0 2-159,2-11 52,1 0 0,0 0 1,0 0-1,0 0 0,0 0 0,1 0 0,-1 0 0,1 0 0,0-1 0,1 1 0,-1 0 0,0 0 0,1-1 0,0 1 0,0-1 0,0 0 0,0 1 1,1-1-1,-1 0 0,1 0 0,0-1 0,0 1 0,0 0 0,0-1 0,0 0 0,0 1 0,1-2 0,-1 1 0,1 0 0,-1 0 0,1-1 0,2 1-52,17 4 154,-1-1-1,1-1 1,1-1-1,-1 0 1,0-2-1,1-1 1,-1-1-1,14-3-153,82 2 916,-40 10-4256,-10 2 1026</inkml:trace>
  <inkml:trace contextRef="#ctx0" brushRef="#br0" timeOffset="43108.35">177 1037 7842,'15'7'1014,"-4"-2"-197,-10-1 4108,-4 2-4541,0 0 0,0 0 0,1 1 0,0-1 0,1 0 0,-1 1 0,1-1 0,0 1 0,1 0 0,0-1-384,-2 7 366,-3 49 594,3 1 1,2-1-1,4 16-960,0-8 673,-4 1 1,-4 28-674,24-525 788,-20 418-757,-1 0 0,0-1-1,0 1 1,0 0 0,-2-5-31,2 11 27,1 1 0,0-1-1,-1 1 1,1-1 0,-1 1-1,1-1 1,-1 1 0,0 0-1,0-1 1,1 1 0,-1 0-1,0 0 1,0-1 0,0 1-1,0 0 1,-1 0 0,1 0-1,0 0 1,0 0 0,-1 1-1,1-1 1,0 0 0,-1 1-1,1-1 1,-1 1 0,1-1 0,-1 1-1,1-1 1,-1 1 0,1 0-1,-1 0 1,1 0 0,-1 0-1,0 0-26,1 0 22,-1 1 0,1 0 0,-1-1 0,1 1 0,0 0 0,-1 0 0,1 0 0,0 0 1,0 0-1,0 0 0,-1 0 0,1 0 0,1 0 0,-1 1 0,0-1 0,0 0 0,0 1 0,1-1 0,-1 0 0,0 1 0,1-1 0,-1 1 0,1-1 0,0 1 0,0-1 0,-1 1 0,1-1 0,0 1 0,0 0 0,0-1 0,1 1 0,-1-1-22,0 7 28,0-1 0,1 0 0,0 0 0,1-1 0,-1 1-1,3 6-27,-1-5 9,1 1-1,-1-1 0,2 0 1,-1-1-1,1 1 0,0-1 1,1 0-1,-1 0 0,1 0 0,1-1 1,-1 0-1,1 0 0,1-1 1,-1 0-1,0 0 0,1 0 0,0-1 1,2 0-9,-1 0 6,1-2 0,-1 1 0,1-1 1,0 0-1,0-1 0,0 0 1,0-1-1,0 0 0,0-1 0,0 1 1,0-2-1,0 0 0,0 0 0,-1-1 1,1 0-1,3-2-6,3-2 15,0-1-1,0 0 1,-1-1-1,-1-1 1,1 0 0,-2-1-1,1 0 1,-1-1-1,-1-1 1,-1 0 0,1-1-1,5-10-14,-10 14 77,0-1-1,-1 1 1,0-1 0,-1 0-1,0 0 1,-1-1-1,0 0 1,-1 1-1,0-1 1,-1 0-1,0-1 1,-1 1 0,0 0-1,-1 0 1,-1-1-1,0-4-76,15 68 203,3 0 0,1-1 0,3-1 0,2-1 0,26 39-203,-2 2 168,-43-80-153,0-1-1,1 1 1,1-1-1,-1 0 1,2 0-1,-1 0 1,1-1-1,0 0 1,1 0-15,-5-4 7,0-1 0,1 0-1,-1 0 1,1-1 0,-1 1 0,1-1-1,0 0 1,-1 0 0,1 0 0,0 0-1,0-1 1,0 1 0,0-1 0,-1 0 0,1 0-1,0 0 1,0-1 0,0 0 0,0 1-1,-1-1 1,1-1 0,0 1 0,-1 0 0,3-2-7,-1 1 12,1-1 0,0 0 0,-1-1 0,0 1 0,0-1 0,0 0 0,0 0 0,-1-1 0,1 1 0,-1-1 0,0 0 0,-1 0 0,1-1 0,-1 1 0,0-1 0,0 1 0,-1-1 0,1 0 0,-2 0 1,1 0-1,0 0 0,-1-1 0,0 1 0,0-6-12,-1 7 5,0 1 0,-1 0 1,1 0-1,-1-1 0,0 1 1,0 0-1,0 0 0,-1 0 0,1 0 1,-1 0-1,0 0 0,0 0 1,0 0-1,-1 1 0,1-1 1,-1 1-1,0 0 0,0-1 0,0 1 1,0 1-1,-1-1 0,1 0 1,-1 1-1,0 0 0,1 0 1,-1 0-1,0 0 0,0 1 0,0-1 1,-1 1-1,1 0 0,0 0 1,0 1-1,-1-1 0,1 1 1,-3 0-6,3-1 0,-1 1 1,0 0-1,0 0 1,1 0-1,-1 0 1,0 1-1,0 0 1,1 0 0,-1 0-1,1 1 1,-1 0-1,1-1 1,0 1-1,-1 1 1,1-1-1,0 1 1,0 0 0,1-1-1,-1 2 1,1-1-1,-2 1 0,3 0 1,0-1-1,-1 1 0,1 0 0,1 0 0,-1 0 1,1 0-1,-1 0 0,1 0 0,0 0 1,1 0-1,-1 0 0,1 1 0,-1-1 1,1 0-1,1 0 0,-1 1 0,1-1 1,-1 0-1,1 0 0,0 0 0,1 0 0,-1 0 1,1 0-1,0 1 0,1 2-4,0 0 1,1-1 0,-1 1-1,2-1 1,-1 0-1,0 0 1,1-1-1,0 1 1,1-1-1,-1 0 1,1-1-1,0 1 1,0-1-1,0 0 1,1 0 3,4 1-15,0 0-1,0-1 1,0 0 0,0-1 0,1-1-1,-1 1 1,1-2 0,0 0 0,2 0 15,9-1-46,-1 0 0,0-2 0,0-1 0,0-1 0,0 0 0,-1-2 0,1 0 0,-1-2 0,18-9 46,-20 8-269,-1-2-1,0 0 0,0-1 1,11-11 269,-24 20-24,-1-1 0,1 0 0,-1 0 0,-1 0 0,1-1 0,0 1 0,-1-1 0,0 0 0,0 0 0,-1 0 0,1 0 0,-1 0 0,0 0 0,0-1 0,-1 1 0,1-1 0,-1 0 0,-1 1 0,1-4 24,-2 5 2,0 0-1,0 0 1,0 0-1,-1 0 1,1 0-1,-1 0 0,0 0 1,0 1-1,0-1 1,-1 1-1,1-1 1,-1 1-1,0 0 0,0 0 1,0 0-1,0 1 1,0-1-1,-1 1 0,1-1 1,-1 1-1,0 0 1,0 1-1,1-1 1,-1 1-1,0-1 0,-4 1-1,-3-3 7,-1 1 0,1 0 0,-1 1-1,0 1 1,0 0 0,0 0-1,0 1 1,-10 2-7,22-2 0,0 0-1,0-1 1,-1 1-1,1 0 1,0 0-1,0 0 1,0 0-1,-1 0 0,1 0 1,0 0-1,0 0 1,-1 0-1,1 0 1,0 0-1,0 0 1,0 0-1,-1 0 1,1 1-1,0-1 1,0 0-1,-1 0 1,1 0-1,0 0 1,0 0-1,0 0 1,0 0-1,-1 1 1,1-1-1,0 0 1,0 0-1,0 0 1,0 0-1,0 1 1,-1-1-1,1 0 0,0 0 1,0 0-1,0 1 1,0-1-1,0 0 1,0 0-1,0 1 1,0-1-1,0 0 1,0 0-1,0 0 1,0 1-1,0-1 1,0 0-1,0 0 1,0 1-1,0-1 1,13 10-23,22 6-8,21 0 15,-18-5 10,-1 0 0,4 5 6,-32-12 0,-1-1 0,0 1 0,0 1 0,0 0 1,-1 0-1,0 0 0,1 1 0,-2 0 0,1 0 0,-1 1 0,2 3 0,-5-8 2,-2 1 0,1 0 0,0-1 0,0 1 0,-1 0 0,1-1-1,-1 1 1,0 0 0,0 0 0,0 0 0,-1 0 0,1 1 0,0-1 0,-1 0 0,0 0 0,0 0-1,0 0 1,0 0 0,-1 0 0,1 1 0,-1-1 0,0 0 0,1 0 0,-1 0 0,-1 0 0,1 0-1,0-1 1,-1 1 0,0 0 0,1-1 0,-1 1 0,0-1 0,0 1 0,-1-1 0,1 0 0,0 0-1,-1 0 1,1 0 0,-1 0 0,0-1 0,-2 2-2,-10 5 23,0 0 1,0-2-1,0 0 0,-1 0 1,0-1-1,0-1 1,-6 0-24,-34 7 517,56-11-527,0 0 0,0 0 0,0 0-1,0 0 1,0 0 0,0-1 0,0 1 0,0 0 0,0 0 0,0 0 0,0 0-1,0 0 1,0 0 0,0 0 0,0 0 0,0 0 0,1 0 0,-1 0 0,0 0-1,0 0 1,0 0 0,0 0 0,0-1 0,0 1 0,0 0 0,0 0-1,-1 0 1,1 0 0,0 0 0,0 0 0,0 0 0,0 0 0,0 0 0,0 0-1,0 0 1,0 0 0,0 0 0,0 0 0,0 0 0,0-1 0,0 1-1,0 0 1,0 0 0,0 0 10,10-5-2504,-4 3 256,9-8-1820</inkml:trace>
  <inkml:trace contextRef="#ctx0" brushRef="#br0" timeOffset="44057.11">1658 1300 6761,'-1'-1'-68,"-2"-13"1805,-5-9 6064,0 17-1167,0 26-4364,6-11-2159,1 0 1,0 0 0,0 0-1,1-1 1,0 1 0,1 0-1,0 0 1,0 0-1,1 0 1,0-1 0,0 1-1,1-1 1,1 1 0,1 3-112,-4-10 9,0 0 1,0 0-1,0 0 1,0-1-1,0 1 1,0 0-1,1-1 1,-1 1-1,1-1 1,-1 1-1,1-1 1,-1 0-1,1 0 1,0 0-1,0 0 1,0 0-1,-1 0 1,1 0-1,0 0 1,0-1-1,0 1 1,0-1-1,1 1-9,1-1 12,0 0 0,-1 0-1,1-1 1,0 1-1,0-1 1,0 0-1,-1 0 1,1 0-1,0 0 1,-1-1 0,1 1-1,0-2-11,3-1 13,0 1-1,-1-2 1,1 1-1,-1-1 1,0 0-1,-1 0 1,1-1 0,-1 1-1,0-1 1,-1 0-1,1-1 1,1-4-13,2-32 47,-11 22 749,3 20-751,0 1-1,-1 0 1,1-1 0,0 1-1,0 0 1,0 0-1,-1-1 1,1 1 0,0 0-1,-1-1 1,1 1 0,0 0-1,-1 0 1,1 0 0,0-1-1,-1 1 1,1 0 0,0 0-1,-1 0 1,1 0 0,0 0-1,-1 0 1,1 0 0,0-1-1,-1 1 1,1 0 0,-1 0-1,1 0 1,0 1 0,-1-1-1,1 0 1,0 0 0,-1 0-1,1 0 1,-1 0-1,1 0 1,0 0 0,-1 1-1,1-1 1,0 0 0,-1 0-45,0 2 9,1 0-1,-1 0 1,0 1 0,1-1 0,-1 0-1,1 0 1,0 0 0,0 0 0,0 0-1,0 1 1,0-1 0,0 0 0,0 0 0,1 0-1,-1 0 1,1 0 0,-1 1 0,1-1-1,0 0-8,0 4-49,0-1 0,1 1-1,-1 0 1,1-1 0,0 0-1,1 1 1,-1-1 0,1 0-1,0 0 1,0 0 0,1-1-1,-1 1 1,1-1 0,0 0-1,0 0 1,0 0 0,1 0-1,0-1 1,-1 0 0,1 0-1,0 0 1,0-1 0,1 1-1,-1-1 1,1 0-1,-1-1 1,1 1 0,-1-1-1,1 0 1,0-1 0,0 1 49,2-1-755,-1-1 0,0 0 0,1 0 0,-1 0 0,0-1 0,0 0 0,0 0 1,0-1-1,0 0 0,-1 0 0,1-1 0,-1 0 0,0 0 0,0 0 0,0-1 0,0 1 1,2-5 754,-1 2-509,-1 0 0,0-1 1,0 0-1,-1 0 0,0-1 0,0 0 1,0-2 508,11-41 6376,-11 64-1777,5 13-4669,-2 1 367,-2-1 0,0 1 1,-1 6-298,-4-54 381,1 0 1,1 1-1,1-1 0,6-16-381,-10 36 15,1 0 0,-1 1-1,1-1 1,0 0-1,0 1 1,-1-1 0,1 0-1,0 1 1,0 0-1,1-1 1,-1 1 0,0-1-1,0 1 1,1 0-1,-1 0 1,0 0 0,1 0-1,-1 0 1,1 0-1,0 0 1,-1 0-1,1 1 1,0-1 0,-1 1-1,1-1 1,0 1-1,0-1 1,1 1-15,6 0-5,0 0-1,0 0 1,0 1 0,0 0 0,5 2 5,24 2 24,-17-5-16,0 0-1,0-1 0,20-4-7,-36 4 4,0 0-1,-1 0 0,1 0 1,-1-1-1,1 1 0,-1-1 0,1 0 1,-1 0-1,0-1 0,0 1 1,0-1-1,0 0 0,0 0 0,-1 0 1,1-1-1,-1 1 0,0-1 1,0 0-1,0 0 0,-1 0-3,-1 4 1,-1-1 0,0 1 0,1 0 0,-1-1 0,0 1 0,1-1 0,-1 1 0,0-1 0,0 1 0,0-1 0,1 1 0,-1-1 0,0 1 0,0-1 0,0 0 0,0 1 0,0-1 0,0 1 0,0-1 0,0 1 0,0-1-1,0 1 1,0-1 0,-1 1 0,1-1 0,0 1 0,0-1 0,0 1 0,-1-1 0,1 1 0,0-1 0,-1 1 0,1-1-1,-18 1 0,-19 17 75,30-11-5,0 0-1,1 1 1,-1 0-1,2 0 1,-1 0 0,1 1-1,0 0 1,0 0-1,1 0 1,0 0 0,0 3-70,3-8 23,0 0 1,0 0-1,1 0 1,0 0-1,-1 0 1,1 0-1,0 0 1,0 0-1,1 0 0,-1 0 1,0 0-1,1 0 1,0 0-1,0 0 1,0-1-1,0 1 1,0 0-1,1-1 1,-1 1-1,1 0 1,0-1-1,-1 0 1,1 1-1,0-1 1,0 0-1,1 0 1,-1 0-1,0 0 1,1-1-1,-1 1 0,1-1 1,0 1-1,-1-1 1,1 0-1,0 0 1,1 1-24,19 5 123,0-1 0,0-1 0,1-1 0,-1-2 0,1 0 0,-1-1 0,1-1 0,0-1 0,2-2-123,84 2-4304,-76 5 1168</inkml:trace>
  <inkml:trace contextRef="#ctx0" brushRef="#br0" timeOffset="45142.21">3418 1128 8698,'-22'-79'3102,"21"77"-2911,1 1 0,0 0 0,-1 0 0,1 0 1,-1 0-1,1 0 0,-1-1 0,1 1 0,-1 0 0,0 0 0,1 0 1,-1 0-1,0 1 0,0-1 0,0 0 0,0 0 0,0 0 0,0 1 1,-1-1-192,2 1 74,-1 0 0,1 0 0,-1 0 0,0 0 1,1 0-1,-1 0 0,1 0 0,-1 0 0,1 1 1,-1-1-1,1 0 0,-1 1 0,1-1 0,-1 0 1,1 1-1,-1-1 0,1 0 0,-1 1 1,1-1-1,-1 1 0,1-1 0,0 1 0,-1-1 1,1 1-1,0-1 0,0 1-74,-15 33 1848,11-18-1431,1-1-1,0 1 0,2 0 1,-1-1-1,2 1 0,0 0 1,1 3-417,19 111 1157,-13-96-918,-2 0-1,-1 0 0,-1 0 1,-2 11-239,-1-45 12,0 1 1,0-1-1,1 0 1,-1 1-1,0-1 1,0 1-1,0-1 1,0 0-1,0 1 1,0-1-1,0 0 1,0 1-1,0-1 1,0 1-1,0-1 1,0 0-1,0 1 1,0-1-1,0 1 1,-1-1-1,1 0 1,0 1-1,0-1 1,0 0-1,-1 1 1,1-1-1,0 0 1,0 1-1,-1-1 1,1 0-1,0 0 1,0 1-1,-1-1 1,1 0-1,0 0 1,-1 0-1,1 1 1,0-1-1,-1 0 1,1 0-1,-1 0 1,1 0-1,0 0 1,-1 0-1,1 0 1,0 0-1,-1 0-12,-14-17 428,-11-32 85,2-6-173,6 16-112,1-1 1,2-1-1,2-1 0,-6-31-228,18 65 8,0-1-1,0 1 0,1 0 0,0-1 0,0 1 1,1-1-1,0 1 0,1 0 0,0-1 0,0 1 1,1 0-1,-1 0 0,2 0 0,-1 1 0,1-1 1,1 1-8,1-3 12,1 1 1,1 1-1,-1-1 1,2 1-1,-1 0 1,1 1-1,0 0 0,0 0 1,1 1-1,0 1 1,1-1-13,9-4 43,1 2 0,0 0 1,0 2-1,0 0 0,1 1 0,0 1 1,0 1-1,0 2 0,0 0 0,1 1 1,17 2-44,-22 1-1534,-1 0 1,0 1 0,0 1 0,0 1 0,6 3 1533,18 10-5772</inkml:trace>
  <inkml:trace contextRef="#ctx0" brushRef="#br0" timeOffset="45519.24">3389 1329 10490,'-1'0'3697,"-26"1"616,28 3-2641,9 2-711,6 3-177,4-2-424,9 4-136,1-4-104,5-2 248,5-6 152,5-1 1504,-4-4-6569,5 4 2849</inkml:trace>
  <inkml:trace contextRef="#ctx0" brushRef="#br0" timeOffset="45520.24">3742 1361 8810,'28'-2'3681,"-45"11"536,2 6-2233,2 4-432,0 0-455,1 3-377,7-1-400,5 2-120,5-6-96,9 0 864,6-6 1064,10-5-6560,0-10 3407</inkml:trace>
  <inkml:trace contextRef="#ctx0" brushRef="#br0" timeOffset="45917.21">3880 1158 7001,'-11'-2'2609,"-1"-1"184,4-1-1593,8 4-968,2 5-48,12 1-584,1 1-2393,9 5 641</inkml:trace>
  <inkml:trace contextRef="#ctx0" brushRef="#br0" timeOffset="46263.12">3966 1198 2136,'39'44'3040,"-35"-37"-1935,1 0-1,-1 0 1,0 0-1,-1 1 0,0-1 1,0 1-1,0 0 1,-1 0-1,-1 0 1,2 7-1105,-1-1 1027,0 0-1,-1 0 1,-1 0 0,0 1-1,-1-1 1,0 0 0,-1 0 0,-3 8-1027,27-55 3605,25-13-3920,-36 35 613,-10 10-293,64-54 105,-61 52-107,1-1 1,0 1-1,0 1 0,0-1 0,0 1 1,1-1-1,-1 2 0,0-1 0,1 1 1,0-1-1,4 1-3,-9 1 1,-1 0 0,1 0 1,-1 0-1,1 0 0,0 0 0,-1 0 1,1 0-1,-1 0 0,1 1 0,-1-1 0,1 0 1,-1 0-1,1 1 0,-1-1 0,1 0 1,-1 0-1,1 1 0,-1-1 0,1 1 0,-1-1 1,1 0-1,-1 1 0,0-1 0,1 1 1,-1-1-1,0 1 0,0-1 0,1 1 0,-1-1 1,0 1-2,2 24 41,-15 35 28,9-46-57,2-4 76,0 0 1,0 0-1,1 0 0,1 1 1,-1-1-1,2 0 1,-1 0-1,2 4-88,-1-11-167,-1 0 0,1 0 1,0 0-1,1 0 0,-1 0 0,0 0 0,1 0 0,0 0 1,0-1-1,0 1 0,0 0 0,1 0 167,-1-1-677,1 0 0,0 1-1,0-1 1,0 0 0,0-1-1,0 1 1,1 0 0,-1-1 0,1 0-1,-1 0 1,1 0 0,3 0 677,28 3-6444</inkml:trace>
  <inkml:trace contextRef="#ctx0" brushRef="#br0" timeOffset="46596.15">4640 1372 10058,'0'-2'454,"0"-1"0,-1 1 0,1-1-1,-1 1 1,0 0 0,0-1 0,0 1 0,0 0-1,0-1 1,0 1 0,-1 0 0,1 0 0,0 0-1,-1 0 1,0 0 0,0 1 0,1-1 0,-1 0 0,0 1-1,0-1 1,-1 1 0,1 0 0,0 0 0,0 0-1,-1-1-453,-2 1 331,-1 0 0,1 0-1,0 0 1,0 1-1,-1 0 1,1 0 0,0 0-1,-1 0 1,1 1 0,0 0-1,0 0 1,-2 1-331,-2 0 112,1 0 0,-1 1 1,1 1-1,0-1 1,0 1-1,0 0 0,0 1 1,1 0-1,0 0 1,0 1-1,0 0 0,1 0 1,0 0-1,0 1 0,-1 2-112,6-8 8,0 0 0,0 1-1,1-1 1,-1 1-1,0-1 1,1 1-1,-1-1 1,1 1-1,0-1 1,-1 1-1,1-1 1,0 1-1,0 0 1,0-1 0,0 1-1,0-1 1,1 1-1,-1-1 1,0 1-1,1-1 1,-1 1-1,1-1 1,-1 1-1,1-1 1,0 1-1,0-1 1,-1 0-1,1 1 1,1-1-8,1 2 7,0-1-1,0 1 1,0-1-1,0 0 1,1-1-1,-1 1 1,1 0 0,-1-1-1,1 0 1,0 0-1,0 0 1,1 0-7,11 2 13,0-1 1,0-1 0,0 0-1,0-1 1,11-2-14,52-14 54,-73 14-39,1 0-1,0 0 1,0-1-1,-1 0 0,0 0 1,1-1-1,-1 1 1,0-1-1,0-1-14,-7 6 12,0 1 0,0 0-1,0-1 1,1 1 0,-1 0 0,0 0 0,1 0 0,-1 0-1,1 0 1,0 0 0,-1 0 0,1 0 0,0 0 0,0 0-1,0 0 1,1 0 0,-1-1 0,0 1 0,1 0 0,-1 0-1,1 0 1,0 0 0,0 0 0,-1-1 0,1 1 0,1 1-12,22 33-36,-24-35-24,1 0-1,0-1 1,-1 1 0,1-1 0,0 1 0,0-1-1,-1 1 1,1-1 0,0 1 0,0-1-1,0 0 1,0 0 0,0 1 0,0-1 0,-1 0-1,1 0 1,0 0 0,0 0 0,0 0-1,0 0 1,0 0 0,0 0 0,0 0 0,0-1-1,0 1 1,-1 0 0,1-1 0,0 1-1,0 0 1,0-1 0,0 1 0,-1-1-1,1 1 1,0-1 0,-1 0 0,1 1 0,0-1-1,-1 0 1,1 1 0,0-2 60,19-27-4733,-6-23-5141,-12 20 3973</inkml:trace>
  <inkml:trace contextRef="#ctx0" brushRef="#br0" timeOffset="46959.27">4876 844 6569,'-1'-12'1534,"1"-8"2528,-1 0 1,-1 0-1,-4-12-4062,26 139 6511,-13 10-4396,-8-10-1414,-6 25-701,5-107 27,1-1 1,2 0-1,0 1 1,2-1-1,1 0 1,0 0-1,2 0 1,1 0-28,-5-17 6,1 0 1,0 0 0,1 0-1,-1 0 1,1-1 0,1 1 0,-1-1-1,1 0 1,0 0 0,0-1-1,1 0 1,3 3-7,-4-5 8,-1 0 0,1 0-1,0-1 1,1 0 0,-1 0-1,0 0 1,1 0 0,-1-1-1,0 0 1,1 0 0,0-1 0,-1 0-1,1 1 1,-1-2 0,1 1-1,0-1 1,-1 0 0,4-1-8,0 0 13,-1-1-1,1 0 1,-1 0 0,0-1 0,0 0 0,0-1 0,0 0 0,-1 0-1,0-1 1,0 1 0,0-2 0,4-4-13,-7 6 6,1 1 1,-2-1-1,1 0 1,0 0-1,-1-1 1,0 1-1,0 0 1,-1-1-1,0 0 1,0 0-1,0 1 1,0-1-1,-1 0 1,0 0-1,0-1 1,-1 1-1,0 0 1,0 0-1,0-1-6,0 4 0,-1 1 0,1 0 1,-1 0-1,0 0 0,1 0 0,-1 0 0,0 0 0,0 0 0,-1 0 0,1 0 1,0 0-1,-1 0 0,1 0 0,-1 1 0,1-1 0,-1 1 0,0-1 0,1 1 1,-1 0-1,0 0 0,0-1 0,0 1 0,0 1 0,0-1 0,0 0 1,-1 0-2,-2 0 1,1 0 0,-1 1-1,0-1 1,1 1-1,-1 0 1,0 0-1,1 0 1,-1 1 0,0 0-1,1 0 1,-1 0-1,1 0 1,-1 1 0,0-1-1,1 1 1,0 0-1,0 0 0,0 0 1,0 1-1,0-1 0,0 1 1,1 0-1,-1 0 1,1 0-1,0 0 0,0 1 1,-2 2 0,4-4-1,-1 0 1,1 1 0,0-1 0,0 1 0,0-1 0,1 0-1,-1 1 1,0 0 0,1-1 0,0 1 0,-1-1 0,1 1-1,0-1 1,0 1 0,1 0 0,-1-1 0,0 1 0,1-1-1,0 1 1,-1-1 0,1 1 0,0-1 0,0 1-1,1 0 1,3 4 1,0 0 0,0 0 0,1-1-1,0 0 1,0 0 0,0 0-1,1-1 1,0 0 0,0 0 0,0-1-1,1 1 1,-1-2 0,1 1-1,8 2 0,16 5 5,1-2 0,0 0-1,1-3-4,3 2 124,1-2 0,0-2 0,0-2 0,18-1-124,-35-2-1662,1-2 0,-1 0 0,3-1 1662,2-3-4007</inkml:trace>
  <inkml:trace contextRef="#ctx0" brushRef="#br0" timeOffset="137563.52">6080 1380 8170,'-1'-3'283,"0"-1"-1,0 1 1,0-1 0,-1 1 0,0-1-1,0 1 1,0 0 0,0 0 0,0 0-1,-1 0 1,1 0 0,-1 1 0,1-1-1,-1 1 1,0-1 0,0 1 0,-1 0 0,1 0-1,0 0 1,-1 1 0,1-1 0,-1 1-1,1 0 1,-1 0 0,1 0 0,-1 0-1,0 1 1,0 0 0,1-1 0,-1 1 0,0 1-1,0-1 1,-2 1-283,-7 0 289,0 0 0,0 2-1,0-1 1,1 1 0,-1 1 0,1 1 0,0-1-1,0 2 1,-4 2-289,7-3 115,-1 0-1,1 1 1,1 0 0,-1 1-1,1 0 1,0 0-1,0 1 1,1 0 0,0 0-1,1 0 1,-1 1-1,-2 7-114,8-15 5,1-1-1,-1 1 1,1 0-1,0-1 1,-1 1-1,1 0 1,0 0-1,0-1 1,0 1 0,0 0-1,0 0 1,-1-1-1,1 1 1,0 0-1,1 0 1,-1-1-1,0 1 1,0 0-1,0 0 1,0-1-1,1 1 1,-1 0-1,0-1 1,0 1-1,1 0 1,-1-1 0,1 1-1,-1 0 1,1-1-1,-1 1 1,1-1-1,-1 1 1,1-1-1,-1 1 1,1-1-1,0 1 1,-1-1-1,1 1 1,0-1-1,-1 0 1,1 0-1,0 1 1,-1-1 0,1 0-1,0 0 1,0 0-1,-1 0 1,1 0-1,0 0 1,0 0-1,-1 0 1,1 0-1,0 0 1,0 0-1,-1 0 1,1 0-1,0-1 1,0 1-5,5-1 15,0 0 1,1-1 0,-1 0-1,-1 0 1,1 0-1,4-2-15,3-5 34,0 1 0,-1-2 0,0 0 0,0 0 0,-1-1 0,-1 0 0,0-1 0,-1 0 0,0-1 0,0 0 0,-1 0 0,4-11-34,12-30 248,-2 0 0,10-44-248,-15 47 154,-11 32-56,18-61 391,-23 74-399,0 0-1,0 1 1,-1-1-1,1 0 1,-1 0-1,-1 0 1,1 0-1,-1 0 1,0 0 0,0 0-1,-1 1 1,1-1-90,1 5 6,0 1 1,0 0 0,0 0-1,0 0 1,-1 0 0,1 0 0,0-1-1,0 1 1,0 0 0,0 0-1,0 0 1,0 0 0,0 0 0,0 0-1,0-1 1,0 1 0,0 0-1,0 0 1,-1 0 0,1 0 0,0 0-1,0 0 1,0 0 0,0 0-1,0 0 1,0 0 0,-1-1 0,1 1-1,0 0 1,0 0 0,0 0-1,0 0 1,0 0 0,-1 0 0,1 0-1,0 0 1,0 0 0,0 0-1,0 0 1,0 0 0,0 0 0,-1 0-1,1 0 1,0 1 0,0-1-1,0 0 1,0 0 0,0 0-1,-1 0 1,1 0 0,0 0 0,0 0-1,0 0 1,0 0 0,0 0-1,0 1 1,0-1 0,0 0 0,0 0-1,-1 0-6,-6 14 136,-3 22-76,0 12-7,-1 2 174,2 1 0,-2 50-227,10-89 25,1 1-1,0-1 1,1 1-1,0 0 1,1-1-1,1 0 1,0 1-1,0-1 1,1 0-1,0-1 0,1 1 1,1-1-1,0 0 1,5 7-25,-7-13 7,1 0 0,1 0 0,-1-1 0,1 1 0,-1-1 0,1 0 1,1-1-1,-1 1 0,0-1 0,1-1 0,0 1 0,-1-1 0,1 0 0,0-1 0,0 1 0,0-1 1,0-1-1,0 1 0,1-1 0,-1-1 0,0 1 0,6-2-7,6-1 20,0 0 0,0-2 1,0 0-1,-1-1 0,0 0 0,0-2 0,15-8-20,-17 3 42,-22 9 12,-32 8 10,23 0-44,-1 1 0,1 1 0,0 0 0,-12 8-20,21-11 6,0 0 0,1 1-1,-1 0 1,1 0 0,-1 1-1,1-1 1,1 1 0,-1 0-1,1 0 1,0 1 0,0 0-1,-3 4-5,6-8 1,1-1 0,-1 1 0,0-1-1,1 1 1,-1-1 0,1 1-1,-1-1 1,1 1 0,0-1 0,0 1-1,0-1 1,0 1 0,0 0 0,0-1-1,0 1 1,0-1 0,0 1-1,1-1 1,-1 1 0,1-1 0,-1 1-1,1-1 1,0 1 0,0-1 0,0 1-1,1 0 2,0 0 0,0 0 0,1 0 0,-1 0 1,0 0-1,1-1 0,0 1 0,-1-1 1,1 0-1,0 0 0,0 0 0,-1 0 0,2 0-2,12 2 75,1 0 0,-1-1-1,1-1 1,13-1-75,36-2-727,33-7 727,11-5-4320,-19-1 165</inkml:trace>
  <inkml:trace contextRef="#ctx0" brushRef="#br0" timeOffset="138288.66">6956 530 10114,'-8'-32'2378,"-2"-6"2664,10 38-5005,0 0 0,0 0 0,0 0-1,0 0 1,0 0 0,0 0 0,0 1 0,0-1 0,0 0 0,0 0 0,0 0 0,0 0 0,0 0 0,0 0 0,0 0 0,0 0 0,0 0 0,0 0 0,0 0 0,0 0 0,0 0 0,0 1 0,0-1 0,0 0 0,-1 0 0,1 0 0,0 0 0,0 0 0,0 0 0,0 0 0,0 0 0,0 0 0,0 0 0,0 0 0,0 0 0,0 0-1,0 0 1,-1 0 0,1 0 0,0 0 0,0 0 0,0 0 0,0 0 0,0 0 0,0 0 0,0 0 0,0 0 0,0 0 0,0 0 0,-1 0-37,1 26 509,-4 274 2690,0-115-1532,9 40-1667,-4-206 21,0 0 1,2-1-1,0 1 0,1 0 0,1-1 0,1 0 0,0 0 0,9 16-21,-11-28-30,0 0-1,0 0 1,0 0 0,1-1-1,0 1 1,0-1 0,0 0-1,1-1 1,-1 1-1,1-1 1,0 0 0,0-1-1,1 1 1,-1-1 0,1 0-1,0-1 1,0 0-1,0 0 1,0 0 0,0-1-1,0 0 1,0 0 0,0-1-1,4 0 31,5-1-246,1 0 0,-1-1-1,0 0 1,0-2 0,0 0 0,-1-1-1,1 0 1,-1-1 0,13-8 246,-19 10-39,-1-1 0,1 0 1,-1 0-1,0-1 0,0 0 1,-1 0-1,1-1 0,-1 0 1,-1-1-1,0 1 0,0-1 1,0-1-1,-1 1 0,0-1 1,-1 1-1,3-8 39,-5 12 21,-1 1-1,0 0 1,-1-1 0,1 1-1,0-1 1,-1 1-1,0-1 1,0 1 0,0-1-1,0 1 1,-1-1 0,1 1-1,-1-1 1,0 1 0,0-1-1,0 1 1,0 0 0,-1-1-1,1 1 1,-1 0 0,-1-1-21,0 0 74,-1 0 0,1 1 1,-1-1-1,0 1 0,0 0 1,-1 0-1,1 1 0,-1-1 1,1 1-1,-1 0 0,0 0 1,1 1-1,-5-2-74,-7 0 222,0 0 0,1 1 1,-1 1-1,0 0 0,0 1 1,0 1-1,0 0 0,0 1 1,-1 1-223,15-3 19,0 1-1,0-1 1,0 0 0,0 1 0,0-1 0,0 1 0,0-1 0,0 1 0,0 0 0,0 0-1,1 0 1,-1 0 0,0 0 0,0 0 0,1 1 0,-1-1 0,1 0 0,-1 1 0,1 0-1,0-1 1,0 1 0,-1 0 0,1-1 0,0 1 0,0 0 0,1 0 0,-1 0 0,0 0-1,1 0 1,-1 0 0,1 0 0,-1 0 0,1 1-19,1-1 4,0 1 0,0 0 0,0-1 0,0 1-1,0-1 1,1 1 0,-1-1 0,1 0 0,-1 0 0,1 1 0,0-1-1,0 0 1,0-1 0,0 1 0,0 0 0,1 0 0,-1-1 0,0 0-1,1 1 1,-1-1 0,1 0 0,0 0 0,-1 0 0,3 0-4,22 6 17,-1-1 0,27 3-17,-29-6 15,0 1 0,0 1-1,0 2 1,1 1-15,-24-8 9,-1 1 0,1-1 1,-1 0-1,1 1 0,-1-1 0,1 1 0,-1-1 0,0 1 0,1 0 1,-1-1-1,0 1 0,1-1 0,-1 1 0,0 0 0,0-1 0,0 1 1,1-1-1,-1 1 0,0 0 0,0-1 0,0 1 0,0 0 0,0-1 1,0 1-1,0 0 0,-1-1 0,1 1 0,0 0 0,0-1 0,0 1 0,-1 0 1,1-1-1,0 1 0,-1-1-9,-12 31 565,5-15-238,8-13-296,-1 0 0,1 0 0,0 0 0,0 0 0,0 0 0,0 0 0,0 0 0,0 0 0,1 0 0,0 0 0,-1-1 0,1 1 0,0 0 0,1 0 0,-1-1 0,0 1-1,1 0 1,-1-1 0,1 1 0,0-1 0,0 0 0,0 0 0,0 0 0,0 0 0,0 0 0,1 0 0,-1 0 0,1-1 0,-1 1 0,1-1 0,-1 0 0,1 0 0,3 1-31,10 5 179,1-1 0,0 0 1,1-1-1,17 2-179,26 2-3866,-2-7 1063</inkml:trace>
  <inkml:trace contextRef="#ctx0" brushRef="#br0" timeOffset="140673.65">7347 1346 3945,'47'-44'2615,"-46"43"-2294,0 0 0,0 0-1,0 0 1,0 0 0,0 0 0,0 0 0,0 0-1,-1 0 1,1-1 0,0 1 0,-1 0 0,1 0-1,-1-1 1,0 1 0,1 0 0,-1-1-1,0 1 1,0-1 0,0 0-321,0 1 206,0 0 0,-1 0 0,1 1-1,0-1 1,-1 0 0,1 0 0,-1 0 0,1 1-1,-1-1 1,0 0 0,1 1 0,-1-1 0,0 0 0,1 1-1,-1-1 1,0 1 0,0-1 0,0 1 0,1-1 0,-1 1-1,0-1-205,-6-1 479,-1 0 1,1 0-1,0 0 0,0 1 0,-1 0 0,1 1-479,1-1-293,-9 0 475,0 0 0,0 1 0,0 1 0,0 1 1,0 0-1,0 0 0,0 2 0,1 0 0,0 0 0,-1 2 1,-1 1-183,12-6 35,-1 1 0,1 1 0,0-1 1,0 0-1,0 1 0,0 0 1,1 0-1,-1 0 0,1 1 1,0-1-1,-1 1 0,2 0 0,-1-1 1,0 2-1,1-1 0,0 0 1,0 0-1,0 1 0,0-1 0,1 1 1,-1-1-1,1 1 0,1-1 1,-1 1-1,1 0 0,-1 0 0,1-1 1,0 1-1,1 0 0,0 0 1,-1-1-1,1 1 0,1 0 0,-1-1 1,1 1-1,-1-1 0,1 0 1,1 2-36,-1-1 12,0 0 0,1-1 0,-1 1 0,1 0 0,0-1 0,0 0 0,0 1 1,1-1-1,-1 0 0,1-1 0,0 1 0,0-1 0,1 0 0,-1 0 0,0 0 1,1 0-1,0-1 0,0 0 0,0 0 0,0 0 0,0-1 0,0 1 0,0-1 1,0 0-1,1-1 0,1 1-12,-1-2 16,-1 1 1,0-1 0,0 0-1,0 0 1,0-1 0,0 1-1,0-1 1,-1 0-1,1-1 1,-1 1 0,1-1-1,-1 0 1,0 0 0,0 0-1,0 0 1,0-1-1,0 0 1,-1 0 0,0 0-1,0 0 1,0 0 0,0 0-1,-1-1 1,0 0-1,1 1 1,-2-1 0,1-1-17,2-3 13,-1 0 1,-1 0-1,1 0 1,-1-1-1,-1 1 1,0-1-1,0 1-13,1 18 11,1-1 0,1 1-1,0-1 1,0 1 0,1-1 0,0 0-1,0-1 1,2 3-11,-1-2 5,21 31 42,-1-1 957,-16-12-3691,-8-14 490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6:0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511 438 6369,'-1'0'453,"0"0"0,0 0-1,0 0 1,0 0-1,0 0 1,1 0 0,-1 0-1,0-1 1,0 1-1,0 0 1,1-1 0,-1 1-1,0 0 1,0-1-1,1 1 1,-1-1-1,0 1 1,1-1 0,-1 1-1,0-1 1,1 0-453,-3-15 2216,4 11-2244,0 0-1,1 0 1,0 1-1,0-1 1,0 0-1,0 1 1,1 0-1,1-3 29,2-2 31,1 0 0,0 1 0,1 0-1,-1 0 1,2 0 0,-1 1-1,1 0 1,0 1 0,0 0-1,1 1 1,0 0 0,0 0-1,0 1 1,1 0 0,-1 1-1,1 0 1,0 0 0,0 1-1,0 1 1,7 0-31,-9 1 3,0 1 1,0 1-1,1-1 0,-1 1 0,-1 1 1,1 0-1,0 0 0,-1 1 1,0 0-1,1 0 0,-2 1 1,1 0-1,0 1 0,-1 0 0,0 0 1,-1 0-1,1 1 0,-1 0 1,0 0-4,-2-2 23,0 1 1,-1-1 0,0 1 0,0 0 0,0 0 0,-1 0 0,0 0 0,0 0 0,0 0 0,-1 0 0,0 1 0,0-1-1,-1 1 1,0-1 0,0 1 0,0-1 0,-1 0 0,0 1 0,0-1 0,-1 0 0,1 1 0,-1-1 0,-1 0-1,1 0 1,-1 0 0,0-1 0,-1 1 0,0 0-24,-4 6 168,0-1 0,-1-1 0,-1 0-1,1 0 1,-1-1 0,-1 0 0,0 0 0,-4 1-168,7-5 136,0 0 1,0 0 0,-1-1 0,0 0 0,1-1 0,-1 1 0,0-2-1,-1 0 1,1 0 0,0 0 0,-1-1 0,-4 0-137,-10-7 306,24 6-299,0 0-1,-1 0 0,1-1 1,0 1-1,-1 0 1,1-1-1,0 1 1,-1 0-1,1-1 1,0 1-1,0-1 0,-1 1 1,1 0-1,0-1 1,0 1-1,0-1 1,0 1-1,0 0 1,-1-1-1,1 1 0,0-1 1,0 1-1,0-1 1,0 1-1,0-1 1,0 1-1,0-1 1,1 1-7,-1-2 1,1 0 0,0 1 0,0-1-1,0 1 1,1-1 0,-1 1 0,0-1 0,1 1 0,-1 0 0,1 0 0,-1-1 0,1 1 0,-1 0 0,1 0 0,0 1 0,-1-1 0,1 0 0,0 0 0,1 1-1,8-4-13,0 1 1,0 1-1,1-1 0,-1 2 0,1 0 0,-1 0 1,1 1-1,-1 1 0,1 0 0,-1 0 1,0 1-1,1 1 0,-1 0 0,0 0 0,0 1 1,-1 0-1,4 3 13,0 0-2,0 1-1,0 1 1,-1 1 0,0 0 0,0 0-1,-1 1 1,-1 1 0,0 0 0,0 1 0,-1 0-1,-1 0 1,1 4 2,-7-13 3,1 2 0,-2-1 0,1 0 0,-1 0 0,1 1-1,-2 0 1,1-1 0,0 1 0,-1 0 0,0 0 0,-1 0 0,1-1 0,-1 1 0,0 0 0,-1 0-1,1 0 1,-1 0 0,-1 3-3,0-3 46,-1 1-1,0-1 0,0 0 1,-1 0-1,0 0 0,0 0 1,0-1-1,-1 0 1,1 0-1,-1 0 0,0 0 1,-1-1-1,-4 4-45,-15 7 187,0-1-1,-1-1 1,0-1 0,-1-2-1,0 0 1,-24 4-187,30-8-402,-49 16 1285,65-20-1527,0 1 0,0 0 0,0 0 0,0 0-1,1 0 1,-1 1 0,0 1 644,1-2-3536</inkml:trace>
  <inkml:trace contextRef="#ctx0" brushRef="#br0" timeOffset="729.54">842 67 8178,'-24'-13'2187,"13"6"-1861,0 0 0,-1 1 0,0 0 0,0 1 0,0 0 0,-1 1 0,1 1-1,-1-1 1,0 2 0,0 0 0,0 1 0,0 0 0,-12 1-326,-3 4 426,1 1 0,0 2 0,0 0 0,1 2 0,0 1 0,1 1 0,0 1 0,-4 4-426,-4 3 287,2 1-1,1 2 1,0 0 0,2 2 0,-22 24-287,29-25 71,2 0 1,1 2-1,1-1 0,1 2 0,1 0 1,1 1-1,2 1 0,0 0 1,2 1-1,1 0 0,2 0 0,-4 26-71,6-17 75,2 0-1,2 0 0,1 0 0,2 0 1,1 0-1,2-1 0,2 1 0,2-1 1,1-1-1,2 3-74,12 35 123,2 4 296,15 30-419,-31-86 80,0 0 0,2 0 0,1-1 0,0-1 1,2 0-1,15 16-80,-20-26 28,2-1-1,-1 0 1,1-1 0,1 0 0,-1-1 0,1-1-1,1 0 1,-1 0 0,1-1 0,0-1 0,0 0-1,0-1 1,1-1 0,-1 0 0,1-1 0,-1-1-1,1 0 1,6-1-28,10-1 35,0-2-1,0-1 0,0-1 0,0-2 1,-1 0-1,-1-3 0,1 0 1,3-4-35,12-9 42,-2-2 1,0-2 0,-2-1 0,-1-2-1,-1-3 1,9-11-43,17-22 86,-3-3 0,-4-2 0,-2-3-86,-35 46 29,-1-1 0,-1-2 0,-2 0-1,-1 0 1,-1-2 0,-2 0 0,-1-1-1,2-16-28,-11 38 13,-1 1 1,0-1-1,-1 0 0,0 0 0,-1 0 0,0 0 0,-1 1 0,-1-1 0,0 0 0,0 0 0,-2 1 0,1 0 1,-1-1-1,-1 1 0,-1 1 0,1-1 0,-2 1 0,1 0 0,-2 0 0,1 1 0,-2 0 0,1 0 1,-1 1-1,-1 0 0,0 0-13,-10-5 3,-1 0 1,0 1-1,-1 1 0,0 1 1,-1 1-1,0 1 0,-1 1 1,0 1-1,-19-2-3,-37-6 90,-1 4 0,-23 3-90,90 7-75,-107-4 1003,106 6-1763,0 1 0,-1 0 0,1 1 0,-1 1 835,-41 17-2599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3:59:4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14309 671 9098,'-4'-61'8032,"2"195"-3827,-1 24-2738,9 27-1467,-5-173 31,-1-2 7,1 0 0,0 0-1,0 0 1,1-1 0,0 1 0,1-1 0,0 1 0,4 7-38,-34-131 1321,15 54-1157,2-1-1,3-1 1,3 1 0,2-1-1,3 0 1,5-26-164,-5 78 23,0 0 1,1 0 0,0 1-1,0-1 1,1 0 0,0 1-1,1-1 1,0 1 0,0 0-1,1 0 1,0 1 0,1-1-1,0 1 1,0 0 0,5-4-24,-9 11 3,0-1 1,1 1-1,-1 0 1,0 0-1,1 0 1,-1 0 0,1 0-1,-1 0 1,1 1-1,-1-1 1,1 1 0,-1 0-1,1 0 1,0 0-1,-1 0 1,1 0-1,-1 1 1,1-1 0,-1 1-1,1-1 1,-1 1-1,1 0 1,-1 0 0,0 0-1,1 0 1,-1 1-1,0-1 1,0 1-1,0-1 1,2 2-4,7 5-6,-1 1-1,1 1 1,-1-1 0,-1 2 0,2 1 6,20 27-4,-2 1 0,-2 2 1,-1 0-1,16 39 4,-27-47 29,-1 0 1,-1 2-1,-2-1 0,-2 2 1,-1-1-1,2 32-29,-9-65 9,0 1 0,-1 0 0,0 0 0,0 0 0,0 0 0,-1 0 0,1 0 0,-1 0 0,0 0 1,0-1-1,0 1 0,-1 0 0,1-1 0,-2 2-9,2-3-40,-1 0 0,0 0 1,0 0-1,0 0 0,0-1 1,-1 1-1,1-1 0,0 1 0,-1-1 1,1 0-1,-1 0 0,1 0 1,-1 0-1,1-1 0,-1 1 0,0-1 1,1 0-1,-1 1 0,0-1 1,1 0-1,-1 0 0,0-1 40,-13 1-206,0-1 0,0-1 0,-13-3 206,-21-10-3415,2-8 720</inkml:trace>
  <inkml:trace contextRef="#ctx0" brushRef="#br0" timeOffset="329.22">14249 883 3961,'-7'-13'4345,"0"2"-504,2-4-473,5 4-663,5 4-921,8 0-295,2 6-569,5 0-152,5 1-296,3 0-112,6 4-176,10-3-40,1 3-64,13 0 336,-2 2-24,0-1 761,-11-1-6050,-5-7 2248</inkml:trace>
  <inkml:trace contextRef="#ctx0" brushRef="#br0" timeOffset="783.63">15050 631 10898,'5'9'8113,"5"32"-6021,11 53-1336,1 20 213,11 78-31,-33-185-892,1 0-1,-1 0 0,1-1 0,-2 1 0,1 0 0,-1 0 0,0 0 0,-1 0 0,0 0 0,0-1 1,-1 3-46,3-8 12,-1-1 0,1 0 0,0 1 0,-1-1 0,1 0 0,-1 0 1,1 1-1,0-1 0,-1 0 0,1 0 0,-1 0 0,1 1 1,-1-1-1,1 0 0,-1 0 0,1 0 0,-1 0 0,1 0 1,-1 0-1,1 0 0,-1 0 0,1 0 0,-1 0 0,1 0 1,-1-1-1,1 1 0,-1 0 0,1 0 0,-1 0 0,1-1 0,0 1 1,-1 0-1,1 0 0,-1-1 0,1 1 0,0 0 0,-1-1 1,1 1-1,0 0 0,-1-1 0,1 1 0,0-1 0,-1 1 1,1-1-1,0 1-12,-19-23 419,17 20-360,-8-12 87,0-1 0,1-1 1,1 1-1,1-1 0,0-1 0,1 1 0,1-1 0,-2-13-146,0-7 65,1-2-1,3 1 1,1-25-65,2 42-1,1-1 0,1 1 0,1 0-1,1-1 1,1 1 0,1 1 0,1-1 0,1 1 0,0 0 0,2 1-1,2-3 2,-8 16-6,0 0 0,1 0 0,0 0 0,0 1-1,1-1 1,-1 1 0,1 0 0,1 1-1,-1 0 1,1 0 0,0 0 0,0 1 0,0 0-1,1 0 1,0 1 0,-1 0 0,1 0 0,0 1-1,0 0 1,1 0 0,-1 1 0,0 0-1,1 0 1,-1 1 0,0 0 0,1 1 0,-1 0-1,0 0 1,0 0 0,1 1 0,1 2 6,-3-3-4,0 2 1,0-1 0,0 1 0,0 0-1,-1 0 1,0 1 0,0 0 0,0 0-1,0 0 1,0 1 0,-1 0 0,0 0-1,0 0 1,0 1 0,-1 0 0,1 0-1,-2 0 1,1 0 0,-1 0 0,1 1-1,-2 0 1,1-1 0,-1 1 0,1 4 3,-2-3 6,0 0-1,0 0 1,-1-1 0,0 1 0,-1 0-1,1 0 1,-1 0 0,-1-1 0,0 1 0,0 0-1,0-1 1,-1 0 0,0 1 0,0-1 0,-1 0-1,0-1 1,0 1 0,-1-1 0,0 0-1,0 0 1,0 0 0,-6 4-6,-11 8 42,0-1-1,0-1 1,-2-1-1,0-1 1,0-1-1,-1-1 1,-3-1-42,7-3-1377,1-1 1,-1-2 0,-6 2 1376,-21-2-3173</inkml:trace>
  <inkml:trace contextRef="#ctx0" brushRef="#br0" timeOffset="1307.51">15355 624 7834,'2'-2'466,"0"-1"0,0 0 1,0 0-1,1 1 1,-1-1-1,1 1 1,-1 0-1,1-1 0,0 1 1,-1 1-1,1-1 1,0 0-1,1 1 0,-1-1 1,1 1-467,-2 0 139,0 1 0,0 0 1,0 0-1,1 0 0,-1 0 0,0 1 1,0-1-1,0 0 0,0 1 0,0 0 1,0-1-1,0 1 0,0 0 0,0 0 1,0 0-1,-1 0 0,1 0 1,0 1-1,0-1 0,-1 0 0,1 1 1,-1-1-1,1 1 0,-1 0 0,0-1 1,1 2-140,6 8 330,-1 1 1,0 0 0,0 0-1,-1 0 1,-1 1 0,0-1-1,0 1 1,-2 1-331,23 110 1094,-18-74-703,0-7-138,33 207 933,-41-250-1169,0 1 0,0-1 0,0 0 0,1 1 0,-1-1 0,0 1 0,0-1 0,0 0 0,0 1 0,0-1 0,0 1 0,0-1 1,0 1-1,0-1 0,0 0 0,0 1 0,0-1 0,0 1 0,0-1 0,0 1 0,0-1 0,0 0 0,0 1 0,-1-1 0,1 0 0,0 1 0,0-1 0,-1 1 0,1-1 0,0 0 0,0 1 1,-1-1-1,1 0 0,0 0 0,-1 1 0,1-1 0,0 0 0,-1 0 0,1 0 0,-1 1 0,1-1 0,-1 0-17,-16-12 678,-14-26 224,20 19-821,0 1 0,2-1 0,0-1 0,1 0 0,1 0 0,0-1 0,2 1 0,1-1 0,0-1 0,1-7-81,1 6 0,0-1 1,2 0 0,1 0-1,1 0 1,1 0-1,1 1 1,1 0 0,1-1-1,2-1 0,-1 8-10,0 1 0,2 0-1,0 1 1,0 0 0,2 0 0,0 1 0,0 0-1,1 1 1,1 1 0,0-1 0,1 2-1,1 0 11,-8 6-9,1 0 0,0 0 0,0 1 1,1 0-1,-1 0 0,1 1 0,0 0 0,0 1 0,0 0 0,0 0 0,2 0 9,-5 2-7,1 0 0,0 0-1,0 1 1,-1 0 0,1 0 0,-1 0 0,1 1 0,-1 0 0,1 0 0,-1 1 0,0 0 0,0 0 0,0 0 0,-1 1-1,1 0 1,1 1 7,-1 0-3,0 0-1,-1 0 0,1 0 1,-1 1-1,0 0 0,-1 0 1,1 0-1,-1 1 0,-1 0 1,1-1-1,-1 1 0,0 0 1,-1 1-1,1-1 0,-2 0 1,1 1-1,-1-1 0,0 1 1,0-1-1,-1 1 0,0 0 1,-1-1-1,1 1 0,-1-1 1,-1 1-1,0-1 0,0 1 1,0-1-1,-3 6 4,0-2 7,0-1 1,0 1-1,-1-1 0,0 0 1,-1-1-1,0 1 1,0-1-1,-1-1 0,0 1 1,-1-1-1,0-1 0,0 0 1,0 0-1,-1-1 0,0 0 1,-1 0-1,1-1 0,-1-1 1,-2 1-8,-2-1 39,0 0 1,0-1 0,0-1 0,0 0-1,-1-1 1,1-1 0,0 0-1,-1-1 1,1-1 0,0 0-1,0-1 1,0-1 0,-1-1-40,14 5 27,-1-1 0,1 0 0,-1 0 0,1-1 0,0 1 0,0 0 0,0-1 0,0 1 0,0-1 0,0 0 0,0 1-27,-5-12-4657,4-2 923</inkml:trace>
  <inkml:trace contextRef="#ctx0" brushRef="#br0" timeOffset="2705.38">16113 710 7722,'31'-44'2728,"-31"43"-2619,1 1-1,-1-1 1,0 0-1,1 1 1,-1-1 0,1 0-1,0 1 1,-1-1-1,1 1 1,0-1-1,-1 1 1,1-1 0,0 1-1,-1 0 1,1-1-1,0 1 1,0 0-1,-1-1 1,1 1-1,0 0 1,0 0 0,0 0-1,-1 0 1,1-1-1,0 1 1,0 0-1,0 1 1,0-1-1,-1 0 1,1 0 0,0 0-1,0 0 1,0 1-1,-1-1 1,1 0-1,0 1 1,0-1 0,-1 1-1,1-1 1,0 1-1,-1-1 1,1 1-1,-1-1 1,1 1-1,0-1 1,-1 1 0,1 0-1,-1-1 1,0 1-1,1 0 1,-1 0-1,1-1 1,-1 1-1,0 0 1,0 0-109,17 40 1235,-8 7-499,-3-1 0,-1 1 0,-2 1 0,-3-1 1,-4 43-737,3-80-58,1-6 167,0-1 0,0 0 0,-1 1 0,1-1 0,-1 0 0,0 0 0,0 1 0,-1 0-109,1-5 24,1 1 0,0-1 0,0 0 0,0 0 1,-1 1-1,1-1 0,0 0 0,0 0 0,-1 0 0,1 0 0,0 1 0,0-1 0,-1 0 1,1 0-1,0 0 0,-1 0 0,1 0 0,0 0 0,0 0 0,-1 0 0,1 0 0,0 0 0,-1 0 1,1 0-1,0 0 0,-1 0 0,1 0 0,0 0 0,-1 0 0,1 0 0,0 0 0,0 0 1,-1 0-1,1-1 0,0 1 0,-1 0-24,-17-18 943,6 2-786,2-1-1,0 0 0,1-1 0,1 0 0,0 0 0,1-1 0,2 0 0,0 0 0,0 0 0,2-1 0,-1-11-156,2 6 3,1 1 0,1-1 0,1 1 0,1-1 0,1 1 0,1 0 0,2 0 0,0 0-1,3-4-2,-5 15-9,2 1 0,0-1-1,0 1 1,1 0 0,1 1-1,0-1 1,0 2-1,1-1 1,0 1 0,1 0-1,0 1 1,1 0-1,0 1 10,-5 4-8,0 0-1,1 1 0,-1-1 1,1 1-1,-1 1 0,1-1 1,0 1-1,0 0 0,0 1 1,1 0-1,-1 0 0,0 0 0,0 1 1,1 0-1,-1 0 0,0 1 1,0 0-1,1 0 0,-1 1 1,0 0-1,0 0 0,-1 1 0,1 0 1,4 2 8,-5-1-4,0 0 0,0 0 0,0 0 1,-1 1-1,1 0 0,-1 0 0,0 0 0,-1 1 1,1 0-1,-1 0 0,0 0 0,-1 0 1,1 1-1,-1-1 0,-1 1 0,1 0 0,-1 0 1,0 0-1,-1 0 0,1 0 0,-2 0 0,1 1 1,-1-1-1,0 2 4,0 0 3,0-1 1,-1 0 0,0 0-1,0 0 1,-1 0 0,0 0-1,0 0 1,-1 0 0,0 0-1,0-1 1,-1 0-1,0 1 1,0-1 0,-1-1-1,0 1 1,0-1 0,0 1-1,-1-2 1,0 1-1,0-1 1,-2 2-4,0-2 10,-1 0-1,1 0 1,-1-1-1,0 0 1,0-1-1,0 0 1,0 0-1,-1-1 1,1 0-1,-1-1 1,1 0-1,-2 0-9,-9-2 38,1 0 0,-1-1-1,1-1 1,-1-1 0,-7-3-38,27 7 4,0 0-1,0 0 1,-1 0 0,1-1 0,0 1 0,-1 0 0,1 0-1,0 0 1,-1 0 0,1 0 0,0 0 0,0 0-1,-1 0 1,1 0 0,0 0 0,-1 0 0,1 0 0,0 0-1,-1 0 1,1 0 0,0 0 0,-1 0 0,1 0-1,0 0 1,-1 1 0,1-1 0,0 0 0,0 0-1,-1 0 1,1 1 0,0-1 0,0 0 0,-1 0 0,1 0-1,0 1 1,0-1 0,0 0 0,-1 1 0,1-1-1,0 0 1,0 0 0,0 1 0,0-1 0,0 0 0,0 1-1,0-1 1,-1 0 0,1 1 0,0-1 0,0 0-1,0 1 1,0-1 0,1 0-4,9 27 55,27 30-62,-34-53 20,-3-4-18,24 35 75,0-2 1,3-2-1,0 0 1,2-1-1,1-2-70,-20-20-4,0-1 0,0 0 1,0-1-1,1 0 0,0 0 0,0-1 0,0-1 1,12 4 3,-15-6-116,0-1 0,0 0 0,0 0 0,0-1 0,0 0 0,0 0 0,1-1 0,-1 0 0,0 0 1,0-1-1,0 0 0,0 0 0,-1-1 0,2 0 116,32-23-4766,-6-5 51</inkml:trace>
  <inkml:trace contextRef="#ctx0" brushRef="#br0" timeOffset="3049.3">16862 682 10122,'-1'8'7284,"2"6"-3443,14 63-3243,-14-73-44,27 97 625,-13-52-398,-3 0 0,6 51-781,-43-137 1090,-4-16-885,3-1 0,1-1 1,-3-21-206,21 57 10,2 1 0,0 0 1,1-1-1,1 0 1,0 0-1,2 0 0,0 0 1,1 0-1,1 0 0,1 0 1,1 0-1,0 0 0,2-3-10,-2 14-5,1 0 0,-1 0-1,1 1 1,0-1-1,1 1 1,0 0-1,0 0 1,0 1-1,1-1 1,0 1-1,0 0 1,0 1-1,1 0 1,0 0-1,0 0 1,1 1 0,-1 0-1,1 0 1,0 1-1,0 0 1,0 0-1,0 1 1,0 0-1,1 1 6,19-4 54,1 2-1,-1 1 0,1 1 0,0 2 0,-1 1 0,15 3-53,-33-4 121,0 0 0,-1 1 0,1 1 0,-1-1 0,1 2 0,-1-1 0,0 1 0,0 1-121,-3-2-484,-1 0 1,0 1-1,0 0 1,0 0-1,0 1 1,0-1-1,-1 1 1,0 0 483,21 31-2847</inkml:trace>
  <inkml:trace contextRef="#ctx0" brushRef="#br0" timeOffset="3408.1">16736 832 10258,'-20'15'3129,"11"-6"632,9-10-2929,19-1-184,10 4-304,24-4-200,4 1-32,8 1 256,-7-1 24,-1 2 1257,-20 3-5522,-3-1 2328</inkml:trace>
  <inkml:trace contextRef="#ctx0" brushRef="#br0" timeOffset="3409.1">16951 1073 9442,'-3'22'3337,"-1"-7"680,3-5-2569,2 3-88,10-1-368,7-5-263,9 2-273,14-7-112,5-8-160,14-3 208,-7-5-24,2-5 1720,-10-3-6585,-4-11 2793</inkml:trace>
  <inkml:trace contextRef="#ctx0" brushRef="#br0" timeOffset="4046.49">17485 600 11330,'0'-7'926,"2"-27"5995,3 30-3937,7 20-2091,10 36-528,-3 0-1,-1 2 0,-3 0 1,-2 1-1,-3 0 1,-2 1-1,-3 0 1,-1 38-365,-3-82 73,-1 1 1,0-1 0,-1 0 0,-1 0 0,-1 6-74,3-17 7,0-1 0,0 0-1,0 1 1,0-1 0,0 0 0,0 1 0,0-1 0,-1 0 0,1 0-1,0 1 1,0-1 0,0 0 0,-1 0 0,1 1 0,0-1-1,0 0 1,-1 0 0,1 0 0,0 1 0,0-1 0,-1 0-1,1 0 1,0 0 0,-1 0 0,1 0 0,0 1 0,-1-1-1,1 0 1,0 0 0,-1 0 0,1 0 0,0 0 0,-1 0-1,1 0 1,0 0 0,-1 0 0,1 0 0,0-1 0,-1 1-7,-16-10 173,-16-22 22,30 29-165,-16-18 10,2-1-1,0 0 1,2-1-1,0-1 1,2-1-1,0 0 1,2 0-1,1-1 1,0-2-40,0-7 12,0-1 1,3 0-1,1 0 1,1 0 0,3-1-1,0-24-12,2 57 3,5-36-41,-5 40 36,0-1 1,0 0-1,0 1 1,0-1-1,0 1 0,0-1 1,1 1-1,-1-1 1,0 1-1,1-1 1,-1 1-1,0-1 0,1 1 1,-1-1-1,0 1 1,1 0-1,-1-1 0,1 1 1,-1-1-1,1 1 1,-1 0-1,1 0 0,-1-1 1,1 1-1,-1 0 1,1 0-1,-1-1 0,1 1 1,-1 0-1,1 0 1,-1 0-1,1 0 0,0 0 1,-1 0-1,1 0 1,-1 0-1,1 0 1,-1 0-1,1 0 0,0 1 1,-1-1-1,1 0 1,-1 0-1,1 0 0,-1 1 1,1-1-1,-1 0 1,1 1-1,-1-1 0,0 0 1,1 1-1,-1-1 1,1 1-1,-1-1 0,0 1 1,1-1-1,-1 1 1,0-1-1,1 1 1,-1 0 0,63 65 101,37 51-100,-59-66 93,1-1 1,3-3-1,2-2 1,22 16-94,-52-49 35,0-1 0,1-1-1,0 0 1,1-1 0,0-1 0,0-1 0,1-1 0,0 0-1,0-1 1,0-2 0,15 2-35,-28-5 21,1 1-1,0-1 0,0 0 1,-1 0-1,1-1 1,0 0-1,-1-1 0,1 1 1,-1-1-1,0-1 1,1 1-1,-1-2 0,0 1 1,0-1-1,-1 1 1,1-2-1,-1 1 0,0-1 1,0 0-1,0 0 1,-1-1-1,0 0 0,0 1 1,0-2-1,-1 1 1,0-1-1,0 1 1,-1-1-1,1 0 0,-2 0 1,1-1-1,0-2-20,5-21 50,-2-1 1,-1 0-1,-2 0 0,0 0 0,-3-1 1,0 1-1,-3-7-50,-9-71 132,-13-44-132,25 154 0,-1-3 24,1 1 1,0-1-1,0 1 0,0 0 0,0-1 0,0 1 0,0-1 0,0 1 1,1 0-1,-1-1 0,1 1 0,0 0 0,0-1 0,0 0-24,0 2-27,-1 1 0,0 0 0,0 0 0,0-1 0,0 1 0,1 0 0,-1 0 0,0 0 0,0-1 0,0 1 0,1 0-1,-1 0 1,0 0 0,0 0 0,1 0 0,-1 0 0,0-1 0,0 1 0,1 0 0,-1 0 0,0 0 0,0 0 0,1 0 0,-1 0 0,0 0 0,1 0 0,-1 0-1,0 0 1,0 0 0,1 0 0,-1 0 0,0 0 0,0 1 0,1-1 0,-1 0 0,0 0 0,0 0 27,12 17-4650,-6 6 837</inkml:trace>
  <inkml:trace contextRef="#ctx0" brushRef="#br0" timeOffset="4392.17">18398 547 13627,'-3'0'3865,"0"-2"1016,1 0-3977,0-1 8,5-4-416,24-8-200,66-38-112,-28 41-64,2 6-80,1 1 48,-12 1 120,-7-2-71,-15 8 503,-13-2-5713,-20-2 1944</inkml:trace>
  <inkml:trace contextRef="#ctx0" brushRef="#br0" timeOffset="4744.75">18619 567 8018,'-9'13'1510,"0"0"1,2 0-1,-1 1 1,2 0 0,0 1-1,-1 3-1510,1 2 1189,1 1 1,0 0-1,2 0 0,-1 11-1189,2-9 496,2-1-1,0 0 0,2 0 1,0 0-1,1 0 0,1 0 1,2 0-1,0-1 0,3 7-495,-6-20 99,0-1-1,1-1 1,0 1-1,0 0 1,0-1-1,0 0 0,1 0 1,0 0-1,1-1 1,-1 1-1,6 2-98,25 11-1878,-26-21-3159,0-11-400</inkml:trace>
  <inkml:trace contextRef="#ctx0" brushRef="#br0" timeOffset="5078.36">19131 545 7338,'0'0'172,"-1"-1"0,1 1 0,0 0 0,-1-1 0,1 1 0,0-1 0,-1 1 0,1-1 0,-1 1 0,1 0 0,-1-1 0,1 1 0,-1 0 0,1 0 0,-1-1 0,1 1 0,-1 0 0,1 0 0,-1 0 0,1 0 0,-1 0 0,1-1 0,-1 1 0,0 0 0,1 0 0,-1 0 0,1 0 0,-1 1 0,1-1 0,-1 0 0,1 0 0,-1 0 0,1 0 0,-1 1 0,1-1 0,-1 0 0,1 0 0,-1 1 0,0-1-172,-3 26 4434,4-16-4229,-5 53 2527,-6 75 2457,6 111-5189,5-247 31,5 43 127,-5-44-128,0 0 1,0 0-1,0 0 0,0 0 0,0 0 0,0 0 0,1 0 0,-1 0 0,0 0 0,1 0 0,-1 0 1,0 0-1,1 0 0,-1 0 0,1 0 0,0 0 0,-1 0 0,1-1 0,0 1 0,-1 0 0,1 0 1,0-1-1,0 1 0,0 0 0,0-1 0,0 1 0,0-1 0,0 1 0,0-1 0,0 1 0,0-1 0,0 0 1,0 0-31,0 0-128,0-1 0,-1 1 0,1-1 1,0 1-1,0-1 0,-1 0 0,1 1 0,0-1 1,-1 0-1,1 0 0,-1 0 0,1 1 1,-1-1-1,1 0 0,-1 0 0,1 0 1,-1 0-1,0 0 0,0 0 0,1 0 0,-1 0 128,2-5-1312,11-26-2117</inkml:trace>
  <inkml:trace contextRef="#ctx0" brushRef="#br0" timeOffset="5448.94">19225 432 11698,'-40'-45'3793,"1"4"680,16 18-3449,1 14-95,12 3-593,9 15-240,12 8 160,9 6 56,14 3 1584,15 12-6353,-1 2 2737</inkml:trace>
  <inkml:trace contextRef="#ctx0" brushRef="#br0" timeOffset="5866.26">19668 540 9330,'-3'-2'519,"1"0"0,-1 0 0,0 0 0,0 1 0,0-1 0,0 1 0,0 0 0,0 0 0,0 0 0,0 0 0,0 0 0,-1 1 1,1-1-1,0 1 0,0 0 0,-1 0-519,-3 0 519,0 1 1,0 0 0,0 0 0,0 0 0,0 1 0,0 0 0,-6 4-520,6-4 153,0 1 1,0 1 0,1-1-1,-1 1 1,1 0 0,0 1 0,1-1-1,-1 1 1,1 0 0,-1 1 0,2-1-1,-1 1 1,1 0 0,-1 0 0,1 2-154,2-4 21,1 0 0,1 0 0,-1 1 0,0-1 0,1 0 1,0 0-1,0 0 0,0 0 0,1 0 0,-1 1 0,1-1 0,0 0 0,0 0 1,0 0-1,1-1 0,0 1 0,-1 0 0,1 0 0,0-1 0,1 1 1,0-1-22,7 13 21,2-2 0,0 0 0,0 0 1,2-1-22,-10-9 8,67 60 72,-52-49-56,-1 1 0,0 1 0,-1 0 0,-1 1 0,0 1 0,-2 0 0,13 21-24,-26-38 7,0 0 1,0 0-1,-1 0 0,1 0 0,0 0 0,-1 0 0,1 0 0,-1 1 1,1-1-1,-1 0 0,0 0 0,0 0 0,0 0 0,0 1 1,-1-1-1,1 0 0,0 0 0,-1 0 0,0 0 0,1 0 1,-1 0-1,0 1-7,-1 0 16,0 0 1,-1-1 0,1 1 0,0 0 0,-1-1-1,0 0 1,1 1 0,-1-1 0,0 0-1,0-1 1,0 1 0,-4 1-17,-9 3 56,0 0 0,-1-1 0,1-1 0,-1 0 0,-3-1-56,15-2 4,-57 12 207,2 1-113,21-9-2860,30-6-2104,10 0-132</inkml:trace>
  <inkml:trace contextRef="#ctx0" brushRef="#br0" timeOffset="6210.5">20072 532 9810,'1'-5'649,"-1"1"0,-1 0 1,1-1-1,0 1 0,-1-1 0,0 1 0,0 0 0,-1 0 1,1-1-1,-1 1 0,0 0 0,0 0 0,0 1 0,-3-5-649,3 6 182,-1 0 0,0 0 0,0 1-1,0-1 1,0 1 0,0-1 0,0 1-1,-1 0 1,1 0 0,0 0-1,-1 1 1,1-1 0,0 1 0,-1 0-1,1 0 1,-1 0 0,1 0-1,-1 0 1,1 1 0,-2 0-182,-4 0 122,0 0-1,0 1 1,1 0 0,-1 1 0,0 0-1,1 0 1,0 1 0,0 0-1,0 0 1,0 1 0,1 0 0,-1 1-122,4-3 17,0 1 0,0-1 1,1 1-1,0 0 0,0 0 1,0 0-1,0 0 0,0 1 1,1-1-1,0 1 0,0-1 0,0 1 1,1 0-1,-1 0 0,1 0 1,0 0-1,1 0 0,-1 0 1,1 0-1,0 0 0,0 0 1,1 4-18,2 6 21,0-1 1,1 1-1,0 0 1,1-1 0,1 0-1,0 0 1,7 9-22,62 93 143,-12-21-65,-53-78-63,-1 0 1,0 1 0,-1 0-1,-1 0 1,0 1 0,-1 5-16,-5-19 10,0 0 1,0-1 0,-1 1-1,1 0 1,-1 0 0,-1 0-1,1 0 1,-1 0-1,1 0 1,-1 0 0,-1-1-1,1 1 1,-1 0 0,0-1-1,0 1 1,0-1 0,0 0-1,-1 1 1,0-1 0,0 0-1,0-1 1,0 1-1,-1 0 1,1-1 0,-1 0-1,-2 2-10,-6 2 73,0 0-1,-1 0 0,0-2 0,0 1 1,-1-1-1,1-1 0,-1-1 0,0 0 1,-10 1-73,-38 3-3123,55-8 194</inkml:trace>
  <inkml:trace contextRef="#ctx0" brushRef="#br0" timeOffset="6544.08">20304 551 8394,'8'-17'1838,"-6"11"-873,0-1 0,1 1 0,0 0 0,0 1 0,0-1 0,1 0 0,0 1 0,0 0 0,5-5-965,-9 10 49,1 0-1,-1 1 0,0-1 0,1 0 0,-1 0 0,0 0 0,0 0 0,1 0 0,-1 1 1,0-1-1,0 0 0,1 0 0,-1 0 0,0 1 0,0-1 0,1 0 0,-1 0 1,0 1-1,0-1 0,0 0 0,0 1 0,1-1 0,-1 0 0,0 0 0,0 1 1,0-1-1,0 0 0,0 1 0,0-1 0,0 0 0,0 1 0,0-1 0,0 0 1,0 1-1,0-1 0,0 0 0,0 1 0,0-1 0,0 0 0,-1 1 0,1-1-48,0 18 548,-9 98 1267,1 0-423,-5 0 1,-25 96-1393,37-207-10,-12 40 301,6-39 62,4-31 123,5-28-451,2 1 0,2 0 0,3 0-1,2 1 1,2 0 0,2 0 0,3 2-1,1 0 1,20-33-25,-35 75 2,-1 0 0,1 1 0,0 0-1,1 0 1,0 0 0,0 0 0,0 1 0,0 0-1,1 0 1,2-2-2,-6 6 1,0 0-1,0 0 1,0 0 0,1 0-1,-1 0 1,0 0 0,0 1-1,0-1 1,1 1 0,-1 0-1,0-1 1,1 1 0,-1 0-1,0 0 1,0 1 0,1-1-1,-1 0 1,0 1 0,0-1-1,1 1 1,-1 0-1,0 0 1,0 0 0,0 0-1,0 0 1,0 0 0,0 0-1,0 1 1,0-1 0,-1 1-1,1-1 1,-1 1 0,1 0-1,0 1 0,6 7 3,-1 0 0,0 0 0,-1 1 0,0 0 0,0 0 0,-1 0-1,-1 1 1,2 4-3,23 102 48,-26-104-41,10 63 80,-1 23-87,9 56 130,-8-126-62,-11-27-37,0 0 1,0 0-1,-1 0 0,1 0 1,-1 0-1,0 0 0,0 0 1,0 1-1,-1-1 0,1 3-31,-11-6 182,-11-9-4315,-1-7 681</inkml:trace>
  <inkml:trace contextRef="#ctx0" brushRef="#br0" timeOffset="6878.04">20333 829 4601,'-17'-4'5577,"6"-4"-1168,-5-5 8,20 5-2136,6 3-785,6 3-432,8 2-424,16-1-168,4 1-264,14 4 96,4 0 569,0 3-4882,-13-2-1056,-9-5-625</inkml:trace>
  <inkml:trace contextRef="#ctx0" brushRef="#br0" timeOffset="7862.95">21345 544 2184,'87'-50'2364,"-83"48"-1856,-1 0 0,0 0 0,1-1 0,-1 1 0,0-1 0,0 0 0,-1 1 0,1-1 1,0-1-509,-3 4 171,0-1 1,1 1-1,-1-1 1,0 1-1,0-1 1,1 1 0,-1-1-1,0 1 1,0-1-1,0 1 1,0-1-1,0 1 1,0-1 0,0 1-1,0-1 1,0 1-1,0-1 1,0 1-1,0-1 1,0 1 0,0-1-1,0 1 1,0-1-1,-1 1 1,1-1-1,0 1 1,0 0 0,-1-1-1,1 1 1,0-1-1,-1 1 1,1 0 0,0-1-1,-1 1-171,-25-10 5115,4 8-4864,-1 2 8,1 1 0,-1 1 1,0 1-1,1 1 0,0 1 0,0 2 0,0 0 0,1 1 0,0 0 0,0 2 0,1 1 0,-7 5-259,10-6 112,0 2-1,1-1 1,0 2-1,1 0 1,1 1-1,0 1 1,1 0-1,0 0 1,1 2 0,1-1-1,1 1 1,0 1-1,1 0 1,-4 14-112,9-21 24,2-1 0,-1 1 1,1 0-1,1 0 1,0 0-1,0 0 1,1-1-1,1 1 0,0 0 1,0 0-1,1 0 1,1 0-1,-1-1 0,2 1 1,-1-1-1,2 0 1,-1 0-1,1 0 0,5 5-24,-5-7 22,1 0 0,0-1-1,0 0 1,1 0 0,-1-1-1,2 1 1,-1-2 0,1 1-1,0-1 1,0 0 0,0-1-1,1 0 1,-1 0-1,1-1 1,0 0 0,0 0-1,0-1 1,1 0 0,-1-1-1,0 0 1,1 0 0,-1-1-1,2-1-21,7 0 52,1-1 0,-1-2 0,1 1-1,-1-2 1,-1-1 0,1 0 0,10-6-52,-22 10 37,1-1 0,-1 0 0,0 0 0,0-1 0,0 1 0,-1-1 0,1-1 0,-1 1 0,0-1 0,0 0 0,-1 0 0,1 0 0,-1-1 0,0 0 1,-1 0-1,1 0 0,-1 0 0,0 0 0,-1 0 0,1-1 0,-1 0 0,-1 0-37,0 4 22,-1 0 1,0 0-1,0 0 1,0 0-1,0 0 1,-1 0-1,1 0 1,-1 0-1,0 0 1,0 0-1,0 0 1,0 1-1,0-1 1,0 0-1,-1 1 1,0-1-1,1 1 1,-1-1-1,-2-1-22,-1 0 20,1 0 0,-1 0 0,0 1 0,0 0 0,0 0 0,0 0 0,-1 0 0,1 1 0,-7-2-20,-8-1 14,0 0 1,-1 1-1,0 1 0,0 2 1,-4 0-15,13-1 0,1 2 0,-1 0 0,0 0 0,1 1 0,-1 1 0,1 0 1,-1 0-1,1 1 0,-8 3 0,18-6-5,1 1 0,-1-1-1,0 0 1,1 1 0,-1-1 0,0 0 0,1 1-1,-1-1 1,0 1 0,1-1 0,-1 1 0,1-1 0,-1 1-1,1-1 1,-1 1 0,1-1 0,0 1 0,-1 0-1,1-1 1,0 1 0,-1 0 0,1-1 0,0 1-1,0 0 1,0 0 0,0-1 0,-1 1 0,1 0 0,0 0-1,0-1 1,0 1 0,1 0 0,-1-1 0,0 1 5,0 0-243,1 1 0,0-1 1,-1 0-1,1 0 0,0 0 1,0 1-1,0-1 1,0 0-1,0 0 0,0-1 1,0 1-1,0 0 0,0 0 1,0 0-1,1-1 1,-1 1-1,0 0 0,1-1 243,27 9-3694</inkml:trace>
  <inkml:trace contextRef="#ctx0" brushRef="#br0" timeOffset="8273.26">21677 638 7474,'5'-5'801,"23"-17"6570,-16 25-4145,-3 18-1995,2 47 7,-3 1 1,-2 1-1,-4-1 1,-3 10-1239,0-39 355,-1-70-138,-2 0-1,-1 0 1,-1 0 0,-7-19-217,-12-59 95,21 88-60,1 0 1,2 0 0,0 0 0,1-1-1,0 1 1,2 0 0,3-15-36,-3 28 13,0-1 0,0 1 0,1 0 1,0-1-1,0 1 0,1 0 0,0 1 0,0-1 0,1 1 1,0 0-1,0 0 0,0 0 0,1 0 0,0 1 0,0 0 1,0 1-1,0-1 0,1 1 0,0 0 0,0 1 0,5-2-13,6-2 11,1 0-1,0 2 1,0 1-1,1 0 0,-1 1 1,1 1-1,12 1-10,-19 1 21,0 0-1,0 0 0,0 2 1,0 0-1,0 0 1,0 1-1,-1 0 0,0 2 1,1-1-1,-1 1 0,-1 1 1,1 0-21,14 18-3897,-13 6 460</inkml:trace>
  <inkml:trace contextRef="#ctx0" brushRef="#br0" timeOffset="8624.7">21608 916 12371,'27'12'3272,"3"-10"1089,3-6-3625,16-2 9,3 1-297,13-2-128,3 0-176,3 0 176,-18 0-120,-11 1-288,-17 3-744,-16 6-3681,-17 1 472</inkml:trace>
  <inkml:trace contextRef="#ctx0" brushRef="#br0" timeOffset="8625.7">21878 996 4929,'-11'21'3401,"8"-2"224,13-7-1001,7 5-167,4-7-745,7-4-168,4-2-775,7 0-209,2-5-296,4-2 352,-5 6 1560,-2-3-6569,-15 2 3153</inkml:trace>
  <inkml:trace contextRef="#ctx0" brushRef="#br0" timeOffset="17596.08">30478 366 5601,'-1'-1'8839,"-1"1"-4290,-20 1-3159,1 4-950,0 1 1,0 1-1,1 1 0,0 0 0,0 2 0,1 0 1,0 1-1,1 1 0,-15 13-440,8-4 316,1 1 0,0 1 0,2 1 0,0 1 1,2 1-1,-2 6-316,17-25 31,1 0 1,0 0-1,0 0 1,1 1-1,0-1 1,0 1-1,1 0 1,0 0 0,1 0-1,-1 0 1,1 0-1,1 0 1,0 0-1,0 1 1,0-1-1,1 0 1,0 0 0,3 7-32,-3-9 17,2 0 0,-1-1 0,1 1 0,0-1 1,0 0-1,0 1 0,1-1 0,-1-1 1,1 1-1,0-1 0,1 1 0,-1-1 1,1 0-1,0-1 0,0 1 0,0-1 1,1 0-1,-1 0 0,1 0 0,-1-1 1,1 0-1,0 0 0,0-1 0,0 0 1,1 1-19,7 0 37,-1-1-1,0 0 0,0-1 0,1 0 0,-1-1 0,0-1 1,0 0-1,11-3-35,-18 4 10,-1-1 1,0 1 0,0-1-1,0 0 1,0 0 0,-1-1-1,1 1 1,0-1 0,-1 0 0,0 0-1,1-1 1,-1 1 0,-1-1-1,1 0 1,-1 0 0,1 0-1,-1 0 1,0-1 0,0 1-1,-1-1 1,0 0 0,1 0-1,-1-1-10,-1 3 37,-1-1-1,0 1 0,1-1 0,-1 1 1,-1 0-1,1-1 0,0 1 1,-1 0-1,1-1 0,-1 1 1,0 0-1,0-1 0,-1 1 1,1 0-1,-1 0 0,1 0 0,-1 0 1,0 1-1,0-1 0,0 0 1,-1 1-1,1-1 0,0 1 1,-1 0-1,0 0 0,1 0 1,-1 0-1,0 0 0,-3-1-36,-3-2-46,0 0 0,0 1 0,-1 0 0,1 1 0,-7-2 46,-23-2-3674,9 6 287</inkml:trace>
  <inkml:trace contextRef="#ctx0" brushRef="#br0" timeOffset="18655.84">30863 248 4897,'-30'24'4153,"-4"-5"-640,-6-2 39,0 4-2599,6 3 39,9-5-536,10 6-160,7-9-168,22 2 144,4-6 8,14 3-320,4-13-3761,11 2 1169</inkml:trace>
  <inkml:trace contextRef="#ctx0" brushRef="#br0" timeOffset="18991.45">30843 447 5601,'79'-31'4305,"-76"17"-376,-9 6-1224,-6-1-585,-3 2-1080,-4 0-376,3 11-464,-1-3 481,6 6 1735,3 10-6553,1-2 3425</inkml:trace>
  <inkml:trace contextRef="#ctx0" brushRef="#br0" timeOffset="19449.82">31244 0 6313,'9'34'10309,"6"10"-5401,2 4-3915,-2 1-1,-3 1 1,-1 2-993,-2 27 663,-5 0 0,-2 0 1,-4 0-1,-4 0 0,-3-1 0,-9 30-663,10-70 96,-3 0 0,0-1-1,-3 0 1,-1-1 0,-2-1-1,-1-1 1,-8 10-96,-53 100 437,7-13 622,67-125-991,-1 1-1,1-1 1,-1-1-1,-1 1 1,1-1-1,-1 0 1,0 0-1,0-1 1,0 0-1,-1 0 1,1-1-1,-1 0 1,0 0-1,0 0 1,0-1-1,-2 0-67,4-2 58,-3-4-5772,2 0 2023,-18-9-2908</inkml:trace>
  <inkml:trace contextRef="#ctx0" brushRef="#br0" timeOffset="10859.31">23723 169 4977,'-2'-2'485,"1"0"0,-1 0 0,1 1 0,-1-1 0,0 0 0,0 1 1,1-1-1,-1 1 0,0-1 0,0 1 0,-1 0 0,1 0 0,0 0 0,-1 0-485,2 0 210,-1 1-1,0-1 1,0 1-1,1 0 1,-1 0-1,0 0 1,0 0-1,0 0 1,1 1-1,-1-1 1,0 0-1,0 1 1,1-1-1,-1 1 1,0 0-210,-6 4 220,0 0-1,1 0 1,-1 0-1,1 1 1,1 0-1,-7 8-219,-4 3 570,-32 28 138,3 2 1,2 2-1,2 3 0,2 1 0,-6 15-708,32-45 133,0-1 1,2 2-1,1-1 0,1 2 0,1-1 1,1 1-1,2 1 0,0-1 0,1 1 1,2 0-1,1 1 0,1-1 0,1 0 1,3 23-134,-1-34 72,1-1 0,1 0 1,0 0-1,1 0 0,1-1 1,0 0-1,0 0 0,2 0 1,-1-1-1,2 0 0,-1 0 0,2-1 1,-1 0-1,2-1 0,8 8-72,-11-12-162,0 0 1,1 0-1,-1-1 0,1 0 0,0 0 0,1-1 0,-1 0 0,1-1 0,0 0 0,-1 0 0,1-1 0,1-1 0,-1 0 0,0 0 0,0-1 0,0 0 1,0 0-1,0-1 0,1-1 0,-1 0 0,-1 0 0,10-4 162,17-8-3035</inkml:trace>
  <inkml:trace contextRef="#ctx0" brushRef="#br0" timeOffset="11203.76">23908 252 8370,'-15'-2'3072,"1"-1"753,7-5-2376,3 9-9,2 5-456,0-6-304,1 1-440,0 4-88,1 17-72,2 3-32,17 43 8,6-50 112,6-3 216,13-3-4464,3-5 1679</inkml:trace>
  <inkml:trace contextRef="#ctx0" brushRef="#br0" timeOffset="11537.2">24250 345 8458,'-2'-23'5041,"-14"4"-232,-6 0-1416,2 9-1545,2-2-472,5 8-728,6 7-247,11 5-297,8 4-88,11 7-16,10 0 184,2-4-176,6 3 1328,-7-4-6177,-2-1-384,-9-3-785</inkml:trace>
  <inkml:trace contextRef="#ctx0" brushRef="#br0" timeOffset="11906.89">24768 438 9506,'2'-3'390,"0"-1"0,-1 1 0,1-1 0,0 1 0,-1-1 0,0 0-1,0 1 1,0-1 0,0 0 0,-1-1-390,0 5 103,0-1-1,0 1 0,0-1 0,0 1 1,0 0-1,-1-1 0,1 1 1,0-1-1,0 1 0,-1 0 1,1-1-1,0 1 0,-1 0 0,1-1 1,0 1-1,-1 0 0,1 0 1,0-1-1,-1 1 0,1 0 1,-1 0-1,1 0 0,0-1 0,-1 1 1,1 0-1,-1 0 0,1 0 1,-1 0-1,1 0-102,-29 2 2264,15 2-1897,0 1-1,1 0 1,-1 1-1,1 1 1,1 0-1,-1 0 1,1 1 0,1 1-1,-1 0 1,1 1-1,1 0 1,0 0 0,0 1-1,1 1 1,-7 11-367,2-1 189,0-1 0,2 2 0,1 0 0,0 0 0,2 1 0,1 0 0,1 0 0,-3 21-189,7-31 43,1-1 1,1 1 0,1 0-1,0 0 1,0 0-1,1 0 1,1 0-1,1 0 1,3 11-44,-5-22 11,0 1 0,1 0 0,-1-1 0,1 1 0,0-1 1,0 1-1,0-1 0,0 0 0,1 0 0,-1 0 0,1 0 0,0 0 0,0 0 0,0-1 0,0 0 0,1 1 0,-1-1 0,0-1 0,1 1 1,-1 0-1,1-1 0,0 1 0,0-1 0,0 0 0,-1-1 0,1 1 0,0-1 0,0 1 0,0-1 0,0 0 0,0-1 0,0 1 0,0-1 1,0 1-1,-1-1 0,4-1-11,4-1 27,1 0 1,-1-1 0,0-1 0,0 1-1,0-2 1,-1 0 0,0 0-1,0 0 1,0-2 0,-1 1 0,0-1-1,0 0 1,-1-1 0,0 0 0,0 0-1,-1-1 1,-1 0 0,0 0-1,2-5-27,-3 6 27,-1-1-1,0 1 1,-1-1-1,0 0 1,0 0-1,-1-1 0,-1 1 1,0 0-1,0-1 1,-1 1-1,0 0 1,-1-1-1,0 1 0,-1 0 1,0-1-1,0 1 1,-1 0-1,0 0 1,-1 1-1,0-1 0,-1 1 1,-1-3-27,-33-38 94,37 47-71,-1 0 0,1 1 0,-1 0 0,1 0 1,-1 0-1,0 0 0,0 0 0,0 0 0,0 1 0,0-1 0,-1 1 0,1 0 0,0 0 0,0 0 0,-1 0 1,1 1-1,-2-1-23,-9 7-383,7 8-3503,6 6 350</inkml:trace>
  <inkml:trace contextRef="#ctx0" brushRef="#br0" timeOffset="12319.6">24990 413 8722,'0'-4'730,"2"-21"5835,-2 25-6469,0 0 1,0-1-1,0 1 1,0 0-1,1-1 1,-1 1-1,0 0 1,0-1-1,1 1 0,-1 0 1,0 0-1,1-1 1,-1 1-1,0 0 1,1 0-1,-1-1 1,0 1-1,1 0 1,-1 0-1,0 0 1,1 0-1,-1 0 0,1 0 1,-1-1-1,0 1 1,1 0-1,-1 0 1,1 0-1,-1 0 1,0 0-1,1 0 1,-1 1-1,0-1 1,1 0-1,-1 0 1,1 0-1,-1 0 0,0 0 1,1 1-1,-1-1 1,0 0-1,1 0 1,-1 0-1,0 1 1,1-1-1,-1 0 1,0 1-1,0-1 1,1 0-1,-1 1 0,0-1 1,0 0-1,0 1 1,1-1-97,2 5 295,0 0 0,-1 1 0,1-1 0,-1 0 0,0 1 0,0-1 0,-1 1 0,0 0 1,0 0-1,0 0 0,-1-1 0,0 1 0,0 0 0,0 3-295,1 10 437,3 24 87,3 0 0,1 0 0,9 23-524,-12-48 44,1 0 1,1 0-1,1 0 0,0-1 0,1 0 0,1-1 0,1 0 0,0 0 0,4 3-44,-13-17 16,-1 0 0,1 0 0,0 0 0,0-1 0,0 1 0,0 0 0,0-1-1,0 0 1,1 1 0,-1-1 0,0 0 0,1 0 0,-1 0 0,1 0 0,-1-1 0,1 1-1,-1-1 1,1 1 0,0-1 0,-1 0 0,1 0 0,-1 0 0,4-1-16,-3 0 40,1-1 0,0 1 0,0-1 1,-1 0-1,1 0 0,-1 0 0,0-1 0,0 1 1,1-1-1,-2 0 0,1 0 0,0 0 0,0 0 1,0-2-41,9-14 203,0 0-1,-1-1 1,-1-1 0,-1 0 0,1-4-203,17-51 297,-18 44-253,2 2 0,1 0-1,1 0 1,2 1 0,1 0-1,11-14-43,-3 23 328,-11 12-1148,-13 8 719,0 0-1,1 0 1,-1 0 0,0 0 0,0 0 0,0 0 0,1 0-1,-1 0 1,0 0 0,0 0 0,0 0 0,0 0 0,1 0-1,-1 0 1,0 0 0,0 0 0,0 0 0,0 0 0,1 0-1,-1 0 1,0 0 0,0 1 0,0-1 0,0 0 0,1 0-1,-1 0 1,0 0 0,0 0 0,0 0 0,0 0 0,0 1 0,0-1-1,1 0 1,-1 0 0,0 0 0,0 0 0,0 1 0,0-1-1,0 0 1,0 0 0,0 0 0,0 0 0,0 1 0,0-1-1,0 0 1,0 0 0,0 0 0,0 0 0,0 1 0,0-1 101,-2 5-4095</inkml:trace>
  <inkml:trace contextRef="#ctx0" brushRef="#br0" timeOffset="12707.77">25693 514 10634,'15'-23'2083,"-6"11"3264,-11 15-5072,1 1 0,0-1 1,1 0-1,-1 1 0,1-1 0,-1 1 1,1-1-1,0 1 0,0-1 1,1 0-1,-1 1 0,1-1 0,0 2-275,0 4 361,41 273 3013,-41-263-2951,-3-41 221,-2-11-550,-1-8-7,3 0 1,1 0 0,3-21-88,0 39 28,0 1 0,2-1 0,0 1 0,2 0 0,0 0 1,2 1-1,5-11-28,-9 24 33,1 1 1,0 0 0,1 0-1,0 1 1,0-1-1,0 1 1,1 1-1,0-1 1,0 1 0,0 0-1,0 1 1,1 0-1,0 0 1,0 0-1,0 1 1,0 1 0,1-1-1,2 1-33,0-1-41,0 0 0,0 1 0,0 1 0,0 0 0,1 0 0,-1 1 0,0 1 0,0 0 0,1 0 0,-1 1 0,0 1 0,0 0-1,6 3 42,10 10-4022,-13 1 252</inkml:trace>
  <inkml:trace contextRef="#ctx0" brushRef="#br0" timeOffset="13109.4">25618 716 10994,'-10'4'3249,"24"-3"856,5 1-3105,22 0-224,8 0-288,15-5-64,-4-3-47,8 0-329,-18-4-513,-5 1-3759,-21 3 703</inkml:trace>
  <inkml:trace contextRef="#ctx0" brushRef="#br0" timeOffset="13110.4">25976 701 3881,'-120'67'3713,"97"-40"-449,4 5-439,12-2-777,7 3-407,7-6-721,8 5-208,8-12-176,14-2-232,1-7 48,8-10 328,-3-10 1897,2-15-6578,-14-7 3161</inkml:trace>
  <inkml:trace contextRef="#ctx0" brushRef="#br0" timeOffset="13682.07">26325 477 9826,'0'0'220,"0"-1"1,0 1-1,-1-1 0,1 1 1,0-1-1,0 1 0,0 0 1,-1-1-1,1 1 0,0-1 1,0 1-1,-1-1 0,1 1 1,0 0-1,-1-1 0,1 1 1,-1 0-1,1 0 1,0-1-1,-1 1 0,1 0 1,-1 0-1,1-1 0,-1 1 1,1 0-1,-1 0 0,1 0 1,-1 0-1,1 0 0,-1 0 1,1 0-1,-1 0 0,1 0 1,-1 0-1,1 0 0,-1 0-220,-5 17 3524,5 31-1433,4 11-677,0-5-886,-1 0 0,-3 0 0,-2-1 0,-5 20-528,8-72 10,0 0-1,0 0 1,0 0-1,0 0 1,0 0-1,-1 0 1,1 0-1,0 0 1,0 0-1,-1-1 1,1 1-1,0 0 1,-1 0-1,1 0 0,-1 0 1,1-1-1,-1 1 1,0 0-1,1 0 1,-1-1-1,0 1 1,1 0-1,-1-1 1,0 1-1,0-1 1,1 1-1,-1-1 1,-1 1-10,1-2 14,0 1 0,0 0 0,0-1 0,-1 1 0,1-1 0,0 1 0,0-1 0,0 0 0,0 1 0,0-1 0,0 0 0,0 0 0,0 0 0,0 0 0,1 0 1,-1 0-1,0 0 0,0 0-14,-29-55 257,25 41-246,1 1 0,0-1-1,1 0 1,1 0-1,0 0 1,2-1 0,-1 1-1,2 0 1,0 0 0,1-1-1,0 1 1,1 0 0,1 0-1,0 1 1,1-1 0,1 1-1,0 0 1,1 1-1,0-1 1,1 1 0,3-3-11,-4 6-8,0 0 1,1 1-1,0-1 0,1 2 1,0-1-1,0 1 1,1 0-1,0 1 1,0 1-1,0-1 0,1 1 1,0 1-1,0 0 1,1 1-1,0 0 1,-1 1-1,1 0 0,0 1 1,1 0-1,-1 0 1,0 2-1,0 0 1,1 0-1,-1 1 0,0 0 1,7 3 7,-15-4-4,0 1 0,-1 0 1,0 0-1,1 0 0,-1 1 0,0-1 1,1 1-1,-1-1 0,0 1 0,0 0 1,0 1-1,-1-1 0,1 0 0,0 1 1,0 1 3,-1-2-2,-1 0 0,0 0 0,0 1 1,0-1-1,0 0 0,0 1 0,0-1 0,-1 0 1,1 1-1,-1-1 0,1 1 0,-1-1 0,0 1 1,0-1-1,0 1 0,-1-1 0,1 2 2,-2 3 0,0 1-1,-1-1 1,0 0-1,0 1 0,0-1 1,-1-1-1,0 1 0,-1-1 1,1 1-1,-1-1 0,0 0 1,-1-1-1,1 1 1,-15 11 4,0 0-1,-1-2 1,-1 0-1,-1-1 1,-19 8-4,-19 6 36,-44 13-36,105-41-1,0 0 0,-1 0 1,1 0-1,-1 0 1,1 1-1,-1-1 1,1 0-1,-1 0 1,1 0-1,0 0 0,-1 1 1,1-1-1,-1 0 1,1 0-1,0 1 1,-1-1-1,1 0 1,0 1-1,-1-1 0,1 0 1,0 1-1,0-1 1,-1 0-1,1 1 1,0-1-1,0 1 1,0-1-1,-1 1 0,1-1 1,0 0-1,0 1 1,0-1-1,0 1 1,0-1-1,0 1 1,0-1-1,0 1 0,0-1 1,0 0-1,0 1 1,17 15 99,33 8 218,8-6-136,0-2 0,2-2 0,42 3-181,58 13 1353,-152-28-1089,17 3-901,-3-7-3484,-9-4 510</inkml:trace>
  <inkml:trace contextRef="#ctx0" brushRef="#br0" timeOffset="14100.17">27140 660 12411,'-5'-20'1185,"5"16"-785,-1-1-1,1 1 1,-1 0-1,0-1 1,-1 1-1,1 0 0,-1 0 1,0 0-1,0 0 1,0 0-1,0 0 1,-1 1-1,0-1 1,1 1-1,-1 0 1,-1 0-1,0-2-399,4 5 66,0 0 0,0 0 1,-1 0-1,1-1 0,0 1 0,0 0 0,0 0 0,-1-1 1,1 1-1,0 0 0,0 0 0,-1 0 0,1 0 1,0 0-1,0-1 0,-1 1 0,1 0 0,0 0 1,-1 0-1,1 0 0,0 0 0,0 0 0,-1 0 0,1 0 1,0 0-1,-1 0 0,1 0 0,0 0 0,0 0 1,-1 0-1,1 0 0,0 0 0,-1 1 0,1-1 0,0 0 1,0 0-1,-1 0 0,1 0 0,0 0 0,0 1 1,-1-1-1,1 0 0,0 0 0,0 0 0,0 1 0,-1-1 1,1 0-1,0 1-66,1 18 1143,11 23-338,-3-21-629,0 0 1,-2 1-1,0 0 0,-1 0 1,-1 0-1,-2 1 0,0 0 1,-1 0-1,-1 0 0,-2 13-176,-3-22 195,-2-13-34,-9-24 70,-8-40-11,0-13-86,4 0-1,2-8-133,12 52 15,1 0-1,2 0 0,1 0 1,2-1-1,0 1 0,6-21-14,-7 48-16,1 1-1,0-1 0,1 0 0,-1 0 0,1 1 1,0-1-1,0 1 0,0-1 0,0 1 0,1 0 1,0 0-1,0 0 0,0 0 0,0 1 0,1-1 1,0 1-1,-1 0 0,1 0 0,0 0 0,1 0 17,1 0 56,1 0 0,0 1 0,1-1 0,-1 1 0,0 1 0,1-1 0,-1 1 0,1 1 0,-1-1 0,1 1-1,-1 1 1,2-1-56,15 3-252,-2 1-1,1 0 1,0 2 0,16 7 252,32 14-3560,-40-14-2184,-12 1-462</inkml:trace>
  <inkml:trace contextRef="#ctx0" brushRef="#br0" timeOffset="14449.94">27038 657 12539,'-11'2'3488,"16"-2"1033,13 1-3448,23 0-545,6 1-80,21-4 192,5 0 192,6-4-5385,-17 2 2289</inkml:trace>
  <inkml:trace contextRef="#ctx0" brushRef="#br0" timeOffset="14824.22">27558 605 7610,'53'9'3976,"-62"8"121,11 8-1440,0-2-681,5 10-335,-2-3-657,3 2-96,-4 0-384,2-1-128,0-11-72,0 1-80,-2-12-24,6 2 433,-1-7 863,2-12-6569,7-9 2920</inkml:trace>
  <inkml:trace contextRef="#ctx0" brushRef="#br0" timeOffset="14825.22">27708 406 10410,'-40'-38'3657,"29"16"440,-1 1-2953,4 4-328,8 12-32,5 5 297,12 8-5178,9 0 2352</inkml:trace>
  <inkml:trace contextRef="#ctx0" brushRef="#br0" timeOffset="15205.97">27851 431 11923,'-3'0'3968,"3"0"633,2-1-3568,37-3 135,54-6-768,-28 3-96,-5 4-168,10-2-40,-15-5-32,0 0 96,-13 1-16,-2 3 1673,-16-3-6562,-6-3 2720</inkml:trace>
  <inkml:trace contextRef="#ctx0" brushRef="#br0" timeOffset="15206.97">28134 439 7202,'-15'30'4384,"0"-11"-39,2 13-1176,2 0-936,3 6-273,4-1-840,2-1-136,4-5-415,0 4-105,4-5-184,-1 2-72,1-4-88,-2 0-8,-3-9 144,-1-3 440,-4-4 432,-3-8-6569,-2-10 2761</inkml:trace>
  <inkml:trace contextRef="#ctx0" brushRef="#br0" timeOffset="15538.63">28411 511 8082,'-10'-28'3921,"14"5"95,9 8-1831,0 2-385,6 1-391,3 5-489,7 3-32,1-4-304,9 3-88,0-1-224,12 3-88,-2-3-120,7 8 240,-7-2-64,2-4 1353,-10 6-2329,-9-8-4249,-15-2 1728</inkml:trace>
  <inkml:trace contextRef="#ctx0" brushRef="#br0" timeOffset="15872.68">28649 432 8626,'-12'22'4025,"7"3"400,3 1-2417,2 6 401,2 0-977,3 4-112,-1-3-512,3 0-184,1-7-247,-4 2-97,2-6-120,-1 1-40,-3-2-32,-4 2 408,1-5-144,-1 2 856,0-4-6569,0-9 2344</inkml:trace>
  <inkml:trace contextRef="#ctx0" brushRef="#br0" timeOffset="16210.89">29065 571 9090,'-16'-19'4257,"20"12"-112,-8 12-1945,-5 8-920,7 12-447,-5 1-305,4 9-8,-1-1-272,4 4-72,-1-6-80,3 2-16,0-10 24,2 1 264,-1-10 496,9-7-5561,0-10 2273</inkml:trace>
  <inkml:trace contextRef="#ctx0" brushRef="#br0" timeOffset="16758.1">29230 424 6185,'19'-8'1161,"-18"8"-1056,-1 0 0,0 0-1,0 0 1,0 0 0,0 1-1,0-1 1,0 0 0,0 0-1,0 0 1,0 0 0,0 0-1,0 0 1,0 0-1,0 0 1,0 0 0,0 0-1,0 0 1,0 0 0,0 0-1,0 0 1,0 0 0,0 0-1,0 0 1,1 1 0,-1-1-1,0 0 1,0 0 0,0 0-1,0 0 1,0 0 0,0 0-1,0 0 1,0 0-1,0 0 1,0 0 0,0 0-1,1 0 1,-1 0 0,0 0-1,0 0 1,0 0 0,0-1-1,0 1 1,0 0 0,0 0-1,0 0-104,-3 22 4055,11 88-516,-5-87-3365,2 0 1,0-1 0,2 0-1,0 0 1,1 0 0,4 4-175,-92-221-291,73 175 1860,6 14-187,4 14 940,2 3-2237,0-1 0,1 1-1,0-1 1,0 0 0,1-1-1,0 1 1,1-1 0,0-1 0,1 0-1,5 5-84,14 14 256,7 5-88,1-2 1,1-1-1,1-2 0,1-1 0,2-2 1,38 15-169,-76-37 16,1 0 1,-1-1 0,1 1-1,-1-1 1,1 0 0,-1 0 0,1 0-1,0-1 1,0 1 0,-1-1-1,1 0 1,0 0 0,0 0 0,-1-1-1,1 1 1,0-1 0,1 0-17,-1-1 22,-1 0 0,1-1 0,-1 1 0,0-1 0,0 0 0,0 1 0,0-1 0,0 0 0,0-1 0,-1 1 0,0 0 0,0-1 0,0 0 0,0 1 0,0-1 0,0-3-22,9-19 50,-1-1-1,-2 0 1,-1 0 0,-1-1 0,-1 0 0,-2 0 0,0-15-50,-2-14-8,-2 0 1,-3 0-1,-4-14 8,6 63-4278,-3-2 509</inkml:trace>
  <inkml:trace contextRef="#ctx0" brushRef="#br0" timeOffset="17178.63">28881 188 13171,'7'-16'4537,"-7"-13"568,3 12-3937,3 2 0,7 7-896,4 6 617,5 6 223,12 6-6233,10 3 2944</inkml:trace>
  <inkml:trace contextRef="#ctx0" brushRef="#br0" timeOffset="18199.24">29261 584 5105,'-1'-98'3054,"-4"70"626,5 28-3619,0 0 0,-1 0-1,1 0 1,0-1 0,0 1 0,0 0 0,0 0 0,-1 0-1,1 0 1,0 0 0,0 0 0,0 0 0,-1 0-1,1 0 1,0 0 0,0 0 0,-1 0 0,1 0-1,0 0 1,0 0 0,0 0 0,-1 0 0,1 0 0,0 0-1,0 0 1,0 0 0,-1 0 0,1 1 0,0-1-1,0 0 1,0 0 0,0 0 0,-1 0 0,1 0-1,0 1 1,0-1 0,0 0 0,0 0 0,0 0 0,0 0-1,0 1 1,-1-1 0,1 0 0,0 0 0,0 0-1,0 1 1,0-1 0,0 0 0,0 0 0,0 1-61,-13 32 3072,13-31-3057,-15 48 2768,2 0 1,-3 32-2784,4 9 2063,3 4-2063,7-73 142,-1 47 66,3-65-110,1 1-1,-1 0 1,1 0-1,0-1 1,0 1 0,1 0-1,-1-1 1,1 1-1,0-1 1,0 0-1,1 1 1,1 1-98,6 3-3661,7-6 744</inkml:trace>
  <inkml:trace contextRef="#ctx0" brushRef="#br0" timeOffset="87020.19">14625 2484 8570,'-23'-100'8927,"17"155"-3874,-2 14-4490,5 57 499,4 1-1,8 18-1061,2 45 316,-10-163-277,1-9 0,-1 0 0,-1 0 0,-1 0 0,0 0 0,-1 0 0,-1 0 0,-1-1 0,0 1 0,-2 1-39,6-18 9,0 0 0,-1 0 0,1-1 1,-1 1-1,1 0 0,0 0 1,-1-1-1,1 1 0,-1 0 0,0-1 1,1 1-1,-1 0 0,0-1 1,1 1-1,-1-1 0,0 1 0,1-1 1,-1 0-1,0 1 0,0-1 1,0 0-1,1 1 0,-1-1 0,0 0 1,0 0-1,0 0 0,0 0 1,0 0-1,1 0 0,-2 0-9,0 0 19,0-1-1,0 1 0,0-1 1,-1 0-1,1 0 1,0 0-1,0-1 0,0 1 1,0 0-1,1-1 1,-3-1-19,-38-46 244,41 49-241,-13-22 19,1 0 1,1-1-1,1 0 1,0-1 0,2 0-1,1-1 1,1 0-1,1 0 1,1 0-1,2-1 1,0 0 0,2 0-1,0 0 1,2 1-1,2-11-22,-1 14-8,1 0-1,1 0 1,1 0-1,1 1 1,0-1-1,2 1 0,0 1 1,2 0-1,0 0 1,1 1-1,1 0 1,1 1-1,0 0 1,2 1-1,0 1 1,0 0-1,17-12 9,-23 22-10,1 0-1,0 1 1,-1 0 0,2 0-1,-1 1 1,1 0 0,-1 1-1,1 1 1,0-1-1,0 2 1,0-1 0,0 2-1,0-1 1,0 1 0,11 2 10,-14-1-5,-1 0-1,1 0 1,-1 1 0,0 0 0,0 0 0,0 1 0,0 0 0,0 0 0,0 1 0,-1 0 0,1 0 0,-1 0 0,0 1 0,0 0 0,-1 0-1,0 0 1,1 1 0,-2 0 0,1 0 0,-1 0 0,0 0 0,0 1 0,1 3 5,-3-5 1,0 0 0,-1-1 0,1 1 0,-1 0 0,0 0 0,-1 0 0,1 0 0,-1 0 0,0 0 1,0 1-1,-1-1 0,1 0 0,-1 0 0,0 0 0,-1-1 0,1 2-1,-3 2 3,1 0 0,-1 0 0,-1 0 1,1-1-1,-1 0 0,0 1 0,-1-2 0,-6 7-3,-10 7 47,0-1 1,-2-1-1,0-1 0,-1-1 1,-1-1-48,-24 10 120,33-18-952,30-13-2374,21-9-1367,8-4 85</inkml:trace>
  <inkml:trace contextRef="#ctx0" brushRef="#br0" timeOffset="87761.77">15053 2689 2937,'12'-15'3791,"8"-10"2502,-14 9 2283,17 10-7289,-14 4-1222,-1 2-28,1-1-1,-1-1 0,1 0 0,-1 0 0,0-1 0,0 0 1,0 0-1,0 0 0,0-1 0,-1-1 0,1 1 0,-1-1 1,2-2-37,-9 6 22,1 1 0,-1-1 0,1 1 1,-1-1-1,1 1 0,-1-1 0,1 1 1,-1-1-1,1 1 0,-1-1 0,0 0 0,1 1 1,-1-1-1,0 0 0,0 1 0,1-1 1,-1 0-1,0 0 0,0 1 0,0-1 1,0 0-1,0 0 0,0 1 0,0-1 0,0 0 1,0 1-1,0-1 0,-1 0 0,1 0 1,0 1-1,0-1-22,-20-13 547,-32 2 44,42 12-500,-1 0 0,0 0 0,0 1 0,0 1 0,1 0 1,-1 0-1,1 1 0,-1 1 0,1-1 0,0 2 0,-2 1-91,9-5 12,1 0 0,-1 1-1,0 0 1,1-1 0,-1 1-1,1 0 1,0 0 0,-1 1 0,1-1-1,0 0 1,0 1 0,1-1-1,-1 1 1,0-1 0,1 1 0,0 0-1,-1 0 1,1 0 0,0 0-1,1 0 1,-1 0 0,0 0 0,1 0-1,0 0 1,-1 0 0,1 0-1,1 0 1,-1 0 0,0 1 0,1-1-1,-1 0 1,1 0 0,0 0-1,0 0 1,0-1 0,1 1 0,-1 0-1,1 0 1,-1-1 0,3 3-12,-1-1 5,1 1 0,-1-1 0,1 0 0,1 0 0,-1 0 0,0-1 0,1 1 0,0-1 0,-1 0 0,1-1 1,1 1-1,-1-1 0,0 0 0,0 0 0,1-1 0,1 1-5,17 3 27,1 0 0,-1-2 1,2 0-28,-22-3 3,14 2 9,12 1 34,0-1 0,0-2 0,9-1-46,-33 1-14,0-1 0,1 1 0,-1-1 1,0-1-1,1 1 0,-1-1 0,0 0 0,0-1 0,0 1 0,-1-1 0,1 0 0,-1-1 0,1 1 0,-1-1 1,0 0-1,0 0 0,4-5 14,6-27-68,-14 35 68,-1-1 0,1 0 0,-1 1 0,1-1 0,-1 0 0,0 0 1,0 1-1,0-1 0,0 0 0,0 0 0,0 1 0,0-1 0,-1 0 1,1 0-1,-1 1 0,1-1 0,-1 0 0,1 1 0,-1-1 0,-1 0 0,2 3-6,-1 0-1,0 0 0,0 1 0,1-1 1,-1 0-1,1 1 0,-1-1 0,1 0 1,0 1-1,-1-1 0,1 0 0,0 1 1,0-1-1,0 1 0,0 0 7,0 25 19,0 0 0,2-1 1,1 1-1,1-1 0,3 8-19,-12-160 2006,4 112-1978,0-1 0,1 1 0,1 0 0,0 0 0,1-1 0,0 1 0,1 0 0,1 1 1,2-7-29,-4 16-2,0 0 1,1 0-1,-1 0 1,1 0 0,0 0-1,0 0 1,0 1 0,0-1-1,1 1 1,-1 0 0,1 0-1,0 0 1,0 1 0,0-1-1,0 1 1,0 0-1,1 0 1,-1 1 0,1-1-1,-1 1 1,1 0 0,0 0-1,-1 0 1,1 1 0,0 0-1,-1 0 1,1 0 0,2 0 1,-1 1-4,1 0 1,-1 0-1,1 0 1,-1 1-1,0 0 1,1 0 0,-1 1-1,3 1 4,27 16-4171,-5 2 899</inkml:trace>
  <inkml:trace contextRef="#ctx0" brushRef="#br0" timeOffset="88192.12">16084 2510 10234,'0'-1'330,"0"-1"1,-1 1-1,1 0 0,0-1 1,-1 1-1,0-1 0,1 1 0,-1 0 1,0 0-1,1-1 0,-1 1 1,0 0-1,0 0 0,0 0 0,0 0 1,0 0-1,0 0 0,-1 0 1,1 1-1,0-1 0,0 0 0,-1 0 1,0 0-331,1 2 157,0-1-1,0 1 1,0-1 0,0 1 0,0-1-1,0 1 1,0 0 0,0 0 0,0-1 0,0 1-1,1 0 1,-1 0 0,0 0 0,0 0-1,1 0 1,-1 0 0,1 0 0,-1 0 0,1 0-1,0 0 1,-1 0 0,1 1-157,-4 7 282,1 1 1,1 0-1,0 0 1,0 1-1,1-1 0,0 2-282,4 42 536,2-1 0,2 0 0,3 1-536,0 1 297,-69-266 3005,50 168-3217,2 1 1,2-1-1,1 0 0,3 0 1,2-24-86,1 45-1,0 1 0,1 0 0,1 0 0,1 0 0,1 1 0,1 0 0,1 0 0,1 0 0,0 1 0,1 0-1,1 1 1,4-3 1,-10 13-14,1 1 0,0 1-1,0-1 1,1 1 0,0 0-1,0 0 1,0 1 0,1 0-1,-1 1 1,1-1 0,0 1-1,1 1 1,-1-1 0,1 2-1,0-1 1,-1 1 0,1 0-1,0 1 1,0 0 0,0 1-1,0 0 1,0 0 0,0 0-1,0 1 1,0 1 0,0 0-1,0 0 1,0 1 0,-1 0-1,1 0 1,-1 1 0,0 0-1,0 0 1,-1 1 0,1 0-1,-1 0 1,0 1 0,0 0-1,-1 0 1,4 5 14,15 22-4326,3 1 522</inkml:trace>
  <inkml:trace contextRef="#ctx0" brushRef="#br0" timeOffset="88522.6">16218 2566 10650,'-23'-14'3561,"-6"12"656,11-2-2857,9 2-448,10 5-303,11 4-393,13 0-104,9 1 32,14 5-112,-1-2-176,1-3-793,-7 2-807,0-2-2737,-11-5-72</inkml:trace>
  <inkml:trace contextRef="#ctx0" brushRef="#br0" timeOffset="88856.02">16516 2625 3825,'4'0'516,"27"3"2322,-23-2 1477,-21 0 3890,-10 8-6161,11-3-1666,-14 7 95,0-1 329,2 1 1,-1 1-1,2 1 0,0 1 1,-12 11-803,34-26 25,-1 0 0,1 1 0,-1-1 0,1 0 0,0 0 0,0 1 0,-1-1 1,1 1-1,0-1 0,1 1 0,-1 0 0,0-1 0,0 1 0,1 0 0,-1 0 0,1-1 1,-1 1-1,1 0 0,0 0 0,-1 0 0,1-1 0,0 1 0,0 0 0,1 0 0,-1 0 1,0 0-1,1-1 0,-1 1 0,1 0 0,-1 0 0,1-1 0,0 1 0,0 0 0,0-1 1,0 1-1,0-1 0,0 1-25,2 1 13,0-1 1,0 0-1,0 0 1,0 0-1,0 0 1,1 0-1,-1-1 1,1 0-1,-1 1 1,1-1-1,-1-1 1,1 1-1,0 0 1,-1-1-1,1 0 1,0 0-1,0 0 1,2 0-14,5-2 31,0 0 1,0-1-1,0 0 1,0-1-1,-1 0 1,1-1-1,-1 0 1,0 0-1,0-1 1,-1-1-32,-3 4 27,-1-1 1,0 1 0,0-1 0,0 0 0,-1-1-1,1 1 1,-1-1 0,0 0 0,0 0-1,-1 0 1,0-1 0,0 1 0,0-1 0,0 0-1,-1 1 1,0-1 0,0-1 0,0-3-28,-2 6 18,-1 1 0,1-1 0,-1 0 0,0 0 0,0 0 0,-1 0 0,1 0 0,-1 1 1,1-1-1,-1 1 0,-1-1 0,1 1 0,0 0 0,-1 0 0,1 0 0,-1 0 0,-1-1-18,3 3 2,-1-1 0,1 1 0,0 0 0,0-1 0,-1 1-1,1 0 1,-1 0 0,1 0 0,-1 0 0,1 0 0,-1 1 0,1-1 0,-1 0-1,0 1 1,0-1 0,1 1 0,-1 0 0,0-1 0,0 1 0,1 0 0,-1 0-1,0 0 1,0 0 0,0 1 0,1-1 0,-1 0 0,0 1 0,1-1 0,-1 1 0,0-1-1,1 1 1,-1 0 0,0 0 0,1 0 0,-1 0 0,1 0 0,0 0 0,-1 0-2,2 0-4,-1 0 1,0-1 0,1 1-1,-1 0 1,1 0 0,-1 0-1,1-1 1,0 1 0,-1 0-1,1 0 1,0 0 0,-1 0-1,1 0 1,0 0 0,0 0 0,0 0-1,0-1 1,0 1 0,0 0-1,0 0 1,0 0 0,1 1 3,10 15-4374,6-5 934</inkml:trace>
  <inkml:trace contextRef="#ctx0" brushRef="#br0" timeOffset="89199.36">16644 2694 3721,'78'23'3397,"-75"-21"-3039,-1-1 1,0 0 0,0 1-1,0-1 1,0 1 0,0 0-1,0 0 1,0-1 0,0 1-1,-1 1 1,1-1 0,-1 0-1,1 0 1,-1 0 0,0 1-1,0-1 1,0 1 0,0-1-1,0 1 1,-1-1 0,1 1-1,-1-1 1,0 1 0,0 0-359,3 9 1230,1-1-175,-2-4-344,0 0 0,0 0-1,1 0 1,0 0 0,1-1 0,-1 0-1,3 4-710,-7-16 4265,-1-13-2941,-1-6-1084,-1-5-11,-10-79 370,14 101-584,0 0 1,0-1 0,0 1 0,1 0 0,0-1 0,1 1 0,-1 0-1,2 0 1,-1 0 0,1 0 0,3-4-16,-5 10-37,0 0-1,1 0 1,0 0-1,-1 0 1,1 0 0,0 0-1,0 1 1,0-1 0,0 0-1,1 1 1,-1 0-1,0 0 1,0-1 0,1 2-1,-1-1 1,1 0-1,-1 0 1,1 1 0,-1-1-1,1 1 1,-1 0-1,1 0 1,0 0 0,-1 0-1,1 0 1,-1 0-1,1 1 1,-1-1 0,1 1-1,-1 0 1,1 0 0,-1 0-1,1 0 38,14 6-2142,-1 1-1,0 0 1,-1 1 0,12 10 2142,3 0-7591,-6-6 1875,-3-3 505</inkml:trace>
  <inkml:trace contextRef="#ctx0" brushRef="#br0" timeOffset="89555.22">17057 2648 88,'2'1'904,"0"1"0,-1-1 0,1 1 0,-1 0 0,1 0 0,-1 0 0,1 0 0,-1 0 0,0 0 0,0 0 0,0 0 0,0 0 0,-1 0 1,1 1-905,4 38 5657,-6-29-4409,0-1 1,-1 0 0,0 0 0,-1 1-1,-3 8-1248,20-60 3520,-7 17-2971,1 1 1,1 0-1,9-16-549,-15 32-3,1 0-1,-1 1 1,1-1-1,0 1 0,1 0 1,-1 0-1,1 1 1,0-1-1,0 1 0,0 0 1,1 1-1,-1-1 0,1 1 1,0 0-1,0 0 1,0 1 3,-3 1-3,-1 0 0,0 0 1,0 1-1,1-1 0,-1 0 1,0 1-1,1 0 0,-1 0 0,0 0 1,1 0-1,-1 0 0,0 0 1,1 1-1,-1-1 0,0 1 1,0-1-1,1 1 0,-1 0 0,0 0 1,0 0-1,0 0 0,0 0 1,0 0-1,0 1 0,0-1 1,0 1-1,-1-1 0,1 1 1,0 0-1,-1 0 0,0 0 0,1 0 1,-1 0-1,0 0 0,0 0 1,0 0-1,0 0 0,0 0 1,-1 1-1,1-1 0,-1 0 3,4 14-1,-1 0 0,0 1 1,-2-1-1,0 0 0,-1 11 1,1-3 20,-1-24-18,0 1 1,0-1-1,-1 1 1,1-1-1,0 0 0,0 1 1,0-1-1,0 1 0,0-1 1,0 1-1,0-1 1,0 1-1,0-1 0,0 1 1,0-1-1,1 1 1,-1-1-1,0 1 0,0-1 1,0 1-1,1-1 1,-1 0-1,0 1 0,0-1 1,1 1-1,-1-1 0,0 0 1,1 1-1,-1-1 1,0 0-1,1 0 0,-1 1 1,1-1-1,-1 0 1,1 0-1,-1 1 0,0-1 1,1 0-1,-1 0 0,1 0 1,-1 0-1,1 0 1,-1 0-1,1 0 0,-1 0 1,1 0-1,-1 0 1,1 0-1,-1 0 0,1 0 1,-1 0-1,1 0-2,27-21 115,-14 10-135,7-8 26,52-38 17,-73 56-24,1 1-1,-1 0 1,1-1-1,0 1 1,-1 0-1,1-1 0,-1 1 1,1 0-1,0 0 1,-1 0-1,1 0 1,0-1-1,-1 1 1,1 0-1,0 0 1,0 0-1,-1 0 1,1 1-1,0-1 1,-1 0-1,1 0 1,0 0-1,-1 0 1,1 1-1,-1-1 1,1 0-1,0 1 1,-1-1-1,1 0 1,-1 1-1,1-1 1,-1 1-1,1-1 1,-1 1-1,1 0 2,16 27-3,1 4 20,-11-23-2,0-1 1,0-1-1,1 1 0,0-1 0,0 0 0,1-1 0,0 0 0,0 0 0,0-1 0,1 0 0,3 0-15,-5-2-970,-1-1 1,1 0-1,0 0 0,0-1 0,0 0 0,0 0 1,1-1 969,26-2-4956</inkml:trace>
  <inkml:trace contextRef="#ctx0" brushRef="#br0" timeOffset="89961.57">17974 2698 4377,'2'-6'1401,"-1"0"0,1 0 0,-1 0 0,-1 0 0,1 0-1,-1 0 1,0-1 0,0 1 0,-1 0 0,-1-6-1401,1 10 226,0 0-1,0 0 0,0 0 1,0 0-1,0 0 1,-1 1-1,1-1 0,-1 0 1,1 1-1,-1-1 1,1 1-1,-1-1 0,0 1 1,0 0-1,0-1 0,0 1 1,0 0-1,0 0 1,0 1-1,0-1 0,0 0 1,-1 1-1,1-1 1,0 1-1,0 0 0,-1 0 1,1 0-1,0 0 1,0 0-1,-1 0 0,0 1-225,-7-1 188,0 1-1,0 0 1,1 1 0,-1 1-1,1-1 1,-1 1-1,1 1 1,0 0-1,0 0 1,-3 3-188,6-4 20,1 0 0,0 1 1,0-1-1,0 1 0,1 1 1,-1-1-1,1 1 0,0-1 1,0 1-1,1 0 0,-1 1 0,1-1 1,0 1-1,1-1 0,-1 1 1,1 0-1,0 1-20,1-5 2,1 0 0,-1 0 1,1 0-1,-1 0 0,1 0 1,0 0-1,0 0 0,0 0 1,0 1-1,0-1 0,0 0 1,0 0-1,1 0 0,-1 0 0,1 0 1,0 0-1,-1 0 0,1 0 1,0 0-1,0 0 0,0-1 1,0 1-1,1 0 0,-1-1 0,0 1 1,1 0-1,-1-1 0,1 0 1,0 1-1,-1-1 0,1 0 1,0 0-1,0 0 0,0 0 0,0 0 1,0 0-1,0-1 0,0 1 1,0-1-1,0 1 0,0-1 1,0 0-1,0 0 0,0 0 1,0 0-1,1 0-2,9 0 15,-1 0 1,0-1 0,0 0-1,1 0 1,-1-2-1,0 1 1,-1-1 0,3-2-16,-1 0 19,0 0 0,-1-1 0,1 0 0,-1-1 0,-1 0 0,5-5-19,-12 10 8,0 0 0,-1 0 0,1 0 0,-1 0 0,0-1 0,0 1 0,0-1 0,0 0 0,0 1 0,0-1 0,0 0 0,-1 0 0,0 0 0,0 0 0,1-1 0,-2 1 0,1 0 0,0 0 0,-1 0 0,1-1 0,-1 1 0,0 0 0,0-1 0,0 1 0,-1 0 0,1-1 0,-2-1-8,2 5-1,0-1 1,1 1-1,-1 0 0,-1-1 0,1 1 0,0 0 0,0 0 1,0-1-1,0 1 0,0 0 0,0-1 0,0 1 0,0 0 0,0 0 1,0-1-1,-1 1 0,1 0 0,0 0 0,0-1 0,0 1 1,-1 0-1,1 0 0,0-1 0,0 1 0,-1 0 0,1 0 0,0 0 1,0 0-1,-1 0 0,1-1 0,0 1 0,0 0 0,-1 0 1,1 0-1,0 0 0,-1 0 0,1 0 0,0 0 0,-1 0 1,-4 13 93,0 30 263,5-35-661,3 45 1088,7-24-2748,11-6-4395,-3-14 647</inkml:trace>
  <inkml:trace contextRef="#ctx0" brushRef="#br0" timeOffset="90673.62">18144 2725 7186,'60'-46'4255,"-61"46"-4103,1 1 0,-1-1 0,0 0 0,1 0 0,-1 0 1,1 0-1,-1 1 0,0-1 0,1 0 0,-1 0 0,0 0 0,1-1 0,-1 1 0,0 0 0,1 0 0,-1 0 0,0 0 0,1 0 0,-1-1 1,1 1-1,-1 0 0,1-1 0,-1 1 0,0 0 0,1-1 0,-1 1 0,1-1 0,0 1 0,-1-1 0,1 1 0,-1-1 0,1 1 1,0-1-1,-1 1 0,1-1 0,0 1 0,-1-1 0,1 0 0,0 1 0,0-1 0,0 0 0,0 1 0,0-1 0,0 0 0,-1 1 0,1-1 1,1 1-1,-1-1 0,0 0 0,0 1 0,0-1 0,0 0 0,0 1 0,1-1 0,-1 0 0,0 1 0,0-1 0,1 1 0,-1-1 0,0 1 1,1-1-1,-1 1 0,1-1 0,-1 1 0,1-1 0,-1 1-152,-4 4 179,-1 1 0,1 0 0,0 1 0,0-1 0,1 0 0,0 1 0,0 0 0,0 0 0,0 0-1,1 0 1,0 1 0,1-1 0,-1 0 0,1 1 0,0-1 0,1 5-179,0-11 9,0 1 0,0 0 0,0-1 1,0 1-1,0 0 0,1-1 0,-1 1 0,0 0 0,0-1 0,1 1 0,-1 0 0,0-1 0,1 1 0,-1-1 0,1 1 1,-1-1-1,1 1 0,-1-1 0,1 1 0,-1-1 0,1 1 0,0-1 0,-1 0 0,1 1 0,0-1 0,-1 0 0,1 0 0,0 1 1,-1-1-1,1 0 0,0 0-9,27-4 223,25-22 72,-51 24-279,46-33 118,-40 27-106,0 2 0,1-1 0,0 1 0,0 0 0,0 1 0,0 0 0,11-3-28,-20 8 8,0-1 0,1 1 1,-1 0-1,1 0 0,-1 0 0,1 0 1,-1 0-1,0 0 0,1 0 0,-1 1 1,1-1-1,-1 0 0,0 0 1,1 0-1,-1 0 0,1 0 0,-1 1 1,0-1-1,1 0 0,-1 0 0,0 1 1,1-1-1,-1 0 0,0 0 1,1 1-1,-1-1 0,0 0 0,0 1 1,1-1-1,-1 1 0,0-1 0,0 0 1,0 1-1,0-1 0,1 1 1,-1-1-1,0 0 0,0 1 0,0-1 1,0 1-1,0-1-8,2 29 158,-2-13-136,1-2-20,-1-6 23,0 0 0,0 0-1,1 0 1,1 0 0,-1-1 0,1 1-1,2 3-24,-3-8 11,1 0-1,-1 0 1,1-1 0,0 1-1,0-1 1,0 1-1,0-1 1,0 1-1,1-1 1,-1 0-1,1 0 1,-1-1 0,1 1-1,0 0 1,0-1-1,0 0 1,0 1-1,0-1 1,0 0 0,0-1-1,0 1 1,3 0-11,13 2 28,0-2 1,0 0 0,0-1 0,0-1-1,0-1 1,0 0 0,0-2 0,0 0-1,-1-1 1,6-2-29,1-2 27,0-1 0,0-1 0,-1-1 1,-1-1-1,0-1 0,-1-1 0,2-3-27,-20 14 9,1 0-1,-1-1 1,0 1 0,0-1-1,0 0 1,-1 0 0,0-1-1,0 1 1,0-1 0,1-2-9,-4 6 3,1 1 0,-1 0 0,1 0-1,-1-1 1,0 1 0,1 0 0,-1 0 0,0-1 0,0 1 0,0 0 0,0-1 0,0 1 0,0 0 0,0-1-1,0 1 1,-1 0 0,1 0 0,-1-1 0,1 1 0,-1 0 0,1 0 0,-1 0 0,1-1 0,-1 1 0,0 0-1,0 0 1,0 0 0,0 0 0,1 0 0,-1 1 0,0-1 0,-1 0 0,1 0 0,0 0 0,0 1-1,0-1 1,0 1 0,0-1 0,-1 1 0,1-1 0,0 1 0,-1 0 0,1 0 0,0-1 0,0 1 0,-1 0-1,1 0 1,0 0 0,-1 1 0,1-1-3,-3-1 1,1 1 1,0 0-1,-1 0 0,1 1 1,-1-1-1,1 1 0,-1-1 1,1 1-1,0 0 0,0 0 1,-1 1-1,1-1 0,0 1 1,0-1-1,0 1 0,0 0 1,1 0-1,-1 0 0,0 1 1,1-1-1,0 1 0,-1-1 1,1 1-1,0 0 0,0 0 1,1 0-1,-1 0 0,0 0 1,1 0-1,0 0 0,0 0 1,0 1-1,0 2-1,-1 0 42,1 0 1,0 0-1,1 0 1,0 1-1,0-1 1,0 0-1,0 0 1,1 1-1,0-1 1,1 0-1,-1 0 1,1 0-1,0 0 0,1-1 1,0 1-1,-1 0 1,2-1-1,0 3-42,4-1 79,-1 1 0,1-1 0,0 0 0,1-1 0,-1 0 0,1 0 0,0-1-1,1 0 1,-1 0 0,1-1 0,0-1 0,6 2-79,9 2 170,1-1 1,1-1-1,-1-1 1,16 0-171,8-5-4231,-5-5 747</inkml:trace>
  <inkml:trace contextRef="#ctx0" brushRef="#br0" timeOffset="93040.98">18879 2566 1088,'44'-20'3499,"-39"16"-1406,-1 0-1,0 0 1,0-1 0,0 1 0,0-1-1,-1 0 1,1-1-2093,-4 8 2053,-1 3-1813,0 1 0,0-1-1,-1 0 1,1 0-1,-1 1 1,0-1-1,-3 4-239,-45 66 712,28-44-131,1 0 0,-3 9-581,19-31 105,1 1-1,-1 0 0,2 0 1,-1 0-1,1 0 1,1 1-1,0-1 0,0 1 1,1 0-1,1 0-104,0-10 55,0-1-15,1 1-32,0 1 1,0-1-1,0 0 1,0 1-1,1-1 1,-1 0-1,0 0 1,1 0-1,-1 0 1,1-1-1,0 1 1,-1 0-1,1-1 1,-1 1-1,1-1 1,0 1-1,0-1-8,3 2 29,9 2 25,-1 0 0,1-1-1,-1-1 1,1-1 0,0 0-1,-1 0 1,1-2 0,0 1-1,0-2 1,-1 0 0,1 0-1,2-2-53,30-8-3774,5-3 444</inkml:trace>
  <inkml:trace contextRef="#ctx0" brushRef="#br0" timeOffset="93576.14">19256 2720 7522,'-14'-18'7536,"14"18"-7355,-1-1 0,0 1-1,1-1 1,-1 1 0,1-1-1,-1 1 1,1-1 0,-1 1-1,1-1 1,-1 0-1,1 1 1,0-1 0,-1 0-1,1 1 1,0-1 0,0 0-1,-1 0 1,1 1 0,0-1-1,0 0 1,0 0 0,0 1-1,0-1 1,0 0 0,0 0-181,30-25 223,-20 19-155,4-2 125,-1 0 0,-1-1 0,1 0 0,-2-1 0,1 0 0,1-4-193,-12 15 43,0-1 0,-1 0 0,1 1 0,0-1 0,-1 0-1,1 0 1,-1 0 0,1 0 0,-1 0 0,1 0-1,-1 0 1,1 1 0,-1-1 0,0 0 0,0 0 0,0 0-1,1 0 1,-1-1 0,0 1 0,0 0 0,0 0-1,0 0 1,-1 0 0,1 0 0,0 0 0,0 0 0,-1 0-1,1 0 1,0 0 0,-1 1 0,1-2-43,-2 1 54,0 0 0,1 0 1,-1-1-1,0 1 0,0 0 0,1 1 1,-1-1-1,0 0 0,0 0 0,0 1 1,0-1-1,0 1 0,0 0 1,0 0-1,-1 0-54,-7-1 136,-1 1 0,0 0-1,1 0 1,-1 2 0,-8 1-136,6 1 81,1 0-1,-1 1 1,1 0-1,0 1 1,1 1 0,-1 0-1,2 0 1,-1 1-1,-7 7-80,12-9 40,0-1 0,0 1 0,1 1 0,0-1 0,0 1 0,0 0 0,1 0 0,0 0 1,0 0-1,1 1 0,0 0 0,0-1 0,1 1 0,0 0 0,0 0 0,1 5-40,1-9 33,0 0 1,0 1-1,1-1 1,0 0 0,0 0-1,0 0 1,1 1-1,-1-1 1,1-1-1,0 1 1,0 0-1,0 0 1,1-1 0,-1 1-1,1-1 1,0 0-1,0 1 1,0-1-1,0-1 1,1 1 0,-1 0-1,1-1 1,-1 0-1,1 0 1,0 0-1,3 1-33,8 4 89,-1-2-1,1 1 0,0-2 1,1 0-1,-1-1 1,12 1-89,18 0 190,0-3 1,0-1 0,0-2 0,0-2-1,13-5-190,-27 3-1868,1-1-1,17-8 1869,-35 9-3522</inkml:trace>
  <inkml:trace contextRef="#ctx0" brushRef="#br0" timeOffset="95825.53">22139 2111 6145,'1'-7'1276,"-1"0"-1,0 1 0,0-1 1,0 0-1,-1 0 1,0 1-1,0-1 0,-1 0 1,0 1-1,0 0 1,-1-1-1,0-1-1275,2 8 59,1 0 1,-1-1-1,1 1 1,0 0-1,-1 0 1,1 0-1,0 0 1,-1 0 0,1 0-1,-1 0 1,1 0-1,-1 0 1,1 0-1,0 0 1,-1 0-1,1 0 1,-1 0-1,1 0 1,0 0-1,-1 0 1,1 0-1,0 0 1,-1 1-1,1-1 1,-1 0-1,1 0 1,0 0-1,-1 1 1,1-1-1,0 0 1,0 1-1,-1-1 1,1 0-1,0 0 1,0 1-1,-1-1 1,1 1-1,0-1 1,0 0-1,0 1 1,-1-1-1,1 0 1,0 1-1,0-1 1,0 1-1,0-1 1,0 0-1,0 1 1,0-1-1,0 1 1,0-1-60,-9 24 494,9-24-433,-8 23 189,2 1 0,1 0 0,0 0 0,2 0 0,1 1 1,1-1-1,1 1 0,1-1 0,1 1 0,1-1 0,5 20-250,-3-27 44,0 1 1,1-1-1,1-1 0,0 1 1,1-1-1,1 0 1,1-1-1,0 0 0,1-1 1,0 0-1,1 0 0,1-1 1,0-1-1,1 0 0,0-1 1,3 2-45,-12-11 17,-1 1 1,1-1-1,-1 1 1,1-1 0,0 0-1,0-1 1,0 1-1,0-1 1,0 0-1,0 0 1,0-1-1,0 0 1,0 1-1,0-2 1,0 1 0,1 0-1,-1-1 1,0 0-1,0-1 1,0 1-1,-1-1 1,2 0-18,1-1 26,-1 0 0,1-1 1,-1 0-1,1-1 0,-1 1 0,-1-1 1,1 0-1,-1 0 0,0-1 0,0 0 1,0 1-1,-1-2 0,0 1 0,3-5-26,-6 8 9,0 1 0,0-1 0,0 0 0,0 0 0,-1 0 0,1 1 0,-1-1 0,0 0 0,0 0 0,0 0 0,0 0 0,0 0 0,0 0 0,-1 1 0,0-1 0,1 0 0,-1 0 0,0 0 0,0 1 0,0-1 0,-1 1 0,1-1 0,-1 1 0,1-1 0,-1 1 0,0 0 0,0 0 0,0 0-9,1 0-1,-1 1 1,1 0 0,0 0-1,-1 0 1,1 0 0,-1 0-1,1 0 1,-1 1 0,1-1-1,-1 0 1,0 1 0,1-1-1,-1 1 1,0 0-1,0-1 1,1 1 0,-1 0-1,0 0 1,0 0 0,1 0-1,-1 0 1,0 1 0,1-1-1,-1 0 1,0 1 0,1 0-1,-1-1 1,0 1 0,1 0-1,-1 0 1,1 0 0,-1 0-1,1 0 1,0 0-1,-1 0 1,1 0 0,0 0-1,0 1 1,0-1 0,0 0-1,0 1 1,0-1 0,0 1-1,0 1 1,-4 5-7,1 0 0,0 0 0,0 1 0,1 0 0,1-1 0,-1 1-1,1 0 1,1 0 0,-1 1 0,2-1 0,-1 0 0,1 0 0,1 8 7,0-11 3,-1-1 1,1 1-1,0-1 1,1 0 0,-1 1-1,1-1 1,0 0 0,0 0-1,1 0 1,0 0-1,-1-1 1,2 1 0,-1-1-1,0 0 1,1 1 0,0-1-1,0-1 1,0 1-1,0-1 1,1 0 0,-1 0-1,1 0 1,3 1-4,5 1 15,1 0-1,-1-1 1,1-1 0,0-1 0,0 0-1,0 0 1,1-2 0,-1 1-1,0-2 1,0 0 0,0-1 0,9-2-15,-14 3 14,0-1 0,0-1 0,0 0 1,0 0-1,0 0 0,-1-1 1,0-1-1,1 1 0,-1-1 0,-1-1 1,1 1-1,-1-1 0,0-1 1,0 1-1,-1-1 0,0 0 0,0-1 1,-1 1-1,2-5-14,-5 8 8,0 0 0,0 0 0,0 0 0,-1-1-1,0 1 1,0-1 0,0 1 0,0-1 0,-1 0 0,0 1 0,0-1-1,0 0 1,0 1 0,-1-1 0,1 1 0,-1-1 0,-1 1 0,1-1-1,-1 1 1,1-1 0,-1 1 0,0 0 0,-1 0 0,1 0 0,-1 0-1,0 1 1,0-1 0,0 1 0,0-1 0,-3 0-8,-4-5-7,0 1 1,-1 0-1,0 0 1,0 1-1,-1 1 1,0 0-1,0 1 1,0 0-1,-10-2 7,71 21-101,133 42 8,-151-45 92,-1 2 0,-1 1 1,0 1-1,22 16 1,-42-25-2,-1 0-1,-1 1 1,1 0 0,-1 0-1,0 0 1,-1 1-1,0 0 1,0 1 0,4 8 2,-8-15 1,-1 0 0,0 1 0,0-1 0,0 0 0,0 1 0,-1 0 1,1-1-1,-1 1 0,1-1 0,-1 1 0,0 0 0,0-1 0,0 1 1,0-1-1,-1 1 0,1 0 0,-1-1 0,0 1 0,1-1 0,-1 1 0,0-1 1,0 0-1,-1 1 0,1-1 0,0 0 0,-1 0 0,1 0 0,-1 0 1,0 0-1,0 0 0,0 0 0,0 0 0,0-1 0,0 1 0,0-1 1,-1 0-1,1 1 0,0-1 0,-1 0 0,0 0-1,-23 10 135,0 0 0,-1-2 1,0-1-1,-1-1 0,-23 2-135,-30-1-6005,34-9 1245</inkml:trace>
  <inkml:trace contextRef="#ctx0" brushRef="#br0" timeOffset="96925.62">23837 2499 8850,'-2'2'420,"0"0"-1,0 0 1,0-1 0,0 1 0,-1-1-1,1 1 1,-1-1 0,1 0 0,-1 0-1,1 0 1,-1 0 0,0 0-420,1-2 406,0 1 1,1 0 0,-1 0-1,0-1 1,1 1-1,-1-1 1,0 1-1,1-1 1,-1 0 0,1 0-1,-1 0 1,1 0-1,0 0 1,-1 0-1,1 0 1,0 0 0,0 0-1,0-1 1,0 1-1,0 0 1,-1-2-407,2 2 96,-1 1 1,1-1 0,0 1-1,0-1 1,0 1 0,0-1-1,-1 1 1,1-1-1,0 1 1,0-1 0,0 0-1,0 1 1,0-1-1,0 1 1,1-1 0,-1 1-1,0-1 1,0 0 0,0 1-1,0-1 1,1 1-1,-1-1 1,0 1 0,1-1-1,-1 1 1,0 0 0,1-1-1,-1 1 1,0-1-1,1 1 1,-1 0 0,1-1-1,-1 1 1,1 0 0,-1-1-1,1 1 1,-1 0-1,1 0 1,-1-1 0,1 1-1,-1 0 1,1 0-97,32-14 164,-27 12-112,29-9-24,-15 6-7,-1-2 0,1 0 0,-1-1 0,0 0 0,-1-2 0,0 0 0,-1-1 0,3-3-21,-18 12 7,0 0 0,0 1 0,-1-1-1,1 0 1,0 0 0,-1 0 0,0 0 0,1-1 0,-1 1-1,0 0 1,0 0 0,0-1 0,0 1 0,-1-1 0,1 1 0,-1-1-1,1 1 1,-1-1-7,0 1 16,-1 0 0,1 0-1,0 0 1,-1 0 0,1 1-1,-1-1 1,0 0 0,0 0-1,0 1 1,0-1 0,0 0-1,0 1 1,0-1 0,0 1-1,-1-1 1,1 1 0,0 0-1,-2-1-15,-2-2 42,0 1-1,0 0 1,0 1-1,0-1 1,0 1 0,-1 0-1,1 1 1,-1-1-1,1 1 1,-1 0-1,0 0 1,1 1-1,-1-1 1,-5 2-42,3 0 14,0 0 1,-1 0-1,1 1 0,0 1 1,0-1-1,0 1 1,0 0-1,1 1 0,-1 0 1,1 0-1,0 1 1,0 0-1,0 0 0,1 1 1,0-1-1,0 1 0,0 1 1,1-1-1,0 1 1,0 0-1,1 0 0,-1 1 1,2-1-1,-1 1 1,1 0-1,0 0 0,1 0 1,-1 3-15,3-8 20,0 0 1,1 0 0,-1 0-1,1 0 1,0 0 0,0 0 0,0 0-1,0 0 1,0 0 0,1 0-1,-1-1 1,1 1 0,0-1-1,-1 1 1,1-1 0,1 0-1,-1 1 1,0-1 0,0 0-1,1-1 1,-1 1 0,1 0 0,0-1-1,-1 1 1,1-1 0,0 0-1,0 0 1,2 1-21,9 4 81,1-1-1,-1-1 1,1 0 0,0-1 0,4 0-81,3-1 41,0-1 0,-1 0 1,1-2-1,0-1 0,-1 0 1,1-1-1,10-4-41,-17 3 30,-1-1 0,1 0 0,-1 0 0,0-2 0,-1 1 0,1-2 0,-1 0 0,-1 0 1,1-2-1,-2 1 0,3-3-30,-11 8 10,0 0-1,0 0 1,0 0 0,0 0 0,-1-1 0,0 1 0,0-1-1,0 1 1,0-1 0,-1 0 0,0 1 0,0-1 0,0 0 0,0 0-1,-1 0 1,0 0 0,0-1-10,-1-5 90,0 0 1,0 1-1,-1-1 1,0 1-1,-1-1 0,0 1 1,-3-5-91,8 12 579,7 5-480,21 20-129,-8 2 73,-1 0 1,18 28-44,11 16 111,-28-40-22,-2 2-1,-1 0 0,9 18-88,-26-43 23,1 1 0,0-1 1,0 0-1,1 0 0,0 0 1,0-1-1,0 1 0,1 0-23,-4-4-57,0 0-1,0-1 0,0 1 1,0 0-1,0 0 0,0-1 0,0 1 1,0-1-1,0 1 0,1-1 1,-1 1-1,0-1 0,0 0 1,0 0-1,1 0 0,-1 1 0,0-1 1,0 0-1,1 0 0,-1-1 1,0 1-1,0 0 0,1 0 0,-1-1 1,0 1-1,0 0 0,0-1 1,0 1-1,1-1 0,-1 0 0,0 1 1,0-1-1,0 0 0,0 0 1,0 1-1,0-1 0,-1 0 0,1 0 1,0 0-1,0-1 58,9-11-4845,1-1 441</inkml:trace>
  <inkml:trace contextRef="#ctx0" brushRef="#br0" timeOffset="97255.15">24702 2333 6817,'-7'-12'4329,"-2"0"-144,-1 6-1496,-7 5-505,-1 2-823,-4 13-177,-2 3-432,-8 7-152,5-1-216,-7 9-104,8-2-184,-1 4 232,9-1 257,6 5 991,13-6-6569,13-4 2816</inkml:trace>
  <inkml:trace contextRef="#ctx0" brushRef="#br0" timeOffset="98174.88">24818 2480 7506,'0'-3'1046,"0"0"1,0-1-1,0 1 1,1 0-1,-1 0 1,1 0-1,0-1 1,0 1-1,0 0 1,1 0-1,-1 0 1,1 0-1047,12-5 3578,10 4-3488,-5 2 36,0-1 0,0 0 0,-1-1 0,1-1 0,-1-1 0,-1-1 0,1 0 0,13-8-126,-25 11 19,0 0 0,0 0-1,0 0 1,-1-1 0,0 1 0,1-2-1,-1 1 1,-1 0 0,1-1 0,-1 0-1,1-3-18,-3 5 36,0 0-1,0 0 1,-1-1-1,1 1 1,-1-1-1,0 1 0,0-1 1,-1 0-1,0 1 1,1-1-1,-2 0 1,1 1-1,0-1 0,-1 0 1,0 1-1,0-1 1,0 1-1,-2-3-35,2 3 56,0 0 0,-1 1 0,0-1 0,0 0 0,0 1 0,0-1-1,0 1 1,-1 0 0,1 0 0,-1 0 0,0 0 0,0 0 0,0 0 0,0 1 0,-1 0-1,1-1 1,-1 1 0,1 0 0,-1 1 0,0-1 0,0 1 0,-1-1-56,2 2 31,0-1 1,-1 1-1,1 0 1,0 0-1,0 0 1,0 0-1,-1 1 1,1-1-1,0 1 0,0 0 1,0-1-1,0 2 1,0-1-1,0 0 1,0 1-1,0-1 1,0 1-1,1 0 1,-1 0-1,1 0 0,-1 0 1,1 0-1,0 0 1,0 1-1,0-1 1,0 1-1,-1 2-31,-4 6 34,1 0 0,0 1 0,1 0-1,0-1 1,1 2 0,0-1 0,1 0 0,0 1-1,1 0 1,1 0 0,0-1 0,1 1 0,0 0-1,1 0 1,0 0-34,0-6 17,0 0-1,0 0 1,1-1 0,0 1-1,0-1 1,0 1 0,1-1-1,0 0 1,0 0 0,1 0-1,0 0 1,0-1 0,0 1-1,0-1 1,1 0 0,0-1-1,0 1 1,1-1 0,-1 0-1,1 0 1,0 0 0,0-1-1,0 0 1,0 0 0,0-1-1,1 0 1,-1 0 0,6 1-17,-1-1 30,0-1 0,0-1 1,0 0-1,0 0 0,0-1 0,-1 0 0,1-1 1,0 0-1,0 0 0,-1-2 0,1 1 1,-1-1-1,5-3-30,-9 4 21,-1 1 0,1-1 1,-1-1-1,0 1 0,0 0 0,0-1 0,-1 0 0,1 0 1,-1-1-1,0 1 0,0-1 0,-1 0 0,1 0 1,-1 0-1,0-1 0,0 1 0,-1-1 0,0 1 1,0-1-1,0 0 0,-1 0 0,1 0 0,-1 0 0,-1 0 1,1 0-22,-3-3 37,-1 12-27,-1 20-3,5-17-5,0-1-1,0 1 1,1-1-1,-1 0 0,1 0 1,0 0-1,1 0 1,-1 0-1,1 0 1,3 4-2,0 0 3,-5-6 0,1-1 0,-1 0 0,1 0 0,0 0 0,-1 0 0,1 0 0,0-1 1,0 1-1,0-1 0,0 1 0,1-1 0,-1 0 0,0 1 0,1-1 0,-1 0 1,0 0-1,1-1 0,-1 1 0,1-1 0,-1 1 0,1-1 0,0 0 0,-1 0 0,1 0 1,-1 0-1,1 0 0,-1 0 0,1-1 0,0 1 0,-1-1 0,1 0-3,9-3 32,0-1 0,0 0 0,0-1 0,-1 0 0,7-6-32,-1 2 38,16-13 20,-29 19-55,0 0-1,1 0 1,0 1-1,0-1 0,0 1 1,0 0-1,0 1 1,1-1-1,-1 1 0,1 0 1,0 1-1,0-1-2,-4 5-9,0 0-1,-1-1 0,1 1 1,-1 0-1,0 0 1,0 0-1,0 0 1,0 0-1,-1 0 1,1 0-1,-1 2 10,8 23 21,-4-23-15,0 0-1,1-1 1,0 1-1,0-1 1,0 0-1,0 0 1,0 0-1,1-1 1,0 0-1,0 0 1,0 0-1,2 0-5,-6-2 3,-1-1-1,1 1 0,-1-1 0,0 0-1,1 1 1,-1-1 0,1 0 0,-1 0-1,0 0 1,1 0 0,-1 0 0,1-1 0,-1 1-1,0 0 1,1-1 0,-1 1 0,0-1-1,1 1 1,-1-1 0,0 1 0,0-1-1,1 0 1,-1 0 0,0 0-2,26-25 20,-14 13-9,6 0-1,9-7 8,0-1 1,24-24-19,-52 45-9,0 0-1,0-1 1,1 1-1,-1-1 1,0 1-1,0 0 1,1-1-1,-1 1 1,0 0 0,0 0-1,1-1 1,-1 1-1,0 0 1,1-1-1,-1 1 1,0 0-1,1 0 1,-1 0-1,1 0 1,-1-1 0,0 1-1,1 0 1,-1 0-1,1 0 1,-1 0-1,0 0 1,1 0-1,-1 0 1,1 0-1,-1 0 1,0 0-1,1 0 1,-1 0 0,1 0-1,-1 0 1,0 0-1,1 1 1,-1-1-1,1 0 1,-1 0-1,0 0 1,1 1-1,-1-1 1,0 0 0,1 0-1,-1 1 1,0-1-1,0 0 1,1 1-1,-1-1 1,0 0-1,0 1 1,1-1-1,-1 0 1,0 1 0,0-1-1,0 1 10,6 31-4314,-4-14-2337,-1-12 2633</inkml:trace>
  <inkml:trace contextRef="#ctx0" brushRef="#br0" timeOffset="98651.02">25964 2401 2657,'63'-65'3999,"-26"11"3209,-25 38-4024,-7 16-358,-4 30-45,-1-21-2919,-2 111 2187,-2 68-274,-7-1 1,-13 31-1776,24-216 19,0 0 0,0 0 0,0-1 0,-1 1 0,1 0 1,-1-1-1,1 1 0,-1 0 0,1-1 0,-1 1 0,0-1 0,0 1 1,0-1-1,0 1 0,0-1 0,0 0 0,0 1 0,0-1 0,-1 0 1,1 0-1,0 0-19,0-1 25,-1 1 1,1-1 0,0 0 0,0 0-1,0 0 1,0 0 0,0 0-1,0 0 1,-1 0 0,1-1-1,0 1 1,0 0 0,0-1 0,0 1-1,0-1 1,0 1 0,0-1-1,0 1 1,0-1 0,0 0-1,0 1 1,1-1 0,-1 0-26,-6-5 101,1-1 0,0 1-1,0-1 1,1-1 0,0 1 0,0-1 0,-1-2-101,-4-11 30,1-1 1,0-1-1,2 0 1,0 0-1,2 0 1,0-1 0,2 0-1,0 0 1,2 0-1,1 0 1,1 0-1,2-14-30,-1 19-8,1 1 0,1-1 0,1 0 0,0 1 0,2 0 0,0 1 0,0-1 0,2 1 0,0 0 0,1 1-1,1 0 1,0 1 0,1 0 0,1 1 0,0 1 0,5-4 8,7-4-41,1 1 1,22-12 40,-41 27-9,-1 1 0,1 1 1,1-1-1,-1 1 0,0 0 0,1 1 0,-1 0 1,1 0-1,0 0 0,-1 1 0,1 0 1,0 1-1,0 0 0,6 0 9,-12 1-3,1-1-1,-1 1 1,0-1-1,0 1 1,0 0-1,0 0 1,0 0-1,0 0 0,0 0 1,0 0-1,0 0 1,0 1-1,-1-1 1,1 1-1,0-1 1,-1 1-1,1 0 1,-1 0-1,0 0 1,0 0-1,0-1 1,0 1-1,0 1 1,0-1-1,0 0 1,0 0-1,-1 0 1,1 0-1,-1 1 1,0-1-1,0 0 1,0 0-1,0 1 1,0-1-1,0 0 1,-1 2 3,1 1 5,-1 1 0,0 0 0,-1-1 0,0 1 0,1-1 0,-2 1 0,1-1 1,-1 0-1,0 0 0,0 0 0,0 0 0,0 0 0,-2 0-5,-5 4-20,1-1 1,-2 0-1,1-1 0,-1 0 1,0-1-1,0 0 0,-1 0 1,0-1-1,0-1 0,-10 2 20,-39 3-5269,30-12 1198</inkml:trace>
  <inkml:trace contextRef="#ctx0" brushRef="#br0" timeOffset="99378.06">26213 1893 9650,'6'-22'1704,"15"-68"7294,-18 80-6993,2 10-707,4 21-207,6 34-596,-7 8 644,-3 1 0,-3 22-1139,-2-41 345,1 0 0,3 0 0,2 0 0,1-1 0,12 35-345,-17-71 25,1 0 0,0 0 1,1-1-1,0 1 1,0-1-1,0 1 1,1-2-1,0 1 0,1 0 1,0-1-1,0 0 1,0 0-1,0-1 0,1 0 1,0 0-1,0 0 1,1-1-1,7 4-25,-8-6 26,0 0-1,0 0 1,1 0-1,-1-1 1,1 0-1,-1 0 1,1-1-1,0 0 1,-1 0-1,1-1 1,-1 0-1,1-1 1,-1 1-1,0-1 1,0-1-1,1 1 1,-2-1 0,1 0-1,0-1 1,0 0-1,1-1-25,-2 1 17,-1 1-1,0-1 1,1 0-1,-2-1 1,1 1-1,0-1 1,-1 0-1,0 0 1,0 0-1,0-1 1,-1 1-1,0-1 1,0 0-1,0 0 1,-1 0-1,0 0 1,0 0-1,-1-1 1,1-2-17,-1 3 6,-1 1 0,-1 0-1,1-1 1,-1 1 0,1 0 0,-1 0 0,-1 0 0,1-1 0,-1 1 0,0 0-1,0 1 1,-1-1 0,1 0 0,-1 1 0,0-1 0,0 1 0,-1 0 0,1 0 0,-1 0-1,0 0 1,0 1 0,0 0 0,0-1 0,-1 2-6,4 0-3,-1 1 1,0-1-1,0 1 1,0 0 0,0 0-1,0 0 1,0 0-1,0 0 1,0 1-1,-1-1 1,1 1-1,0-1 1,0 1-1,-1 0 1,1 0-1,0 0 1,0 0-1,-2 0 3,2 1-4,1-1-1,-1 1 0,0-1 0,1 1 0,0 0 1,-1 0-1,1 0 0,0 0 0,-1 0 1,1 0-1,0 0 0,0 0 0,0 1 0,0-1 1,0 0-1,0 1 0,0-1 0,0 1 1,0 1 4,-1 0-7,1 1 1,0 0 0,0 0 0,0 0-1,1 1 1,-1-1 0,1 0 0,0 0 0,0 0-1,0 0 1,1 0 0,-1 0 0,1 0 0,0 0-1,0 0 1,0 0 0,1 0 0,0 0-1,0 1 7,3 2 1,1 1 0,-1-1-1,1-1 1,1 1 0,-1-1-1,1 0 1,1 0-1,-1-1 1,1 0 0,-1 0-1,1-1 1,1 0 0,-1 0-1,1-1 1,-1 0-1,1-1 1,6 2-1,9 0 16,0 0-1,1-2 1,-1 0-1,1-2 1,-1-1 0,1 0-16,-19 0 5,0 1 0,0-1 0,0 1 1,0-2-1,0 1 0,-1-1 0,1 1 1,-1-2-1,1 1 0,-1-1 0,0 1 1,1-2-1,-1 1 0,-1 0 0,1-1 1,-1 0-1,1 0 0,-1 0 0,0-1 1,0 1-1,-1-1 0,0 0 0,0 0 1,0 0-1,0-1 0,-1 1 0,1-1 1,-1 1-1,-1-1 0,1 0 0,-1 1 1,0-1-1,-1 0 0,1 0 0,-1 0 1,0 0-1,0 0 0,-1 0 0,0 0 1,0 0-1,-1 1 0,1-1 0,-1 0 1,0 1-1,-1-1 0,1 1 0,-1 0 1,0 0-1,0 0 0,-3-3-5,-7-13-104,34 40-62,1 2 190,177 156-78,-194-173 54,-1 0-1,1 1 0,-1 0 0,0 0 1,0 0-1,-1 0 0,1 1 1,-1-1-1,-1 1 0,2 1 1,-4-5 1,1 0 1,-1-1-1,1 1 0,-1 0 0,0 0 0,0 0 0,0 0 0,0-1 0,0 1 0,0 0 1,0 0-1,0 0 0,-1 0 0,1-1 0,-1 1 0,1 0 0,-1-1 0,0 1 0,0 0 1,0-1-1,0 1 0,0-1 0,0 1 0,0-1 0,0 1 0,0-1 0,-1 0 0,1 0 1,-1 1-1,1-1 0,-1 0 0,1 0 0,-1-1 0,1 1 0,-3 1-1,-7 3 6,-1-1-1,0 0 1,0 0-1,0-1 0,0 0 1,-1-2-1,1 1 1,-6-1-6,-104-5 692,12 1-6123,58 7 1434</inkml:trace>
  <inkml:trace contextRef="#ctx0" brushRef="#br0" timeOffset="94231.1">20692 2527 9002,'-1'-3'490,"0"1"0,0 0 0,-1 0 0,1 0 0,-1 1 0,1-1 0,-1 0 0,0 0 0,0 1 0,1-1 0,-1 1 0,0 0 0,0 0 0,-1-1 0,1 1 0,0 0 0,0 1 0,-1-1-490,-6-2 771,0 1-1,0 0 0,1 0 0,-1 1 1,-7 0-771,-9 1 826,0 1 0,0 1 0,-19 4-826,36-5 101,0 1 0,0 0 0,0 0 0,0 1 0,0 0 0,1 0 0,0 1 0,-1 0 0,1 0 0,-2 3-101,7-6 6,0 1-1,0 0 1,1-1 0,-1 1-1,1 0 1,-1 0-1,1 1 1,0-1-1,-1 0 1,1 0-1,0 0 1,1 1-1,-1-1 1,0 1-1,1-1 1,-1 0-1,1 1 1,0-1 0,0 1-1,0-1 1,0 1-1,0-1 1,0 1-1,1-1 1,-1 1-1,1-1 1,0 1-1,-1-1 1,1 0-1,0 0 1,1 1 0,-1-1-1,0 0 1,1 0-1,0 1-5,6 7 4,0-1 0,0 1 1,1-1-1,1-1 0,-1 0 0,1 0 0,1-1 1,-1 0-1,1-1 0,7 4-4,-7-5 6,0 0 0,-1 1 0,0 1-1,0 0 1,-1 0 0,1 1 0,-2 0 0,1 1 0,-1 0 0,-1 0 0,5 7-6,-10-14 3,-1 0 0,0 0-1,0 0 1,0 0 0,-1 0 0,1 0 0,0 0 0,-1 0 0,1 0-1,-1 0 1,0 0 0,0 1 0,0-1 0,0 0 0,0 0 0,0 0 0,0 0-1,-1 0 1,1 1 0,-1-1 0,0 0 0,0 0 0,1 0 0,-2 0-3,0 1 10,0 0 0,0-1 0,-1 1 0,0-1-1,1 1 1,-1-1 0,0 0 0,0 0 0,0 0 0,-1 0 0,1-1 0,0 1 0,-3 0-10,-9 3 41,0-1 0,-1-1 1,0 0-1,1-1 0,-1 0 0,-5-2-41,19 0 3,-7 1 45,1-1 0,-1 0 0,0 0 0,1-1 0,-1 0 0,1 0 0,-1-1 0,1 0 0,0-1 0,-6-2-48,13 5-12,1-1 0,0 1 0,-1 0 1,1 0-1,0 0 0,-1 0 0,1 0 0,0-1 0,-1 1 0,1 0 1,0 0-1,-1-1 0,1 1 0,0 0 0,0 0 0,-1-1 0,1 1 1,0 0-1,0-1 0,0 1 0,-1 0 0,1-1 0,0 1 0,0 0 1,0-1-1,0 1 0,0 0 0,0-1 0,0 1 0,0 0 0,0-1 1,0 1-1,0-1 0,0 1 0,0 0 0,0-1 0,0 1 0,0 0 1,0-1-1,0 1 0,0 0 0,1-1 12,14-10-3978,9-1 115</inkml:trace>
  <inkml:trace contextRef="#ctx0" brushRef="#br0" timeOffset="95048.53">20770 2610 7490,'11'-48'8088,"-15"25"-3025,4 23-4929,-1-1 0,1 1 0,0-1 0,-1 1 0,0-1 1,1 1-1,-1-1 0,1 1 0,-1 0 0,1-1 0,-1 1 0,0 0 0,1 0 1,-1-1-1,0 1 0,1 0 0,-1 0 0,0 0 0,1 0 0,-1 0 0,0 0 1,1 0-1,-1 0 0,0 0 0,1 0 0,-1 0 0,0 1 0,1-1 0,-1 0 1,0 0-1,0 1-134,-1 0 67,0 0 1,0 0 0,0 1 0,-1-1-1,1 1 1,0 0 0,1-1-1,-1 1 1,0 0 0,1 0 0,-1 0-1,1 0 1,-1 1 0,1-1 0,0 0-1,0 1 1,0-1 0,0 0-1,0 1 1,1-1 0,-1 1 0,1 0-1,-1-1 1,1 1 0,0-1 0,0 2-68,0 2 22,0 1 0,0-1 0,0 1 0,1-1 1,0 1-1,0-1 0,1 1 0,0-1 1,0 0-1,0 1-22,2-1 13,0 0 0,0 0 0,1 0 0,-1-1 0,1 0 0,0 0 0,1 0 0,-1 0 0,1-1 1,0 0-1,0 0 0,0-1 0,1 0 0,-1 0 0,1 0 0,0-1 0,-1 0 0,1 0 0,0 0 0,0-1 1,4 0-14,-3 0 20,0 0 0,0-1 0,0 0 0,1 0 1,-1 0-1,0-1 0,0-1 0,0 1 1,0-1-1,0-1 0,0 0 0,-1 0 0,1 0 1,-1-1-1,0 0 0,0 0 0,0-1 1,3-3-21,-6 3 64,0 0 1,0-1 0,-1 0 0,0 1-1,0-1 1,-1-1 0,1 1 0,-1 0-1,-1 0 1,1-1 0,-1 1 0,0-1 0,-1 1-1,1-1 1,-1 1 0,-1-1 0,1 0-1,-1 1 1,0-1 0,-1 1 0,1 0-1,-1-1 1,-2-3-65,-2 7 376,4 12-273,4 18-123,2-11 36,0-1 0,0 0 1,2 0-1,-1 0 0,4 4-16,-6-14-31,0 1 1,1-1-1,0 1 1,0-1 0,0 0-1,0-1 1,1 1-1,0-1 1,0 0-1,0 0 1,0 0-1,0-1 1,1 0-1,0 0 1,0 0-1,1 0 31,3 0-662,1-1-1,0 0 0,0 0 1,0-1-1,0 0 0,0-1 1,0-1-1,0 0 0,0 0 1,0-1-1,-1 0 1,1-1-1,0 0 0,-1 0 1,0-2-1,0 1 0,0-1 1,0 0-1,-1-1 0,0-1 1,0 1-1,0-1 1,1-2 662,1-14 2478,-10 26 1397,-1 3-3216,4 70 898,-3-69 4974,-4-41-6097,0-65 152,3 90-573,1 1 0,0 0 0,0 0 0,1 0 0,0-1 0,1 1 0,-1 1 0,1-1 0,1 0 0,1-2-13,-3 7 6,0 1 0,0-1 1,0 1-1,1 0 0,-1 0 1,0 0-1,1 0 0,-1 1 1,1-1-1,0 1 0,-1-1 1,1 1-1,0 0 0,0 0 1,0 0-1,0 0 0,0 1 1,0-1-1,0 1 0,0 0 1,0 0-1,0 0 0,1 0 1,-1 0-1,0 1 0,0-1 1,2 2-7,42 13-2920,-7 5-7359,-13-5 3145</inkml:trace>
  <inkml:trace contextRef="#ctx0" brushRef="#br0" timeOffset="-33170.06">2948 791 10634,'-6'-19'5186,"-5"18"-1970,9 3-3046,0 0-1,0 0 1,1 0 0,-1 1-1,0-1 1,1 0-1,-1 0 1,1 1-1,0-1 1,0 1 0,0 0-1,-1 1-169,-6 27 396,1 0 1,2 1-1,1 0 0,1 0 1,1 1-1,3-1 0,0 0 1,2 2-397,2 9 156,2 0 1,1 0-1,2-1 1,3 0-1,12 28-156,-22-62 15,1 0 0,-1-1 0,2 1 0,-1-1-1,1 0 1,0-1 0,1 1 0,-1-1 0,1 0 0,0 0 0,7 4-15,-9-7 11,0-1 0,-1 0 0,1 0 1,0 0-1,0-1 0,0 1 0,0-1 0,0 0 1,1 0-1,-1 0 0,0-1 0,0 1 0,1-1 1,-1 0-1,0 0 0,1-1 0,-1 1 0,0-1 1,0 0-1,1 0 0,-1-1 0,0 1 0,1-1-11,13-8 44,-1 1-1,0-2 0,0 0 0,-1-1 0,-1-1 0,0 0 1,-1-1-1,0-1 0,-1-1-43,3-3 47,-1-1-1,0-1 1,-2 0-1,-1-1 1,0-1 0,7-22-47,-16 38 18,-1 0 1,0 0 0,0 0 0,-1-1 0,0 1-1,0-1 1,-1 1 0,1-1 0,-2 1 0,1-1-1,-1 1 1,-1-1 0,1 1 0,-1 0 0,0 0-1,-1-1 1,0 1 0,0 1 0,0-1 0,-2-1-19,11 30-4855,3-2 912</inkml:trace>
  <inkml:trace contextRef="#ctx0" brushRef="#br0" timeOffset="-31745.71">3384 720 4697,'-7'21'8115,"8"18"-5216,0-11-1522,-5 21-161,-3 0 0,-1 0 0,-3 0 0,-1-1 0,-10 20-1216,21-66 40,0 0 0,0 0 0,1 1 0,-1-1 1,0 0-1,1 0 0,0 1 0,-1-1 0,1 1 0,0-1 1,0 0-1,0 1 0,1-1 0,-1 0 0,1 1 0,-1-1 1,1 0-1,0 0 0,0 1 0,0-1 0,1 2-40,2 0-374,0 1 0,0-1 0,1 0 0,-1-1 1,1 1-1,0-1 0,0 0 0,0 0 374,-1 0-834,11 8-4038,-4 2-888</inkml:trace>
  <inkml:trace contextRef="#ctx0" brushRef="#br0" timeOffset="-32771.24">3662 840 8282,'3'6'10152,"0"19"-9032,0-4-522,42 196 1994,-18-99-1567,-3 15-1025,-24-62 395,-2-79-288,-1 1 0,0 0 0,-1 0 0,0 0 0,0 0 0,-2-2-107,-23-44 151,19 28-116,2 0 0,0-1 1,1 0-1,2 0 0,1-1 0,0 0 0,2 1 0,2-1 0,0 0 0,2 0 0,3-21-35,-2 32 18,0 1 1,1 0-1,1 1 0,0-1 0,1 1 0,1 0 1,0 0-1,0 1 0,2 0 0,0 0 0,0 1 1,1 0-1,0 0 0,1 1 0,1 1 0,0 0 1,0 1-1,0 0 0,1 0 0,1 2 1,5-3-19,-5 4 0,1 1 1,0 0 0,0 1-1,0 1 1,1 0 0,-1 1-1,1 0 1,1 2-1,-8-1 21,0 1 0,0 0 0,0 1 1,0 0-1,0 0 0,0 1 0,0 0 0,0 1 0,-1 0 0,1 0 0,-1 1 1,0 0-1,0 0 0,6 5-21,6 15-3628,-11 0 585</inkml:trace>
  <inkml:trace contextRef="#ctx0" brushRef="#br0" timeOffset="-32434.2">3769 1208 11082,'-5'-2'3345,"11"-3"944,3-1-3161,20 2-24,0 0-383,17 1-249,-2 2-264,7 4 96,-8 1-96,-3 5 1088,-16 4-3136,-9 10-2649,-17 3 720</inkml:trace>
  <inkml:trace contextRef="#ctx0" brushRef="#br0" timeOffset="-32097.88">3850 1521 10946,'-4'14'3873,"14"-12"760,13-4-2920,12-5-321,5-5-464,13-3-264,1-3-344,12-3-128,-12 2 144,-1 3 1305,-13 2-1473,-18 2-5113,-24 8 2512</inkml:trace>
  <inkml:trace contextRef="#ctx0" brushRef="#br0" timeOffset="-33987.41">2332 882 7210,'1'-4'363,"0"1"0,-1-1 0,0 0 0,0 1-1,0-1 1,0 0 0,-1 1 0,0-1 0,1 0 0,-1 1 0,0-1 0,-1 1 0,1-1 0,-1 1 0,1 0 0,-1 0 0,0-1 0,0 1 0,-1 0 0,1 1 0,-3-3-363,3 1 208,-1 1-1,0-1 1,-1 1-1,1 0 1,-1 0 0,1 1-1,-1-1 1,0 1-1,0-1 1,0 1-1,0 1 1,0-1-1,-1 0 1,1 1-1,0 0 1,-1 0-1,1 0 1,-1 1-208,-2 0 110,0 2 0,1-1 0,0 1 0,-1 0 0,1 0 0,0 0 0,0 1 0,0 0 0,0 1 0,1-1 0,-1 1 0,1 0 0,0 0 0,0 1-1,0-1 1,1 1 0,-1 0 0,1 0 0,-2 4-110,-4 6 125,0 0 0,2 1 0,0-1-1,0 2 1,1-1 0,-3 15-125,6-15 51,0-1-1,1 1 1,1 0 0,0-1 0,2 1-1,-1 0 1,2 0 0,0 0 0,1 0-1,1 0 1,0-1 0,1 1 0,3 5-51,-4-12 12,1-1 1,0 1 0,0-1-1,1 0 1,0 0 0,0 0-1,1-1 1,0 1 0,0-1-1,1-1 1,0 1 0,0-1-1,0-1 1,1 1 0,0-1-1,0 0 1,0-1-1,1 0 1,0 0 0,-1-1-1,1 0 1,0-1 0,2 0-13,0 0 23,1-1-1,-1-1 1,0 0 0,0 0 0,1-1-1,-1 0 1,0-1 0,0-1 0,0 0-1,0 0 1,-1-1 0,1 0 0,-1-1-1,0 0 1,0-1 0,-1 0 0,1 0 0,-1-1-1,1-2-22,-1 1 30,0 1 0,-1-1 0,0-1 0,-1 0 0,0 0 0,0 0 0,-1-1 0,0 1 0,-1-2 0,0 1 1,0 0-1,-1-1 0,-1 0 0,0 0 0,0 0 0,-1 0 0,-1-1 0,0 1 0,0-1-30,-2 0 17,-1 0 1,0 1 0,-1 0 0,0 0 0,0 0-1,-2 0 1,1 0 0,-1 1 0,-1-1-1,0 1 1,0 1 0,-1-1 0,0 1 0,-1 0-1,0 1 1,0 0 0,-1 0 0,0 1-1,0 0 1,-1 0 0,-10-4-18,18 10 8,0 0 0,0 0 0,0 0 0,0 1 0,0-1 0,0 1 0,0 0 0,0-1 0,0 1 0,-1 0 1,1 0-1,0 0 0,0 1 0,0-1 0,0 0 0,0 1 0,-2 0-8,3 0-154,0-1 1,0 1-1,0 0 0,0-1 1,0 1-1,0 0 1,0 0-1,1 0 0,-1 0 1,0 0-1,0 0 0,1 0 1,-1 0-1,1 0 1,-1 0-1,1 0 0,-1 0 1,1 0-1,0 0 1,-1 0-1,1 1 0,0-1 1,0 0-1,0 0 0,0 0 1,0 1-1,0-1 1,0 0-1,1 0 0,-1 1 154,4 15-3530</inkml:trace>
  <inkml:trace contextRef="#ctx0" brushRef="#br0" timeOffset="-33605.31">2409 1001 7354,'-7'133'3720,"3"-119"-95,2 9-952,4 5-1849,-1 11 240,2-1-256,2 1-56,-1-7-247,2 7-89,-1-10-216,-3-2-24,2-5-56,3 1 136,1-11-104,4-6 1952,10-5-6577,9-13 2761</inkml:trace>
  <inkml:trace contextRef="#ctx0" brushRef="#br0" timeOffset="-35442.36">109 979 1800,'-15'-31'458,"2"4"680,1 0 0,1 0 0,2-1-1,-4-18-1137,-3-52 7874,25 128-4535,3 14-3092,28 169 700,88 415 709,-122-605-1575,-4-17-36,0 1 1,-1 0 0,1-1 0,-1 1-1,0 0 1,-1 0 0,0-1 0,0 1 0,-1 2-46,1-9 11,0 0 1,0 1 0,0-1-1,0 0 1,0 0 0,-1 1-1,1-1 1,0 0 0,0 0-1,-1 1 1,1-1 0,0 0-1,0 0 1,-1 0 0,1 0-1,0 1 1,0-1 0,-1 0-1,1 0 1,0 0 0,-1 0 0,1 0-1,0 0 1,-1 0 0,1 0-1,0 0 1,-1 0 0,1 0-1,0 0 1,-1 0 0,1 0-1,0 0 1,0 0 0,-1 0-1,1 0 1,0 0 0,-1-1-1,1 1 1,0 0 0,0 0-1,-1 0 1,1 0 0,0-1-1,0 1 1,-1 0 0,1 0 0,0-1-1,0 1 1,0 0 0,-1 0-1,1-1 1,0 1 0,0 0-1,0-1 1,0 1-12,-14-15 300,14 15-296,-19-24 158,2-2-1,0 0 0,2-1 1,1-1-1,1 0 0,-7-25-161,1-5 50,3-1-1,-8-55-49,16 62 6,1 1-1,3-1 0,2 1 0,2-1 1,3 0-1,4-23-5,-3 55-6,0 0-1,1 0 1,1 1 0,1-1 0,1 2 0,0-1-1,2 1 1,3-5 6,-6 12-9,1 1 1,0 0-1,0 0 0,1 1 0,1 0 1,-1 0-1,2 1 0,-1 1 0,1-1 1,0 2-1,0 0 0,1 0 0,6-2 9,-7 5-7,0-1 0,1 1 0,-1 1 0,1 0 0,0 1 0,-1 0 0,1 1 0,0 0 0,0 1 0,0 1 0,-1-1 0,1 2 0,-1 0 0,1 0 0,-1 1 0,0 0 0,-1 1 0,1 0 0,-1 1 0,0 0 0,9 7 7,-10-7-4,0 1 1,-1 0-1,0 1 0,0 0 1,0 0-1,-1 1 0,0 0 1,-1 0-1,0 0 0,-1 1 1,0 0-1,0 0 0,-1 1 1,0-1-1,-1 1 0,0 0 1,0 0-1,-2 0 0,1 0 1,-1 0-1,-1 0 0,0 10 4,-2-7 0,1-1-1,-2 0 1,1 0-1,-2 1 1,0-2-1,0 1 1,-2 0-1,1-1 0,-1 0 1,-1 0-1,0-1 1,-1 0-1,0 0 1,-1-1-1,0 0 1,-1 0-1,1-1 1,-2 0-1,1-1 1,-2 0-1,1-1 1,-1 0-1,0-1 0,0 0 1,0-1-1,-1 0 1,0-1-1,0-1 1,0 0-1,-5 0 1,4-1 5,1 0 1,-1-1-1,1-1 0,-1 0 0,1-1 1,-1 0-1,1-2 0,-1 1 0,1-1 1,0-1-1,0-1 0,1 1 0,-1-2 1,-3-2-6,16 8-2,-1 0 1,1 0-1,-1 0 0,1-1 1,-1 1-1,0 0 1,1 0-1,-1-1 1,1 1-1,-1 0 1,1-1-1,-1 1 1,1-1-1,-1 1 1,1-1-1,0 1 1,-1-1-1,1 1 1,0-1-1,-1 1 1,1-1-1,0 1 0,0-1 1,-1 1-1,1-1 1,0 0-1,0 1 1,0-1-1,0 1 1,0-1-1,0 0 1,0 1-1,0-1 2,20-3-83,33 11-53,-27 2 89,0 1 0,0 2 0,-1 0-1,-1 2 1,6 4 47,41 32-77,0 4 77,-18-13 105,1-3 1,31 16-106,150 72 825,-232-125-1155,6 4 1387,-6-5-4621,-4-2 796</inkml:trace>
  <inkml:trace contextRef="#ctx0" brushRef="#br0" timeOffset="-35064.56">1091 860 9690,'-1'-1'269,"0"1"1,-1-1-1,1 1 0,-1-1 1,1 1-1,0 0 0,-1-1 1,1 1-1,-1 0 0,1 0 1,-1 0-1,1 0 0,0 0 1,-1 0-1,1 1 0,-1-1 0,1 0 1,-1 1-1,1-1 0,0 1 1,-1-1-1,1 1 0,-1 0-269,1 1 150,-1-1 0,1 1 0,-1-1 0,1 1 0,0 0 0,0 0 0,0 0 0,0-1 0,0 1 0,0 0 0,1 0 0,-1 0 0,1 0 0,-1 1 0,1-1-150,-2 13 123,1 0 0,1 0 0,0 0-1,2 12-122,0-11 674,-1 18-417,2 0 0,2 0 0,1-1 0,1 0 0,2 0-1,1 0 1,2-1 0,1-1 0,14 24-257,-25-53-21,-1 1-1,1-1 1,0 0-1,0 0 0,-1 1 1,2-1-1,-1-1 1,0 1-1,0 0 1,1 0-1,-1-1 0,1 0 1,-1 1-1,1-1 1,-1 0-1,1 0 1,0 0-1,0-1 0,0 1 22,1 0-519,1-1 0,0 0 1,-1 0-1,1 0 0,0-1 0,0 0 0,-1 0 0,1 0 0,-1 0 0,1 0 0,2-2 519,29-15-4459</inkml:trace>
  <inkml:trace contextRef="#ctx0" brushRef="#br0" timeOffset="-34726.1">1101 683 10674,'-34'-16'2169,"16"-2"1159,6 11-3416,14 6-616,8 6-2520,32 5 415</inkml:trace>
  <inkml:trace contextRef="#ctx0" brushRef="#br0" timeOffset="-34369.23">1663 725 6465,'-39'8'4814,"-39"7"448,4 9-3299,65-20-1846,1-1 0,1 1 0,-1 1 1,0-1-1,1 2 0,0-1 0,0 1 0,1-1 0,-1 2 0,1-1 0,0 1 0,1 0 0,0 0 0,0 1 1,1-1-1,-2 4-117,4-7 11,1 0 0,0 0 0,-1 1 0,2-1 0,-1 0 0,0 1 1,1-1-1,0 0 0,0 1 0,0-1 0,0 0 0,1 0 0,0 1 0,0-1 0,0 0 1,0 0-1,1 0 0,-1 0 0,1 0 0,0 0 0,0 0 0,1-1 0,-1 1 1,1-1-1,0 1 0,0-1 0,0 0 0,0 0-11,13 12-6,1-1 0,0 0 0,1-2 1,0 0-1,2 0 6,-4-2 16,0 0-12,18 10 3,-2 1 1,0 2 0,-2 2-1,7 7-7,-30-26 8,-1 1 0,1 0 0,-1 0-1,0 1 1,-1 0 0,0 0 0,0 0-1,-1 1 1,0 0 0,0 0 0,-1 0-1,0 0 1,0 0 0,-1 1 0,-1-1-1,0 0 1,0 1 0,0 0 0,-2 5-8,1-10 13,-1 0 1,0 0 0,0 0-1,-1 0 1,1 0 0,-1 0-1,0 0 1,0 0 0,-1 0-1,0-1 1,1 0-1,-2 1 1,1-1 0,0 0-1,-3 2-13,-1 0 79,0 0 0,-1-1 0,1 0 0,-1 0 0,0-1 0,0 1 0,0-2-1,-9 3-78,-4 1 133,-1-2 1,0-1-1,0 0 0,0-2 0,-1 0 0,1-2 0,-2 0-133,9-4-177,28-3-2332,2 0-834,2-5-746</inkml:trace>
  <inkml:trace contextRef="#ctx0" brushRef="#br0" timeOffset="-29799.99">5594 661 7370,'1'-1'276,"0"0"1,-1-1 0,1 1 0,0 0 0,-1-1-1,0 1 1,1-1 0,-1 1 0,0 0 0,0-1-1,1 1 1,-1-1 0,0 1 0,-1-1 0,1 1-1,0-1 1,0 1 0,-1 0 0,1-1 0,0 1-1,-1-1 1,0 1 0,1 0 0,-1-1 0,0 1-1,1 0 1,-2-1-277,1 2 113,1 1-1,-1-1 1,0 1 0,1 0-1,-1-1 1,1 1-1,-1 0 1,1-1 0,0 1-1,-1 0 1,1-1-1,-1 1 1,1 0 0,0 0-1,0 0 1,-1-1-1,1 1 1,0 0-1,0 0 1,0 0 0,0-1-1,0 1 1,0 0-1,0 0 1,0 0 0,0 0-113,-2 31 485,6 45-83,3-1 0,4 0 1,3 0-1,3-1 0,12 27-402,-28-100 11,0 1 17,1 1 0,-1-1 1,0 1-1,0-1 0,-1 1 0,1 0 1,-1 0-1,0-1 0,0 1 0,0 0 1,0 0-1,-1-1 0,1 1 0,-1 0 1,0 1-29,0-5 15,1 0 0,0 0 1,-1 0-1,1 0 0,0 0 1,-1 0-1,1 0 0,0 0 1,-1 0-1,1 0 0,0-1 0,-1 1 1,1 0-1,0 0 0,-1 0 1,1 0-1,0 0 0,0-1 1,-1 1-1,1 0 0,0 0 1,0-1-1,-1 1 0,1 0 1,0 0-1,0-1 0,0 1 0,-1 0 1,1 0-1,0-1 0,0 1 1,0 0-1,0-1 0,0 1 1,-1 0-1,1-1 0,0 1 1,0 0-1,0-1 0,0 1 0,0 0-15,-6-19 337,-12-47-169,3 0 0,-5-64-168,9 38 351,5 54 79,1-1 0,2 0 0,2 0 0,4-35-430,-3 74 3,0-1 1,0 0-1,0 1 0,0-1 1,0 1-1,0-1 0,0 0 1,0 1-1,0-1 0,0 1 0,0-1 1,0 1-1,1-1 0,-1 0 1,0 1-1,0-1 0,1 1 1,-1-1-1,0 1 0,1-1 0,-1 1 1,1 0-1,-1-1 0,0 1 1,1-1-1,-1 1 0,1 0 1,-1-1-1,1 1 0,-1 0 0,1 0 1,-1-1-1,1 1 0,0 0-3,15 13-12,12 33-72,-27-45 84,36 76-20,-23-45 29,1 0 0,2-1 1,1-1-1,1-1 1,3 1-10,-20-27 6,0 0 0,1 0 1,-1 0-1,1 0 0,-1-1 0,1 1 0,0-1 1,0 0-1,0 1 0,0-1 0,0-1 1,1 1-1,-1 0 0,1-1 0,-1 0 0,1 0 1,-1 0-1,1 0 0,0 0 0,-1-1 1,1 0-1,0 0 0,0 0 0,-1 0 1,1 0-1,0-1 0,-1 1 0,1-1 0,0 0 1,-1 0-1,1-1 0,-1 1 0,0-1 1,1 0-1,-1 1 0,0-1 0,2-2-6,4-3 30,-1-1-1,0 0 1,-1-1 0,1 1-1,-2-1 1,1-1-1,-1 1 1,0-1 0,-1 0-1,-1 0 1,1-1-1,-1 0-29,5-22 74,-1-1 0,-1-1 0,-2 1 0,0-21-74,7-49 491,-12 104-484,0 0-1,0 0 1,0 0-1,0-1 1,-1 1-1,1 0 1,0 0-1,0-1 1,0 1-1,0 0 1,0 0-1,0-1 1,0 1 0,0 0-1,1 0 1,-1 0-1,0-1 1,0 1-1,0 0 1,0 0-1,0-1 1,0 1-1,0 0 1,0 0-1,1 0 1,-1-1-1,0 1 1,0 0-1,0 0 1,0 0 0,1 0-1,-1 0 1,0-1-1,0 1 1,0 0-1,1 0 1,-1 0-1,0 0 1,0 0-1,1 0 1,-1 0-1,0 0 1,0 0-1,0 0 1,1 0-1,-1 0 1,0 0 0,0 0-1,1 0 1,-1 0-1,0 0 1,0 0-1,1 0-6,9 15 84,7 25-83,18 48 416,4-2 1,4-1-1,3-3 1,43 57-418,-71-110 274,0 12-4068,-10-6 986</inkml:trace>
  <inkml:trace contextRef="#ctx0" brushRef="#br0" timeOffset="-26426.94">9614 667 7250,'0'-1'314,"1"0"0,0 1 0,0-1 0,-1 0 0,1 1 0,0-1 0,0 1 0,0-1 1,0 1-1,0 0 0,0-1 0,0 1 0,0 0 0,0 0 0,0-1 0,0 1 0,0 0 1,0 0-1,0 0 0,0 0 0,0 0 0,0 1 0,0-1 0,0 0 0,1 1-314,-1 0 318,0 1 0,0 0 0,1 0 0,-1 0 0,0 0 0,-1 0-1,1 0 1,0 0 0,-1 0 0,1 0 0,-1 0 0,1 1 0,-1 0-318,13 65 2439,22 113 1998,-6 26-4437,-27-167 121,-2-38-99,1 1 0,-2-1 0,1 1 0,0-1 1,0 0-1,-1 1 0,1-1 0,-1 1 0,0-1 0,0 0 1,0 0-1,0 0 0,0 1 0,0-1 0,-1 0-22,1-2 21,-1 0 0,1-1 0,-1 1 0,0 0 0,1-1 0,-1 1-1,1-1 1,0 1 0,-1-1 0,1 0 0,-1 0 0,1 0 0,0 0 0,0 0-1,-1 0 1,1 0 0,0 0 0,0 0 0,0 0 0,0-1 0,0 1 0,1 0-1,-1-1-19,-4-3 57,-6-7 3,0 0 0,1-1 0,0 0 0,0 0 0,2-1 1,0 0-1,-3-9-61,7 13 11,0-1 0,1 0-1,0 0 1,1 0 0,0 0 0,1-1 0,0 1 0,1 0 0,0-1 0,0 1 0,2-5-11,2-7-2,0 1 1,1-1-1,1 1 0,2 1 0,0-1 0,1 1 0,1 0 1,0 1-1,2 1 0,1-1 0,12-14 2,-17 25-7,0 0-1,1 0 1,-1 1 0,2 0-1,-1 1 1,1 0 0,0 1-1,0-1 1,1 2-1,0 0 1,0 0 0,0 1-1,1 0 1,-1 1 0,1 0-1,0 1 1,0 1 0,0-1-1,0 2 1,0 0 0,0 0-1,0 1 1,3 1 7,-7-1-7,0 1 0,0 0 0,0 0 1,0 1-1,-1 0 0,1 0 0,-1 1 1,0 0-1,1 0 0,-2 1 0,1 0 0,-1 0 1,1 0-1,-2 1 0,1 0 0,0 0 0,1 4 7,-4-5-2,0 0-1,0 0 0,-1 0 1,1 0-1,-1 1 0,-1-1 1,1 1-1,-1-1 0,0 1 1,0 0-1,0-1 0,-1 1 0,0 0 1,0 0-1,-1-1 0,1 1 1,-1 0-1,0-1 0,-1 1 1,1-1-1,-1 1 0,-1-1 1,1 0-1,-1 1 0,0-1 3,-4 7 3,-1 0-1,-1-1 1,0 0-1,0-1 1,-1 0-1,0 0 1,-1-1-1,0 0 1,0-1 0,-1-1-1,0 1 1,0-2-1,-7 3-2,-1 0 8,-1-1 0,0-1-1,0-1 1,-1-1 0,0 0-1,0-2 1,0-1 0,-5 0-8,17-2 7,-15 0 7,25 0-14,0 0 0,-1 0 0,1 0 0,0 0-1,0 0 1,-1 0 0,1 0 0,0 0 0,0 0 0,-1 0 0,1 0 0,0 0 0,0 0 0,-1 0-1,1 0 1,0 0 0,0 0 0,0 0 0,-1 0 0,1 0 0,0 0 0,0 0 0,-1 1-1,1-1 1,0 0 0,0 0 0,0 0 0,0 0 0,-1 1 0,1-1 0,0 0 0,0 0 0,0 0-1,0 1 1,0-1 0,0 0 0,-1 0 0,1 1 0,0-1 0,0 0 0,0 0 0,0 1-1,0-1 1,0 0 0,0 0 0,0 1 0,0-1 0,0 0 0,0 0 0,0 0 0,0 1 0,0-1-1,1 0 1,-1 0 0,0 1 0,0-1 0,0 0 0,0 0 0,0 0 0,0 1 0,1-1 0,-1 0 0,1 2 35,1-1 0,-1 1 0,1-1 1,0 0-1,0 0 0,0 1 1,-1-1-1,1 0 0,0 0 0,0-1 1,0 1-1,2 0-35,15 7 94,25 14 142,1-1 1,0-3-1,2-1 0,34 6-236,-70-21-196,60 14 532,0 4 0,2 3-336,12 16-4524,-65-25 822</inkml:trace>
  <inkml:trace contextRef="#ctx0" brushRef="#br0" timeOffset="-26081.74">10810 894 11386,'1'14'2697,"2"1"944,1-3-3265,4 4-288,2 4 976,1 4-4689,-2-2 1913</inkml:trace>
  <inkml:trace contextRef="#ctx0" brushRef="#br0" timeOffset="-25731.6">10909 1104 7866,'49'86'4881,"-50"-85"-472,2 3-729,-1-5-959,0 1-296,0 0-793,0 0 88,0 0-1048,0-1-183,0-1 31,2 2-40,-2 0-6610,-2 0 2578</inkml:trace>
  <inkml:trace contextRef="#ctx0" brushRef="#br0" timeOffset="-27828.74">8261 678 10474,'0'-1'151,"1"0"0,0 0 0,-1 0-1,1 0 1,-1 0 0,1 1 0,-1-1 0,0 0 0,1 0-1,-1 0 1,0 0 0,1 0 0,-1 0 0,0 0-1,0 0 1,0 0 0,0-1 0,0 1 0,0 0 0,0 0-1,-1 0 1,1 0 0,0 0 0,-1 0 0,1 0-1,0 0 1,-1 1 0,1-1 0,-1 0 0,1 0-1,-1 0 1,0 0 0,1 1 0,-1-1 0,0 0 0,0 0-1,1 1 1,-1-1 0,0 1 0,0-1 0,0 1-1,0-1 1,0 1 0,0-1 0,0 1-151,-9-11 4710,6 88-3558,2-1 0,5 0-1,2 1 1,10 37-1152,-12-89 110,-3-20-62,0 1 0,1-1 0,-1 0 1,1 1-1,1-1 0,-1 0 0,1 0 0,0 0 0,0 0 1,0 0-1,3 4-48,-13-56 1072,-11-28-826,-11-23-246,7 25 101,-12-69-101,34 133-3,-1 0 1,1 0 0,1 0-1,0 1 1,0-1-1,0 0 1,1 0 0,1 0-1,-1 1 1,1-1 2,0 5-6,-1 1 1,1-1 0,0 1-1,-1-1 1,1 1 0,1 0-1,-1 0 1,0 0 0,1 0-1,0 0 1,0 0 0,-1 1-1,2-1 1,-1 1 0,0 0-1,0 0 1,1 0 0,-1 0-1,1 1 1,-1 0 0,1-1-1,0 1 1,0 0 0,1 0 5,26-4-22,-1 2 0,1 1-1,-1 1 1,1 1 0,0 2 0,8 3 22,10 2 10,-1 2 0,-1 2 0,29 11-10,-63-18 91,0 1-1,-1 0 1,1 1-1,-1 0 1,4 4-91,12 15-4366,-15-6 1118</inkml:trace>
  <inkml:trace contextRef="#ctx0" brushRef="#br0" timeOffset="-27472.03">8152 934 10946,'-18'26'3337,"14"-3"832,22-16-3025,20 5-40,8-3-447,21-7 23,-2-10-296,13 4-128,-11-5-104,-3 1 208,-19 12 664,-13-1-5577,-21 1 2281</inkml:trace>
  <inkml:trace contextRef="#ctx0" brushRef="#br0" timeOffset="-27138.4">8306 1228 7386,'-7'14'3512,"3"-1"345,8-2-1792,9-1-161,8-2-688,12-7-63,3-3-553,19-7-168,1-6-280,13-5-32,-2-6 160,5 3 320,-13 0 1472,-3-10-6569,-20-8 2993</inkml:trace>
  <inkml:trace contextRef="#ctx0" brushRef="#br0" timeOffset="-26775.41">8932 763 9538,'0'-2'797,"0"0"1,0 0-1,-1 0 1,1 1-1,-1-1 1,0 0-1,0 0 1,1 0-1,-1 0 1,0 1-1,-1-1 1,1 0-1,0 1 0,-2-2-797,1 10 4604,8 22-3746,15 48-216,4-2 0,3 0 0,3-2-1,21 34-641,-51-104 14,1 0 0,-1-1 0,0 1 0,1-1 0,0 0 0,0 1 0,-1-1 0,1 0 0,0 0 0,1 0 0,-1 0 0,0-1 0,0 1 0,1-1 0,-1 1 0,1-1 0,0 0 0,-1 0 0,1 0 0,0 0 0,-1 0 0,1-1 0,0 1 0,0-1 0,0 0 0,0 0 0,0 0 0,-1 0 0,1 0-1,0 0 1,0-1 0,0 0 0,0 1 0,-1-1 0,1 0 0,0 0 0,-1-1 0,1 1 0,-1-1 0,1 1 0,-1-1 0,0 0 0,0 1 0,1-2-14,4-3 32,0 0 1,-1-1 0,0 1-1,0-1 1,-1 0-1,1-1 1,-2 1-1,1-1 1,-1 0-1,0 0 1,-1 0-1,0-1 1,0 1-1,-1-3-32,3-25 32,-3-1 1,-1 1-1,-2-1 0,-1 1 1,-2-1-1,-1 1 0,-2 0 0,-2 1 1,-2-3-33,4 20-186,-1 0 0,0 1 0,-12-16 186,20 32-662,3 5 415,1 0 0,0 0 1,0 0-1,0 0 1,0-1-1,1 0 1,2 2 246,22 11-4029,7 1 404</inkml:trace>
  <inkml:trace contextRef="#ctx0" brushRef="#br0" timeOffset="-29068.03">6822 714 7009,'0'0'253,"0"-1"-1,-1 0 0,1 0 0,0 1 0,-1-1 0,1 0 1,0 1-1,-1-1 0,1 0 0,-1 1 0,1-1 0,-1 1 0,1-1 1,-1 1-1,0-1 0,1 1 0,-1-1 0,1 1 0,-1-1 0,0 1 1,0 0-1,1-1 0,-1 1 0,0 0-252,-14 7 2465,-8 27-947,10 4-926,1-1 1,2 2 0,1 0-1,-1 22-592,-11 161 653,19-186-485,-8-84 2802,2-61-2257,8-92-713,2 151 76,3 0-1,2 1 0,2 0 0,2 0 1,7-16-76,-17 60 25,1 0 0,0 0 0,0 1 0,0-1 1,1 0-1,-1 1 0,1 0 0,0-1 1,0 1-1,0 0 0,1 1 0,0-1 1,0 1-26,-3 2 4,1 0 1,0 0 0,0 0 0,0 1-1,0-1 1,0 1 0,0-1 0,0 1-1,1 0 1,-1 0 0,0 0 0,0 0 0,0 0-1,0 1 1,0-1 0,0 0 0,0 1-1,0 0 1,0-1 0,0 1 0,0 0-1,0 0 1,-1 0 0,1 0 0,0 1 0,-1-1-1,1 0 1,0 1 0,-1-1 0,0 1-1,1-1 1,-1 1 0,0 0-5,13 13 7,0 1 0,-2 0-1,0 1 1,0 1 0,-2 0 0,0 0-1,3 12-6,15 39 116,7 36-116,-23-68 25,95 324 444,-101-348-359,3 10 93,-9-23-186,0 0 1,0 1-1,0-1 1,0 0-1,1 1 1,-1-1-1,0 0 1,0 1-1,0-1 1,0 0-1,0 1 1,0-1-1,0 0 1,0 1-1,0-1 1,0 0-1,0 1 1,0-1-1,-1 0 1,1 0-1,0 1 1,0-1-1,0 0 1,0 1-1,-1-1 1,1 0-1,0 0 1,0 1-1,0-1 1,-1 0-1,1 0 1,0 1-1,0-1 1,-1 0-1,1 0 1,0 0-1,-1 0 1,1 1-1,0-1 1,0 0-1,-1 0 1,1 0-1,0 0 1,-1 0-1,1 0 1,0 0-1,-1 0 1,1 0-1,0 0-17,-3-1-3618,0 0 665</inkml:trace>
  <inkml:trace contextRef="#ctx0" brushRef="#br0" timeOffset="-28701.06">6736 905 10762,'-23'-8'3121,"4"-8"1168,5-27-2937,14 17-112,14 7-143,17 0-377,11 4-368,27 2-168,7 5-128,7-3-8,-1 11-16,8-6 424,-14 1-112,-3-2 936,-7 6-5937,-18-6 2177</inkml:trace>
  <inkml:trace contextRef="#ctx0" brushRef="#br0" timeOffset="-28243.25">7156 588 11298,'-1'-1'200,"-1"-1"0,1 1-1,0 0 1,0 0 0,0-1-1,0 1 1,1-1-1,-1 1 1,0-1 0,0 1-1,1-1 1,-1 1 0,1-1-1,0 1 1,-1-1 0,1 0-1,0 1 1,0-1-1,0 0 1,0 1 0,0-1-1,0 0 1,1 1 0,-1-1-1,0 1 1,1-2-200,1 1 175,-1-1 1,1 1 0,0 0-1,0 0 1,0-1-1,0 1 1,0 1-1,1-1 1,-1 0-1,1 0 1,-1 1-1,1 0 1,-1-1-1,2 1-175,13-6 195,-1 2 0,1 0 0,0 1-1,0 1 1,4 0-195,65-7-65,1 4 1,0 4-1,0 4 0,0 4 0,43 9 65,-106-7-1565,-24-8 1533,0 1-1,0-1 0,0 0 0,0 1 0,0-1 1,0 0-1,0 1 0,0-1 0,0 0 1,0 1-1,-1-1 0,1 0 0,0 1 0,0-1 1,0 0-1,0 0 0,0 1 0,-1-1 1,1 0-1,0 1 0,0-1 0,0 0 0,-1 0 1,1 1-1,0-1 0,-1 0 0,1 0 1,0 0-1,0 0 0,-1 1 0,1-1 1,0 0-1,-1 0 0,1 0 0,0 0 0,-1 0 1,1 0 32,-55 19-1260,30-11 1310,22-6-16,-1-1 0,1 1 0,0 0 0,-1 0 0,1 1 0,0-1 0,1 0 0,-1 1 0,0 0 0,1 0 0,-1 0 0,1 0 0,0 0 0,0 0 0,0 0 0,0 1 0,1-1 0,-1 2-34,0 2 147,0 1 1,0 0 0,1-1-1,0 1 1,0 0 0,1 0-1,0-1 1,0 1 0,1 1-148,3 18 644,2 0 0,0 0 0,2 0 0,8 20-644,26 50 1126,-26-64-703,-1 2-1,-2 0 0,0 5-422,-12-36 37,1 1 0,-1-1 0,0 1-1,-1-1 1,1 1 0,-1-1-1,0 1 1,0-1 0,0 1 0,-1-1-1,0 1 1,1-1 0,-2 1-1,1-1 1,0 0 0,-1 1 0,0-1-1,0 1-36,-1-2 39,0 0-1,0 1 1,0-2-1,0 1 1,-1 0-1,1 0 1,-1-1-1,0 0 1,1 0-1,-1 0 1,0 0-1,0-1 1,0 1-1,-1-1 1,1 0-1,0 0 1,0-1-1,-4 1-38,-57 6 647,-29 5-4076,48-2 542</inkml:trace>
  <inkml:trace contextRef="#ctx0" brushRef="#br0" timeOffset="-2520.07">12516 455 5161,'-4'-4'692,"-1"0"1,1 0-1,-1 0 0,0 0 0,0 1 1,0 0-1,0 0 0,-1 0 0,1 1 1,-1-1-1,-2 0-692,-3 0 668,0 1 0,0 0 0,0 0 0,0 1 0,0 1 0,-3 0-668,-10 1 611,1 1 0,0 1 0,0 2 0,0 0 0,-20 8-611,25-7 245,0 1 1,1 1-1,-1 0 1,-14 11-246,26-15 29,0 0-1,1 0 1,-1 0 0,1 1 0,0 0 0,1 0 0,-1 1 0,1-1 0,0 1-1,0 0 1,0 0 0,1 0 0,0 0 0,1 1 0,-2 2-29,4-6 1,-1 0 1,1 0 0,0 0-1,0 0 1,0 0 0,0 0-1,0 0 1,0-1-1,1 1 1,0 0 0,-1 0-1,1 0 1,0 0-1,1-1 1,-1 1 0,0 0-1,1-1 1,-1 1-1,1-1 1,0 1 0,0-1-1,0 0 1,0 0-1,0 0 1,1 0 0,-1 0-1,0-1 1,3 2-2,10 7 3,1-2 1,0 0-1,0 0 0,11 2-3,-1 0 13,0 2-7,0 2 1,-1 0-1,0 1 0,-1 2 1,-1 0-1,-1 1 1,19 21-7,-29-27 5,-1 1-1,0 0 1,-1 0 0,-1 1 0,0 0 0,-1 1-1,-1 0 1,0 0 0,-1 1 0,0 0-1,-2 0 1,0 0 0,0 0 0,-1 11-5,-2-22 4,-1 0 0,0 0 0,0 0 0,0 0 0,-1 0 0,1 0 0,-1 0 0,-1 0 0,1 0 0,-1-1 1,1 1-1,-1 0 0,-1-1 0,1 0 0,-1 1 0,0-1 0,0 0 0,0 0-4,-2 1 40,-1 1 0,0-2 0,0 1 0,0 0 0,0-1 0,-1-1 0,0 1 0,0-1 0,0 0 0,0 0 0,-2 0-40,-22 4 185,0-1 1,-1-1-1,0-1 1,0-2-1,-8-1-185,24-1 33,-31 5 31,35-3-214,-1-1 1,1 0-1,-1 0 0,1-1 0,-10-2 150,22 2-66,0 0 1,0 0 0,0 0-1,0 0 1,0 0-1,0 0 1,0 0 0,0 0-1,0 0 1,0 0-1,1 0 1,-1 0 0,0-1-1,0 1 1,0 0-1,0 0 1,0 0 0,0 0-1,0 0 1,0 0-1,0 0 1,0 0 0,0 0-1,0 0 1,0-1-1,0 1 1,0 0 0,0 0-1,0 0 1,0 0-1,0 0 1,0 0 0,0 0-1,0 0 1,0 0-1,0 0 1,0-1 0,0 1-1,0 0 1,0 0-1,0 0 1,0 0 0,-1 0-1,1 0 1,0 0 0,0 0-1,0 0 1,0 0-1,0 0 1,0 0 0,0 0-1,0 0 1,0 0-1,0 0 1,0-1 0,0 1-1,-1 0 1,1 0-1,0 0 1,0 0 0,0 0 65,7-3-3250,4-1-1694</inkml:trace>
  <inkml:trace contextRef="#ctx0" brushRef="#br0" timeOffset="-1965.53">12754 654 8938,'-2'-8'1647,"1"4"-1118,0 1 0,1 0 1,-1-1-1,0 1 0,-1 0 1,1 0-1,0 0 1,-1 0-1,0 0 0,0 0 1,0 0-1,0 0 1,0 1-1,0-1 0,-2 0-529,3 4 88,0-1 0,0 1-1,1-1 1,-1 1-1,0 0 1,0-1 0,0 1-1,1 0 1,-1 0 0,0 0-1,1-1 1,-1 1-1,1 0 1,-1 0 0,1 0-1,-1 0 1,1 0-1,0 0 1,-1 0 0,1 0-1,0 0 1,0 0 0,0 0-1,0 1-87,-6 27 479,2 3-49,2 0-1,1 1 1,2-1-1,1 0 1,6 31-430,-4-41 73,0-1 1,1 0-1,2 0 0,0 0 0,1-1 1,1 0-1,1-1 0,1 0 0,3 4-73,-10-16 25,1-1 0,0 0 0,1 0 0,-1 0-1,1-1 1,0 0 0,1 0 0,-1-1 0,1 1-1,0-1 1,0-1 0,0 1 0,4 0-25,-7-3 17,0 0 0,-1 0 0,1-1 0,0 0 0,0 1 0,0-1 1,0-1-1,0 1 0,-1 0 0,1-1 0,0 0 0,0 0 0,-1 0 0,1 0 0,0-1 1,-1 0-1,1 1 0,-1-1 0,0 0 0,0-1 0,0 1 0,0 0 0,0-1 0,0 0 1,0 0-1,-1 0 0,0 0 0,1 0-17,6-9 65,-1-1 1,-1 1-1,1-1 1,-2-1-1,0 0 1,-1 0-1,0 0 0,-1 0 1,0 0-1,-2-1 1,2-11-66,0-24 415,-3-1 0,-3-41-415,-1 4 182,3 82-495,2-10 847,2 15-2250,5 8-3454,-8-6 1174</inkml:trace>
  <inkml:trace contextRef="#ctx0" brushRef="#br0" timeOffset="-911.22">13284 641 3121,'23'-29'1641,"-11"9"2750,-5 28 5079,17 39-7553,-20-32-1677,-1 0-1,-1 0 0,-1 1 1,0-1-1,0 0 0,-2 3-239,1-4 41,0 26 263,-3-1 0,-2 5-304,2-15 108,0 0 0,2 0 0,2 14-108,3-13 83,1 52 96,-5-77-157,0-1 0,0 0 0,-1 1 0,1-1 0,-1 0 1,0 0-1,-1 1 0,1-1 0,-1 0 0,1 0 0,-1 0 0,0 0 0,-1-1 0,1 1 0,-3 2-22,5-6 15,-1 1-1,0-1 1,1 0-1,-1 0 1,0 0-1,1 0 1,-1 0-1,0 0 1,1 0-1,-1 0 1,0 0-1,1 0 1,-1 0-1,0 0 1,1 0-1,-1 0 1,1-1-1,-1 1 1,0 0-1,1-1 1,-1 1-1,1 0 0,-1-1 1,1 1-1,-1 0 1,0-1-1,1 1 1,0-1-1,-1 1 1,1-1-1,-1 0 1,1 1-1,0-1 1,-1 1-1,1-1 1,0 1-1,0-1 1,-1 0-1,1 1 1,0-1-1,0 0 1,0 0-15,-17-37 19,11 17-5,1-1 0,1 0 0,1 0 0,0 0 0,2 0 0,1 0 0,1-14-14,1 2 2,2 1 0,1-1 0,2 1 0,1 0 0,2 1 0,9-23-2,-15 45-6,1-1 0,0 2 0,1-1 0,0 1 0,0-1 0,1 2 0,0-1 0,0 1 0,1 0 0,0 0 0,1 1 0,0 0 0,0 1 0,0 0 0,1 1 0,0-1 0,0 2 0,0-1 0,0 2 0,1-1 0,0 1 0,5 0 6,-8 2-4,-1 0 0,1 1 0,0 0 1,-1 0-1,1 1 0,-1 0 0,1 0 0,-1 1 1,0 0-1,1 0 0,-1 1 0,0 0 0,0 0 1,-1 0-1,1 1 0,-1 0 0,1 1 0,2 2 4,-6-4-1,0 0-1,0 0 0,0 0 0,0 0 0,0 1 1,-1-1-1,0 1 0,1-1 0,-1 1 0,-1 0 0,1 0 1,0 0-1,-1 0 0,0 0 0,0 1 0,0-1 0,-1 0 1,1 0-1,-1 1 0,0-1 0,0 0 0,-1 1 1,1-1-1,-1 0 0,0 0 0,0 1 0,0-1 0,-1 0 1,1 0-1,-1 0 0,0 0 0,-2 3 2,-4 7 5,-1-1 0,-1 0 0,0 0 0,0-1-1,-1 0 1,-1-1 0,0 0 0,0-1 0,-1-1 0,0 0 0,-1 0 0,0-1-1,0-1 1,-1 0 0,0-1 0,0-1 0,0 0 0,-1-1 0,0-1 0,0-1-1,0 0 1,0 0 0,0-2-5,11 0 5,-22 3-7,26-3 3,1 0 0,0 0 0,-1 0 0,1 0 0,0 0 1,-1 0-1,1 0 0,0 0 0,-1 0 0,1 0 0,0 0 0,-1 1 1,1-1-1,0 0 0,0 0 0,-1 0 0,1 1 0,0-1 1,0 0-1,-1 0 0,1 1 0,0-1 0,0 0 0,0 0 0,-1 1 1,1-1-1,0 0 0,0 1 0,0-1 0,0 0 0,0 1 1,0-1-1,0 0 0,0 1 0,0-1 0,0 0 0,0 1 0,0-1 1,0 0-1,0 1 0,0-1 0,0 0 0,0 0 0,0 1 1,0-1-1,0 0 0,1 1 0,-1-1 0,0 0 0,0 1 0,0-1 1,0 0-1,1 0 0,-1 1 0,0-1 0,0 0 0,1 0 1,-1 0-2,3 3 37,0 0 0,0-1 1,1 1-1,-1-1 1,1 0-1,-1 0 1,1 0-1,0-1 1,0 1-1,1 0-37,19 8 67,79 33 912,3-4 1,86 20-980,-142-38-3970,-30-17 1125</inkml:trace>
  <inkml:trace contextRef="#ctx0" brushRef="#br0" timeOffset="21658.57">633 2571 8914,'-39'-110'3209,"43"83"783,5 23-2279,6-14-241,6 10-296,1 1-303,4 3-441,6 5-168,4 3-200,5 2 32,-2-1 472,5 5 1560,-8-1-6561,-10 13 3209</inkml:trace>
  <inkml:trace contextRef="#ctx0" brushRef="#br0" timeOffset="21989.3">678 2746 11426,'-21'1'4129,"15"-8"736,2 2-2936,8 4-217,-4 1-384,0 0-487,14 0-177,17 0-344,49 0-40,-40 1-112,9-2 264,-4-1 592,1 9-5841,-10 3-744,-19-6-1064</inkml:trace>
  <inkml:trace contextRef="#ctx0" brushRef="#br0" timeOffset="71601.61">3413 2503 10426,'0'-23'5724,"-1"34"-1994,1 39-1384,2-13-1506,2 0-1,2 11-839,-4-37 82,0-1-1,1 0 1,0 0 0,1 0-1,-1 0 1,2-1-1,0 0 1,0 0 0,0 0-1,6 6-81,-11-14 50,1 0-1,-1-1 0,1 1 0,0 0 1,0 0-1,-1-1 0,1 1 1,0 0-1,0-1 0,0 1 0,-1-1 1,1 1-1,0-1 0,0 1 1,0-1-1,0 0 0,0 1 0,0-1 1,0 0-1,0 0 0,0 0 1,0 0-1,0 0 0,0 0 0,0 0 1,0 0-1,1 0-49,0-1 89,-1 0-1,1 0 1,-1 0 0,1 0-1,-1 0 1,1 0-1,-1-1 1,0 1 0,0 0-1,1-1 1,-1 1-1,0-1 1,0 1 0,0-3-89,6-9 390,-2 0 0,1-1 1,-2 0-1,1-3-390,-1 4 79,9-35 247,-11 36-298,1 1 0,0-1 0,0 1 0,1 0 0,1 0 0,0 1 0,0-1 0,1 1 1,0 0-1,1 1 0,3-4-28,-9 12-4,1 0 1,-1 0-1,1 0 0,0 0 1,-1 0-1,1 0 1,0 1-1,-1-1 1,1 1-1,0-1 1,0 1-1,0 0 0,0 0 1,-1 0-1,1-1 1,0 2-1,0-1 1,0 0-1,0 0 0,0 1 1,-1-1-1,1 1 1,0-1-1,0 1 1,-1 0-1,1 0 1,0 0-1,0 0 4,52 36-1926,-27-17-2668,10 0 114</inkml:trace>
  <inkml:trace contextRef="#ctx0" brushRef="#br0" timeOffset="71981.12">4074 2536 8434,'0'-1'379,"0"0"1,-1 0-1,1 0 0,0 0 1,0 0-1,-1-1 0,1 1 1,-1 0-1,1 0 1,-1 0-1,1 1 0,-1-1 1,0 0-1,1 0 0,-1 0 1,0 0-1,0 0 1,1 1-1,-1-1 0,0 0 1,0 1-1,0-1 0,0 1 1,0-1-380,-29-1 4193,20 4-3565,0 1 0,0 0 0,1 0 0,-9 5-628,6-3 160,1 1 1,0 1-1,1 0 1,0 0 0,0 1-1,0 0 1,1 0-1,0 1 1,1 1-1,0-1 1,0 1-1,1 1 1,1-1-1,-1 1 1,2 0-1,-3 7-160,7-17 6,1 0 0,-1 0 0,1 1 0,-1-1-1,1 0 1,-1 0 0,1 1 0,0-1 0,0 0-1,0 1 1,-1-1 0,1 0 0,0 1 0,1-1-1,-1 0 1,0 1 0,0-1 0,1 0 0,-1 0 0,0 1-1,1-1 1,-1 0 0,1 0 0,0 1 0,-1-1-1,1 0 1,0 0 0,0 0 0,0 0 0,0 0-1,0 0 1,0 0 0,0-1 0,0 1 0,0 0-1,0 0 1,0-1 0,0 1 0,1-1 0,-1 1-1,0-1 1,0 0 0,1 1 0,-1-1 0,0 0-1,1 0 1,-1 0 0,0 0 0,1 0 0,-1 0 0,0 0-1,0 0 1,1 0 0,-1-1-6,10 0 30,-1 0 1,0-1-1,0 0 1,0 0-1,0-1 0,2-2-30,3 0 34,0-2-1,0 0 1,-1 0-1,-1-2 0,1 0 1,-1 0-1,-1-1 0,0 0 1,0-1-1,-1-1 0,0 0 1,-1 0-1,3-6-33,-12 16 17,1 1 0,-1-1 1,0 0-1,0 0 0,0 1 0,0-1 0,0 0 1,-1 0-1,1 0 0,0 0 0,-1 0 0,0 0 1,1 0-1,-1 0 0,0-1 0,0 1 0,0 0 1,0 0-1,0 0 0,-1 0 0,1 0 0,-1 0 1,1 0-1,-1 0 0,0 0 0,0 0 0,0 0 1,0 1-1,0-1 0,0 0 0,0 0 0,-1 1 1,1-1-1,-1 1 0,1-1 0,-1 1 0,1 0 1,-1 0-1,0-1 0,0 1 0,0 0-17,-2-1 25,0 1-1,0-1 1,0 1 0,0-1-1,-1 1 1,1 1 0,0-1-1,-1 1 1,1-1 0,0 1-1,-1 0 1,1 1 0,0-1-1,-1 1 1,1 0 0,0 0-1,0 0 1,-1 1 0,-2 1-25,4-2 34,0 1 0,0 0 0,0-1 0,0 1 1,0 1-1,0-1 0,0 0 0,1 1 1,-1-1-1,1 1 0,0 0 0,0 0 1,0 0-1,0 0 0,0 0 0,1 0 1,-1 1-1,1-1 0,0 1-34,0-2-340,1 0 0,0 0-1,0 0 1,0 0 0,0 0 0,0 1-1,1-1 1,-1 0 0,0 0-1,1 0 1,0 0 0,-1 0 0,2 1 340,11 20-3738</inkml:trace>
  <inkml:trace contextRef="#ctx0" brushRef="#br0" timeOffset="72475.5">4308 2518 8538,'1'-2'492,"6"-21"4067,-6 23-4454,-1-1 0,0 1 0,0 0 0,0-1 0,0 1 0,0-1 0,0 1-1,0 0 1,0-1 0,0 1 0,0 0 0,0-1 0,0 1 0,0-1 0,0 1 0,0 0 0,0-1 0,0 1 0,0 0 0,0-1-1,-1 1 1,1 0 0,0-1 0,0 1 0,0 0 0,-1-1 0,1 1 0,0 0 0,0 0 0,-1-1 0,1 1 0,0 0-1,-1 0 1,1-1 0,0 1 0,-1 0 0,1 0 0,0 0 0,-1 0 0,1 0 0,0 0 0,-1-1 0,1 1 0,-1 0 0,1 0-1,0 0 1,-1 0 0,1 0-105,-1 1 163,0-1 0,0 1 0,0 0-1,0-1 1,0 1 0,0 0-1,0-1 1,1 1 0,-1 0 0,0 0-1,1 0 1,-1-1 0,0 1 0,1 0-1,-1 0 1,1 0 0,-1 0-1,1 0 1,0 0 0,-1 0 0,1 0-1,0 1 1,0 0-163,-6 31 437,5-28-108,0 8-159,0-1-1,0 1 1,1-1-1,1 0 1,0 1-1,1-1 0,1 4-169,-2-11 33,-1 0-1,2-1 0,-1 1 0,1-1 0,-1 0 0,1 1 0,0-1 0,1 0 0,-1 0 1,1 0-1,0 0 0,0-1 0,0 1 0,0-1 0,1 0 0,-1 0 0,1 0 0,0 0 1,0-1-1,2 2-32,-2-3 23,0 0 0,0 0 0,0-1 0,0 1 1,0-1-1,0 0 0,0 0 0,0-1 1,0 1-1,-1-1 0,1 0 0,0 0 0,0 0 1,0 0-1,-1-1 0,1 1 0,-1-1 0,1 0 1,-1 0-24,10-6 67,-1 0 0,0 0 0,0-2 0,4-3-67,-16 12 4,57-57 283,-54 54-179,0 0 0,1-1-1,-1 1 1,-1-1-1,1 0 1,-1 0 0,0 0-1,0 0 1,0 0-1,-1 0 1,0-1 0,0 1-1,0 0 1,0-1-108,-3-2 608,0 9-85,0 18-341,3-12-166,0-1-1,1-1 0,0 1 0,0 0 0,1 0 0,-1-1 0,1 1 0,0-1 0,1 0 0,-1 0 0,1 0 0,0 0 0,1-1 0,-1 1 0,1-1 0,-1 0 0,1-1 0,1 1 0,-1-1 0,0 0 0,1 0 0,-1-1 0,1 1 0,0-1 0,0-1 0,0 1 0,0-1-15,2 0-564,0 0 1,-1 0-1,1-1 0,-1 0 0,1-1 0,-1 0 0,1 0 0,-1-1 1,3 0 563,8-3-4207</inkml:trace>
  <inkml:trace contextRef="#ctx0" brushRef="#br0" timeOffset="72842.35">4973 1991 10898,'-3'-6'753,"0"0"-1,-1 1 1,0-1-1,0 1 0,0 0 1,0 0-1,-1 0 1,0 1-1,0 0 0,0 0 1,-1 0-1,-1-1-752,-19-15 2522,25 19-2387,0 0 0,0 0 1,-1 0-1,1 0 0,0 0 1,0 1-1,0-1 0,-1 0 0,1 0 1,0 1-1,-1-1 0,1 1 1,0-1-1,-1 1 0,1 0 0,-1 0 1,1-1-1,-1 1 0,1 0 1,-1 0-1,1 0 0,-2 1-135,2-1 60,0 1 0,0 0 0,0 0-1,0 0 1,0-1 0,0 1 0,0 0 0,0 0 0,0 0-1,1 0 1,-1 1 0,0-1 0,1 0 0,-1 0 0,1 0-1,-1 1 1,1-1 0,-1 0 0,1 0 0,0 1-60,-2 9 64,0 1 1,1-1-1,0 1 0,1 0 1,1 1-65,-1-8 94,5 79 199,4-2 0,3 1 0,13 37-293,-14-72 184,2-1 0,2 0 1,2-1-1,2-1 0,13 21-184,-10-33-539,4-10-3636,3-7 319</inkml:trace>
  <inkml:trace contextRef="#ctx0" brushRef="#br0" timeOffset="73543.28">5477 2543 9498,'0'-3'552,"0"-1"0,0 1 1,0 0-1,0 0 0,0 0 0,-1-1 0,0 1 0,0 0 1,0 0-1,0 0 0,0 0 0,0 0 0,-1 0 0,0 1 1,1-1-1,-1 0 0,0 1 0,0-1 0,0 1 0,-1 0 1,1 0-1,-2-1-552,0 1 339,0 0 0,0 0 0,0 0 0,0 1-1,-1-1 1,1 1 0,-1 0 0,1 1 0,-1-1 0,1 1 0,-1 0 0,1 0 0,-1 0 0,-2 1-339,-9 2 188,0 0 1,0 1-1,0 1 0,0 0 1,0 1-1,1 1 1,0 1-1,-3 2-188,6-2 65,0 0 1,1 0-1,1 2 1,-3 1-66,11-9 4,-1 0 1,1 0-1,0 1 1,0-1-1,0 1 0,0-1 1,0 1-1,0 0 1,1-1-1,-1 1 1,1 0-1,0 0 1,0 0-1,0 0 0,0 0 1,0 1-1,1-1 1,0 0-1,-1 0 1,1 3-5,1-4 1,0-1 1,-1 0-1,1 0 1,0 1-1,0-1 0,0 0 1,0 0-1,-1 0 1,2 0-1,-1 0 1,0 0-1,0 0 1,0-1-1,0 1 0,1 0 1,-1 0-1,0-1 1,0 1-1,1-1 1,-1 1-1,1-1 1,-1 0-1,0 0 1,1 1-1,-1-1 0,1 0 1,-1 0-1,1 0 1,-1-1-1,0 1 1,1 0-1,-1 0-1,54-11 49,-50 10-42,23-7 26,-1 0-1,0-2 0,7-5-32,-23 11 23,-1-2 0,0 1-1,-1-1 1,1-1 0,-1 0 0,0 0-1,-1 0 1,0-1 0,6-8-23,-15 13 74,-6 5-58,-9 10-36,14-8 22,-1 1 0,2 0 0,-1-1 0,0 1 0,1 0 0,0 0 0,0 0 0,0 0 0,1-1 0,0 1 0,0 0 0,0 0 0,0 0 0,1 0 0,0 0-1,0 0 1,0 0 0,1 0 0,0-1 0,-1 1 0,2-1 0,-1 1 0,0-1 0,1 0 0,0 0 0,1 1-2,-2-1-163,1 0 1,0-1 0,1 0-1,-1 1 1,0-1-1,1 0 1,0-1 0,0 1-1,0-1 1,0 0-1,0 0 1,0 0 0,0 0-1,1-1 1,-1 1-1,1-1 1,-1 0 0,1-1-1,-1 1 1,1-1-1,0 0 1,-1 0 0,1 0-1,-1-1 1,1 1-1,-1-1 1,1 0 0,2-1 162,4-3-1294,1 0 0,-1-1 1,0 0-1,0-1 1,0 0-1,-1 0 1,0-1-1,2-4 1294,26-34-1863,-34 40 2605,-1 0 1,0 0 0,0 0 0,-1-1 0,0 1 0,0-1-1,0-2-742,-6 21 6352,0-2-6132,0 1-1,1-1 1,0 1-1,1 0 1,0 0-1,1 0 1,0 5-220,1-16 23,0 0 0,0 1 0,0-1 0,-1 0 1,1 0-1,0 1 0,0-1 0,0 0 0,0 0 1,0 1-1,0-1 0,0 0 0,0 0 0,0 1 1,0-1-1,0 0 0,0 0 0,0 1 0,0-1 1,0 0-1,0 0 0,1 1 0,-1-1 0,0 0 1,0 0-1,0 1 0,0-1 0,0 0 0,1 0 1,-1 0-1,0 1 0,0-1 0,0 0 0,1 0 1,-1 0-1,0 0 0,0 1 0,0-1 0,1 0 1,-1 0-1,0 0 0,0 0 0,1 0 0,-1 0 1,0 0-1,0 0 0,1 0 0,-1 0 0,0 0-23,10-14 1190,8-12-1060,-9 15-93,-2 2 10,1 0 0,1 0 1,-1 0-1,1 1 0,1 1 0,5-4-47,-14 11 4,0-1 0,1 1 0,-1-1 0,1 1 0,0 0 0,-1 0 0,1 0 0,-1 0 0,1 0 0,-1 0 0,1 0 1,-1 0-1,1 1 0,-1-1 0,1 1 0,-1-1 0,1 1 0,-1 0 0,1-1 0,-1 1 0,0 0 0,1 0 0,-1 0 0,0 0 0,0 0 0,0 0 0,0 0 0,0 0 0,0 0 0,0 1 0,0-1 0,0 0 0,-1 1 0,1-1 0,0 1 0,-1-1 0,1 1-4,4 7 1,-1 0 0,1 1 0,-2 0 1,3 9-2,-4-12-274,1 3 488,0 1-1,0-1 1,1 1-1,0-1 1,4 4-214,-7-11-49,1-1 1,-1 0 0,1 1 0,0-1 0,0 0-1,0 0 1,0 0 0,0-1 0,0 1 0,2 1 48,-2-2-267,0 0 0,0-1 0,0 1 0,0 0 1,0-1-1,0 1 0,0-1 0,0 0 0,0 0 1,0 1-1,1-1 0,-1-1 0,0 1 0,0 0 1,1-1 266,18-5-3555</inkml:trace>
  <inkml:trace contextRef="#ctx0" brushRef="#br0" timeOffset="73878.92">6123 2063 7498,'-4'-7'1724,"0"0"1,0 1 0,-1-1 0,1 1-1,-1 0 1,-1 0 0,-5-5-1725,10 11 136,1-1-1,-1 1 1,0-1 0,1 1 0,-1 0 0,0-1 0,0 1-1,0 0 1,1-1 0,-1 1 0,0 0 0,0 0-1,0 0 1,1 0 0,-1-1 0,0 1 0,0 0 0,0 1-1,0-1 1,1 0 0,-1 0 0,0 0 0,0 0 0,0 1-1,1-1 1,-1 0 0,0 1 0,0-1-136,-1 2 102,0 0 1,1 1 0,-1-1-1,0 0 1,1 0 0,0 1-1,-1-1 1,1 1 0,0-1-1,0 1 1,1-1-1,-1 1 1,1 0 0,-1 1-103,-4 22 313,2 1 1,1 0-1,0-1 1,2 1 0,3 17-314,21 135 796,-17-134-660,-3-16 169,2 0-1,1-1 1,4 7-305,-7-23-148,2 1 0,-1-1 0,2-1 0,2 5 148,21 22-3579,-18-26-23</inkml:trace>
  <inkml:trace contextRef="#ctx0" brushRef="#br0" timeOffset="74236.92">6077 2595 9562,'-119'-89'4625,"101"67"168,17 21-2248,9-7-737,9 0-688,14-1-424,4 5-336,18 2 1217,3 3-2809,-5 10-3898,-12 1 1802</inkml:trace>
  <inkml:trace contextRef="#ctx0" brushRef="#br0" timeOffset="70762.88">1624 2715 7082,'22'-3'7051,"1"-3"-3724,36-18-2913,-50 20 223,15-7-468,-1 0 1,1-2-1,-2 0 1,0-2-1,0-1 1,-2 0-1,0-1 1,-1-1-1,3-4-169,-21 20 11,1 0-1,0 0 0,-1 0 0,1 0 0,-1 0 1,0 0-1,0 0 0,0 0 0,0-1 1,0 1-1,0 0 0,0-1 0,-1 1 1,1 0-1,-1-1 0,0 1 0,0-1 1,0 1-1,0-1-10,0 1 15,-1 1 1,1 0 0,-1-1-1,0 1 1,0 0 0,1 0-1,-1-1 1,0 1 0,0 0-1,0 0 1,0 0-1,0 0 1,-1 0 0,1 0-1,0 0 1,0 0 0,-1 1-1,1-1 1,0 1-1,-1-1 1,1 0 0,-2 1-16,-4-2 89,0 1 1,0-1-1,0 1 0,0 1 1,-1 0-1,1 0 0,0 0 1,0 1-1,0 0 1,-1 0-1,-1 1-89,0 1 118,0 1 0,0-1 1,0 1-1,0 1 0,1 0 1,0 0-1,0 0 0,0 1 0,1 0 1,0 1-1,0 0 0,1 0 0,0 0 1,0 1-1,0 0 0,1 0 0,0 0 1,1 1-1,-3 7-118,4-10 47,1 0 0,1 0 1,-1 1-1,1-1 0,0 1 0,0-1 0,1 1 1,0 0-1,0-1 0,0 1 0,1-1 0,0 1 1,0-1-1,1 1 0,0-1 0,0 0 0,0 0 1,1 0-1,0 0 0,0 0 0,1 0 0,-1-1 1,1 1-1,1-1 0,-1 0 0,1-1 0,-1 1 1,4 2-48,1 0 61,-1-1 1,1 0-1,0 0 0,1 0 1,-1-1-1,1-1 1,0 0-1,0 0 0,0-1 1,1 0-1,-1-1 1,1 0-1,6 0-61,-1-1 56,0-1 0,-1-1-1,1-1 1,0 0 0,-1-1-1,0 0 1,0-2 0,14-5-56,66-31-246,-57 19-3884,-29 16 1187</inkml:trace>
  <inkml:trace contextRef="#ctx0" brushRef="#br0" timeOffset="71151.12">2270 2640 4361,'81'-101'3459,"-77"96"-2778,0 0 0,0 0 0,-1 0 0,0-1 0,0 1 0,-1-1 0,0 1 0,1-1 0,-2 0 0,1-2-681,10-20 4599,-12 28-4572,0-1-1,1 1 1,-1 0-1,0 0 1,0 0-1,0 0 1,0 0-1,0 0 1,0-1-1,0 1 1,0 0-1,0 0 1,0 0-1,1 0 0,-1 0 1,0 0-1,0 0 1,0 0-1,0 0 1,0 0-1,0 0 1,0 0-1,1 0 1,-1 0-1,0-1 1,0 1-1,0 0 1,0 0-1,0 0 1,0 0-1,1 0 0,-1 0 1,0 0-1,0 1 1,0-1-1,0 0 1,0 0-1,1 0 1,-1 0-1,0 0 1,0 0-1,0 0 1,0 0-1,0 0 1,0 0-1,0 0 1,0 0-1,1 0 0,-1 1 1,0-1-1,0 0 1,0 0-1,0 0 1,0 0-1,0 0 1,0 0-1,0 0 1,0 1-1,0-1-26,4 13 681,-1 16-128,-4 11-99,-2 0 1,-2-1 0,-2 3-455,-2 20 267,8-48 571,5-26 758,7-21-1296,-5 21-285,5-12 14,1-1 0,10-14-29,-19 34 0,1 0 0,-1 0 0,1 0 0,-1 1 0,1-1 0,0 1-1,1 0 1,-1 0 0,1 0 0,0 1 0,0 0 0,0 0 0,0 0 0,1 0 0,3-1 0,-6 4 0,-1 0 0,0 0 1,1 0-1,-1 0 1,0 1-1,1-1 0,-1 1 1,0-1-1,1 1 0,-1 0 1,0-1-1,0 1 0,0 0 1,0 1-1,0-1 1,0 0-1,0 1 0,0-1 1,0 1-1,0-1 0,-1 1 1,1 0-1,-1 0 1,1 1-1,35 55 59,-29-42-38,-1-3 101,1-1 1,0 1-1,0-2 0,1 1 1,1-1-1,5 5-122,25 10-3871,-25-20 621</inkml:trace>
  <inkml:trace contextRef="#ctx0" brushRef="#br0" timeOffset="80298.79">7319 2044 3601,'4'-19'373,"16"-68"2860,5 30 2243,-18 39-3208,-5 12-152,-3 9 2208,-8 45-3580,3 1 0,1 0 0,3 1-1,2-1 1,2 12-744,33 252 1316,-22-221-1015,-12-82-245,15 75 89,-15-80-80,0 0-1,1 0 0,-1 0 1,1 0-1,1 0 0,-1 0 0,1-1 1,0 1-1,0-1 0,0 0 1,0 1-1,1-1 0,-1-1 1,3 2-65,4-1-635,0-6-3630,-4-4 308</inkml:trace>
  <inkml:trace contextRef="#ctx0" brushRef="#br0" timeOffset="80624.41">7236 2409 12107,'-37'-13'3856,"11"0"849,22-3-3512,8 1 15,14 3-584,18 0-128,9 1-264,16-2-80,4 5-64,12-3 176,-15 2-88,5 1 1137,-18 9-2378,-1-2-3896,-18 3 1449</inkml:trace>
  <inkml:trace contextRef="#ctx0" brushRef="#br0" timeOffset="80957.25">7818 2345 6401,'21'107'3569,"-20"-102"-3061,-1-1-1,1 1 1,-1-1-1,-1 0 1,1 1-1,0-1 1,-1 0-1,0 1 1,0-1-1,-1 0 0,1 0 1,-1 0-1,1 0 1,-1 0-1,-1 0 1,1 0-1,0-1 1,-1 1-508,-11 20 2161,12-16-1278,-9 25 244,4-21 317,2-12 1551,2-7-2821,0 1-1,1-1 1,0 0-1,0 0 1,1 0-1,0-1 1,0 1-1,1 0 1,0 0-1,0-7-173,0 1 175,0 6-138,0-1 0,0 1-1,0 0 1,1 0 0,1 0 0,-1 0 0,1 0 0,0 0-1,0 0 1,1 1 0,0-1 0,0 1 0,1-1 0,4-4-37,-6 8-7,0 0 0,0 0 0,1 1 0,-1-1 0,1 1 0,-1-1 0,1 1 0,0 0 0,0 0 0,0 1 0,0-1 0,0 0 0,1 1 0,-1 0 1,0 0-1,1 0 0,-1 0 0,1 1 0,-1-1 0,1 1 0,-1 0 0,1 0 0,-1 0 0,1 0 0,0 1 0,-1-1 0,0 1 0,3 1 7,15 5-763,-1 2 1,0 0-1,14 10 763,4 4-3430,-26-16 1504,15 9-1660</inkml:trace>
  <inkml:trace contextRef="#ctx0" brushRef="#br0" timeOffset="81308.73">8138 2464 4529,'79'-12'3883,"-78"13"-3708,0-1 0,-1 0-1,1 0 1,0 0 0,-1 0-1,1 0 1,0 0 0,0 0-1,-1 0 1,1 0 0,0-1-1,0 1 1,-1 0 0,1 0-1,0-1 1,-1 1 0,1 0-1,-1-1 1,1 1 0,0-1-1,-1 1 1,1 0 0,-1-1-1,1 0 1,-1 1 0,1-1-1,-1 1 1,1-1-1,-1 0 1,0 1 0,1-1-1,-1 1 1,0-1 0,0 0-1,1 0 1,-1 1 0,0-1-175,0 0 205,-1 0 1,1 1-1,0-1 1,-1 1-1,1-1 1,-1 1-1,1-1 1,-1 1-1,1 0 1,-1-1-1,1 1 1,-1 0-1,1-1 1,-1 1-1,0 0 1,1-1-1,-1 1 1,1 0-1,-1 0 1,0 0 0,1 0-1,-1 0 1,0-1-206,-9 3 512,0-1 0,0 1 0,0 1 0,0 0 0,1 0 1,-1 1-1,1 0 0,0 0 0,0 1 0,0 1 0,1-1 1,-2 3-513,5-5 59,1 0 1,0 1 0,0 0 0,0 0-1,0 0 1,1 0 0,-1 0 0,1 1-1,0-1 1,1 1 0,-1 0 0,1 0-1,0 0 1,0 0 0,0 0 0,1 1-1,0-1 1,0 0 0,0 1 0,1-1-1,-1 1 1,1-1 0,1 3-60,-1-5 11,1 0 0,-1 0 0,1-1 0,0 1 0,0 0 0,0 0 0,0-1 0,0 1 0,1 0 0,-1-1 0,1 0 0,0 1 1,0-1-1,0 0 0,0 0 0,0 0 0,0 0 0,0 0 0,1 0 0,-1-1 0,1 1-11,2 1 12,1-1-1,-1 0 1,0-1-1,0 0 1,1 1-1,-1-2 1,1 1-1,-1 0 1,0-1 0,1 0-1,1-1-11,8 0 25,-1-1 0,0-1-1,1 0 1,-1-1 0,0 0 0,-1-1-1,1-1 1,5-4-25,-8 4 33,0-1 0,-1-1-1,0 0 1,0-1 0,-1 1-1,0-2 1,6-8-33,-13 15 15,0 0-1,0 0 1,0-1 0,0 1 0,0-1-1,-1 1 1,1-1 0,-1 0-1,0 1 1,0-1 0,0 0-1,-1-3-14,0 5 10,0 0-1,0 0 0,-1-1 1,1 1-1,-1 0 0,1 0 0,-1 0 1,0-1-1,0 1 0,0 0 1,0 0-1,0 0 0,0 1 0,-1-1 1,1 0-1,-1 0 0,1 1 1,-1-1-1,0 1 0,1-1 0,-1 1 1,-2-1-10,2 0 37,0 1 0,0 0 0,0-1 0,-1 1 0,1 0 0,-1 0 0,1 1 0,-1-1 0,1 0-1,-1 1 1,1 0 0,-1-1 0,0 1 0,1 0 0,-1 0 0,1 1 0,-1-1 0,0 1 0,1-1 0,-1 1 0,1 0 0,-1-1 0,1 1 0,0 1 0,-2-1-37,2 1-353,1-1-1,-1 0 1,0 1-1,1-1 1,-1 1 0,1-1-1,-1 1 1,1 0-1,0 0 1,0 0-1,0 0 1,0 0 0,0 0 353,-9 23-3639</inkml:trace>
  <inkml:trace contextRef="#ctx0" brushRef="#br0" timeOffset="81700.6">8490 2411 9106,'-14'-26'7984,"14"23"-4415,5 18-1394,8 33-996,-1 1 0,-3 1 1,2 37-1180,4 157 843,-12-162-605,-2-62-194,0 63 75,-1-77-95,-1 0 0,0 0 0,0 0 0,0 0 0,-1 0 0,0 0 0,0 0 0,-1-1 0,1 1 1,-1-1-1,-3 5-24,5-10 11,1 1 1,-1 0-1,0 0 1,1 0-1,-1 0 1,0-1 0,0 1-1,0 0 1,0-1-1,0 1 1,0 0-1,1-1 1,-1 1 0,0-1-1,-1 0 1,1 1-1,0-1 1,0 0-1,0 1 1,0-1-1,0 0 1,0 0 0,0 0-1,0 0 1,0 0-1,0 0 1,-1-1-1,1 1 1,0 0-12,-2-1 21,1-1 0,-1 1 0,0 0 1,1-1-1,-1 0 0,1 0 0,0 1 0,0-1 0,-1-1 1,1 1-1,0-1-21,-6-7 54,1 0 0,0 0 0,1-1 0,-5-10-54,2 1 3,1-1 0,1 0 0,1 0 0,1 0 0,1-1 0,1 0 0,0 0 0,2 0 0,1 0 0,0 0 0,2 0-1,1 0 1,0 0 0,1 0 0,2 1 0,0 0 0,1 0 0,2 0 0,0 1 0,1 1 0,0-1 0,2 1 0,0 1 0,2 0 0,-1 1 0,5-2-3,-11 12-8,0 0 0,1 0 0,0 1 1,1 0-1,-1 1 0,1 0 0,0 0 0,0 1 0,1 0 0,-1 0 0,1 1 0,0 0 0,0 1 0,3 0 8,-12 1 0,0 1-1,0 0 1,0 0-1,1 0 0,-1 0 1,0 0-1,0 0 1,0 0-1,1 0 0,-1 0 1,0 0-1,0 1 0,0-1 1,0 0-1,1 1 1,-1-1-1,0 1 0,0-1 1,0 1-1,0 0 0,0-1 1,0 1-1,0 0 1,-1 0-1,1 0 0,0 0 1,0 0-1,0 0 0,-1 0 1,1 0-1,-1 0 1,1 0-1,-1 0 0,1 0 1,-1 0-1,1 0 1,-1 0-1,0 1 0,0-1 1,0 0-1,0 0 0,0 0 1,0 1-1,0-1 1,0 0-1,0 0 0,0 0 1,-1 1-1,1-1 0,0 0 1,-1 0-1,1 0 1,-3 7 26,1 0 1,-1 0-1,-1-1 0,1 1 0,-1-1 0,-1 0 0,-1 2-26,-16 19 230,-2-1-1,-6 4-229,-27 31-5152,37-34 1283</inkml:trace>
  <inkml:trace contextRef="#ctx0" brushRef="#br0" timeOffset="85850.57">13239 1815 7506,'-5'-8'1344,"0"-1"0,-1 1 0,0 0 1,0 1-1,-1 0 0,-6-5-1344,13 11 119,-1 1 0,0 0-1,0 0 1,1-1-1,-1 1 1,0 0 0,0 0-1,1 0 1,-1 0-1,0 0 1,1 0 0,-1 0-1,0 0 1,0 0-1,1 1 1,-1-1 0,0 0-1,0 0 1,1 1-1,-1-1 1,0 0 0,1 1-1,-1-1 1,1 0 0,-1 1-1,1-1 1,-1 1-1,0-1 1,1 1 0,-1 0-1,1-1 1,0 1-1,-1-1 1,1 1 0,0 0-1,-1-1 1,1 2-119,-16 29 980,4 8-457,2 2 0,1-1 0,2 1 0,2 0 0,2 0 0,2 13-523,3 80 1442,11 39-1442,-5-63 268,-8-108-260,4 41 198,7 38-206,-10-71 48,1 0 0,1 0 0,0 0 0,0 0 0,1 0 1,1-1-1,-1 0 0,1 0 0,1 0 0,5 6-48,-9-12 13,0-1 0,1 0 1,0 0-1,-1-1 0,1 1 0,0-1 1,0 1-1,0-1 0,0 0 0,0 0 0,0 0 1,0 0-1,0-1 0,0 1 0,1-1 0,-1 0 1,2 0-14,32-2-3696,-1-4 392</inkml:trace>
  <inkml:trace contextRef="#ctx0" brushRef="#br0" timeOffset="86300.82">13595 2542 6761,'1'-4'400,"-1"1"-1,1 0 0,-1-1 0,1 1 0,-1-1 1,0 1-1,0 0 0,-1-1 0,1 1 0,-1 0 0,0-1 1,0 1-1,0 0 0,0 0 0,0 0 0,-1 0 1,1 0-1,-1 0 0,0 0 0,0 0 0,0 0 0,0 1 1,0-1-1,-1 1 0,1 0 0,-1 0 0,0 0 0,1 0 1,-1 0-1,0 0 0,0 1 0,0-1 0,-1 1 1,0 0-400,-4-2 350,0 1 1,0 1 0,0-1 0,-1 2-1,1-1 1,0 1 0,-1 0 0,1 1-1,-1-1 1,1 2 0,0-1 0,0 1-1,-6 3-350,-2 0 193,0 2-1,0 0 1,1 1 0,0 0-1,1 1 1,0 1-1,-13 10-192,23-16 23,1 0 0,-1 0 0,0 0 1,1 0-1,0 0 0,0 1 0,0 0 0,0-1 0,1 1 0,0 0 0,0 0 0,0 3-23,1-5 6,0 1-1,1 0 1,0 0 0,0 0 0,0-1 0,0 1 0,1 0-1,-1 0 1,1 0 0,0-1 0,0 1 0,1-1-1,-1 1 1,1-1 0,-1 1 0,1-1 0,0 0 0,0 1-1,1-1-5,2 3 5,1 0 0,-1-1-1,1 0 1,1 0-1,-1 0 1,1 0-1,-1-1 1,1-1 0,1 1-1,-1-1 1,0 0-1,1 0 1,-1-1 0,1 0-1,0-1 1,0 0-1,0 0 1,0 0-1,0-1 1,0 0 0,3-1-5,3 0 15,0 0 1,1-1 0,-1 0 0,0-1 0,0-1 0,0 0 0,-1-1 0,0 0-1,0-1 1,0-1 0,6-4-16,-13 6 22,0 1 0,-1-1-1,0 0 1,0-1 0,0 1 0,1-4-22,-5 8 8,0 1 1,-1-1-1,1 0 1,0 0-1,0 0 0,-1 0 1,1 0-1,0 0 1,-1 0-1,1 0 1,-1 0-1,0 0 0,1 0 1,-1-1-1,0 1 1,0 0-1,1 0 1,-1 0-1,0 0 1,0-1-1,0 1 0,-1 0 1,1 0-1,0 0 1,0 0-1,-1 0 1,1-1-1,0 1 0,-1 0 1,1 0-1,-1 0 1,1 0-1,-1 0 1,0 0-1,0 0 0,1 0 1,-1 1-1,0-1 1,0 0-1,0 0 1,0 1-1,0-1 1,0 0-9,1 1 5,-1-1 0,0 1 0,0 0 0,0-1 0,1 1 0,-1 0 0,0-1 0,0 1 0,0 0 0,0 0 0,1 0 0,-1 0 0,0 0 0,0 0 0,0 0 0,0 0 0,0 0 0,0 0 0,1 0 0,-1 1 0,0-1 0,0 0 0,0 1 0,1-1 0,-1 0 0,0 1 0,0-1 0,1 1 0,-1-1 0,0 1 0,1 0 0,-1-1 0,1 1 0,-1 0 0,0-1 0,1 1 0,0 0 0,-1 0 0,1-1 0,-1 1 0,1 0 0,0 0 0,0 0 0,-1-1 0,1 1 0,0 0 0,0 0 0,0 0 0,0 0 0,0 0 1,0 0-1,0-1 0,0 1 0,0 0 0,1 0 0,-1 0-5,0 6 13,0-1 1,0 1 0,1 0 0,0 0 0,1-1 0,0 5-14,2-2 234,1 0 0,0-1 0,0 0 0,0 1 0,1-2 1,2 3-235,11 15-4250,-9-10 1087</inkml:trace>
  <inkml:trace contextRef="#ctx0" brushRef="#br0" timeOffset="82995.25">9578 2514 8626,'15'-74'3287,"-14"57"288,-5 14-2322,-2 15 2658,16 91-1124,6 9-2787,11 113 1002,-24-191-922,0 0 6,-1 1 0,-2-1 0,-1 1 0,-2-1 0,-4 24-86,7-58 8,-1 1 0,1 0 0,0-1 0,0 1 0,0 0 0,0-1 0,-1 1 0,1-1 0,0 1 0,-1-1 0,1 1 0,-1 0 0,1-1 0,0 1 0,-1-1 0,1 0 0,-1 1 0,1-1 0,-1 1 0,1-1 0,-1 0-1,0 1 1,1-1 0,-1 0 0,1 0 0,-1 1 0,0-1 0,1 0 0,-1 0 0,0 0 0,1 0 0,-1 0 0,0 0-8,-25-10 190,-21-30 114,45 38-269,-12-12 21,0-1 0,2 0 1,0-1-1,0 0 0,2-1 1,0 0-1,0-1 0,2 0 1,1 0-1,0-1 0,1 0 1,1 0-1,0-1 0,2 1 0,1-1 1,0-2-57,1 4 0,1 0 0,1 0 0,0 0 0,1 1 0,1-1 0,1 0 1,1 1-1,0 0 0,1 0 0,1 0 0,1 1 0,0 0 0,1 0 0,1 1 0,0 0 1,1 1-1,9-10 0,-12 16-8,0 0 0,1 1 0,-1 0 0,1 0 0,1 1 0,-1 0 0,1 1 0,0 0 0,1 0 0,-1 1 0,1 0 0,0 1 0,-1 0 0,2 1 1,-1 0-1,0 1 0,0 1 0,0-1 0,1 1 0,-1 1 0,0 0 0,0 1 0,0 0 0,7 3 8,-15-4 0,0 0 0,1 0 0,-2 1 0,1-1 0,0 1 0,0 0 0,0 0 0,-1 0 0,1 0 0,-1 0 0,1 1 0,-1-1 0,0 1 0,0-1 0,0 1 0,0 0 0,-1 0 0,1 0 0,-1 0 0,0 0 0,0 0 0,0 0 0,0 1 0,0-1 0,-1 0 0,1 0 0,-1 1 0,0-1 0,0 0 0,0 1 0,0-1 0,-1 0 0,1 0 0,-1 1 0,0-1 0,-1 2 0,-2 8 8,0-1 0,-1-1 0,0 1 0,0-1 0,-2 0 0,1 0 0,-1 0 0,-1-1 0,-2 2-8,-5 3 101,0-1 1,0-1-1,-2 0 0,1-1 1,-2-1-1,-11 6-101,-30 15-2524,42-24 915,8-4-1749</inkml:trace>
  <inkml:trace contextRef="#ctx0" brushRef="#br0" timeOffset="83412.57">10220 2522 8546,'3'-4'784,"-1"0"1,0 0-1,0-1 1,0 1-1,-1-1 1,1 1-1,-1-1 0,0 0 1,-1 0-785,0 4 182,0 0 0,0 1 0,0-1 1,0 0-1,0 0 0,0 1 0,0-1 0,-1 0 0,1 0 1,0 1-1,-1-1 0,1 0 0,-1 1 0,1-1 0,0 0 1,-1 1-1,0-1 0,1 1 0,-1-1 0,1 1 0,-1-1 1,0 1-183,-27-6 2685,20 7-2408,0 0 0,0 0 0,0 1-1,0 1 1,0-1 0,1 1-1,-1 1 1,1-1 0,0 1-1,0 1 1,-5 2-277,3 0 162,0-1 0,0 1 1,1 1-1,0 0 0,0 0 0,1 0 0,0 1 0,-3 4-162,8-9 14,0-1 0,0 0 0,0 0-1,1 1 1,-1-1 0,1 1 0,0-1-1,0 1 1,0-1 0,1 1 0,-1 0 0,1-1-1,0 1 1,0 0 0,0 0 0,0-1-1,1 1 1,-1 0 0,1-1 0,0 1-1,0-1 1,1 1 0,-1-1 0,1 1-1,-1-1 1,1 0 0,0 0 0,1 0-1,-1 0 1,0 0 0,1 0 0,-1 0 0,1-1-1,0 0 1,0 1 0,0-1 0,0 0-1,0 0 1,1-1 0,-1 1 0,1-1-1,-1 1 1,1-1 0,-1 0 0,1-1-1,0 1 1,-1-1 0,1 1 0,0-1 0,1 0-14,8 0 18,-1-1 0,1 0 0,0-1 1,-1 0-1,1-1 0,-1 0 0,1-1 1,-1-1-1,-1 1 0,6-4-18,-12 6 17,0-1-1,0 1 1,0-1 0,0 0-1,-1 0 1,1-1 0,-1 1-1,0-1 1,0 0-1,0 0 1,0 0 0,-1-1-1,0 1 1,0-1-1,0 0 1,0 0 0,-1 0-1,1 0 1,-2 0 0,1-1-1,0 1 1,-1-1-1,0 1 1,0-5-17,-2 5 18,0 0-1,0 0 1,0 0-1,-1 0 1,0 0-1,0 1 1,0-1-1,0 1 1,-1 0 0,0-1-1,0 1 1,0 1-1,0-1 1,-1 0-1,1 1 1,-1-1-1,0 1 1,0 0 0,0 0-1,-1 1 1,1-1-1,-1 1 1,-3-1-18,0-1 12,1 1 0,0 0 0,-1 0 0,0 1 0,1 0 1,-1 1-1,0-1 0,0 2 0,0-1 0,0 1 0,0 0 0,0 1 0,0-1 0,-6 3-12,13-3-30,0 0-1,1 0 1,-1 1-1,0-1 0,0 0 1,1 0-1,-1 1 1,0-1-1,1 1 0,-1-1 1,0 0-1,1 1 1,-1-1-1,0 1 0,1 0 1,-1-1-1,1 1 1,-1-1-1,1 1 1,0 0-1,-1-1 0,1 1 1,0 0-1,-1 0 1,1-1-1,0 1 0,0 0 1,0 0-1,-1-1 1,1 1-1,0 0 0,0 0 1,0 0-1,0-1 1,0 1-1,1 0 0,-1 0 1,0-1-1,0 1 1,0 0-1,1 0 0,-1-1 1,0 1-1,1 0 31,21 30-6721,-22-30 6505,19 20-4741</inkml:trace>
  <inkml:trace contextRef="#ctx0" brushRef="#br0" timeOffset="83791.71">10439 2467 10018,'0'-1'189,"0"1"-1,0 0 1,0-1-1,0 1 1,0 0-1,-1 0 0,1-1 1,0 1-1,0 0 1,0 0-1,-1-1 1,1 1-1,0 0 1,0 0-1,-1 0 1,1 0-1,0-1 1,0 1-1,-1 0 1,1 0-1,0 0 1,-1 0-1,1 0 1,0 0-1,0 0 1,-1 0-1,1 0 0,0 0 1,-1 0-1,1 0 1,0 0-1,-1 0 1,1 0-1,0 0 1,-1 0-1,1 0 1,0 0-1,0 0 1,-1 0-1,1 1 1,0-1-1,0 0 1,-1 0-1,1 0 1,0 0-1,0 1 0,-1-1 1,1 0-1,0 0 1,0 1-1,0-1 1,-1 0-1,1 0 1,0 1-1,0-1 1,0 0-1,0 1 1,0-1-1,0 0 1,0 0-1,0 1-188,-10 33 3293,5 46-2118,5-71-1060,1 0-1,0 0 1,0 0 0,1-1 0,0 1 0,0 0-1,4 7-114,-5-13 10,0-1 0,1 0-1,-1 0 1,1 1 0,-1-1-1,1 0 1,0 0 0,0 0-1,0-1 1,0 1-1,0 0 1,0-1 0,0 1-1,1-1 1,-1 0 0,1 0-1,-1 0 1,0 0-1,1 0 1,0 0 0,-1-1-1,1 1 1,-1-1 0,1 0-1,0 0 1,-1 0-1,1 0 1,0 0 0,0-1-10,7 0 21,0-1 1,0 0 0,-1-1 0,1-1-1,-1 1 1,0-1 0,0-1-1,0 0 1,0 0 0,-1-1-1,0 0 1,7-6-22,-10 8 59,0 0 0,-1 0-1,0-1 1,0 1 0,0-1-1,0 0 1,-1 0 0,0 0 0,0-1-1,0 1 1,-1-1 0,1 0 0,-2 1-1,1-1 1,0 0 0,-1 0 0,0 0-1,-1 0 1,1 0 0,-1 0-1,-1-4-58,1 8 39,0 0 0,0 0-1,-1 1 1,1-1 0,-1 0-1,1 1 1,-1-1-1,0 1 1,1-1 0,-1 0-1,0 1 1,0 0 0,0-1-1,0 1 1,0 0 0,-1-1-1,1 1 1,0 0-1,-1 0 1,1 0 0,-1 0-1,1 0 1,-1 0-39,1 1 16,0 0-1,0 0 1,0 0-1,0 0 1,0 0 0,0 0-1,1 1 1,-1-1-1,0 0 1,0 1-1,0-1 1,0 0 0,1 1-1,-1-1 1,0 1-1,0-1 1,1 1 0,-1-1-1,0 1 1,1 0-1,-1-1 1,1 1 0,-1 0-1,1 0 1,-1-1-1,1 1 1,-1 0 0,1 0-1,0 0 1,-1 0-1,1-1 1,0 1-1,0 0 1,0 0 0,0 0-1,0 0 1,0 0-1,0 0 1,0 0 0,0-1-1,0 1 1,0 0-1,0 0-15,0 7-69,0 1 0,1-1 0,0 0 0,0 0 0,0 0 0,1-1 0,0 1 0,1 0 0,0-1 0,0 1 0,0-1 0,1 0 1,0 0-1,1 0 0,-1 0 0,1-1 0,3 3 69,-1-1-293,1-1 0,0 1 0,1-1 0,0 0 1,0-1-1,0 0 0,0-1 0,1 0 0,0 0 1,0-1-1,1 0 0,5 1 293,2-3-3747</inkml:trace>
  <inkml:trace contextRef="#ctx0" brushRef="#br0" timeOffset="84185.39">11133 2513 9466,'-15'-23'3205,"5"6"-253,-2 0 1,0 1 0,-13-13-2953,23 26 196,-1 0 0,0 1 1,1-1-1,-1 1 0,0-1 1,-1 1-1,1 0 0,0 0 1,-1 1-1,1-1 0,-1 1 1,1-1-1,-1 1 0,0 0 1,1 0-1,-1 1 0,0-1 1,0 1-1,1 0 1,-1 0-1,0 0 0,-1 1-196,4-1 9,0 0-1,0 0 1,0 0 0,1 0-1,-1 0 1,0 0 0,0 1-1,0-1 1,0 0 0,1 1-1,-1-1 1,0 1 0,0-1-1,1 1 1,-1-1 0,0 1-1,1-1 1,-1 1 0,1-1-1,-1 1 1,1 0-1,-1-1 1,1 1 0,-1 0-1,1 0 1,-1 0 0,1-1-1,0 2-8,0-1 3,0 0-1,0 1 1,0-1-1,1 0 1,-1 1-1,1-1 1,-1 0-1,1 1 1,-1-1-1,1 0 1,0 0-1,-1 1 1,1-1-1,0 0 1,0 0-1,0 0-2,48 42-101,-40-36 120,22 17-27,-16-13 11,0 0 1,-1 1-1,-1 1 1,0 0-1,0 0 1,-1 1-1,-1 1 0,-1 0 1,3 6-4,-11-19 2,-1 0 0,0 0-1,0 0 1,0 0 0,0 0 0,-1 1 0,1-1-1,0 0 1,-1 0 0,0 1 0,1-1 0,-1 0-1,0 1 1,0-1 0,-1 0 0,1 1 0,0-1 0,-1 0-1,1 1 1,-1-1 0,0 0 0,0 0 0,0 1-1,0-1 1,0 0 0,0 0 0,0 0 0,-1 0-1,1-1 1,-1 1 0,0 0 0,1-1 0,-1 1 0,0-1-1,-1 1-1,-8 5 30,-1-1-1,0-1 0,0 0 0,0 0 1,-1-1-1,-5 0-29,7-1 150,1 0 1,0 0-1,0 1 0,0 1 1,-7 3-151,9 0 423,-2 0-4600,11-11 865</inkml:trace>
  <inkml:trace contextRef="#ctx0" brushRef="#br0" timeOffset="84969.27">11539 2472 8130,'2'-4'765,"0"0"0,-1 0 1,1 0-1,-1 0 0,0 0 0,0 0 1,0 0-1,-1 0 0,1 0 0,-1-1 1,0 0-766,0 3 191,-1 1-1,0-1 1,1 0 0,-1 1 0,0-1 0,1 1 0,-1 0 0,0-1 0,0 1 0,0 0 0,-1-1 0,1 1 0,0 0 0,0 0 0,-1 0 0,1 0 0,0 0 0,-1 0 0,1 1 0,-1-1 0,1 0 0,-1 1 0,1-1 0,-1 1-1,0-1 1,1 1 0,-1 0 0,1 0 0,-1 0 0,0 0 0,1 0 0,-2 0-191,-14-1 351,0 1-1,-1 1 1,1 1 0,0 0-1,0 1 1,0 1-1,0 1 1,0 0 0,-6 4-351,21-9 7,1 1 1,0-1-1,0 1 1,0-1 0,-1 1-1,1-1 1,0 1-1,0-1 1,0 1 0,0 0-1,0 0 1,0 0-1,0 0 1,0-1 0,0 1-1,1 0 1,-1 1 0,0-1-1,1 0 1,-1 0-1,1 0 1,-1 0 0,1 0-1,-1 1 1,1-1-1,0 0 1,-1 0-8,2 1 3,-1 0-1,1-1 1,-1 1-1,1 0 1,0-1 0,-1 1-1,1-1 1,0 1-1,0-1 1,0 0-1,0 1 1,1-1 0,-1 0-1,0 0 1,0 1-1,1-1 1,0 0-3,10 7-8,0 0 0,0-1 1,1 0-1,5 1 8,-14-7 10,35 15 0,-20-9-5,0 0 1,-1 2-1,0 0 1,10 7-6,-25-14 2,0 0 0,0 0 0,0 0 0,-1 0 0,1 0 0,0 1 0,-1-1 0,0 1 0,0 0 0,0 0 0,0-1 0,0 1 0,0 0-1,-1 1 1,0-1 0,1 0 0,-1 0 0,0 1 0,-1-1 0,1 0 0,-1 1 0,1-1 0,-1 1 0,0-1 0,0 1 0,0-1 0,-1 4-2,-1-3 5,1 1 0,-1-1 0,0 0 0,0 0 0,0 0 0,-1 0 0,1 0 0,-1 0 0,0-1 0,0 1 0,0-1 0,-1 0 0,1 0 0,-1 0 0,1 0 0,-1-1 0,0 1 0,-2 0-5,-12 6 31,0-1-1,-1-1 1,-14 4-31,-4 2 43,134-41-4067,-73 24 3846,0-2 1,0-1-1,-1-1 1,0-1-1,0-1 0,-1-1 1,0 0-1,1-3 178,32-26-7,-29 22 266,0-1 0,-1-1 0,-1-1 1,2-5-260,-24 25 62,0 0 1,0-1-1,-1 0 1,1 1-1,-1-1 1,1 0-1,-1 0 1,0 0-1,0 0 0,1 0 1,-1 0-1,-1 0 1,1 0-1,0-1 1,0 1-1,-1 0 1,0 0-1,1-1 1,-1 1-1,0 0 1,0-1-1,0 1 1,0 0-1,-1-1 1,1 1-1,0 0 1,-1 0-1,0-1 1,0 1-1,0-1-62,-2 0 68,1 1 1,-1-1-1,0 1 1,0 0-1,0 0 0,0 0 1,0 1-1,0-1 1,0 1-1,-1-1 0,1 1 1,-1 0-1,1 1 1,-1-1-1,1 0 0,-1 1 1,1 0-1,-1 0 1,-1 0-69,0 0 23,1 0 0,0 0 0,-1 1 0,1-1 1,0 1-1,0 0 0,-1 0 0,1 0 0,0 1 0,0-1 1,0 1-1,0 0 0,1 0 0,-1 1 0,0-1 1,1 1-1,0 0 0,-1 0 0,1 0 0,0 0 0,1 0 1,-1 1-1,0-1 0,1 1 0,0 0 0,0 0 1,0 0-1,0 0 0,1 0 0,0 0 0,-1 0 0,2 0 1,-1 1-1,0-1 0,1 0 0,0 4-23,-1 5 4,1-1-1,0 1 1,1-1-1,0 1 1,1-1 0,0 1-1,1-1 1,1 0-1,0 0 1,0-1 0,1 1-1,6 8-3,-8-16 4,1-1-1,-1 1 0,1-1 1,0 0-1,1 0 0,-1 0 1,1 0-1,-1-1 1,1 1-1,0-1 0,-1-1 1,1 1-1,0-1 0,0 1 1,1-1-1,-1-1 0,0 1 1,0-1-1,0 0 1,0 0-1,1 0 0,2-2-3,1 2 11,0-1 0,0 0 0,-1 0 0,1-1 0,0-1 0,-1 1 0,1-1 0,-1-1 0,0 1 1,0-1-1,-1-1 0,1 1 0,1-3-11,-6 4 9,1-1 0,-1 1 0,0-1 0,0 0 0,-1 0 0,1 0 0,-1-1 1,0 1-1,0 0 0,0-1 0,-1 0 0,1 1 0,-1-1 0,0 0 0,-1 0 0,1 1 1,-1-1-1,0 0-9,0-12 92,-2 1 0,0-1 1,-1 1-1,-3-10-92,-3-23 499,9 48-495,-1 0 1,1-1-1,0 1 1,0 0 0,0-1-1,0 1 1,0-1-1,1 1 1,-1 0-1,0-1 1,1 1 0,-1 0-1,1-1 1,-1 1-1,1 0 1,0-1-1,-1 1 1,1 0-1,0 0 1,0 0 0,0 0-1,0 0 1,0 0-1,0 0 1,0 0-1,0 0 1,0 0-5,3-1 28,-1 1-1,1-1 1,0 1 0,-1 0-1,1 0 1,0 0 0,-1 1-1,1-1 1,0 1 0,3 0-28,9 0 107,0 1 0,0 1 0,0 0 0,8 4-107,4 3-3950,-7 5 662</inkml:trace>
  <inkml:trace contextRef="#ctx0" brushRef="#br0" timeOffset="101041.13">2008 3869 8250,'-4'-4'607,"0"1"1,0 0 0,0 0-1,0 0 1,-1 1 0,1-1-1,-1 1 1,0 0 0,0 1-1,0-1 1,0 1 0,0 0-1,0 0 1,0 0 0,0 1-1,0 0 1,0 0 0,-2 0-608,-1 2 359,0-1 1,0 1-1,0 1 1,1-1-1,-1 1 1,1 1 0,0-1-1,0 1 1,0 1-1,0-1 1,-1 2-360,-8 8 200,0 1 1,0 0-1,2 1 1,0 0-1,1 2 1,0-1-1,2 1 1,-5 11-201,15-26 4,0-1 1,0 1 0,0 0 0,1 0 0,-1 0-1,1 0 1,-1 0 0,1 0 0,0 1 0,1-1-1,-1 0 1,0 0 0,1 0 0,0 0 0,-1 0-1,1 0 1,0-1 0,1 1 0,-1 0 0,0 0-1,1-1 1,0 1 0,-1-1 0,1 1 0,0-1-1,0 0 1,1 0 0,-1 0 0,0 0 0,1 0-1,-1 0 1,1 0 0,0-1 0,-1 0 0,1 1-1,0-1 1,0 0 0,0 0 0,0-1 0,0 1-1,0 0 1,0-1 0,0 0 0,0 0 0,0 0-1,0 0 1,0 0 0,0-1 0,0 1 0,1-1-5,9-3 22,0-1 1,0-1-1,-1 0 1,1 0-1,-1-1 1,-1-1-1,1 0 1,-2-1-1,1 0 1,-1 0-1,0-1 1,-1 0-1,0-1 1,0 0-1,-2-1 1,1 1-1,-1-2 1,3-8-23,-6 13 59,0-1 0,-1 0 0,0 0 0,0 0 0,-1 0 0,0-1 0,-1 1 0,0-1 0,-1 1 0,1-1 0,-2 0 0,0 1 0,0-1 0,0 1 0,-1 0 0,-1-1 0,1 1 0,-2 0 0,1 0 0,-1 1 0,0-1-1,-1 1 1,0 0 0,-1 0 0,1 0 0,-1 1 0,-2-2-59,7 8 46,0 0 0,0 0 0,0-1 0,0 1 0,0 0 0,0 0-1,-1 0 1,1 0 0,0 1 0,-1-1 0,1 0 0,0 1 0,-1-1-1,1 0 1,-1 1 0,-1-1-46,3 1 10,-1 1 1,1-1-1,0 0 0,-1 1 1,1-1-1,-1 0 0,1 0 0,0 1 1,-1-1-1,1 1 0,0-1 1,-1 0-1,1 1 0,0-1 0,-1 1 1,1-1-1,0 1 0,0-1 1,0 1-1,0-1 0,-1 1 0,1-1 1,0 1-1,0-1 0,0 1 0,0-1 1,0 1-1,0-1 0,0 1 1,0 0-11,8 53-11,-6-47-2,4 25 52,3 0-1,0-1 1,2 0 0,7 11-39,-13-31-20,0-1 1,1 0 0,0 0 0,0 0 0,1-1 0,0 1 0,1-2-1,0 1 1,1-1 0,-1 0 0,2-1 0,-1 0 0,10 5 19,7-4-4227,-5-8 293</inkml:trace>
  <inkml:trace contextRef="#ctx0" brushRef="#br0" timeOffset="101395.15">2210 3341 8098,'-3'-28'4161,"-6"3"72,-5 12-1577,7 10-1112,3 11-327,1 10-545,5 10-232,2 5-248,1 17-64,5 2-48,6 16-8,-1-4 64,7 7 1616,2-9 105,-3 4-6562,-9-11 3817</inkml:trace>
  <inkml:trace contextRef="#ctx0" brushRef="#br0" timeOffset="102046.56">2561 3942 10818,'2'-5'11223,"13"-9"-7368,31-19-5722,-29 21 2909,-13 8-986,1 0 1,-1 0-1,0 0 0,0-1 1,0 1-1,0-1 1,-1 0-1,0 0 0,0 0 1,0 0-1,0-1 1,-1 1-1,1-4-56,-3 7 33,1 1 0,-1-1 0,0 1 0,0-1 0,0 0 0,0 1 0,0-1 0,0 1 0,0-1 0,-1 1 0,1-1 0,0 1 0,-1-1 0,1 1 0,-1 0 0,1-1 0,-1 1 0,0-1 0,0 1 0,0 0-33,-1-1 42,1 1 0,-1-1-1,0 1 1,0 0 0,0-1 0,0 1-1,0 0 1,0 1 0,0-1 0,0 0-1,0 0 1,-1 1 0,1 0 0,0-1-1,0 1 1,-1 0 0,0 0-42,-5 0 30,0 0 0,1 0-1,-1 1 1,1 0 0,0 1 0,-1-1 0,1 1 0,0 1 0,0-1 0,0 1 0,0 1 0,1-1-1,-1 1 1,1 0 0,0 1 0,0 0 0,0-1 0,1 2 0,-1-1 0,1 1 0,1 0-1,-4 4-29,5-5 2,0 0-1,0 0 1,1 0-1,0 0 0,0 0 1,0 0-1,0 1 0,1-1 1,0 0-1,0 1 1,1-1-1,-1 1 0,1 0 1,0-1-1,1 1 0,-1-1 1,1 1-1,0-1 1,1 1-1,-1-1 0,1 0 1,0 0-1,0 1 0,1-1 1,0-1-1,-1 1 0,2 0 1,-1-1-1,0 1 1,3 1-2,-2-1 3,1 0 1,1-1 0,-1 1 0,1-1 0,-1 0 0,1 0 0,0-1 0,1 1 0,-1-1-1,0-1 1,1 1 0,0-1 0,0 0 0,-1-1 0,1 0-4,4 1 11,0-2 0,0 1 1,0-2-1,0 1 0,-1-1 1,1-1-1,0 0 0,-1-1 1,6-1-12,1-2 34,0-1 1,-1 0-1,1-1 1,-2-1-1,1 0 1,-1-2 0,-1 1-1,0-2 1,0 0-1,-1 0 1,8-11-35,-11 2 62,-6 13-69,-2 21-44,-4 28 53,3 27 10,-1-67-9,0-1 0,0 1-1,0-1 1,1 1-1,-1-1 1,0 1-1,1-1 1,-1 1 0,0-1-1,1 1 1,-1-1-1,0 1 1,1-1-1,-1 0 1,1 1 0,-1-1-1,0 0 1,1 0-1,-1 1 1,1-1-1,-1 0 1,1 0 0,0 1-1,-1-1 1,1 0-1,-1 0 1,1 0-1,-1 0 1,1 0 0,-1 0-1,1 0 1,-1 0-1,1 0 1,0 0 0,-1 0-1,1 0 1,-1-1-1,1 1 1,-1 0-1,1 0 1,-1 0 0,1-1-1,-1 1 1,1 0-1,-1-1 1,1 1-1,-1 0 1,0-1 0,1 1-1,-1-1 1,0 1-1,1-1 1,-1 1-3,39-29 57,-38 28-60,33-32 13,-20 18-11,0 1 0,1 0 0,1 1 0,1 0 0,10-5 1,-25 17-1,0 0-1,0 1 0,0-1 0,1 1 0,-1-1 0,0 1 1,0 0-1,1 0 0,-1 0 0,0 0 0,0 0 0,1 1 1,-1-1-1,0 1 0,0-1 0,0 1 0,0 0 0,1 0 1,-1 0-1,0 0 0,-1 0 0,1 0 0,0 1 0,0-1 0,0 1 1,-1-1-1,1 1 0,-1-1 0,1 1 0,-1 0 0,0 0 1,1 0-1,-1 0 0,0 0 2,3 5 13,0 0 0,0 0 0,0 0 0,-1 1 0,0-1 0,-1 1 0,1-1 0,-1 1 0,-1 2-13,0-2-260,2 23 1080,-3-31-901,0 0 0,0 1 0,0-1 1,0 0-1,0 0 0,0 1 0,0-1 1,0 0-1,0 1 0,0-1 0,0 0 1,0 1-1,0-1 0,0 0 1,0 0-1,0 1 0,1-1 0,-1 0 1,0 0-1,0 1 0,0-1 0,0 0 1,1 0-1,-1 1 0,0-1 0,0 0 1,0 0-1,1 0 0,-1 1 0,0-1 1,0 0-1,1 0 0,-1 0 0,0 0 1,0 0-1,1 0 0,-1 0 0,0 1 1,1-1-1,-1 0 0,0 0 0,0 0 1,1 0-1,-1 0 0,0 0 0,1 0 1,-1 0-1,0-1 0,0 1 0,1 0 1,-1 0-1,0 0 0,1 0 1,-1 0-1,0 0 0,0 0 0,1-1 1,-1 1-1,0 0 0,0 0 0,0 0 1,1-1-1,-1 1 0,0 0 0,0 0 1,0-1-1,1 1 0,-1 0 0,0 0 81,5-9-3850</inkml:trace>
  <inkml:trace contextRef="#ctx0" brushRef="#br0" timeOffset="102385.04">3341 3371 8466,'7'-103'13237,"-2"119"-10106,7 25-2516,8 81 1998,-5 10-2613,19 110 872,-30-220-762,2 0 0,0 0 0,6 10-110,-10-26 1,0-1 0,0 1 0,1-1 0,0 0 0,0 1 0,0-1 0,1-1 0,0 1 0,0-1 0,0 1 1,0-1-1,1 0 0,0-1 0,-1 1 0,5 2-1,1-5-4415,-6-5 362</inkml:trace>
  <inkml:trace contextRef="#ctx0" brushRef="#br0" timeOffset="102737.35">3437 3884 10362,'-115'-94'4505,"100"85"424,12 5-2720,11 0-353,11 1-760,11-1-303,10 2-409,11-8-144,1 9-112,0-3-16,-8-2 352,-2 6 784,-20 8-16,-14-6-6569,-15 6 2961</inkml:trace>
  <inkml:trace contextRef="#ctx0" brushRef="#br0" timeOffset="103261.73">1828 3377 6513,'-16'-82'3588,"15"81"-3213,0-1 0,1 0 1,-1 0-1,1 1 0,0-1 1,0 0-1,-1 0 0,1 0 1,0 0-1,1 0 0,-1 1 1,0-1-1,0 0 0,1 0 1,-1 0-1,1 0 0,0 1 1,-1-1-1,1 0 0,0 1 1,0-1-376,8 8 4750,-4 9-4467,59 339 3461,-54-302-3395,1 0 1,3-2-1,2 1 0,4 3-349,-18-49 53,0-1 0,1 0 1,0 0-1,0 0 1,0 0-1,0 0 0,1 0 1,-1-1-1,1 0 0,0 1 1,0-1-1,0-1 1,0 1-1,1-1 0,-1 0 1,1 0-1,1 1-53,15 7-3735,-4-1 251</inkml:trace>
  <inkml:trace contextRef="#ctx0" brushRef="#br0" timeOffset="103936.43">3808 3777 9770,'-10'-18'8703,"20"29"-3419,12 18-5348,53 76 1328,-73-113 2526,-4-22-2918,-4-27-878,5 50 63,-2-12 18,1 0 0,1 0 0,1 0 0,1 0 0,1-14-75,-1 30 0,-1 1 0,0-1 0,1 0 0,0 0 1,0 1-1,-1-1 0,2 0 0,-1 1 0,0-1 0,0 1 1,1-1-1,-1 1 0,1 0 0,0-1 0,0 1 1,0 0-1,0 0 0,0 0 0,0 1 0,1-1 0,-1 1 1,1-1-1,-1 1 0,1 0 0,-1-1 0,1 1 1,0 1-1,-1-1 0,1 0 0,0 1 0,0-1 0,0 1 1,-1 0-1,1 0 0,0 0 0,0 0 0,0 0 1,0 1-1,1 0 0,64 17-1278,-25-1-3303,-4-1 40</inkml:trace>
  <inkml:trace contextRef="#ctx0" brushRef="#br0" timeOffset="104373.58">4515 3694 8170,'-5'-1'1435,"0"0"0,0 0-1,0-1 1,1 1 0,-1-1 0,0 0 0,1-1 0,-2 0-1435,3 1 246,1 0-1,-1 1 1,0-1-1,-1 1 1,1-1 0,0 1-1,0 0 1,-1 0 0,1 1-1,0-1 1,-1 1 0,1-1-1,0 1 1,-1 0 0,1 1-1,-1-1 1,1 0 0,0 1-1,-1 0 1,1 0 0,0 0-1,0 0-245,-15 5 315,1 2 0,0 0-1,0 0 1,1 2-1,0 0 1,0 0-1,2 2 1,-1 0 0,-9 11-315,22-22 5,1 1 0,0 0 1,-1-1-1,1 1 1,0 0-1,0 0 1,0-1-1,0 1 0,0 0 1,1 0-1,-1 0 1,0 0-1,1 0 1,0 0-1,-1 0 0,1 1 1,0-1-1,0 0 1,0 0-1,0 0 0,1 0-5,-1 0 3,1 0 0,0-1-1,0 1 1,0-1-1,0 0 1,0 1-1,0-1 1,0 0-1,1 1 1,-1-1-1,0 0 1,1 0-1,-1 0 1,1 0-1,-1 0 1,1 0 0,0-1-1,-1 1 1,2 0-3,4 1 9,-1-1 0,1 1 0,-1-1 1,1 0-1,0-1 0,-1 1 1,1-1-1,0-1 0,-1 1 0,1-1 1,-1-1-1,2 1-9,4-4 35,0 0 1,-1-1-1,0 0 0,0 0 1,0-2-1,-1 1 1,0-1-1,0 0 0,-1-1 1,0 0-1,-1-1-35,1 1 75,-10 12-79,0 0 1,0-1-1,1 1 0,-1 0 0,1 0 0,0-1 0,0 1 1,0 0-1,0 0 0,0 0 0,0 0 0,1 0 4,0 14-1,-1-14-2,0 10 14,0 1 1,1-1-1,1 1 0,0-1 1,1 0-1,1 3-11,-3-13 20,0 0-1,0 0 0,1 1 0,-1-1 0,1 0 1,0 0-1,0 0 0,0-1 0,0 1 1,0 0-1,0-1 0,1 1 0,0-1 1,-1 0-1,1 0 0,0 0 0,0 0 1,0 0-1,0-1 0,0 0 0,0 1 1,1-1-1,-1 0 0,0 0 0,1-1 1,-1 1-1,0-1 0,1 0 0,0 1-19,25-3-600,0-2-3557,-1-3 88</inkml:trace>
  <inkml:trace contextRef="#ctx0" brushRef="#br0" timeOffset="104714.82">4673 3602 9018,'-20'0'4129,"-3"4"328,5-7-2369,0 10-143,7 6-777,3 8-392,8 5-368,6 5-184,4-5-160,7 1 0,2-5 88,3 0 888,1-11 649,3 8-6562,-7-4 3272</inkml:trace>
  <inkml:trace contextRef="#ctx0" brushRef="#br0" timeOffset="105061.06">4534 3243 11626,'-35'-38'4265,"12"4"512,6 11-3240,6 5-401,7 9-680,7 7-216,5 5 344,6 9 1153,6 9-2842,13 14-3704,2 5 1505</inkml:trace>
  <inkml:trace contextRef="#ctx0" brushRef="#br0" timeOffset="107851.98">4809 3634 9114,'18'82'4133,"-9"-50"5866,5 5-7162,7 25-3309,-20-66 549,-1 0 0,1 1 0,0-1 0,0 0 0,1 1 0,-1-1 0,1 1 0,-1 0 0,1-1 0,0 1 0,0 0 0,1 0 0,-1 0 0,1 1 0,-1-1 0,1 0-1,0 1 1,2-2-77,5-5 6,1 0-1,0 0 0,1 1 0,0 1 0,6-4-5,-15 10-1,0-1 0,0 1 1,0 0-1,1 0 0,-1 0 0,0 0 1,0 1-1,1-1 0,-1 1 0,0 0 1,1 0-1,-1 0 0,0 0 0,1 0 1,-1 1-1,0 0 0,0-1 0,0 1 1,1 0-1,-1 1 0,0-1 0,0 1 1,0-1-1,-1 1 0,1 0 0,0 0 1,-1 0-1,1 0 0,-1 0 0,1 1 1,-1-1-1,0 1 0,0 0 0,0 0 1,-1-1-1,1 1 0,-1 0 0,1 0 1,-1 1-1,0-1 0,0 2 1,2 3 8,-1-3 0,0 0 1,0 0 0,0 0-1,-1 0 1,0 0 0,0 0-1,-1 1 1,1-1-1,-1 5-8,0-9 4,0 0 0,0 0-1,0 0 1,0 0 0,0-1-1,0 1 1,0 0-1,0 0 1,0 0 0,0 0-1,1 0 1,-1 0 0,0 0-1,1-1 1,-1 1 0,1 0-1,-1 0 1,1 0-1,-1-1 1,1 1 0,-1 0-1,1-1 1,0 1 0,-1 0-1,1-1 1,0 1-4,29 14 51,29-2-57,-58-13 2,9 0-396,-1 0-1,0-1 0,0 0 0,0 0 0,1-1 0,-2 0 0,1-1 0,0 0 0,0 0 0,-1-1 0,2-1 401,-2 1-869,-2 2 831,-1-1 0,0 0 1,-1 0-1,1-1 0,-1 0 1,1 1-1,-1-1 0,3-5 38,38-30 1950,-39 35-1877,37-24 349,-41 26-321,1 1 0,0-1 0,-1-1-1,0 1 1,0 0 0,1 0-1,-1-1 1,-1 1 0,1-1-1,0 0 1,-1 1 0,1-1-1,-1 0 1,0 0 0,1-1-101,-3 4 33,1-1 0,0 1 0,0-1 1,0 1-1,-1-1 0,1 1 0,0-1 0,0 1 1,-1-1-1,1 1 0,0-1 0,-1 1 0,1-1 1,-1 1-1,1 0 0,-1-1 0,1 1 0,0 0 1,-1-1-1,1 1 0,-1 0 0,0 0 0,1 0 1,-1-1-1,1 1 0,-1 0 0,1 0 0,-1 0 1,1 0-1,-1 0 0,1 0 0,-1 0 0,0 0 1,1 0-1,-1 0 0,1 0 0,-1 1 0,1-1 1,-1 0-1,1 0 0,-1 0-33,-35 7-35,29-5 136,-5 0-92,-64 19 212,73-20-204,-1 0 0,0 1 0,0-1 0,1 1-1,-1 0 1,1 1 0,0-1 0,-1 0 0,1 1 0,0 0-1,0-1 1,1 1 0,-1 1 0,1-1 0,-1 0 0,1 0-1,0 1 1,0 1-17,1-3 3,1 0 0,0 0 0,0 0 0,0 0 0,0 0 0,1 0 0,-1 0-1,1 0 1,-1-1 0,1 1 0,-1 0 0,1 0 0,0 0 0,0 0 0,0-1 0,0 1-1,0 0 1,0-1 0,1 1 0,-1-1 0,0 1 0,1-1 0,-1 0 0,1 0 0,0 1 0,-1-1-1,1 0 1,0 0 0,1 0-3,6 4 18,0 0 0,1 0-1,0-1 1,8 3-18,-5-4 22,0-1 0,0 0-1,1 0 1,-1-2 0,0 1 0,0-2 0,1 0-1,-1 0 1,0-1 0,0-1 0,0 0 0,5-3-22,-6 3 25,-1-1 0,0-1 1,0 0-1,-1 0 0,0-1 0,0 0 1,0-1-1,0 0 0,-1 0 1,-1-1-1,1 0 0,-1-1 1,6-9-26,0-8 79,-8 17-151,4 30 18,-6-8 57,0 0 1,-1 1-1,-1-1 1,0 0-1,-1 1 0,0-1 1,-1 1-1,-1 1-3,1-10 5,0-5-4,0 1 0,0-1-1,0 0 1,0 0 0,0 0 0,-1 0-1,1 1 1,0-1 0,0 0 0,0 0-1,0 0 1,0 1 0,0-1 0,0 0-1,0 0 1,0 0 0,0 1 0,0-1 0,0 0-1,0 0 1,0 0 0,0 1 0,0-1-1,0 0 1,0 0 0,0 0 0,0 0-1,0 1 1,0-1 0,1 0 0,-1 0-1,0 0 1,0 1 0,0-1 0,0 0 0,0 0-1,0 0 1,1 0 0,-1 0 0,0 0-1,0 1 1,0-1 0,0 0 0,1 0-1,-1 0 1,0 0 0,0 0 0,0 0-1,1 0 1,-1 0 0,0 0 0,0 0 0,0 0-1,1 0 1,-1 0 0,0 0 0,0 0-1,0 0 1,1 0 0,-1 0 0,0 0-1,0 0 1,0 0 0,0 0 0,1 0-1,-1 0 1,0 0 0,0-1 0,0 1-1,1 0 0,13-17 95,5-6-43,-9 13-62,1 1-1,0 0 1,1 1-1,0 0 1,10-5 10,-20 12-2,0 0 0,1 0 0,-1 0 0,0 0 0,0 0 0,1 1 0,-1-1 0,0 1 0,1 0 0,-1-1 0,1 1 0,-1 0 0,1 1 0,-1-1 0,0 0 0,1 1 0,-1-1 0,1 1 2,-1 1 0,0-1-1,0 1 0,0-1 0,-1 1 1,1 0-1,0-1 0,-1 1 0,1 0 1,-1 0-1,0 0 0,0 1 0,0-1 1,0 0-1,0 0 0,0 1 1,0-1-1,-1 0 0,1 1 0,-1-1 1,0 1-1,1-1 0,-1 2 1,1 20-15,-1-24 19,0 1 0,-1 0-1,1-1 1,0 1 0,0 0 0,0 0 0,0-1 0,0 1 0,0 0 0,0-1 0,0 1 0,0 0 0,0 0 0,1-1 0,-1 1-1,0 0 1,0-1 0,1 1 0,-1 0 0,0-1 0,1 1 0,-1 0 0,1-1 0,-1 1 0,1-1 0,-1 1 0,1-1 0,-1 1-4,4-3 7,0 0 0,-1-1 1,0 1-1,1-1 1,-1 0-1,0 1 1,0-1-1,-1-1 0,2 0-7,5-8 0,-4 6-1,0 0 0,0 0-1,0 0 1,1 1 0,-1 0-1,1 0 1,1 0 0,-1 1-1,1-1 1,-1 2 0,1-1-1,1 1 2,-7 2-1,0 1-1,0 0 0,0 0 0,-1 0 0,1 0 0,0 0 0,0 0 0,0 0 0,0 1 0,0-1 0,0 0 1,0 0-1,0 1 0,0-1 0,0 1 0,0-1 0,0 1 0,-1-1 0,1 1 0,0-1 0,0 1 1,-1 0-1,1-1 0,0 1 0,-1 0 0,1 0 0,-1-1 0,1 1 0,-1 0 0,1 0 0,-1 0 0,1 0 1,-1 0-1,0 0 0,0 0 0,1 0 0,-1-1 0,0 1 0,0 0 0,0 0 0,0 0 0,0 1 2,0-1 2,1 1-1,-1 0 1,1 0 0,-1 0-1,1-1 1,0 1-1,0 0 1,-1-1-1,1 1 1,1-1-1,-1 1 1,0-1-1,0 1 1,0-1-1,1 1-1,7 2 3,0 0 0,0 0 0,0-1-1,1 0 1,-1-1 0,1 0 0,0 0 0,-1-1 0,1 0 0,0-1-1,0 0 1,0-1 0,-1 0 0,10-2-3,43-1 8,-10 12 6,-46-6-11,-1 0-1,1-1 1,-1 0-1,1 0 1,0 0-1,-1-1 1,1 0-1,0 0 0,0 0 1,-1-1-1,1 0 1,-1 0-1,1 0 1,0-1-1,-1 0 1,0 0-1,0 0 1,5-3-3,-8 4 1,40-24 12,-40 25-11,-1-1 0,1 0 0,-1 0 0,1-1 0,-1 1 0,1 0-1,-1 0 1,1-1 0,-1 1 0,0-1 0,0 1 0,0-1 0,0 1 0,0-1-1,0 0 1,0 1 0,-1-1 0,1 0 0,-1 0 0,1 0 0,-1 1 0,0-1-1,1 0 1,-1 0 0,0-1-2,-1 1 2,0 1-1,0-1 0,0 0 1,-1 0-1,1 0 1,-1 0-1,1 1 0,-1-1 1,1 1-1,-1-1 1,0 1-1,0 0 0,1-1 1,-1 1-1,0 0 1,0 0-1,0 1 1,-1-1-1,1 0 0,0 1 1,0-1-1,0 1 1,0-1-1,-1 1 0,1 0 1,0 0-1,0 0 1,-1 0-1,-1 1-1,-4-1-5,1 1 0,-1 0 0,0 1 0,1 0 1,-1 0-1,1 0 0,-8 4 5,11-4-6,1 1 0,-1-1 1,1 1-1,0 0 0,0 0 1,0 0-1,0 0 0,0 1 1,1-1-1,0 1 0,-1 0 0,1-1 1,1 1-1,-1 0 0,0 0 1,1 0-1,0 1 0,0-1 1,0 0-1,1 0 0,-1 1 1,1-1-1,0 3 6,0-1-2,0 0 1,0-1-1,1 1 1,-1-1 0,1 0-1,1 1 1,-1-1-1,1 0 1,0 1-1,0-1 1,0 0-1,1-1 1,0 1-1,0 0 1,0-1-1,0 1 1,1-1-1,2 2 2,-3-4 4,1 0 0,0 0-1,0 0 1,0-1 0,0 1-1,0-1 1,0 0 0,0-1-1,0 1 1,1-1 0,-1 1 0,0-1-1,0-1 1,1 1 0,-1 0-1,0-1 1,0 0 0,0 0-1,4-2-3,9-2 14,-1 0 1,0-2-1,0 0 0,2-2-14,-8 3 7,0 0-1,0-1 1,-1-1-1,-1 1 1,1-1-1,-1-1 1,0 1-1,-1-1 1,0-1-1,-1 1 1,4-7-7,15-21 8,-25 36-9,1 0 1,-1 0-1,1 0 0,-1 1 0,1-1 0,0 0 0,-1 0 1,1 0-1,0 1 0,-1-1 0,1 0 0,0 1 0,0-1 1,0 1-1,0-1 0,-1 1 0,1-1 0,0 1 1,0 0-1,0 0 0,0-1 0,0 1 0,0 0 0,0 0 1,0 0-1,0 0 0,0 0 0,0 0 0,0 0 1,0 0-1,0 0 0,0 1 0,1-1 1,0 2-5,0-1 0,0 1 0,0 0 0,0 0 1,0 0-1,0 0 0,0 0 0,-1 0 0,1 0 0,-1 1 0,0-1 0,2 3 5,4 11-27,-1 0-1,-1 1 1,3 11 27,-6-21 5,5 22 8,-7-28-11,0 0 0,0-1 0,0 1-1,0 0 1,0-1 0,1 1 0,-1 0-1,0-1 1,1 1 0,-1-1-1,0 1 1,1 0 0,-1-1 0,1 1-1,-1-1 1,0 1 0,1-1-1,0 1 1,-1-1 0,1 0 0,-1 1-1,1-1 1,-1 0 0,1 1-1,0-1 1,-1 0 0,1 0 0,0 0-1,-1 1 1,1-1 0,0 0-1,0 0-1,16-31-1241,1-1 460,-2 0 0,-2-2 0,0 0 1,-3 0-1,0-1 0,3-31 781,4-45 366,0-62-366,-13 126 187,7-9 1867,-2 111-640,15 170-114,6 82-341,-28-269-855,1 1 0,2-2 0,2 1 0,2 3-104,-16-54-116,-1 1-1,-1 1 1,0-1 0,0 1-1,-1 1 1,-1-1 0,0 1 0,-3-1 116,-116-104-1652,87 78 1588,28 26 113,10 9 59,0 0 1,0 0-1,1-1 0,-1 0 0,1 0 1,0 0-1,0 0 0,0 0 0,0 0 1,0-1-1,1 0 0,0 1 0,-2-4-108,5 6 39,-1 0 0,1 0 0,-1 0 0,1 0 0,0 1-1,-1-1 1,1 0 0,0 0 0,0 1 0,0-1 0,-1 0 0,1 1-1,0-1 1,0 1 0,0-1 0,0 1 0,0 0 0,0-1 0,0 1-1,0 0 1,0-1 0,1 1-39,32-8 218,-24 6-158,22-4 48,1 2 1,-1 0 0,1 3-1,0 0 1,0 2 0,0 2-1,0 1 1,17 5-109,-12-1-3266,-1 3 0,18 7 3266,-3 4-4917</inkml:trace>
  <inkml:trace contextRef="#ctx0" brushRef="#br0" timeOffset="108239.52">7823 3999 9442,'-17'18'4625,"4"-2"192,9 17-1520,3 0-1321,-10 5-279,6-3-561,-6 12-296,0-13-552,-7 8 736,-2-5-1736,-20-2-4921,-3-7 1928</inkml:trace>
  <inkml:trace contextRef="#ctx0" brushRef="#br0" timeOffset="108991.06">8690 3768 10618,'0'0'111,"1"0"0,-1 0 0,0 0 0,1 0 0,-1 0-1,1 0 1,-1 0 0,0 0 0,1 0 0,-1 0 0,1-1 0,-1 1-1,0 0 1,1 0 0,-1 0 0,0 0 0,1-1 0,-1 1 0,0 0-1,1 0 1,-1-1 0,0 1 0,0 0 0,1-1 0,-1 1 0,0 0-1,0-1 1,0 1 0,1 0 0,-1-1 0,0 1 0,0 0 0,0-1-1,0 1 1,0 0 0,0-1 0,0 1 0,0-1 0,0 1-111,-17-4 3087,-38 5 90,45 1-2894,-1 0 1,1 0-1,-1 1 1,1 1-1,0 0 1,0 0-1,1 1 1,-1 0-1,1 0 1,0 1-1,0 1-283,4-3 57,1-1 0,0 1 0,0 0-1,0 1 1,0-1 0,1 1 0,-1-1 0,1 1 0,0 0-1,1 0 1,-1 0 0,1 1 0,0-1 0,1 1 0,-1-1-1,1 1 1,0-1 0,0 1 0,1 0 0,-1 0-1,1 2-56,0-6 8,1 0 0,-1 0 0,0 0 0,1 0 0,-1 1-1,1-1 1,-1 0 0,1 0 0,0 0 0,0 0-1,0 0 1,0 0 0,0-1 0,1 1 0,-1 0 0,0 0-1,1-1 1,-1 1 0,1-1 0,0 1 0,-1-1-1,1 0 1,2 1-8,0 0 14,0 0-1,1-1 0,-1 1 0,1-1 1,-1 0-1,1-1 0,0 1 1,-1-1-1,1 0 0,0 0 0,1 0-13,8-2 46,0 0-1,1 0 1,-1-2-1,0 0 1,-1 0-1,13-7-45,-14 5 55,0 0 0,-1-2 0,0 1-1,0-1 1,-1-1 0,0 0 0,-1 0 0,0-1-1,2-3-54,-9 11 37,-1 0-1,1 0 1,0 0-1,0 0 0,-1-1 1,0 1-1,1-1 1,-1 0-1,0 1 0,0-1 1,0 0-1,0 1 1,-1-1-1,1 0 1,-1 0-1,0 0 0,0 1 1,0-1-1,0 0 1,0 0-1,-1 0 0,1 0 1,-1 1-1,0-1 1,1 0-1,-1 1 0,-1-1 1,1 0-1,0 1 1,-1-1-1,1 1 0,-1 0 1,1 0-1,-1-1 1,0 1-1,0 0 1,0 0-1,-1 1 0,1-1 1,0 0-1,-1 1 1,1-1-1,-1 1 0,-1-1-36,-4-2 68,-1 0 0,1 1-1,-1 0 1,0 0 0,-7 0-68,14 2 22,0 0 1,0 1-1,0-1 1,0 1-1,0 0 1,0-1-1,-1 1 1,1 0-1,0 0 1,0 1-1,0-1 1,0 0-1,0 1 0,-1-1 1,1 1-1,0 0 1,0 0-1,0 0 1,0 0-1,1 0 1,-1 0-1,0 0 1,0 0-1,1 1 1,-1-1-1,0 1-22,2-1-180,0 0 0,0 1 0,0-1 0,0 0 0,0 0 0,0 0 0,1 0 0,-1 0-1,0 0 1,1 0 0,-1 0 0,1 0 0,-1 0 0,1 0 0,-1 0 0,1-1 0,0 1 0,-1 0 0,1 0 0,0 0-1,0-1 1,0 1 0,-1 0 0,1-1 0,0 1 0,0-1 0,0 1 0,0-1 180,21 13-4272</inkml:trace>
  <inkml:trace contextRef="#ctx0" brushRef="#br0" timeOffset="109390.79">8977 3711 8818,'18'24'9320,"3"20"-7047,-9-19-1114,-10-19-907,1 1 0,-1-1-1,0 0 1,0 1 0,-1-1 0,1 1 0,-1 0-1,-1-1 1,0 1 0,0 0 0,0-1 0,0 1 0,-1 0-1,0-1 1,-1 1 0,0-1 0,0 1-252,5-14 841,15-36 1685,-15 37-2529,0 0-1,0 0 0,1 1 0,0-1 1,0 1-1,0 0 0,1 0 0,0 0 1,0 0-1,0 1 0,0 0 0,1 0 1,0 0-1,-1 1 0,2-1 4,-4 3 6,0 0 1,0-1-1,0 1 0,0 1 1,1-1-1,-1 0 0,0 1 0,0-1 1,1 1-1,-1 0 0,0 0 0,1 0 1,-1 1-1,0-1 0,0 1 0,1 0 1,-1-1-1,0 2 0,0-1 0,0 0 1,0 1-1,0-1 0,0 1 1,-1 0-1,1 0 0,0 0 0,-1 0 1,1 0-1,-1 1 0,2 1-6,8 11-98,-1 0 1,0 1-1,-1 0 0,-1 1 1,2 4 97,11 19-3701,-3-12 217</inkml:trace>
  <inkml:trace contextRef="#ctx0" brushRef="#br0" timeOffset="110175.19">10520 3587 12363,'-51'-18'6709,"43"14"-6140,-1 1 0,1 0 0,-1 0 0,1 0 0,-1 2 0,0-1 0,0 1 0,0 0 0,1 1 0,-1 0 0,-3 0-569,-5 3 177,-1 0 1,1 2 0,0 0 0,0 1-1,1 0 1,-1 1 0,1 1 0,1 1-1,0 0-177,7-5 55,1 1-1,0 0 0,0 0 0,1 0 0,0 1 0,0 0 1,0 0-1,1 1 0,-1-1 0,1 1 0,1 0 1,0 1-1,0-1 0,0 1 0,1 0 0,0 0 0,0 0 1,1 0-1,0 0 0,1 2-54,0-7 3,1 0 1,-1 0-1,1 0 0,0 0 1,0 0-1,0 0 0,1 0 1,-1 0-1,1 1 0,0-1 1,-1 0-1,1 0 1,1-1-1,-1 1 0,0 0 1,1 0-1,-1-1 0,1 1 1,0 0-1,0-1 0,0 0 1,0 1-1,1-1 0,-1 0 1,0 0-1,1 0 0,0-1 1,-1 1-1,1-1 0,0 1 1,0-1-1,0 0 1,0 0-1,0 0 0,0 0 1,0-1-1,0 1 0,0-1 1,0 0-1,0 0 0,2 0-3,4 0 14,0-1-1,0 0 0,0 0 0,1-1 1,-2 0-1,1-1 0,0 0 0,0 0 1,-1-1-1,0 0 0,0 0 0,0-1 0,0 0 1,0-1-14,2-4 24,0 0 0,-1-1 1,-1 0-1,1 0 0,-2-1 1,1 0-1,-2 0 1,1-1-1,-2 0 0,0 0 1,0 0-1,-1-1 0,-1 1 1,0-6-25,6-35 59,-3 0 0,-2 0 0,-2-1-59,-2 49 4,0-28 100,-1 0 0,-2-1 0,-1 1 0,-2 0-1,-4-10-103,5 36 484,2 15-232,1 28-138,-2 59 120,0-28-38,3 0 0,3 16-196,0-65 17,-1 1 0,2-1 1,1 0-1,0 0 0,1 0 0,0 0 1,2-1-1,0 0 0,0 0 1,9 11-18,-10-19 12,0-1 1,1-1-1,-1 1 1,1-1-1,1 0 1,-1-1 0,1 1-1,0-1 1,0-1-1,0 0 1,1 0-1,0-1 1,-1 0 0,1 0-1,0-1 1,1 0-1,-1-1 1,4 1-13,6 0 32,0-1 0,-1-1 0,1-1 0,0-1 0,0 0 0,0-1 0,-1-1 0,12-4-32,-22 5 20,0-1-1,1 1 0,-1-1 0,0-1 1,-1 0-1,1 0 0,-1 0 0,4-4-19,-10 7 6,1 1 0,0 0 0,-1 0 0,0-1 0,1 1 0,-1-1 0,0 0 0,1 1 0,-1-1 0,0 0 0,0 1 0,0-1 1,-1 0-1,1 0 0,0 0 0,-1 0 0,1 0 0,-1 0 0,0 0 0,1 0 0,-1 0 0,0 0 0,0 0 0,0 0 0,-1 0 0,1 0 0,0 0 0,-1 0 0,0 0 0,1 0 0,-1 0 0,0 0 0,0 0 0,0 1 0,0-1 0,0 0 0,0 1 0,-2-2-6,1 0 3,-1 1 0,0 0-1,0 0 1,0 0 0,0 0-1,-1 1 1,1-1 0,0 1 0,-1 0-1,1 0 1,-1 0 0,1 0-1,-1 1 1,1-1 0,-1 1 0,1 0-1,-1 0 1,0 0 0,1 0-1,-1 1 1,1 0 0,-1 0 0,1 0-1,-1 0 1,-1 1-3,-2 0-7,-1 1 1,1 0-1,1 1 0,-1-1 1,0 1-1,1 1 0,0-1 1,0 1-1,0 0 0,1 0 1,-3 4 6,6-8-2,0 1 0,1 0 0,-1 0 0,1 1 0,-1-1 0,1 0 0,0 0 0,0 1 0,0-1 0,0 1 0,0-1 0,1 1 0,-1-1 0,1 1 0,0-1 0,-1 1 0,1-1 0,0 1 0,1-1 0,-1 1 0,0 0 0,1-1 0,-1 1 0,1-1 0,0 2 2,2 0-3,-1-1 0,1 1 1,-1-1-1,1 0 0,0 0 0,0 0 0,1 0 0,-1 0 1,0-1-1,1 1 0,0-1 0,0 0 0,-1 0 1,4 0 2,7 4-63,0-1 0,0-1 0,1 0 0,-1-1 0,1 0 0,0-1 1,0-1-1,10-1 63,13-5-964,0-9-3962,-3-10 485</inkml:trace>
  <inkml:trace contextRef="#ctx0" brushRef="#br0" timeOffset="110528.56">10958 3414 10386,'-66'-20'3801,"-15"3"280,6 9-3001,7 9-208,18 7 521,21 0-5418,29 5 2152</inkml:trace>
  <inkml:trace contextRef="#ctx0" brushRef="#br0" timeOffset="110903.62">11404 3678 9218,'1'-10'9183,"-1"9"-8934,-1-1-1,1 1 1,-1 0 0,0 0 0,0 0 0,1-1 0,-1 1-1,0 0 1,0 0 0,0 0 0,0 0 0,0 0 0,0 1-1,0-1 1,-1 0 0,1 0 0,0 1 0,0-1 0,-1 1 0,1-1-1,-2 1-248,-18-6 560,0 0-1,0 2 1,-1 1-1,0 1 1,0 0-1,0 2 1,0 0-1,1 2 0,-1 0 1,-18 5-560,37-6 15,0-1-1,-1 1 1,1 0 0,0 0 0,0 0 0,0 0-1,0 1 1,0-1 0,1 1 0,-1 0 0,0 0-1,1 0 1,-1 0 0,1 0 0,-1 0-1,1 1 1,0-1 0,0 1 0,0 0 0,1 0-1,-1-1 1,1 1 0,-1 0 0,1 0-1,0 1-14,1-3 0,0 1 0,0-1-1,0 1 1,0 0 0,0-1-1,0 1 1,0-1-1,1 1 1,-1-1 0,1 1-1,-1-1 1,1 1 0,-1-1-1,1 1 1,0-1-1,0 0 1,0 1 0,0-1-1,0 0 1,0 1 0,2 0-1,0 1 0,0-1-1,0 0 1,0 0 0,0 0 0,0 0 0,0-1 0,1 1-1,-1-1 1,1 0 0,-1 0 0,2 0 1,14 2 9,0-1 1,0 0-1,0-2 0,0 0 1,0-1-1,2-1-9,71-1 37,-88 4-38,0-1-1,0 2 1,0-1-1,0 0 1,0 1 0,-1-1-1,1 1 1,0 0-1,-1 1 1,1-1-1,-1 1 1,0-1-1,0 1 1,0 0-1,0 0 1,0 0-1,-1 0 1,0 1-1,1-1 1,1 4 1,6 13-14,0 0 0,-1 0-1,4 12 15,-2-3 0,-5-14-2,26 61-2,4 25 4,-29-80 4,-1 0 0,-1 1 1,-1-1-1,-1 1 1,-1 0-1,-1 0 0,-1 7-4,-1-25 5,1 1-1,-1 0 0,1-1 1,-1 1-1,-1-1 0,1 1 1,-1-1-1,1 0 0,-1 0 1,0 1-1,-1-1 0,1 0 0,-1-1 1,0 1-1,0 0 0,0-1 1,0 0-1,-1 1-4,-2 0 5,1 0 0,-1-1-1,1 0 1,-1 0 0,0 0-1,0-1 1,-1 0 0,1 0 0,0-1-1,-1 1 1,1-1 0,-1-1-5,-11 1 56,0 0 0,0-2 0,0 0 0,0-1 0,0-1 0,0-1 0,1 0 0,-16-7-56,27 9 93,0 0 0,0-1 0,1 1 0,-1-1 0,1-1 0,0 1-1,-1-1 1,2 0 0,-1 0 0,-4-5-93,7 7-81,1-1-1,-1 1 0,0-1 1,1 1-1,0-1 1,-1 0-1,1 1 0,0-1 1,1 0-1,-1-1 82,0 1-428,1-1-1,0 1 0,-1 0 1,1-1-1,1 1 1,-1 0-1,1-1 0,-1 1 1,1 0-1,1-2 429,15-37-4179</inkml:trace>
  <inkml:trace contextRef="#ctx0" brushRef="#br0" timeOffset="111232.47">11739 3676 10890,'7'2'11493,"-3"7"-7744,-2 19-5571,-1-12 3085,-2 57-792,1-66-365,-1 0-1,0 0 1,-1-1 0,0 1-1,0 0 1,0-1 0,0 0-1,-1 1 1,0-1-1,-4 5-105,6-11 41,1 0-1,-1 0 0,1 0 1,-1 0-1,1 0 0,-1 0 1,1 0-1,-1-1 0,1 1 1,-1 0-1,1 0 0,-1 0 1,1-1-1,-1 1 0,1 0 1,-1 0-1,1-1 0,-1 1 1,1-1-1,0 1 0,-1 0 1,1-1-1,0 1 0,-1-1 1,1 1-1,0 0 0,0-1 1,-1 1-1,1-1 0,0 1 1,0-1-1,0 0 0,0 1 1,-1-1-1,1 1 0,0-1 1,0 1-1,0-1-40,-9-24 869,7 19-805,0-1 0,1 0 1,0 0-1,1 0 0,0 1 0,0-1 0,0 0 0,1 0 0,0 0 0,0 0 0,0 1 0,1-1 1,0 1-1,1-1 0,0-2-64,-1 5-10,0 0-1,0 0 1,1 1 0,-1-1 0,1 1 0,0-1 0,0 1-1,0 0 1,0 0 0,0 0 0,1 0 0,-1 1 0,1-1-1,0 1 1,0 0 0,0 0 0,0 0 0,0 1 0,0 0-1,0-1 1,1 1 0,-1 1 0,0-1 0,4 0 10,11 2-430,0 1 0,0 0 1,-1 1-1,1 2 0,11 3 430,54 10-6544,-46-16 2557</inkml:trace>
  <inkml:trace contextRef="#ctx0" brushRef="#br0" timeOffset="111604.22">12122 3712 4721,'100'1'4436,"-76"-5"-107,-24 4-4206,0 0-1,0 0 1,0-1 0,1 1-1,-1 0 1,0 0 0,0 0-1,0 0 1,0 0 0,0 0-1,1-1 1,-1 1 0,0 0-1,0 0 1,0 0 0,0-1-1,0 1 1,0 0 0,0 0-1,0 0 1,0 0 0,0-1-1,0 1 1,0 0 0,0 0-1,0 0 1,0-1 0,0 1-1,0 0 1,0 0 0,0 0-1,0-1 1,0 1 0,0 0-1,0 0 1,0 0 0,0-1-1,0 1 1,0 0 0,0 0-1,-1 0 1,1 0 0,0 0-1,0-1 1,0 1-123,-21-11 6246,6 10-5962,1 1-1,0 1 0,0 0 1,0 1-1,0 0 1,0 1-1,0 1 1,0 0-1,1 0 0,0 2 1,0 0-1,0 0 1,1 1-1,0 1 1,-11 8-284,22-15 9,0-1 1,-1 1-1,1 1 1,0-1-1,0 0 1,0 0-1,0 0 1,0 0-1,0 1 1,0-1-1,0 1 1,1-1-1,-1 0 1,0 1-1,1-1 1,-1 1-1,1-1 1,0 1-1,-1 0 1,1 0-10,0-1 5,1 1 0,-1-1-1,1 0 1,-1 0 0,0 0 0,1 0 0,0 0-1,-1 0 1,1 0 0,0 0 0,-1 0 0,1 0-1,0 0 1,0 0 0,0-1 0,0 1-1,0 0 1,0 0 0,0-1 0,1 1-5,3 2 12,0-1 1,1 0-1,0 0 0,-1 0 1,1-1-1,0 0 0,0 0 1,-1 0-1,4-1-12,8-2 37,0 0 0,0-1 0,0-1 0,0-1 1,-1-1-1,0 0 0,0-1 0,-1 0 0,1-1 0,-2-1 0,10-8-37,-20 11 77,-4 6-66,-1 1-1,1-1 0,-1 1 0,1-1 0,-1 1 1,1-1-1,-1 1 0,1-1 0,0 1 0,-1 0 1,1-1-1,0 1 0,-1-1 0,1 1 1,0 0-1,0-1 0,-1 1 0,1 0 0,0-1 1,0 1-1,0 0 0,0-1 0,0 2-10,0 4 56,0 1-1,0-1 1,0 1-1,1 0 1,0-1-1,0 1 1,1-1-1,1 4-55,19 31-5349,-4-15 1158</inkml:trace>
  <inkml:trace contextRef="#ctx0" brushRef="#br0" timeOffset="112419.95">12825 3780 5985,'41'-38'4181,"-41"38"-4023,0 0 0,0 0 0,1-1 0,-1 1-1,0 0 1,0 0 0,0-1 0,0 1 0,0 0 0,1-1 0,-1 1-1,0 0 1,0 0 0,0-1 0,0 1 0,0 0 0,0-1 0,0 1-1,0 0 1,0-1 0,0 1 0,0 0 0,0-1 0,0 1 0,-1 0-1,1 0 1,0-1 0,0 1 0,0 0 0,0-1 0,0 1 0,-1 0-1,1 0 1,0-1 0,0 1 0,0 0 0,-1 0 0,1 0 0,0-1-1,0 1 1,-1 0 0,1 0 0,0 0 0,-1 0 0,1 0 0,0 0-1,0-1 1,-1 1 0,1 0 0,0 0 0,-1 0 0,1 0 0,0 0-1,-1 0 1,1 0-158,-21-5 1928,19 5-1331,-20-4 467,1 2 1,-1 0-1,0 2 1,0 0 0,-5 2-1065,5 0 285,-1 1 0,1 1 0,-1 1 0,1 0 0,1 2 1,-1 1-1,1 1 0,-4 2-285,22-9 6,0 0 0,0 0 1,1 0-1,-1 0 0,0 0 0,1 1 1,-1-1-1,1 1 0,0 0 0,-1-1 1,1 1-1,1 0 0,-1 0 0,0 0 1,1 1-1,0-1 0,-1 3-6,1-5 0,1 0 0,0 1 0,0-1 0,0 0 0,0 0 0,0 1-1,0-1 1,0 0 0,1 0 0,-1 1 0,0-1 0,1 0 0,-1 0 0,1 0 0,-1 1-1,1-1 1,-1 0 0,1 0 0,0 0 0,0 0 0,1 1 2,0-1-1,0 1 1,0-1 0,0 1 0,0-1-1,0 0 1,0 0 0,0 0-1,1 0 1,-1 0 0,0-1-1,1 1 1,-1-1 0,2 1-2,5 0 11,0 0 0,0-1 0,-1 0 0,1 0 0,0-1 0,0 0 0,0 0 0,-1-1 0,1-1-1,-1 1 1,0-1 0,1 0 0,-1-1 0,0 0 0,-1-1 0,1 1 0,-1-1 0,0-1 0,0 1 0,-1-1 0,1-1 0,-1 1 0,-1-1 0,1 0 0,-1 0 0,0 0 0,1-5-11,8-13 21,-1 0 1,-2-1 0,0 0 0,-2-1-1,-1 0 1,-1-1 0,-1 1-1,-1-5-21,3-22 19,-1 0 1,-3-1-1,-3 0 0,-2 1 0,-2-1 0,-4-8-19,3 55-24,-1 16 13,-4 18 11,-5 40 168,3 1 0,-2 54-168,11-78 50,2-1 0,1 1 0,3-1 0,1 0 0,2 4-50,-5-38 12,0-1-1,0 1 1,1 0 0,0-1 0,0 1 0,0-1-1,1 0 1,0 0 0,1 0 0,0-1 0,0 1 0,0-1-1,0 0 1,1-1 0,0 1 0,1-1 0,-1-1-1,2 1-11,-2-1 13,1-1 0,-1 0-1,1-1 1,0 1 0,0-1 0,0-1-1,0 1 1,1-1 0,-1-1-1,0 1 1,1-1 0,-1 0 0,0-1-1,0 0 1,1 0 0,-1-1-1,0 1 1,0-2 0,0 1 0,0-1-13,1 0-5,0-1 1,0 0 0,-1 0 0,1 0 0,-1-1 0,0 0 0,3-4 4,-8 7-4,0 1 0,0-1 0,-1 0 0,1 1 0,-1-1 0,1 0 0,-1 0 0,1-1 0,-1 1 0,0 0-1,0 0 1,0 0 0,-1-1 0,1 1 0,0 0 0,-1-1 0,1 1 0,-1-1 0,0 1 0,0-1 0,0 1 0,0-1 0,0 1 0,-1 0 0,1-1 0,-1 1 0,0-1 0,1 1 4,-1 1-2,1 0-1,-1 0 1,0 0 0,1 0-1,-1 0 1,1 1-1,-1-1 1,0 0-1,0 0 1,0 1 0,1-1-1,-1 0 1,0 1-1,0-1 1,0 1 0,0-1-1,0 1 1,0 0-1,0-1 1,0 1 0,0 0-1,0 0 1,0-1-1,0 1 1,0 0-1,0 0 1,0 0 0,0 0-1,0 1 1,0-1-1,-1 0 1,1 0 0,0 1-1,0-1 1,0 0-1,0 1 1,0-1 2,-3 2-11,-1 0-1,1 0 1,0 1 0,-1-1 0,1 1-1,0 0 1,-2 2 11,1 0-11,-1 0-1,2 0 0,-1 0 1,0 0-1,1 1 0,0 0 1,1 0-1,-1 0 1,1 1-1,-1 3 12,3-8-1,0 1-1,0 0 1,1 0-1,0-1 1,-1 1 0,1 0-1,0 0 1,1 0 0,-1-1-1,0 1 1,1 0-1,-1 0 1,1-1 0,0 1-1,0-1 1,0 1 0,0 0-1,0-1 1,1 0-1,-1 1 1,1-1 0,0 0-1,0 0 1,-1 0 0,1 0-1,1 0 1,-1 0-1,0 0 1,0-1 1,15 9 83,0-1 0,1 0-1,0-1 1,1-1 0,-1-1 0,1-1-1,12 2-82,34 11-4818,-17-1 541</inkml:trace>
  <inkml:trace contextRef="#ctx0" brushRef="#br0" timeOffset="113263.64">13968 3129 9266,'-4'-9'1129,"3"6"-349,0-1 1,-1 1-1,0-1 0,0 1 1,0 0-1,0 0 0,-1 0 1,1 0-1,-1 0 0,0 0 1,-2-1-781,4 6 377,1 1 1,-1 0-1,1 0 0,0 0 1,-1 0-1,1 0 1,1 0-1,-1 0 0,0 0 1,1 1-378,15 91 2550,22 62-2550,3 18 655,-28-98-464,-3-15 197,18 58-388,-23-103 250,0-1 0,1 0 0,1-1 1,1 1-1,0-1 0,1-1 0,0 0 1,1 0-1,7 7-250,7 0-3812,2-5 680</inkml:trace>
  <inkml:trace contextRef="#ctx0" brushRef="#br0" timeOffset="113730.25">14659 3747 9866,'-5'-6'1166,"0"1"-1,0-1 1,0 1-1,-1 0 1,0 0-1,0 0 1,0 1-1,0 0 1,-8-3-1166,5 2 650,-1 1 1,0 0 0,0 1 0,-1 0 0,1 0 0,-1 1-1,-5 0-650,10 1 98,0 0 0,0 1-1,-1 0 1,1 0 0,0 0 0,-1 1-1,1 0 1,0 0 0,0 0-1,0 1 1,0 0 0,0 0-1,0 1 1,0-1 0,1 1-1,-1 1 1,1-1 0,0 1-1,0 0 1,0 0 0,1 0-1,-1 1 1,1-1 0,0 1-1,0 0 1,-2 4-98,4-6 6,1 0 0,-1 0 0,1-1 0,0 1 0,0 0 0,0 0 0,0 0 0,0 1 0,1-1 0,-1 0 0,1 0 0,0 0 0,0 0 0,0 0-1,0 1 1,1-1 0,-1 0 0,1 0 0,0 0 0,0 0 0,0 0 0,0 0 0,0 0 0,1 0 0,-1-1 0,1 1 0,0 0 0,0-1 0,0 1 0,0-1 0,0 0 0,0 0 0,1 0 0,-1 0-1,1 1-5,4 1 6,0 0 0,0 0 0,0-1 0,1 0 0,-1 0-1,1 0 1,0-1 0,0-1 0,-1 1 0,1-1 0,0 0-1,0-1 1,3 0-6,11-1 37,0-1 0,-1 0 1,8-3-38,-24 4 24,0 0 1,0 0 0,0-1-1,0 1 1,-1-1 0,1 0-1,0 0 1,-1-1 0,0 1-1,1-1 1,-1 0 0,0 0-1,0-1 1,-1 1 0,1-1-1,-1 1 1,1-3-25,-4 6 10,1 0 0,-1 0 0,0-1 1,0 1-1,0 0 0,0 0 0,0-1 0,0 1 0,0 0 0,0 0 0,0-1 0,0 1 1,0 0-1,0 0 0,0-1 0,0 1 0,0 0 0,0-1 0,0 1 0,-1 0 1,1 0-1,0 0 0,0-1 0,0 1 0,0 0 0,0 0 0,-1-1 0,1 1 1,0 0-1,0 0 0,0 0 0,-1 0 0,1-1 0,0 1 0,0 0 0,0 0 1,-1 0-1,1 0 0,0 0 0,0 0 0,-1 0 0,1 0 0,0-1 0,0 1 0,-1 0 1,1 0-1,0 0 0,-1 0 0,1 0 0,0 0 0,0 1 0,-1-1 0,1 0 1,0 0-1,0 0 0,-1 0 0,1 0 0,0 0 0,0 0 0,-1 0 0,1 1 1,0-1-1,0 0-10,-2 0 12,1 1 0,0-1 0,0 0 0,0 1 0,0-1 0,-1 1 0,1-1 0,0 1 0,0 0 0,0-1 0,0 1 0,0 0 1,0 0-1,0 0 0,0-1 0,1 1 0,-1 0 0,0 1-12,0 1 33,0-1 0,0 1 0,1 0 0,0-1 0,-1 1 0,1-1 1,0 1-1,0 0 0,1-1 0,-1 1 0,0 0 0,1-1 0,0 1 0,-1-1 0,1 1 0,0-1 1,0 1-1,1-1 0,-1 0 0,0 0 0,1 1 0,-1-1 0,1 0 0,1 1-33,5 6-1151,1 1-1,0-1 1,0-1-1,5 3 1152,16 12-3496</inkml:trace>
  <inkml:trace contextRef="#ctx0" brushRef="#br0" timeOffset="115557.62">16786 3638 10650,'-2'3'9789,"3"9"-4994,10 63-4368,15 17 629,-20-76-937,0 1-1,-1 0 1,-1 0 0,-1 0-1,0 1 1,-1-1-1,-1 1 1,-1-1 0,-1 8-119,1-24 14,0-1 1,0 0-1,0 1 1,1-1 0,-1 0-1,0 1 1,0-1-1,0 1 1,-1-1 0,1 0-1,0 1 1,0-1-1,0 0 1,0 1 0,0-1-1,0 0 1,0 1-1,-1-1 1,1 0 0,0 1-1,0-1 1,0 0-1,-1 0 1,1 1 0,0-1-1,0 0 1,-1 0-1,1 1 1,0-1 0,0 0-1,-1 0 1,1 0-1,0 0 1,-1 1 0,1-1-1,0 0 1,-1 0-1,1 0 1,0 0 0,-1 0-1,1 0-14,-12-12 619,-8-26 335,8 8-716,2 0 0,1 0 0,1-1 1,2-1-1,1 1 0,1-1 0,1-30-238,3 37-3,1-1 1,1 1-1,2 0 0,0 0 1,1 0-1,2 1 0,0 0 0,2 0 1,1 0-1,3-5 3,-6 18 21,0-1-1,1 1 1,0 1 0,1 0 0,0 0-1,1 0 1,0 1 0,0 1-1,1 0 1,0 0 0,1 1 0,-1 0-1,1 1 1,1 1 0,9-4-21,-12 6-120,-1 0 0,1 1 0,0 0 0,0 1 0,0 0 1,0 0-1,0 1 0,1 0 0,7 2 120,-10 0-469,0-1-1,0 1 1,-1 1-1,1 0 1,-1 0-1,1 0 1,-1 1 0,0 0-1,0 0 1,-1 1-1,1-1 1,4 7 469,20 19-4391</inkml:trace>
  <inkml:trace contextRef="#ctx0" brushRef="#br0" timeOffset="115909.04">16962 3661 11626,'-11'9'4153,"4"-7"336,4-4-3312,9 6-377,-6-4-672,1 0 392,15 9 480,24 10-5481,42 17 2497</inkml:trace>
  <inkml:trace contextRef="#ctx0" brushRef="#br0" timeOffset="116253.62">17399 3760 8874,'-21'5'5763,"-23"8"1418,35-10-6554,1 0 1,-1 1 0,1 0 0,0 1-1,0 0 1,-5 5-628,-19 13 1260,-51 43 693,77-61-1846,0 1-1,1 0 0,0-1 0,0 2 1,1-1-1,-1 0 0,1 1 1,1 0-1,-1 0 0,1 0 0,-1 5-106,3-11 11,1 1 0,-1-1 0,1 1-1,-1 0 1,1-1 0,0 1-1,0 0 1,0 0 0,-1-1-1,2 1 1,-1 0 0,0-1 0,0 1-1,0 0 1,1-1 0,-1 1-1,1 0 1,0-1 0,-1 1-1,1-1 1,0 1 0,0-1 0,0 1-1,0-1 1,0 0 0,1 2-11,0-2 11,1 0 0,-1 0 1,0 0-1,1 0 0,-1-1 1,1 1-1,-1 0 0,1-1 0,-1 0 1,1 0-1,-1 0 0,1 0 1,-1 0-1,1 0 0,-1-1 1,1 1-12,13-4 56,0 0 1,-1 0-1,0-2 1,15-6-57,-13 4 57,0-1 0,-1-1 1,0 0-1,14-11-57,-26 18 15,0-1 0,0 1 0,0-1 1,-1 1-1,1-1 0,-1 0 0,0-1 0,0 1 1,0 0-1,0-1 0,-1 0 0,0 0 0,0 1 0,0-1 1,-1 0-1,0 0 0,0-1 0,0 1 0,0-4-15,-2 7 27,1 0 0,-1-1 0,0 1 0,0 0 1,-1 0-1,1-1 0,0 1 0,-1 0 0,1 0 0,-1 0 0,0 1 0,0-1 0,1 0 0,-1 1 0,0-1 0,0 1 0,-1 0 0,1-1 0,0 1 0,0 0 0,-1 0 0,1 0 0,0 1 0,-1-1 0,1 1 0,-1-1 0,1 1 0,-1 0 0,1 0 0,-1 0 0,1 0 0,-1 0-27,-1 0-59,1 0 0,0 0 0,-1 1 0,1-1 0,0 1 0,-1 0 0,1-1 0,0 2 0,0-1 0,0 0 0,-3 2 59,5-2-227,0-1 0,0 1 1,-1 0-1,1 0 0,0 0 0,0 0 1,0 0-1,1 0 0,-1 0 0,0 0 1,0 1-1,0-1 0,1 0 0,-1 0 1,1 1-1,-1-1 0,1 0 0,-1 1 1,1-1-1,0 0 0,0 1 0,0-1 1,0 1-1,0-1 0,0 0 0,0 1 227,5 17-4909</inkml:trace>
  <inkml:trace contextRef="#ctx0" brushRef="#br0" timeOffset="116620.74">17564 3924 5041,'1'1'485,"1"-1"1,-1 1-1,1-1 0,-1 1 0,0-1 0,1 1 1,-1 0-1,0 0 0,0 0 0,0 0 0,0 0 1,0 0-1,0 0 0,0 0 0,0 0 1,0 0-1,0 0-485,13 29 4823,-1 45 419,-11-57-3500,-11-52 4129,-8-9-4083,8 23-1788,0-1 0,2 0 0,1 0 0,-4-20 0,10 38 14,-1 1-1,1 0 0,0-1 0,0 1 0,0 0 0,0-1 1,1 1-1,-1 0 0,1-1 0,-1 1 0,1 0 1,0 0-1,0-1 0,0 1 0,0 0 0,0 0 0,0 0 1,0 0-1,1 0 0,-1 1 0,1-1 0,0 0 0,-1 1 1,1-1-1,0 1 0,0-1 0,0 1 0,0 0 1,0 0-1,0 0 0,0 0 0,0 0 0,1 0 0,-1 1 1,0-1-1,0 1 0,1-1 0,-1 1 0,0 0 1,2 0-15,4 0-270,0-1 0,0 1 0,0 1 0,1 0 0,-1 0 0,7 2 271,21 9-5139,-1 7 466</inkml:trace>
  <inkml:trace contextRef="#ctx0" brushRef="#br0" timeOffset="117022.85">18053 3795 11843,'0'-1'357,"0"1"0,0-1-1,0 1 1,0-1 0,0 1 0,0-1 0,0 1 0,0-1 0,0 1 0,0-1 0,-1 1 0,1-1 0,0 1 0,0-1 0,-1 1 0,1-1 0,0 1 0,0-1 0,-1 1 0,1-1 0,-1 1 0,1 0 0,0-1 0,-1 1 0,1 0 0,-1-1 0,1 1 0,-1 0 0,1 0 0,-1-1 0,1 1 0,-1 0 0,1 0 0,-1 0 0,1 0 0,-1 0-357,-18 11 3162,15-8-3129,1 0 1,0 1-1,0-1 1,1 1-1,-1 0 0,1 0 1,0 0-1,0 0 1,0 0-1,0 0 0,0 3-33,-1 15 405,0-12-289,1-1 0,1 1-1,0 0 1,1 0-1,-1 0 1,2 0-1,0 0 1,1 8-116,-2-19 48,-1 0 1,1 0-1,0-1 1,0 1-1,0 0 1,-1 0-1,1 0 1,0-1-1,1 1 0,-1 0 1,0 0-1,0-1 1,0 1-1,1 0 1,-1 0-1,1 0 1,-1 0-1,1 0 0,0-1-48,23-27-33,-12 16 36,-1 0 5,1 1 0,0 0 0,1 1 0,1 0-8,-11 8-2,0 1 0,0 0-1,0 0 1,0 1 0,0-1 0,0 0-1,0 1 1,1 0 0,-1 0-1,1 0 1,-1 0 0,1 0 0,-1 1-1,1 0 1,-1-1 0,1 1 0,-1 0-1,1 1 1,-1-1 0,1 1-1,-1 0 1,4 1 2,-5-1-2,0 0 0,-1 1 0,1-1-1,0 1 1,-1-1 0,1 1 0,-1 0 0,0 0 0,0-1-1,1 1 1,-1 0 0,0 0 0,-1 0 0,1 0 0,0 1-1,-1-1 1,1 0 0,-1 0 0,1 0 0,-1 1-1,0-1 1,0 0 0,0 0 0,0 0 0,-1 1 0,1-1-1,0 0 1,-1 0 0,0 0 0,0 2 2,-2 9 5,-1 0-1,-1-1 1,1 0 0,-5 8-5,51-50 173,-33 22-172,33-28 1,-39 34-3,1 0-1,-1 0 1,0 0-1,1 0 0,-1 1 1,1-1-1,0 1 1,-1 0-1,1 0 0,0 0 1,0 1-1,0-1 1,0 1-1,0 0 2,-2 0-3,-1 1-1,1 0 1,-1-1-1,0 1 1,1 0 0,-1 0-1,0 0 1,1 0-1,-1 0 1,0 0 0,0 0-1,0 0 1,0 0-1,0 1 1,0-1-1,0 0 1,-1 1 0,1-1-1,0 1 1,-1-1-1,1 2 4,15 42-12,-8-20 119,-6-21-150,0 0 0,0 1 0,1-1 1,-1 0-1,1 0 0,0-1 0,0 1 0,1 0 1,-1-1-1,1 0 0,3 3 43,32 10-7472,-2-8 974</inkml:trace>
  <inkml:trace contextRef="#ctx0" brushRef="#br0" timeOffset="117428.55">18895 3897 9402,'1'-2'529,"-1"0"-1,0 0 1,1 0 0,-1 0-1,0 0 1,0 0-1,0-1 1,-1 1 0,1 0-1,0 0 1,-1 0 0,1 0-1,-1 0 1,0 0 0,0 0-1,0 0 1,0 0-1,0 1 1,0-1 0,0 0-1,-1 1 1,1-1 0,0 0-1,-1 1 1,-1-2-529,-2 1 428,1 0 1,-1 0-1,0 0 0,0 0 1,0 1-1,0-1 1,0 2-1,0-1 0,-1 0 1,-1 1-429,-5-1 181,0 1 0,0 1 0,0 0 0,0 1 0,0 0 0,0 0 0,-7 4-181,11-4 55,1 0 0,1 1 0,-1 0-1,0 0 1,1 1 0,0-1-1,-1 2 1,2-1 0,-1 0 0,0 1-1,1 0 1,0 1 0,0-1-55,4-4 0,0 0 1,0 0-1,0 0 0,0 0 1,0 0-1,1 0 0,-1 0 1,0 0-1,1 0 1,-1 1-1,1-1 0,-1 0 1,1 0-1,-1 0 1,1 1-1,0-1 0,0 0 1,0 1-1,0-1 0,-1 0 1,2 1-1,-1-1 1,0 0-1,0 0 0,0 1 1,1-1-1,-1 0 0,0 0 1,1 1-1,-1-1 1,1 0-1,0 0 0,-1 0 1,1 0-1,0 0 0,0 0 1,0 0-1,-1 0 1,1 0-1,0 0 0,0 0 1,1 0-1,-1-1 1,0 1-1,0 0 0,0-1 1,0 1-1,1-1 0,-1 1 1,0-1-1,1 0 0,6 3 6,0-2-1,0 1 1,0-1 0,0 0-1,0-1 1,1 1 0,3-2-6,1 0 18,-1 0 0,1-1 1,-1 0-1,1-1 0,-1 0 1,0-1-1,-1-1 0,1 1 1,-1-2-1,0 0 0,0 0 1,0-1-1,-1 0 1,0-1-1,-1 0 0,1-1 1,-1-1-19,-2 1 156,-12 32 137,6 6-163,-2 14-225,-6-11-8773,3-22 2243</inkml:trace>
  <inkml:trace contextRef="#ctx0" brushRef="#br0" timeOffset="118069.72">19100 3869 7738,'-10'-26'5997,"3"6"1621,7 20-7549,0 0 1,0 0-1,0-1 1,0 1-1,-1 0 1,1 0-1,0 0 1,0 0-1,0 0 1,0 0-1,-1-1 1,1 1-1,0 0 1,0 0-1,0 0 1,-1 0-1,1 0 1,0 0 0,0 0-1,0 0 1,0 0-1,-1 0 1,1 0-1,0 0 1,0 0-1,0 0 1,-1 0-1,1 0 1,0 0-1,0 0 1,0 1-1,-1-1 1,1 0-1,0 0 1,0 0-1,0 0 1,0 0 0,0 0-1,-1 0 1,1 1-1,0-1 1,0 0-1,0 0 1,0 0-1,0 0 1,0 1-1,0-1 1,-1 0-1,1 0 1,0 0-1,0 0 1,0 1-1,0-1 1,0 0-1,0 0 1,0 0-1,0 1 1,0-1 0,0 0-1,0 0 1,0 0-1,0 1 1,0-1-1,0 0 1,0 0-1,0 0 1,1 0-1,-1 1-69,-5 13-63,5-13 220,-16 38 289,14-34-383,-1 0 0,1 0 0,0 0-1,1 0 1,-1 0 0,1 1 0,0-1 0,0 0 0,1 1-1,0 2-62,1-10 68,2 0 0,-1 0-1,0-1 1,0 1-1,1 0 1,-1 1 0,1-1-1,-1 0 1,1 1-1,0 0 1,1-1-68,16-11 45,3-2-25,-2 0 16,1 1 0,1 1 0,0 0 0,19-6-36,-42 19 4,1 0-1,0 0 1,0 0 0,-1 0 0,1 0 0,0 1 0,0-1-1,-1 0 1,1 0 0,0 0 0,0 1 0,-1-1 0,1 0 0,0 1-1,-1-1 1,1 0 0,-1 1 0,1-1 0,0 1 0,-1-1 0,1 1-1,-1-1 1,1 1 0,-1 0 0,1-1 0,-1 1 0,0 0-1,1-1 1,-1 1 0,0 0 0,0-1 0,1 1 0,-1 0 0,0-1-1,0 1 1,0 0 0,0 0 0,0-1 0,0 1 0,0 0-4,6 44 25,-4-24-7,-2-18-15,1 0-1,0 0 1,0 0-1,0 0 0,1-1 1,-1 1-1,1 0 1,-1-1-1,1 1 1,0-1-1,0 0 1,0 0-1,0 1 1,0-1-1,1 0 1,-1-1-1,1 1 1,1 1-3,3 0 7,-1 0 0,1 0 1,0-1-1,0 0 0,-1 0 0,2 0 1,-1-1-1,2 0-7,15 1 24,1-2 0,-1 0 0,0-2 0,11-2-24,-13 1 9,1-1 0,-1-1 0,0-1 1,0 0-1,-1-2 0,0-1 0,0 0 1,-1-2-1,0 0 0,-1-2 0,0 0 1,-1 0-1,-1-2 0,8-8-9,-23 22 2,-1 0-1,1 0 0,-1 0 1,0-1-1,1 1 0,-1-1 1,0 1-1,0-1 0,0 1 1,0-1-1,0 1 1,0-1-1,0 0 0,-1 0 1,1 1-1,-1-1 0,1 0 1,-1 0-1,0 0 1,1 0-1,-1 0 0,0 1 1,0-1-1,-1 0 0,1-1-1,-1 2 0,0-1-1,0 1 0,-1 0 1,1-1-1,0 1 0,-1 0 1,1 0-1,-1 0 0,1 0 1,-1 0-1,0 0 0,1 1 1,-1-1-1,0 1 1,1-1-1,-1 1 0,0-1 1,0 1-1,1 0 0,-1 0 1,0 0 0,-6-1-9,0 1 1,1 0-1,-1 0 0,0 1 1,0-1-1,1 2 1,-1-1-1,1 1 1,-1 1-1,1-1 1,-7 4 8,10-3 22,0 1 1,1-1-1,-1 1 1,1 0-1,0 0 1,-1 0-1,2 1 1,-1-1-1,0 1 1,1-1-1,0 1 1,0 0-1,1 0 0,-1 0 1,1 0-1,0 0 1,0 0-1,1 0 1,-1 0-1,1 1 1,0-1-1,1 0 1,-1 0-1,1 0 1,0 0-1,0 0 1,1 0-1,0 0 1,0 0-1,0 0 1,0 0-1,0-1 1,1 1-1,0-1 1,0 0-1,0 0 0,1 0 1,0 0-1,-1-1 1,1 1-1,0-1 1,0 0-1,1 0 1,-1 0-1,1-1 1,0 0-1,-1 0 1,2 1-23,32 8 613,1 0 0,25 2-613,25 6-5323,-54-10 1533</inkml:trace>
  <inkml:trace contextRef="#ctx0" brushRef="#br0" timeOffset="114156.71">15462 3667 13299,'0'6'1323,"0"-1"0,1 1 0,0 0 0,1-1 1,-1 1-1,1-1 0,1 4-1323,34 58 59,-20-39 697,-3 2-589,0 0 1,-2 1 0,-2 0-1,0 1 1,-3 0-1,0 1 1,-2-1 0,-1 1-1,-2 0 1,-2 0-1,0 0 1,-2 0 0,-2 0-1,-1 0 1,-1-1 0,-5 10-168,11-39 21,-1-1 0,0 1-1,0-1 1,1 1 0,-1-1 0,-1 0 0,1 1 0,0-1 0,-1 0 0,1 0 0,-1 0 0,1 0 0,-1 0 0,0 0 0,0-1 0,0 1 0,0 0 0,0-1 0,0 0 0,-1 1 0,1-1 0,0 0 0,-3 0-21,2 0 33,-1-1 1,0 0 0,1 0-1,-1 0 1,0 0-1,1-1 1,-1 1 0,1-1-1,-1 0 1,1 0-1,-1-1 1,1 1-1,0-1 1,-1 1 0,1-2-34,-13-6 92,1-2 0,1 0 1,0 0-1,0-1 1,1-1-1,-1-2-92,4 2 22,0 1 0,0-1 0,1 0 0,1-1 0,0 0 0,1 0 0,1-1 0,0 0 0,1 0 0,1-1 0,0 1 0,1-1 0,0 0 0,2 0 0,-1 0 0,2 0 0,1-11-22,1 13-4,0 0 1,0 1 0,1-1 0,1 0 0,1 1 0,0 0 0,0 0 0,1 0 0,1 1 0,0 0 0,1 0 0,0 1 0,1 0-1,0 0 1,0 1 0,1 0 0,1 1 0,0 0 0,0 0 0,5-1 3,1-1-15,0 2-1,1 0 1,1 1 0,-1 0 0,1 2 0,0 0-1,8 0 16,-17 4-9,0 0-1,0 1 0,0 0 0,0 0 0,0 1 1,0 1-1,0 0 0,0 0 0,0 1 0,0 0 1,-1 0-1,1 1 0,-1 1 0,1 0 1,2 2 9,-11-6-2,1 1 1,-1 0 0,0 0-1,0 0 1,1-1-1,-1 1 1,0 1 0,0-1-1,0 0 1,0 0 0,0 0-1,-1 0 1,1 1 0,0-1-1,0 0 1,-1 1 0,1-1-1,-1 1 1,1-1 0,-1 1-1,0-1 1,0 1-1,0-1 1,1 1 0,-1 0 1,-1 1-2,1 1 0,-1-1 0,0 1 0,0-1 0,0 1 0,-1-1 0,1 1 0,-1-1 0,0 0 0,-1 3 2,-7 7 70,-1 0 1,0 0-1,0-1 0,-5 3-70,14-12 43,-8 6 57,-1-1 0,0 1 0,0-2 0,-1 1 0,0-2 0,-12 6-100,-19 5-4413,19-9 703</inkml:trace>
  <inkml:trace contextRef="#ctx0" brushRef="#br0" timeOffset="115084.35">15962 3845 7306,'41'-77'14271,"-40"76"-14187,-1 0 1,0 0 0,0 0-1,0 0 1,0 1 0,0-1-1,0 0 1,0 0 0,0 0 0,-1 0-1,1 1 1,0-1 0,0 0-1,-1 0 1,1 0 0,0 1-1,-1-1 1,1 0 0,-1 0-1,1 1 1,-1-1 0,1 1-1,-1-1 1,0 0 0,1 1 0,-1-1-1,0 1 1,1-1 0,-1 1-1,0 0 1,1-1 0,-1 1-1,0 0 1,0-1 0,0 1-1,1 0 1,-1 0 0,0 0-1,0 0 1,0-1 0,0 1 0,0 1-1,1-1 1,-1 0-85,-48-4 771,41 4-521,-19-1 121,20 0-269,-1 0 1,0 0 0,1 1 0,-1 0 0,0 1 0,1 0-1,-1 0 1,1 0 0,-1 1 0,1 0 0,-1 1 0,1-1-1,0 2-102,6-4 6,0 1 0,0 0 0,1 0-1,-1 0 1,0 0 0,0 0 0,1 0-1,-1 0 1,1 0 0,-1 0-1,1 0 1,-1 0 0,1 1 0,-1-1-1,1 0 1,0 0 0,0 0 0,0 1-1,0-1 1,0 0 0,0 0 0,0 1-1,0-1 1,0 0 0,1 0 0,-1 0-1,0 1 1,1-1 0,-1 0 0,1 0-1,-1 0 1,1 0 0,-1 0 0,1 0-1,0 0 1,0 0 0,0 0 0,-1 0-1,1 0 1,0-1 0,1 2-6,3 4 0,1 0 1,0-1 0,0 1 0,0-1 0,1 0-1,-1-1 0,11 6 18,1-1-1,0-1 0,0 0 0,0-2 0,1 0 0,0-1 0,0-1 1,12 1-18,-23-3 20,0-1 0,0-1 0,1 1 0,-1-1 0,0-1 0,0 1 0,1-2 0,-1 1 0,0-1 0,0 0 0,0-1 1,0 1-1,-1-2 0,1 1 0,-1-1 0,0 0 0,0-1 0,0 1 0,0-1 0,-1-1 0,4-3-20,-9 8 6,-1-1 0,1 1 0,0-1 0,0 1 0,0-1 0,-1 0 0,1 1 0,-1-1 0,0 0 0,1 1 0,-1-1 0,0 0 0,0 1 0,0-1 0,0 0 0,0 0 0,0 1 0,-1-1 0,1 0 0,0 1 0,-1-1 0,1 0 0,-1 1 0,0-1 0,0 1 0,0-1 0,1 1 0,-1-1 1,-1 0-8,1 1 1,0 0 0,0-1-1,0 1 1,0 0-1,0-1 1,1 1-1,-1 0 1,0-1-1,1 1 1,-1-1 0,1 1-1,0-1 1,0 1-1,-1-1 1,1 1-1,0-1 1,0 1-1,0-1 1,1 1 0,-1-1-1,0 1 1,0-1-1,1 1 1,-1-1-1,1 1 1,-1 0-1,1-1 1,0 1 0,0 0-1,-1-1 1,1 1-1,1 0 1,-2 0 22,0 1 0,1-1 0,-1 1 0,0-1 0,1 1 0,-1 0 0,0-1-1,1 1 1,-1 0 0,1-1 0,-1 1 0,1 0 0,-1 0 0,1-1 0,-1 1 0,1 0 0,-1 0 0,1 0 0,-1 0-1,1 0 1,0 0 0,-1 0 0,1 0 0,-1 0 0,1 0 0,-1 0 0,1 0 0,-1 0 0,1 0 0,-1 0 0,1 1-1,-1-1 1,1 0 0,-1 0 0,1 1-22,10 19 261,1 40-326,-11-47 136,30 146 203,-38-182 563,2 4-629,0 0 1,1 0-1,2 0 0,-1-6-208,2 20 2,1 0-1,0 0 1,1 0-1,-1 0 1,1 0-1,0 0 1,0 0-1,0 0 1,1 0-1,-1 1 0,1-1 1,0 0-1,1 1 1,-1 0-1,1-1 1,0 1-1,0 0 1,0 0-1,3-1-1,-2 1-2,0 1-1,1-1 1,0 1-1,0 0 1,0 1-1,0-1 1,0 1 0,0 0-1,1 0 1,-1 1-1,1-1 1,-1 1-1,1 0 1,0 1 0,-1-1-1,1 1 1,0 1-1,-1-1 1,4 1 2,-3 0-983,1 1 1,-1-1 0,1 1 0,-1 0-1,1 1 1,1 1 982,19 10-4379</inkml:trace>
  <inkml:trace contextRef="#ctx0" brushRef="#br0" timeOffset="119756.58">19516 3667 2272,'62'-10'2209,"-62"10"-2069,1 0 0,0 0 0,-1 0 0,1 0 0,0 0 0,-1 0 0,1 0 0,0 0 0,-1 0-1,1 0 1,0 0 0,-1-1 0,1 1 0,-1 0 0,1 0 0,-1-1 0,1 1 0,0 0 0,-1-1 0,1 1 0,-1-1 0,1 1 0,-1-1 0,0 1 0,1-1 0,-1 1 0,1-1 0,-1 1 0,0-1-1,1 1 1,-1-1 0,0 0 0,0 0-140,0 1 204,0 0 0,0 0 0,-1 0-1,1-1 1,0 1 0,-1 0 0,1 0-1,0 0 1,0 0 0,-1 0 0,1 0-1,0-1 1,-1 1 0,1 0 0,0 0-1,-1 0 1,1 0 0,0 0 0,-1 0-1,1 0 1,0 1 0,-1-1 0,1 0-1,0 0 1,-1 0 0,1 0 0,0 0-1,0 0 1,-1 0 0,1 1 0,0-1-1,0 0 1,-1 0 0,1 0 0,0 1-1,0-1 1,-1 0 0,1 0 0,0 1-1,0-1 1,0 0-204,-16 21 1071,-14 16 661,-1-2-1,-3 1-1731,28-29 100,1-1 0,0 1 0,1 1 0,-1-1 0,2 1 0,-1-1 1,1 1-1,0 0 0,0 0 0,1 1 0,1-1 0,-1 0 0,1 1 0,0-1 0,1 1 0,0-1 0,1 1 0,-1-1 0,2 1 0,-1-1 0,1 0 0,0 1 0,1-1 0,0 0 0,0-1 0,1 1 0,0 0 0,0-1 0,5 7-100,-5-11 53,0 0 0,0 0 0,0-1-1,0 1 1,0-1 0,1 0 0,-1 0 0,1 0 0,-1 0 0,4 0-53,4 2-2568,4 2 195</inkml:trace>
  <inkml:trace contextRef="#ctx0" brushRef="#br0" timeOffset="120506.12">20954 3738 7474,'0'-2'406,"-1"0"1,1 0 0,0 1-1,-1-1 1,1 0 0,-1 1-1,0-1 1,1 0 0,-1 1-1,0-1 1,0 1 0,0-1-1,0 1 1,-1 0 0,1-1-1,0 1 1,0 0 0,-1 0-1,1 0 1,-1 0 0,0 0-407,-1-1 403,-1 0 0,0 0 0,0 1 1,0-1-1,0 1 0,-1 0 0,1 1 1,0-1-1,-2 1-403,-8-1 538,1 1 0,-1 1 1,0 0-1,0 1 0,-4 2-538,16-4 44,-8 1 156,0 1 0,1 0 0,-1 1 0,1 0 0,0 1 0,0 0 0,0 0 0,0 1 1,0 0-1,-5 5-200,13-10 2,1 1 1,0-1 0,-1 0 0,1 1-1,-1-1 1,1 1 0,0 0 0,0-1 0,-1 1-1,1-1 1,0 1 0,0-1 0,0 1 0,-1 0-1,1-1 1,0 1 0,0-1 0,0 1-1,0 0 1,0-1 0,0 1 0,0-1 0,1 1-1,-1-1 1,0 1 0,0 0 0,0-1 0,1 1-1,-1-1 1,0 1 0,0-1 0,1 1-1,-1-1 1,1 1 0,-1-1 0,0 1 0,1-1-1,-1 1 1,1-1 0,-1 0 0,1 1 0,-1-1-1,1 0 1,-1 0 0,1 1 0,-1-1-1,1 0 1,0 0-3,37 15-41,-29-12 47,62 17-16,46 17 30,-104-32-17,0 1 0,-1 0 0,1 1 0,-2 0 0,1 1 0,-1 0 0,6 6-3,-15-13 1,-1 1 0,1-1 0,-1 0 0,1 1 0,-1-1 0,1 1 0,-1-1 0,0 1 0,0 0 0,0-1-1,0 1 1,0 0 0,0 0 0,0 0 0,-1 0 0,1 0 0,-1 0 0,1 0 0,-1 0 0,0 0 0,0 0 0,0 0 0,0 0 0,0 1-1,-1-1 40,0 0 0,0 0 0,-1 0 0,1 0 1,0 0-1,-1 0 0,0 0 0,1-1 0,-1 1 0,0 0 0,0-1 0,1 0 1,-1 1-1,-1-1 0,1 0 0,0 0 0,-2 1-40,-12 4 305,0-1-1,0-1 1,0 0 0,-1-1-1,-5 0-304,-138 15 795,147-13-560,15-1-1100,22 1-4027,3-4 439</inkml:trace>
  <inkml:trace contextRef="#ctx0" brushRef="#br0" timeOffset="121161.95">21236 3840 7162,'-1'-10'600,"-6"-22"11480,6 32-11936,1 0 1,0-1-1,0 1 1,0 0 0,-1 0-1,1 0 1,0 0 0,0 0-1,-1 0 1,1 0 0,0 0-1,0 0 1,0 0-1,-1-1 1,1 1 0,0 0-1,0 0 1,-1 0 0,1 1-1,0-1 1,0 0 0,-1 0-1,1 0 1,0 0 0,0 0-1,-1 0 1,1 0-1,0 0 1,0 0 0,-1 1-1,1-1 1,0 0 0,0 0-1,0 0 1,0 0 0,-1 1-1,1-1 1,0 0-1,0 0-144,-15 23 654,10-15-563,1 1-1,-1-1 0,2 1 0,0 0 1,0 0-1,0 1 0,1-1 1,0 3-91,2-9 18,0 1 0,0-1 0,0 1 1,0-1-1,1 0 0,0 1 0,-1-1 1,1 1-1,0-1 0,1 0 0,-1 0 1,0 1-1,1-1 0,0 0 0,0 0 1,0-1-1,0 1 0,0 0 0,0-1 0,1 1 1,0-1-1,-1 0 0,1 0 0,0 0 1,0 0-1,0 0 0,2 1-18,4 1 18,0-1 1,0 0-1,0 0 0,0 0 0,0-1 1,1-1-1,-1 1 0,1-2 0,-1 1 1,1-1-1,-1-1 0,1 0 0,-1 0 1,1-1-1,-1 0 0,0 0 0,0-1 1,0-1-1,2 0-18,-5 1 129,1 0 0,0 0 1,-1 0-1,1-1 0,-1 0 0,0-1 0,-1 1 1,1-1-1,-1 0 0,0-1 0,0 1 0,0-1 1,-1 0-1,0 0 0,0-1 0,-1 1 0,1-1 1,-1 0-1,-1 1 0,1-1 0,-1-1 0,-1 1 1,1 0-1,-1 0 0,0-2-129,-1 8 41,0 1 1,0-1-1,0 0 1,0 0-1,0 0 1,0 0-1,0 1 1,-1-1-1,1 0 0,0 0 1,0 0-1,-1 1 1,1-1-1,0 0 1,-1 0-1,1 1 1,-1-1-1,1 0 1,-1 1-1,1-1 1,-1 0-42,1 1 3,-1 0 1,1 1-1,0-1 1,-1 0-1,1 0 1,0 0-1,-1 1 1,1-1-1,0 0 1,0 0-1,-1 0 1,1 1-1,0-1 1,0 0-1,0 1 1,-1-1-1,1 0 1,0 1-1,0-1 1,0 0-1,0 0 1,0 1-1,0-1 1,-1 1-1,1-1 1,0 0-1,0 1 1,0-1-1,0 0 1,0 1-1,0-1 1,0 0-1,1 1 1,-1-1-1,0 0 1,0 1-1,0-1 1,0 0-1,0 1 1,0-1-1,1 0 1,-1 0-1,0 1 1,0-1-1,1 0 1,-1 1-1,0-1 1,0 0-4,3 11-60,1 1 0,0-1 0,1 0 1,0-1-1,0 1 0,1-1 0,0 0 0,1 0 0,0-1 1,1 0-1,0 0 0,0-1 0,1 0 0,6 5 60,-7-7-539,1-1-1,-1 0 0,1 0 1,-1-1-1,1 0 0,1 0 0,-1-1 1,5 1 539,-6-3-979,1 1 0,-1-1 0,1-1 0,0 1 0,-1-1 0,1-1 0,-1 0 0,1 0 0,-1 0 0,3-2 979,-8 2 85,28-9-2485,-21 1 3739,-10 9-1136,0 0 0,0-1 1,0 1-1,0 0 1,0-1-1,1 1 1,-1 0-1,-1-1 1,1 1-1,0-1 1,0 1-1,0 0 0,0-1 1,0 1-1,0 0 1,0-1-1,0 1 1,0 0-1,-1-1 1,1 1-1,0 0 1,0 0-1,0-1 0,-1 1 1,1 0-1,0 0 1,0-1-1,-1 1 1,1 0-1,0 0 1,-1 0-1,1-1 1,0 1-204,-26-30 4103,2-21-3497,19 41-126,0-2-183,0 1 1,0-1-1,2 0 1,-1 0-1,1-1 1,1 1 0,0-1-1,1-5-297,1 15 14,0 0-1,0 0 1,0 0-1,0 0 1,0 0-1,1 0 1,0-1-1,0 1 1,-1 0-1,2 1 1,-1-1-1,0 0 1,1 0-1,-1 0 1,1 1-1,0-1 1,0 1-1,0-1 1,0 1-1,0 0 1,0 0-1,1 0 1,-1 0-1,1 0 1,-1 0-1,1 1 1,0-1-1,0 1 1,0 0-1,0 0 1,0 0-1,2 0-13,3-1-41,0 0 1,0 1-1,0 0 0,0 0 0,0 1 1,1 1-1,-1-1 0,0 1 0,0 0 0,3 2 41,29 9-5256,-16-3 803</inkml:trace>
  <inkml:trace contextRef="#ctx0" brushRef="#br0" timeOffset="122037.91">22528 3360 5497,'-6'-8'1925,"3"5"-1282,1 1 0,1-1 0,-1 1 0,0-1 0,0 0 0,1 1 0,0-1 0,-1 0 0,1 0 0,0 0 0,1 0 0,-1 0 0,0-1 0,1 1 0,0 0 0,0 0 0,0-1-643,-1-9 4038,-5 23-2105,-5 19-788,3 25-24,2 0-1,2 0 1,3 38-1121,1-54 253,0-21-186,0-1 1,1 1 0,1-1 0,0 0 0,2 1 0,-1-1 0,2 0 0,0-1 0,1 1 0,1-1-1,7 12-67,-8-18 19,0 0 0,1-1-1,0 0 1,0 0 0,0-1-1,1 0 1,0 0 0,1-1-1,0 0 1,0 0 0,0-1-1,0 0 1,1-1 0,0 0-1,0 0 1,0-1 0,0-1-1,10 2-18,-8-3 28,0 0 0,0 0-1,1-2 1,-1 1 0,0-2-1,0 1 1,0-2-1,-1 0 1,1 0 0,0-1-1,-1 0 1,0-1 0,0 0-1,3-3-27,-8 5 21,0 0 1,0-1-1,-1 0 0,1 0 0,-1 0 1,0-1-1,0 0 0,-1 0 0,1 0 0,-1 0 1,0-1-1,0 1 0,-1-1 0,0 0 1,0-1-1,0 1 0,-1 0 0,1-1 1,-2 1-1,1-1 0,-1 0 0,0 1 1,0-1-1,-1 0 0,0-6-21,0 11 3,0 1 0,0-1 1,0 1-1,0-1 0,0 1 0,-1-1 1,1 1-1,-1-1 0,1 1 0,-1-1 0,1 1 1,-1-1-1,0 1 0,0 0 0,0-1 0,1 1 1,-1 0-1,-1 0 0,1-1 0,0 1 1,0 0-1,0 0 0,0 0 0,-1 1 0,1-1 1,-1 0-1,1 0 0,0 1 0,-1-1 1,1 1-1,-1-1 0,1 1 0,-1 0 0,0-1 1,1 1-1,-1 0 0,1 0 0,-1 0 1,1 0-1,-1 0 0,1 1 0,-1-1 0,0 0 1,1 1-1,-1 0-3,-3 0-4,0 1-1,0 0 1,0 0 0,0 1 0,0-1 0,1 1 0,-1 0-1,1 0 1,0 1 0,0-1 0,0 1 0,-3 4 4,4-5-2,1 0 1,0 0 0,0 0 0,1 0-1,-1 0 1,1 0 0,-1 1-1,1-1 1,0 1 0,0-1-1,0 1 1,1-1 0,0 1 0,-1-1-1,1 1 1,0 0 0,1-1-1,-1 1 1,0-1 0,1 1 0,1 2 1,0 0 0,1-1 0,-1 1-1,2 0 1,-1-1 0,0 0 0,1 0 0,0 0 0,0 0 0,1 0 0,-1-1 0,1 0 0,1 1 0,4 3 6,1-1 0,0 0 0,0 0 0,1-1 0,0 0 0,0-1 0,0 0 0,1-1 0,-1-1 0,1 0 0,0-1 0,2 0-6,-4-2 11,0-1 1,0 0 0,0-1-1,-1 0 1,1-1-1,-1 0 1,1-1 0,-1 0-1,0 0 1,0-1-1,0-1-11,-5 4 11,0-1 0,0 0 0,0-1 0,0 1 0,-1-1 0,1 0 0,-1 0 0,0 0 0,0-1 0,0 1 0,-1-1 0,0 0 0,0 0 0,0 0 0,0-1 0,-1 1 0,0-1 0,0 1 0,0-1 0,-1 0 0,0 0-11,-1 1 9,0 0 0,-1 0 0,0 0 0,0 0 0,0 0 0,0 0 0,-1 1 0,0-1 0,0 0 0,0 1 0,0 0 0,-1-1 0,0 1 0,0 0 0,0 0 0,0 0 0,-4-2-9,-9-10 10,-1 2 0,0 0 0,-9-5-10,6 4 3,-16-5-59,31 20-43,22 15 4,9 0 74,1-1 0,0-1 0,1-1 0,0-1 0,1-1 0,0-2 0,18 2 21,-16-3-2,0 1 0,-1 1 1,1 2-1,-2 1 0,0 1 0,0 1 0,3 5 2,-28-16-1,0 0 1,1 1-1,-2-1 0,1 1 0,0 0 0,-1 0 0,0 0 0,0 0 0,0 1 1,0 0-1,-1-1 0,1 1 0,0 3 1,-3-6 0,1 0 0,0 1 0,-1-1 1,0 0-1,0 1 0,1-1 0,-1 1 0,0-1 0,-1 0 0,1 1 1,0-1-1,-1 0 0,0 1 0,1-1 0,-1 0 0,0 1 1,0-1-1,0 0 0,0 0 0,-1 0 0,1 0 0,0 0 0,-1 0 1,0 0-1,1-1 0,-1 1 0,0-1 0,0 1 0,0-1 1,0 1-1,-1-1 0,-17 9 108,-1 0 0,0-2 0,-1-1 0,1 0 0,-1-2 0,-1 0 0,1-2 1,-1 0-1,-1-1-108,-53 8-1203,6 7-3384,57-12-102</inkml:trace>
  <inkml:trace contextRef="#ctx0" brushRef="#br0" timeOffset="123009.53">24396 3832 10586,'2'2'7669,"5"-2"-3906,41-6-3394,-39 5-308,32-6 456,39-13-517,-71 18 46,1-1-1,-1 0 0,-1 0 0,1-1 0,0-1 0,-1 1 0,0-1 0,0-1 0,0 0 0,-1 0 0,0 0 0,2-3-45,-8 8 40,0 0-1,0 0 1,0-1-1,0 1 1,-1-1-1,1 1 1,0 0-1,-1-1 1,1 0-1,-1 1 1,0-1-1,1 1 1,-1-1-1,0 1 1,0-1-1,0 0 1,0 1-1,0-1 1,0 0-1,-1 1 1,1-1-1,0 1 1,-1-1-1,1 1 1,-1-1-40,-1-1 82,0-1 1,0 1 0,0 0 0,-1 0 0,1 0-1,-1 1 1,0-1 0,1 1 0,-1-1-1,-1 1 1,1 0-83,-7-5 210,-1 2 0,1-1 0,-1 1-1,0 1 1,0 0 0,-11-2-210,17 5 34,0 0 0,-1 0-1,1 1 1,-1 0 0,1 0 0,-1 1 0,1-1-1,-1 1 1,1 0 0,-1 1 0,1-1 0,0 1-1,0 0 1,0 0 0,0 1 0,0 0 0,1 0-1,-1 0 1,1 0 0,-1 0 0,1 1 0,0 0-1,1 0 1,-1 0 0,1 0 0,-1 1 0,1 0-1,0-1 1,1 1 0,-1 2-34,0-1 22,0 1 0,0-1 0,1 1 0,0 0 0,0 0 0,1 0 0,0 0 0,0 0 0,1 0 0,0 1 0,0-1 0,0 0 0,1 0 0,0 0 0,1 0 0,-1 0 0,1 0 0,1 0 0,-1 0 0,1-1 0,0 1 0,1-1 0,2 4-22,-1-5 13,-1 0 0,1-1 0,0 0 0,0 0 0,1 0 0,-1-1-1,1 0 1,0 0 0,-1 0 0,1-1 0,1 1 0,-1-1 0,0-1-1,0 1 1,1-1 0,-1 0 0,1-1 0,-1 0 0,1 0 0,-1 0-1,4-1-12,0 0 24,1 0-1,-1 0 0,1-1 0,-1 0 0,0-1 0,0-1 0,0 1 0,0-1 1,-1-1-1,0 0 0,1 0 0,-2-1 0,1 0-23,-1-1 26,-1-1 1,-1 1-1,1-1 0,-1 0 0,0-1 0,-1 1 0,1-4-26,-4 9 65,0 1-1,-1-1 1,1 0 0,-1 0-1,0 0 1,0 0-1,0 0 1,0 0-1,-1 0 1,1-1-1,-1 1 1,0 0-1,0 0 1,0 0-1,0-1 1,0 1-1,-1 0 1,1 0-1,-1 0 1,0 0-1,0 0 1,0 0-1,-1 0 1,1 0 0,-1 0-65,3 5 302,0 4-285,0-1 1,1 1 0,0-1-1,0 1 1,1-1 0,3 5-18,14 20 42,1-2 0,1 0 0,2-2 0,1-1 0,1 0 0,5 1-42,-21-17-110,1 0-1,0-1 1,1 0 0,0-1 0,0-1-1,0 0 1,1 0 0,0-1 0,0-1 0,0 0-1,1-1 1,-1 0 0,1-1 0,0-1-1,0 0 1,-1-1 0,14-1 110,-21 0-504,1 0-1,-1-1 1,0 0 0,0 0 0,0-1-1,0 1 1,4-4 504,18-19-6119,-15 2 834</inkml:trace>
  <inkml:trace contextRef="#ctx0" brushRef="#br0" timeOffset="123347.19">25292 3897 3705,'-22'-126'4141,"22"122"-3599,-1-1 0,0 1 1,-1-1-1,1 1 0,-1 0 0,0 0 1,0-1-1,0 1 0,-1 1 1,1-1-1,-1 0 0,0 0 0,0 1 1,0 0-1,0-1 0,-1 1 1,0 0-543,1 1 350,-1 1 1,1-1 0,-1 1 0,1-1-1,-1 1 1,1 1 0,-1-1 0,1 0-1,-1 1 1,0 0 0,1-1 0,-1 1-1,0 1 1,1-1 0,-1 1-1,-3 0-350,-3 2 322,0 0-1,0 1 0,1 0 1,-1 1-1,1 0 0,0 0 1,0 1-1,0 0 0,1 0 1,0 1-1,-7 8-321,9-7 78,-1 0 0,1 1 0,0-1 0,1 2 0,0-1 0,0 0-1,1 1 1,1 0 0,-1 0 0,2 0 0,-1 1 0,1-1 0,1 1 0,0 5-78,0-9-461,2 1 1,-1 0-1,1-1 1,0 1-1,1-1 0,-1 1 1,1-1-1,1 1 461,9 16-2853</inkml:trace>
  <inkml:trace contextRef="#ctx0" brushRef="#br0" timeOffset="124058.11">25299 3918 9738,'12'-17'1073,"-10"13"-840,0 1 0,1-1 0,-1 1 0,1 0 0,0-1 0,0 1 0,0 1-1,1-2-232,-2 3 300,-1 1 0,1-1 0,-1 0 0,1 1 0,0-1 0,-1 1 0,1-1 0,-1 1 0,1 0 0,0 0 0,-1 0 0,1 0 0,0 0 0,0 0-300,4-1 487,-1-1 0,1 1 0,-1-1 0,1 0 0,-1 0 0,1-1 0,3-3-487,29-10 1223,2 6-381,49-17-55,-81 25-698,0-2-1,-1 1 1,0-1 0,0 0-1,0-1 1,0 0 0,-1 0-1,1 0 1,3-6-89,-8 10 55,-1-1-1,1 1 1,-1-1 0,0 1-1,1-1 1,-1 0 0,0 0-1,0 1 1,0-1 0,-1 0-1,1 0 1,0 0 0,-1 0-1,1 0 1,-1 0-1,0 0 1,0 0 0,1 0-1,-2-1-54,1 1 54,0 1 0,-1-1 0,1 1 0,-1 0 0,0 0-1,0-1 1,1 1 0,-1 0 0,0 0 0,0 0 0,0 0-1,0 0 1,0 0 0,0 0 0,-1 0 0,1 0 0,0 0-1,0 1 1,-1-1 0,0 0-54,-4-1 103,0 0 0,0 0 0,0 0-1,-1 1 1,1 0 0,0 1 0,-1-1 0,1 1 0,0 1-1,-1-1 1,-3 1-103,-3 3 84,-1 0-1,0 0 1,1 1-1,0 1 1,0 0-1,1 1 1,0 0-1,0 1 1,0 0-1,1 1 1,0 0-1,-2 4-83,8-9 34,1 1-1,-1-1 1,1 1 0,0 0-1,0 1 1,0-1-1,1 0 1,0 1 0,0 0-1,1 0 1,-1 0 0,1 0-1,0 0 1,1 1-1,0-1 1,0 0 0,0 1-1,1-1 1,0 1 0,0-1-1,0 1 1,1-1-1,0 1 1,0-1 0,1 0-1,0 0 1,2 6-34,-1-7 15,1 1 0,-1-1 1,1 0-1,0 0 0,1-1 0,-1 1 0,1-1 1,0 0-1,0-1 0,1 1 0,-1-1 1,1 0-1,-1 0 0,1 0 0,0-1 0,0 0 1,0 0-1,0-1 0,0 1 0,1-1 1,2 0-16,11 1 36,-1-1 1,1 0 0,0-1 0,-1-1 0,1-1 0,7-2-37,-20 2 19,1 0-1,-1 0 1,0 0-1,0-1 1,0 0-1,0-1 1,-1 1-1,1-1 0,-1-1 1,0 1-1,0-1 1,0 0-1,-1 0 1,0-1-1,0 0 1,0 0-1,2-4-18,0-1 32,-1 0 0,0 0 0,-1-1 1,0 0-1,-1 0 0,0-1 0,-1 1 0,-1-1 0,0 1 0,0-4-32,-3 50-152,1-6 162,-2 0 1,0 0-1,-3 4-10,4-30 2,0 1 0,1-1 0,-1 1 0,1-1 0,-1 1 0,1-1 0,0 1 0,0-1 0,0 0 0,0 1 1,0-1-1,1 1 0,-1-1 0,1 1 0,0-1 0,0 0 0,0 1 0,0-1 0,0 0 0,0 0 0,0 0 0,2 2-2,-2-3 3,0-1 1,-1 1-1,1-1 0,0 0 0,0 1 0,0-1 0,0 0 1,0 1-1,0-1 0,0 0 0,0 0 0,0 0 0,0 0 0,0 0 1,0 0-1,0 0 0,0 0 0,-1 0 0,1-1 0,0 1 1,1 0-4,27-19 85,-12 3-59,0 1-1,1 0 0,1 1 1,0 1-1,21-10-25,-36 21-2,1 0-1,0-1 1,0 2-1,0-1 1,1 1-1,-1-1 1,0 1 0,1 1-1,-1-1 1,0 1-1,1 0 1,-1 0-1,1 1 1,-1 0 0,0-1-1,1 2 1,-1-1-1,0 1 1,0 0-1,0 0 1,0 0-1,0 0 1,0 1 0,-1 0-1,1 0 1,-1 0-1,0 1 1,1 0 2,1 2 46,0-2 25,0 1 1,-1 0 0,0 0-1,0 1 1,0-1 0,0 1-1,-1 0 1,0 0-1,0 1 1,-1-1 0,0 1-1,2 4-71,-5-10-53,0 0 0,0-1-1,0 1 1,0 0 0,0 0-1,-1-1 1,1 1 0,0 0-1,0 0 1,-1-1 0,1 1-1,0 0 1,-1 0-1,1-1 1,0 1 0,-1 0-1,1-1 1,-1 1 0,1-1-1,-1 1 1,0 0 53,-26 13-7077,-2-5 829</inkml:trace>
  <inkml:trace contextRef="#ctx0" brushRef="#br0" timeOffset="124574.48">25047 3854 4329,'39'-46'3129,"-28"38"-179,-8 11 603,-6 11 2686,-15 19-4973,-2 0-1,-1-2 1,-1 0-1,-1-2 1,-6 4-1266,12-15 294,0-1-1,-1-1 1,0-1 0,-1-1 0,-12 7-294,22-15 882,7-2-1362,4-3-3502,-1-2 617</inkml:trace>
  <inkml:trace contextRef="#ctx0" brushRef="#br0" timeOffset="125337.48">26040 3942 5689,'-2'-4'8428,"3"-1"-3351,8-5-1961,20-9-3924,-28 19 1243,21-12-121,0 1-1,1 1 1,0 2 0,1 0-314,-17 5 94,0 1-1,0 0 1,1 0 0,-1 1-1,0 0 1,0 0 0,1 1-1,-1 0 1,1 0 0,-1 1-1,0 0 1,0 0-1,1 0 1,-1 1 0,0 0-1,0 1 1,2 1-94,-6-2 42,-1 0 1,0 0-1,0 0 0,0 0 1,0 0-1,-1 1 0,1-1 1,-1 1-1,1-1 1,-1 1-1,0-1 0,0 1 1,0 0-1,0 0 0,0 0 1,-1 0-1,1 0-42,4 61 432,-2-23-262,-2-35-610,9 30 1994,-10-35-1634,1 0 0,-1 0-1,1 0 1,-1 0 0,1 0 0,-1 0 0,1 0-1,0 0 1,-1 0 0,1-1 0,0 1 0,0 0 0,0-1-1,0 1 1,0 0 0,-1-1 0,1 1 0,0-1 0,0 1-1,0-1 1,1 0 0,-1 1 0,0-1 0,0 0 0,0 0-1,0 0 1,0 0 0,0 0 0,0 0 0,0 0 0,0 0 80,21-4-2890</inkml:trace>
  <inkml:trace contextRef="#ctx0" brushRef="#br0" timeOffset="125854.06">26559 3799 10394,'2'8'8331,"2"14"-3974,25 137-2063,-24-129-2002,6 29 205,-3 1-1,-2 0 1,-3 36-497,-3-81 52,0 0 0,-1-1 1,-1 1-1,0 0 0,-1 0 0,-1-1 0,-1 1 0,0-1 1,0 0-1,-1-1 0,-1 0 0,0 1 0,-1-2 0,-1 1 0,0-1 1,-10 10-53,17-20 18,0-1 1,0 1-1,0-1 1,0 0 0,0 0-1,0 1 1,-1-1-1,1-1 1,0 1-1,-1 0 1,1 0 0,0-1-1,-1 0 1,1 1-1,-1-1 1,1 0-1,-1 0 1,1 0 0,-1-1-1,1 1 1,-1-1-1,1 1 1,0-1 0,-1 0-1,1 0 1,0 0-1,0 0 1,-1 0-1,1 0 1,0-1 0,0 1-1,0-1 1,0 1-1,0-1-18,-9-8 76,1 1 1,-1-2-1,2 1 0,0-1 0,-2-3-76,4 5 18,0-1 0,1 0 0,0-1 0,0 1-1,1-1 1,0 0 0,1-1 0,1 1 0,-1-1 0,2 1 0,0-1 0,0 0 0,1 0 0,1 0 0,0-10-18,2 5 1,0 1 0,2-1 0,0 1-1,0 0 1,2 0 0,0 1 0,0-1 0,2 1 0,0 1 0,8-12-1,2 1-16,0 1 1,2 1-1,1 1 0,0 1 0,2 0 1,0 2-1,1 1 0,1 0 0,1 2 1,0 1-1,1 1 0,14-4 16,-15 9-18,1 0 0,0 2 0,16-3 18,-34 9-7,-1-1-1,1 1 1,-1 1-1,1-1 0,0 2 1,-1-1-1,1 1 1,-1 0-1,1 1 1,-1 0-1,1 0 1,-1 1-1,5 2 8,-11-4-3,0 0 0,0 0 0,-1 0 0,1 0 0,0 0-1,-1 0 1,1 0 0,-1 1 0,1-1 0,-1 0 0,0 1 0,0-1 0,1 1 0,-1 0-1,0-1 1,0 1 0,-1 0 0,1 0 0,0 0 0,0-1 0,-1 1 0,1 0-1,-1 0 1,0 0 0,0 1 3,0 0-1,-1 0 0,1 0 0,-1 0 0,0-1 0,0 1 0,-1 0 0,1 0 0,0-1 0,-1 1 0,0-1 0,1 1 0,-1-1 0,0 0 0,0 0 1,-1 1 0,-7 6 31,-1 0 0,0 0 0,-1-1 0,0 0 0,0-1 0,-5 1-31,-10 4 272,-2-1 0,1-1 0,-2-2 1,-22 4-273,-19-3-4706,35-9 1084</inkml:trace>
  <inkml:trace contextRef="#ctx0" brushRef="#br0" timeOffset="126601.79">26764 3535 4929,'23'-82'5144,"18"-55"2525,-35 121-6551,1 1 0,0-1 0,1 1 0,0 1 0,1-1 1,11-11-1119,-20 25 58,1 1 0,-1-1 0,0 0 0,1 1 0,0-1 0,-1 1 0,1-1 0,-1 1 1,1-1-1,0 1 0,-1-1 0,1 1 0,0-1 0,0 1 0,-1 0 0,1 0 0,0-1 1,0 1-1,-1 0 0,1 0 0,0 0 0,0 0 0,0 0 0,0 0 0,-1 0 0,1 0 1,0 0-1,0 0 0,0 0 0,-1 0 0,1 1 0,0-1 0,0 0-58,1 2 60,-1-1 0,1 1-1,0-1 1,0 1 0,-1 0-1,1 0 1,-1 0 0,1 0-1,-1 0 1,0 0 0,0 0-1,0 1-59,23 67 408,-23-66-297,10 51 464,-3 1-1,-2 0 0,-1 47-574,8 75 506,-9-148-465,1-1-1,2-1 1,0 1 0,2-1 0,2 1-41,-9-23 18,1-1-1,0 1 1,0 0 0,1-1 0,-1 0 0,1 1 0,0-1 0,0-1 0,1 1-1,0-1 1,-1 1 0,1-2 0,1 1 0,-1 0 0,3 1-18,-4-4 17,0 1 0,0-1 0,0 0 1,0 0-1,0 0 0,0-1 0,0 1 1,0-1-1,0 0 0,0 0 0,0 0 1,0-1-1,0 1 0,0-1 0,0 0 0,0 0 1,0-1-1,0 1 0,0-1 0,0 0 1,-1 0-1,1 0 0,-1 0 0,0 0 1,1-2-18,5-4 30,0 0 1,-1-1 0,0 0 0,-1 0 0,0-1 0,-1 0 0,0 0 0,0-1 0,-1 0 0,0 0 0,1-6-31,-4 9 16,1 0 0,-2 1 0,1-1 0,-1 0 0,0 0 0,-1 0 0,1 0-1,-2-5-15,1 9 8,-1 0 0,0 0-1,1 0 1,-2 1-1,1-1 1,0 0 0,-1 1-1,1-1 1,-1 1-1,0-1 1,0 1 0,-1 0-1,1-1 1,-1 1-1,1 1 1,-3-3-8,3 4-2,1 0-1,0 0 1,0 0 0,0 0-1,-1 0 1,1 0 0,0 0 0,-1 1-1,1-1 1,-1 1 0,1-1-1,-1 1 1,1-1 0,-1 1-1,1 0 1,-1 0 0,1 0-1,-1 0 1,1 0 0,-1 0-1,1 0 1,-1 0 0,1 1-1,-1-1 1,1 1 0,-1-1 0,1 1-1,-1-1 1,1 1 0,0 0-1,-1 0 1,1 0 0,0-1-1,0 1 1,0 0 0,0 1-1,0-1 1,0 0 0,0 0-1,0 0 1,0 1 0,0-1 0,0 0-1,1 1 1,-1 0 2,-2 2-9,1 1 0,0 0 0,0-1 0,0 1 0,0 0 0,1 0 0,0 0 0,0 0 0,0 1 0,1-1 0,0 0 0,0 0 0,0 2 9,2 0-2,0 0 0,0 0 0,0 0 0,1 0 0,0-1 0,1 1 0,-1-1 0,1 0 0,0 0 0,1 0 0,-1-1 0,1 1 0,0-1 0,1 0 0,-1 0 0,1-1 0,0 0 0,2 1 2,2 1 7,1 0-1,0-1 0,0 0 0,1-1 0,-1 0 1,1-1-1,0 0 0,0-1 0,0 0 1,0-1-1,2 0-6,-4-1 10,0 0 1,-1-1-1,1 0 1,0 0-1,-1-1 1,1 0-1,-1 0 1,0-1-1,0-1 0,0 0 1,0 0-1,-1 0 1,6-5-11,-9 6 8,0-1 0,-1 0 0,1-1 0,-1 1 0,0-1 0,0 0-1,0 0 1,-1 0 0,0-1 0,0 1 0,0-1 0,-1 1 0,1-1 0,-1 0 0,-1 0 0,1 0 0,-1 0 0,0-1 0,-1 1 0,1 0 0,-1-5-8,-1 6 3,0-1 0,1 1 0,-2-1 0,1 1 0,-1-1 0,0 1 0,0 0 0,0 0 0,-1 0 0,0 0 0,0 0 0,0 1 0,0-1 0,-1 1 0,0 0 0,0 0 0,-2-2-3,-3-2-6,-1 0 0,0 0 0,-1 1 1,0 0-1,0 1 0,0 0 0,-2 1 6,-1 3-55,17 12-12,19 15-21,6-5 76,0-1-1,2-2 1,0-1 0,1-1 0,6 1 12,-10-6-6,0 2 0,-1 1-1,0 2 1,-1 0 0,-1 1 0,0 2 0,12 12 6,-33-28 1,0 1 0,-1 0 0,1 0 0,0 1 0,-1-1 0,0 1 0,0-1 0,0 1 0,0-1 0,0 1 0,-1 0 0,0 0 0,0 0 0,0 0 0,0 0 0,0 0 0,-1 0 0,0 2-1,0-3 1,-1 0 0,0 0 0,0 0 1,0 0-1,0 0 0,-1 0 0,1 0 1,-1-1-1,1 1 0,-1 0 0,0-1 1,0 0-1,0 1 0,-1-1 0,1 0 1,0 0-1,-1 0 0,1-1 0,-1 1 1,0 0-1,0-1 0,1 0 0,-1 0 1,-3 1-2,-24 7 1,0-1 1,0-2 0,0-1-1,-1-1 1,0-2 0,0-1-1,-19-2-1,-25 2-2316,39-1-3229,2-7-392</inkml:trace>
  <inkml:trace contextRef="#ctx0" brushRef="#br0" timeOffset="127984.8">1986 4885 7282,'-16'-23'4538,"6"9"-1331,7 15-1411,3 9 305,9 36-1183,1 0 0,2-1 0,2-1 0,2 0 0,19 36-918,-2-2 530,-25-58-431,74 197 467,-66-167-472,-2 1-1,-2 0 0,1 23-93,-13-69 16,1-1-1,-1 1 0,1-1 1,-1 1-1,-1-1 0,1 1 1,0-1-1,-1 0 0,0 1 0,0-1 1,-1 0-1,1 0 0,-1 1 1,0-1-1,0 0 0,0 0-15,-1-1 36,1-1 1,-1 1-1,0 0 0,0-1 0,0 1 0,0-1 0,0 0 1,0 0-1,-1-1 0,1 1 0,-1 0 0,1-1 1,-1 0-1,0 0 0,1 0 0,-1 0 0,0-1 0,0 0 1,0 1-37,-32-1 250,-1-1 1,1-1 0,-1-2 0,1-2 0,0-1 0,-18-7-251,-6 1 1002,-33-4-1002,87 17 249,-5-3-1052,13-5-2732,10-9 400</inkml:trace>
  <inkml:trace contextRef="#ctx0" brushRef="#br0" timeOffset="128339.74">1993 4813 13563,'-43'-19'3089,"-2"-9"1255,15 0-3951,16 9-249,7 13-48,13 6 376,11 6-96,17 3-4729,10 4 2056</inkml:trace>
  <inkml:trace contextRef="#ctx0" brushRef="#br0" timeOffset="128676.7">2642 4836 11570,'-4'4'211,"0"3"254,0-1 0,-1-1 0,0 1 0,0-1 0,0 0 0,-1 0 0,0 0 0,1-1 0,-2 1 0,1-2-1,0 1 1,-1-1 0,0 0 0,0 0 0,0-1 0,-2 1-465,-3 0 346,0 1-1,0 0 1,1 1-1,-1 0 1,1 1-1,0 0 1,0 1-1,1 0 1,0 0 0,0 1-1,1 1 1,0 0-1,0 0 1,1 1-1,0-1 1,1 2-1,0-1 1,1 1 0,-2 5-346,7-15 7,0 1 1,0-1-1,0 0 1,0 1 0,1-1-1,-1 1 1,0-1 0,1 1-1,-1-1 1,1 1-1,0-1 1,0 1 0,-1 0-1,1-1 1,0 1 0,0-1-1,1 1 1,-1 0-1,0-1 1,0 1 0,1-1-1,-1 1 1,1-1 0,-1 1-1,1-1 1,0 1 0,0-1-1,0 0 1,-1 1-1,1-1 1,0 0 0,0 0-1,1 0 1,-1 1 0,0-1-1,0 0 1,1-1-1,-1 1 1,0 0 0,1 0-1,-1 0 1,1-1 0,-1 1-1,1-1 1,-1 1 0,1-1-1,-1 0 1,1 0-1,0 1-7,5 0 14,0-1-1,1 1 0,-1-1 1,1-1-1,-1 1 0,0-1 0,0-1 1,1 1-1,5-3-13,0-1 21,-1-1 1,0 0-1,0-1 1,-1 0-1,0 0 0,0-1 1,0-2-22,-6 7 35,-1-1 1,0 0 0,0 0-1,0 0 1,-1 0 0,1-1-1,-1 1 1,0-1 0,0 0-1,-1 0 1,1 0 0,-1 0-1,0-1 1,-1 1 0,1 0-1,-1-1 1,1-5-36,-2 11 20,0 0 1,0 0-1,0 0 0,0-1 1,0 1-1,1 0 0,-1 0 1,0-1-1,0 1 0,0 0 0,0 0 1,0-1-1,0 1 0,0 0 1,0-1-1,0 1 0,0 0 1,0 0-1,0-1 0,0 1 0,0 0 1,0 0-1,0-1 0,0 1 1,-1 0-1,1 0 0,0-1 1,0 1-1,0 0 0,0 0 0,0-1 1,-1 1-1,1 0 0,0 0 1,0 0-1,0-1 0,-1 1 1,1 0-1,0 0 0,0 0 0,-1 0 1,1 0-1,0 0 0,0-1 1,-1 1-1,1 0 0,0 0 1,0 0-1,-1 0 0,1 0 0,0 0 1,-1 0-1,1 0 0,0 0 1,0 0-21,-6 16 501,7-8-476,0 1 1,0-1-1,0 0 1,2 0-1,-1 0 1,1 0-1,0 0 1,0 0 0,1-1-1,0 1 1,0-1-1,1 0 1,0 0-1,0-1 1,1 0-1,0 0 1,0 0-1,0 0 1,1-1-1,0 0 1,0 0-1,3 1-25,-2-2-502,0 0-1,1 0 0,-1-1 0,1 0 0,0-1 1,0 0-1,0 0 0,3-1 503,12-3-3347</inkml:trace>
  <inkml:trace contextRef="#ctx0" brushRef="#br0" timeOffset="129206.52">2950 4897 9130,'-1'1'297,"0"0"-1,1 0 1,-1-1-1,0 1 1,1 0 0,-1-1-1,0 1 1,0-1 0,1 1-1,-1-1 1,0 1-1,0-1 1,0 1 0,0-1-1,0 0 1,0 0 0,0 1-1,0-1 1,0 0-1,0 0 1,0 0 0,0 0-1,1 0 1,-1 0 0,-1 0-297,1 0 152,0-1 1,0 1 0,0 0 0,0 0 0,0 0-1,0 0 1,0 1 0,0-1 0,0 0 0,0 0-1,0 1 1,0-1 0,0 0 0,0 1 0,0-1-1,0 1 1,0-1 0,0 1 0,1-1 0,-1 1 0,0 0-1,0 0 1,1-1 0,-1 1 0,0 0 0,1 0-1,-1 0 1,1 0 0,-1 0 0,1-1 0,-1 1-1,1 0 1,0 0 0,-1 0 0,1 0 0,0 0-1,0 1-152,-1 8 266,0-1 0,1 1 0,0 0 0,1 0 0,0 0 0,0 0 1,1 0-1,1-1 0,-1 1 0,2-1 0,-1 0 0,1 0 0,1 0 0,-1 0 0,2 1-266,-5-10 17,-1 1 1,0-1-1,0 1 1,1-1 0,-1 1-1,1-1 1,-1 0-1,0 1 1,1-1 0,-1 0-1,1 1 1,-1-1 0,1 0-1,-1 1 1,1-1-1,-1 0 1,1 0 0,-1 0-1,1 1 1,-1-1-1,1 0 1,0 0 0,-1 0-1,1 0 1,-1 0-1,1 0 1,-1 0 0,1 0-1,0 0 1,-1-1-1,1 1 1,-1 0 0,1 0-1,-1 0 1,1-1 0,-1 1-1,1 0 1,-1 0-1,1-1 1,-1 1 0,1 0-1,-1-1-17,20-27 806,-4 4-866,-6 10 77,-2 2 17,1 0 0,1 0-1,0 1 1,1 0 0,9-7-34,-20 18 1,1-1 0,-1 1 0,1-1 0,0 1 0,-1-1 1,1 1-1,0 0 0,0-1 0,-1 1 0,1 0 0,0 0 1,-1 0-1,1-1 0,0 1 0,0 0 0,0 0 0,-1 0 1,1 0-1,0 0 0,0 0 0,-1 1 0,1-1 1,0 0-1,0 0 0,-1 0 0,1 1 0,0-1 0,-1 0 1,1 1-1,0-1 0,-1 1 0,1-1 0,0 1-1,13 26 17,-5 37 22,-9-64-37,-2 29 22,1-26-18,0 1 0,1 0 0,-1 0 1,1 0-1,0 0 0,1 0 0,-1 0 0,0 0 1,1 0-7,34-52 576,-19 28-555,49-60 240,-61 75-226,1-1 1,0 2-1,0-1 0,1 1 1,-1-1-1,1 1 1,0 1-1,0-1 0,0 1 1,1 0-1,-1 1 1,7-3-36,-10 5 4,-1 0 0,0 0 0,1 0 0,-1 0 0,0 1 1,1-1-1,-1 1 0,0-1 0,0 1 0,1 0 0,-1 0 1,0 0-1,0 0 0,0 0 0,0 0 0,0 0 0,0 1 1,0-1-1,-1 1 0,1 0 0,0-1 0,-1 1 0,1 0 1,-1 0-1,0 0 0,0 0 0,1 0 0,-1 0 0,-1 0 1,1 1-5,5 11 35,-1 0 1,-1 0 0,0 0 0,1 10-36,1 5 258,-1-6 222,1 1-1555,4-7-2859,3 7-18</inkml:trace>
  <inkml:trace contextRef="#ctx0" brushRef="#br0" timeOffset="129632.33">3891 4979 9554,'-4'-1'1019,"1"-1"0,-1 1 1,1-1-1,-1 0 0,1 0 0,0 0 0,0 0 1,0-1-1,0 1 0,-2-3-1019,3 2 330,0 1 1,-1 0-1,1 0 1,0 0-1,0 0 0,-1 0 1,1 1-1,-1-1 1,0 1-1,0 0 0,1 0 1,-1 0-1,0 0 1,0 0-1,0 0 0,0 1 1,0-1-1,0 1 1,0 0-1,0 0 0,-3 0-330,-8 4 209,1 1-1,0 0 1,-1 1-1,2 1 0,-1 0 1,1 0-1,0 1 1,1 1-1,-1 0 0,2 1 1,-10 10-209,19-19 3,-1 0-1,1 0 1,0 1 0,0-1-1,0 1 1,0-1 0,0 1-1,0-1 1,0 1 0,0 0 0,0-1-1,1 1 1,-1 0 0,1 0-1,0-1 1,-1 1 0,1 0-1,0 0-2,0-1 1,0 0-1,1 0 0,-1-1 0,0 1 1,1 0-1,-1 0 0,1-1 0,-1 1 0,1 0 1,-1-1-1,1 1 0,0-1 0,-1 1 0,1-1 1,-1 1-1,1-1 0,0 1 0,0-1 1,-1 0-1,1 1 0,0-1 0,0 0 0,-1 1 1,1-1-1,0 0 0,0 0 0,4 1 2,0-1-1,-1 1 1,1-1-1,0 0 1,0-1-1,-1 1 0,1-1 1,0 0-1,-1 0 1,1 0-1,-1-1 1,3-1-2,7-4 25,-1-1-1,1-1 1,-2-1-1,1 1 1,-1-2 0,5-6-25,19-15 109,-36 32-109,1 0 0,-1 0 0,1 0 0,0 1 0,-1-1 0,1 0 0,-1 0 0,1 1 0,-1-1-1,1 1 1,-1-1 0,1 0 0,-1 1 0,1-1 0,-1 1 0,1-1 0,-1 1 0,0-1 0,1 1 0,-1 0 0,0-1-1,0 1 1,1-1 0,-1 1 0,0 0 0,0-1 0,0 1 0,0-1 0,0 1 0,1 0 0,-1-1 0,-1 1 0,1 0 0,7 24-15,-4-10 36,2 0 1,-1 0-1,2-1 1,0 1-1,6 9-21,-8-17-33,0-1 0,0 1 0,0-1-1,1 0 1,-1 0 0,2-1-1,-1 1 1,0-1 0,1 0-1,0 0 1,0-1 0,7 3 33,-11-6-154,0 0-1,0-1 1,0 1 0,1-1-1,-1 0 1,0 0 0,0 0-1,1 0 1,-1 0 0,0 0-1,0 0 1,1-1 0,-1 1-1,0-1 1,0 0 0,0 0-1,0 0 1,0 0 0,0 0-1,0 0 1,0 0 0,0-1 154,24-22-5996,-9-2 1281</inkml:trace>
  <inkml:trace contextRef="#ctx0" brushRef="#br0" timeOffset="130009.06">4064 5049 4049,'22'-96'4505,"-22"76"-688,-1 2 15,1 8-1351,-2 8-537,4 7-855,-2-5-161,0 2-464,4 6-72,7 15-104,21 48-64,-25-43-128,1 0 0,-2-9 456,1 2-40,-1-11 1209,0-3-6570,-2-6 2528</inkml:trace>
  <inkml:trace contextRef="#ctx0" brushRef="#br0" timeOffset="130010.06">4104 4704 8738,'-28'-30'3521,"-2"3"119,9 3-2487,3 11-305,14 11-704,8 12 88,10 4 688,10 7-4577,2 3 2073</inkml:trace>
  <inkml:trace contextRef="#ctx0" brushRef="#br0" timeOffset="130369.28">4417 4719 10090,'0'0'3910,"-2"1"4325,-10 16-7642,9-9-539,0 0 0,1 0 0,-1 0 0,1 0 0,1 0 0,0 0 0,0 1 0,1-1 0,0 8-54,0-10 8,1 0 0,0 0 0,0 0-1,1-1 1,0 1 0,0 0 0,0-1 0,0 0-1,1 1 1,0-1 0,0 0 0,1 0 0,0 0-8,49 53 23,-45-50-16,24 21 15,-17-15-13,0 0 0,-1 1 0,0 1 0,1 3-9,-14-18 10,-1 0 0,1 1 0,0-1 0,0 0 0,-1 1 0,1-1 0,-1 1 0,1-1 0,-1 0 0,0 1 0,1-1 1,-1 1-1,0 0 0,0-1 0,0 1 0,0-1 0,0 1 0,0-1 0,-1 1 0,1-1 0,-1 1 0,1-1 0,-1 1-10,0 1 65,-1 0-1,0 0 1,0-1-1,0 1 0,0-1 1,0 1-1,-1-1 1,1 0-1,-1 0 1,1 0-1,-1 0-64,-9 5 316,1 0-1,-1-1 1,-1-1-1,1 0 1,-3 0-316,-66 13 1681,70-15-1501,-4 7-4075,1 0 984</inkml:trace>
  <inkml:trace contextRef="#ctx0" brushRef="#br0" timeOffset="132316.25">7375 5159 12203,'25'-27'5073,"-2"29"576,8-13-2792,-5 5-753,4-4-512,-7 5-511,0 1-409,-4 5-416,-1 0-32,-7 2 24,-7 1-16,-12 18-6561,-18 2 2312</inkml:trace>
  <inkml:trace contextRef="#ctx0" brushRef="#br0" timeOffset="131067.72">5627 4854 10434,'8'-61'4060,"-9"39"264,-11 8-2057,7 11-710,5 3-1435,-1 1 0,1 0 0,-1-1 0,1 1 0,0 0 0,-1-1 0,1 1 0,0 0 0,0 0 0,-1-1 0,1 1 0,0 0 0,0 0 0,0 0 0,0-1 1,0 1-1,0 0 0,0 0 0,0-1 0,0 1 0,1 0 0,-1 0 0,0 0 0,0-1 0,1 1 0,-1 0-122,6 36 347,-2-18-269,6 32 370,2 0-1,2 0 1,3-2-1,18 40-447,-34-87 13,1 1 1,0 0-1,-1 0 1,1-1-1,0 1 1,0-1-1,1 1 1,-1-1-1,0 0 1,1 0-1,-1 0 0,1 0-13,-2-2 37,0 1 0,0-1 0,0 1 0,0-1 0,1 0 0,-1 1 0,0-1 0,0 0 0,0 0 0,0 0 0,0 0 0,1 0 0,-1 0 0,0 0 0,0 0 0,0-1 0,0 1 0,0 0 0,0-1 0,1 1 0,-1 0 0,0-1-37,3-2 129,-1 0 0,1 0 0,-1-1 0,0 1 0,0-1 0,0 0 0,0 1 0,-1-1 0,1 0 0,-1-1 0,0 1 0,0 0 0,-1-1 0,1-1-129,33-120 1148,-23 80-840,14-40-308,-26 84 10,1 0 0,-1-1 0,1 1-1,0 0 1,0 0 0,0 0 0,0 0 0,0 0 0,0 0 0,1 0 0,-1 0 0,1 0-1,-1 1 1,1-1 0,-1 0 0,1 1 0,0-1 0,0 1 0,0 0 0,0 0 0,0 0-1,0 0 1,0 0 0,0 0 0,1 0 0,-1 1 0,0-1 0,0 1 0,1 0 0,-1-1-1,2 1-9,3 2-364,0 0 0,1 0-1,-1 1 1,0-1-1,-1 2 1,1-1 0,0 1-1,3 3 365,9 4-3590,2-1-657</inkml:trace>
  <inkml:trace contextRef="#ctx0" brushRef="#br0" timeOffset="131488.61">6127 4807 5689,'66'-20'4326,"-53"14"5033,-20 18-4867,5 1-4079,-9 112 2226,11-115-2468,0 0 0,0 0-1,1 1 1,1-1 0,-1 0-1,2 0 1,-1 0-1,1 0 1,1-1 0,3 9-171,-5-16 16,0-1 0,-1 1 0,1 0 0,0 0 0,0-1 0,0 1 0,0-1 0,0 1 0,0-1 0,0 0 0,1 0 1,-1 0-1,0 0 0,1 0 0,-1 0 0,1-1 0,-1 1 0,1-1 0,-1 0 0,1 0 0,-1 0 0,1 0 0,-1 0 0,1 0 0,-1-1 0,0 1 0,1-1 1,-1 0-1,1 0 0,0 0-16,6-2 43,-1 0 1,1 0 0,-1-1 0,0 0-1,0-1 1,0 0 0,5-5-44,-6 3 36,0-1 1,0 0-1,-1 0 1,0-1-1,0 0 1,-1 0-1,0 0 1,-1-1-1,0 1 0,-1-1 1,0 0-1,0 0 1,-1-1-1,0 1 1,-1-1-37,-1 10 461,-3 11-236,-1 28-146,3-27-72,1 6 12,0-1-1,2 0 1,-1 1-1,3 8-18,-2-21 10,-1 1-1,0 0 0,1 0 1,0-1-1,0 1 1,0-1-1,1 1 1,-1-1-1,1 0 0,0 0 1,0 0-1,0 0 1,1-1-1,0 0 1,-1 1-1,1-1 1,0 0-1,2 0-9,40 17 564,-24-15-5844,-2-3 865</inkml:trace>
  <inkml:trace contextRef="#ctx0" brushRef="#br0" timeOffset="131963.32">6819 4775 10802,'-3'-3'839,"-1"0"0,0 0 0,0 1 1,0-1-1,0 1 0,0 0 0,0 1 0,0-1 0,-1 1 0,1-1 0,-1 1 0,1 1 0,-2-1-839,2 0 369,-1 1 0,0 0 0,1 0-1,-1 1 1,0-1 0,1 1 0,-1 0 0,0 0 0,1 0-1,-1 1 1,-3 1-369,6-1 20,-1-1 0,0 1 0,1-1 0,-1 1 0,1 0 0,0-1 0,0 1 0,0 1 0,0-1 0,0 0 0,0 0-1,0 1 1,1-1 0,-1 1 0,1-1 0,0 1 0,-1 0 0,1 0 0,1-1 0,-1 1 0,0 0 0,1 0 0,-1 0 0,1 0-1,0 0 1,0 0 0,0 0 0,0 0 0,1 0 0,-1-1 0,1 1 0,0 0 0,0 0 0,0 0 0,0 0 0,0-1 0,0 1 0,1-1-1,-1 1 1,2 0-20,6 10 3,1 0-1,1-1 1,0-1-1,1 0 0,0 0 1,0-1-1,1-1 1,0 0-1,1-1 1,0 0-1,2-1-2,6 6 12,-1 0 0,0 1 0,-1 1 0,1 2-12,-17-15 3,-1 1 0,0 0 0,0 0 1,-1 0-1,1 0 0,-1 1 0,1-1 0,-1 1 0,0-1 0,0 1 1,0 0-1,-1 0 0,1 0 0,-1 0 0,0 1-3,-1-2 6,0 0 0,-1 0 0,1-1 0,-1 1 0,0 0 0,0-1-1,0 1 1,0-1 0,0 1 0,-1-1 0,1 1 0,-1-1 0,1 0 0,-1 0 0,0 1-1,0-1 1,0-1 0,0 1 0,0 0 0,0 0 0,-1-1 0,1 1 0,-1-1-6,-53 29 461,0 0 437,25-3-4732,19-8 515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2:25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42 146 1808,'0'-1'459,"-1"0"-1,1 0 1,0 1-1,-1-1 1,1 0-1,-1 0 1,1 1 0,-1-1-1,1 0 1,-1 1-1,1-1 1,-1 0-1,1 1 1,-1-1-1,0 1 1,0-1-1,1 1 1,-1-1-1,0 1 1,0 0-1,1-1 1,-1 1-1,0 0 1,0 0-1,0-1-458,0 3 195,0 0 0,0 0 0,1 0 1,-1 0-1,0 0 0,1 0 0,0 0 0,0 0 0,-1 0 0,1 0 0,0 0 0,1 0 0,-1 0 0,0 1-195,4 41 1089,1 0-1,9 32-1088,9 70 1831,-22-107-1250,-1-38-552,1 0-1,-1 0 1,0 0 0,0 1-1,0-1 1,0 0-1,0 0 1,-1 0-1,1 1 1,0-1 0,0 0-1,-1 0 1,1 0-1,-1 0 1,1 0-1,-1 0 1,1 0 0,-1 0-1,0 0 1,0 0-1,1 0 1,-1 0-1,0 0 1,0 0 0,0-1-1,0 1 1,0 0-1,0 0-28,-2-3 49,1 0 0,0 0 0,0-1 0,0 1 0,0 0 0,0-1 0,0 1 0,1-1 0,-1 1 0,1-1 0,0 0 0,-1 0 0,1 1 0,1-1 0,-1 0 0,0 0 0,0-2-49,-2-4 73,-3-11-58,1 1 1,1-1-1,0 0 1,2 0 0,0 0-1,1 0 1,1 0-1,1 0 1,1-3-16,2 5 1,0 1 0,1 0 0,1 0 0,1 0 0,0 1 0,1 0 0,0 0 0,2 1 0,0 0 0,0 1 0,5-4-1,-9 10-5,0 1-1,0 1 1,1-1-1,0 1 0,0 0 1,1 1-1,-1-1 0,1 1 1,0 1-1,0 0 1,1 0-1,0 0 0,-1 1 1,1 1-1,0-1 0,0 1 1,0 1-1,1 0 1,-1 0-1,0 1 0,0 0 1,8 1 5,-9 1-7,-1 1 0,1 0 0,-1 0 1,1 1-1,-1 0 0,0 0 0,-1 0 1,1 1-1,-1 0 0,0 1 0,0-1 0,0 1 1,-1 0-1,0 1 0,0-1 0,0 1 1,2 5 6,5 8-14,-1 0 0,-1 1 0,-1 0 0,-1 1 1,4 16 13,-3-7-7,-2 1 1,0 1 0,-3-1 0,0 1-1,-2 27 7,-2-49 25,-1 0-1,0 0 0,0 0 0,-1 0 0,-1 0 0,0 0 0,0-1 0,-1 1 0,0-1 1,-1 0-1,0 0 0,-1-1 0,0 1 0,0-1 0,-1 0 0,0-1 0,-1 0 0,-6 6-24,-5 1 280,0 0 0,-2-1 0,1-1 0,-23 10-280,36-20 44,0 0 0,1 0 1,-1 0-1,0-1 0,-1 0 1,1 0-1,0-1 1,0 0-1,-1 0 0,1-1 1,0 1-1,-1-2 0,1 1 1,-1-1-1,1 0 0,0-1 1,0 0-1,-4-1-44,10 3 2,1-1 1,-1 1-1,1 0 0,-1 0 0,1 0 1,-1-1-1,1 1 0,-1 0 0,1-1 1,0 1-1,-1 0 0,1-1 0,-1 1 1,1 0-1,0-1 0,-1 1 0,1-1 1,0 1-1,0-1 0,-1 1 0,1-1 1,0 1-1,0-1 0,0 1 0,0-1 1,0 1-1,-1-1 0,1 1 0,0-1 1,0 1-1,0-1-2,12-15 157,30-12-163,-36 24-168,3 0-1016,-1 0 0,0 0 0,1 1 0,0 0 0,0 1 0,0 0 0,3-1 1190,31-5-5496</inkml:trace>
  <inkml:trace contextRef="#ctx0" brushRef="#br0" timeOffset="505.29">768 497 6537,'0'-1'256,"-1"0"0,1 0-1,0 0 1,-1 0-1,1 0 1,-1 0-1,0 0 1,1 0 0,-1 0-1,0 1 1,0-1-1,1 0 1,-1 0 0,0 0-1,0 1 1,0-1-1,0 1 1,0-1-1,0 0 1,0 1 0,0 0-1,0-1 1,0 1-1,0 0 1,0-1-1,0 1 1,-1 0 0,1 0-1,0 0 1,-1 0-256,-2 0 379,1 1-1,-1 0 1,0 0 0,1 0 0,-1 1-1,1-1 1,-1 1 0,1-1 0,-1 1-1,0 1-378,-5 4 449,-1-1 0,1 2 0,1-1 0,0 1 0,0 0 0,-5 8-449,8-8 96,1 1-1,0-1 1,0 1 0,1 0 0,0 0-1,1 0 1,0 1 0,1-1 0,0 0-1,0 1 1,1-1 0,0 3-96,0-10 9,-1 1 0,1-1 1,0 1-1,1-1 0,-1 1 0,0-1 1,1 1-1,0-1 0,-1 1 0,1-1 0,0 0 1,0 1-1,0-1 0,0 0 0,1 0 1,-1 0-1,1 0 0,-1 0 0,1 0 1,0 0-1,0-1 0,-1 1 0,1 0 0,0-1 1,1 0-1,-1 1 0,0-1 0,0 0 1,0 0-1,1 0 0,-1-1 0,1 1 1,-1 0-1,0-1 0,1 1 0,-1-1 0,1 0 1,-1 0-1,1 0 0,-1 0 0,1-1 1,-1 1-1,1-1 0,-1 1 0,1-1 1,-1 0-1,1 0-9,3-2 29,0 0 0,0 0 0,0 0 0,0-1 0,-1 0 0,0 0 0,0-1 0,0 1 0,0-1-1,0 0 1,-1 0 0,0-1 0,0 1 0,-1-1 0,1 0 0,0-4-29,-2 7 19,0-1-1,-1 1 0,0-1 0,0 1 0,0-1 1,0 0-1,-1 1 0,1-1 0,-1 0 1,0 0-1,0 0 0,0 1 0,-1-5-18,0 6 10,1 0 0,-1 0 0,0-1 1,0 1-1,0 0 0,-1 0 0,1 0 0,0 0 0,-1 0 0,1 0 0,-1 1 0,0-1 0,0 0 0,0 1 0,1-1 0,-1 1 0,0 0 0,-1 0 0,1 0 0,0 0 0,0 0 0,-3-1-10,-17-2 79,22 3-91,-1 1 0,1 0-1,-1 0 1,1 0 0,-1 0 0,1 0-1,-1 0 1,1 0 0,-1 0 0,1 0-1,-1 0 1,1 1 0,-1-1 0,1 0-1,-1 0 1,1 0 0,0 0 0,-1 1-1,1-1 1,-1 0 0,1 0 0,0 1-1,-1-1 1,1 0 0,-1 1 0,1-1 0,0 1-1,0-1 1,-1 0 0,1 1 0,0-1-1,0 1 1,-1-1 0,1 1 0,0-1-1,0 0 1,0 1 0,0-1 0,0 1 12,0 0-986,0-1-2967,1 0 784,0 1-1753</inkml:trace>
  <inkml:trace contextRef="#ctx0" brushRef="#br0" timeOffset="968.64">862 572 1792,'48'-16'2365,"-48"16"-2056,1 1-1,0-1 1,-1 0 0,1 0 0,-1 0 0,1 0-1,0 1 1,-1-1 0,1 0 0,-1 0 0,1 1-1,-1-1 1,1 1 0,-1-1 0,1 0 0,-1 1-1,0-1 1,1 1 0,-1-1 0,1 1 0,-1-1-1,0 1 1,0-1 0,1 1 0,-1 0 0,0-1-1,0 1 1,1-1 0,-1 1 0,0-1 0,0 1-1,0 0 1,0 0-309,5 23 3819,-4-21-4109,3 16 1162,-2-14-691,-1 0 0,1-1 0,-1 1 0,-1 0-1,1 0 1,-1 0 0,1 0 0,-1 0 0,-1 0 0,1-1-1,-1 1 1,0 0 0,0 0 0,0 0 0,-2 3-181,0-4 1336,5-12-664,5-14-481,6-4-144,-11 21-42,0 0-1,1 0 1,-1 0-1,1 1 1,1-1-1,-1 1 1,0-1-1,1 1 1,0 0-1,0 1 1,0-1-1,1 0-4,-3 3 1,1-1 0,-1 1 0,0 0 0,0-1 0,1 1 0,-1 0 0,0 0 0,1 0 0,-1 1 0,1-1 0,0 1 0,-1-1 0,1 1 0,-1 0 0,1 0 0,0 0 0,-1 0 0,1 0 0,-1 1 0,1-1 0,-1 1 0,1 0 0,-1 0 0,1 0 0,-1 0 0,0 0 0,1 0 0,-1 1 0,0-1 0,0 1 0,0-1 0,0 1 0,0 0 0,0 0 0,-1 0 0,1 0 0,-1 0 0,2 2-1,4 6 26,1 1 0,-1 0 0,-1 0 0,0 1 1,-1 0-1,4 12-26,-9-22 4,1 1 1,0-1 0,-1 1 0,1-1-1,0 0 1,0 0 0,0 1-1,1-1 1,-1 0 0,0 0 0,1 0-1,-1 0 1,1 0 0,0-1-1,0 1 1,0-1 0,0 1-1,0-1 1,0 1 0,0-1 0,0 0-1,0 0 1,1 0 0,-1 0-1,1 0-4,29-4-3989,-20-1 309</inkml:trace>
  <inkml:trace contextRef="#ctx0" brushRef="#br0" timeOffset="1649">1238 696 1784,'11'-16'1147,"-8"13"-669,-1 0 1,0 0 0,0-1 0,0 1 0,0-1 0,0 0 0,-1 1-1,0-1 1,1-1-479,-1 13 9874,6 10-5855,4 15-2806,-11-33-1176,1 0 0,-1 1-1,0-1 1,0 1 0,0-1 0,1 0 0,-1 1-1,0-1 1,1 0 0,-1 1 0,0-1 0,1 0-1,-1 0 1,0 1 0,1-1 0,-1 0 0,1 0 0,-1 1-1,0-1 1,1 0 0,-1 0 0,1 0 0,-1 0-1,1 0 1,-1 0 0,1 0 0,-1 0 0,0 0-1,1 0 1,-1 0 0,1 0 0,-1 0 0,1 0-1,-1 0 1,1 0 0,-1-1 0,0 1 0,1 0-1,-1 0 1,1-1 0,-1 1 0,0 0 0,1 0-1,-1-1 1,0 1 0,1-1-37,19-9-38,22-23 84,-36 27-41,1 0-1,0 0 1,0 0 0,1 1 0,-1 1 0,1-1-1,1 1 1,5-2-5,-11 5 0,-1 1 1,0-1-1,0 1 0,0 0 1,1-1-1,-1 1 0,0 0 1,0 0-1,0 1 0,1-1 0,-1 0 1,0 1-1,0-1 0,0 1 1,0 0-1,0 0 0,0 0 1,0 0-1,0 0 0,0 0 0,0 0 1,0 1-1,-1-1 0,1 0 1,0 1-1,-1 0 0,1-1 1,-1 1-1,0 0 0,0 0 0,0 0 1,0 0-1,1 0 0,4 12 38,1-1-1,-2 1 1,0 1-1,3 13-37,2 3 108,-9-29-99,-1-1-1,1 0 0,0 0 1,0 1-1,0-1 0,1 0 1,-1 0-1,0 0 0,0 0 1,1-1-1,-1 1 0,0 0 1,1 0-1,-1-1 0,1 1 1,-1-1-1,1 1 0,-1-1 1,1 0-1,-1 1 0,1-1 1,-1 0-1,1 0 0,-1 0 1,1 0-1,-1-1 0,1 1 1,-1 0-1,1-1 0,-1 1 1,1-1-1,-1 1 0,1-1-8,61-21 110,-51 16-80,-3 3-15,0-1 1,0 0-1,-1-1 0,1 0 1,-1-1-1,0 1 0,-1-1 1,1-1-1,-1 1 0,-1-2 1,1 1-1,-1 0 0,0-1 1,-1 0-1,0-1 0,2-4-15,-6 12 6,-1 0 0,1 0 0,-1 0 1,0 0-1,1 0 0,-1 0 0,0 0 0,0 0 0,0 0 0,1 0 0,-1 0 0,-1 0 0,1 0 0,0 0 0,0 0 0,0 0 0,0 0 0,-1 0 0,1 0 0,0 0 0,-1 0 0,1 0 0,-1 0 0,1 0 1,-1 0-1,0 0 0,1 0 0,-1 1 0,0-1 0,1 0 0,-1 0 0,0 1 0,0-1 0,0 1 0,0-1 0,0 1 0,0-1 0,0 1 0,0-1 0,0 1 0,0 0 0,0-1 0,0 1 0,0 0 0,0 0 0,0 0 1,0 0-1,0 0 0,0 0 0,0 0 0,0 0 0,0 1 0,-1-1-6,-3 0 61,0 0 0,0 1 0,0-1 0,0 1 1,0 0-1,0 1 0,1-1 0,-1 1 0,0 0 1,-3 2-62,5-2 11,1-1 0,-1 1 0,1 0 0,0 0 1,0 0-1,-1 1 0,2-1 0,-1 0 1,0 1-1,0-1 0,1 1 0,0 0 1,-1-1-1,1 1 0,0 0 0,0 0 1,0 0-1,1 0 0,-1 0 0,1 0 0,0 0 1,0 0-1,0 0 0,0 0 0,0 0 1,0 0-1,1 0 0,0 0 0,-1 0 1,1 0-1,0-1 0,1 1 0,-1 0-11,1 1 5,1 1 0,-1-1 0,1 0 0,0 0 0,0 0 0,1-1 0,-1 1 0,1-1 0,0 1 0,0-1 0,0-1 0,0 1 0,0 0 0,1-1 0,-1 0 0,1 0 0,0 0 0,-1-1 0,6 1-5,8 1 115,0-1-1,1-1 1,-1 0 0,1-2 0,-1 0-1,0-1 1,1-1 0,-1-1 0,9-3-115,-14 3-951,0 0 0,-1-2 0,1 1 0,10-8 951,-1-4-3164</inkml:trace>
  <inkml:trace contextRef="#ctx0" brushRef="#br0" timeOffset="1979.48">1883 414 8650,'-44'-9'3217,"-6"-1"279,9 10-2520,5-3-119,14 12-625,6-4 48,12 1 104,8 4-3889,10 1 1521</inkml:trace>
  <inkml:trace contextRef="#ctx0" brushRef="#br0" timeOffset="2530.24">2032 651 8986,'-12'-5'5671,"8"2"356,18-6-4582,18-9-1173,-19 12-219,0-2 0,0 0 0,-1 0 0,0-1 0,0 0 1,3-5-54,-15 14 16,1-1 0,-1 1 0,1 0 0,-1-1 0,1 1 0,-1 0 1,1-1-1,-1 1 0,1-1 0,-1 1 0,1-1 0,-1 1 1,0-1-1,1 1 0,-1-1 0,0 1 0,0-1 0,1 1 0,-1-1 1,0 0-1,0 1 0,0-1 0,0 1 0,0-1 0,0 0 1,0 1-1,0-1 0,0 0 0,0 1 0,0-1 0,0 1 1,0-1-1,0 0 0,-1 1 0,1-1 0,0 1 0,0-1 0,-1 1 1,1-1-1,0 1 0,-1-1-16,0 0 38,0 1-1,0 0 1,0-1 0,0 1 0,0 0-1,0 0 1,0 0 0,-1 0 0,1 0 0,0 0-1,0 0 1,0 0 0,0 0 0,0 0-1,0 1 1,0-1 0,0 1 0,0-1-1,0 0 1,0 1 0,0 0 0,0-1 0,-1 1-38,-5 4 29,-1-1 1,1 1-1,0 1 1,1 0-1,-1 0 1,1 0-1,-2 4-29,-3 2 40,8-9-23,-1 1 0,1 0 0,0 1 0,0-1 0,0 0 0,0 1 0,1 0-1,0-1 1,0 1 0,0 0 0,0 0 0,1 0 0,0 1 0,0-1 0,0 0 0,1 0 0,0 1-1,0-1 1,0 0 0,1 0 0,-1 1 0,1-1 0,1 0 0,-1 0 0,1 0 0,0 0 0,0 0-1,0 0 1,0-1 0,1 1 0,0-1 0,0 0 0,0 1 0,1-1 0,-1-1 0,1 1 0,0 0 0,0-1-1,0 0 1,1 0 0,-1 0 0,1 0 0,-1-1 0,1 0 0,0 0 0,0 0 0,0-1 0,0 1-1,0-1 1,1 0 0,-1-1 0,1 1-17,8-2 30,0-1 1,-1 0-1,1-1 0,-1 0 1,1-1-1,-1 0 0,0-1 0,-1-1 1,1 0-1,-1-1 0,9-6-30,-14 8 19,1 0 0,-1 0 0,0-1 0,0 1-1,-1-2 1,0 1 0,0-1 0,0 0 0,-1 0 0,0 0-1,-1-1 1,1 0 0,-1 0 0,-1 0 0,0 0 0,0-1-1,0 1 1,0-8-19,-3 13 6,0 1 1,0-1-1,0 0 0,-1 0 0,0 0 0,1 0 0,-1 1 1,0-1-1,0 0 0,0 0 0,-1 1 0,1-1 0,-1 1 0,1-1 1,-1 1-1,0 0 0,0 0 0,0 0 0,0 0 0,0 0 1,-1 0-1,1 0 0,0 1 0,-1-1 0,1 1 0,-1 0 1,0-1-7,1 1-1,0 0 1,0 0 0,0 0-1,-1 1 1,1-1 0,0 0 0,-1 1-1,1 0 1,-1-1 0,1 1-1,0 0 1,-1 0 0,1 0 0,-1 1-1,1-1 1,0 0 0,-1 1 0,1 0-1,0-1 1,-1 1 0,1 0-1,0 0 1,0 1 0,0-1 0,0 0-1,0 1 1,0-1 0,0 1-1,1-1 1,-1 1 0,0 0 0,0 0 0,2-1-3,-1 0 0,1 1 0,-1-1 1,1 0-1,0 0 0,-1 0 0,1 0 1,0 1-1,0-1 0,0 0 0,0 0 1,0 0-1,0 1 0,0-1 0,0 0 1,1 0-1,-1 0 0,0 1 0,1-1 1,-1 0-1,0 0 0,1 0 0,0 0 1,-1 0-1,1 0 0,0 0 1,-1 0-1,1 0 0,0 0 0,0 0 1,0-1-1,0 1 3,38 30-34,-25-22 28,7 7 1,3 2 3,0 1 1,11 13 1,-29-27 1,-2 0 0,1 0 0,-1 0 1,1 1-1,-2 0 0,1 0 0,0 0 0,-1 0 1,-1 0-1,1 1 0,-1-1 0,0 1 1,1 4-2,-3-8 19,1 0 0,-1-1 0,0 1 0,-1 0 1,1 0-1,0-1 0,-1 1 0,1 0 0,-1-1 1,0 1-1,0 0 0,0-1 0,0 1 1,-1-1-1,1 0 0,0 1 0,-1-1 0,0 0 1,0 0-1,1 0 0,-1 0 0,0 0 0,-1 0 1,1-1-1,0 1 0,-2 0-19,-2 1-301,1 0 0,0-1-1,0 0 1,-1 0 0,0 0 0,1-1-1,-1 0 1,0 0 0,1 0 0,-1-1-1,0 0 1,-2 0 301,-2-3-2934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2:33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41 644 7234,'0'0'292,"-1"0"0,0 0 0,0-1 0,0 1 0,1 0 0,-1 0 0,0 0 0,0 0 0,0 0 0,1 0 0,-1 0 0,0 1 0,0-1 0,1 0 0,-1 0 0,0 1 0,0-1 0,1 0 0,-1 1 0,0-1 1,1 1-1,-1-1 0,0 1 0,1-1 0,-1 1 0,1-1 0,-1 1 0,0 0-292,-7 26 3815,10 46-2172,0-53-757,4 7 373,-6-28-1171,1 1-1,-1-1 1,1 0-1,-1 0 1,1 0 0,-1 0-1,0 0 1,0 0 0,1 0-1,-1 0 1,0 0 0,0 0-1,0 0 1,0 0 0,0 0-1,0 0 1,0 0 0,-1 0-1,1 0 1,0 1-1,0-1 1,-1 0 0,1 0-1,-1-1-87,-15-151 1409,15 146-1350,-4-66 291,5 67-336,0 1 1,0-1-1,0 1 0,1-1 0,0 1 1,0 0-1,1-1 0,-1 1 1,1 0-1,0 0 0,2-2-14,-3 5 1,0 1 0,1-1-1,-1 1 1,1 0-1,-1-1 1,1 1-1,0 0 1,-1 0 0,1 0-1,0 1 1,0-1-1,0 0 1,0 1-1,0-1 1,0 1 0,0-1-1,0 1 1,0 0-1,0 0 1,0 0-1,0 0 1,0 0-1,0 0 1,0 1 0,-1-1-1,1 1 1,0-1-1,1 1 0,59 25-58,-46-18-42,21 8-1562,2-1-1,21 4 1663,-36-12-1441,1-1 0,0-2 1,0 0-1,0-2 0,0 0 0,1-2 0,14-2 1441,-38 2 28,1-1 0,0 1-1,0-1 1,-1 0 0,1 1 0,-1-1 0,1 0-1,0-1 1,-1 1 0,0 0 0,1-1 0,-1 1 0,0-1-1,0 0 1,0 0 0,0 0 0,0 0 0,0 0-1,-1 0 1,1 0 0,0-1 0,-1 1 0,0 0-1,0-1 1,0 1 0,0-1 0,0 0 0,0 0-28,-1 1 175,0 0 0,1 0 0,-1 0 1,-1-1-1,1 1 0,0 0 0,0 0 0,-1 0 1,1 0-1,-1 0 0,0 0 0,0 0 0,1 0 1,-1 0-1,0 0 0,-1 1 0,1-1 0,0 0 1,0 1-1,-1-1 0,1 0 0,-1 1 1,0 0-1,1-1 0,-1 1 0,0 0 0,0 0 1,0 0-1,1 0 0,-1 0 0,0 0 0,0 1 1,0-1-1,-1 1 0,1-1 0,0 1 0,0 0-175,-4-1 160,-1 1-1,1-1 0,-1 1 0,1 1 1,0-1-1,-1 1 0,1 0 0,0 1 1,0-1-1,0 1 0,0 0 0,0 1 0,0 0 1,0 0-1,1 0 0,-1 0 0,1 1 1,0 0-1,0 0 0,1 0 0,-1 1 1,1 0-1,0 0 0,0 0 0,-3 5-159,4-7 24,1 1 0,-1 0 0,1 0 0,0 0 0,0 0-1,1 0 1,-1 1 0,1-1 0,0 0 0,0 1 0,0-1 0,1 1-1,-1-1 1,1 1 0,0-1 0,0 1 0,1-1 0,-1 1 0,1-1-1,0 1 1,1-1 0,-1 0 0,1 1 0,-1-1 0,1 0 0,1 0-1,-1 0 1,0 0 0,1-1 0,0 1 0,0-1 0,0 1 0,0-1-1,0 0 1,1 0 0,1 1-24,8 4-43,0 0 0,0 0 0,1-1 0,-1-1 0,2 0 0,-1-1 0,1 0 0,-1-1 0,1-1 1,0 0-1,1-1 0,-1-1 0,0-1 0,0 0 43,-11 0-611,-1-1 0,0 0 1,0 1-1,0-2 0,0 1 1,0 0-1,0-1 0,0 1 1,0-1-1,0 0 0,1-1 611,10-13-4966</inkml:trace>
  <inkml:trace contextRef="#ctx0" brushRef="#br0" timeOffset="337.16">631 468 3009,'-26'-53'4000,"-2"12"-647,-17-5 360,7 7-1609,-9 2-223,2 11-841,-4 7-296,6 15-392,2 2-136,10 8-40,5 9-40,13 5-208,15-2-4024,11-2 1263</inkml:trace>
  <inkml:trace contextRef="#ctx0" brushRef="#br0" timeOffset="672.24">695 289 8970,'14'42'7008,"23"14"-3287,3 5-1939,-33-44-1481,0 0 1,-1 1-1,0 0 1,-2 0 0,0 0-1,-1 0 1,0 12-302,-2-17 131,-1 0 0,0 0 0,0 0 0,-1-1 0,-1 1 0,0 0 0,-1-1 0,-1 1 0,1-1 0,-2 0 0,-3 8-131,7-19 35,0 1 1,1 0-1,-1 0 0,0-1 0,0 1 0,0 0 0,0-1 0,0 1 1,0-1-1,0 0 0,-1 1 0,1-1 0,-1 0 0,1 0 0,-1 0 1,1 0-1,-1 0 0,1 0 0,-1 0 0,0 0 0,0 0 0,1-1 1,-1 1-1,0-1 0,0 0 0,0 1-35,0-2 47,0 0 1,0 0-1,0 0 1,0 0-1,0 0 1,0 0-1,1 0 0,-1-1 1,1 1-1,-1-1 1,1 1-1,-1-1 1,1 0-1,0 1 0,-1-1 1,1 0-1,0 0 1,0 0-1,1 0-47,-7-11 164,2-1 0,-1 0 0,2 0 0,0-1-1,1 1 1,0-1-164,-3-32 94,3 0-1,1 0 0,2-1 1,3 1-1,1 0 0,3 0 1,8-30-94,-9 59-2,0 1 1,1 1 0,1-1 0,0 1-1,2 1 1,-1 0 0,2 0 0,0 1-1,1 0 1,0 1 0,11-9 1,-14 14-2,0 1 1,0 0-1,1 0 1,0 1-1,1 1 1,-1 0-1,1 0 0,8-2 2,-12 5 5,0 0-1,1 1 0,-1 0 0,0 0 0,1 0 0,-1 1 1,0 0-1,1 1 0,-1 0 0,0 0 0,0 0 0,0 1 1,1 0-1,-1 1-4,-3-2-84,1 1 0,-1 0 1,0 0-1,0 1 0,0 0 0,0-1 1,-1 1-1,1 0 0,-1 1 1,0-1-1,1 0 0,-1 1 0,-1 0 1,1 0-1,-1 0 0,1 0 0,-1 0 1,0 0-1,-1 1 84,1 0-612,0 1 1,-1 0-1,1-1 1,-2 1-1,1 0 1,0 0-1,-1 0 0,0 0 1,-1 2 611,-7 32-4578</inkml:trace>
  <inkml:trace contextRef="#ctx0" brushRef="#br0" timeOffset="1055.95">744 545 9482,'-19'-8'3057,"13"3"671,8 4-2791,9-3-9,10 0-440,7 1-224,4 0-184,8 1-16,-3 0-24,5 6 72,-9 5-144,3-1-744,-11 1-720,1 5-2329,-8-6-296</inkml:trace>
  <inkml:trace contextRef="#ctx0" brushRef="#br0" timeOffset="1392.55">1097 572 1224,'10'2'14714,"-1"3"-9006,-6-3-5583,0 0-1,0-1 1,0 1-1,1-1 0,-1 0 1,0 0-1,1 0 0,-1 0 1,0-1-1,3 1-124,4-1 114,1-1 0,0 0 1,-1-1-1,1 0 0,-1 0 0,1-1 0,-1 0 0,0-1 0,0-1 0,-1 1 0,1-1 1,-1-1-1,0 0 0,0 0 0,-1-1 0,7-7-114,-14 13 18,0 1-1,0-1 1,0 0-1,0 0 1,0 0 0,0-1-1,-1 1 1,1 0 0,0 0-1,-1 0 1,1 0 0,-1-1-1,0 1 1,1 0-1,-1-1 1,0 1 0,0 0-1,0-1 1,0 1-18,0 0 18,0 0 0,0 1 0,-1-1 0,1 0 0,0 1 0,-1-1 0,1 0 0,-1 1-1,1-1 1,-1 1 0,1-1 0,-1 1 0,1-1 0,-1 1 0,0-1 0,1 1 0,-1 0 0,0-1 0,1 1 0,-1 0 0,0-1 0,1 1 0,-2 0-18,-2-1 41,0 0 1,-1 1-1,1-1 1,0 1-1,-1 0 1,1 0-1,-1 1 1,1-1-1,0 1 1,-1 0-42,-12 4 30,1 0 0,-1 2-1,1 0 1,0 1 0,1 0 0,0 1 0,0 1 0,-4 5-30,13-11 8,0 0 0,1 1 0,0 0 0,0 0-1,0 0 1,0 1 0,1 0 0,0 0 0,1 0 0,-1 0 0,1 0 0,0 1 0,0-1 0,1 1 0,0 0 0,0 0 0,1 0 0,0 0 0,0 0-1,1 0 1,-1 0 0,2 1-8,-1-4 7,1 0 0,0 0 0,0 0 0,0 0 0,1 0-1,0 0 1,-1 0 0,1-1 0,1 1 0,-1-1 0,0 1 0,1-1-1,0 0 1,0 0 0,0 0 0,0 0 0,0-1 0,0 1 0,1-1-1,-1 0 1,1 0 0,0 0 0,0 0 0,-1-1 0,1 1 0,0-1-1,0 0 1,1 0 0,-1-1 0,0 1 0,0-1 0,3 0-7,9 1 27,-1-1 1,1 0-1,-1-1 1,0-1 0,1 0-1,-1-2 1,0 1-1,5-3-27,-5 0 43,1-1 0,-1 0 0,12-9-43,19-14-4188,-10 3 943</inkml:trace>
  <inkml:trace contextRef="#ctx0" brushRef="#br0" timeOffset="1393.55">1453 596 3113,'-52'-158'4073,"14"126"-625,3 11-207,-5 1-777,3 2-911,-2 6-441,5 2-552,4 5-192,11 2-280,4 5 88,11 0-128,10 9-336,7-3-320,11 6-3401,3 1 545</inkml:trace>
  <inkml:trace contextRef="#ctx0" brushRef="#br0" timeOffset="2239.85">1494 636 3969,'7'34'4222,"-3"-20"-2908,0 0 0,-1 0 1,-1 1-1,-1-1 0,0 0 0,0 1 1,-2-1-1,0 0 0,0 1-1314,1-15 69,0 1 0,0 0 0,0-1 0,0 1 0,0 0 0,0-1 0,-1 1 0,1-1 0,0 1 0,0 0 0,0-1 0,0 1 0,-1-1 0,1 1 0,0-1 0,-1 1 0,1-1 0,0 1 0,-1-1 0,1 1 0,-1-1 0,1 1 0,-1-1 0,1 0 0,0 1 0,-1-1 0,0 0 0,1 1 0,-1-1 0,1 0 0,-1 0 0,1 1 0,-1-1 0,0 0 0,1 0 0,-1 0 0,1 0 0,-1 0 0,0 0 0,1 0 0,-1 0 0,1 0 0,-1 0 0,0 0 0,1 0 0,-1-1 0,1 1 0,-1 0 0,0 0 0,1-1 0,-1 1 0,1 0 0,-1-1 0,1 1 0,-1 0 0,1-1 0,0 1 0,-1-1 0,1 1 0,-1-1 0,1 1 0,0-1 0,-1 1 0,1-1 0,0 0-69,-23-34 1608,21 29-1540,0-1-1,0 0 0,0 0 0,1 0 1,0-1-1,0 1 0,1 0 0,0 0 1,0-1-1,0 1 0,1 0 0,0 0 1,1 0-1,1-4-67,-1 7 29,0-1 1,0 1-1,1 0 1,-1 1-1,1-1 1,0 0-1,0 1 0,0 0 1,1-1-1,-1 1 1,1 1-1,0-1 1,-1 0-1,1 1 1,1 0-1,-1 0 1,0 0-1,0 0 0,1 1 1,-1 0-1,1 0 1,-1 0-1,2 0-29,17-2 5,0 1-1,0 1 1,1 1-1,-1 1 1,4 2-5,-8-1 5,1-1 0,0 0 0,0-2 1,0 0-1,0-1 0,-1-1 0,3-1-5,-21 3 2,0 1 0,1 0 0,-1 0-1,0-1 1,0 1 0,0-1 0,1 1 0,-1-1 0,0 0 0,0 1-1,0-1 1,0 0 0,0 0 0,0 0 0,-1 0 0,1 0 0,0 0-1,0 0 1,0 0-2,-1 0 2,0 0 0,0 0 0,0 1 0,0-1 0,0 0 0,0 1 0,0-1 0,0 0 0,0 0 0,0 1 0,0-1 0,0 0 0,-1 0 0,1 1 0,0-1 0,-1 0 0,1 1 0,0-1 0,-1 1 0,1-1 0,-1 0 0,1 1 0,-1-1-2,-2-2 5,1 1 0,-1 0-1,0-1 1,0 1 0,0 1-1,0-1 1,-1 0 0,1 1-1,0-1 1,-1 1 0,1 0-1,-3 0-4,-2 0 3,1 1 1,-1 0-1,1 0 0,0 1 0,0 0 0,-1 0 1,1 1-1,0 0 0,0 0 0,0 1 0,0 0 1,1 0-1,-1 0 0,1 1 0,0 0 0,0 0 1,0 1-1,-3 2-3,7-5 4,-1 1-1,0-1 1,1 1 0,0 0-1,-1 0 1,1 0 0,0 0-1,0 0 1,1 0 0,-1 0-1,1 1 1,0-1 0,-1 1-1,2-1 1,-1 1 0,0-1-1,1 1 1,-1-1 0,1 1-1,0 0 1,0-1 0,1 1-1,-1-1 1,1 1 0,-1 0 0,1-1-1,0 1 1,1-1 0,-1 0-1,1 1 1,-1-1 0,1 0-1,0 0 1,0 0 0,0 0-1,1 0 1,-1-1 0,1 2-4,4 2 7,0 0 1,1 0 0,0 0-1,0-1 1,0 0-1,0-1 1,1 0 0,-1 0-1,1 0 1,0-1 0,1-1-1,-1 0 1,0 0 0,1-1-1,-1 0 1,0 0-1,1-1 1,-1 0 0,1-1-1,-1 0-7,-1 0 12,0 1 0,0-2-1,0 1 1,-1-1 0,1 0-1,-1-1 1,1 1-1,-1-2 1,0 1 0,0-1-1,0 0 1,-1 0 0,1-1-1,-1 0 1,0 0 0,0 0-1,-1-1 1,0 0 0,0 0-1,0 0 1,-1-1-1,0 1 1,0-1 0,1-2-12,-1-1-1,-1 11-8,-1 22-16,0 4 13,8 91 36,-10-117-23,0-1 0,0 0 0,0 0 0,0 1 0,0-1-1,0 0 1,1 0 0,-1 1 0,0-1 0,0 0 0,0 0 0,0 1 0,0-1 0,0 0 0,0 0-1,0 0 1,1 1 0,-1-1 0,0 0 0,0 0 0,0 0 0,1 1 0,-1-1 0,0 0 0,0 0-1,0 0 1,1 0 0,-1 0 0,0 0 0,0 0 0,1 1 0,-1-1 0,0 0 0,0 0 0,1 0-1,-1 0 1,0 0 0,0 0 0,1 0 0,-1 0 0,0 0 0,0 0 0,1 0 0,-1-1-1,14-8 26,16-25 0,-23 26-21,10-12 4,0 1 0,1 1-1,1 0 1,1 2 0,0 0-1,6-1-8,-25 16-2,1 0 0,-1 0 0,1 1-1,-1-1 1,1 1 0,-1-1 0,1 1 0,-1 0-1,1 0 1,0 0 0,-1 0 0,1 0-1,0 0 1,-1 0 0,1 0 0,-1 0-1,1 1 1,-1-1 0,1 1 0,0-1-1,-1 1 1,1 0 2,2 1-2,0 1-1,0-1 1,-1 1 0,1 0-1,-1 0 1,0 1 0,0-1-1,2 3 3,6 8 6,-2 1 0,1 1-1,-2-1 1,0 1-6,-5-8 53,1 0 1,1 0-1,-1-1 0,1 1 0,1-1 1,-1 0-1,1-1 0,1 1-53,-5-5-701,0-1 1,1 1-1,-1 0 0,1-1 0,-1 1 1,1-1-1,0 0 0,-1 0 0,1 0 1,1 0 700,4 0-5053</inkml:trace>
  <inkml:trace contextRef="#ctx0" brushRef="#br0" timeOffset="2956.38">2765 684 5969,'-3'-32'1513,"2"28"-933,0 1-1,0 0 1,0 0-1,0 0 1,0 0-1,-1 0 0,1 0 1,-1 1-1,0-1 1,0 0-1,-1-1-579,0 2 449,0 0 0,0 0-1,0 0 1,0 0-1,0 0 1,-1 1 0,1-1-1,0 1 1,-1 0 0,1 0-1,-1 0 1,1 1-1,-1-1 1,1 1 0,-1 0-1,0 0 1,1 0 0,-1 0-1,1 1 1,-3 0-449,1 0 130,-1 0 0,1 0 0,0 0 0,-1 1 0,1 0 0,0 0 0,0 1 1,0 0-1,1-1 0,-1 1 0,1 1 0,-1-1 0,1 1 0,0 0 0,0 0 0,1 0 0,-1 0 0,1 0 0,0 1 1,0 0-1,0 0 0,1 0 0,0 0 0,0 0 0,0 0 0,0 0 0,1 1 0,0-1 0,0 6-130,-1-3 50,1 0 0,1 0 0,-1 1 0,2-1 0,-1 0 0,1 0 0,0 1 0,1-1 0,0 0 0,0 0 0,0 0 0,1-1 0,1 1 0,-1-1 0,1 1 0,0-1 0,1 0 0,0-1 0,5 6-50,-7-8 28,1-1 0,0 0 0,0 0 1,1 0-1,-1 0 0,1-1 0,-1 0 0,1 0 0,0 0 0,0 0 0,0-1 0,0 0 0,0 0 1,0 0-1,1 0-28,5-1 36,-1 0 1,1 0 0,0-1 0,-1-1-1,1 0 1,-1 0 0,5-2-37,11-5 48,0-1-1,-1-1 1,0-1 0,-1-1 0,11-9-48,-20 14 21,-1-1 1,0-1 0,0 0 0,-1-1-1,0 0 1,-1-1 0,-1-1 0,0 0-1,0 0 1,6-12-22,-16 24 2,0-1 0,-1 1 0,1 0 0,0-1 0,0 1 0,-1-1 0,1 1 0,-1-1 0,1 1 0,-1-1 0,0 1 0,1-1 0,-1 1 0,0-1 0,0 0 0,0 1 0,-1-1 0,1 1 0,0-1 0,0 0 0,-1 1 0,1-1 0,-1 1 0,1-1 0,-1 1 0,0 0 0,0-1 0,1 1 0,-1 0 0,0-1 0,0 1 0,0 0 0,-1 0 0,1 0 0,0 0 0,0 0 0,-1 0 0,1 0 0,0 0 0,-1 0 0,1 1 0,-1-1 0,1 1 0,-1-1 0,1 1 0,-1-1 0,1 1 1,-1 0-1,0 0 0,1 0 0,-1 0 0,0 0-3,-7-1 1,1 1-1,-1 0 0,0 0 0,1 1 1,-1 0-1,1 0 0,-1 1 0,1 0 0,-2 1 1,6-1 0,0-1 0,-1 1 0,1 0 0,0 1 0,0-1-1,0 1 1,1-1 0,-1 1 0,1 1 0,-1-1-1,1 0 1,0 1 0,0-1 0,1 1 0,-1 0-1,1 0 1,-1 0 0,1 0 0,1 1 0,-2 2 0,2-3 18,1-1 0,0 1 1,-1-1-1,1 1 0,1-1 0,-1 1 1,0-1-1,1 1 0,0-1 0,0 0 1,0 1-1,0-1 0,1 0 0,-1 0 1,1 1-1,-1-1 0,1-1 1,0 1-1,1 0 0,-1 0 0,0-1 1,1 1-1,-1-1 0,1 0 0,0 0 1,0 0-1,1 1-18,5 3 75,0-1 0,1 0 0,0-1 0,0 0 0,0 0 0,0-1 0,0 0 0,1-1 0,9 1-75,21 1 185,0-2 1,1-2-186,43 3 496,-82-3-525,20 1-1868,-2-3-3279,-3-4-101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3:06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410 131 2393,'37'-97'5129,"-36"97"-4941,-1-1 0,1 0 0,-1 0 0,0 0 0,1 0 1,-1 0-1,0 0 0,0 0 0,0 0 0,0 0 0,0 0 0,0 0 1,0 0-1,0 1 0,0-1 0,-1 0 0,1 0 0,0 0 0,0 0 1,-1 0-1,1 0 0,-1 0 0,1 0 0,-1 1 0,1-1 1,-1 0-1,1 0 0,-1 0-188,-1 0 220,0 0 0,0 0 0,0 0 0,0 0 0,1 1 1,-1-1-1,0 1 0,0-1 0,0 1 0,0-1 0,0 1 0,-1 0 0,1 0-220,-64 7 2443,63-6-2226,-25 5 148,2 1 1,-1 1 0,1 1 0,0 2 0,1 0 0,0 2 0,1 0-1,0 2 1,1 1 0,1 0 0,1 2 0,-4 4-366,23-20 17,0 0 0,0 0 0,0 1 0,0-1 0,0 1 0,0-1 0,1 1 0,-1-1 0,1 1 0,0 0 0,0 0 0,0-1 0,0 1 0,0 0 1,1 0-1,-1 0 0,1 0 0,0 0 0,0 1-17,0-2 6,1 1-1,0-1 1,0 1 0,0-1 0,0 0 0,0 0 0,1 0 0,-1 0 0,1 0 0,0 0-1,-1 0 1,1 0 0,0-1 0,0 1 0,0 0 0,0-1 0,0 0 0,0 1 0,1-1 0,-1 0-1,0 0 1,3 0-6,87 33 47,-55-22-33,0 2-1,-1 1 1,5 5-14,-32-15 4,1 1 0,-1-1 0,-1 2 0,0-1 0,1 1 0,-2 0 0,1 1 0,-1 0 0,0 0 0,-1 1 0,0-1 0,0 1 0,2 8-4,-6-13 8,0 1-1,0-1 0,-1 1 1,0-1-1,0 1 0,0 0 1,-1-1-1,1 1 0,-1 0 1,0 0-1,0-1 0,-1 1 1,0 0-1,0 0 1,0-1-1,0 1 0,0-1 1,-1 1-1,0-1 0,0 0 1,0 1-1,-1-1 0,0 0 1,1 0-1,-4 2-7,1 0 48,0-1-1,-1 1 1,1-1-1,-1-1 1,-1 1 0,1-1-1,-1 0 1,1 0-1,-1-1 1,0 0-1,-1 0 1,1-1 0,0 0-1,-1 0 1,-4 0-48,-7 1 77,-1 0 1,1-2-1,-1 0 1,0-2 0,1 0-1,-1-1 1,-1-1-78,20 3 6,0 0 0,0 0 1,0 0-1,0 0 0,0 0 1,1 0-1,-1 0 1,0-1-1,0 1 0,0 0 1,0 0-1,1-1 0,-1 1 1,0 0-1,0-1 0,1 1 1,-1-1-1,0 1 1,1-1-1,-1 0 0,1 1 1,-1-1-1,0 1 0,1-1 1,-1 0-1,1 0 0,0 1 1,-1-1-1,1 0 1,0 0-1,-1 1 0,1-1 1,0 0-1,0 0 0,-1 0 1,1 0-1,0 1 0,0-1 1,0 0-1,0 0 1,0 0-1,1 0-6,22-29-2410,-20 27 1475,17-19-1782</inkml:trace>
  <inkml:trace contextRef="#ctx0" brushRef="#br0" timeOffset="493.61">684 241 8730,'-1'-7'1504,"1"-1"0,0 1 0,0 0 0,0-1 1,1 1-1,0 0 0,1-2-1504,-5 32 5156,4 24-4768,0-22-42,-3 16 113,1 11 582,3 45-1041,-1-84 61,1 0 1,0 0-1,0 0 1,2-1-1,0 1 0,0 0 1,1-1-1,0 0 1,4 5-62,-7-13 10,1 0 0,-1 0 0,1-1 0,0 1 0,-1-1 1,1 0-1,1 0 0,-1 0 0,0 0 0,1 0 0,0-1 0,-1 0 0,1 1 1,0-1-1,0-1 0,0 1 0,0-1 0,1 1 0,-1-1 0,0 0 0,1-1 0,-1 1 1,0-1-1,1 0 0,-1 0 0,1 0 0,-1-1 0,0 1 0,1-1 0,-1 0 1,0 0-1,1-1 0,-1 1 0,0-1 0,2-1-10,2-1 20,-1-1 0,0 1 0,0-1 0,0 0 0,-1 0-1,0-1 1,0 0 0,0 0 0,0-1 0,-1 1 0,0-1 0,-1 0 0,0 0-1,0-1 1,0 0 0,-1 1 0,0-1 0,1-6-20,2-20 169,-2-1-1,-1 0 1,-2-23-169,0 21 191,1 0 0,1 0 0,6-19-191,-9 56 12,0 0 1,0-1-1,0 1 1,0 0-1,0 0 1,0-1 0,0 1-1,0 0 1,0 0-1,0-1 1,0 1-1,1 0 1,-1 0-1,0-1 1,0 1-1,0 0 1,0 0-1,1 0 1,-1 0-1,0-1 1,0 1-1,0 0 1,1 0-1,-1 0 1,0 0-1,0 0 1,1-1-1,-1 1 1,0 0-1,0 0 1,1 0 0,-1 0-1,0 0 1,0 0-1,1 0 1,-1 0-1,0 0 1,1 0-1,-1 0 1,0 0-1,0 0 1,1 0-1,-1 0 1,0 1-1,0-1 1,1 0-1,-1 0 1,0 0-1,0 0 1,0 0-1,1 0 1,-1 1-1,0-1 1,0 0 0,0 0-1,1 0 1,-1 1-1,0-1 1,0 0-1,0 0 1,0 1-1,0-1-12,18 21-986,-8-9-2548,9 4 130</inkml:trace>
  <inkml:trace contextRef="#ctx0" brushRef="#br0" timeOffset="1079.18">1161 222 8034,'2'-3'603,"20"-31"939,-14 25 5016,12 51-4390,-2 1 0,-2 0 0,3 20-2168,-14-44 171,-2 0 0,0-1-1,0 1 1,-2 0 0,-1 0 0,0 0 0,-1 0 0,-1 0 0,-3 13-171,4-29 25,1 0 1,-1 0 0,0 0 0,0 0 0,0 0 0,0-1 0,-1 1-1,1 0 1,-1-1 0,0 1 0,1-1 0,-2 1-26,2-2 27,0 0 0,0-1 0,1 1 0,-1-1 0,0 1 0,0-1 0,0 1 0,0-1 0,0 1 1,0-1-1,0 0 0,0 1 0,0-1 0,0 0 0,0 0 0,0 0 0,0 0 0,0 0 0,0 0 0,0 0 0,0 0 1,0 0-1,-1-1-27,-1-1 62,-1 1 1,1-1 0,0 0 0,0-1 0,0 1-1,0-1 1,0 1 0,0-1 0,1 0 0,-1 0-1,1 0 1,0 0 0,0 0 0,0 0-1,0-1 1,1 1 0,-1-3-63,-4-8 43,1-1 0,1 0 1,0 0-1,1 0 0,1-1 0,0 1 0,1 0 0,1-1 1,0 1-1,1-1 0,1 1 0,1-1 0,0 1 0,1-2-43,1-1-2,0 1 0,2-1-1,0 1 1,1 0-1,1 0 1,0 1-1,1 1 1,1-1-1,1 1 1,0 1 0,9-8 2,-14 16-6,2 1 0,-1 0 0,0 0 0,1 0 0,0 1 0,0 0 1,0 1-1,1 0 0,-1 1 0,1 0 0,-1 0 0,1 1 0,0 0 1,9 1 5,-14 0-3,0 0 0,0 0 0,0 1 0,0 0 0,0 0 0,0 0 0,0 1 0,0 0 0,0-1 0,-1 2 0,1-1 0,-1 1 0,3 1 3,-4-2 0,-1 1-1,1-1 1,-1 1-1,0 0 0,0 0 1,0-1-1,0 1 0,0 0 1,-1 1-1,1-1 0,-1 0 1,0 0-1,0 1 1,0-1-1,0 1 0,-1-1 1,1 1-1,-1-1 0,0 1 1,0-1-1,0 1 1,-2 5 2,1-1-1,-1 1 1,-1-1-1,0 1 1,0-1 0,0 0-1,-1 0 1,0 0-1,-1-1 1,1 1 0,-2-1-1,1 0 1,-1-1-1,0 1 1,0-1-1,-1 0 1,0-1 0,0 0-1,-4 3-1,-9 6 8,0-2 0,-1 0 0,0-1 0,0-1 0,-1-1-1,-19 4-7,21-8 8,-1 0 0,0-2-1,-7 0-7,98 18-19,-44-13 80,54 15 251,-1 3 1,73 36-313,-102-32 157,-30-14-4500,-9-4 503</inkml:trace>
  <inkml:trace contextRef="#ctx0" brushRef="#br0" timeOffset="1685.42">1733 274 6953,'-12'-12'2371,"-3"0"3826,14 12-6043,1 1 0,-1-1 0,0 0 0,1 1 0,-1-1 0,1 0-1,-1 1 1,1-1 0,-1 1 0,1-1 0,-1 1 0,1-1 0,-1 1 0,1-1 0,0 1 0,-1-1 0,1 1 0,0 0 0,-1-1 0,1 1 0,0 0 0,0-1 0,0 1 0,0 0 0,-1-1 0,1 1 0,0 0 0,0-1 0,1 2-154,-7 34 1115,2 0 1,2 1 0,1 0-1,4 30-1115,-1 23 689,-7-30-376,3-46-255,1 1 0,0 0 0,1 0-1,0 0 1,2-1 0,-1 1 0,2 1-58,-5-31 103,0 1 0,1-1 0,1 0-1,0 1 1,2-9-103,-1-26 87,-3-11-34,3 0-1,2 0 0,7-31-52,-8 75-3,1 1 1,0 0 0,1 0-1,1 0 1,0 0 0,1 1-1,0 0 1,1 0 0,1 0-1,1 1 1,-1 0-1,2 1 1,0 0 0,0 0-1,1 1 1,2-1 2,-8 9 2,0-1-1,0 0 1,0 1-1,1 0 1,-1 0-1,1 1 1,-1-1-1,1 1 1,0 1-1,0-1 1,0 1-1,0 0 1,0 0-1,0 1 1,1-1-1,-1 1 1,0 1-1,0-1 1,0 1 0,0 0-1,0 1 1,0-1-1,2 2-1,-1 0 13,0 1 0,0 0 0,0 0 0,0 1 0,-1 0 0,0 0 0,0 0-1,0 1 1,-1 0 0,0 0 0,0 1 0,0-1 0,-1 1 0,0 0 0,0 0 0,-1 0 0,2 6-13,5 21 53,-1 1 0,-2 0 0,-1 0 0,-2 0 0,-1 1 0,-2 0 0,-2 0-53,10 118 128,0-113-85,-6-32-8,-1 1 1,1-1-1,-2 1 1,1 0-1,-2 0 1,1 7-36,-1-17-37,-1 0 1,1 0-1,0 0 1,0 1-1,0-1 1,0 0 0,-1 0-1,1 0 1,0 0-1,0 0 1,0 0 0,-1 1-1,1-1 1,0 0-1,0 0 1,-1 0 0,1 0-1,0 0 1,0 0-1,-1 0 1,1 0-1,0 0 1,0 0 0,-1 0-1,1 0 1,0 0-1,0 0 1,-1 0 0,1 0-1,0 0 1,0-1-1,-1 1 1,1 0 0,0 0-1,0 0 1,0 0-1,-1 0 1,1-1-1,0 1 1,0 0 0,0 0-1,0 0 1,-1 0-1,1-1 1,0 1 36,-15-11-7361,-10-12 2227</inkml:trace>
  <inkml:trace contextRef="#ctx0" brushRef="#br0" timeOffset="2016.93">1733 443 6969,'-35'-11'3361,"5"-3"424,25-2-1617,-1 4-303,9 8-489,2 2-264,6 4-487,15 0-201,5 2-184,17 0-48,7 1-104,10 0 392,-6 0-32,-2 2 1280,-9-1-6185,-14-9 2481</inkml:trace>
  <inkml:trace contextRef="#ctx0" brushRef="#br0" timeOffset="2383.63">2310 316 9546,'-10'-12'4303,"3"2"860,9 23-2300,13 37 961,5 40-3824,-11-42 500,-3 0-1,-2 0 1,-2 30-500,-2-74 19,0 2 6,0 0 0,0 0 0,0 0-1,-1 0 1,0 0 0,0 0 0,0 0 0,-1 0-1,0-1 1,0 1 0,-1 1-25,2-6 6,1-1 1,-1 0-1,1 0 1,-1 0-1,1 0 1,-1 0-1,1 0 1,-1 0-1,1 0 1,-1 0-1,1-1 1,-1 1-1,1 0 1,-1 0-1,1 0 1,-1-1-1,1 1 0,-1 0 1,1 0-1,-1-1 1,1 1-1,0 0 1,-1-1-1,1 1 1,0-1-1,-1 1 1,1 0-1,0-1 1,-1 1-1,1-1 1,0 1-1,0-1 1,0 1-1,-1-1 1,1 1-1,0-1-6,-12-24 115,9 19-91,-4-13-8,0 0 1,1 0-1,1-1 1,1 0-1,1 0 1,1 0-1,0 0 1,2 0-1,0-2-16,3-38 54,2 0 0,7-27-54,-10 74-8,1 0 0,0 0 0,1 0 0,0 0 0,1 0 0,0 1 0,1 0 0,1 0 0,4-7 8,-8 15-4,1 0 1,-1 0-1,1 0 1,0 0-1,0 0 1,0 1-1,0 0 1,1 0 0,-1 0-1,1 0 1,0 1-1,0 0 1,0 0-1,0 0 1,0 0-1,0 1 1,0 0-1,1 0 1,-1 0 0,0 1-1,1 0 1,-1 0-1,0 0 1,1 1-1,3 0 4,0 1-4,0 0 0,1 1 1,-1 0-1,-1 1 0,1 0 0,0 0 0,-1 1 0,0 0 0,0 0 0,0 1 0,-1 0 0,1 1 1,-2-1-1,1 1 0,-1 1 0,0-1 0,0 1 0,-1 0 0,1 2 4,-3-6 1,-1 1 0,1 1 0,-1-1 0,0 0 0,0 1 0,-1-1 0,1 1 0,-1-1 0,-1 1 0,1 0 0,-1 0 0,0-1 0,0 1 0,0 0 0,-1-1 1,0 1-1,0 0 0,-1-1 0,1 1 0,-1-1 0,0 0 0,-1 0 0,1 1 0,-1-1 0,0-1 0,0 1 0,-1 0 0,0-1 0,1 0 0,-1 0 0,-1 0 0,0 1-1,-7 4 15,0 0-1,-1-1 1,0-1 0,-1 0 0,0 0-1,0-1 1,0-1 0,-1-1 0,-13 3-15,9-3 100,-1 0 1,1-2 0,-1 0 0,1-1 0,-1-1 0,1-1 0,-13-3-101,1-4-4021,6-7 1130</inkml:trace>
  <inkml:trace contextRef="#ctx0" brushRef="#br0" timeOffset="2982.32">2759 255 6185,'1'0'219,"-1"-1"1,0 1-1,1 0 0,-1 0 0,0-1 0,0 1 0,1 0 0,-1 0 0,0 0 0,1 0 0,-1 0 0,1 0 1,-1 0-1,0-1 0,1 1 0,-1 0 0,0 0 0,1 0 0,-1 0 0,0 0 0,1 1 0,-1-1 0,0 0 1,1 0-1,-1 0 0,0 0 0,1 0 0,-1 0 0,0 1 0,1-1 0,-1 0 0,0 0 0,1 0 0,-1 1 1,0-1-1,0 0 0,1 0 0,-1 1 0,0-1 0,0 0 0,0 1 0,1-1 0,-1 0-219,5 24 3727,-9 42-2806,3-51 132,-40 313 2931,25-223-3281,11-239 597,0 65-1199,1 9-42,2 0 0,4-22-59,-2 67-1,2-1 0,0 0 0,1 1-1,1 0 1,0-1 0,1 1-1,1 1 1,0-1 0,1 1 0,1 0-1,0 0 2,-4 9-6,0 0 0,-1 1-1,1 0 1,1 0 0,-1 0 0,1 0-1,0 0 1,-1 1 0,2 0-1,-1 0 1,0 0 0,0 1 0,1 0-1,0 0 1,-1 0 0,1 1 0,0-1-1,0 1 1,0 1 0,-1-1 0,1 1-1,0 0 1,0 1 0,0-1-1,6 2 7,-6-1-4,1 1-1,-1 0 1,0 0-1,0 0 1,1 1-1,-1 0 1,-1 0-1,1 0 1,0 1 0,-1 0-1,0 0 1,0 0-1,0 1 1,0 0-1,-1 0 1,0 0-1,0 0 1,0 1-1,0-1 1,-1 1-1,0 0 1,-1 0-1,1 1 5,0 1 1,0 0-1,-1 1 1,0-1 0,-1 1-1,0-1 1,0 1-1,-1 0 1,0-1 0,0 1-1,-1-1 1,0 1-1,-1-1 1,0 1 0,0-1-1,-1 2 0,0-3 5,0-1-1,-1 1 0,1-1 1,-1-1-1,0 1 1,-1 0-1,1-1 1,-1 0-1,0 0 1,0 0-1,-1-1 0,0 0 1,1 0-1,-1 0 1,-1-1-1,1 1 1,0-2-1,-1 1 1,0-1-5,-23 8 14,0-2 1,-1-1 0,0-2-1,0-1 1,-1-1 0,-26-1-15,44-5-3967,10-6 901</inkml:trace>
  <inkml:trace contextRef="#ctx0" brushRef="#br0" timeOffset="4144.44">3089 368 8794,'1'-1'270,"1"0"1,-1 0-1,0 0 1,1 0-1,-1 1 1,1-1-1,-1 0 1,1 1-1,-1-1 1,1 1-1,0 0 1,-1-1-1,1 1 1,-1 0-1,1 0 1,0 0-1,-1 0 1,1 1-271,-1 0 377,1 0 0,-1 0 0,0 1 0,0-1 0,0 0 1,0 1-1,0-1 0,-1 1 0,1-1 0,0 1 0,-1 0 0,1-1 0,-1 1 1,1 1-378,7 18 102,6 11 1139,-2 2-1,0-1 1,3 24-1241,-13-46 159,0 0 0,-1 1 0,0-1 1,-1 0-1,0 1 0,-1-1 0,0 0 0,-1 1 0,0-1 1,-1 0-1,0 0 0,0-1 0,-4 8-159,7-17 17,-1 0 1,1 1-1,-1-1 0,1 0 0,-1 1 1,0-1-1,0 0 0,1 0 0,-1 1 1,0-1-1,0 0 0,0 0 0,0 0 1,0 0-1,0 0 0,-1-1 1,1 1-1,0 0 0,0 0 0,-1-1 1,1 1-1,0-1 0,-1 1 0,1-1 1,0 1-1,-1-1 0,0 0-17,0 0 21,1-1 0,-1 1-1,0-1 1,0 0 0,0 0 0,1 0-1,-1 0 1,0 0 0,1 0-1,-1-1 1,1 1 0,-1 0 0,1-1-1,-1 1 1,1-1 0,0 1 0,0-2-21,-6-7 73,0 0 1,2-1-1,-1 0 1,1 0 0,1 0-1,-1-3-73,1-6 31,0 0 1,1 0-1,1 0 0,1 0 0,1-1 1,1 1-1,0 0 0,2 0 0,0 0 1,1 0-1,1 0 0,1 1 0,1 0 1,1 0-1,9-17-31,-10 22-7,0 1 0,1 0 1,0 0-1,2 1 0,-1 0 0,1 1 1,1 0-1,0 1 0,0 0 0,1 0 1,0 1-1,1 1 0,0 0 0,0 1 1,1 0-1,0 1 0,0 1 0,1 0 0,-1 1 1,1 0-1,11-1 7,-18 5-5,-1-1 1,1 1-1,0 1 1,-1-1-1,1 1 1,-1 1-1,1-1 1,-1 1-1,0 1 1,1-1-1,-1 1 1,0 0-1,-1 1 1,1 0-1,5 4 5,-9-6 0,-1 0-1,1 1 1,0-1 0,-1 1-1,0 0 1,0 0-1,1-1 1,-1 2 0,-1-1-1,1 0 1,-1 0-1,1 0 1,-1 1 0,0-1-1,0 1 1,0-1-1,0 1 1,-1-1 0,0 1-1,0 0 1,0-1-1,0 1 1,0-1 0,0 1-1,-1 0 1,0-1-1,0 1 1,0-1 0,0 0-1,0 1 1,-1-1-1,0 0 1,1 0 0,-2 1 0,-4 8 6,-1-1-1,0 0 1,-1-1 0,-1 1 0,1-2 0,-1 1 0,-1-1 0,0-1 0,0 0 0,-1 0 0,0-1 0,0-1 0,0 0-1,-1-1 1,-3 1-6,-1 0 11,1-1-1,-2 0 0,1-1 1,-1-1-1,1-1 1,-1 0-1,0-2 0,1 0 1,-1 0-1,0-2 0,-10-2-10,25 3 14,0 0-1,0 0 0,0 0 1,0 0-1,1 0 1,-1-1-1,0 1 0,1-1 1,-1 0-1,1 1 1,-1-1-1,1-1 0,-1 1-13,3 2 5,0 0 0,0-1 0,0 1 0,-1 0 0,1 0 0,0 0 0,0-1 0,0 1 0,0 0 0,0 0 0,0-1 0,-1 1 0,1 0 0,0 0 0,0-1 0,0 1 0,0 0 0,0-1 0,0 1 0,0 0 0,0 0 0,0-1 0,0 1 0,0 0 0,0 0 0,0-1 0,0 1 0,0 0 0,1-1 0,-1 1 0,0 0 0,0 0 0,0 0 0,0-1 0,0 1 0,1 0 0,-1 0 0,0-1 0,0 1 0,1 0-5,22-2 194,-10 5-112,1-1-1,-1 2 1,0 0-1,0 1 0,0 0 1,0 1-1,-1 0 0,0 1 1,4 3-82,25 19 626,37 34-626,-8-7 307,123 75 531,-183-126-1252,2-6-4139,4-2 516</inkml:trace>
  <inkml:trace contextRef="#ctx0" brushRef="#br0" timeOffset="4572.96">3760 327 8650,'-8'-11'2285,"0"0"3764,7 21-2597,11 51-614,9 42 539,-5 12-3377,-13-62 269,-1-50-252,0 0 1,-1 0-1,1 0 0,-1 1 1,0-1-1,0 0 0,0 0 1,0 0-1,0 0 1,-1-1-1,1 1 0,-1 0 1,0 0-1,1-1 0,-2 1-17,3-3 8,-1 1 0,0-1 0,1 0 0,-1 0 0,0 1-1,0-1 1,1 0 0,-1 0 0,0 0 0,0 1 0,1-1-1,-1 0 1,0 0 0,0 0 0,0-1 0,1 1 0,-1 0-1,0 0 1,0 0 0,1 0 0,-1-1 0,0 1 0,1 0-1,-1-1 1,0 1 0,0-1 0,1 1 0,-1-1 0,1 1-1,-1-1 1,1 1 0,-1-1 0,1 1 0,-1-1 0,0 0-9,-20-26 136,20 25-121,-11-17 5,1-1 1,1 0-1,1-1 0,1 0 0,1 0 0,0-1 0,2 0 1,1 0-1,0-1 0,2 1 0,0-1 0,2 1 0,0-1 1,1 1-1,2-1 0,1-2-19,-2 16-3,1 0 0,1 1 0,-1-1 0,1 1 0,1 0 0,0 0 1,0 1-1,0-1 0,1 1 0,0 0 0,0 1 0,1-1 0,-1 1 0,2 1 0,-1-1 0,1 1 0,-1 0 0,1 1 0,1 0 1,-1 0-1,8-2 3,-3 2-4,0-1 1,0 2 0,1 0 0,-1 1-1,1 0 1,0 1 0,-1 0 0,1 1-1,0 1 1,-1 0 0,1 1 0,0 0 0,-1 1-1,2 1 4,-12-3-5,1 1-1,-1-1 1,0 0 0,1 1-1,-1 0 1,0 0-1,0 0 1,0 0-1,0 0 1,0 0-1,-1 1 1,1 0-1,-1-1 1,1 1 0,-1 0-1,0 0 1,0 0-1,0 0 1,0 2 5,-1-3-391,-1 1 0,1-1 1,-1 1-1,1-1 0,-1 1 1,0-1-1,0 1 0,0 0 1,0-1-1,0 1 0,-1 1 391,-7 21-3646</inkml:trace>
  <inkml:trace contextRef="#ctx0" brushRef="#br0" timeOffset="4974.57">3678 470 9946,'0'11'3089,"8"-11"680,14-1-2593,5-1-720,17 1 152,-2-1-224,8 2 2401,-10 0-6578,-8-4 3121</inkml:trace>
  <inkml:trace contextRef="#ctx0" brushRef="#br0" timeOffset="4975.57">3649 747 9746,'-8'13'3553,"5"2"824,14-4-2481,-4 1-343,8-3-345,15-5-264,7-4-480,14-4-192,12-5-48,8-3 432,-10 0 1073,-6-2-6570,-17-1 3048</inkml:trace>
  <inkml:trace contextRef="#ctx0" brushRef="#br0" timeOffset="8024.24">4099 192 2328,'3'-20'811,"-3"16"-459,1 0-1,0 0 1,0 0-1,0 0 1,0 1-1,0-1 1,1 0 0,0 0-1,-1 1 1,3-3-352,-4 5 210,1 0 1,-1 0 0,1 0 0,-1 0-1,1 1 1,0-1 0,0 0-1,-1 0 1,1 0 0,0 1 0,0-1-1,0 0 1,0 1 0,0-1-1,0 1 1,0-1 0,0 1 0,0-1-1,0 1 1,0 0 0,0 0-1,0-1 1,0 1 0,0 0-1,0 0 1,0 0 0,1 0 0,-1 0-211,1 1 242,1 0 1,-1 0 0,0 0 0,0 0 0,0 0 0,0 0 0,0 1 0,0-1-1,-1 1 1,1-1 0,0 1 0,-1 0 0,1 0-243,4 6 539,0 0 0,-1 0 0,0 0 0,0 1 1,-1 0-1,0 1-539,18 62 2730,-3 2 0,4 40-2730,-7-29 549,-4 19-142,-12-81-349,2 0 1,1 0-1,1 0 0,1 0 1,1 0-59,-2-5 103,-9-19 110,-18-36-57,7 0-147,1 0 0,2-2 0,2 1 0,2-2 0,1 1 0,2-1 0,2 0 0,1 0 0,2-1 0,2 1 0,2 0 1,1 0-1,3 0 0,3-11-9,-10 52-2,1-1 0,-1 0 1,0 0-1,0 0 1,0 0-1,0 0 0,0 1 1,1-1-1,-1 0 1,0 0-1,0 0 0,0 0 1,0 0-1,1 0 1,-1 0-1,0 0 0,0 0 1,0 0-1,1 0 1,-1 0-1,0 0 1,0 1-1,0-1 0,1-1 1,-1 1-1,0 0 1,0 0-1,0 0 0,1 0 1,-1 0-1,0 0 1,0 0-1,0 0 0,0 0 1,1 0-1,-1 0 1,0 0-1,0-1 0,0 1 1,0 0-1,1 0 1,-1 0-1,0 0 0,0 0 1,0-1-1,0 1 1,0 0-1,0 0 0,0 0 2,8 31-54,-5-17 59,8 30-19,1 0 0,3-1 0,2-1 0,1 0 1,5 5 13,-10-26 2,0 1 0,1-2 0,1 0 0,0 0 1,2-2-1,0 0 0,2-1 0,-1-1 1,2 0-1,11 6-2,-19-15 5,-3 0 3,1-1-1,0 0 1,0-1 0,9 4-8,-18-8 3,1-1 0,0 1 0,-1 0 0,1-1-1,0 1 1,0-1 0,-1 0 0,1 0 0,0 1 0,0-1 0,0 0 0,-1-1 0,1 1 0,0 0 0,0 0 0,0-1 0,-1 1 0,1-1-1,0 1 1,-1-1 0,1 0 0,0 0 0,-1 0 0,1 0 0,-1 0 0,1 0 0,-1 0 0,0 0 0,1-1 0,-1 1 0,1-2-3,1-3 12,1 0 1,-2 0-1,1 0 1,-1-1-1,0 1 1,0-1-1,0 0 1,-1 0-1,0 1 1,-1-1-1,1 0 1,-1 0-1,-1-3-12,-1-18 45,-2 0 0,-6-21-45,2 5 29,-6-24 14,7 40-24,1-1 1,2 0-1,1 0 0,0 0 0,3 0 1,1-19-20,-1 46 25,0 0 0,1-1 1,-1 1-1,0 0 0,1-1 1,0 1-1,-1 0 0,1-1 1,0 1-1,0 0 0,1 0 0,-1 0 1,0 0-1,0 0 0,1 0 1,0 0-1,-1 0 0,1 1 1,0-1-1,0 1 0,0-1 1,0 1-1,2-2-25,-3 3-45,1 0-1,0-1 1,-1 1 0,1 0-1,0 0 1,0 0 0,-1 0-1,1 0 1,0 0 0,-1 0-1,1 0 1,0 1 0,-1-1-1,1 1 46,29 17-4034,-6 5 727</inkml:trace>
  <inkml:trace contextRef="#ctx0" brushRef="#br0" timeOffset="8392.92">4923 245 8714,'-3'-22'3169,"-1"-39"799,-4 43-2367,18 5 31,6 3-456,11-1-271,5 2-481,15-1-168,2 2-160,13 3-16,-5-1-40,0 3 152,-11 3-40,-6 2 440,-16 1-3313,-10 7-1704,-11 5-256</inkml:trace>
  <inkml:trace contextRef="#ctx0" brushRef="#br0" timeOffset="8748.9">5288 181 7794,'-93'61'3598,"86"-56"-2985,0 1 0,1-1 1,0 1-1,0 1 0,1-1 1,-1 1-1,2 0 0,-1 0 1,1 0-1,0 1 0,0-1 0,-1 5-613,-1 8 1064,0 0 0,1 0 0,-2 20-1064,4-20 655,-1 8 8,1 0 0,0 0-1,3 1 1,1 14-663,-1-35 64,1 0 0,-1 0 0,2 0 0,-1 0 0,1 0 0,0-1 0,1 1 0,0 0 0,0-1 0,0 0 0,1 0 0,0 0-1,1 0 1,-1-1 0,1 1 0,1-1 0,-1-1 0,2 2-64,-2-3-75,1-1 0,-1-1 1,0 1-1,1-1 0,0 0 0,-1 0 0,1 0 0,0-1 75,8 3-2701,10 3-467</inkml:trace>
  <inkml:trace contextRef="#ctx0" brushRef="#br0" timeOffset="9097.09">5512 279 12531,'12'-19'3680,"-1"4"1113,-14 7-3344,11 15-385,-5 8-104,1 11-120,0 6-295,2 11-121,-5-2-176,3 2-56,3-9-120,0 3 168,4-10-24,-2-4-304,3-8 888,-2-8-6185,0-14 1880</inkml:trace>
  <inkml:trace contextRef="#ctx0" brushRef="#br0" timeOffset="9098.09">5666 181 4977,'-25'-42'4273,"-6"0"-784,9 8-473,4 10-2007,11 15-497,2 9 272,13 8-840,11 10-3449,7 5 1449</inkml:trace>
  <inkml:trace contextRef="#ctx0" brushRef="#br0" timeOffset="9441.63">5873 193 8242,'0'0'3801,"-8"-1"-1738,-8 0-1336,0 1 1,1 0-1,-1 1 1,-15 4-728,20-4 322,5 0-123,0 0-1,0 0 0,0 1 1,0-1-1,1 1 0,-1 1 1,1-1-1,-1 1 0,1 0 1,0 0-1,0 0 0,-4 4-198,8-5 38,-1-1 1,1 1-1,-1 0 0,1 0 0,0 0 0,0-1 1,0 1-1,0 0 0,0 0 0,0 1 0,0-1 1,1 0-1,-1 0 0,1 0 0,0 0 0,-1 1 1,1-1-1,0 0 0,0 0 0,0 0 0,1 1 1,-1-1-1,1 0 0,-1 0 0,1 0 0,-1 0 0,1 0 1,0 0-1,0 0 0,0 0 0,0 0 0,2 2-38,12 16 55,0 0 0,2 0 0,0-2 0,2 0 0,2 0-55,5 7 36,-1 0 0,11 16-36,-29-33 10,-2 0-1,1 0 1,-1 1 0,0 0 0,-1 0-1,0 0 1,0 0 0,-1 1-1,0-1 1,-1 1 0,0 0-10,-1-3 43,-1 0 0,-1 0 0,1 1 0,-1-1-1,-1 0 1,1-1 0,-1 1 0,0 0 0,-1 0 0,1-1 0,-1 1 0,-1-1 0,1 0 0,-1 0-1,0 0 1,0 0 0,-1-1 0,0 0 0,0 0 0,0 0 0,0 0 0,-1-1 0,0 0-43,-15 12 90,-2-1-1,0-1 1,0-1 0,-1-1 0,-8 3-90,33-15-3450,11-2 321</inkml:trace>
  <inkml:trace contextRef="#ctx0" brushRef="#br0" timeOffset="9775.08">6226 206 10010,'0'-3'346,"0"0"0,0 1 0,0-1-1,-1 1 1,1-1 0,0 0 0,-1 1 0,0-1 0,0 1-1,0-1 1,0 1 0,0-1 0,0 1 0,0 0-1,-1 0 1,1-1 0,-1 1 0,0 0 0,0 0 0,1 1-1,-1-1 1,0 0 0,-1 0-346,-1 0 223,-1 0 0,1 0 0,0 1 1,0 0-1,0 0 0,-1 0 0,1 0 0,-1 1 0,1-1 0,-1 1 1,1 0-1,0 0 0,-2 1-223,-10 1 182,0 1-1,0 1 1,0 0 0,0 1-1,1 1 1,0 0 0,-6 4-182,16-7 39,0-1 0,0 1 1,0 0-1,0 1 0,1-1 1,-1 1-1,1 0 0,0 0 0,0 0 1,1 1-1,-1 0 0,1-1 1,-2 5-40,4-6 8,0 0 0,0 0 0,0 0 0,1 0 0,-1 0 0,1 1 0,0-1 0,0 0 1,0 0-1,0 0 0,1 0 0,-1 0 0,1 0 0,0 0 0,0 0 0,0 0 0,0 0 1,0 0-1,1 0 0,-1 0 0,1-1 0,0 1 0,-1-1 0,1 1 0,2 1-8,17 18 17,1-1-1,0-1 0,2-1 0,4 2-16,-4-4 11,-1 1 0,-1 1 0,-1 1 0,-1 1 0,3 4-11,-19-19 3,1 1-1,-1 0 1,0 0-1,0 0 1,0 0-1,-1 0 1,0 1 0,-1-1-1,0 1 1,0 0-1,-1 0 1,0 0-1,0 0 1,-1 0-1,1 0 1,-2 0-1,1 0 1,-1 0-1,-1-1 1,0 5-3,-1-4 6,1-1 0,-1 0 0,0 0 0,-1 0 0,0-1 0,0 1 0,0-1 0,-1 0 0,0 0 0,0 0 0,0 0 0,-1-1 0,0 0 0,0 0 0,0-1 0,-1 0 0,1 0 0,-7 2-6,2 0 61,-1-1 1,1-1 0,-1 0 0,0-1-1,0 0 1,0-1 0,-1 0 0,1-1-1,-1 0 1,1-1 0,-4 0-62,3-3-3333,8-1 550</inkml:trace>
  <inkml:trace contextRef="#ctx0" brushRef="#br0" timeOffset="10268.77">6486 191 8506,'-7'-21'7076,"4"41"-1841,0 11-4373,-136 551 3846,131-560-4547,8-39 26,8-38-36,15-59-20,8-8-131,-19 81 13,2 1 0,1 0 0,3 2-1,15-28-12,-28 59-1,-1 0 0,1 0 0,0 0-1,1 0 1,-1 1 0,1 0-1,0 0 1,1 1 0,0 0-1,0 0 1,0 0 0,1 0 1,-5 4 2,-1 0-1,1 0 1,0 0 0,0 0-1,0 1 1,0-1 0,0 1 0,1 0-1,-1-1 1,0 2 0,0-1 0,0 0-1,0 0 1,0 1 0,0 0-1,0 0 1,0 0 0,0 0 0,0 0-1,0 0 1,-1 1 0,1-1 0,0 1-1,-1 0 1,1 0 0,-1 0-1,0 0 1,0 0 0,0 0 0,0 1-1,0-1 1,0 1 0,1 2-2,6 9 39,0 1 1,-1 0-1,0 0 0,-2 1 1,0 0-1,0 0 1,-2 0-1,0 1 1,-1 0-1,1 10-39,1 35 153,-3 0 1,-3 22-154,2 52 131,6-29 16,-10-97-158,-2-13-1280,1-1-2362,3 3 1754,-2-2-2404</inkml:trace>
  <inkml:trace contextRef="#ctx0" brushRef="#br0" timeOffset="10706.3">6431 540 7282,'-23'-11'3520,"4"-4"537,12 1-1568,9 4-689,7 8-336,13 3-343,1 0-617,15 8-168,5-3-168,6 4-56,0-2 96,8 2 192,-4 1 1576,0-3-6553,-9-5 2905</inkml:trace>
  <inkml:trace contextRef="#ctx0" brushRef="#br0" timeOffset="12970.97">7293 403 4769,'46'-20'2861,"-41"16"-1968,0 0-1,0 0 1,0-1-1,-1 1 1,0-1-1,0 0 1,2-3-893,-5 7 231,1-1 0,-1 0 0,0 1 1,0-1-1,0 0 0,0 0 0,0 0 1,0 0-1,0 0 0,-1 0 0,1 0 1,-1 0-1,1 0 0,-1 0 0,0-1 0,0 1 1,0 0-1,0 0 0,0 0 0,0 0 1,-1-1-232,0 1 143,0 1 0,0-1-1,0 0 1,0 1 0,0-1 0,0 1 0,-1-1 0,1 1 0,0 0 0,-1-1 0,1 1 0,-1 0 0,0 0-1,1 0 1,-1 0 0,0 1 0,0-1 0,-1 0-143,-6-2 207,1 1 1,-1 0-1,1 1 0,-1 0 0,0 0 1,0 1-1,1 0 0,-1 1 1,-6 1-208,0 0 107,-1 1 0,1 1 0,-1 0 1,1 1-1,0 1 0,1 0 0,0 1 0,0 0 1,0 2-1,1-1 0,0 2 0,0 0 1,1 0-1,1 1 0,0 0 0,0 1 1,1 1-1,1-1 0,0 1 0,1 1 1,0 0-1,-4 9-107,11-19 28,-12 23 146,2 0 0,1 1 0,1 1 0,1 0 0,-2 21-174,9-43 11,0-1 0,0 1 0,1 0 0,0-1 0,0 1 0,0 0 0,1-1 0,0 1 0,1-1 0,-1 1 0,1-1-1,1 0 1,-1 1 0,1-1 0,0 0 0,0-1 0,1 1 0,0 0 0,0-1 0,0 0 0,1 0 0,-1 0 0,1-1 0,0 1 0,1-1 0,-1 0 0,1-1 0,-1 1 0,2-1-11,2 1 15,1-1 0,0 0 0,0 0 1,1-1-1,-1 0 0,0-1 0,1 0 0,-1-1 0,1 0 0,-1 0 0,6-2-15,1 0 27,0-1-1,0 0 1,-1-1-1,1-1 1,-1-1-1,10-4-26,-22 8 10,-1 1-1,1-1 1,-1 0-1,0 0 0,0 0 1,1 0-1,-1-1 1,0 1-1,-1-1 0,1 0 1,0 0-1,-1 0 1,0 0-1,0 0 0,0-1 1,0 1-1,0-1 0,-1 1 1,1-1-1,-1 0 1,0 1-1,0-3-9,-1 2 9,0 1 0,0-1-1,-1 1 1,1-1 0,-1 0 0,0 1 0,0 0-1,0-1 1,0 1 0,-1-1 0,0 1-1,1 0 1,-1 0 0,0 0 0,0 0 0,-1 0-1,1 1 1,-1-1 0,1 1 0,-1-1 0,0 1-1,0 0 1,0 0 0,-1 0-9,-7-5 15,0 0 1,-1 1 0,0 1-1,0 0 1,0 1-1,0 0 1,-1 0-1,0 2 1,-12-2-16,25 4-27,0 0-1,0 0 1,0 0 0,0 0-1,0 0 1,0 0 0,0 1 0,0-1-1,0 0 1,0 0 0,0 0-1,0 0 1,0 0 0,0 0 0,0 0-1,0 0 1,0 0 0,0 0 0,0 0-1,0 0 1,0 0 0,0 0-1,0 0 1,0 1 0,0-1 0,-1 0 27,18 5-1281,23 5-4004,-8-5 1221</inkml:trace>
  <inkml:trace contextRef="#ctx0" brushRef="#br0" timeOffset="13499.18">7618 403 7402,'1'0'195,"-1"-1"-1,1 1 1,-1-1 0,1 1 0,-1-1 0,0 1 0,1-1 0,-1 1 0,0-1 0,1 1 0,-1-1 0,0 0 0,0 1 0,1-1 0,-1 1 0,0-1 0,0 0 0,0 1 0,0-1 0,0 0-1,0 1 1,0-1 0,0 0 0,0 1 0,0-1 0,0 0 0,0 1 0,-1-1 0,1 0 0,0 1-195,0-16 4458,-6 43 1699,1 27-6152,4-31 450,-8 74 812,4 41-1267,5-138 7,0 0-1,0 0 1,0 0 0,0-1-1,0 1 1,0 0 0,0 0-1,0 0 1,-1 0 0,1-1-1,0 1 1,0 0 0,0 0-1,0 0 1,0 0 0,-1 0-1,1 0 1,0-1 0,0 1-1,0 0 1,0 0 0,-1 0-1,1 0 1,0 0 0,0 0-1,0 0 1,0 0 0,-1 0-1,1 0 1,0 0 0,0 0-1,0 0 1,-1 0 0,1 0-1,0 0 1,0 0 0,0 0-1,0 0 1,-1 0 0,1 0-1,0 0 1,0 0 0,0 1-1,0-1 1,-1 0 0,1 0-1,0 0 1,0 0 0,0 0-1,0 0 1,0 1 0,-1-1-1,1 0 1,0 0 0,0 0-1,0 0 1,0 1 0,0-1-1,0 0 1,0 0 0,0 0-1,0 0 1,0 1-7,-12-18 376,-2-8-253,2-1-1,0 0 1,2-1-1,1 0 1,-5-26-123,10 36 50,1 0 1,1-1 0,0 0 0,1 0 0,1 1-1,1-1 1,1 0 0,0 1 0,1-1 0,3-8-51,-4 20-14,0 1 0,0 0 0,0 0 0,1 0 1,0 0-1,0 0 0,0 0 0,0 1 0,1-1 0,0 1 1,0 0-1,0 0 0,0 0 0,1 1 0,0 0 1,4-3 13,-1 2 59,0 0 0,0 1 0,0 0 0,1 1 0,-1 0 1,1 0-1,0 1 0,-1 0 0,1 0 0,7 1-59,-2 1-112,0 0 0,0 1 0,0 0-1,0 1 1,-1 0 0,11 5 112,-14-4-502,0 0 0,0 1 0,0 0-1,-1 1 1,1 0 0,-2 0 0,1 1 0,0 0 502,11 15-3385</inkml:trace>
  <inkml:trace contextRef="#ctx0" brushRef="#br0" timeOffset="13887.51">7595 608 9330,'10'0'3409,"-17"-11"472,27 4-2481,3 4-464,13-5-296,2 7-432,5-3 200,-6-1-224,-3 7-2408,-16 1-1769,-2 5-368</inkml:trace>
  <inkml:trace contextRef="#ctx0" brushRef="#br0" timeOffset="13887.73">7534 854 8738,'-4'2'4097,"-3"-2"640,1 0-2009,5-2-351,1 1-537,0 0-183,1 1-673,13-2-216,12 1-264,49-2-104,-48-1-200,14-4-48,-4 2-40,6 0 280,-5 3 312,5 4-4640,-12 9-1930,-4 5-615</inkml:trace>
  <inkml:trace contextRef="#ctx0" brushRef="#br0" timeOffset="15746.3">7641 309 1856,'1'0'238,"-1"0"0,0-1 0,0 1 0,0 0 0,1 0 0,-1-1 0,0 1 0,0 0-1,0-1 1,0 1 0,0 0 0,0-1 0,0 1 0,1 0 0,-1-1 0,0 1 0,0 0 0,0-1-1,0 1 1,-1 0 0,1-1 0,0 1 0,0 0 0,0-1 0,0 1 0,0 0 0,0-1-1,0 1 1,-1 0 0,1-1 0,0 1 0,0 0 0,0-1 0,-1 1 0,1 0 0,0 0 0,0 0-1,-1-1 1,1 1 0,0 0 0,0 0 0,-1 0 0,1-1 0,0 1 0,-1 0 0,1 0 0,0 0-1,-1 0 1,1 0 0,0 0 0,-1 0 0,1 0 0,0 0 0,-1 0-238,-5 9 1228,-2 18-589,2-1-1,1 1 0,1 0 0,1 8-638,0-4 576,-5 25 130,4-31-352,1 0 0,1 0 0,1 0 1,1 0-1,2 9-354,0-12 323,-2-1 1,0 1 0,-1 0 0,-1 0 0,-1-1 0,-1 1 0,-3 6-324,7-8 490,1-20-503,-1 1 1,0 0-1,0 0 1,0 0-1,1 0 1,-1 0 0,0 0-1,0-1 1,0 1-1,-1 0 1,1 0-1,0 0 1,0 0-1,0 0 1,-1-1 0,1 1-1,0 0 1,-1 0-1,1 0 1,0-1-1,-1 1 1,1 0-1,-1-1 1,0 1-1,1 0 1,-1-1 0,1 1-1,-1-1 1,0 1-1,0-1 1,1 1 12,-3 0-2231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3:32.0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456 7615 1504,'-10'-19'9951,"10"19"-9802,-1 0 1,1 0 0,-1 0-1,1 0 1,-1 0-1,1 0 1,0 0 0,-1 1-1,1-1 1,-1 0 0,1 0-1,0 0 1,-1 1-1,1-1 1,-1 0 0,1 1-1,0-1 1,-1 0-1,1 1 1,0-1 0,0 0-1,-1 1 1,1-1-1,0 0 1,0 1 0,0-1-1,-1 1 1,1-1-1,0 1-149,-18 49 1280,17-47-1197,-48 203 3631,5 18-3714,44-221 23,-9 66 244,8-65-243,1-1 0,0 1 0,0 0 0,0-1 0,0 1 0,1 0 0,-1-1 0,1 1 0,0-1-1,0 1 1,0-1 0,1 1 0,-1-1 0,1 0 0,0 1 0,0 0-24,0-8 71,-1-1 0,0 1-1,-1 0 1,1 0 0,-1-1-1,0 1 1,0 0 0,0-1-1,0 1-70,-39-264 589,38 252-545,1 0 0,0 0 1,2 1-1,-1-1 1,2 0-1,0 1 1,1-1-1,0 1 1,1 0-1,1 0 1,1 1-1,4-8-44,-5 11 3,0 1 1,0 0-1,1 1 1,0-1-1,1 1 1,0 1-1,1-1 1,0 1-1,0 1 1,0 0-1,1 0 0,0 1 1,0 0-1,1 1 1,0 0-1,0 0 1,0 1-4,-9 4 4,0-1 0,0 1 0,1-1 0,-1 1 0,0 0 0,0-1 0,1 1 0,-1 1 0,0-1 0,0 0 0,0 0 0,1 1 0,-1-1 0,0 1 0,0 0 0,0 0 0,0-1 1,0 2-1,0-1 0,0 0 0,0 0 0,-1 0 0,1 1 0,0-1 0,-1 1 0,1-1 0,-1 1 0,1 0 0,-1 0 0,0 0 0,0-1 0,1 1 0,-2 0 0,1 1 0,0-1 0,0 0 0,-1 0 1,1 0-1,0 2-4,2 12 58,0 0 0,0 1 0,-2-1 0,0 1 0,-1 3-58,1 1 76,2 27 35,1 0 0,3 0 0,2-1 0,1 0 0,3-1 0,2 0 0,15 30-111,-4-36 175,-14-23-148,-12-12-553,-19-8-3276,-13-2 343</inkml:trace>
  <inkml:trace contextRef="#ctx0" brushRef="#br0" timeOffset="347.02">255 8041 10810,'-20'-25'2833,"15"0"1144,17 14-2953,12-5-224,10 9-32,14 0-152,0 3-303,8-5-97,-5 6-48,9-1-64,-12 0-296,-2 1 2456,-13 6-6569,-6-3 2649</inkml:trace>
  <inkml:trace contextRef="#ctx0" brushRef="#br0" timeOffset="797.41">803 7811 7282,'51'-74'3410,"-39"45"941,-12 26-1599,0 14 231,15 177 742,16 46-3725,-26-185 346,-5-49-333,0 0 0,0 0 0,0 0-1,0 1 1,0-1 0,0 0 0,0 0-1,0 0 1,0 0 0,1 1 0,-1-1-1,0 0 1,0 0 0,0 0 0,0 1-1,0-1 1,0 0 0,0 0 0,0 0-1,-1 1 1,1-1 0,0 0 0,0 0-1,0 0 1,0 1 0,0-1-1,0 0 1,0 0 0,0 0 0,0 0-1,-1 1 1,1-1 0,0 0 0,0 0-1,0 0 1,0 0 0,0 0 0,-1 0-1,1 1 1,0-1 0,0 0 0,0 0-1,-1 0 1,1 0 0,0 0 0,0 0-1,0 0 1,0 0 0,-1 0 0,1 0-1,0 0 1,0 0 0,0 0 0,-1 0-14,-13-25 1191,-6-24-902,2-1 0,-9-43-288,23 77 7,1-1 1,1 1-1,0-1 0,1 0 0,1 0 0,1 1 1,1-1-1,0 0 0,1 1 0,0-1 0,2 1 1,0 0-1,0 0 0,2 0 0,5-9-7,-8 18-4,0-1-1,0 2 1,0-1-1,1 0 0,0 1 1,1 0-1,-1 0 1,1 1-1,0-1 0,1 1 1,-1 0-1,1 1 1,0 0-1,0 0 1,0 0-1,1 1 0,-1 0 1,1 1-1,0-1 1,0 2-1,-1-1 0,1 1 1,1 0-1,-1 1 1,0-1-1,0 2 0,0-1 1,0 1-1,0 0 1,0 1-1,0 0 1,5 2 3,-7-2-2,0 0 0,-1 1-1,1-1 1,0 1-1,-1 0 1,0 1-1,0-1 1,0 1-1,0 0 1,0 0 0,-1 1-1,0-1 1,0 1-1,0 0 1,0 0-1,-1 0 1,0 1-1,0-1 1,0 1-1,-1 0 1,0 0 0,0 0-1,0 0 1,-1 0-1,0 0 1,0 0-1,-1 0 1,1 1-1,-1-1 1,-1 0 0,0 4 2,1-2 4,-1 0 0,0-1-1,-1 1 1,0-1 0,0 1-1,-1-1 1,0 0-1,0 0 1,-1 0 0,1 0-1,-1 0 1,-1-1 0,0 0-1,1 0 1,-2 0 0,1 0-1,-1-1 1,0 0-1,0 0 1,0-1 0,-1 0-1,1 0 1,-1 0 0,0-1-1,-3 1-2,-81 17 149,30-8-590,54-10-237,4-2-2946,5-3 247</inkml:trace>
  <inkml:trace contextRef="#ctx0" brushRef="#br0" timeOffset="1770.74">1170 7789 3537,'32'-13'1456,"4"-4"284,-6-5 5086,-30 21-6721,0 1-1,0 0 1,1 0 0,-1 0 0,0 0 0,0 0-1,1-1 1,-1 1 0,0 0 0,1 0 0,-1 0-1,0 0 1,0 0 0,1 0 0,-1 0 0,0 0-1,1 0 1,-1 0 0,0 0 0,1 0-1,-1 0 1,0 0 0,1 0 0,-1 1 0,0-1-1,0 0 1,1 0 0,-1 0 0,0 0 0,0 1-1,1-1 1,-1 0 0,0 0 0,0 0 0,1 1-1,-1-1 1,0 0 0,0 0 0,0 1-1,0-1-103,10 18 1918,1 18-423,-11-36-1487,7 32 384,-2-1-1,0 0 1,-3 1-1,0 0 0,-2 0 1,-1-1-1,-2 1 1,-1 0-1,-2-1 1,-1 0-1,-2 5-392,9-35 14,-1 0 0,1 0 0,0 0 0,0 0 0,0 0 0,-1-1 0,1 1 0,0 0 1,-1 0-1,1 0 0,-1-1 0,1 1 0,-1 0 0,1 0 0,-1-1 0,1 1 0,-1 0 0,0-1 0,1 1 0,-1-1 0,0 1 0,1-1 0,-1 1 0,0-1 0,0 0 0,0 1 0,1-1 0,-1 0 0,-1 1-14,1-2 22,0 1 0,0-1 0,0 0 0,0 1 0,-1-1-1,1 0 1,0 0 0,0 1 0,0-1 0,1 0-1,-1 0 1,0 0 0,0 0 0,0 0 0,1-1-1,-1 1 1,0-1-22,-23-55 432,17 32-370,1 1 1,1-2-1,1 1 1,1 0 0,1-1-1,1 1 1,2-1-1,1-8-62,0 18 0,0 0-1,1 0 1,1 0 0,0 1-1,1-1 1,1 1-1,0 0 1,1 1 0,1 0-1,0 0 1,1 0-1,0 1 1,1 0-1,1 1 1,-5 6-6,0 2-1,0-1 1,0 1-1,0 0 1,1 0-1,0 1 1,0 0-1,0 0 0,0 0 1,0 1-1,0 0 1,1 1-1,-1-1 1,1 1-1,-1 1 1,1 0-1,0 0 0,-1 0 1,1 1-1,2 0 7,-5 0-3,-1 0 0,0 0-1,1 0 1,-1 0-1,0 1 1,1-1 0,-1 1-1,0 0 1,0 1 0,-1-1-1,1 0 1,0 1 0,-1 0-1,1 0 1,-1 0 0,0 1-1,0-1 1,0 1-1,-1-1 1,1 1 0,-1 0-1,0 0 1,0 0 0,0 0-1,-1 0 1,1 1 0,-1-1-1,0 0 1,0 1 0,-1-1-1,1 1 1,-1-1-1,0 1 1,-1 3 3,1 1 2,-1 0-1,0 0 1,0 0 0,-1 0-1,-1 0 1,1 0 0,-2 0-1,1-1 1,-1 1 0,0-1-1,-1 0 1,0 0 0,0-1-1,0 1 1,-1-1 0,-6 6-2,6-9 5,1 1-1,-1-1 1,0 0 0,0-1 0,0 0 0,0 1 0,-1-2 0,1 1-1,-1-1 1,0 0 0,1-1 0,-1 1 0,0-1 0,0 0-1,0-1 1,0 0 0,0 0 0,0-1 0,0 1 0,0-2 0,0 1-1,-2-1-4,-44-20 52,52 22-52,0 0 1,-1-1-1,1 1 0,0-1 0,0 1 1,0-1-1,0 1 0,0-1 0,0 0 1,0 0-1,0 1 0,0-1 0,0 0 1,1 0-1,-1 0 0,0 0 0,0 0 1,1 0-1,-1 0 0,1 0 1,-1-1-1,1 1 0,-1 0 0,1 0 1,0 0-1,0 0 0,0-1 0,-1 1 1,1 0-1,0 0 0,0-1 0,0 1 1,1 0-1,-1 0 0,0 0 0,0-1 1,1 1-1,-1 0 0,1 0 0,-1 0 1,1 0-1,-1 0 0,1-1 0,29 43-111,-19-31 268,-1 1-1,0 0 1,0 0-1,-1 1 1,2 6-157,16 24-3414,-26-40 3173,0-1 0,0 1-1,-1 0 1,1-1 0,0 1 0,-1 0-1,1 0 1,-1-1 0,1 1-1,-1 0 1,0 0 0,0 0 0,0 1 241</inkml:trace>
  <inkml:trace contextRef="#ctx0" brushRef="#br0" timeOffset="2706.78">1630 7799 7146,'-9'-40'9673,"9"38"-7242,1 5-525,5 27-724,0 49-333,-3 0 0,-4 0 0,-3 0 0,-7 30-850,11-107 19,0 1-1,0-1 0,-1 1 0,1-1 0,0 1 0,-1-1 0,0 1 0,1-1 0,-1 1 1,0-1-1,0 0 0,0 0 0,-1 1 0,1-1 0,-1 0-17,1-2 14,1 1-1,-1-1 1,0 0-1,1-1 1,-1 1-1,0 0 1,1 0 0,-1 0-1,0 0 1,1 0-1,-1-1 1,1 1-1,-1 0 1,0 0-1,1-1 1,-1 1 0,1 0-1,-1-1 1,1 1-1,-1-1 1,1 1-1,-1-1 1,1 1-1,0-1 1,-1 1 0,1-1-1,0 1 1,-1-1-1,1 1 1,0-1-1,-1 0 1,1 1-1,0-1-13,-7-12 135,1 0-1,1-1 0,0 0 0,-1-7-134,-2-10 72,2-1 0,1 0 0,2 0 0,0-1 0,3 1 0,1-4-72,0 15 3,1 1 1,0-1-1,2 1 0,1 0 0,0 0 0,1 0 0,2 0 1,0 1-1,0 1 0,3-3-3,-6 14-6,0 1 1,0-1-1,0 1 0,1 0 1,0 0-1,0 1 0,0 0 1,1 0-1,0 0 0,0 1 1,0 0-1,0 0 0,0 1 1,1 0-1,0 1 0,0-1 1,0 1-1,0 1 0,0-1 1,0 1-1,0 1 0,0 0 1,0 0-1,1 0 0,-1 1 1,7 2 5,-6-2-5,0 1-1,0 1 1,0-1 0,0 1 0,0 1 0,0 0 0,-1 0 0,0 1-1,1 0 1,-2 0 0,1 1 0,-1 0 0,0 0 0,0 0 0,0 1-1,-1 0 1,0 1 0,-1 0 0,0-1 0,0 2 0,0-1 0,-1 0-1,0 2 6,-3-6 0,1 0-1,-1 0 0,0-1 1,0 1-1,-1 0 0,1 0 1,-1 0-1,1 0 0,-2 0 1,1 0-1,0 0 0,-1 0 1,1 0-1,-1 0 0,0 0 1,0 0-1,-1 0 0,1-1 0,-1 1 1,0 0-1,-1 0 1,0 1 3,-2 0-1,1-1 1,-1 1-1,1-1 1,-1 0-1,0 0 1,0-1-1,-1 1 1,1-1-1,-1 0 1,0-1 0,-4 2-3,-9 2 13,0 0 0,0-2 0,-1 0 0,1-1 0,-1-2 0,1 1 0,-1-2 0,-8-1-13,-61-17 52,89 18-53,0 0 0,0 0 1,0-1-1,0 1 1,0 0-1,0 0 1,0 0-1,0 0 1,0 0-1,-1 0 0,1 0 1,0-1-1,0 1 1,0 0-1,0 0 1,0 0-1,-1 0 1,1 0-1,0 0 1,0 0-1,0 0 0,0 0 1,0 0-1,-1 0 1,1 0-1,0 0 1,0 0-1,0 0 1,0 0-1,0 0 1,-1 0-1,1 0 0,0 0 1,0 0-1,0 0 1,0 0-1,0 0 1,0 1-1,-1-1 1,1 0-1,0 0 1,0 0-1,0 0 0,0 0 1,0 0-1,0 0 1,0 0-1,0 1 1,-1-1-1,1 0 1,0 0-1,0 0 1,0 0-1,0 0 0,0 1 1,0-1-1,0 0 1,0 0-1,0 0 1,0 0-1,0 0 1,0 1-1,0-1 1,0 0-1,0 0 0,0 0 1,0 0-1,0 0 1,10 14 15,25 26 39,2-1-1,1-2 1,6 2-54,-20-20 41,0 0 0,0-2 0,2-1 1,0-1-1,1-1 0,13 4-41,-32-15 48,0 0 1,0-1-1,0 0 1,1 0 0,7 0-49,12-6-1961,-5-11-5230,-15 2 1501</inkml:trace>
  <inkml:trace contextRef="#ctx0" brushRef="#br0" timeOffset="3118.04">2148 7818 9522,'4'-3'6582,"1"10"-2373,7 30-911,9 59-3179,-19-86 655,2 8-607,-1-5-92,0-1 1,-1 1 0,0 0 0,-1 0 0,0 1 0,-1-1 0,-1 0 0,0 0-1,-1 1-75,2-13 7,0-1 0,0 0 0,0 0-1,0 0 1,0 1 0,0-1 0,0 0-1,0 0 1,0 1 0,-1-1 0,1 0-1,0 0 1,0 0 0,0 0-1,0 1 1,0-1 0,-1 0 0,1 0-1,0 0 1,0 0 0,0 0 0,-1 1-1,1-1 1,0 0 0,0 0 0,0 0-1,-1 0 1,1 0 0,0 0 0,0 0-1,-1 0 1,1 0 0,0 0-1,0 0 1,-1 0 0,1 0 0,0 0-1,0 0 1,0 0 0,-1 0 0,1 0-1,0 0 1,0 0 0,-1 0 0,1-1-1,0 1 1,0 0 0,0 0-1,0 0 1,-1 0 0,1 0 0,0-1-1,0 1 1,0 0-7,-16-17 198,-12-25-9,28 41-186,-9-14 24,1 0 1,0-1-1,1 0 1,1 0-1,1-1 1,0 0-1,1 0 1,1 0-1,1-1 1,-1-13-28,3 23-1,0 1 1,0 0-1,1-1 0,0 1 0,0 0 1,1 0-1,0 0 0,0 0 1,1 0-1,0 0 0,0 0 1,1 1-1,-1 0 0,1 0 0,1 0 1,-1 0-1,1 0 0,0 1 1,0 0-1,1 0 0,0 0 1,-1 1-1,1 0 0,1 0 0,-1 0 1,1 1-1,3-2 1,8-2 3,1 0 0,1 1 1,0 2-1,-1-1 0,21 0-3,-30 4-24,0 0 0,0 0 0,0 1 1,0 1-1,1 0 0,-1 0 0,0 1 0,0 0 0,-1 1 0,1 0 0,0 1 0,7 4 24,-15-8-204,-1 1-1,1 1 0,-1-1 1,1 0-1,-1 0 1,0 0-1,1 1 0,-1-1 1,0 1-1,0-1 0,0 1 1,0-1-1,0 1 1,0 0-1,0 0 0,-1-1 1,1 1-1,-1 0 0,1 0 1,-1 0-1,0-1 1,1 1-1,-1 1 205,-2 16-3750</inkml:trace>
  <inkml:trace contextRef="#ctx0" brushRef="#br0" timeOffset="3457.49">2130 7992 9818,'-2'-6'3089,"11"-3"984,-2 11-2545,11 0-592,2-3-56,13 0-312,-3-2-367,12-5 7,-8 2-336,-3 4 616,-9 4-4729,-7 13 1464</inkml:trace>
  <inkml:trace contextRef="#ctx0" brushRef="#br0" timeOffset="3801.49">2307 8062 7106,'-121'122'3664,"112"-104"81,4 4-1272,3-4-545,3-1-168,5-6-591,3 2-57,-2-11-472,15-3-152,5-6-240,11-5-56,4-3 0,10-7-48,-7 2 96,-1-5-5049,-10 9-152,-8-3-1592</inkml:trace>
  <inkml:trace contextRef="#ctx0" brushRef="#br0" timeOffset="4145.41">2580 7851 5945,'2'-8'10250,"3"12"-4081,13 32-2319,14 53-3830,-23-59 119,-1 0 0,-1 1 0,-1 7-139,-5-27 21,0-1 0,0 0 0,-1 1 0,-1-1 0,1 1 0,-2-1 0,0 0 0,0 1 0,-1-1 0,0 0 0,-2 5-21,4-13 8,1-1 0,-1 1 0,0-1 0,0 1 0,1 0 1,-1-1-1,0 0 0,0 1 0,0-1 0,-1 1 0,1-1 0,0 0 0,0 0 1,-1 0-1,1 0 0,-1 0 0,1 0 0,-1 0 0,1 0 0,-1-1 0,0 1 1,1 0-1,-1-1 0,0 1 0,0-1-8,-1 0 4,1-1-1,0 1 1,-1-1-1,1 0 1,0 1 0,0-1-1,0 0 1,0-1-1,-1 1 1,1 0 0,1 0-1,-1-1 1,0 1-1,0-1 1,1 0 0,-2-1-4,-6-7-28,1-1 1,0 0 0,0-1 0,1 0 0,-5-11 27,2-2-20,0 1 0,1-1 0,2-1 0,0 0 0,2 0 0,1 0 0,1 0 0,1-1 0,2 1 0,1-13 20,-1 39 3,0 0 0,0 0 0,0-1-1,0 1 1,0 0 0,0-1 0,0 1 0,0 0 0,0 0-1,0 0 1,1-1 0,-1 1 0,0 0 0,0 0 0,0-1-1,0 1 1,1 0 0,-1 0 0,0 0 0,0-1 0,0 1-1,0 0 1,1 0 0,-1 0 0,0 0 0,0 0 0,1 0-1,-1-1 1,0 1 0,0 0 0,1 0 0,-1 0 0,0 0-1,0 0 1,1 0 0,-1 0 0,0 0 0,0 0 0,1 0-3,13 5 102,22 20 104,-25-17-105,48 35 661,-3 4-1,39 40-761,-13-11 283,-71-66-254,0-1 0,0-1 0,1 1 1,0-2-1,1 0 0,-1 0 0,6 1-29,-15-7 10,0 0 0,0 0 0,-1 0 0,1 0 0,0 0-1,0-1 1,0 1 0,0-1 0,0 0 0,0 0 0,0 0 0,1 0-1,-1 0 1,0-1 0,-1 0 0,1 1 0,0-1 0,0 0 0,0 0 0,0-1-1,-1 1 1,1-1 0,0 1 0,-1-1 0,1 0 0,-1 0 0,0 0-1,0 0 1,0 0 0,0 0 0,0-1 0,0 1 0,0-1 0,-1 0 0,1 1-1,-1-1 1,0 0-10,3-5 19,-2 0-1,1 0 0,-1-1 0,0 1 1,-1-1-1,0 1 0,0-1 0,-1 1 1,0-1-1,0 1 0,-1-1 0,0 1 1,0-1-1,-1 1 0,-1-1 0,1 1 0,-3-5-17,-10-20 26,-1 0 1,-1 1 0,-16-23-28,-25-47-131,52 90-50,1 0 1,0 0-1,2 0 1,-1-1-1,0-3 181,4 15-14,0 1-1,0 0 1,0 0-1,0-1 1,0 1-1,0 0 0,0 0 1,0-1-1,1 1 1,-1 0-1,0 0 1,0 0-1,0-1 1,0 1-1,0 0 1,0 0-1,0-1 1,0 1-1,1 0 1,-1 0-1,0 0 0,0 0 1,0-1-1,0 1 1,1 0-1,-1 0 1,0 0-1,0 0 1,0 0-1,1 0 1,-1-1-1,0 1 1,0 0-1,1 0 0,-1 0 1,0 0-1,0 0 1,0 0-1,1 0 1,-1 0-1,0 0 1,0 0-1,1 0 1,-1 0-1,0 0 1,0 0-1,1 0 1,-1 0-1,0 1 0,0-1 1,0 0-1,1 0 1,-1 0-1,0 0 1,0 0-1,0 0 1,1 1-1,-1-1 1,0 0-1,0 0 1,0 0 14,20 12-2161,-13-7-489,19 7-815</inkml:trace>
  <inkml:trace contextRef="#ctx0" brushRef="#br0" timeOffset="4493.01">2995 7770 8946,'-46'71'4065,"56"-67"296,35-26-1801,-3 16-1496,3-1-279,13-1-97,4 1-464,6-3-88,-11-1-64,-1-1 64,-17 1-8,-9 0-264,-12-1-312,-7 3-936,-3 2-3297,-20 3 448</inkml:trace>
  <inkml:trace contextRef="#ctx0" brushRef="#br0" timeOffset="4929.39">3408 7747 3945,'-47'68'3837,"44"-60"-2986,0 0 0,1 0 0,-1 0 0,1 0 1,1 0-1,0 0 0,0 0 0,0 0 0,1 1 0,0-1 1,1 0-1,0 3-851,0 13 1816,-1-3-483,0 28 1516,2 1 0,3 9-2849,-3-45 150,1 1-1,0-1 1,1 1 0,0-1-1,2 0 1,-1-1 0,2 1-1,-1-1 1,5 5-150,-9-15 30,-1-1 0,1 1 0,0-1 0,0 0 0,0 1-1,0-1 1,1 0 0,-1 0 0,1 0 0,-1-1 0,1 1 0,-1 0 0,1-1 0,0 0 0,0 0-1,0 0 1,0 0 0,0 0 0,1 0-30,2-7-4178,-10-8 530</inkml:trace>
  <inkml:trace contextRef="#ctx0" brushRef="#br0" timeOffset="4930.39">3465 7630 11931,'-4'-26'3600,"0"-3"1041,-15 5-3216,17 6-665,4 14-208,8 10 112,1 4-456,6 7 1664,0 6-4336,6 3-2193,-4-6 696</inkml:trace>
  <inkml:trace contextRef="#ctx0" brushRef="#br0" timeOffset="5337.08">3896 7729 10970,'1'-1'326,"-1"0"0,1 0 0,-1-1 0,0 1 0,1 0 0,-1-1 0,0 1 0,0-1 0,0 1 0,0 0-1,0-1 1,0 1 0,0 0 0,-1-1 0,1 1 0,0-1 0,-1 1 0,1 0 0,-1 0 0,0-1 0,1 1-1,-1 0 1,0 0 0,0 0 0,1 0 0,-1 0 0,-1-1-326,0 1 217,-1-1 0,1 1 0,0 0 0,-1 0 0,1 0 0,-1 1 0,1-1 0,-1 0 0,0 1 0,1 0 0,-1-1 0,1 1 0,-1 0 0,0 1-217,-9-1 187,1 2-1,-1 0 1,1 0 0,-1 1-1,1 0 1,-2 2-187,4-2 72,-1 1 1,2 0 0,-1 1-1,0 0 1,1 0-1,0 1 1,0 0 0,1 0-1,-1 1 1,1 0-1,1 1 1,-2 1-73,5-5 13,1 0 0,0 0 0,0 1 0,0-1 0,0 0 0,1 0 0,0 1 0,0-1 0,0 1 0,0-1 0,1 1 0,0 0 0,0-1 0,0 1 0,0-1 0,1 1 0,0-1 0,0 1 0,0-1 0,0 1 0,1-1-1,-1 0 1,1 1 0,1-1 0,-1 0 0,0 0 0,2 1-13,10 14 43,1 0-1,1-1 0,1-1 0,0-1 0,1 0 0,3 0-42,-5-3 15,0 0-1,0 1 1,-2 0-1,0 2 0,0-1 1,-1 2-1,-1 0 0,3 7-14,-13-20 6,0-1-1,-1 1 1,1 0-1,-1-1 0,1 1 1,-1 0-1,-1 0 0,1 0 1,0 0-1,-1 0 0,0 0 1,0 0-1,0 0 0,-1 0 1,1 0-1,-1 0 1,0 0-1,0 0 0,0 0 1,-1 2-6,-1-1 10,0-1 1,0 1-1,-1 0 1,0-1 0,0 1-1,0-1 1,0 0-1,0-1 1,-1 1-1,0-1 1,1 0 0,-1 0-1,-1 0-10,-18 8 106,0-1-1,-1-1 1,0-2-1,-1 0 1,-14 1-106,37-7-240,-26 3 1567,21-7-2056,15-7-3898,8-2 778</inkml:trace>
  <inkml:trace contextRef="#ctx0" brushRef="#br0" timeOffset="5721.17">4036 7818 7626,'-22'-15'7689,"18"12"-7311,1 1-1,-1 0 1,0 0 0,0 0 0,-1 0-1,1 1 1,0-1 0,0 1 0,-1 0-1,1 0 1,-1 1 0,1 0 0,-2-1-378,6 1 23,-1 0 0,1 0 0,-1 0 1,1 1-1,0-1 0,-1 0 0,1 0 0,-1 0 1,1 0-1,0 0 0,-1 0 0,1 1 0,-1-1 1,1 0-1,0 0 0,-1 1 0,1-1 0,0 0 1,-1 1-1,1-1 0,0 0 0,-1 1 1,1-1-1,0 0 0,0 1 0,0-1 0,-1 0 1,1 1-1,0-1 0,0 1 0,0-1 0,0 1 1,0-1-1,0 1-23,5 16 314,20 15-100,-10-18-147,11 12-16,-2 0 0,0 1 0,7 13-51,-23-28 28,-1 0 1,0 1 0,-1-1-1,0 1 1,-1 1-1,-1-1 1,0 0 0,-1 1-1,0 0 1,0 9-29,-2-7 190,0 0 0,-1 0-1,-1 0 1,-1 0 0,-1 9-190,1-16 176,0-1 0,0 0 0,0 0 0,-1-1 0,0 1 0,-1 0 1,0-1-1,0 0 0,0 0 0,-1 0 0,-3 3-176,6-8 73,1-1 0,-1 0 1,0 0-1,0 1 1,1-1-1,-1 0 0,0 0 1,0-1-1,0 1 0,0 0 1,0-1-1,0 1 0,-1-1 1,1 1-1,0-1 1,0 0-1,0 0 0,0 0 1,0 0-1,0-1 0,-1 1 1,0-1-74,-47-16-1465,42 14-211,-18-9-1208</inkml:trace>
  <inkml:trace contextRef="#ctx0" brushRef="#br0" timeOffset="6496.1">3490 8013 2328,'11'-54'2352,"-16"24"2216,1 22-635,4 9 5610,8 26-9107,-1-1 0,-1 2 1,-1-1-1,-1 0 1,-2 1-1,0 0 1,-2 0-1,-1-1 1,-2 1-1,0-1 1,-6 18-437,6-28 437,1 1 1,0 0 0,1-1 0,1 3-438,3-24-4193,7 1 955</inkml:trace>
  <inkml:trace contextRef="#ctx0" brushRef="#br0" timeOffset="7361.76">4412 7817 4849,'-1'-17'9956,"8"3"-5921,3 11-2685,-1 21 534,-7-8-1565,-1 0 0,0 1 0,-1-1-1,0 0 1,-1 1 0,0-1 0,0 0 0,-3 8-319,-27 85 1367,15-55-893,-37 169 959,74-315-1108,5 1 0,5-3-325,-13 49 11,2 0 0,3 2 1,2 0-1,19-27-11,-42 72-4,1 0 1,0 0-1,0 0 0,0 0 1,0 1-1,1-1 0,-1 1 1,1 0-1,0 0 0,0 0 1,1 0 3,-4 2-1,1 1 0,-1 0-1,1-1 1,-1 1 0,1 0 0,-1 0 0,1 0 0,-1 0 0,1 0 0,-1 0 0,1 1 0,-1-1 0,1 0-1,-1 1 1,1 0 0,-1-1 0,1 1 0,-1-1 0,0 1 0,0 0 0,1 0 0,-1 0 0,0 0-1,0 0 1,0 0 0,0 0 0,0 0 0,0 1 0,0-1 0,0 0 0,0 1 0,-1-1 0,1 0 0,0 1-1,-1 0 2,12 20 40,-1 0 0,-1 1 0,-1 0-1,-1 0 1,3 16-40,22 128 324,-25-123-246,1 30 151,1 45-229,-2-8 243,-8-111-261,0 1-1,0-1 1,0 0 0,0 1 0,0-1 0,0 0 0,0 1 0,0-1 0,-1 0 0,1 0 0,0 1 0,0-1 0,0 0 0,0 1-1,0-1 1,-1 0 0,1 0 0,0 1 0,0-1 0,0 0 0,-1 0 0,1 0 0,0 1 0,0-1 0,-1 0 0,1 0-1,0 0 1,0 0 0,-1 0 0,1 0 0,0 1 0,-1-1 0,1 0 0,0 0 0,0 0 0,-1 0 0,1 0 0,0 0 0,-1 0-1,1 0 1,0 0 0,-1 0 0,1 0 0,0 0 0,0-1 0,-1 1 0,1 0 0,0 0 0,-1 0 0,1 0 0,0 0 0,0-1-1,-1 1 1,1 0 0,0 0 0,0 0 0,0-1 0,-1 1 0,1 0 0,0 0 0,0-1 0,0 1 0,-1 0 18,-29-21-3560,24 16 2866,-68-55-3249</inkml:trace>
  <inkml:trace contextRef="#ctx0" brushRef="#br0" timeOffset="7721.53">4317 7977 11915,'-8'-17'3952,"9"8"873,3 4-3440,10 13 63,6-2-512,8 3-328,6 8-272,13-4-72,0-2-151,11 10 135,-2-5 120,0-3 1024,-10 1-8,-2 2-6577,-14-7 3057</inkml:trace>
  <inkml:trace contextRef="#ctx0" brushRef="#br0" timeOffset="8118.92">5223 7791 9770,'1'-6'7155,"-1"5"-7002,0 0 0,-1-1 1,1 1-1,0 0 0,-1 0 0,1 0 1,-1 0-1,1 0 0,-1 0 0,1 0 1,-1 0-1,0 0 0,0 0 0,1 0 1,-1 0-1,0 0 0,0 0 0,0 1 1,0-1-1,0 0 0,0 1 0,0-1 1,-1 1-154,-3 0 228,0 0 1,0 0-1,0 1 1,0-1-1,0 2 1,1-1-1,-1 0 1,0 1-1,0 0 1,1 0-1,-1 0 1,-2 2-229,-54 36 1240,56-36-1051,-18 12 328,1 1 0,1 1 0,0 1 0,2 0 0,0 2 0,0 2-517,12-13 110,0 1 1,0 0 0,1 0 0,0 1 0,1-1 0,1 1-1,-1 0 1,2 1 0,0-1 0,0 1 0,2-1 0,-1 1-1,1 0 1,1 6-111,0-8 35,1 1-1,0-1 1,0 1-1,1-1 0,1 0 1,0 1-1,0-1 1,1-1-1,1 1 1,0 1-35,-2-7 12,0 0 0,1 0 1,0 0-1,0-1 0,0 1 1,0-1-1,1 0 0,-1 0 1,1 0-1,0-1 0,0 1 1,1-1-1,-1-1 0,1 1 1,-1-1-1,1 0 0,0 0 1,0 0-1,6 0-12,4 0 29,0 0-1,0-2 1,1 0 0,-1 0-1,1-2 1,-1 0 0,0-1-1,0 0 1,0-1-1,14-7-28,-22 8 13,0 0 0,-1-1 0,0 0 0,0 0 0,0 0 0,0-1 0,-1-1 0,0 1 0,0-1 0,3-3-13,-6 5 6,0 0 1,0-1 0,-1 1-1,1 0 1,-1-1 0,0 1 0,-1-1-1,1 0 1,-1 0 0,0 0-1,0 1 1,0-1 0,-1 0-1,1 0 1,-1 0 0,-1 0-1,0-4-6,0 3 5,0 0-1,-1 1 1,0 0-1,0-1 1,0 1-1,-1 0 1,1 0-1,-1 0 1,-1 1-1,1-1 1,-1 1-1,1-1 1,-1 1-1,-1 0 1,-2-2-5,0 0-73,0 1 1,0 0-1,-1 0 0,0 1 0,0 0 1,0 0-1,0 1 0,0 0 1,-6-1 72,-1 4-1457,15 0 1211,-1 0 1,1 0 0,0 1 0,-1-1-1,1 0 1,0 0 0,-1 1-1,1-1 1,0 0 0,0 1 0,-1-1-1,1 0 1,0 1 0,0-1-1,0 0 1,0 1 0,-1-1 0,1 0-1,0 1 1,0-1 0,0 0 0,0 1-1,0-1 1,0 1 0,0-1-1,0 0 1,0 1 0,0-1 0,0 1-1,0-1 1,0 0 0,1 1 245,1 10-5615</inkml:trace>
  <inkml:trace contextRef="#ctx0" brushRef="#br0" timeOffset="8539.89">5256 7987 8442,'95'-66'3637,"-78"54"-1369,-7 5 1839,-9 10-626,-3 8-2400,16 272 3153,-19-254-3864,0-30-6,0-17-139,4 8-209,-6-31 32,2-1 0,1 0 0,3-1 0,1 1 0,2-3-48,0 32 2,0 1 0,0 0 0,1 0 0,1 0 1,0 1-1,1-1 0,0 1 0,0 0 0,3-3-2,-4 8-3,1-1-1,0 1 0,1 0 0,-1 0 0,1 0 0,0 1 0,1 0 0,-1 0 0,1 1 1,0 0-1,0 0 0,0 0 0,1 1 0,6-2 4,0 1 7,-1 1 0,1 1 0,-1 0 0,1 0 0,0 2 0,-1 0 0,13 1-7,-18-1-166,-1 1-1,1 0 0,-1 1 1,1-1-1,-1 1 1,0 0-1,0 1 0,0 0 1,0 0-1,-1 1 1,1-1-1,-1 2 0,0-1 1,0 0-1,1 2 167,4 12-4577,-8 3 250</inkml:trace>
  <inkml:trace contextRef="#ctx0" brushRef="#br0" timeOffset="8889">5339 8069 8826,'4'0'2985,"3"2"887,16 7-2111,4-1-713,14-1 192,-1-6-776,17-1 80,-7-1-55,12 1-4562,-12 4 1808</inkml:trace>
  <inkml:trace contextRef="#ctx0" brushRef="#br0" timeOffset="9345.1">5274 8328 9602,'0'15'4913,"2"-9"240,4-2-1456,10 2-2049,10-1 353,1-3-889,11-2-264,-5-3-240,16-4-288,-3-1-160,12 0 433,-11-2-41,9 3-6562,-20 2 2658</inkml:trace>
  <inkml:trace contextRef="#ctx0" brushRef="#br0" timeOffset="9957.28">6475 7864 8914,'-79'-25'2172,"34"9"1437,44 16-3471,-1 0 0,1-1 0,-1 1 0,1 0 0,-1 0 0,1 0 0,-1 0 0,1 0 0,-1 0 0,1 1 0,0-1 0,-1 0 0,1 1 0,-1-1 0,1 1 0,0 0 0,-1-1 0,1 1 0,0 0 0,-1 0 0,1 0 0,0 0 0,0 0 0,0 0 0,0 0 0,0 0 0,0 0 0,0 1 0,1-1 0,-1 0 0,0 0 0,1 1 0,-1-1 0,1 1 0,-1-1 0,1 1 0,-1 0-138,-3 11 411,1-1 0,0 1 0,1-1 0,0 5-411,0-5 284,-7 58 990,4 0-1,3 31-1273,0-25 1125,-9 64-1125,11-138 16,0 0 0,0-1 0,0 1 0,0-1 0,0 1 0,0 0 0,-1-1 0,1 1 0,-1-1 0,1 1 0,-1-1 0,1 1 0,-1-1 0,0 1 0,0-1-1,0 1 1,0-1 0,0 0 0,0 0 0,0 0 0,0 1 0,-1-1-16,1-1 19,-1 0 1,1-1-1,0 1 0,0-1 0,0 1 1,0-1-1,0 0 0,0 1 0,0-1 1,0 0-1,1 0 0,-1 0 0,0 1 1,0-1-1,1 0 0,-1 0 0,0 0 1,1 0-1,-1 0 0,1 0 0,-1-1 0,1 1-19,-8-15 139,2 1 0,0-1-1,-2-10-138,-2-15 44,3 0 0,1-1 0,2 0 1,2 1-1,2-1 0,2 0 0,1 0 0,2 1 0,4-10-44,-8 43 2,1 1-1,0-1 0,0 1 0,1-1 1,0 1-1,0 0 0,1 0 0,0 1 1,0-1-1,0 1 0,1-1 0,0 2 1,0-1-1,1 0 0,0 1 0,0 0 1,4-3-2,0 3 5,-1 0 0,1 0 0,0 1 1,0 1-1,1 0 0,-1 0 0,1 1 1,0 0-1,-1 1 0,1 0 0,0 1 0,6 0-5,9 1-6,1 1-1,0 1 0,-1 1 0,0 2 7,40 15-1460,-57-16 387,0-1 1,-1 1-1,1 0 0,-1 1 1,4 4 1072,13 16-4499</inkml:trace>
  <inkml:trace contextRef="#ctx0" brushRef="#br0" timeOffset="10424.42">6471 8036 7842,'-23'-1'3296,"5"-9"625,12 10-2040,12 1-233,8-1-408,15-1-376,7 5-487,13-1 135,-1 0 120,4 1 360,-14 1-5273,-9 6 2153</inkml:trace>
  <inkml:trace contextRef="#ctx0" brushRef="#br0" timeOffset="10425.42">6334 8340 9922,'-37'22'3361,"19"-11"920,4-1-2489,12-1-288,2-1 1,11 1-697,8-2-168,11-4-264,16-5-80,4-2-104,14-7-16,-4-1 40,-1-4 24,-15 2 120,-2-2-5345,-14 1 1841</inkml:trace>
  <inkml:trace contextRef="#ctx0" brushRef="#br0" timeOffset="10819.25">7090 7913 10770,'-4'-6'1006,"1"-1"0,-1 1 0,0 0 0,-1 0-1,0 0 1,0 0 0,0 1 0,0 0 0,-1 0-1,-1-1-1005,4 5 166,0-1-1,0 0 0,0 1 1,0-1-1,0 1 0,0 0 1,-1 0-1,1 1 0,0-1 1,-1 1-1,1-1 0,0 1 0,-1 0 1,1 0-1,0 0 0,-1 1 1,1-1-1,0 1 0,-1 0 1,1 0-1,0 0 0,0 0 1,0 1-1,-2 0-165,-7 5 149,0 1 1,1-1-1,0 2 1,1 0-1,0 0 1,0 1-1,1 0 1,0 0-1,1 1 1,0 0-1,0 1 1,2 0-1,-1 0 1,1 0-1,1 1 1,1 0-1,-1 0 1,2 0-1,-1 4-149,0 1 58,1 0 0,1 0 0,1 0 0,0 0 0,1 1-1,1-1 1,1 0 0,1 0 0,0 0 0,1 0 0,1-1-1,1 1 1,0-1 0,5 8-58,-8-19 16,-1-1 1,1 0-1,0 0 0,1 0 0,-1 0 0,1-1 1,0 1-1,0-1 0,0 0 0,1 0 0,-1-1 1,1 1-1,0-1 0,0 0 0,0 0 0,1-1 1,-1 0-1,6 2-16,-4-2 23,0-1 1,0-1-1,1 1 0,-1-1 1,0 0-1,0-1 0,0 0 1,1 0-1,-1 0 0,0-1 1,0 0-1,-1 0 0,7-4-23,4-2 35,0-1 0,0-1-1,-1-1 1,-1 0-1,0-1 1,0-1 0,-1 0-1,-1-1 1,0 0 0,-1-1-1,2-4-34,-2 1 21,-1-1 0,-1-1 0,0 0 0,-1 0 0,-2-1 0,0 0 0,-1-1 0,-1 1 0,-1-1-1,0-9-20,-3 23 6,0 0 0,-1 0 0,0 0 0,0 0 0,-1 0 0,0 1 0,0-1-1,-1 0 1,0 0 0,0 1 0,-1-1 0,0 1 0,0 0 0,-1 0 0,0 0-1,0 0 1,-1 0 0,0 1 0,0 0 0,0 0 0,-1 1 0,0-1 0,0 1-1,0 0 1,-1 1 0,1 0 0,-1 0 0,0 0 0,-1 1 0,-1-1-6,5 2-49,0 1 0,0-1 1,-1 1-1,1 0 0,-1 0 1,1 1-1,0-1 1,-1 1-1,1 0 0,-1 0 1,1 0-1,-1 1 0,-3 1 49,3-1-1166,0 1-1,0 0 0,1 0 1,-1 0-1,1 0 0,0 1 0,-4 2 1167,-6 4-6013</inkml:trace>
  <inkml:trace contextRef="#ctx0" brushRef="#br0" timeOffset="11303.72">7038 8074 11074,'-44'36'3645,"39"-23"1576,15 3-3497,-6-12-826,7 17 443,-1 0 0,-1 0 1,-1 1-1,1 6-1341,0 6 397,-2 1 1,-1 0-1,-2 1 1,-1 3-398,-3-36 28,0 0-1,0 0 1,1 0-1,-1 0 1,1-1 0,-1 1-1,1 0 1,0 0-1,0-1 1,0 1-1,0 0 1,0-1 0,1 1-1,-1-1 1,1 1-1,0-1 1,0 0 0,0 0-1,0 0 1,0 0-1,0 0 1,0 0 0,1-1-1,-1 1 1,3 1-28,-3-3-62,0 0 1,-1 1 0,1-1 0,0 0-1,0 0 1,0 0 0,0 0-1,0 0 1,0 0 0,0 0 0,0-1-1,-1 1 1,1-1 0,0 1-1,0-1 1,0 0 0,-1 0 0,1 0-1,1-1 62,23-24-4283,-13 5 432</inkml:trace>
  <inkml:trace contextRef="#ctx0" brushRef="#br0" timeOffset="11778.85">7466 7867 7626,'0'-1'348,"1"0"0,0 0 1,0 1-1,-1-1 0,1 0 1,0 0-1,0 1 1,0-1-1,0 1 0,0-1 1,0 1-1,0-1 0,0 1 1,0-1-1,0 1 0,0 0 1,0 0-1,0-1 1,0 1-1,0 0 0,1 0 1,-1 0-1,0 0 0,0 0 1,0 0-1,0 1 1,0-1-1,0 0 0,1 1-348,-1 0 320,0 0-1,0 1 0,0-1 1,0 1-1,0-1 0,0 1 1,0-1-1,-1 1 0,1-1 1,-1 1-1,1 0 0,-1-1 1,1 1-1,-1 0 0,0-1 1,0 3-320,1 9 839,-1-1 0,0 1 0,-1 0 0,-2 7-839,-6 39 1270,2-1 1,1 22-1271,6-61 76,0 0-1,1 0 0,1-1 0,1 1 1,0 0-1,2-1 0,0 1 1,1-1-1,4 6-75,-9-21 10,0 0 0,0-1 0,0 1 0,0 0 0,1-1 0,0 1 0,-1-1 0,1 0 0,0 0 0,0 1 0,0-1 1,0 0-1,0-1 0,1 1 0,-1 0 0,1-1 0,-1 1 0,1-1 0,0 0 0,-1 0 0,1 0 0,0 0 0,0 0 0,-1 0 0,1-1 0,0 0 0,0 1 0,0-1 0,0 0 0,0 0 0,0-1 1,0 1-1,0-1 0,-1 1 0,1-1 0,0 0 0,0 0 0,0 0 0,-1 0 0,1-1 0,-1 1 0,2-2-10,5-3 28,1 0-1,-1-1 1,0 0-1,-1-1 1,0 1-1,0-2 1,-1 1-1,0-1 1,0 0-1,3-8-27,3-9 30,-2 0 0,0-1-1,-2 0 1,-1 0-1,-2-1 1,0 0 0,-2 0-1,-1 0 1,-1-1-1,-2 1 1,-1-3-30,1 31-166,-1-12 859,-1 10-1833,-2 5-4739,3-2 1163</inkml:trace>
  <inkml:trace contextRef="#ctx0" brushRef="#br0" timeOffset="12140.68">7857 7972 5241,'18'-10'1675,"6"-4"427,-7-3 2723,-17 17-4646,0-1 0,0 1 0,1-1 1,-1 1-1,0-1 0,1 1 0,-1-1 0,0 1 0,1 0 0,-1-1 1,1 1-1,-1 0 0,0-1 0,1 1 0,-1 0 0,1 0 0,-1-1 1,1 1-1,-1 0 0,1 0 0,-1 0 0,1 0 0,-1 0 0,1 0 1,-1 0-1,1 0 0,-1 0 0,1 0 0,0 0 0,-1 0 0,1 0 1,-1 0-1,1 0 0,-1 0 0,1 1-179,11 16 2756,1 29-914,-8-2-1155,-3 1 1,-1-1 0,-2 0-1,-3 1 1,-1-1 0,-10 39-688,10-72 869,1-13-1743,0-3-3241,3 2 146</inkml:trace>
  <inkml:trace contextRef="#ctx0" brushRef="#br0" timeOffset="12479.35">7910 7802 10722,'-7'-24'3305,"0"-19"816,3 22-3057,4 12-304,3 8 288,4 6-463,2 5-4706,-2 2 2016</inkml:trace>
  <inkml:trace contextRef="#ctx0" brushRef="#br0" timeOffset="12856.12">8026 7748 9786,'65'42'3644,"-63"-40"-3184,0-1 0,0 1 1,0 0-1,0 0 1,0 0-1,-1-1 1,1 2-1,0-1 1,-1 0-1,0 0 0,1 0 1,-1 1-1,0-1 1,0 1-1,0 1-460,0 1 314,0 1-1,-1-1 0,1 1 1,-1-1-1,0 1 1,-1-1-1,0 1 0,0-1 1,0 2-314,-2 15 1312,-4 78 1360,3-59-2117,1 0 0,2 1-1,2-1 1,2 0-1,4 23-554,-6-60 20,0 0-1,1 0 0,-1 0 0,0 0 1,1 0-1,0 0 0,0 0 0,0-1 1,1 1-1,-1-1 0,1 1 1,0-1-1,0 0 0,0 0 0,0 0 1,0-1-1,4 3-19,-1-2 20,0 0 0,0 0 0,0-1 0,0 0 0,0 0 0,1-1 0,-1 1 0,1-1 0,-1-1 0,1 1 0,0-1-20,17-1 41,-1-1 1,1-2-1,0 0 1,-1-1-1,0-1 1,1-2-42,-7 3-175,0-1 0,0 0 0,0-2 0,-1 0 1,0 0-1,5-6 175,-14 10-1708,-1-2 0,0 1 1,0-1-1,0 0 0,4-6 1708,4-9-6096</inkml:trace>
  <inkml:trace contextRef="#ctx0" brushRef="#br0" timeOffset="12857.12">8589 7957 5969,'1'-10'5009,"-7"9"-704,1 8 64,2 9-2816,-1 10 303,3 1-576,2 14-72,2 0-303,0 3-193,-2-6-328,0 1-88,-1-9-152,0-2 136,0-11 104,0-4 360,0-11 184,-1-7-6569,-3-9 2441</inkml:trace>
  <inkml:trace contextRef="#ctx0" brushRef="#br0" timeOffset="13208.29">8481 7650 10410,'-16'-19'2793,"-2"-1"1112,7 2-3033,7 9-168,5 10-160,7 9 8,3 5-352,8 6-4105,-1 4 1,3-3-1394</inkml:trace>
  <inkml:trace contextRef="#ctx0" brushRef="#br0" timeOffset="13727.2">8734 7889 7250,'15'32'7273,"-5"5"-3321,-2-2-1686,-3 0 1,0 10-2267,-4-11 772,-1 0 1,-2 0 0,-1 0-1,-2 0 1,-6 20-773,4-18 579,4-133 657,3 29-1133,0 30-43,1-1 0,3-5-60,-3 31 4,2-1 0,0 2 0,0-1 0,2 0 1,-1 1-1,1 0 0,1 0 0,1-1-4,1-2-3,1 1-1,0 0 0,1 0 1,0 1-1,1 0 1,2 0 3,-11 11-4,0 0 0,0 0 1,0 0-1,1 0 0,-1 0 0,1 1 1,0-1-1,-1 1 0,1-1 1,0 1-1,0 0 0,0 0 1,0 0-1,0 1 0,0-1 1,0 1-1,0 0 0,0-1 1,0 1-1,0 1 0,0-1 0,0 0 1,0 1-1,0-1 0,0 1 1,0 0-1,0 0 0,0 0 1,-1 1-1,1-1 0,0 0 1,-1 1-1,1 0 0,-1 0 0,3 2 4,0 0-4,-1 0 0,1 1 0,-1 0 0,0 0 0,0 0 0,-1 1-1,0-1 1,1 1 0,-2-1 0,1 1 0,-1 0 0,0 0 0,0 1-1,-1-1 1,1 0 0,-1 1 0,-1-1 0,1 0 0,-1 1-1,0-1 1,-1 1 0,0-1 0,0 0 0,0 1 0,0-1 0,-1 0-1,0 0 1,-1 0 0,1 0 0,-1 0 0,0-1 0,-1 1 4,-2 4 9,1 0 0,-2 0 0,0-1 0,0 0 0,0 0 1,-1-1-1,-1 0 0,1 0 0,-1-1 0,0 0 0,-1 0 0,0-1 1,0-1-1,0 0 0,-1 0 0,1-1 0,-8 2-9,4-8 39,12-2-25,10 0-19,1 1 2,0 1-1,1 0 0,-1 0 1,1 1-1,-1 0 0,1 1 1,-1 0-1,1 0 0,0 1 1,-1 1-1,1-1 0,6 3 4,-10-1-3,1-1 0,-1 1 0,0 0 0,0 1 1,0-1-1,0 1 0,-1 0 0,1 1 0,-1-1 0,0 1 0,-1 0 0,1 1 0,-1-1 0,0 1 0,0 0 0,-1 0 0,0 0 0,3 6 3,-3-5 0,-1 0-1,0 0 1,0 0 0,0 0 0,-1 1 0,0-1-1,-1 1 1,0-1 0,0 1 0,0-1-1,-1 0 1,0 1 0,0-1 0,-1 0 0,0 0-1,0 0 1,-1 0 0,-3 7 0,3-9 9,0 0 1,0 0-1,0 0 0,-1 0 0,1 0 1,-1-1-1,-1 1 0,1-1 0,0 0 1,-1-1-1,0 1 0,0-1 1,0 0-1,0 0 0,-1 0 0,1-1 1,-1 0-1,1 0 0,-1 0 0,0-1 1,0 0-1,0 0 0,1 0 1,-2-1-10,4 0 15,0 0 1,0 0 0,0 0 0,0-1 0,1 0-1,-1 1 1,0-1 0,0 0 0,0 0 0,1 0-1,-1-1 1,0 1 0,1-1 0,-1 1 0,1-1-1,0 0 1,0 0 0,-1 0 0,1 0-16,-12-20-4916,8 4 928</inkml:trace>
  <inkml:trace contextRef="#ctx0" brushRef="#br0" timeOffset="14488.82">9093 7893 9658,'0'0'217,"0"-1"0,0 1 0,0 0 0,0 0-1,0 0 1,0-1 0,0 1 0,0 0 0,0 0 0,0 0 0,0-1-1,1 1 1,-1 0 0,0 0 0,0 0 0,0 0 0,0-1 0,1 1-1,-1 0 1,0 0 0,0 0 0,0 0 0,0 0 0,1-1 0,-1 1 0,0 0-1,0 0 1,0 0 0,1 0 0,-1 0 0,0 0 0,0 0 0,1 0-1,-1 0 1,0 0 0,0 0 0,0 0 0,1 0 0,-1 0 0,0 0-1,0 0 1,1 0-217,9 10 4976,2 20-4302,-1 1 0,-2 0-1,-1 1 1,-1 0-1,-2 0 1,-1 6-674,-2-19 126,-1 0 0,0 1 0,-2-1 0,0 0 1,-1 0-1,-1-1 0,-1 1 0,-1 0 0,0-1 0,-2 0 1,-4 10-127,10-26 11,0 0 1,0 0 0,0 0 0,0 0 0,0-1 0,0 1 0,0 0 0,0-1 0,-1 1 0,1-1-1,-1 1 1,1-1 0,-1 0 0,0 1 0,1-1 0,-1 0 0,0 0 0,0 0 0,0-1 0,0 1-1,1 0 1,-1-1 0,-2 1-12,2-1 12,0 0 1,0-1-1,0 1 0,0-1 1,0 0-1,0 0 0,0 1 1,0-1-1,0 0 0,0-1 0,1 1 1,-1 0-1,0 0 0,1-1 1,-1 1-1,1-1 0,0 1 0,-1-1 1,1 0-13,-5-5 26,1-1 0,0 0 0,0-1 0,1 1 1,0-1-1,1 0 0,-1 0 0,2 0 0,-2-6-26,3 0-3,-1-1 0,2 0-1,0 0 1,1 0 0,1 0 0,0 0-1,2 1 1,-1-1 0,2 1-1,0 0 1,1 0 0,0 0-1,1 1 1,1 0 0,0 0 3,-2 5-13,-1 0 1,2 0 0,-1 1-1,1 0 1,1 0 0,-1 1-1,1 0 1,1 0 0,-1 1-1,1 0 1,0 0 0,1 1-1,-1 0 1,1 1-1,0 0 1,0 0 0,0 1-1,1 1 1,-1 0 0,1 0-1,-1 1 1,6 0 12,-3 1-10,44 2-31,-54-2 36,1 0 0,-1 1 0,0 0 0,0-1 0,0 1 0,0 0 0,0 0 0,0 1 0,0-1 0,0 1 0,0-1 0,-1 1 0,1 0 0,2 2 5,-5-3-2,1 0 1,0 1 0,-1-1-1,1 0 1,-1 1 0,1-1-1,-1 0 1,1 1 0,-1-1-1,0 0 1,0 1 0,0-1-1,0 1 1,0-1 0,0 0-1,0 1 1,0-1 0,0 1-1,-1-1 1,1 0 0,-1 1-1,1-1 1,-1 0 0,1 0-1,-1 1 1,0-1 0,0 0-1,1 0 1,-2 1 1,-29 31-1,2-13 16,0-1 0,-19 8-15,-50 33 8,96-59-7,-1 1 0,1 0 0,0-1-1,-1 1 1,1 0 0,0 1 0,0-1 0,0 0-1,1 1 1,-1-1 0,1 1 0,-1-1 0,1 1-1,0-1 1,0 1 0,0 0 0,0 0-1,1 0 1,-1 0 0,1-1 0,-1 1 0,1 0-1,1 2 15,-1-1 1,1 0-1,0 0 1,0 0-1,1 0 1,-1 0-1,1 0 1,0 0-1,0 0 1,0-1-1,1 1 1,-1-1-1,3 4-15,8 5 74,-1 1-1,1-2 0,1 0 0,0 0 0,0-1 0,1-1 0,1 0-73,-1-1 67,0 0 1,1 0-1,0-2 1,1 0-1,-1 0 0,1-2 1,0 0-1,1-1 0,-1-1 1,9 0-68,-25-2-48,1 0 0,-1 0 0,1 0 1,-1-1-1,1 1 0,-1 0 0,1-1 1,-1 1-1,0-1 0,1 0 0,-1 1 1,0-1-1,0 0 0,1 0 1,-1 0-1,0 0 0,0 0 0,0 0 1,0 0-1,0 0 0,1-1 48,5-18-7078,-7 1 1008</inkml:trace>
  <inkml:trace contextRef="#ctx0" brushRef="#br0" timeOffset="14899.24">9447 7951 9802,'1'-17'8514,"6"31"-4090,7 32-1743,34 266 1464,-47-307-4117,5 35 282,0 0 0,-3 7-310,-4-64 56,0-1-1,-1 1 0,-2-1 0,1 1 0,-2 0 0,0 1 0,-2-3-55,-13-45-11,9 24-49,2 1 0,1-1 0,3 0 0,1-1 0,2 1 0,1-1 0,3 0 0,4-27 60,-5 62-4,1-1 0,0 1 0,0 0 0,0 0-1,1 0 1,0 0 0,0 0 0,0 0 0,1 1 0,0 0 0,0-1-1,0 2 1,0-1 0,1 0 0,0 1 0,0 0 0,0 0 0,1 0-1,0 1 1,-1 0 0,1 0 0,0 0 0,0 1 0,0-1 0,1 2-1,-1-1 1,1 1 0,1-1 4,5 0-45,0 1-1,0 0 1,0 1-1,1 0 1,-1 1-1,0 1 1,0 0 0,0 1-1,0 0 1,0 1-1,0 0 1,-1 1-1,10 6 46,-5-1-4447,-10-3 729</inkml:trace>
  <inkml:trace contextRef="#ctx0" brushRef="#br0" timeOffset="15241.78">9461 8071 11939,'0'-1'4096,"6"2"697,13 2-3568,14-2 143,9 1-760,6-1-240,1 3-184,-4-1 112,-12 0-96,-11 1 545,-16 0 871,-11 7-6585,-7 1 2856</inkml:trace>
  <inkml:trace contextRef="#ctx0" brushRef="#br0" timeOffset="15631.5">9441 8378 9322,'3'12'4801,"-6"-4"160,14 1-1856,-1-3-897,14-3-351,5 1-817,17-4-232,8 0-416,15-4-136,-4-1-160,8-1 120,-16-3 112,-8-4 456,-18 3-15,-16-5-6571,-20-3 2506</inkml:trace>
  <inkml:trace contextRef="#ctx0" brushRef="#br0" timeOffset="15975.46">9501 7382 10570,'6'-19'3449,"6"8"1064,-6 10-2689,-5 10-199,-8 9 159,-5 1-784,-9 11-216,0 1-287,-8 5-97,0-6 200,-7 6 688,-3 0-6585,-4-2 2856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6:09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6 132 2385,'-2'-6'1114,"-2"-23"9869,12 25-6704,11 10-3824,-9-1-277,-1 0 1,1 1-1,-1 0 0,0 1 1,-1 0-1,0 0 0,0 1 1,0 0-1,0 1-178,26 26 429,60 48 391,-87-74-1427,4 3-4292,-2-6 882</inkml:trace>
  <inkml:trace contextRef="#ctx0" brushRef="#br0" timeOffset="375.05">266 27 2144,'0'-23'3923,"2"20"-414,-3 15 1483,-3 14-4344,-2-1-1,-1 0 0,-1-1 1,-2 0-1,0 0 0,-1-1 1,-1 0-1,-1-1 0,-1 0 1,-13 13-648,15-18 631,2-4-4089,12-14 446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6:12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72 395 3593,'-1'6'334,"-9"30"2343,10-35-2289,-1 1 0,1-1-1,-1 0 1,0 0 0,1 0 0,-1 0-1,0 0 1,0 0 0,0 0 0,0 0 0,0 0-1,0 0 1,0 0 0,0-1 0,0 1-1,-1 0 1,1-1 0,0 1 0,0-1 0,-1 1-1,1-1 1,0 0 0,-1 1 0,1-1-1,0 0 1,-1 0-388,1 0 366,1 0-102,50-16 652,-49 16-903,1 0 0,-1-1 0,0 1 1,1-1-1,-1 0 0,0 1 0,1-1 0,-1 0 0,0 0 0,0 0 1,0 0-1,1 0 0,-1 0 0,0 0 0,-1-1 0,1 1 0,0 0 1,0 0-1,0-1 0,-1 1 0,1 0 0,-1-1 0,1 1 1,-1-1-1,1 1 0,-1-1 0,0 1 0,0-1 0,0 1 0,0-1 1,0 1-1,0-1-13,-1 1 36,0 0 0,0-1 1,-1 1-1,1 0 0,0 0 1,-1 1-1,1-1 0,0 0 1,-1 0-1,1 1 0,-1-1 0,1 1 1,-1-1-1,0 1 0,1-1 1,-1 1-1,1 0 0,-1 0 1,0 0-1,1 0 0,-1 0 0,0 0 1,1 1-1,-1-1 0,1 0 1,-1 1-1,0-1 0,1 1 1,-2 0-37,-1 1 119,0 0 0,-1 0 1,1 0-1,0 0 0,0 1 1,0 0-1,1-1 0,-1 2 1,1-1-1,-1 0 0,-2 4-119,5-6 21,0 1-1,-1-1 0,1 1 1,0-1-1,0 1 0,0-1 1,1 1-1,-1 0 0,0-1 1,0 1-1,1 0 1,-1 0-1,1-1 0,0 1 1,-1 0-1,1 0 0,0 0 1,0-1-1,0 1 0,0 0 1,1 0-1,-1 0 0,0 0 1,1-1-1,-1 1 0,1 0 1,0-1-1,-1 1 1,1 0-1,0-1 0,0 1 1,0-1-1,0 1-20,35 18 112,-26-13-87,0 0 0,0-1-1,1 0 1,0-1 0,0-1 0,0 1-1,1-2 1,0 1 0,-1-2 0,1 0 0,0 0-1,8 0-24,61-9-501,-30-8-5586,-33 6 2379</inkml:trace>
  <inkml:trace contextRef="#ctx0" brushRef="#br0" timeOffset="405.38">385 451 1856,'30'-50'3106,"-29"50"-2936,-1-1-1,0 0 1,1 1-1,-1-1 0,0 0 1,1 0-1,-1 1 1,0-1-1,0 0 0,1 0 1,-1 1-1,0-1 1,0 0-1,0 0 1,0 1-1,0-1 0,0 0 1,-1 0-1,1 1 1,0-1-1,0 0 0,0 0 1,-1 1-1,1-1 1,0 0-1,-1 0 0,1 1 1,-1-1-1,1 1 1,0-1-1,-1 0 1,0 1-1,1-1 0,-1 1 1,1-1-1,-1 1 1,0-1-1,1 1 0,-1 0 1,0-1-1,1 1 1,-1 0-1,0-1 0,0 1 1,1 0-1,-1 0 1,0 0-1,0 0 0,1 0 1,-1 0-1,0 0 1,0 0-1,0 0 1,1 0-1,-1 0 0,0 0 1,0 1-1,1-1 1,-1 0-1,0 0 0,1 1 1,-1-1-1,0 1 1,1-1-1,-1 0 0,0 1-169,-2 4 269,0 1 0,0-1 0,1 0 0,0 1 0,0 0 0,0-1 0,1 1 0,-1 0-1,1 0 1,1 0 0,-1 0 0,1 0 0,0 0 0,1 0 0,0 4-269,2 14 353,0 1-1,2-1 1,2 4-353,1-13 252,1-19 170,12-30 380,-8 10-748,64-104 619,-76 127-663,-1 0-1,1-1 1,-1 1 0,1 0-1,0 0 1,-1 0-1,1 0 1,0 0-1,0 0 1,0 0-1,0 0 1,0 0-1,0 0 1,0 1-1,0-1 1,0 0 0,0 0-1,0 1 1,0-1-1,0 1 1,1-1-1,-1 1 1,0 0-1,1-1 1,-1 1-1,0 0 1,0 0 0,1 0-1,-1 0 1,0 0-1,2 0-9,0 2 6,0-1 1,0 0-1,0 1 0,0 0 0,0 0 1,0 0-1,0 0 0,-1 0 0,1 0 0,-1 1 1,0-1-1,2 3-6,4 5 33,-1-1 1,-1 1 0,0 0-1,0 1 1,-1-1-1,0 1 1,2 9-34,-5-7-55,5 13-586,0-11-3694,3-7 453</inkml:trace>
  <inkml:trace contextRef="#ctx0" brushRef="#br0" timeOffset="800.96">779 46 7890,'-11'-37'6030,"7"28"-1985,15 24-2011,16 27-1621,-2 0-1,-1 2 1,-3 1-1,-2 0 1,-1 2-1,-3 0 1,-2 0 0,3 25-413,-14-39 233,0-5-218,6-10-3560,-5-11 426</inkml:trace>
  <inkml:trace contextRef="#ctx0" brushRef="#br0" timeOffset="1183.95">809 293 9426,'-6'-1'758,"1"0"1,-1-1-1,1 0 1,-1 1-1,1-2 1,0 1-1,0-1 1,0 1-1,0-1 0,0-1 1,1 1-1,0-1 1,-1 1-1,0-3-758,4 6 41,1-1-1,0 1 1,0 0 0,0 0-1,0 0 1,-1 0-1,1-1 1,0 1-1,0 0 1,0 0 0,0 0-1,0-1 1,0 1-1,0 0 1,-1 0-1,1-1 1,0 1 0,0 0-1,0 0 1,0-1-1,0 1 1,0 0-1,0 0 1,0-1 0,0 1-1,0 0 1,0 0-1,1 0 1,-1-1-1,0 1 1,0 0-1,0 0 1,0-1 0,0 1-1,0 0 1,0 0-1,1 0 1,-1-1-1,0 1 1,0 0 0,0 0-1,0 0 1,1 0-1,-1 0-40,14-5 548,18 4-375,-3 1-60,-1 3 1,0 0-1,0 1 0,3 3-113,-18-4-299,1 1 0,-2 1 0,1 0-1,0 0 1,-1 1 0,0 1-1,-1 0 1,1 1 0,7 7 299,-3-1-1101,-4-5-1978,0 1 1,-1 1-1,0 0 1,2 4 3078,5 19-3058,-17-31 3414,-1-1 0,0 0 0,1 1-1,-1-1 1,0 1 0,0-1 0,0 1 0,-1-1 0,1 0 0,-1 1 0,1-1-1,-1 1 1,0-1 0,0 1-356,1-2 193,0 0 0,0 0-1,0-1 1,-1 1 0,1 0 0,0 0-1,-1 0 1,1 0 0,0 0 0,-1-1-1,1 1 1,-1 0 0,0 0 0,1-1-1,-1 1 1,1 0 0,-1-1 0,0 1-1,0-1 1,1 1 0,-1-1 0,0 1-1,0-1 1,0 0 0,0 1 0,1-1-1,-1 0 1,0 1 0,0-1 0,0 0-1,0 0 1,0 0 0,0 0 0,0 0-1,0 0 1,1 0 0,-1 0 0,0 0 0,0-1-1,0 1 1,0 0 0,0-1 0,0 1-1,1 0 1,-1-1 0,0 1 0,0-1-1,0 1 1,1-1 0,-1 1 0,0-1-1,1 0 1,-1 0-193,-3-2 378,1-1-1,0 0 1,0 0-1,0 0 1,1 0-1,-1 0 1,1-1-1,0 1 1,0-2-378,-2-3 321,1-1 0,1 0 1,0 0-1,0 0 0,1 0 1,0 0-1,1 0 0,0-7-321,0 15 17,1-1-1,-1 0 1,1 1-1,-1-1 0,1 0 1,0 1-1,0-1 1,0 1-1,1-1 1,-1 1-1,1 0 1,-1-1-1,1 1 1,0 0-1,-1 0 1,1 0-1,0 0 0,0 1 1,1-1-1,-1 0 1,0 1-1,1 0 1,-1-1-1,0 1 1,1 0-1,-1 0 1,1 0-1,0 1 0,-1-1 1,1 1-1,0-1 1,0 1-1,-1 0 1,1 0-17,12 0 137,1 0-1,-1 2 1,0-1 0,0 2 0,2 1-137,45 5-6770,-34-7 1904</inkml:trace>
  <inkml:trace contextRef="#ctx0" brushRef="#br0" timeOffset="1739.48">1500 287 6601,'5'5'672,"12"19"777,-17-24-1380,1 0 0,-1 0 0,0 0 0,0 0 0,0 0 1,1 0-1,-1 0 0,0 1 0,0-1 0,0 0 0,1 0 1,-1 0-1,0 1 0,0-1 0,0 0 0,0 0 0,1 0 1,-1 1-1,0-1 0,0 0 0,0 0 0,0 1 0,0-1 1,0 0-1,0 0 0,0 1 0,0-1 0,0 0 0,0 0 1,0 1-1,0-1 0,0 0 0,0 0 0,0 1 0,0-1 0,0 0 1,0 0-1,0 1 0,0-1 0,-1 0 0,1 0 0,0 1 1,0-1-1,0 0 0,0 0 0,0 0 0,-1 1 0,1-1 1,0 0-1,0 0 0,0 0 0,-1 0 0,1 0 0,0 1 1,0-1-1,-1 0 0,1 0 0,0 0 0,0 0 0,-1 0 1,1 0-1,0 0 0,0 0 0,-1 0-69,-6 0 599,0 1 0,0-1 0,0 1 0,1 1 0,-1-1 0,0 1 0,0 0 0,1 1 0,-1 0 0,1 0 0,0 0 0,-3 2-599,-7 5 666,0 1 1,1 0-1,-13 13-666,25-22 48,1 0 0,-1 1 0,1-1 0,0 1-1,0 0 1,0 0 0,0 0 0,0 0 0,1 0 0,-1 0-1,1 0 1,0 0 0,0 1 0,0-1 0,0 1-1,1-1 1,-1 3-48,1-5 5,1 1-1,-1-1 0,0 1 1,1-1-1,-1 1 0,1-1 1,0 0-1,-1 1 0,1-1 1,0 1-1,0-1 0,0 0 1,0 0-1,0 0 0,0 1 1,0-1-1,0 0 0,1 0 1,-1-1-1,0 1 0,1 0 1,-1 0-1,0-1 0,1 1 1,-1 0-1,1-1 0,-1 0 1,1 1-1,-1-1 1,1 0-1,0 0 0,-1 0 1,1 0-1,-1 0 0,1 0 1,-1 0-1,2-1-4,9 1 24,-1-1 0,0-1 0,0 0 0,0-1 0,-1 0 0,1 0 0,-1-1 0,1-1 0,7-4-24,-15 8 9,1-1 0,0 0 0,-1 0 1,1 0-1,-1-1 0,0 1 0,0-1 0,0 0 0,0 0 0,0 0 0,-1 0 0,1 0 0,-1-1 0,0 1 0,0-1 0,0 1 0,0-1 0,-1 0 0,1 0 0,-1 0 0,0 0 0,0 0 0,-1 0 0,1 0 0,-1 0 0,0 0 0,0-3-9,0 6 11,0 1 0,0-1-1,0 0 1,0 1 0,0-1 0,0 1-1,0-1 1,0 0 0,0 1 0,0-1-1,0 1 1,0-1 0,-1 0 0,1 1-1,0-1 1,0 1 0,-1-1 0,1 1 0,0-1-1,-1 1 1,1-1 0,-1 1 0,1-1-1,-1 1 1,1 0 0,0-1 0,-1 1-1,1 0 1,-1-1 0,0 1 0,1 0-1,-1 0 1,1-1 0,-1 1 0,1 0-1,-1 0 1,0 0 0,1 0 0,-1 0-11,0 0 21,0 1 0,1 0 0,-1 0 1,0-1-1,1 1 0,-1 0 0,1 0 0,-1 0 1,1 0-1,-1 0 0,1 0 0,0 0 0,-1 0 1,1 0-1,0 0 0,0 0 0,0 0 0,0 0 1,0 0-1,0 0 0,0 0 0,0 0 0,0 0 1,0 0-1,0 0 0,1 0-21,11 63 37,-11-60-24,0 1 1,0-1 0,1 0-1,0 0 1,0 0-1,0 0 1,0-1-1,0 1 1,1-1 0,0 1-1,0-1 1,0 0-1,3 3-13,-3-5-11,-1 1 0,1-1-1,0 1 1,0-1 0,0 0 0,1 0-1,-1 0 1,0 0 0,0-1-1,2 1 12,20-1-3808,-4-2 548</inkml:trace>
  <inkml:trace contextRef="#ctx0" brushRef="#br0" timeOffset="2084.31">1707 389 8106,'6'-65'3504,"-16"62"441,4 4-2240,4 11 47,-3 0-656,5 8-232,5 0-383,0 7-97,1-7-192,5 3-40,-5-8-48,1-2 0,4-3 152,2-2 24,-2-8 0,9-1-4769,1-2 1592</inkml:trace>
  <inkml:trace contextRef="#ctx0" brushRef="#br0" timeOffset="2085.31">1782 165 8370,'-28'-6'2920,"8"1"337,10 6-2385,2 11-232,9 3-303,8 5 951,3 0-4553,13-3 2001</inkml:trace>
  <inkml:trace contextRef="#ctx0" brushRef="#br0" timeOffset="2876.24">1984 352 4025,'0'48'3730,"-4"-44"-1051,-2-11-1015,-2-11 486,2 3 622,5 17 1047,4 14-903,1 1-3713,-1-4 892,14 49 404,-15-56-442,0-1-1,0 0 0,0 1 1,0-1-1,1 0 1,0-1-1,0 1 0,0 0 1,4 2-57,10-47 536,56-111-457,-73 150-80,0-1 0,1 1 0,0 0 1,-1-1-1,1 1 0,0 0 0,0 0 1,-1 0-1,1 0 0,0 0 1,0 0-1,0 0 0,0 0 0,1 0 1,-1 0-1,0 1 0,0-1 0,0 0 1,1 1-1,-1-1 0,0 1 0,1-1 1,-1 1-1,0 0 0,1 0 1,-1-1-1,0 1 0,1 0 0,-1 0 1,1 0-1,-1 1 0,0-1 0,1 0 1,-1 0-1,1 1 0,-1-1 0,0 1 1,0-1-1,1 1 0,-1 0 0,0-1 1,0 1-1,0 0 0,1 0 1,-1 0-1,0 0 0,0 0 0,-1 0 1,1 0-1,0 0 1,9 9-11,-1 1 1,-1 0 0,0 1-1,-1 0 1,1 2 10,5 6-6,-11-16 10,1 0-1,0 0 1,0 0 0,0 0-1,0 0 1,1-1-1,-1 0 1,1 1 0,0-1-1,0-1 1,0 1 0,0-1-1,1 1 1,-1-1 0,1 0-1,0-1 1,-1 1 0,1-1-1,0 0 1,0 0 0,-1 0-1,1-1 1,0 0 0,0 0-1,0 0 1,0 0 0,0-1-1,0 0 1,0 0-1,-1 0 1,1-1 0,0 0-1,-1 1 1,1-2 0,-1 1-1,0 0 1,0-1 0,0 0-1,0 0 1,0 0 0,0 0-1,1-3-3,-3 5 3,44-46 61,-45 45-61,1 0 0,-1 1 1,1-1-1,-1 0 0,1 0 0,-1 0 1,0 0-1,0 0 0,0-1 0,0 1 0,-1 0 1,1 0-1,0-1 0,-1 1 0,0 0 1,0-1-1,1 1 0,-1-1 0,0 1 0,-1 0 1,1-1-1,0 1 0,-1 0 0,0-2-3,0 2 2,0 1-1,0-1 0,0 1 0,0 0 1,0 0-1,0 0 0,0 0 0,0 0 1,-1 0-1,1 0 0,0 0 0,-1 0 1,1 0-1,0 1 0,-1-1 0,1 0 1,-1 1-1,0 0 0,1-1 0,-1 1 1,1 0-1,-1 0 0,0 0 0,1 0 1,-1 0-1,1 0 0,-1 0 0,1 0 1,-1 1-1,0-1 0,1 1 0,-1-1 1,1 1-2,-3 0-2,1 0 0,0 0 0,0 1 0,0 0 1,0-1-1,0 1 0,0 0 0,1 1 0,-1-1 1,0 0-1,1 1 0,0-1 0,0 1 0,-2 3 2,1-1-5,0 2 0,0-1 0,0 0 0,1 1-1,0-1 1,1 1 0,0-1 0,0 1 0,0 0 0,1 0-1,-1 0 1,2-1 0,-1 1 0,1 0 0,0 0 0,2 5 5,-2-7 4,1 0 0,0 0 1,0-1-1,0 1 1,1-1-1,0 0 0,-1 0 1,1 1-1,1-2 1,-1 1-1,1 0 0,-1-1 1,1 0-1,0 0 1,0 0-1,0 0 1,1 0-1,-1-1 0,1 0 1,-1 0-1,1 0 1,0-1-1,1 1-4,27 6 755,33 10 623,-26-3-4478,-5 5 984</inkml:trace>
  <inkml:trace contextRef="#ctx0" brushRef="#br0" timeOffset="4484.08">2832 388 2545,'-14'-4'1165,"-9"-4"186,9-2 2358,9 5 4379,3 6-4460,6 17-3596,2 8 422,-3-8-294,-2 0 0,0 0 0,-1 0 0,0 0 0,-2 0-1,0 3-159,18-51 460,1 1-1,18-21-459,-32 46 27,-1 1-1,1-1 1,0 1-1,0-1 1,1 1 0,-1 0-1,1 0 1,-1 1-1,1-1-26,-2 2 9,-1 0 0,1 0 0,0 1 1,-1-1-1,1 1 0,-1-1 0,1 1 0,0-1 0,-1 1 0,1 0 0,0 0 0,0 0 0,-1 0 1,1 0-1,0 0 0,-1 1 0,1-1-9,2 2 8,1 0 0,-2 0 0,1 1 0,0-1 0,0 1 0,-1 0 0,0 0 0,1 0 0,-1 1 0,0-1 0,-1 1 0,1-1 0,0 1 0,-1 0 0,1 3-8,24 64 196,-14-106 135,-3 14-313,-5 7-13,-3 6-3,1 0 0,-1 1 0,1-1 0,1 1 0,-1-1 0,1 1 0,1 0 0,-1 0 0,4-2-2,-8 8-1,1 1 0,-1 0 0,1 0 0,-1-1 1,1 1-1,-1 0 0,1 0 0,-1 0 0,1 0 1,0 0-1,-1 0 0,1 0 0,-1 0 0,1 0 0,-1 0 1,1 0-1,-1 0 0,1 0 0,-1 1 0,1-1 0,0 0 1,-1 0-1,1 0 0,-1 1 0,0-1 0,1 0 1,-1 1-1,1-1 0,-1 0 0,1 1 0,-1-1 0,0 1 1,1-1-1,-1 1 0,0-1 0,1 1 1,17 26 5,-7-10-4,-5-8 1,1 0 1,0 0-1,0-1 1,0-1-1,1 1 1,1-1 0,8 6-3,-13-10 3,1-1 1,-1 0 0,1 1-1,-1-1 1,1-1-1,0 1 1,0-1 0,0 0-1,0 0 1,0 0 0,0-1-1,0 0 1,0 0 0,0 0-1,0 0 1,0-1 0,0 0-1,0 0 1,0 0-1,3-2-3,3-1 17,0-1 0,0 0-1,0-1 1,0 0-1,-1 0 1,4-4-17,-11 7 6,1 0 1,0 0-1,-1 0 0,0-1 1,0 1-1,0-1 1,0 0-1,0 0 0,-1 0 1,0 0-1,1 0 1,-2-1-1,1 1 0,0-1 1,-1 1-1,0-1 1,1-4-7,-2 9 1,0-1 0,0 0 1,0 1-1,0-1 0,0 0 1,0 1-1,0-1 0,0 0 1,-1 1-1,1-1 0,0 0 1,0 1-1,0-1 0,-1 1 1,1-1-1,0 1 0,-1-1 1,1 0-1,0 1 1,-1-1-1,1 1 0,-1-1 1,1 1-1,-1 0 0,1-1 1,-1 1-1,1-1 0,-1 1 1,1 0-1,-1 0 0,0-1 1,1 1-1,-1 0 0,0 0-1,-28 1 64,24 1-45,0-1 0,0 1 1,0 0-1,0 0 0,0 1 0,1-1 0,-1 1 1,1 0-1,-1 0 0,1 1-19,1-1 7,2 0-1,-1 1 1,0-1 0,1 0 0,-1 0-1,1 1 1,0-1 0,0 1 0,0-1-1,0 1 1,1 0 0,0-1-1,0 1 1,0 0 0,0-1 0,0 1-1,1-1 1,-1 1 0,1 0 0,1 2-7,-1-3 1,0-1 1,0 0 0,0 1 0,0-1-1,0 0 1,1 0 0,-1 1-1,1-1 1,-1 0 0,1-1 0,0 1-1,0 0 1,0 0 0,0-1 0,0 1-1,0-1 1,1 0 0,-1 1 0,0-1-1,1 0 1,-1-1 0,1 1-1,-1 0 1,1-1 0,-1 1 0,1-1-1,-1 0 1,1 0 0,0 0 0,0 0-2,11 0 21,0-1 0,0-1 0,0 0 0,0-1 0,0 0 0,0-1 0,-1-1 1,1 0-1,-1-1 0,0 0 0,-1-1 0,9-6-21,-12 6 14,-7 5-16,1 0 1,-1 0-1,1 1 1,-1-1 0,1 1-1,0-1 1,-1 1-1,1 0 1,0 0-1,0 0 1,0 0-1,0 1 1,0-1 1,21 51 5,-23-49-2,0 1 1,-1-1-1,1 1 0,0-1 1,0 1-1,0-1 1,1 0-1,-1 1 0,0-1 1,0 0-1,1 0 0,-1 0 1,0 0-1,1 0 1,-1 0-1,1 0 0,0-1 1,-1 1-1,1 0 0,-1-1 1,1 0-1,0 1 1,0-1-1,-1 0 0,1 0 1,0 0-1,-1 0 0,2 0-3,2-1 4,1 0 0,0-1 0,-1 0 0,0 0 0,1-1 0,-1 1 0,3-3-4,4-1-10,-10 5 21,1 0 0,-1 1 0,1-1 0,0 0 0,0 1 0,-1 0 0,1 0 0,0 0 0,0 0 0,-1 0 0,1 0-1,0 1 1,-1-1 0,1 1 0,0 0 0,-1 0 0,1 0 0,-1 0 0,1 0 0,-1 1 0,1-1 0,-1 1 0,0-1 0,0 1 0,0 0 0,0 0 0,1 0-11,2 3-880,0-1 1,1-1 0,0 1-1,0-1 1,0 0-1,0 0 1,3 0 879,40 9-3989</inkml:trace>
  <inkml:trace contextRef="#ctx0" brushRef="#br0" timeOffset="4930.41">3957 230 2328,'5'-30'3179,"4"-21"4991,-3 0 0,0-29-8170,-5 104 1019,2-1 0,0 1-1,5 12-1018,6 42 530,-3 9-186,-3-30-161,-2 1 1,-3 0-1,-2 4-183,-1-61-20,0 0 0,1 0 0,-1 0 0,0 0 0,0 0 0,0 0 0,0 0 0,0 0 0,0 0 0,-1 0 0,1 0 0,0 0 0,0 0 0,-1 0 0,1 0 0,-1 0 0,1 0 0,-1 0 0,1 0 0,-1 0 0,1 0 0,-1-1 0,0 1 0,0 0 0,1 0 0,-1-1 0,0 1 0,0 0 0,0-1 0,0 1 0,0-1 0,0 1 0,0-1 0,0 0 0,0 1 0,0-1 0,0 0 0,0 0 0,0 1 0,0-1 0,0 0 0,0 0 0,0 0 0,0 0 0,0-1 0,0 1 0,0 0 0,0 0 0,0-1 0,0 1 0,0 0 0,0-1 1,0 1-1,0-1 0,0 1 0,0-1 0,0 0 0,1 1 0,-1-1 0,0 0 0,0 1 20,-11-9-570,0 0 0,0 0 0,1-1 0,-3-4 570,6 6-178,-16-12-203,16 14 411,0-1 1,0 1-1,0-1 0,1-1 1,0 1-1,0-1 1,1 0-1,0-1 0,1 0 1,-3-4-31,8 12 39,0 0 0,0 0 1,0 0-1,0 0 1,1 0-1,-1 0 0,0 1 1,0-1-1,1 0 0,-1 0 1,1 0-1,-1 1 0,1-1 1,-1 0-1,1 1 0,-1-1 1,1 0-1,-1 1 0,1-1 1,0 0-1,-1 1 0,1-1 1,0 1-1,0 0 0,-1-1 1,1 1-1,0-1 0,0 1 1,0 0-1,-1 0 0,1-1 1,0 1-1,0 0 0,0 0 1,0 0-1,0 0-39,41-6 686,-34 6-530,163-19 1366,30-3-914,-69 16-3848,-116 6 115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1:59.594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277 40 4977,'2'-2'789,"15"-13"6264,-16 15-6980,0 1-1,0-1 0,-1 1 0,1-1 0,0 1 1,0-1-1,0 1 0,-1 0 0,1-1 0,0 1 1,-1 0-1,1 0 0,0 0 0,-1-1 0,1 1 1,-1 0-1,1 0 0,-1 0 0,0 0 0,1 0 1,-1 0-1,0 0 0,0 0 0,0 0 0,0 0 0,0 0-72,3 6 144,0 1 0,1-1 0,-1 0 0,1 0-1,1-1 1,4 6-144,-6-7 94,1 0 0,-1-1 0,0 1 0,0 0 0,-1 0 0,1 1 0,-1-1 0,0 0 0,-1 1 0,1-1 0,-1 1 0,0 0 0,0 4-94,15 158 3509,23 97-3509,-21-158 630,-4 2 1,-4 33-631,-2 218 992,-7-262-833,-8 227 274,0-35-79,1-161 179,-20 115-533,0-4 395,22-183-304,-36 707 800,34-550-727,1-42 71,12 104-235,8 0 250,10 97 164,-12-252-250,27 210 186,-28-265-274,-2-15 38,-3 0 1,-1 0-1,-3 1 1,-2-1 0,-2 1-115,-5 23 387,2-1 1,4 1-1,5 23-387,-4-95 14,3 30 127,0 1-1,-3 0 1,-1 0-1,-1 0 1,-5 29-141,5-62 38,0 1 0,1-1 1,-1 1-1,0-1 1,0 1-1,0-1 1,0 0-1,-1 0 0,1 1 1,0-1-1,-1 0 1,1 0-1,0 0 1,-2 0-39,-2 3-372,18-5-3586,22-4-37</inkml:trace>
  <inkml:trace contextRef="#ctx0" brushRef="#br0" timeOffset="2398.95">407 6282 6241,'-1'-1'180,"-1"1"0,1-1 0,0 0 0,-1 1 0,1-1 0,-1 1 0,1-1 0,0 1 0,-1 0 0,1 0 0,-1-1 0,1 1 0,-1 0 0,1 0 0,-1 1 0,1-1 0,-1 0 0,1 0 0,0 1 0,-1-1 0,1 1 0,-1-1 0,1 1 0,0 0 0,-1-1 0,1 1 0,0 0 0,0 0 0,0 0 0,-1 1-180,1-1 491,1-1-78,51 25 2633,-27-19-2614,1-1 0,-1 0 0,1-2 0,0-1 0,18-1-432,139-8 1322,-38-1-855,13 6 159,479 8 741,161 20-795,-385-18-252,1279 27 293,-1317-16-575,-35 0 0,353 9 62,371 4 746,-680-23-779,509 26 58,-745-28-76,22-8-49,68 3 39,157 3 75,-334-5-75,-41-2 6,-19-1 37,-32-10 17,20 9-122,-134-41 53,-72-25 3,160 52-26,33 11-11,1-1-1,-19-10 5,89 25-88,190 46 35,71 19 30,-234-51 17,-2 3 0,0 3 0,10 9 6,-69-31-1,-2 1 0,1 0 1,-1 0-1,0 1 0,0 1 1,-1-1-1,0 2 0,2 1 1,-9-7 1,0-1 0,-1 0 0,1 0 1,0 1-1,-1-1 0,0 1 0,1 0 0,-1-1 0,0 1 0,0 0 0,-1-1 0,1 1 0,-1 0 0,1 0 0,-1 0 0,0 0 1,0 0-1,0 0 0,0-1 0,-1 1 0,1 0 0,-1 0 0,1 0 0,-1 0 0,0-1 0,0 1 0,-1 0 0,1-1 0,0 1 0,-1-1 1,0 0-1,1 1 0,-1-1 0,0 0 0,0 0 0,-2 1-1,-4 5 54,-1 0 1,-1-1-1,1 0 0,-1 0 1,-1-1-1,1-1 0,-1 0 1,0 0-1,0-1 0,0 0 1,0-1-1,-1 0-54,-34 6 167,0-2 0,-23 0-167,-2 1 41,60-7-393,-67 14 1833,43 0-1642,6 8-3332,11-4 443</inkml:trace>
  <inkml:trace contextRef="#ctx0" brushRef="#br0" timeOffset="4071.99">38 399 3377,'-2'0'259,"1"0"493,-1 1 0,0-1 0,0 0 0,0 0 0,0 0 0,0 0 0,0 0 0,1 0 0,-1-1 0,0 1 1,0 0-1,0-1 0,0 0 0,1 1 0,-1-1 0,0 0 0,1 0 0,-3-1-752,7-14 3579,13-14-4611,92-136 1938,-75 120-283,1 2 1,32-31-624,-65 73 36,1 1 1,0-1 0,0 1 0,0 0 0,0 0-1,1 0 1,-1 0 0,0 0 0,0 0 0,1 1-1,-1-1 1,0 1 0,1-1 0,-1 1 0,1 0-1,-1 0 1,0 0 0,1 0 0,-1 0 0,1 1-1,-1-1 1,0 1 0,1-1 0,-1 1 0,0 0-1,0 0 1,0 0 0,0 0 0,1 1-37,11 6 349,-1 0 1,0 1 0,-1 1-1,5 5-349,6 3 162,49 31 1157,-72-53-2970,2 3-672</inkml:trace>
  <inkml:trace contextRef="#ctx0" brushRef="#br0" timeOffset="214244.71">1405 4325 24,'-33'14'1496,"25"-13"-2337,8 1 458</inkml:trace>
  <inkml:trace contextRef="#ctx0" brushRef="#br0" timeOffset="-213588.63">1221 4196 712,'-20'-14'12232,"11"10"-7622,8 6-1925,71 44-1925,-38-16-692,16 16 472,53 38-540,-54-41 460,-47-42-427,1-1-1,-1 0 1,1 0-1,-1 0 0,1 0 1,-1 0-1,1 0 1,-1 0-1,1 0 1,-1 0-1,1 0 0,-1 0 1,0 0-1,1 0 1,-1 0-1,1-1 0,-1 1 1,1 0-1,-1 0 1,1 0-1,-1-1 1,0 1-1,1 0 0,-1-1 1,0 1-1,1 0 1,-1-1-1,0 1 0,1 0-32,1-5-1034,-6 2-5274,1 3 2542</inkml:trace>
  <inkml:trace contextRef="#ctx0" brushRef="#br0" timeOffset="-212060.62">1417 4159 368,'1'-13'1894,"0"5"2072,-4 10 3210,-4 17-6398,0 0-1,1 0 1,0 1-1,-1 14-777,4-15 61,-2 1-1,-1-1 1,0 0-1,-1 0 1,-2 1-61,-30 52 1150,-36 50-1150,57-89 447,19-30-103,10-20-251,161-284 655,-92 170-237,-82 126-180,0 7-3690,0-1 752</inkml:trace>
  <inkml:trace contextRef="#ctx0" brushRef="#br0" timeOffset="-208705.7">2552 3207 560,'-2'-1'972,"1"1"0,-1 0 0,0 0 0,1 0 0,-1 0 0,1 0 0,-1 0 0,1 1 0,-1-1 0,1 0 0,-1 1 0,1-1 0,-1 1 0,1 0 0,-1-1 0,1 1-972,1 0 208,0-1 0,0 1 0,0-1 0,0 1 0,1-1 0,-1 1 0,0-1 0,0 1 0,0-1 0,1 1 0,-1-1 0,0 1 0,1-1 0,-1 1 0,0-1 0,1 0 0,-1 1 0,0-1 0,1 0 0,-1 1 0,1-1 0,-1 0 0,1 0 0,-1 1 0,1-1 0,-1 0 0,1 0 0,-1 0-208,52 20 888,9-15-438,-52-5-546,1 0 0,-1 1 0,1 0 0,-1 0 1,1 1-1,-1 0 0,0 1 0,4 1 96,0 12-4035,-2 4 1030</inkml:trace>
  <inkml:trace contextRef="#ctx0" brushRef="#br0" timeOffset="-207817.96">2764 3063 424,'0'0'314,"1"0"0,-1 0 1,0-1-1,0 1 0,0 0 0,0 0 0,0-1 0,0 1 0,0 0 0,0-1 1,0 1-1,0 0 0,0-1 0,0 1 0,0 0 0,0 0 0,0-1 1,0 1-1,0 0 0,0-1 0,0 1 0,0 0 0,-1 0 0,1-1 1,0 1-1,0 0 0,0 0 0,0-1 0,-1 1 0,1 0 0,0 0 1,0-1-1,0 1 0,-1 0 0,1 0 0,0 0 0,-1 0 0,1-1 0,0 1 1,0 0-1,-1 0-314,-8 12 4688,-10 26-3527,17-36-535,-13 35-149,11-25-253,-1 0-1,0 0 0,-1 0 1,0-1-1,-1 0 1,-1 0-1,0-1 0,-5 7-223,-2 0 290,1 0-1,2 2 0,0-1 0,0 2 0,-3 9-289,3-5 433,-2 0-1,0-1 1,-7 6-433,5-8 410,14-18-6720,4-4 1546</inkml:trace>
  <inkml:trace contextRef="#ctx0" brushRef="#br0" timeOffset="-206093.01">3583 501 2449,'-10'-13'12527,"3"17"-5497,6-3-6868,1 1 0,-1 0-1,1-1 1,0 1 0,0 0 0,0-1-1,0 1 1,0 0 0,0-1 0,0 1-1,0 0 1,1-1 0,-1 1 0,1-1-1,-1 1 1,1 0 0,0 0-162,4 8 90,1-1 0,0 1-1,0-2 1,1 1 0,0-1 0,0 0 0,1 0-1,0-1 1,0 0 0,1 0 0,0-1 0,1 1-90,42 28 333,-22-16-147,-1 2 0,-1 1 1,3 4-187,6 11 272,-37-37-5347,-1 0 1284</inkml:trace>
  <inkml:trace contextRef="#ctx0" brushRef="#br0" timeOffset="-205636.74">3864 622 4441,'36'-82'2750,"-28"50"3939,-8 31-5094,0 1-324,-1 2 1771,-7 12-2380,1 0-385,-20 42 2314,-16 22-2591,34-64 289,0 1 0,-1-2 1,-1 1-1,0-1 0,-1-1 0,0 0 1,-12 9-290,20-19 48,1 1 0,-1-1 1,0 0-1,0 0 1,0 0-1,0-1 0,0 1 1,-4 0-49,-10 0-2534,16-2-362</inkml:trace>
  <inkml:trace contextRef="#ctx0" brushRef="#br0" timeOffset="-201861.21">4881 2165 584,'0'0'635,"-22"1"16833,10-1-12189,22 2-5147,-1 0 0,1 1-1,-1-1 1,0 2 0,0-1-1,0 1 1,0 1 0,4 2-132,23 11 231,-15-9-95,-12-5-34,0 0-1,0-1 1,0 0 0,0 0-1,1-1 1,-1 0 0,1-1-1,3 1-101,-13-2-374,-3-1-6117,2 0 2263</inkml:trace>
  <inkml:trace contextRef="#ctx0" brushRef="#br0" timeOffset="-201452.45">5019 2125 2288,'2'-17'945,"-1"14"-617,-1 0 0,1 0 0,-1 0 0,0 0 0,0 0 0,0 0 0,0 0 0,0 0-1,-1 0 1,0-1 0,1 1 0,-1 0-328,-3 2 8226,-1 9-5334,-2 10-2358,7-17-150,-17 41 1706,-1-1 1,-13 19-2091,4-9 1423,15-29-955,-2-1 0,0 0 0,-7 4-468,2 1 231,19-26 985,9-5-4926,11-1 966</inkml:trace>
  <inkml:trace contextRef="#ctx0" brushRef="#br0" timeOffset="-199756.29">6539 2507 2016,'0'0'1749,"-2"0"15600,8 0-16915,1 0 1,-1 1 0,1 0-1,-1 0 1,0 1-1,1 0 1,-1 0 0,4 2-435,7 5 217,-1 0 0,0 2 0,-1-1 0,3 4-217,-5-3 52,1-1 0,0-1-1,1 0 1,0-1-1,5 2-51,-19-10 6,0 0 0,0 1-1,0-1 1,0 0 0,0 0-1,0 0 1,0 0-1,0 0 1,0 0 0,0 0-1,0 0 1,0 0-1,0-1 1,0 1 0,0 0-1,0-1 1,0 1-1,0 0 1,0-1 0,0 1-1,0-1 1,0 0-6,3-2-3988,-1 0-4185,-1 2 2503</inkml:trace>
  <inkml:trace contextRef="#ctx0" brushRef="#br0" timeOffset="-199287.34">6823 2480 5401,'-6'-3'583,"1"0"-1,0 1 1,-1 0 0,1 0-1,-1 0 1,1 1 0,-1-1-1,0 1 1,0 1-1,-5-1-582,11 1 57,-2 1 166,0-1-1,1 0 1,-1 1 0,0 0 0,1-1 0,-1 1 0,0 0-1,1 0 1,-1 0 0,1 0 0,-1 0 0,1 0 0,-1 0 0,1 0-1,0 1 1,0-1 0,0 1 0,0-1 0,0 1-223,-17 25 2774,18-27-2753,-60 119 5447,45-102-5219,13-16-191,1 0 0,-1 0-1,1 0 1,-1 0 0,1 0-1,0 1 1,-1-1 0,1 0-1,0 1 1,0-1 0,0 1-1,0-1 1,0 1 0,1 0-1,-1-1 1,0 1 0,1 0-1,-1 0 1,1-1 0,-1 1-1,1 1-57,5-2-2879,12-1 369</inkml:trace>
  <inkml:trace contextRef="#ctx0" brushRef="#br0" timeOffset="-195551.05">7895 721 864,'0'0'640,"-1"-1"0,0 0-1,0 1 1,1-1 0,-1 1-1,0 0 1,0-1 0,1 1 0,-1 0-1,0-1 1,0 1 0,0 0-1,0 0 1,0 0 0,0 0-1,1 0 1,-1 0 0,0 0 0,0 0-1,0 0 1,0 0 0,0 0-1,0 0-639,-4 8 7726,10 2-6601,105 92 1417,-107-98-2536,13 13 65,0 0 0,-1 2 1,8 13-72,-17-24 30,1 0 1,0 0-1,0 0 1,1-1 0,0 0-1,0 0 1,1-1-1,-1 0 1,1-1-1,1 0 1,3 2-31,-13-7 15,0 0 0,0 0-1,1 0 1,-1 0 0,0 0 0,0 0 0,0 0-1,0 0 1,1 0 0,-1 0 0,0 0 0,0 0 0,0 0-1,0 0 1,1 0 0,-1 0 0,0 0 0,0 0 0,0 0-1,0 0 1,1 0 0,-1 0 0,0 0 0,0 0 0,0-1-1,0 1 1,1 0 0,-1 0 0,0 0 0,0 0-1,0 0 1,0 0 0,0-1 0,0 1 0,0 0 0,1 0-1,-1 0 1,0 0 0,0-1 0,0 1 0,0 0 0,0 0-1,0 0 1,0 0 0,0-1 0,0 1 0,0 0 0,0 0-1,0 0 1,0 0 0,0-1 0,0 1 0,0 0-1,0 0 1,0 0 0,0 0 0,0-1 0,0 1 0,-1 0-1,1 0 1,0 0 0,0 0 0,0-1 0,0 1 0,0 0-1,0 0 1,0 0 0,-1 0-15,-3-9-1005,2 6-3299,-1 0 291</inkml:trace>
  <inkml:trace contextRef="#ctx0" brushRef="#br0" timeOffset="-194786.11">8143 776 1248,'1'-1'808,"-1"0"0,0-1-1,0 1 1,1-1-1,-1 1 1,0-1 0,0 1-1,-1-1 1,1 1-1,0-1 1,0 1 0,-1-1-1,1 1 1,-1 0 0,1-1-1,-1 1 1,1 0-1,-1-1 1,0 1 0,0 0-1,0 0 1,0 0 0,0-1-808,-13 8 4218,-9 17-4706,-10 16 1374,2 2-1,1 2 1,0 5-886,2-1 1192,-25 30-1192,43-63 227,-1-1 0,0 0 0,-1 0 1,-1-2-1,0 0 0,0 0 0,-9 4-227,4-8 753,18-7-824,-1 0 0,1 0 0,0 0 0,-1 0 0,1 0 0,0 1 0,-1-1 0,1 0 0,-1 0 0,1 0 0,0 0 0,-1 0 0,1 0 0,0-1 0,-1 1 0,1 0 0,0 0 0,-1 0 0,1 0 0,-1 0 0,1 0 1,0-1-1,0 1 0,-1 0 0,1 0 0,0-1 0,-1 1 0,1 0 0,0 0 0,0-1 0,-1 1 0,1 0 0,0-1 0,0 1 0,0 0 0,-1-1 0,1 1 0,0 0 0,0-1 0,0 1 0,0 0 0,0-1 0,0 1 0,0-1 71,23-5-10316,-14 4 5243</inkml:trace>
  <inkml:trace contextRef="#ctx0" brushRef="#br1" timeOffset="-164917.19">1925 3592 864,'-8'5'10596,"0"6"-5196,8-10-5301,0 0 1,-1 0 0,1 0-1,-1 1 1,1-2 0,0 1-1,-1 0 1,0 0 0,1 0 0,-1 0-1,0 0 1,1 0 0,-1 0-1,0-1 1,0 1 0,1 0-1,-1-1 1,0 1 0,0-1-1,0 1 1,0-1 0,0 1 0,0-1-1,0 1 1,0-1 0,0 0-1,0 0 1,0 0 0,-1 0-1,1 1 1,0-1 0,0 0 0,0-1-1,0 1 1,0 0 0,0 0-1,0 0 1,0-1 0,0 1-1,0 0 1,0-1-100,0 1 2,1-1-1,0 1 1,-1-1-1,1 1 1,0 0 0,0-1-1,-1 1 1,1-1-1,0 1 1,0-1 0,0 1-1,-1-1 1,1 1-1,0-1 1,0 1-1,0-1 1,0 1 0,0-1-1,0 1 1,0-1-1,0 1 1,0-1-1,1 1 1,-1-1 0,0 1-1,0-1 1,0 1-1,0 0 1,1-1-1,-1 1 1,0-1 0,0 1-1,1-1 1,-1 1-1,0 0 1,1-1 0,-1 1-1,1 0 1,-1-1-1,0 1 1,1 0-1,-1 0 1,1-1 0,-1 1-1,1 0-1,22-17-8,-22 16 10,38-21 0,-38 22-2,0-1 1,1 1-1,-1 0 1,0 0-1,0 0 1,0 0-1,0-1 1,0 2-1,0-1 1,0 0-1,0 0 1,0 0-1,0 0 1,0 1-1,0-1 1,0 0-1,0 1 1,0-1-1,0 1 1,0-1-1,0 1 1,0 0-1,0-1 1,-1 1-1,1 0 1,0-1-1,0 1 1,-1 0-1,1 0 1,0 0-1,-1 0 1,1 0-1,-1 0 1,1 0-1,-1 0 1,0 0-1,1 0 1,-1 0-1,0 0 1,0 0-1,0 0 1,0 1-1,2 2 5,-1 1 0,-1-1 0,1 1 0,-1-1 0,0 1 0,0-1 0,0 1 0,-1 3-5,1-6 12,-1 0 0,0 0-1,1 0 1,-1 0 0,0 0-1,0 0 1,0 0 0,0 0 0,-1-1-1,1 1 1,0 0 0,-1-1-1,1 1 1,-1-1 0,1 0-1,-1 1 1,0-1 0,0 0 0,1 0-1,-1 0 1,0 0 0,0-1-1,0 1 1,0 0 0,0-1 0,0 1-1,0-1 1,0 0 0,-1 0-1,0 0-11,1 0 30,0 0-1,1 0 0,-1-1 1,0 0-1,0 1 1,1-1-1,-1 0 0,1 1 1,-1-1-1,1 0 0,-1 0 1,1-1-1,-1 1 0,1 0 1,0 0-1,-1-1 1,1 1-1,0 0 0,0-1 1,0 1-1,0-1 0,1 0 1,-1 1-1,0-1 0,1 0 1,-1 1-1,1-1 1,-1 0-1,1 0 0,0 1 1,-1-1-1,1 0 0,0 0 1,1 0-1,-1 0-29,0-1 10,0-1-1,0 1 0,1-1 1,0 1-1,0-1 1,0 1-1,0 0 0,0 0 1,0-1-1,1 1 1,0 0-1,-1 0 0,1 0 1,0 1-1,1-1 1,-1 0-1,0 1 1,1-1-1,-1 1 0,1 0 1,0 0-1,0 0 1,0 0-1,2 0-9,-3 1 0,0 0 0,0 0 0,0 1 0,0-1 0,1 1 0,-1-1-1,0 1 1,0 0 0,0 0 0,1 0 0,-1 0 0,0 0 0,0 1 0,0-1 0,1 1 0,-1-1 0,0 1 0,0 0-1,0 0 1,0 0 0,0 0 0,0 0 0,0 0 0,-1 1 0,1-1 0,0 1 0,-1-1 0,1 1 0,-1 0 0,1-1-1,-1 1 1,0 0 0,0 0 0,0 0 0,0 0 0,0 0 0,0 0 0,0 1 0,16 48 11,-17-49-9,1 0 0,-1 0 0,0 1 0,0-1 0,0 0 1,0 1-1,0-1 0,-1 0 0,1 1 0,-1-1 0,1 0 0,-1 0 0,0 1 0,0-1 0,0 0 1,0 0-1,0 0 0,-1 0 0,1 0 0,0 0 0,-1-1 0,0 1-2,2-1 2,-1 0 0,1-1-1,-1 1 1,0-1-1,1 0 1,-1 1 0,1-1-1,-1 1 1,0-1 0,0 0-1,1 0 1,-1 1 0,0-1-1,1 0 1,-1 0 0,0 0-1,0 0 1,1 0 0,-1 0-1,0 0 1,0 0 0,1 0-1,-1 0 1,0 0 0,0 0-1,1 0 1,-1-1 0,0 1-1,1 0 1,-1-1-2,-17-19 175,0-31 396,16 20-375,2 30-195,0 0 1,0 0-1,0 1 1,0-1-1,0 0 0,0 0 1,0 0-1,1 0 1,-1 1-1,0-1 0,0 0 1,1 0-1,-1 1 0,1-1 1,-1 0-1,1 0 1,-1 1-1,1-1 0,-1 1 1,1-1-1,-1 0 1,1 1-1,0-1 0,-1 1 1,1-1-1,0 1 0,0 0 1,-1-1-1,1 1 1,0 0-1,0-1 0,0 1 1,0 0-2,0 0-7,7 10 8,-3 1 3,-1 0 0,0 0 0,0 0 0,-1 0 0,0 1 0,-1 3-4,-1-14 2,-1 0 0,0 0 0,0 0-1,1 0 1,-1 0 0,0 0-1,0 1 1,0-1 0,0 0 0,0 0-1,0 0 1,-1 0 0,1 0-1,0 0 1,-1 1 0,1-1 0,0 0-1,-1 0 1,0 0 0,1 0-1,-1 0 1,1 0 0,-1 0-1,0-1 1,0 1 0,1 0 0,-1 0-1,0 0 1,0-1 0,0 1-1,0 0 1,0-1 0,0 1 0,0-1-1,0 1 1,0-1 0,0 0-1,-1 1 1,1-1 0,0 0 0,0 0-1,-1 0-1,0 0 5,1 0-1,-1 0 1,0-1 0,0 1-1,1 0 1,-1-1-1,0 0 1,1 1-1,-1-1 1,1 0-1,-1 0 1,1 0 0,-1 0-1,1 0 1,-1 0-1,1 0 1,0-1-1,0 1 1,0 0 0,-1-1-1,1 1 1,1-1-1,-1 1 1,-1-2-5,2 2 36,0 0 0,-1 0 1,1 0-1,0 0 0,-1 0 1,1 0-1,0 0 0,0-1 0,0 1 1,0 0-1,0 0 0,0 0 1,0 0-1,0 0 0,1 0 0,-1-1 1,0 1-1,1 0 0,-1 0 1,1 0-1,-1 0 0,1 0 0,0 0 1,-1 0-1,1 0 0,0 1 1,-1-1-1,2 0-36,18-13-2862,8 0 716</inkml:trace>
  <inkml:trace contextRef="#ctx0" brushRef="#br1" timeOffset="-162946.16">3759 2269 3433,'38'40'2852,"-38"-39"-2735,0-1 0,0 0 0,1 0 0,-1 1-1,0-1 1,0 0 0,1 0 0,-1 1 0,0-1 0,0 0-1,0 1 1,0-1 0,1 0 0,-1 1 0,0-1-1,0 0 1,0 1 0,0-1 0,0 0 0,0 1 0,0-1-1,0 1 1,0-1 0,0 0 0,0 1 0,0-1-1,0 0 1,0 1 0,-1-1 0,1 0 0,0 1 0,0-1-1,0 0 1,0 1 0,-1-1 0,1 0 0,0 1-1,0-1 1,-1 0 0,1 0 0,0 1 0,0-1 0,-1 0-1,1 0 1,0 0 0,-1 1 0,1-1 0,0 0-1,-1 0 1,1 0 0,0 0 0,-1 0 0,1 0 0,0 0-1,-1 0 1,1 0 0,0 0 0,-1 0 0,1 0-1,-1 0 1,1 0-117,-25 1 2202,23-1-1608,-14 1 561,13 0-1020,-1 0-1,0-1 1,1 1 0,-1-1 0,0 0 0,1 0-1,-1 0 1,1-1 0,-1 1 0,0-1 0,1 0 0,-1 0-1,1 0 1,-1-1 0,1 1 0,-1-1-135,4 1 6,0 0 1,0 1-1,0-1 1,0 1 0,0-1-1,1 0 1,-1 1-1,0-1 1,0 0-1,1 1 1,-1-1-1,0 1 1,1-1-1,-1 1 1,0-1 0,1 1-1,-1-1 1,1 1-1,-1-1 1,1 1-1,-1-1 1,1 1-1,-1 0 1,1-1-1,0 1 1,-1 0 0,1-1-7,20-11-10,-18 10 24,55-28 8,-58 30-21,1-1 1,-1 1 0,0 0 0,1 0 0,-1-1 0,0 1 0,1 0 0,-1 0 0,1 0-1,-1 0 1,1 0 0,-1 0 0,0-1 0,1 1 0,-1 0 0,1 0 0,-1 1 0,1-1 0,-1 0-1,1 0 1,-1 0 0,0 0 0,1 0 0,-1 0 0,1 0 0,-1 1 0,0-1 0,1 0-1,-1 0 1,0 1 0,1-1 0,-1 0 0,0 0 0,1 1 0,-1-1 0,0 0 0,1 1-2,3 19 49,-4-16-6,0-1 0,-1 1 0,1-1 0,-1 1 1,1-1-1,-1 1 0,0-1 0,0 0 0,-1 1 0,1-1 0,-1 0-43,2-2 32,-1 0-1,1-1 1,-1 1-1,1-1 1,-1 1-1,1-1 1,-1 1-1,1-1 1,-1 1-1,0-1 1,1 1-1,-1-1 1,0 0-1,0 1 1,1-1-1,-1 0 1,0 0 0,0 0-1,1 0 1,-1 1-1,0-1 1,0 0-1,0 0-31,-3-11 288,3 10-286,1 0 0,0 1 0,0-1 0,0 0 0,0 1 0,0-1 0,0 0 0,0 1 0,0-1 0,0 0 0,0 1 0,0-1 0,0 0 0,0 1 0,0-1 0,1 0 0,-1 1 0,0-1 1,1 1-1,-1-1 0,0 0 0,1 1 0,-1-1 0,1 1 0,-1-1 0,1 1 0,-1-1 0,1 1 0,-1 0 0,1-1 0,-1 1 0,1-1 0,0 1-2,-1 1 11,1 0 0,0 1-1,-1-1 1,1 0 0,0 0-1,-1 1 1,0-1 0,1 0-1,-1 1 1,0-1 0,1 0-1,-1 1 1,0-1 0,0 1-1,0-1 1,0 0 0,-1 1-1,1-1 1,0 1 0,0-1-1,-1 0 1,1 1 0,-1-1-1,1 0 1,-1 0-1,0 1 1,0-1 0,1 0-1,-1 0 1,0 0 0,0 0-1,0 0-9,0 0 24,1 0 0,-1-1 1,1 1-1,-1 0 0,1-1 1,-1 1-1,1-1 0,-1 1 1,1-1-1,-1 1 1,0-1-1,1 0 0,-1 1 1,0-1-1,0 0 0,1 1 1,-1-1-1,0 0 0,0 0 1,1 1-1,-1-1 1,0 0-1,0 0 0,0 0 1,1 0-1,-1 0 0,0 0 1,0-1-1,0 1 0,1 0 1,-1 0-1,0 0 1,0-1-1,1 1 0,-1 0 1,0-1-1,1 1 0,-1-1 1,0 1-1,1-1 1,-1 1-1,1-1 0,-1 1 1,1-1-1,-1 0 0,1 1 1,-1-1-1,1 0 0,-1 1 1,1-1-1,0 0 1,0 0-1,-1 1 0,1-1-25,0 0 0,-1 1 0,1-1 0,0 1 0,0-1 1,0 1-1,-1-1 0,1 0 0,0 1 0,0-1 0,0 1 0,0-1 0,0 1 0,0-1 0,0 0 0,0 1 0,0-1 0,0 1 0,0-1 0,0 1 0,1-1 0,-1 1 1,0-1-1,0 0 0,1 1 0,-1-1 0,0 1 0,0 0 0,1-1 0,-1 1 0,1-1 0,-1 1 0,0-1 0,1 1 0,-1 0 0,1-1 0,-1 1 0,1 0 0,-1 0 0,1-1 1,-1 1-1,1 0 0,-1 0 0,1 0 0,0-1 0,-1 1 0,1 0 0,-1 0 0,1 0 0,-1 0 0,1 0 0,0 0 0,-1 0 0,1 1 0,1-1 2,0 0-1,-1 0 0,1 0 0,0 0 0,0 1 1,-1-1-1,1 1 0,-1-1 0,1 1 1,0 0-1,-1-1 0,1 1 0,-1 0 1,1 0-1,-1 0 0,0 0 0,1 0 1,-1 1-1,1 0-1,1 4 3,-1-1-1,0 0 1,0 1 0,-1 0-1,1-1 1,-1 1 0,-1 0-1,1 0 1,-1 0 0,0 0-1,0 0 1,0 0-3,-1-4 11,0-1 0,1 0 0,-1 0 0,0 0 0,0 0 0,0 0 0,0 0 0,0 0 0,0 0 0,0 0 0,0 0 0,0 0 0,0-1 1,-1 1-1,1 0 0,0-1 0,0 1 0,-1-1 0,1 1 0,0-1 0,-1 0 0,1 0 0,0 1 0,-1-1 0,1 0 0,-1 0 0,1 0 0,0 0 0,-1-1 0,1 1 0,0 0 0,-1-1 0,1 1 0,-1-1-11,-45-13 572,40 10-400,0-1 0,1 0 0,0 0 1,0 0-1,0-1 0,-4-6-172,9 11 16,-1 0 0,1-1-1,0 1 1,0 0 0,0-1 0,0 1-1,0-1 1,0 1 0,0-1 0,0 0-1,1 1 1,-1-1 0,0 0 0,1 1 0,0-1-1,-1 0 1,1 0 0,0 0 0,0 1-1,0-1 1,0 0 0,0 0 0,0 0-1,1 1 1,-1-1 0,0 0 0,1 1-1,0-1 1,-1 0 0,1 1 0,0-1 0,1-1-17,-2 2 2,1 1-1,-1-1 1,1 0-1,0 1 0,-1-1 1,1 1-1,0-1 1,0 1-1,-1-1 0,1 1 1,0 0-1,0-1 0,0 1 1,-1 0-1,1 0 1,0 0-1,0-1 0,0 1 1,0 0-1,-1 0 1,1 0-1,0 0 0,0 0 1,0 1-1,0-1 0,0 0 1,-1 0-1,1 1 1,1-1-1,0 1 0,-1 1 0,1-1 1,0 0-1,0 1 1,-1 0-1,1-1 1,0 1-1,-1 0 0,0 0 1,1 0-1,0 1 0,1 3 2,0 1-1,0-1 1,0 1-1,-1 0 1,0 0 0,0-1-1,0 3-1,-1-5 6,-1 1-1,0-1 0,0 0 1,0 0-1,-1 0 1,1 0-1,-1 0 0,0 0 1,0 1-6,1-4 2,0-1 0,-1 0 1,1 1-1,0-1 0,0 0 1,0 0-1,0 1 1,-1-1-1,1 0 0,0 0 1,0 1-1,-1-1 0,1 0 1,0 0-1,0 0 0,-1 1 1,1-1-1,0 0 0,0 0 1,-1 0-1,1 0 0,0 0 1,-1 0-1,1 1 1,0-1-1,-1 0 0,1 0 1,0 0-1,-1 0 0,1 0 1,0 0-1,-1 0 0,1 0 1,0-1-1,-1 1 0,1 0-2,-18-17 83,16 14-238,-19-31 333,15 19-2724,6 12-19</inkml:trace>
  <inkml:trace contextRef="#ctx0" brushRef="#br1" timeOffset="-158417.36">5953 1665 352,'-7'12'8828,"4"11"-5046,-1 5-1649,3-21-1857,-2 0-1,1-1 1,-1 1 0,0-1-1,0 1 1,0-1-1,-1 0 1,0 0 0,0 0-1,-1-1 1,0 0-1,0 1 1,0-2-1,0 1 1,-1-1 0,0 1-1,-2 0-275,8-5 46,0 0-1,0 0 0,-1 1 1,1-1-1,0 0 0,-1 0 1,1 1-1,0-1 0,-1 0 1,1 0-1,-1 0 0,1 0 1,0 0-1,-1 0 0,1 1 1,-1-1-1,1 0 0,0 0 1,-1 0-1,1 0 0,-1-1 1,1 1-1,0 0 0,-1 0 0,1 0 1,0 0-1,-1 0 0,1 0 1,-1 0-1,1-1 0,0 1 1,-1 0-1,1 0 0,0-1-45,3-12 517,16-16-512,-18 29 10,3-7-14,2 0 1,-1 1-1,1 0 0,0 1 0,0-1 1,3-1-2,3-3 1,-11 9-1,0 0 0,0 0 1,1 0-1,-1 0 0,0 0 0,0 0 0,1 0 0,-1 0 0,0 0 0,1 1 0,-1-1 0,1 1 0,-1-1 1,1 1-1,-1 0 0,1-1 0,-1 1 0,1 0 0,-1 0 0,1 0 0,-1 0 0,2 0 0,-2 1 0,0-1 0,0 1 0,0 0 0,0 0 0,0-1 0,0 1 0,0 0 0,0 0 0,0 0 0,0 0-1,-1 0 1,1 0 0,0 0 0,-1 0 0,1 1 0,-1-1 0,1 0 0,-1 0 0,1 0 0,-1 1 0,2 3 3,-1 0 0,0 1 1,-1-1-1,1 0 0,-1 1 1,0-1-1,0 0 0,0 1 0,-1-1 1,0 2-4,-1-4 13,1 0 1,-1-1 0,0 1 0,1-1-1,-1 1 1,0-1 0,0 1 0,-1-1-1,1 0 1,0 0 0,-1 0-1,0-1 1,1 1 0,-1 0 0,0-1-1,-1 1-13,2-1 29,0 0 0,0 0 0,0-1-1,0 1 1,0-1 0,0 1 0,0-1-1,0 1 1,0-1 0,0 0 0,0 0-1,0 0 1,0 0 0,0-1-1,0 1 1,0 0 0,0-1 0,0 1-1,0-1 1,0 0 0,1 0 0,-1 0-1,0 0 1,0 0 0,1 0 0,-2-1-29,2 0 7,0 0 1,0 0-1,0 0 1,0 0 0,1 0-1,-1 0 1,1 0 0,0-1-1,-1 1 1,1 0 0,0 0-1,0 0 1,0-1 0,1 1-1,-1 0 1,0 0 0,1 0-1,0 0 1,-1 0 0,1 0-1,0 0 1,0 0 0,0 0-1,0 0 1,0 0-1,1 0 1,-1 1 0,1-1-1,-1 0 1,1 1 0,-1-1-1,1 1 1,0 0 0,0 0-1,0 0 1,-1-1 0,1 2-1,0-1 1,0 0 0,1 0-1,-1 1 1,0-1-8,1 1 0,0 0 1,-1 0-1,1 0 1,-1 1-1,1-1 1,-1 1-1,1 0 1,-1-1-1,1 1 1,-1 0-1,1 1 1,-1-1-1,0 0 1,0 1-1,0-1 1,1 1-1,-1-1 1,-1 1-1,1 0 1,0 0-1,0 0 1,-1 0-1,1 0 1,-1 1-1,0 0 1,0 0 0,0 0 0,-1 0 0,1 0 0,-1 1 0,1-1 0,-1 0 0,0 0 0,-1 1 0,1-1 1,0 0-1,-1 0 0,0 0 0,0 1 0,0-1 0,0 0 0,0 0 0,-1 0 0,-1 2-1,3-5 8,0 1 1,0-1-1,0 1 1,-1-1-1,1 1 0,0-1 1,0 1-1,-1-1 1,1 1-1,0-1 1,-1 1-1,1-1 0,-1 0 1,1 1-1,-1-1 1,1 0-1,0 1 0,-1-1 1,1 0-1,-1 0 1,0 1-1,1-1 1,-1 0-1,1 0 0,-1 0 1,1 0-1,-1 0 1,1 1-1,-1-1 0,0 0 1,1-1-1,-1 1 1,1 0-1,-1 0 1,1 0-1,-1 0 0,1 0 1,-1 0-1,0-1 1,1 1-1,-1 0 0,1 0 1,0-1-1,-1 1 1,1 0-1,-1-1 1,1 1-1,-1-1 0,1 1 1,0 0-1,-1-1 1,1 1-1,0-1 0,-1 1 1,1-1-1,0 1 1,0-1-1,-1 1 0,1-1 1,0 1-1,0-1 1,0 0-1,0 0-8,-1 1 6,1-1 0,0 0 0,-1 1 0,1-1 0,0 0 0,-1 0 1,1 1-1,0-1 0,0 0 0,0 0 0,-1 1 0,1-1 0,0 0 0,0 0 0,0 1 0,0-1 0,1 0 0,-1 0 0,0 1 0,0-1 0,0 0 0,1 0 0,-1 1 0,0-1 1,1 0-1,-1 1 0,0-1 0,1 0 0,-1 1 0,1-1 0,-1 0 0,1 1 0,-1-1 0,1 1 0,0-1 0,-1 1 0,1 0 0,0-1 0,-1 1 0,1-1 0,0 1 0,-1 0 0,1 0 1,0-1-1,0 1 0,-1 0 0,1 0 0,0 0 0,0 0-6,0 0 37,-1 0 3,-5-2 2589,4 1-6073,0 0 1491</inkml:trace>
  <inkml:trace contextRef="#ctx0" brushRef="#br1" timeOffset="-146145.41">7126 1306 504,'13'-8'268,"-1"4"7669,-16 7 699,-10 2-7260,-21-2-394,34-3-972,1 0 0,-1 0 0,1 0 1,-1 0-1,0 0 0,1 0 0,-1 0 0,1 0 1,-1 0-1,0 0 0,1 0 0,-1 0 0,1 0 0,-1-1 1,0 1-1,1 0 0,-1 0 0,1-1 0,-1 1 0,1 0 1,-1-1-1,1 1 0,-1-1 0,1 1 0,-1 0 0,1-1 1,0 1-1,-1-1 0,1 1 0,0-1 0,-1 1 1,1-1-1,0 0 0,0 1 0,-1-1 0,1 1 0,0-1 1,0 0-1,0 1 0,0-1 0,0 1 0,0-1 0,0 0 1,0 1-1,0-1 0,0 1 0,0-1 0,0 0 0,0 1 1,1-1-1,-1 1 0,0-1 0,0 0 0,1 1-10,0-2 4,0 1 0,0 0 0,0 0 0,0 0 0,1 0 0,-1-1-1,0 2 1,1-1 0,-1 0 0,1 0 0,-1 0 0,1 1 0,-1-1-1,1 1 1,-1-1 0,1 1 0,0 0 0,-1-1 0,1 1 0,0 0-1,-1 0 1,1 0 0,0 0-4,-1 0 15,-1 0 0,1 0 0,-1 0 0,1 0 0,0 0 0,-1 0 0,1 0 0,-1 0 0,1 0 0,-1 0 0,1 0 0,0 1 0,-1-1-1,1 0 1,-1 0 0,1 0 0,-1 1 0,1-1 0,-1 0 0,1 1 0,-1-1 0,1 0 0,-1 1 0,0-1 0,1 1 0,-1-1 0,0 1 0,1-1 0,-1 1 0,0-1 0,1 1 0,-1-1 0,0 1 0,0-1 0,0 1-1,1-1 1,-1 1 0,0 0 0,0-1 0,0 1 0,0-1 0,0 1 0,0-1 0,0 1 0,0 0 0,-1-1 0,1 1 0,0-1 0,0 1 0,0-1 0,0 1 0,-1-1 0,1 1 0,0-1 0,-1 1 0,1-1 0,0 1 0,-1 0-15,1-1 27,0 1 0,0-1 0,-1 0 0,1 1 1,0-1-1,0 1 0,0-1 0,-1 1 1,1-1-1,0 0 0,-1 1 0,1-1 0,0 1 1,-1-1-1,1 0 0,0 1 0,-1-1 1,1 0-1,-1 0 0,1 1 0,-1-1 0,1 0 1,-1 0-1,1 0 0,-1 0 0,1 1 1,-1-1-1,1 0 0,-1 0 0,1 0-27,-1-12 202,1 11-203,-1 0 1,1 1-1,0-1 1,0 1 0,0-1-1,0 1 1,0-1-1,0 0 1,0 1 0,1-1-1,-1 1 1,0-1-1,0 1 1,0-1-1,1 1 1,-1-1 0,0 0-1,0 1 1,1 0-1,-1-1 1,0 1-1,1-1 1,-1 1 0,1-1-1,-1 1 1,1 0-1,-1-1 1,0 1 0,1 0-1,-1-1 1,1 1-1,0 0 1,-1 0-1,1 0 1,-1-1 0,1 1-1,-1 0 1,1 0-1,-1 0 1,1 0-1,0 0 1,-1 0 0,1 0-1,-1 0 1,1 0-1,-1 0 1,1 0-1,0 1 1,-1-1 0,1 0-1,-1 0 1,1 1 0,-1-1 5,0 0-1,1 1 1,-1-1 0,0 0 0,0 1 0,0-1-1,0 1 1,0-1 0,0 0 0,0 1 0,0-1-1,0 1 1,0-1 0,0 1 0,0-1 0,0 0-1,0 1 1,0-1 0,0 1 0,0-1 0,0 0-1,0 1 1,-1-1 0,1 1 0,0-1 0,0 0-1,0 1 1,-1-1 0,1 0 0,0 1 0,0-1 0,-1 0-1,1 0 1,0 1 0,-1-1 0,1 0 0,-1 0-1,1 1 1,0-1 0,-1 0-5,-5 3 148,7-6-79,-1 3-62,0 0 5,1 6-157,0-3-7705,0-1 2582</inkml:trace>
  <inkml:trace contextRef="#ctx0" brushRef="#br1" timeOffset="-142320.93">9063 212 648,'-3'-1'11978,"-4"0"-5878,-4 0-4089,-8 1-3893,7 0 3058,11 1-1165,1-1 0,-1 0 0,0 0 0,1 0 0,-1 0 0,0 0 1,1 0-1,-1 0 0,1 0 0,-1 0 0,0-1 0,1 1 0,-1 0 0,0 0 0,1-1 0,-1 1 0,1 0 1,-1 0-1,1-1 0,-1 1 0,1-1 0,-1 1 0,1 0 0,-1-1 0,1 1 0,-1-1 0,1 1 0,0-1 0,-1 0 1,1 1-1,0-1 0,-1 1 0,1-1 0,0 1 0,0-1 0,0 0 0,-1 1 0,1-1 0,0 0 0,0 1 1,0-1-1,0 0 0,0 1 0,0-1 0,0 1 0,1-1 0,-1 0 0,0 1 0,0-1 0,0 0 0,1 1 1,-1-1-1,0 1 0,1-1 0,-1 1 0,0-1 0,1 1 0,-1-1 0,1 1 0,-1-1 0,1 1-11,1-4 3,1 1-1,-1 0 0,1 0 0,0 0 0,0 1 1,0-1-1,1 1 0,-1-1 0,1 1-2,1-1 8,1 1 0,0 0 0,0-1 0,0 2 0,0-1 0,1 1 0,3-1-8,-5 2 7,-4-1-2,1 1 0,-1 0-1,0 0 1,0 0 0,0 0 0,1 0 0,-1 0 0,0 1 0,0-1-1,0 0 1,0 0 0,0 1 0,1-1 0,-1 1 0,0-1 0,0 1-1,0-1 1,0 1 0,0 0 0,0 0 0,-1-1 0,1 1 0,0 0-1,0 0 1,0 0 0,-1 0 0,1 0 0,0 0 0,-1 0 0,1 0 0,-1 0-1,1 0 1,-1 0 0,0 0 0,1 1 0,-1-1 0,0 0 0,0 0-1,0 1-4,0 1 21,1-1 0,-1 1 0,0 0 0,0-1-1,-1 1 1,1-1 0,0 1 0,-1-1-1,0 1 1,1-1 0,-1 1 0,0-1 0,0 1-1,0-1 1,-2 2-21,1-2 26,0 0 1,1 0-1,-1-1 0,0 1 0,0-1 0,0 1 1,-1-1-1,1 0 0,0 1 0,0-1 1,-1 0-1,1-1 0,-1 1 0,1 0 0,-1-1 1,1 1-1,-1-1 0,1 0 0,-1 0 0,1 0 1,-1 0-1,1 0 0,-1-1 0,1 1 0,-1-1 1,1 0-1,-1 1 0,1-1 0,0 0 0,-1 0 1,1-1-1,0 1 0,0 0 0,0-1 1,0 1-1,0-1 0,0 0 0,0 0 0,1 0 1,-1 0-1,0 0 0,1 0 0,0 0 0,-1 0 1,1 0-1,0-1 0,0 1 0,1-1 0,-1 1 1,0 0-1,1-1 0,-1 1 0,1-1 0,0 0 1,0 1-1,0-1 0,0 1 0,0-1 1,1 1-1,-1-1 0,1 1 0,-1-1 0,1 1 1,0 0-1,0-1 0,2-1-26,-3 3 0,0 0-1,1 0 1,-1-1 0,1 1-1,-1 0 1,1 0 0,-1 0 0,1 0-1,0 1 1,-1-1 0,1 0-1,0 0 1,0 0 0,0 1-1,0-1 1,0 0 0,0 1 0,0-1-1,0 1 1,0-1 0,0 1-1,0-1 1,0 1 0,0 0-1,0-1 1,1 1 0,-1 0 0,0 0-1,0 0 1,0 0 0,0 0-1,0 0 1,1 0 0,-1 0-1,0 1 1,0-1 0,0 0 0,0 1-1,0-1 1,0 1 0,0-1-1,0 1 1,0 0 0,0-1-1,0 1 1,0 0 0,0 0 0,2 1-1,-1 1 0,0-1-1,0 1 1,0-1 0,0 1 0,0 0 0,0 0-1,-1 0 1,1 0 0,-1 0 0,0 0 0,0 0-1,0 1 1,0-1 0,0 3 1,-1-4 7,1 0-1,-1 0 1,0 0 0,0 0-1,0 0 1,0 0 0,0 0-1,0 0 1,0 0 0,-1 0 0,1-1-1,-1 1 1,1 0 0,-1 0-1,0 0 1,0 0 0,0-1-1,0 1 1,0 0 0,0-1 0,0 1-1,-1-1 1,1 1 0,0-1-1,-1 0 1,1 0 0,-1 1-1,0-1 1,1 0 0,-1 0 0,0-1-1,0 1 1,1 0 0,-1 0-1,0-1 1,0 1 0,0-1-1,0 0 1,0 1 0,0-1-1,0 0 1,0 0 0,0-1 0,0 1-1,0 0 1,0 0 0,0-1-7,0 0 9,-1 1 0,1-1 0,-1 0 1,1 1-1,0-1 0,-1 0 0,1-1 0,0 1 1,0 0-1,0-1 0,0 1 0,0-1 1,0 0-1,1 1 0,-1-1 0,0 0 0,1 0 1,-1 0-1,1 0 0,0-1 0,0 1 1,0 0-1,0 0 0,0-1 0,0 1 0,1-1 1,-1 1-1,1 0 0,-1-1 0,1 1 0,0-1 1,0 1-1,0-1 0,1 1 0,-1-3-9,0 4 0,1 0 0,-1 1 0,0-1 0,0 0-1,0 0 1,1 1 0,-1-1 0,0 0-1,1 0 1,-1 1 0,1-1 0,-1 0 0,1 1-1,-1-1 1,1 0 0,-1 1 0,1-1-1,0 1 1,-1-1 0,1 1 0,0-1 0,-1 1-1,1-1 1,0 1 0,0 0 0,-1 0 0,1-1-1,0 1 1,0 0 0,0 0 0,0 0 0,1 0-2,0 0 1,0 1-1,0-1 0,1 1 1,-1-1-1,0 1 1,-1 0-1,1 0 1,0 0-1,0 0 1,0 0-1,0 1 0,-1-1 2,3 2 0,0 0-1,0 0 0,-1 0 0,1 1 0,-1-1 0,0 1 1,0 0-1,0 0 0,-1 0 0,0 0 0,2 5 1,-3-8 3,-1 1-1,0 0 1,0-1-1,0 1 0,-1-1 1,1 1-1,0-1 0,0 1 1,-1-1-1,1 1 1,-1-1-1,0 1 0,1-1 1,-1 1-1,0-1 0,0 0 1,0 1-1,0-1 1,0 0-1,0 0 0,0 0 1,0 0-1,0 0 0,-1 0 1,1 0-1,0 0 1,-1 0-1,1-1 0,-1 1 1,1 0-1,0-1 1,-1 0-1,0 1 0,1-1 1,-1 0-1,1 1 0,-1-1 1,1 0-1,-1 0 1,1 0-1,-1-1 0,0 1 1,1 0-3,-2 0 9,1 0 1,0 0-1,0 0 1,0 0-1,0 0 1,0-1-1,0 1 1,0-1 0,0 1-1,0-1 1,0 0-1,0 0 1,1 0-1,-1 0 1,0 0-1,0 0 1,1 0-1,-1-1 1,1 1 0,-1 0-1,1-1 1,-1 0-1,1 1 1,0-1-1,0 0 1,0 1-1,0-1 1,0 0-1,0 0 1,1 0 0,-1 0-1,0 0 1,1 0-1,-1-1-9,3 1-97,1 0 0,-1 1 0,0-1 0,0 1 0,1-1 0,-1 1 0,1 0 0,-1 0 0,1 0 0,0 0 0,-1 1 0,1-1-1,0 1 1,0-1 0,-1 1 0,1 0 0,0 0 0,0 1 0,-1-1 0,1 0 0,0 1 0,0 0 97,-2 0-2310</inkml:trace>
  <inkml:trace contextRef="#ctx0" brushRef="#br1" timeOffset="-140915.37">7073 1321 1128,'0'-2'942,"-1"1"-1,1-1 1,-1 1 0,1-1-1,0 1 1,-1-1-1,1 0 1,0 1 0,0-1-1,0 1 1,0-1-1,0 1 1,1-1 0,-1 0-942,0 1 376,1-1 0,-1 1 1,0 0-1,0 0 0,0-1 1,0 1-1,0 0 0,0-1 1,0 1-1,-1 0 0,1 0 1,0-1-1,-1 1 0,1 0 1,-1 0-1,1 0 0,-1-1-376,0 0 6,0 1-1,0 0 0,1 0 1,-1-1-1,0 1 0,1 0 1,-1-1-1,1 1 1,-1 0-1,1-1 0,0 1 1,0-1-1,0 1 0,-1 0 1,1-1-1,1 1 0,-1-1 1,0 1-1,0-1 0,0 1 1,1 0-1,-1-1 0,1 1 1,-1 0-1,1-1-5,1-1 1,-1 1 1,1-1-1,0 1 0,0 0 1,1 0-1,-1 0 0,0 0 1,1 0-1,-1 0 0,1 1 1,2-2-2,2-1-3,0 1 0,1 0 0,0 0 0,0 1 0,0 0 0,0 0 0,2 0 3,-9 2 1,0 1-1,0-1 0,0 0 0,1 1 0,-1-1 0,0 0 1,0 1-1,0-1 0,0 1 0,0 0 0,0-1 1,-1 1-1,1 0 0,0 0 0,0-1 0,0 1 0,-1 0 1,1 0-1,0 0 0,-1 0 0,1 0 0,0 0 0,-1 0 1,0 0-1,1 0 0,-1 0 0,0 0 0,1 0 0,-1 0 1,0 1-1,0-1 0,0 0 0,0 0 0,0 0 0,0 0 1,0 0-1,0 1 0,-7 40 17,7-41-16,-1 1-1,0 0 1,1-1-1,-1 1 0,0-1 1,0 0-1,0 1 1,0-1-1,0 0 0,0 1 1,0-1-1,-1 0 1,1 0-1,0 0 0,-1 0 0,1-1 9,1 1 0,-1-1-1,1 0 1,-1 0-1,1 0 1,-1 0 0,1 0-1,-1 0 1,1 0-1,-1 0 1,1 0 0,0 0-1,-1 0 1,1 0-1,-1 0 1,1-1 0,-1 1-1,1 0 1,-1 0-1,1 0 1,0-1 0,-1 1-1,1 0 1,-1-1-1,1 1 1,0 0 0,-1-1-1,1 1 1,0 0-1,-1-1 1,1 1-9,-1-2 15,0 0 0,0 0 0,0 0 0,1 0 0,-1 0 0,1 0 0,-1 0 0,1 0 0,0 0 0,-1 0-1,1 0 1,0 0 0,1 0 0,-1 0 0,0 0 0,0 0 0,1 0 0,-1 0 0,1 0 0,0 0 0,0 0 0,0 0-15,0 1-1,-1-1 0,1 1 0,1 0-1,-1 0 1,0 0 0,0 0 0,0 0 0,1 0 0,-1 0 0,0 0-1,1 0 1,-1 0 0,1 1 0,-1-1 0,1 1 0,-1-1 0,1 1 0,-1-1-1,1 1 1,-1 0 0,1 0 0,0 0 0,-1 0 0,1 0 0,0 0 1,-1 0 5,0 0 1,0 0 0,-1 0 0,1 0-1,0 0 1,-1 1 0,1-1 0,0 0-1,0 0 1,-1 0 0,1 1 0,0-1-1,-1 0 1,1 1 0,-1-1 0,1 1-1,0-1 1,-1 1 0,1-1-1,-1 1 1,1-1 0,-1 1 0,1-1-1,-1 1 1,0 0 0,1-1 0,-1 1-1,0 0 1,1-1 0,-1 1 0,0 0-1,0-1 1,0 1 0,0 0 0,0 0-1,0-1 1,1 1 0,-2 0 0,1 0-1,0-1 1,0 1 0,0 0-1,0-1 1,0 1 0,-1 0 0,1-1-1,0 1 1,0 0 0,-1-1 0,1 1-6,0-1 17,0 0 1,0 0 0,0-1 0,0 1 0,1 0-1,-1-1 1,0 1 0,0 0 0,0-1-1,0 1 1,0 0 0,0-1 0,0 1-1,0-1 1,0 1 0,0 0 0,0-1 0,0 1-1,0 0 1,-1-1 0,1 1 0,0 0-1,0-1 1,0 1 0,0 0 0,0 0 0,-1-1-1,1 1 1,0 0 0,0-1 0,-1 1-1,1 0 1,0 0 0,0 0 0,-1-1-1,1 1 1,0 0 0,-1 0 0,1 0 0,0 0-1,-1-1 1,1 1 0,0 0 0,-1 0-1,1 0 1,0 0 0,-1 0 0,1 0 0,0 0-1,-1 0 1,1 0 0,0 0-18,4-2-1,0 0-1,0 1 1,0 0 0,1-1-1,-1 1 1,0 0 0,1 1-1,-1-1 1,1 1 0,-1 0-1,1 0 1,-1 1 0,1-1-1,-1 1 1,1 0-1,-1 0 1,0 0 0,2 2 1,-5-3 1,0 1 0,1-1 1,-1 1-1,-1 0 0,1-1 1,0 1-1,0 0 0,0 0 1,0 0-1,0 0 0,-1 0 1,1 0-1,0 0 0,-1 0 1,1 0-1,-1 0 0,1 0 1,-1 0-1,0 0 0,1 0 1,-1 1-1,0-1 0,0 0 1,0 0-1,0 0 0,0 1 1,0-1-1,0 0 0,0 0 1,0 0-1,-1 1 0,1-1 1,0 0-1,-1 0 0,1 0 1,-1 0-1,1 0 0,-1 0 1,0 0-1,1 0-1,-3 4 13,1-1 0,-1 1-1,1-1 1,-1 0 0,0 0 0,-1 0 0,1 0 0,-1 0-13,4-5 27,1 0 0,0 0 1,0 0-1,0 0 0,-1 1 1,1-1-1,-1 0 0,1 0 1,-1-1-1,1 1 0,-1 0 1,1 0-1,-1 0 0,0 0 1,0 0-1,1 0 0,-1 0 0,0-1 1,0 1-1,0 0 0,0 0 1,0 0-1,-1 0 0,1-1 1,0 1-1,-1 0 0,1 0 1,0 0-1,-1 0 0,1 0 0,-1 0 1,0 0-1,1 0 0,-1 0 1,0 0-1,1 0 0,-1 0 1,0 1-1,0-1 0,0 0 1,0 1-1,0-1 0,0 0 1,0 1-1,0-1 0,0 1 0,0-1 1,0 1-1,0 0 0,0-1 1,-1 1-1,1 0 0,0 0 1,0 0-1,0 0 0,0 0 1,-1 0-1,1 0 0,0 0 0,0 1 1,0-1-1,0 0 0,0 1 1,0-1-1,0 1 0,0-1 1,-1 1-28,4-3-156,0 1 0,1-1 0,-1 0 0,1 1 1,-1-1-1,1 1 0,0 0 0,-1 0 0,1 0 1,0 0-1,0 1 0,0-1 0,0 1 0,-1 0 0,2 0 156,-1-1-263,28-4-1803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6:53.6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98 2264,'4'-1'10764,"-9"4"-4504,-20 11-2953,-17 6-5675,32-16 3894,10-3-1510,-1-1 0,0 0 1,0 0-1,1 1 1,-1-1-1,0 0 0,0 0 1,0 0-1,0 0 0,0 0 1,1 0-1,-1 0 1,0 0-1,0 0 0,0 0 1,0-1-1,1 1 0,-1 0 1,0 0-1,0-1 1,1 1-1,-1-1 0,0 1 1,0 0-1,1-1 0,-1 0 1,0 1-1,1-1 1,-1 1-1,1-1 0,-1 0 1,1 1-1,-1-1 0,1 0 1,-1 1-1,1-1 1,0 0-1,-1 0 0,1 0 1,0 1-1,0-1 0,0 0 1,-1 0-1,1 0 1,0 0-1,0 1 0,0-1 1,0 0-1,1 0 0,-1 0 1,0 0-1,0 1 1,0-1-18,11-39 314,-8 34-302,0 0 1,1 0-1,0 0 0,0 1 1,0 0-1,1-1 0,-1 2 0,1-1 1,1 0-1,4-2-11,-8 5 1,0 1 0,0-1 0,0 1-1,0 0 1,0 0 0,1 0 0,-1 0 0,0 0-1,1 0 1,-1 1 0,1-1 0,-1 1 0,1 0-1,-1-1 1,1 1 0,-1 0 0,1 1 0,-1-1-1,1 0 1,-1 1 0,1-1 0,-1 1 0,0 0-1,1 0 1,-1 0 0,0 0 0,0 0 0,1 0-1,-1 1 1,1 0-1,-1 0 2,-1 0 0,0 1 0,0-1 0,0 0-1,0 0 1,0 1 0,0-1 0,0 0 0,-1 1 0,1-1 0,-1 0-1,0 1 1,0-1 0,0 1 0,0-1 0,0 1 0,0-1-1,-1 0 1,1 1 0,-1-1 0,0 0 0,1 1 0,-1-1 0,0 0-1,0 0 1,-2 3-2,-1 3 13,0 0 0,0 0 0,-1 0 0,0-1 0,0 1 0,-5 3-13,7-8 42,1-1 0,-1 1 0,1-1 0,-1 0 0,0 0 0,0 0 0,0 0 0,0-1 0,0 1 0,-1-1 0,1 0 0,-1 0-42,3-1 23,-1 0 0,1 0-1,0 0 1,0 0 0,0 0 0,-1 0 0,1 0 0,0-1 0,0 1 0,0 0 0,-1-1 0,1 1-1,0-1 1,0 0 0,0 1 0,0-1 0,0 0 0,0 1 0,0-1 0,0 0 0,0 0-1,1 0 1,-1 0 0,0 0 0,1 0 0,-1 0 0,0 0 0,1 0 0,-1 0 0,1 0-1,-1-1 1,1 1 0,0 0 0,0 0 0,-1 0 0,1-2-23,0 0 17,-1 0 0,1-1 0,0 1 0,0 0-1,0-1 1,1 1 0,-1 0 0,1 0 0,-1-1 0,1 1 0,0 0 0,0 0 0,1 0 0,-1 0 0,1 0 0,-1 0 0,1 0-1,0 0 1,0 1 0,0-1 0,3-1-17,-4 2 1,0 1-1,0 0 0,1 0 1,-1 0-1,0 0 0,1 0 1,-1 0-1,1 1 0,-1-1 1,0 0-1,1 1 0,0-1 1,-1 1-1,1-1 0,-1 1 1,1 0-1,0 0 1,-1 0-1,1-1 0,-1 2 1,1-1-1,0 0 0,-1 0 1,1 0-1,0 1 0,-1-1 1,1 1-1,-1 0 0,1-1 1,-1 1-1,1 0 0,-1 0 1,0 0-1,1 0 1,-1 0-1,0 0 0,0 0 1,0 0-1,0 0 0,0 1 1,0-1-1,0 0 0,0 1 1,0 0-1,1 0 1,-1 1 0,0-1 0,0 1 1,0-1-1,0 1 0,-1-1 0,1 1 1,-1-1-1,1 1 0,-1 0 0,0-1 1,0 1-1,0 0 0,-1-1 0,1 1 1,0-1-1,-1 1 0,0 0 0,0-1 1,1 1-1,-2 0-1,-28 52 29,24-46-20,6-9-8,0 1 1,0 0 0,0-1 0,-1 1-1,1 0 1,0-1 0,-1 1 0,1 0-1,0-1 1,-1 1 0,1-1 0,-1 1-1,1 0 1,-1-1 0,1 0 0,-1 1-1,1-1 1,-1 1 0,0-1-1,1 0 1,-1 1 0,0-1 0,1 0-1,-1 1 1,0-1 0,1 0 0,-1 0-1,0 0 1,1 0 0,-1 0 0,0 0-1,0 0 1,1 0 0,-1 0 0,0 0-1,1 0 1,-1 0 0,0-1 0,0 1-1,1 0 1,-1 0 0,0-1 0,1 1-1,-1 0 1,1-1 0,-1 1-1,0-1 1,1 1 0,-1-1 0,1 1-1,-1-1 1,1 1 0,0-1 0,-1 1-1,1-2-1,-2-1 10,0 0 0,0 0 0,1 0-1,0 0 1,-1-1 0,1 1-1,1 0 1,-1-1 0,0 1 0,1-1-1,0-1-9,0-5 38,0-1 1,1 0-1,0 1 0,1-1 0,0 1 0,1 0 0,2-6-38,-1 37-3955,1 4 686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6:55.5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0 459 4913,'35'-39'2778,"-35"38"-2615,1 1 0,-1-1 0,0 0 0,0 1 0,1-1 0,-1 0-1,0 1 1,0-1 0,0 0 0,0 1 0,0-1 0,0 0 0,0 0 0,0 1 0,0-1 0,0 0 0,0 1 0,0-1 0,-1 0 0,1 1 0,0-1-1,-1 0 1,1 1 0,0-1 0,-1 1 0,1-1 0,0 1 0,-1-1 0,1 1 0,-1-1 0,1 1 0,-1-1 0,0 1 0,1-1 0,-1 1-1,1 0 1,-1-1 0,0 1 0,1 0-163,-7-3 3379,17 10 1371,72 47-3327,-74-48-1357,0 1-1,0 1 0,-1-1 1,0 1-1,-1 0 1,0 1-1,0 0 1,0 0-1,-1 0 1,-1 0-1,0 1 1,0 0-1,0 4-65,23 45 271,-27-59-255,1 1 0,-1 0 1,0-1-1,0 1 1,1-1-1,-1 1 1,1-1-1,-1 1 0,0-1 1,1 1-1,-1-1 1,1 1-1,-1-1 1,1 0-1,-1 1 0,1-1 1,-1 0-1,1 1 1,0-1-1,-1 0 0,1 0 1,-1 0-1,1 1 1,0-1-1,-1 0 1,1 0-1,-1 0 0,1 0 1,0 0-1,-1 0 1,1 0-1,0 0 1,0-1-17,17-15 560,11-39 365,-26 48-799,3-10 113,0 0-1,-2 0 1,1 0-1,-1-6-238,-2 10 57,0 1 1,0 0-1,2 0 0,0 0 1,0 0-1,1 1 0,0 0 1,1 0-1,3-5-57,-7 14 9,0 0-1,0 0 1,0 1-1,0-1 1,0 1-1,0-1 1,1 1-1,-1 0 1,0 0-1,1 0 1,-1 0 0,1 0-1,-1 0 1,1 1-1,0-1 1,-1 1-1,1 0 1,0 0-1,-1 0 1,1 0-1,0 0 1,-1 1 0,1-1-1,-1 1 1,1-1-1,-1 1 1,1 0-1,-1 0 1,1 1-9,36 17-931,-9 5-3360,-8-1 687</inkml:trace>
  <inkml:trace contextRef="#ctx0" brushRef="#br0" timeOffset="409.29">912 399 7098,'-4'-4'1679,"-24"-21"7971,25 23-9370,0 0 0,0 1 1,-1 0-1,1 0 0,0 0 1,0 0-1,0 0 0,-1 1 1,1-1-1,0 1 0,-1 0 1,1 0-1,0 0 0,-1 0 1,-2 1-281,-9 1 270,0 0 0,1 0 0,-1 1 0,1 1 0,0 0 0,0 1 0,0 1 0,0 0 0,1 1 0,0 0 0,0 1 0,-9 8-270,21-15 7,0-1 0,0 1 0,0 0 0,0-1 0,1 1 0,-1 0 0,0 0 0,0 0-1,1 0 1,-1 0 0,1 0 0,-1 0 0,0 0 0,1 0 0,0 0 0,-1 0 0,1 0 0,0 0 0,-1 0 0,1 0-1,0 0 1,0 0 0,0 1-7,1-1 4,-1-1-1,1 1 0,-1 0 0,1-1 1,0 1-1,-1-1 0,1 1 1,0-1-1,-1 1 0,1-1 0,0 1 1,0-1-1,0 0 0,-1 1 1,1-1-1,0 0 0,0 0 1,0 0-1,0 0 0,-1 0 0,1 0 1,1 0-4,5 1 9,0-1 0,0-1 0,0 1 1,0-1-1,0-1 0,5 0-9,91-30 117,-103 32-117,1 0 1,-1 0-1,1 0 0,-1 1 0,1-1 0,-1 0 0,1 1 1,-1-1-1,1 0 0,-1 1 0,0-1 0,1 0 0,-1 1 1,1-1-1,-1 1 0,0-1 0,0 1 0,1-1 1,-1 0-1,0 1 0,0 0 0,1-1 0,-1 1 0,0-1 1,0 1-1,0-1 0,0 1 0,0-1 0,0 1 0,0-1 1,0 1-1,0 0 0,0-1 0,0 1 0,2 31-6,-1-16 9,1-7 1,0-1 1,0 1-1,1-1 0,0 0 0,1 0 1,-1 0-1,2 0 0,0 1-4,-4-7 21,1 0 0,-1 0-1,1 1 1,-1-1 0,1 0-1,0 0 1,0 0 0,0-1-1,0 1 1,0 0 0,0-1-1,0 1 1,1-1 0,-1 0-1,1 0 1,-1 0 0,1 0-1,-1 0 1,1-1 0,-1 1-1,1-1 1,0 1-1,-1-1 1,1 0 0,0 0-1,-1 0 1,1 0 0,0-1-1,0 0-20,15-3-3715,2 0 794</inkml:trace>
  <inkml:trace contextRef="#ctx0" brushRef="#br0" timeOffset="803.77">978 165 4057,'-4'-10'1159,"1"-1"1,0 1-1,0-1 1,1 1-1,0-1 0,1 0 1,1 0-1,-1 0 1,2 1-1,-1-1 0,3-6-1159,-2-3 1706,0 10 162,1 16-286,0 21-56,-21 86 838,15-41-1266,5 68-1098,0-118 58,2-1-1,0 1 1,1-1-1,1 0 1,1 0-1,1 0 0,1-1 1,8 16-58,-14-33 19,0 1 1,0-1-1,0 0 1,0 1-1,0-1 1,1 0-1,0 0 1,-1-1-1,1 1 1,0-1 0,1 1-1,-1-1 1,0 0-1,0 0 1,1 0-1,0-1 1,-1 1-1,1-1 1,0 0-1,-1 0 1,1 0-1,3 0-19,35-3-4678,-19-1 1085</inkml:trace>
  <inkml:trace contextRef="#ctx0" brushRef="#br0" timeOffset="1143.49">1198 499 6897,'29'-71'3496,"-30"66"585,-8 15-1029,-6 18 430,14-22-3306,0 1 0,1 0 0,0 0-1,0 0 1,1 0 0,0 0 0,0 0-1,1-1 1,0 1 0,0-1 0,0 1-1,1-1 1,0 0 0,0 1 0,1-1-1,0-1 1,0 1 0,4 4-176,-6-9 57,-1-1-1,1 1 1,0-1 0,-1 1-1,1-1 1,0 0 0,-1 1-1,1-1 1,0 0 0,0 0 0,-1 0-1,1-1 1,0 1 0,-1 0-1,1-1 1,0 1 0,0-1-1,-1 1 1,1-1 0,-1 0 0,1 0-1,0 0-56,18-12-3125,-4 1 611</inkml:trace>
  <inkml:trace contextRef="#ctx0" brushRef="#br0" timeOffset="1144.49">1406 321 8154,'-16'-9'3929,"-9"-15"47,1 6-1911,8 6-857,9 7-456,6-1-528,5 4 577,-4 2 1671,1 0-6553,1 0 3465</inkml:trace>
  <inkml:trace contextRef="#ctx0" brushRef="#br0" timeOffset="2392.99">702 464 1608,'9'-13'8468,"-12"7"-3517,-24 6-2177,21 1-2774,1 0 0,-1 0 0,1 1 0,0 0 0,-1 0 0,1 0 0,0 1 0,0 0 0,1 0 0,-1 0 0,-2 3 0,-44 59 347,49-64-306,0 1 1,1 0 0,-1-1-1,1 1 1,0 0-1,-1 0 1,1 0-1,0 1 1,0-1-1,0 0 1,1 0 0,-1 0-1,0 1 1,1-1-1,0 0 1,-1 1-1,1-1 1,0 0 0,0 1-1,0-1 1,1 0-1,-1 1 1,1 0-42,-1-1 63,0-1 131,0-1 11,0 0-17,20 0 608,7-1-671,-9 1-15,-1-1 0,0-1 0,0 0 0,3-2-110,-15 2 44,0 0 1,0-1-1,0 1 0,0-1 0,-1 0 1,0-1-1,1 1 0,-1-1 0,0 0-44,32-22-3771,-30 24 992</inkml:trace>
  <inkml:trace contextRef="#ctx0" brushRef="#br0" timeOffset="3690.98">1891 474 4153,'32'-42'2758,"-32"41"-2598,0 1 0,0-1 1,0 0-1,0 1 0,0-1 1,0 0-1,-1 0 0,1 1 1,0-1-1,0 0 0,0 1 1,-1-1-1,1 1 0,0-1 1,-1 0-1,1 1 0,0-1 1,-1 1-1,1-1 0,-1 1 1,1-1-1,-1 1 0,1-1 1,-1 1-1,0-1 0,1 1 0,-1 0 1,1-1-1,-1 1 0,0 0 1,1 0-1,-1-1 0,0 1 1,1 0-1,-1 0 0,0 0 1,1 0-1,-1 0 0,0 0 1,0 0-1,0 0-160,-30-6 2561,20 6-2064,-1 0 0,0 1 1,0 0-1,0 1 1,1 0-1,-1 1 0,1 0 1,-9 4-498,-87 41 2023,102-45-1903,4-3-104,-1 1 0,1 0-1,-1 0 1,1 0 0,-1-1 0,1 2-1,0-1 1,-1 0 0,1 0-1,0 0 1,0 0 0,0 1-1,0-1 1,0 1 0,0-1 0,0 1-1,1-1 1,-1 1 0,0-1-1,1 1 1,-1 0 0,1-1-1,0 1 1,-1 0 0,1-1-1,0 1 1,0 0 0,0-1 0,0 1-1,1 0 1,-1 0 0,0-1-1,1 1 1,-1-1 0,1 1-1,-1 0 1,1-1 0,0 1-1,0-1 1,0 1 0,-1-1 0,2 2-16,0-1 1,0 0 0,0 0 1,0 0-1,0 0 0,0 0 1,0 0-1,0-1 0,0 1 0,1-1 1,-1 0-1,1 1 0,-1-1 1,1 0-1,-1 0 0,1 0 1,0-1-1,-1 1 0,1-1 1,0 0-1,0 1 0,-1-1 1,1 0-1,0 0 0,0-1 1,-1 1-1,1-1 0,0 1 1,1-2-2,3-1 13,1 0 1,-1 0 0,0-1 0,-1 0-1,1-1 1,-1 0 0,0 0 0,0 0-1,0 0 1,0-1 0,-1 0 0,0 0 0,-1-1-1,1 1 1,-1-1 0,-1 0 0,1 0-1,-1 0 1,0-1 0,-1 1 0,1-1 0,-2 0-1,1 0 1,-1 0-14,3-26 37,-1 0-1,-2 0 1,-1 0 0,-2-1-1,-1 0-36,1 7 1,1 15 14,2 8 19,-1 0 0,0 1 0,-1-1 0,1 0 0,-1 0-1,0 0 1,0 0 0,0 1 0,-1-1 0,0 0 0,1 1 0,-2 0 0,1-1 0,-2-1-34,4 6 17,0 0 0,0-1 0,-1 1 0,1 0 0,0 0 1,0 0-1,-1 0 0,1 0 0,0-1 0,0 1 0,-1 0 0,1 0 0,0 0 1,0 0-1,-1 0 0,1 0 0,0 0 0,-1 0 0,1 0 0,0 0 0,0 0 1,-1 0-1,1 0 0,0 0 0,-1 0 0,1 0 0,0 1 0,0-1 1,-1 0-1,1 0 0,0 0 0,0 0 0,0 0 0,-1 1 0,1-1 0,0 0 1,0 0-1,0 0 0,-1 1 0,1-1 0,0 0 0,0 0 0,0 1 0,0-1 1,0 0-1,-1 0 0,1 1 0,0-1 0,0 0 0,0 1 0,0-1 1,0 0-1,0 0 0,0 1 0,0-1 0,0 0 0,0 1-17,-3 24 189,2-18-143,-3 74 372,3-1 0,3 1 0,4-1 0,4 5-418,-9-78 31,0 0 0,1 0 0,0 0 0,0 0-1,0-1 1,1 1 0,0-1 0,1 0 0,-1 1 0,3 1-31,-4-5 31,1 0-1,0 0 1,-1 0 0,1-1 0,0 1 0,1-1-1,-1 0 1,0 0 0,1 0 0,-1 0-1,1 0 1,-1-1 0,1 0 0,0 1-1,0-1 1,0-1 0,-1 1 0,1-1 0,3 1-31,53 1-8117,-31-1 2952</inkml:trace>
  <inkml:trace contextRef="#ctx0" brushRef="#br0" timeOffset="4113.86">2304 472 6121,'-1'-3'789,"0"0"0,-1 0 0,0 1 0,1-1 0,-1 0 0,0 1 0,-1-1 0,1 1 0,0 0 0,-1-1 0,1 1 0,-1 0 0,0 1 0,0-1-789,-1 0 498,0 0 0,0 0-1,0 1 1,0 0 0,0 0 0,0 0 0,0 0-1,-1 1 1,1 0 0,0 0-498,-13 1 346,0 0-1,0 2 1,0 0 0,0 1-1,-3 2-345,-16 3 1126,26-7-1013,0 1 0,0 0 0,1 0 0,0 1 1,0 1-1,0-1 0,0 1 0,-2 2-113,10-6 8,0 0 0,0-1 0,0 1-1,0 0 1,0 0 0,0 0 0,0 0 0,0 0 0,0 1-1,1-1 1,-1 0 0,0 0 0,1 0 0,-1 1-1,1-1 1,-1 0 0,1 1 0,0-1 0,0 0 0,-1 1-1,1-1 1,0 1 0,0-1 0,0 1-8,1 0 0,0 0 0,1 1 0,-1-1 1,0 0-1,1 0 0,-1 0 0,1 0 0,0 0 0,0 0 1,0 0-1,0-1 0,0 1 0,0-1 0,0 1 0,0-1 1,1 0-1,-1 0 0,2 1 0,4 1 8,-1-1 1,0 1-1,1-1 0,0-1 0,-1 0 1,1 0-1,0 0 0,0-1 1,-1 0-1,1 0 0,0-1 1,0 0-1,-1-1 0,1 0 0,-1 0 1,1 0-1,-1-1 0,0 0 1,0 0-1,0-1 0,0 0 1,0-1-9,5-5 49,-12 10-49,0 0 0,0 0 1,0 0-1,0 1 0,0-1 0,0 0 1,0 0-1,0 0 0,0 0 1,0 0-1,0 0 0,0 0 1,0 1-1,0-1 0,0 0 1,0 0-1,1 0 0,-1 0 1,0 0-1,0 0 0,0 0 0,0 0 1,0 0-1,0 1 0,0-1 1,0 0-1,0 0 0,1 0 1,-1 0-1,0 0 0,0 0 1,0 0-1,0 0 0,0 0 0,0 0 1,1 0-1,-1 0 0,0 0 1,0 0-1,0 0 0,0 0 1,0 0-1,0 0 0,0 0 1,1 0-1,-1 0 0,0 0 1,0 0-1,0 0 0,0-1 0,0 1 1,0 0-1,0 0 0,0 0 1,1 0-1,-1 0 0,0 0 1,0 0-1,0 0 0,0 0 1,0 0-1,0-1 0,0 1 0,9 20 44,-7-17-75,-1-1 1,0 0 0,0 0-1,1 0 1,-1 0 0,1 0 0,0-1-1,0 1 1,-1 0 0,1-1-1,0 1 1,0-1 0,1 0-1,0 1 31,30 7-4842,26-2 635</inkml:trace>
  <inkml:trace contextRef="#ctx0" brushRef="#br0" timeOffset="4454.33">2491 97 7234,'-15'-19'3066,"11"14"-2048,0 1 1,0-1 0,0 0-1,-1 1 1,1 0 0,-1 0 0,0 0-1,-3-1-1018,7 5 72,1 0 0,0 0 0,-1 0 0,1 0-1,-1 0 1,1 0 0,-1 0 0,1 0 0,0 0-1,-1 1 1,1-1 0,-1 0 0,1 0 0,0 0-1,-1 1 1,1-1 0,0 0 0,-1 0 0,1 1 0,0-1-1,-1 0 1,1 0 0,0 1 0,-1-1 0,1 1-1,0-1 1,0 0 0,0 1 0,-1-1 0,1 0-1,0 1 1,0-1 0,0 1 0,0-1 0,0 1 0,0-1-1,0 0 1,0 1 0,0-1 0,0 1 0,0-1-1,0 1 1,0-1 0,0 0 0,0 1-72,0 29 826,0-24-487,8 102 2459,17 86-2798,3 18 468,-27-200-395,-1-8-83,0 1-1,0-1 1,0 1 0,1-1 0,0 1 0,0-1 0,0 0 0,1 0 0,-1 1 0,3 2 10,-4-7-77,0 0 0,0 1 0,0-1-1,0 0 1,1 0 0,-1 0 0,0 0-1,0 0 1,0 0 0,0 0 0,1 0-1,-1 0 1,0 0 0,0 0 0,0 0-1,0 0 1,0 0 0,1 0 0,-1 0-1,0 0 1,0 0 0,0 0 0,0 0-1,1 0 1,-1 0 0,0 0 0,0 0-1,0 0 1,0-1 0,0 1 0,1 0-1,-1 0 1,0 0 0,0 0 0,0 0-1,0 0 1,0 0 0,0-1 0,0 1-1,0 0 1,1 0 0,-1 0 0,0 0-1,0 0 1,0-1 0,0 1 0,0 0-1,0 0 1,0 0 0,0 0 0,0-1 77,0-1-3141</inkml:trace>
  <inkml:trace contextRef="#ctx0" brushRef="#br0" timeOffset="4803.88">2490 580 5153,'-41'-112'3934,"38"106"-3318,0 0-1,0 0 1,0 1 0,-1-1-1,0 1 1,-1-1-1,1 1 1,-1 1-1,0-1 1,0 1 0,0-1-1,-4-1-615,4 3 663,1 0 1,0-1-1,0 1 0,0-1 1,0 0-1,0 0 0,1 0 1,-2-2-664,7 5 136,-1 0 1,1 0 0,-1 0 0,1 1 0,-1-1-1,1 1 1,-1-1 0,1 1 0,0 0 0,-1-1 0,1 1-1,0 0 1,-1 0 0,1 0 0,0 0 0,0 1-137,1-2 154,30 2 71,0 0 0,1 2 0,-1 2 1,0 1-1,-1 1 0,21 9-225,52 10-972,-82-24-3229,-6-8-50</inkml:trace>
  <inkml:trace contextRef="#ctx0" brushRef="#br0" timeOffset="5215.08">2793 383 7970,'2'0'3352,"-1"0"457,1 0-2136,-1 1 71,3 9-528,6 14-88,18 42-367,-19-44-113,-1 4-264,0-2-88,-4-2-160,0 1 0,3-3 120,0-6 16,3-5 376,6-5-5313,2-6 1897</inkml:trace>
  <inkml:trace contextRef="#ctx0" brushRef="#br0" timeOffset="5216.08">2987 296 6785,'-24'-18'3393,"7"0"72,2-1-1625,1 11-727,5 2-449,8 9-432,5 4 232,6 3 256,10 3-4233,5 1 1953</inkml:trace>
  <inkml:trace contextRef="#ctx0" brushRef="#br0" timeOffset="5563.93">3312 407 6329,'0'0'137,"0"1"0,0-1 0,1 0 0,-1 1 0,0-1 0,0 0 0,0 1 0,0-1 0,0 0 0,0 1 0,0-1-1,0 1 1,0-1 0,0 0 0,0 1 0,0-1 0,0 0 0,0 1 0,0-1 0,0 0 0,-1 1 0,1-1 0,0 0 0,0 1 0,0-1-1,-1 0 1,1 1 0,0-1 0,0 0 0,0 0 0,-1 1 0,1-1 0,0 0 0,-1 0 0,1 0 0,0 1 0,-1-1 0,1 0 0,0 0-1,-1 0 1,1 0 0,0 0 0,-1 0 0,1 0 0,0 1 0,-1-1 0,1 0 0,0 0 0,-1 0 0,1 0 0,0-1 0,-1 1 0,1 0-1,-1 0 1,1 0 0,0 0 0,-1 0 0,1 0 0,0 0 0,0-1 0,-1 1 0,1 0 0,-1 0-137,0-1 174,0 1 0,0-1 0,0 1 0,0 0-1,0 0 1,0 0 0,0-1 0,0 1 0,0 0 0,0 0 0,0 0 0,0 1 0,-1-1 0,1 0 0,0 0 0,0 1 0,0-1 0,-1 1-174,-16 8 1319,-17 10 788,1 1-1,-14 12-2106,40-26 134,0 0 0,1 0 0,-1 1 0,1 0 0,0 1-1,1 0 1,0 0 0,0 0 0,1 0 0,0 1 0,0 0-1,1 1-133,3-9 14,1 0-1,-1 0 0,1 0 1,0 0-1,-1 0 0,1 0 1,0 0-1,0 0 0,0 0 1,-1 0-1,1 0 0,0 0 1,1 0-1,-1 0 0,0 0 1,0 0-1,0 0 0,1 0 1,-1 0-1,0 0 0,1 0 1,-1 0-1,1 0 0,-1 0 1,1 0-1,-1 0 0,1 0 1,0 0-14,1 0 12,0 0 1,-1 0 0,1 0-1,0 0 1,0-1 0,0 1-1,0-1 1,0 1 0,0-1-1,0 0 1,0 1 0,0-1-1,0 0 1,0 0-13,10-1 31,0 0-1,-1-1 0,0 0 1,8-3-31,-5 1 22,1 0 1,-1-1-1,0-1 1,-1 0-1,1-1 0,-1-1 1,-1 0-1,1-1 1,-1 0-1,-1 0 1,0-2-1,0 1 1,-1-1-1,0-1 1,-1 0-23,-7 10 6,-1 0 1,0-1 0,0 1-1,1 0 1,-1 0-1,-1 0 1,1-1-1,0 1 1,0 0-1,-1-1 1,0 1 0,1 0-1,-1-1 1,0 1-1,0-1 1,0 1-1,-1-1 1,1 1-1,0 0 1,-1-1-1,0 1 1,1 0 0,-1-1-1,0 1-6,-2-2 10,0 0-1,1 0 1,-1 0-1,-1 1 1,1 0-1,0 0 1,-1 0-1,0 0 1,1 0-1,-1 1 1,0-1-1,-2 0-9,-11-5 9,0 1 0,-1 1 0,0 0 0,0 1 0,-17-2-9,88 16-6744,-26-9 2532</inkml:trace>
  <inkml:trace contextRef="#ctx0" brushRef="#br0" timeOffset="5940.44">3370 352 2232,'107'6'3325,"-105"-6"-2924,0 1-1,1-1 1,-1 0-1,1 1 0,-1-1 1,0 1-1,1 0 1,-1 0-1,0 0 1,0 0-1,0 0 1,1 0-1,-1 1 1,0-1-1,-1 1 0,1-1 1,0 1-1,0 0 1,-1 0-1,1-1 1,-1 1-1,1 0 1,-1 1-1,1 0-400,0 3 423,0-1 1,-1 1-1,0-1 0,0 1 1,0-1-1,0 1 0,-1 5-423,1 0 829,0 3-491,-1 0 0,0-1 0,-1 1 0,-1-1 0,0 1 0,0-1 0,-1 1 0,-1-1 0,-1 0 0,1 0 0,-2-1 0,0 0 0,0 0 0,-2 1-338,-1-7 925,10-15-369,10-19-5,16-14 181,29-32-732,-45 61 40,1 0-1,0 1 1,0 0-1,1 1 0,0 1 1,1 0-1,7-3-39,-18 11 6,0 1-1,0 0 0,0-1 1,0 1-1,0 0 0,0 1 1,0-1-1,1 1 0,-1-1 1,0 1-1,0 0 0,1 0 1,-1 0-1,0 1 0,0-1 1,1 1-1,-1 0 0,0 0 1,1 0-6,1 2 9,1 0 1,0 0-1,-1 0 1,1 1-1,-1-1 1,0 1-1,0 1 1,0-1-1,2 5-9,5 4 30,-2 2-1,0-1 1,0 1-1,-1 1 1,-1-1-1,5 16-29,36 88 1191,-49-120-1161,0 1 1,0 0-1,0 0 0,0 0 0,0 0 0,0 0 0,0 0 0,0 0 0,0 0 0,0-1 0,0 1 0,0 0 0,0 0 1,0 0-1,0 0 0,0 0 0,0 0 0,0 0 0,0 0 0,0-1 0,0 1 0,0 0 0,0 0 0,0 0 0,1 0 0,-1 0 1,0 0-1,0 0 0,0 0 0,0 0 0,0 0 0,0 0 0,0 0 0,0 0 0,0 0 0,0-1 0,0 1 0,1 0 1,-1 0-1,0 0 0,0 0 0,0 0 0,0 0 0,0 0 0,0 0-30,-2-2-8139,0 2 2432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20:10.541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1242 6329 1048,'-8'-12'1310,"-9"-10"4722,16 22-5941,1-1 0,-1 1 0,1 0 0,-1 0 0,0 0 0,1 0 0,-1-1 0,1 1 0,-1 0 0,0 0 0,1 0-1,-1 0 1,1 0 0,-1 1 0,0-1 0,1 0 0,-1 0 0,1 0 0,-1 0 0,0 1 0,1-1 0,-1 0 0,1 1-1,-1-1 1,1 0 0,-1 1 0,1-1 0,0 0 0,-1 1 0,1-1 0,-1 1 0,1-1 0,0 1 0,-1-1 0,1 1 0,0-1-1,-1 1 1,1 0 0,0-1 0,0 1 0,0-1 0,0 1 0,0 0-91,-8 12 153,0 1-1,1 0 1,1 1 0,1-1 0,0 1 0,1 1-1,0-1 1,2 0 0,-1 1 0,2 0-1,0 1-152,-4 243 1378,12 1-1,11 8-1377,8 181 1816,-27-410-1629,-1 1 0,-2-1 0,-1 0 0,-9 27-187,14-66 19,0 0-1,0-1 1,0 1 0,0-1 0,0 1 0,0 0-1,0-1 1,0 1 0,0 0 0,0-1-1,-1 1 1,1-1 0,0 1 0,-1 0 0,1-1-1,0 1 1,-1-1 0,1 1 0,0-1 0,-1 1-1,1-1 1,-1 0 0,1 1 0,-1-1 0,1 1-1,-1-1 1,0 0 0,1 1 0,-1-1-1,1 0 1,-1 0 0,0 0 0,1 1 0,-1-1-1,1 0 1,-1 0 0,0 0 0,1 0 0,-1 0-1,0 0 1,1 0 0,-1 0-19,-9-9-678,3-5-3773,2-4 822</inkml:trace>
  <inkml:trace contextRef="#ctx0" brushRef="#br0" timeOffset="2452.2">1117 6144 3569,'-1'0'52,"1"1"0,-1 0 0,1 0 0,-1 0 0,1 0 0,-1 0 1,1 0-1,0 0 0,-1 0 0,1 0 0,0 0 0,0 0 0,0 0 0,0 0 1,0 0-1,0 0 0,0 0 0,0 0 0,0 0 0,0 0 0,0 0 0,1 0 1,-1 0-1,0 0 0,1 0 0,0 0-52,23-4 1343,6-4-1053,83-3 1369,0 5 0,27 5-1659,20-1 761,-96 0-540,1226-2 722,-646 15-756,133-36-187,212-40 378,-929 60-138,478-45 1619,-455 42-1408,41 2-451,-32 3 246,-43 2-62,0 2 0,48 9-184,-46-4 528,1-3-1,21-1-527,-6-1 85,0 2 1,41 10-86,-60-8 121,17-2 662,-50-5-724,-1 1 1,1 1-1,-1 1 1,1 0 0,-1 1-1,0 0 1,6 3-60,-18-4 3,0 0 0,0 1 0,0-1 0,0 1 0,-1-1 0,1 1 0,-1 0 0,1 0 0,-1 0 0,0 0 0,0 0 0,0 0 0,-1 0-1,1 0 1,-1 1-3,11 59-36,-9-51 44,2 22-21,-2 1-1,-1 0 1,-2 0 0,-1 0 0,-4 17 13,3-15-7,-22 442-25,21-354 33,-5 5 5,-5 1 1,-16 52-7,-65 251-8,46-226 27,41-167-8,2 0 0,1 0 0,3 0 0,1 1 0,4 40-11,-3-65 13,0 0 1,-2 1-1,0-1 1,-1 0-1,-2 5-13,1-3 27,0 0-1,2 1 0,-1 13-26,4-32 7,-1 0 0,0 0-1,0 1 1,0-1 0,0 0 0,0 0-1,0 0 1,-1 0 0,1 1 0,0-1-1,-1 0 1,1 0 0,0 0 0,-1 0-1,1 0 1,-1 0 0,0 0 0,1 0-1,-1 0 1,0 0 0,0 0 0,1-1-1,-1 1 1,-1 0-7,-29 3 215,16-3-226,-64-3 243,1-3 0,-20-6-232,-59-4 342,-2060-76 4,1954 86-346,-768-28 223,-785-47 1561,1429 86-1663,382-6-131,4-1-196,-1 1 0,1 0 0,-1 0 0,1 0-1,-1 0 1,1 0 0,-1 1 0,1-1 0,0 0 0,-1 1 0,1-1 0,-1 0-1,1 1 1,0 0 0,-1-1 0,1 1 0,0 0 0,0 0 0,0 0-1,-1 0 207,4 8-3107</inkml:trace>
  <inkml:trace contextRef="#ctx0" brushRef="#br0" timeOffset="6995.14">1805 7044 664,'-1'-17'7529,"0"17"-2827,0 40-3069,3 6-1292,1 52 1584,12 70-1925,-10-134 201,2-1 1,1 0-1,1 0 0,2-1 1,2 0-1,0-1 1,3 1-202,-2-5 117,10 21-126,-16-37 419,-8-18 582,-22-88-249,12 59-733,2-1 1,1 0-1,2 0 1,0-22-11,6 20-6,2 1-1,1-1 1,2 1 0,2 0 0,1 0-1,2 1 1,2 0 0,1 1-1,2 1 1,1 0 0,2 1 6,0 8-24,-9 13 13,4-5 7,1 1 0,1 1 1,0 0-1,10-7 4,-20 18-16,-1 1 1,1 0-1,0 0 1,0 1-1,1 0 0,-1 0 1,1 0-1,-1 1 1,1 0-1,0 0 0,0 0 1,0 1-1,0 0 0,0 1 1,0-1-1,0 1 1,0 1-1,6 0 16,-6 0-15,0 1 0,0 0-1,0 0 1,0 0 0,0 1 0,0 0-1,-1 1 1,0-1 0,1 1 0,-1 0 0,0 1-1,-1 0 1,1 0 0,-1 0 0,0 0-1,0 1 1,-1 0 0,0 0 0,0 0 0,0 0-1,-1 1 1,0-1 0,0 1 0,0 0 0,-1 0-1,1 2 16,-2 1-8,1-1-1,-1 0 1,-1 1 0,1-1-1,-2 1 1,1 0-1,-1-1 1,-1 0-1,0 1 1,0-1 0,-1 0-1,0 0 1,0 0-1,-1 0 1,0-1 0,-1 1-1,0-1 1,0 0-1,-1-1 1,0 1 8,-10 9-27,0-1 0,-1-1 0,-1 0 0,0-1 0,-1-1 0,-1-1 0,1-1 0,-2-1 0,0 0-1,0-1 1,-17 3 27,-9 2-64,-2-2 0,0-2-1,0-3 1,-41 1 64,46-8-42,25 0-26,47 8 17,84 25 9,-1 5 1,46 25 41,-101-40 5,-6-5 39,46 10-44,-47-15 144,43 18-144,-66-27 81,11 4-569,-36-8 315,0 1 1,0-1-1,0 0 0,-1 1 1,1-1-1,0 1 0,-1-1 1,1 1-1,0-1 0,-1 1 1,1-1-1,-1 1 0,1 0 1,-1-1-1,1 1 0,-1 0 1,1 0-1,-1-1 0,0 1 1,0 0-1,1 0 0,-1-1 1,0 1-1,0 0 0,0 0 1,0 0-1,1 0 0,-1-1 1,0 1-1,-1 0 0,1 0 1,0 0-1,0 0 0,0-1 1,0 1-1,-1 0 0,1 0 173,-8 11-4235</inkml:trace>
  <inkml:trace contextRef="#ctx0" brushRef="#br0" timeOffset="7450.41">2562 7512 7946,'-2'-6'3602,"2"6"-3591,0-1-1,0 1 1,0 0-1,0 0 1,-1-1-1,1 1 1,0 0-1,0 0 1,0-1-1,0 1 1,0 0-1,0-1 1,0 1-1,0 0 0,0 0 1,0-1-1,0 1 1,0 0-1,0-1 1,0 1-1,0 0 1,0 0-1,0-1 1,0 1-1,1 0 1,-1-1-1,0 1 0,0 0 1,0 0-1,0-1 1,0 1-1,1 0 1,-1 0-1,0 0 1,0-1-1,1 1 1,-1 0-1,0 0 1,0 0-1,1 0 1,-1 0-1,0-1 0,0 1 1,1 0-1,-1 0 1,0 0-1,1 0 1,-1 0-1,0 0 1,0 0-1,1 0 1,-1 0-1,0 0 1,1 0-1,-1 0 0,0 0 1,0 0-1,1 0 1,-1 0-1,0 0 1,1 1-1,-1-1-10,46-9 28,-14 4 20,1-2 0,17-7-48,-42 12 18,0-1 1,0 0-1,-1-1 0,0 0 1,1 0-1,-1 0 0,-1-1 1,1 0-1,-1 0 1,0-1-1,0 1 0,4-6-18,-10 11 8,1-1 0,-1 1 0,1 0 0,0-1 0,-1 0 0,1 1 0,-1-1 0,0 1 0,1-1 0,-1 0 0,1 1 0,-1-1 0,0 0 0,1 1 0,-1-1 0,0 0 0,0 1 0,0-1 0,1 0 0,-1 0 0,0 1 0,0-1 0,0 0 0,0 0 0,0 1 0,-1-1 0,1 0 0,0 0 0,0 1 0,0-1 0,-1 0 0,1 1 0,0-1 0,-1 0 0,1 1 0,0-1 0,-1 0 0,1 1 0,-1-1 0,1 1 0,-1-1 0,1 1 0,-1-1 0,0 1 0,1-1 0,-1 1 0,0-1 0,1 1 0,-1 0 0,0 0 0,1-1 0,-1 1 0,0 0 0,0 0 0,1 0 0,-1-1 0,0 1 0,0 0 0,1 0 0,-1 0 0,0 1 0,0-1 0,0 0-8,-53 4 725,23 2-304,0 3 1,1 0 0,0 2 0,-4 3-422,18-7 130,1 1 0,-1 1 0,2 0 1,-1 1-1,1 0 0,1 1 0,0 1 0,-6 7-130,17-17 8,0-1 0,1 1 0,-1 0-1,1 0 1,-1 0 0,1 0 0,0 0-1,0 0 1,0 1 0,0-1 0,0 0 0,0 0-1,1 1 1,-1-1 0,1 1 0,0-1-1,0 0 1,0 1 0,0-1 0,0 1 0,0-1-1,0 1 1,1-1 0,0 0 0,-1 1-1,1-1 1,0 0 0,0 0 0,0 1 0,0-1-1,0 0 1,1 0 0,-1 0 0,1 0-1,-1-1 1,1 1 0,0 0 0,1 0-8,4 5 14,1-1 0,0 0 0,0-1 0,1 0 0,-1 0 0,1-1 0,0 0 0,10 2-14,18 5-49,1-1 0,1-3-1,0-1 1,0-1 0,7-2 49,-6-3-2888,0-1 0,39-6 2888,-29-1-3971</inkml:trace>
  <inkml:trace contextRef="#ctx0" brushRef="#br0" timeOffset="13346.76">2953 6903 704,'0'-11'245,"0"-36"3087,0 45-2702,0 0-1,1 0 0,-1 0 1,1 0-1,-1 1 1,1-1-1,0 0 1,0 0-1,0 0 1,0 1-1,0-1 1,1 1-1,-1-1-629,-8 10 619,1 1 1,0 0-1,0 0 1,1 0-1,0 1 1,-1 4-620,-8 14 317,-107 154 2166,101-156-2240,-1-1 1,-1-1 0,-1-1-1,-1-1 1,-10 7-244,19-22 411,12-10-7414,3 2 2414</inkml:trace>
  <inkml:trace contextRef="#ctx0" brushRef="#br0" timeOffset="14013.17">3539 7320 4969,'-7'5'7197,"-16"2"-4285,7-1-2735,-191 62 3237,206-68-3405,1 0 0,-1 0 0,0 0 0,1 0-1,-1 0 1,1 0 0,-1 0 0,1 1 0,-1-1 0,0 0-1,1 0 1,-1 1 0,1-1 0,0 0 0,-1 1-1,1-1 1,-1 0 0,1 1 0,-1-1 0,1 1 0,0-1-1,-1 1 1,1-1 0,0 1 0,-1-1 0,1 1-1,0-1 1,0 1 0,0-1 0,0 1 0,-1-1 0,1 1-1,0 0 1,0-1 0,0 1-9,19 10 92,47 3-115,-57-13 52,-3 0-26,10 2 0,0 0 1,1 1-1,-1 0 0,-1 2 0,15 6-3,-27-11 0,-1 0 0,1 1 0,-1-1 0,1 1-1,-1-1 1,0 1 0,0 0 0,0 0 0,0 0 0,0 0 0,0 0 0,0 0 0,0 0 0,-1 1 0,1-1 0,-1 1 0,0-1 0,0 1 0,0 0 0,0-1 0,0 1 0,-1 0 0,1 0 0,-1 0 0,1-1 0,-1 1 0,0 0 0,0 0 0,-1 0 0,1 0 0,-1-1 0,1 1 0,-1 0 0,0 0 0,0-1 0,0 1-1,0-1 1,0 1 0,-3 5 8,0 0-1,0 0 0,-1 0 1,0-1-1,0 0 0,-1 0 1,0 0-1,0 0 0,-1-1 1,0 0-1,0-1 0,0 1 1,-1-2-1,1 1 0,-8 3-7,-9 2-89,0-2-1,-1 0 1,0-1-1,-24 3 90,50-13-2614,0 1-3327,1 0 1852</inkml:trace>
  <inkml:trace contextRef="#ctx0" brushRef="#br0" timeOffset="14442.32">3789 7441 7946,'-19'-1'7927,"0"20"-4625,4 1-3236,-26 26 252,39-44-288,0 0 0,1 0 0,-1 0 0,0 0 0,1 1 0,-1-1 0,1 0 0,0 1 0,0-1 0,0 1 0,0 0 0,0-1 0,1 1 1,-1 0-1,1 0 0,-1-1 0,1 1 0,0 2-30,1-3 12,-1-1 0,1 1 0,0 0 0,-1-1 0,1 1 0,0-1 1,0 1-1,0 0 0,0-1 0,0 0 0,1 1 0,-1-1 0,0 0 0,1 0 1,-1 0-1,1 1 0,-1-1 0,1-1 0,-1 1 0,2 1-12,4 0 11,-1 1 0,1-1 0,-1-1 1,1 1-1,0-1 0,0 0 0,0-1 0,0 1 0,0-1 0,0-1 0,-1 1 0,1-1-11,16-4 41,-1-1 0,1-1 0,-2-1 1,1-1-1,-1-1 0,-1 0 0,0-2 0,0 0 0,-1-2 0,-1 0 0,0-1 0,4-5-41,-17 14 5,-1 0 0,1 0-1,-1 0 1,-1-1-1,1 1 1,-1-2-5,-2 6 18,0 0 0,0 1 0,0-1 0,-1 0 1,1 1-1,0-1 0,-1 0 0,0 0 0,1 0 0,-1 0 1,0 1-1,0-1 0,0 0 0,0 0 0,0 0 1,-1 0-1,1 0 0,0 1 0,-1-1 0,0 0 1,1 0-1,-1 1 0,0-1 0,0 0 0,0 1 1,-1-2-19,2 3 7,0-1 1,-1 1 0,1 0-1,-1 0 1,1 0 0,0-1-1,-1 1 1,1 0 0,-1 0-1,1 0 1,-1 0 0,1 0-1,-1 0 1,1 0 0,-1 0-1,1 0 1,0 0 0,-1 0 0,1 0-1,-1 0 1,1 0 0,-1 1-1,1-1 1,0 0 0,-1 0-1,1 0 1,-1 1 0,1-1-1,0 0 1,-1 0 0,1 1-1,0-1 1,-1 0 0,1 1-1,0-1 1,-1 1 0,1-1-1,0 0 1,0 1 0,0-1 0,-1 1-1,1-1 1,0 0 0,0 1-1,0-1 1,0 1 0,0-1-1,0 1 1,0-1 0,0 1-1,0-1 1,0 1-8,-6 28 10,6-21 13,1 0 1,-1 1-1,2-1 1,-1 0-1,1 0 1,0 0-1,1 0 0,0 0 1,0-1-1,0 1 1,1-1-1,0 0 0,1 0 1,0 0-1,0-1 1,3 4-24,-3-4-222,1-1 0,-1 0 1,1 0-1,0 0 0,0-1 1,1 0-1,-1 0 0,5 2 222,-6-4-621,0-1 0,0 1-1,-1-1 1,1 1 0,0-1 0,0-1-1,0 1 1,0-1 0,0 0 0,1 0-1,-1 0 1,4-1 621,19-8-4598</inkml:trace>
  <inkml:trace contextRef="#ctx0" brushRef="#br0" timeOffset="14816.95">4489 6818 5737,'9'-56'5785,"-2"43"-2419,1 41-1813,-5 17-505,-1 1 1,-3-1 0,-2 0-1,-3 12-1048,-5 94 1206,10-45-773,5 0 1,4 0 0,4 0 0,9 14-434,-21-119-98,0 0 0,0 1 1,0-1-1,0 0 1,0 0-1,0 0 0,1 0 1,-1 1-1,1-1 0,-1 0 1,1 0-1,-1 0 0,1 0 1,-1 0-1,1 0 0,0 0 1,0 0-1,0-1 1,-1 1-1,1 0 0,0 0 1,0 0 97,0-3-361,0 1 1,0 0 0,0 0-1,-1 0 1,1 0 0,0 0-1,-1-1 1,1 1-1,-1 0 1,0-1 0,1 1-1,-1 0 1,0-1 0,0 1-1,0 0 1,0-1 0,0 1-1,0 0 1,0-1 0,0 1-1,0 0 361,0-31-5010</inkml:trace>
  <inkml:trace contextRef="#ctx0" brushRef="#br0" timeOffset="15192.01">4913 6649 7858,'-1'7'477,"1"0"1,0-1 0,0 1 0,1 0 0,0-1 0,0 1-1,0 0 1,1-1 0,0 1 0,1 1-478,5 23 698,-2 1 1209,-2 0 0,1 23-1907,-8 128 1308,0-55-1300,-9 98 864,0 2-508,12-216-319,1 1 1,0 0-1,0 0 0,2 0 0,2 12-45,-4-23 1,0 1 0,-1 0 0,1-1 0,0 1-1,0-1 1,1 0 0,-1 1 0,0-1 0,1 0-1,-1 0 1,1 0 0,0 0 0,0 0 0,0 0-1,0 0 1,0-1 0,0 1 0,0-1-1,1 1 1,-1-1 0,0 0 0,1 0 0,-1 0-1,1 0 1,-1 0 0,1-1 0,0 1 0,-1-1-1,1 0 1,-1 1 0,1-1-1,-1-1-246,0 1 0,0 0 0,0-1-1,0 1 1,-1-1 0,1 0 0,0 0 0,0 1 0,-1-1 0,1 0 0,-1-1-1,1 1 1,-1 0 0,1 0 0,-1-1 0,0 1 0,1 0 0,-1-1 246,10-13-3558</inkml:trace>
  <inkml:trace contextRef="#ctx0" brushRef="#br0" timeOffset="15531.05">4804 7292 8986,'-11'2'2080,"11"-1"913,-6-8-2625,21 10-64,-1 0-48,21 5-72,8 1-104,15 2-32,0-1 56,11 2-440,-12-2-824,-4-6-1905,-16 1-79</inkml:trace>
  <inkml:trace contextRef="#ctx0" brushRef="#br0" timeOffset="15865.98">5569 7463 2409,'-4'-3'1252,"-1"1"0,0 1 0,0-1 0,0 1 1,-1 0-1,1 0 0,0 0 0,-1 1-1252,-45 3 3685,25 2-3125,0 2 0,-17 7-560,32-10 514,6-3-457,-27 10 484,0 1 0,-17 10-541,40-18 40,1 1 1,0 0 0,0 0-1,0 0 1,1 1 0,0 0-1,0 1 1,1 0-1,0 0 1,0 0 0,-5 8-41,10-13 4,-1 0-1,1 0 1,0 1 0,-1-1 0,1 1-1,0-1 1,0 1 0,1-1 0,-1 1 0,1 0-1,-1-1 1,1 1 0,0 0 0,0 0-1,0-1 1,0 1 0,0 0 0,1-1-1,-1 1 1,1 0 0,0-1 0,0 1 0,0-1-1,0 1 1,0-1 0,0 1 0,1-1-1,-1 0 1,1 0 0,0 1 0,-1-1 0,1 0-1,0-1 1,0 1 0,0 0 0,1-1-1,-1 1 1,0-1 0,2 1-4,5 3 14,0-1 0,0 0 0,1 0 0,-1-1 0,1-1 0,0 0 1,0 0-1,0 0 0,0-2 0,6 1-14,4-1 23,0-2 0,-1 0 1,0-1-1,1-1 0,-1 0 0,-1-2 0,1 0 1,4-3-24,-16 6 12,-1-1 1,1 1-1,-1-1 0,0 0 1,0-1-1,0 1 1,-1-1-1,0 0 1,0-1-1,0 1 1,0-2-13,-2 3 9,-1-1 0,1 1 1,-1 0-1,-1-1 0,1 1 1,0-1-1,-1 1 0,0-1 1,0 0-1,-1 0 0,1 0 1,-1 1-1,0-1 0,-1 0 1,1 0-1,-1 0 0,1 1 1,-2-1-10,2 3 5,0 0 1,0 0 0,-1 1 0,1-1 0,-1 0 0,0 0 0,1 1-1,-1-1 1,0 0 0,0 1 0,0-1 0,0 1 0,0-1 0,0 1-1,-1-1 1,1 1 0,0 0 0,-1 0 0,1 0 0,-1 0 0,1 0-1,-1 0 1,1 0 0,-1 0 0,0 0 0,0 1 0,1-1-1,-1 1 1,0-1 0,0 1 0,0 0 0,1 0 0,-1 0 0,-1 0-6,1 0 12,0 1 1,0-1 0,0 1 0,0 0-1,0 0 1,0 0 0,0 0-1,0 0 1,0 0 0,0 1 0,0-1-1,1 1 1,-1-1 0,1 1 0,-1-1-1,1 1 1,-1 0 0,1 0-1,0 0 1,0 0 0,0 0 0,0 0-1,0 0 1,1 0 0,-1 0 0,0 0-1,1 0 1,0 1 0,-1 0-13,0 4 24,1 0 0,0 0 0,0 1 0,0-1 0,1 0 0,0 0 0,0 0 0,1 0 0,-1 0 0,2 0 0,-1 0 0,1 0 0,0 0 0,1-1 0,1 3-24,-3-6-71,1 1 0,-1 0 0,1-1 0,0 0 0,0 1 0,0-1 0,1-1 0,-1 1 0,1 0 0,0-1 0,-1 0 0,1 1 0,0-1 0,0-1 0,1 1 0,-1-1 0,0 0 0,0 0 0,1 0 0,-1 0 0,1-1 0,-1 1 0,0-1 0,1-1 0,2 1 71,28-7-3534,0-3-200</inkml:trace>
  <inkml:trace contextRef="#ctx0" brushRef="#br0" timeOffset="16213.67">5847 6860 7082,'1'7'5060,"-1"17"-3489,-1-4-937,4 140 4544,-16 133-5178,-19 7-5155,28-273 1707</inkml:trace>
  <inkml:trace contextRef="#ctx0" brushRef="#br0" timeOffset="16600.04">5734 7414 8490,'0'-2'135,"0"1"0,-1 0-1,1-1 1,0 1 0,0 0 0,0 0 0,0-1 0,0 1-1,0 0 1,0-1 0,1 1 0,-1 0 0,0 0 0,1-1-1,-1 1 1,1 0 0,-1 0 0,1 0 0,-1 0 0,1-1 0,0 1-1,0 0 1,0 0 0,0 0 0,0 0-135,1-1 100,1 1 1,-1-1-1,1 1 1,0 0 0,-1 0-1,1 0 1,0 0-1,0 0 1,0 0-1,-1 1 1,4-1-101,9 1 50,0-1 1,0 2 0,1 0-1,4 1-50,-14-1 210,41 7-204,0 1 0,6 5-6,-7-2-52,0-2 0,8-2 52,-38-6-13,0-1 0,0 0-1,0-2 1,0 0 0,0 0 0,0-2 0,-1 0-1,7-2 14,-21 5 4,1-1-1,-1 1 1,1 0-1,0-1 1,-1 1-1,0-1 0,1 0 1,-1 1-1,1-1 1,-1 0-1,0 0 0,0 0 1,1 0-1,-1 0 1,0 0-1,0 0 1,0 0-1,0-1 0,0 1 1,0 0-1,0-1 1,-1 1-1,1 0 0,0-1 1,-1 1-1,1-1 1,-1 1-1,0-1 1,1 1-1,-1-1 0,0 0 1,0 1-1,0-1 1,0 1-1,0-1 0,0 1 1,-1-1-1,1 0-3,-1 0 13,0-1 0,0 1-1,0 0 1,-1-1 0,1 1-1,-1 0 1,1 0 0,-1 0-1,0 0 1,0 0 0,0 1-1,0-1 1,0 0 0,0 1-1,0 0 1,0-1 0,-1 1 0,1 0-1,0 0 1,-1 0 0,1 1-1,-1-1 1,-1 0-13,-4 0 82,-1 0-1,1 0 1,-1 1 0,0 1 0,-5 0-82,12-1 38,-1 0 0,1 0 0,-1 1 0,1-1 0,0 1 0,-1-1 0,1 1 0,0 0 0,0 0 0,0 0 0,-1 0 0,1 1 0,0-1 0,0 0 0,1 1 0,-1 0 0,0-1 0,0 1 0,1 0 0,-1 0 0,0 1-38,1-1 20,1-1 1,0 1-1,0 0 1,0-1 0,0 1-1,0-1 1,0 1-1,0 0 1,1-1-1,-1 1 1,0 0-1,1-1 1,-1 1 0,1-1-1,0 1 1,-1-1-1,1 1 1,0-1-1,0 0 1,0 1-1,0-1 1,0 0 0,0 0-1,1 0 1,0 1-21,34 26 167,54 16 28,-65-34-182,-1 1 0,0 1 0,-1 1 0,21 16-13,-39-25 7,0 0 0,0 1 0,0-1 0,-1 1 0,1 0 0,-1 0 0,0 1 0,-1-1 0,1 1 0,-1 0 1,0 0-1,-1 0 0,1 0 0,-1 1 0,-1-1 0,1 1 0,-1-1 0,0 1 0,0-1 0,-1 1 0,0 3-7,-1-2 117,0-1 1,-1 0-1,0 0 1,0 0-1,-1 0 0,1 0 1,-1-1-1,-1 1 0,1-1 1,-1 0-1,-1 0 1,1 0-1,-1-1 0,0 1 1,0-1-1,0 0 0,-1-1 1,0 1-1,0-1 0,0 0 1,-3 1-118,-21 12 952,0-1 1,-2-2 0,-30 11-953,45-19 216,-13 5 140,18-7-147,0 0 0,0 1 1,1 0-1,0 1 1,-4 3-210,9-5-983</inkml:trace>
  <inkml:trace contextRef="#ctx0" brushRef="#br1" timeOffset="71299.59">1635 232 7746,'-2'-2'212,"-19"-30"2950,17 19-1353,4 13-1771,1-1 0,-1 1 0,0 0 0,0 0 0,1-1 0,-1 1 0,0 0 1,0 0-1,1 0 0,-1-1 0,0 1 0,1 0 0,-1 0 0,0 0 0,1 0 0,-1 0 0,0 0 1,1 0-1,-1 0 0,0 0 0,1 0 0,-1 0 0,0 0 0,1 0 0,-1 0 0,0 0 0,1 0 1,-1 0-1,0 0 0,1 0 0,-1 1 0,0-1 0,1 0 0,-1 0 0,0 0 0,1 1-38,0-1 26,0 1-1,0 0 0,0 0 1,1 0-1,-1 0 0,0 0 0,0 0 1,0 1-1,-1-1 0,1 0 1,0 1-1,0-1 0,-1 0 0,1 1 1,-1-1-1,1 0 0,-1 1 0,1 0-25,4 10 80,1 0-23,-3-6-14,1 1 0,-1 0 0,0 1 0,-1-1 0,0 0 0,0 1 0,0-1 0,-1 1 0,0-1 0,-1 1 0,0 3-43,-5 125 1303,1-78-499,2 1-1,6 41-803,7 7 186,22 267 745,-27-242 173,-11 113-1104,-4 15 818,12 0-1,22 135-817,39 57 336,-25-208 235,-11 7-571,-18-171 453,3 1-1,8 18-452,16 95 103,-28-108-3,-4 23-100,1 5 35,5 20-10,8 166 0,-26 54 21,-2-279-21,-4-2-1,-3 0 1,-13 35-25,23-85 1,2-5 28,-1 1 0,0 0-1,-2-1 1,0 0-1,-1-1 1,0 0 0,-2 0-1,-9 13-28,-1-14 489,20-17-563,0 0 0,-1 0 0,1 0 0,0 0 0,0 0 0,-1 0 0,1 0 0,0 0 0,0 0 0,0 0 0,0 0 0,1 0 0,-1 0 0,0 0 0,0 0 0,0 0 0,1 0 0,-1 0 0,1 0 0,-1 0 0,1 0 0,-1 0 0,1 0 0,-1 0 0,1 1 0,0-1 74,18-43-1301</inkml:trace>
  <inkml:trace contextRef="#ctx0" brushRef="#br1" timeOffset="73221.56">2013 4 4529,'0'0'200,"0"0"0,-1-1 1,1 1-1,0 0 0,0 0 0,-1-1 1,1 1-1,-1 0 0,1 0 0,0 0 0,-1-1 1,1 1-1,0 0 0,-1 0 0,1 0 1,-1 0-1,1 0 0,0 0 0,-1 0 0,1 0 1,-1 0-1,1 0 0,0 0 0,-1 0 1,1 0-1,-1 0 0,1 1 0,0-1 0,-1 0 1,1 0-1,0 0 0,-1 1 0,1-1 1,0 0-1,-1 0 0,1 1 0,0-1 0,-1 0 1,1 1-201,0-1 50,0 0 0,-1 0 1,1 1-1,0-1 1,0 0-1,0 1 0,-1-1 1,1 0-1,0 1 1,0-1-1,0 0 0,0 1 1,0-1-1,0 0 1,0 1-1,0-1 0,0 0 1,0 1-1,0-1 0,0 0 1,0 1-1,0-1 1,0 0-1,0 1 0,0-1 1,0 0-1,0 1 1,0-1-1,1 0 0,-1 1 1,0-1-1,0 0 0,0 1 1,1-1-1,-1 0 1,0 0-1,0 1 0,1-1 1,-1 0-1,0 0 1,1 0-1,-1 1 0,0-1 1,0 0-1,1 0 1,-1 0-1,0 0 0,1 0 1,-1 0-1,1 0 0,-1 0 1,0 0-51,44 20 506,-35-16-434,0 1 1,0-2-1,1 1 1,-1-1-1,1 0 1,-1-1-1,1 0 1,0-1-1,0 0 0,0-1 1,9 0-73,434-22 984,257-4-528,-174 25-153,278 2 269,-422 11-251,129 2-126,234 19 497,-448-15-448,-154-2-119,-82-8 93,59 0-218,-85-5 221,-34-2-127,0 0-1,1 0 1,-1-1 0,0-1-1,1 0 1,1-1-94,-6 0 8,0 1 0,0 0 0,0 1 1,0-1-1,0 1 0,0 0 0,0 1 0,0 0 1,0 0-1,0 1 0,0-1 0,0 2 0,0-1 1,1 1-9,-2 2-26,-1-1 1,1 1 0,-1 0 0,0 1 0,0-1-1,0 1 1,-1 0 0,0 0 0,0 0 0,-1 1 0,0-1-1,0 1 1,0 1 25,3 8-79,-1 1 0,-1 0 1,-1 0-1,2 14 79,2 77 911,-5 100-911,-2-36-12,-2-30 33,-7 0 0,-10 29-21,1-18 119,4 131-119,24-88 198,16 65-198,9 136 119,-35-386-97,67 1157 1566,30-477-1663,-42-436-110,-3-25 1517,-44-179-1185,-1 1 1,-3 0-1,-3 25-147,-1-61 31,-2 0 1,0-1 0,0 1-1,-2-1 1,0 0-1,0 1-31,3-12 16,-1 0-1,1 0 1,-1 0-1,1 0 0,-1 0 1,-1 0-1,1 0 1,0-1-1,-1 1 1,0-1-1,0 0 0,0 1 1,0-1-1,0-1 1,-1 1-1,1 0 0,-1-1 1,0 0-1,1 0 1,-1 0-1,0 0 0,0 0 1,-2 0-16,5-2 47,0 0 1,1 0-1,-1 0 1,0 0-1,1 0 1,-1 0 0,1 0-1,-1 0 1,0 0-1,1 0 1,-1 0-1,0 0 1,1 0-1,-1-1 1,1 1-1,-1 0 1,0 0-1,1-1 1,-1 1-1,1 0 1,-1-1-1,1 1 1,-1-1 0,1 1-1,-1-1-47,-3-8-4789,-2-11 1387</inkml:trace>
  <inkml:trace contextRef="#ctx0" brushRef="#br1" timeOffset="74282.56">1881 5343 4681,'8'-30'6945,"9"2"-4721,20-8-572,-31 32-1534,-1 0 0,1 1-1,0-1 1,1 1 0,-1 1 0,0-1-1,1 1 1,0 0 0,-1 0 0,1 1 0,0 0-1,0 0 1,0 1 0,0 0 0,1 0-118,16-1 233,218-14 344,45 12-577,241 20 19,-345-9 24,656 37 365,314 9 0,-757-47-405,889 1 1271,-643-30-39,-531 28-1080,-73-2 57,1-3-1,11-1-211,-39-2 368,-11-1-640,-20-3-3892,-6 2 708</inkml:trace>
  <inkml:trace contextRef="#ctx0" brushRef="#br1" timeOffset="128442.9">2467 1977 1272,'-1'-1'260,"1"0"-1,-1 1 0,0-1 1,0 0-1,1 0 1,-1 1-1,0-1 0,0 1 1,0-1-1,0 0 1,0 1-1,0 0 0,0-1 1,0 1-1,0 0 1,0-1-1,0 1 0,0 0 1,-1 0-1,1 0 1,0 0-1,0 0 0,0 0 1,0 0-1,0 0 1,0 1-1,0-1 0,0 0 1,0 1-1,0-1 1,0 1-1,0-1 0,0 1 1,0-1-1,0 1 0,0-1 1,0 1-1,0 1-259,-4 3 592,0 1-1,0 0 1,0 0-1,1 1 1,-3 5-592,5-9 148,-12 18 325,8-13-313,1 0-1,0 0 1,0 0 0,1 0-1,0 0 1,1 1-1,0 0 1,0 0 0,0 5-160,-5 27 473,3 1 1,2 0-1,1 0 1,3 27-474,22 166 1328,-6-80-833,-16-145-464,0 1 0,-1 0 1,0 0-1,-1 0 1,0 0-1,-1 0 0,0 0 1,-1-1-1,0 1 1,0-1-1,-2 1-31,5-11 2,0 0 0,0 1 0,0-1 1,0 0-1,0 0 0,0 1 0,0-1 0,0 0 0,0 0 1,0 1-1,-1-1 0,1 0 0,0 0 0,0 1 1,0-1-1,0 0 0,-1 0 0,1 0 0,0 0 0,0 1 1,0-1-1,-1 0 0,1 0 0,0 0 0,0 0 0,-1 0 1,1 0-1,0 1 0,0-1 0,-1 0 0,1 0 0,0 0 1,-1 0-1,1 0 0,0 0 0,0 0 0,-1 0 0,1 0 1,0 0-1,0 0 0,-1-1-2,-7-10 108,-2-23 32,10 32-140,-9-35 30,-20-77 25,5-2 0,4-1 0,4-26-55,16 130-3,1-1 0,0 1 0,1 0 0,1 0-1,0-1 1,0 2 0,1-1 0,1 0 0,0 1 0,1 0-1,1 0 1,-1 0 0,2 1 0,0 0 0,0 1 0,1 0 0,4-4 3,16-15-13,2 0 0,1 3 1,2 0-1,35-20 13,-26 21-6,1 2 0,1 2-1,1 1 1,25-5 6,20-3-76,84-13 76,-172 40-9,56-6-1358,-56 7 1046,-1 0 0,1 0 0,-1 0 0,0 0 0,1 0 0,-1 1 0,0-1 0,1 1 0,-1 0 0,0 0 0,1 0 0,-1 0 0,0 0 0,0 0 0,0 1 0,0-1 0,0 0 0,0 1 0,-1 0 0,1-1 0,0 1 0,0 1 321,3 17-5279</inkml:trace>
  <inkml:trace contextRef="#ctx0" brushRef="#br1" timeOffset="128815.17">2426 2372 11026,'-27'-4'2417,"11"-3"1112,11 5-3137,20 0 0,11 1-184,15-5-16,3 4-104,13-2 104,-4-2-464,10 6-832,-9 3-2513,0 2 152</inkml:trace>
  <inkml:trace contextRef="#ctx0" brushRef="#br1" timeOffset="129240.2">3082 2458 6249,'-10'5'6788,"4"-4"-6613,0 1 0,-1 0 0,1 0 0,0 0-1,0 1 1,1 0 0,-1 0 0,0 1-1,1 0 1,0 0 0,0 0 0,-4 5-175,-7 4 339,-1 1 89,0 0 0,1 1 1,1 1-1,0 0 0,1 1 0,-8 15-428,15-22 97,1 0 0,1 1 0,-1 0 1,2 0-1,0 1 0,0-1 0,1 1 0,0 0 0,1 0 0,0 0 0,1 0 0,0 1-97,1-9 16,0 0 1,0 0-1,0 0 0,0 0 0,1 0 0,-1 0 1,1 0-1,0 0 0,0 0 0,1-1 0,-1 1 1,1 0-1,-1-1 0,1 1 0,0-1 0,1 0 1,-1 1-1,1-1 0,-1 0 0,1 0 0,0-1 1,0 1-1,0-1 0,0 1 0,1-1 0,-1 0 1,0 0-1,1 0 0,0-1 0,-1 1 0,3-1-16,2 1 7,0-1-1,0 0 1,0-1-1,0 0 1,0 0-1,0-1 1,0 0 0,0 0-1,0-1 1,0 0-1,-1 0 1,1-1-1,-1 0 1,1 0-1,0-2-6,2 0 20,1-2 0,-2 0 0,1 0-1,-1-1 1,0 0 0,0 0 0,-1-1-1,0 0 1,-1 0 0,0-1 0,0 0 0,-1-1-1,-1 1 1,2-6-20,-4 12 10,-1-1 0,-1 0 0,1 0 0,-1 0 0,1 0 0,-2 0 0,1 0 0,0-1 0,-1 1 0,0 0 1,0 0-1,-1 0 0,1-1 0,-1 1 0,0 0 0,-1 0 0,1 0 0,-1 0 0,0 1 0,0-1 0,-1 0 0,1 1 0,-1-1 0,0 1 0,0 0 0,-1 0 0,1 0 0,-1 0 0,0 1 0,0-1 0,0 1 0,0 0 0,-5-2-10,-7-3 96,-5-1-468,14 4-4526,7 5 1250</inkml:trace>
  <inkml:trace contextRef="#ctx0" brushRef="#br1" timeOffset="129608.8">3445 2600 4737,'13'27'7768,"-5"11"-4267,-3 46-2147,-3-48 101,12 15-130,-5-108 981,-6 41-2268,2-18 24,2 1 0,1 0 0,1 1 0,2 0 0,6-10-62,-16 40-45,0 0 0,1 0 1,-1 0-1,1 0 0,0 0 0,0 1 0,0-1 0,0 0 0,0 1 0,0 0 0,0-1 1,0 1-1,0 0 0,1 0 0,-1 0 0,0 0 0,1 1 0,-1-1 0,1 1 1,-1-1-1,0 1 0,3 0 45,56 4-5108,-50-3 3254,19 3-2653</inkml:trace>
  <inkml:trace contextRef="#ctx0" brushRef="#br1" timeOffset="130361.82">4150 2488 6481,'-3'3'709,"1"-1"0,0 0-1,-1 1 1,0-1 0,1 0 0,-1 0-1,0 0 1,0-1 0,0 1-1,-1-1 1,0 1-709,-20 12 1985,18-9-1704,0 0 0,0 1-1,0 0 1,1 1 0,0-1 0,0 1 0,1 0-1,0 0 1,0 1 0,1-1 0,-1 1-1,2 0 1,-1-1 0,1 1 0,0 0 0,1 2-281,-2 13 289,1-1 1,2 1 0,0-1 0,1 1-1,3 7-289,-4-28 4,-1-1-1,1 1 0,0-1 1,0 1-1,1-1 0,-1 1 1,0-1-1,0 1 0,1-1 1,-1 1-1,1-1 0,-1 0 1,1 1-1,0-1 0,-1 0 1,1 1-1,0-1 0,0 0 1,0 0-1,0 0 0,0 1 1,0-1-1,0 0 0,0-1 1,1 1-1,-1 0 0,0 0 1,0 0-1,1-1 0,-1 1 1,1-1-1,-1 1 0,1-1 1,-1 1-1,1-1 0,-1 0 1,1 0-1,-1 0 0,1 0 1,-1 0-1,1 0 0,-1 0 1,1 0-1,-1-1 0,0 1 1,1 0-1,-1-1 0,1 0 1,-1 1-1,0-1 0,2 0-3,6-4 16,0 0 0,-1 0 0,0 0 0,0-1 0,0-1 0,0 1 0,2-5-16,6-7 24,-1-1 0,-1 0-1,8-15-23,-11 16 4,0 1-1,2 0 1,-1 1 0,2 0-1,6-5-3,-16 17 0,1 0 0,-1 0 0,1 1 0,0 0 0,0-1 0,0 1 0,1 1 0,1-1 0,-6 2 0,1 1 0,-1 0 0,1-1 0,-1 1 0,1 0 0,-1 0 0,1 0 0,-1 1 0,1-1 0,-1 0 0,1 0 0,-1 1 0,1-1 0,-1 1 0,0 0 0,1-1 0,-1 1 0,0 0 0,1 0 0,-1-1 0,0 1-1,0 0 1,0 0 0,0 0 0,0 1 0,0-1 0,0 0 0,0 0 0,0 1 0,-1-1 0,1 0 0,0 1 0,-1-1 0,1 0 0,-1 1 0,5 10 4,-1 0 1,0 0-1,-1 0 1,0 1-1,-1-1 1,0 1-1,-1 12-4,0-10 6,1 1 0,0-1 0,1 1-1,3 7-5,-6-23 1,0 0-1,0 0 1,0 0-1,1 0 1,-1 1-1,0-1 0,0 0 1,0 0-1,0 0 1,0 0-1,0 0 0,0 1 1,1-1-1,-1 0 1,0 0-1,0 0 0,0 0 1,0 0-1,0 0 1,1 0-1,-1 0 0,0 0 1,0 0-1,0 0 1,0 0-1,1 0 0,-1 0 1,0 0-1,0 0 1,0 0-1,1 0 0,-1 0 1,0 0-1,0 0 1,0 0-1,0 0 1,1 0-1,-1 0 0,0 0 1,0 0-1,0 0 1,0 0-1,0 0 0,1-1 1,-1 1-1,0 0 1,0 0-1,0 0 0,0 0 1,0 0-1,0 0 1,0-1-1,0 1 0,1 0 1,-1 0-1,0 0 1,0 0-1,0-1 0,0 1 1,0 0-1,0 0 1,0 0-1,13-20 1,8-12-3,-2 13 1,0 0 1,22-16 0,-34 28 0,2 1 1,-1 0-1,0 0 0,1 1 0,0 1 0,1-1 0,-1 1 1,1 1-1,-1 0 0,9-2 0,-17 5 0,0 1 0,1-1 0,-1 0 0,0 0 0,0 1 0,0-1 0,1 1 0,-1-1 0,0 1 0,0-1 0,0 1 0,0 0 1,0-1-1,0 1 0,0 0 0,0 0 0,0 0 0,-1 0 0,1 0 0,0 0 0,0 0 0,-1 0 0,1 0 0,-1 0 0,1 0 0,-1 1 0,1-1 0,-1 0 0,0 1 0,12 47 4,-8-31-3,1 5 0,-2-10 2,1 0-1,0 0 1,0 0 0,3 2-3,-6-11 1,1-1-1,-1 0 1,1 0 0,0 0-1,0-1 1,1 1 0,-1 0 0,1-1-1,-1 1 1,1-1 0,0 0-1,0 0 1,0 0 0,0 0-1,0-1 1,0 1 0,0-1 0,1 1-1,26 11-15,-25-11-3127,-4-1-3302,-1-2 2299</inkml:trace>
  <inkml:trace contextRef="#ctx0" brushRef="#br1" timeOffset="130868.11">5022 2611 7594,'-2'-1'442,"1"0"1,-1 0-1,1 0 1,-1 1-1,0-1 1,1 0 0,-1 1-1,0-1 1,1 1-1,-1 0 1,0 0-1,0 0 1,1 0-1,-1 0 1,0 0 0,0 0-1,1 0 1,-1 1-1,0-1 1,0 1-1,1-1 1,-1 1-443,0 0 159,1 1 0,-1-1 0,1 1 0,-1-1 0,1 1 0,0 0 0,0 0 0,0-1 0,0 1 0,0 0 0,0 0 0,0 0 0,1 0 0,-1 0 0,1 0 0,-1 0 0,1 0 0,0 1 0,0-1-159,-2 7 138,1-1 0,1 1 0,0 0 0,0 0 0,0 0 0,1-1 0,1 1 0,0 0 0,0-1 0,0 1 0,1-1 0,0 0 0,1 1-138,-2-6 7,0 0 1,-1 0-1,1-1 1,1 1-1,-1 0 0,0-1 1,1 1-1,-1-1 1,1 0-1,0 0 0,-1 0 1,1 0-1,0 0 0,0-1 1,1 1-1,-1-1 1,0 0-1,0 0 0,1 0 1,-1-1-1,0 1 1,1-1-1,-1 1 0,1-1 1,-1 0-1,1-1 0,-1 1 1,0 0-1,1-1 1,-1 0-1,0 0 0,1 0 1,2-1-8,12-7 16,1 0 0,-1-1 0,-1-1 0,0 0 0,-1-1 0,0-1 0,-1-1 0,0 0 0,-1-1 0,-1 0 0,5-8-16,-5-5 42,-12 16 28,-1 12-66,0 0 0,-1-1 1,1 1-1,0 0 1,-1 0-1,1 0 1,0 0-1,-1 0 0,1 0 1,0 0-1,-1 0 1,1 0-1,-1 0 1,1 0-1,0 0 1,-1 0-1,1 0 0,0 0 1,-1 0-1,1 0 1,0 0-1,-1 1 1,1-1-1,0 0 1,-1 0-1,1 0 0,0 1 1,-1-1-1,1 0 1,0 0-1,0 1 1,-1-1-1,1 0 1,0 0-5,-3 3 25,1-1 1,0 0 0,0 0 0,0 1 0,0-1-1,0 1 1,0 0 0,1 0 0,-1-1 0,1 1-1,-1 0 1,1 0 0,0 0 0,1 0 0,-1 1-1,0-1 1,1 0 0,0 0 0,0 0 0,0 1-1,0-1 1,0 0 0,0 0 0,1 0 0,0 0-1,0 1 1,0 0-26,1 3 9,0-1 1,0 1-1,0-1 0,1 0 0,0 0 0,0 0 1,1 0-1,0-1 0,0 1 0,0-1 0,0 0 0,5 3-9,-2-3 5,0-1 0,0 1 0,0-2 0,1 1 0,0-1-1,0 0 1,0-1 0,0 0 0,0 0 0,0-1 0,1 0-1,1 0-4,-5-1-287,0 1 0,1-1-1,-1 0 1,0-1-1,0 1 1,1-1 0,-1 0-1,0 0 1,0-1-1,0 1 1,0-1 0,0 0-1,0-1 1,-1 1-1,1-1 1,-1 0 0,0 0-1,1 0 1,2-4 287,10-21-3317</inkml:trace>
  <inkml:trace contextRef="#ctx0" brushRef="#br1" timeOffset="131459.81">5546 1950 3105,'0'-9'1392,"0"-53"3503,1 58-4258,-1 0-1,1-1 1,0 1 0,0 0-1,0 0 1,0-1 0,1 1-1,0 0 1,0 0-1,0 1 1,0-1 0,2-2-637,-4 6 69,1 0 0,-1 0 1,0 0-1,1 0 1,-1-1-1,0 1 0,1 0 1,-1 0-1,0 0 1,1 0-1,-1 0 0,0 0 1,1 0-1,-1 0 1,0 0-1,1 0 0,-1 0 1,1 1-1,-1-1 1,0 0-1,1 0 0,-1 0 1,0 0-1,1 1 1,-1-1-1,0 0 0,0 0 1,1 0-1,-1 1 1,0-1-1,0 0 0,1 0 1,-1 1-1,0-1 1,0 0-1,0 1 0,1-1 1,-1 0-1,0 1 1,0-1-1,0 0 0,0 1 1,0-1-1,0 0 1,0 1-1,0-1 0,0 1 1,0-1-1,0 0 1,0 1-1,0-1 0,0 0 1,0 1-1,0-1-69,7 32 1005,-6-25-1059,31 202 2252,-15-83-841,12 24-1357,-21-112 59,3 0 0,1-1 0,2 0 0,1-1 0,2-1 0,3 1-59,-17-30 8,1 1 0,0-1 1,0 0-1,1-1 0,0 1 1,0-1-1,0 0 0,0 0 0,1 0 1,0-1-1,0 1 0,0-2 0,0 1 1,1-1-1,0 0-8,-2-1 7,0-1 0,1 0-1,-1 0 1,1-1 0,-1 0 0,1 0 0,-1 0-1,1 0 1,-1-1 0,1 0 0,-1 0 0,0-1-1,1 1 1,-1-1 0,0 0 0,0-1 0,0 1-1,-1-1 1,5-3-7,13-8 16,-2 0 0,0-2-1,-1 0 1,0-1 0,-2-1-1,0-1 1,-1-1 0,0 0 0,4-11-16,-19 30 0,0 0 0,0 0 0,-1 0 0,1 0 1,-1 0-1,1 0 0,-1 0 0,1-1 1,-1 1-1,0 0 0,0 0 0,1-1 1,-1 1-1,0 0 0,0 0 0,0-1 0,0 1 1,-1 0-1,1 0 0,0-1 0,0 1 1,-1 0-1,1 0 0,-1 0 0,1-1 0,-1 1 1,0 0-1,1 0 0,-1 0 0,0 0 1,0 0-1,1 0 0,-1 0 0,0 0 0,0 1 1,0-1-1,0 0 0,0 0 0,0 1 1,-1-1-1,1 1 0,0-1 0,-2 0 0,0 0 0,0 0-1,0 0 1,0 0 0,0 0 0,0 1-1,0 0 1,0-1 0,0 1-1,0 0 1,-1 0 0,1 1 0,0-1-1,0 1 1,0 0 0,-2 0 0,-2 2-1,-1 0 0,1 1 0,0-1 1,0 2-1,0-1 0,1 1 0,0 0 0,0 0 0,0 1 1,0-1-1,1 1 0,0 1 0,0-1 0,1 1 0,0 0 1,0 0-1,0 0 0,1 0 0,-2 7 1,3-7 19,1 0 0,0 0 0,0 0 0,1 0 0,0 0 0,0 0 0,0 0 0,1 0 0,0 0 0,1 0 0,-1-1 0,1 1 0,1 0 0,-1-1 0,1 1 0,0-1 1,1 0-1,-1 0 0,1 0 0,1 0 0,-1-1 0,5 5-19,0-1 72,1 0 1,1 0-1,0-1 1,0 0-1,1 0 1,-1-2-1,2 1 1,-1-2 0,1 0-1,-1 0 1,1-1-1,1 0 1,-1-2-1,0 1 1,12-1-73,27 2 118,0-3 1,1-2 0,27-6-119,-7 2 237,-61 5-155,18-3-585,-14 0-3407,-15 0 290</inkml:trace>
  <inkml:trace contextRef="#ctx0" brushRef="#br1" timeOffset="134985.43">4673 3758 3369,'3'1'333,"0"0"1,-1 1 0,1-1 0,0 1-1,-1 0 1,1 0 0,-1 0 0,1 0-1,-1 0 1,0 0 0,0 1-334,-7 6 4596,-22-1-21,15-6-3964,1-1-1,-1 0 1,0-1-1,1-1 0,-1 0 1,1 0-1,-1-1 0,-7-3-610,-94-29 1129,88 25-794,9 4-202,1-1-1,-1 0 1,1-1-1,0-1 1,1 0-1,0-1 1,-6-5-133,18 12 11,-1 0 1,1-1-1,-1 1 1,1-1-1,0 0 1,0 1-1,0-1 0,0 0 1,1 0-1,-1 0 1,1 0-1,0-1 1,0 1-1,0 0 0,0-1 1,0-2-12,1 2-2,1 0 0,-1 0 0,1 0 0,0 0 1,0 0-1,0 0 0,0 0 0,1 0 0,-1 1 0,1-1 0,0 1 0,0-1 1,1 1-1,-1 0 0,1-1 0,-1 1 0,4-2 2,5-6-9,2 1 1,-1 0-1,2 0 0,-1 2 1,1-1-1,0 2 1,1 0-1,0 1 0,15-5 9,30-7-9,55-10 9,-105 26 0,-1 0 1,0 0 0,0 1 0,0 0 0,0 1 0,0 0 0,4 0-1,-11 0 1,-1 0-1,1 1 0,0-1 1,-1 0-1,1 1 1,-1-1-1,1 1 1,-1-1-1,1 1 0,-1 0 1,1-1-1,-1 1 1,0 0-1,1 0 1,-1 0-1,0 0 1,0 0-1,0 0 0,1 1 1,-1-1-1,-1 0 1,1 1-1,0-1 1,0 0-1,0 1 0,-1-1 1,1 1-1,-1-1 1,1 1-1,-1-1 1,1 1-1,-1 0 0,0-1 1,0 1-1,0 0 1,0-1-1,0 1 1,0-1-1,-1 2 0,-4 32-26,-2-1 0,-9 24 26,6-19-248,-21 65 547,-5-2-1,-30 60-298,44-119 285,-2-1 0,-1 0-1,-2-2 1,-7 5-285,0 2 327,29-39-268,1-1-1,0 0 1,1 1-1,0 0 1,-3 8-59,5-15 14,1 1 0,-1-1 0,1 1 1,-1-1-1,1 1 0,-1-1 0,1 1 0,0 0 1,0-1-1,0 1 0,0 0 0,0-1 0,0 1 0,0 0 1,0-1-1,1 1 0,-1 0 0,1-1 0,-1 1 1,1-1-1,-1 1 0,1-1 0,0 1 0,0-1 1,0 1-1,0-1 0,0 0 0,0 0 0,0 1 1,0-1-1,1 0 0,0 1-14,3-4 142,-5-1-5493,0 3 1329</inkml:trace>
  <inkml:trace contextRef="#ctx0" brushRef="#br1" timeOffset="135833.39">4422 5006 4833,'-6'0'1051,"-1"-1"1,1 1-1,-1-1 1,1-1-1,-1 1 0,1-1 1,0 0-1,-5-2-1051,10 3 143,0 1 1,0-1-1,0 1 0,0-1 0,0 0 1,0 1-1,0-1 0,0 0 0,0 0 1,0 0-1,0 0 0,0 0 0,1 0 1,-1 0-1,0 0 0,1 0 0,-1 0 1,0 0-1,1 0 0,0-1 0,-1 1 0,1 0 1,0 0-1,-1-1 0,1 1 0,0 0 1,0 0-1,0-1 0,0 1 0,0 0 1,1 0-1,-1-1 0,0 1 0,0 0 1,1 0-1,-1 0 0,1 0 0,-1-1 1,1 1-1,0 0 0,-1 0 0,1 0 1,0 0-1,0 0 0,-1 0 0,1 0 1,0 1-1,0-1 0,1-1-143,5-3 2,-1 0-1,1 0 1,0 1-1,0-1 1,1 2 0,-1-1-1,1 1 1,0 0-1,7-2-1,-14 5 1,0-1 0,1 1 0,0-1 1,-1 1-1,1-1 0,-1 1 0,1-1 1,0 1-1,-1 0 0,1 0 0,0 0 1,-1 0-1,1 0 0,0 0 1,-1 1-1,1-1 0,0 0 0,0 1-1,-2 0 2,1-1-1,-1 0 0,0 1 0,1-1 0,-1 1 0,0-1 0,1 1 0,-1-1 0,0 1 0,0-1 0,0 1 0,1 0 0,-1-1 0,0 1 0,0-1 0,0 1 0,0-1 0,0 1 0,0 0 0,0-1 0,0 1 0,0-1 0,-1 1 0,1-1 0,0 1 0,0 0 0,0-1 0,-1 1 0,1 0-1,-2 2 16,0 1 0,0 0 0,0-1 0,0 1 1,-1-1-1,1 0 0,-1 0 0,0 0 0,0 0 0,-2 1-16,2-2 60,-1 0 0,0 0 0,0 0 0,-1-1 0,1 0 0,0 0 0,0 0 0,-1 0 0,1 0 1,0-1-1,-3 0-60,6 0 10,0 0 1,0 0 0,0 0-1,0 0 1,0 0 0,0-1 0,-1 1-1,1 0 1,0 0 0,0-1-1,0 1 1,0-1 0,0 1 0,1-1-1,-1 0 1,0 1 0,0-1-1,0 0 1,0 1 0,1-1 0,-1 0-1,0 0 1,1 0 0,-1 0-1,0 0 1,1 1 0,-1-1-1,1 0 1,0 0 0,-1-1 0,1 1-1,0 0 1,-1 0 0,1 0-1,0 0 1,0 0 0,0 0 0,0 0-1,0 0 1,0 0 0,1 0-1,-1 0 1,0 0 0,0-1 0,1 1-1,-1 0 1,1 0-11,17-30 19,-17 30-18,0 0-1,0 0 1,0 0-1,0 0 1,0 0-1,0 0 1,0 0-1,1 0 1,-1 0-1,0 0 1,0 1 0,1-1-1,-1 0 1,0 1-1,1-1 1,-1 1-1,1 0 1,-1-1-1,1 1 1,-1 0-1,1 0 1,0 0-1,1 2 8,-6 1 118,0 0 1,-1-1 0,1 1 0,-1-1 0,0 0 0,0 0 0,1-1-1,-1 1 1,-1-1-127,1 0-645,3-2-2324,0 1 48</inkml:trace>
  <inkml:trace contextRef="#ctx0" brushRef="#br1" timeOffset="138344.17">887 7262 2272,'-6'12'10643,"-10"-3"-7563,-24 3-1351,38-11-1695,-2 0 64,1 0 1,-1 0 0,0-1 0,0 1 0,0-1 0,1 0 0,-1 0 0,0 0-1,0-1 1,0 1 0,0-1 0,1 0 0,-1 0 0,0 0 0,1 0 0,-1-1-1,1 1 1,-1-1 0,0-1-99,-24-14 425,1-2 0,0-1 0,1-1-1,2-2 1,-5-5-425,-19-26 763,-37-53-763,28 33 184,24 35-65,3-2 1,1-1 0,2-1-1,2-1 1,-10-27-120,-114-351 713,131 364-699,4-1 0,1-1 0,3 0 0,3 0 0,3 0 0,2-1-1,3 0 1,2 1 0,3-1 0,3 1 0,2 0 0,3 1 0,8-18-14,107-320 18,88-239 20,-187 561-29,24-61 28,55-97-37,-84 189-1,1 1-1,3 0 1,1 3-1,2 0 0,2 2 1,37-33 1,42-20-2,5 4 0,3 6 0,18-4 2,-86 53 15,-28 8-111,-25 24 105,0 0 0,0 0 0,1-1 0,-1 1 0,0 0 0,0 0 0,0 0 1,0 0-1,0-1 0,0 1 0,0 0 0,0 0 0,0 0 0,0-1 0,1 1 0,-1 0 0,0 0 0,0 0 0,0-1 1,0 1-1,0 0 0,0 0 0,0 0 0,-1-1 0,1 1 0,0 0 0,0 0 0,0 0 0,0 0 0,0-1 0,0 1 0,0 0 1,0 0-1,0 0 0,-1 0 0,1-1 0,0 1 0,0 0 0,0 0 0,0 0 0,0 0 0,-1 0 0,1-1 0,0 1-9,-20 3 1422,-60 24-10844,54-20 2532</inkml:trace>
  <inkml:trace contextRef="#ctx0" brushRef="#br1" timeOffset="139472.36">1136 3182 5521,'-45'3'1879,"43"-4"-1621,1 1-1,-1 0 1,0-1-1,0 1 1,1-1 0,-1 0-1,0 0 1,1 0-1,-1 0 1,1 0-1,-1 0 1,1 0 0,0 0-1,-1 0 1,1-1-1,0 1 1,0 0-1,0-1 1,0 1-1,0-1 1,-1-1-258,2 2 149,-1 0 0,1 0 0,-1 0 0,1 0 0,-1 0 0,0 0 0,1 0 0,-1 0 0,0 0 0,0 0 0,1 1 0,-1-1 0,0 0 0,0 0 0,0 1 0,0-1 0,0 0 0,0 1 0,0 0 0,-1-1 1,1 1-1,0-1 0,0 1 0,0 0 0,0 0 0,-1 0 0,1 0 0,0 0 0,0 0 0,0 0 0,0 0 0,-1 0 0,1 0 0,0 1 0,0-1 0,0 0 0,0 1 0,0-1-149,0 0 35,1 0-1,0 0 1,0 1-1,-1-1 1,1 0-1,0 0 1,0 0 0,0 0-1,-1 0 1,1 0-1,0 1 1,0-1 0,0 0-1,-1 0 1,1 0-1,0 1 1,0-1-1,0 0 1,0 0 0,0 0-1,0 1 1,-1-1-1,1 0 1,0 0 0,0 1-1,0-1 1,0 0-1,0 0 1,0 1-1,0-1 1,0 0 0,0 0-1,0 1 1,0-1-1,0 0 1,0 0 0,0 1-1,0-1 1,1 0-1,-1 0 1,0 1-1,0-1 1,0 0 0,0 0-1,0 0 1,0 1-1,1-1 1,-1 0 0,0 0-1,0 0 1,0 0-1,1 1 1,-1-1-1,0 0 1,0 0 0,0 0-1,1 0 1,-1 0-1,0 0 1,0 0 0,1 0-1,-1 1 1,0-1-1,0 0 1,1 0-1,-1 0 1,0 0 0,0 0-1,1 0 1,-1 0-35,26 9 923,-23-8-1012,44 10 253,1-1-1,36 2-163,64 12 226,-126-20-139,-2 2 1,1 1-1,-1 0 1,0 1-1,13 9-87,-31-16 73,0 0 0,-1 0-1,0 1 1,1-1 0,-1 1 0,0-1 0,0 1 0,0 0-1,0-1 1,0 1 0,0 0 0,0 0 0,-1-1-1,1 1 1,0 0 0,-1 0 0,0 0 0,1 0 0,-1 0-1,0 0 1,0 0 0,0 0 0,0 0 0,-1 0 0,1 0-1,0 0 1,-1 1-73,-17 54 171,15-48-68,-2 2-3,0-1 0,-1 1-1,0-1 1,0 0 0,-1-1-1,-3 4-99,-3 3 94,-11 15 38,15-19-94,0 0 0,0 1 0,1 0 0,0 0 0,-5 14-38,9-17 7,1-1 1,0 1-1,0 0 1,1 0-1,1 0 0,-1 0 1,2 0-1,-1 1 1,2 0-8,-1-9-176,0 0 0,0 1 1,-1-1-1,1 0 0,0 0 1,-1 0-1,1 0 1,-1 0-1,0 0 0,0 0 1,1 0-1,-1 0 0,-1 0 1,1-1-1,0 1 1,0 0-1,-1-1 0,1 1 1,-1-1-1,1 1 0,-1-1 1,1 0-1,-1 1 1,0-1-1,0 0 0,-1 0 176,1-10 5108,-11-14-5759,11 21 1073,-1-2-419,0-1 1,0 1 0,-1 0 0,1 0 0,-1 0 0,0 1-1,-3-2-3,-20-20 8,-46-60 632,51 64-276,-7-6 98,1-1 0,-7-10-462,26 26 60,0 0 0,1-1 0,0 0 0,1 0 0,1 0 0,0-1-1,-4-13-59,8 17 15,0 0-1,0 0 0,1-1 0,0 1 0,1 0 0,0-1 0,1 1 0,0-1-14,1-30-63,-2 41 61,0 0-464,0 0-3815,0 1 517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6:06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99 992,'0'-5'504,"0"0"0,0 0 0,0 1-1,0-1 1,1 0 0,0 0 0,0 1 0,0-1 0,0 1-1,1-1 1,1-1-504,-3 4 270,2-1 1,-1 0-1,0 1 1,0 0-1,1-1 0,-1 1 1,1 0-1,0-1 0,0 1 1,0 0-1,0 1 0,0-1 1,0 0-1,0 0 0,1 1 1,-1-1-1,0 1 1,1 0-1,0 0 0,-1 0-270,-1 1 77,0 0-1,-1 0 1,1 0-1,0 0 1,0 0-1,-1 0 1,1 1 0,0-1-1,-1 0 1,1 0-1,0 1 1,-1-1-1,1 0 1,0 1-1,-1-1 1,1 1-1,-1-1 1,1 1-1,-1-1 1,1 1 0,-1-1-1,1 1 1,-1-1-1,1 1 1,-1 0-1,0-1 1,1 1-1,-1 0 1,0-1-1,0 1 1,1 0-77,6 26 885,-6-22-682,20 112 1813,-6 1 0,-3 25-2016,-2-21 656,2 74 77,6 57-146,-17-248-487,0-1 0,0 0 1,0 1-1,1-1 0,-1 0 0,1 0 1,0 0-1,0 0 0,2 2-100,-4-5 16,0-1 1,0 0-1,1 1 0,-1-1 1,0 1-1,1-1 0,-1 0 1,0 1-1,1-1 0,-1 0 0,0 0 1,1 1-1,-1-1 0,1 0 1,-1 0-1,1 0 0,-1 0 1,0 1-1,1-1 0,-1 0 0,1 0 1,-1 0-1,1 0 0,-1 0 1,1 0-1,-1 0 0,1 0 1,-1 0-1,1 0 0,-1 0 0,0-1 1,1 1-17,0-1-162,1 0 1,-1 0 0,0-1 0,0 1-1,0 0 1,0-1 0,0 1 0,0-1 0,0 1-1,-1-1 1,1 1 0,-1-1 0,1 0-1,-1 1 1,1-1 161,7-37-1915</inkml:trace>
  <inkml:trace contextRef="#ctx0" brushRef="#br0" timeOffset="397.45">723 21 11650,'-12'-5'2497,"-11"13"1216,1 15-3409,-7 19-48,-3 11-32,-5 18-8,3-5-120,0 11-24,12-5 448,11 2 1649,17-15-5978,26-4 3017</inkml:trace>
  <inkml:trace contextRef="#ctx0" brushRef="#br0" timeOffset="1163.48">1072 792 9370,'4'24'2896,"5"-41"-58,16-28-2049,11 7-489,-29 32-178,1-1 1,-1 0-1,-1 0 0,1-1 1,-1 0-1,-1 0 0,1 0 0,-1-1 1,-1 1-1,0-1 0,3-8-122,-7 15 28,1 1 0,-1 0 0,1-1 0,-1 1 0,0 0 0,0-1 0,0 1 0,0-1 0,0 1 0,0 0 0,0-1 0,0 1 0,-1-1 0,1 1 0,0 0 0,-1-1 0,1 1 0,-1 0 0,0 0 0,1-1 0,-1 1 0,0 0 0,0 0 0,0 0 0,0 0 0,1 0 0,-2 0 0,1 0 0,0 0 0,0 0 0,0 0 0,0 1 0,0-1 0,-1 0 0,1 1 0,0-1 0,-1 1 0,1 0 0,0-1 0,-1 1 0,1 0 0,-1 0 0,1 0 0,0 0 0,-1 0 0,1 0 0,-1 0-28,-4 0 65,-1 1 0,0 0-1,1 0 1,-1 0 0,1 1 0,-1 0 0,1 0 0,0 1-1,-4 1-64,-4 4 234,0 1-1,0 0 0,0 1 1,2 0-1,-1 1 0,1 0 1,1 1-1,0 1 0,0 0 1,2 0-1,-1 1 0,-1 4-233,6-7 85,0 0-1,0 1 0,1-1 0,0 1 1,1-1-1,1 1 0,0 0 0,1 0 0,0 1 1,0-1-1,1 0 0,1 0 0,0 0 1,1 0-1,0 0 0,4 11-84,-5-17 15,1 1-1,0-1 1,1 0-1,0 1 0,0-1 1,0-1-1,0 1 1,1 0-1,0-1 1,0 0-1,0 1 1,1-2-1,0 1 1,0-1-1,0 1 1,1-1-1,-1-1 1,1 1-1,0-1 1,2 1-15,3 0 12,-1-1 0,1-1 0,-1 0 0,1 0 0,0-1 0,0 0 0,0-1 0,0 0 1,0-1-1,-1 0 0,1-1 0,4-1-12,17-4-306,0-2 1,22-8 305,-25 5-1490,0-1 0,0-1-1,1-3 1491,-13 8-1047,-2-1 0,1-1 0,-1 0 0,-1-1 0,0-1 0,-1 0 0,0-1 0,-1 0 0,-1-1 0,0-1-1,-1 1 1,3-8 1047,-11 18 266,-1 0-1,1 0 0,-1-1 0,0 1 0,-1 0 0,0-1 0,0-3-265,1 8 263,-1-1 0,0 1 0,0 0 0,0 0-1,0 0 1,0-1 0,0 1 0,0 0 0,0 0 0,0-1-1,-1 1 1,1 0 0,0 0 0,-1 0 0,1 0-1,-1 0 1,0 0 0,1-1 0,-1 1 0,0 0 0,1 1-1,-1-1 1,0 0 0,0 0 0,0 0 0,0 0-1,0 1 1,0-1 0,0 0 0,0 1 0,0-1-1,0 1 1,-1-1-263,7 26 1206,9 33-561,-8-35-393,-1 1 0,-1-1-1,-1 1 1,-1 0-252,-2-10 188,1 0-1,1 0 0,0 0 1,0-1-1,2 1 0,2 7-187,-9-74 4004,1 2-3772,-5 4 303,4 35-447,0 0-1,1 0 0,1 0 1,0-1-1,1 1 1,0 0-1,1 0 0,0-1 1,1 1-1,0 0 0,3-8-87,-4 18-5,0 0 0,1 0-1,-1 0 1,0 0 0,1 0-1,0 0 1,-1 0 0,1 0-1,0 1 1,0-1 0,0 1-1,0-1 1,0 1 0,0 0-1,0 0 1,0 0 0,1 0-1,-1 0 1,0 0 0,1 1-1,-1-1 1,1 1 0,-1-1-1,1 1 1,1 0 5,8 0-419,0 1-1,-1 0 1,1 1-1,-1 0 1,1 1 419,8 1-2395,23 4-824</inkml:trace>
  <inkml:trace contextRef="#ctx0" brushRef="#br0" timeOffset="2519.37">2019 826 8898,'-5'4'1005,"0"0"1,0 0 0,1 1-1,-1-1 1,1 1-1,0 0 1,-3 5-1006,2-1 536,0 0 0,1 0 0,0 0 1,0 0-1,1 1-536,0 1 205,0 0 1,0 1-1,2-1 0,-1 1 0,1-1 1,1 1-1,0-1 0,1 1 1,0 2-206,-1-14 40,0 1 0,0 0 0,0 0 0,1 0 0,-1-1 0,0 1 0,0 0 0,0 0 0,1-1 0,-1 1 0,0 0 0,1 0 0,-1-1 0,0 1 0,1 0 0,-1-1 0,1 1 0,-1-1 1,1 1-1,0-1 0,-1 1 0,1-1 0,-1 1 0,1-1 0,0 1 0,0-1-40,0 0 91,0-1 0,-1 1 0,1-1 0,0 0 1,0 1-1,-1-1 0,1 0 0,-1 0 0,1 0 0,0 1 0,-1-1 1,0 0-1,1 0 0,-1 0 0,1 0 0,-1 0 0,0 0 0,0 0 1,1 0-1,-1 0 0,0 0 0,0 0 0,0 0 0,0 0 0,0 0 1,-1 0-1,1 0-91,4-44 389,-2 3-89,2 0-1,2 0 1,2 0-1,1 1 1,13-33-300,-20 70-5,-1-1 0,1 2 0,0-1 0,1 0-1,-1 0 1,0 1 0,1-1 0,0 1 0,0 0 0,0 0 0,0 0 0,1 0 0,-1 0 0,1 1 0,0-1 0,-1 1-1,1 0 1,0 0 0,0 1 0,0-1 0,1 1 0,-1 0 0,0 0 0,0 0 0,1 1 0,-1-1 0,1 1 0,-1 0-1,0 0 1,1 1 0,-1-1 0,0 1 0,1 0 0,-1 0 0,0 1 0,1-1 5,10 4-514,0 0-1,-1 1 1,0 1 0,8 4 514,46 31-5711,-25-11 690,17 12-993,-18-22 8468,-39-22 4109,4-2-3807,26-19-2183,-8 7-457,-6 5 97,-1-2 0,-1 0 0,4-3-213,-21 14 13,0 1 0,0 0 1,0 0-1,1 0 0,-1-1 1,0 1-1,0 0 0,0 0 1,0-1-1,0 1 1,0 0-1,0 0 0,0-1 1,0 1-1,0 0 0,0 0 1,0-1-1,0 1 0,0 0 1,0 0-1,0-1 1,0 1-1,0 0 0,0 0 1,0-1-1,0 1 0,-1 0 1,1 0-1,0 0 0,0-1 1,0 1-1,0 0 0,-1 0 1,1 0-1,0-1 1,0 1-1,0 0 0,-1 0 1,1 0-1,0 0 0,0 0 1,0 0-1,-1-1 0,1 1 1,0 0-1,0 0 0,-1 0 1,1 0-1,0 0 1,0 0-1,-1 0 0,1 0 1,0 0-1,0 0 0,-1 0 1,1 0-1,0 0 0,0 0 1,-1 0-1,1 1 1,0-1-1,0 0 0,-1 0 1,1 0-14,-21-1 504,9 2-336,-1 0 1,1 1 0,0 1 0,0 0 0,0 1 0,1 0 0,-1 0-1,1 2 1,0-1 0,0 1 0,1 1 0,0 0 0,0 0 0,-1 2-169,4-3 52,1 0 0,0 0 0,0 0 0,0 0 0,1 1 0,0 0 0,0 0 0,1 1 1,0-1-1,0 1 0,1 0 0,0 0 0,0 0 0,0 0 0,2 1 0,-1-1 0,1 1 0,0-1 1,0 1-1,1 5-52,1-9 7,-1 0 1,1-1-1,0 1 1,1 0-1,-1-1 1,1 0-1,0 1 1,0-1-1,0 0 1,1 0-1,-1 0 1,1 0-1,0 0 0,0 0 1,0-1-1,1 0 1,-1 0-1,1 0 1,0 0-1,0 0 1,0-1-1,0 1 1,0-1-1,1 0 1,-1 0-1,1-1 1,-1 1-1,1-1 1,0 0-1,-1-1 1,5 1-8,13 2 27,-1-2 1,1 0-1,-1-2 1,1 0 0,-1-1-1,8-3-27,-11 2 20,-1-2 1,0 0-1,-1 0 0,1-2 1,-1 0-1,0-1 0,-1 0 1,0-2-1,2-1-20,-10 6 12,0 0 0,-1-1 0,0 0 0,0 0 0,-1 0 0,0 0 0,0-1 0,0 0 0,2-5-12,-5 7 9,0 1 0,0 0 0,-1-1 0,0 0 0,1 1 0,-2-1 0,1 0 0,0 0 0,-1 1 0,0-1 0,0 0 0,-1 0 0,1 0 0,-1 1 0,0-1 0,-1-4-9,1 7 6,0-1 1,1 1 0,-1 0-1,0-1 1,0 1 0,-1 0-1,1 0 1,0 0 0,-1 0-1,1 0 1,-1 0 0,1 1-1,-1-1 1,0 0 0,0 1-1,0-1 1,0 1 0,0 0-1,0-1 1,0 1 0,-1 0-1,1 1 1,0-1 0,-2 0-7,3 1 2,-1 0 1,1 0-1,-1 0 0,0 0 1,1 1-1,-1-1 1,1 1-1,-1-1 1,1 1-1,-1-1 1,1 1-1,-1 0 0,1 0 1,0 0-1,-1 0 1,1 0-1,0 0 1,0 0-1,0 0 1,0 0-1,0 1 0,0-1 1,0 0-1,0 1 1,0-1-1,1 1 1,-1-1-1,0 1 1,1-1-1,-1 1 0,1-1 1,0 1-1,0-1 1,-1 1-1,1 1-2,-1 5 5,0 0 0,0 0 0,0 0 0,1 0 0,1 0 0,-1 0 0,1 0-1,0 0 1,1-1 0,0 1 0,0 0 0,1-1 0,0 1 0,0-1 0,1 0 0,0 0 0,0 0 0,1 0 0,-1-1-1,3 2-4,-3-4-41,1 1-1,-1-1 1,1-1-1,0 1 1,0-1-1,0 0 1,0 0-1,1 0 1,-1-1-1,1 1 1,0-1-1,-1-1 1,1 1-1,0-1 1,0 0-1,0-1 1,0 1-1,0-1 1,0 0-1,0-1 0,0 1 1,0-1-1,0 0 1,0-1-1,0 0 1,-1 1-1,3-3 42,6-2-393,0-1-1,0 0 1,-1-1 0,0-1-1,-1 0 1,1-1-1,-2-1 1,0 1 0,0-2-1,-1 1 1,0-2-1,-1 1 1,-1-1-1,0 0 1,0-1 0,-1 0-1,-1 0 1,-1-1-1,0 1 1,2-12 393,-6 23 155,0 0 0,-1-1 0,0 1 0,1 0 0,-1 0 0,-1 0 0,1-1 0,0 1 0,-1 0 0,1 0 0,-1 0 0,0-1 0,0 1 0,0 0 0,-1 0 0,0-2-156,-4-7 1601,12 51 555,-4-4-2042,26 122 351,-22-134-409,0-1 0,1 1 0,1-1 0,1-1 0,1 0 0,6 9-55,-14-28 14,-1 0 0,0 0 0,1 0 0,0-1 0,-1 1 0,1-1 0,0 1 0,0-1 0,0 0-1,0 0 1,0 0 0,0 0 0,0 0 0,0 0 0,0 0-14,11-5 207,-10-17 56,-7-4 146,2 0-1,0 0 1,2-1 0,1 1-1,1 0 1,2-11-409,-2 27 82,0 0 1,1 0-1,0 0 1,0 0-1,1 0 1,0 1-1,0 0 1,1-1-1,0 2 1,1-1 0,-1 0-1,2 1 1,-1 0-1,1 1 1,0 0-1,0 0 1,1 0-1,0 1 1,0-1-83,10-3 54,0 0 1,0 2-1,1 0 1,0 1-1,0 1 1,1 0-1,-1 2 1,8 0-55,42-3-3546,54 4 3546,-35 1-7598,-20-4 555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8:16.884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277 40 4977,'2'-2'789,"15"-13"6264,-16 15-6980,0 1-1,0-1 0,-1 1 0,1-1 0,0 1 1,0-1-1,0 1 0,-1 0 0,1-1 0,0 1 1,-1 0-1,1 0 0,0 0 0,-1-1 0,1 1 1,-1 0-1,1 0 0,-1 0 0,0 0 0,1 0 1,-1 0-1,0 0 0,0 0 0,0 0 0,0 0 0,0 0-72,3 6 144,0 1 0,1-1 0,-1 0 0,1 0-1,1-1 1,4 6-144,-6-7 94,1 0 0,-1-1 0,0 1 0,0 0 0,-1 0 0,1 1 0,-1-1 0,0 0 0,-1 1 0,1-1 0,-1 1 0,0 0 0,0 4-94,15 158 3509,23 97-3509,-21-158 630,-4 2 1,-4 33-631,-2 218 992,-7-262-833,-8 227 274,0-35-79,1-161 179,-20 115-533,0-4 395,22-183-304,-36 707 800,34-550-727,1-42 71,12 104-235,8 0 250,10 97 164,-12-252-250,27 210 186,-28-265-274,-2-15 38,-3 0 1,-1 0-1,-3 1 1,-2-1 0,-2 1-115,-5 23 387,2-1 1,4 1-1,5 23-387,-4-95 14,3 30 127,0 1-1,-3 0 1,-1 0-1,-1 0 1,-5 29-141,5-62 38,0 1 0,1-1 1,-1 1-1,0-1 1,0 1-1,0-1 1,0 0-1,-1 0 0,1 1 1,0-1-1,-1 0 1,1 0-1,0 0 1,-2 0-39,-2 3-372,18-5-3586,22-4-37</inkml:trace>
  <inkml:trace contextRef="#ctx0" brushRef="#br0" timeOffset="1">407 6282 6241,'-1'-1'180,"-1"1"0,1-1 0,0 0 0,-1 1 0,1-1 0,-1 1 0,1-1 0,0 1 0,-1 0 0,1 0 0,-1-1 0,1 1 0,-1 0 0,1 0 0,-1 1 0,1-1 0,-1 0 0,1 0 0,0 1 0,-1-1 0,1 1 0,-1-1 0,1 1 0,0 0 0,-1-1 0,1 1 0,0 0 0,0 0 0,0 0 0,-1 1-180,1-1 491,1-1-78,51 25 2633,-27-19-2614,1-1 0,-1 0 0,1-2 0,0-1 0,18-1-432,139-8 1322,-38-1-855,13 6 159,479 8 741,161 20-795,-385-18-252,1279 27 293,-1317-16-575,-35 0 0,353 9 62,371 4 746,-680-23-779,509 26 58,-745-28-76,22-8-49,68 3 39,157 3 75,-334-5-75,-41-2 6,-19-1 37,-32-10 17,20 9-122,-134-41 53,-72-25 3,160 52-26,33 11-11,1-1-1,-19-10 5,89 25-88,190 46 35,71 19 30,-234-51 17,-2 3 0,0 3 0,10 9 6,-69-31-1,-2 1 0,1 0 1,-1 0-1,0 1 0,0 1 1,-1-1-1,0 2 0,2 1 1,-9-7 1,0-1 0,-1 0 0,1 0 1,0 1-1,-1-1 0,0 1 0,1 0 0,-1-1 0,0 1 0,0 0 0,-1-1 0,1 1 0,-1 0 0,1 0 0,-1 0 0,0 0 1,0 0-1,0 0 0,0-1 0,-1 1 0,1 0 0,-1 0 0,1 0 0,-1 0 0,0-1 0,0 1 0,-1 0 0,1-1 0,0 1 0,-1-1 1,0 0-1,1 1 0,-1-1 0,0 0 0,0 0 0,-2 1-1,-4 5 54,-1 0 1,-1-1-1,1 0 0,-1 0 1,-1-1-1,1-1 0,-1 0 1,0 0-1,0-1 0,0 0 1,0-1-1,-1 0-54,-34 6 167,0-2 0,-23 0-167,-2 1 41,60-7-393,-67 14 1833,43 0-1642,6 8-3332,11-4 443</inkml:trace>
  <inkml:trace contextRef="#ctx0" brushRef="#br0" timeOffset="2">38 399 3377,'-2'0'259,"1"0"493,-1 1 0,0-1 0,0 0 0,0 0 0,0 0 0,0 0 0,0 0 0,1 0 0,-1-1 0,0 1 1,0 0-1,0-1 0,0 0 0,1 1 0,-1-1 0,0 0 0,1 0 0,-3-1-752,7-14 3579,13-14-4611,92-136 1938,-75 120-283,1 2 1,32-31-624,-65 73 36,1 1 1,0-1 0,0 1 0,0 0 0,0 0-1,1 0 1,-1 0 0,0 0 0,0 0 0,1 1-1,-1-1 1,0 1 0,1-1 0,-1 1 0,1 0-1,-1 0 1,0 0 0,1 0 0,-1 0 0,1 1-1,-1-1 1,0 1 0,1-1 0,-1 1 0,0 0-1,0 0 1,0 0 0,0 0 0,1 1-37,11 6 349,-1 0 1,0 1 0,-1 1-1,5 5-349,6 3 162,49 31 1157,-72-53-2970,2 3-672</inkml:trace>
  <inkml:trace contextRef="#ctx0" brushRef="#br0" timeOffset="3">1405 4325 24,'-33'14'1496,"25"-13"-2337,8 1 458</inkml:trace>
  <inkml:trace contextRef="#ctx0" brushRef="#br0" timeOffset="4">1221 4196 712,'-20'-14'12232,"11"10"-7622,8 6-1925,71 44-1925,-38-16-692,16 16 472,53 38-540,-54-41 460,-47-42-427,1-1-1,-1 0 1,1 0-1,-1 0 0,1 0 1,-1 0-1,1 0 1,-1 0-1,1 0 1,-1 0-1,1 0 0,-1 0 1,0 0-1,1 0 1,-1 0-1,1-1 0,-1 1 1,1 0-1,-1 0 1,1 0-1,-1-1 1,0 1-1,1 0 0,-1-1 1,0 1-1,1 0 1,-1-1-1,0 1 0,1 0-32,1-5-1034,-6 2-5274,1 3 2542</inkml:trace>
  <inkml:trace contextRef="#ctx0" brushRef="#br0" timeOffset="5">1417 4159 368,'1'-13'1894,"0"5"2072,-4 10 3210,-4 17-6398,0 0-1,1 0 1,0 1-1,-1 14-777,4-15 61,-2 1-1,-1-1 1,0 0-1,-1 0 1,-2 1-61,-30 52 1150,-36 50-1150,57-89 447,19-30-103,10-20-251,161-284 655,-92 170-237,-82 126-180,0 7-3690,0-1 752</inkml:trace>
  <inkml:trace contextRef="#ctx0" brushRef="#br0" timeOffset="6">2552 3207 560,'-2'-1'972,"1"1"0,-1 0 0,0 0 0,1 0 0,-1 0 0,1 0 0,-1 0 0,1 1 0,-1-1 0,1 0 0,-1 1 0,1-1 0,-1 1 0,1 0 0,-1-1 0,1 1-972,1 0 208,0-1 0,0 1 0,0-1 0,0 1 0,1-1 0,-1 1 0,0-1 0,0 1 0,0-1 0,1 1 0,-1-1 0,0 1 0,1-1 0,-1 1 0,0-1 0,1 0 0,-1 1 0,0-1 0,1 0 0,-1 1 0,1-1 0,-1 0 0,1 0 0,-1 1 0,1-1 0,-1 0 0,1 0 0,-1 0-208,52 20 888,9-15-438,-52-5-546,1 0 0,-1 1 0,1 0 0,-1 0 1,1 1-1,-1 0 0,0 1 0,4 1 96,0 12-4035,-2 4 1030</inkml:trace>
  <inkml:trace contextRef="#ctx0" brushRef="#br0" timeOffset="7">2764 3063 424,'0'0'314,"1"0"0,-1 0 1,0-1-1,0 1 0,0 0 0,0 0 0,0-1 0,0 1 0,0 0 0,0-1 1,0 1-1,0 0 0,0-1 0,0 1 0,0 0 0,0 0 0,0-1 1,0 1-1,0 0 0,0-1 0,0 1 0,0 0 0,-1 0 0,1-1 1,0 1-1,0 0 0,0 0 0,0-1 0,-1 1 0,1 0 0,0 0 1,0-1-1,0 1 0,-1 0 0,1 0 0,0 0 0,-1 0 0,1-1 0,0 1 1,0 0-1,-1 0-314,-8 12 4688,-10 26-3527,17-36-535,-13 35-149,11-25-253,-1 0-1,0 0 0,-1 0 1,0-1-1,-1 0 1,-1 0-1,0-1 0,-5 7-223,-2 0 290,1 0-1,2 2 0,0-1 0,0 2 0,-3 9-289,3-5 433,-2 0-1,0-1 1,-7 6-433,5-8 410,14-18-6720,4-4 1546</inkml:trace>
  <inkml:trace contextRef="#ctx0" brushRef="#br0" timeOffset="8">3583 501 2449,'-10'-13'12527,"3"17"-5497,6-3-6868,1 1 0,-1 0-1,1-1 1,0 1 0,0 0 0,0-1-1,0 1 1,0 0 0,0-1 0,0 1-1,0 0 1,1-1 0,-1 1 0,1-1-1,-1 1 1,1 0 0,0 0-162,4 8 90,1-1 0,0 1-1,0-2 1,1 1 0,0-1 0,0 0 0,1 0-1,0-1 1,0 0 0,1 0 0,0-1 0,1 1-90,42 28 333,-22-16-147,-1 2 0,-1 1 1,3 4-187,6 11 272,-37-37-5347,-1 0 1284</inkml:trace>
  <inkml:trace contextRef="#ctx0" brushRef="#br0" timeOffset="9">3864 622 4441,'36'-82'2750,"-28"50"3939,-8 31-5094,0 1-324,-1 2 1771,-7 12-2380,1 0-385,-20 42 2314,-16 22-2591,34-64 289,0 1 0,-1-2 1,-1 1-1,0-1 0,-1-1 0,0 0 1,-12 9-290,20-19 48,1 1 0,-1-1 1,0 0-1,0 0 1,0 0-1,0-1 0,0 1 1,-4 0-49,-10 0-2534,16-2-362</inkml:trace>
  <inkml:trace contextRef="#ctx0" brushRef="#br0" timeOffset="10">4881 2165 584,'0'0'635,"-22"1"16833,10-1-12189,22 2-5147,-1 0 0,1 1-1,-1-1 1,0 2 0,0-1-1,0 1 1,0 1 0,4 2-132,23 11 231,-15-9-95,-12-5-34,0 0-1,0-1 1,0 0 0,0 0-1,1-1 1,-1 0 0,1-1-1,3 1-101,-13-2-374,-3-1-6117,2 0 2263</inkml:trace>
  <inkml:trace contextRef="#ctx0" brushRef="#br0" timeOffset="11">5019 2125 2288,'2'-17'945,"-1"14"-617,-1 0 0,1 0 0,-1 0 0,0 0 0,0 0 0,0 0 0,0 0 0,0 0-1,-1 0 1,0-1 0,1 1 0,-1 0-328,-3 2 8226,-1 9-5334,-2 10-2358,7-17-150,-17 41 1706,-1-1 1,-13 19-2091,4-9 1423,15-29-955,-2-1 0,0 0 0,-7 4-468,2 1 231,19-26 985,9-5-4926,11-1 966</inkml:trace>
  <inkml:trace contextRef="#ctx0" brushRef="#br0" timeOffset="12">6539 2507 2016,'0'0'1749,"-2"0"15600,8 0-16915,1 0 1,-1 1 0,1 0-1,-1 0 1,0 1-1,1 0 1,-1 0 0,4 2-435,7 5 217,-1 0 0,0 2 0,-1-1 0,3 4-217,-5-3 52,1-1 0,0-1-1,1 0 1,0-1-1,5 2-51,-19-10 6,0 0 0,0 1-1,0-1 1,0 0 0,0 0-1,0 0 1,0 0-1,0 0 1,0 0 0,0 0-1,0 0 1,0 0-1,0-1 1,0 1 0,0 0-1,0-1 1,0 1-1,0 0 1,0-1 0,0 1-1,0-1 1,0 0-6,3-2-3988,-1 0-4185,-1 2 2503</inkml:trace>
  <inkml:trace contextRef="#ctx0" brushRef="#br0" timeOffset="13">6823 2480 5401,'-6'-3'583,"1"0"-1,0 1 1,-1 0 0,1 0-1,-1 0 1,1 1 0,-1-1-1,0 1 1,0 1-1,-5-1-582,11 1 57,-2 1 166,0-1-1,1 0 1,-1 1 0,0 0 0,1-1 0,-1 1 0,0 0-1,1 0 1,-1 0 0,1 0 0,-1 0 0,1 0 0,-1 0 0,1 0-1,0 1 1,0-1 0,0 1 0,0-1 0,0 1-223,-17 25 2774,18-27-2753,-60 119 5447,45-102-5219,13-16-191,1 0 0,-1 0-1,1 0 1,-1 0 0,1 0-1,0 1 1,-1-1 0,1 0-1,0 1 1,0-1 0,0 1-1,0-1 1,0 1 0,1 0-1,-1-1 1,0 1 0,1 0-1,-1 0 1,1-1 0,-1 1-1,1 1-57,5-2-2879,12-1 369</inkml:trace>
  <inkml:trace contextRef="#ctx0" brushRef="#br0" timeOffset="14">7895 721 864,'0'0'640,"-1"-1"0,0 0-1,0 1 1,1-1 0,-1 1-1,0 0 1,0-1 0,1 1 0,-1 0-1,0-1 1,0 1 0,0 0-1,0 0 1,0 0 0,0 0-1,1 0 1,-1 0 0,0 0 0,0 0-1,0 0 1,0 0 0,0 0-1,0 0-639,-4 8 7726,10 2-6601,105 92 1417,-107-98-2536,13 13 65,0 0 0,-1 2 1,8 13-72,-17-24 30,1 0 1,0 0-1,0 0 1,1-1 0,0 0-1,0 0 1,1-1-1,-1 0 1,1-1-1,1 0 1,3 2-31,-13-7 15,0 0 0,0 0-1,1 0 1,-1 0 0,0 0 0,0 0 0,0 0-1,0 0 1,1 0 0,-1 0 0,0 0 0,0 0 0,0 0-1,0 0 1,1 0 0,-1 0 0,0 0 0,0 0 0,0 0-1,0 0 1,1 0 0,-1 0 0,0 0 0,0 0 0,0-1-1,0 1 1,1 0 0,-1 0 0,0 0 0,0 0-1,0 0 1,0 0 0,0-1 0,0 1 0,0 0 0,1 0-1,-1 0 1,0 0 0,0-1 0,0 1 0,0 0 0,0 0-1,0 0 1,0 0 0,0-1 0,0 1 0,0 0 0,0 0-1,0 0 1,0 0 0,0-1 0,0 1 0,0 0-1,0 0 1,0 0 0,0 0 0,0-1 0,0 1 0,-1 0-1,1 0 1,0 0 0,0 0 0,0-1 0,0 1 0,0 0-1,0 0 1,0 0 0,-1 0-15,-3-9-1005,2 6-3299,-1 0 291</inkml:trace>
  <inkml:trace contextRef="#ctx0" brushRef="#br0" timeOffset="15">8143 776 1248,'1'-1'808,"-1"0"0,0-1-1,0 1 1,1-1-1,-1 1 1,0-1 0,0 1-1,-1-1 1,1 1-1,0-1 1,0 1 0,-1-1-1,1 1 1,-1 0 0,1-1-1,-1 1 1,1 0-1,-1-1 1,0 1 0,0 0-1,0 0 1,0 0 0,0-1-808,-13 8 4218,-9 17-4706,-10 16 1374,2 2-1,1 2 1,0 5-886,2-1 1192,-25 30-1192,43-63 227,-1-1 0,0 0 0,-1 0 1,-1-2-1,0 0 0,0 0 0,-9 4-227,4-8 753,18-7-824,-1 0 0,1 0 0,0 0 0,-1 0 0,1 0 0,0 1 0,-1-1 0,1 0 0,-1 0 0,1 0 0,0 0 0,-1 0 0,1 0 0,0-1 0,-1 1 0,1 0 0,0 0 0,-1 0 0,1 0 0,-1 0 0,1 0 1,0-1-1,0 1 0,-1 0 0,1 0 0,0-1 0,-1 1 0,1 0 0,0 0 0,0-1 0,-1 1 0,1 0 0,0-1 0,0 1 0,0 0 0,-1-1 0,1 1 0,0 0 0,0-1 0,0 1 0,0 0 0,0-1 0,0 1 0,0-1 71,23-5-10316,-14 4 5243</inkml:trace>
  <inkml:trace contextRef="#ctx0" brushRef="#br1" timeOffset="16">1925 3592 864,'-8'5'10596,"0"6"-5196,8-10-5301,0 0 1,-1 0 0,1 0-1,-1 1 1,1-2 0,0 1-1,-1 0 1,0 0 0,1 0 0,-1 0-1,0 0 1,1 0 0,-1 0-1,0-1 1,0 1 0,1 0-1,-1-1 1,0 1 0,0-1-1,0 1 1,0-1 0,0 1 0,0-1-1,0 1 1,0-1 0,0 0-1,0 0 1,0 0 0,-1 0-1,1 1 1,0-1 0,0 0 0,0-1-1,0 1 1,0 0 0,0 0-1,0 0 1,0-1 0,0 1-1,0 0 1,0-1-100,0 1 2,1-1-1,0 1 1,-1-1-1,1 1 1,0 0 0,0-1-1,-1 1 1,1-1-1,0 1 1,0-1 0,0 1-1,-1-1 1,1 1-1,0-1 1,0 1-1,0-1 1,0 1 0,0-1-1,0 1 1,0-1-1,0 1 1,0-1-1,1 1 1,-1-1 0,0 1-1,0-1 1,0 1-1,0 0 1,1-1-1,-1 1 1,0-1 0,0 1-1,1-1 1,-1 1-1,0 0 1,1-1 0,-1 1-1,1 0 1,-1-1-1,0 1 1,1 0-1,-1 0 1,1-1 0,-1 1-1,1 0-1,22-17-8,-22 16 10,38-21 0,-38 22-2,0-1 1,1 1-1,-1 0 1,0 0-1,0 0 1,0 0-1,0-1 1,0 2-1,0-1 1,0 0-1,0 0 1,0 0-1,0 0 1,0 1-1,0-1 1,0 0-1,0 1 1,0-1-1,0 1 1,0-1-1,0 1 1,0 0-1,0-1 1,-1 1-1,1 0 1,0-1-1,0 1 1,-1 0-1,1 0 1,0 0-1,-1 0 1,1 0-1,-1 0 1,1 0-1,-1 0 1,0 0-1,1 0 1,-1 0-1,0 0 1,0 0-1,0 0 1,0 1-1,2 2 5,-1 1 0,-1-1 0,1 1 0,-1-1 0,0 1 0,0-1 0,0 1 0,-1 3-5,1-6 12,-1 0 0,0 0-1,1 0 1,-1 0 0,0 0-1,0 0 1,0 0 0,0 0 0,-1-1-1,1 1 1,0 0 0,-1-1-1,1 1 1,-1-1 0,1 0-1,-1 1 1,0-1 0,0 0 0,1 0-1,-1 0 1,0 0 0,0-1-1,0 1 1,0 0 0,0-1 0,0 1-1,0-1 1,0 0 0,-1 0-1,0 0-11,1 0 30,0 0-1,1 0 0,-1-1 1,0 0-1,0 1 1,1-1-1,-1 0 0,1 1 1,-1-1-1,1 0 0,-1 0 1,1-1-1,-1 1 0,1 0 1,0 0-1,-1-1 1,1 1-1,0 0 0,0-1 1,0 1-1,0-1 0,1 0 1,-1 1-1,0-1 0,1 0 1,-1 1-1,1-1 1,-1 0-1,1 0 0,0 1 1,-1-1-1,1 0 0,0 0 1,1 0-1,-1 0-29,0-1 10,0-1-1,0 1 0,1-1 1,0 1-1,0-1 1,0 1-1,0 0 0,0 0 1,0-1-1,1 1 1,0 0-1,-1 0 0,1 0 1,0 1-1,1-1 1,-1 0-1,0 1 1,1-1-1,-1 1 0,1 0 1,0 0-1,0 0 1,0 0-1,2 0-9,-3 1 0,0 0 0,0 0 0,0 1 0,0-1 0,1 1 0,-1-1-1,0 1 1,0 0 0,0 0 0,1 0 0,-1 0 0,0 0 0,0 1 0,0-1 0,1 1 0,-1-1 0,0 1 0,0 0-1,0 0 1,0 0 0,0 0 0,0 0 0,0 0 0,-1 1 0,1-1 0,0 1 0,-1-1 0,1 1 0,-1 0 0,1-1-1,-1 1 1,0 0 0,0 0 0,0 0 0,0 0 0,0 0 0,0 0 0,0 1 0,16 48 11,-17-49-9,1 0 0,-1 0 0,0 1 0,0-1 0,0 0 1,0 1-1,0-1 0,-1 0 0,1 1 0,-1-1 0,1 0 0,-1 0 0,0 1 0,0-1 0,0 0 1,0 0-1,0 0 0,-1 0 0,1 0 0,0 0 0,-1-1 0,0 1-2,2-1 2,-1 0 0,1-1-1,-1 1 1,0-1-1,1 0 1,-1 1 0,1-1-1,-1 1 1,0-1 0,0 0-1,1 0 1,-1 1 0,0-1-1,1 0 1,-1 0 0,0 0-1,0 0 1,1 0 0,-1 0-1,0 0 1,0 0 0,1 0-1,-1 0 1,0 0 0,0 0-1,1 0 1,-1-1 0,0 1-1,1 0 1,-1-1-2,-17-19 175,0-31 396,16 20-375,2 30-195,0 0 1,0 0-1,0 1 1,0-1-1,0 0 0,0 0 1,0 0-1,1 0 1,-1 1-1,0-1 0,0 0 1,1 0-1,-1 1 0,1-1 1,-1 0-1,1 0 1,-1 1-1,1-1 0,-1 1 1,1-1-1,-1 0 1,1 1-1,0-1 0,-1 1 1,1-1-1,0 1 0,0 0 1,-1-1-1,1 1 1,0 0-1,0-1 0,0 1 1,0 0-2,0 0-7,7 10 8,-3 1 3,-1 0 0,0 0 0,0 0 0,-1 0 0,0 1 0,-1 3-4,-1-14 2,-1 0 0,0 0 0,0 0-1,1 0 1,-1 0 0,0 0-1,0 1 1,0-1 0,0 0 0,0 0-1,0 0 1,-1 0 0,1 0-1,0 0 1,-1 1 0,1-1 0,0 0-1,-1 0 1,0 0 0,1 0-1,-1 0 1,1 0 0,-1 0-1,0-1 1,0 1 0,1 0 0,-1 0-1,0 0 1,0-1 0,0 1-1,0 0 1,0-1 0,0 1 0,0-1-1,0 1 1,0-1 0,0 0-1,-1 1 1,1-1 0,0 0 0,0 0-1,-1 0-1,0 0 5,1 0-1,-1 0 1,0-1 0,0 1-1,1 0 1,-1-1-1,0 0 1,1 1-1,-1-1 1,1 0-1,-1 0 1,1 0 0,-1 0-1,1 0 1,-1 0-1,1 0 1,0-1-1,0 1 1,0 0 0,-1-1-1,1 1 1,1-1-1,-1 1 1,-1-2-5,2 2 36,0 0 0,-1 0 1,1 0-1,0 0 0,-1 0 1,1 0-1,0 0 0,0-1 0,0 1 1,0 0-1,0 0 0,0 0 1,0 0-1,0 0 0,1 0 0,-1-1 1,0 1-1,1 0 0,-1 0 1,1 0-1,-1 0 0,1 0 0,0 0 1,-1 0-1,1 0 0,0 1 1,-1-1-1,2 0-36,18-13-2862,8 0 716</inkml:trace>
  <inkml:trace contextRef="#ctx0" brushRef="#br1" timeOffset="17">3759 2269 3433,'38'40'2852,"-38"-39"-2735,0-1 0,0 0 0,1 0 0,-1 1-1,0-1 1,0 0 0,1 0 0,-1 1 0,0-1 0,0 0-1,0 1 1,0-1 0,1 0 0,-1 1 0,0-1-1,0 0 1,0 1 0,0-1 0,0 0 0,0 1 0,0-1-1,0 1 1,0-1 0,0 0 0,0 1 0,0-1-1,0 0 1,0 1 0,-1-1 0,1 0 0,0 1 0,0-1-1,0 0 1,0 1 0,-1-1 0,1 0 0,0 1-1,0-1 1,-1 0 0,1 0 0,0 1 0,0-1 0,-1 0-1,1 0 1,0 0 0,-1 1 0,1-1 0,0 0-1,-1 0 1,1 0 0,0 0 0,-1 0 0,1 0 0,0 0-1,-1 0 1,1 0 0,0 0 0,-1 0 0,1 0-1,-1 0 1,1 0-117,-25 1 2202,23-1-1608,-14 1 561,13 0-1020,-1 0-1,0-1 1,1 1 0,-1-1 0,0 0 0,1 0-1,-1 0 1,1-1 0,-1 1 0,0-1 0,1 0 0,-1 0-1,1 0 1,-1-1 0,1 1 0,-1-1-135,4 1 6,0 0 1,0 1-1,0-1 1,0 1 0,0-1-1,1 0 1,-1 1-1,0-1 1,0 0-1,1 1 1,-1-1-1,0 1 1,1-1-1,-1 1 1,0-1 0,1 1-1,-1-1 1,1 1-1,-1-1 1,1 1-1,-1-1 1,1 1-1,-1 0 1,1-1-1,0 1 1,-1 0 0,1-1-7,20-11-10,-18 10 24,55-28 8,-58 30-21,1-1 1,-1 1 0,0 0 0,1 0 0,-1-1 0,0 1 0,1 0 0,-1 0 0,1 0-1,-1 0 1,1 0 0,-1 0 0,0-1 0,1 1 0,-1 0 0,1 0 0,-1 1 0,1-1 0,-1 0-1,1 0 1,-1 0 0,0 0 0,1 0 0,-1 0 0,1 0 0,-1 1 0,0-1 0,1 0-1,-1 0 1,0 1 0,1-1 0,-1 0 0,0 0 0,1 1 0,-1-1 0,0 0 0,1 1-2,3 19 49,-4-16-6,0-1 0,-1 1 0,1-1 0,-1 1 1,1-1-1,-1 1 0,0-1 0,0 0 0,-1 1 0,1-1 0,-1 0-43,2-2 32,-1 0-1,1-1 1,-1 1-1,1-1 1,-1 1-1,1-1 1,-1 1-1,1-1 1,-1 1-1,0-1 1,1 1-1,-1-1 1,0 0-1,0 1 1,1-1-1,-1 0 1,0 0 0,0 0-1,1 0 1,-1 1-1,0-1 1,0 0-1,0 0-31,-3-11 288,3 10-286,1 0 0,0 1 0,0-1 0,0 0 0,0 1 0,0-1 0,0 0 0,0 1 0,0-1 0,0 0 0,0 1 0,0-1 0,0 0 0,0 1 0,0-1 0,1 0 0,-1 1 0,0-1 1,1 1-1,-1-1 0,0 0 0,1 1 0,-1-1 0,1 1 0,-1-1 0,1 1 0,-1-1 0,1 1 0,-1 0 0,1-1 0,-1 1 0,1-1 0,0 1-2,-1 1 11,1 0 0,0 1-1,-1-1 1,1 0 0,0 0-1,-1 1 1,0-1 0,1 0-1,-1 1 1,0-1 0,1 0-1,-1 1 1,0-1 0,0 1-1,0-1 1,0 0 0,-1 1-1,1-1 1,0 1 0,0-1-1,-1 0 1,1 1 0,-1-1-1,1 0 1,-1 0-1,0 1 1,0-1 0,1 0-1,-1 0 1,0 0 0,0 0-1,0 0-9,0 0 24,1 0 0,-1-1 1,1 1-1,-1 0 0,1-1 1,-1 1-1,1-1 0,-1 1 1,1-1-1,-1 1 1,0-1-1,1 0 0,-1 1 1,0-1-1,0 0 0,1 1 1,-1-1-1,0 0 0,0 0 1,1 1-1,-1-1 1,0 0-1,0 0 0,0 0 1,1 0-1,-1 0 0,0 0 1,0-1-1,0 1 0,1 0 1,-1 0-1,0 0 1,0-1-1,1 1 0,-1 0 1,0-1-1,1 1 0,-1-1 1,0 1-1,1-1 1,-1 1-1,1-1 0,-1 1 1,1-1-1,-1 0 0,1 1 1,-1-1-1,1 0 0,-1 1 1,1-1-1,0 0 1,0 0-1,-1 1 0,1-1-25,0 0 0,-1 1 0,1-1 0,0 1 0,0-1 1,0 1-1,-1-1 0,1 0 0,0 1 0,0-1 0,0 1 0,0-1 0,0 1 0,0-1 0,0 0 0,0 1 0,0-1 0,0 1 0,0-1 0,0 1 0,1-1 0,-1 1 1,0-1-1,0 0 0,1 1 0,-1-1 0,0 1 0,0 0 0,1-1 0,-1 1 0,1-1 0,-1 1 0,0-1 0,1 1 0,-1 0 0,1-1 0,-1 1 0,1 0 0,-1 0 0,1-1 1,-1 1-1,1 0 0,-1 0 0,1 0 0,0-1 0,-1 1 0,1 0 0,-1 0 0,1 0 0,-1 0 0,1 0 0,0 0 0,-1 0 0,1 1 0,1-1 2,0 0-1,-1 0 0,1 0 0,0 0 0,0 1 1,-1-1-1,1 1 0,-1-1 0,1 1 1,0 0-1,-1-1 0,1 1 0,-1 0 1,1 0-1,-1 0 0,0 0 0,1 0 1,-1 1-1,1 0-1,1 4 3,-1-1-1,0 0 1,0 1 0,-1 0-1,1-1 1,-1 1 0,-1 0-1,1 0 1,-1 0 0,0 0-1,0 0 1,0 0-3,-1-4 11,0-1 0,1 0 0,-1 0 0,0 0 0,0 0 0,0 0 0,0 0 0,0 0 0,0 0 0,0 0 0,0 0 0,0 0 0,0-1 1,-1 1-1,1 0 0,0-1 0,0 1 0,-1-1 0,1 1 0,0-1 0,-1 0 0,1 0 0,0 1 0,-1-1 0,1 0 0,-1 0 0,1 0 0,0 0 0,-1-1 0,1 1 0,0 0 0,-1-1 0,1 1 0,-1-1-11,-45-13 572,40 10-400,0-1 0,1 0 0,0 0 1,0 0-1,0-1 0,-4-6-172,9 11 16,-1 0 0,1-1-1,0 1 1,0 0 0,0-1 0,0 1-1,0-1 1,0 1 0,0-1 0,0 0-1,1 1 1,-1-1 0,0 0 0,1 1 0,0-1-1,-1 0 1,1 0 0,0 0 0,0 1-1,0-1 1,0 0 0,0 0 0,0 0-1,1 1 1,-1-1 0,0 0 0,1 1-1,0-1 1,-1 0 0,1 1 0,0-1 0,1-1-17,-2 2 2,1 1-1,-1-1 1,1 0-1,0 1 0,-1-1 1,1 1-1,0-1 1,0 1-1,-1-1 0,1 1 1,0 0-1,0-1 0,0 1 1,-1 0-1,1 0 1,0 0-1,0-1 0,0 1 1,0 0-1,-1 0 1,1 0-1,0 0 0,0 0 1,0 1-1,0-1 0,0 0 1,-1 0-1,1 1 1,1-1-1,0 1 0,-1 1 0,1-1 1,0 0-1,0 1 1,-1 0-1,1-1 1,0 1-1,-1 0 0,0 0 1,1 0-1,0 1 0,1 3 2,0 1-1,0-1 1,0 1-1,-1 0 1,0 0 0,0-1-1,0 3-1,-1-5 6,-1 1-1,0-1 0,0 0 1,0 0-1,-1 0 1,1 0-1,-1 0 0,0 0 1,0 1-6,1-4 2,0-1 0,-1 0 1,1 1-1,0-1 0,0 0 1,0 0-1,0 1 1,-1-1-1,1 0 0,0 0 1,0 1-1,-1-1 0,1 0 1,0 0-1,0 0 0,-1 1 1,1-1-1,0 0 0,0 0 1,-1 0-1,1 0 0,0 0 1,-1 0-1,1 1 1,0-1-1,-1 0 0,1 0 1,0 0-1,-1 0 0,1 0 1,0 0-1,-1 0 0,1 0 1,0-1-1,-1 1 0,1 0-2,-18-17 83,16 14-238,-19-31 333,15 19-2724,6 12-19</inkml:trace>
  <inkml:trace contextRef="#ctx0" brushRef="#br1" timeOffset="18">5953 1665 352,'-7'12'8828,"4"11"-5046,-1 5-1649,3-21-1857,-2 0-1,1-1 1,-1 1 0,0-1-1,0 1 1,0-1-1,-1 0 1,0 0 0,0 0-1,-1-1 1,0 0-1,0 1 1,0-2-1,0 1 1,-1-1 0,0 1-1,-2 0-275,8-5 46,0 0-1,0 0 0,-1 1 1,1-1-1,0 0 0,-1 0 1,1 1-1,0-1 0,-1 0 1,1 0-1,-1 0 0,1 0 1,0 0-1,-1 0 0,1 1 1,-1-1-1,1 0 0,0 0 1,-1 0-1,1 0 0,-1-1 1,1 1-1,0 0 0,-1 0 0,1 0 1,0 0-1,-1 0 0,1 0 1,-1 0-1,1-1 0,0 1 1,-1 0-1,1 0 0,0-1-45,3-12 517,16-16-512,-18 29 10,3-7-14,2 0 1,-1 1-1,1 0 0,0 1 0,0-1 1,3-1-2,3-3 1,-11 9-1,0 0 0,0 0 1,1 0-1,-1 0 0,0 0 0,0 0 0,1 0 0,-1 0 0,0 0 0,1 1 0,-1-1 0,1 1 0,-1-1 1,1 1-1,-1 0 0,1-1 0,-1 1 0,1 0 0,-1 0 0,1 0 0,-1 0 0,2 0 0,-2 1 0,0-1 0,0 1 0,0 0 0,0 0 0,0-1 0,0 1 0,0 0 0,0 0 0,0 0 0,0 0-1,-1 0 1,1 0 0,0 0 0,-1 0 0,1 1 0,-1-1 0,1 0 0,-1 0 0,1 0 0,-1 1 0,2 3 3,-1 0 0,0 1 1,-1-1-1,1 0 0,-1 1 1,0-1-1,0 0 0,0 1 0,-1-1 1,0 2-4,-1-4 13,1 0 1,-1-1 0,0 1 0,1-1-1,-1 1 1,0-1 0,0 1 0,-1-1-1,1 0 1,0 0 0,-1 0-1,0-1 1,1 1 0,-1 0 0,0-1-1,-1 1-13,2-1 29,0 0 0,0 0 0,0-1-1,0 1 1,0-1 0,0 1 0,0-1-1,0 1 1,0-1 0,0 0 0,0 0-1,0 0 1,0 0 0,0-1-1,0 1 1,0 0 0,0-1 0,0 1-1,0-1 1,0 0 0,1 0 0,-1 0-1,0 0 1,0 0 0,1 0 0,-2-1-29,2 0 7,0 0 1,0 0-1,0 0 1,0 0 0,1 0-1,-1 0 1,1 0 0,0-1-1,-1 1 1,1 0 0,0 0-1,0 0 1,0-1 0,1 1-1,-1 0 1,0 0 0,1 0-1,0 0 1,-1 0 0,1 0-1,0 0 1,0 0 0,0 0-1,0 0 1,0 0-1,1 0 1,-1 1 0,1-1-1,-1 0 1,1 1 0,-1-1-1,1 1 1,0 0 0,0 0-1,0 0 1,-1-1 0,1 2-1,0-1 1,0 0 0,1 0-1,-1 1 1,0-1-8,1 1 0,0 0 1,-1 0-1,1 0 1,-1 1-1,1-1 1,-1 1-1,1 0 1,-1-1-1,1 1 1,-1 0-1,1 1 1,-1-1-1,0 0 1,0 1-1,0-1 1,1 1-1,-1-1 1,-1 1-1,1 0 1,0 0-1,0 0 1,-1 0-1,1 0 1,-1 1-1,0 0 1,0 0 0,0 0 0,-1 0 0,1 0 0,-1 1 0,1-1 0,-1 0 0,0 0 0,-1 1 0,1-1 1,0 0-1,-1 0 0,0 0 0,0 1 0,0-1 0,0 0 0,0 0 0,-1 0 0,-1 2-1,3-5 8,0 1 1,0-1-1,0 1 1,-1-1-1,1 1 0,0-1 1,0 1-1,-1-1 1,1 1-1,0-1 1,-1 1-1,1-1 0,-1 0 1,1 1-1,-1-1 1,1 0-1,0 1 0,-1-1 1,1 0-1,-1 0 1,0 1-1,1-1 1,-1 0-1,1 0 0,-1 0 1,1 0-1,-1 0 1,1 1-1,-1-1 0,0 0 1,1-1-1,-1 1 1,1 0-1,-1 0 1,1 0-1,-1 0 0,1 0 1,-1 0-1,0-1 1,1 1-1,-1 0 0,1 0 1,0-1-1,-1 1 1,1 0-1,-1-1 1,1 1-1,-1-1 0,1 1 1,0 0-1,-1-1 1,1 1-1,0-1 0,-1 1 1,1-1-1,0 1 1,0-1-1,-1 1 0,1-1 1,0 1-1,0-1 1,0 0-1,0 0-8,-1 1 6,1-1 0,0 0 0,-1 1 0,1-1 0,0 0 0,-1 0 1,1 1-1,0-1 0,0 0 0,0 0 0,-1 1 0,1-1 0,0 0 0,0 0 0,0 1 0,0-1 0,1 0 0,-1 0 0,0 1 0,0-1 0,0 0 0,1 0 0,-1 1 0,0-1 1,1 0-1,-1 1 0,0-1 0,1 0 0,-1 1 0,1-1 0,-1 0 0,1 1 0,-1-1 0,1 1 0,0-1 0,-1 1 0,1 0 0,0-1 0,-1 1 0,1-1 0,0 1 0,-1 0 0,1 0 1,0-1-1,0 1 0,-1 0 0,1 0 0,0 0 0,0 0-6,0 0 37,-1 0 3,-5-2 2589,4 1-6073,0 0 1491</inkml:trace>
  <inkml:trace contextRef="#ctx0" brushRef="#br1" timeOffset="19">7126 1306 504,'13'-8'268,"-1"4"7669,-16 7 699,-10 2-7260,-21-2-394,34-3-972,1 0 0,-1 0 0,1 0 1,-1 0-1,0 0 0,1 0 0,-1 0 0,1 0 1,-1 0-1,0 0 0,1 0 0,-1 0 0,1 0 0,-1-1 1,0 1-1,1 0 0,-1 0 0,1-1 0,-1 1 0,1 0 1,-1-1-1,1 1 0,-1-1 0,1 1 0,-1 0 0,1-1 1,0 1-1,-1-1 0,1 1 0,0-1 0,-1 1 1,1-1-1,0 0 0,0 1 0,-1-1 0,1 1 0,0-1 1,0 0-1,0 1 0,0-1 0,0 1 0,0-1 0,0 0 1,0 1-1,0-1 0,0 1 0,0-1 0,0 0 0,0 1 1,1-1-1,-1 1 0,0-1 0,0 0 0,1 1-10,0-2 4,0 1 0,0 0 0,0 0 0,0 0 0,1 0 0,-1-1-1,0 2 1,1-1 0,-1 0 0,1 0 0,-1 0 0,1 1 0,-1-1-1,1 1 1,-1-1 0,1 1 0,0 0 0,-1-1 0,1 1 0,0 0-1,-1 0 1,1 0 0,0 0-4,-1 0 15,-1 0 0,1 0 0,-1 0 0,1 0 0,0 0 0,-1 0 0,1 0 0,-1 0 0,1 0 0,-1 0 0,1 0 0,0 1 0,-1-1-1,1 0 1,-1 0 0,1 0 0,-1 1 0,1-1 0,-1 0 0,1 1 0,-1-1 0,1 0 0,-1 1 0,0-1 0,1 1 0,-1-1 0,0 1 0,1-1 0,-1 1 0,0-1 0,1 1 0,-1-1 0,0 1 0,0-1 0,0 1-1,1-1 1,-1 1 0,0 0 0,0-1 0,0 1 0,0-1 0,0 1 0,0-1 0,0 1 0,0 0 0,-1-1 0,1 1 0,0-1 0,0 1 0,0-1 0,0 1 0,-1-1 0,1 1 0,0-1 0,-1 1 0,1-1 0,0 1 0,-1 0-15,1-1 27,0 1 0,0-1 0,-1 0 0,1 1 1,0-1-1,0 1 0,0-1 0,-1 1 1,1-1-1,0 0 0,-1 1 0,1-1 0,0 1 1,-1-1-1,1 0 0,0 1 0,-1-1 1,1 0-1,-1 0 0,1 1 0,-1-1 0,1 0 1,-1 0-1,1 0 0,-1 0 0,1 1 1,-1-1-1,1 0 0,-1 0 0,1 0-27,-1-12 202,1 11-203,-1 0 1,1 1-1,0-1 1,0 1 0,0-1-1,0 1 1,0-1-1,0 0 1,0 1 0,1-1-1,-1 1 1,0-1-1,0 1 1,0-1-1,1 1 1,-1-1 0,0 0-1,0 1 1,1 0-1,-1-1 1,0 1-1,1-1 1,-1 1 0,1-1-1,-1 1 1,1 0-1,-1-1 1,0 1 0,1 0-1,-1-1 1,1 1-1,0 0 1,-1 0-1,1 0 1,-1-1 0,1 1-1,-1 0 1,1 0-1,-1 0 1,1 0-1,0 0 1,-1 0 0,1 0-1,-1 0 1,1 0-1,-1 0 1,1 0-1,0 1 1,-1-1 0,1 0-1,-1 0 1,1 1 0,-1-1 5,0 0-1,1 1 1,-1-1 0,0 0 0,0 1 0,0-1-1,0 1 1,0-1 0,0 0 0,0 1 0,0-1-1,0 1 1,0-1 0,0 1 0,0-1 0,0 0-1,0 1 1,0-1 0,0 1 0,0-1 0,0 0-1,0 1 1,-1-1 0,1 1 0,0-1 0,0 0-1,0 1 1,-1-1 0,1 0 0,0 1 0,0-1 0,-1 0-1,1 0 1,0 1 0,-1-1 0,1 0 0,-1 0-1,1 1 1,0-1 0,-1 0-5,-5 3 148,7-6-79,-1 3-62,0 0 5,1 6-157,0-3-7705,0-1 2582</inkml:trace>
  <inkml:trace contextRef="#ctx0" brushRef="#br1" timeOffset="20">9063 212 648,'-3'-1'11978,"-4"0"-5878,-4 0-4089,-8 1-3893,7 0 3058,11 1-1165,1-1 0,-1 0 0,0 0 0,1 0 0,-1 0 0,0 0 1,1 0-1,-1 0 0,1 0 0,-1 0 0,0-1 0,1 1 0,-1 0 0,0 0 0,1-1 0,-1 1 0,1 0 1,-1 0-1,1-1 0,-1 1 0,1-1 0,-1 1 0,1 0 0,-1-1 0,1 1 0,-1-1 0,1 1 0,0-1 0,-1 0 1,1 1-1,0-1 0,-1 1 0,1-1 0,0 1 0,0-1 0,0 0 0,-1 1 0,1-1 0,0 0 0,0 1 1,0-1-1,0 0 0,0 1 0,0-1 0,0 1 0,1-1 0,-1 0 0,0 1 0,0-1 0,0 0 0,1 1 1,-1-1-1,0 1 0,1-1 0,-1 1 0,0-1 0,1 1 0,-1-1 0,1 1 0,-1-1 0,1 1-11,1-4 3,1 1-1,-1 0 0,1 0 0,0 0 0,0 1 1,0-1-1,1 1 0,-1-1 0,1 1-2,1-1 8,1 1 0,0 0 0,0-1 0,0 2 0,0-1 0,1 1 0,3-1-8,-5 2 7,-4-1-2,1 1 0,-1 0-1,0 0 1,0 0 0,0 0 0,1 0 0,-1 0 0,0 1 0,0-1-1,0 0 1,0 0 0,0 1 0,1-1 0,-1 1 0,0-1 0,0 1-1,0-1 1,0 1 0,0 0 0,0 0 0,-1-1 0,1 1 0,0 0-1,0 0 1,0 0 0,-1 0 0,1 0 0,0 0 0,-1 0 0,1 0 0,-1 0-1,1 0 1,-1 0 0,0 0 0,1 1 0,-1-1 0,0 0 0,0 0-1,0 1-4,0 1 21,1-1 0,-1 1 0,0 0 0,0-1-1,-1 1 1,1-1 0,0 1 0,-1-1-1,0 1 1,1-1 0,-1 1 0,0-1 0,0 1-1,0-1 1,-2 2-21,1-2 26,0 0 1,1 0-1,-1-1 0,0 1 0,0-1 0,0 1 1,-1-1-1,1 0 0,0 1 0,0-1 1,-1 0-1,1-1 0,-1 1 0,1 0 0,-1-1 1,1 1-1,-1-1 0,1 0 0,-1 0 0,1 0 1,-1 0-1,1 0 0,-1-1 0,1 1 0,-1-1 1,1 0-1,-1 1 0,1-1 0,0 0 0,-1 0 1,1-1-1,0 1 0,0 0 0,0-1 1,0 1-1,0-1 0,0 0 0,0 0 0,1 0 1,-1 0-1,0 0 0,1 0 0,0 0 0,-1 0 1,1 0-1,0-1 0,0 1 0,1-1 0,-1 1 1,0 0-1,1-1 0,-1 1 0,1-1 0,0 0 1,0 1-1,0-1 0,0 1 0,0-1 1,1 1-1,-1-1 0,1 1 0,-1-1 0,1 1 1,0 0-1,0-1 0,2-1-26,-3 3 0,0 0-1,1 0 1,-1-1 0,1 1-1,-1 0 1,1 0 0,-1 0 0,1 0-1,0 1 1,-1-1 0,1 0-1,0 0 1,0 0 0,0 1-1,0-1 1,0 0 0,0 1 0,0-1-1,0 1 1,0-1 0,0 1-1,0-1 1,0 1 0,0 0-1,0-1 1,1 1 0,-1 0 0,0 0-1,0 0 1,0 0 0,0 0-1,0 0 1,1 0 0,-1 0-1,0 1 1,0-1 0,0 0 0,0 1-1,0-1 1,0 1 0,0-1-1,0 1 1,0 0 0,0-1-1,0 1 1,0 0 0,0 0 0,2 1-1,-1 1 0,0-1-1,0 1 1,0-1 0,0 1 0,0 0 0,0 0-1,-1 0 1,1 0 0,-1 0 0,0 0 0,0 0-1,0 1 1,0-1 0,0 3 1,-1-4 7,1 0-1,-1 0 1,0 0 0,0 0-1,0 0 1,0 0 0,0 0-1,0 0 1,0 0 0,-1 0 0,1-1-1,-1 1 1,1 0 0,-1 0-1,0 0 1,0 0 0,0-1-1,0 1 1,0 0 0,0-1 0,0 1-1,-1-1 1,1 1 0,0-1-1,-1 0 1,1 0 0,-1 1-1,0-1 1,1 0 0,-1 0 0,0-1-1,0 1 1,1 0 0,-1 0-1,0-1 1,0 1 0,0-1-1,0 0 1,0 1 0,0-1-1,0 0 1,0 0 0,0-1 0,0 1-1,0 0 1,0 0 0,0-1-7,0 0 9,-1 1 0,1-1 0,-1 0 1,1 1-1,0-1 0,-1 0 0,1-1 0,0 1 1,0 0-1,0-1 0,0 1 0,0-1 1,0 0-1,1 1 0,-1-1 0,0 0 0,1 0 1,-1 0-1,1 0 0,0-1 0,0 1 1,0 0-1,0 0 0,0-1 0,0 1 0,1-1 1,-1 1-1,1 0 0,-1-1 0,1 1 0,0-1 1,0 1-1,0-1 0,1 1 0,-1-3-9,0 4 0,1 0 0,-1 1 0,0-1 0,0 0-1,0 0 1,1 1 0,-1-1 0,0 0-1,1 0 1,-1 1 0,1-1 0,-1 0 0,1 1-1,-1-1 1,1 0 0,-1 1 0,1-1-1,0 1 1,-1-1 0,1 1 0,0-1 0,-1 1-1,1-1 1,0 1 0,0 0 0,-1 0 0,1-1-1,0 1 1,0 0 0,0 0 0,0 0 0,1 0-2,0 0 1,0 1-1,0-1 0,1 1 1,-1-1-1,0 1 1,-1 0-1,1 0 1,0 0-1,0 0 1,0 0-1,0 1 0,-1-1 2,3 2 0,0 0-1,0 0 0,-1 0 0,1 1 0,-1-1 0,0 1 1,0 0-1,0 0 0,-1 0 0,0 0 0,2 5 1,-3-8 3,-1 1-1,0 0 1,0-1-1,0 1 0,-1-1 1,1 1-1,0-1 0,0 1 1,-1-1-1,1 1 1,-1-1-1,0 1 0,1-1 1,-1 1-1,0-1 0,0 0 1,0 1-1,0-1 1,0 0-1,0 0 0,0 0 1,0 0-1,0 0 0,-1 0 1,1 0-1,0 0 1,-1 0-1,1-1 0,-1 1 1,1 0-1,0-1 1,-1 0-1,0 1 0,1-1 1,-1 0-1,1 1 0,-1-1 1,1 0-1,-1 0 1,1 0-1,-1-1 0,0 1 1,1 0-3,-2 0 9,1 0 1,0 0-1,0 0 1,0 0-1,0 0 1,0-1-1,0 1 1,0-1 0,0 1-1,0-1 1,0 0-1,0 0 1,1 0-1,-1 0 1,0 0-1,0 0 1,1 0-1,-1-1 1,1 1 0,-1 0-1,1-1 1,-1 0-1,1 1 1,0-1-1,0 0 1,0 1-1,0-1 1,0 0-1,0 0 1,1 0 0,-1 0-1,0 0 1,1 0-1,-1-1-9,3 1-97,1 0 0,-1 1 0,0-1 0,0 1 0,1-1 0,-1 1 0,1 0 0,-1 0 0,1 0 0,0 0 0,-1 1 0,1-1-1,0 1 1,0-1 0,-1 1 0,1 0 0,0 0 0,0 1 0,-1-1 0,1 0 0,0 1 0,0 0 97,-2 0-2310</inkml:trace>
  <inkml:trace contextRef="#ctx0" brushRef="#br1" timeOffset="21">7073 1321 1128,'0'-2'942,"-1"1"-1,1-1 1,-1 1 0,1-1-1,0 1 1,-1-1-1,1 0 1,0 1 0,0-1-1,0 1 1,0-1-1,0 1 1,1-1 0,-1 0-942,0 1 376,1-1 0,-1 1 1,0 0-1,0 0 0,0-1 1,0 1-1,0 0 0,0-1 1,0 1-1,-1 0 0,1 0 1,0-1-1,-1 1 0,1 0 1,-1 0-1,1 0 0,-1-1-376,0 0 6,0 1-1,0 0 0,1 0 1,-1-1-1,0 1 0,1 0 1,-1-1-1,1 1 1,-1 0-1,1-1 0,0 1 1,0-1-1,0 1 0,-1 0 1,1-1-1,1 1 0,-1-1 1,0 1-1,0-1 0,0 1 1,1 0-1,-1-1 0,1 1 1,-1 0-1,1-1-5,1-1 1,-1 1 1,1-1-1,0 1 0,0 0 1,1 0-1,-1 0 0,0 0 1,1 0-1,-1 0 0,1 1 1,2-2-2,2-1-3,0 1 0,1 0 0,0 0 0,0 1 0,0 0 0,0 0 0,2 0 3,-9 2 1,0 1-1,0-1 0,0 0 0,1 1 0,-1-1 0,0 0 1,0 1-1,0-1 0,0 1 0,0 0 0,0-1 1,-1 1-1,1 0 0,0 0 0,0-1 0,0 1 0,-1 0 1,1 0-1,0 0 0,-1 0 0,1 0 0,0 0 0,-1 0 1,0 0-1,1 0 0,-1 0 0,0 0 0,1 0 0,-1 0 1,0 1-1,0-1 0,0 0 0,0 0 0,0 0 0,0 0 1,0 0-1,0 1 0,-7 40 17,7-41-16,-1 1-1,0 0 1,1-1-1,-1 1 0,0-1 1,0 0-1,0 1 1,0-1-1,0 0 0,0 1 1,0-1-1,-1 0 1,1 0-1,0 0 0,-1 0 0,1-1 9,1 1 0,-1-1-1,1 0 1,-1 0-1,1 0 1,-1 0 0,1 0-1,-1 0 1,1 0-1,-1 0 1,1 0 0,0 0-1,-1 0 1,1 0-1,-1 0 1,1-1 0,-1 1-1,1 0 1,-1 0-1,1 0 1,0-1 0,-1 1-1,1 0 1,-1-1-1,1 1 1,0 0 0,-1-1-1,1 1 1,0 0-1,-1-1 1,1 1-9,-1-2 15,0 0 0,0 0 0,0 0 0,1 0 0,-1 0 0,1 0 0,-1 0 0,1 0 0,0 0 0,-1 0-1,1 0 1,0 0 0,1 0 0,-1 0 0,0 0 0,0 0 0,1 0 0,-1 0 0,1 0 0,0 0 0,0 0 0,0 0-15,0 1-1,-1-1 0,1 1 0,1 0-1,-1 0 1,0 0 0,0 0 0,0 0 0,1 0 0,-1 0 0,0 0-1,1 0 1,-1 0 0,1 1 0,-1-1 0,1 1 0,-1-1 0,1 1 0,-1-1-1,1 1 1,-1 0 0,1 0 0,0 0 0,-1 0 0,1 0 0,0 0 1,-1 0 5,0 0 1,0 0 0,-1 0 0,1 0-1,0 0 1,-1 1 0,1-1 0,0 0-1,0 0 1,-1 0 0,1 1 0,0-1-1,-1 0 1,1 1 0,-1-1 0,1 1-1,0-1 1,-1 1 0,1-1-1,-1 1 1,1-1 0,-1 1 0,1-1-1,-1 1 1,0 0 0,1-1 0,-1 1-1,0 0 1,1-1 0,-1 1 0,0 0-1,0-1 1,0 1 0,0 0 0,0 0-1,0-1 1,1 1 0,-2 0 0,1 0-1,0-1 1,0 1 0,0 0-1,0-1 1,0 1 0,-1 0 0,1-1-1,0 1 1,0 0 0,-1-1 0,1 1-6,0-1 17,0 0 1,0 0 0,0-1 0,0 1 0,1 0-1,-1-1 1,0 1 0,0 0 0,0-1-1,0 1 1,0 0 0,0-1 0,0 1-1,0-1 1,0 1 0,0 0 0,0-1 0,0 1-1,0 0 1,-1-1 0,1 1 0,0 0-1,0-1 1,0 1 0,0 0 0,0 0 0,-1-1-1,1 1 1,0 0 0,0-1 0,-1 1-1,1 0 1,0 0 0,0 0 0,-1-1-1,1 1 1,0 0 0,-1 0 0,1 0 0,0 0-1,-1-1 1,1 1 0,0 0 0,-1 0-1,1 0 1,0 0 0,-1 0 0,1 0 0,0 0-1,-1 0 1,1 0 0,0 0-18,4-2-1,0 0-1,0 1 1,0 0 0,1-1-1,-1 1 1,0 0 0,1 1-1,-1-1 1,1 1 0,-1 0-1,1 0 1,-1 1 0,1-1-1,-1 1 1,1 0-1,-1 0 1,0 0 0,2 2 1,-5-3 1,0 1 0,1-1 1,-1 1-1,-1 0 0,1-1 1,0 1-1,0 0 0,0 0 1,0 0-1,0 0 0,-1 0 1,1 0-1,0 0 0,-1 0 1,1 0-1,-1 0 0,1 0 1,-1 0-1,0 0 0,1 0 1,-1 1-1,0-1 0,0 0 1,0 0-1,0 0 0,0 1 1,0-1-1,0 0 0,0 0 1,0 0-1,-1 1 0,1-1 1,0 0-1,-1 0 0,1 0 1,-1 0-1,1 0 0,-1 0 1,0 0-1,1 0-1,-3 4 13,1-1 0,-1 1-1,1-1 1,-1 0 0,0 0 0,-1 0 0,1 0 0,-1 0-13,4-5 27,1 0 0,0 0 1,0 0-1,0 0 0,-1 1 1,1-1-1,-1 0 0,1 0 1,-1-1-1,1 1 0,-1 0 1,1 0-1,-1 0 0,0 0 1,0 0-1,1 0 0,-1 0 0,0-1 1,0 1-1,0 0 0,0 0 1,0 0-1,-1 0 0,1-1 1,0 1-1,-1 0 0,1 0 1,0 0-1,-1 0 0,1 0 0,-1 0 1,0 0-1,1 0 0,-1 0 1,0 0-1,1 0 0,-1 0 1,0 1-1,0-1 0,0 0 1,0 1-1,0-1 0,0 0 1,0 1-1,0-1 0,0 1 0,0-1 1,0 1-1,0 0 0,0-1 1,-1 1-1,1 0 0,0 0 1,0 0-1,0 0 0,0 0 1,-1 0-1,1 0 0,0 0 0,0 1 1,0-1-1,0 0 0,0 1 1,0-1-1,0 1 0,0-1 1,-1 1-28,4-3-156,0 1 0,1-1 0,-1 0 0,1 1 1,-1-1-1,1 1 0,0 0 0,-1 0 0,1 0 1,0 0-1,0 1 0,0-1 0,0 1 0,-1 0 0,2 0 156,-1-1-263,28-4-1803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8:25.695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277 40 4977,'2'-2'789,"15"-13"6264,-16 15-6980,0 1-1,0-1 0,-1 1 0,1-1 0,0 1 1,0-1-1,0 1 0,-1 0 0,1-1 0,0 1 1,-1 0-1,1 0 0,0 0 0,-1-1 0,1 1 1,-1 0-1,1 0 0,-1 0 0,0 0 0,1 0 1,-1 0-1,0 0 0,0 0 0,0 0 0,0 0 0,0 0-72,3 6 144,0 1 0,1-1 0,-1 0 0,1 0-1,1-1 1,4 6-144,-6-7 94,1 0 0,-1-1 0,0 1 0,0 0 0,-1 0 0,1 1 0,-1-1 0,0 0 0,-1 1 0,1-1 0,-1 1 0,0 0 0,0 4-94,15 158 3509,23 97-3509,-21-158 630,-4 2 1,-4 33-631,-2 218 992,-7-262-833,-8 227 274,0-35-79,1-161 179,-20 115-533,0-4 395,22-183-304,-36 707 800,34-550-727,1-42 71,12 104-235,8 0 250,10 97 164,-12-252-250,27 210 186,-28-265-274,-2-15 38,-3 0 1,-1 0-1,-3 1 1,-2-1 0,-2 1-115,-5 23 387,2-1 1,4 1-1,5 23-387,-4-95 14,3 30 127,0 1-1,-3 0 1,-1 0-1,-1 0 1,-5 29-141,5-62 38,0 1 0,1-1 1,-1 1-1,0-1 1,0 1-1,0-1 1,0 0-1,-1 0 0,1 1 1,0-1-1,-1 0 1,1 0-1,0 0 1,-2 0-39,-2 3-372,18-5-3586,22-4-37</inkml:trace>
  <inkml:trace contextRef="#ctx0" brushRef="#br0" timeOffset="1">407 6282 6241,'-1'-1'180,"-1"1"0,1-1 0,0 0 0,-1 1 0,1-1 0,-1 1 0,1-1 0,0 1 0,-1 0 0,1 0 0,-1-1 0,1 1 0,-1 0 0,1 0 0,-1 1 0,1-1 0,-1 0 0,1 0 0,0 1 0,-1-1 0,1 1 0,-1-1 0,1 1 0,0 0 0,-1-1 0,1 1 0,0 0 0,0 0 0,0 0 0,-1 1-180,1-1 491,1-1-78,51 25 2633,-27-19-2614,1-1 0,-1 0 0,1-2 0,0-1 0,18-1-432,139-8 1322,-38-1-855,13 6 159,479 8 741,161 20-795,-385-18-252,1279 27 293,-1317-16-575,-35 0 0,353 9 62,371 4 746,-680-23-779,509 26 58,-745-28-76,22-8-49,68 3 39,157 3 75,-334-5-75,-41-2 6,-19-1 37,-32-10 17,20 9-122,-134-41 53,-72-25 3,160 52-26,33 11-11,1-1-1,-19-10 5,89 25-88,190 46 35,71 19 30,-234-51 17,-2 3 0,0 3 0,10 9 6,-69-31-1,-2 1 0,1 0 1,-1 0-1,0 1 0,0 1 1,-1-1-1,0 2 0,2 1 1,-9-7 1,0-1 0,-1 0 0,1 0 1,0 1-1,-1-1 0,0 1 0,1 0 0,-1-1 0,0 1 0,0 0 0,-1-1 0,1 1 0,-1 0 0,1 0 0,-1 0 0,0 0 1,0 0-1,0 0 0,0-1 0,-1 1 0,1 0 0,-1 0 0,1 0 0,-1 0 0,0-1 0,0 1 0,-1 0 0,1-1 0,0 1 0,-1-1 1,0 0-1,1 1 0,-1-1 0,0 0 0,0 0 0,-2 1-1,-4 5 54,-1 0 1,-1-1-1,1 0 0,-1 0 1,-1-1-1,1-1 0,-1 0 1,0 0-1,0-1 0,0 0 1,0-1-1,-1 0-54,-34 6 167,0-2 0,-23 0-167,-2 1 41,60-7-393,-67 14 1833,43 0-1642,6 8-3332,11-4 443</inkml:trace>
  <inkml:trace contextRef="#ctx0" brushRef="#br0" timeOffset="2">38 399 3377,'-2'0'259,"1"0"493,-1 1 0,0-1 0,0 0 0,0 0 0,0 0 0,0 0 0,0 0 0,1 0 0,-1-1 0,0 1 1,0 0-1,0-1 0,0 0 0,1 1 0,-1-1 0,0 0 0,1 0 0,-3-1-752,7-14 3579,13-14-4611,92-136 1938,-75 120-283,1 2 1,32-31-624,-65 73 36,1 1 1,0-1 0,0 1 0,0 0 0,0 0-1,1 0 1,-1 0 0,0 0 0,0 0 0,1 1-1,-1-1 1,0 1 0,1-1 0,-1 1 0,1 0-1,-1 0 1,0 0 0,1 0 0,-1 0 0,1 1-1,-1-1 1,0 1 0,1-1 0,-1 1 0,0 0-1,0 0 1,0 0 0,0 0 0,1 1-37,11 6 349,-1 0 1,0 1 0,-1 1-1,5 5-349,6 3 162,49 31 1157,-72-53-2970,2 3-672</inkml:trace>
  <inkml:trace contextRef="#ctx0" brushRef="#br0" timeOffset="3">1405 4325 24,'-33'14'1496,"25"-13"-2337,8 1 458</inkml:trace>
  <inkml:trace contextRef="#ctx0" brushRef="#br0" timeOffset="4">1221 4196 712,'-20'-14'12232,"11"10"-7622,8 6-1925,71 44-1925,-38-16-692,16 16 472,53 38-540,-54-41 460,-47-42-427,1-1-1,-1 0 1,1 0-1,-1 0 0,1 0 1,-1 0-1,1 0 1,-1 0-1,1 0 1,-1 0-1,1 0 0,-1 0 1,0 0-1,1 0 1,-1 0-1,1-1 0,-1 1 1,1 0-1,-1 0 1,1 0-1,-1-1 1,0 1-1,1 0 0,-1-1 1,0 1-1,1 0 1,-1-1-1,0 1 0,1 0-32,1-5-1034,-6 2-5274,1 3 2542</inkml:trace>
  <inkml:trace contextRef="#ctx0" brushRef="#br0" timeOffset="5">1417 4159 368,'1'-13'1894,"0"5"2072,-4 10 3210,-4 17-6398,0 0-1,1 0 1,0 1-1,-1 14-777,4-15 61,-2 1-1,-1-1 1,0 0-1,-1 0 1,-2 1-61,-30 52 1150,-36 50-1150,57-89 447,19-30-103,10-20-251,161-284 655,-92 170-237,-82 126-180,0 7-3690,0-1 752</inkml:trace>
  <inkml:trace contextRef="#ctx0" brushRef="#br0" timeOffset="6">2552 3207 560,'-2'-1'972,"1"1"0,-1 0 0,0 0 0,1 0 0,-1 0 0,1 0 0,-1 0 0,1 1 0,-1-1 0,1 0 0,-1 1 0,1-1 0,-1 1 0,1 0 0,-1-1 0,1 1-972,1 0 208,0-1 0,0 1 0,0-1 0,0 1 0,1-1 0,-1 1 0,0-1 0,0 1 0,0-1 0,1 1 0,-1-1 0,0 1 0,1-1 0,-1 1 0,0-1 0,1 0 0,-1 1 0,0-1 0,1 0 0,-1 1 0,1-1 0,-1 0 0,1 0 0,-1 1 0,1-1 0,-1 0 0,1 0 0,-1 0-208,52 20 888,9-15-438,-52-5-546,1 0 0,-1 1 0,1 0 0,-1 0 1,1 1-1,-1 0 0,0 1 0,4 1 96,0 12-4035,-2 4 1030</inkml:trace>
  <inkml:trace contextRef="#ctx0" brushRef="#br0" timeOffset="7">2764 3063 424,'0'0'314,"1"0"0,-1 0 1,0-1-1,0 1 0,0 0 0,0 0 0,0-1 0,0 1 0,0 0 0,0-1 1,0 1-1,0 0 0,0-1 0,0 1 0,0 0 0,0 0 0,0-1 1,0 1-1,0 0 0,0-1 0,0 1 0,0 0 0,-1 0 0,1-1 1,0 1-1,0 0 0,0 0 0,0-1 0,-1 1 0,1 0 0,0 0 1,0-1-1,0 1 0,-1 0 0,1 0 0,0 0 0,-1 0 0,1-1 0,0 1 1,0 0-1,-1 0-314,-8 12 4688,-10 26-3527,17-36-535,-13 35-149,11-25-253,-1 0-1,0 0 0,-1 0 1,0-1-1,-1 0 1,-1 0-1,0-1 0,-5 7-223,-2 0 290,1 0-1,2 2 0,0-1 0,0 2 0,-3 9-289,3-5 433,-2 0-1,0-1 1,-7 6-433,5-8 410,14-18-6720,4-4 1546</inkml:trace>
  <inkml:trace contextRef="#ctx0" brushRef="#br0" timeOffset="8">3583 501 2449,'-10'-13'12527,"3"17"-5497,6-3-6868,1 1 0,-1 0-1,1-1 1,0 1 0,0 0 0,0-1-1,0 1 1,0 0 0,0-1 0,0 1-1,0 0 1,1-1 0,-1 1 0,1-1-1,-1 1 1,1 0 0,0 0-162,4 8 90,1-1 0,0 1-1,0-2 1,1 1 0,0-1 0,0 0 0,1 0-1,0-1 1,0 0 0,1 0 0,0-1 0,1 1-90,42 28 333,-22-16-147,-1 2 0,-1 1 1,3 4-187,6 11 272,-37-37-5347,-1 0 1284</inkml:trace>
  <inkml:trace contextRef="#ctx0" brushRef="#br0" timeOffset="9">3864 622 4441,'36'-82'2750,"-28"50"3939,-8 31-5094,0 1-324,-1 2 1771,-7 12-2380,1 0-385,-20 42 2314,-16 22-2591,34-64 289,0 1 0,-1-2 1,-1 1-1,0-1 0,-1-1 0,0 0 1,-12 9-290,20-19 48,1 1 0,-1-1 1,0 0-1,0 0 1,0 0-1,0-1 0,0 1 1,-4 0-49,-10 0-2534,16-2-362</inkml:trace>
  <inkml:trace contextRef="#ctx0" brushRef="#br0" timeOffset="10">4881 2165 584,'0'0'635,"-22"1"16833,10-1-12189,22 2-5147,-1 0 0,1 1-1,-1-1 1,0 2 0,0-1-1,0 1 1,0 1 0,4 2-132,23 11 231,-15-9-95,-12-5-34,0 0-1,0-1 1,0 0 0,0 0-1,1-1 1,-1 0 0,1-1-1,3 1-101,-13-2-374,-3-1-6117,2 0 2263</inkml:trace>
  <inkml:trace contextRef="#ctx0" brushRef="#br0" timeOffset="11">5019 2125 2288,'2'-17'945,"-1"14"-617,-1 0 0,1 0 0,-1 0 0,0 0 0,0 0 0,0 0 0,0 0 0,0 0-1,-1 0 1,0-1 0,1 1 0,-1 0-328,-3 2 8226,-1 9-5334,-2 10-2358,7-17-150,-17 41 1706,-1-1 1,-13 19-2091,4-9 1423,15-29-955,-2-1 0,0 0 0,-7 4-468,2 1 231,19-26 985,9-5-4926,11-1 966</inkml:trace>
  <inkml:trace contextRef="#ctx0" brushRef="#br0" timeOffset="12">6539 2507 2016,'0'0'1749,"-2"0"15600,8 0-16915,1 0 1,-1 1 0,1 0-1,-1 0 1,0 1-1,1 0 1,-1 0 0,4 2-435,7 5 217,-1 0 0,0 2 0,-1-1 0,3 4-217,-5-3 52,1-1 0,0-1-1,1 0 1,0-1-1,5 2-51,-19-10 6,0 0 0,0 1-1,0-1 1,0 0 0,0 0-1,0 0 1,0 0-1,0 0 1,0 0 0,0 0-1,0 0 1,0 0-1,0-1 1,0 1 0,0 0-1,0-1 1,0 1-1,0 0 1,0-1 0,0 1-1,0-1 1,0 0-6,3-2-3988,-1 0-4185,-1 2 2503</inkml:trace>
  <inkml:trace contextRef="#ctx0" brushRef="#br0" timeOffset="13">6823 2480 5401,'-6'-3'583,"1"0"-1,0 1 1,-1 0 0,1 0-1,-1 0 1,1 1 0,-1-1-1,0 1 1,0 1-1,-5-1-582,11 1 57,-2 1 166,0-1-1,1 0 1,-1 1 0,0 0 0,1-1 0,-1 1 0,0 0-1,1 0 1,-1 0 0,1 0 0,-1 0 0,1 0 0,-1 0 0,1 0-1,0 1 1,0-1 0,0 1 0,0-1 0,0 1-223,-17 25 2774,18-27-2753,-60 119 5447,45-102-5219,13-16-191,1 0 0,-1 0-1,1 0 1,-1 0 0,1 0-1,0 1 1,-1-1 0,1 0-1,0 1 1,0-1 0,0 1-1,0-1 1,0 1 0,1 0-1,-1-1 1,0 1 0,1 0-1,-1 0 1,1-1 0,-1 1-1,1 1-57,5-2-2879,12-1 369</inkml:trace>
  <inkml:trace contextRef="#ctx0" brushRef="#br0" timeOffset="14">7895 721 864,'0'0'640,"-1"-1"0,0 0-1,0 1 1,1-1 0,-1 1-1,0 0 1,0-1 0,1 1 0,-1 0-1,0-1 1,0 1 0,0 0-1,0 0 1,0 0 0,0 0-1,1 0 1,-1 0 0,0 0 0,0 0-1,0 0 1,0 0 0,0 0-1,0 0-639,-4 8 7726,10 2-6601,105 92 1417,-107-98-2536,13 13 65,0 0 0,-1 2 1,8 13-72,-17-24 30,1 0 1,0 0-1,0 0 1,1-1 0,0 0-1,0 0 1,1-1-1,-1 0 1,1-1-1,1 0 1,3 2-31,-13-7 15,0 0 0,0 0-1,1 0 1,-1 0 0,0 0 0,0 0 0,0 0-1,0 0 1,1 0 0,-1 0 0,0 0 0,0 0 0,0 0-1,0 0 1,1 0 0,-1 0 0,0 0 0,0 0 0,0 0-1,0 0 1,1 0 0,-1 0 0,0 0 0,0 0 0,0-1-1,0 1 1,1 0 0,-1 0 0,0 0 0,0 0-1,0 0 1,0 0 0,0-1 0,0 1 0,0 0 0,1 0-1,-1 0 1,0 0 0,0-1 0,0 1 0,0 0 0,0 0-1,0 0 1,0 0 0,0-1 0,0 1 0,0 0 0,0 0-1,0 0 1,0 0 0,0-1 0,0 1 0,0 0-1,0 0 1,0 0 0,0 0 0,0-1 0,0 1 0,-1 0-1,1 0 1,0 0 0,0 0 0,0-1 0,0 1 0,0 0-1,0 0 1,0 0 0,-1 0-15,-3-9-1005,2 6-3299,-1 0 291</inkml:trace>
  <inkml:trace contextRef="#ctx0" brushRef="#br0" timeOffset="15">8143 776 1248,'1'-1'808,"-1"0"0,0-1-1,0 1 1,1-1-1,-1 1 1,0-1 0,0 1-1,-1-1 1,1 1-1,0-1 1,0 1 0,-1-1-1,1 1 1,-1 0 0,1-1-1,-1 1 1,1 0-1,-1-1 1,0 1 0,0 0-1,0 0 1,0 0 0,0-1-808,-13 8 4218,-9 17-4706,-10 16 1374,2 2-1,1 2 1,0 5-886,2-1 1192,-25 30-1192,43-63 227,-1-1 0,0 0 0,-1 0 1,-1-2-1,0 0 0,0 0 0,-9 4-227,4-8 753,18-7-824,-1 0 0,1 0 0,0 0 0,-1 0 0,1 0 0,0 1 0,-1-1 0,1 0 0,-1 0 0,1 0 0,0 0 0,-1 0 0,1 0 0,0-1 0,-1 1 0,1 0 0,0 0 0,-1 0 0,1 0 0,-1 0 0,1 0 1,0-1-1,0 1 0,-1 0 0,1 0 0,0-1 0,-1 1 0,1 0 0,0 0 0,0-1 0,-1 1 0,1 0 0,0-1 0,0 1 0,0 0 0,-1-1 0,1 1 0,0 0 0,0-1 0,0 1 0,0 0 0,0-1 0,0 1 0,0-1 71,23-5-10316,-14 4 5243</inkml:trace>
  <inkml:trace contextRef="#ctx0" brushRef="#br1" timeOffset="16">1925 3592 864,'-8'5'10596,"0"6"-5196,8-10-5301,0 0 1,-1 0 0,1 0-1,-1 1 1,1-2 0,0 1-1,-1 0 1,0 0 0,1 0 0,-1 0-1,0 0 1,1 0 0,-1 0-1,0-1 1,0 1 0,1 0-1,-1-1 1,0 1 0,0-1-1,0 1 1,0-1 0,0 1 0,0-1-1,0 1 1,0-1 0,0 0-1,0 0 1,0 0 0,-1 0-1,1 1 1,0-1 0,0 0 0,0-1-1,0 1 1,0 0 0,0 0-1,0 0 1,0-1 0,0 1-1,0 0 1,0-1-100,0 1 2,1-1-1,0 1 1,-1-1-1,1 1 1,0 0 0,0-1-1,-1 1 1,1-1-1,0 1 1,0-1 0,0 1-1,-1-1 1,1 1-1,0-1 1,0 1-1,0-1 1,0 1 0,0-1-1,0 1 1,0-1-1,0 1 1,0-1-1,1 1 1,-1-1 0,0 1-1,0-1 1,0 1-1,0 0 1,1-1-1,-1 1 1,0-1 0,0 1-1,1-1 1,-1 1-1,0 0 1,1-1 0,-1 1-1,1 0 1,-1-1-1,0 1 1,1 0-1,-1 0 1,1-1 0,-1 1-1,1 0-1,22-17-8,-22 16 10,38-21 0,-38 22-2,0-1 1,1 1-1,-1 0 1,0 0-1,0 0 1,0 0-1,0-1 1,0 2-1,0-1 1,0 0-1,0 0 1,0 0-1,0 0 1,0 1-1,0-1 1,0 0-1,0 1 1,0-1-1,0 1 1,0-1-1,0 1 1,0 0-1,0-1 1,-1 1-1,1 0 1,0-1-1,0 1 1,-1 0-1,1 0 1,0 0-1,-1 0 1,1 0-1,-1 0 1,1 0-1,-1 0 1,0 0-1,1 0 1,-1 0-1,0 0 1,0 0-1,0 0 1,0 1-1,2 2 5,-1 1 0,-1-1 0,1 1 0,-1-1 0,0 1 0,0-1 0,0 1 0,-1 3-5,1-6 12,-1 0 0,0 0-1,1 0 1,-1 0 0,0 0-1,0 0 1,0 0 0,0 0 0,-1-1-1,1 1 1,0 0 0,-1-1-1,1 1 1,-1-1 0,1 0-1,-1 1 1,0-1 0,0 0 0,1 0-1,-1 0 1,0 0 0,0-1-1,0 1 1,0 0 0,0-1 0,0 1-1,0-1 1,0 0 0,-1 0-1,0 0-11,1 0 30,0 0-1,1 0 0,-1-1 1,0 0-1,0 1 1,1-1-1,-1 0 0,1 1 1,-1-1-1,1 0 0,-1 0 1,1-1-1,-1 1 0,1 0 1,0 0-1,-1-1 1,1 1-1,0 0 0,0-1 1,0 1-1,0-1 0,1 0 1,-1 1-1,0-1 0,1 0 1,-1 1-1,1-1 1,-1 0-1,1 0 0,0 1 1,-1-1-1,1 0 0,0 0 1,1 0-1,-1 0-29,0-1 10,0-1-1,0 1 0,1-1 1,0 1-1,0-1 1,0 1-1,0 0 0,0 0 1,0-1-1,1 1 1,0 0-1,-1 0 0,1 0 1,0 1-1,1-1 1,-1 0-1,0 1 1,1-1-1,-1 1 0,1 0 1,0 0-1,0 0 1,0 0-1,2 0-9,-3 1 0,0 0 0,0 0 0,0 1 0,0-1 0,1 1 0,-1-1-1,0 1 1,0 0 0,0 0 0,1 0 0,-1 0 0,0 0 0,0 1 0,0-1 0,1 1 0,-1-1 0,0 1 0,0 0-1,0 0 1,0 0 0,0 0 0,0 0 0,0 0 0,-1 1 0,1-1 0,0 1 0,-1-1 0,1 1 0,-1 0 0,1-1-1,-1 1 1,0 0 0,0 0 0,0 0 0,0 0 0,0 0 0,0 0 0,0 1 0,16 48 11,-17-49-9,1 0 0,-1 0 0,0 1 0,0-1 0,0 0 1,0 1-1,0-1 0,-1 0 0,1 1 0,-1-1 0,1 0 0,-1 0 0,0 1 0,0-1 0,0 0 1,0 0-1,0 0 0,-1 0 0,1 0 0,0 0 0,-1-1 0,0 1-2,2-1 2,-1 0 0,1-1-1,-1 1 1,0-1-1,1 0 1,-1 1 0,1-1-1,-1 1 1,0-1 0,0 0-1,1 0 1,-1 1 0,0-1-1,1 0 1,-1 0 0,0 0-1,0 0 1,1 0 0,-1 0-1,0 0 1,0 0 0,1 0-1,-1 0 1,0 0 0,0 0-1,1 0 1,-1-1 0,0 1-1,1 0 1,-1-1-2,-17-19 175,0-31 396,16 20-375,2 30-195,0 0 1,0 0-1,0 1 1,0-1-1,0 0 0,0 0 1,0 0-1,1 0 1,-1 1-1,0-1 0,0 0 1,1 0-1,-1 1 0,1-1 1,-1 0-1,1 0 1,-1 1-1,1-1 0,-1 1 1,1-1-1,-1 0 1,1 1-1,0-1 0,-1 1 1,1-1-1,0 1 0,0 0 1,-1-1-1,1 1 1,0 0-1,0-1 0,0 1 1,0 0-2,0 0-7,7 10 8,-3 1 3,-1 0 0,0 0 0,0 0 0,-1 0 0,0 1 0,-1 3-4,-1-14 2,-1 0 0,0 0 0,0 0-1,1 0 1,-1 0 0,0 0-1,0 1 1,0-1 0,0 0 0,0 0-1,0 0 1,-1 0 0,1 0-1,0 0 1,-1 1 0,1-1 0,0 0-1,-1 0 1,0 0 0,1 0-1,-1 0 1,1 0 0,-1 0-1,0-1 1,0 1 0,1 0 0,-1 0-1,0 0 1,0-1 0,0 1-1,0 0 1,0-1 0,0 1 0,0-1-1,0 1 1,0-1 0,0 0-1,-1 1 1,1-1 0,0 0 0,0 0-1,-1 0-1,0 0 5,1 0-1,-1 0 1,0-1 0,0 1-1,1 0 1,-1-1-1,0 0 1,1 1-1,-1-1 1,1 0-1,-1 0 1,1 0 0,-1 0-1,1 0 1,-1 0-1,1 0 1,0-1-1,0 1 1,0 0 0,-1-1-1,1 1 1,1-1-1,-1 1 1,-1-2-5,2 2 36,0 0 0,-1 0 1,1 0-1,0 0 0,-1 0 1,1 0-1,0 0 0,0-1 0,0 1 1,0 0-1,0 0 0,0 0 1,0 0-1,0 0 0,1 0 0,-1-1 1,0 1-1,1 0 0,-1 0 1,1 0-1,-1 0 0,1 0 0,0 0 1,-1 0-1,1 0 0,0 1 1,-1-1-1,2 0-36,18-13-2862,8 0 716</inkml:trace>
  <inkml:trace contextRef="#ctx0" brushRef="#br1" timeOffset="17">3759 2269 3433,'38'40'2852,"-38"-39"-2735,0-1 0,0 0 0,1 0 0,-1 1-1,0-1 1,0 0 0,1 0 0,-1 1 0,0-1 0,0 0-1,0 1 1,0-1 0,1 0 0,-1 1 0,0-1-1,0 0 1,0 1 0,0-1 0,0 0 0,0 1 0,0-1-1,0 1 1,0-1 0,0 0 0,0 1 0,0-1-1,0 0 1,0 1 0,-1-1 0,1 0 0,0 1 0,0-1-1,0 0 1,0 1 0,-1-1 0,1 0 0,0 1-1,0-1 1,-1 0 0,1 0 0,0 1 0,0-1 0,-1 0-1,1 0 1,0 0 0,-1 1 0,1-1 0,0 0-1,-1 0 1,1 0 0,0 0 0,-1 0 0,1 0 0,0 0-1,-1 0 1,1 0 0,0 0 0,-1 0 0,1 0-1,-1 0 1,1 0-117,-25 1 2202,23-1-1608,-14 1 561,13 0-1020,-1 0-1,0-1 1,1 1 0,-1-1 0,0 0 0,1 0-1,-1 0 1,1-1 0,-1 1 0,0-1 0,1 0 0,-1 0-1,1 0 1,-1-1 0,1 1 0,-1-1-135,4 1 6,0 0 1,0 1-1,0-1 1,0 1 0,0-1-1,1 0 1,-1 1-1,0-1 1,0 0-1,1 1 1,-1-1-1,0 1 1,1-1-1,-1 1 1,0-1 0,1 1-1,-1-1 1,1 1-1,-1-1 1,1 1-1,-1-1 1,1 1-1,-1 0 1,1-1-1,0 1 1,-1 0 0,1-1-7,20-11-10,-18 10 24,55-28 8,-58 30-21,1-1 1,-1 1 0,0 0 0,1 0 0,-1-1 0,0 1 0,1 0 0,-1 0 0,1 0-1,-1 0 1,1 0 0,-1 0 0,0-1 0,1 1 0,-1 0 0,1 0 0,-1 1 0,1-1 0,-1 0-1,1 0 1,-1 0 0,0 0 0,1 0 0,-1 0 0,1 0 0,-1 1 0,0-1 0,1 0-1,-1 0 1,0 1 0,1-1 0,-1 0 0,0 0 0,1 1 0,-1-1 0,0 0 0,1 1-2,3 19 49,-4-16-6,0-1 0,-1 1 0,1-1 0,-1 1 1,1-1-1,-1 1 0,0-1 0,0 0 0,-1 1 0,1-1 0,-1 0-43,2-2 32,-1 0-1,1-1 1,-1 1-1,1-1 1,-1 1-1,1-1 1,-1 1-1,1-1 1,-1 1-1,0-1 1,1 1-1,-1-1 1,0 0-1,0 1 1,1-1-1,-1 0 1,0 0 0,0 0-1,1 0 1,-1 1-1,0-1 1,0 0-1,0 0-31,-3-11 288,3 10-286,1 0 0,0 1 0,0-1 0,0 0 0,0 1 0,0-1 0,0 0 0,0 1 0,0-1 0,0 0 0,0 1 0,0-1 0,0 0 0,0 1 0,0-1 0,1 0 0,-1 1 0,0-1 1,1 1-1,-1-1 0,0 0 0,1 1 0,-1-1 0,1 1 0,-1-1 0,1 1 0,-1-1 0,1 1 0,-1 0 0,1-1 0,-1 1 0,1-1 0,0 1-2,-1 1 11,1 0 0,0 1-1,-1-1 1,1 0 0,0 0-1,-1 1 1,0-1 0,1 0-1,-1 1 1,0-1 0,1 0-1,-1 1 1,0-1 0,0 1-1,0-1 1,0 0 0,-1 1-1,1-1 1,0 1 0,0-1-1,-1 0 1,1 1 0,-1-1-1,1 0 1,-1 0-1,0 1 1,0-1 0,1 0-1,-1 0 1,0 0 0,0 0-1,0 0-9,0 0 24,1 0 0,-1-1 1,1 1-1,-1 0 0,1-1 1,-1 1-1,1-1 0,-1 1 1,1-1-1,-1 1 1,0-1-1,1 0 0,-1 1 1,0-1-1,0 0 0,1 1 1,-1-1-1,0 0 0,0 0 1,1 1-1,-1-1 1,0 0-1,0 0 0,0 0 1,1 0-1,-1 0 0,0 0 1,0-1-1,0 1 0,1 0 1,-1 0-1,0 0 1,0-1-1,1 1 0,-1 0 1,0-1-1,1 1 0,-1-1 1,0 1-1,1-1 1,-1 1-1,1-1 0,-1 1 1,1-1-1,-1 0 0,1 1 1,-1-1-1,1 0 0,-1 1 1,1-1-1,0 0 1,0 0-1,-1 1 0,1-1-25,0 0 0,-1 1 0,1-1 0,0 1 0,0-1 1,0 1-1,-1-1 0,1 0 0,0 1 0,0-1 0,0 1 0,0-1 0,0 1 0,0-1 0,0 0 0,0 1 0,0-1 0,0 1 0,0-1 0,0 1 0,1-1 0,-1 1 1,0-1-1,0 0 0,1 1 0,-1-1 0,0 1 0,0 0 0,1-1 0,-1 1 0,1-1 0,-1 1 0,0-1 0,1 1 0,-1 0 0,1-1 0,-1 1 0,1 0 0,-1 0 0,1-1 1,-1 1-1,1 0 0,-1 0 0,1 0 0,0-1 0,-1 1 0,1 0 0,-1 0 0,1 0 0,-1 0 0,1 0 0,0 0 0,-1 0 0,1 1 0,1-1 2,0 0-1,-1 0 0,1 0 0,0 0 0,0 1 1,-1-1-1,1 1 0,-1-1 0,1 1 1,0 0-1,-1-1 0,1 1 0,-1 0 1,1 0-1,-1 0 0,0 0 0,1 0 1,-1 1-1,1 0-1,1 4 3,-1-1-1,0 0 1,0 1 0,-1 0-1,1-1 1,-1 1 0,-1 0-1,1 0 1,-1 0 0,0 0-1,0 0 1,0 0-3,-1-4 11,0-1 0,1 0 0,-1 0 0,0 0 0,0 0 0,0 0 0,0 0 0,0 0 0,0 0 0,0 0 0,0 0 0,0 0 0,0-1 1,-1 1-1,1 0 0,0-1 0,0 1 0,-1-1 0,1 1 0,0-1 0,-1 0 0,1 0 0,0 1 0,-1-1 0,1 0 0,-1 0 0,1 0 0,0 0 0,-1-1 0,1 1 0,0 0 0,-1-1 0,1 1 0,-1-1-11,-45-13 572,40 10-400,0-1 0,1 0 0,0 0 1,0 0-1,0-1 0,-4-6-172,9 11 16,-1 0 0,1-1-1,0 1 1,0 0 0,0-1 0,0 1-1,0-1 1,0 1 0,0-1 0,0 0-1,1 1 1,-1-1 0,0 0 0,1 1 0,0-1-1,-1 0 1,1 0 0,0 0 0,0 1-1,0-1 1,0 0 0,0 0 0,0 0-1,1 1 1,-1-1 0,0 0 0,1 1-1,0-1 1,-1 0 0,1 1 0,0-1 0,1-1-17,-2 2 2,1 1-1,-1-1 1,1 0-1,0 1 0,-1-1 1,1 1-1,0-1 1,0 1-1,-1-1 0,1 1 1,0 0-1,0-1 0,0 1 1,-1 0-1,1 0 1,0 0-1,0-1 0,0 1 1,0 0-1,-1 0 1,1 0-1,0 0 0,0 0 1,0 1-1,0-1 0,0 0 1,-1 0-1,1 1 1,1-1-1,0 1 0,-1 1 0,1-1 1,0 0-1,0 1 1,-1 0-1,1-1 1,0 1-1,-1 0 0,0 0 1,1 0-1,0 1 0,1 3 2,0 1-1,0-1 1,0 1-1,-1 0 1,0 0 0,0-1-1,0 3-1,-1-5 6,-1 1-1,0-1 0,0 0 1,0 0-1,-1 0 1,1 0-1,-1 0 0,0 0 1,0 1-6,1-4 2,0-1 0,-1 0 1,1 1-1,0-1 0,0 0 1,0 0-1,0 1 1,-1-1-1,1 0 0,0 0 1,0 1-1,-1-1 0,1 0 1,0 0-1,0 0 0,-1 1 1,1-1-1,0 0 0,0 0 1,-1 0-1,1 0 0,0 0 1,-1 0-1,1 1 1,0-1-1,-1 0 0,1 0 1,0 0-1,-1 0 0,1 0 1,0 0-1,-1 0 0,1 0 1,0-1-1,-1 1 0,1 0-2,-18-17 83,16 14-238,-19-31 333,15 19-2724,6 12-19</inkml:trace>
  <inkml:trace contextRef="#ctx0" brushRef="#br1" timeOffset="18">5953 1665 352,'-7'12'8828,"4"11"-5046,-1 5-1649,3-21-1857,-2 0-1,1-1 1,-1 1 0,0-1-1,0 1 1,0-1-1,-1 0 1,0 0 0,0 0-1,-1-1 1,0 0-1,0 1 1,0-2-1,0 1 1,-1-1 0,0 1-1,-2 0-275,8-5 46,0 0-1,0 0 0,-1 1 1,1-1-1,0 0 0,-1 0 1,1 1-1,0-1 0,-1 0 1,1 0-1,-1 0 0,1 0 1,0 0-1,-1 0 0,1 1 1,-1-1-1,1 0 0,0 0 1,-1 0-1,1 0 0,-1-1 1,1 1-1,0 0 0,-1 0 0,1 0 1,0 0-1,-1 0 0,1 0 1,-1 0-1,1-1 0,0 1 1,-1 0-1,1 0 0,0-1-45,3-12 517,16-16-512,-18 29 10,3-7-14,2 0 1,-1 1-1,1 0 0,0 1 0,0-1 1,3-1-2,3-3 1,-11 9-1,0 0 0,0 0 1,1 0-1,-1 0 0,0 0 0,0 0 0,1 0 0,-1 0 0,0 0 0,1 1 0,-1-1 0,1 1 0,-1-1 1,1 1-1,-1 0 0,1-1 0,-1 1 0,1 0 0,-1 0 0,1 0 0,-1 0 0,2 0 0,-2 1 0,0-1 0,0 1 0,0 0 0,0 0 0,0-1 0,0 1 0,0 0 0,0 0 0,0 0 0,0 0-1,-1 0 1,1 0 0,0 0 0,-1 0 0,1 1 0,-1-1 0,1 0 0,-1 0 0,1 0 0,-1 1 0,2 3 3,-1 0 0,0 1 1,-1-1-1,1 0 0,-1 1 1,0-1-1,0 0 0,0 1 0,-1-1 1,0 2-4,-1-4 13,1 0 1,-1-1 0,0 1 0,1-1-1,-1 1 1,0-1 0,0 1 0,-1-1-1,1 0 1,0 0 0,-1 0-1,0-1 1,1 1 0,-1 0 0,0-1-1,-1 1-13,2-1 29,0 0 0,0 0 0,0-1-1,0 1 1,0-1 0,0 1 0,0-1-1,0 1 1,0-1 0,0 0 0,0 0-1,0 0 1,0 0 0,0-1-1,0 1 1,0 0 0,0-1 0,0 1-1,0-1 1,0 0 0,1 0 0,-1 0-1,0 0 1,0 0 0,1 0 0,-2-1-29,2 0 7,0 0 1,0 0-1,0 0 1,0 0 0,1 0-1,-1 0 1,1 0 0,0-1-1,-1 1 1,1 0 0,0 0-1,0 0 1,0-1 0,1 1-1,-1 0 1,0 0 0,1 0-1,0 0 1,-1 0 0,1 0-1,0 0 1,0 0 0,0 0-1,0 0 1,0 0-1,1 0 1,-1 1 0,1-1-1,-1 0 1,1 1 0,-1-1-1,1 1 1,0 0 0,0 0-1,0 0 1,-1-1 0,1 2-1,0-1 1,0 0 0,1 0-1,-1 1 1,0-1-8,1 1 0,0 0 1,-1 0-1,1 0 1,-1 1-1,1-1 1,-1 1-1,1 0 1,-1-1-1,1 1 1,-1 0-1,1 1 1,-1-1-1,0 0 1,0 1-1,0-1 1,1 1-1,-1-1 1,-1 1-1,1 0 1,0 0-1,0 0 1,-1 0-1,1 0 1,-1 1-1,0 0 1,0 0 0,0 0 0,-1 0 0,1 0 0,-1 1 0,1-1 0,-1 0 0,0 0 0,-1 1 0,1-1 1,0 0-1,-1 0 0,0 0 0,0 1 0,0-1 0,0 0 0,0 0 0,-1 0 0,-1 2-1,3-5 8,0 1 1,0-1-1,0 1 1,-1-1-1,1 1 0,0-1 1,0 1-1,-1-1 1,1 1-1,0-1 1,-1 1-1,1-1 0,-1 0 1,1 1-1,-1-1 1,1 0-1,0 1 0,-1-1 1,1 0-1,-1 0 1,0 1-1,1-1 1,-1 0-1,1 0 0,-1 0 1,1 0-1,-1 0 1,1 1-1,-1-1 0,0 0 1,1-1-1,-1 1 1,1 0-1,-1 0 1,1 0-1,-1 0 0,1 0 1,-1 0-1,0-1 1,1 1-1,-1 0 0,1 0 1,0-1-1,-1 1 1,1 0-1,-1-1 1,1 1-1,-1-1 0,1 1 1,0 0-1,-1-1 1,1 1-1,0-1 0,-1 1 1,1-1-1,0 1 1,0-1-1,-1 1 0,1-1 1,0 1-1,0-1 1,0 0-1,0 0-8,-1 1 6,1-1 0,0 0 0,-1 1 0,1-1 0,0 0 0,-1 0 1,1 1-1,0-1 0,0 0 0,0 0 0,-1 1 0,1-1 0,0 0 0,0 0 0,0 1 0,0-1 0,1 0 0,-1 0 0,0 1 0,0-1 0,0 0 0,1 0 0,-1 1 0,0-1 1,1 0-1,-1 1 0,0-1 0,1 0 0,-1 1 0,1-1 0,-1 0 0,1 1 0,-1-1 0,1 1 0,0-1 0,-1 1 0,1 0 0,0-1 0,-1 1 0,1-1 0,0 1 0,-1 0 0,1 0 1,0-1-1,0 1 0,-1 0 0,1 0 0,0 0 0,0 0-6,0 0 37,-1 0 3,-5-2 2589,4 1-6073,0 0 1491</inkml:trace>
  <inkml:trace contextRef="#ctx0" brushRef="#br1" timeOffset="19">7126 1306 504,'13'-8'268,"-1"4"7669,-16 7 699,-10 2-7260,-21-2-394,34-3-972,1 0 0,-1 0 0,1 0 1,-1 0-1,0 0 0,1 0 0,-1 0 0,1 0 1,-1 0-1,0 0 0,1 0 0,-1 0 0,1 0 0,-1-1 1,0 1-1,1 0 0,-1 0 0,1-1 0,-1 1 0,1 0 1,-1-1-1,1 1 0,-1-1 0,1 1 0,-1 0 0,1-1 1,0 1-1,-1-1 0,1 1 0,0-1 0,-1 1 1,1-1-1,0 0 0,0 1 0,-1-1 0,1 1 0,0-1 1,0 0-1,0 1 0,0-1 0,0 1 0,0-1 0,0 0 1,0 1-1,0-1 0,0 1 0,0-1 0,0 0 0,0 1 1,1-1-1,-1 1 0,0-1 0,0 0 0,1 1-10,0-2 4,0 1 0,0 0 0,0 0 0,0 0 0,1 0 0,-1-1-1,0 2 1,1-1 0,-1 0 0,1 0 0,-1 0 0,1 1 0,-1-1-1,1 1 1,-1-1 0,1 1 0,0 0 0,-1-1 0,1 1 0,0 0-1,-1 0 1,1 0 0,0 0-4,-1 0 15,-1 0 0,1 0 0,-1 0 0,1 0 0,0 0 0,-1 0 0,1 0 0,-1 0 0,1 0 0,-1 0 0,1 0 0,0 1 0,-1-1-1,1 0 1,-1 0 0,1 0 0,-1 1 0,1-1 0,-1 0 0,1 1 0,-1-1 0,1 0 0,-1 1 0,0-1 0,1 1 0,-1-1 0,0 1 0,1-1 0,-1 1 0,0-1 0,1 1 0,-1-1 0,0 1 0,0-1 0,0 1-1,1-1 1,-1 1 0,0 0 0,0-1 0,0 1 0,0-1 0,0 1 0,0-1 0,0 1 0,0 0 0,-1-1 0,1 1 0,0-1 0,0 1 0,0-1 0,0 1 0,-1-1 0,1 1 0,0-1 0,-1 1 0,1-1 0,0 1 0,-1 0-15,1-1 27,0 1 0,0-1 0,-1 0 0,1 1 1,0-1-1,0 1 0,0-1 0,-1 1 1,1-1-1,0 0 0,-1 1 0,1-1 0,0 1 1,-1-1-1,1 0 0,0 1 0,-1-1 1,1 0-1,-1 0 0,1 1 0,-1-1 0,1 0 1,-1 0-1,1 0 0,-1 0 0,1 1 1,-1-1-1,1 0 0,-1 0 0,1 0-27,-1-12 202,1 11-203,-1 0 1,1 1-1,0-1 1,0 1 0,0-1-1,0 1 1,0-1-1,0 0 1,0 1 0,1-1-1,-1 1 1,0-1-1,0 1 1,0-1-1,1 1 1,-1-1 0,0 0-1,0 1 1,1 0-1,-1-1 1,0 1-1,1-1 1,-1 1 0,1-1-1,-1 1 1,1 0-1,-1-1 1,0 1 0,1 0-1,-1-1 1,1 1-1,0 0 1,-1 0-1,1 0 1,-1-1 0,1 1-1,-1 0 1,1 0-1,-1 0 1,1 0-1,0 0 1,-1 0 0,1 0-1,-1 0 1,1 0-1,-1 0 1,1 0-1,0 1 1,-1-1 0,1 0-1,-1 0 1,1 1 0,-1-1 5,0 0-1,1 1 1,-1-1 0,0 0 0,0 1 0,0-1-1,0 1 1,0-1 0,0 0 0,0 1 0,0-1-1,0 1 1,0-1 0,0 1 0,0-1 0,0 0-1,0 1 1,0-1 0,0 1 0,0-1 0,0 0-1,0 1 1,-1-1 0,1 1 0,0-1 0,0 0-1,0 1 1,-1-1 0,1 0 0,0 1 0,0-1 0,-1 0-1,1 0 1,0 1 0,-1-1 0,1 0 0,-1 0-1,1 1 1,0-1 0,-1 0-5,-5 3 148,7-6-79,-1 3-62,0 0 5,1 6-157,0-3-7705,0-1 2582</inkml:trace>
  <inkml:trace contextRef="#ctx0" brushRef="#br1" timeOffset="20">9063 212 648,'-3'-1'11978,"-4"0"-5878,-4 0-4089,-8 1-3893,7 0 3058,11 1-1165,1-1 0,-1 0 0,0 0 0,1 0 0,-1 0 0,0 0 1,1 0-1,-1 0 0,1 0 0,-1 0 0,0-1 0,1 1 0,-1 0 0,0 0 0,1-1 0,-1 1 0,1 0 1,-1 0-1,1-1 0,-1 1 0,1-1 0,-1 1 0,1 0 0,-1-1 0,1 1 0,-1-1 0,1 1 0,0-1 0,-1 0 1,1 1-1,0-1 0,-1 1 0,1-1 0,0 1 0,0-1 0,0 0 0,-1 1 0,1-1 0,0 0 0,0 1 1,0-1-1,0 0 0,0 1 0,0-1 0,0 1 0,1-1 0,-1 0 0,0 1 0,0-1 0,0 0 0,1 1 1,-1-1-1,0 1 0,1-1 0,-1 1 0,0-1 0,1 1 0,-1-1 0,1 1 0,-1-1 0,1 1-11,1-4 3,1 1-1,-1 0 0,1 0 0,0 0 0,0 1 1,0-1-1,1 1 0,-1-1 0,1 1-2,1-1 8,1 1 0,0 0 0,0-1 0,0 2 0,0-1 0,1 1 0,3-1-8,-5 2 7,-4-1-2,1 1 0,-1 0-1,0 0 1,0 0 0,0 0 0,1 0 0,-1 0 0,0 1 0,0-1-1,0 0 1,0 0 0,0 1 0,1-1 0,-1 1 0,0-1 0,0 1-1,0-1 1,0 1 0,0 0 0,0 0 0,-1-1 0,1 1 0,0 0-1,0 0 1,0 0 0,-1 0 0,1 0 0,0 0 0,-1 0 0,1 0 0,-1 0-1,1 0 1,-1 0 0,0 0 0,1 1 0,-1-1 0,0 0 0,0 0-1,0 1-4,0 1 21,1-1 0,-1 1 0,0 0 0,0-1-1,-1 1 1,1-1 0,0 1 0,-1-1-1,0 1 1,1-1 0,-1 1 0,0-1 0,0 1-1,0-1 1,-2 2-21,1-2 26,0 0 1,1 0-1,-1-1 0,0 1 0,0-1 0,0 1 1,-1-1-1,1 0 0,0 1 0,0-1 1,-1 0-1,1-1 0,-1 1 0,1 0 0,-1-1 1,1 1-1,-1-1 0,1 0 0,-1 0 0,1 0 1,-1 0-1,1 0 0,-1-1 0,1 1 0,-1-1 1,1 0-1,-1 1 0,1-1 0,0 0 0,-1 0 1,1-1-1,0 1 0,0 0 0,0-1 1,0 1-1,0-1 0,0 0 0,0 0 0,1 0 1,-1 0-1,0 0 0,1 0 0,0 0 0,-1 0 1,1 0-1,0-1 0,0 1 0,1-1 0,-1 1 1,0 0-1,1-1 0,-1 1 0,1-1 0,0 0 1,0 1-1,0-1 0,0 1 0,0-1 1,1 1-1,-1-1 0,1 1 0,-1-1 0,1 1 1,0 0-1,0-1 0,2-1-26,-3 3 0,0 0-1,1 0 1,-1-1 0,1 1-1,-1 0 1,1 0 0,-1 0 0,1 0-1,0 1 1,-1-1 0,1 0-1,0 0 1,0 0 0,0 1-1,0-1 1,0 0 0,0 1 0,0-1-1,0 1 1,0-1 0,0 1-1,0-1 1,0 1 0,0 0-1,0-1 1,1 1 0,-1 0 0,0 0-1,0 0 1,0 0 0,0 0-1,0 0 1,1 0 0,-1 0-1,0 1 1,0-1 0,0 0 0,0 1-1,0-1 1,0 1 0,0-1-1,0 1 1,0 0 0,0-1-1,0 1 1,0 0 0,0 0 0,2 1-1,-1 1 0,0-1-1,0 1 1,0-1 0,0 1 0,0 0 0,0 0-1,-1 0 1,1 0 0,-1 0 0,0 0 0,0 0-1,0 1 1,0-1 0,0 3 1,-1-4 7,1 0-1,-1 0 1,0 0 0,0 0-1,0 0 1,0 0 0,0 0-1,0 0 1,0 0 0,-1 0 0,1-1-1,-1 1 1,1 0 0,-1 0-1,0 0 1,0 0 0,0-1-1,0 1 1,0 0 0,0-1 0,0 1-1,-1-1 1,1 1 0,0-1-1,-1 0 1,1 0 0,-1 1-1,0-1 1,1 0 0,-1 0 0,0-1-1,0 1 1,1 0 0,-1 0-1,0-1 1,0 1 0,0-1-1,0 0 1,0 1 0,0-1-1,0 0 1,0 0 0,0-1 0,0 1-1,0 0 1,0 0 0,0-1-7,0 0 9,-1 1 0,1-1 0,-1 0 1,1 1-1,0-1 0,-1 0 0,1-1 0,0 1 1,0 0-1,0-1 0,0 1 0,0-1 1,0 0-1,1 1 0,-1-1 0,0 0 0,1 0 1,-1 0-1,1 0 0,0-1 0,0 1 1,0 0-1,0 0 0,0-1 0,0 1 0,1-1 1,-1 1-1,1 0 0,-1-1 0,1 1 0,0-1 1,0 1-1,0-1 0,1 1 0,-1-3-9,0 4 0,1 0 0,-1 1 0,0-1 0,0 0-1,0 0 1,1 1 0,-1-1 0,0 0-1,1 0 1,-1 1 0,1-1 0,-1 0 0,1 1-1,-1-1 1,1 0 0,-1 1 0,1-1-1,0 1 1,-1-1 0,1 1 0,0-1 0,-1 1-1,1-1 1,0 1 0,0 0 0,-1 0 0,1-1-1,0 1 1,0 0 0,0 0 0,0 0 0,1 0-2,0 0 1,0 1-1,0-1 0,1 1 1,-1-1-1,0 1 1,-1 0-1,1 0 1,0 0-1,0 0 1,0 0-1,0 1 0,-1-1 2,3 2 0,0 0-1,0 0 0,-1 0 0,1 1 0,-1-1 0,0 1 1,0 0-1,0 0 0,-1 0 0,0 0 0,2 5 1,-3-8 3,-1 1-1,0 0 1,0-1-1,0 1 0,-1-1 1,1 1-1,0-1 0,0 1 1,-1-1-1,1 1 1,-1-1-1,0 1 0,1-1 1,-1 1-1,0-1 0,0 0 1,0 1-1,0-1 1,0 0-1,0 0 0,0 0 1,0 0-1,0 0 0,-1 0 1,1 0-1,0 0 1,-1 0-1,1-1 0,-1 1 1,1 0-1,0-1 1,-1 0-1,0 1 0,1-1 1,-1 0-1,1 1 0,-1-1 1,1 0-1,-1 0 1,1 0-1,-1-1 0,0 1 1,1 0-3,-2 0 9,1 0 1,0 0-1,0 0 1,0 0-1,0 0 1,0-1-1,0 1 1,0-1 0,0 1-1,0-1 1,0 0-1,0 0 1,1 0-1,-1 0 1,0 0-1,0 0 1,1 0-1,-1-1 1,1 1 0,-1 0-1,1-1 1,-1 0-1,1 1 1,0-1-1,0 0 1,0 1-1,0-1 1,0 0-1,0 0 1,1 0 0,-1 0-1,0 0 1,1 0-1,-1-1-9,3 1-97,1 0 0,-1 1 0,0-1 0,0 1 0,1-1 0,-1 1 0,1 0 0,-1 0 0,1 0 0,0 0 0,-1 1 0,1-1-1,0 1 1,0-1 0,-1 1 0,1 0 0,0 0 0,0 1 0,-1-1 0,1 0 0,0 1 0,0 0 97,-2 0-2310</inkml:trace>
  <inkml:trace contextRef="#ctx0" brushRef="#br1" timeOffset="21">7073 1321 1128,'0'-2'942,"-1"1"-1,1-1 1,-1 1 0,1-1-1,0 1 1,-1-1-1,1 0 1,0 1 0,0-1-1,0 1 1,0-1-1,0 1 1,1-1 0,-1 0-942,0 1 376,1-1 0,-1 1 1,0 0-1,0 0 0,0-1 1,0 1-1,0 0 0,0-1 1,0 1-1,-1 0 0,1 0 1,0-1-1,-1 1 0,1 0 1,-1 0-1,1 0 0,-1-1-376,0 0 6,0 1-1,0 0 0,1 0 1,-1-1-1,0 1 0,1 0 1,-1-1-1,1 1 1,-1 0-1,1-1 0,0 1 1,0-1-1,0 1 0,-1 0 1,1-1-1,1 1 0,-1-1 1,0 1-1,0-1 0,0 1 1,1 0-1,-1-1 0,1 1 1,-1 0-1,1-1-5,1-1 1,-1 1 1,1-1-1,0 1 0,0 0 1,1 0-1,-1 0 0,0 0 1,1 0-1,-1 0 0,1 1 1,2-2-2,2-1-3,0 1 0,1 0 0,0 0 0,0 1 0,0 0 0,0 0 0,2 0 3,-9 2 1,0 1-1,0-1 0,0 0 0,1 1 0,-1-1 0,0 0 1,0 1-1,0-1 0,0 1 0,0 0 0,0-1 1,-1 1-1,1 0 0,0 0 0,0-1 0,0 1 0,-1 0 1,1 0-1,0 0 0,-1 0 0,1 0 0,0 0 0,-1 0 1,0 0-1,1 0 0,-1 0 0,0 0 0,1 0 0,-1 0 1,0 1-1,0-1 0,0 0 0,0 0 0,0 0 0,0 0 1,0 0-1,0 1 0,-7 40 17,7-41-16,-1 1-1,0 0 1,1-1-1,-1 1 0,0-1 1,0 0-1,0 1 1,0-1-1,0 0 0,0 1 1,0-1-1,-1 0 1,1 0-1,0 0 0,-1 0 0,1-1 9,1 1 0,-1-1-1,1 0 1,-1 0-1,1 0 1,-1 0 0,1 0-1,-1 0 1,1 0-1,-1 0 1,1 0 0,0 0-1,-1 0 1,1 0-1,-1 0 1,1-1 0,-1 1-1,1 0 1,-1 0-1,1 0 1,0-1 0,-1 1-1,1 0 1,-1-1-1,1 1 1,0 0 0,-1-1-1,1 1 1,0 0-1,-1-1 1,1 1-9,-1-2 15,0 0 0,0 0 0,0 0 0,1 0 0,-1 0 0,1 0 0,-1 0 0,1 0 0,0 0 0,-1 0-1,1 0 1,0 0 0,1 0 0,-1 0 0,0 0 0,0 0 0,1 0 0,-1 0 0,1 0 0,0 0 0,0 0 0,0 0-15,0 1-1,-1-1 0,1 1 0,1 0-1,-1 0 1,0 0 0,0 0 0,0 0 0,1 0 0,-1 0 0,0 0-1,1 0 1,-1 0 0,1 1 0,-1-1 0,1 1 0,-1-1 0,1 1 0,-1-1-1,1 1 1,-1 0 0,1 0 0,0 0 0,-1 0 0,1 0 0,0 0 1,-1 0 5,0 0 1,0 0 0,-1 0 0,1 0-1,0 0 1,-1 1 0,1-1 0,0 0-1,0 0 1,-1 0 0,1 1 0,0-1-1,-1 0 1,1 1 0,-1-1 0,1 1-1,0-1 1,-1 1 0,1-1-1,-1 1 1,1-1 0,-1 1 0,1-1-1,-1 1 1,0 0 0,1-1 0,-1 1-1,0 0 1,1-1 0,-1 1 0,0 0-1,0-1 1,0 1 0,0 0 0,0 0-1,0-1 1,1 1 0,-2 0 0,1 0-1,0-1 1,0 1 0,0 0-1,0-1 1,0 1 0,-1 0 0,1-1-1,0 1 1,0 0 0,-1-1 0,1 1-6,0-1 17,0 0 1,0 0 0,0-1 0,0 1 0,1 0-1,-1-1 1,0 1 0,0 0 0,0-1-1,0 1 1,0 0 0,0-1 0,0 1-1,0-1 1,0 1 0,0 0 0,0-1 0,0 1-1,0 0 1,-1-1 0,1 1 0,0 0-1,0-1 1,0 1 0,0 0 0,0 0 0,-1-1-1,1 1 1,0 0 0,0-1 0,-1 1-1,1 0 1,0 0 0,0 0 0,-1-1-1,1 1 1,0 0 0,-1 0 0,1 0 0,0 0-1,-1-1 1,1 1 0,0 0 0,-1 0-1,1 0 1,0 0 0,-1 0 0,1 0 0,0 0-1,-1 0 1,1 0 0,0 0-18,4-2-1,0 0-1,0 1 1,0 0 0,1-1-1,-1 1 1,0 0 0,1 1-1,-1-1 1,1 1 0,-1 0-1,1 0 1,-1 1 0,1-1-1,-1 1 1,1 0-1,-1 0 1,0 0 0,2 2 1,-5-3 1,0 1 0,1-1 1,-1 1-1,-1 0 0,1-1 1,0 1-1,0 0 0,0 0 1,0 0-1,0 0 0,-1 0 1,1 0-1,0 0 0,-1 0 1,1 0-1,-1 0 0,1 0 1,-1 0-1,0 0 0,1 0 1,-1 1-1,0-1 0,0 0 1,0 0-1,0 0 0,0 1 1,0-1-1,0 0 0,0 0 1,0 0-1,-1 1 0,1-1 1,0 0-1,-1 0 0,1 0 1,-1 0-1,1 0 0,-1 0 1,0 0-1,1 0-1,-3 4 13,1-1 0,-1 1-1,1-1 1,-1 0 0,0 0 0,-1 0 0,1 0 0,-1 0-13,4-5 27,1 0 0,0 0 1,0 0-1,0 0 0,-1 1 1,1-1-1,-1 0 0,1 0 1,-1-1-1,1 1 0,-1 0 1,1 0-1,-1 0 0,0 0 1,0 0-1,1 0 0,-1 0 0,0-1 1,0 1-1,0 0 0,0 0 1,0 0-1,-1 0 0,1-1 1,0 1-1,-1 0 0,1 0 1,0 0-1,-1 0 0,1 0 0,-1 0 1,0 0-1,1 0 0,-1 0 1,0 0-1,1 0 0,-1 0 1,0 1-1,0-1 0,0 0 1,0 1-1,0-1 0,0 0 1,0 1-1,0-1 0,0 1 0,0-1 1,0 1-1,0 0 0,0-1 1,-1 1-1,1 0 0,0 0 1,0 0-1,0 0 0,0 0 1,-1 0-1,1 0 0,0 0 0,0 1 1,0-1-1,0 0 0,0 1 1,0-1-1,0 1 0,0-1 1,-1 1-28,4-3-156,0 1 0,1-1 0,-1 0 0,1 1 1,-1-1-1,1 1 0,0 0 0,-1 0 0,1 0 1,0 0-1,0 1 0,0-1 0,0 1 0,-1 0 0,2 0 156,-1-1-263,28-4-1803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9:12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5792 1720,'0'-1'623,"-1"0"0,0 1 0,1-1 0,-1 0 0,0 0 0,1 0 0,-1 1-1,1-1 1,0 0 0,-1 0 0,1 0 0,0 0 0,-1 0 0,1 0 0,0 0 0,0 0-1,0 0 1,0 0 0,0 0 0,0 0-623,9-19 3020,33-19-2768,-15 20 104,1 0 1,27-13-357,43-21 359,62-30 247,26-10-88,-161 78-426,-1-1 1,18-16-93,20-12 143,-6 8 106,46-19-249,-65 34 82,-1-2 0,-1-1-1,21-20-81,-24 18 208,1 2 0,1 1-1,36-18-207,-54 34 36,0-1 1,-1-1-1,0 0 0,-1-1 0,0-1 0,-1 0 0,0 0 1,6-8-37,35-35 115,3 2 0,7 0-115,35-32 124,-65 50 22,-2 0-1,16-25-145,-20 25 158,2 0 1,1 2-1,1 1-158,-13 12 45,0 0 0,-1-1-1,-1-1 1,-1-1 0,-1 0 0,-1-1 0,-1-1 0,-1 0 0,-1-1-1,-1 0 1,-1-3-45,24-58 126,12-15-126,-17 38 45,-13 24 35,-3 0 0,-1-2 1,1-12-81,-1 5 172,-4 8-40,-2 0 1,-1-1-1,-2 0 0,-2 0 0,-2 1 0,-3-13-132,3 21 57,3 8-17,0 0 0,2 1 0,1-1 1,1 0-1,1 1 0,1 0 0,1 0 0,7-12-40,-2 1 59,-1-1 0,-2 0 1,0-7-60,18-76 131,-15 75-89,-3 0 1,0-12-43,-8 43 7,13-99 96,13-33-103,-20 110 3,2 0 0,1 1 0,1 0 0,2 1 0,2 1 0,7-10-3,-4 5 8,-1 0 1,-2-1-1,3-12-8,22-51 0,-10 31 10,-16 31-13,2 1 0,2 0-1,1 1 1,2 1 0,1 1 0,22-24 3,66-40 0,-105 93-3,0 1 0,0-1-1,1 1 1,-1 1 0,1-1 0,0 1 0,0 0 0,6-1 3,-4 1-1,-1-1-1,0 1 1,0-1-1,0 0 1,-1-1-1,2-1 2,8-5-1,1 1-1,1 1 0,-1 1 1,1 0-1,0 2 1,1 0-1,1 1 2,-13 2-5,2 0-1,0 0 0,0 0 0,1 1 0,-1 0 0,1 1 0,-1 0 0,1 0-1,-1 2 1,1-1 0,-1 1 0,1 1 0,-1-1 0,0 2 0,1 0 0,-1 0 0,0 1-1,6 3 7,78 45-7,-55-32 15,-1 1-1,-1 2 1,-1 1 0,-2 2-1,0 1 1,10 14-8,-25-19 10,0 1 0,-2 1 0,-1 0 0,-1 1 0,10 25-10,16 43 135,-3 4-135,-30-75 22,4 14 22,-1 0-1,-1 6-43,12 43 99,-4-34-45,-11-33-37,0 1 1,-1 0 0,-1 0 0,-1 0 0,0 5-18,1 26 46,2-1-1,2 0 0,10 25-45,8 76 227,-8-82 386,23 57-613,-26-80 109,-13-34-75,1 0-1,0 0 0,0 0 0,1 0 1,1-1-1,-1 0 0,2 0 0,0 0 1,0-1-1,8 8-33,-2-3 76,-10-10-44,1 0 0,0-1 1,-1 1-1,1-1 1,0 0-1,1 0 1,-1 0-1,1 0 0,-1-1 1,5 2-33,-7-3 4,1 1-1,0 0 1,-1 0 0,0 0-1,1 0 1,-1 0 0,0 0-1,0 1 1,0-1 0,0 1-1,0-1 1,-1 1 0,1 0-1,-1 0 1,1 2-4,0-1 3,-1-1 1,1 0-1,-1 0 1,1 0-1,0 0 1,0 0-1,1 0 1,-1 0-1,0-1 1,1 1-1,0-1 1,0 0-1,-1 0 1,1 0-4,4 3 3,0-1 0,-1 1 1,0 1-1,0-1 0,-1 1 0,1 0 1,-1 0-4,20 20 9,-7-9-5,-3-4 5,0 0 0,0-1 1,11 7-10,16 9 6,-30-19-3,-1-1 0,2 0 0,-1-1 0,1 0 0,0-1 0,0 0 0,1-1 0,-1-1 0,5 1-3,-7-3 0,-1 2 0,1-1-1,-1 1 1,0 1 0,-1 0 0,1 0-1,-1 1 1,0 0 0,4 3 0,-5-2 1,0-1 1,1-1 0,0 1-1,0-1 1,1-1-1,-1 0 1,1 0-1,0-1 1,0 0 0,2 0-2,82 1 0,-71-4 1,0 1-1,0 1 1,18 3-1,-30-3 2,0-2-1,1 1 1,-1-1-1,0-1 1,0 0-1,7-2-1,-4 1 2,-1 1-1,1 0 1,-1 1-1,7 0-1,67 13 3,44 3 2,104-11 19,-209-6-11,-1-1 1,0-1-1,1-1 1,14-5-14,42-6 91,-60 9-39,0 0 0,-1-1 0,0 0-1,0-2 1,2-2-52,-14 7 20,1-3 6,0 1-1,0-1 1,-1-1-1,1 0 1,-2 0 0,1-1-1,-1 0-25,19-18 50,54-58 64,-55 56-75,2 1 0,10-9-39,17-13 43,46-56-43,2-2 31,25-19-5,-103 95-17,-3-2 0,0-1-1,-3 0 1,-1-1-1,10-29-8,-23 55 3,16-41 11,3 1 0,2 1 0,2 1 0,13-14-14,-2 4 0,-30 43 1,0 1 0,1 0 0,0 0 0,1 2 0,1-1 0,0 1 0,0 1 0,2-1-1,5-4 2,-1-1 1,0-1-1,-1 0 0,-2-1 1,1-1-1,2-8-2,38-46 3,-31 46 2,-1-2 0,-2-1 0,-2 0 0,0-2 0,-2 0 0,-2-1 0,-1-1 0,-1 0 0,-3-1 0,0-2-5,60-217 54,-64 233-53,1 0 0,1 1 0,2-1 0,0 2-1,1 0 1,1 0 0,7-8-1,36-60 2,-42 66 1,1 1-1,1 0 1,4-3-3,34-45 0,-17 17 7,3 2-1,5-2-6,25-30 21,-60 67-18,-1 0 1,0 0 0,-2-1 0,1 1-1,-2-2 1,4-13-4,26-57 16,21 2-8,-30 37-5,2 2 0,2 1-1,14-13-2,-39 51 2,2-1-1,0 0-1,-1-1 1,0-1-1,0 1 1,-1-1-1,0 0 0,-1 0 1,0-1-1,-1 1 1,0-1-1,0 0 1,-1 0-1,-1-2 0,-2 11-74,0 1 1,1-1-1,-1 0 0,0 0 0,0 1 0,1-1 1,-1 1-1,1-1 0,0 0 0,-1 1 0,1-1 1,0 1-1,0-1 0,0 1 0,0 0 0,0-1 74,19-7-8524,-11 5 2354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9:32.8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4807 400,'-2'-1'568,"1"0"0,0 1 1,0-1-1,0 0 0,0 0 0,0 0 0,0 0 0,0 0 0,0 0 1,0 0-1,0 0 0,0-1 0,1 1 0,-1 0 0,0-1 1,1 0-569,-4-26 3631,5 17-3246,0 0-1,1 1 0,0-1 0,1 1 0,0-2-384,2-5 87,6-19 432,2-1 0,1 2 1,11-20-520,22-30 977,-26 44-506,2 0 0,2 1 1,27-33-472,13-9 527,-23 29-5,22-20-522,-39 43 178,-1-1 0,-1-1-1,-2-1 1,14-31-178,-18 31 93,1 1 0,2 1-1,1 1 1,1 1 0,20-20-93,-10 19 58,-10 11-15,-2-2-1,0 0 1,-1-1 0,-1-1 0,-1-1-43,3-4 65,1 1 1,1 1-1,25-22-65,-17 17 34,92-113 142,-16 40 52,49-34-228,62-59 170,-175 159-113,1 2-1,32-20-56,32-24 35,-44 31 41,56-30-76,-14 10 16,-21 8 9,-4-4-1,-2-3 1,4-11-25,-31 32 57,36-24-57,-34 28 38,28-30-38,59-52 18,-121 108-16,0 0 0,1 2 0,1 0 0,4 0-2,35-27 0,18-12 24,2 3 0,2 4-1,2 4 1,2 3 0,77-24-24,-135 53 48,-1-2 1,26-16-49,-28 14 23,1 2-1,0 1 1,3 0-23,175-73 153,-80 31-88,-22 10-38,-28 11 60,74-22-87,-101 39 27,-1-2-1,0-3-26,68-27 49,-3 12-8,62-23 23,-118 39-42,1 3 1,0 3-1,18-2-22,-44 10 5,54-18 13,-60 15-5,1 2 0,0 0 0,8 1-13,-7 0 19,0 0 0,0-2 0,-1 0 0,0-2 0,16-9-19,-11 5 24,0 2-1,1 0 1,5 2-24,309-82 105,-28 9-34,-172 47 98,29 2-169,93-21 126,-107 19-90,1 7 1,83-2-37,-126 26 10,88-9 31,-126 9 83,21 2-124,36-1 58,-32 1-19,-50 2 26,54-8-65,-42 2 15,34 2-15,18-2 81,-109 1-5,-12 6-2555,0 1-311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9:47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1 116 5401,'34'30'2497,"-31"-25"7437,-1-7-6809,7-2-3724,18-5 777,0-1 0,-1-1 1,-1-2-1,0 0 0,0-2 1,-2-1-1,20-16-178,-32 19 103,-20 5 9,-35 4-56,42 4-52,-23-1-7,1 1 1,-24 4 2,43-3 17,-1-1 1,0 1 0,0 0 0,1 1-1,-1 0 1,1-1 0,-1 2-1,1-1 1,0 1 0,0-1 0,0 1-1,0 1 1,0-1 0,1 1-1,-1 0 1,1 0 0,0 0-18,3-1 29,-1-1 1,1 1 0,0 0-1,0 0 1,1 0 0,-1 0-1,0 0 1,1 0 0,0 0-1,0 0 1,0 0 0,0 0-1,0 0 1,0 0-1,1 0 1,0 0 0,-1 0-1,1 0 1,0-1 0,0 1-1,1 0 1,-1 0 0,1-1-1,-1 1 1,1-1 0,0 1-1,0-1 1,0 0 0,0 0-1,0 0 1,1 1-30,9 8 175,0 1 0,1-2 0,0 1 0,14 7-175,-15-10 105,0-1-1,0-1 1,1 0 0,0 0 0,0-1 0,0-1 0,0 0-1,1-1 1,9 1-105,-13-3-115,-1-1-1,1 0 0,0-1 0,-1 1 0,1-2 1,2 0 115,0-1-964,-1 0 0,0-1 0,1-1 0,-2 1 0,7-5 964,8-3-4223,0 1-129</inkml:trace>
  <inkml:trace contextRef="#ctx0" brushRef="#br0" timeOffset="1710.99">490 133 3913,'0'-8'521,"-1"-33"2280,1 40-2562,-1-1 0,1 1-1,0 0 1,0-1 0,-1 1-1,1 0 1,-1 0 0,1 0 0,-1-1-1,1 1 1,-1 0 0,0 0-1,0 0 1,1 0 0,-1 0 0,0 0-1,0 0 1,0 0 0,0 1-1,0-1 1,0 0 0,0 1-1,0-1 1,-1 0 0,1 1 0,0-1-1,0 1 1,0 0 0,-1-1-239,1 1 165,1 0 0,-1 0 1,1 0-1,0 0 0,-1 0 1,1 0-1,-1 0 0,1 0 0,-1 0 1,1 0-1,0 1 0,-1-1 1,1 0-1,0 0 0,-1 0 1,1 0-1,-1 1 0,1-1 0,0 0 1,-1 1-1,1-1 0,0 0 1,-1 0-1,1 1 0,0-1 1,0 0-1,-1 1 0,1-1 1,0 1-1,0-1-165,-3 17 1156,10 25-937,-3-23-93,0-1 93,0 1 0,0-2 0,2 1 0,0 0 1,1-1-1,9 15-219,-21-44 454,0 0 1,0 0-1,1-1 1,0 0-1,1 0 0,-1-12-454,2 13 226,0 5-196,1 0-1,0 1 1,1-1 0,-1 0-1,1 0 1,1 0-1,-1 1 1,1-1-1,1-6-29,-1 10 16,0-1 0,1 1 0,-1 0 0,1-1 0,-1 1-1,1 0 1,0 0 0,0 0 0,0 1 0,1-1 0,-1 0 0,1 1-1,-1 0 1,3-2-16,1 1-50,0-1 0,1 1 0,0 0 0,0 1 0,0 0-1,0 0 1,0 0 0,0 1 0,0 0 0,1 1 0,-1 0 0,0 0 0,1 0-1,-1 1 1,6 1 50,9 1-1934,0 1 0,0 1 0,0 1-1,6 3 1935,-20-6-493,1 0 0,-1 1 0,0 0 0,0 0 0,0 1 0,0 0 0,-1 1 0,0 0 0,0 0 0,-1 0 0,1 1 0,-1 0 493,-4-3 300,-1 0 1,0 0 0,0 0 0,0 0 0,0 0-1,0 1 1,-1-1 0,0 0 0,0 0-1,0 1 1,0-1 0,-1 0 0,0 2-301,1-3 270,0-1 1,0 0-1,-1 1 1,1-1 0,0 0-1,-1 1 1,0-1-1,0 0 1,1 0-1,-1 1 1,-1-1-1,1 0 1,0 0 0,0 0-1,-1 0 1,1-1-1,-1 1 1,0 0-1,1 0 1,-1-1-1,0 1 1,0-1 0,-2 1-271,-6-9 3300,-1-14-2922,11 19-218,-4-7-93,1 0 0,0 0 0,0 0 0,1 0 0,0 0 0,1-1 0,0 1 1,1-1-1,0 1 0,0-4-67,1 10 7,-1 0 1,0 0-1,1 0 1,0-1 0,-1 1-1,1 0 1,1 0-1,-1 1 1,0-1 0,1 0-1,-1 0 1,1 1-1,0-1 1,0 0-1,0 1 1,0 0 0,0 0-1,1-1 1,-1 1-1,1 1 1,-1-1-1,1 0 1,0 1 0,0-1-1,-1 1 1,1 0-1,0 0 1,0 0-1,0 0 1,1 0 0,-1 1-1,1-1-7,3 0-2,0 0 0,0 1 0,0 0-1,0 0 1,0 0 0,0 1 0,0 0 0,0 0-1,0 1 1,0 0 0,6 2 2,-3 2-395,0-1 0,-1 1 1,1 1-1,-1 0 0,-1 0 1,1 1-1,-1 0 395,35 26-3000,-41-33 2968,-1 0-1,1 0 1,0 0 0,-1 0-1,1 0 1,0 0 0,0 0-1,0 0 1,0-1-1,0 1 1,0-1 0,0 0-1,0 1 1,0-1 0,0 0-1,0 0 1,0 0 0,0-1-1,0 1 1,0 0 0,0-1-1,-1 1 1,1-1-1,0 0 1,0 1 32,10-33 1216,-11 32-1118,0-1-1,0 1 1,0-1 0,0 1-1,-1-1 1,1 0-1,0 1 1,-1-1-1,0 1 1,1-1-1,-1 0 1,0 0-1,0 1 1,0-1-1,0 0 1,0 1-1,0-1 1,0 0 0,0 0-1,-1 1 1,1-1-1,-1 1 1,0-2-98,0 2 34,-1 0 1,0 0-1,1 1 1,-1-1-1,0 0 1,1 1-1,-1 0 1,0-1-1,0 1 1,0 0-1,1 0 1,-1 0-1,0 0 1,0 0-1,0 0 1,1 0 0,-1 1-1,0-1 1,0 0-1,1 1 1,-1 0-1,0-1 1,1 1-1,-1 0 1,0 0-1,1 0 1,-1 1-35,0-2 2,0 1 15,-1 0 0,0 0 0,0 0-1,1 0 1,-1 0 0,1 0 0,-1 1 0,1-1 0,-1 1 0,1 0 0,0 0 0,0 0 0,0 0 0,0 0 0,0 0 0,0 0-1,1 1 1,-1-1 0,1 1 0,-1-1 0,1 1 0,0 0 0,0-1 0,0 1 0,1 0 0,-1 0 0,0-1 0,1 1 0,0 0-1,0 0 1,0 0 0,0 0 0,0 0 0,1 2-17,0-1 22,0-1 0,0 1 0,0-1 0,1 1 0,-1-1 0,1 1 0,0-1 0,0 0 0,0 1 0,0-1-1,1 0 1,-1-1 0,1 1 0,0 0 0,0-1 0,0 1 0,0-1 0,0 0 0,1 0-22,3 1 16,-1 0 1,0-1 0,1 0-1,0 0 1,-1 0-1,1-1 1,0 0-1,0-1 1,0 1-1,4-1-16,5-1 20,0-1-1,1 0 1,-1-1-1,-1-1 1,1 0-1,0-1 1,-1-1-1,0-1 1,1-1-20,-9 5 13,-1-1 0,0 0 0,0 0 1,0-1-1,-1 1 0,0-1 0,0-1 1,0 1-1,4-6-13,-8 9 4,0 1 0,0-1 0,0 0 0,0 0 0,0 0 0,-1 0 0,1 0 0,0 0 0,-1 0-1,1 0 1,-1 0 0,0 0 0,0 0 0,0 0 0,0 0 0,0 0 0,0 0 0,-1 0 0,1-1 0,-1 1 0,1 0 0,-1 0 0,0 1 0,0-1 0,1 0 0,-1 0 0,-1 0-1,1 0 1,0 1 0,0-1 0,-1 1 0,1-1 0,-1 1 0,1-1 0,-1 1 0,0-1-4,-2 3-42,3 9 39,7 21 19,-2-20-10,0 0 1,0-1 0,1 1-1,1-1 1,-1-1 0,2 1-1,0 0-6,-5-7 1,0 0 0,1-1 0,-1 1 0,1 0 0,0-1 0,0 1 0,0-1 0,0 0 0,1 0-1,-1 0 1,0-1 0,1 1 0,-1-1 0,1 0 0,0 0 0,-1 0 0,1 0 0,0 0 0,-1-1 0,1 0-1,0 0 1,0 0 0,0 0 0,-1-1 0,5 0-1,-2 0-351,0 0 0,0-1 0,0 1 0,0-1 0,0-1 0,-1 1 0,1-1 0,-1 0 0,1 0 0,-1-1 0,0 1 0,0-1 0,-1 0 0,1-1 0,-1 1 0,0-1 0,0 0 0,0 0 0,-1 0 0,1 0 0,-1-1 0,-1 1 0,1-1 0,-1 0 0,0 0 0,0 0 0,-1 0 0,0 0 0,0 0 0,0-5 351,4 25 6069,15 65-5122,-18-67-677,0 0 0,0 0-1,-1 0 1,0-1 0,-1 7-270,-1-7 811,-8-66 1659,8 43-2397,1 0 0,0 0 0,2 0 0,-1 0 0,1 0 0,1 1 0,0-1 0,2-5-73,-4 14 20,1-1 0,-1 1 0,1-1 1,-1 1-1,1 0 0,0 0 1,0 0-1,1 0 0,-1 0 1,1 0-1,-1 1 0,1-1 1,0 1-1,0 0 0,0 0 1,0 0-1,0 0 0,0 0 0,1 1 1,-1-1-1,1 1 0,-1 0 1,1 0-1,-1 0 0,1 0 1,0 1-1,-1 0 0,1 0 1,0 0-1,-1 0 0,1 0 1,0 1-1,0-1-20,28 11-1097,-4-1-3994,0-3 477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9:45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0 122 960,'28'-40'2174,"-27"40"-1894,-1 0 0,0-1 0,0 1 0,0-1-1,0 1 1,0 0 0,0-1 0,1 1 0,-1-1 0,0 1 0,0-1 0,0 1 0,-1 0-1,1-1 1,0 1 0,0-1 0,0 1 0,0 0 0,0-1 0,0 1 0,-1-1-1,1 1 1,0 0 0,0-1 0,-1 1 0,1 0 0,0-1 0,0 1 0,-1 0 0,1-1-1,0 1 1,-1 0 0,1 0 0,0-1 0,-1 1 0,1 0 0,-1 0 0,1 0 0,0 0-1,-1-1 1,1 1 0,-1 0 0,1 0 0,0 0 0,-1 0-280,-4 1 6166,15 9-6074,65 44 1030,-51-35-815,0-2 0,1-1 0,4 1-307,205 124 886,-233-141-890,0 1 0,0-1 0,1 1 1,-1 0-1,0-1 0,0 1 0,-1 0 0,1 0 0,0 0 0,0-1 1,0 1-1,0 0 0,-1 0 0,1 0 0,-1 1 0,1-1 1,0 0-1,-1 0 0,0 0 0,1 0 0,-1 0 0,0 1 0,1-1 1,-1 0-1,0 0 0,0 1 0,0-1 0,0 0 0,0 0 1,-1 0-1,1 1 0,0-1 0,0 0 0,-1 0 0,1 0 0,-1 0 1,1 1-1,-1-1 0,1 0 0,-1 0 4,0 0-322,0 0 0,-1 0 0,1 0 0,0 0 0,0 0 0,0 0 0,-1-1-1,1 1 1,0 0 0,-1-1 0,1 1 0,0-1 0,-1 1 0,1-1 0,-1 0 322,-15-1-4072</inkml:trace>
  <inkml:trace contextRef="#ctx0" brushRef="#br0" timeOffset="482.78">465 10 1536,'1'-10'10421,"-4"13"-5351,-11 23-3515,2-3-523,-136 202 3014,96-161-3284,48-60-715,-1 1 0,0-1 0,0 0 0,0 0 1,0 0-1,-1-1 0,1 1 0,-1-2 0,0 1 0,0 0 0,-4 0-47,7-6 497,10-2-3647,10-3 235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9:56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6409,'5'-4'2625,"-3"1"648,-1 0-1657,0 0 80,1-1-359,-1 0-257,1 1-520,-1 0-160,1 0-248,-1 0-48,0 1-56,1-1 72,2 1 48,-3 1-168,7 1-3873,-1 3 1297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9:56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5 7482,'-8'3'3099,"-3"-6"6460,2 0-4448,2 2-4570,7 1-243,1 0-3702,3 0 930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9:59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81 476 1672,'-27'36'1895,"3"-19"10166,14-10-5665,3 0-6386,6-6 202,0 0-1,0 0 1,0-1-1,0 1 1,0 0 0,0 0-1,1 0 1,-1 1-1,0-1 1,1 0-1,-1 0 1,0 0 0,1 0-1,0 1 1,-1-1-1,1 0 1,0 0-1,-1 1 1,1-1 0,0 0-1,0 1 1,0-1-1,0 0 1,0 1-1,1-1 1,-1 0-212,3-1 86,0 1 1,1-1-1,-1-1 1,0 1-1,0 0 1,1-1-1,-1 0 1,0 0-1,0 0 1,0 0-1,0 0 1,0-1-1,3-1-86,18-9 51,0-1 0,-1-1 0,-1-1 0,0-1 0,-1-1 0,0-1 0,13-16-51,20-23 88,-3-3 0,6-13-88,-46 55 15,-1 1 1,-1-2 0,-1 1 0,0-1 0,-1-1 0,-1 1 0,-1-1-1,-1 0 1,1-6-16,-8-6 21,-1 27 11,0 19 17,-9 82 176,7-64-41,2 1 1,1 0-1,1 13-184,-5 217 332,7-255-325,-6 37 36,4-34-11,0-1 1,1 1-1,0 0 0,1 0 0,0 4-32,6-23-673,16-12-5642,4-4 1686,40-42-3581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0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167 103 2016,'14'-13'2448,"-4"-10"6504,-10 23-8647,0-1-1,0 0 1,0 1 0,0-1 0,0 0 0,-1 1 0,1-1 0,0 0 0,0 1 0,0-1 0,-1 0 0,1 1 0,0-1 0,0 1 0,-1-1 0,1 0 0,-1 1 0,1-1-1,0 1 1,-1-1 0,1 1 0,-1-1 0,1 1 0,-1 0 0,0-1 0,1 1 0,-1 0 0,0-1-305,-19-1 1712,10 3-1489,0 0 0,0 1 0,0 0-1,0 1 1,0 0 0,1 1-1,-1 0 1,1 0 0,0 1 0,0 0-1,1 1 1,0 0 0,-3 3-223,9-8 23,-1 1 1,1 0-1,0 0 0,0 0 1,0 0-1,1 1 1,-1-1-1,1 0 1,-1 1-1,1-1 0,0 1 1,-1-1-1,1 1 1,1 0-1,-1 0 1,0-1-1,1 1 1,-1 0-1,1 0 0,0 0 1,0-1-1,0 1 1,0 0-1,1 0 1,-1 0-1,1 0 0,-1-1 1,1 1-1,0 0 1,0-1-1,0 1 1,1-1-1,-1 1 1,1-1-1,-1 1 0,1-1 1,0 0-1,0 0 1,0 0-1,0 0 1,0 0-1,0 0 0,0-1 1,1 1-1,-1-1 1,1 1-1,-1-1 1,1 0-1,0 0 1,-1 0-1,1 0 0,0-1 1,0 1-1,-1-1 1,1 0-1,0 1 1,0-1-1,0-1 0,0 1 1,-1 0-1,3-1-23,4-1 28,-1 0-1,0 0 1,0-1 0,0 0-1,0-1 1,-1 0-1,0 0 1,1 0-1,-1-1 1,-1 0-1,1-1 1,2-2-28,-6 5 12,-1 1 1,0 0-1,0-1 1,0 0-1,0 1 1,0-1-1,0 0 0,-1 0 1,1 0-1,-1 0 1,0 0-1,0-1 1,0 1-1,0 0 1,-1-1-13,0 2 8,0 0 0,0-1 0,0 1 0,-1 0 0,1-1 0,-1 1 0,0 0 0,0 0 0,0-1 0,0 1 0,0 0 0,0 0 0,0 0 1,-1 0-1,1 0 0,-1 1 0,1-1 0,-1 0 0,0 1 0,0-1 0,1 1 0,-1-1 0,-1 1-8,2 0 27,0 0 0,0 1 0,0-1 1,0 0-1,0 1 0,0-1 0,0 1 0,0-1 0,0 1 0,-1 0 0,1 0 1,0-1-1,0 1 0,0 0 0,-1 0 0,1 0 0,0 0 0,-1 0-27,-2 3-3098,0 4-3507,-1 10 145</inkml:trace>
  <inkml:trace contextRef="#ctx0" brushRef="#br0" timeOffset="537.9">490 21 4697,'1'-9'733,"-2"-3"9432,-11 20-1704,-57 83-6437,64-83-1930,0 0-1,0 0 1,1 0-1,0 1 1,0 0-1,1 0 1,0 0-1,1 0 1,0 0-1,0 0 1,1 1-94,-9 34 300,-12 18 47,14-45-267,1 0 0,1 0 0,1 1 0,0-1 0,2 1 0,0 0 0,0 1 0,2-1 0,0 0-1,2 8-79,-1-24-18,1 0-1,-1 0 0,1 0 1,0 0-1,-1 0 0,1 0 1,0 0-1,0 0 0,0-1 1,1 1-1,-1 0 1,0 0-1,1-1 0,-1 1 1,1-1-1,-1 1 0,1-1 1,0 0-1,0 0 0,-1 0 1,2 1 18,16 6-5058,-5-5 1196</inkml:trace>
  <inkml:trace contextRef="#ctx0" brushRef="#br0" timeOffset="937.47">609 428 6793,'-18'-19'9221,"2"13"-4315,13 6-4736,1 1 0,0-1 0,0 1 0,0 0 0,0 0 0,0 0 0,0 0 0,0 0 0,0 0 0,0 1 0,1-1 0,-1 1 0,1-1 0,-1 1 0,1 0 0,-1-1 0,1 1 0,0 0 1,-1 1-171,-4 6 242,0 0 1,0 0 0,1 1 0,0-1 0,1 1 0,0 0 0,1 0 0,0 1 0,1-1 0,0 1 0,0 2-243,1-10 21,1 0 0,0 0 0,0 1-1,0-1 1,0 0 0,1 0 0,-1 0-1,1 0 1,0 0 0,0 0 0,0 0 0,0 0-1,1 0 1,-1-1 0,1 1 0,-1 0 0,1-1-1,0 1 1,0-1 0,0 1 0,0-1-1,1 0 1,-1 0 0,1 0 0,-1 0 0,1-1-1,-1 1 1,1-1 0,0 0 0,0 1 0,0-1-1,0 0 1,0-1 0,0 1 0,0 0 0,0-1-1,0 0 1,0 0 0,3 0-21,3 0 24,-1 0 0,1 0 0,-1-1 1,1-1-1,-1 0 0,0 0 0,0 0 0,0-1 0,0 0 1,0-1-25,-4 3 12,0-1 0,-1 1 1,1-1-1,-1 0 1,0 0-1,0-1 1,0 1-1,0 0 0,0-1 1,0 0-1,-1 0 1,1 0-1,-1 0 0,0 0 1,0 0-1,0-1 1,0 1-1,-1-1 0,1 1 1,-1-1-1,0 0 1,1-3-13,-2 5 19,-1-1 0,1 1 1,-1-1-1,1 1 1,-1 0-1,0-1 0,0 1 1,0 0-1,0-1 1,0 1-1,-1 0 0,1 0 1,-1 0-1,1 0 0,-1 0 1,0 0-1,0 1 1,1-1-1,-1 1 0,0-1 1,-1 1-1,1-1 0,0 1 1,0 0-1,-1 0 1,1 0-1,-1 0-19,-12-4 127,1-1 0,-1 2 0,-13-3-127,23 6 21,-41-7 538,58 6-4871,7-8 652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9:54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74 593 11843,'-22'13'4772,"22"-13"-4717,0 0 1,-1 0-1,1 0 0,0 1 0,-1-1 0,1 0 1,0 0-1,-1 0 0,1 0 0,0 0 1,-1 0-1,1 0 0,0 0 0,-1 0 1,1 0-1,0 0 0,-1 0 0,1 0 0,0 0 1,-1 0-1,1-1 0,0 1 0,-1 0 1,1 0-1,0 0 0,0 0 0,-1-1 1,1 1-1,0 0 0,-1 0 0,1 0 0,0-1 1,0 1-1,0 0 0,-1 0 0,1-1 1,0 1-1,0 0 0,0-1 0,0 1 1,0 0-1,-1-1 0,1 1 0,0 0 0,0-1 1,0 1-1,0 0 0,0-1 0,0 1 1,0 0-1,0-1 0,0 1 0,0 0 1,0-1-56,38 1 1864,5-2-1535,-1-2 0,1-2 1,19-5-330,-37 5 29,0-1-1,-1 0 1,0-2 0,-1-1-1,0-1 1,12-8-29,-30 15 21,1 1-1,-1-1 0,0-1 1,0 1-1,-1-1 1,1 0-1,-1 0 1,0 0-1,0 0 0,-1-1 1,1 1-1,-1-1 1,-1 0-1,2-3-20,-3 6 10,0 0 1,-1 0-1,1 1 0,-1-1 0,0 0 1,0 0-1,0 1 0,0-1 0,0 0 1,0 0-1,-1 1 0,1-1 0,-1 0 1,0 1-1,0-1 0,0 0 1,0 1-1,0-1 0,-1 1 0,1 0 1,-1-1-1,0 1 0,1 0 0,-1 0 1,0 0-1,0 0 0,0 0 0,-1 1 1,1-1-1,0 0 0,-1 1 0,1 0 1,-1 0-1,-1-1-10,-9-4 6,0 2 0,-1-1-1,1 1 1,-1 1 0,0 1 0,0 0 0,-1 1 0,1 0-1,-14 1-5,-2 2 0,1 1-1,-1 1 0,1 2 0,-9 3 1,26-6 44,1 1-1,0 0 0,1 1 0,-1 0 1,1 0-1,0 1 0,0 0 1,1 1-1,-1 0 0,2 1 0,-1 0 1,0 1-44,6-5 57,-1 0 0,1 0 0,0 0-1,0 1 1,1-1 0,-1 1 0,1 0 0,0 0 0,0 0 0,1 0 0,-1 0 0,1 0 0,1 0 0,-1 0 0,0 1 0,1-1 0,0 0-1,1 1 1,-1-1 0,1 0 0,0 0 0,0 0 0,0 0 0,1 0 0,0 0 0,0 0 0,1 2-57,3 4 54,0 0 1,1 0-1,1 0 1,0-1 0,0 0-1,1 0 1,0-1-1,0 0 1,1 0-1,1-1 1,-1-1-1,1 0 1,2 0-55,4 2 35,0-1 0,0-1 1,1 0-1,0-2 0,0 0 0,0-1 1,1 0-1,0-2 0,0 0-35,3-1 28,0-1 0,-1-1 0,1 0 1,-1-2-1,0 0 0,0-2 0,20-6-28,-27 6 35,1-1-1,-1 0 1,0-1 0,0 0 0,0-1 0,-1-1-1,-1 0 1,1-1 0,-2 0 0,8-8-35,-16 14 13,0 1 0,0-1 1,-1 0-1,1 0 1,-1 0-1,0 0 0,0 0 1,0-1-1,-1 1 0,1-1 1,-1 1-1,0-1 1,0 1-1,-1-1 0,1 0 1,-1 1-1,0-1 0,-1 0 1,1 1-1,-1-1 1,1 1-1,-2-1 0,1 0 1,0 1-1,-1 0 0,0-1 1,0 1-1,0 0 1,0 0-1,-1 0 0,0 0 1,1 1-1,-1-1 0,-1 1 1,1-1-1,0 1 1,-3-2-14,3 6-250,6 8 165,12 19 62,2-1 15,2-1-1,1-1 1,1 0 0,4 2 8,-16-17 59,1-1 0,0 0-1,0-1 1,1 0 0,0 0 0,0-1 0,1-1 0,0 1 0,0-2 0,0 0 0,1-1 0,9 3-59,8-6-3881,-5-8 677</inkml:trace>
  <inkml:trace contextRef="#ctx0" brushRef="#br0" timeOffset="360.69">1101 453 7898,'-21'-4'3328,"8"1"537,-12 4-1320,6 10-1401,-9 8 336,2 2-728,-6 5-207,9 0-305,-1-1-88,10 1-72,3 2 64,6-4 120,7-2 1344,5-6-3496,4-18-2537,-1-13 936</inkml:trace>
  <inkml:trace contextRef="#ctx0" brushRef="#br0" timeOffset="1234.05">1106 573 10778,'0'0'297,"0"1"-1,0 0 0,0 0 0,0 0 1,0-1-1,0 1 0,1 0 0,-1 0 1,0-1-1,0 1 0,1 0 0,-1-1 1,0 1-1,1 0 0,-1 0 1,0-1-1,1 1 0,-1-1 0,1 1 1,-1 0-1,1-1 0,-1 1 0,1-1 1,0 1-1,-1-1 0,1 0 0,0 1 1,-1-1-1,1 1-296,29 6 1612,29-8-2420,-58 1 996,15-2-149,1-1-1,-1 0 1,0-1 0,0-1 0,1-1-39,-10 3 24,1 0 0,-1 0 0,1-1 0,-1 0 0,0 0 0,0-1 0,-1 0 0,1 0 0,-1-1 0,2-1-24,-8 7 10,0-1 0,1 1 0,-1-1-1,1 1 1,-1-1 0,1 1 0,-1-1-1,0 0 1,1 1 0,-1-1 0,0 1-1,0-1 1,0 0 0,1 1 0,-1-1-1,0 1 1,0-1 0,0 0 0,0 1-1,0-1 1,0 0 0,0 1 0,0-1-1,0 0 1,0 1 0,-1-1 0,1 0-1,0 1 1,0-1 0,-1 1 0,1-1-1,0 1 1,-1-1-10,-21-10 249,-30 6 51,39 6-223,0 0-1,0 1 1,0 1-1,0 0 0,1 1 1,-1 0-1,1 0 1,0 2-1,0-1 0,-1 3-76,8-5 51,0 0-1,1 0 1,-1 0 0,1 1-1,0 0 1,0 0-1,0 0 1,1 1-1,-1-1 1,1 1-1,0 0 1,1 0-1,-1 0 1,1 0-1,0 0 1,0 0-1,0 1 1,1-1-1,0 1 1,0-1-1,0 1 1,1-1-1,0 1 1,0 2-51,0-1 71,0 1 0,1-1 0,0 0 0,0 1 0,1-1 0,0 0 0,0 0 1,1 0-1,0 0 0,0-1 0,1 1 0,2 3-71,-3-6 31,1 1 1,1-1-1,-1 0 1,1 0-1,-1 0 0,1-1 1,0 0-1,0 0 1,1 0-1,-1 0 0,1-1 1,-1 0-1,1 0 1,0-1-1,5 2-31,4-1-73,1 0 0,0 0-1,0-2 1,-1 0 0,1-1 0,0 0-1,0-1 1,-1-1 0,0-1 0,1 0 0,-1-1-1,0 0 1,-1-1 0,4-3 73,-2 1-1195,0-1 0,0-1 0,-1-1 0,0 0 0,8-9 1195,-11 9-1869,-1 0 0,-1-1-1,0 0 1,-1-1-1,0 0 1,4-10 1869,-10 12 1523,-5-2 5773,-1 13-1484,6 17-4958,1 2-528,0 0 0,-2 0 0,0 0 0,0 12-326,-1-5 427,-1-26-417,0 1 1,0-1 0,-1 1-1,1-1 1,0 1-1,0-1 1,0 1 0,0-1-1,1 0 1,-1 1-1,0-1 1,0 1 0,0-1-1,0 1 1,0-1-1,1 0 1,-1 1 0,0-1-1,0 1 1,0-1-1,1 0 1,-1 1 0,0-1-1,1 0 1,-1 1-1,0-1 1,1 0 0,-1 0-1,0 1 1,1-1-1,-1 0 1,1 0 0,-1 0-1,0 1 1,1-1-1,-1 0 1,1 0-1,-1 0 1,1 0 0,-1 0-1,1 0 1,-1 0-1,1 0-10,21-13 230,16-26-48,-24 20-143,32-37 34,-42 52-72,0 0 0,0 0 0,0 1 0,0-1-1,1 1 1,0 0 0,-1 0 0,1 0 0,1 1 0,3-2-1,-7 3 3,0 1 0,0-1 0,0 1 0,0 0 0,0 0 0,0 0 0,0 0 0,0 0 0,0 0 0,0 0 0,1 0 0,-1 1 1,0-1-1,0 1 0,0 0 0,-1 0 0,1-1 0,0 1 0,0 1 0,0-1 0,-1 0 0,1 0 0,0 0 0,-1 1 0,1-1 0,-1 1 0,0-1 0,1 1 0,-1 0 0,0 0 0,0-1 0,0 1 0,0 0 0,0 0 0,-1 0 0,1 0 0,0 0 0,-1 0 1,1 2-4,1 8 68,0 0 1,0 0 0,-1 0 0,0 0 0,-1 0 0,-1 1-69,1-12 7,-1-1 1,1 1-1,0 0 0,0 0 0,-1 0 1,1 0-1,0-1 0,0 1 0,0 0 1,0 0-1,0 0 0,0 0 0,0 0 0,1-1 1,-1 1-1,0 0 0,0 0 0,1 0 1,-1-1-1,0 1 0,1 0 0,-1 0 1,1-1-1,-1 1 0,1 0 0,-1-1 1,1 1-1,-1 0 0,1-1 0,0 1 1,-1-1-1,1 1 0,0-1 0,-1 0 1,1 1-1,0-1 0,0 1 0,0-1 0,-1 0 1,1 0-1,0 0 0,0 1 0,0-1 1,0 0-1,-1 0 0,1 0 0,0 0 1,0 0-1,0 0 0,0-1 0,-1 1 1,1 0-1,0 0 0,0-1 0,0 1 1,-1 0-1,1-1 0,0 1 0,0-1 1,-1 1-1,1-1-7,10-5 53,-1 0 0,-1-1 1,1 0-1,4-5-53,-3 2 25,24-18 34,-22 17 10,0 0-1,1 1 1,1 0 0,0 1 0,14-6-69,-28 14 8,0 1 0,0-1 1,0 1-1,0 0 0,0 0 0,1 0 1,-1-1-1,0 1 0,0 0 0,0 0 1,0 1-1,1-1 0,-1 0 0,0 0 1,0 0-1,0 1 0,0-1 0,0 1 1,0-1-1,0 1 0,0-1 0,0 1 1,0 0-1,0-1 0,0 1-8,2 1 6,-1 1 0,0-1 0,0 1 0,0 0 0,0 0 0,0-1 0,0 1 0,-1 0 0,1 2-6,4 9 24,-2 1 0,0-1 0,2 13-24,-5-23 28,0 4-487,8 32 1449,-9-39-1194,1 1 1,-1-1-1,0 0 1,1 1-1,-1-1 1,1 0 0,0 1-1,-1-1 1,1 0-1,0 0 1,0 0 0,-1 0-1,1 0 1,0 0-1,0 0 1,0 0-1,0 0 1,1 0 0,-1 0-1,0-1 1,0 1-1,1 0 204,11-5-3326</inkml:trace>
  <inkml:trace contextRef="#ctx0" brushRef="#br0" timeOffset="1652.62">2335 622 10122,'40'-75'3380,"-34"56"947,-13 30-3357,19 103 603,-8-78-1318,0-4-49,-1-1 0,-1 0 0,-2 1 0,-1-1 0,-2 0 0,-1 2-206,-3-19 667,-1-20-55,-5-31-296,12 24-306,0 1 0,1 0 0,0-1 0,1 1-1,0 0 1,1 0 0,1 0 0,-1 0 0,2 0-1,0 0 1,0 1 0,1-1 0,1 1 0,1-1-10,0 0-4,0 1-1,1 0 1,1 0 0,0 1 0,0 0 0,1 0 0,0 1-1,0 0 1,1 1 0,9-5 4,-13 9-5,1 0 1,0 0-1,1 0 1,-1 1-1,0 0 0,1 0 1,0 1-1,-1 1 0,1-1 1,0 1-1,0 1 0,0-1 1,0 2-1,0-1 0,0 1 1,7 2 4,-14-3 2,0 0 1,0 1-1,-1-1 0,1 1 1,0-1-1,0 1 1,0 0-1,-1 0 0,1-1 1,0 1-1,-1 0 1,1 1-1,0-1 0,-1 0 1,0 0-1,1 1 1,-1-1-1,0 1 0,0-1 1,1 1-1,-1-1 1,0 1-1,-1 0 1,1 0-1,0 0-2,0 1 6,-1 0 1,0-1-1,0 1 0,-1 0 0,1 0 1,0-1-1,-1 1 0,0-1 1,0 1-1,1 0 0,-1-1 1,-1 1-1,1-1 0,0 0 0,-1 1 1,1-1-7,-6 8 24,-1 0 1,0-1-1,0 0 0,0 0 1,-1-1-1,-1 0 1,-3 1-25,-15 8 326,-1-2 1,-1-1-1,-1-1 1,-23 6-327,26-9 266,-13 2-3500,1-11 768</inkml:trace>
  <inkml:trace contextRef="#ctx0" brushRef="#br0" timeOffset="2254.27">2729 99 10762,'2'-9'563,"14"-41"3925,-15 47-4213,0 0-1,0 0 1,1 0-1,-1 0 1,1 1-1,0-1 1,0 1-1,0-1 1,0 1-1,0 0 1,0 0-1,1 0 1,-1 0-1,3-1-274,-5 2 35,1 1 0,-1 0-1,1 0 1,-1 0 0,1 0-1,0 0 1,-1 0 0,1 0-1,-1 0 1,1 0 0,-1 0-1,1 0 1,-1 0 0,1 0-1,0 0 1,-1 0 0,1 0-1,-1 1 1,1-1 0,-1 0-1,1 0 1,-1 1 0,1-1-1,-1 0 1,0 1 0,1-1 0,-1 1-1,1-1 1,-1 0 0,0 1-1,1-1 1,-1 1 0,0-1-1,0 1 1,1-1 0,-1 1-1,0-1 1,0 1 0,0-1-1,0 1 1,1-1 0,-1 1-1,0 0 1,0-1 0,0 1-1,0-1 1,0 1 0,-1-1-1,1 1-34,2 33 346,-2-32-256,-6 135 1544,1-50-867,3 1 0,5-1-1,4 9-766,-6-87 27,0-1-1,0 1 0,1-1 0,1 1 0,-1-1 0,2 0 0,-1 0 0,1 0 0,0 0 0,0-1 0,1 0 0,0 0 0,6 7-26,-7-10 20,1 0-1,0-1 1,0 1-1,0-1 1,0 0-1,1-1 1,-1 1-1,1-1 1,0 0 0,-1 0-1,1-1 1,0 1-1,0-1 1,0-1-1,0 1 1,0-1-1,0 0 1,0 0-1,0-1 1,6-1-20,4-1 35,-1 0 1,1-1-1,-1-1 0,0 0 1,-1-1-1,1 0 0,-1-1 1,0-1-1,-1-1 0,0 0 1,0 0-1,-1-1 0,0-1 1,-1 0-1,0-1 0,0 0 1,-2 0-1,7-11-35,-15 22 3,0 1-1,-1-1 1,1 0-1,0 0 1,-1 0-1,1 0 0,-1 0 1,1 0-1,-1 0 1,1 0-1,-1 0 1,0 0-1,1 0 1,-1 0-1,0 0 1,0 0-1,0 0 1,0 0-1,0 0 1,0-1-1,0 1 1,0 0-1,0 0 1,0 0-1,-1 0 1,1 0-1,-1 0 1,1 0-1,0 0 1,-1 0-1,1 0 1,-1 0-1,0 0 1,1 0-1,-1 1 0,0-1 1,0 0-1,1 0 1,-1 1-1,0-1 1,0 0-1,0 1 1,0-1-1,0 1 1,0-1-1,0 1-2,-2-1-2,0 1 0,0-1 0,-1 1-1,1 0 1,0 0 0,0 0 0,0 0 0,0 1-1,0-1 1,0 1 0,0 0 0,0 0-1,0 0 1,0 0 0,0 0 0,-1 1 2,-1 2-12,-1 0-1,0 0 1,1 0 0,0 1 0,0 0 0,0 0 0,1 0 0,0 1-1,0-1 1,0 1 0,1 0 0,-1 0 0,1 0 0,1 0-1,-1 1 1,1-1 0,0 1 0,1 0 0,0-1 0,-1 4 12,2-6 0,0 0 0,-1 0 0,2 0 1,-1 0-1,0 0 0,1 0 1,0 0-1,-1 0 0,2 0 1,-1-1-1,0 1 0,1 0 0,0-1 1,0 1-1,0 0 0,0-1 1,0 0-1,1 0 0,-1 0 0,1 0 1,0 0-1,0 0 0,0-1 1,0 1-1,1-1 0,-1 0 0,1 0 1,-1 0-1,1 0 0,0-1 1,0 0-1,-1 1 0,1-1 0,3 0 0,10 2 69,1-1 0,0 0-1,0-1 1,0-1 0,1-1 0,-1-1-1,0 0 1,1-2-69,47-10-4025,-22 1 864</inkml:trace>
  <inkml:trace contextRef="#ctx0" brushRef="#br0" timeOffset="3077.15">913 644 2080,'36'-56'2311,"-21"28"4459,-9 22 1453,-5 18-6226,-9 31-1789,1-29 24,0 1 1,-1-1-1,0 0 0,-2-1 1,1 0-1,-2-1 1,1 0-1,-2 0 1,0-1-1,0-1 1,-1 0-1,0 0 1,-7 2-233,-39 26 821,-49 26 647,108-63-1610,0 0 0,0-1 0,0 1 0,0 0 0,-1-1 0,2 1 0,-1 0 0,0 0 0,0-1 0,0 1 0,0 0 0,0-1 0,1 1 0,-1 0 0,0-1 0,0 1-1,1 0 1,-1-1 0,1 1 0,-1-1 0,0 1 0,1 0 0,-1-1 0,1 1 0,0-1 142,13 16-2961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05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1 688,'2'17'12660,"3"-1"-4742,13 15-2179,22 14-8775,-32-37 4901,34 33-966,3-2 0,16 9-899,47 43 549,-107-90-529,0 0 1,0 1 0,1-1 0,-1 0 0,0 0-1,1 0 1,-1 0 0,1 0 0,-1-1 0,1 1-1,-1 0 1,1-1 0,0 1 0,-1-1-1,1 0 1,0 1 0,-1-1 0,1 0 0,0 0-1,-1 0 1,1 0 0,0 0 0,0-1-1,0 1-20,-9-10-2558,5 6-2876,-1-1 262</inkml:trace>
  <inkml:trace contextRef="#ctx0" brushRef="#br0" timeOffset="367.05">404 15 8082,'-6'-10'4907,"3"6"544,-4 11-1708,-13 16-3553,-83 80 3965,-16 5-4155,111-102 109,0 1-1,1 0 0,-1 1 0,2 0 1,-1 0-1,1 0 0,0 1 0,0 0 1,1 0-1,1 0 0,-1 0 0,-1 9-108,4-14-87,-2 5 222,3-6-3701,4-2-187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06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70 170 9586,'-2'3'9247,"3"-2"-3932,7 2-2751,13-2-4922,-9-1 3700,-2-2-1298,1 1 0,0-1 0,-1-1-1,1 1 1,-1-2 0,0 0 0,4-2-44,-11 5 15,-1 0-1,1-1 1,0 1 0,-1-1 0,0 0 0,1 0-1,-1 0 1,0 0 0,0 0 0,0 0 0,0-1-1,0 1 1,-1-1 0,2-1-15,-3 2 7,1 1 1,-1-1-1,1 0 1,-1 0-1,0 0 0,0 0 1,0 0-1,0 0 0,0 0 1,0 0-1,-1 0 0,1 0 1,0 0-1,-1 0 1,0 0-1,1 0 0,-1 0 1,0 0-1,0 1 0,0-1 1,0 0-1,-1 1 1,1-1-1,-1 0-7,0 0 4,0 0 1,0 1-1,-1-1 1,1 0-1,-1 1 1,0-1-1,1 1 0,-1 0 1,0 0-1,0 0 1,0 0-1,0 1 0,0-1 1,0 1-1,0-1 1,0 1-1,0 0 1,0 0-1,0 1 0,0-1 1,1 0-1,-1 1 1,0 0-1,0 0 1,0 0-1,0 0 0,0 0 1,1 0-5,-17 7 129,1 0 1,1 1 0,-13 8-130,25-15 58,2 0-31,-1 0 0,1 1 0,-1-1 0,1 1 0,0 0 0,0 0 0,0 0 0,0 0 0,1 0 0,-1 1 1,1-1-1,0 1 0,0-1 0,0 1 0,0 0 0,1 0 0,-1 0 0,1 0 0,0 0 0,0 4-27,0-2 55,1 1-1,1-1 1,-1 0 0,1 1-1,0-1 1,0 0-1,1 0 1,-1 1 0,1-1-1,1 0 1,-1-1-1,1 1 1,1 1-55,0 0 42,0 0 0,0 0 0,0-1 0,1 1 0,0-1 0,1 0-1,-1-1 1,1 1 0,0-1 0,1 0 0,-1-1 0,1 1 0,0-1 0,0-1 0,0 1 0,1-1 0,-1 0 0,1-1 0,-1 0 0,1 0 0,0-1 0,2 0-42,10-2 77,1-1 0,0-1 1,-1-2-1,0 0 0,0 0 1,18-9-78,26-14-5655,-46 20 1238</inkml:trace>
  <inkml:trace contextRef="#ctx0" brushRef="#br0" timeOffset="471.24">522 98 9010,'-6'19'7512,"1"1"-1368,4 7-6723,-3 37 1940,-10 50-1361,14-109 24,-1 0 6,0 1-1,0-1 1,1 0-1,0 0 0,0 0 1,0 1-1,1-1 1,0 1-30,-6-31 634,1-1 0,1 1 0,1 0 1,1-1-1,2-6-634,-1 29 96,0-3-41,0 0-1,1 0 1,-1 0 0,1 0 0,0 0-1,1 0 1,0 0 0,0 1-1,0-1 1,0 0 0,1 1-1,0 0 1,2-3-55,-3 5 4,1 0 0,-1 0 0,1 0 0,0 1 1,0-1-1,0 1 0,1 0 0,-1 0 0,0 0 0,1 0 0,-1 1 0,1-1 1,0 1-1,0 0 0,-1 0 0,1 0 0,0 0 0,0 1 0,0 0 0,0 0 1,1 0-5,10 0-298,-1 1 1,1 1-1,-1 1 1,1 0 0,-1 0-1,2 2 298,51 19-7985,-66-23 7747,25 8-3836</inkml:trace>
  <inkml:trace contextRef="#ctx0" brushRef="#br0" timeOffset="864.05">830 191 3033,'35'28'2752,"-34"-17"2223,-9 16-1658,4-14-1476,-11 61 3325,13-65 305,6-39-4879,-3 11-382,2 0 1,0 0-1,2 0 1,0 1-1,4-9-210,-7 21 13,1 1-1,0 0 1,0 0-1,0 0 1,0 0-1,1 0 1,0 1-1,0-1 1,0 1-1,1 0 1,0 0-1,-1 1 1,1 0-1,0-1 1,0 2-1,1-1 1,-1 0-1,1 1 1,-1 0 0,1 1-1,0-1 1,0 1-1,0 0 1,0 0-1,-1 1 1,1 0-1,0 0 1,0 0-1,4 1-12,-4 0-349,-1 0 0,1 1 0,-1-1-1,1 1 1,-1 0 0,0 0 0,1 1 0,-1-1-1,0 1 1,-1 1 0,1-1 0,3 3 349,6 7-4776,0-2 47</inkml:trace>
  <inkml:trace contextRef="#ctx0" brushRef="#br0" timeOffset="4771.27">1280 300 2649,'-1'-9'3869,"-1"-15"5829,5 5-4360,0 16-5166,0-1-1,0 1 1,0 0 0,0 0-1,0 0 1,1 0 0,-1 1-1,1-1 1,0 1 0,-1 0-1,5-2-171,28-12 386,-1 1-1,5 1-385,-8 3 175,-26 8-153,1 0 1,-1-1-1,0 0 1,0 0-1,0 0 0,0 0 1,-1-1-1,1 0 1,-1 0-1,-1-1 1,3-2-23,-5 5 9,0 1 0,0-1 1,0 0-1,0 0 1,0 0-1,-1 0 0,0 0 1,0 0-1,1 0 1,-2 0-1,1-1 0,0 1 1,-1 0-1,1-1 0,-1 1 1,0 0-1,0-1 1,0 1-1,-1 0 0,1-1 1,-1 1-1,0 0 1,0-1-1,0 1 0,-1-1-9,0 2 4,1 0 0,-2 1 0,1-1-1,0 1 1,0-1 0,0 1-1,-1 0 1,1 0 0,0 0 0,-1 0-1,1 0 1,-1 0 0,1 1 0,-1 0-1,0-1 1,1 1 0,-1 0 0,1 0-1,-1 0 1,0 0 0,1 1-1,-1-1 1,1 1 0,-2 0-4,-65 15-12,58-13 37,1 1 1,-1 1-1,0 0 1,1 1-1,0 0 1,1 0-1,-1 1 1,1 0-1,0 0 1,1 1-1,0 1 1,0-1-1,1 1 0,0 1 1,0-1-1,1 1 1,0 0-1,1 1-25,4-7 48,0 0 0,0 0 0,0 0 0,1 1 0,0-1-1,-1 0 1,1 0 0,1 1 0,-1-1 0,1 0 0,0 0-1,0 0 1,0 0 0,0 0 0,1 0 0,-1 0 0,1 0-1,0 0 1,0-1 0,1 1 0,-1-1 0,1 0 0,0 1-1,0-1 1,0 0 0,0-1 0,0 1 0,3 1-48,7 7 85,1-1-1,0-1 1,1 0 0,-1-1 0,2-1 0,7 3-85,32 20 151,-22-9 51,-30-20-283,-1 0 0,1 0-1,0 0 1,-1-1 0,1 1 0,0-1-1,-1 1 1,1-1 0,0 0 0,0 0-1,-1 0 1,1 0 0,0-1 0,0 1-1,-1-1 1,1 0 0,0 0 81,45-20-4978,-35 14 1875,15-5-1639</inkml:trace>
  <inkml:trace contextRef="#ctx0" brushRef="#br0" timeOffset="5604.37">1724 252 3945,'49'-110'3295,"-47"105"-2833,-1 1 0,1-1 1,-1 0-1,0 0 0,0 0 0,-1 0 0,1 0 0,-1 0 0,0 0 0,-1 0 0,1 0-462,0 4 277,0 0 1,0 0-1,-1-1 0,1 1 0,0 0 0,0 0 0,-1 0 0,1 0 0,-1 0 0,1 0 1,-1 0-1,1 0 0,-1 0 0,1 0 0,-1 0 0,0 0 0,0 0 0,1 0 0,-1 1 1,0-1-1,0 0 0,0 1 0,0-1 0,0 0 0,0 1 0,0-1 0,0 1 0,0 0 1,0-1-1,0 1 0,-1 0-277,1 0 132,0 1 1,1 0-1,-1 0 0,0 0 1,0 0-1,1 0 1,-1 0-1,0 0 1,1 0-1,-1 0 0,1 0 1,0 0-1,-1 0 1,1 0-1,0 1 0,-1-1 1,1 0-1,0 0 1,0 0-1,0 0 0,0 1-132,0 1 332,-5 19-14,0 0-1,2 1 0,1-1 0,0 1 0,2 0 1,1 3-318,-1-21 42,1 0 1,0 0 0,0-1 0,0 1 0,0 0 0,1-1 0,0 1 0,0-1 0,0 0 0,0 1 0,1-1 0,0 0 0,-1-1 0,4 3-43,-3-3 8,0-1 1,0 0 0,0 0-1,1 0 1,-1 0-1,1 0 1,-1-1 0,1 0-1,0 0 1,-1 0 0,1 0-1,0 0 1,0-1-1,0 0 1,-1 0 0,1 0-1,0 0 1,0 0-1,0-1 1,3 0-9,3-2 27,-1 1 0,1-1 0,-1-1 0,0 0-1,0 0 1,0-1 0,0 0 0,-1 0 0,0-1 0,0 0 0,6-6-27,-9 8 11,-1 1 0,0-1-1,-1 0 1,1 0 0,-1-1 0,0 1 0,0-1 0,0 1 0,-1-1 0,1 0 0,-1 0 0,0 0 0,-1 0 0,1 0 0,-1-1 0,0 1-1,0 0 1,-1-1 0,0 1 0,1-1 0,-2 1 0,1-2-11,0 8 4,0-1-1,-1 1 1,1-1-1,0 1 1,0-1-1,0 0 0,0 1 1,-1-1-1,1 1 1,0-1-1,0 0 1,-1 1-1,1-1 1,0 0-1,-1 1 1,1-1-1,0 0 1,-1 1-1,1-1 1,0 0-1,-1 0 1,1 1-1,-1-1 1,1 0-1,-1 0 1,1 0-1,-1 0 0,1 0 1,0 1-1,-1-1 1,1 0-1,-1 0 1,1 0-1,-1 0 1,1 0-1,-1-1 1,1 1-1,-1 0 1,1 0-1,0 0 1,-1 0-1,1 0 1,-1-1-1,1 1 1,-1 0-1,1 0 1,0-1-1,-1 1 0,1 0 1,0-1-1,-1 1 1,1 0-1,0-1 1,-1 1-1,1 0 1,0-1-1,0 1 1,-1-1-1,1 1 1,0 0-1,0-1 1,0 1-1,0-1 1,0 1-1,0-1 1,-1 1-4,0 6 5,1 1 1,-1-1 0,1 0 0,0 1 0,0-1 0,1 1-1,0-1 1,0 0 0,0 1 0,1-1 0,0 0-1,0 0 1,1 0 0,0 0 0,0 0 0,0-1 0,1 0-1,-1 1 1,1-1 0,0 0 0,1-1 0,-1 1 0,5 2-6,-3-2-243,1 0 1,0 0-1,0-1 0,0 0 1,0-1-1,1 1 1,0-1-1,5 1 243,-4-2-789,0 0 0,0 0 1,0-1-1,0-1 0,0 1 0,1-1 0,-1-1 0,3 0 789,-8 0-499,1 0-1,0 0 1,0 0 0,0-1-1,-1 0 1,1 0 0,-1 0 0,0 0-1,1-1 1,-1 0 0,0 0 0,0 0-1,-1 0 1,1-1 0,-1 1 0,3-5 499,-4 6 38,0-1 0,0 0 0,-1 1 0,1-1 1,-1 0-1,0 0 0,0 0 0,0 0 0,-1 0 1,1 0-1,-1-1 0,1 1-38,-1-1 416,0 1 1,0 0-1,-1 0 1,1 0-1,-1 0 0,0 0 1,0 0-1,0 0 1,0 0-1,0 0 1,-1 0-1,1 1 0,-2-3-416,3 4 82,-1 1 0,1 0 0,0 0 0,0 0-1,0 0 1,0 0 0,0 0 0,0 0-1,-1-1 1,1 1 0,0 0 0,0 0 0,0 0-1,0 0 1,-1 0 0,1 0 0,0 0 0,0 0-1,0 0 1,0 0 0,-1 0 0,1 0-1,0 0 1,0 0 0,0 0 0,0 0 0,-1 0-1,1 0 1,0 0 0,0 0 0,0 0 0,0 0-1,-1 0 1,1 0 0,0 1 0,0-1 0,0 0-1,0 0 1,0 0 0,0 0 0,-1 0-1,1 0 1,0 0 0,0 1 0,0-1 0,0 0-1,0 0 1,0 0 0,0 0 0,0 1 0,0-1-1,0 0 1,-1 0 0,1 0 0,0 0 0,0 1-1,0-1 1,0 0 0,0 0-82,-6 17 1249,1-4-1193,2-27 1426,2 0-1397,1-1 1,1 1-1,1-1 1,1-5-86,-2 14 18,0 0 1,1 0 0,0 0 0,0 1 0,0-1 0,0 1-1,1-1 1,0 1 0,0 0 0,1 0 0,0 1 0,-1-1-1,1 1-18,-1 2 30,0 0-1,-1 0 0,1 0 0,0 0 1,0 1-1,0 0 0,0-1 0,0 1 1,0 0-1,0 0 0,0 1 0,0-1 1,0 1-1,1 0 0,-1-1 1,0 1-1,0 1 0,0-1 0,1 0 1,-1 1-1,0 0 0,0-1 0,0 1 1,3 2-30,42 20-498,-22-5-2715,-1-2 96</inkml:trace>
  <inkml:trace contextRef="#ctx0" brushRef="#br0" timeOffset="5965.55">2667 153 5369,'68'16'4409,"-68"-19"-568,-5 1-232,5-1-2489,0 3-120,0 0-576,0 0-240,0 2 184,0-1 729,3 16-2074,-2 7-3023,-2 43 1039</inkml:trace>
  <inkml:trace contextRef="#ctx0" brushRef="#br0" timeOffset="6300.8">2693 387 8282,'-27'92'3641,"20"-99"695,-2 0-2239,2-5 167,2 2-575,2-1-337,1 1-632,4-1-136,3 4-368,1 0 385,1 4 183,-1 4-5841,-6-1 2520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15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329 123 4721,'39'-26'3702,"-38"26"-3543,-1-1 1,1 1-1,-1-1 0,0 1 0,1 0 1,-1-1-1,0 1 0,1-1 0,-1 1 0,0-1 1,0 0-1,1 1 0,-1-1 0,0 1 1,0-1-1,0 1 0,0-1 0,0 0 1,0 1-1,0-1 0,0 1 0,0-1 0,0 1 1,0-1-1,0 0 0,-1 1 0,1-1 1,0 1-1,0-1 0,-1 1 0,1-1 1,0 1-1,0-1 0,-1 1 0,1-1 0,-1 1 1,1-1-1,0 1 0,-1 0 0,1-1 1,-1 1-1,1 0-159,-20-12 3165,9 12-2642,-1 1-1,1 0 1,0 1 0,0 1-1,0-1 1,0 2 0,1-1-1,-1 2 1,1-1 0,0 1-1,-7 5-522,1-2 503,-1 2-194,1 0 0,0 0 1,0 2-1,1 0 0,1 1 1,0 0-1,1 1 0,0 0 1,1 1-1,1 1 0,0 0 0,-6 13-309,16-28 12,0 0-1,0 0 0,1 0 1,-1 0-1,0 0 0,0 1 1,1-1-1,-1 0 1,1 0-1,-1 1 0,1-1 1,-1 0-1,1 1 0,0-1 1,0 1-1,0-1 0,0 0 1,0 1-1,0-1 0,0 1 1,0-1-1,0 0 0,1 1 1,-1-1-1,1 0 0,-1 2-11,2-2 12,-1 0 0,0-1-1,1 1 1,-1 0-1,1 0 1,-1-1-1,1 1 1,-1 0-1,1-1 1,-1 0-1,1 1 1,-1-1-1,1 0 1,0 0-1,-1 0 1,1 0-1,-1 0 1,1 0 0,0 0-12,8-1 41,0-1 0,0 0 0,0 0 0,-1-1 1,1 0-1,5-3-41,-1-2 36,0-1-1,0 0 1,0 0 0,-2-2 0,1 1-1,9-12-35,-19 19 7,0 0 0,0 0-1,0 0 1,0-1-1,0 1 1,-1-1 0,0 0-1,0 0 1,0 0 0,0 0-1,0 0 1,-1 0-1,0-1 1,0 1 0,0 0-1,0-1 1,-1 1 0,1-1-1,-1 1 1,-1 0 0,1-1-1,0 1 1,-1-1-1,0 1 1,0 0 0,0-1-1,-1-1-6,-11-3 228,9 9-8213,5 0 2303</inkml:trace>
  <inkml:trace contextRef="#ctx0" brushRef="#br0" timeOffset="889.39">713 13 7474,'9'-12'7169,"-12"14"-649,-8 11-2588,-4 5-4527,-140 162 3426,19-25-1476,80-89-1031,34-43-229,1 0-1,2 2 1,0 0-1,2 1 1,0 1-1,2 1 1,-7 19-95,21-46 3,1-1 0,0 1 1,0-1-1,0 1 1,0-1-1,0 1 0,0-1 1,-1 1-1,1-1 0,0 1 1,0-1-1,0 1 0,0-1 1,1 0-1,-1 1 1,0-1-1,0 1 0,0-1 1,0 1-1,0-1 0,1 1 1,-1-1-1,0 0 1,0 1-1,1-1 0,-1 1 1,0-1-1,0 0 0,1 1 1,-1-1-1,1 0 1,-1 1-1,0-1 0,1 0 1,-1 0-1,1 1 0,-1-1 1,0 0-1,1 0 1,-1 0-1,1 0-3,29 2-170,34-15-860,-61 12 877,338-101-14547,-309 91 14277,24-13 228,-34 4 1572,-22 19-1250,1 1-1,-1-1 0,0 0 1,0 1-1,1-1 0,-1 0 1,0 1-1,0-1 0,0 0 1,0 0-1,0 1 1,0-1-1,0 0 0,0 1 1,0-1-1,-1 0 0,1 1 1,0-1-1,0 0 0,0 0 1,-1 1-1,1-1 0,-1 1 1,1-1-1,0 0 0,-1 1 1,1-1-1,-1 1 0,1-1 1,-1 1-1,1-1 0,-1 1 1,0 0-1,1-1-126,-3 0 244,1-1 0,-1 1 0,1 0 0,-1 1 0,0-1 0,1 0 0,-1 1-1,0-1 1,1 1 0,-1 0 0,0 0 0,0 0 0,1 0 0,-1 0 0,0 1 0,0-1 0,1 1 0,-1 0 0,0 0-244,-52 19 1572,51-18-1384,-6 3 34,-1 0 0,1 1 0,0 1-1,1 0 1,-1 0 0,1 0 0,-2 4-222,9-9 29,0-1-1,0 1 0,0 0 0,0 0 1,1 0-1,-1 0 0,1 1 0,-1-1 1,1 0-1,0 1 0,-1-1 0,1 1 1,1-1-1,-1 1 0,0-1 0,1 1 1,-1 0-1,1-1 0,0 1 0,-1 0 1,1-1-1,1 1 0,-1 0 0,0-1 1,1 1-1,-1 0 0,1-1 0,0 1 1,0-1-1,0 1 0,0-1 0,0 1 1,2 1-29,0-1 15,0-1 0,0 1 0,0-1 0,1 0 0,-1 1 0,1-2 0,-1 1 0,1 0 0,0-1 0,0 1 0,-1-1 0,1 0 0,0-1 1,0 1-1,0-1 0,0 1 0,0-1 0,0 0 0,0-1 0,2 1-15,9-1 40,0-1 0,0-1 0,-1 0 0,12-4-40,-22 6 8,-1 0 1,0 0-1,1 0 1,-1-1-1,0 0 1,0 1-1,1-1 1,-1 0-1,-1-1 1,1 1-1,0 0 1,-1-1-1,1 0 1,-1 1-1,1-1 1,-1 0-1,0 0 1,-1 0-1,1-1 1,0 1-1,-1 0-8,-1 0 6,1 1-1,-1 0 1,0 0-1,0 0 0,0 0 1,-1-1-1,1 1 1,0 0-1,-1 0 1,1 0-1,-1 0 1,0 0-1,0 0 1,0 0-1,0 0 1,0 0-1,0 0 1,-1 1-1,1-1 1,0 0-1,-1 1 0,1-1 1,-1 1-1,0 0 1,1-1-1,-1 1 1,0 0-1,0 0 1,0 0-1,0 0 1,0 0-1,0 1 1,0-1-1,-2 0-5,-2-1 35,0-1-1,0 1 0,0 0 1,0 0-1,0 1 1,-1-1-1,1 2 1,0-1-1,-1 1 0,1 0 1,-1 0-1,1 0 1,-1 1-1,1 0 1,0 1-1,0-1 1,-5 3-35,5 5-1030,9 11-4740,0-9 1638,-3 7-3062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14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27 2016,'-11'0'3187,"4"0"-1556,1 1 0,-1-1 0,0-1 1,0 1-1,0-1 0,1 0 0,-1-1 1,0 1-1,1-2 0,-1 1 0,0-1-1631,5 1 1310,10-1-625,44-2-402,0 2-1,0 2 0,0 3 1,0 1-1,-1 3 0,4 3-282,-51-8 11,-1-1-1,1 1 1,-1 0-1,0-1 1,1 2 0,-1-1-1,0 0 1,0 1 0,0-1-1,0 1 1,0 0-1,0 0 1,0 0 0,-1 1-1,1-1 1,-1 1-1,1-1 1,-1 1 0,0 0-1,1 1-10,-1 1 35,-1-1-1,0 0 0,0 1 0,0 0 1,0-1-1,-1 1 0,0 0 1,0-1-1,0 1 0,-1 0 1,1-1-1,-1 1 0,0-1 1,0 1-1,-1 1-34,-68 190 1400,-28 81 863,59-201-2025,39-76-242,0 0 0,0 0 0,0 0 0,0 0 0,0 0 0,0 0 0,0 0 0,0 0 0,0 0 0,0 0 0,0 0 0,0 0 1,0 0-1,0 0 0,-1 0 0,1 0 0,0 0 0,0 0 0,0 0 0,0 0 0,0 0 0,0 0 0,0 0 0,0 0 0,0 0 0,0 0 0,0 0 0,0 0 1,-1 0-1,1 0 0,0 0 0,0 0 0,0 0 0,0 0 0,0 0 0,0 0 0,0 0 0,0 0 0,0 0 0,0 0 0,0 0 0,0 0 0,0 0 0,0 0 1,-1 0-1,1 0 4,1-11-5786,7-5 1375</inkml:trace>
  <inkml:trace contextRef="#ctx0" brushRef="#br0" timeOffset="358.41">189 380 9778,'0'-1'138,"-1"0"0,1 0 1,0 1-1,0-1 0,-1 0 0,1 1 0,0-1 0,-1 0 0,1 1 1,-1-1-1,1 0 0,-1 1 0,1-1 0,-1 1 0,1-1 0,-1 1 1,0-1-1,1 1 0,-1-1 0,1 1 0,-1 0 0,0-1 0,0 1 1,1 0-1,-1 0 0,0 0 0,0-1 0,1 1 0,-1 0 0,0 0 1,0 0-1,1 0 0,-1 0 0,0 0 0,0 0 0,1 1 0,-2-1-138,2 0 183,-1 0 1,0 0-1,0 0 0,1 1 0,-1-1 0,0 0 0,0 0 0,0-1 0,1 1 0,-1 0 0,0 0 0,0 0 0,0 0 0,1-1 0,-1 1 0,0 0 0,0-1 0,1 1 0,-1 0 0,0-1 0,1 1 0,-1-1 0,1 1 0,-1-1 0,0 0-183,28 4 7014,-15-1-7202,12 1 403,0-2-1,1 0 1,-1-2 0,0 0 0,0-2-1,18-4-214,40-6 919,-27 4-1812,-19 3-2558,12-4-43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23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217 68 5233,'19'-16'851,"-10"8"1988,-23 23 919,-2 1-1840,-2 0-1,1-1 0,-17 9-1917,26-19 240,1 0 1,-1-1-1,0 0 0,-1 0 0,1-1 0,0 0 0,-1-1 1,0 0-1,0 0 0,1-1 0,-3 1-240,9-2 36,0 0 0,1 0 0,-1-1 0,0 1 0,0 0 0,1-1 0,-1 1 0,0 0 0,0-1-1,1 0 1,-1 0 0,1 1 0,-1-1 0,1 0 0,-1 0 0,1 0 0,-1 0 0,1-1 0,0 1 0,0 0 0,0 0 0,-1-1-1,1 1 1,0-1 0,1 1 0,-1-1 0,0 0 0,0 1 0,1-1 0,-1 1 0,1-1 0,-1 0 0,1 0 0,0 1 0,0-1 0,0 0-1,0 0 1,0 0 0,0 1-36,0-4 24,0 1 0,0-1 0,0 1 0,1 0 0,0 0-1,0-1 1,0 1 0,1 0 0,-1 0 0,1 0 0,0 0 0,0 0-1,0 0 1,0 1 0,3-3-24,1 0 0,1 1 1,0 0-1,0 0 0,1 0 0,-1 1 1,1 0-1,0 0 0,0 1 0,0 0 1,1 1-1,-1 0 0,1 0 1,-1 1-1,1 0 0,0 0 0,-1 1 1,1 0-1,0 0 0,-1 1 0,1 0 1,0 1-1,-8-2-1,1 1 1,-1-1-1,0 0 1,0 1-1,1-1 1,-1 1-1,0-1 1,0 1 0,0-1-1,0 1 1,0 0-1,0 0 1,0-1-1,0 1 1,0 0 0,0 0-1,0 0 1,-1 0-1,1 0 1,0 0-1,0 0 1,-1 1-1,1-1 1,-1 0 0,1 0-1,-1 1 1,0 1 1,1 0 0,-1-1-1,0 1 1,0 0 0,-1 0-1,1 0 1,-1-1 0,1 1 0,-1 0-1,0-1 1,0 1 0,0 0-1,-4 7 22,0 0 0,0 0 1,-1-1-1,-1 0 0,1-1 0,-2 2-22,-1-1 79,0 0-1,0 0 1,-1-1-1,0 0 1,-4 2-79,13-9 13,0 0 0,0 0 1,0 0-1,0 0 1,0-1-1,0 1 0,-1 0 1,1-1-1,0 1 0,0-1 1,-1 1-1,1-1 1,0 0-1,-1 0 0,1 1 1,0-1-1,-1 0 0,1 0 1,0 0-1,-1 0 1,1-1-1,0 1 0,-1 0 1,1-1-1,0 1 0,0 0 1,-1-1-1,1 0 1,0 1-1,0-1 0,0 0 1,0 1-1,0-1 0,0 0 1,0 0-1,0 0 1,0 0-1,0 0 0,0 0 1,0 0-1,1 0 1,-1 0-1,0-1 0,1 1 1,-1 0-1,1 0 0,-1-1 1,1 1-1,0 0 1,0-1-1,-1 1 0,1 0 1,0-1-1,0 1 0,0 0 1,1-1-14,-2-3 7,0-1 0,0 1 0,1 0 0,0 0 0,0 0 0,0-1 0,1 1 0,0 0 1,0 0-1,0 0 0,1 0 0,-1 0 0,1 0 0,0 0 0,1 1 0,-1-1 0,1 1 0,0-1 0,0 1 0,0 0 1,1 0-1,-1 1 0,1-1 0,0 1 0,0-1 0,0 1 0,0 0 0,1 1 0,1-1-7,-5 2 0,0 1 0,0 0-1,0 0 1,0 0 0,0 0 0,0 0-1,0 0 1,0 0 0,0 0 0,0 0-1,0 0 1,0 0 0,0 1 0,0-1-1,-1 0 1,1 1 0,0-1 0,0 1-1,0-1 1,0 1 0,0-1 0,-1 1-1,1 0 1,0-1 0,0 1-1,-1 0 1,1 0 0,-1-1 0,1 1-1,-1 0 1,1 0 0,-1 0 0,1 0-1,-1 0 1,0 0 0,1-1 0,-1 1-1,0 0 1,0 0 0,0 0 0,1 0-1,-1 0 1,0 0 0,-1 0 0,2 5 1,0-1 1,-1 0-1,1 0 1,-1 1-1,-1-1 0,1 0 1,-1 0-1,0 1-1,-1 1 7,-1 1 0,0-1-1,-1 0 1,1-1 0,-1 1-1,-1-1 1,1 1 0,-6 4-7,9-10 2,0 0 1,0 0 0,0 0-1,0 0 1,-1 0 0,1 0-1,0 0 1,0 0 0,-1 0-1,1-1 1,-1 1 0,1-1-1,-1 1 1,1-1 0,0 1-1,-1-1 1,0 0 0,1 0-1,-1 0-2,1 0 3,-1-1-1,1 1 0,0-1 0,-1 0 1,1 1-1,0-1 0,0 0 1,-1 0-1,1 0 0,0 0 0,0 0 1,0 0-1,0 0 0,0 0 0,0-1 1,1 1-1,-1 0 0,0 0 1,1-1-1,-1 1 0,1-1 0,-1 1 1,1 0-1,-1-1-2,1 0 0,-1 1 1,1-1-1,-1 0 0,1 0 1,0 1-1,-1-1 0,1 0 1,0 0-1,0 1 0,0-1 1,0 0-1,1 0 0,-1 1 1,0-1-1,1 0 0,-1 1 1,1-1-1,0 0 0,0 0 0,-1 2 0,0 0 0,0 0 0,0 0 0,0 1 0,0-1 0,0 0 0,0 0 0,0 0-1,0 0 1,0 0 0,0 0 0,0 0 0,0 0 0,0 0 0,0 0 0,0 1 0,0-1-1,0 0 1,0 0 0,0 0 0,0 0 0,0 0 0,0 0 0,0 0 0,0 0 0,1 0-1,-1 0 1,0 0 0,0 0 0,0 0 0,0 0 0,0 0 0,0 1 0,0-1 0,0 0-1,0 0 1,0 0 0,1 0 0,-1 0 0,0 0 0,0 0 0,0 0 0,0 0 0,0 0-1,0 0 1,0 0 0,0 0 0,0 0 0,0 0 0,1-1 0,-1 1 0,0 0 0,0 0-1,0 0 1,0 0 0,0 0 0,0 0 0,0 0 0,0 0 0,0 0 0,0 0 0,0 0-1,0 0 2,-4 22 7,-5-14 189,9-8-235,1 0 0,-1 0 1,0 0-1,0 0 0,0 1 1,0-1-1,0 0 0,0 0 1,0 0-1,0 0 0,0 0 1,1 0-1,-1 0 0,0 0 1,0 0-1,0 1 0,0-1 1,0 0-1,0 0 0,0 0 1,0 0-1,0 0 0,0 0 1,0 1-1,0-1 0,0 0 1,0 0-1,0 0 0,0 0 1,0 0-1,0 0 0,0 0 1,0 1-1,0-1 0,0 0 1,0 0-1,0 0 0,0 0 1,0 0-1,0 0 0,-1 0 1,1 1-1,0-1 0,0 0 1,0 0-1,0 0 0,0 0 1,0 0-1,0 0 0,0 0 1,0 0-1,-1 0 0,1 0 1,0 0-1,0 0 0,0 0 1,0 0-1,0 0 0,0 1 1,0-1-1,-1 0 0,1 0 1,0 0-1,0 0 0,0 0 1,0 0-1,0-1 0,-1 1 38,17 6-2691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30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6 7898,'-1'-3'2744,"-2"2"345,0-1-2057,2 2-552,-1 2 3233,1-1-6778,2 18 3321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31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1 10010,'-27'14'5273,"0"-7"-352,15-7-2432,8 1-593,-2-2-800,8 2-807,-2-1 127,0 0-144,1 0 384,1 0 256,9 2-6249,13-4 2736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33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176 182 6441,'0'-2'433,"-1"0"-1,1 1 1,-1-1-1,0 0 1,1 1-1,-1-1 1,0 1-1,0-1 1,0 1-1,0-1 0,0 1 1,-1 0-1,1 0 1,0-1-1,-1 1 1,1 0-1,0 0 1,-1 0-1,0 1 1,1-1-1,-1 0 0,1 0 1,-1 1-1,0-1 1,1 1-1,-2 0-432,-1-1 397,0 1-1,-1 0 1,1 0-1,0 1 1,0-1-1,-1 1 1,1 0-1,0 0 1,0 1-1,0-1 1,-2 2-397,-2 0 204,2 1 0,-1-1 0,0 1 0,1 0 0,-1 1 0,1 0 0,0 0 0,1 0 1,-1 1-1,1 0 0,0 0 0,1 0 0,-2 2-204,5-7 20,1 0 1,-1 1-1,0-1 0,1 0 1,-1 1-1,1-1 0,-1 0 1,1 1-1,0-1 0,-1 1 1,1-1-1,0 0 0,0 1 1,0-1-1,0 1 0,0-1 1,0 1-1,1-1 0,-1 0 1,0 1-1,1-1 0,-1 1 1,1-1-1,-1 0 0,1 0 1,0 1-1,0-1-20,1 0 16,-1 0 0,1 0 0,0 0 0,-1 0 0,1 0 0,0-1 0,0 1 0,0-1 0,0 1 0,0-1 0,0 0 0,-1 0 0,1 0-1,0 0 1,0 0 0,0 0 0,1-1-16,9-1 44,-1 0-1,0-1 1,0 0-1,-1-1 1,1 0 0,5-3-44,-10 4 23,0-1 1,0 0 0,-1 0 0,1-1 0,-1 0 0,0 0 0,0 0 0,0 0 0,-1-1-1,3-4-23,-6 8 16,0 1 0,0-1-1,0 0 1,-1 1 0,1-1-1,-1 0 1,1 1 0,-1-1-1,1 0 1,-1 0 0,0 1 0,0-1-1,0 0 1,0 0 0,0 1-1,0-1 1,-1 0 0,1 0-1,0 1 1,-1-1 0,0 0-1,1 1 1,-1-1 0,0 0-1,0 1 1,0-1 0,0 1-1,0-1 1,0 1 0,0 0-1,0 0 1,-1-1 0,1 1-1,0 0 1,-1 0 0,1 0-1,-1 0 1,1 0 0,-1 1-1,0-1 1,1 0 0,-1 1-1,0-1 1,1 1 0,-2-1-16,2 1 18,1 0 1,-1-1-1,1 1 1,-1 0-1,1-1 0,-1 1 1,1 0-1,-1 0 1,1-1-1,-1 1 1,0 0-1,1 0 1,-1 0-1,1 0 1,-1 0-1,0 0 0,1 0 1,-1 0-1,1 0 1,-1 0-1,0 0 1,1 0-1,-1 0 1,1 1-1,-1-1 0,1 0 1,-1 0-1,1 1 1,-1-1-1,1 0 1,-1 1-1,1-1 1,-1 0-1,1 1 1,-1-1-1,1 1 0,0-1 1,-1 1-1,1-1 1,0 1-1,-1-1 1,1 1-1,0-1 1,0 1-1,0-1 1,-1 1-1,1 0 0,0-1 1,0 1-19,10 5-8459,7 5 2507</inkml:trace>
  <inkml:trace contextRef="#ctx0" brushRef="#br0" timeOffset="429.97">501 9 3689,'-9'-6'6150,"3"3"3573,1 15-4454,-1 9-6567,-43 152 3069,27-86-1237,-21 50-534,34-113-24,0-4 33,1 0 0,1 1 1,1-1-1,1 1 0,0 1 0,2-1 0,0 1 0,2 1-9,1-19-149,1-1 1,-1 1 0,1-1-1,0 1 1,0-1 0,0 1-1,0-1 1,1 0-1,-1 0 1,1 1 0,0-1-1,0-1 1,1 2 148,0 0-997,0-1 1,1 1-1,-1-1 1,1 0-1,0 0 0,0 0 1,0-1-1,0 1 1,1-1 996,16 6-5899</inkml:trace>
  <inkml:trace contextRef="#ctx0" brushRef="#br0" timeOffset="779.35">614 591 5129,'-5'-13'4216,"3"6"-2682,0 1 0,-1 0-1,0 0 1,0 0 0,0 0 0,-3-3-1534,5 8 95,1 0 1,-1 1-1,0-1 0,0 0 0,1 1 1,-1-1-1,0 1 0,0-1 1,0 1-1,0-1 0,1 1 1,-1 0-1,0-1 0,0 1 0,0 0 1,0 0-1,0 0 0,0-1 1,0 1-1,0 0 0,0 0 1,0 0-1,0 1 0,0-1 0,0 0 1,0 0-1,0 0 0,0 1 1,0-1-1,1 1 0,-1-1 1,0 1-1,0-1 0,0 1 0,0-1 1,1 1-1,-1-1 0,0 1 1,1 0-1,-1 0 0,0-1 1,1 1-1,-1 0 0,1 0 0,-1 0 1,1 0-1,-1-1 0,1 1-95,-5 6 164,1 0 0,-1 0 0,1 0 0,1 1 0,0-1 0,0 1 0,0 0 0,1 0 0,0 0 0,0 0 0,1 0 0,0 1 0,1-1 0,-1 3-164,1-7 19,0 0 0,1-1 1,-1 1-1,1-1 0,-1 1 0,1 0 0,0-1 0,1 0 0,-1 1 0,0-1 0,1 0 0,0 1 0,0-1 1,0 0-1,0 0 0,0-1 0,0 1 0,1 0 0,0-1 0,-1 1 0,1-1 0,0 0 0,0 0 0,0 0 1,0-1-1,1 1 0,-1-1 0,0 1 0,1-1 0,-1 0 0,1 0 0,-1-1 0,3 1-19,4 0 26,0-1-1,0 0 0,0 0 0,-1-1 1,1 0-1,0-1 0,-1 0 1,1-1-1,7-3-25,-11 4 16,-1 0 1,1 0-1,-1-1 1,0 0-1,0 1 0,0-2 1,0 1-1,-1-1 1,1 1-1,-1-1 1,0-1-1,0 1 0,0 0 1,-1-1-1,1 0 1,-1 0-1,1-2-16,-3 5 23,-1-1 0,1 1 0,0-1-1,-1 1 1,1-1 0,-1 0 0,0 1 0,0-1 0,0 1 0,0-1 0,-1 1-1,1-1 1,0 0 0,-1 1 0,0-1 0,0 1 0,0 0 0,0-1 0,0 0-23,-2-2 45,0 0 0,-1 1 0,1-1 0,-1 1 0,0 0 0,0 0 0,0 0 0,-1 0 0,1 1-45,-9-6 85,1 1-1,-1 1 0,0 0 0,0 1 0,-1 1 1,-9-3-85,1 9 959,14 5-2112,11 4-4387,5-3 897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32.0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23 547 6521,'-3'5'1297,"0"0"0,0 1 0,1-1-1,0 1 1,0-1 0,0 1 0,0 0-1,1 0 1,0 1-1297,0-6 306,1 0 1,0 1-1,0-1 0,0 0 1,0 1-1,0-1 0,0 0 1,0 1-1,0-1 1,0 0-1,1 0 0,-1 1 1,0-1-1,1 0 0,-1 0 1,1 1-1,0-1 0,-1 0 1,1 0-1,0 0 0,0 0 1,-1 0-1,1 0 0,1 0-306,-1 0 83,0-1 0,1 1-1,-1-1 1,0 1 0,1-1-1,-1 0 1,1 0 0,-1 1-1,1-1 1,-1 0 0,1 0-1,-1-1 1,0 1 0,1 0-1,-1 0 1,1-1 0,0 0-83,17-5 218,-1 0 1,0-2 0,-1 0-1,0-1 1,0-1-1,-1-1 1,0 0 0,14-14-219,-1 0 52,-2-2 1,-1-1-1,-1-1 1,1-4-53,17-25 172,8-20-172,-38 57 25,-1-2 0,-1 1 0,-1-1 0,-1-1 0,3-14-25,-10-3 56,-2 40-57,0 0 0,0 0 1,0-1-1,-1 1 0,1 0 0,0 0 1,-1 0-1,1 0 0,0 0 1,-1 0-1,1 0 0,-1 0 0,0 0 1,1 0-1,-1 0 0,0 0 1,0 0-1,0 0 0,1 0 0,-1 1 1,0-1-1,0 0 0,0 1 1,0-1-1,0 1 0,0-1 1,0 1-1,0-1 0,-1 1 0,1 0 1,0 0-1,0-1 0,-1 1 1,1 3-6,0 0-1,0 1 1,0-1-1,1 0 1,-1 1-1,1-1 1,0 0-1,0 1 1,0-1-1,0 1 7,0 2-7,-7 109-20,-1 58 2,9-145 28,1 0-1,1 0 0,1 0 1,2 0-1,1 4-2,-2-15-437,-2-6 600,-1 0 0,2-1 0,0 0-1,0 0 1,1 0 0,1 3-163,-5-12-94,0 1-1,1 0 0,-1-1 1,0 1-1,1-1 1,-1 0-1,1 1 1,-1-1-1,1 0 1,0 0-1,-1 0 1,1 0-1,0 0 1,0 0-1,1 0 95,-1-1-317,0 0 1,0 0-1,0 0 0,0 0 1,0 0-1,0 0 0,1 0 1,-1-1-1,0 1 0,0-1 1,0 1-1,0-1 0,0 0 1,0 0-1,-1 0 1,1 0-1,1-1 317,12-12-4421</inkml:trace>
  <inkml:trace contextRef="#ctx0" brushRef="#br0" timeOffset="803.33">1144 108 4809,'1'-4'521,"0"1"1,-1-1-1,1 0 1,-1 1-1,0-1 1,0 0-1,-1 1 1,1-1-1,-1 1 1,0-1-1,0 0 1,0 1-1,0 0 0,0-1 1,-1 1-1,0 0 1,1-1-1,-1 1 1,-1 0-1,1 0 1,0 1-1,-1-1 1,0-1-522,-1 1 343,0 0 1,-1 0 0,1 1-1,-1-1 1,0 1 0,0 0 0,0 0-1,0 1 1,0-1 0,0 1-1,0 0 1,0 1 0,0-1 0,-1 1-1,1 0 1,-2 0-344,-21 1 835,7-2-460,0 2 1,0 0-1,0 1 0,0 1 0,0 1 0,1 0 0,-1 2 1,1 1-1,-17 7-375,36-13 16,0 0 0,0 0-1,0 0 1,0 0 0,1 0 0,-1 0 0,0 0 0,0 0 0,1 0 0,-1 0 0,1 1 0,-1-1 0,1 0 0,-1 0 0,1 1 0,0-1 0,-1 0-1,1 1 1,0-1 0,0 0 0,0 0 0,0 1 0,0 0-16,5 39 92,-1-14-26,-4-23-62,0-1-1,1 1 1,-1 0 0,1-1 0,0 1 0,0-1-1,0 0 1,0 1 0,1-1 0,-1 0-1,1 0 1,0 0 0,0 0 0,0 0 0,0 0-1,0 0 1,1-1 0,-1 1 0,1-1 0,0 1-1,0-1 1,0 0 0,0 0 0,0-1-1,0 1 1,2 0-4,11 4 15,1 0 0,-1-1-1,2 0 1,-1-1 0,2-1-15,38 9 21,-45-8-18,0 1 0,-1 0 0,1 0 0,-1 1 0,0 0 0,0 1 0,-1 0 0,0 1 0,0 0-1,-1 1 1,0 0 0,-1 0 0,0 1 0,4 7-3,-7-11 3,-2 1-1,1 0 0,-1 1 1,0-1-1,0 1 1,-1-1-1,0 1 0,0 0 1,-1-1-1,0 1 0,-1 0 1,0 0-1,0 0 1,0 0-1,-1 0 0,0 0 1,-1 0-1,1-1 1,-2 1-1,1 0 0,-1-1 1,0 0-1,-3 5-2,2-4 7,-1-1 0,1 0 0,-1 0 1,-1 0-1,0 0 0,1-1 0,-2 0 0,1 0 0,-1-1 0,0 1 0,0-1 0,0-1 0,-1 0 0,0 0 1,0 0-1,0-1 0,0 0 0,0-1 0,-8 2-7,0-1 18,1-1 1,-1-1-1,1 0 0,-1-1 1,1-1-1,-1 0 1,1-1-1,-1-1 1,1 0-1,-12-5-18,11 5 37,-24-8-43,38 11 17,1-1 0,0 1-1,0 0 1,0-1 0,0 1 0,0-1-1,0 1 1,-1-1 0,1 0-1,1 0 1,-1 1 0,0-1-1,0 0 1,0 0 0,0 0-1,0 0 1,1 0 0,-1 0 0,0 0-1,1 0 1,-1 0 0,1 0-1,0 0 1,-1 0 0,1-1-11,1-1 80,0 1-1,0 0 1,1 0 0,-1 0 0,1 0 0,0 0 0,0 0 0,0 0 0,-1 0 0,2 1 0,-1-1 0,0 1 0,0-1 0,0 1-1,1 0 1,-1 0 0,1 0 0,0 0-80,8-5-414,33-19-3626,4 0 588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28.3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47 128 6465,'-1'1'661,"0"-1"-1,0 0 1,0 1-1,1-1 1,-1 1-1,0-1 1,0 1-1,0-1 1,1 1-1,-1 0 0,0-1 1,1 1-1,-1 0 1,0 0-1,1 0 1,-1-1-1,1 1 1,0 0-1,-1 0-660,8 11 3056,-3-10-3075,1 0 0,0 1-1,-1-2 1,1 1 0,0-1 0,0 1 0,0-1 0,2 0 19,5 0 52,0-1 0,0 0 1,0-1-1,0 0 0,0-1 1,0 0-1,0-1 0,0 0 1,-1-1-1,0 0 0,0-1 1,0 0-1,0-1 0,-1 0 1,0-1-1,0 0 0,5-4-52,-12 8 25,1-1 0,-1 1-1,1-1 1,-1 0 0,0 0-1,-1 0 1,1 0 0,-1 0-1,0 0 1,0-1 0,0 1-1,0-1 1,0-4-25,-2 8 8,1 0 0,-1-1-1,0 1 1,0 0 0,0-1 0,0 1 0,0 0 0,-1-1 0,1 1-1,0 0 1,-1-1 0,1 1 0,0 0 0,-1-1 0,0 1-1,1 0 1,-1 0 0,0 0 0,0 0 0,0-1-8,-1 1 4,1-1 0,-1 1 0,0 0 0,0 0 0,0 0 0,0 0 0,0 0 0,0 0 0,-1 0 1,1 1-1,0-1 0,0 1 0,0 0 0,-1-1 0,1 1 0,-2 0-4,-20 0 12,1 0 1,-1 1-1,1 2 0,0 0 1,-1 2-1,-5 2-12,23-6-5,-1 1 0,1 0 0,0 0 0,0 0 0,0 1 0,1 0 0,-1 0 0,1 1 0,-1-1-1,1 1 1,0 0 0,1 1 0,-1-1 0,1 1 0,-1 0 0,2 0 0,-1 0 0,0 1 0,1-1 0,0 1 0,0 0 0,1 0 0,0 0 0,0 0 0,0 2 5,2-3 5,0-1 0,0 1 1,0-1-1,1 1 0,0-1 0,0 1 1,0-1-1,0 0 0,1 0 0,-1 0 0,1 1 1,0-1-1,1-1 0,-1 1 0,1 0 0,0-1 1,-1 1-1,1-1 0,1 0 0,-1 0 1,0 0-1,1 0 0,0-1 0,0 1 0,0-1-5,13 9 19,0-1-1,0-1 0,1 0 0,0-2 0,3 1-18,5 0 30,-1-1 0,1-1 0,1-1 1,-1-1-1,27 0-30,-15-4-3261,-1-1 1,11-3 3260,-9 0-3713</inkml:trace>
  <inkml:trace contextRef="#ctx0" brushRef="#br0" timeOffset="370.51">566 225 1800,'25'-81'2796,"-24"78"-2474,-1 1 0,1-1 0,-1 1 0,1-1-1,-1 0 1,0 1 0,0-1 0,0 0 0,-1 1 0,1-1 0,-1 0 0,1 1 0,-1-1 0,0 1 0,0-1 0,0 0-322,1 3 115,0 0 1,0-1-1,-1 1 0,1-1 1,0 1-1,0 0 0,-1-1 1,1 1-1,0 0 0,0-1 1,-1 1-1,1 0 0,0-1 1,-1 1-1,1 0 0,-1 0 0,1-1 1,0 1-1,-1 0 0,1 0 1,-1 0-1,1 0 0,-1-1 1,1 1-1,0 0 0,-1 0 1,1 0-1,-1 0 0,1 0 1,-1 0-1,1 0 0,-1 0 1,1 1-1,0-1 0,-1 0 0,1 0 1,-1 0-1,1 0 0,-1 1 1,1-1-1,0 0 0,-1 0 1,1 1-1,0-1 0,-1 0 1,1 0-1,0 1 0,-1-1 1,1 0-1,0 1 0,0-1 0,-1 1 1,1-1-1,0 0-115,-1 3 214,0-1 1,0 0-1,1 0 0,-1 0 0,1 1 1,-1-1-1,1 0 0,0 1 1,0-1-1,0 0 0,0 1 0,0-1 1,0 0-1,1 1-214,0 14 366,0 15 66,1-1 1,1 1-1,2-1 0,2 1 1,0-1-1,7 12-432,-20-82 2677,10-92-2033,-3 124-640,0 0 1,0 0 0,1 0-1,0 0 1,0 0-1,1 1 1,-1-1 0,2 1-1,-1-1 1,1 1-1,-1 0 1,2 0 0,-1 1-1,1-1 1,0 1 0,0 0-1,0 1 1,1-1-1,-1 1 1,1 0 0,0 0-1,0 1 1,1-1-1,-1 2 1,1-1 0,0 1-1,-1-1 1,1 2-1,0-1 1,0 1 0,0 0-1,0 1 1,1 0 0,-1 0-1,0 0-4,33 10 206,-14 2-3890,-5 2 910</inkml:trace>
  <inkml:trace contextRef="#ctx0" brushRef="#br0" timeOffset="787.51">958 154 2865,'8'11'699,"7"14"690,-15-24-1264,0 1 0,0-1 0,0 0 0,0 0 1,0 0-1,0 0 0,0 0 0,0 0 0,0 0 0,0 0 1,0 0-1,-1 0 0,1 0 0,0 0 0,-1 0 0,1 0 0,-1 0 1,1 0-1,-1 0 0,1-1 0,-1 1 0,0 0 0,1 0 1,-1 0-1,0 0-125,-5 7 990,1 1-1,0 0 1,0 0 0,1 0 0,0 0-1,1 1 1,0 0 0,0 0 0,1 0 0,1 0-1,-1 4-989,-1-4 3826,-2-21-1774,-3-36-1172,6 33-772,0-1 1,2 0-1,-1 1 1,2-1-1,2-13-108,-3 24 9,1 0-1,0 1 0,0-1 1,0 0-1,0 0 0,1 1 1,-1-1-1,1 1 0,0 0 0,0-1 1,0 1-1,0 0 0,1 0 1,-1 0-1,1 0 0,0 1 1,0-1-1,0 1 0,0 0 1,0-1-1,0 1 0,1 1 0,-1-1 1,1 0-1,-1 1 0,1 0 1,3-1-9,-1 1-50,1 0 1,-1 0 0,0 1 0,1 0-1,-1 0 1,1 1 0,-1 0-1,0 0 1,0 0 0,1 1 0,-1 0-1,0 0 1,2 1 49,46 25-4446,-23-10-1218,-14-11 1035</inkml:trace>
  <inkml:trace contextRef="#ctx0" brushRef="#br0" timeOffset="1641.36">1226 188 3473,'30'20'3164,"-30"-19"-3011,0-1-1,0 0 0,0 1 1,0-1-1,1 0 0,-1 1 1,0-1-1,0 0 0,0 1 1,0-1-1,0 0 0,0 1 1,0-1-1,-1 1 0,1-1 0,0 0 1,0 1-1,0-1 0,0 0 1,0 1-1,0-1 0,-1 0 1,1 0-1,0 1 0,0-1 1,-1 0-1,1 1 0,0-1 1,0 0-1,-1 0 0,1 0 0,0 1 1,-1-1-1,1 0 0,0 0 1,0 0-1,-1 0 0,1 0 1,0 1-1,-1-1 0,1 0 1,-1 0-153,-4 1 2889,10-7-185,6-4-2520,-1-1 0,0 0-1,-1 0 1,0-1 0,6-11-184,-14 23 12,-1-1 1,1 1 0,-1-1-1,0 1 1,1-1-1,-1 0 1,0 1 0,1-1-1,-1 0 1,0 1-1,0-1 1,0 0 0,0 1-1,1-1 1,-1 0-1,0 0 1,0 1 0,0-1-1,-1 0 1,1 1-1,0-1 1,0 0 0,0 0-1,0 1 1,-1-1-1,1 0 1,0 1 0,-1-1-1,1 1 1,0-1-1,-1 0 1,1 1 0,-1-1-1,1 1 1,-1-1-1,1 1 1,-1-1 0,1 1-1,-1 0 1,0-1-1,1 1 1,-1 0 0,1-1-1,-1 1 1,0 0 0,0 0-1,1-1 1,-1 1-13,-29-3 460,22 4-366,0 0-1,1 1 0,-1 0 1,1 1-1,0-1 0,0 1 1,0 1-1,0-1 0,0 1 1,0 1-1,1-1 0,0 1 0,0 0 1,1 0-1,-1 1 0,1 0 1,0 0-1,0 0 0,1 0 1,0 1-1,0 0 0,1 0 1,-1 0-1,1 0 0,1 0 1,0 1-1,0-1 0,0 1 1,1-1-1,0 1 0,0 0 0,1 0 1,1 7-94,-1-12 22,1 0 1,0 0-1,0 0 1,0 0 0,0-1-1,0 1 1,1 0-1,-1 0 1,1-1-1,-1 1 1,1-1-1,0 0 1,0 1 0,1-1-1,-1 0 1,0 0-1,1 0 1,-1-1-1,1 1 1,-1 0 0,1-1-1,0 0 1,0 0-1,0 0 1,0 0-1,0 0 1,0 0 0,0-1-1,2 1-22,6 1 40,1 0-1,-1-1 1,1 0-1,0 0 1,-1-2-1,1 1 1,4-2-40,3-1-12,0-2 0,0 0 0,-1 0 0,1-2 0,-1-1 0,13-7 12,-24 11-53,0 1-1,0-2 1,0 1 0,-1-1-1,0 0 1,0 0 0,0-1-1,-1 1 1,0-1-1,0-1 1,0 1 0,-1-1-1,0 1 1,0-1 0,-1-1-1,0 1 1,0 0-1,-1-1 54,-1 4 0,-1 0 0,0 0 0,-1 0 0,1 0 0,-1 1 0,1-1-1,-1 0 1,0 0 0,-1 0 0,1 0 0,-2-1 0,3 4 14,0-1 0,-1 1 1,1 0-1,0 0 0,-1 0 0,1 0 0,-1 0 1,0 0-1,1 0 0,-1 0 0,0 0 0,0 0 1,1 0-1,-1 0 0,0 0 0,0 1 0,0-1 1,0 0-1,0 1 0,0-1 0,0 0 0,0 1 1,-1-1-1,1 1 0,0 0 0,0-1 0,0 1 1,0 0-1,-1 0 0,1 0 0,0 0 0,0 0 1,-1 0-1,1 0 0,0 0 0,0 0 0,-1 1-14,1 0 35,-1 0-1,1 0 0,0 0 0,0 0 0,0 1 0,0-1 0,0 0 1,0 1-1,1-1 0,-1 0 0,0 1 0,1-1 0,-1 1 0,1 0 0,-1-1 1,1 1-1,0-1 0,-1 1 0,1 1-34,-1 36 372,1-28-219,-1-6-122,1 1-1,0 0 1,0 0-1,0-1 1,1 1 0,0 0-1,0-1 1,1 1-1,-1-1 1,1 1 0,1-1-1,-1 0 1,1 0-1,-1 0 1,1 0 0,1 0-1,-1 0 1,1-1-1,0 0 1,0 0 0,0 0-1,0 0 1,1 0-1,-1-1 1,1 0 0,0 0-1,0 0 1,0-1-1,1 0 1,-1 0 0,1 0-1,-1 0 1,1-1-1,-1 0 1,1 0 0,5 0-31,-6-1 12,0 0 0,0 0 0,0 0 0,0-1 1,0 0-1,0 0 0,0 0 0,-1 0 0,1-1 1,0 0-1,0 0 0,-1 0 0,1 0 0,-1-1 1,0 0-1,0 0 0,0 0 0,0 0 0,-1-1 1,1 0-1,-1 1 0,0-1 0,0 0 1,0-1-1,0 1 0,-1 0 0,1-1 0,-1 1 1,-1-1-1,1 0 0,-1 0 0,1 0 0,-1 0 1,-1 0-1,1 0 0,-1 0 0,0 0 0,0 0 1,0 0-1,-1-2-12,-3-15-8,4 27-41,8 46 34,-6-43 42,0 0 0,1-1 0,0 1-1,0 0 1,1-1 0,0 0 0,0 1 0,0-2 0,3 3-27,-5-6-235,1 1-1,1-1 1,-1 0 0,0 0 0,1-1-1,0 1 1,-1-1 0,1 1-1,0-1 1,0 0 0,0-1 0,1 1-1,-1-1 1,0 0 0,1 0-1,-1 0 1,1 0 0,-1-1-1,1 0 1,-1 0 235,21-1-2826</inkml:trace>
  <inkml:trace contextRef="#ctx0" brushRef="#br0" timeOffset="2073.49">1961 247 2288,'30'-78'2954,"-27"59"-250,-7 20 509,-6 20 3296,9 44-4675,2-52-1521,-1 0 1,-1 0 0,1 0-1,-2 0 1,-3 12-314,-6-2 591,11-23-551,-1 1 1,1-1 0,0 0-1,-1 0 1,1 1-1,0-1 1,-1 0 0,1 0-1,-1 0 1,1 0 0,0 0-1,-1 0 1,1 0 0,-1 0-1,1 0 1,0 0 0,-1 0-1,1 0 1,-1 0 0,1 0-1,-1 0 1,1 0 0,0 0-1,-1 0 1,1 0 0,-1-1-1,1 1 1,0 0 0,-1 0-1,1 0 1,-1-1-41,0-1 148,-1 0 0,0 0 0,0 0 0,1-1 0,0 1 0,-1 0 0,1-1 0,0 1 0,0-1 0,0 1 0,0-1 0,1 0 0,-1 1 0,1-3-148,-2-11 253,0 0 0,2 0 0,0 0 0,0 0 0,2 0 0,0 0 0,2-5-253,-2 12 26,0 0 1,1 1-1,0-1 1,1 0-1,0 1 0,0 0 1,1 0-1,0 0 1,0 0-1,1 1 0,0 0 1,0 0-1,3-1-26,-6 5 37,0 1-1,0 0 1,0 0-1,1 1 1,-1-1-1,0 1 1,1-1-1,0 1 0,-1 0 1,1 1-1,0-1 1,-1 0-1,1 1 1,0 0-1,0 0 1,-1 0-1,1 1 1,0-1-1,-1 1 1,1 0-1,1 0-36,2 1-106,0 0-1,-1 1 0,1-1 1,0 1-1,-1 1 0,2 1 107,17 14-3612,-5 7 179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8:55.48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16918 443 9378,'-2'0'347,"1"0"0,-1 1 0,0-1 0,1 0 1,-1 0-1,0 0 0,0 0 0,1 0 0,-1-1 0,0 1 0,1 0 0,-1-1 1,0 1-1,1-1 0,-2 0-347,4-6 1959,16-3-1797,-1 3-73,34-14 83,0-3 0,15-11-172,-53 28 18,1-1 0,-1 0 1,-1-1-1,0 0 0,0-1 0,-1 0 1,0-1-1,-1 0 0,0-1 0,0 0 1,2-5-19,-10 14 15,1 1 0,-1-1 0,0 1 0,0-1 0,0 0 1,0 1-1,-1-1 0,1 0 0,-1 0 0,1 1 0,-1-1 1,0 0-1,0 0 0,0 0 0,0 0 0,-1 1 0,0-3-15,0 3 20,0 0-1,0 0 0,0 1 0,0-1 1,0 0-1,0 1 0,0-1 0,-1 1 1,1-1-1,-1 1 0,1 0 0,-1 0 1,0-1-1,1 1 0,-1 0 0,0 1 1,0-1-1,1 0 0,-2 0-19,-3 0 51,0-1 0,0 1-1,0 0 1,0 0 0,0 1-1,0 0 1,0 0 0,0 1 0,0-1-1,0 1 1,0 0 0,0 1 0,0 0-1,-3 1-50,-2 2 120,1 1-1,0 0 1,0 0-1,1 1 1,0 0-1,0 1 1,1 0-1,-1 0 1,2 1 0,-1 0-1,1 0 1,1 1-1,-4 6-119,6-10 67,1 1 0,0-1 1,0 1-1,0 0 0,1 0 0,-1 1 0,2-1 1,-1 0-1,1 1 0,0-1 0,1 1 0,0-1 0,0 1 1,1-1-1,-1 1 0,2-1 0,-1 0 0,1 1 1,0-1-1,0 0 0,3 4-67,-3-8 19,1 0 0,-1 0 0,1 0 0,0 0 0,0-1 0,0 1 0,1-1 0,-1 0 0,1 1 0,-1-1 0,1-1 0,0 1 0,-1-1 0,1 1 0,0-1 0,0 0 0,0-1 0,0 1 0,0-1 0,0 1 0,4-1-19,8 0 55,0 0 0,0 0 0,0-2-1,0 0 1,1-1-55,-6 1-128,-1-1-1,1 0 1,-1 0-1,0-1 1,0-1-1,-1 0 1,1 0-1,-1-1 1,0 0-1,0-1 129,31-29-3880,-14 10 1017</inkml:trace>
  <inkml:trace contextRef="#ctx0" brushRef="#br0" timeOffset="359.93">17357 234 1160,'1'-64'2729,"-1"63"-2536,-1 0 1,1-1-1,0 1 1,0 0-1,-1-1 1,1 1-1,-1 0 1,1 0-1,-1 0 1,1-1-1,-1 1 0,0 0 1,1 0-1,-1 0 1,0 0-1,0 0 1,0 0-1,0 0 1,0 0-194,1 1 85,-1 0 1,1-1-1,0 1 1,0 0 0,0 0-1,0 0 1,0 0-1,-1 0 1,1-1-1,0 1 1,0 0 0,0 0-1,-1 0 1,1 0-1,0 0 1,0 0-1,0 0 1,-1 0-1,1 0 1,0 0 0,0 0-1,0 0 1,-1 0-1,1 0 1,0 0-1,0 0 1,0 0 0,-1 0-1,1 0 1,0 0-1,0 0 1,0 0-1,-1 0 1,1 0 0,0 0-1,0 1 1,0-1-1,0 0 1,-1 0-1,1 0 1,0 0 0,0 0-1,0 1 1,0-1-1,0 0 1,-1 0-1,1 0 1,0 0 0,0 1-1,0-1 1,0 0-1,0 0 1,0 0-1,0 1 1,0-1 0,0 0-1,0 0 1,0 0-1,0 1 1,0-1-1,0 0 1,0 0-1,0 0 1,0 1 0,0-1-1,0 0-85,4 15 45,1 0 1,0 0-1,1 0 0,1-1 0,0 0 0,1 0 1,0-1-1,1 0-45,17 28 132,-17-12 109,-9-29 222,-2-11 1533,0-1-1769,0-1 0,1 1 0,1 0-1,0-1 1,0 1 0,1 0 0,1-1-1,0 1 1,1 0 0,0 0 0,4-9-227,-4 14-29,0 1-1,0 0 1,1 0 0,-1 1 0,1-1 0,1 1 0,-1 0-1,1 0 1,0 0 0,1-1 29,0 2-331,-1 0 0,1 1-1,0-1 1,0 1 0,0 0 0,1 1 0,-1-1-1,1 1 1,-1 1 0,1-1 0,3 1 331,15-1-2931</inkml:trace>
  <inkml:trace contextRef="#ctx0" brushRef="#br0" timeOffset="702.42">17699 177 2857,'24'86'2954,"-23"-86"-2844,-1 1 0,0-1 0,0 1 0,1-1 1,-1 1-1,0-1 0,0 1 0,0 0 0,1-1 1,-1 1-1,0-1 0,0 1 0,0 0 0,0-1 1,0 1-1,0-1 0,0 1 0,0 0 0,0-1 1,-1 1-1,1-1 0,0 1 0,0-1 0,0 1 1,-1 0-1,1-1 0,0 1 0,-1-1 0,1 1 1,0-1-1,-1 0 0,1 1 0,-1-1 0,1 1 1,-1-1-1,1 0 0,-1 1 0,1-1 0,-1 0 1,1 1-1,-1-1 0,1 0 0,-1 0 0,0 0 1,1 1-1,-1-1 0,1 0 0,-1 0 0,0 0 1,1 0-1,-1 0 0,1 0 0,-1 0 0,0 0 1,0-1-111,-22-11 4708,21 7-4556,1 0 1,-1 0 0,1 0 0,0 0 0,0 0-1,0 0 1,1 0 0,0 0 0,0 0-1,0 0 1,1 0 0,-1 0 0,1 0 0,1 0-1,-1 0 1,1 0 0,-1 0 0,1 1 0,1-1-1,-1 0 1,1 1 0,-1 0 0,1 0 0,1 0-1,2-4-152,-3 5-42,-1-1 0,1 1 0,0 0 0,0 0 0,0 0 0,1 0 0,-1 0 0,1 1 0,-1 0 0,1-1 0,0 1 0,0 1 0,0-1-1,0 1 1,0-1 0,0 1 0,0 0 0,1 0 0,-1 1 0,0-1 0,1 1 0,-1 0 0,0 1 0,1-1 0,-1 0 0,0 1 0,0 0 0,1 0-1,-1 1 1,2 0 42,38 27-6976,-27-20 3169</inkml:trace>
  <inkml:trace contextRef="#ctx0" brushRef="#br0" timeOffset="1609.38">17928 166 1248,'36'22'2251,"-34"-22"-1973,-1 0-1,1 1 1,0-1-1,-1 0 1,1 0-1,0 0 1,-1 0-1,1 0 1,0 0-1,-1-1 1,1 1-1,0-1 1,-1 1-1,1-1 0,0 1 1,-1-1-1,1 0 1,-1 0-1,0 0 1,1 0-1,-1 0 1,0 0-1,1 0 1,-1 0-1,0 0 1,0-1-1,0 1-277,8-6 760,6-2 185,38-26 774,-52 34-1664,0 1 0,0-1 1,0 0-1,0 0 0,0 0 0,0 0 0,0 0 0,0 0 0,0 0 0,0 0 0,0 0 0,-1 0 0,1 0 1,0-1-1,-1 1 0,1 0 0,-1-1 0,0 1 0,1 0 0,-1-1 0,0 1 0,0 0 0,0-1 0,0 1 1,0 0-1,0-1 0,0 1 0,0 0 0,0-1 0,-1 1 0,1 0 0,-1-1 0,1 1 0,-1 0 1,0-1-57,-1 1 67,1-1-1,-2 1 0,1-1 0,0 1 0,0 0 0,0 0 0,0 0 0,-1 0 0,1 1 0,-1-1 0,1 1 0,0-1 0,-1 1 0,1 0 0,-1 0 0,1 0 0,-1 0 0,1 0 0,0 0 0,-1 1 0,1 0 0,-1-1 0,1 1 0,0 0 0,-1 0-65,-5 1 129,1 1 1,0 0-1,-1 0 1,1 0-1,0 1 0,1 0 1,-5 3-130,8-3 21,-1 0 0,0 1 0,1-1 0,0 1 0,0 0 0,1 0 0,-1 0 1,1 0-1,0 0 0,0 0 0,1 1 0,0-1 0,-1 1 0,2-1 0,-1 1 0,1-1 1,0 1-1,0 0 0,0-1 0,1 1 0,0-1 0,0 1 0,1 0-21,-2-2 13,1 1-1,0-1 1,1 0-1,-1 1 1,1-1 0,0 0-1,0 0 1,0 0-1,0 0 1,1 0-1,0 0 1,0-1 0,0 1-1,0-1 1,0 0-1,1 0 1,-1 0-1,1-1 1,0 1 0,0-1-1,0 0 1,0 0-1,0 0 1,0 0-1,0-1 1,1 1 0,-1-1-1,3 0-12,6-1 34,0 0 0,0-1 0,0 0-1,0-1 1,0 0 0,-1-1 0,1-1 0,-1 0-1,1-1-33,-4 1-54,0 1-1,-1-1 1,0-1-1,0 1 1,0-2 0,0 1-1,-1-1 1,0 0-1,0 0 1,-1-1-1,1 0 1,-1 0-1,0-1 55,-5 6-3,0 0-1,-1 0 1,1 0-1,0 0 1,-1 0-1,1-1 1,-1 1-1,1 0 1,-1 0-1,0 0 0,0 0 1,0-1-1,0 1 1,0 0-1,-1 0 1,0-2 3,1 3 34,0 0-1,0 0 1,-1 0 0,1-1-1,-1 1 1,1 0 0,-1 0-1,1 0 1,-1 0 0,0 0-1,1 0 1,-1 1-1,0-1 1,0 0 0,0 0-1,0 0 1,0 1 0,0-1-1,0 0 1,0 1 0,0-1-1,0 1 1,0-1 0,0 1-1,0 0 1,0-1 0,0 1-1,0 0 1,-1 0 0,0 0-34,1 1 15,1 0 1,-1 0 0,0 1-1,1-1 1,-1 0-1,1 1 1,0-1 0,-1 1-1,1-1 1,0 0-1,0 1 1,0-1 0,0 1-1,0-1 1,0 1 0,0 0-16,0-1 15,0 5-10,0-1 0,1 1 0,-1-1 0,1 1 0,0-1 0,1 1 0,-1-1 0,1 1 0,1 1-5,1 4 8,-2-8-1,-1 0-1,0 0 1,1-1-1,-1 1 1,1-1-1,0 1 0,0-1 1,0 0-1,0 0 1,0 0-1,1 0 1,-1 0-1,0 0 1,1 0-1,0-1 0,-1 1 1,1-1-1,0 0 1,0 0-1,-1 0 1,1 0-1,0-1 1,0 1-1,0-1 0,0 1 1,0-1-1,0 0 1,0 0-1,1-1-6,6 1 24,-1-1 0,1 0-1,-1-1 1,1 0-1,-1-1 1,0 0 0,0 0-1,1-2-23,0 1 23,-1-1-1,0-1 0,-1 0 1,1 0-1,-1-1 1,-1 0-1,1 0 0,1-3-22,-6 7 8,0 0-1,0-1 0,-1 1 1,1-1-1,-1 1 0,0-1 1,0 0-1,0 0 0,-1 0 1,1 0-1,-1 0 1,0 0-1,0 0 0,0 0 1,-1 0-1,0-1 0,1 1 1,-2 0-1,1-1 1,0 1-1,-1-3-7,-3 5-23,1 11-25,0 13-20,4-18 61,-1 0 0,0-1 0,1 1 0,0 0 0,0 0 1,0-1-1,1 1 0,-1 0 0,1-1 0,0 1 0,0-1 0,0 0 0,0 0 0,0 0 0,2 1 7,0 2-32,-1-4-71,-1 1 1,1 0-1,0-1 0,0 0 0,0 0 1,0 0-1,0 0 0,0 0 0,1-1 0,-1 1 1,0-1-1,1 0 0,0 0 0,-1 0 1,1 0-1,-1-1 0,2 1 103,63-1-3606,-51-1 2359,-9 1 853,-4-1 315,-1 1 1,0-1-1,1 1 1,-1 0-1,1 1 1,-1-1-1,1 1 1,-1-1-1,0 1 0,1 0 1,-1 0-1,0 0 1,0 1-1,0-1 1,2 2 78,-4-2 66,-1-1 276,0 0 278,0 0 307,-6-5 4589,4-8-4222,3-17-1131,0 22-96,0 0-1,1-1 0,0 1 1,0 0-1,1 0 1,0 1-1,1-1 0,0 0 1,0 1-1,0 0 1,1 0-1,0 0 0,1 1 1,-1 0-1,1 0 0,0 0 1,1 0-1,3-2-66,6-2 141,0 0 0,0 1-1,1 0 1,0 2-1,3-1-140,-11 4-237,1 1-1,-1 1 0,1-1 1,0 2-1,0-1 0,0 2 1,0-1-1,0 1 0,0 1 1,4 0 237,12 5-2057</inkml:trace>
  <inkml:trace contextRef="#ctx0" brushRef="#br0" timeOffset="4395.44">18644 531 1160,'32'-38'2367,"-24"20"2669,-18 11 209,-6 8-1589,5 1-3386,-10 8-3,0 1-1,1 0 0,0 1 0,1 2 0,1 0 1,0 0-1,-7 9-266,-2 4 145,1 2 1,1 1 0,1 1-1,0 4-145,21-30 10,-15 21-3,1 0 1,2 1-1,1 1 0,-4 12-7,15-32 16,0 0 0,0 0 0,1 0 0,1 0 0,-1 0-1,1 0 1,0 1 0,1-1 0,0 0 0,1 0 0,-1 1-1,1-1 1,1 0 0,0 0 0,0 0 0,0 0 0,1 0 0,1 0-1,0 2-15,-1-7 22,0 1 0,-1 0-1,2-1 1,-1 0-1,0 0 1,0 0-1,1 0 1,0 0 0,0-1-1,-1 1 1,1-1-1,1 0 1,-1 0-1,0-1 1,0 1 0,1-1-1,-1 0 1,1 0-1,-1-1 1,1 1-1,-1-1 1,1 0-1,1 0-21,11 0 57,-1-2 0,0 1-1,1-2 1,-1 0-1,16-6-56,-25 7 18,1-1 0,-1 0-1,1-1 1,-1 0 0,0 0 0,0-1-1,-1 1 1,0-2 0,1 1-1,-2 0 1,3-4-18,-5 6 18,0 0-1,0-1 1,0 1-1,-1-1 1,0 0-1,0 0 1,0 0-1,0 0 1,-1 0-1,1 0 1,-1 0-1,0 0 1,0-1-1,0 1 1,-1 0-1,0-1 1,0 1-1,0 0 1,0-1-1,-1 1 1,0-4-18,0 6 11,-1-1 0,0 1 0,1 0 0,-1 0 0,0-1 0,0 1 0,0 0 0,0 1 0,0-1 0,-1 0 0,1 1 0,0-1 0,-1 1 0,1 0 0,-1 0 0,0 0 0,1 0 0,-1 0 0,0 0 0,0 1 0,1 0 0,-1-1 0,0 1 0,-2 0-11,-73-1 452,76 1-432,-16 1 127,0 1-1,0 1 1,0 1 0,-15 4-147,27-6 71,0 0 0,-1 0 1,1 1-1,0 0 1,1 0-1,-1 1 1,0-1-1,1 1 1,0 0-1,0 1 1,0-1-1,0 1 1,1 0-1,-3 4-71,2 2 548,6-2-3644,5-11 999</inkml:trace>
  <inkml:trace contextRef="#ctx0" brushRef="#br0" timeOffset="2746.02">17178 898 7978,'-10'58'2574,"10"-57"-2462,0 0 0,0 0 1,0-1-1,0 1 1,0 0-1,0-1 1,0 1-1,0 0 1,0 0-1,0-1 0,1 1 1,-1 0-1,0-1 1,1 1-1,-1 0 1,0-1-1,1 1 1,-1 0-1,1-1 0,-1 1 1,1-1-1,-1 1 1,1-1-1,0 1 1,-1-1-1,1 0 1,-1 1-1,1-1 0,0 0 1,-1 1-1,1-1 1,0 0-1,0 0 1,-1 1-1,1-1 1,0 0-1,0 0 0,-1 0 1,1 0-1,0 0 1,0 0-1,-1 0 1,1 0-1,0-1 1,-1 1-1,1 0 0,0 0 1,0-1-113,39-13 643,-34 11-305,9-3-239,0-1 0,0-1 1,-1 0-1,0-1 0,9-8-99,-19 14 21,0-1 0,1 1 1,-1-1-1,-1 0 1,1 0-1,-1-1 0,1 1 1,-1-1-1,-1 1 0,1-1 1,0 0-1,-1 0 1,0 0-1,0 0 0,-1-1 1,0 1-1,0 0 0,0-1 1,0 1-22,-1 3 14,-1 1 0,1-1-1,-1 1 1,1-1 0,-1 1 0,1 0 0,-1-1 0,0 1 0,1 0 0,-1 0-1,0-1 1,0 1 0,0 0 0,0 0 0,0 0 0,0 0 0,-1 0-1,1 0 1,0 1 0,0-1 0,-1 0 0,1 1 0,0-1 0,-1 0 0,1 1-1,-1 0 1,1-1 0,0 1 0,-1 0 0,1 0 0,-1 0 0,1 0-1,-1 0 1,1 0 0,-1 0 0,1 0 0,-1 1 0,1-1 0,-1 0 0,0 1-14,-1-1 73,0 1-1,0-1 1,0 1 0,0 0 0,0 0 0,0 0 0,0 0 0,0 0 0,0 1 0,0-1 0,0 1 0,1 0 0,-1 0 0,1 0 0,-1 0-1,1 0 1,0 0 0,0 1 0,-2 2-73,3 0 65,-1 1-1,1 0 1,1 0 0,-1 0-1,1 0 1,0 0-1,0 0 1,1 0 0,0 0-1,0 0 1,0 0-1,1 0 1,0 0 0,0 0-1,0-1 1,1 1 0,0-1-1,0 0 1,0 0-1,0 0 1,1 0 0,0-1-1,0 1 1,1-1-1,-1 0 1,1 0 0,0 0-1,0-1 1,0 0-1,0 0 1,0 0 0,1 0-1,-1-1 1,1 0-1,0 0 1,5 0-65,2-1 54,1-1 1,-1 0-1,0-1 0,0-1 0,0 0 1,0-1-1,0 0 0,7-3-54,-14 4-28,0 0 1,0-1-1,-1 0 0,1 0 0,0 0 1,-1-1-1,0 0 0,0 0 0,0 0 1,0 0-1,-1-1 0,0 0 0,1 0 1,-2 0-1,1 0 0,-1-1 0,0 0 1,1-1 27,11-23-444,-11 24 418,-1-1 0,0 1 0,0-1 0,0 1 1,-1-1-1,0 0 0,0 0 0,-1 0 1,1-2 25,-2 9-2,0-1 1,0 1-1,0-1 1,0 1-1,0-1 1,0 1-1,1-1 1,-1 1-1,0-1 1,0 1 0,1-1-1,-1 1 1,0 0-1,1-1 1,-1 1-1,0-1 1,1 1-1,-1 0 1,1-1 0,-1 1-1,0 0 1,1-1-1,-1 1 1,1 0-1,-1 0 1,1-1-1,-1 1 1,1 0-1,-1 0 1,1 0 0,0 0 1,24-1-66,23 11-21,-14 2 295,1 2 0,19 12-208,-12-6-2342,-36-18-183</inkml:trace>
  <inkml:trace contextRef="#ctx0" brushRef="#br0" timeOffset="3113.34">17937 763 7442,'0'-5'432,"0"0"0,0 1 1,-1-1-1,0 0 0,0 1 1,0-1-1,0 1 1,-2-3-433,3 6 131,-1 0 1,0 0 0,1 0 0,-1 0 0,0 1 0,1-1 0,-1 0 0,0 0-1,0 1 1,0-1 0,0 0 0,0 1 0,0-1 0,0 1 0,0-1 0,0 1 0,0 0-1,0-1 1,0 1 0,0 0 0,0 0 0,0 0 0,0 0 0,-1 0 0,1 0 0,0 0-1,0 0 1,0 0 0,0 1 0,0-1 0,0 0 0,0 1 0,0-1 0,0 0-1,0 1 1,0-1 0,0 1 0,0 0 0,0-1 0,0 1 0,0 0 0,1 0 0,-2 0-132,-8 7 399,-1 1 1,1 0 0,0 1 0,1 0 0,0 0 0,1 1 0,0 0 0,1 0 0,-4 8-400,-2 5 144,1 1 0,1 0 0,1 1 0,0 6-144,9-30 10,1-1 1,-1 0-1,1 1 0,0-1 0,0 0 0,0 0 1,0 1-1,-1-1 0,2 1 0,-1-1 0,0 0 1,0 1-1,0-1 0,1 0 0,-1 0 0,0 1 1,1-1-1,0 0 0,-1 0 0,1 1 0,0-1-10,0 0-185,-1 0-1,1 0 0,0-1 1,0 1-1,0-1 0,0 1 0,0-1 1,-1 1-1,1-1 0,0 1 0,0-1 1,0 0-1,0 0 0,0 1 1,0-1-1,0 0 0,0 0 0,1 0 186,11-2-2687</inkml:trace>
  <inkml:trace contextRef="#ctx0" brushRef="#br0" timeOffset="-2115.67">13365 1279 8042,'-57'-4'3112,"39"-1"1676,21-3-2484,28-9-1691,-25 14-661,3-2 53,3 0 14,-1 0 0,0-1 1,-1 0-1,1-1 1,-1-1-1,-1 1 0,1-1 1,-1-1-1,-1 0 0,3-3-19,-11 12 5,1-1 1,-1 1-1,0 0 0,0-1 0,1 1 0,-1-1 0,0 1 0,0-1 0,0 1 0,0-1 0,0 1 0,1-1 0,-1 1 0,0-1 0,0 1 0,0-1 1,0 1-1,-1-1 0,1 1 0,0-1 0,0 1 0,0-1 0,0 1 0,0-1 0,-1 1 0,1-1 0,0 1 0,0-1 0,-1 1 0,1 0 1,0-1-1,-1 1 0,1-1 0,0 1 0,-1-1-5,-22-8 104,18 8-60,0 0 1,1 1-1,-1-1 1,0 1-1,0 0 1,1 1-1,-1-1 0,0 1 1,-4 1-45,6-1 39,-1 1 1,1 0-1,0 0 1,0 1 0,0-1-1,0 1 1,0-1-1,0 1 1,1 0-1,-1 0 1,1 0-1,0 1 1,0-1-1,0 0 1,0 1 0,0 0-1,1-1 1,0 1-1,0 0 1,0-1-1,0 1 1,0 0-1,1 0 1,0 0-1,0 0 1,0 0-1,0 0 1,1 0 0,-1-1-1,1 1 1,0 0-1,0 0 1,1 3-40,0-3 32,-1 0-1,1 0 1,0 0 0,0 0 0,0 0 0,0 0 0,1 0 0,-1-1-1,1 1 1,0-1 0,0 0 0,0 0 0,1 0 0,-1 0 0,1 0-1,-1-1 1,1 1 0,0-1 0,0 0 0,0-1 0,0 1 0,0-1-1,1 1 1,-1-1 0,0 0 0,1-1 0,-1 1 0,1-1-1,-1 0 1,2 0-32,7-2-92,0 0-1,0 0 1,0-2-1,-1 0 1,1 0-1,9-5 93,-10 3-2063,-1-1-1,1 0 0,-1 0 0,2-3 2064,4-4-4195</inkml:trace>
  <inkml:trace contextRef="#ctx0" brushRef="#br0" timeOffset="-1797.57">13629 1196 4137,'18'-37'3199,"-18"36"-2964,0 1 0,0-1 0,0 1 0,1-1 1,-1 1-1,0-1 0,0 1 0,0-1 0,0 1 0,0-1 0,0 1 0,0-1 0,0 1 0,0-1 0,0 1 0,0-1 0,0 1 0,0-1 0,0 1 0,-1-1 0,1 1 1,0-1-1,0 1 0,0-1 0,-1 1 0,1 0 0,0-1 0,-1 1 0,1-1 0,0 1 0,-1 0 0,1-1 0,-1 1 0,1 0 0,0 0 0,-1-1 0,1 1-235,-3 3 3543,9 10-3343,8 2-178,0-1 1,1 0-1,11 8-22,41 40 2098,-58-50-4503,-5 0 1001</inkml:trace>
  <inkml:trace contextRef="#ctx0" brushRef="#br0" timeOffset="-1463.24">13802 1210 9426,'10'-89'3249,"-32"85"624,4 7-2785,-5 6 80,3-1-616,-5 3-56,5 2-312,0 2-56,10 4-56,-1 7-32,5-3-24,6 4 0,0-7 8,6-6 208,5-3 16,5-4-4312,3-3 1647</inkml:trace>
  <inkml:trace contextRef="#ctx0" brushRef="#br0" timeOffset="-1105.44">14201 928 6401,'0'-25'3972,"0"22"-3583,0-1 1,0 1 0,0 0 0,0 0-1,-1 0 1,1 0 0,-1 0 0,0 0-1,0 0 1,0 0-390,0 2 107,0-1 0,1 1 0,-2 0 0,1 0 0,0 0 0,0 0-1,0 0 1,0 1 0,-1-1 0,1 0 0,0 0 0,-1 1 0,1-1 0,0 1-1,-1-1 1,1 1 0,-1 0 0,1-1 0,-1 1 0,1 0 0,-1 0 0,1 0 0,-1 0-1,1 0 1,-1 1-107,-8-2 265,0 2 0,-1 0-1,1 0 1,0 1 0,0 0 0,0 0-1,0 1 1,0 1 0,1 0-1,-4 2-264,9-5 11,1 1 0,1 0-1,-1 0 1,0 0-1,0 1 1,1-1-1,-1 0 1,1 1 0,0 0-1,0-1 1,0 1-1,0 0 1,0 0 0,1 1-1,-1-1 1,1 0-1,0 0 1,0 1 0,0-1-1,0 0 1,1 1-1,0-1 1,-1 1-1,1-1 1,0 1 0,0-1-1,1 1 1,-1-1-1,1 0 1,0 1 0,0 1-11,1-2-2,-1 0 0,0-1 0,1 1 0,0 0 0,-1-1 0,1 0 0,0 1 0,0-1 0,1 0 0,-1 0 0,0 0 0,1 0 0,-1-1 0,1 1 1,1 0 1,48 25 10,-28-16-9,-14-6-2,0 1 0,0 1 0,0 0 0,-1 0 0,0 1 0,-1 0 0,0 0 0,0 1 0,-1 0 1,0 0-1,2 4 1,-6-8 8,-1-1 0,0 1 1,0 0-1,0 0 1,0 0-1,-1 0 0,0 0 1,0 0-1,0 0 1,0 0-1,-1 1 1,0-1-1,0 0 0,-1 0 1,1 0-1,-1 1 1,0-1-1,0 0 0,-1 0 1,0 0-1,0 0 1,0-1-1,0 1 0,-1 0 1,0-1-1,0 1-8,-1 0 106,-1 0-1,1 0 0,-1 0 0,0-1 1,-1 0-1,1 0 0,-1-1 0,1 1 1,-1-1-1,0 0 0,0-1 0,0 1 1,-1-1-1,1 0 0,-4 0-105,-2 0 261,-1 1-1,0-2 1,0 1-1,0-2 0,0 0 1,0-1-1,-5 0-260,9-2 683,15-1-3653,13 1 975</inkml:trace>
  <inkml:trace contextRef="#ctx0" brushRef="#br0" timeOffset="-5642.33">13043 512 3577,'-31'3'10653,"33"-6"-6914,23-5-4047,-24 8 312,38-12 142,0-2 1,0-2-147,-28 11 34,-1 1 0,0-2 0,0 1 1,-1-1-1,0-1 0,0 0 0,0 0 0,-1 0 1,0-1-1,7-9-34,-14 16 8,0 0 1,0-1-1,0 1 1,0-1-1,0 1 1,-1-1-1,1 1 0,0-1 1,-1 1-1,1-1 1,-1 0-1,1 1 1,-1-1-1,0 0 1,0 1-1,0-1 0,0 0 1,0 1-1,0-1 1,0 0-1,0 0 1,-1 1-1,1-1 1,-1 1-1,1-1 0,-1 0 1,0 1-1,1-1 1,-1 1-1,-1-2-8,0 2 9,0-1-1,0 1 0,0-1 1,0 1-1,0 0 0,0 0 1,0 0-1,-1 0 0,1 0 0,0 0 1,-1 1-1,1-1 0,-1 1 1,1 0-1,-1-1 0,1 1 1,-1 0-1,1 1 0,-1-1 1,1 0-1,-1 1-8,-28 5 46,0 2 0,1 1 1,0 2-1,0 1 0,1 1 0,1 1 0,0 2 0,-23 16-46,46-28 42,-1 0 0,1 0 0,0 0 0,0 0-1,1 1 1,-1 0 0,1 0 0,0 0 0,0 0-1,1 1 1,-1 0 0,-1 5-42,4-8 23,0 1 0,0 0 0,1-1 0,-1 1 1,1 0-1,0 0 0,0 0 0,0 0 0,0-1 0,1 1 0,0 0 1,0 0-1,0-1 0,0 1 0,0-1 0,1 1 0,-1-1 0,1 1 0,0-1 1,0 0-1,1 0 0,-1 0 0,1 1-23,3 3 48,0 0 0,1 0-1,0 0 1,0-1 0,0 0 0,1-1 0,0 1-1,0-1 1,0-1 0,0 0 0,1 0 0,0 0-1,0-1 1,0-1 0,0 0 0,0 0 0,6 0-48,17 1-458,0-2 1,1-1 0,-1-2 0,16-3 457,-1 0-2558,-33 4-1159,1 2-169</inkml:trace>
  <inkml:trace contextRef="#ctx0" brushRef="#br0" timeOffset="-5202.2">13391 578 1312,'43'-110'2353,"-42"107"-2049,0 0 0,0 0 0,-1 0 0,1 0 0,-1 0 0,0 0 0,0 0 0,0-1 0,0 1 0,0 0 0,-1 0 1,0 0-1,1 0 0,-1 0 0,0 0 0,0 1 0,-1-1 0,1 0 0,-1 0 0,1 1 0,-1-1 0,0 1 0,0-1 0,0 1 0,0 0 0,0 0 1,-1 0-1,1 0 0,-1 0 0,1 0 0,-2 0-304,3 2 65,1-1 1,-1 1-1,0 0 1,1 0-1,-1 0 1,1 0-1,-1-1 1,1 1-1,-1 0 0,0 0 1,1 0-1,-1 0 1,1 0-1,-1 0 1,1 1-1,-1-1 1,0 0-1,1 0 1,-1 0-1,1 0 1,-1 1-1,1-1 1,-1 0-1,1 1 0,-1-1 1,1 0-1,-1 1 1,1-1-1,0 0 1,-1 1-1,1-1 1,-1 1-1,1 0-65,-8 23 889,11 26-376,2-33-378,1 0 0,1 0 0,0-1 0,1 0 1,1-1-1,0 0 0,1 0 0,1-1 0,8 9-135,-19-23 37,0 0 0,1 1 0,-1-1-1,0 0 1,0 0 0,0 1 0,0-1-1,1 0 1,-1 0 0,0 1 0,0-1 0,1 0-1,-1 0 1,0 0 0,0 0 0,1 1 0,-1-1-1,0 0 1,0 0 0,1 0 0,-1 0-1,0 0 1,1 0 0,-1 0 0,0 0 0,1 0-1,-1 0 1,0 0 0,1 0 0,-1 0 0,0 0-1,1 0 1,-1 0 0,0 0 0,0 0 0,1 0-1,-1 0 1,0 0 0,1-1 0,-1 1-1,0 0 1,0 0 0,1 0 0,-1 0 0,0-1-1,0 1 1,0 0 0,1 0 0,-1-1 0,0 1-1,0 0 1,0 0 0,1-1 0,-1 1-1,0 0 1,0-1 0,0 1 0,0 0 0,0-1-1,0 1 1,0 0 0,0 0 0,0-1 0,0 1-1,0-1-36,2-30 1599,-2 20-1881,-1-10 352,1 9-10,-1 0 0,2 0 0,-1 0 0,3-8-60,-2 16 9,1 1-1,-1-1 0,1 1 1,0 0-1,0 0 0,0 0 1,0 0-1,1 1 0,-1-1 1,1 0-1,0 1 0,0 0 1,0 0-1,0 0 0,0 0 1,0 0-1,2-1-8,66-27-857,-54 24-157,8-3-2679,-3 1-289</inkml:trace>
  <inkml:trace contextRef="#ctx0" brushRef="#br0" timeOffset="-3969.15">13758 366 3393,'8'4'122,"-6"-3"45,0 0-1,0-1 1,-1 1 0,1 0-1,0 1 1,0-1-1,-1 0 1,1 0-1,0 1 1,-1-1 0,1 1-1,-1-1 1,0 1-1,1 0-166,-2 0 246,0-1 0,0 1 0,-1 0 0,1 0 0,0 0 0,-1-1 0,1 1 0,-1 0 0,1-1 0,-1 1 0,0 0 0,0-1 0,1 1 0,-1-1 0,0 1 0,-1-1 0,1 1 0,0-1 0,0 0-246,-3 6 618,0 0-1,1-1 1,-1 1-1,2 0 1,-1 0 0,1 1-1,0-1 1,0 7-618,-8 23 2134,10-38-2072,0 1 0,0 0 1,0 0-1,-1-1 1,1 1-1,0 0 0,0 0 1,0 0-1,0-1 0,-1 1 1,1 0-1,0 0 1,0 0-1,-1 0 0,1-1 1,0 1-1,0 0 0,0 0 1,-1 0-1,1 0 0,0 0 1,-1 0-1,1 0 1,0 0-1,0 0 0,-1 0 1,1 0-1,0 0 0,0 0 1,-1 0-1,1 0 1,0 0-1,0 0 0,-1 0 1,1 0-1,0 0 0,0 1 1,-1-1-1,1 0 0,0 0 1,0 0-1,-1 0 1,1 0-1,0 1 0,0-1 1,0 0-1,0 0 0,-1 0 1,1 1-1,0-1 0,0 0 1,0 0-1,0 1 1,0-1-1,0 0 0,-1 0 1,1 1-1,0-1 0,0 0 1,0 1-63,-5-23 1065,4 15-1047,1 1 0,1-1 1,-1 0-1,1 1 0,1-1 0,-1 1 0,1-1 0,0 1 0,0 0 0,1 0 0,0 0 0,0 0 0,0 0 0,4-4-18,5-4 6,0-1 0,2 2 1,-1-1-1,8-3-6,-14 11 4,-4 3-24,0 1 0,1-1 0,-1 1 1,1 0-1,0 0 0,0 0 0,-1 0 0,1 0 0,1 1 1,-1 0-1,0 0 0,0 0 0,0 0 0,1 1 0,-1 0 1,0 0-1,0 0 0,1 0 0,-1 1 20,10 1-1509,0 1 0,-1 1 1,1 0-1,-1 1 0,2 2 1509,-3-2-2882,1 0 0,0-1 1,1 0-1,9 1 2882,-18-4-286,-4 1 3383,-6-1 5371,5-1-8010,0 0-119,7-13 3591,-7 12-3907,0 1 0,0 0 0,-1 0 0,1-1 0,0 1 0,-1 0 0,1 0 0,0 0 0,-1 0 0,1 0 0,0-1 0,-1 1 0,1 0 0,-1 0 1,1 0-1,0 0 0,-1 0 0,1 0 0,0 0 0,-1 0 0,1 0 0,-1 1 0,1-1 0,0 0 0,-1 0 0,1 0 0,0 0 0,-1 0 0,1 1 0,0-1 0,-1 0 0,1 0 0,0 1 0,0-1 0,-1 0 1,1 0-1,0 1-23,-10 17 154,-1 5-74,4-14-62,2-4-6,1 0 1,1 0 0,-1 1 0,1-1 0,0 1 0,0-1 0,1 1 0,-1 0 0,1 0 0,1 1 0,-1-1 0,1 0-1,0 0 1,0 2-13,1-3 26,0 0-1,0 0 1,0 0-1,0 0 1,1 0-1,0 0 0,0 0 1,0-1-1,1 1 1,0 0-1,0-1 1,0 1-1,0-1 1,2 3-26,-1-5 11,-1 0 0,1 0 0,-1 0 0,1-1 0,0 1 0,-1-1 0,1 1 1,0-1-1,0 0 0,0 0 0,1 0 0,-1 0 0,0-1 0,0 0 0,0 1 1,0-1-1,1 0 0,-1 0 0,0-1 0,0 1 0,0-1 0,0 1 1,1-1-12,15-4-44,0 0 1,0-1-1,0-1 1,-1-1 0,0-1-1,-1 0 1,0-1-1,0-1 1,-1-1-1,-1 0 1,5-5 43,-18 15-7,-1 0 0,1 0 0,0 0-1,-1 0 1,1 0 0,-1-1 0,0 1 0,0 0 0,0-1-1,0 1 1,0-1 0,0 1 0,-1-1 0,1 1-1,-1-1 1,0 1 0,1-1 0,-1 0 0,-1-2 7,1 4 23,0 0 0,0-1 1,0 1-1,-1 0 0,1-1 0,0 1 1,-1 0-1,1 0 0,-1-1 1,0 1-1,1 0 0,-1 0 1,0 0-1,0 0 0,0 0 0,0 0 1,0 0-1,0 0 0,0 0 1,0 0-1,0 0 0,0 0 0,0 1 1,0-1-1,-1 1 0,1-1 1,0 1-1,0-1 0,-1 1 0,1 0 1,0-1-1,-1 1 0,1 0 1,-1 0-1,1 0-23,0 0 3,1 0 0,-1 1 1,1-1-1,-1 0 0,1 1 0,-1-1 1,1 0-1,-1 1 0,1-1 0,0 1 0,-1-1 1,1 0-1,-1 1 0,1-1 0,0 1 1,-1-1-1,1 1 0,0-1 0,0 1 0,0 0 1,-1-1-1,1 1 0,0-1 0,0 1 1,0-1-1,0 1 0,0 0 0,0-1 1,0 1-1,0-1 0,0 1 0,0-1 0,0 1 1,0 0-1,1-1 0,-1 1 0,0-1 1,0 1-1,1-1 0,-1 1 0,0-1 0,1 1-2,9 24 23,22-5 55,15 11-27,-44-30-43,0 0 0,-1 0 0,1 0-1,0 0 1,0-1 0,0 1 0,0-1 0,0 0 0,0 0 0,0 0 0,0 0 0,0-1 0,0 1 0,0-1 0,0 1 0,0-1 0,-1 0 0,3-1-9,40-24 145,-43 24-133,1-1 0,-1 1-1,0 0 1,1-1 0,-1 0-1,0 0 1,-1 1 0,1-1 0,0 0-1,-1 0 1,0-1 0,1 1-12,-2 2 11,0 1 0,0-1 1,1 0-1,-1 0 0,0 1 1,0-1-1,0 0 0,0 0 1,0 0-1,0 1 0,0-1 1,0 0-1,0 0 0,0 0 1,0 1-1,0-1 0,-1 0 1,1 0-1,0 1 0,-1-1 1,1 0-1,0 1 1,-1-1-1,1 0 0,-1 1 1,1-1-1,-1 0 0,1 1 1,-1-1-1,0 1 0,1-1 1,-1 1-1,0-1 0,1 1 1,-1 0-1,0-1 0,0 1 1,1 0-1,-1 0 0,0-1 1,0 1-1,1 0 0,-1 0 1,0 0-1,0 0 0,0 0 1,1 0-1,-1 0 0,0 0 1,0 0-1,0 1-11,0-1 9,1-1-1,0 1 1,-1 0-1,1 0 1,-1 0-1,1 1 1,-1-1 0,1 0-1,-1 0 1,1 0-1,-1 0 1,1 0-1,0 0 1,-1 1-1,1-1 1,-1 0 0,1 0-1,0 1 1,-1-1-1,1 0 1,0 1-1,-1-1 1,1 0-1,0 1 1,0-1 0,-1 0-1,1 1 1,0-1-1,0 1 1,-1-1-1,1 1 1,0-1-1,0 0 1,0 1 0,0 0-9,4 19 50,-2-16-54,-1 0 0,2 0 0,-1 0 0,0 0 0,1 0 0,0-1 0,0 1 0,1 0 4,6 3 21,0-1 0,0 0 0,1-1 0,0 0-1,0-1 1,0 0 0,0 0 0,6 0-21,28-3-5273,-31-4 1646</inkml:trace>
  <inkml:trace contextRef="#ctx0" brushRef="#br0" timeOffset="-3556.3">14684 434 5105,'-5'-25'1586,"0"0"1653,4 9 4133,1 16-6942,0 0 35,4 17 976,40 115-1016,-40-107 197,-3-25 369,0-15 79,2 1-967,1 0 1,0 0-1,1 0 0,0 1 0,1 0 1,1 0-1,0 0 0,1 1 0,0 0 1,0 0-1,2 1 0,2-3-103,-9 12-13,0-1-1,0 1 0,1-1 1,-1 1-1,0 0 1,1 0-1,0 1 1,-1-1-1,1 1 1,0-1-1,0 1 1,0 0-1,0 1 0,0-1 1,0 1-1,0 0 1,0 0-1,0 0 1,0 0-1,0 1 1,4 0 13,16 0-6669,-15-1 1888</inkml:trace>
  <inkml:trace contextRef="#ctx0" brushRef="#br0" timeOffset="-3022.38">14092 539 2801,'-10'-1'1798,"0"0"1,1-1 0,-1-1 0,0 0 0,1 0 0,0-1 0,-5-2-1799,14 4 89,0 1 1,0-1-1,0 1 0,0-1 1,0 1-1,0-1 1,0 1-1,1 0 1,-1-1-1,1 1 1,-1-1-1,1 1 1,0 0-1,-1-1 1,1 1-1,0 0 1,0 0-1,0-1 0,0 1 1,0 0-1,0 0 1,0 0-1,0 0 1,1 0-90,42-25 292,-36 22-271,-1 1 0,1-1 0,-1-1 0,0 1 1,0-1-1,0-1 0,-1 1 0,0-1 0,0 0 0,0-1 0,-1 1 0,1-1 1,-2 0-22,-3 6 6,-1 0 1,1 0 0,-1 0 0,1 1-1,-1-1 1,0 0 0,1 0 0,-1 0-1,0 0 1,0 0 0,0 0 0,0 0-1,0 0 1,0 0 0,0 0 0,0 0-1,0 0 1,0 0 0,-1 0 0,1 1-1,0-1 1,-1 0 0,1 0 0,0 0-1,-1 0 1,1 0 0,-1 1 0,0-1-1,1 0-6,-2 0 9,1 0-1,-1 0 1,0 0-1,0 0 0,1 0 1,-1 0-1,0 1 1,0-1-1,0 1 0,0-1 1,0 1-1,0 0 1,-1 0-9,-5-1 29,0 1 1,0 0-1,0 1 1,1 0 0,-1 0-1,-6 3-29,11-3-286,0 0 0,-1 0 0,1 0 0,0 1 0,0-1 0,0 1 0,0 0 0,1 0 0,-1 0 0,0 0 0,1 1 286,-4 10-2456</inkml:trace>
  <inkml:trace contextRef="#ctx0" brushRef="#br0" timeOffset="19070.63">24521 5746 9026,'-86'19'3505,"71"-34"712,-1 1-2065,12 3-504,5 3-39,7 0-809,13 0-232,7 3-336,10 0-96,5-3-80,2 1-24,-4 4 0,2 1 168,-12 3 40,-3 6 224,-1 5 1289,-9-2-6578,-10 6 2680</inkml:trace>
  <inkml:trace contextRef="#ctx0" brushRef="#br0" timeOffset="19455.05">24368 6086 7090,'-1'0'566,"0"0"1,0-1-1,0 1 1,0 0-1,0-1 1,0 1 0,0-1-1,0 0 1,0 1-1,0-1 1,0 0 0,0 1-1,0-1 1,1 0-1,-1 0 1,0 0 0,1 0-1,-1 0 1,0 0-1,1 0 1,-1 0 0,1 0-1,-1 0 1,1 0-1,0 0 1,-1-1-567,2 1 254,0 0 0,-1 0 0,1 0 0,0 0 1,0 1-1,0-1 0,0 0 0,0 0 0,0 0 0,0 1 0,0-1 0,0 1 1,1-1-1,-1 1 0,0-1 0,0 1 0,0 0 0,1-1 0,0 1-254,74-11 178,-70 10 549,408-46 841,-402 45-1636,34 0 941,-45 2-1150,0 0 1,1 0-1,-1 1 1,1-1-1,-1 1 0,0-1 1,0 1-1,1-1 1,-1 1-1,0 0 1,0-1-1,0 1 1,1 0-1,-1 0 0,0 0 1,0 0-1,0 0 277,3 12-3380</inkml:trace>
  <inkml:trace contextRef="#ctx0" brushRef="#br1" timeOffset="-133076.78">60 10121 3049,'-41'37'1600,"40"-36"-1467,0 0 0,1-1 0,-1 1 0,0 0 0,0-1 0,0 1 0,0-1 0,0 1 0,0-1 0,0 1 0,0-1 1,0 0-1,0 1 0,0-1 0,0 0 0,0 0 0,0 0 0,-1 0-133,3 0 61,-1 0 0,0 0-1,0 0 1,0 0 0,0 0 0,0 0 0,0 0 0,1 0 0,-1 0 0,0 0-1,0 0 1,0 0 0,0 0 0,0 0 0,0 0 0,0 0 0,1 0 0,-1 0 0,0 0-1,0-1 1,0 1 0,0 0 0,0 0 0,0 0 0,0 0 0,0 0 0,0 0-1,0 0 1,1 0 0,-1-1 0,0 1 0,0 0 0,0 0 0,0 0 0,0 0 0,0 0-1,0 0 1,0-1 0,0 1 0,0 0 0,0 0 0,0 0 0,0 0 0,0 0-1,0 0 1,0-1 0,0 1 0,0 0 0,0 0 0,0 0 0,-1 0 0,1 0-1,0 0 1,0 0 0,0-1 0,0 1 0,0 0 0,0 0 0,0 0 0,0 0 0,0 0-1,0 0 1,-1 0 0,1 0 0,0 0 0,0 0 0,0 0 0,0 0-61,85-35 1154,-2-3 0,2-5-1154,-2 0 588,2 4 0,17-2-588,192-58 646,262-96-437,574-241-130,-545 225-42,57-19 175,-64 48-37,-448 143-152,612-193 51,58-26 265,-773 249-304,761-252 1038,51-34-131,-7 12-402,29 9-397,28-20-70,16-16-8,-384 122-39,-171 59-8,530-193 207,2 10 523,2 18-367,-43 18-309,-38 24-31,-24 21-11,-13-9-21,-51 27 346,-32 20 294,-145 52-496,-478 125-140,277-66 35,400-111 129,-720 186-360,11-4 877,-28 11-726,0 0 1,-1 1-1,1-1 1,0 0-1,0 0 1,-1 0 0,1 0-1,0 1 1,0-1-1,0 0 1,-1 0-1,1 0 1,0 1-1,0-1 1,0 0-1,0 0 1,0 1 0,0-1-1,-1 0 1,1 1-1,0-1 1,0 0-1,0 0 1,0 1-1,0-1 1,0 0-1,0 1 1,0-1 0,0 0-1,0 0 1,0 1-1,0-1 1,0 0-1,0 1 1,1-1-1,-1 0 1,0 0 0,0 1-1,0-1 1,0 0-1,0 0 1,1 1-1,-1-1 1,0 0-1,0 0 1,0 0-1,1 1 1,-1-1 0,0 0-1,0 0 1,1 0-1,-1 0 1,0 0-1,0 1 1,1-1-1,-1 0 1,0 0-1,1 0 1,-1 0 0,0 0-1,0 0 1,1 0-1,-1 0 1,0 0-1,1 0 1,-1 0-1,0 0 1,0 0 0,1 0-1,-1-1 32,-11 16-2039</inkml:trace>
  <inkml:trace contextRef="#ctx0" brushRef="#br1" timeOffset="-129390.02">2654 9255 1576,'-9'7'9732,"-6"-2"-4852,-52 13-3984,65-18-874,1 1 1,-1 0-1,0-1 0,0 1 1,1-1-1,-1 0 1,0 0-1,0 1 1,0-1-1,0-1 1,1 1-1,-1 0 1,0 0-1,0-1 0,0 1 1,1 0-1,-1-1 1,0 0-1,0 1 1,1-1-1,-1 0 1,1 0-1,-1 0 0,1 0 1,-1 0-1,1-1 1,-1 1-1,1 0 1,0-1-1,0 1 1,0-1-1,0 1 1,0-1-1,0 1 0,0-1 1,0 0-1,1 1 1,-1-1-1,1 0 1,-1 0-1,1 0 1,0 1-1,-1-1-22,1-3 2,0 1-1,0 0 1,1-1-1,-1 1 1,1 0-1,0-1 1,0 1-1,0 0 1,1 0-1,-1 0 1,1 0-1,0 0 1,0 0-1,0 1 1,1-1-1,0 0-1,11-8-11,0 2-1,1 0 1,0 1-1,1 1 1,-1 0-1,2 1 1,-1 0-1,13-2 12,-27 8-3,0 0 1,0 0-1,0 1 0,0-1 0,0 1 1,0-1-1,0 1 0,0 0 0,0 0 1,0 0-1,0 0 0,0 0 0,0 0 1,0 0-1,0 1 0,0-1 0,0 1 1,0-1-1,0 1 0,-1 0 0,1 0 0,0 0 1,0 0-1,0 0 0,-1 0 0,1 0 1,-1 1-1,1-1 0,-1 1 0,0-1 1,1 1-1,-1-1 0,0 1 0,0 0 1,0 0-1,0-1 0,0 1 0,0 0 1,-1 0-1,1 0 3,0 4-1,0-1 0,0 1 1,0 0-1,0-1 0,-1 1 0,0 0 1,-1-1-1,1 1 0,-1 0 0,0-1 1,0 1-1,-1 0 0,-1 2 1,1-3 40,0 1 0,0-1 0,-1 0 0,1 0-1,-2 0 1,1 0 0,0-1 0,-1 1 0,0-1 0,0 0 0,0 0-1,0 0 1,-1 0 0,0-1 0,0 0 0,0 0 0,0 0 0,0 0-1,0-1 1,-2 0-40,3-1 58,-1 0 0,0 0 0,0-1-1,0 0 1,1 0 0,-1 0 0,0 0 0,0-1 0,0 0-1,1 0 1,-1 0 0,0-1 0,1 0 0,-1 1-1,1-2 1,0 1 0,0 0 0,0-1 0,0 0-1,0 0 1,0 0 0,1 0 0,-1-1 0,-1-2-58,2 4 14,0-1 1,1 1-1,-1-1 1,1 0-1,0 0 1,0 0-1,0-1 1,0 1 0,0 0-1,1-1 1,-1 1-1,1-1 1,0 1-1,0-1 1,1 0-1,-1 0 1,1 1-1,-1-1 1,1 0-1,0 0-14,1 0-2,0 1-1,1 0 0,-1-1 1,1 1-1,-1 0 0,1-1 0,0 1 1,0 0-1,1 1 0,-1-1 0,1 0 1,-1 1-1,1-1 0,0 1 0,0 0 1,0-1-1,0 2 0,0-1 0,0 0 1,4-1 2,2-1-17,1 0 1,0 0 0,0 1-1,0 0 1,0 0 0,1 1-1,-1 1 1,1 0 0,-1 0-1,2 1 17,-6 0-5,0 1 0,0-1 0,-1 1 0,1 0 0,0 0 0,-1 0 0,1 1 0,-1 0 0,0 0 0,0 1 0,1-1 0,-1 1 0,-1 0 0,1 0 0,0 1 0,-1 0 0,0-1 0,0 2 0,1 0 5,-3-3 2,-1 1-1,0-1 1,0 1-1,-1 0 1,1-1 0,0 1-1,-1 0 1,0-1-1,0 1 1,1 0-1,-2-1 1,1 1 0,0 0-1,0 0 1,-1-1-1,0 1 1,1 0 0,-1-1-1,0 1 1,0-1-1,0 1 1,-1-1 0,1 0-1,-1 1 1,1-1-1,-1 0 1,0 0 0,0 0-1,-1 1-1,-3 5 16,-1-1 0,0 1-1,0-2 1,-1 1 0,0-1-1,0 0 1,-6 3-16,9-7 18,1-1 0,-1 1 0,0-1 0,0 0 0,-1 0 1,1-1-1,0 1 0,0-1 0,0 0 0,0-1 0,0 1 0,0-1 0,-1 0 0,1 0 1,0-1-1,1 1 0,-4-2-18,1 0 52,1 1 0,0-1 0,-1-1 0,1 1 0,0-1 0,1 0 0,-1-1 0,1 1 0,0-1 0,0 0 0,0 0 0,-2-4-52,6 8 5,0-1 0,0 0 0,0 0-1,0 0 1,0 0 0,1 0 0,-1 0 0,1 0 0,-1-1-1,1 1 1,0 0 0,-1 0 0,1 0 0,1 0 0,-1-1-1,0 1 1,0 0 0,1 0 0,-1 0 0,1 0 0,0-1-5,1-3-2,1 1 0,0 1 0,0-1 0,0 0 0,0 1 1,1-1-1,-1 1 0,5-4 2,4-2-19,0 0 1,0 1 0,0 1-1,1 0 1,1 0-1,1 1 19,-9 4-8,1 1-1,0 0 0,-1 0 1,1 0-1,0 1 1,0 0-1,0 1 1,0 0-1,0 0 1,0 0-1,0 1 0,-1 0 1,1 0-1,5 2 9,-9-2-1,-1 0 1,1 0-1,-1 0 0,0 0 0,1 0 0,-1 0 0,0 1 0,0-1 0,0 1 0,0 0 0,0 0 0,0 0 1,0 0-1,0 0 0,-1 0 0,1 0 0,-1 0 0,0 1 0,0-1 0,0 0 0,0 1 0,0-1 1,0 1-1,0-1 0,-1 1 0,1 0 0,-1-1 0,0 1 0,0 0 0,0-1 0,0 1 0,0-1 0,-1 1 1,1 0-1,-1-1 0,0 1 0,0-1 0,0 1 0,0-1 0,0 1 1,-3 8 7,0-1 1,-1 0-1,0 0 0,-1 0 1,0-1-1,0 1 0,-1-2 0,0 1 1,-1-1-1,0 0 0,-7 5-7,12-10 14,0-1-1,0 1 1,0-1 0,0 0-1,-1 0 1,0-1 0,1 1-1,-1-1 1,0 0-1,1 0 1,-1 0 0,0 0-1,0 0 1,0-1-1,0 0 1,0 0 0,0 0-1,0 0 1,0-1 0,1 1-1,-1-1 1,0 0-1,0 0 1,0-1 0,1 1-1,-1-1 1,1 1-1,-1-1 1,1 0 0,0-1-1,0 1 1,0-1 0,-3-2-14,1 1 29,0-1 1,1 1 0,-1-1-1,1-1 1,0 1 0,1 0-1,-1-1 1,1 0 0,0 0-1,0 0 1,1 0 0,0 0 0,-1-3-30,3 6-2,0 1 1,-1-1 0,1 1 0,1-1-1,-1 0 1,0 1 0,0-1 0,1 1-1,0-1 1,-1 1 0,1-1 0,0 1 0,0-1-1,1 1 1,-1 0 0,0 0 0,1-1-1,-1 1 1,1 0 0,0 0 0,-1 0-1,1 1 1,0-1 0,0 0 0,1 1 0,-1-1-1,0 1 1,0 0 0,1 0 0,-1 0-1,1 0 1,-1 0 0,1 0 0,1 0 1,2-1-11,1 0 1,-1 0-1,1 1 1,0 0-1,0 0 1,-1 0-1,1 1 1,0 0-1,0 0 1,0 1-1,-1 0 1,1 0-1,0 0 1,-1 1-1,4 1 11,-7-1-1,0-1 1,-1 1-1,1 0 0,-1-1 1,1 1-1,-1 0 0,0 0 1,1 1-1,-1-1 0,0 0 1,0 1-1,-1-1 0,1 1 1,-1 0-1,1 0 0,-1-1 1,0 1-1,0 0 1,0 0-1,0 0 0,0 0 1,-1 0-1,0 0 0,1 1 1,-1-1-1,0 0 0,0 0 1,-1 0-1,1 0 0,-1 0 1,0 0-1,1 0 0,-1 0 1,-1 2 0,-1 2 7,0 1 1,0-1 0,-1 0 0,0 0 0,0 0-1,-1-1 1,0 1 0,0-1 0,0 0-1,-1-1 1,0 1 0,0-1 0,0-1 0,-1 1-1,0-1 1,0 0 0,0 0 0,0-1-1,0 0 1,-1 0 0,0-1 0,-5 2-8,7-2 12,-1 0-1,0-1 1,0 0 0,0 0 0,0 0 0,0-1 0,0 0 0,0 0 0,0-1 0,0 0-1,0 0 1,0-1 0,1 0 0,-1 0 0,0 0 0,1-1 0,0 0 0,-1 0-1,1-1 1,0 0 0,1 0 0,-1 0 0,1 0 0,0-1 0,-4-4-12,7 7-1,1 0 1,-1 0 0,0 0-1,1 0 1,-1-1 0,1 1-1,0 0 1,0-1 0,0 1-1,0-1 1,0 0 0,0 1-1,1-1 1,-1 1 0,1-1-1,0 0 1,0 0 0,0 1-1,0-1 1,0 0 0,0 1-1,1-1 1,-1 0 0,1 1-1,0-1 1,0 0 0,0 1-1,0-1 1,0 1 0,1 0-1,-1-1 1,1 1 0,0 0-1,-1 0 1,1 0 0,0 0-1,0 0 1,0 1 0,1-1 0,3-3-10,1 1 1,-1 0-1,1 0 1,0 0-1,0 1 1,1 1-1,-1-1 1,0 1-1,1 0 1,0 1 0,-1-1-1,1 2 1,1-1 9,-2 1-7,1 0 1,0 1 0,-1-1-1,1 2 1,-1-1 0,1 1-1,-1 0 1,0 1 0,1 0-1,-1 0 1,-1 0-1,1 1 7,-4-3 0,-1 1 0,-1-1 0,1 1-1,0 0 1,0-1 0,0 1 0,-1 0-1,1 0 1,-1 0 0,0 0-1,1 0 1,-1 0 0,0 1 0,0-1-1,-1 0 1,1 1 0,0-1 0,-1 0-1,1 1 1,-1-1 0,0 1-1,0-1 1,0 1 0,0-1 0,0 1-1,0-1 1,-1 0 0,1 1-1,-1-1 1,0 1 0,0-1 0,0 0-1,0 0 1,0 1 0,0-1 0,0 0-1,-1 0 1,-1 1 0,-4 9 13,-1 0 0,-1-1 0,0-1 0,0 1 0,-1-1 0,-9 7-13,16-15 10,1 0-1,-1 1 1,0-1-1,0 0 1,0 0-1,0-1 1,0 1 0,0 0-1,0-1 1,-1 0-1,1 0 1,-1 0 0,1 0-1,0-1 1,-1 1-1,1-1 1,-1 0 0,1 0-1,-1 0 1,1 0-1,-1-1 1,1 1 0,-1-1-1,1 0 1,-1 0-1,1 0 1,0-1-1,0 1 1,-2-1-10,3-1 5,-1 1 1,1 0-1,-1-1 0,1 1 0,0-1 0,0 1 1,1-1-1,-1 0 0,0 0 0,1 0 0,0 0 1,-1 0-1,1 0 0,1-1 0,-1 1 0,0 0 1,1 0-1,0-1 0,-1 1 0,1 0 0,0-1 1,1 1-1,-1 0 0,1-1 0,-1 1 1,1 0-1,0 0 0,0 0 0,1-1 0,-1 1 1,2-1-6,-2-1-5,2 0 1,-1 1-1,0-1 1,1 1-1,0 0 1,0 0-1,0 0 1,1 0-1,-1 1 1,1-1-1,0 1 1,0 0-1,0 0 1,0 0-1,1 1 1,-1-1 0,1 1-1,-1 0 1,1 0-1,4 0 5,-2 1-10,0 1 0,-1 0 0,1 1 0,0 0 0,0 0 0,0 0-1,-1 1 1,1 0 0,-1 0 0,5 3 10,-9-4 1,0-1 0,0 1-1,0 0 1,0 0 0,0 0 0,0 0-1,0 0 1,0 0 0,-1 1 0,1-1-1,0 0 1,-1 1 0,0 0-1,1-1 1,-1 1 0,0 0 0,1 0-1,-1 0 1,0-1 0,0 1 0,-1 0-1,1 0 1,0 1 0,-1-1-1,1 0 1,-1 0 0,0 0 0,1 0-1,-1 0 1,0 1 0,0-1 0,-1 0-1,1 0 1,-1 1-1,0-1 7,0 0 1,0-1-1,0 1 0,-1-1 0,1 1 1,-1-1-1,1 0 0,-1 0 1,1 0-1,-1 0 0,0 0 0,1 0 1,-1 0-1,0 0 0,0-1 1,0 1-1,0 0 0,0-1 0,0 0 1,1 0-1,-1 1 0,0-1 1,0 0-1,0 0 0,0-1 0,0 1 1,0 0-1,0-1 0,0 1 1,0-1-1,-1 0-7,-4 0 29,-1-1 0,1 0 1,-1-1-1,1 0 0,0 0 1,0 0-1,0-1 0,1 0-29,5 4 2,0-1-1,0 1 1,1-1-1,-1 1 1,0-1-1,1 1 1,-1-1-1,0 1 1,1-1-1,-1 0 1,1 1-1,-1-1 1,1 0-1,-1 1 1,1-1-1,0 0 1,-1 0-1,1 0 0,0 1 1,0-1-1,-1 0 1,1 0-1,0 0 1,0 0-1,0 1 1,0-1-1,0 0 1,0 0-1,0 0 1,0 0-1,1 1 1,-1-1-1,0 0 1,0 0-1,1 0-1,0-1-1,1 0-1,0 0 1,0 0-1,-1 0 1,2 0-1,-1 1 0,0-1 1,0 0-1,0 1 1,1 0-1,-1 0 1,1-1 1,7-2-11,0-1 0,0 2 0,1-1 0,-1 2 0,9-2 11,-15 3-1,0 1-1,0 0 1,0 1-1,-1-1 1,1 0 0,0 1-1,0 0 1,-1 0 0,1 0-1,-1 0 1,1 1 0,-1-1-1,1 2 2,-3-3 1,0 1-1,0 0 1,0-1-1,0 1 0,0 0 1,-1 0-1,1 0 1,0 0-1,-1 0 0,1 0 1,0 0-1,-1 0 1,1 0-1,-1 0 0,0 0 1,1 0-1,-1 0 1,0 0-1,0 0 0,1 0 1,-1 1-1,0-1 1,0 0-1,0 0 0,-1 0 1,1 0-1,0 0 1,0 1-1,-1-1 0,1 0 1,0 0-1,-1 0 1,1 0-1,-1 0 0,1 0 1,-1 0-1,0 0 0,1 0 1,-1 0-1,0-1 1,0 1-1,0 0 0,0 0 1,0 0-1,-3 2 6,-1 1 0,1-1 0,-1 0 0,0-1 0,0 1 0,0-1 0,0 0 0,0 0 0,-1 0 0,1-1-1,-1 0 1,1 0 0,-1 0 0,1-1 0,-4 1-6,4-1 30,0 1 0,1-1 0,-1 0-1,0 0 1,1-1 0,-1 1 0,1-1 0,-1 0-1,1-1 1,-1 1 0,1-1 0,-1 1-1,1-1 1,0-1 0,0 1 0,0 0 0,0-1-1,-3-3-29,6 5 18,0 1-1,0-1 1,1 0-1,-1 0 1,0 0-1,0 0 1,1 0-1,-1 0 1,0 0-1,1-1 0,-1 1 1,1 0-1,-1 0 1,1 0-1,0 0 1,0-1-1,-1 1 1,1 0-1,0 0 1,0-1-1,0 1 1,0 0-1,0 0 0,1-1 1,-1 1-1,0 0 1,0 0-1,1-1 1,-1 1-1,1 0 1,-1 0-1,1 0 1,0 0-1,-1 0 1,1 0-1,0 0 1,0 0-1,0 0 0,-1 0 1,1 0-1,0 1 1,0-1-1,0 0 1,1 0-1,0 0-17,3-1-366,1-1-1,0 1 0,0 0 0,0 0 0,0 1 0,0 0 1,1 0-1,4 0 367,37-4-2366</inkml:trace>
  <inkml:trace contextRef="#ctx0" brushRef="#br1" timeOffset="-127337.99">5680 8197 1368,'-2'7'1440,"0"0"-1,0 0 0,-1 0 0,0 0 1,0-1-1,-1 1 0,-1 1-1439,-43 51 2473,47-58-2346,-6 5 221,0 0 0,0 0 0,0-1 0,-1 0 0,1-1 0,-1 0 0,-1 0 0,1 0 0,0-1 0,-1 0 0,0-1 0,-2 1-348,7-2 88,0 0 0,1-1 0,-1 1 1,0-1-1,0 1 0,0-1 0,0 0 0,0-1 0,0 1 0,0-1 0,0 1 0,0-1 1,0 0-1,0-1 0,1 1 0,-1-1 0,0 0 0,1 1 0,0-2 0,-1 1 0,1 0 0,0-1 1,0 1-1,0-1 0,-2-2-88,4 2 7,-1 0 0,1 0 0,0 0 1,0 1-1,1-1 0,-1 0 0,0 0 1,1 0-1,0-1 0,0 1 0,0 0 1,0 0-1,0 0 0,1 0 0,-1 0 1,1 0-1,0 0 0,0 0 0,0 0 1,0 1-1,0-1 0,1 0 0,-1 0 1,1 1-1,0-1 0,0 1 0,0 0 1,0-1-1,1 0-7,6-7-14,0 0 0,1 1 1,0 0-1,1 1 0,0 0 1,2-1 13,4 0-16,0-1 1,0 2-1,1 0 0,0 1 1,11-2 15,-21 7-6,0 0 0,0 0 0,0 1 0,0 0 0,0 0 0,1 1-1,-1 0 1,0 1 0,1-1 0,-1 2 0,0-1 0,0 1 0,0 0 0,2 2 6,-8-4-1,0 1 0,0 0-1,-1 0 1,1 0 0,0 0 0,0 0 0,-1 0-1,1 0 1,-1 1 0,1-1 0,-1 1 0,0-1-1,1 1 1,-1-1 0,0 1 0,0 0 0,0 0-1,0 0 1,0-1 0,0 1 0,-1 0 0,1 0-1,-1 0 1,1 2 1,-1 0 0,0 0-1,-1-1 1,1 1 0,-1 0-1,0-1 1,0 1-1,0 0 1,0-1 0,-1 0-1,1 1 1,-1-1-1,0 0 1,0 1 0,-5 5 21,1 1 0,-1-2 0,-1 1 0,1-1 0,-1 0 0,-1-1-1,0 0 1,-7 4-21,7-6 91,0-1-1,-1 0 1,0 0-1,1-1 1,-1-1-1,-1 0 1,1 0-1,0-1 1,0 0-1,-1 0 1,-1-2-91,8 2 35,0-1 1,0-1-1,0 1 1,-1-1-1,1 1 1,0-1 0,0 0-1,0-1 1,1 1-1,-1-1 1,0 0-1,0 0 1,1 0 0,-1 0-1,1 0 1,0-1-1,-1 0 1,1 1-1,1-1 1,-1 0 0,0-1-1,1 1 1,-1 0-1,1-1 1,0 1-1,0-1 1,0 0-1,0-2-35,1 1 1,1 0-1,-1 1 1,1-1-1,0 0 0,0 0 1,1 0-1,-1 0 0,1 0 1,0 0-1,0 0 0,1 1 1,0-1-1,0 0 0,0 1 1,0 0-1,0-1 0,1 1 1,0 0-1,0 0 0,0 0 1,0 1-1,1-1 1,0 1-1,-1 0 0,3-1 0,3-5-15,2 1-1,-1 1 1,1 0-1,0 0 1,1 1-1,0 0 1,0 1-1,0 1 1,2-1 15,-10 4-6,0 0 0,1 0-1,0 0 1,-1 0 0,1 1 0,-1-1 0,1 1 0,0 1 0,-1-1 0,1 1-1,-1-1 1,1 1 0,-1 1 0,1-1 0,-1 0 0,0 1 0,1 0 0,-1 0-1,0 1 1,0-1 0,0 1 0,-1 0 0,1 0 6,-1 0 0,-1 0-1,1 1 1,-1-1 0,0 1-1,0 0 1,0 0 0,0-1-1,-1 1 1,1 0 0,-1 1-1,0-1 1,-1 0 0,1 0-1,-1 0 1,1 0-1,-1 1 1,0-1 0,-1 0-1,1 0 1,-1 1 0,0-1-1,0 0 1,0 0 0,-1 0-1,1 0 1,-1 2 21,0 0-1,-1 0 0,0 0 0,0 0 1,0 0-1,-1-1 0,1 0 0,-1 1 1,0-1-1,-1-1 0,0 1 1,1-1-1,-1 0 0,-1 0 0,1 0 1,0 0-1,-4 1-20,5-4 41,0 1 0,-1-1-1,1 0 1,0 0 0,0 0 0,-1-1 0,1 1 0,0-1 0,-1 0 0,1 0-1,0-1 1,-1 1 0,1-1 0,0 0 0,0 0 0,-1-1 0,1 1-1,0-1 1,0 0 0,1 0 0,-1 0 0,0 0 0,1-1 0,-1 1 0,1-1-1,-2-2-40,2 2 7,0 0 0,0 0 0,0 0-1,0 0 1,1-1 0,-1 1 0,1-1 0,0 1-1,0-1 1,1 0 0,-1 0 0,1 0-1,0 0 1,0 0 0,0 0 0,0-1-1,1 1 1,0 0 0,-1 0 0,2-1-1,-1 1 1,0 0 0,1 0 0,0 0-1,0 0 1,0 0 0,0 0 0,1 0 0,0 0-1,0 0 1,0 0 0,0 1 0,0-1-1,1 1 1,-1-1 0,2 0-7,2-3-9,0-1 1,1 1 0,0 0-1,0 0 1,0 1-1,1 0 1,0 0 0,0 1-1,0 0 1,1 0-1,0 1 1,0 0 0,0 1-1,0 0 1,4-1 8,-6 3-7,-1 0 0,0 1 1,1-1-1,-1 1 0,0 0 1,1 1-1,-1 0 0,0 0 1,1 0-1,-1 1 0,0-1 1,0 1-1,0 1 0,0-1 1,-1 1-1,1 1 0,3 1 7,-6-2-1,0 0 0,0 0 0,0 0 0,-1 0 0,1 1 0,-1-1 0,0 1 1,0-1-1,0 1 0,-1 0 0,1 0 0,-1 0 0,0 0 0,0 0 0,0 0 0,0 0 0,-1 0 0,0 0 0,0 0 0,0 0 0,0 0 0,-1 1 0,1-1 0,-1 0 0,0 0 0,0 0 0,-1 1 1,0 1 8,0-1 0,1 1 0,-2-1 0,1 0 0,-1 0 0,1 0 0,-1 0 0,-1-1 1,1 1-1,-1-1 0,1 1 0,-1-1 0,-1-1 0,1 1 0,0 0 0,-1-1 0,0 0 0,0 0 0,0 0 0,0-1 1,0 0-1,0 0 0,-1 0 0,1-1 0,-1 1 0,1-1 0,-1 0 0,0-1 0,1 0 0,-1 0 0,0 0 1,1 0-1,-1-1 0,1 0 0,-1 0 0,1-1 0,-1 1 0,1-1 0,-1 0 0,1-1 0,0 1 0,0-1 1,1 0-1,-1 0 0,0-1 0,-1-1-8,5 4 0,-1 0 1,0-1-1,1 1 0,-1 0 1,1-1-1,0 0 0,-1 1 1,1-1-1,0 0 1,0 0-1,0 0 0,0 0 1,0 1-1,1-1 0,-1 0 1,0 0-1,1-1 0,0 1 1,-1 0-1,1 0 1,0 0-1,0 0 0,0 0 1,0 0-1,1 0 0,-1 0 1,1 0-1,-1 0 1,1-1-1,-1 2 0,1-1 1,0 0-1,0 0 0,0 0 1,0 0-1,1 0 1,-1 1-1,0-1 0,1 1 1,-1-1-1,1 1 0,-1-1 1,1 1-1,0 0 0,1-1 0,3-2-9,0 0 0,0 0 0,1 0 0,-1 1 0,1 0-1,0 0 1,0 1 0,0 0 0,0 0 0,0 0 0,1 1-1,5 0 10,-9 1-2,0 0 0,0 0 0,0 1 0,0 0-1,0 0 1,0 0 0,0 0 0,0 0 0,0 1-1,0 0 1,-1 0 0,1 0 0,-1 0 0,1 0-1,-1 1 1,0 0 0,0-1 0,0 1-1,0 0 1,0 0 0,-1 1 0,0-1 0,1 1 2,-2-1 0,0-1 1,0 1-1,0 0 1,0-1 0,0 1-1,0 0 1,-1 0 0,0 0-1,1 0 1,-1-1-1,0 1 1,-1 0 0,1 0-1,0 0 1,-1 0-1,1 0 1,-1-1 0,0 1-1,0 0 1,0-1-1,0 1 1,-1 0 0,1-1-1,-1 0 1,0 1 0,1-1-1,-1 0 1,0 0-1,0 0 1,0 0 0,-1 0-1,1 0 1,-1 0-1,-4 3 10,-1 1 1,0-1-1,0-1 1,-1 1-1,1-2 1,-1 1-1,0-1 1,0 0 0,-3 0-11,7-2 10,0 0 0,0 0 0,0-1 0,0 1 0,0-1 0,0 0 0,0-1 0,0 1 0,0-1 0,0 0 0,0 0 0,0 0 0,1-1 0,-1 0 0,0 0 0,1 0 0,-1 0 0,1-1-10,2 2 2,1 0 1,0 0 0,0 0-1,-1 1 1,1-1 0,0-1-1,0 1 1,0 0 0,0 0-1,1 0 1,-1 0 0,0-1 0,0 1-1,1 0 1,-1-1 0,1 1-1,-1-1 1,1 1 0,-1 0-1,1-1 1,0 1 0,0-1 0,0 1-1,0-1 1,0 1 0,0-1-3,1-1-1,0 1 1,0-1 0,0 1-1,0-1 1,0 1-1,1-1 1,-1 1 0,1 0-1,-1-1 1,1 1-1,0 0 1,0 0 0,1 0 0,5-5-10,1 0 0,0 1 0,0 0 0,0 1 0,0 0 0,1 0 0,0 1 10,1 0-7,1 1-1,-1 0 0,1 1 0,9-2 8,-18 4-2,0 0 1,0-1 0,0 1 0,0 0 0,0 0 0,0 0 0,0 1 0,0-1 0,-1 1 0,1 0 0,0-1 0,0 1 0,-1 0 0,1 1 0,0-1 0,-1 0 0,1 1 0,-1 0 0,0-1 0,1 1 0,-1 0 0,0 0 1,-2-1 1,1-1-1,-1 1 1,0-1 0,1 1-1,-1-1 1,0 1 0,0-1 0,1 1-1,-1-1 1,0 1 0,0-1-1,0 1 1,0-1 0,0 1 0,0-1-1,0 1 1,0 0 0,0-1-1,0 1 1,0-1 0,0 1 0,0-1-1,0 1 1,0-1 0,-1 1-1,1-1 1,0 1 0,0-1 0,-1 1-1,1-1 1,0 1 0,-1-1-1,1 1 1,0-1-1,-22 13 30,-27-3 25,43-10-44,1 0-1,-1 0 1,1 0 0,-1-1-1,1 0 1,-1 0-1,1 0 1,-3-2-11,7 3 0,0 0 0,0-1 0,1 1-1,-1 0 1,0-1 0,0 1 0,0-1 0,0 1 0,0-1-1,1 1 1,-1-1 0,0 0 0,1 1 0,-1-1 0,0 0-1,1 0 1,-1 0 0,1 1 0,-1-1 0,1 0-1,-1 0 1,1 0 0,0 0 0,-1 0 0,1 0 0,0 0-1,0 0 1,0 0 0,0 0 0,0 0 0,0 0 0,0 0-1,0 0 1,0 0 0,0 0 0,0 1 0,1-1 0,-1 0-1,0 0 1,1 0 0,-1 0 0,0 0 0,1 0 0,-1 0-1,1 1 1,0-1 0,-1 0 0,1 0 0,0 1 0,-1-1-1,1 0 1,0 1 0,19-17-3538,8-1 535</inkml:trace>
  <inkml:trace contextRef="#ctx0" brushRef="#br1" timeOffset="-124925.92">8088 7334 592,'-1'-1'594,"-11"-17"11586,-3 24-6430,1 2-6143,-9 6 997,-14 5-141,35-19-430,0 0 0,1 0 1,-1 0-1,1 0 1,-1 0-1,1 0 1,-1 0-1,0-1 1,1 1-1,-1 0 1,1-1-1,-1 1 0,1-1 1,0 0-1,-1 0 1,1 1-1,0-1 1,-1 0-1,1 0 1,0 0-1,0 0 1,0 0-1,0-1 1,0 1-1,0 0 0,0 0-33,-19-33 428,18 31-418,1 0-1,0 0 0,0-1 1,0 1-1,1 0 0,-1 0 1,1-1-1,0 1 1,0-1-1,0 1 0,0 0 1,0-1-1,1 1 0,0 0 1,-1-1-1,1 1 1,1 0-1,-1 0 0,0 0 1,1 0-1,0-1-9,1 0-6,0 0-1,0 0 1,0 0 0,1 1-1,0-1 1,0 1 0,0 0-1,0 0 1,0 0 0,0 1-1,1-1 1,-1 1 0,5-1 6,-5 1-10,1 0-1,-1 0 1,1 1 0,0 0 0,0 0 0,0 0-1,0 0 1,0 1 0,0 0 0,-1 0 0,1 0-1,0 1 1,0-1 0,0 1 0,0 0-1,0 1 1,-1-1 0,1 1 0,0 0 0,-1 0-1,0 1 1,1-1 0,-1 1 0,0 0 0,0 0-1,-1 0 1,1 0 0,0 1 0,1 3 10,-3-3 4,0 1 0,-1-1 0,1 1 0,-1 0 1,0-1-1,-1 1 0,1 0 0,-1 0 0,0 0 1,0-1-1,0 1 0,-1 0 0,0 0 0,0 0 0,0-1 1,0 1-1,-1 0 0,0-1 0,0 0 0,0 1 0,0-1 1,-1 0-1,-1 2-4,-1 2 83,0 1 1,-1-2-1,0 1 0,0-1 1,-1 0-1,1 0 1,-2 0-1,1-1 1,-1 0-1,0-1 0,-4 3-83,8-7 66,0 0 0,0 0 0,-1-1 0,1 1 0,0-1 0,-1 0 0,1 0 0,0 0 0,-1-1 0,1 1 0,0-1 0,-1 0 0,1-1 0,0 1 0,0-1 0,0 1 0,0-1 0,0 0 0,1-1 0,-1 1 0,0-1 0,1 1 0,-1-2-66,-1 1 23,1-1 1,0 1 0,0-1 0,0 0-1,1 0 1,-1 0 0,1 0-1,0 0 1,0-1 0,1 0 0,-1 1-1,1-1 1,0 0 0,0 0 0,1 0-1,-1 0 1,1-1 0,0-4-24,2 6-3,0 0 0,0 0 0,1 0 0,-1 0 0,1 0 0,0 0 0,1 1 0,-1-1-1,0 0 1,1 1 0,0 0 0,0 0 0,0 0 0,0 0 0,0 0 0,1 1 0,-1-1 0,1 1 0,0 0 0,-1 0 0,1 0 0,0 0 0,0 1 0,2-1 3,-2 0-6,0 1-1,1-1 1,-1 0-1,1 1 1,-1 0-1,1 0 1,0 1-1,0-1 0,-1 1 1,1 0-1,0 0 1,-1 0-1,1 1 1,0 0-1,0 0 1,-1 0-1,1 0 1,-1 1-1,1 0 1,-1 0-1,4 2 7,-5-1-3,0 0 0,0 1-1,0-1 1,0 1 0,-1 0 0,1 0-1,-1 0 1,0 0 0,0 0-1,-1 0 1,1 0 0,-1 1-1,0-1 1,0 0 0,0 1-1,-1-1 1,0 1 0,0-1-1,0 1 1,0-1 0,-1 1 0,1-1-1,-2 3 4,1 1 8,-1 0 0,-1 0 0,0 0 0,0 0 0,0-1 0,-1 1 0,0-1-1,-1 0 1,1 0 0,-1 0 0,-1-1 0,-1 3-8,6-8 15,0 0 1,0 0-1,0 0 0,0 0 1,0 0-1,0 0 0,-1-1 1,1 1-1,0 0 0,0 0 1,-1-1-1,1 1 0,0-1 1,-1 0-1,1 1 0,-1-1 1,1 0-1,0 0 0,-1 1 1,1-1-1,-1 0 0,1-1 1,0 1-1,-1 0 0,1 0 1,-2-1-16,1 0 22,0 0 1,-1-1-1,1 1 1,0-1 0,0 1-1,0-1 1,0 0-1,1 0 1,-1 0-1,0 0 1,1 0-1,-1 0 1,1 0-1,-1-1-22,-1-3 20,0 0 0,0 0 0,1 0-1,0-1 1,0 1 0,0-1-1,1 1 1,0-1 0,0 1-1,0-1 1,1-4-20,0 8-3,1 0-1,0 0 1,-1 0 0,1 0-1,0 1 1,1-1 0,-1 0 0,0 0-1,1 1 1,0-1 0,-1 1-1,1-1 1,0 1 0,0 0 0,0 0-1,1 0 1,-1 0 0,0 0-1,1 0 1,-1 1 0,1-1 0,0 1-1,-1 0 1,1 0 0,0-1-1,0 2 1,0-1 0,0 0-1,0 1 1,0-1 0,0 1 0,0 0 3,1 0-6,0 0 1,0 0-1,-1 0 1,1 1-1,0-1 1,-1 1-1,1 0 1,0 0-1,-1 0 1,0 1-1,1-1 1,-1 1-1,0 0 1,1-1-1,-1 2 1,0-1-1,0 0 1,-1 1-1,1-1 1,0 1-1,-1 0 1,0 0-1,0 0 1,1 0-1,0 3 6,-1-1 1,-1 1-1,1 0 1,-1 0-1,0-1 1,-1 1-1,0 0 1,0 0-1,0 0 1,0 0-1,-1 0 1,0-1-1,0 1 0,-1 0 1,1 0-1,-1-1 1,-1 1-1,1-1 1,-1 0-1,0 0 1,0 0-1,-2 2 0,4-4 14,-1 0 0,0-1 1,0 1-1,0-1 0,0 1 0,0-1 0,0 0 0,-1 0 0,1 0 0,-1 0 0,0 0 0,1 0 0,-1-1 0,0 0 0,0 1 0,0-1 1,0 0-1,0 0 0,0-1 0,0 1 0,-1-1 0,1 1 0,0-1 0,0 0 0,0 0 0,-1 0 0,1-1 0,0 1 0,0-1 0,0 0 0,0 0 1,0 0-1,0 0 0,0 0 0,0-1 0,0 1 0,0-1 0,1 0 0,-1 0-14,0 0 17,-1 0 1,2-1-1,-1 1 0,0 0 1,0-1-1,1 0 1,-1 0-1,1 0 0,0 0 1,0 0-1,0 0 0,0 0 1,1-1-1,-1 1 0,1-1 1,0 1-1,0-1 1,0 0-1,1 1 0,-1-1 1,1-3-18,0 4-2,1 0 0,0-1 0,0 1 0,0 0 0,0 0 0,1 0 0,-1 0 1,1 0-1,0 1 0,0-1 0,0 0 0,0 1 0,0-1 0,0 1 0,1 0 0,-1 0 1,1 0-1,-1 0 0,1 0 0,0 0 0,0 1 0,0-1 0,0 1 0,0 0 0,1 0 2,9-4-7,1 0-1,0 1 0,-1 1 1,1 0-1,0 1 0,10 0 8,-18 1-2,0 1 0,1 0 0,-1 0-1,1 1 1,-1 0 0,0 0 0,0 1-1,1-1 1,-1 1 0,0 1-1,0-1 1,-1 1 0,1 0 0,-1 0-1,6 4 3,-10-6 1,0-1 0,-1 1-1,1-1 1,0 1-1,0-1 1,-1 1 0,1 0-1,0-1 1,-1 1-1,1 0 1,-1-1 0,1 1-1,-1 0 1,1 0-1,-1 0 1,1 0-1,-1-1 1,0 1 0,1 0-1,-1 0 1,0 0-1,0 0 1,0 0 0,0 0-1,0 0 1,0 0-1,0 0 1,0 0 0,0 0-1,0-1 1,0 2-1,-2-1 3,1 1 0,0-1 0,0 0 0,-1 0 0,1 1 0,-1-1 0,1 0 0,-1-1 0,1 1 0,-1 0 0,0 0 0,1-1 0,-1 1 0,0-1 0,-1 1-3,-8 2 27,-1-1-1,0 0 1,0-1 0,-6 0-27,16-1 8,-64-5 342,64 4-323,0 1-1,0 0 0,-1-1 1,1 1-1,0-1 0,0 0 0,0 0 1,0 0-1,0 0 0,0 0 0,0 0 1,0-1-1,0 1 0,0-1 1,1 1-1,-1-1 0,1 0 0,-1 1 1,1-1-1,-1 0 0,1 0 1,0 0-1,0 0 0,0 0 0,0 0 1,0-1-27,1 2 9,0-1-1,0 1 1,1 0 0,-1 0 0,0-1 0,0 1 0,1 0 0,-1 0 0,1 0 0,-1-1 0,1 1 0,-1 0 0,1 0 0,0 0 0,0 0 0,-1 0-1,1 0 1,0 0 0,0 0 0,0 1 0,0-1 0,0 0 0,0 0 0,0 1 0,0-1 0,1 1 0,-1-1 0,0 1 0,0-1 0,0 1-1,1 0-8,41-11 249,-23 10-2685,0 0-1,1 2 1,13 2 2436,-23-2-909,45 2-4333</inkml:trace>
  <inkml:trace contextRef="#ctx0" brushRef="#br1" timeOffset="-122972.73">10903 6466 2072,'-10'2'7630,"-1"1"-3399,-23 18-1498,23-14-2037,3-1-549,5-3-45,0-1 0,0 1 0,-1-1 0,1 0 0,-1 0 0,1 0 0,-1-1 0,0 1 0,1-1 0,-1 0 0,0 0 0,0 0 0,0 0 0,0-1 0,0 0 0,0 1 0,0-2 0,0 1-1,0 0 1,0-1 0,0 0 0,0 0 0,0 0 0,-3-1-102,3 1 80,0-1 0,0 1 1,0-1-1,0 0 0,1 0 0,-1-1 0,0 1 0,1-1 0,0 1 0,-1-1 0,1 0 0,1 0 1,-1-1-1,0 1 0,1-1 0,-1 1 0,1-1 0,0 0 0,0 1 0,1-1 0,-1-1-80,1 1 6,1 0 0,-1 0-1,1 0 1,0 0-1,0 0 1,1 0 0,-1 0-1,1 0 1,0 1 0,0-1-1,0 0 1,0 0-1,1 0 1,0 1 0,0-1-1,0 1 1,0-1-1,0 1 1,0 0 0,1 0-1,0 0 1,1-1-6,1-2-11,1 1 1,0 1-1,-1-1 0,2 1 0,-1 0 1,0 0-1,1 1 0,0 0 1,0 0-1,0 1 0,0 0 0,0 0 1,0 0-1,1 1 0,-1 0 1,0 1-1,1-1 0,-1 1 0,3 1 11,-5-1-5,-1 1-1,1 0 0,-1 0 0,1 0 0,-1 0 0,0 0 0,1 1 0,-1 0 0,0 0 0,0 0 0,0 0 0,-1 1 0,1 0 0,0 0 0,-1 0 1,0 0-1,0 0 0,0 0 0,0 1 0,0 0 0,-1-1 0,1 1 0,-1 0 0,0 0 0,0 0 0,-1 1 0,1-1 0,-1 0 0,0 1 0,0-1 0,0 1 1,-1 1 5,1-3-1,-1-1-1,0 1 1,0 0 0,0 0 0,0-1 0,0 1 0,-1 0 0,1-1 0,-1 1 0,0-1 0,0 1 0,0-1 0,0 1 0,0-1 0,-1 1 0,1-1 0,0 0 0,-1 0 0,0 0 0,0 0 0,0 1 1,-2 0 34,0 0 0,1-1 0,-1 1 1,-1-1-1,1 0 0,0 0 0,0 0 1,-1-1-1,1 1 0,-1-1 0,0 0 1,1 0-35,-5 0 98,0 0 0,0 0 0,1-1 0,-1 0 0,0-1 0,0 0 0,1 0 0,-1 0 0,1-1 0,-1-1 0,1 0 0,0 0 0,-3-2-98,8 4 7,0 0 0,0-1 0,1 0 0,-1 1 1,1-1-1,-1 0 0,1-1 0,0 1 1,-1 0-1,1-1 0,1 1 0,-1-1 1,0 1-1,0-1 0,1 0 0,0 0 0,-1 0 1,1 0-1,0 0 0,1 0 0,-1 0 1,0 0-1,1 0 0,0 0 0,0 0 0,0-1 1,0 1-1,0 0 0,1 0 0,-1 0 1,1 0-1,0 0 0,0 0 0,0 0 1,0 0-1,0 0 0,1 0 0,-1 0 0,1 1 1,0-1-1,0 1 0,0-1 0,0 1 1,0 0-1,0 0 0,1 0 0,-1 0 0,1 0 1,0 0-1,-1 1 0,1-1 0,0 1 1,0 0-1,0 0 0,2-1-7,1 0-7,-1 1 1,1-1-1,0 1 0,0 0 0,-1 1 1,1-1-1,0 1 0,0 0 0,0 1 1,0 0-1,-1 0 0,1 0 0,0 0 1,-1 1-1,1 0 0,-1 0 0,1 0 1,-1 1-1,0 0 0,3 2 7,-4-3-4,-1 1 0,0-1 0,0 1 0,0 0 0,0 0 0,0 0 0,0 0 0,-1 1-1,1-1 1,-1 1 0,0-1 0,0 1 0,-1 0 0,1 0 0,-1 0 0,1 0 0,-1 0 0,0 0 0,-1 0-1,1 0 1,-1 0 0,0 0 0,0 1 0,0-1 0,-1 0 0,1 0 0,-1 0 0,0 0 0,-1 3 4,1-4 13,-1 1 0,1-1 0,-1 0 1,0 0-1,0 0 0,0 0 1,0 0-1,0-1 0,-1 1 0,1-1 1,-1 1-1,0-1 0,0 0 0,0 0 1,0 0-1,0-1 0,-3 2-13,-1 0 56,1 0-1,-1-1 0,0 0 1,0-1-1,0 1 0,0-1 1,0 0-1,0-1 0,-5 0-55,6 0 46,0-1 0,1 1 0,-1-1-1,0 0 1,1-1 0,-1 1-1,1-1 1,0 0 0,0-1-1,-1 1 1,-3-3-46,7 3 11,-1 0 0,1 0 0,0 0 0,0 0-1,0 0 1,0 0 0,0-1 0,0 1 0,1 0 0,-1-1 0,1 0 0,-1 1-1,1-1 1,0 0 0,0 0 0,1 1 0,-1-1 0,0 0 0,1 0-1,0 0 1,-1 0 0,1 0-11,0 0 0,0 0-1,1 0 0,-1 0 0,0 0 1,1 1-1,0-1 0,-1 0 1,1 0-1,0 1 0,1-1 0,-1 1 1,0-1-1,1 1 0,-1-1 1,1 1-1,0 0 0,0-1 0,0 1 1,0 0-1,2-1 1,-1 1-5,2-1 0,-1 1 0,0 0-1,0 0 1,1 0 0,-1 0 0,1 1 0,0 0 0,-1 0 0,1 0 0,0 0 0,0 1 5,3 0-10,0-1 1,0 1-1,0 1 1,0 0-1,-1 0 1,1 0-1,0 1 1,-1 0 0,1 1-1,-1 0 1,0 0-1,0 0 1,0 1-1,0 0 1,3 3 9,-8-6-2,0 1 1,0 0-1,0 0 0,0 0 1,0 0-1,0 0 1,0 1-1,-1-1 0,1 1 1,-1-1-1,0 1 1,0-1-1,0 1 0,0 0 1,0-1-1,0 1 1,-1 0-1,0 0 0,1 0 1,-1-1-1,0 1 0,0 0 1,0 0-1,-1 0 2,0 1 0,0 0 0,-1 0 0,0 0 0,0 0 0,0-1 0,0 1 0,0-1 0,-1 1 0,1-1 1,-1 0-1,0 0 0,0 0 0,0 0 0,-1-1 0,0 1 0,-2 2 21,0-1 1,0 1-1,-1-2 1,0 1 0,0-1-1,0 0 1,0 0 0,0-1-1,-1 0 1,1 0-1,-1-1 1,1 0 0,-1 0-1,1-1 1,-1 0-1,0 0 1,1-1 0,-2 0-22,7 1 20,-1-1 1,1 1-1,-1-1 0,1 0 1,0 0-1,0 0 1,0 0-1,-1-1 1,1 1-1,0 0 0,0-1 1,1 0-1,-1 1 1,0-1-1,0 0 1,1 0-1,-1 0 1,1 0-1,0 0 0,0 0 1,-1 0-1,1-1 1,1 1-1,-1 0 1,0-1-1,0 1 0,1-2-20,0 1 4,0 0-1,1 1 0,-1-1 1,1 0-1,0 0 0,0 1 1,0-1-1,0 1 0,0-1 0,1 1 1,-1-1-1,1 1 0,-1 0 1,1 0-1,0 0 0,0 0 0,0 0 1,0 0-1,0 0 0,1 0 1,-1 1-1,0-1 0,1 1 0,0-1-3,10-4-11,0 0-1,1 1 0,-1 0 0,1 1 0,0 0 0,14-1 12,-21 4-4,0 0-1,0 0 1,0 0 0,0 1-1,1 1 1,-1-1 0,0 1-1,0 0 1,0 0 0,0 1 0,0 0-1,0 1 1,-1-1 0,1 1-1,0 1 5,-5-3-1,-1-1 0,0 1 0,1 0-1,-1 0 1,1 0 0,-1 0 0,0 0-1,0 1 1,0-1 0,0 0 0,0 1-1,0-1 1,0 0 0,0 1 0,0-1-1,0 1 1,-1-1 0,1 1 0,-1 0-1,1-1 1,-1 2 1,0-2 0,0 1 0,-1-1 1,1 0-1,0 0 0,-1 1 0,0-1 0,1 0 0,-1 0 0,0 0 1,1 0-1,-1 0 0,0 0 0,0 0 0,0 0 0,0 0 0,0 0 1,0 0-1,0-1 0,0 1 0,0 0 0,-1-1 0,-4 4 10,-1-1 1,0 0-1,-1 0 0,1-1 0,0 0 1,-1 0-1,1-1 0,-7 0-10,-74-2 200,81 1-162,-1-1-1,0-1 1,1 1 0,-1-1 0,1-1-1,-1 1 1,1-1 0,0-1 0,0 1 0,-1-2-38,7 4 9,-1 1 0,1-1 0,0 0 0,1 1 0,-1-1 0,0 0 0,0 0 0,0 0 0,0 0 0,1 0 0,-1 0 0,0 0 0,1 0 0,-1 0 0,1 0 0,-1 0 0,1 0 0,-1-1 0,1 1 0,0 0 0,0 0 0,0 0 0,-1-1 0,1 1 0,0 0 0,0 0 0,1-1 0,-1 1 0,0 0 0,0 0 0,1 0 0,-1-1 0,0 1 0,1 0 0,-1 0 0,1 0 0,0 0 0,-1 0 0,1 0 0,0 0 0,0 0 1,0 0-1,-1 0 0,1 1 0,1-2-9,5-5-575,1 1 1,0 0 0,0 0 0,1 0 0,3 0 574,-4 1-1151,51-33-2079</inkml:trace>
  <inkml:trace contextRef="#ctx0" brushRef="#br1" timeOffset="-120691.93">14208 5270 1584,'-3'5'7962,"-10"0"-4892,4-2-2367,-12 8 388,11-5-566,-1-1-1,0 0 0,0-1 0,-12 3-524,19-6 162,0 0 0,0-1-1,0 1 1,1-1 0,-1 0 0,0 0-1,0 0 1,0-1 0,0 0-1,0 0 1,0 0 0,1 0-1,-1 0 1,0-1 0,1 1-1,-1-1 1,-1-1-162,3 2 31,0 0 0,0-1 0,0 1 1,1 0-1,-1-1 0,1 1 0,-1-1 0,1 0 0,-1 1 0,1-1 0,0 0 0,0 0 0,0 0 1,0 0-1,0 0 0,0 0 0,1 0 0,-1 0 0,1 0 0,-1 0 0,1 0 0,0 0 0,0 0 1,0-1-1,0 1 0,0 0 0,0 0 0,0 0 0,1 0 0,-1 0 0,1 0 0,0 0 0,0 0 1,0 0-1,0 0 0,0 0 0,0 0-31,2-4-2,1 0 0,0 1 0,0-1 0,0 1 0,1 0 0,0 0 0,0 0 0,0 1 1,0 0-1,1 0 0,2-1 2,12-6-14,1 1 0,0 1 0,0 1 0,23-5 14,-33 10-11,1 0 0,-1 1 0,1 1 0,0 0 1,0 0-1,0 1 0,0 1 0,0 0 0,0 0 1,6 3 10,-16-4-5,0 0 1,-1 1 0,1-1 0,0 1 0,0 0-1,-1-1 1,1 1 0,0 0 0,-1 0 0,1 0-1,-1 0 1,1 1 0,-1-1 0,1 0 0,-1 0-1,0 1 1,0-1 0,0 1 0,0-1 0,0 1-1,0 0 1,0-1 0,0 1 0,-1 0-1,1 0 1,0 1 4,-1 0 5,0 1-1,0-1 0,-1 1 1,1 0-1,-1-1 1,1 1-1,-1-1 0,0 1 1,0-1-1,-1 0 0,1 1 1,-1-1-1,0 1-4,-5 8 92,-1-1-1,0 0 1,0 0-1,-1-1 1,0 0-1,-1-1 1,0 1-92,2-5 149,1 0 0,-2 0 0,1 0 0,0-1 0,-1 0 0,0-1-1,0 0 1,0 0 0,0-1 0,0-1 0,0 1 0,-1-1 0,1-1 0,-8 0-149,13 0 39,0 0 1,0 0-1,0-1 0,0 0 1,0 0-1,0 0 0,1 0 1,-1 0-1,0-1 0,1 0 0,-1 0 1,1 0-1,0 0 0,-1 0 1,1-1-1,0 1 0,0-1 1,1 0-1,-1 0 0,0 0 0,1 0 1,0 0-1,0-1 0,0 1 1,0-1-1,0 1 0,1-1 0,0 0 1,-1 0-1,1 0 0,1 0 1,-1 1-1,1-1 0,-1 0 1,1-4-40,0 4-3,0 0 0,0 0 0,1 1 0,-1-1 0,1 0 1,0 0-1,0 0 0,0 1 0,1-1 0,-1 0 0,1 1 1,0-1-1,0 1 0,0 0 0,0 0 0,1 0 0,-1 0 1,1 0-1,0 0 0,0 0 0,0 1 0,0 0 0,0-1 1,1 1-1,-1 1 0,0-1 0,1 0 0,0 1 0,-1-1 1,1 1-1,0 0 0,0 1 0,0-1 0,-1 1 0,1-1 1,0 1-1,0 0 0,0 1 3,1-2-7,0 1 0,0 0 0,0 0 1,0 1-1,0-1 0,0 1 0,0 0 0,-1 1 0,1-1 0,0 1 1,-1 0-1,1 0 0,-1 0 0,0 1 0,0-1 0,0 1 0,0 0 0,0 1 1,0-1-1,-1 0 0,1 1 0,-1 0 0,0 0 0,-1 0 0,1 0 1,0 0-1,-1 1 0,0-1 0,0 1 0,0 1 7,-1 0 1,0 0 0,0 0-1,-1 0 1,0 1 0,0-1 0,0 0 0,-1 0-1,0 0 1,0 0 0,0 0 0,-1 0-1,0 0 1,0 0 0,0-1 0,-1 1 0,0-1-1,0 0 1,-1 0 0,1 0 0,-3 3-1,3-5 9,0-1 1,0 1 0,0-1 0,0 0 0,0 0 0,0 0-1,0 0 1,-1 0 0,1-1 0,0 1 0,-1-1-1,0 0 1,1 0 0,-1-1 0,0 1 0,1-1 0,-1 0-1,0 1 1,1-2 0,-1 1 0,0 0 0,0-1 0,1 0-1,-1 1 1,1-2 0,-1 1 0,1 0 0,-1-1-1,1 1 1,0-1 0,-1 0 0,1 0 0,0 0 0,0-1-10,0 1 8,0 0 1,0 0 0,0 0 0,1 0-1,-1 0 1,1-1 0,-1 0 0,1 1-1,0-1 1,0 0 0,0 0 0,0 0 0,0 0-1,1-1 1,-1 1 0,1 0 0,0-1-1,-1-2-8,2 3 1,0-1 0,0 1-1,1 0 1,-1 0 0,1-1-1,-1 1 1,1 0 0,0 0-1,0 0 1,1 0 0,-1 0-1,0 0 1,1 0 0,0 1-1,0-1 1,0 0 0,0 1-1,5-6-10,1 0 1,0 0-1,1 1 1,0 0 0,0 1-1,0 0 1,1 1-1,-1 0 1,1 0-1,1 1 1,3-1 9,1 0-10,0 2 0,0 0 0,1 0 0,-1 2 0,1 0 0,-1 0 0,1 2 10,-11-2-3,0 1-1,0 1 1,-1-1-1,1 1 1,0 0-1,0 0 1,-1 0-1,1 1 0,-1-1 1,1 1-1,-1 0 1,0 0-1,0 1 1,0-1-1,0 1 1,0 0-1,0 0 0,-1 1 1,1-1-1,-1 1 1,0-1-1,0 1 1,0 0-1,0 2 4,-2-3-1,0 0 1,-1-1-1,1 1 0,-1 0 0,0 0 1,1 0-1,-1 0 0,-1 0 0,1 0 1,0 0-1,-1 0 0,1-1 0,-1 1 1,0 0-1,0 0 0,0 0 0,0-1 1,-1 1-1,1-1 0,-1 1 0,0-1 1,1 0-1,-1 1 0,0-1 0,0 0 1,0 0-1,-1 0 0,0 1 1,-9 6 7,0 0-1,-1 0 1,1-1 0,-12 5-8,9-5 12,-1-1 0,1-1-1,-1-1 1,0 0-1,0-1 1,-1-1 0,-1 0-11,12-2 26,1 0 1,-1 0 0,0-1 0,1 0-1,-1 0 1,0 0 0,1-1 0,-1 0-1,0 0 1,1 0 0,-1-1 0,1 0-1,0 0 1,-1 0 0,1-1 0,0 0 0,0 0-1,1 0 1,-1 0 0,1-1 0,-1 0-1,-1-2-26,5 4 16,-1 0 0,1 0 0,-1 0 0,1 0 0,0 0 0,0 0 0,0-1 0,0 1 0,0 0 0,0-1 0,1 1 0,-1-1 0,1 1 0,0-1 0,0 1 0,0-1 0,0 1 0,0-1 0,0 1 0,1-1 0,0-1-16,0 0 4,1-1 1,0 1 0,0 0-1,0 0 1,1 0-1,0 0 1,-1 1-1,1-1 1,1 1 0,-1-1-1,2 0-4,6-5-14,0 1 0,0 0 0,1 1 0,0 0-1,0 1 1,0 1 0,11-4 14,-9 4-12,1 2-1,-1-1 1,1 2 0,3 0 12,-13 1-7,1 1 1,-1 0 0,1 0-1,-1 0 1,0 1 0,1 0-1,-1 0 1,1 0 0,-1 1-1,0 0 1,0 0-1,0 0 1,1 1 6,-6-3-1,1 0 1,0 1-1,-1-1 0,1 1 0,-1-1 1,1 1-1,0-1 0,-1 1 0,1-1 1,-1 1-1,1-1 0,-1 1 1,0 0-1,1-1 0,-1 1 0,0 0 1,1-1-1,-1 1 0,0 0 0,0-1 1,0 1-1,1 0 0,-1 0 1,0-1-1,0 1 0,0 0 0,0-1 1,0 1-1,0 0 0,-1 0 0,1-1 1,0 2 0,-18 22 13,-32 14 54,49-37-65,-93 46 1426,83-38-1746,11-9 208,0 0 1,0 1 0,0-1 0,0 1-1,0-1 1,1 0 0,-1 0 0,0 1-1,0-1 1,0 0 0,1 1 0,-1-1-1,0 0 1,0 1 0,1-1 0,-1 0-1,0 0 1,0 0 0,1 1 0,-1-1-1,0 0 1,1 0 0,-1 0 0,0 0-1,1 0 1,-1 1 0,1-1 0,-1 0-1,0 0 1,1 0 0,-1 0 0,0 0-1,1 0 110,21 2-2567</inkml:trace>
  <inkml:trace contextRef="#ctx0" brushRef="#br1" timeOffset="-118014.55">17858 4040 2505,'23'14'1371,"-23"-14"-1307,0 0 0,1 0 1,-1 0-1,0 1 0,0-1 0,0 0 0,0 0 0,0 1 0,0-1 1,0 0-1,0 0 0,0 1 0,0-1 0,0 0 0,0 0 1,0 1-1,0-1 0,0 0 0,0 0 0,0 1 0,0-1 0,0 0 1,0 0-1,0 1 0,0-1 0,0 0 0,0 0 0,-1 0 0,1 1 1,0-1-1,0 0 0,0 0 0,0 0 0,-1 1 0,1-1 0,0 0 1,0 0-1,0 0 0,-1 0 0,1 1 0,0-1 0,0 0 0,-1 0 1,1 0-65,-49 11 5884,27-7-4932,6-1-11,5 0-381,-2 0-1,1-1 1,0-1-1,0 0 0,0-1 1,-1 0-1,1-1 0,0 0 1,-2-1-560,14 2 8,-1 0 1,0 0 0,0 0-1,1 0 1,-1-1-1,0 1 1,1 0-1,-1 0 1,1-1 0,-1 1-1,0-1 1,1 1-1,-1 0 1,1-1-1,-1 1 1,1-1 0,-1 1-1,1-1 1,-1 1-1,1-1 1,-1 0-1,1 1 1,0-1 0,-1 1-1,1-1 1,0 0-1,0 1 1,0-1-1,-1 0 1,1 1 0,0-1-1,0 0 1,0 0-1,0 1 1,0-1-9,1-2 30,0 1 1,-1 0 0,1 0-1,0 0 1,1 0 0,-1 0-1,0 0 1,0 0 0,1 0-1,0 0 1,0-1-31,48-38 400,-50 40-400,14-9-3,35-23-29,-46 31 29,0 0 1,1 0-1,-1 0 0,1 1 0,-1 0 0,1 0 0,0 0 0,0 0 0,-1 0 0,1 1 0,0 0 0,0 0 0,0 0 3,-3 0-3,-1 0 0,1 0 0,0 0 0,-1 0 0,1 0 0,0 1 0,-1-1 0,1 0 0,-1 0 1,1 1-1,-1-1 0,1 0 0,-1 1 0,1-1 0,-1 1 0,1-1 0,-1 0 0,1 1 0,-1-1 0,1 1 0,-1-1 0,0 1 0,1 0 0,-1-1 0,0 1 0,0-1 0,1 1 0,-1-1 0,0 1 0,0 0 1,0-1-1,0 1 3,-5 25 25,-20 21 253,15-34-88,0-1-1,0 0 1,-1-1-1,-1 0 0,0 0 1,0-1-1,-1-1 0,0 0 1,0-1-1,-13 5-189,25-12 39,-1 0-1,1-1 0,-1 1 1,1-1-1,-1 0 1,1 0-1,-1 1 1,0-1-1,1 0 1,-1 0-1,1 0 0,-1-1 1,1 1-1,-1 0 1,0-1-1,1 1 1,-1-1-1,1 1 1,0-1-1,-1 0 0,1 1 1,-1-1-1,1 0 1,-1-1-39,0 0 37,1 0 1,-1 0 0,0 0-1,1 0 1,-1-1-1,1 1 1,0-1 0,0 1-1,0-1 1,0 1-1,0-1 1,1 0 0,-1-1-38,0-4 24,0 0 1,1 0 0,-1 0-1,2 0 1,-1 1 0,1-1-1,0 0 1,1 0 0,1-5-25,-1 7-6,0 1-1,1 0 1,-1 0 0,1 0 0,0 1-1,0-1 1,1 0 0,-1 1-1,1 0 1,0 0 0,0 0 0,1 0-1,-1 1 1,1 0 0,-1 0 0,1 0-1,0 0 1,1 0 6,-3 3-5,0-1-1,0 0 1,0 1-1,0-1 1,1 1-1,-1 0 1,0 0-1,0 0 0,0 1 1,0-1-1,0 1 1,0-1-1,0 1 1,0 0-1,-1 0 1,1 0-1,0 1 1,0-1-1,-1 1 1,1 0-1,-1-1 1,1 1-1,-1 0 1,0 0-1,0 1 1,1-1-1,-2 0 1,1 1-1,0-1 1,0 1-1,-1 0 1,0-1-1,1 1 1,-1 1 5,3 5-2,0 1-1,-1-1 1,0 1 0,-1 0 0,0 0-1,0 0 1,-1 0 0,-1 1 0,1-1-1,-2 2 3,1-4 5,0 0 0,-1 0-1,0-1 1,0 1-1,-1 0 1,0-1 0,0 1-1,-1-1 1,1 0-1,-2 1 1,1-2 0,-1 1-1,-3 3-4,6-8 4,0-1 0,0 1 1,0-1-1,0 0 0,-1 0 0,1 1 0,-1-1 1,1 0-1,-1 0 0,1 0 0,-1-1 0,0 1 1,1 0-1,-1-1 0,0 1 0,0-1 0,1 1 0,-1-1 1,0 0-1,0 0 0,0 0 0,1 0 0,-1 0 1,0 0-1,0 0 0,0 0 0,0-1 0,1 1 1,-1-1-1,0 0 0,1 1 0,-1-1 0,0 0 0,1 0 1,-1 0-1,1 0 0,-1 0 0,1 0 0,0 0 1,-1-1-1,1 1 0,0-1 0,0 1-4,-3-3 10,1 1 1,1-1-1,-1 0 0,0 0 0,1 0 1,0 0-1,0-1 0,0 1 0,1 0 1,-1-1-1,1 1 0,0-1 0,0 0 1,1 1-1,0-1 0,-1-3-10,2 2-5,1 1-1,-1 0 1,1 0-1,-1 0 1,2 0-1,-1 0 1,0 0-1,1 1 1,0-1-1,0 1 1,0 0-1,1 0 1,-1 0 0,1 0-1,0 1 1,0-1-1,1 1 1,-1 0-1,1 0 1,-1 0-1,1 1 1,0 0-1,0 0 1,0 0-1,0 0 1,2 1 5,-4 0-4,1 0 0,0 0-1,-1 1 1,1-1 0,0 1 0,-1 0 0,1 0 0,0 0 0,-1 1 0,1-1 0,0 1-1,-1 0 1,1 0 0,-1 0 0,1 0 0,-1 1 0,1-1 0,-1 1 0,0 0-1,0 0 1,0 0 0,0 1 0,0-1 0,0 1 0,-1-1 0,1 1 0,-1 0-1,0 0 1,0 0 0,0 0 0,0 1 0,0-1 0,-1 0 0,0 1 0,1-1 0,-1 1-1,0 2 5,1 1 0,0 0-1,-1 0 0,0 0 0,0 0 0,-1 0 0,0 0 0,0 1 0,-1-1 0,0 0 1,0 0-1,0 0 0,-1 0 0,0 0 0,0-1 0,-1 1 0,0-1 0,0 1 0,-1-1 1,0 0-1,0 0 0,0 0 1,0-2 23,0 0 0,0-1 0,0 1 1,0-1-1,-1 0 0,1 0 0,-1-1 0,0 1 1,0-1-1,0 0 0,0 0 0,0-1 0,0 0 1,0 0-1,-1 0 0,1 0 0,0-1 0,-1 0 1,1 0-1,0 0 0,-1-1 0,1 0 0,0 0 1,-1 0-1,1 0 0,0-1 0,0 0 0,-1-1-23,1 2 31,0-1 0,1 0-1,-1-1 1,0 1 0,1-1 0,0 0-1,-1 0 1,1-1 0,0 1-1,0-1 1,1 0 0,-1 0 0,1 0-1,0 0 1,0 0 0,0-1-1,1 0 1,0 1 0,0-1 0,0 0-1,0-1-30,1 2 0,0-1-1,1 0 0,-1 1 1,1-1-1,0 0 1,1 1-1,-1-1 0,1 0 1,0 1-1,0-1 1,0 1-1,1-1 0,-1 1 1,1 0-1,0-1 0,1 1 1,-1 0-1,1 0 1,-1 1-1,1-1 0,0 0 1,1 1-1,2-3 1,0 1-9,1 0 0,-1 0 0,1 1 0,1 0 1,-1 0-1,1 0 0,-1 1 0,1 1 0,0-1 0,0 1 0,0 0 0,0 1 0,1 0 9,-6 0-2,-1 1 0,1-1 0,-1 1 0,1 0-1,-1 0 1,1 0 0,-1 1 0,1-1-1,-1 1 1,1-1 0,-1 1 0,1 0 0,-1 0-1,0 0 1,1 0 0,-1 0 0,0 0-1,0 1 1,0-1 0,0 1 0,0 0 0,0-1-1,0 1 1,-1 0 0,1 0 0,0 0-1,-1 0 1,0 1 0,0-1 0,1 0 0,-1 0-1,0 1 1,-1-1 0,1 1 0,0-1-1,-1 1 1,1-1 0,-1 1 0,0-1 0,0 1-1,0-1 1,0 1 0,-1-1 0,1 1 2,0 2 5,-1 0 1,1-1 0,-1 1 0,0 0 0,0 0-1,-1-1 1,0 1 0,0-1 0,0 1 0,0-1-1,0 0 1,-1 0 0,0 0 0,0 0 0,0 0-1,0-1 1,-1 1 0,1-1 0,-1 0 0,0 0-1,0 0 1,0-1 0,0 1 0,0-1 0,-1 0-1,1 0 1,-1-1 0,0 1 0,1-1 0,-1 0-1,0 0 1,0-1 0,1 1 0,-1-1 0,0 0-1,0 0 1,0-1 0,0 1 0,1-1 0,-1 0-1,0-1 1,1 1 0,-1-1 0,1 0 0,-1 0-1,1 0 1,0 0 0,0-1 0,-3-2-6,6 4 0,-1 1 0,1-1 0,0 0 0,0 1 0,0-1 0,0 0 0,0 0 0,0 0 0,1 0 0,-1 0 0,0 0 0,0 0 0,1 0 1,-1 0-1,0-1 0,1 1 0,-1 0 0,1 0 0,0 0 0,-1-1 0,1 1 0,0 0 0,0-1 0,0 1 0,0 0 0,0 0 0,0-1 0,0 1 0,0 0 0,0-1 0,1 1 0,-1 0 1,0 0-1,1-1 0,-1 1 0,1 0 0,0 0 0,-1 0 0,1 0 0,0 0 0,0 0 0,-1 0 0,1 0 0,0 0 0,0 0 0,0 0 0,0 0 0,0 1 0,1-1 0,2-2-8,0 1-1,0-1 1,0 1-1,0 0 1,1 0-1,-1 1 1,1 0-1,-1-1 1,1 1-1,0 1 1,-1-1-1,1 1 1,1 0 8,-2 0-3,1 1 0,0 0 1,-1 0-1,1 1 0,-1-1 0,1 1 1,-1 0-1,0 0 0,0 1 1,1-1-1,-2 1 0,1 0 1,0 0-1,-1 0 0,1 0 0,-1 1 1,0 0-1,0-1 0,0 1 1,-1 0-1,1 0 0,-1 1 0,0-1 1,0 0-1,-1 1 0,1-1 1,-1 1-1,0 0 0,0-1 1,0 1-1,-1 0 0,0 0 0,0 2 3,0-6 3,0 1-1,-1-1 1,1 0 0,0 0-1,-1 1 1,0-1-1,1 0 1,-1 0-1,0 0 1,1 1-1,-1-1 1,0 0-1,0 0 1,0 0-1,0 0 1,0-1 0,0 1-1,0 0 1,0 0-1,0-1 1,-1 1-1,1 0 1,0-1-1,-1 1-2,-2 0 9,1 0 1,-1 0-1,0-1 0,1 1 0,-1-1 0,0 0 1,0 0-1,1 0 0,-5-1-9,5 1 5,0 0 0,-1 0 0,1-1-1,0 0 1,-1 0 0,1 0 0,0 0 0,0 0 0,0 0-1,0-1 1,0 0 0,0 1 0,0-1 0,0 0 0,1 0 0,-1-1-1,1 1 1,0-1 0,-1 1 0,1-1 0,-1-1-5,3 3-2,0-1 0,0 1 0,1 0 0,-1 0 0,0 0 0,0 0 0,1 0 0,-1-1 0,0 1 0,1 0 0,-1 0 0,1 0 0,0 0 0,-1 0 0,1 0 0,0 0 0,0 0 0,-1 1 0,1-1 0,0 0 0,0 0-1,0 1 1,0-1 0,0 0 0,0 1 0,0-1 0,0 1 0,0-1 0,0 1 0,1 0 0,-1-1 0,0 1 0,1 0 2,41-9-49,17 9 19,-57 0 30,0 0-1,-1 0 1,1 1-1,-1-1 1,1 1-1,-1-1 1,1 1-1,-1 0 1,0 0-1,1 0 1,-1 0-1,0 1 1,0-1-1,0 1 1,0-1-1,0 1 1,0 0-1,0-1 1,0 1-1,-1 0 1,2 2 0,-3-3 1,0 0 0,0 0 0,0 0 0,0 0 0,0 0 0,0 0 0,0 0 0,0 0 1,0 0-1,-1 0 0,1-1 0,0 1 0,-1 0 0,1 0 0,-1 0 0,1 0 0,-1-1 0,1 1 1,-1 0-1,1-1 0,-1 1 0,0 0 0,1-1 0,-1 1 0,0-1 0,0 1 0,1-1 0,-1 1 0,0-1 1,0 1-1,0-1 0,0 0 0,0 1 0,1-1 0,-1 0 0,0 0 0,0 0 0,0 0 0,0 0 0,0 0 1,0 0-2,-46 6 38,44-6-35,1 0-1,-4 1 3,0-1-1,0 1 0,0-1 0,0-1 0,0 1 0,1-1 1,-1 0-1,0 0 0,0 0 0,1-1 0,-5-2-4,10 4 0,0-1 0,-1 1 0,1 0 0,0-1 0,0 1 0,-1-1 0,1 1 0,0-1 0,0 1 0,0 0 0,-1-1-1,1 1 1,0-1 0,0 1 0,0-1 0,0 1 0,0-1 0,0 1 0,0-1 0,0 1 0,0-1 0,0 1 0,0-1-1,1 1 1,-1-1 0,0 1 0,0-1 0,0 1 0,1-1 0,-1 1 0,0 0 0,0-1 0,1 1 0,-1-1 0,0 1 0,1 0-1,-1-1 1,1 1 0,-1 0 0,0 0 0,1-1 0,-1 1 0,1 0 0,21-16-24,-19 15 21,5-4-5,-2 1 5,0 0-1,0 0 1,1 0-1,0 1 0,-1 0 1,1 0-1,1 1 1,-1 0-1,0 0 0,0 0 1,1 1-1,2 0 4,-10 1 0,1 0-1,-1 0 1,1 0-1,-1 0 1,1 0-1,-1 0 1,1 0-1,-1 0 1,1 0-1,-1 0 1,1 1-1,-1-1 1,1 0-1,-1 0 1,1 0-1,-1 1 1,1-1-1,-1 0 1,1 0-1,-1 1 1,0-1-1,1 0 1,-1 1-1,1-1 1,-1 1-1,0-1 1,0 0-1,1 1 1,-1-1-1,0 1 1,0-1 0,1 1-1,-1-1 1,0 1-1,0-1 1,0 1 0,-11 15 1,-26 8 32,16-20 239,21-4-325,-1 0 0,1 0-1,0 0 1,-1 0 0,1 0 0,0 0 0,-1 0-1,1-1 1,0 1 0,-1 0 0,1 0-1,0 0 1,-1-1 0,1 1 0,0 0 0,-1-1-1,1 1 1,0 0 0,0-1 0,0 1 0,-1 0-1,1-1 1,0 1 0,0 0 0,0-1-1,0 1 1,0 0 0,-1-1 0,1 1 0,0-1-1,0 1 1,0 0 0,0-1 0,0 1-1,0 0 1,0-1 0,1 1 0,-1-1 0,0 1-1,0 0 1,0-1 0,0 1 0,0 0 0,1-1-1,-1 1 1,0 0 0,0-1 0,0 1-1,1 0 1,-1-1 0,0 1 0,0 0 0,1 0-1,-1-1 1,1 1 53,3-7-2666</inkml:trace>
  <inkml:trace contextRef="#ctx0" brushRef="#br1" timeOffset="-115935.41">14250 5352 1792,'0'-1'504,"-1"0"-1,0 0 1,0 1-1,1-1 1,-1 0 0,0 0-1,1 0 1,-1 0-1,1 0 1,-1 0-1,1 0 1,0 0-1,-1 0 1,1 0-1,0-1 1,0 1-1,0 0 1,-1 0-1,1 0 1,1-1-504,-1 2 94,0-1-1,0 0 1,0 1 0,0-1-1,0 1 1,0-1 0,0 1-1,0-1 1,0 0 0,0 1 0,-1-1-1,1 1 1,0-1 0,0 1-1,0-1 1,-1 1 0,1-1-1,0 1 1,0-1 0,-1 1 0,1-1-1,-1 1 1,1-1 0,0 1-1,-1 0 1,1-1 0,-1 1-1,1 0 1,-1-1 0,0 1-94,2 1 24,0 0 0,0 0 0,0 0 0,0 1 1,0-1-1,-1 0 0,1 0 0,0 1 0,-1-1 0,1 0 0,-1 1 1,0-1-1,1 0 0,-1 1 0,0-1 0,0 1 0,0-1 1,0 1-1,0-1 0,0 0 0,0 1 0,-1-1 0,1 1 0,0-1 1,-1 0-1,1 1 0,-1-1-24,-8 3 154,1-1 1,-1-1 0,0 0-1,0 0 1,0-1-1,0 0 1,0 0-1,0-1 1,-1 0-155,12 0 54,-1-1 0,1 1-1,-1-1 1,1 1 0,-1-1 0,1 0 0,-1 1 0,1-1-1,-1 0 1,0 0 0,1 0 0,-1 0 0,0 0-1,0 0 1,0-1 0,1 1 0,-1 0 0,-1-1 0,1 1-1,0 0 1,0-1 0,0 1 0,-1-1 0,1 1 0,-1-1-1,1 0 1,-1 1 0,0-1 0,1 1 0,-1-1-1,0 0 1,0 1 0,0-1 0,0 0 0,-1 1 0,1-1-1,0 1 1,-1-1 0,1 0 0,-1 1 0,1-1 0,-1 1-1,0-1 1,0 1 0,0 0 0,0-1 0,0 1-1,0 0 1,0-1 0,0 1 0,0 0 0,0 0 0,-1 0-1,1 0 1,0 0 0,-1 0 0,1 1 0,-1-1 0,1 0-1,-1 1 1,0-1 0,1 1 0,-1 0 0,0-1-54,29 7-1841,1 2 1300</inkml:trace>
  <inkml:trace contextRef="#ctx0" brushRef="#br1" timeOffset="-114888.43">10796 6515 648,'-50'-16'1530,"47"13"2051,7 5 1448,-3-1-4898,-1-1 0,0 1 1,1-1-1,-1 1 1,0-1-1,0 1 0,1 0 1,-1-1-1,0 1 1,0-1-1,0 1 0,0 0 1,0-1-1,0 1 1,0-1-1,0 1 0,0 0 1,0-1-1,0 1 1,0-1-1,0 1 0,-1 0 1,1-1-1,0 1 1,0-1-1,-1 1 0,1-1 1,0 1-1,-1-1 0,1 1 1,0-1-1,-1 1 1,1-1-1,-1 0 0,1 1 1,-1-1-1,1 0 1,-1 1-1,1-1 0,-1 0-131,80-13 679,-78 13-679,0 0-1,0 0 0,0-1 1,-1 1-1,1 0 0,0 0 1,0 0-1,0 0 1,-1 0-1,1 0 0,0 0 1,0 1-1,0-1 0,-1 0 1,1 0-1,0 1 1,0-1-1,0 0 0,-1 1 1,1-1-1,0 1 0,-1-1 1,1 1-1,0-1 1,-1 1-1,1-1 0,-1 1 1,1 0-1,-1-1 0,1 1 1,-1 0-1,0-1 1,1 1-1,-1 0 0,0 0 1,1-1-1,-1 1 0,0 0 1,0 0-1,0 0 1,0-1-1,1 1 0,-1 0 1,0 0-1,-1 0 0,1 0 1,0-1-1,0 1 1,0 0-1,0 0 0,-1 0 1,1-1-1,0 1 0,-1 0 1,1 0-1,0-1 1,-1 1-1,-1 3 4,1 0 0,-1-1 0,0 1 0,-1-1-1,1 1 1,-1-1 0,1 0 0,-1 0 0,-3 2-3,3-3 30,-1 0 0,1 0-1,-1-1 1,1 0 0,-1 0 0,0 0 0,0 0 0,0-1 0,1 1 0,-1-1 0,0 0 0,0 0 0,0 0 0,0-1 0,0 1 0,1-1 0,-1 0 0,0 0 0,0 0 0,1-1 0,-1 1 0,-1-2-30,4 2 38,-1 0 1,1 0 0,-1 0-1,1 0 1,-1 0 0,1 0-1,0-1 1,-1 1 0,1-1-1,0 1 1,0-1-1,0 1 1,0-1 0,0 1-1,1-1 1,-1 0 0,0 1-1,1-1 1,-1-2-39,1 2 9,0-1 1,0 1 0,0 0 0,1-1-1,-1 1 1,1 0 0,0-1-1,-1 1 1,1 0 0,0-1 0,0 1-1,0 0 1,1 0 0,-1 0-1,0 0 1,1 0 0,0 0 0,-1 1-1,2-2-9,3-3-3,0 0 1,0 1-1,1 0 0,0 0 0,0 0 0,0 1 0,0 0 1,1 0-1,0 1 0,0 0 0,0 0 0,0 1 0,0 0 1,0 0-1,1 1 0,0 0 3,-8 1 5,0 0 0,-1 0-1,1 0 1,0 0 0,-1 0 0,1 0 0,-1 0 0,1 1 0,0-1-1,-1 0 1,1 0 0,-1 1 0,1-1 0,0 0 0,-1 1-1,1-1 1,-1 0 0,1 1 0,-1-1 0,0 1 0,1-1 0,-1 1-1,1-1 1,-1 1 0,0-1 0,1 1 0,-1-1 0,0 1 0,0 0-1,1-1 1,-1 1 0,0 0 0,0-1 0,0 1 0,0-1-1,0 1 1,0 0 0,0-1 0,0 1 0,0 0 0,0-1 0,0 1-5,-10 33 1237,4-16-2949,2 8 727</inkml:trace>
  <inkml:trace contextRef="#ctx0" brushRef="#br1" timeOffset="-113588.65">2621 9191 832,'-3'-25'10666,"-7"6"-6580,8 17-4046,0 1-1,0 0 1,0-1 0,0 1-1,0 0 1,-1 0-1,1 1 1,0-1-1,0 0 1,-1 1-1,1-1 1,0 1-1,-1 0 1,1 0-1,-1 0 1,1 0 0,0 0-1,-1 0 1,1 1-1,-1-1 1,1 1-1,-1 0-39,-58 21 287,58-21-274,1 1 0,0-1 0,-1 0 0,1 1 0,0-1-1,0 1 1,0 0 0,0 0 0,1 0 0,-1 0 0,0 0 0,0 1-13,1-2 2,1 0 0,0 0 0,0 0 0,0 0 1,-1 0-1,1 0 0,0 0 0,0 0 0,0 0 0,0 0 0,1 0 0,-1 0 1,0 0-1,0 0 0,0 0 0,1 0 0,-1 0 0,1 0 0,-1 0 0,1 0 0,-1 0 1,1 0-1,-1-1 0,1 1 0,0 0 0,-1 0 0,1-1 0,0 1 0,0 0 0,0-1 1,-1 1-1,2-1-2,1 2 2,0 0 1,1 0-1,-1 0 1,1-1 0,-1 0-1,1 1 1,0-1-1,-1-1 1,1 1 0,0 0-1,0-1 1,0 0-1,0 0-2,56-3 60,-36 1-40,19-7 53,-42 8-65,1 1 0,-1 0 0,1-1 0,-1 1 0,1-1 0,-1 1 0,0-1-1,1 0 1,-1 0 0,0 0 0,0 1 0,1-1 0,-1 0 0,0 0 0,0 0 0,0-1 0,0 1 0,0 0-1,-1 0 1,1-1 0,0 1 0,0 0 0,-1-1 0,1 1 0,-1 0 0,1-1-8,-2 0 8,1 1 0,-1 0 0,0 0 0,1 0 0,-1 0 1,0 0-1,1 0 0,-1 0 0,0 0 0,0 1 0,0-1 0,0 0 1,0 0-1,0 1 0,0-1 0,0 0 0,0 1 0,0-1 1,-1 1-1,1 0 0,0-1 0,0 1 0,0 0 0,-1 0 0,1 0 1,0-1-1,-1 2-8,-35-3 48,33 3-47,-52 8 15,52-9-17,0 1-1,1 0 1,-1 0 0,1 1-1,-1-1 1,1 1 0,0 0-1,0 0 1,-1 0 0,1 0-1,1 0 1,-1 1 0,-2 2 1,4-5-3,1 1 0,-1-1 0,1 1 1,0-1-1,-1 1 0,1-1 0,0 1 0,-1-1 0,1 1 1,0 0-1,0-1 0,-1 1 0,1 0 0,0-1 1,0 1-1,0-1 0,0 1 0,0 0 0,0-1 1,0 1-1,0 0 0,0-1 0,0 1 0,1 0 0,-1-1 1,0 1-1,0-1 0,0 1 0,1 0 0,-1-1 1,0 1-1,1 0 3,21 11-49,28-6 58,-44-6-226,-2 1 578,-6 4-2929,2 1 413</inkml:trace>
  <inkml:trace contextRef="#ctx0" brushRef="#br1" timeOffset="-112489.54">5637 8197 1184,'-17'-38'1982,"17"37"-1777,-1 0 1,0 0-1,0 0 1,0 0-1,0 0 1,0 0-1,0 0 1,0 1-1,0-1 1,0 0-1,-1 1 1,1-1-1,0 1 1,0-1-1,-1 1 1,1-1-1,0 1 1,0 0-1,-1 0 1,1 0-1,0 0 1,-1 0-1,1 0 1,0 0-1,-1 0 1,1 0-1,0 1 1,-1-1-1,1 0 1,0 1-1,-1 0-205,-2 0 293,1 0 0,-1 0 1,1 1-1,-1 0 0,1 0 0,0 0 0,0 0 0,0 0 1,-1 1-294,-46 61 1562,47-59-1496,0 0-1,0 0 1,0 0-1,1 0 1,0 0-1,0 0 1,0 1-1,1-1 1,0 1-1,0-1 0,0 1 1,1 0-1,-1 0-65,1-5 15,1 0-1,-1 0 0,0 0 0,0 0 0,0 0 0,0 0 1,1 0-1,-1-1 0,0 1 0,1 0 0,-1 0 0,0 0 0,1 0 1,-1-1-1,1 1 0,0 0 0,-1 0 0,1-1 0,0 1 0,-1 0 1,1-1-1,0 1 0,0-1 0,-1 1 0,1-1 0,0 1 1,0-1-1,0 0 0,0 1 0,0-1 0,0 0-14,2 0 17,0 0 0,0 0 0,0 0 0,-1 0 1,1-1-1,0 1 0,0-1 0,0 0 0,-1 1 0,1-2 0,0 1-17,7-3 44,0-1-1,-1 0 1,0-1-1,0 0 1,4-5-44,-11 11 8,-1-1 1,0 0-1,0 1 0,0-1 1,0 0-1,0 0 1,0 0-1,0 0 1,0 0-1,0 0 1,0 0-1,0-1 0,-1 1 1,1 0-1,-1 0 1,1-1-1,-1 1 1,1 0-1,-1-1 0,1 1 1,-1 0-1,0-1 1,0 1-1,0-1 1,0 1-1,0 0 1,0-1-1,0 1 0,0 0 1,-1-1-1,1 1 1,-1 0-1,1-1 1,-1 1-1,1 0 1,-1-1-1,0 1 0,1 0 1,-1 0-1,0 0 1,0 0-1,0 0 1,0-1-9,-1 1 6,0 0 1,0 0 0,0 0-1,0 0 1,0 0-1,0 1 1,0-1 0,-1 1-1,1-1 1,0 1-1,0 0 1,0-1 0,-1 1-1,1 1 1,0-1-1,0 0 1,0 0 0,-1 1-1,1-1 1,0 1-1,0 0 1,0 0 0,0 0-1,0 0 1,0 0-1,-2 1-6,-1 7-701,18-4-1610,16-5-10</inkml:trace>
  <inkml:trace contextRef="#ctx0" brushRef="#br0" timeOffset="-100257.22">2548 8503 1368,'-3'-27'13550,"-2"14"-9459,5 13-4024,0 0 0,-1 0-1,1-1 1,0 1 0,0 0 0,0 0-1,0 0 1,-1 0 0,1 0 0,0 0-1,0-1 1,0 1 0,-1 0 0,1 0-1,0 0 1,0 0 0,-1 0 0,1 0-1,0 0 1,0 0 0,0 0 0,-1 0-1,1 0 1,0 0 0,0 0 0,-1 0-1,1 0 1,0 0 0,0 1 0,0-1-1,-1 0 1,1 0 0,0 0 0,0 0-1,0 0 1,-1 0 0,1 1 0,0-1-1,0 0 1,0 0 0,0 0 0,0 0-1,-1 1-66,-1 4 120,1 0 0,-1 0-1,1 0 1,0 0 0,0 0-1,0 1 1,1-1 0,0 0-1,0 0 1,0 1 0,1-1-1,0 0 1,0 1-120,-1 3 93,3 47 576,-4 38-669,0-51 110,1 0-1,2 0 0,2 0 1,1 0-1,3-1 0,1 0 1,12 29-110,-21-71 9,0 0 0,0 0 0,1 1 0,-1-1 1,0 0-1,0 1 0,0-1 0,0 0 0,1 1 1,-1-1-1,0 1 0,0-1 0,0 0 0,0 1 1,0-1-1,0 0 0,0 1 0,0-1 0,0 1 1,0-1-1,0 0 0,0 1 0,0-1 0,0 0 0,0 1 1,-1-1-1,1 1 0,0-1 0,0 0 0,0 1 1,-1-1-1,1 0 0,0 1 0,0-1 0,-1 0 1,1 0-1,0 1 0,0-1 0,-1 0 0,1 0 1,0 1-1,-1-1 0,1 0 0,0 0 0,-1 0 1,1 0-1,-1 0 0,1 0 0,0 1 0,-1-1 1,1 0-10,-1-1 8,0 1 1,0 0 0,0-1 0,1 1 0,-1-1 0,0 1-1,0-1 1,1 0 0,-1 1 0,0-1 0,1 0 0,-1 1 0,0-1-1,1 0 1,-1 0 0,1 1 0,-1-1 0,1 0 0,0 0-1,-1 0 1,1 0 0,0 0 0,0 0 0,0 0 0,-1 1 0,1-2-10,-6-55 27,3-1-1,1 1 1,4-9-26,-1-11 12,1 37-10,2-1 1,1 0-1,3 1-2,3-27 2,-11 66-4,0 0 0,0 0-1,1 0 1,-1 0 0,0 0 0,0 0 0,0 1 0,0-1 0,0 0-1,0 0 1,0 0 0,-1 0 0,1 0 0,0 0 0,0 0 0,-1 1 0,1-1-1,-1 0 1,1 0 0,0 0 0,-1 1 0,0-1 0,1 0 0,-1 1-1,0-1 3,1 1-4,-1 0 0,0 0 0,1 1 0,-1-1-1,1 0 1,-1 1 0,0-1 0,1 1-1,-1-1 1,1 1 0,-1-1 0,1 1-1,-1-1 1,1 1 0,-1-1 0,1 1-1,0 0 1,-1-1 0,1 1 0,0 0-1,-1-1 1,1 1 0,0 0 0,0-1-1,0 1 1,0 0 0,0-1 0,-1 1-1,1 0 1,0 0 0,1-1 0,-1 1-1,0 0 5,-4 40-16,2 0 0,2 0 0,4 31 16,-1 7-6,1-3 11,-2-41 3,-1 1 1,-2 0-1,-3 16-8,0-34 43,-1-17 102,-4-39-28,-5-65-104,4 0 0,5 0 1,7-65-14,-6 333-297,13 82 297,-1-134 52,-17-248 141,5 0 0,9-55-193,-7 138-121,2 46 34,4 27 31,-3-10 52,8 69 2,-5 1 1,-2 0 0,-9 62 1,-3-285 281,12 72-289,3 0-1,12-50 9,-13 163-164,1-10 149,-4 47 118,-7 57-103,0 42 183,3-145-93,2-12 160,1-20-2,3-11 113,8-23 391,2-13-4838,-13 2 965</inkml:trace>
  <inkml:trace contextRef="#ctx0" brushRef="#br0" timeOffset="-97648.22">5473 7184 1504,'-5'-16'961,"-4"-4"-110,-5 4 5064,11 19 2752,0 18-7800,1 80 1070,5-1-1,12 70-1936,-6-88 251,-3 0 0,-4 1 0,-3-1 0,-8 35-251,10-61 294,17-801 630,-16 708-923,1 22-1,-2-1 0,0 1-1,0 0 1,-2-1-1,0 1 1,0-1-1,-2 1 1,0 0-1,-4-13 1,6 28-1,1 0 1,0 1-1,0-1 0,0 0 0,0 0 0,0 0 0,0 1 0,-1-1 0,1 0 0,0 0 1,0 0-1,0 0 0,0 0 0,-1 0 0,1 1 0,0-1 0,0 0 0,0 0 1,-1 0-1,1 0 0,0 0 0,0 0 0,-1 0 0,1 0 0,0 0 0,0 0 0,0 0 1,-1 0-1,1 0 0,0 0 0,0 0 0,-1 0 0,1 0 0,0 0 0,0 0 1,0 0-1,-1 0 0,1-1 0,0 1 0,0 0 0,0 0 0,-1 0 0,1 0 0,0 0 1,0-1-1,0 1 0,0 0 0,-1 0 0,1 0 0,0-1 0,0 1 0,0 0 1,0 0-1,0 0 0,0-1 0,0 1 0,0 0 0,0 0 0,0 0 0,0-1 1,-6 29 11,6-25-9,-11 85 108,3 0-1,4 0 0,4 0 1,6 20-110,3-21 112,-4 0 0,-4 1 0,-4-1 0,-8 48-112,6-117 123,-1-16 157,5-4-255,0 1 0,0-1 0,0 0 1,0 0-1,1 0 0,-1 0 0,1 1 1,-1-1-1,1 0 0,0 0 0,0 0 1,0 0-1,0 0 0,0-1-25,3-45 88,1-1 0,3 1 0,6-16-88,8-63 21,-6 4 8,-4 15-13,5 1-1,10-23-15,-17 108-53,-6 33-58,-5 38-22,-1 72 97,5 0-1,10 42 37,-4-49 6,-7-103 1,0-1 2,0-1-1,-1 0 1,0 0 0,0 1 0,-1-1-1,0 0 1,-1 0 0,0 0 0,-1 3-9,3-11 3,0-1 0,0 0 0,0 0 1,0 0-1,0 0 0,0 0 0,-1 0 0,1 1 1,0-1-1,0 0 0,0 0 0,0 0 1,0 0-1,0 0 0,0 0 0,0 0 0,0 0 1,-1 0-1,1 1 0,0-1 0,0 0 0,0 0 1,0 0-1,0 0 0,0 0 0,-1 0 1,1 0-1,0 0 0,0 0 0,0 0 0,0 0 1,0 0-1,-1 0 0,1 0 0,0 0 1,0 0-1,0 0 0,0 0 0,0 0 0,0 0 1,-1 0-1,1 0 0,0 0 0,0-1 1,0 1-1,0 0 0,0 0 0,0 0 0,0 0 1,-1 0-1,1 0 0,0 0 0,0 0 0,0-1 1,0 1-1,0 0 0,0 0 0,0 0 1,0 0-1,0 0 0,0 0 0,0-1 0,0 1 1,0 0-1,0 0 0,0 0 0,0 0 1,0 0-1,0 0 0,0-1-3,-6-18 133,-2-25 3,6-10-113,3 1 0,2-1 0,2 1 0,3 0 0,2-4-23,4-28 15,-1-22-15,-14 72-16,-2 28-39,-2 23-34,-8 62 36,3 0 0,4 1 0,4 78 53,1-30 32,-7 2-32,0-38 75,8-91-72,0 0 0,0 0-1,0 0 1,0 0 0,0 0 0,0 1 0,0-1 0,0 0 0,0 0 0,0 0 0,0 0-1,0 0 1,0 1 0,0-1 0,0 0 0,0 0 0,0 0 0,0 0 0,0 1 0,0-1-1,0 0 1,0 0 0,0 0 0,0 0 0,0 0 0,0 0 0,0 1 0,0-1 0,0 0-1,0 0 1,-1 0 0,1 0 0,0 0 0,0 0 0,0 0 0,0 1 0,0-1 0,0 0-1,-1 0 1,1 0 0,0 0 0,0 0 0,0 0 0,0 0 0,0 0 0,-1 0 0,1 0-1,0 0 1,0 0 0,0 0 0,0 0 0,0 0 0,-1 0 0,1 0 0,0 0 0,0 0-1,0 0 1,0 0 0,-1 0 0,1 0-3,-4-13 97,-2-18 0,2-55-37,5 0 0,2 0 1,17-85-61,-5 30 24,-14 131-26,0 7-1,0 0 0,0-1 0,-1 1 0,0 0 0,1-1 0,-1 1 0,-1 0 0,1-1 0,0 1 0,-1 0 0,0-1 0,1 1 0,-1 0 0,-2-3 3,3 7-4,-1-1 0,0 0 0,0 1 0,1-1 0,-1 0 0,0 1 0,1-1 0,-1 1 0,0-1 0,1 1 0,-1 0 1,1-1-1,-1 1 0,1 0 0,-1-1 0,1 1 0,0 0 0,-1-1 0,1 1 0,0 0 0,-1 0 0,1 0 0,0-1 0,0 1 0,0 0 0,0 0 4,-10 26-49,10-26 46,-20 78 4,5 0-1,2 2 0,4-1 1,2 46-1,-4 32 116,58-481 428,-44 287-537,0 16-3,-1 0 1,-1 1-1,-1-1 1,-2-8-5,-2 16-26,-1 12-33,-5 21-45,4 4 96,2 2 1,0-1 0,2 0-1,0 1 1,2-1 0,1 1-1,1-1 1,3 13 7,-4-36-64,0-1-1,0 1 1,0-1 0,0 0 0,1 1 0,-1-1-1,1 0 1,-1 0 0,1 0 0,0 0-1,0 0 1,-1 0 0,1-1 0,1 1 0,-1 0-1,0-1 1,0 0 0,1 1 0,-1-1-1,0 0 1,1 0 0,0 0 64,2 0-373,0 1 0,0-1 0,0 0 0,0-1 0,1 1 0,-1-1 0,0 0 0,0 0 0,0-1 1,2 1 372,19-9-4020</inkml:trace>
  <inkml:trace contextRef="#ctx0" brushRef="#br0" timeOffset="-96050.41">2591 8556 4025,'-2'-18'4378,"-9"22"-674,-11 26 231,19-19-3481,0 0 0,1 1 0,0-1 0,0 1 0,2 0 0,-1-1-1,2 1 1,-1 0 0,3 6-454,-2 60 1072,-21 82 743,54-448-656,-29 263-1142,-2 0 0,-1 0-1,-1 0 1,-2-17-17,5 139-3,-5 0 1,-3 0-1,-15 78 3,12-149 163,1-18 97,0-19 109,-2-33-197,2 0-1,2 0 1,2 0 0,2-28-172,1 17 9,-3 0 1,-6-29-10,8 83-2,0 1 1,1 0 0,-1 0-1,0-1 1,0 1 0,0 0-1,0-1 1,0 1 0,0 0-1,0-1 1,0 1 0,0 0-1,0 0 1,0-1 0,0 1-1,0 0 1,0-1 0,0 1-1,0 0 1,0-1 0,0 1-1,0 0 1,-1 0 0,1-1-1,0 1 1,0 0 0,0-1-1,0 1 1,-1 0 0,1 0 0,0 0-1,0-1 1,-1 1 0,1 0-1,0 0 1,0 0 0,-1-1-1,1 1 1,0 0 0,-1 0-1,1 0 1,0 0 0,0 0-1,-1 0 1,1 0 1,-6 17-47,-2 33-24,3 19 102,3 0 0,4 0 0,2-1 0,11 51-31,6-203 379,63-216-268,-71 266-138,-12 34 26,-1 0-1,0 0 1,0 0 0,0 0-1,0-1 1,0 1-1,0 0 1,0 0 0,0 0-1,1 0 1,-1 0-1,0 0 1,0-1-1,0 1 1,0 0 0,1 0-1,-1 0 1,0 0-1,0 0 1,0 0 0,0 0-1,1 0 1,-1 0-1,0 0 1,0 0 0,0 0-1,0 0 1,1 0-1,-1 0 1,0 0 0,0 0-1,0 0 1,0 0-1,1 0 1,-1 0 0,0 0-1,0 0 1,0 1-1,0-1 1,0 0 0,1 0-1,-1 0 1,0 0-1,0 0 1,0 0-1,0 0 1,0 1 0,0-1-1,1 0 1,-1 0 1,5 22-69,9 275 12,-14-284 87,-3-15 45,-3-23 41,12-71-15,-3 72-98,-1-1 0,-1 0 0,-1 0 0,-2 1 0,0-1 0,-3-7-3,5 32-1,0 0 0,0 0 0,0 0 0,0 0 0,0 0-1,0 0 1,0 0 0,0 1 0,-1-1 0,1 0 0,0 0 0,0 0 0,0 0 0,0 0 0,0 0 0,0 0 0,0 0 0,0 0-1,-1 0 1,1 0 0,0 0 0,0 0 0,0 0 0,0 0 0,0 0 0,0 0 0,0 0 0,0 0 0,-1 0 0,1 0 0,0 0-1,0 0 1,0 0 0,0 0 0,0 0 0,0 0 0,0 0 0,0 0 0,-1 0 0,1 0 0,0 0 0,0 0 0,0-1 0,0 1-1,0 0 1,0 0 0,0 0 0,0 0 0,0 0 0,0 0 0,0 0 0,0 0 0,0 0 0,-1-1 0,1 1 0,0 0-1,0 0 1,0 0 0,0 0 0,0 0 0,0 0 0,0 0 0,0-1 0,0 1 0,0 0 0,0 0 0,0 0 1,-6 14-44,-2 24-12,-7 282-9,15-311 116,-2 24-136,4-25 267,1-13 415,3-9-4348,8-13 675</inkml:trace>
  <inkml:trace contextRef="#ctx0" brushRef="#br0" timeOffset="-93946.86">7808 5059 2505,'-1'-19'7465,"-3"26"-1726,1 16-2613,3 5-3498,35 272 3221,-3-53-1476,-8 124-284,-10-124-794,14 28-295,-21-206 120,-3 0-1,-3 1 0,-5 31-119,2-68 86,-7-181 753,8 143-836,-69-465-38,27 193 26,-7-72 15,44 286-19,4 0 0,2 0-1,3 0 1,6-31 13,-20 213-152,5 1-1,5 0 1,10 68 152,20 115 230,39 145-230,-55-390 30,9 58 1,-20-102-3,-1 0 0,0-1 1,-1 1-1,-1 0 0,0-1 1,-1 1-1,-1 4-28,3-18 6,0 0 1,0 1-1,0-1 1,0 1-1,0-1 1,0 1-1,0-1 0,-1 0 1,1 1-1,0-1 1,0 1-1,0-1 0,0 0 1,-1 1-1,1-1 1,0 1-1,0-1 0,-1 0 1,1 1-1,0-1 1,0 0-1,-1 0 0,1 1 1,0-1-1,-1 0 1,1 0-1,-1 1 0,1-1 1,0 0-1,-1 0 1,1 0-1,-1 0 1,1 1-1,0-1 0,-1 0 1,1 0-1,-1 0 1,1 0-1,-1 0 0,1 0 1,-1 0-1,1 0-6,-17-16 167,-7-29 9,6-6-94,3-1 0,2 0 0,-3-33-82,-15-164 20,24 190-14,-24-286-11,-5-37 1,35 374 3,-1-3-11,1 0 0,0 0 1,0 0-1,1 0 0,1 0 0,0 0 0,0 0 0,3-10 12,-4 20-3,1 1 0,-1 0 0,0-1 0,0 1 0,0 0 1,0 0-1,0-1 0,0 1 0,0 0 0,0-1 0,1 1 0,-1 0 0,0 0 1,0 0-1,0-1 0,1 1 0,-1 0 0,0 0 0,0 0 0,0-1 0,1 1 0,-1 0 1,0 0-1,0 0 0,1 0 0,-1 0 0,0 0 0,1-1 0,-1 1 0,0 0 0,0 0 1,1 0-1,-1 0 0,0 0 0,1 0 0,-1 0 0,0 0 0,0 0 0,1 0 0,-1 1 1,0-1-1,1 0 3,11 11-81,6 23-26,6 41 42,-3 0 0,-3 1 0,-4 1 1,2 52 64,4 12 14,42 189 120,8 58-6,-67-364-113,1-4 24,-2 1-1,0-1 1,-1 1-1,-2 15-38,1-36 5,0 0 0,0 0 1,0 0-1,0 0 0,0-1 0,0 1 0,-1 0 0,1 0 0,0 0 1,0 0-1,0 0 0,0 0 0,0 0 0,0 0 0,0 0 0,0 0 1,-1 0-1,1 0 0,0 0 0,0 0 0,0 0 0,0 0 0,0 0 1,0 0-1,0 0 0,-1 0 0,1 0 0,0 0 0,0 0 0,0 0 1,0 0-1,0 0 0,0 0 0,0 0 0,-1 0 0,1 0 0,0 0 0,0 1 1,0-1-1,0 0 0,0 0 0,0 0 0,0 0 0,0 0 0,0 0 1,0 0-1,0 0 0,0 0 0,0 1 0,-1-1 0,1 0 0,0 0 1,0 0-1,0 0 0,0 0 0,0 0 0,0 0-5,-8-19 143,-9-33 12,-16-123-42,7-2-1,4-63-112,8-360-28,8 509-158,9 124 101,1-1 0,1 1 0,2-2 0,6 18 85,5 26-36,9 97 91,-7 1 1,-4 171-56,-10-183 47,-6-158-45,1 23 31,0 0-1,-1 0 1,-2 0 0,-1-1 0,-2 10-33,5-34 9,0 0 0,0 0 0,-1-1 0,1 1 1,0 0-1,0 0 0,0 0 0,-1 0 0,1-1 0,0 1 1,-1 0-1,1 0 0,-1-1 0,1 1 0,-1 0 0,1-1 1,-1 1-1,1 0 0,-1-1 0,0 1 0,1-1 0,-1 1 1,0-1-1,0 1-9,-9-13 205,-1-33 55,11 42-275,0 0-1,0 0 0,1 0 1,-1-1-1,1 1 1,-1 0-1,1 0 0,0 0 1,1 0-1,-1 0 1,0 0-1,1 0 0,-1 1 1,1-1-1,0 0 1,0 1-1,0-1 0,1 0 16,0 0-576,1 1 0,-1-1 0,1 1 0,0 0 0,-1 0 0,1 0 0,0 0 0,0 1 0,0-1 576,33-9-4494</inkml:trace>
  <inkml:trace contextRef="#ctx0" brushRef="#br0" timeOffset="-91919.51">10471 4061 3233,'0'0'252,"0"-1"1,0 0 0,0 0-1,0 0 1,-1 1 0,1-1 0,0 0-1,0 0 1,-1 1 0,1-1-1,0 0 1,-1 0 0,1 1-1,0-1 1,-1 0 0,1 1 0,-1-1-1,1 0 1,-1 1 0,0-1-1,1 1 1,-1-1 0,0 1-1,1-1 1,-1 1 0,0 0-1,1-1 1,-1 1 0,0 0 0,0 0-1,0-1 1,0 1-253,1 1 163,-1 0 0,0-1 0,0 1 0,1 0 0,-1 0 0,0 0 0,1 0-1,-1 0 1,1 0 0,-1 0 0,1 0 0,-1 0 0,1 0 0,0 0 0,-1 0 0,1 0 0,0 0 0,0 0 0,0 0 0,0 0 0,0 0 0,0 0 0,0 1-1,0-1 1,0 0 0,1 0-163,10 124 2977,12 38-2977,3 33 1078,6 217 427,22 177-341,-36-476-1043,-6-48 35,-3 1 0,-3 0 1,-2 61-157,-3-128 17,-1 1-1,0 0 1,0 0-1,0-1 1,0 1 0,0 0-1,0 0 1,0-1 0,0 1-1,0 0 1,0 0 0,0-1-1,-1 1 1,1 0 0,0-1-1,0 1 1,-1 0-1,1-1 1,0 1 0,-1 0-1,1-1 1,-1 1 0,1 0-1,-1-1 1,1 1 0,-1-1-1,0 1 1,1-1-17,-13-15 331,-10-43-6,21 52-307,-23-79 45,3-2 1,5 0-1,3-1 0,2-33-63,4 48 6,-13-138-7,6 43 29,-15-41-28,-13-64-12,37 261-120,1 27 21,2 33-32,11 85 201,5 0-1,6-1 1,17 50-58,26 176 329,-7 31 117,-53-378-411,-1-6-1,1 0 0,-1 1 0,-1-1 0,1 1 0,-1-1 0,0 1 0,0-1 0,0 0 0,-1 1-1,0-1 1,-1 3-34,2-9 20,-1 1-1,0 0 0,0-1 1,0 1-1,0 0 0,1-1 0,-1 1 1,0-1-1,1 0 0,-1 1 1,0-1-1,1 1 0,-1-1 1,1 0-1,-1 0 0,1 1 0,-1-1 1,1 0-1,-1 0 0,1 0 1,0 1-1,-1-1 0,1 0 1,0 0-20,-14-28 177,13 27-139,-36-85 22,4 0 0,4-3 0,4 0 0,4-1 0,-6-66-60,8-6 99,7-2 0,9-127-99,4 246-2,-1-14-21,3 1 0,2 0 0,6-16 23,-11 75-6,0-1 1,0 0-1,0 1 0,0-1 1,0 0-1,0 1 0,0-1 1,0 0-1,1 1 0,-1-1 1,0 0-1,0 1 0,1-1 1,-1 0-1,0 1 0,1-1 1,-1 1-1,1-1 0,-1 1 1,0-1-1,1 1 0,-1-1 1,1 1-1,0-1 0,0 1 6,6 13-145,4 34-25,3 98-21,-5 98 191,1 21 83,10-45 91,10-1 0,50 181-174,-72-366 15,1-3 22,-2 2-1,-1-1 1,-2 1 0,0 0-1,-2 13-36,-8-19 162,6-26-155,0 0 0,0 0 0,-1 0 0,1 0 0,0 1 0,0-1 0,-1 0 0,1 0 0,0 0-1,0 0 1,-1 0 0,1 0 0,0 0 0,0 0 0,-1 0 0,1 0 0,0 0 0,-1 0 0,1 0 0,0 0 0,0 0 0,-1 0 0,1-1 0,0 1 0,0 0 0,-1 0 0,1 0 0,0 0-1,0 0 1,0-1 0,-1 1 0,1 0 0,0 0 0,0 0 0,0-1 0,0 1 0,-1 0 0,1 0 0,0 0 0,0-1 0,0 1 0,0 0 0,0 0 0,0-1-7,-4-4 59,1-1 0,1 0 0,-1 0 0,1 0 0,0 0 0,-1-5-59,-16-89 76,4 0-1,2-24-75,-4-208 138,9 141-108,5 135-43,3 0 1,2 0-1,8-47 13,-10 104-3,0-1 0,0 0-1,1 0 1,-1 0 0,0 0 0,0 0-1,0 1 1,0-1 0,1 0-1,-1 0 1,0 0 0,0 0 0,0 0-1,1 0 1,-1 0 0,0 0-1,0 0 1,0 0 0,1 0 0,-1 0-1,0 0 1,0 0 0,0 0-1,1 0 1,-1 0 0,0 0 0,0 0-1,0 0 1,1 0 0,-1 0 0,0 0-1,0 0 1,0 0 0,1 0-1,-1-1 1,0 1 0,0 0 0,0 0-1,0 0 1,1 0 0,-1 0-1,0-1 1,0 1 0,0 0 0,0 0-1,0 0 1,0 0 0,0-1 0,1 1-1,-1 0 1,0 0 0,0 0-1,0-1 1,0 1 0,0 0 0,0 0-1,0 0 1,0-1 0,0 1-1,0 0 1,0 0 0,0-1 0,0 1-1,0 0 1,-1 0 0,1 0-1,0-1 1,0 1 0,0 0 3,13 24-133,8 35 9,-2 23 79,-4 2-1,-3-1 0,0 50 46,2 12 1,7-4 18,-9-72 23,-4 0 0,-1 20-42,-10-61 40,-1-16 38,4-12-74,0 0 0,0 0 0,0 0 0,0 0 0,0 1 0,0-1-1,0 0 1,0 0 0,0 0 0,0 0 0,-1 0 0,1 0 0,0 0 0,0 0 0,0 0-1,0 0 1,0 0 0,0 0 0,-1 0 0,1 0 0,0 0 0,0 0 0,0 0 0,0 0-1,0 0 1,0 0 0,-1 0 0,1 0 0,0 0 0,0 0 0,0 0 0,0 0 0,0 0 0,0 0-1,-1 0 1,1 0 0,0 0 0,0 0 0,0 0 0,0 0 0,0 0 0,0 0 0,0-1-1,0 1 1,0 0 0,-1 0 0,1 0 0,0 0 0,0 0 0,0 0 0,0 0 0,0 0 0,0-1-1,0 1 1,0 0 0,0 0 0,0 0-4,-1-1 37,1-1-1,-1 1 0,1 0 1,-1-1-1,1 1 0,0-1 1,-1 1-1,1 0 1,0-1-1,0 1 0,0-1 1,0 1-1,0-1 0,1 1 1,-1 0-1,0-1-36,9-27-3039,-7 24 1929,13-31-2114</inkml:trace>
  <inkml:trace contextRef="#ctx0" brushRef="#br0" timeOffset="-78320.87">17605 2223 712,'4'-31'2273,"-2"24"-1373,-1 0 1,0 0-1,0-1 1,-1 1-1,0 0 1,0 0-1,0-1 1,-1 1-1,-1-5-900,-6 3 6387,1 16-4412,-4 29-2776,7-23 1472,-4 23-476,1 1-1,2 0 0,1 1 1,2-1-1,2 0 0,1 4-194,10 97 1080,5 4-1080,4 30 324,-10-33-95,-6 0 0,-8 46-229,-2-101 254,-3 0 1,-5 0 0,-2-1 0,-17 40-255,34-236 422,12 12-2839,26-99 2417,8-42-1330,-40 169 1129,-3 1 0,-4-46 201,-1 53-8,2 0 0,3-1 1,5-13 7,14-22-43,-15 72 37,-1-1-1,-1-1 0,-2 1 0,-1-1 1,-1-7 6,-6 10 7,4 28-12,0-1 0,0 1 1,-1-1-1,1 1 0,0 0 0,0-1 0,-1 1 1,1-1-1,0 1 0,-1 0 0,1-1 1,0 1-1,-1 0 0,1-1 0,0 1 1,-1 0-1,1 0 0,-1-1 0,1 1 0,0 0 1,-1 0-1,1 0 0,-1 0 0,1 0 1,-1-1-1,1 1 0,-1 0 0,1 0 0,-1 0 1,1 0-1,-1 0 0,1 0 0,0 1 1,-1-1-1,1 0 0,-1 0 0,1 0 0,-1 0 1,1 0-1,-1 1 0,1-1 0,0 0 1,-1 0-1,1 1 5,-3 23-148,-6 51-10,-9 30 158,7-48-44,2-1 0,3 1 0,1 47 44,35 283-76,-1-36 102,-28-338-19,0-11 1,-1 1-1,1 0 0,-1-1 1,0 1-1,0 0 0,0-1 1,-1 1-1,1 0 1,-1-1-1,1 1 0,-1 0 1,0-1-1,0 1 0,0-1-7,-5-2 135,-1-13-51,-1-14 11,-8-55 61,-1-46-156,0 1 42,4 23-33,4 0 0,5 0 0,4 0-1,6-5-8,-2-4 5,-5-44-5,-2 112 1,-1-1 0,-3 1-1,-1 0 1,-13-36-1,8 57-41,13 24 39,0 0 1,-1 0-1,1 0 0,0 0 1,0 0-1,-1 0 0,1 0 0,0 0 1,-1 0-1,1 0 0,0 0 1,-1 0-1,1 0 0,0 0 1,-1 0-1,1 1 0,0-1 1,0 0-1,-1 0 0,1 0 0,0 0 1,0 1-1,-1-1 0,1 0 1,0 0-1,0 0 0,-1 1 1,1-1-1,0 0 0,0 1 0,0-1 1,0 0-1,0 0 0,-1 1 1,1-1-1,0 0 0,0 1 1,0-1-1,0 1 2,-12 47-51,11-42 66,-2 34-3,1 0-1,2 0 1,2 0-1,2 0 1,1 0-1,5 16-11,8 70 154,-16-102-122,19 203 970,-8 102-1002,-24-195 116,6-101-66,2 1 0,1 0 0,2 0 0,1-1 0,4 22-50,-2 29 910,1-85 652,-3-2-3804,-1-2 180</inkml:trace>
  <inkml:trace contextRef="#ctx0" brushRef="#br0" timeOffset="-70649.9">13719 2465 1616,'-7'-43'2306,"7"43"-2188,0 1 0,-1-1 0,1 1-1,0-1 1,0 1 0,-1-1 0,1 1 0,0-1 0,-1 1-1,1-1 1,0 0 0,-1 1 0,1-1 0,0 1 0,-1-1-1,1 0 1,-1 0 0,1 1 0,-1-1 0,1 0 0,-1 0-1,1 1 1,-1-1 0,1 0 0,-1 0 0,1 0-1,-1 0 1,0 0 0,1 0 0,-1 0 0,1 0 0,-1 0-1,1 0 1,-1 0 0,1 0 0,-1 0 0,1 0 0,-1-1-1,0 1 1,1 0 0,0 0 0,-1-1 0,1 1 0,-1 0-1,1-1 1,-1 1 0,1 0 0,-1-1 0,1 1-1,0-1 1,-1 1 0,1 0 0,0-1 0,0 1 0,-1-1-1,1 1 1,0-1 0,0 1 0,-1-1 0,1 1 0,0-1-1,0 0 1,0 1 0,0-1 0,0 1 0,0-1-1,0 1 1,0-1-118,-17 36 3157,14-19-2731,1-1 0,0 2-1,1-1 1,1 0 0,1 0-1,0 0 1,1 0-426,1 36 577,0 88-14,7-2 0,5 1 0,7-2 0,6 0 0,18 45-563,-21-86 244,-4 1-1,-4 0 0,-5 1 1,-1 96-244,-7-158 3,1-1 0,2 1 0,1-1 0,2 0 1,1-1-1,16 32-3,21 68 5,-43-117 9,0 1 1,-2 0-1,0 0 1,-2-1-1,1 1 0,-2 0 1,-1 0-1,0 0 1,-1 0-1,-1 0 1,0 0-1,-4 6-14,5-13 3,0 0-1,0 0 1,1 0 0,1 0-1,0 0 1,0 1-1,1-1 1,1 0 0,0 0-1,3 9-2,-2-1 7,-6-51 270,1 1 0,1-22-277,2 10 13,-3 0 0,-2 0 0,-1 0-13,-32-233 64,22 140-14,-22-80-50,-46-95 56,11 47-17,43 137-56,-9-101 17,33 169-13,3-32 13,3 55-1,-2 0 1,-1 0-1,-2 0 0,-2 0 1,-8-28 0,-7-31-17,18 72 9,-1 1 1,-1 0-1,-1 1 1,-1-1-1,-6-10 8,4 18-9,7 11-19,0-1 0,-1 1 0,1 0 1,1-1-1,-1 1 0,0-1 0,1 0 0,-1-2 28,2 6-92,10 37-188,84 317-20,-19-61 250,24 150 57,-4-13 26,-61-281 110,3 61-143,-25-137 51,-6-42-25,-2-10 9,0-1 0,-1 1 1,-1-1-1,-1 1 0,-1 0 0,-1-1 0,-2 15-35,-8-11 72,11-24-64,-1 0 1,1 1 0,-1-1-1,1 0 1,-1 1-1,1-1 1,-1 0-1,1 0 1,-1 0-1,1 1 1,-1-1-1,1 0 1,-1 0-1,1 0 1,-1 0-1,0 0 1,1 0 0,-1 0-1,1 0 1,-1 0-1,1 0 1,-1 0-1,0 0 1,1 0-1,-1-1-8,-1 0 19,-1-1 0,1 1 1,0-1-1,0 0 0,0 0 0,0 0 0,0 0 0,0 0 0,0 0 0,1-1 0,-1 1 0,1 0 0,-1-1-19,-13-28 9,12 26-8,1-1 0,-1 1 0,0 0 0,0 0 0,0 0 0,-1 1 0,0-1 0,0 1 0,0 0 0,-3-2-1,6 5 0,0 0 0,0 0 0,0 0 0,0 1 0,0-2 0,1 1 0,-1 0 0,0 0 0,0 0 0,1 0 0,-1 0 0,1-1 0,-1 1 0,1 0 0,-1 0 0,1-1 0,0 1 0,0 0 0,-1-1 0,1 1 0,0 0 0,0-1 0,0 1 0,1 0 0,-1-1 0,0 1 0,0 0 0,1-1 0,0-20 9,-3-23 22,-2 0-1,-2 1 0,-5-14-30,-8-68 28,-18-115-17,-9 1-1,-30-65-10,11 40 3,26 124-14,21 84 1,3 0-1,2-1 0,-1-33 11,19 25-33,0-4 14,-5 67 19,0-1-1,-1 1 1,0-1-1,1 1 0,-1-1 1,0 1-1,-1 0 0,1 0 1,0-1-1,-1 1 0,0 0 1,0 0-1,0 0 1,0 1-1,0-1 0,-1 0 1,-1 0 0,-1-3-97,4 6-147,8 17 113,5 40 50,-4 1 0,2 56 81,4 31-77,7-15 10,6 50-33,-7 4 100,0 22-10,41 175 10,19 156 736,-50-314-567,-25-197-139,1 0-1,1 0 1,2 0-1,0-1 1,2 0-1,11 18-29,-9-8 50,-2-5 105,-7-28 14,-3-16 87,-6-11 14,0 14-5156,4 8 1077</inkml:trace>
  <inkml:trace contextRef="#ctx0" brushRef="#br0" timeOffset="-68745.05">13739 4057 432,'53'-51'1323,"-50"48"-1102,-1-1 1,0 0-1,1 0 0,-1 0 1,-1 0-1,1 0 0,0 0 1,-1-1-1,0 1 0,0 0 1,-1-1-1,1 1 0,-1-1-221,5-19 905,2 2-354,-5 18-412,0 0-1,0 0 1,0 0-1,-1 0 1,0 0-1,0 0 1,0-1-1,0 1 1,-1 0-1,1-1 1,-1 1-1,-1-1 1,1 1-1,0 0 1,-1-1-1,0 1 1,0 0-1,0 0 1,-1 0-1,1-1 1,-1 1-1,0 1 1,-1-3-139,-16-28 762,2-1 0,1-1-1,1-1 1,-4-22-762,-4-9 676,1 28-467,-1-6-39,22 43-161,0 0 0,1 1-1,-1-1 1,1 0-1,0 1 1,-1-1 0,1 0-1,1 1 1,-1-1 0,0 0-1,0 0 1,1 1-1,0-1 1,-1 1 0,1-1-1,0 1 1,1-2-9,-4 17 42,2-1-1,-1 1 1,1-1 0,1 1 0,0-1-1,3 9-41,-3-11 22,7 46 78,2-1-1,9 24-99,7 37 176,4 103 744,-21-127-741,5-1 1,17 55-180,36 30 244,-60-137-124,-6-33-89,-1-1 1,1 1 0,0 0-1,0-1 1,1 1 0,0-1-1,0 0 1,0 0 0,1 1-1,-1-2 1,1 1 0,2 2-32,-5-7-19,1 1 0,-1-1 0,1 1 0,-1-1 0,0 1 0,1-1-1,-1 1 1,0 0 0,1-1 0,-1 1 0,0-1 0,0 1 0,1 0 0,-1-1 0,0 1 0,0 0 0,0-1 0,0 1 0,0 0 0,0-1 0,0 1 0,0 0 0,0-1 0,-1 1 0,1 0 0,0-1 0,0 1 0,0-1-1,-1 1 20,0 4-2085,-1 2-188</inkml:trace>
  <inkml:trace contextRef="#ctx0" brushRef="#br0" timeOffset="-33834.85">1490 6661 5009,'-11'-2'1389,"-3"0"2941,13 2-4233,1 0 0,0-1-1,0 1 1,0 0 0,0 0 0,0 0-1,0-1 1,0 1 0,0 0 0,-1 0 0,1 0-1,0-1 1,0 1 0,0 0 0,0 0-1,0 0 1,0-1 0,0 1 0,0 0-1,0 0 1,0 0 0,0-1 0,0 1 0,1 0-1,-1 0 1,0 0 0,0-1 0,0 1-1,0 0 1,0 0 0,0 0 0,0 0-1,0-1 1,1 1 0,-1 0 0,0 0 0,0 0-1,0 0 1,0 0 0,1-1 0,-1 1-1,0 0 1,0 0 0,0 0 0,1 0-1,-1 0 1,0 0 0,0 0 0,0 0 0,1 0-1,-1 0 1,0 0 0,0 0 0,0 0-1,1 0 1,-1 0 0,0 0 0,0 0-1,0 0 1,1 0-97,114-64 716,-113 63-701,1-1-1,-1 1 0,0-1 0,0 1 0,0-1 0,0 0 1,0 1-1,-1-1 0,1 0 0,0 0 0,-1-1 1,1 1-1,-1 0 0,0 0 0,0-1 0,0 1 0,0-1 1,0 1-1,-1-1 0,1 1 0,-1-1 0,1 0-14,-1 2 7,0 0-1,0 0 0,0 0 1,-1 0-1,1 0 0,0 1 1,0-1-1,-1 0 0,1 0 1,0 0-1,-1 0 0,1 0 1,-1 0-1,1 1 0,-1-1 1,0 0-1,1 0 0,-1 1 1,0-1-1,0 0 0,1 1 1,-2-1-7,0 0 1,1 0 1,-1 0-1,0 1 1,0-1-1,-1 0 1,1 1-1,0 0 0,0 0 1,0-1-1,0 1 1,0 0-1,0 1 1,0-1-1,0 0 1,-1 1-2,-4 0-7,-1 1 1,1 1 0,0-1-1,-1 1 1,1 0-1,0 1 1,1 0-1,-1 0 1,1 1 0,0-1-1,0 1 1,0 1-1,0-1 1,-2 5 6,4-7 16,1 1 1,0 0-1,0 0 0,0 0 0,1 1 1,-1-1-1,1 1 0,0 0 0,0-1 1,1 1-1,-1 0 0,1 0 0,0 0 1,0 0-1,1 0 0,0 0 0,0 0 1,0 0-1,0 0 0,1 0 0,-1 0 1,1 0-1,1 1-16,0-3 47,-1 1 0,1-1 1,1 0-1,-1 0 0,0 0 0,1 0 1,-1-1-1,1 1 0,0-1 0,0 1 1,0-1-1,0 0 0,0 0 0,0 0 0,1-1 1,-1 1-1,1-1 0,-1 0 0,1 0 1,0 0-1,-1 0 0,1-1 0,3 1-47,14 1 116,1 0 0,-1-2 0,17-2-116,-24 2 43,78-6-100,-33-2-5105,-45 4 1506</inkml:trace>
  <inkml:trace contextRef="#ctx0" brushRef="#br0" timeOffset="-33373.23">1832 6631 1920,'35'-55'1654,"-41"82"4517,9 12-3574,-1-26-2077,1 0 1,1 0-1,0 0 0,0-1 0,4 7-520,-18-47 4053,8 18-4013,0-1 0,1 0 0,-1 1-1,2-1 1,0 0 0,0 1 0,1-2-40,-1 8 16,1 1-1,0-1 1,0 0 0,0 0 0,0 1 0,0-1-1,1 1 1,-1-1 0,1 1 0,0 0-1,0 0 1,0-1 0,1 1 0,-1 1 0,1-1-1,-1 0 1,2 0-16,-2 1-56,1 1-1,-1-1 0,0 1 1,1 0-1,-1 0 1,0 0-1,1 0 1,-1 1-1,1-1 0,-1 1 1,1-1-1,0 1 1,-1 0-1,1 0 0,-1 0 1,1 0-1,0 1 1,-1-1-1,1 1 1,-1-1-1,1 1 0,-1 0 1,0 0-1,3 1 57,20 4-5204,-11 2 1329</inkml:trace>
  <inkml:trace contextRef="#ctx0" brushRef="#br0" timeOffset="-32970.82">2067 6570 2184,'34'19'1998,"-33"-18"-1775,-1 0 1,1 0-1,-1 0 0,1 0 0,-1 0 0,1 0 0,-1 0 1,1 0-1,-1 0 0,0 1 0,1-1 0,-1 0 0,0 0 1,0 0-1,0 0 0,0 0 0,0 0 0,0 1 1,0-1-1,-1 0 0,1 0 0,0 0 0,-1 0 0,1 0 1,-1 0-1,1 0 0,-1 0 0,1 0 0,-1 1-223,-17 27 3314,14-23-3080,-13 14 3124,12-22-1749,6-16-1200,5-15-119,2 1 0,1 0 0,9-22-290,-17 52-3,0 0 1,0-1-1,0 1 0,0-1 0,1 1 0,-1 0 0,0 0 0,1 0 0,0 0 0,0 0 0,-1 0 1,1 0-1,0 0 0,1 1 0,-1-1 0,0 1 0,0 0 0,1-1 0,-1 1 0,0 0 0,1 0 0,-1 1 1,1-1-1,-1 0 0,1 1 0,0-1 0,-1 1 0,1 0 0,0 0 0,-1 0 0,1 1 0,0-1 3,42 13-2339,-6 10-3764,-12 1 943</inkml:trace>
  <inkml:trace contextRef="#ctx0" brushRef="#br0" timeOffset="-32201.82">2381 6567 3689,'15'11'931,"0"1"248,-15-12-1095,0 0 0,0 0 0,0 1-1,0-1 1,0 0 0,0 0 0,0 1-1,0-1 1,0 0 0,0 0 0,0 1-1,0-1 1,-1 0 0,1 0 0,0 1-1,0-1 1,0 0 0,0 0 0,-1 0 0,1 1-1,0-1 1,0 0 0,0 0 0,-1 0-1,1 0 1,0 1 0,0-1 0,-1 0-1,1 0 1,0 0 0,0 0 0,-1 0-1,1 0 1,0 0 0,0 0 0,-1 0 0,1 0-1,0 0 1,0 0 0,-1 0 0,1 0-1,0 0 1,0 0 0,-1 0 0,1 0-1,0 0 1,0 0 0,-1-1 0,1 1-1,0 0 1,0 0 0,-1 0 0,1 0-1,0 0 1,0-1-84,12-11 5264,35-23-5849,-38 28 1015,-7 6-420,-1 0-1,1 0 1,0-1-1,-1 1 1,1 0-1,-1-1 1,0 0-1,1 1 1,-1-1-1,0 0 1,0 1-1,0-1 1,0 0-1,0-2-9,0 4 4,-1-1 1,0 1-1,-1-1 0,1 1 0,0-1 0,0 0 0,0 1 1,0-1-1,0 1 0,0-1 0,-1 1 0,1-1 0,0 1 1,0-1-1,-1 1 0,1 0 0,0-1 0,-1 1 0,1-1 1,0 1-1,-1 0 0,1-1 0,-1 1 0,1 0 0,-1-1 1,1 1-1,0 0 0,-1 0 0,1-1 0,-1 1 0,0 0-4,-2-1 5,0 0-1,0 1 0,0-1 0,0 1 1,1 0-1,-1-1 0,0 2 0,0-1 1,0 0-1,0 0 0,0 1 0,0 0 0,0-1 1,-2 2-5,-5 4 82,1-1 0,0 2 0,0-1 1,0 2-1,1-1 0,0 1 0,0 0 0,1 0 1,-6 10-83,11-15 67,-1 0 1,1 0 0,0 0-1,0 0 1,0 0 0,1 1-1,-1-1 1,1 0 0,0 1-1,-1 0 1,2-1 0,-1 1-1,0 0 1,1-1 0,0 1 0,-1 0-1,2-1 1,-1 1 0,0 0-1,1 0 1,-1-1 0,1 1-1,0-1 1,1 1 0,-1-1-1,0 1 1,1-1 0,0 0-1,0 1 1,0-1 0,0 0-68,2 0 22,-1-1 0,1 1 0,-1-1 0,1 0 0,0 0 0,0 0 0,0 0 0,0-1 0,0 0 0,0 0 0,1 0 0,-1 0 0,0 0 0,0-1 0,1 0 0,-1 0 0,0 0 0,1-1 0,-1 1 0,0-1 0,1 0-22,12-3-567,0 0 1,-1 0-1,1-2 0,10-5 567,-20 8-729,0 0 0,0 0 0,0-1 0,0 0 0,-1 0 0,0-1-1,0 0 1,0 0 0,0 0 0,-1-1 0,0 0 0,0 0 0,-1 0 0,1-1-1,-1 0 730,-1 1 92,0 0-1,-1 0 1,0 0-1,-1-1 1,1 1-1,-1 0 0,0-4-91,-1 8 295,0 1-1,0-1 0,-1 1 0,1-1 0,0 1 0,-1-1 0,1 1 0,-1-1 0,0 1 1,1 0-1,-1-1 0,0 1 0,0 0 0,0-1 0,0 1 0,0 0 0,0 0 1,0 0-1,-1 0 0,1 0 0,0 0 0,-1 0 0,1 1 0,0-1 0,-1 0 1,1 1-1,-1-1 0,1 1 0,-1-1 0,1 1 0,-1 0 0,1 0 0,-1 0 0,0 0 1,0 0-295,1 2 88,0 0 0,0 0 1,0 0-1,0 1 1,1-1-1,-1 0 1,1 1-1,0-1 1,0 0-1,-1 1 1,2-1-1,-1 1 0,0 1-88,0 12 224,0-9-164,-1 1 0,2 0 1,-1 0-1,1 0 0,1-1 0,-1 1 0,1-1 0,0 1 0,1-1 0,1 4-60,-3-9 13,1 0 0,-1 1 0,1-1 0,-1 0 0,1 0 0,0 0 0,0-1 0,0 1 0,0 0 0,0 0 0,0-1 0,0 0 0,0 1 0,1-1 1,-1 0-1,0 0 0,1 0 0,-1 0 0,1-1 0,0 1 0,-1-1 0,1 1 0,-1-1 0,1 0 0,0 0 0,-1 0 0,1-1 0,-1 1 0,1 0 0,0-1 0,-1 0 0,1 1 0,-1-1 0,0 0 0,1 0 0,-1-1 0,1 1-13,6-3 28,-1 0 0,1 0-1,-1-1 1,0 0 0,0-1-1,0 1 1,0-3-28,-5 6 13,0-1 1,0 0-1,-1 1 0,1-1 0,-1-1 1,0 1-1,0 0 0,0 0 0,0-1 0,-1 1 1,1-1-1,-1 0 0,0 1 0,0-1 1,0 0-1,0 0 0,-1 0 0,0 1 1,0-3-14,-10-14 96,10 20-87,0-1 1,0 1 0,0-1 0,-1 1 0,1-1 0,0 1-1,-1-1 1,1 1 0,0 0 0,-1-1 0,1 1 0,-1 0-1,1-1 1,0 1 0,-1 0 0,1-1 0,-1 1-1,1 0 1,-1 0 0,1 0 0,-1-1 0,1 1 0,-1 0-1,1 0 1,-1 0 0,1 0 0,-1 0 0,1 0 0,-1 0-1,0 0 1,1 0 0,-1 0 0,1 0 0,-1 0-1,1 0 1,-1 1 0,1-1 0,-1 0-10,1 1 1,-1 0 0,1 0-1,0 0 1,0 0 0,-1 1 0,1-1 0,0 0 0,0 0-1,0 0 1,0 0 0,0 0 0,0 0 0,1 0-1,-1 1 1,0-1 0,0 0 0,1 0 0,-1 0 0,1 0-1,-1 0 1,1 0 0,-1 0 0,1 0 0,0 0-1,22 31 61,-18-26-104,1-1 1,0 1-1,0-1 0,0-1 0,1 1 0,-1-1 0,1 0 0,0-1 0,0 1 0,0-1 0,1-1 43,0 0-693,-1 0 0,1 0 0,-1-1 0,1 0 0,-1-1 0,1 0 0,0 0 0,5-1 693,11-3-3390</inkml:trace>
  <inkml:trace contextRef="#ctx0" brushRef="#br0" timeOffset="-31716.45">2997 6588 2969,'31'-47'2443,"-30"46"-2344,-1 1 1,1-1 0,-1 1-1,0-1 1,1 1 0,-1-1-1,0 1 1,1-1 0,-1 1-1,0-1 1,0 1 0,0-1-1,1 0 1,-1 1-1,0-1 1,0 1 0,0-1-1,0 1 1,0-1 0,0 0-1,0 1 1,0-1 0,0 1-1,-1-1 1,1 0 0,0 1-1,0-1 1,0 1 0,-1-1-1,1 1 1,0-1-1,-1 1 1,1-1 0,0 1-1,-1-1 1,1 1 0,-1 0-1,1-1-99,0 1 138,-1 0 0,1 0-1,0 0 1,-1 0-1,1-1 1,0 1 0,-1 0-1,1 0 1,-1 0 0,1 0-1,0 0 1,-1 0-1,1 0 1,0 1 0,-1-1-1,1 0 1,0 0 0,-1 0-1,1 0 1,0 0-1,-1 0 1,1 1 0,0-1-1,-1 0 1,1 0 0,0 0-1,0 1 1,-1-1 0,1 0-1,0 1 1,0-1-1,-1 0 1,1 0 0,0 1-1,0-1 1,0 0 0,0 1-1,0-1 1,-1 1-138,-3 25 980,2 0 0,-1 26-980,3-61 1779,3-101 12,-3 107-1773,1 1-1,-1-1 1,0 1-1,1-1 0,0 1 1,0-1-1,0 1 1,0 0-1,0-1 1,0 1-1,0 0 1,1 0-1,-1 0 0,1 0 1,-1 0-1,1 0 1,0 1-1,0-1 1,0 0-1,0 1 1,0 0-1,0-1 0,2 0-17,5-1-482,-1-1-1,1 1 0,1 1 1,-1 0-1,7-1 483,4-1-2986,3-5-822</inkml:trace>
  <inkml:trace contextRef="#ctx0" brushRef="#br0" timeOffset="-27602.21">1612 7348 1736,'-3'-1'671,"-31"-12"6884,33 13-7384,0-1 0,1 1 0,-1 0 0,0 0 0,0-1 1,0 1-1,1-1 0,-1 1 0,0 0 0,0-1 0,1 0 0,-1 1 0,0-1 0,1 1 1,-1-1-1,1 0 0,-1 1 0,1-1 0,-1 0 0,1 0 0,-1 1 0,1-1 1,0 0-1,-1 0 0,1 0 0,0 1 0,0-1 0,0 0 0,0 0 0,-1 0 0,1 0 1,0 0-1,1 0-171,32-15 161,1-9-48,-1-1 1,7-9-114,-39 33 12,1 1 0,-1 0 0,0 0 0,0 0 1,0-1-1,0 1 0,0-1 0,0 1 0,0-1 0,0 1 1,-1-1-1,1 1 0,-1-1 0,1 0 0,-1 1 0,0-1 1,1 0-1,-1 1 0,0-1 0,0 0 0,0 1 0,0-1 1,0 0-1,-1 1 0,1-1 0,-1-1-12,0 2 5,0 0 0,1 0 0,-1 0 0,0 0 0,0 0 0,0 0 0,-1 0 0,1 0 0,0 0 0,0 1 0,0-1 0,-1 1 0,1-1 0,0 0 0,0 1 0,-1 0 0,1-1 0,-1 1 0,1 0 0,0 0 0,-1 0 0,1 0 0,0 0 0,-1 0 0,1 0 0,-1 0 0,1 1 0,0-1 0,-1 0 0,1 1 0,0-1 0,-2 2-5,-9 2 23,0 0 0,0 1 0,1 0 1,-1 1-1,1 1 0,0 0 0,1 0 0,-1 2-23,6-5 77,0 0-1,1 0 1,0 0-1,0 1 0,0 0 1,1 0-1,-1 0 0,1 0 1,0 0-1,1 1 1,-1-1-1,1 1 0,0 0 1,0 0-1,1 0 0,0 0 1,0 0-1,0 2-76,2-5 41,-1 1 0,1 0 0,-1 0-1,1-1 1,0 1 0,1 0 0,-1-1-1,1 1 1,-1-1 0,1 0 0,0 0 0,0 1-1,1-1 1,-1 0 0,1-1 0,-1 1-1,1 0 1,0-1 0,0 1 0,0-1 0,0 0-1,1 0 1,-1 0 0,0-1 0,1 1-1,-1-1 1,1 0 0,2 1-41,13 4 86,0 0 0,1-2 0,-1 0 0,16 1-86,-3-5 171,-27-1-298,0 1-1,0-1 1,0 1 0,1 1 0,-1-1 0,0 1 0,0 0-1,0 0 1,5 2 127,-8-1-3268,-3-2-222</inkml:trace>
  <inkml:trace contextRef="#ctx0" brushRef="#br0" timeOffset="-27239.4">1796 7334 3753,'10'-66'2122,"-10"65"-1952,0 0 0,0 0 0,0 0 0,-1 0 0,1 0 1,0 0-1,-1 0 0,1 0 0,-1 0 0,1 1 0,-1-1 1,1 0-1,-1 0 0,1 0 0,-1 0 0,0 1 0,0-1 0,1 0 1,-1 1-1,0-1 0,0 0 0,0 1 0,0-1 0,0 1 1,0-1-1,1 1 0,-1 0 0,0-1 0,0 1 0,0 0 1,-1 0-1,0 0-170,-8 3 3408,10-2-3370,0-1 0,0 1 0,0-1 0,0 1 0,0-1 0,0 1 1,1 0-1,-1-1 0,0 1 0,0-1 0,0 1 0,1-1 0,-1 1 1,0-1-1,1 1 0,-1-1 0,0 1 0,1-1 0,-1 0 0,0 1 1,1-1-1,-1 0 0,1 1 0,-1-1 0,1 0 0,-1 1-38,14 9 69,-1-1-1,2-1 0,-1 0 1,5 1-69,-4-1 37,-9-6-145,1 1 0,0-1 0,0 0 0,0-1-1,0 0 1,0 0 0,0 0 0,0-1 0,0 0 0,0 0 0,1-1-1,-1 0 1,0 0 0,0-1 0,-1 0 0,4-1 108,-3 1-882,17-3-1534</inkml:trace>
  <inkml:trace contextRef="#ctx0" brushRef="#br0" timeOffset="-26898.47">2048 7237 2889,'-1'-2'271,"1"-1"0,0 0 1,-1 0-1,0 0 0,0 0 1,0 0-1,0 1 1,0-1-1,-1 1 0,1-1 1,-1 0-1,1 1 0,-1 0 1,0-1-272,0 2 226,0 1 1,1 0-1,-1-1 1,0 1-1,1 0 1,-1 0-1,0 0 1,1 0-1,-1 0 1,0 0-1,1 0 1,-1 1-1,0-1 0,1 1 1,-1-1-1,1 1 1,-1 0-1,1-1 1,-1 1-1,1 0 1,-1 0-1,1 0 1,0 0-1,-1 0 1,1 0-1,0 1 1,-1-1-227,-10 12 679,-1-1 0,1 2 0,1-1 0,1 2 0,0-1 0,0 2 0,2-1 1,-3 8-680,-9 13 355,19-36-350,1 1 0,-1 0 1,0-1-1,1 1 0,-1 0 1,1-1-1,-1 1 0,1 0 1,0 0-1,-1 0 0,1-1 1,0 1-1,-1 0 1,1 0-1,0 0 0,0 0 1,0-1-1,0 1 0,0 0 1,0 0-1,0 0 0,0 0 1,0 0-1,0 0 0,0-1 1,1 1-1,-1 0 0,0 0 1,1 0-1,-1 0 0,0-1 1,1 1-1,-1 0 1,1-1-1,-1 1 0,1 0 1,-1-1-1,1 1 0,0 0 1,-1-1-1,2 1-5,0 0-514,1 0 1,0-1-1,0 1 0,0-1 0,-1 0 1,1 0-1,0 0 0,0 0 1,0 0-1,-1 0 0,1-1 0,2 0 514,10-3-4099</inkml:trace>
  <inkml:trace contextRef="#ctx0" brushRef="#br0" timeOffset="-26417.2">2324 7202 7834,'23'-22'2544,"-22"11"-369,-19 2 493,30 7-2365,-1-1 1,0-1 0,0 0 0,0-1 0,0 0 0,-1 0 0,7-5-304,-12 7 34,0-1 1,0 0-1,-1 0 0,1 0 1,-1 0-1,0-1 1,0 0-1,0 0 1,-1 0-1,1 0 0,-1 0 1,0-1-1,-1 1 1,1-1-1,-1 0 1,-1 0-1,1 0 0,-1 0 1,0 0-1,0 0 1,0 0-1,-1 0 1,0 0-1,0-1 0,-1 1 1,0 0-1,0-1-34,-3-3 1415,0 16-599,2 26-466,12 84 271,-3-57-195,-3 0-1,-3 33-425,-5-54-43,1-21-3560,-2-4 642</inkml:trace>
  <inkml:trace contextRef="#ctx0" brushRef="#br0" timeOffset="-25944.75">2327 7417 2328,'-15'5'782,"13"-4"-493,-1 0 1,0-1 0,0 1-1,1 0 1,-1-1 0,0 1-1,0-1 1,0 0-1,1 0 1,-1 0 0,0-1-1,-2 1-289,17 0 9264,14-6-8735,-5 1 229,19-4-148,37-8 410,13 1-1020,-68 13 238,0 0 1,0 2-1,0 1 0,0 1 1,0 1-1,16 3-238,9 11-871,-25-6-74</inkml:trace>
  <inkml:trace contextRef="#ctx0" brushRef="#br0" timeOffset="-24536.01">4788 5645 6121,'-53'43'2170,"52"-42"-1946,0 0 0,0 0 0,0 0 0,-1 0 0,1 0 0,0 0 0,-1-1 0,1 1 0,-1 0 0,1-1 0,0 1 0,-1-1 0,0 0 0,1 1-1,-1-1 1,1 0 0,-1 0 0,0 0-224,2 0 51,0 0 0,0-1 0,0 1 0,0 0-1,-1-1 1,1 1 0,0 0 0,0 0 0,0-1-1,0 1 1,0 0 0,0-1 0,0 1 0,0 0-1,0-1 1,0 1 0,0 0 0,0-1 0,0 1-1,0 0 1,0 0 0,1-1 0,-1 1 0,0 0-1,0-1 1,0 1 0,0 0 0,1 0 0,-1-1-1,0 1 1,0 0 0,0 0 0,1 0 0,-1-1-1,0 1 1,0 0 0,1 0 0,-1 0 0,0 0 0,0 0-1,1-1 1,-1 1 0,0 0 0,1 0 0,-1 0-1,0 0 1,1 0 0,-1 0 0,0 0 0,0 0-1,1 0 1,-1 0 0,0 0 0,1 0 0,-1 0-51,10-5 14,0 0 0,-1-1 1,1 0-1,-1-1 0,-1 0 1,1 0-1,-1-1 0,-1 0 1,1-1-1,-2 1 0,2-3-14,-2 4 19,-3 4-3,-1 0 0,0 1 0,0-1 1,0 0-1,-1 0 0,1 0 0,-1 0 1,0 0-1,1 0 0,-1-1 0,-1 1 1,2-3-17,-2 5 4,0 1 0,0-1 0,0 0 0,0 1 0,-1-1 0,1 1 1,0-1-1,0 0 0,0 1 0,0-1 0,-1 1 0,1-1 0,0 1 1,-1-1-1,1 1 0,0-1 0,-1 1 0,1-1 0,-1 1 0,1 0 0,0-1 1,-1 1-1,1 0 0,-1-1 0,1 1 0,-1-1-4,-28 1 27,22 2 73,0 0 0,0 0 0,-1 1 0,2 0-1,-1 0 1,0 1 0,1 0 0,-1 0 0,1 1 0,0 0 0,1 0 0,-1 0-1,1 1 1,0-1 0,0 1 0,1 0 0,0 1 0,-3 3-100,5-6 41,0 0-1,1 0 1,-1 0 0,1 0 0,-1 0 0,1 0 0,0 0-1,1 1 1,-1-1 0,1 0 0,0 0 0,0 1 0,0-1-1,0 0 1,1 1 0,0-1 0,0 0 0,0 0 0,0 0-1,1 0 1,0 0 0,-1 0 0,1 0 0,1 0 0,-1-1-1,1 1 1,-1-1 0,1 0 0,0 0 0,0 0 0,0 0-1,1 0 1,-1 0 0,2 0-41,2 1 38,-1-1 0,2 1 0,-1-1 0,0-1 0,1 1 0,-1-1 0,1-1 0,0 1 0,0-1-1,-1 0 1,1-1 0,0 0 0,0 0 0,0-1 0,4-1-38,0 1-272,0-1 1,0-1-1,-1 0 0,1 0 1,0-1-1,-1-1 0,0 0 0,0-1 1,9-6 271,5-10-2169</inkml:trace>
  <inkml:trace contextRef="#ctx0" brushRef="#br0" timeOffset="-24153.63">5018 5635 2761,'0'0'94,"0"-1"0,0 1 1,1 0-1,-1-1 0,0 1 1,0-1-1,1 1 0,-1 0 1,0-1-1,0 1 0,1 0 1,-1 0-1,0-1 0,1 1 1,-1 0-1,0 0 0,1-1 1,-1 1-1,1 0 0,-1 0 1,0 0-1,1 0 0,-1 0 1,1-1-1,-1 1 0,0 0 1,1 0-1,-1 0 0,1 0 1,-1 0-1,1 0 0,-1 0 1,0 1-1,1-1 0,-1 0 1,1 0-1,-1 0-94,17 14 1303,11 30 29,-25-39-1143,9 20 2,-11-19 441,-10-13 864,6 4-1250,1-1 0,0 1-1,0-1 1,1 0 0,-1 1-1,1-1 1,-1 0 0,1 0-1,1 0 1,-1 0 0,0 0-1,1-2-245,-3-44-168,3 45 345,0 2-150,0 0 0,0-1 0,1 1 0,-1-1 0,1 1 0,0 0 0,0-1 0,0 1 0,0 0 0,0 0 0,1 0 0,0 0 0,-1 0 0,1 0 0,0 0 0,0 1 0,1-1 0,-1 1-1,1-1 1,-1 1 0,1 0 0,0 0 0,-1 0 0,1 0 0,0 1 0,1-1-27,0 0-90,1 0 0,-1 1-1,0-1 1,1 1-1,-1 0 1,1 0 0,-1 1-1,4-1 91,-5 1-470,1 0 0,-1 0 0,1 1 0,-1-1 0,0 1 0,1 0 0,-1 0 0,0 0 0,1 0 0,1 1 470,4 5-3468</inkml:trace>
  <inkml:trace contextRef="#ctx0" brushRef="#br0" timeOffset="-23368.7">5277 5613 1360,'32'50'1841,"-33"-51"-1593,1 1 0,0-1 0,-1 1 0,1-1 0,0 1 0,-1 0 0,1-1 1,0 1-1,-1 0 0,1-1 0,-1 1 0,1 0 0,-1 0 0,1-1 0,-1 1 0,1 0 0,-1 0 1,1 0-1,-1 0 0,1-1 0,-1 1 0,1 0 0,-1 0 0,1 0 0,-1 0 0,1 0 1,-1 0-1,1 1 0,-1-1 0,0 0 0,1 0 0,-1 0 0,1 0 0,0 1 0,-1-1 0,1 0 1,-1 0-1,1 1 0,-1-1 0,1 0 0,-1 1 0,1-1 0,0 0 0,-1 1 0,1-1 1,0 1-1,-1-1 0,1 1 0,0-1 0,0 1 0,-1-1-248,1-2 5,0 0 1,1 0-1,-1-1 0,0 1 0,1 0 0,-1-1 1,1 1-1,0 0 0,0 0 0,0 0 1,0 0-1,0 0 0,0 0 0,1 0 1,-1 0-1,0 0 0,1 1 0,0-1 0,1-1-5,39-21 12,-38 23 4,-1 0 0,1-1 0,-1 1 0,1-1 0,-1 0 0,1 0 0,-1 0-1,0 0 1,0-1 0,0 1 0,0-1 0,-1 0 0,1 0 0,-1 0 0,1 0 0,-1 0 0,0 0 0,0-1-1,0-1-15,-2 3 0,0 1-1,1-1 0,-1 1 0,0-1 1,-1 1-1,1-1 0,0 1 0,0-1 0,-1 0 1,1 1-1,-1-1 0,1 1 0,-1 0 0,0-2 1,-3 1-28,1 14 66,3-12-25,0 0 14,0 0 1,0 0 7,0 0-8,0 0-6,0 0-10,14 2-2491,1 0 399</inkml:trace>
  <inkml:trace contextRef="#ctx0" brushRef="#br0" timeOffset="-22611.73">5533 5585 4313,'-45'34'2440,"32"-27"-45,12-11 153,13-9-1408,60-27-1004,-62 30 185,-23 9 217,-20 7 398,28-4-874,0 1 1,0-1-1,-1 1 0,2 0 1,-1 1-1,0-1 0,1 1 0,-1 0 1,1 0-63,-4 4 95,6-7-67,0 0 0,0 0 0,1 1 0,-1-1-1,0 1 1,1 0 0,-1-1 0,1 1 0,0 0-1,0 0 1,-1 0 0,1 0 0,0 0 0,1 0-1,-1 0 1,0 0 0,1 0 0,-1 0 0,1 0-1,-1 1 1,1-1 0,0 0 0,0 0 0,0 1-1,0-1 1,1 0 0,-1 0 0,0 0 0,1 1-1,0-1 1,-1 0 0,1 0 0,0 0 0,0 0-1,0 0 1,1 0 0,-1-1 0,0 1 0,1 0-1,-1 0 1,1-1 0,1 2-28,2 2 36,1 0 0,0-1 1,1 1-1,-1-1 0,1-1 0,0 1 0,0-1 1,0 0-1,0-1 0,7 2-36,-8-3-8,-1 0 1,1 0-1,-1-1 0,1 0 0,-1 0 1,1 0-1,-1-1 0,0 0 0,1 0 1,-1 0-1,0-1 0,1 1 0,-1-1 1,0-1-1,0 1 0,0-1 1,-1 0-1,1 0 0,-1 0 0,0 0 1,1-1-1,-1 0 0,-1 0 0,1 0 1,-1 0-1,1-1 0,-1 1 1,0-1-1,-1 0 0,1 0 0,-1 0 1,0 0-1,0 0 0,-1 0 0,0-1 1,0 1-1,0 0 0,0-1 1,-1 1-1,0-1 0,0 1 0,0-1 1,-1 1-1,-1-5 8,-5-7 41,-1 17 141,7 2-169,0-1-1,0 1 1,0-1 0,0 1-1,0-1 1,0 1-1,1 0 1,-1-1-1,1 1 1,-1 0 0,1-1-1,-1 1 1,1 0-1,0 0 1,0 0-13,0 4 5,1 0 0,0 1 0,0-1 0,0 0 0,1 0 1,0 0-1,0 0 0,0 0 0,1 0 0,0 0 0,1 2-5,-2-6 9,0 0 1,-1 1-1,1-1 0,0 0 1,0 0-1,1 0 1,-1 0-1,0-1 0,1 1 1,-1 0-1,1-1 0,-1 0 1,1 0-1,0 0 1,-1 0-1,1 0 0,0 0 1,0-1-1,0 1 0,1-1-9,55 0-323,-56-1 231,49-12-4158,-29 3 833</inkml:trace>
  <inkml:trace contextRef="#ctx0" brushRef="#br0" timeOffset="-22182.55">5885 5647 1464,'-2'-36'10982,"2"37"-7825,7 21-3507,3 6 418,-8-21-54,1 0 1,0 0 0,0-1 0,0 1 0,1-1 0,3 5-15,-7-11 34,0 1 1,0-1 0,0 1-1,0-1 1,1 1-1,-1-1 1,0 0-1,0 1 1,0-1-1,1 0 1,-1 1-1,0-1 1,0 1 0,1-1-1,-1 0 1,0 0-1,1 1 1,-1-1-1,0 0 1,1 0-1,-1 1 1,0-1-1,1 0 1,-1 0-1,1 0 1,-1 0 0,1 1-1,-1-1 1,0 0-1,1 0 1,-1 0-1,1 0 1,-1 0-1,1 0 1,-1 0-1,0 0 1,1 0-1,-1 0 1,1-1 0,-1 1-1,0 0 1,1 0-1,-1 0 1,1 0-1,-1-1 1,1 1-35,10-23 2461,-6 10-2594,9-23 713,-7 17-271,0 1 0,2-1 1,0 1-1,1 1 1,1-1-310,-8 13 23,1 0 0,1 0 0,-1 0 0,1 1 1,-1 0-1,1-1 0,0 1 0,1 1 0,-1-1 1,1 1-1,0 0 0,-1 0 0,1 1 1,1 0-1,-1 0 0,0 0 0,0 1 0,4-1-23,0 2 267,0-1 0,-1 2-1,1-1 1,0 1 0,8 2-267,10 4-2471,-1 0 845</inkml:trace>
  <inkml:trace contextRef="#ctx0" brushRef="#br0" timeOffset="-20973.29">4942 6190 6473,'-82'37'2640,"55"-30"578,27-7-3172,-1 0-1,1 0 1,0 0 0,0 0 0,0 0 0,-1 0 0,1 0-1,0 0 1,0 0 0,0 0 0,-1-1 0,1 1-1,0 0 1,0 0 0,0 0 0,0 0 0,0 0-1,-1 0 1,1 0 0,0-1 0,0 1 0,0 0-1,0 0 1,0 0 0,0 0 0,-1 0 0,1-1-1,0 1 1,0 0 0,0 0 0,0 0 0,0-1 0,0 1-1,0 0 1,0 0 0,0 0 0,0 0 0,0-1-1,0 1 1,0 0 0,0 0 0,0 0 0,0-1-1,0 1 1,0 0 0,0 0 0,0 0 0,0-1-1,1 1 1,-1 0 0,0 0-46,19-21 1150,19 1-1121,-29 16-13,1-1-1,-1 0 1,0-1-1,-1 0 1,1 0-1,1-3-15,-9 9 5,-1 0-1,0-1 0,1 1 1,-1 0-1,1 0 0,-1-1 1,0 1-1,1 0 0,-1-1 1,0 1-1,1 0 0,-1-1 0,0 1 1,1 0-1,-1-1 0,0 1 1,0-1-1,0 1 0,1 0 1,-1-1-1,0 1 0,0-1 1,0 1-1,0-1 0,0 1 0,0-1 1,0 1-1,0-1 0,0 1 1,0-1-1,0 1 0,0 0 1,0-1-5,-16-3 96,-29 8-95,33-2 45,0 1 0,0 1-1,1 0 1,-1 0-1,1 1 1,-9 6-46,17-10 49,0 1 1,1 0-1,-1 0 0,1-1 0,-1 2 1,1-1-1,0 0 0,0 0 1,0 1-1,0-1 0,0 1 1,1 0-1,-1-1 0,1 1 0,0 0 1,-1 0-1,1 0 0,1 0 1,-1 0-1,0 0 0,1 0 0,-1 0 1,1 0-1,0 1 0,0-1 1,0 0-1,1 0 0,-1 0 1,1 0-1,0 0 0,0 3-49,1 0 64,1 1 0,-1-1 0,1 0 0,0 0 0,0 0 0,1 0 0,-1 0 1,2-1-1,-1 0 0,0 0 0,1 0 0,0 0 0,0-1 0,0 1 0,1-1 0,0-1 0,-1 1 0,2-1-64,7 3 89,1 0 0,-1-1 0,1-1 0,0-1 0,0 0 0,0-1 1,9 0-90,-21-2-93,1-1 1,-1 0 0,0 1-1,0-1 1,0-1 0,0 1-1,0 0 1,0-1-1,0 0 1,-1 1 0,1-1-1,-1 0 1,1 0 0,-1-1-1,1 1 1,-1 0 0,0-1-1,0 0 1,-1 1 0,1-1-1,0 0 1,0-3 92,6-7-1250,-1-1 0,0 0 0,-1 0-1,0-4 1251,-4 11-42,0 1-1,0 0 0,1-1 1,0 1-1,0 1 0,1-1 1,-1 0-1,1 1 0,0 0 1,2-2 42,-4 6 55,-1 0 0,1 0 0,-1 0 1,1 0-1,-1 0 0,1 0 0,0 0 0,-1 1 1,1-1-1,0 1 0,0-1 0,0 1 1,0 0-1,-1-1 0,1 1 0,0 0 0,0 0 1,0 1-1,0-1 0,-1 0 0,1 1 0,0-1 1,0 1-1,0-1 0,-1 1 0,1 0 1,0 0-1,-1-1 0,1 1 0,-1 1 0,1-1 1,-1 0-1,1 0 0,-1 0 0,0 1 1,0-1-1,1 2-55,0-2-67,51 44 863,-28-33-3172,-10-9 643</inkml:trace>
  <inkml:trace contextRef="#ctx0" brushRef="#br0" timeOffset="-20535.53">5288 6201 3793,'-11'-14'8046,"-7"12"-5592,14 3-2374,1-1 0,-1 1 1,1 1-1,-1-1 0,1 0 1,0 1-1,0-1 0,0 1 1,0 0-1,0 0 1,-2 3-81,-7 6 192,0 0 0,1 2 0,0-1 0,1 1 1,1 1-1,0-1 0,1 2 0,1-1 0,-6 14-192,13-27 11,0-1-1,-1 1 1,1 0-1,0 0 1,-1-1-1,1 1 1,0 0 0,0 0-1,0 0 1,0 0-1,0-1 1,0 1-1,0 0 1,0 0-1,0 0 1,0-1-1,1 1 1,-1 0-1,0 0 1,0 0-1,1-1 1,-1 1 0,1 0-1,-1-1 1,0 1-1,1 0 1,-1-1-1,1 1 1,0 0-1,-1-1 1,1 1-1,-1-1 1,1 1-1,0-1 1,0 1-1,-1-1 1,1 0 0,0 1-1,0-1 1,-1 0-1,1 0 1,0 1-1,0-1 1,0 0-1,-1 0 1,1 0-1,0 0 1,0 0-1,0 0 1,-1 0-1,2 0-9,2-1-281,0 1 1,0 0 0,1-1 0,-1 0 0,0 0 0,0 0-1,0 0 1,0-1 0,3-1 279,14-11-1976</inkml:trace>
  <inkml:trace contextRef="#ctx0" brushRef="#br0" timeOffset="-20073.1">5671 6082 4409,'-12'1'9255,"-20"11"-6986,24-9-2148,-10 5 383,-1-1 1,1 0 0,-8 0-505,22-6 68,1 0 0,0 0 1,0 0-1,-1-1 1,1 1-1,-1-1 1,1 0-1,0 0 0,-1 0 1,1 0-1,-1-1 1,1 1-1,0-1 1,-1 0-1,1 0 0,0 0 1,0 0-1,0-1 1,0 1-1,0-1 1,0 0-1,0 0 0,-2-2-68,5 3 4,-1 0-1,0-1 1,1 1-1,-1-1 1,1 1-1,0-1 1,-1 1-1,1 0 1,0-1-1,0 0 1,0 1-1,0-1 1,0 1-1,0-1 0,1 1 1,-1 0-1,0-1 1,1 1-1,-1-1 1,1 1-1,0-1 1,-1 1-1,1 0 1,0 0-1,0-1 1,0 1-1,0 0 1,0 0-1,0 0 0,0 0 1,0 0-1,0 0 1,1 0-1,-1 0 1,1 0-4,47-32-50,-36 25 44,0 1 0,0 1-1,1 0 1,0 0 0,0 2-1,0 0 1,0 0-1,1 1 1,13 0 6,-27 3 0,1 0 0,-1 0-1,0 0 1,0 0 0,1 0 0,-1 0 0,0 0-1,0 1 1,0-1 0,0 0 0,1 1 0,-1-1-1,0 1 1,0 0 0,0-1 0,0 1 0,0 0-1,0-1 1,0 1 0,0 0 0,0 0 0,-1 0-1,1 0 1,0 0 0,-1 0 0,1 0 0,0 0-1,-1 0 1,1 0 0,-1 0 0,1 1 0,-1-1-1,0 0 1,0 0 0,1 0 0,-1 1 0,0-1-1,0 0 1,0 0 0,0 0 0,-1 1-1,1-1 1,0 0 0,0 0 0,-1 0 0,1 1-1,0-1 1,-1 0 0,0 0 0,1 0 0,-4 9 2,0-1 0,0 0 0,-1 0 0,0 0 0,-2 3-2,-41 52 12,25-35-10,2 2 0,-6 11-2,22-33-6,0 0-1,1 0 0,0 0 1,0 0-1,1 1 0,1 0 1,-1 0-1,2-1 0,-1 1 0,1 8 7,1-16 7,0 0-1,0 0 0,0 0 0,0-1 1,1 1-1,-1 0 0,1-1 0,-1 1 1,1 0-1,0-1 0,-1 1 1,1 0-1,0-1 0,0 1 0,0-1 1,0 0-1,1 1 0,-1-1 0,0 0 1,0 0-1,1 0 0,0 1-6,2 0 38,0 0 0,0 0 0,0 0 0,0-1-1,0 0 1,0 0 0,0 0 0,1 0 0,3 0-38,12 0 187,1-1 1,-1-1-1,0-1 1,1-1-188,-10 1 70,20-1 609,0-2 0,-1-2 0,1-1 0,4-3-679,-12-4-2456,-17-5 1292</inkml:trace>
  <inkml:trace contextRef="#ctx0" brushRef="#br0" timeOffset="-18353.12">6945 3448 4065,'-25'8'782,"20"-7"-416,0 1-1,1-1 1,-1 1-1,0-1 1,-1-1-1,1 1 0,0-1 1,0 0-1,0 0 1,-3 0-366,5-4 6531,10-2-4574,23-11-2977,-20 12 1660,7-6-592,0 0 0,-1-1 0,0-1 0,-1 0 0,0-1 0,-1-1 0,-1 0 0,-1 0 0,5-9-48,-15 23 4,-1-1 0,0 1 0,0 0 0,0-1 0,0 1 0,0-1 0,-1 0-1,1 1 1,0-1 0,-1 0 0,1 1 0,-1-1 0,0 0 0,1 0 0,-1 1 0,0-1-1,0 0 1,0 0 0,0 0 0,-1 1 0,1-1 0,0 0 0,-1 0 0,1 1 0,-1-1 0,1 0-1,-1 1 1,0-1 0,0 1 0,0-1 0,0 1 0,0-1 0,0 1 0,0 0 0,0-1-1,-1 1 1,1 0 0,-1 0 0,1 0 0,0 0 0,-1 0 0,0 0 0,1 0 0,-1 1-1,0-1 1,1 0 0,-1 1 0,0 0 0,1-1 0,-1 1 0,0 0 0,-1 0-4,-11-2 5,1 0 0,-1 1 0,1 1-1,-1 0 1,1 1 0,-4 1-5,3 0 12,1 1 0,-1 1 0,1 0 0,0 1 0,0 1 0,0 0 0,1 0 0,0 1 0,0 1 0,0 0-12,8-5 21,0 0 0,1 0 0,-1 1 0,1-1 0,0 1 0,0 0 0,0-1 0,0 2 0,1-1 0,-1 0 0,1 0 0,0 1 0,-1 4-21,2-6 19,1 1 0,0-1 0,-1 1 0,1-1 0,1 1 0,-1-1 0,0 1 0,1-1 0,0 1 0,0-1 0,0 0 0,0 1 0,0-1 0,1 0 0,-1 0 0,1 0 0,0 0 0,0 0 0,0 0 1,0 0-1,1 0-19,3 3 33,1 0 1,0-1-1,0 1 1,1-1-1,0 0 1,0-1-1,0 0 1,0 0-1,1-1 1,-1 0 0,1-1-1,0 0 1,-1 0-1,1 0 1,0-1-1,0-1 1,2 0-34,9 1-37,1-1-1,-1 0 1,1-2 0,-1-1-1,0 0 1,0-2 0,3-1 37,8-5-3017,-9 0-107</inkml:trace>
  <inkml:trace contextRef="#ctx0" brushRef="#br0" timeOffset="-17935.07">7173 3328 3185,'13'-49'1580,"-13"49"-1494,0 0 0,0-1 0,1 1 0,-1-1 0,0 1 0,0 0 1,0-1-1,0 1 0,0-1 0,0 1 0,0-1 0,0 1 0,0 0 0,0-1 0,0 1 0,-1-1 0,1 1 0,0 0 0,0-1 1,0 1-1,0-1 0,-1 1 0,1 0 0,0-1 0,0 1 0,-1 0 0,1-1 0,0 1 0,-1 0 0,1 0 0,0-1 1,-1 1-1,1 0 0,0 0 0,-1-1-86,1 2 77,0-1-1,0 0 1,-1 0 0,1 0 0,0 1 0,0-1-1,-1 0 1,1 0 0,0 0 0,0 1 0,0-1 0,0 0-1,-1 0 1,1 1 0,0-1 0,0 0 0,0 1-1,0-1 1,0 0 0,0 0 0,0 1 0,0-1-1,0 0 1,0 1 0,0-1 0,0 0 0,0 1 0,0-1-1,0 0 1,0 0 0,0 1 0,0-1 0,0 0-1,0 1 1,1-1 0,-1 0 0,0 0 0,0 1 0,0-1-1,0 0 1,1 0 0,-1 1 0,0-1 0,0 0-1,1 0-76,94 173 2038,-88-163-1133,-7-15 815,-10-26 475,8 23-2665,1 5 487,-3-9 82,0 0 0,1 0 1,1 0-1,0 0 0,0-7-99,2 15 7,0 0 0,0 1 0,0-1 0,0 0 0,1 1 0,-1-1 0,1 1 0,0-1-1,0 1 1,1 0 0,-1-1 0,1 1 0,-1 0 0,1 0 0,0 0 0,0 0 0,1 0 0,-1 0 0,1 1 0,-1-1 0,1 1 0,0-1 0,2 0-7,2-2-12,1 1 0,0 0 0,-1 0 0,1 1 1,0 0-1,1 1 0,6-2 12,17 4-5165,-22 1 1328</inkml:trace>
  <inkml:trace contextRef="#ctx0" brushRef="#br0" timeOffset="-17570.33">7460 3247 1088,'3'1'261,"0"1"0,0 0 0,0 1 0,-1-1 0,1 0 0,0 1 0,-1-1 0,0 1 0,1 0 1,-1 0-1,0 1-261,-1-1 382,-1 0 0,1-1 0,-1 1 0,0 0 0,0 0 0,0-1 0,0 1 0,0 0 0,-1 0 0,1-1 0,-1 1 0,0 0 0,0-1-1,0 1 1,0 0 0,-1 0-382,1 1 587,-1 0 0,1 0 0,-1 0 0,0 0-1,-1 0 1,1-1 0,0 1 0,-1-1 0,0 1-587,2-4 105,1 1 1,0-1 0,-1 0 0,1 0 0,0 1 0,-1-1-1,1 0 1,0 0 0,-1 0 0,1 0 0,-1 0-1,1 1 1,0-1 0,-1 0 0,1 0 0,-1 0 0,1 0-1,0 0 1,-1 0 0,1 0 0,-1 0 0,1-1 0,0 1-1,-1 0 1,1 0 0,0 0 0,-1 0 0,1 0 0,-1-1-1,1 1 1,0 0 0,-1 0 0,1-1-106,-12-22 774,10 19-773,1 0-1,0 0 1,1-1 0,-1 1 0,1 0-1,-1-1 1,1 1 0,1 0 0,-1-1 0,1 1-1,-1 0 1,1-1 0,0 1-1,1-4-1,-1 4 12,1 0 0,-1 0-1,1 0 1,-1 1 0,1-1-1,0 1 1,1-1 0,-1 1-1,0 0 1,1 0 0,0 0-1,0 0 1,0 0 0,0 1-1,0-1 1,0 1 0,1 0-1,-1 0 1,1 0 0,-1 0 0,1 1-1,0-1 1,0 1 0,0 0-1,4 0-10,-1-1-234,1 1 1,0 0-1,0 0 0,0 1 0,8 0 234,-10 1-744,-1-1 0,1 1 0,-1 0 0,1 1 0,-1 0 0,1-1 0,1 2 744,10 6-3748</inkml:trace>
  <inkml:trace contextRef="#ctx0" brushRef="#br0" timeOffset="-16736.25">7675 3244 1328,'10'5'10538,"9"-5"-7241,-18 0-3362,0 0 0,-1 0 0,1 0-1,0-1 1,-1 1 0,1 0 0,-1-1-1,1 1 1,0 0 0,-1-1 0,1 1-1,-1-1 1,1 1 0,-1-1 0,1 1 0,-1-1-1,1 1 1,-1-1 0,0 1 0,1-1-1,-1 0 1,0 1 0,1-1 65,-4-13 1820,3 13-1752,-1 0 0,0 0 1,0 0-1,0 0 0,0 1 0,0-1 0,0 0 0,0 1 0,0-1 0,-1 1 0,1-1 0,0 1 0,0-1 1,0 1-1,-1 0 0,1 0 0,0-1 0,0 1 0,-1 0 0,1 0 0,0 0 0,0 0 0,-1 1 1,1-1-1,0 0 0,0 0 0,-1 1 0,0 0-68,-1-1 78,0 1 1,0 0-1,0 0 0,0 1 1,0-1-1,1 0 1,-1 1-1,0 0 0,0 0 1,1 0-1,0 0 1,-1 0-79,-3 5 52,0 0 1,1 1 0,0-1 0,1 1 0,-1 0 0,-2 8-53,5-10 27,1-3-13,-1-1 1,1 1 0,0 0-1,0 0 1,0 0-1,0 0 1,1 1 0,-1-1-1,1 0 1,0 0-1,0 0 1,0 0 0,0 1-1,1-1 1,-1 0 0,1 0-1,0 0 1,-1 0-1,2 0 1,-1 0 0,0 0-1,0 0 1,1-1 0,0 1-1,0 0 1,-1-1-1,1 1 1,1-1 0,-1 0-1,0 0 1,2 1-15,-1 0 19,1 0-1,0-1 1,0 0-1,0 0 1,1 0 0,-1 0-1,0-1 1,1 0-1,-1 1 1,1-2 0,-1 1-1,1 0 1,-1-1-1,1 0 1,0 0 0,-1 0-1,1-1 1,-1 0 0,2 0-20,2-1-14,0-1-1,0 0 0,0 0 0,0-1 0,-1 0 0,1 0 0,-1-1 1,0 1-1,0-2 0,-1 1 0,1-1 0,-1-1 16,-2 3-40,0-1 1,-1 1-1,1-1 0,-1 0 0,0 0 0,-1 0 1,1 0-1,-1-1 0,0 1 0,-1-1 0,1 1 0,-1-1 1,0 0-1,0 1 0,-1-1 0,1 0 0,-1 0 1,-1-1 39,-2-4 92,-1 13 265,-2 20-73,6-10-264,1 1 0,0-1-1,1 0 1,0 1 0,1-1-1,0 0 1,1 0 0,3 5-20,-6-14 9,0 0 0,0-1-1,0 1 1,1-1 0,-1 0 0,1 1 0,-1-1 0,1 0 0,0 0 0,0 0 0,0 0 0,0 0-1,0-1 1,1 1 0,-1-1 0,0 1 0,1-1 0,-1 0 0,1 0 0,0 0 0,-1 0 0,1 0 0,0 0-1,-1-1 1,1 0 0,0 1 0,0-1 0,-1 0 0,1 0 0,0-1 0,0 1 0,-1 0 0,1-1 0,0 0-1,0 1 1,-1-1 0,1 0 0,-1-1 0,1 1 0,-1 0 0,1-1-9,3-1 8,0 0 1,-1-1-1,1 1 1,-1-1-1,0 0 0,0-1 1,0 1-1,-1-1 1,1 0-1,-1 0 1,0-1-1,-1 1 1,1-1-1,-1 0 0,0 0 1,-1 0-1,1 0 1,-1 0-1,0 0 1,-1-1-1,1 1 0,-1-1 1,-1 1-1,1-1 1,-1 0-1,0 1 1,-1-1-1,0-2-8,-1 6-4,-1 9 238,0 7 35,4-2-245,1-1 0,0 1 0,0-1 1,1 1-1,1-1 0,4 9-24,-7-15 67,1-1-1,0 1 0,0-1 1,0 0-1,0 0 1,0 0-1,1 0 1,0 0-1,-1-1 0,1 1 1,0-1-1,0 1 1,0-1-1,1 0 1,-1 0-1,0-1 0,1 1 1,-1-1-1,1 0 1,3 1-67,26 5-2368,-3-1 628</inkml:trace>
  <inkml:trace contextRef="#ctx0" brushRef="#br0" timeOffset="-16312.34">8223 3372 4193,'2'-19'673,"-3"-26"2148,1 45-2753,0-1 0,0 1 0,0 0 0,0 0 1,0-1-1,0 1 0,0 0 0,0 0 0,-1-1 0,1 1 0,0 0 0,0 0 0,0-1 0,0 1 1,0 0-1,0 0 0,0-1 0,1 1 0,-1 0 0,0 0 0,0-1 0,0 1 0,0 0 1,0 0-1,0 0 0,0-1 0,0 1 0,1 0 0,-1 0 0,0 0 0,0-1 0,0 1 1,0 0-1,1 0 0,-1 0 0,0 0 0,0-1 0,1 1 0,-1 0 0,0 0 0,0 0 0,0 0 1,1 0-1,-1 0 0,0 0-68,8 11 3196,-1 26-2459,-5-31-637,-1 0 1,1 0-1,-1 0 1,-1 0 0,1 0-1,-1 0 1,0 0 0,0 0-1,-1 0 1,0 0-1,0 0 1,0 0 0,-2 6-101,3-12 44,0 0 0,0 1 1,0-1-1,-1 0 0,1 1 0,0-1 1,0 0-1,0 1 0,0-1 1,0 0-1,-1 1 0,1-1 1,0 0-1,0 0 0,-1 1 0,1-1 1,0 0-1,0 0 0,-1 1 1,1-1-1,0 0 0,-1 0 0,1 0 1,0 0-1,-1 1 0,1-1 1,0 0-1,-1 0 0,1 0 0,0 0 1,-1 0-1,1 0 0,-1 0 1,1 0-45,-1 0 104,1-1 0,-1 1-1,1-1 1,-1 1 0,1-1 0,-1 1 0,1-1 0,-1 0 0,1 1 0,-1-1 0,1 0 0,0 1 0,0-1 0,-1 0 0,1 1 0,0-1 0,0 0 0,-1 0 0,1 1 0,0-1 0,0 0 0,0 0-104,-2-14 177,1-1 1,0 0 0,1 0 0,0 1 0,2-1 0,0 0 0,3-11-178,-4 22 72,0 0 0,0 1 0,0-1 0,1 0 0,-1 1 0,1-1 1,0 1-1,1 0 0,-1 0 0,1 0 0,0 0 0,0 0 0,0 0 0,0 1 0,1-1 0,-1 1 0,1 0 0,0 0 0,0 0 0,0 1 0,0-1 1,1 1-1,-1 0 0,0 0 0,1 1 0,0 0 0,3-2-72,20 5-2699,-2 7 993</inkml:trace>
  <inkml:trace contextRef="#ctx0" brushRef="#br0" timeOffset="-15497.89">6853 4106 8906,'-68'-10'6803,"67"10"-6767,1 0 1,0 0 0,-1 0 0,1 0 0,0-1-1,-1 1 1,1 0 0,0 0 0,0 0-1,-1 0 1,1 1 0,0-1 0,-1 0 0,1 0-1,0 0 1,-1 0 0,1 0 0,0 0-1,-1 0 1,1 0 0,0 1 0,0-1-1,-1 0 1,1 0 0,0 0 0,0 1 0,-1-1-1,1 0 1,0 0 0,0 1 0,0-1-1,-1 0 1,1 1 0,0-1 0,0 0 0,0 0-1,0 1 1,0-1 0,0 0-37,0 1 17,1-1 1,-1 0-1,1 1 0,0-1 1,-1 0-1,1 0 0,0 0 1,-1 1-1,1-1 1,0 0-1,-1 0 0,1 0 1,0 0-1,-1 0 0,1 0 1,0-1-1,-1 1 0,1 0 1,0 0-1,-1 0 1,1-1-1,0 1 0,-1 0 1,1 0-1,-1-1 0,1 1-17,56-21 24,2 0 98,28-16-122,-85 36 10,1 0 0,0 0 0,-1-1-1,1 1 1,-1-1 0,0 1 0,1-1 0,-1 0 0,0 0 0,0 0 0,0 0 0,-1 0 0,1-1 0,0 1 0,-1 0-1,1-1 1,-1 1 0,0-1 0,0 0 0,0 0-10,-1 3 4,0-1 1,0 0-1,0 1 1,0-1-1,0 1 0,0-1 1,0 0-1,0 1 0,-1-1 1,1 0-1,0 1 0,0-1 1,-1 1-1,1-1 1,0 1-1,-1-1 0,1 0 1,-1 1-1,1 0 0,-1-1 1,1 1-1,-1-1 0,1 1 1,-1-1-1,1 1 1,-1 0-1,1-1 0,-1 1 1,0 0-5,-1-1 1,-1 0 0,0 1 0,0-1 0,1 1 0,-1-1 0,0 1 1,0 0-1,0 0 0,0 0 0,1 1 0,-2-1-1,-3 1 53,0 0-1,1 1 0,-1 0 1,1 0-1,0 0 0,0 0 1,0 1-1,0 0 1,0 0-1,0 1 0,1 0 1,-1 0-1,1 0 1,0 1-1,1-1 0,-3 4-52,5-5 34,0 0 1,0 0-1,0 0 0,1 0 0,0 0 0,-1 0 0,1 0 0,0 1 0,1-1 0,-1 0 1,1 1-1,-1-1 0,1 1 0,0-1 0,0 1 0,0-1 0,1 0 0,-1 1 0,1-1 1,0 1-1,0-1 0,0 0 0,0 0 0,1 0 0,-1 0 0,1 0 0,0 0 0,0 0 1,0 0-1,0 0 0,0-1 0,2 2-34,2 1 16,-1 1 0,2-1-1,-1-1 1,0 1 0,1-1 0,0-1 0,-1 1 0,2-1-1,-1 0 1,0 0 0,1-1 0,-1 0 0,1-1-1,-1 1 1,1-1 0,0-1 0,0 0 0,4 0-16,8 0 18,0-2 0,0 0 0,0-1 0,-1-1 0,1-1 0,9-4-18,3-8-1591,-17 1-2719,-8 2 621</inkml:trace>
  <inkml:trace contextRef="#ctx0" brushRef="#br0" timeOffset="-15158.08">7233 4042 2841,'0'-13'969,"1"11"-685,-1-1 1,0 1 0,0-1-1,0 1 1,0-1-1,0 1 1,-1-1-1,1 1 1,-1 0 0,1-1-1,-1 1 1,0 0-1,0-1 1,0 1 0,0 0-1,-2-2-284,-4-4 5915,16 15-3827,16 13-2030,-5-5-132,0 1 0,-1 2 0,11 13 74,-29-30-329,1 1 1,-1-1-1,1 1 0,0-1 0,-1 0 1,1 0-1,0 0 0,0 0 0,0 0 1,0 0-1,0-1 0,0 1 1,0 0-1,0-1 0,0 0 0,0 1 329,18 1-4237</inkml:trace>
  <inkml:trace contextRef="#ctx0" brushRef="#br0" timeOffset="-14822.47">7426 4048 1320,'0'-3'261,"-1"-1"-1,1 1 0,0 0 0,-1 0 1,1 0-1,-1-1 0,0 1 1,0 0-1,-1 0 0,1 0 0,0 0 1,-1 1-1,0-1 0,0 0 1,0 0-261,0 2 262,0 0 1,1 0-1,-1 0 0,0 0 1,0 0-1,0 1 1,0-1-1,-1 1 1,1-1-1,0 1 1,0 0-1,0 0 1,0 0-1,0 0 1,-1 0-1,1 0 1,0 0-1,0 1 1,0-1-1,0 1 1,0 0-1,0 0 1,0 0-1,0-1 1,0 2-263,-5 1 303,1 0 1,-1 1 0,1 0 0,0 1 0,0-1 0,1 1 0,-1 0-1,1 0 1,0 1 0,0 0 0,1-1 0,-2 4-304,3-4 46,-1 0 0,1 0 0,0 0 1,1 1-1,-1 0 0,1-1 0,0 1 1,1 0-1,-1 0 0,1 0 0,0 0 0,1 0 1,-1 0-1,1 0 0,0 1-46,0-6-42,0 0 0,1 0 1,-1 0-1,0 0 0,0-1 0,1 1 0,-1 0 1,0 0-1,1 0 0,-1 0 0,1-1 0,-1 1 1,1 0-1,-1-1 0,1 1 0,0 0 0,-1-1 0,1 1 1,0 0-1,-1-1 0,1 1 0,0-1 0,0 0 1,0 1-1,-1-1 0,1 1 0,0-1 0,0 0 1,0 0-1,0 0 0,0 1 0,0-1 0,-1 0 0,2 0 42,11-1-1501</inkml:trace>
  <inkml:trace contextRef="#ctx0" brushRef="#br0" timeOffset="-14281.71">7693 3841 4913,'-5'-13'1684,"-5"-23"2843,11 34-4420,-1 1 0,0-1 0,1 0-1,-1 0 1,1 1 0,0-1 0,-1 1 0,1-1-1,0 0 1,0 1 0,0-1 0,0 1-1,0 0 1,1-1 0,-1 1 0,0 0 0,1 0-1,-1 0 1,0 0 0,1 0 0,0 0-107,13-10 338,1 2 1,0 0-1,0 1 0,3 0-338,-15 6 18,1 0 0,-1 0 0,0 1 0,0 0 0,1 0-1,-1 0 1,0 0 0,1 1 0,-1 0 0,1 0 0,-1 0-1,1 0 1,-1 1 0,1-1 0,-1 1 0,0 0 0,1 1-1,-1-1 1,3 2-18,-5-1 23,-1-1 0,1 1 0,-1-1 0,0 1 0,0-1 0,0 1 0,0 0 0,0 0 0,0-1 0,0 1 0,0 0-1,-1 0 1,1 0 0,-1 0 0,0 0 0,1 0 0,-1 0 0,0 0 0,0 0 0,0 0 0,0 0 0,0 0 0,-1 0 0,1-1 0,-1 1 0,1 0 0,-1 0-1,0 0 1,0 0 0,0 0 0,0-1 0,-1 2-23,-2 7 188,-1-1-1,0 0 0,-1 0 1,0-1-1,-5 5-187,-19 28 458,29-39-420,-1 0 1,0 1 0,1-1 0,0 1 0,-1-1 0,1 1 0,0 0 0,0-1 0,1 1 0,-1 0 0,1 0 0,-1 0 0,1-1 0,0 1 0,0 3-39,37-4 191,-23 0-198,0 0 1,-1 0-1,1 1 1,-1 1 0,0 0-1,0 1 1,-1 0 0,1 1-1,4 4 7,-13-8 17,0 0-1,0 1 1,-1 0 0,1 0-1,-1 0 1,1 0-1,-1 1 1,0-1 0,0 1-1,-1 0 1,1-1-1,-1 1 1,0 1 0,0-1-1,0 0 1,-1 0-1,1 1 1,-1-1 0,0 1-1,0-1 1,0 1-1,-1-1 1,0 1 0,0 0-1,0-1 1,0 1-1,-1-1 1,0 1 0,-1 4-17,1-3 139,-1 1 1,0-1 0,0 0 0,-1 0 0,1 0 0,-1 0-1,-1-1 1,1 1 0,-1-1 0,0 0 0,0 0 0,0 0 0,-1 0-1,0-1 1,0 0 0,0 0 0,0 0 0,-1-1 0,1 1-1,-1-1 1,-2 0-140,-6 2 138,0-1 0,0-1 0,-1 0 0,1-1 0,-1 0 0,1-1 0,-1-1 0,-14-1-138,20 1-165,-11 1 864,12-5-3262,1-4 393</inkml:trace>
  <inkml:trace contextRef="#ctx0" brushRef="#br0" timeOffset="-12587.73">9664 2331 3561,'-26'8'1128,"-5"2"752,11 2 3416,33-13-1557,14-1-3878,-6-1 228,0-1 1,0-1 0,5-2-90,-20 6 31,-1-1 0,1 0 0,0-1 0,-1 1-1,1-1 1,-1 0 0,0-1 0,0 1 0,0-1 0,0 0 0,-1 0 0,1 0 0,-1-1 0,0 0 0,1-1-31,-5 5 9,1 1 0,-1-1-1,0 0 1,1 1 0,-1-1 0,0 0 0,1 1-1,-1-1 1,0 0 0,0 1 0,0-1 0,0 0-1,0 0 1,0 1 0,0-1 0,0 0-1,0 1 1,0-1 0,0 0 0,0 0 0,0 1-1,-1-1 1,1 0 0,0 1 0,0-1 0,-1 0-1,1 1 1,0-1 0,-1 0 0,1 1-1,-1-1-8,-24-9 125,-31 8-64,38 4-1,0 0 1,0 1 0,0 2 0,0-1 0,1 2 0,-10 4-61,21-7 65,0 0 0,1 0 0,-1 1 0,1-1 0,-1 1-1,1 1 1,0-1 0,1 1 0,-3 1-65,5-3 38,0 0 0,1 0 0,-1 0 0,0-1 0,1 1-1,-1 1 1,1-1 0,0 0 0,0 0 0,1 0 0,-1 1-1,0-1 1,1 0 0,0 1 0,0-1 0,0 0 0,0 1 0,1 0-38,-1-1 8,1 0 1,0 0 0,1 0-1,-1 0 1,0 0 0,1 0-1,0-1 1,-1 1 0,1-1-1,0 1 1,0-1 0,0 0-1,1 1 1,-1-1 0,1 0-1,-1 0 1,1-1 0,0 1-1,-1-1 1,1 1-1,0-1 1,0 0 0,0 0-1,0 0 1,0 0 0,1-1-9,13 5 45,1-2 1,-1 0 0,1-2 0,3 0-46,-8 0 53,8 0-71,1-1 0,-1-1 0,1-1 0,12-3 18,14-8-4164,-27 3 758</inkml:trace>
  <inkml:trace contextRef="#ctx0" brushRef="#br0" timeOffset="-12144.4">9952 2296 3385,'29'-37'1679,"-29"37"-1632,1 0 1,-1-1-1,0 1 1,0 0-1,0 0 1,0 0-1,0-1 1,1 1-1,-1 0 1,0 0-1,0 0 1,0-1-1,0 1 1,0 0-1,0 0 1,0-1-1,0 1 1,0 0-1,0 0 0,0-1 1,0 1-1,0 0 1,0 0-1,0 0 1,0-1-1,0 1 1,0 0-1,0 0 1,0-1-1,0 1 1,0 0-1,0 0 1,0-1-1,-1 1 1,1 0-1,0 0 1,0 0-1,0 0 1,0-1-1,-1 1 1,1 0-1,0 0-47,0 0 104,-1 0-1,1 1 1,0-1 0,-1 0-1,1 1 1,0-1 0,0 0-1,-1 1 1,1-1 0,0 0-1,0 1 1,0-1-1,-1 0 1,1 1 0,0-1-1,0 1 1,0-1 0,0 0-1,0 1 1,0-1 0,0 1-1,0-1 1,0 1 0,0-1-1,0 0 1,0 1-1,0-1 1,0 1 0,0-1-1,1 0 1,-1 1 0,0-1-1,0 1-103,23 185 2713,-22-182-2624,-1 0 0,1 0 0,0 0-1,0 0 1,0 0 0,1 0 0,0 0 0,-1-1 0,1 1 0,0 0 0,1-1 0,0 2-89,-7-44 3730,1 12-3530,0 6-46,1 0-1,0 0 1,2-1-1,1-4-153,-1 22-26,1 0 0,-1 0 0,1 0 0,-1 0 0,1 0-1,0 1 1,1-1 0,-1 0 0,1 0 0,0 1 0,-1-1 0,2 1 0,-1-1 0,0 1 0,1 0 0,-1 0 0,1 0-1,0 0 1,0 1 0,0-1 0,0 1 0,1-1 0,-1 1 0,2 0 26,27-2-4757,-12 1 924</inkml:trace>
  <inkml:trace contextRef="#ctx0" brushRef="#br0" timeOffset="-11810.55">10194 2252 496,'5'7'463,"-2"-3"-162,0 0 1,0 0-1,-1 1 1,0-1-1,1 1 1,-1-1-1,-1 1 1,1 0-1,-1-1 1,1 1-1,-1 0 1,-1 0-1,1 0 1,-1 0-1,0 0 0,0 0 1,0 1-302,-9 113 8338,4-111-4676,-2-20-2405,-1-30-1092,7 32-148,1-1 0,0 0 0,0 1 1,1-1-1,1 1 0,0-1 0,0 1 1,3-6-18,-4 12-7,1 0 0,0 0 0,0 0 0,0 0 0,0 1 0,0-1 0,1 1 0,-1 0 0,1 0 0,0 0 0,0 0 0,0 0 0,1 0 0,-1 1 0,0 0 0,1-1 0,0 1 0,-1 1 0,1-1 0,0 0 0,0 1 0,0 0 0,0 0-1,0 0 1,1 0 0,0 1 7,1 0-663,0 0 0,0 0 0,0 1-1,0 0 1,0 0 0,0 0 0,0 1-1,0 0 1,0 0 663,12 4-3994</inkml:trace>
  <inkml:trace contextRef="#ctx0" brushRef="#br0" timeOffset="-11096.16">10435 2298 3001,'27'39'2651,"-27"-38"-2439,0 1 0,0-1 0,0 0 0,0 0 1,-1 0-1,1 0 0,0 0 0,-1 0 0,1 1 0,-1-1 0,1 0 1,-1 0-1,0 0 0,1 0 0,-1-1 0,0 1 0,0 0 1,1 0-1,-1 0 0,0 0 0,0-1 0,0 1 0,0 0 0,0-1 1,0 1-1,0-1 0,0 1 0,0-1 0,-1 0-212,-9 8 2299,45-21-1051,-30 12-1227,39-17 33,-42 17-43,1 0 0,0 0 1,-1 1-1,1-1 1,-1 0-1,1 0 0,-1 0 1,1-1-1,-1 1 1,0 0-1,0 0 0,1-1 1,-1 1-1,0-1 1,0 1-1,0-1 1,-1 1-1,1-1 0,0 0 1,-1 1-1,1-1 1,-1 0-1,1 0 0,-1 0-11,0 2 12,-1-1 0,1 0 1,-1 0-1,1 1 0,-1-1 0,1 0 0,-1 1 0,1-1 0,-1 1 0,0-1 0,1 1 0,-1-1 0,0 1 0,0-1 0,1 1 0,-1 0 0,0-1 0,0 1 0,0 0 1,1 0-1,-1-1 0,0 1 0,0 0 0,0 0 0,0 0 0,0 0 0,1 0 0,-1 0 0,0 1 0,0-1 0,0 0-12,-28 4 407,24-3-338,0 0 1,1 1 0,0 0-1,-1 0 1,1 0 0,0 0 0,0 1-1,0 0 1,0 0 0,1 0 0,-1 0-1,1 0 1,0 1 0,0 0 0,0-1-1,0 1 1,0 0 0,1 1 0,0-1-1,0 0 1,0 1 0,0-1 0,1 1-1,0-1 1,-1 3-70,2-3 18,-1-1-1,1 1 0,0 0 1,0 0-1,0-1 1,0 1-1,1 0 1,-1-1-1,1 1 1,0-1-1,0 1 0,0-1 1,1 1-1,-1-1 1,1 1-1,0-1 1,0 0-1,0 0 0,0 0 1,0 0-1,1 0 1,-1-1-1,1 1 1,0-1-1,0 0 1,0 0-1,0 0 0,0 0 1,1 0-1,-1 0 1,0-1-1,1 0 1,-1 1-18,5 0-15,1 0 1,-1 0-1,0-1 1,0 0-1,1-1 1,-1 0-1,1 0 1,-1 0-1,0-1 1,1-1-1,-1 1 1,0-1-1,0-1 1,0 1-1,0-1 1,0-1-1,1 0 15,-4 1-159,0 1 0,-1-1 1,1 0-1,0 0 0,-1-1 0,0 1 0,0-1 0,0 0 0,0 0 1,-1-1-1,1 1 0,-1-1 0,0 1 0,0-1 0,-1 0 0,0 0 1,0 0-1,0 0 0,0-1 0,-1 1 0,0-1 0,0 1 0,0-1 0,0 1 1,-1-1-1,0-1 159,0 7 47,0-1 0,0 0 0,0 0 0,0 0 0,0 0 0,0 0 1,0 0-1,0 0 0,0 1 0,-1-1 0,1 0 0,0 0 0,0 0 0,-1 0 1,1 1-1,-1-1 0,1 0 0,-1 0 0,1 1 0,-1-1 0,1 0 0,-1 1 1,0-1-1,1 0 0,-1 1 0,0-1 0,1 1 0,-1-1 0,0 1 0,0-1 1,0 1-1,1 0 0,-1-1 0,0 1 0,0 0 0,0 0 0,0 0 0,0 0 0,0 0 1,1 0-1,-1 0 0,0 0 0,0 0 0,0 0 0,0 0 0,0 0 0,0 1-47,-1-1 107,0 1-1,0 0 0,1 0 1,-1 0-1,0 0 0,1 0 0,-1 1 1,1-1-1,-1 0 0,1 1 1,0-1-1,-1 1 0,1-1 0,0 1 1,0 0-1,0-1 0,0 1 1,0 0-1,1 0 0,-1 0 0,0 0 1,1 0-107,-1 3 49,0 0 1,0 0 0,1 0 0,0 0 0,0 0-1,0 1 1,1-1 0,-1 0 0,1 0-1,1 0 1,-1 0 0,1 2-50,-1-5 11,0 0 1,0 0-1,1-1 0,-1 1 1,0 0-1,1 0 0,-1-1 0,1 1 1,-1-1-1,1 1 0,0-1 1,0 1-1,-1-1 0,1 0 1,0 0-1,0 0 0,0 0 1,0-1-1,1 1 0,-1 0 1,0-1-1,0 1 0,0-1 1,0 0-1,1 0 0,-1 0 1,0 0-1,0 0 0,1-1-11,7 1-1,0-2 0,0 1-1,-1-1 1,1-1 0,-1 1-1,0-2 1,0 1 0,0-1-1,2-2 2,-8 5-6,-1-1 1,1 1-1,-1-1 1,0 0-1,0 1 0,0-1 1,0 0-1,0 0 0,0 0 1,-1 0-1,1-1 0,-1 1 1,1 0-1,-1-1 0,0 1 1,0-1-1,0 1 0,0-1 1,-1 0-1,1 1 0,-1-1 1,1 0-1,-1 1 0,0-1 1,0 0-1,0 0 0,0 1 1,-1-1-1,1 0 0,-1 1 1,1-1-1,-1 0 0,0 1 1,0-1-1,0 1 0,-1-1 6,-2-3-200,5 15 170,9 25 36,-7-28-213,20 36 366,-22-39-443,1-1 0,0 0-1,0 1 1,0-1 0,1 0 0,-1-1 0,0 1 0,1 0 0,-1-1 0,1 1 0,0-1-1,-1 0 1,1 1 0,0-2 0,0 1 0,0 0 0,0 0 0,0-1 284,19 2-4032,-3-1-833</inkml:trace>
  <inkml:trace contextRef="#ctx0" brushRef="#br0" timeOffset="-10750.63">11020 2375 2969,'12'-16'833,"5"-10"159,-5-3 2964,-11 37-640,7 27-3169,0 65 884,-6-88-63,2-10 432,6-23 1374,5-11-2433,76-93 483,-85 117-771,0 0 0,1 0-1,0 1 1,0 0 0,1 0 0,0 1 0,0 0 0,1 0-1,-1 1 1,9-4-53,-11 7-525,0-1 0,0 1-1,0 1 1,0-1 0,1 1 0,3 0 525,12-1-2357</inkml:trace>
  <inkml:trace contextRef="#ctx0" brushRef="#br0" timeOffset="-9965.1">9934 3117 8794,'-33'-1'7178,"37"-5"-4904,20-7-2257,-11 8-9,0 0 14,0-1-1,0 0 0,-1 0 1,0-2-1,0 1 1,-1-2-1,1 1 1,3-6-22,-14 14 4,-1-1 0,0 1 0,1 0 0,-1 0 0,0-1 0,0 1 0,1 0 0,-1 0 0,0-1 0,0 1 0,1 0 0,-1-1 0,0 1 0,0 0 0,0-1 0,0 1 0,0-1 0,1 1 1,-1 0-1,0-1 0,0 1 0,0 0 0,0-1 0,0 1 0,0-1 0,0 1 0,0 0 0,0-1 0,-1 1 0,1 0 0,0-1 0,0 1 0,0 0 0,0-1-4,-14 1 74,-24 14-68,27-9 11,-1 1-16,0 0 0,0 1 0,0 1 0,1-1 0,0 2 1,0 0-2,9-7 19,1-1 1,-1 1-1,1 0 1,0-1 0,-1 1-1,1 0 1,0 0 0,0 0-1,0 0 1,0 0 0,1 0-1,-1 0 1,0 0-1,1 0 1,0 0 0,-1 0-1,1 0 1,0 1-20,1 0 45,-1-1 0,1 0 0,0 1 0,0-1 0,0 0 0,0 0 0,0 0 0,0 0 0,1 0 0,-1 0 0,1 0 0,0 0 0,-1 0 0,1-1 0,0 1 0,0-1 1,0 1-1,0-1 0,0 0 0,2 1-45,4 2 56,0 0 0,0-1 0,1 1 1,-1-2-1,1 1 0,0-1 0,-1-1 1,1 1-1,0-2 0,0 1 0,3-1-56,20-1 103,0-1-1,13-4-102,-29 4 27,1-1-266,-1 0-1,0-1 0,-1-1 0,11-4 240,9-7-3364,-14 3 478</inkml:trace>
  <inkml:trace contextRef="#ctx0" brushRef="#br0" timeOffset="-9621.08">10317 3083 2865,'0'-1'666,"0"0"-1,0 0 1,0-1 0,0 1 0,0 0 0,-1 0 0,1 0 0,0 0 0,-1-1 0,1 1 0,0 0 0,-1 0 0,1 0 0,-1 0 0,0 0 0,1 0 0,-1 0-1,0 0-665,0 4 3195,7 12-3845,-5-14 661,0 0 1,0 0-1,-1 0 0,1 0 1,0 0-1,0 0 1,0 0-1,0 0 1,0-1-1,1 1 0,-1 0 1,0-1-1,0 1 1,0-1-1,1 1 0,-1-1 1,1 1-12,27 12-717,20 21-2050,-47-33 2563,0 0 0,-1 0 1,1 0-1,0-1 1,0 1-1,0 0 0,0-1 1,0 1-1,0-1 0,0 0 1,0 0-1,0 1 0,1-1 204</inkml:trace>
  <inkml:trace contextRef="#ctx0" brushRef="#br0" timeOffset="-9253.84">10473 3086 4073,'12'-25'2033,"-12"24"-1945,1 1 0,-1 0 0,0-1 0,0 1 0,0-1 0,0 1 0,0 0 0,0-1 0,0 1-1,0 0 1,0-1 0,0 1 0,0 0 0,-1-1 0,1 1 0,0 0 0,0-1 0,0 1 0,0 0 0,0-1 0,-1 1 0,1 0 0,0-1 0,0 1 0,-1 0 0,1 0-1,0-1 1,0 1 0,-1 0 0,1 0 0,0 0 0,-1-1 0,1 1 0,0 0 0,-1 0-88,-3 0 465,0 0 0,-1 0 0,1 1 0,0 0 1,0 0-1,0 0 0,0 0 0,0 0 0,0 1 0,0 0 0,-1 1-465,-8 2 508,1 1-1,0 1 0,1 0 1,-1 1-1,1 0 0,1 1 1,-1 0-508,7-5 29,0-1 0,1 1 0,-1 0 0,1 0 0,0 1 0,0-1 0,0 0 0,1 1 0,0 0 0,0 0 0,0 0 0,0 0 0,1 0 0,-1 0 0,1 0 0,1 0 0,-1 0 0,1 0 0,0 1 0,0 0-29,0-5-13,0 0-1,0 0 1,1 0 0,-1 0 0,0 0-1,1 0 1,-1 0 0,0 0 0,1 0 0,-1 0-1,1 0 1,0 0 0,-1-1 0,1 1-1,0 0 1,-1 0 0,1 0 0,1 0 13,0 0-659,1 0 0,-1 1 0,1-1 1,-1 0-1,1-1 0,0 1 1,0 0-1,-1-1 0,1 1 0,1-1 659,15 1-4629</inkml:trace>
  <inkml:trace contextRef="#ctx0" brushRef="#br0" timeOffset="-8904.08">10806 2804 2849,'-1'0'238,"0"-1"1,1 1-1,-1-1 1,0 1-1,1 0 1,-1-1-1,1 1 1,-1-1-1,0 0 1,1 1-1,-1-1 1,1 1-1,0-1 1,-1 0-1,1 1 1,-1-1-1,1 0 1,0 0-1,0 1 1,-1-1-1,1 0 1,0 0-1,0 1 1,0-1 0,0 0-1,0 0 1,0 1-1,0-1 1,0 0-1,0 0 1,0 0-1,0 1 1,0-1-1,1 0 1,-1 0-1,0 0-238,3-13 3651,-8 16 47,-6 10-3222,3 2-305,0 0 0,1 1 0,0 0 0,1 0 0,1 1 0,1 0 0,0 0 0,1 0 0,-1 14-171,3-19 74,0 0 0,1 0-1,0 0 1,1 0 0,0 0-1,1 0 1,0-1 0,1 1-1,0 0 1,1-1 0,0 0 0,0 0-1,1 0 1,0 0 0,6 6-74,-7-12 28,0 1-1,1-1 1,0 0 0,0 0 0,0-1 0,1 1 0,-1-1 0,1 0 0,0-1 0,0 1 0,0-1-1,0-1 1,0 1 0,0-1 0,0 0 0,0 0 0,1-1 0,-1 1 0,6-2-28,18 0 162,0-1 0,-1-2 0,18-4-162,-37 6 52,39-13-3877,-33 10 672</inkml:trace>
  <inkml:trace contextRef="#ctx0" brushRef="#br0" timeOffset="-8572.07">11066 3050 7114,'-2'1'861,"-1"-1"1,1 0 0,-1 0 0,1 1 0,0 0 0,-1-1 0,1 1 0,0 0 0,-1 0 0,1 0 0,0 0 0,0 1 0,0-1 0,0 1-862,-25 29 3044,24-25-3035,0 0 1,0 1-1,0-1 1,1 1-1,0-1 1,0 1-1,1 0 1,0 0-1,0 0 0,0 1-9,1-6 28,-1 7 130,1 1 0,0-1 0,0 0 0,1 1 0,0-1 0,1 0 0,0 0 1,0 0-1,1 0 0,0 0 0,1 0 0,0-1 0,0 0 0,3 4-158,4 8-3231,-5-1 1194</inkml:trace>
  <inkml:trace contextRef="#ctx0" brushRef="#br0" timeOffset="15091.93">21213 5762 7106,'-20'22'1193,"-8"7"327,1-12 2361,27-17-3752,0 0-1,0 0 1,1 0-1,-1 0 1,0 0-1,0 0 1,0 0-1,1 1 1,-1-1-1,0 0 1,0 0-1,0 0 1,1 0-1,-1 1 1,0-1-1,0 0 1,0 0-1,0 0 1,0 0-1,1 1 1,-1-1-1,0 0 1,0 0-1,0 1 1,0-1-1,0 0 1,0 0-1,0 1 1,0-1-1,0 0 1,0 0-1,0 1 1,0-1-1,0 0 1,0 0-1,0 0 1,0 1-1,0-1 1,0 0-1,0 0 1,0 1-1,0-1 1,-1 0-1,1 0 0,0 0 1,0 1-1,0-1 1,0 0-1,0 0 1,-1 0-1,1 1 1,0-1-1,0 0 1,0 0-1,-1 0 1,1 0-1,0 0 1,0 0-1,0 1 1,-1-1-1,1 0-128,19 4 1646,3-5-1557,-1-1 1,1-1-1,-1 0 1,0-2-1,0-1 1,0 0-1,-1-1 1,0-2-1,0 0 1,-1 0-1,0-2 1,-1-1-1,0 0 1,-1-1-1,0-1 1,7-8-90,-19 17 22,-1-1 1,1 0-1,-1 0 1,0 0-1,0 0 1,-1-1-1,0 0 1,0 1-1,-1-1 0,1 0 1,-1 0-1,-1 0 1,1-4-23,-2 8 7,0 1 0,0-1 0,0 0 1,0 0-1,-1 0 0,1 0 0,-1 0 1,0 1-1,0-1 0,0 0 0,0 1 0,0-1 1,0 0-1,-1 1 0,0 0 0,1-1 1,-1 1-1,0 0 0,0 0 0,0 0 0,0 0 1,0 0-1,-1 0 0,1 1 0,-1-1 1,1 1-1,-1-1 0,1 1 0,-1 0 0,0 0 1,1 0-1,-1 1 0,0-1 0,-1 0-7,-9-2-7,0 1 0,0 0 0,0 1 0,0 0 0,-1 1 0,1 0 0,0 1-1,0 1 1,0 0 0,0 1 0,1 0 0,-1 1 0,1 0 0,-1 1 0,1 1 0,1 0-1,-1 0 1,1 1 0,0 1 0,1-1 0,-1 2 0,2 0 0,-1 0 0,1 0 0,1 1-1,-1 1 1,2-1 0,0 1 0,0 1 0,1-1 0,0 1 0,1 0 0,0 1 0,1-1-1,1 1 1,0 0 0,0 0 0,1 0 0,0 12 7,1-5 81,1 0 1,1 0 0,0 0-1,1 0 1,2 0-1,0-1 1,0 1-1,2-1 1,4 9-82,-6-20 36,-1 0 1,1 0 0,1 0 0,-1 0 0,1-1 0,1 0 0,-1 0-1,1 0 1,0-1 0,1 0 0,0 0 0,0 0 0,0-1-1,0 0 1,1-1 0,0 1 0,0-2 0,0 1 0,0-1 0,1 0-1,-1-1 1,2 1-37,32 2-59,-1-1 1,1-2-1,33-3 59,8 1-1725,-47-1-2507,-6-2 236</inkml:trace>
  <inkml:trace contextRef="#ctx0" brushRef="#br0" timeOffset="15543.66">21872 5726 8746,'-23'-7'6716,"7"10"-3805,15-1-2811,-1 0-1,1 0 0,0 0 0,0-1 0,0 1 0,0 0 1,0 0-1,0 1 0,0-1 0,1 0 0,-1 0 0,1 0 1,-1 0-1,1 1 0,0-1 0,0 0 0,0 0 0,0 1 1,0 0-100,2 9 192,-1 0 0,1 0 0,1 0 0,0 0 1,1-1-1,0 1 0,1-1 0,2 4-192,0 0 162,-1 0-1,-1 0 0,0 1 1,0 6-162,-2-6 93,6 50 63,-8-63-133,-1 1 0,0-1 1,0 1-1,0-1 0,-1 1 0,1-1 0,-1 1 1,0-1-1,0 1 0,0-1 0,0 0 1,-1 1-1,1-1 0,-1 0 0,-1 2-23,2-5 37,1 0-1,-1 1 1,0-1-1,1 0 1,-1 0 0,1 0-1,-1 0 1,1 0-1,-1 0 1,0 0-1,1 0 1,-1 0 0,1 0-1,-1 0 1,0 0-1,1-1 1,-1 1-1,1 0 1,-1 0-1,1 0 1,-1-1 0,1 1-1,-1 0 1,1-1-1,-1 1 1,1-1-1,-1 1 1,1 0-1,0-1 1,-1 1 0,1-1-1,0 1 1,-1-1-1,1 1 1,0-1-1,0 1 1,-1-1 0,1 1-1,0-1 1,0 0-1,0 1 1,0-1-1,0 1 1,0-1-1,0 0-36,-12-29 663,12 30-658,-3-11 60,1 0 0,0 0 0,1 0 0,0 0 1,1 0-1,1 0 0,-1 0 0,2 0 0,-1 0 0,2 0 0,-1 0 1,1 0-1,1 1 0,0 0 0,1 0 0,1-2-65,14-27 32,2 1 0,1 2 1,15-16-33,-35 48-47,0 0-1,0-1 1,1 1 0,-1 0 0,1 1 0,0-1 0,1 1 0,-1 0 0,1 0 0,-1 0-1,1 0 1,0 1 0,0 0 0,0 0 0,1 0 47,-2 1-581,0 0 0,-1 1 0,1 0 0,0 0 1,-1 0-1,1 0 0,0 0 0,-1 1 0,4 0 581,18 8-4224</inkml:trace>
  <inkml:trace contextRef="#ctx0" brushRef="#br0" timeOffset="16458.67">22206 5726 2665,'60'60'2668,"-59"-59"-2359,1 1 0,-1-1 0,0 1 0,0 0 0,0 0 0,0 0 0,0-1 0,0 1 0,0 0 0,-1 0 0,1 0 0,-1 0 0,0 0 0,1 0 0,-1 0 0,0 0 0,0 0 0,0 1 0,0-1 0,-1 0-1,1 0 1,0 0 0,-1 0 0,0 0 0,0 1-309,-1 7 1462,-9 161 6264,14-212-3938,16-62-3377,-18 100-409,-1 0-1,1 0 1,0 0-1,0 0 1,1 0-1,-1 1 1,1-1 0,-1 0-1,1 1 1,0-1-1,0 1 1,0-1-1,0 1 1,0 0-1,1 0 1,-1 0-1,1 0 1,-1 0-1,1 1 1,0-1-1,-1 1 1,1-1-1,0 1 1,0 0 0,0 0-1,0 1 1,0-1-1,2 0-1,10 0-12,-1 1 1,1 0-1,-1 0 0,0 2 0,13 2 12,13 1 15,-36-5-28,32 3-200,0-2 0,0-2 0,17-2 213,-43 2-12,0 0 1,0-1-1,-1-1 0,1 1 1,0-1-1,-1-1 0,0 0 1,0 0-1,0-1 0,0 0 1,-1-1-1,0 0 0,0 0 1,-1 0-1,1-2 12,-7 8 1,0-1 1,-1 0-1,1 0 0,0 1 0,-1-1 1,1 0-1,-1 0 0,1 1 0,-1-1 1,0 0-1,1 0 0,-1 0 1,0 0-1,1 0 0,-1 0 0,0 0 1,0 1-1,0-1 0,0 0 0,0 0 1,0 0-1,0 0 0,0 0 0,0 0 1,-1 0-1,1 0 0,0 0 0,-1 0 1,1 1-1,0-1 0,-1 0 0,1 0 1,-1 0-1,1 1 0,-1-1 1,0 0-1,1 1 0,-1-1 0,0 0 1,1 1-1,-1-1 0,0 1 0,0-1 1,0 1-1,1-1 0,-1 1 0,0 0 1,0-1-1,0 1 0,0 0 0,0 0-1,-4-3 1,-1 1-1,1 0 1,-1 1 0,0-1-1,1 1 1,-1 0-1,-3 1 0,2 0 0,0 1 0,0 0-1,1 0 1,-1 1 0,0 0 0,1 0 0,-1 1-1,1 0 1,0 0 0,0 0 0,0 1-1,0 0 1,0 0 0,1 0 0,0 1 0,0 0-1,0 0 1,0 0 0,1 0 0,0 1-1,0 0 1,1 0 0,-1 0 0,1 0 0,0 0-1,1 1 1,-1 2 0,0-1 15,0 0-1,1 1 0,0-1 1,0 1-1,0 0 1,2-1-1,-1 1 1,1 0-1,0 0 1,1-1-1,-1 1 1,2 0-1,0-1 0,0 1 1,0-1-1,1 1 1,0-1-1,1 0 1,0 0-1,0 0 1,3 3-15,-3-7 9,0-1 1,0 1 0,0-1 0,0 0 0,0-1 0,1 1 0,-1-1 0,1 0 0,0 0 0,0 0 0,0 0-1,0-1 1,0 0 0,0 0 0,0-1 0,0 1 0,0-1 0,1 0 0,-1 0 0,0-1 0,0 0 0,0 1-1,0-2 1,2 0-10,14-2 8,-1-2 0,0-1-1,0 0 1,0-2 0,5-3-8,-10 4-58,0 0 0,0-2 0,-1 1 1,-1-2-1,0 0 0,8-8 58,-18 16-3,1-1 0,-1 1 0,0 0-1,-1-1 1,1 0 0,0 1 0,-1-1 0,0 0-1,0 0 1,0 0 0,-1-1 0,1 1-1,-1 0 1,0-1 0,0 1 0,0-1-1,-1 1 1,0-1 0,0 1 0,0-1 0,0 1-1,-1-1 1,1 1 0,-1 0 0,0-1-1,-1 1 1,0-3 3,2 7 27,0-1-1,-1 0 0,1 0 1,0 1-1,-1-1 0,1 0 1,0 1-1,-1-1 1,1 0-1,-1 1 0,1-1 1,-1 1-1,1-1 1,-1 1-1,0-1 0,1 1 1,-1-1-1,1 1 0,-1 0 1,0-1-1,0 1 1,1 0-1,-1-1 0,0 1 1,0 0-1,0 0-26,1 0 25,-1 1 0,1-1 0,-1 0-1,1 1 1,0-1 0,-1 1 0,1-1 0,0 1 0,0 0-1,-1-1 1,1 1 0,0-1 0,0 1 0,0-1 0,-1 1 0,1 0-1,0-1 1,0 1 0,0-1 0,0 1 0,0 0 0,0-1-1,1 1 1,-1-1 0,0 1 0,0 0 0,0-1 0,0 1-1,1-1 1,-1 1 0,0-1 0,1 1 0,-1 0-25,5 12 29,1 0 1,0-1-1,1 0 0,0 0 1,1 0-1,1-1 1,-1 0-1,2-1 0,-1 0 1,10 8-30,-13-13-105,0 0 1,-1-1-1,1 1 1,1-1-1,-1-1 1,1 1-1,-1-1 1,1 0-1,0 0 1,0-1-1,1 0 1,-1 0-1,0-1 1,1 0-1,-1 0 1,0-1-1,1 0 1,-1 0-1,1 0 1,-1-1-1,4-1 105,15-10-3076,2-19-5729,-11 9 2483</inkml:trace>
  <inkml:trace contextRef="#ctx0" brushRef="#br0" timeOffset="17174.8">23311 5860 2793,'7'-28'620,"-1"7"3636,-1 0 0,-1 0 0,-1-1-1,-1-1-4255,-2 23 646,0 0-71,1 24 1101,-1 23-1359,3 59 49,-2-96-342,0 0 0,1 0 0,0-1 0,1 1 0,0 0 0,0-1 0,1 1 0,4 5-24,-6-11 62,1 0 0,-1 0 0,1 0 0,0 0 0,1-1 0,-1 1 0,0-1 0,1 0 0,0 0 0,0 0 0,0-1 0,4 3-62,-2 8 311,1 5-920,-2-10-3121,-4-6 226</inkml:trace>
  <inkml:trace contextRef="#ctx0" brushRef="#br0" timeOffset="18561.49">23712 5827 4553,'-13'-10'8359,"3"8"-3297,8 3-4931,1 0-1,-1 0 0,1 1 0,0-1 0,0 0 0,-1 1 0,1-1 0,0 1 0,0-1 0,0 1 0,0 0 0,1-1 0,-1 1 0,0 0 1,1 0-1,-1 0 0,1 0-130,-5 15 209,0 1 1,1-1 0,1 1-1,1 0 1,1 0 0,0 0-1,2 0 1,0 0-1,0 0 1,5 15-210,0-27 734,0-16-125,5-21 318,-10 28-806,20-90 1385,-15 61-1229,1 0-1,2 0 0,1 1 1,2-2-277,-9 25 17,1 0 0,0 0 0,0 1 1,1-1-1,0 1 0,0 0 0,1 0 1,0 1-1,0 0 0,1 0 0,0 0 1,-1 1-1,2 0 0,-1 0 0,1 1 1,0 0-1,0 0-17,-2 1-589,0 2 1,-1-1 0,1 1-1,0 0 1,0 0-1,0 1 1,0-1-1,4 1 589,27 1-3626</inkml:trace>
  <inkml:trace contextRef="#ctx0" brushRef="#br0" timeOffset="20230.44">23590 5819 1144,'-18'-20'797,"14"15"-343,-1 0-1,1 0 0,0 0 1,0 0-1,0-1 0,1 0 0,-1-1-453,2-7 8061,11 13-3624,-8 1-4268,1 1 0,0 0 0,-1 0 0,1-1 0,0 1 0,-1 0 1,1 0-1,-1 1 0,0-1 0,1 0 0,-1 0 0,0 1 0,0-1 0,0 1 0,1-1-169,8 18 290,0 1 1,-2 0-1,0 0 0,-1 1 0,-1 0 0,0 0 0,1 22-290,-3-27 165,-2 1 0,0 0-1,0 0 1,-2 0 0,0 0-1,-1 0 1,-1 0-1,0 0 1,-4 12-165,5-21-1642,2-8-533</inkml:trace>
  <inkml:trace contextRef="#ctx0" brushRef="#br0" timeOffset="23043.8">21969 7085 5801,'18'-19'2556,"-18"18"185,-24 33 3799,5-1-5175,6 2-929,1 1 0,1 0 1,2 1-1,2-1 0,1 2 1,-1 21-437,1 55 348,6 50-348,1-73 216,24-351 996,-19 142-1172,11-100 464,-14 207-156,1 15-142,5 22-94,-6-14-130,1 3 29,2 5-8,0 0 1,1 0-1,0-1 1,2 0-1,5 8-3,-13-22 6,1 0-1,-1-1 0,1 1 0,0 0 0,0-1 0,0 0 1,0 1-1,0-1 0,1 0 0,-1 0 0,0 0 1,1-1-1,0 1 0,-1-1 0,1 1 0,0-1 1,0 0-1,0 0 0,0 0 0,0 0 0,0-1 1,0 1-1,0-1 0,0 0 0,0 1 0,0-1 1,1-1-1,-1 1 0,0 0 0,0-1 0,0 0 1,0 0-1,0 0 0,0 0 0,-1 0 0,1 0 0,0-1 1,0 0-6,7-5 30,1 0 0,-1-2 0,0 1 0,-1-1 0,0-1 0,0 0 0,-1 0 0,2-3-30,55-90 146,-56 87-128,0 1-2,-1 2-5,0 0 1,-1 0-1,0 0 1,-1-1 0,-1 1-1,0-2 1,0 1-1,-2 0 1,2-11-12,-20 61-115,7-3 146,3 1-1,0 0 1,2 1-1,2-1 1,2 18-31,0-31 14,1 0 0,1-1 0,1 1 0,0-1 1,2 0-1,1 0 0,0-1 0,1 0 0,9 14-14,-15-28 49,1 0 1,1-1-1,-1 1 0,1-1 1,0 0-1,0 0 0,0 0 1,0-1-1,1 1 0,-1-1 1,1 0-1,5 2-49,22 3-3398,-22-8 600</inkml:trace>
  <inkml:trace contextRef="#ctx0" brushRef="#br0" timeOffset="23446.64">22788 7220 10386,'-9'-3'763,"1"0"1,-1 1-1,0 0 0,1 1 0,-1 0 0,0 0 1,0 1-1,0 0 0,0 1 0,0 0 0,-7 2-763,10-2 169,-1 1 0,1 0 0,1 0 0,-1 1-1,0 0 1,1 0 0,-1 0 0,1 1 0,0 0 0,0 0-1,0 0 1,1 0 0,-1 1 0,1 0 0,0 0-1,1 0 1,-3 3-169,-1 6 54,0 0 0,0 0-1,1 1 1,1 0 0,1 0-1,0 0 1,1 0 0,0 1-1,2 0 1,-1-1 0,2 1-1,0 0 1,1-1 0,1 1-1,0 0 1,1-1-1,4 11-53,-6-22 7,1-1-1,-1 1 0,1 0 0,0-1 0,0 1 0,0-1 0,1 0 0,0 0 1,-1 0-1,1 0 0,0 0 0,0-1 0,0 1 0,1-1 0,-1 0 0,0 0 1,1 0-1,0 0 0,1 0-6,0 0 14,1-1 0,-1 0 0,1 0 1,-1-1-1,1 0 0,0 1 0,-1-2 0,1 1 0,0-1 1,-1 0-1,1 0 0,3-2-14,6-1 37,0-2 1,-1 0 0,0-1-1,0-1 1,-1 0-1,0 0 1,0-1-1,-1-1 1,4-4-38,-7 5 30,0 0 0,0-1 1,-1-1-1,-1 1 1,0-1-1,0 0 0,-1-1 1,0 0-1,-1 0 1,0 0-1,-1 0 0,-1-1 1,1-4-31,-3 12 12,0-1 1,-1 1-1,1-1 0,-1 1 1,0-1-1,-1 1 0,1-1 1,-1 1-1,-1-1 1,1 1-1,-1 0 0,1 0 1,-1-1-1,-1 1 0,1 0 1,-1 1-1,0-1 1,0 0-1,0 1 0,-1 0 1,0 0-1,1 0 0,-1 0 1,-1 0-1,1 1 1,-1 0-1,1 0 0,-1 0 1,0 0-1,0 1 0,-4-2-12,-1 0 7,1 1 0,-1 0 0,0 0-1,0 1 1,-6-1-7,12 3 36,0-1 0,-1 1 1,1 0-1,-1 0 0,1 0 0,0 1 0,-1-1 1,1 1-1,0 0 0,-1 0 0,1 1 0,0-1 1,-3 3-37,6-3-81,1-1 0,-1 1 0,1 0 0,-1 0 0,1 0 0,-1 0 0,1-1 0,0 1 0,-1 0 0,1 0 0,0 0 0,0 0 0,0 0 0,-1 0 0,1 0 0,0 0 0,0 0 0,1 0 0,-1 0 0,0-1 0,0 1 0,0 0 0,1 0 0,-1 0 0,0 0 0,1 0 0,-1 0 0,1-1 0,-1 1 0,1 0 0,-1 0 0,1-1 0,0 1 0,-1 0 0,1-1 0,0 1 0,-1 0 0,1-1 0,0 1 0,0-1 81,24 19-2699</inkml:trace>
  <inkml:trace contextRef="#ctx0" brushRef="#br0" timeOffset="24496.81">23139 7071 5961,'-15'-2'6242,"-6"2"-60,20 1-6080,1 0-1,-1 0 0,1 0 0,-1-1 0,1 1 0,-1 0 1,1 0-1,0 0 0,0 0 0,-1 0 0,1 0 0,0 0 0,0-1 1,0 1-1,0 0 0,0 0 0,0 0 0,0 0 0,0 0 1,0 0-1,1 0 0,-1 0 0,0 0 0,1 0 0,-1-1 1,0 1-1,1 0 0,0 1-101,6 13 337,1-1 1,0 1 0,1-1-1,1-1 1,1 0 0,-1 0-1,2-1 1,0 0 0,8 5-338,22 26 199,-30-31 0,1 0 0,0 0 0,1-1 0,0-1 0,5 2-199,22 13-5316,-28-18 1520</inkml:trace>
  <inkml:trace contextRef="#ctx0" brushRef="#br0" timeOffset="24899.36">23520 7131 5809,'0'0'4,"-7"-16"8431,3 24-3816,-1 5-4382,4-11-354,-70 178 2417,34-94-1789,5 1 1,3 1-1,1 13-511,27-96 36,0 0-1,0 1 1,0-1 0,1 1-1,0-1 1,0 1-1,0-1 1,1 4-36,-1-8 19,0 0-1,1 0 1,-1 0-1,0-1 1,1 1-1,-1 0 1,0 0-1,1-1 1,-1 1-1,1 0 1,-1-1-1,1 1 1,-1-1-1,1 1 1,0 0-1,-1-1 1,1 0-1,0 1 1,-1-1-1,1 1 1,0-1-1,0 1-18,1-1 53,0 0 0,0 0-1,-1 0 1,1 0-1,0 0 1,0 0 0,0 0-1,-1-1 1,1 1-1,0-1 1,0 1 0,-1-1-1,1 1 1,0-1 0,0 0-53,30-17-3088,4-12 613</inkml:trace>
  <inkml:trace contextRef="#ctx0" brushRef="#br0" timeOffset="25253.72">23746 7217 9362,'1'-21'3963,"-3"24"671,-1 14-1474,2 7-3620,2 117 2215,9 16-1755,-5-80 319,-17-163 600,5 46-792,2 0 0,1 0 1,2-14-128,2 44 70,0 0 0,1 0 0,0 0 0,1 0 0,0 0 0,1 0 0,-1 1 0,2-1 0,0 1 0,0 0 0,0 0 0,1 0 0,1 0 0,-1 1 0,6-5-70,-3 5 7,0 2-1,0-1 1,1 1-1,0 0 1,1 1-1,-1 0 1,1 1-1,0 0 1,0 0-1,0 1 1,1 0-1,9-1-6,-6 2 69,-1 0 1,0 0-1,1 2 0,0 0 1,-1 0-1,1 1 0,-1 1 0,0 0 1,1 1-1,0 0-69,16 13-39,-7 7-3386,-8 6 214</inkml:trace>
  <inkml:trace contextRef="#ctx0" brushRef="#br0" timeOffset="25593.82">23817 7483 11410,'-5'2'3073,"0"-6"1056,2-2-3137,3 6-552,0-2 136,2 1-496,18 1 248,6 1 89,39 11-4554,-44-3 1848</inkml:trace>
  <inkml:trace contextRef="#ctx0" brushRef="#br0" timeOffset="25594.82">23739 7733 6121,'7'28'5025,"1"-17"-800,-1-11 120,5 6-3529,8-6 177,10-2-505,9-4-208,4-1-160,12-9 240,-5 1 72,-1-5 1640,-3 3-6569,-2-9 2817</inkml:trace>
  <inkml:trace contextRef="#ctx0" brushRef="#br0" timeOffset="26289.27">24345 7312 11466,'-10'-29'6022,"5"21"-2924,5 21-1442,11 71-1007,-3 0 0,-5 1 1,-2 0-1,-7 37-649,2-110 277,-1-20 53,-3-27-159,-12-120-65,6-26-106,12 162 1,1 9-3,0 7-3,0 0 1,0 0-1,1 0 0,-1 0 0,1 0 1,0-1-1,0 1 0,0 0 1,0 0-1,1-1 0,-1 1 1,1 0-1,0 0 0,0-1 5,0 5-4,1 0 0,-1 0-1,0 0 1,0 0 0,0 1-1,0-1 1,0 0 0,0 1-1,-1-1 1,1 1 0,0-1-1,-1 1 1,1-1 0,-1 1-1,0 0 1,1-1 4,0 3 12,16 35 127,1 0-1,2-2 1,2 0 0,1-1-1,2-1 1,1-2 0,2 0-1,1-2 1,15 11-139,-38-37 24,0 1-1,0-1 0,1-1 1,0 1-1,0-1 1,0 0-1,0-1 1,1 0-1,0 0 1,-1 0-1,1-1 1,7 1-24,-11-3 18,0 0 0,1 1 0,-1-2 1,0 1-1,0 0 0,1-1 0,-1 0 0,0 0 1,0 0-1,0-1 0,0 1 0,0-1 1,0 0-1,0 0 0,-1 0 0,1-1 0,-1 1 1,1-1-1,-1 0 0,0 0 0,0 0 0,0 0 1,-1-1-1,3-2-18,4-9 42,0 0 0,-1-1 0,-1 0 0,0-1 0,-1 1 0,-1-1 0,-1 0 0,0-1 0,-1 1 0,-1-1 0,0-16-42,-1 5 25,-1-1 0,-2 1-1,-1 0 1,-1 0 0,-2 0 0,-8-26-25,2 29-80,5 17-358,4 12-939,5 0-2939,-1-1 1154</inkml:trace>
  <inkml:trace contextRef="#ctx0" brushRef="#br0" timeOffset="29752.6">25006 7168 3937,'1'-2'533,"0"0"0,1 0 0,-1 0-1,1 1 1,-1-1 0,1 0 0,-1 1 0,1-1 0,0 1 0,0-1 0,0 1 0,0 0 0,0 0 0,0 0 0,0 0-1,2 0-532,-4 1 168,1 0-1,-1 0 0,1 0 1,-1 0-1,1 0 0,-1 0 1,1 0-1,-1 0 0,0 0 0,1 0 1,-1 0-1,1 0 0,-1 1 1,1-1-1,-1 0 0,0 0 1,1 0-1,-1 1 0,1-1 1,-1 0-1,0 1 0,1-1 0,-1 0 1,0 1-1,0-1 0,1 1 1,-1-1-1,0 1-167,3 23 2372,-20 99 738,8-62-2660,2 1 1,2-1-1,4 40-450,2-88 34,-2-7-7,1 0 0,0 0 1,1-1-1,0 1 0,-1 0 0,2 0 1,-1-1-1,1 1 0,0-1 0,0 1 1,2 4-28,-2-14 69,0 0 1,0 1-1,-1-1 1,0 0-1,0 0 1,0 0-1,0 0 1,0-2-70,7-79 399,-2-73-399,0-3 33,-9 92 145,9 106-36,2 0-1,1 0 1,2-1-1,2 0 1,1-1 0,1-1-1,2 0 1,2-1-1,13 17-141,-27-43 27,1 0-1,-1 0 1,2 0 0,-1-1-1,1 0 1,0 0 0,0 0-1,0-1 1,1 0-1,0-1 1,3 2-27,-8-5 18,0 0 0,-1 0 0,1 0 0,0 0-1,-1-1 1,1 1 0,0-1 0,-1 0 0,1 0 0,0 0 0,0 0 0,-1-1-1,1 1 1,0-1 0,0 1 0,-1-1 0,1 0 0,-1 0 0,1 0 0,-1 0-1,1-1 1,-1 1 0,0-1 0,1 1 0,-1-1 0,0 0 0,0 0 0,0 0-1,-1 0 1,1 0 0,0 0 0,-1 0 0,1-1 0,-1 1 0,0-1 0,0 1-1,0-1 1,0 0-18,3-7 44,-1 1-1,0-1 0,0 0 0,-1 0 1,0 0-1,-1 0 0,-1 0 1,1 0-1,-1 0 0,-1-5-43,-4-25 97,-1-1-1,-2-1-96,-7-50 82,13 73-94,0 11-10,1 0 1,0 1-1,1-1 1,0 0 0,0 0-1,0 1 1,1-1 0,1 0-1,-1 1 1,1-1-1,2-3 22,-4 10-17,0 1-1,0-1 0,0 1 0,0 0 1,0-1-1,1 1 0,-1 0 0,0-1 0,0 1 1,1 0-1,-1-1 0,0 1 0,0 0 1,1 0-1,-1-1 0,0 1 0,1 0 1,-1 0-1,0-1 0,1 1 0,-1 0 0,0 0 1,1 0-1,-1 0 0,1 0 0,-1-1 1,0 1-1,1 0 0,-1 0 0,0 0 1,1 0-1,-1 0 0,1 0 0,-1 0 1,0 1-1,1-1 0,-1 0 0,1 0 0,-1 0 1,0 0-1,1 0 0,-1 0 0,0 1 1,1-1-1,-1 0 0,0 0 0,1 1 1,-1-1-1,0 0 0,1 0 0,-1 1 0,0-1 18,18 22-2762,-14-14 846,14 18-1569</inkml:trace>
  <inkml:trace contextRef="#ctx0" brushRef="#br0" timeOffset="30408.33">25623 7173 2905,'35'-55'3062,"-34"55"-2637,-1-1 1,1 1-1,-1-1 0,1 1 1,-1-1-1,0 0 1,1 1-1,-1-1 1,1 0-1,-1 0 1,0 1-1,0-1 1,1 0-1,-1 0 1,0 1-1,0-1 0,0 0 1,0 0-1,0 1 1,0-1-1,0 0 1,0 0-1,0 0 1,-1 1-1,1-1 1,0 0-426,-4 4 4120,1 8-4310,-1 60 1283,3 1 1,3 0-1,3-1 0,14 65-1093,-46-237 1022,-7-28-932,31 112-82,0 0 1,1 0-1,1 0 0,1-1 0,0 1 1,2-10-9,0 19-5,0 0 1,1 0 0,0 0 0,0 1-1,1-1 1,-1 1 0,2 0 0,-1 0-1,1 0 1,0 0 0,0 1 0,1 0-1,0 0 1,0 0 0,1 1 0,-1 0-1,1 0 1,0 1 0,0 0 0,1 0-1,-1 0 1,8-1 4,16-7-30,-1 2-1,1 1 1,0 2 0,1 1-1,9 0 31,1 0 52,2 2-1,-1 2 1,0 1-1,1 3 1,37 6-52,-76-8-26,-1 1 1,1 0 0,-1 0-1,0 1 1,1-1 0,-1 1 0,4 2 25,-7-3-148,0-1-1,0 1 1,0 0 0,0-1 0,-1 1 0,1 0 0,0 0 0,-1 0 0,1-1 0,0 1 0,-1 0 0,1 0 0,-1 0 0,1 0 0,-1 0 0,0 0 0,1 0 0,-1 1 0,0-1 0,0 0 0,1 0 0,-1 0 0,0 0 0,0 0 0,-1 0 0,1 0 0,0 0-1,0 1 1,0-1 0,-1 0 0,1 0 0,0 0 0,-1 0 0,1 0 0,-1 0 148,-15 26-4287</inkml:trace>
  <inkml:trace contextRef="#ctx0" brushRef="#br0" timeOffset="30817.08">25671 7386 10546,'5'-4'3009,"13"-6"968,11-1-3057,21 1-88,1 0-248,3-1-248,-8 3-224,-1 4 96,-12 4 200,-8 4 2081,-10 4-6570,-11 11 3113</inkml:trace>
  <inkml:trace contextRef="#ctx0" brushRef="#br0" timeOffset="31165.88">25660 7753 12563,'-18'16'4593,"-1"-11"872,11-5-3345,11-1-359,9-2-521,17 2-256,10-1-432,21-8-136,7 0-176,9-1-48,-8 0-104,10-1 8,-11 4-16,0 0 433,-13 1-17,-4 0-6562,-21-7 2578</inkml:trace>
  <inkml:trace contextRef="#ctx0" brushRef="#br0" timeOffset="40181.84">22180 8612 4601,'-37'-63'2410,"36"62"-2241,0-1 1,0 1-1,0 0 1,0 0-1,0 0 1,0-1-1,0 1 0,0 0 1,-1 1-1,1-1 1,0 0-1,-1 0 1,1 0-1,0 1 1,-1-1-1,1 1 0,-1-1 1,1 1-1,-1 0 1,1-1-1,-1 1 1,1 0-1,-1 0 1,1 0-1,-1 0 0,0 0 1,1 1-1,-1-1 1,1 0-1,-1 1 1,1-1-1,-1 1-169,-3 1 481,-1 1-1,1 0 1,0 0 0,0 1-1,0-1 1,-3 4-481,2-2 472,-12 11 149,1 0 0,0 1 0,1 1 0,1 0 0,1 1 0,1 1 0,1 0 0,0 1 0,2 0 0,-7 16-621,17-36 9,-1 1-1,0-1 1,1 0-1,-1 1 1,0-1-1,1 1 0,0-1 1,-1 1-1,1-1 1,0 1-1,0-1 1,0 1-1,0-1 1,0 1-1,0-1 1,0 1-1,0-1 0,1 1 1,-1-1-1,1 1 1,-1-1-1,1 1 1,-1-1-1,1 0 1,0 1-1,0-1 0,0 0 1,0 1-1,-1-1 1,2 0-1,-1 0 1,0 0-1,0 0 1,0 0-1,0 0 0,1-1 1,-1 1-1,0 0 1,1 0-1,-1-1 1,1 1-1,-1-1 1,1 1-1,-1-1 0,1 0 1,-1 0-1,1 0 1,-1 0-1,2 0-8,7 1 9,0 0-1,1-1 0,-1-1 1,0 0-1,0 0 0,9-3-8,5-3 31,0 0-1,0-2 1,0-1-1,-1-1 1,13-8-31,-23 11 30,1 0 0,-2-1 0,1-1-1,-1 0 1,-1 0 0,0-1 0,0 0 0,-1-1 0,5-10-30,-13 21 10,-1-1-1,0 0 1,0 1 0,0-1 0,0 0 0,0 0-1,0 0 1,0 0 0,-1 0 0,1 0-1,-1 0 1,1 0 0,-1 0 0,0 0 0,0 0-1,0 0 1,0 0 0,0-1 0,-1 1 0,1 0-1,0 0 1,-1 0 0,0 0 0,1 0-1,-1 0 1,0 0 0,0 1 0,0-1 0,0 0-1,-1 0 1,1 1 0,0-1 0,-1 1-1,0-2-9,-1 1 15,-1 0 1,1-1-1,-1 2 0,0-1 0,1 0 0,-1 1 0,0-1 0,0 1 0,0 0 0,0 1 0,0-1 0,0 1 0,0-1 0,0 1 0,0 0 0,0 1 0,-2-1-15,6 0-39,0 0-1,0 0 1,-1 0 0,1 0-1,0 0 1,0 0-1,0 0 1,-1 0 0,1 0-1,0 0 1,0 0 0,-1 1-1,1-1 1,0 0 0,0 0-1,0 0 1,0 0-1,-1 0 1,1 0 0,0 0-1,0 1 1,0-1 0,0 0-1,-1 0 1,1 0 0,0 0-1,0 1 1,0-1 0,0 0-1,0 0 1,0 0-1,0 1 1,-1-1 0,1 0-1,0 0 1,0 0 0,0 1-1,0-1 1,0 0 0,0 0-1,0 1 1,0-1-1,0 0 1,0 0 0,0 0-1,0 1 1,0-1 0,1 0-1,-1 0 1,0 0 0,0 1-1,0-1 1,0 0-1,0 0 1,0 0 0,0 1-1,1-1 1,-1 0 0,0 0-1,0 0 1,0 0 0,0 0-1,1 1 1,-1-1-1,0 0 1,0 0 0,0 0-1,1 0 40,11 10-2424</inkml:trace>
  <inkml:trace contextRef="#ctx0" brushRef="#br0" timeOffset="40669.14">22635 8327 6721,'-7'3'4167,"7"-3"-3912,-1 0 0,0 0 0,1 0 0,-1 0 0,0 0 0,1 0 0,-1 1 0,1-1 0,-1 0 0,0 0 0,1 1 0,-1-1 0,1 0 0,-1 1 0,1-1 0,-1 0 0,1 1 0,-1-1 0,1 1 0,0-1 0,-1 1 0,1-1 0,-1 1 0,1-1 0,0 1 0,-1 0-255,-122 264 3532,25-53-2616,-87 174 439,174-364-1327,2-1 1,1 1-1,1 0 0,-1 8-28,6-25 19,0 1 1,1 0-1,0 0 0,0 0 0,1 0 0,0 0 0,0 0 1,0 0-1,1 0 0,0 0 0,0 0 0,0 0 0,1 0 1,0-1-1,0 1 0,0 0 0,1-1 0,-1 0 0,2 1-19,-3-4-268,1 0 0,-1-1 0,1 1 0,-1-1-1,1 0 1,0 0 0,0 1 0,-1-1-1,1 0 1,0 0 0,0-1 0,0 1 0,0 0-1,0-1 1,0 1 0,0-1 268,18 1-3360</inkml:trace>
  <inkml:trace contextRef="#ctx0" brushRef="#br0" timeOffset="41028.02">22630 9152 6841,'-5'-1'869,"1"0"0,-1 0 0,1 0 0,-1 1 0,0 0 0,1 0 0,-1 0 0,0 0 0,-2 2-869,0-1 357,1 2 0,0-1 0,0 1 0,1 0 1,-1 0-1,1 0 0,-1 1 0,1 0 0,0 0 0,-2 3-357,3-3 152,0 0-1,-1 0 1,2 1-1,-1 0 1,1 0-1,-1 0 1,1 0-1,1 0 1,-1 1-1,1-1 1,0 1 0,0 0-1,0 0 1,1-1-1,-1 7-151,2-10 16,0 0 0,0 0 0,0 0 0,0 0 0,1 0 0,-1 0 0,0 0-1,1 0 1,0 0 0,-1 0 0,1 0 0,0 0 0,0 0 0,0 0 0,0-1 0,0 1 0,0 0 0,1-1 0,0 2-16,0-1 1,1-1 0,0 1 0,-1-1 0,1 1 0,0-1 1,-1 0-1,1 0 0,0 0 0,0-1 0,0 1 0,0-1 1,0 1-1,0-1 0,0 0 0,0 0 0,0 0 0,2-1-1,2 0 14,0 1-1,-1-1 0,1-1 1,-1 1-1,0-1 0,1 0 1,-1-1-1,0 0 0,0 0 1,0 0-1,-1 0 0,1-1 1,-1 0-1,0 0 0,0 0 1,0-1-1,-1 0 0,1 0 1,-1 0-1,0 0 1,-1-1-1,1 0 0,-1 1 1,0-1-1,1-4-13,-4 8 43,0 0 1,0 1-1,-1-1 1,1 0-1,0 0 1,-1 0-1,1 0 1,-1 0-1,1 1 1,-1-1-1,0 0 0,0 0 1,0 1-1,0-1 1,0 1-1,0-1 1,0 1-1,-1-1 1,1 1-1,0 0 1,-1 0-1,1-1 1,-1 1-1,0 0 0,1 0 1,-1 1-1,0-1 1,1 0-1,-1 0 1,0 1-1,0-1 1,0 1-1,0 0-43,-1-2-99,0 1 0,0 0 0,0 1 1,0-1-1,0 0 0,0 1 0,0 0 0,0 0 0,0 0 0,0 0 0,0 0 0,0 0 0,0 1 0,0 0 1,0-1-1,0 1 0,0 0 0,0 0 0,1 1 0,-1-1 0,-1 1 99,-2 8-2251</inkml:trace>
  <inkml:trace contextRef="#ctx0" brushRef="#br0" timeOffset="42077.18">23765 9016 5769,'20'9'771,"-7"-1"2457,-32 2 564,10-6-3142,-199 101 6595,195-98-6961,-4 2 119,0 1 0,1 1 0,-10 8-403,22-17 41,0 1 0,1 1-1,-1-1 1,1 0-1,0 1 1,0-1-1,1 1 1,-1 0-1,1 0 1,-1 0 0,1 1-1,1-1 1,-1 0-1,0 1 1,1-1-1,0 1 1,0-1-1,0 1-40,1-3 6,0 0 0,0-1-1,0 1 1,1 0-1,-1-1 1,0 1 0,1 0-1,-1-1 1,1 1-1,-1-1 1,1 1 0,0 0-1,-1-1 1,1 0-1,0 1 1,0-1 0,0 1-1,0-1 1,1 0-1,-1 0 1,0 0-1,0 0 1,1 0 0,-1 0-6,3 1 5,-1 0-1,1 0 1,0-1 0,0 0 0,-1 0 0,1 0 0,0 0-1,0 0 1,0-1 0,2 0-5,7 1 10,-1-2 0,1 0 0,-1 0 0,0-1 0,0-1 0,7-2-10,-3 0 25,0-2-1,0 0 1,-1-1-1,0 0 1,-1-1-1,0-1 1,0-1-1,-1 0 1,0 0 0,-1-1-1,0-1 1,-1 0-1,-1 0 1,0-1-1,0-1 1,-2 0-1,3-5-24,1-6 35,-1-1 0,-1-1-1,-1 0 1,-2 0-1,0-1 1,-2 0-1,-2 0 1,0 0-1,-2-21-34,-14-233 182,38 421 704,-22-61-361,-5 52-525,0-67 280,2 1 0,3-1 0,3 8-280,0-41-3780,0-9 578</inkml:trace>
  <inkml:trace contextRef="#ctx0" brushRef="#br0" timeOffset="42424.25">24259 8566 11787,'-25'-18'2792,"0"2"945,6 32-3409,8-8-264,6 7-88,9 7 824,4 1-840,11 7-3689,1-1 1769</inkml:trace>
  <inkml:trace contextRef="#ctx0" brushRef="#br0" timeOffset="42758.06">24487 8987 10154,'-24'21'4184,"14"-11"-190,31-13-2958,10-5-941,0-1 0,0-2 0,-1-1 0,0-1 0,-1-2 0,23-15-95,-51 29 3,-1 1 0,0 0 0,1 0 0,-1 0 0,1 0 1,-1 0-1,0-1 0,1 1 0,-1 0 0,1 0 0,-1-1 1,0 1-1,1 0 0,-1 0 0,0-1 0,0 1 0,1 0 1,-1-1-1,0 1 0,0-1 0,1 1 0,-1 0 0,0-1 0,0 1 1,0-1-1,0 1 0,0 0 0,0-1 0,1 1 0,-1-1 1,0 1-1,0-1 0,0 1 0,-1 0 0,1-1 0,0 1 1,0-1-4,-17-2 253,-26 8 370,20 4-344,0 1 1,1 2-1,1 0 0,0 1 0,0 1 0,1 1 1,1 0-1,1 2 0,0 0 0,1 1 0,0 3-279,14-17 60,0-1 0,0 1 0,0 0 0,1 0 0,0 1 0,0-1-1,0 0 1,0 1 0,1-1 0,0 1 0,0 0 0,0-1 0,0 1-1,1 0 1,-1-1 0,1 1 0,1 0 0,-1 0 0,0-1-1,1 1 1,0 0 0,1 2-60,1-2 35,-1 0 0,1 1 1,0-1-1,1-1 0,-1 1 0,1 0 0,0-1 0,0 1 0,0-1 0,1 0 0,0-1 1,-1 1-1,1-1 0,1 0 0,-1 0 0,0-1 0,5 2-35,3 1 60,0 0-1,0-1 1,1-1-1,-1 0 1,1-1-1,0 0 1,-1-1-1,1-1 0,0 0 1,0-1-60,51-8-4654,-24 1 905</inkml:trace>
  <inkml:trace contextRef="#ctx0" brushRef="#br0" timeOffset="43128.93">24892 9054 8266,'-15'-10'9755,"28"28"-6502,-8-7-3158,0-1-1,0 0 1,1 0 0,0 0-1,1-1 1,0 0 0,0 0-1,1 0 1,1-1 0,-1-1-1,2 1-94,-10-7 19,0-1 0,1 1-1,-1-1 1,0 1-1,1-1 1,-1 1-1,1-1 1,-1 0-1,1 1 1,-1-1-1,0 0 1,1 1-1,-1-1 1,1 0 0,-1 0-1,1 1 1,0-1-1,-1 0 1,1 0-1,-1 0 1,1 0-1,-1 0 1,1 0-1,-1 0 1,1 0 0,0 0-1,-1 0 1,1 0-1,-1 0 1,1 0-1,-1 0 1,1-1-1,-1 1 1,1 0-1,-1 0 1,1-1 0,-1 1-1,1 0 1,-1 0-1,1-1 1,-1 1-1,1-1 1,-1 1-1,0 0 1,1-1-1,-1 1 1,0-1-1,1 1 1,-1-1 0,0 0-19,0-36 2228,-2 11-2263,2 13 98,0 0 1,1 0-1,0-1 0,1 1 0,1 0 1,0 0-1,4-9-63,-6 18-18,1-1-1,0 1 1,0 0 0,1 0-1,-1 0 1,1 0 0,0 1-1,0-1 1,0 1 0,0 0-1,0-1 1,1 1 0,0 1-1,-1-1 1,1 1 0,0-1 0,0 1-1,1 0 1,-1 0 0,0 1-1,1 0 1,-1-1 0,1 1-1,-1 1 1,1-1 0,4 0 18,45 3-9418,-27-4 3043</inkml:trace>
  <inkml:trace contextRef="#ctx0" brushRef="#br0" timeOffset="43958.11">25422 8953 7498,'0'10'811,"0"0"1,0-1 0,-1 1 0,0 0 0,-1 0-1,0-1 1,-1 1 0,1-1 0,-2 0 0,0 0 0,0 1-812,-32 94 5462,35-118-1257,5-26-4093,-1 26-52,0 0 1,1 1 0,0-1-1,1 1 1,0 0-1,5-7-60,-8 15 3,1 1 0,0-1 0,0 1 0,1 0 0,-1 0 0,1 0 0,0 0-1,0 1 1,0-1 0,0 1 0,1 0 0,-1 1 0,1-1 0,0 1 0,0 0 0,0 0 0,0 0 0,0 0-1,0 1 1,5-1-3,2 1 0,1 0 0,-1 1 0,1 0 0,10 3 0,10 2-2861,0 2 1,9 4 2860,-20-4-1653,0-2 0,0 0 0,1-1 0,0-2 0,0 0 0,3-1 1653,21-8-25,-38 5 959,0 0 0,0-1 0,0-1 0,-1 1 0,1-1 0,-1-1 0,0 1 0,0-1 0,0-1 0,-1 1 0,1-2-934,-8 6 39,0 1 1,0 0-1,0 0 1,0-1-1,0 1 1,-1 0-1,1 0 1,0 0-1,0-1 1,0 1-1,0 0 1,-1 0-1,1-1 1,0 1-1,0 0 1,0 0-1,-1 0 1,1 0-1,0 0 0,0-1 1,0 1-1,-1 0 1,1 0-1,0 0 1,-1 0-1,1 0 1,0 0-1,0 0 1,-1 0-1,1 0 1,0 0-1,0 0 1,-1 0-1,1 0 1,0 0-1,0 0 1,-1 0-1,1 0 1,0 0-1,0 0 1,-1 1-1,1-1 1,0 0-1,0 0 1,-1 0-1,1 0 0,0 0 1,0 1-40,-24 5 233,1 1 0,0 1 1,0 1-1,1 2 0,0 0 0,0 1 1,2 1-1,0 1 0,0 0 0,0 3-233,17-15 16,1 0 0,0 0 0,0-1-1,1 1 1,-1 0 0,0 1 0,0-1 0,1 0-1,0 0 1,-1 1 0,1-1 0,0 1-1,0-1 1,0 1 0,1-1 0,-1 1-1,0 0 1,1-1 0,0 1 0,0 0-1,0 0 1,0-1 0,0 1 0,0 0-16,1 0 3,1-1 0,-1 1 1,0-1-1,1 1 0,0-1 0,-1 0 1,1 1-1,0-1 0,0 0 1,1 0-1,-1 0 0,0-1 1,0 1-1,1 0 0,-1-1 0,1 0 1,0 0-1,-1 1 0,1-1 1,0-1-1,0 1 0,-1 0-3,15 3 19,-1 0 1,1-1-1,-1-1 0,1 0 0,0-1 1,0-1-1,0-1 0,0 0 0,-1-1 0,15-4-19,-18 4-210,-1-2 1,1 0-1,0-1 0,-1 0 0,0 0 0,0-1 0,-1-1 0,0 0 0,0-1 0,-1 0 0,1-1 0,-2 0 0,1 0 0,-1-1 210,-5 4-207,-1 1 0,1-1 0,-1 1 0,0-1 0,-1 0 0,3-6 207,-5 12 7,1-1 0,-1 0 0,0 0 0,1 0 1,-1 1-1,0-1 0,1 0 0,-1 0 0,0 0 0,0 0 0,0 0 0,1 0 0,-1 0 0,0 0 1,-1 0-1,1 1 0,0-1 0,0 0 0,0 0 0,0 0 0,-1 0 0,1 0 0,0 0 0,-1 0 1,1 1-1,-1-1 0,1 0 0,-1 0 0,1 1 0,-1-1 0,1 0 0,-1 1 0,0-1 0,0 0 1,1 1-1,-1-1 0,0 1 0,0-1 0,1 1 0,-1-1 0,0 1 0,0 0 0,0 0 0,0-1 1,0 1-1,0 0 0,0 0 0,0 0 0,1 0 0,-2 0-7,2 0 50,-1 1 1,1-1-1,0 1 0,-1-1 1,1 1-1,-1-1 0,1 1 0,0-1 1,0 1-1,-1-1 0,1 1 1,0 0-1,0-1 0,0 1 0,-1-1 1,1 1-1,0 0 0,0-1 1,0 1-1,0 0 0,0-1 0,0 1 1,0 0-1,1-1 0,-1 1 1,0-1-1,0 1 0,0 0 0,1 0-50,5 26 165,-3-18-112,0 1 0,0-1 0,1-1 0,0 1 0,0 0 0,1-1 0,1 0 0,1 2-53,-4-7 32,0 1 0,0-1 0,0 0 0,1 0-1,-1 0 1,1 0 0,0-1 0,0 1 0,0-1 0,0 0 0,0 0 0,0-1-1,1 1 1,-1-1 0,1 0 0,-1 0 0,1 0 0,-1-1 0,1 0 0,2 0-32,1 0 3,0-1 0,-1 0 0,1 0 0,-1-1 1,0 0-1,1-1 0,-1 1 0,0-1 0,0-1 0,-1 1 1,1-1-4,28-20-3872,-7-4 922</inkml:trace>
  <inkml:trace contextRef="#ctx0" brushRef="#br0" timeOffset="44402.3">26461 8999 5745,'34'-58'4116,"-31"38"-489,-3 21-3513,0-1 1,0 0-1,0 0 1,0 0 0,0 0-1,0 0 1,0 0-1,0 0 1,0 0 0,0 0-1,0 1 1,0-1 0,0 0-1,0 0 1,0 0-1,0 0 1,0 0 0,0 0-1,-1 0 1,1 0-1,0 0 1,0 0 0,0 0-1,0 1 1,0-1 0,0 0-1,0 0 1,0 0-1,0 0 1,0 0 0,0 0-1,-1 0 1,1 0-1,0 0 1,0 0 0,0 0-1,0 0 1,0 0 0,0 0-1,0 0 1,0 0-1,0 0 1,-1 0 0,1 0-1,0 0 1,0 0 0,0 0-1,0 0 1,0 0-1,0 0 1,0 0 0,0 0-1,0 0 1,-1 0-1,1 0 1,0-1 0,0 1-1,0 0 1,0 0 0,0 0-1,0 0 1,0 0-1,0 0-114,0 9 151,-1 15 114,1-1-1,2 1 1,0-1-1,1 0 1,1 0-1,6 18-264,4-12-8,-6-19 548,-5-15 2127,-3-4-2486,1-1 0,1 0 0,0 1 0,0-1 0,0 1 0,1 0-1,3-7-180,2-6 201,-4 11-119,-1 0-1,1 0 1,1 0-1,0 1 0,0 0 1,1 0-1,0 0 1,1 1-1,0 0 1,0 0-1,1 1 0,0 0 1,1 0-1,1 0-81,4-1 24,0 0-1,1 1 1,0 1-1,0 0 1,1 2-1,0-1 0,0 2 1,0 0-1,2 1-23,88-11 110,-38 15-4435,-25 4 817</inkml:trace>
  <inkml:trace contextRef="#ctx0" brushRef="#br0" timeOffset="46219.86">22291 10247 4425,'-3'-2'649,"1"0"1,-1 0-1,0 0 1,1 0-1,-1 1 1,0-1-1,0 1 1,0 0-1,0 0 1,0 0-1,0 0 1,-1 0-1,-1 0-649,-3 1 764,0-1-1,0 1 1,1 0-1,-1 1 1,-7 1-764,-6 2 940,1 2 1,-1 0-1,-15 7-940,24-8 241,7-4-175,0 1-1,0 0 1,0 0-1,0 0 1,0 0-1,1 1 0,-1 0 1,1 0-1,-1 1 1,1-1-1,0 1 1,-1 1-66,5-5 1,0 1 1,0-1 0,0 1-1,0-1 1,0 1-1,0-1 1,0 1 0,0-1-1,0 1 1,0-1 0,1 1-1,-1-1 1,0 1 0,0-1-1,0 1 1,1-1-1,-1 1 1,0-1 0,1 0-1,-1 1 1,0-1 0,1 1-1,-1-1 1,0 0-1,1 1 1,-1-1 0,1 0-1,-1 0 1,0 1 0,1-1-1,-1 0 1,1 0-1,-1 0 1,1 1 0,-1-1-1,1 0 1,-1 0 0,1 0-1,-1 0 1,1 0-2,26 6 5,-24-6-2,28 6 10,0 1 0,0 2 0,23 9-13,-47-16 0,0 1-1,0 0 1,0 0-1,-1 1 1,0 0-1,0 0 1,0 1-1,0-1 1,0 1-1,-1 0 1,0 1-1,0-1 1,0 1-1,-1 0 0,0 0 1,0 1-1,-1-1 1,1 1-1,-1 1 1,-2-5 15,0 1-1,0-1 0,0 1 0,-1-1 0,0 1 0,1-1 0,-1 1 0,0-1 1,-1 1-1,1-1 0,-1 1 0,1-1 0,-1 0 0,0 1 0,0-1 0,-1 0 0,1 1 1,-1-1-1,1 0 0,-3 2-14,0 0 107,0-1 1,0 1 0,0-1-1,-1 0 1,0 0-1,0-1 1,0 1-1,0-1 1,0 0 0,-1-1-1,-4 3-107,-2-1 199,1 0 0,-1-1 0,0 0 0,-1-1 0,1 0 0,0 0 0,-1-2 0,1 0 0,0 0 0,-1-1 0,-11-2-199,-22-14 884,44 16-900,1 1 1,0-1 0,0 0-1,0 0 1,0 1 0,-1-1 0,1 0-1,0 0 1,1 0 0,-1 0-1,0 0 1,0-1 0,0 1 0,1 0-1,-1 0 1,0 0 0,1-1-1,-1 1 1,1-1 15,0 1-162,0 0 0,0 0 0,0 0 0,0 0 0,0 1 1,0-1-1,1 0 0,-1 0 0,0 0 0,1 0 0,-1 0 0,1 0 0,-1 0 0,1 0 0,-1 0 0,1 1 0,-1-1 0,1 0 0,0 0 162,15-9-2667</inkml:trace>
  <inkml:trace contextRef="#ctx0" brushRef="#br0" timeOffset="49047.86">21090 6479 4601,'-2'4'950,"1"-4"-878,1 0 1,0 1 0,-1-1 0,1 0-1,0 1 1,-1-1 0,1 0-1,0 1 1,0-1 0,-1 0-1,1 1 1,0-1 0,0 0 0,0 1-1,0-1 1,0 1 0,0-1-1,0 1 1,-1-1 0,1 0-1,0 1 1,0-1 0,0 1 0,1-1-1,-1 0 1,0 1 0,0-1-1,0 1 1,0-1 0,0 1 0,0-1-1,1 0 1,-1 1 0,0-1-1,0 0 1,1 1 0,-1-1-1,0 0 1,0 1 0,1-1 0,-1 0-1,0 0 1,1 1 0,-1-1-1,0 0 1,1 0 0,-1 1-1,1-1 1,-1 0 0,0 0 0,1 0-1,-1 0 1,1 0 0,-1 0-73,29 12 532,1-2 0,0-1 1,1-2-1,0 0 0,0-3 1,9 1-533,77 2 1601,7-4-1601,11 0 522,1030 11 1791,-351-12-1999,-655-2 998,-157 0-337,-9 1 76,-14 4-1431,3 2-779</inkml:trace>
  <inkml:trace contextRef="#ctx0" brushRef="#br0" timeOffset="52594.99">25593 7485 1992,'0'-18'821,"-1"-1"-25,1-3 7832,0 22-7860,0 0-165,0 0-188,0 0-58,-2 32 1697,1 8-1696,2 0 1,1-1-1,2 1 0,2-1 0,8 26-358,-7-34 361,-2 1 0,1 23-361,-3-24 452,1-1 0,6 22-452,10-28-89,-20-24-1421</inkml:trace>
  <inkml:trace contextRef="#ctx0" brushRef="#br0" timeOffset="53967.13">22578 10242 7938,'7'2'735,"-5"-1"-492,0 0 0,0 0 0,0 0 0,0 0 0,0-1 0,1 1 0,-1-1 0,0 0 0,0 1-1,1-1 1,-1 0 0,0 0 0,1 0 0,-1-1 0,0 1 0,1-1-243,-11 27 8016,3 27-7261,2-27-192,-2-4-103,2-7-255,0 0-1,0 0 1,1 1-1,1-1 1,1 9-205,0-22 10,0 0 0,0 0 0,0 0 0,1 1 0,-1-1 0,0 0 0,1 0 0,0 0 0,0 0 0,-1 0 1,1 0-1,0 0 0,0 0 0,1 0 0,-1-1 0,0 1 0,1 0 0,-1-1 0,1 1 0,-1-1 0,1 1 0,0-1 0,-1 0 0,1 0 0,0 1 0,0-1 0,0-1 0,0 1 1,0 0-1,0 0 0,0-1 0,1 1 0,-1-1 0,0 0 0,0 0 0,0 1 0,0-1 0,1-1 0,-1 1-10,11-1 33,0-1 0,0 0 0,-1-1 0,1-1 1,-1 0-1,0-1 0,0 0 0,0 0 0,-1-1 0,0-1 0,0 0 0,0-1 0,-1 0 0,6-6-33,-7 6 15,0 0-1,-1-1 0,0 0 1,-1 0-1,0-1 0,0 0 1,-1 0-1,0-1 0,-1 0 0,0 0 1,-1 0-1,0 0 0,-1-1 1,0 1-1,-1-1 0,0 0-14,-2-7 400,-2 22 214,1 43-277,4-30-273,0-1 0,1 1 0,0-1 0,1 0 0,1 0-1,7 12-63,-11-23-135,0 0-1,1 0 0,-1 0 1,1 0-1,0 0 0,0 0 1,1-1-1,-1 0 1,1 0-1,-1 0 0,1 0 1,0 0-1,0-1 0,0 1 1,0-1-1,1 0 0,-1-1 1,1 1-1,-1-1 0,1 0 1,0 0-1,-1 0 0,1-1 1,0 1-1,0-1 0,-1 0 1,4-1 135,17-2-4428,0-1 22</inkml:trace>
  <inkml:trace contextRef="#ctx0" brushRef="#br0" timeOffset="54394.06">23187 10424 2745,'24'-13'1193,"8"-5"219,-3 0 2415,-29 21 2471,1 4-3313,5 40-1578,-4-34-1161,-2-8-54,1 0 0,0 0 1,0-1-1,0 1 0,1-1 1,0 1-1,0-1 0,1 3-192,-4-16 4004,2-13-3182,1-2-515,-3-11 39,0 20-214,0 0 0,1 0-1,1 1 1,0-1 0,4-14-132,-4 26 24,-1-1 0,1 1 0,1 0 0,-1 0 0,0-1 0,1 1 0,0 0 0,0 0 1,0 0-1,0 1 0,0-1 0,0 0 0,1 1 0,-1 0 0,1-1 0,0 1 0,0 0 0,-1 0 1,1 1-1,1-1 0,-1 1 0,0-1 0,0 1 0,0 0 0,1 0 0,-1 0 0,1 1 0,0-1-24,69 1-2960,-59 1 1676,36 2-1955</inkml:trace>
  <inkml:trace contextRef="#ctx0" brushRef="#br0" timeOffset="55360.49">24676 10186 8258,'-24'-4'2608,"-1"1"1,1 1-1,-19 1-2608,27 2 552,0 0-1,0 1 1,0 1-1,0 1 0,0 0 1,1 1-1,0 0 0,0 1 1,-12 7-552,14-6 218,1 1 0,-1 0 0,1 1-1,1 0 1,-1 0 0,2 2 0,-1-1 0,2 1 0,-4 6-218,9-13 31,1 1 1,0 0-1,0-1 0,0 2 1,1-1-1,0 0 0,0 0 1,0 1-1,1-1 0,-1 1 1,1-1-1,1 1 0,-1 0 1,1 0-1,0-1 0,0 1 1,0 0-1,1-1 0,0 1 1,0-1-1,1 1 0,0-1 1,-1 1-1,2-1 0,1 4-31,-1-5 7,0 0 0,0 0-1,0 0 1,1 0 0,-1-1-1,1 1 1,0-1 0,0 0-1,1 0 1,-1-1 0,0 1-1,1-1 1,0 0 0,-1 0-1,1-1 1,0 1 0,0-1-1,0 0 1,0 0 0,0-1-1,0 1 1,0-1 0,0 0-1,2-1-6,8 1 36,-1-1-1,1-1 1,-1-1-1,1 0 1,-1-1-1,0 0 1,12-6-36,-14 4 26,0-1 1,-1 0 0,0 0 0,0-1-1,-1 0 1,0-1 0,0-1 0,-1 1-1,-1-1 1,1-1 0,-2 0 0,1 0 0,-1 0-1,-1-1 1,0 0 0,-1-1-27,14-34 83,-3 0 0,-2-1 0,5-35-83,-9 39 24,-6 28-16,9-39 58,5-54-66,-16 95 5,0 1 0,-2-1 0,0 1 0,0-1 0,-1 1 0,-1-1 0,0 1 0,-1 0 0,-1 0 0,0 0 0,0 0-5,-3 36-30,5 17 91,13 108 962,30 137-1023,-21-160 136,-18-109-79,1-1 0,0 0 0,1 0 0,0 0 0,3 3-57,-7-17 8,0-1 1,0 0-1,0 0 0,0 1 0,0-1 0,0 0 0,0 0 0,1 0 1,-1 1-1,0-1 0,0 0 0,0 0 0,0 0 0,0 1 0,0-1 1,1 0-1,-1 0 0,0 0 0,0 1 0,0-1 0,0 0 0,1 0 1,-1 0-1,0 0 0,0 0 0,0 0 0,1 0 0,-1 1 0,0-1 1,0 0-1,1 0 0,-1 0 0,0 0 0,0 0 0,1 0 0,-1 0 1,0 0-1,0 0 0,1 0 0,-1 0 0,0 0 0,0 0 0,0 0 1,1-1-1,-1 1 0,0 0 0,0 0 0,1 0 0,-1 0 0,0 0 1,0 0-1,0-1 0,0 1 0,1 0 0,-1 0 0,0 0 0,0 0 1,0-1-1,0 1 0,0 0 0,1 0 0,-1-1 0,0 1 0,0 0 1,0 0-1,0 0 0,0-1-8,10-23 355,-5 10-411,3-5 69,0-3 5,2 0-1,1 0 1,5-6-18,-13 23-3,0 0 0,0 1 0,0-1 0,1 1 0,-1 0 0,1 0 1,0 0-1,0 0 0,1 1 0,-1 0 0,1-1 0,0 2 0,0-1 0,0 0 1,0 1-1,0 0 0,4-1 3,-6 3-3,-1 0-1,1 0 1,-1 0 0,1 0 0,0 1-1,-1-1 1,1 1 0,-1-1 0,1 1-1,-1 0 1,0 0 0,1 0 0,-1 0-1,0 1 1,1-1 0,-1 1 0,0-1-1,0 1 1,0 0 0,-1-1 0,1 1-1,0 0 1,-1 0 0,1 0 0,-1 1-1,1-1 1,-1 0 0,0 1 0,0-1-1,0 1 4,6 13-29,-1 0-1,-1 1 0,0-1 1,0 8 29,1 1-14,-3-14-29,0 1 0,2-1-1,-1 1 1,1-1 0,4 6 43,-7-14-4,-1-1 0,1 0 1,-1 0-1,1 0 0,0 0 0,0 0 1,0 0-1,0 0 0,0 0 0,0-1 1,0 1-1,1-1 0,-1 0 1,0 0-1,1 0 0,-1 0 0,1 0 1,0 0-1,-1-1 0,1 1 0,0-1 1,-1 1-1,1-1 0,0 0 1,-1 0-1,1-1 0,0 1 4,42-7-4453,-17 0 1011</inkml:trace>
  <inkml:trace contextRef="#ctx0" brushRef="#br0" timeOffset="55840.67">25701 10257 3953,'0'-1'252,"0"1"0,1 0 0,-1-1 0,0 1 0,0-1 0,1 1 0,-1-1 0,0 1 0,0-1 0,0 1 0,0-1 0,0 1 0,0-1 0,0 1 0,0 0 0,0-1 0,0 1 0,0-1 0,0 1 0,0-1 0,0 1 0,0-1 0,-1 1 0,1-1 0,0 1 0,0-1 0,0 1 0,-1 0 0,1-1 0,0 1-252,-15-11 3258,-22 0-37,22 10-2579,-1 1 0,1 0 1,-1 1-1,1 1 0,-1 0 1,1 1-1,0 1 0,-3 1-642,2 0 164,0 0 0,0 1-1,1 1 1,0 1-1,0 0 1,1 1-1,0 0 1,0 1 0,1 1-1,0 0 1,1 1-1,-1 2-163,12-13 3,-1 1 0,1-1 0,-1 1 0,1 0-1,0 0 1,-1-1 0,1 1 0,0 0 0,0 0-1,1 0 1,-1 1 0,0-1 0,1 0 0,-1 0-1,1 0 1,-1 0 0,1 1 0,0-1 0,0 0-1,0 0 1,0 1 0,1-1 0,-1 2-3,2-2 1,-1 0 0,0 0 0,1-1 0,-1 1 0,1 0 1,0-1-1,-1 1 0,1-1 0,0 1 0,0-1 0,0 0 0,0 0 0,0 0 0,0 0 0,0 0 1,0 0-1,1 0 0,1 0-1,6 1 8,1 0 1,0 0 0,-1-1-1,1-1 1,0 0-1,0 0 1,0-1 0,8-1-9,1-3 33,-1-1 0,1 0 0,-1-1 0,15-9-33,-25 12 25,-1-1 0,0 0-1,0 0 1,0-1 0,0 0 0,-1-1-1,0 0 1,0 0 0,-1 0 0,6-9-25,-6-1 86,-6 17-77,0-1 0,0 1 0,1 0 0,-1 0 0,0 0 0,0-1 0,0 1 1,0 0-1,0 0 0,1 0 0,-1-1 0,0 1 0,0 0 0,0 0 1,0 0-1,0-1 0,0 1 0,0 0 0,0 0 0,0-1 0,0 1 0,0 0 1,0 0-1,0-1 0,0 1 0,0 0 0,0 0 0,0-1 0,0 1 1,0 0-1,0 0 0,-1-1 0,1 1 0,0 0 0,0 0 0,0 0 0,0-1 1,0 1-1,-1 0 0,1 0 0,0 0 0,0 0 0,0 0 0,-1-1 1,1 1-1,0 0 0,0 0 0,0 0 0,-1 0 0,1 0 0,0 0 0,0 0 1,-1 0-1,1 0 0,0 0 0,0 0 0,-1 0 0,1 0 0,0 0 1,0 0-1,-1 0-9,0 3 4,1 1 0,-1 0 0,1-1 0,0 1 0,0 0 0,0-1 1,0 1-1,1-1 0,0 1 0,0 2-4,0 1 56,1 0 0,0 1 0,0-1 0,1 0 0,0 0-1,0-1 1,0 1 0,1 0 0,0-1 0,1 1-56,-2-3-61,0-1-1,0 0 0,0 0 1,0 0-1,0 0 1,1-1-1,-1 1 1,1-1-1,0 0 1,0 0-1,3 1 62,-4-2-366,1 0 0,0 0-1,0 0 1,-1 0 0,1-1 0,0 0-1,0 0 1,0 0 0,1 0 366,24-9-3213</inkml:trace>
  <inkml:trace contextRef="#ctx0" brushRef="#br0" timeOffset="56632.34">25984 10231 8562,'0'-1'415,"0"1"0,-1-1 0,1 1-1,-1-1 1,1 1 0,-1-1 0,0 1 0,1-1 0,-1 1 0,1 0 0,-1-1 0,0 1 0,1 0 0,-1-1 0,0 1-1,1 0 1,-1 0 0,0 0 0,1-1 0,-1 1 0,0 0 0,0 0 0,1 0 0,-1 0 0,0 0 0,1 1 0,-1-1-1,0 0 1,0 0 0,1 0 0,-1 1 0,0-1-415,-3 21 4352,1 0-4405,-1-4 121,2 1 0,0-1 0,0 1 0,2-1 0,0 1 0,1-1 1,1 1-1,1-1 0,0 0 0,1 1 0,4 7-68,-8-24 8,1 1 0,0-1 0,0 1 0,0-1 0,0 1 0,0-1 0,0 0-1,0 0 1,0 1 0,0-1 0,0 0 0,1 0 0,-1 0 0,0 0 0,1 0 0,-1-1 0,1 1 0,-1 0 0,1-1 0,-1 1 0,1-1-1,0 1 1,-1-1 0,1 0 0,0 0-8,2 0 16,0 0 1,0 0-1,0-1 0,0 1 0,0-1 0,0 0 0,0-1 0,-1 1 1,1-1-1,3-1-16,4-3 23,0-1 0,0 0 0,0 0 0,-1-2 0,0 1 0,5-7-23,75-98 77,-89 112-76,0-1-1,0 1 1,1 0 0,-1 0-1,0-1 1,0 1 0,0-1-1,0 1 1,-1-1 0,1 1-1,0-1 1,-1 0 0,1 1-1,-1-1 1,1 0 0,-1 1-1,0-1 1,0 0 0,0 0-1,0 1 1,0-1 0,0 0-1,0 1 1,0-1 0,-1-1-1,0 2 2,-1-1 0,1 1 0,0 0 0,-1-1-1,1 1 1,-1 0 0,0 0 0,1 0 0,-1 0 0,0 0 0,1 1 0,-1-1 0,0 0 0,0 1 0,0 0 0,0-1 0,0 1 0,0 0 0,0 0-2,-15-1 14,-1 0 0,0 2 0,0 0 1,-7 2-15,24-3 0,-21 2 49,-45 6-135,65-8 105,0 0-1,0 1 1,0-1 0,1 1 0,-1 0 0,0-1-1,0 1 1,0 0 0,1 0 0,-1 0 0,0 0-1,1 0 1,-1 1 0,1-1 0,-1 0 0,1 1-1,0-1 1,0 1 0,-1-1 0,1 1 0,0 0-1,0-1 1,1 1 0,-1 0 0,0 0 0,1 0-1,-1 1-18,7 9 793,14-5-4904,5-7 847</inkml:trace>
  <inkml:trace contextRef="#ctx0" brushRef="#br0" timeOffset="57025.66">26183 10284 8130,'11'1'1126,"8"-1"182,-9-7 4557,-21 35 435,2 26-5702,6-33-47,2-18-482,-15 67 1049,4 1 0,0 18-1118,11-67 84,0 1 0,2-1 0,0 1-1,1-1 1,2 0 0,0 1 0,1-2 0,8 22-84,-4-28 595,-2-18-1780,-1-1-2842,-2 1 394</inkml:trace>
  <inkml:trace contextRef="#ctx0" brushRef="#br0" timeOffset="57716.43">26434 10246 9610,'-10'-26'8866,"5"28"-5924,1 15-1962,2-2-699,-1 17 400,2-1 1,1 18-682,0-39 84,1 0 0,1 0 0,0-1 1,0 1-1,1 0 0,0-1 0,0 0 1,1 0-1,0 0 0,3 4-84,-5-10 15,-1-1 0,1 0 1,0 1-1,-1-1 0,1 0 0,0 0 0,0 0 0,1 0 1,-1-1-1,0 1 0,1 0 0,-1-1 0,1 0 0,-1 0 1,1 1-1,0-1 0,-1-1 0,1 1 0,0 0 0,0-1 1,2 1-16,0-1 24,1-1 1,-1 1 0,0-1-1,1 0 1,-1 0-1,0-1 1,0 1 0,0-1-1,0-1 1,0 1 0,2-2-25,9-6 55,-1 0 1,0-2 0,0 0 0,-1 0-1,-1-1 1,2-4-56,-2 4 28,0-1-1,-2 0 0,0-1 1,0 0-1,-1-1 1,-1 0-1,-1-1 0,0 0 1,1-6-28,-8 14 200,-3 13 88,-2 28-103,5-26-177,0 0 0,0 0 0,0-1 0,0 1 0,1 0 0,0-1 0,0 0 0,1 1 0,-1-1 0,1 0 0,0 0 0,0 0 0,1-1 0,0 1 0,0-1 0,0 0 0,0 0 0,0 0-1,1 0 1,0-1 0,0 0 0,0 0 0,0 0 0,0-1 0,0 1 0,3-1-8,6 2 22,0-1 1,1-1-1,0 0 0,-1-1 1,1-1-1,0 0 0,0-1 0,-1-1 1,6-1-23,15-4 52,-1-1 0,0-1 0,9-6-52,-30 10 25,-1 0 0,1-1-1,-1-1 1,11-7-25,-21 13 8,1 0 0,-1 0 1,0-1-1,0 1 0,0-1 1,-1 1-1,1-1 1,0 0-1,0 1 0,-1-1 1,1 0-1,-1 0 0,0 0 1,0 0-1,1 0 1,-1-1-1,-1 1 0,1 0 1,0 0-1,0-1 1,-1 1-1,1 0 0,-1-1 1,0 1-1,0-1 0,0 1 1,0-1-1,0 1 1,0 0-1,-1-3-8,0 4 5,-1-1-1,1 1 1,0 0-1,-1-1 1,1 1 0,-1 0-1,1 0 1,-1 0-1,0 0 1,1 0 0,-1 1-1,0-1 1,0 0-1,1 1 1,-1-1 0,0 1-1,0-1 1,0 1 0,0 0-1,0 0 1,1 0-1,-2 0-4,-43 2-4,45-2 4,-7 1-10,-1 0 1,1 1-1,0 0 0,-1 0 0,1 1 0,0 0 0,1 1 0,-1-1 0,1 1 1,-1 1-1,1 0 0,0 0 10,5-3-6,0 0 0,-1 0 0,1 0 0,0 0 0,0 0 0,1 1 0,-1-1 0,0 1 0,1 0 0,0-1 0,-1 1 0,1 0 0,0 0 0,1 0 0,-1 0 0,0 0 0,1-1 0,-1 1 0,1 1 0,0-1 0,0 0 0,0 0 1,1 0-1,-1 0 0,1-1 0,0 1 0,-1 0 0,1 0 0,0 0 0,1 0 0,-1-1 0,0 1 0,1 0 0,1 1 6,1 1-1,0 0-1,0 0 1,1 0 0,0 0 0,0-1 0,0 0 0,0 0-1,1 0 1,0 0 0,0-1 0,0 0 0,0-1-1,4 2 2,13 4 35,0-1 0,0-1 0,3 0-35,122 21-1807,-128-24-63,38 8-1332</inkml:trace>
  <inkml:trace contextRef="#ctx0" brushRef="#br1" timeOffset="20869.8">21763 2768 4089,'-5'-22'652,"-1"-14"3135,10 64 666,9 14-3883,-4-14-247,14 57 719,5-1 0,4 4-1042,-11-37 306,-2 0 0,-2 2 0,-3 0-1,-2 1 1,-3 1 0,-1 5-306,-8-60 18,0 0-1,0 1 0,0-1 1,0 0-1,1 0 0,-1 1 1,0-1-1,0 0 1,0 0-1,0 1 0,0-1 1,0 0-1,0 0 1,0 1-1,0-1 0,0 0 1,1 1-1,-2-1 1,1 0-1,0 0 0,0 1 1,0-1-1,0 0 0,0 0 1,0 1-1,0-1 1,0 0-1,0 1 0,0-1 1,-1 0-1,1 0 1,0 0-1,0 1 0,0-1 1,0 0-1,-1 0 1,1 0-1,0 1 0,0-1 1,0 0-1,-1 0 1,1 0-1,0 0 0,0 1 1,-1-1-1,1 0 0,0 0 1,-1 0-1,1 0 1,0 0-1,0 0 0,-1 0 1,1 0-1,0 0 1,-1 0-1,1 0 0,0 0-17,-15-17 540,-13-32-138,3-9-309,3 0 0,3-1 1,2-1-1,3-1 0,2-3-93,8 36-1,2 0 1,1 0-1,1 0 0,2 0 0,0 0 0,2 0 0,1 0 1,3-8 0,-5 24-10,1 1 1,-1 0-1,2 0 1,0 0 0,0 0-1,1 1 1,0-1-1,1 1 1,0 1 0,0 0-1,1 0 1,1 0-1,-1 1 1,1 0 0,1 1-1,-1 0 1,1 0-1,0 1 1,1 0 0,7-2 9,-15 6-5,0 1 0,0 0 0,0 0 1,0 0-1,0 1 0,0-1 0,0 1 1,0 0-1,0-1 0,0 1 0,1 1 1,-1-1-1,0 0 0,0 1 1,0 0-1,0 0 0,0-1 0,0 2 1,0-1-1,0 0 0,0 1 0,-1-1 1,1 1-1,0 0 0,-1 0 0,0 0 1,1 0-1,-1 0 0,0 1 0,0-1 1,0 1-1,0-1 0,-1 1 0,1 0 1,-1-1-1,1 1 0,-1 0 0,0 0 5,2 4 2,-1 0 0,1 1 0,-2-1-1,1 0 1,-1 1 0,0-1-1,0 1 1,-1 0 0,0-1-1,-1 1 1,1-1 0,-2 1 0,1-1-1,-1 0 1,-1 6-2,-10 16 28,-2 0 0,0-1 1,-2-1-1,-1 0 0,-1-1 0,-4 2-28,18-22-9,-1 0-1,1-1 0,-1 0 0,0 0 1,-1 0-1,1-1 0,-1 0 0,0 0 1,-7 2 9,12-5-342,-1 0 1,0 0 0,0-1-1,0 1 1,0-1 0,0 1-1,0-1 1,0 0 0,0 0 0,-1-1 341,-19-5-2853</inkml:trace>
  <inkml:trace contextRef="#ctx0" brushRef="#br1" timeOffset="21509.81">22292 2605 8762,'4'38'6608,"2"17"-3330,7 29-3278,-13-84 546,-6-45 2395,6 42-2948,0 0 0,0 0 1,1 0-1,-1 0 1,1 0-1,-1 0 0,1 0 1,0 1-1,0-1 0,0 0 1,0 0-1,1 1 0,-1-1 1,1 1-1,-1-1 1,1 1-1,0 0 0,0 0 1,0 0-1,0 0 0,1 0 1,0-1 6,143-98-7,-94 67 64,42-35-57,-93 69 5,0-1 0,0 0-1,0 0 1,-1 1-1,1-1 1,0 0 0,-1 0-1,1 0 1,-1 0-1,1 0 1,-1 0 0,1 0-1,-1 0 1,0 0 0,1-1-1,-1 1 1,0 0-1,0 0 1,0 0 0,0 0-1,0 0 1,0 0-1,0-1-4,0 2 4,-1-1 0,1 1 0,0-1 0,0 1-1,-1-1 1,1 1 0,-1-1 0,1 1-1,0 0 1,-1-1 0,1 1 0,-1 0 0,1-1-1,-1 1 1,1 0 0,-1-1 0,1 1-1,-1 0 1,1 0 0,-1 0 0,1-1 0,-1 1-1,1 0 1,-1 0 0,0 0 0,1 0-1,-1 0 1,1 0 0,-1 0 0,1 0 0,-1 0-1,0 0 1,1 1 0,-1-1 0,1 0-1,-1 0 1,1 0 0,-1 1 0,1-1 0,-1 0-1,1 1 1,-1-1 0,1 0 0,0 1-1,-1 0-3,-4 1 8,0 2-1,0-1 0,0 0 0,1 1 0,-1 0 1,1 0-1,0 1 0,0-1 0,1 1 0,-1-1 1,1 1-1,0 0 0,0 1 0,1-1 0,-1 0 1,1 1-1,1-1 0,-1 1 0,1 0 0,0 0 1,0 0-1,0-1 0,1 1 0,0 0 0,0 0 1,1 0-1,-1 0 0,1-1 0,1 1 0,-1 0 1,1 0-1,0-1 0,0 1 0,0-1 0,1 0 1,0 0-1,0 0 0,0 0 0,1 0 0,0-1 1,0 1-1,0-1 0,0 0 0,1 0 0,-1-1 1,1 1-1,0-1 0,0 0 0,0 0 0,1-1 1,-1 0-1,0 1 0,1-2 0,0 1 0,-1-1 1,1 0-1,0 0 0,0 0 0,0-1 0,2 0-6,3-1 102,1-1 1,0 0 0,-1 0-1,0-1 1,1-1 0,-1 0 0,-1-1-1,1 0 1,-1 0 0,8-6-104,27-22-2777,-8-3 573</inkml:trace>
  <inkml:trace contextRef="#ctx0" brushRef="#br1" timeOffset="21869.81">22752 2173 8898,'-68'-1'2945,"14"-2"639,-7 8-2503,10 6-225,9 4-224,15 0-136,17 2-904,17-12-288,20 0-2945,13-5 88</inkml:trace>
  <inkml:trace contextRef="#ctx0" brushRef="#br1" timeOffset="22389.81">23381 2140 7570,'-17'22'5675,"2"2"-3402,-230 210 3554,238-227-5759,0 1 0,0 0 0,1 0 0,0 0 0,0 1 0,1-1 0,0 1 1,1 1-1,0-1 0,0 3-68,3-10 6,0 0-1,1 0 1,-1 0 0,1 1-1,0-1 1,-1 0 0,1 1 0,0-1-1,0 0 1,0 1 0,1-1 0,-1 0-1,1 0 1,-1 1 0,1-1 0,0 0-1,-1 0 1,1 0 0,0 0-1,1 0 1,-1 0 0,0 0 0,0 0-1,1 0 1,-1 0 0,1-1 0,0 1-1,0-1 1,-1 1 0,1-1 0,0 0-1,0 1 1,0-1 0,0 0-1,0 0 1,1-1 0,-1 1 0,0 0-1,0-1 1,1 1 0,-1-1 0,0 0-1,0 0 1,3 0-6,2 2 11,0-2-1,0 1 1,0-1 0,1 0-1,-1 0 1,0-1 0,0 0 0,0 0-1,0-1 1,0 0 0,0 0-1,0 0 1,-1-1 0,1 0-1,-1-1 1,3-1-11,-1-1 16,0 0 0,-1 0 1,0-1-1,0 0 0,-1-1 1,0 1-1,0-1 0,-1-1 0,0 1 1,0 0-1,0-4-16,5-13 38,-1 0-1,-1-1 1,-1 0-1,-2 0 1,0-1 0,-2 0-1,-1 1 1,-1-12-38,-1 10 21,-2 1 0,0 0 0,-2-1 0,-1 1 0,-1 0 0,-2 1 0,0-1 0,-2 2 0,-1-1 0,-1 1 0,-1 1 0,0 0 0,-3 1 0,0 1 0,0 0 0,-2 1 0,-12-10-21,28 30-140,3 6 37,12 17-16,20 29 49,15 23 260,-4 3 0,6 17-190,-2-3 331,18 21-331,-63-106 13,1-1-1,0 0 1,0 0-1,0 0 1,0 0 0,1-1-1,0 1 1,0-1-1,0 0 1,0-1 0,1 1-1,-1-1 1,1 0-1,0-1 1,3 2-13,-5-4-21,-1 1 0,1-1 0,-1 0 0,1 0 0,-1 0 0,1 0 0,-1 0 0,0-1 0,1 0 0,-1 0 0,1 0 0,-1 0-1,0 0 1,0-1 0,0 1 0,0-1 0,0 0 0,0 0 0,0 0 0,0 0 0,-1-1 0,1 1 0,-1-1 0,0 0 0,0 1 0,0-1 0,0 0 0,1-2 21,8-13-335,-1-1-1,0 0 1,-1-1-1,-1 0 1,2-12 335,11-24-275,-23 67 374,1 1 0,0 0 0,1-1 0,1 1 0,-1-1 0,2 1 0,1 4-99,-3-15 9,0 1 1,1-1-1,-1 1 1,1-1-1,-1 0 1,1 1-1,0-1 1,0 0-1,0 1 1,-1-1-1,1 0 0,0 0 1,0 0-1,1 0 1,-1 0-1,0 0 1,0 0-1,0 0 1,1 0-1,-1 0 0,0-1 1,1 1-1,-1-1 1,1 1-1,-1-1 1,1 1-1,-1-1 1,1 0-1,-1 0 0,1 0 1,-1 1-1,1-2 1,-1 1-1,1 0 1,-1 0-1,1 0 1,-1-1-1,1 1-9,4-2 159,0 1-1,-1-1 1,1-1 0,0 1-1,-1-1 1,0 0 0,5-3-159,16-16-2844,-5-6 764</inkml:trace>
  <inkml:trace contextRef="#ctx0" brushRef="#br1" timeOffset="22759.81">23836 1879 8106,'-29'-25'3432,"-8"7"153,7 6-2272,4 7-273,7 3-664,6-2-32,9 4-464,10 4-3489,9 3 1209</inkml:trace>
  <inkml:trace contextRef="#ctx0" brushRef="#br1" timeOffset="23109.81">24193 1909 3249,'-2'-1'482,"1"0"1,0 0 0,-1 1-1,1-1 1,-1 1 0,1-1-1,-1 1 1,1 0 0,-1-1-1,1 1 1,-1 0 0,1 0-1,-1 0 1,1 0 0,-1 0 0,1 1-1,-1-1 1,1 0 0,-1 1-1,0 0-482,-37 19 3538,-26 35-1441,59-50-1929,-69 76 1367,69-74-1451,1 0 0,0 0 0,0 0 0,0 1 0,1 0 0,1-1 0,-1 2-1,1-1 1,0 0 0,1 1 0,0 2-84,1-8 8,1-1-1,-1 0 0,1 1 1,0-1-1,0 0 0,0 1 1,0-1-1,0 0 1,1 1-1,-1-1 0,1 0 1,-1 0-1,1 1 0,0-1 1,0 0-1,0 0 1,0 0-1,1 0 0,-1 0 1,0 0-1,1 0 0,-1-1 1,1 1-1,0 0 1,1 0-9,0 0 11,1-1-1,-1 0 0,0 1 0,1-2 1,0 1-1,-1 0 0,1-1 0,-1 1 1,1-1-1,0 0 0,-1 0 0,1-1 1,0 1-1,-1-1 0,1 0-9,15-3-109,-1-2-1,-1 0 1,1-1 0,-1 0-1,14-9 110,-20 9-410,1 0 0,-1-1 0,0 0 0,-1-1 0,0 0 0,-1-1 0,0 0 0,2-3 410,-3 3-803,-1 0-1,-1-1 0,0 0 1,-1 0-1,1 0 0,-2 0 1,0-1-1,0 1 0,-1-2 804,5-48-4857</inkml:trace>
  <inkml:trace contextRef="#ctx0" brushRef="#br1" timeOffset="23109.81">24130 1396 1640,'-58'-141'9879,"51"125"-4202,29 70-4400,2-2 0,3 0 0,22 32-1277,-16-31 764,-3 1 0,-3 2 1,3 12-765,-2 24 445,-3 1 0,-1 19-445,-23-111 1,1 11 59,15 52-14,-16-61-7,0 0 1,0 0-1,0 0 1,0 0 0,1-1-1,-1 1 1,1-1-1,0 1 1,0-1-1,0 1 1,0-1 0,0 0-1,1 0 1,-1 0-1,1 0 1,-1 0-1,3 0-39,6-1-3342,-9-5 675</inkml:trace>
  <inkml:trace contextRef="#ctx0" brushRef="#br1" timeOffset="23449.81">24400 1775 5665,'-11'-1'4569,"1"10"-464,-2-22-176,7 14-2817,5 5-120,9-6-344,-9-2-495,1 2-97,32 4-32,56 11 16,-43-4 176,6 1-144,-10-1-240,-2-1-4097,-6 5 1128</inkml:trace>
  <inkml:trace contextRef="#ctx0" brushRef="#br1" timeOffset="23449.81">24764 1865 5929,'-5'-19'3593,"0"4"-216,-22-41-1481,20 43-496,4-1-799,5 0-297,0 3-80,11 6-336,-1-1 3224,3-6-6552,0-3 2976</inkml:trace>
  <inkml:trace contextRef="#ctx0" brushRef="#br1" timeOffset="24639.81">24806 1862 1512,'-12'-18'13888,"8"33"-9072,1 9-5248,-7 13 732,-9 40 206,18-72-484,0 0 1,1 0-1,-1 0 0,1 0 0,0 0 0,0 0 1,1 0-1,-1 0 0,1 1 0,1-1 0,-1 0 0,1 1-22,4-1 209,-4-7-3986,0-1 740</inkml:trace>
  <inkml:trace contextRef="#ctx0" brushRef="#br1" timeOffset="24979.81">24547 1396 9210,'-15'-16'2953,"-4"0"1031,-19 3-2647,21 3 47,6 4-368,5 2-376,6 3-496,8-2-48,-8 3-184,1 0 2481,21 1-6530,12 6 2905</inkml:trace>
  <inkml:trace contextRef="#ctx0" brushRef="#br1" timeOffset="25319.81">25074 1610 7618,'-28'9'7866,"2"-2"-5832,17-1-1768,0 0-1,1 1 0,0 0 0,0 0 0,0 1 0,1 0 1,0 0-1,1 0 0,0 1 0,0 0 0,-3 9-265,5-12 55,1 1-1,0-1 1,0 0 0,1 1-1,0 0 1,0 0-1,1-1 1,0 1 0,0 0-1,0 0 1,1 0-1,0 0 1,0 1 0,1-1-1,0-1 1,0 1-1,1 0 1,0 0-55,-1-4 16,1 0-1,0 0 1,0 0-1,0 0 1,0-1 0,0 1-1,0-1 1,1 1-1,0-1 1,-1 0 0,1 0-1,0 0 1,0-1-1,0 1 1,0-1 0,0 1-1,0-1 1,0 0-1,1 0 1,-1 0 0,0-1-1,0 1 1,1-1 0,-1 0-1,1 0 1,-1 0-1,0 0 1,1 0 0,-1-1-1,0 0 1,1 0-1,-1 0 1,0 0 0,0 0-1,0 0 1,2-2-16,-1 2 25,0 0-1,0-1 1,-1 1-1,1-1 1,0 0 0,0-1-1,-1 1 1,0-1 0,1 1-1,-1-1 1,0 0 0,0 0-1,0 0 1,-1-1 0,1 1-1,-1-1 1,0 1 0,0-1-1,0 0 1,0 0 0,-1 0-1,1 0 1,-1 0 0,0 0-1,0 0 1,-1 0 0,1 0-1,-1-4-24,0 7 12,0-1-1,-1 0 1,1 0-1,-1 0 1,0 0 0,1 1-1,-1-1 1,0 0-1,0 1 1,0-1-1,0 1 1,0-1-1,-1 1 1,1-1 0,0 1-1,-1 0 1,1 0-1,-1-1 1,1 1-1,-1 0 1,1 0 0,-1 1-1,0-1 1,0 0-1,1 0 1,-1 1-12,-7-2 26,1 0 0,0 1 0,0 0-1,-1 0 1,-4 1-26,-27-4-1162,38 0-2511,6-2 27</inkml:trace>
  <inkml:trace contextRef="#ctx0" brushRef="#br1" timeOffset="25999.81">25232 1542 7386,'-2'10'9919,"6"37"-7440,0-20-2290,-3-9-8,2 0 0,0 0 1,1-1-1,1 1 0,0-1 0,3 5-180,-8-22 6,0 0 1,0 0-1,1 1 1,-1-1-1,0 0 1,0 1-1,0-1 1,0 0-1,1 0 1,-1 1-1,0-1 1,0 0-1,0 0 1,1 1-1,-1-1 1,0 0-1,0 0 1,1 0-1,-1 0 1,0 1-1,1-1 1,-1 0-1,0 0 1,0 0-1,1 0 1,-1 0-1,0 0 1,1 0-1,-1 0 1,0 0-1,1 0 1,-1 0-1,0 0 1,1 0-1,-1 0 1,0 0-1,1 0 1,-1 0-8,10-12 208,6-28 41,-13 33-202,13-45 93,-14 43-136,0-1 1,1 0 0,0 1-1,1 0 1,0 0 0,0 0 0,1 0-1,0 0 1,0 1 0,7-8-5,-10 15-4,0 0 1,0 0 0,0 0 0,0 0-1,0 0 1,0 0 0,0 0-1,1 1 1,-1-1 0,0 1-1,0-1 1,0 1 0,1 0 0,-1 0-1,0 0 1,0 0 0,1 1-1,-1-1 1,0 1 0,0-1 0,1 1-1,-1 0 1,0-1 0,0 1-1,0 0 1,0 1 0,0-1 0,0 0-1,0 1 4,12 7 31,0 1 0,0 0-1,8 8-30,-10-7 50,-7-7-33,0 0 0,0-1 0,0 1 0,0-1 0,0 0 0,1 0 0,0-1 0,-1 1 0,1-1 0,0-1 0,0 1 0,0-1 0,1 0 0,-1 0 0,0-1 0,0 0 0,0 0 0,1 0 0,-1-1 0,0 0 0,0 0 0,0 0 0,0-1 0,0 0 0,0 0 0,-1-1 0,1 1 0,-1-1 0,1 0 0,-1-1 0,0 0-17,10-5 36,-1-1 0,-1-1 0,0-1 0,0 0 0,-1 0-1,9-13-35,-17 21 12,0-1-1,0 0 0,-1 0 0,0 0 1,0 0-1,0-1 0,0 1 0,-1-1 1,0 0-1,0 1 0,-1-1 0,0 0 1,0 0-1,0 0 0,-1 0 0,1 0 1,-1-1-1,-1 1 0,1 0 0,-2-5-11,0 7 5,1 1-1,-1 0 0,1 0 1,-1 1-1,0-1 0,0 0 0,0 1 1,0-1-1,-1 1 0,1-1 1,-1 1-1,0 0 0,1 0 1,-1 0-1,0 1 0,0-1 1,0 1-1,0-1 0,0 1 1,-1 0-1,1 0 0,0 0 1,0 1-1,-1-1 0,1 1 0,-2 0-4,-2-1-3,0 1 0,0 0-1,-1 1 1,1-1 0,0 1-1,0 1 1,0-1 0,0 1-1,1 0 1,-1 1 0,0 0-1,0 1 4,6-4-2,0 0-1,1 0 1,-1 0-1,1 1 1,-1-1-1,0 0 1,1 1-1,-1-1 1,1 1-1,-1-1 1,1 0 0,-1 1-1,1-1 1,-1 1-1,1 0 1,0-1-1,-1 1 1,1-1-1,0 1 1,-1-1-1,1 1 1,0 0-1,0-1 1,0 1-1,-1 0 1,1-1-1,0 1 1,0 0-1,0-1 1,0 1-1,0 0 1,0-1-1,0 1 3,18 16-55,33 3 14,24-3 43,-49-13-5,-1 2 1,0 0-1,-1 2 1,1 0-1,8 7 3,-27-13 2,-1 0-1,-1 1 0,1 0 1,0 0-1,-1 1 1,0-1-1,1 1 1,-2 0-1,1 0 0,0 1 1,-1-1-1,0 1 1,0-1-1,0 1 1,0 0-1,-1 0 0,0 0 1,0 1-1,0-1 1,-1 0-1,1 1 1,-1-1-1,-1 1 0,1-1 1,-1 1-1,0 2-1,0-1 30,-1-1-1,0 0 1,0 0 0,-1 1-1,0-1 1,0 0-1,0-1 1,0 1 0,-1 0-1,0-1 1,-1 1-1,1-1 1,-1 0 0,0 0-1,0 0 1,0-1-1,-1 1 1,0-1 0,0 0-1,0-1 1,0 1-1,0-1 1,-1 0 0,1 0-1,-3 0-29,-17 8 140,-1-1 1,-1-2-1,0-1 0,0 0 0,-2-2-140,22-4 18,2 0-189,4 0-161,-1-1 0,0 1 0,1-1-1,-1 0 1,0 1 0,1-1 0,-1 0 0,0 0 0,0 0 0,1-1 0,-1 1 0,0 0-1,1-1 1,-1 1 0,0-1 0,1 1 0,-1-1 0,-1 0 332,-11-12-4365</inkml:trace>
  <inkml:trace contextRef="#ctx0" brushRef="#br1" timeOffset="27179.81">24793 1774 760,'-19'-41'770,"16"28"2092,5 3 5851,5 15-2308,-3 5-7646,-1 23 1904,-1 1 0,-2-1 0,-1 1 0,-4 24-663,1-12 542,2 0 1,2 10-543,1-45 106,0-6-28,-1 0 1,1 0-1,-1 1 1,0-1-1,-1 0 1,1 0-1,-1 0 1,0 0-1,0 1 1,-2 1-79,2-6 28,1-1-53,0-1-1,0 1 1,0 0-1,-1 0 1,1 1-1,0-1 1,0 0-1,-1 0 1,1 0-1,0 0 1,0 0-1,-1 0 1,1 0-1,0 0 0,0 0 1,0 0-1,-1 1 1,1-1-1,0 0 1,0 0-1,0 0 1,-1 0-1,1 1 1,0-1-1,0 0 1,0 0-1,0 0 1,0 1-1,0-1 1,0 0-1,-1 0 0,1 1 1,0-1-1,0 0 1,0 0-1,0 0 1,0 1-1,0-1 1,0 0-1,0 0 1,0 1-1,0-1 1,0 0-1,0 0 1,0 1-1,0-1 1,1 0-1,-1 0 1,0 0-1,0 1 0,0-1 1,0 0 25,6-1-2218</inkml:trace>
  <inkml:trace contextRef="#ctx0" brushRef="#br1" timeOffset="29179.81">22861 3282 1856,'-48'-66'1243,"46"64"-1038,1 1 0,0-1 0,0 1 0,0-1 0,0 1 0,1-1 0,-1 0 0,0 1-1,1-1 1,-1 0 0,1 0 0,0 1 0,-1-1 0,1 0 0,0 0 0,0 0-205,0 1 111,0 1 0,1-1 0,-1 0 0,0 1 0,1-1 1,-1 1-1,0 0 0,1-1 0,-1 1 0,1-1 0,-1 1 0,0-1 0,1 1 0,-1 0 1,1-1-1,-1 1 0,1 0 0,-1 0 0,1-1 0,0 1 0,-1 0 0,1 0 1,-1 0-1,1 0 0,0 0 0,-1 0 0,1 0 0,-1 0 0,1 0-111,3 0 354,-1 0 0,1 0 0,0 1 0,0-1 0,-1 1 0,1 0 0,-1 0 0,1 1 0,-1-1 0,1 1-354,2 1 189,-1 0-1,0 1 1,1 0-1,-1 0 1,0 0-1,-1 0 1,1 1 0,-1 0-1,0 0 1,0 0-1,-1 0 1,1 1-1,-1-1 1,0 1-1,-1 0 1,1 0-1,-1 0 1,0 0 0,-1 0-1,0 1 1,1 5-189,-2-29 619,0 0 1,1 0-1,1 1 1,0-1-1,4-11-619,-4 22-11,0 0-1,0 0 1,1 1-1,0-1 0,0 1 1,0 0-1,1 0 0,-1 0 1,1 0-1,0 0 1,1 1-1,-1 0 0,1 0 1,0 0-1,0 0 0,0 1 1,0 0-1,6-3 12,-7 4-4,1-1 0,0 1-1,0 0 1,0 1 0,0-1 0,1 1-1,-1 0 1,0 0 0,0 1-1,1-1 1,-1 1 0,0 0-1,1 1 1,-1-1 0,1 2 4,-2-1 0,-1 0 1,0 1-1,1-1 1,-1 1-1,0 0 1,0 0-1,0 0 0,-1 1 1,1-1-1,0 0 1,-1 1-1,0 0 1,1 0-1,-1 0 0,0 0 1,-1 0-1,1 0 1,0 0-1,-1 1 1,0-1-1,0 0 1,1 4-1,0 1 43,-2-6-24,0-1 0,0 0 0,1 1 0,-1-1-1,0 1 1,1-1 0,-1 1 0,0-1 0,1 0 0,0 1 0,-1-1 0,1 0 0,0 0 0,-1 1 0,1-1 0,0 0 0,0 0-1,0 0 1,0 0 0,0 0 0,1 0 0,-1 0 0,0 0 0,1 0-19,34-30 476,-19 17-461,0 0 0,-1-1 0,-1-1 0,0-1 0,-1 0-1,7-9-14,-21 24 9,0-1-1,1 1 0,-1 0 0,0 0 0,1-1 0,-1 1 0,0 0 0,1 0 1,-1 0-1,0-1 0,1 1 0,-1 0 0,1 0 0,-1 0 0,0 0 0,1 0 1,-1 0-1,1 0 0,-1 0 0,1 0 0,-1 0 0,0 0 0,1 0 0,-1 0 1,1 0-1,-1 1 0,0-1 0,1 0 0,-1 0 0,0 0 0,1 1 0,-1-1 1,0 0-1,1 0 0,-1 1 0,1-1-8,20 17 38,8 6 81,-25-21-103,0 1-1,-1-1 1,1 0-1,0 0 1,1 0 0,-1 0-1,0-1 1,0 0 0,1 0-1,-1 0 1,0 0 0,1-1-1,-1 0 1,5 0-16,-6 0-379,1-1-1,0 0 1,-1 0 0,1 0-1,-1-1 1,0 1 0,1-1-1,-1 0 1,0 0 0,0 0 379,16-12-3013</inkml:trace>
  <inkml:trace contextRef="#ctx0" brushRef="#br1" timeOffset="31609.81">23962 2812 3969,'0'-4'8686,"-10"6"-6007,-12 4-1774,16-3-810,0-1 0,1 1 0,0 0 0,0 0 0,0 1-1,0-1 1,0 1 0,1 0 0,-1 1 0,1-1-1,0 1 1,-3 4-95,-18 21 557,19-24-459,1 1-1,0 0 0,0 1 0,1-1 0,0 1 0,0 0 0,0 0 0,1 0 0,1 0 0,-1 0 0,1 1 0,0 5-97,1-11 6,1-1 1,0 1 0,0 0 0,0 0 0,0 0-1,0 0 1,0-1 0,1 1 0,0 0-1,-1 0 1,1 0 0,0-1 0,0 1 0,1-1-1,-1 1 1,0-1 0,1 1 0,-1-1-1,1 0 1,0 1 0,0-1 0,0 0-1,0 0 1,0-1 0,1 1 0,-1 0 0,0-1-1,1 1 1,-1-1 0,1 0 0,-1 0-1,1 0 1,0 0 0,0 0 0,-1-1-1,1 1 1,0-1 0,0 0 0,1 1-7,0-1 15,-1 0 1,1 0-1,-1 0 0,1-1 1,0 1-1,-1-1 1,1 0-1,-1 0 1,1 0-1,-1 0 0,0-1 1,0 1-1,1-1 1,-1 0-1,0 0 1,0 0-1,-1 0 0,1-1 1,1 0-16,0-2 38,0 1 1,1-1-1,-2 0 0,1-1 1,-1 1-1,0-1 1,0 1-1,0-1 0,-1 0 1,0 0-1,1-2-38,-2 4 44,0-1 0,0 1 0,0-1 0,-1 1 0,1-1 0,-1 1 0,0-1 0,-1 1-1,1 0 1,-1-1 0,0 1 0,0-1 0,0 1 0,-1 0 0,0-1-44,1 2 43,-1 0 1,0 1-1,1-1 1,-1 1 0,0-1-1,-1 1 1,1 0-1,0 0 1,0 0-1,-1 0 1,0 1-1,1-1 1,-1 1-1,0-1 1,1 1-1,-1 0 1,0 0-1,0 0 1,0 0-1,0 1 1,0-1-1,0 1 1,-3 0-44,-4 0 40,-1 0 0,0 0 0,0 2 0,0-1 0,0 1 0,-8 3-40,15-4-121,-1 0 1,1 1-1,0-1 1,0 1-1,0 0 1,0 0-1,0 0 1,1 0-1,-1 1 1,0-1 0,1 1-1,0 0 1,0 0-1,0 0 1,0 0-1,0 1 1,-1 2 120,2 1-2006</inkml:trace>
  <inkml:trace contextRef="#ctx0" brushRef="#br1" timeOffset="32409.81">24424 2710 7690,'0'-1'197,"-1"1"1,1-1-1,-1 1 0,1-1 1,-1 1-1,1-1 1,-1 1-1,1 0 1,-1-1-1,0 1 1,1 0-1,-1-1 1,0 1-1,1 0 1,-1 0-1,0 0 1,1 0-1,-1 0 0,0-1 1,1 1-1,-1 0 1,0 1-1,0-1 1,1 0-1,-1 0 1,0 0-1,1 0 1,-1 0-1,0 1 1,1-1-1,-1 0 0,1 1 1,-1-1-1,0 0 1,1 1-1,-1-1 1,1 1-198,-31 11 1665,16-5-1172,0 2 0,0 0 1,1 0-1,0 2 0,1-1 0,-4 6-493,13-12 28,-1 0 0,1 0 0,0 1 0,1 0 0,-1 0 0,1 0 0,0 0 0,0 0 0,0 1 0,1-1 0,0 1 0,0 0 0,0-1 0,1 1 0,0 0 0,0 0 0,0 0 0,1 0 0,0 3-28,0-7 5,0-1-1,0 0 1,0 1-1,0-1 1,0 0-1,0 1 1,0-1-1,0 0 1,1 0-1,-1 1 1,1-1-1,-1 0 1,1 0-1,-1 1 1,1-1-1,-1 0 1,1 0-1,0 0 1,0 0-1,0 0 1,0 0-1,0 0 1,0 0-1,0 0 1,0-1 0,0 1-1,0 0 1,0 0-1,0-1 1,0 1-1,1-1 1,-1 1-1,0-1 1,0 0-1,1 1 1,-1-1-1,0 0 1,1 0-1,-1 0 1,0 0-1,1 0 1,-1 0-1,0 0 1,1-1-1,-1 1 1,0 0-1,0-1 1,1 1-1,-1-1 1,0 1-1,0-1 1,0 0-1,0 1 1,1-1-1,-1 0 1,0 0-5,6-3 30,-1-1 1,1 1 0,-1-1-1,0 0 1,-1-1 0,1 1-1,-1-1 1,0 0-1,0-1-30,1-5 38,0-1 0,-1 0 0,0 0-1,-1-1 1,0 1 0,-2-1 0,1 0-1,-2 0 1,0 0 0,0 0 0,-2-11-38,-1-14 39,-2-1 0,-2 1 0,-6-22-39,8 44 7,-1 0 0,0 0 0,-1 0 0,-6-8-7,9 18 41,0 0 1,-1 1 0,0 0-1,-1 0 1,1 0 0,-1 0-1,0 1 1,0 0 0,-1 0-1,0 0 1,0 1 0,-2-2-42,-2 5 409,11 13-211,11 21-124,4 4 26,-2-1 7,1-1 0,2-1 0,2-1 0,1-1 0,22 28-107,-37-53 18,0-1 1,1 0 0,0 0 0,0 0-1,0-1 1,1 0 0,0 0-1,0-1 1,0 0 0,0 0 0,1 0-1,0-1 1,-1 0 0,1-1 0,0 0-1,0 0 1,1 0 0,-1-1-1,0-1 1,0 1 0,1-1 0,-1-1-1,0 0 1,0 0 0,1 0-1,-1-1 1,0 0 0,0-1 0,-1 1-1,2-2-18,4-2 33,1-1 0,-2 0 0,1-1 0,-1 0-1,0-1 1,6-5-33,-11 8 18,-1 0 0,0 0 0,0-1 0,0 0 0,-1 0-1,0 0 1,0-1 0,-1 1 0,0-1 0,0 0 0,1-6-18,-4 13 6,-1 0 1,1 0-1,-1-1 0,0 1 1,1-1-1,-1 1 1,0 0-1,0-1 1,0 1-1,0 0 0,0-1 1,0 1-1,0 0 1,-1-1-1,1 1 1,0-1-1,-1 1 0,1 0 1,-1 0-1,1-1 1,-1 1-1,0-1-6,0 2 5,0-1 0,0 0 0,0 1-1,0-1 1,0 1 0,0-1 0,-1 1 0,1-1-1,0 1 1,0 0 0,0 0 0,0-1 0,-1 1 0,1 0-1,0 0 1,0 0 0,0 0 0,-1 0 0,1 1-1,0-1-4,-5 1 6,-1 1 0,2 0-1,-1 0 1,0 0-1,0 1 1,1 0 0,-1 0-1,1 0 1,-2 2-6,2-1 3,1 0-1,-1 0 1,1 1 0,0 0 0,0 0-1,1 0 1,0 0 0,-1 0 0,2 1-1,-1-1 1,1 1 0,-1 0 0,2 0-1,-1 0 1,1 0 0,0 0 0,0 0-1,0 5-2,1-8 8,0 0 0,1 1 0,-1-1 0,1 0 0,-1 0 0,1 0 0,0 0 0,0 0 0,0 0 0,1 0 0,-1 0 0,1 0 0,0 0 0,0-1 0,0 1 0,0-1 0,0 1 0,0-1 0,1 0 0,-1 0 0,1 0 0,-1 0-1,1 0 1,0 0 0,0-1 0,0 0 0,0 1 0,0-1 0,0 0 0,0 0 0,0-1 0,0 1 0,1-1 0,-1 0 0,0 1 0,1-1-8,9 0 36,0 0 0,0-1 0,0-1 1,0 0-1,0 0 0,0-1 0,-1-1 0,1 0 0,-1-1 1,2-2-37,8-2-238,-1-2 0,-1-1 0,0 0 0,-1-2 0,5-4 238,-5-1-3949,-10 3 101</inkml:trace>
  <inkml:trace contextRef="#ctx0" brushRef="#br1" timeOffset="32739.81">24599 2379 10034,'-21'-8'2313,"2"-3"1167,4 0-2952,12 4-87,1-3-25,9 1 152,9 2-472,4-1-3585,6 0 0,12-5-1440</inkml:trace>
  <inkml:trace contextRef="#ctx0" brushRef="#br1" timeOffset="33139.81">24863 2112 6497,'-6'-17'9118,"10"26"-3716,16 37-3466,18 65-1017,-20-56-700,1 0-1,4-1 1,1-1 0,3-1-1,14 19-218,-39-69 11,-1 0 0,1 1 0,0-1 0,0 0-1,0 0 1,0 0 0,0 0 0,0-1 0,1 1 0,-1 0-1,0-1 1,1 0 0,-1 0 0,1 1 0,0-1 0,-1-1-1,1 1 1,0 0 0,0-1 0,0 1 0,-1-1 0,2 0-11,1 0 14,0-1 1,-1 0-1,1 0 1,0 0-1,-1-1 1,1 0-1,0 1 1,-1-1-1,0-1 1,1 1-1,-1-1 1,2-1-15,5-5 22,0 0 1,0-1-1,-1 0 1,-1-1-1,1 0 0,-2-1 1,1 1-1,2-8-22,-6 10 18,-1 0-1,0 0 0,-1 0 0,0 0 0,0 0 0,-1-2-17,-1 9 5,-1 1 0,1-1-1,-1 0 1,0 0 0,0 0 0,0 0-1,0 0 1,0 0 0,0 0 0,0 0-1,0 1 1,-1-1 0,1 0 0,-1 0-1,1 0 1,-1 0 0,0 1 0,0-1-1,0 0 1,0 1 0,0-1 0,0 1-1,0-1 1,-1 1 0,1-1 0,0 1-1,-1 0 1,1 0 0,-1 0 0,0 0-1,1 0 1,-1 0 0,0 0-1,0 0-3,0 1-2,0 0 1,0 0 0,0 0 0,0 0 0,0 1 0,0-1 0,0 1 0,0-1 0,0 1 0,1 0 0,-1 0 0,0 0 0,0 0 0,0 0 0,1 0 0,-1 0 0,1 0 0,-1 1 0,1-1 0,-1 0 0,1 1 0,0 0-1,-1-1 1,1 1 0,0 0 0,0 0 0,0-1 0,0 3 0,-3 3-10,0 1 0,0-1 0,1 1 0,0 0 0,0 0 0,0 5 10,2-10 5,0 0-1,1 0 0,0 0 1,-1 0-1,1 0 0,0 1 1,1-1-1,-1 0 1,0 0-1,1 0 0,0 0 1,0 0-1,0 0 0,0 0 1,0 0-1,0-1 1,1 1-1,0 0 0,-1-1 1,1 1-1,0-1 0,0 0 1,0 1-1,1-1 1,-1 0-1,0 0 0,1 0 1,-1-1-1,1 1 0,0-1 1,0 1-1,-1-1 1,1 0-1,0 0 0,0 0 1,0 0-1,0-1 1,0 1-1,1-1-4,13 2 44,0 0 1,0-1-1,0-1 1,0-1-1,0 0 1,13-3-45,168-35 792,-103 18-5061,-51 14-1080,-11 5-813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36.6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144 71 2072,'37'47'2550,"-36"-47"-2351,-1 1 0,0 0 0,1 0-1,-1 0 1,0 0 0,0 0-1,0 0 1,0 0 0,0 0 0,0 0-1,0 0 1,-1 0 0,1 0 0,0 0-1,0 0 1,-1 0 0,1 0-1,-1 0 1,1 0 0,-1 0 0,1-1-1,-1 1 1,1 0 0,-1 0 0,0-1-1,1 1 1,-1 0 0,0-1-1,0 1 1,1 0 0,-1-1 0,0 1-1,0-1 1,0 0 0,-1 1-199,-29 14 3493,25-13-3121,0-1 0,0 0 0,-1 0-1,1 0 1,0-1 0,0 0 0,-1 0 0,1-1-1,0 1 1,0-2 0,0 1 0,0 0-1,0-1 1,0 0 0,-1-1-372,4 1 83,1 1-1,-1 0 1,1-1 0,0 1 0,0-1-1,0 0 1,0 0 0,0 1-1,0-1 1,1-1 0,-1 1-1,1 0 1,-1 0 0,1-1-1,0 1 1,-1 0 0,2-1 0,-1 0-1,0 1 1,0-1 0,1 1-1,-1-1 1,1 0 0,0 1-1,0-1 1,0 0 0,0 1 0,0-1-1,1 0 1,-1 1 0,1-1-1,-1 0 1,1 1 0,0-1-1,1-1-82,1-2 26,0 1 0,0 0 0,0 0 0,1 0 0,-1 0-1,1 0 1,1 1 0,-1-1 0,0 1 0,1 1 0,1-2-26,-5 4-1,1-1 0,0 1 0,-1 0 0,1-1 0,0 1 0,0 0 0,0 0 0,0 0 0,0 0 0,0 1 0,0-1 0,0 0 0,1 1 0,-1 0 0,0-1 0,0 1 0,0 0 0,1 0 0,-1 0 0,0 1 0,0-1 0,0 0 0,0 1 0,1-1 0,-1 1 0,0 0 0,0 0 0,0 0 0,0 0 0,0 0 0,1 1 1,-1 0-2,-1 1-1,1-1 1,-1 1 0,0-1 0,1 1 0,-1 0 0,0-1-1,-1 1 1,1 0 0,0 0 0,-1-1 0,0 1 0,1 0-1,-1 0 1,0 0 0,0 0 0,-1 0 0,1 0 0,-1-1-1,1 1 1,-1 0 0,0 0 0,0-1 0,-1 2 2,-29 66 20,29-67-19,1 1 6,-1-1 0,0 1 0,-1-1 0,1 0 0,0 1 0,-1-1 0,0 0 0,0 0 0,-2 1-7,5-4 7,-1 1-1,1-1 1,-1 0 0,1 0-1,0 1 1,-1-1 0,1 0-1,-1 0 1,1 0 0,-1 0-1,1 0 1,-1 0 0,1 0-1,-1 0 1,1 0 0,-1 0-1,1 0 1,-1 0 0,1 0-1,-1 0 1,1 0 0,-1-1-1,1 1 1,-1 0 0,1 0-1,-1 0 1,1-1-7,-12-19 343,11 15-301,0 0 0,0 1 0,1-1 1,-1 0-1,1 1 0,0-1 1,1 0-1,-1 0 0,1 1 1,0-1-1,0 0 0,1 1 1,-1-1-1,1 1 0,0 0 1,0-1-1,0 1 0,1 0 1,-1 0-1,1 0 0,0 1 1,0-1-1,1 1 0,-1 0 0,1-1 1,2-1-43,-5 5 0,0 0 1,0 0 0,0 0-1,-1-1 1,1 1 0,0 0-1,0 0 1,0 0-1,0 0 1,0 0 0,0 1-1,0-1 1,-1 0-1,1 0 1,0 0 0,0 1-1,0-1 1,0 1 0,-1-1-1,1 0 1,0 1-1,0-1 1,-1 1 0,1 0-1,0-1 1,-1 1 0,1 0-1,-1-1 1,1 1-1,-1 0 1,1-1 0,-1 1-1,1 0 1,-1 0 0,0 0-1,1 0 1,-1-1-1,0 1 1,0 0 0,1 0-1,-1 0 1,0 0 0,0 0-1,0 0 1,0-1-1,-1 2 0,3 44 0,-2-44 4,-1 1 0,1-1 0,0 1 1,-1-1-1,0 0 0,1 1 0,-1-1 0,0 0 0,0 1 1,0-1-1,-1 0 0,1 0 0,0 0 0,-1 0 1,0 0-1,1-1 0,-1 1 0,0 0 0,0-1 0,0 1 1,0-1-1,0 1 0,0-1 0,-2 1-4,2-2 17,0 0-1,1 0 0,-1-1 1,0 1-1,0 0 1,0 0-1,1-1 0,-1 0 1,0 1-1,0-1 1,1 0-1,-1 0 1,0 1-1,1-1 0,-1-1 1,1 1-1,-1 0 1,1 0-1,0 0 0,0-1 1,-1 1-1,1-1 1,0 1-1,0-1 0,0 1 1,0-1-1,1 0 1,-1 1-1,0-1 0,1 0 1,-1 0-1,1 0-16,-1 0 5,0 0 0,0 0 0,1 0 0,-1 1-1,1-1 1,-1 0 0,1 0 0,0 0 0,0 0 0,0 0 0,0 0-1,0 0 1,0 0 0,1 0 0,-1 0 0,1 0 0,-1 0-1,1 0 1,0 0 0,-1 0 0,1 1 0,0-1 0,0 0-1,1 1 1,-1-1 0,0 0 0,0 1 0,1-1 0,-1 1 0,1 0-1,-1 0 1,1-1 0,0 1 0,-1 0 0,1 0 0,0 1-1,0-1 1,0 0 0,0 0 0,-1 1 0,1-1 0,0 1-1,0 0 1,0 0 0,0 0 0,1 0-5,0-1 5,0 0 0,0 1 0,0 0 0,0 0 0,0-1 0,0 2 0,0-1 0,0 0 0,0 1 0,0-1 0,0 1 0,0 0 0,0 0 0,-1 0 0,1 0 0,0 1 0,0-1 0,-1 1 0,1 0 0,-1-1 0,0 1 0,1 0 0,-1 1 1,0-1-1,0 0 0,0 0 0,-1 1 0,1-1 0,-1 1 0,2 2-5,-3-3 2,0 1 1,0 0 0,-1 0 0,1-1 0,-1 1 0,1 0-1,-1-1 1,0 1 0,0-1 0,0 1 0,-1-1 0,1 1-1,0-1 1,-1 0 0,0 0 0,1 1 0,-1-1 0,0 0-1,0-1 1,0 1 0,0 0 0,-1 0-3,1-1 2,1 1 0,0-1 0,-1 0 0,1 0 0,0 0 0,-1 0 0,1 0 1,-1 0-1,0 0 0,1-1 0,-1 1 0,0 0 0,1-1 0,-1 1 0,0-1 0,0 0 0,1 0 0,-1 0 0,0 0 0,0 0 0,0 0 0,1 0 1,-1 0-1,0-1 0,0 1 0,1-1 0,-1 1 0,0-1 0,1 0 0,-1 1 0,1-1 0,-1 0 0,1 0 0,-1 0 0,1 0-2,0-1 7,0 0 0,0 1 0,0-1-1,0 0 1,1 1 0,-1-1 0,1 0-1,-1 0 1,1 1 0,0-1 0,0 0-1,-1 0 1,1 0 0,1 0 0,-1 0-1,0 1 1,0-1 0,1 0 0,-1 0-1,1 1 1,-1-1 0,1 0 0,0 0-1,0 1 1,-1-1 0,1 1 0,1-1-1,-1 1 1,0-1 0,1 0-7,1-3 17,1 0 0,0 0-1,1 1 1,-1-1 0,1 1 0,0 0 0,0 0 0,3-1-17,2 1 6,-1 0 0,1 0 0,0 0 0,0 1 0,4 0-6,-12 3 0,0-1 0,1 0 0,-1 1 0,1-1 1,-1 1-1,1 0 0,-1 0 0,1 0 0,-1 0 0,1 0 0,-1 0 0,0 1 0,1-1 0,-1 1 0,1 0 0,-1-1 0,0 1 0,1 0 0,-1 0 0,0 1 1,0-1-1,0 0 0,0 1 0,0 0 0,1 0 0,-3 1 1,1 0-1,0-1 1,-1 1 0,0 0 0,0 0 0,0 0 0,0 0 0,0-1 0,0 1-1,-1 0 1,1 0 0,-1 0 0,0-1 0,0 1 0,0 0 0,0-1-1,0 1 1,-1-1 0,1 1 0,-1-1 0,1 0 0,-1 0 0,0 1-1,0-1 1,0 0 0,0-1 0,-2 3-1,2-3 4,-1 1 0,1 0 0,0 0 0,0-1 1,-1 1-1,1-1 0,-1 0 0,1 0 0,-1 1 0,0-2 0,1 1 0,-1 0 1,0 0-5,2-1 4,-1 0 0,1 0 0,0 0 1,0-1-1,0 1 0,0 0 1,0 0-1,-1 0 0,1-1 1,0 1-1,0-1 0,0 1 0,0-1 1,0 1-1,0-1 0,0 0 1,0 1-1,0-1 0,1 0 0,-1 0 1,0 1-1,0-1 0,1 0 1,-1 0-1,0 0 0,1 0 1,-1 0-1,1 0 0,-1-1-4,0-8 777,2 3-4721,-1 4 684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39.8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 8930,'3'-1'3097,"-1"0"591,-1-2-2519,1 0-257,-1 2-392,0-1-240,1 1 160,-1-1 2401,3 1-6570,1 1 3369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40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41 6329,'-8'19'4257,"-3"-22"-128,1 9-712,3-5-1281,-1-5-23,1-8-785,3 2-184,4-1-432,0 3-167,2 3-297,2 1-72,-4 3-24,0-1 432,0 1 656,0-2-6561,0 0 2856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38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57 147 6689,'-10'3'1824,"-22"8"3765,31-11-5416,0 0-1,0 0 1,1 1-1,-1-1 1,0 0 0,0 1-1,1-1 1,-1 1-1,0-1 1,1 0 0,-1 1-1,1-1 1,-1 1 0,1 0-1,-1-1 1,1 1-1,-1-1 1,1 1 0,-1 0-1,1 0 1,0-1-1,-1 1 1,1 0 0,0-1-1,0 1 1,-1 0-1,1 0 1,0 0 0,0-1-1,0 1 1,0 0 0,0 0-173,0 0 537,8-2 630,3 0-1115,0-1 0,0 0 1,0 0-1,0-1 0,0-1 1,-1 0-1,1 0 0,-1-1 0,0 0 1,-1-1-1,1 0 0,-1-1 1,0 0-1,-1 0 0,4-4-52,-11 10 8,1-1-1,-1 1 1,0 0 0,0-1-1,1 1 1,-1 0 0,0-1-1,0 0 1,-1 1 0,1-1-1,0 0 1,0 1 0,-1-1-1,1 0 1,-1 0 0,0 1-1,1-1 1,-1 0 0,0-1-8,0 2 5,-1-1 1,1 1 0,-1 0-1,1 0 1,-1 0 0,1 0-1,-1 0 1,0 1 0,1-1-1,-1 0 1,0 0 0,0 0-1,0 0 1,0 1 0,1-1-1,-1 0 1,0 1-1,0-1 1,0 1 0,-1-1-1,1 1 1,0 0 0,0-1-6,-4 0 18,-1-1 0,1 1 0,-1 1 0,0-1 0,0 1 0,1 0 0,-1 0 0,0 0 0,1 1 0,-1 0-1,-3 1-17,4-1 67,-1 1-1,1 1 1,-1-1-1,1 1 1,0 0-1,0 0 1,0 1-1,0-1 0,1 1 1,-1 0-1,1 0 1,0 1-1,0-1 1,0 1-1,1 0 1,0 0-1,0 0 0,0 0 1,1 1-1,-1-1 1,1 1-1,0 0 1,1-1-1,0 1 1,0 0-1,0 0 0,0 0 1,1 0-1,0 0 1,0 0-1,1 0 1,0 0-1,0 0 0,0-1 1,1 1-1,-1 0 1,1 0-1,1-1 1,-1 0-1,1 1 1,0-1-1,0 0 0,1 0 1,-1 0-1,1-1 1,0 1-1,0-1 1,1 0-1,-1 0 1,5 2-67,4 2-41,0 0 0,1-1 0,0 0 0,0-2 0,1 1 1,0-2-1,-1 0 0,2 0 0,-1-2 0,0 0 1,0 0-1,1-2 0,-1 0 0,1 0 0,-1-2 0,0 0 1,1 0-1,-1-2 0,0 0 0,3-2 41,-3 1-817,-1-1-1,1 0 0,-1-1 1,0-1-1,12-9 818,-16 9-1136,1 0 0,-2 0 0,1-1 0,-1-1-1,-1 0 1,0 0 0,2-4 1136,-6 8-191,0-1 0,-1 1 0,0-1 0,0 0 0,0 0 0,-1 0 0,1-7 191,-2 12 249,-1-1-1,1 0 0,-1 0 1,0 0-1,0 0 0,0 1 1,0-1-1,0 0 0,-1 0 1,1 0-1,-1 0 0,0 1 1,0-1-1,0 0 0,0 0 1,0 1-1,0-1 0,-1 1 1,0 0-1,1-1 0,-1 1-248,2 2 90,0 0-1,0 1 0,0-1 1,0 0-1,0 1 0,0-1 1,0 0-1,0 1 0,0-1 1,0 1-1,0-1 0,-1 0 1,1 1-1,0-1 0,0 0 1,0 1-1,0-1 0,-1 0 1,1 0-1,0 1 0,0-1 1,-1 0-1,1 1 0,0-1 1,0 0-1,-1 0 0,1 0 1,0 1-1,-1-1 1,1 0-1,0 0 0,-1 0 1,1 0-1,0 0 0,-1 1 1,1-1-1,0 0 0,-1 0 1,1 0-1,0 0 0,-1 0 1,1 0-1,-1 0 0,1 0 1,0 0-1,-1-1 0,1 1 1,0 0-1,-1 0 0,1 0 1,0 0-1,-1 0 0,1-1 1,0 1-1,-1 0 0,1 0 1,0 0-1,0-1 0,-1 1 1,1 0-1,0-1 0,0 1 1,-1 0-1,1 0 0,0-1-89,5 40 1160,35 103 464,-37-122-1160,-3-20-454,0 0 0,0 0 1,-1 0-1,1 0 0,0 0 0,0 0 0,0-1 0,0 1 0,0 0 1,0 0-1,0 0 0,0 0 0,0 0 0,0 0 0,0 0 0,0 0 1,0 0-1,0 0 0,0 0 0,0 0 0,0 0 0,0 0 1,-1 0-1,1 0 0,0 0 0,0 0 0,0-1 0,0 1 0,0 0 1,0 0-1,0 0 0,0 0 0,0 0 0,0 0 0,-1 0 0,1 0 1,0 0-1,0 1 0,0-1 0,0 0 0,0 0 0,0 0 0,0 0 1,0 0-1,0 0 0,0 0 0,0 0 0,0 0 0,-1 0 1,1 0-1,0 0 0,0 0 0,0 0 0,0 0 0,0 0 0,0 0 1,0 0-1,0 1 0,0-1 0,0 0-10,-12-43 464,10 30-409,0 0 1,2-1 0,-1 0 0,1 1-1,2-11-55,-1 19 13,0-1-1,0 1 0,1 0 1,-1 0-1,1 0 1,0 0-1,1 0 0,-1 1 1,1-1-1,0 1 1,0-1-1,0 1 0,1 0 1,-1 0-1,1 0 0,0 1 1,0-1-1,1 0-12,1 0-49,0 0-1,1 1 0,-1-1 1,1 1-1,-1 0 0,1 1 1,0-1-1,0 1 0,0 1 0,0 0 1,1 0-1,-1 0 0,0 0 1,6 2 49,-5-1-818,0 1 0,0 1 0,0 0 0,0 0-1,5 2 819,41 23-9514,-36-16 5313</inkml:trace>
  <inkml:trace contextRef="#ctx0" brushRef="#br0" timeOffset="352.06">879 168 3337,'4'21'488,"6"51"2164,-9-67-1880,-1 1-1,0 0 1,-1-1 0,1 0-1,-1 1 1,0-1-1,-1 1 1,1-1 0,-1 0-1,0 0 1,0 0 0,-1 1-772,3-6 97,0 0 0,0 1 1,0-1-1,0 0 0,0 0 1,0 0-1,0 1 0,0-1 1,-1 0-1,1 0 0,0 0 1,0 1-1,0-1 0,0 0 1,0 0-1,-1 0 0,1 0 1,0 0-1,0 0 0,0 1 1,0-1-1,-1 0 0,1 0 1,0 0-1,0 0 1,0 0-1,-1 0 0,1 0 1,0 0-1,0 0 0,0 0 1,-1 0-1,1 0 0,0 0 1,0 0-1,0 0 0,-1 0 1,1 0-1,0 0 0,0 0 1,0 0-1,-1 0 0,1 0 1,0 0-1,0-1 0,0 1 1,-1 0-98,-5-13 2919,-2-26-1366,5 26-1439,1 2 70,0 0 1,1 1-1,0-1 1,1 0 0,1-8-185,-1 17 25,0-1 1,0 1-1,1 0 1,-1 0-1,1-1 1,-1 1-1,1 0 1,0 0 0,0 0-1,0 0 1,0 0-1,0 0 1,1 0-1,-1 0 1,1 1-1,-1-1 1,1 0-1,-1 1 1,1-1-1,0 1 1,0 0 0,0-1-1,0 1 1,0 0-1,0 0 1,0 0-1,0 0 1,0 1-1,0-1 1,1 1-1,0-1-25,31-3 133,0 2 0,1 1 0,6 2-133,75-3-728,-75 1-999,-1 0-4457,-29-2 2479</inkml:trace>
  <inkml:trace contextRef="#ctx0" brushRef="#br0" timeOffset="1418.41">1262 128 4497,'13'1'10007,"3"2"-4749,-13-2-5058,1 0-1,0 0 1,0 0-1,0-1 0,0 0 1,0 1-1,0-1 1,0 0-1,0-1 0,0 1 1,-1-1-1,1 0 1,0 0-1,0 0 0,0 0 1,-1-1-1,1 1 1,1-2-200,-5 3 34,0 0 1,1-1 0,-1 1 0,0 0 0,1-1-1,-1 1 1,0 0 0,1-1 0,-1 1-1,0-1 1,0 1 0,0-1 0,1 1-1,-1 0 1,0-1 0,0 1 0,0-1 0,0 1-1,0-1 1,0 1 0,0-1 0,0 1-1,0-1 1,0 1 0,0-1 0,0 1 0,0-1-1,0 1 1,0-1 0,-1 1 0,1-1-1,0 1 1,0 0 0,-1-1 0,1 1-1,0-1 1,0 1 0,-1 0 0,1-1 0,0 1-1,-1 0 1,1-1 0,-1 1 0,1 0-1,0-1 1,-1 1 0,1 0 0,-1 0-1,1 0 1,-1-1 0,1 1 0,-1 0 0,1 0-1,-1 0 1,1 0 0,-1 0-35,-35-7 264,29 6-225,0 1 0,0 0 0,0 0 1,0 1-1,0 0 0,0 0 0,1 1 0,-1 0 0,0 0 1,1 0-1,-1 1-39,3-1 33,0 0 0,0 1-1,1 0 1,-1-1 0,0 1 0,1 0 0,0 1 0,0-1-1,0 0 1,0 1 0,1 0 0,-1 0 0,1 0 0,0 0-1,0 0 1,0 0 0,1 0 0,-1 1 0,0 3-33,1-2 27,0 1 0,1-1 0,-1 1 0,1-1 0,1 0 0,-1 1 0,1-1 0,0 0 0,1 0 0,-1 1 0,1-1 0,0 0 0,1 0 0,-1-1 0,1 1 0,1-1 0,-1 1 0,1-1 0,0 0 0,0 0 0,0 0 0,1-1 0,-1 1 0,1-1 0,0-1 0,0 1 0,1 0 0,-1-1 0,1 0 0,2 1-27,-2-1 7,-1-1 0,1 1 1,0-1-1,0 0 0,-1 0 0,1-1 0,1 0 0,-1 0 0,0 0 0,0-1 0,0 1 1,0-2-1,0 1 0,0-1 0,0 0 0,1 0 0,-1 0 0,-1-1 0,1 0 0,0 0 0,0-1 1,-1 1-1,1-1 0,-1-1 0,0 1 0,0-1 0,0 1 0,-1-1 0,1-1 0,-1 1 1,2-3-8,8-11-231,0-1 1,-1 0-1,-2-1 1,0 0-1,0-1 1,-1-4 230,-9 24 12,-1 0 0,1 0-1,-1-1 1,0 1 0,0 0 0,0 0 0,1 0 0,-1-1 0,0 1 0,-1 0 0,1 0 0,0-1 0,0 1 0,0 0 0,-1 0 0,1 0 0,-1 0 0,1-1 0,-1 1 0,1 0 0,-1 0-1,0 0 1,1 0 0,-1 0 0,0 0 0,0 0 0,0 1 0,0-1 0,0 0 0,0 0 0,0 1 0,0-1 0,0 0 0,0 1 0,0-1 0,0 1 0,0 0 0,0-1 0,-1 1 0,1 0 0,0 0-1,0-1 1,-1 1 0,1 0 0,0 0 0,0 0 0,0 1 0,-1-1 0,1 0-12,0 3 27,0-1-1,0 0 1,1 1 0,-1 0-1,1-1 1,-1 1-1,1-1 1,0 1 0,0-1-1,0 1 1,1 0 0,-1 1-27,1 2 25,-1 4-1,1 0-1,0 0 1,1 0 0,0 0-1,0 0 1,1 0-1,1-1 1,-1 1-1,3 2-23,-4-8-19,0-1 1,0 0-1,0 0 0,0 0 0,1 0 1,-1 0-1,1 0 0,0-1 0,0 1 1,0-1-1,0 0 0,0 0 0,0 0 1,1 0-1,-1-1 0,1 1 0,-1-1 1,1 0-1,0 0 0,-1 0 0,1 0 1,0-1-1,0 0 0,-1 1 0,1-1 1,0-1-1,0 1 0,-1 0 0,3-2 19,10-2-861,-1 0 0,0-1 0,-1-1-1,1 0 1,-1-2 0,-1 1-1,1-1 1,-1-1 0,-1-1-1,1 0 1,3-5 861,-8 8-192,-1 0 1,0-1-1,-1 0 0,0 0 0,0-1 0,2-4 192,-6 9 90,0-1-1,-1 1 0,0-1 0,0 0 0,0 1 1,0-1-1,-1 0 0,1-1-89,6-27 3193,-5 61 480,2-4-3492,18 164 1046,-23-186-556,-2-9 112,-1-14-246,3 14-488,-1-16 112,2 0 0,0 1-1,1-1 1,4-18-161,-4 34 11,1 1 1,-1 0-1,1 0 1,0 0-1,1 0 0,0 0 1,0 0-1,0 0 1,1 1-1,-1-1 1,1 1-1,0 0 1,1 1-1,-1-1 1,1 1-1,0-1 0,0 1 1,1 1-1,2-2-11,11-6 52,1 1-1,0 1 0,1 0 1,0 2-1,9-2-51,-19 6-220,0 2 1,0-1-1,1 1 1,-1 1 0,4 0 219,-7 0-661,0 1 1,0 0-1,0 1 1,0 0-1,0 0 1,0 1 0,5 2 660,16 10-3484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45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267 126 3785,'37'-48'2559,"-37"47"-2360,1 0 0,-1-1-1,0 1 1,1 0 0,-1 0 0,0-1 0,0 1-1,0 0 1,0-1 0,0 1 0,0 0 0,0-1-1,0 1 1,0 0 0,-1 0 0,1-1 0,0 1-1,-1 0 1,1 0 0,-1 0 0,0-1 0,1 1-1,-1 0 1,0 0 0,0 0 0,1 0 0,-1 0-1,0 0 1,0 0 0,0 1 0,0-1 0,0 0-1,-1 0 1,1 0-199,-39-17 3887,28 16-3595,0 1 0,0 1 0,-1 0 1,1 0-1,0 1 0,-1 1 0,1 0 0,0 1 0,0 0 0,1 1 0,-1 0 0,1 1 0,0 0 0,0 1 0,0 0 0,1 0 0,-1 1 0,2 1 0,-2 1-292,9-7 20,0 0-1,0 1 0,0-1 1,1 0-1,-1 1 0,1-1 1,0 1-1,-1 0 0,1-1 0,0 1 1,1 0-1,-1 0 0,0-1 1,1 1-1,-1 0 0,1 0 1,0 0-1,0 0 0,0 0 0,1 0 1,-1 0-1,1-1 0,-1 1 1,1 0-1,0 0 0,0-1 1,0 1-1,0 0 0,1-1 0,-1 1 1,1-1-1,0 1-19,7 9 28,0-1-1,1 1 1,1-2 0,-1 1-1,11 6-27,-5-4 19,14 14 1,-6-8 1,0 2 0,-1 1 1,-1 1-1,-1 1 1,-2 1-1,0 0 1,8 16-22,-26-39 5,0 0-1,0 0 1,0 0 0,0 0 0,0 1 0,0-1 0,-1 0 0,1 0 0,-1 0 0,1 1 0,-1-1 0,0 0-1,0 1 1,0-1 0,0 0 0,0 0 0,-1 1 0,1-1 0,-1 0 0,1 0 0,-1 0 0,0 1-1,0-1 1,0 0 0,-1 1-5,0 0 22,-1-1 1,0 1-1,0-1 0,0 0 0,0 0 0,0 0 0,0 0 1,0-1-1,0 1 0,-1-1 0,1 0 0,-1 0 0,1 0 0,-4 0-22,-8 2 136,0-1 0,-1-1 0,1-1 0,0 0 0,0-1 0,-1-1 0,-3-1-136,8 1 85,-31-10 318,42 11-395,-1 1-1,1 0 0,-1 0 1,1-1-1,-1 1 0,1 0 1,0-1-1,-1 1 0,1-1 0,0 1 1,-1-1-1,1 1 0,0 0 1,-1-1-1,1 1 0,0-1 1,0 1-1,0-1 0,-1 0 1,1 1-1,0-1 0,0 1 0,0-1 1,0 1-1,0-1 0,0 0-7,1 0 10,-1-1-1,1 1 0,0-1 0,-1 1 1,1 0-1,0-1 0,0 1 1,0 0-1,0 0 0,0 0 0,0 0 1,0 0-1,1 0 0,0-1-9,55-42 82,-13 10-30,-1-1-1,27-31-51,-59 56 15,-2-2-1,1 1 1,-1-1-1,-1 0 1,0-1 0,0 0-1,-2-1 1,1 1-1,-2-1 1,0 0 0,-1 0-1,1-6-14,-4 13 11,0-1 1,-1 1-1,0-1 0,0 1 0,-1 0 1,0-1-1,0 1 0,-1 0 0,0-1 1,0 1-1,-1 0 0,1 0 0,-2 1 1,0-2-12,2 3 14,-1 0 1,0 1 0,0-1 0,-1 1 0,1 0 0,-1 0 0,0 0 0,0 0 0,0 1 0,0-1 0,-1 1 0,1 0 0,-1 1 0,0-1 0,0 1 0,0 0 0,0 0 0,-1 0 0,1 1-15,5 1-13,0 0 0,0 0 0,0 0 0,0 1 0,0-1 0,0 0 0,0 0 0,0 0 0,0 0 0,0 0 0,0 1 0,0-1 0,0 0 1,0 0-1,0 0 0,0 0 0,0 1 0,0-1 0,0 0 0,-1 0 0,1 0 0,0 0 0,0 0 0,0 1 0,0-1 0,0 0 0,0 0 0,0 0 0,0 0 1,-1 0-1,1 0 0,0 0 0,0 1 0,0-1 0,0 0 0,0 0 0,-1 0 0,1 0 0,0 0 0,0 0 0,0 0 0,0 0 0,0 0 0,-1 0 0,1 0 1,0 0-1,0 0 0,0 0 0,0 0 0,-1 0 0,1 0 0,0 0 0,0 0 0,0 0 0,0 0 0,-1 0 0,1 0 0,0-1 0,0 1 0,0 0 0,0 0 1,0 0-1,0 0 0,-1 0 0,1 0 0,0 0 0,0-1 13,10 11-3450,10 3-155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0:47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182 161 2601,'-7'-45'2460,"7"44"-2127,-1-1 0,1 1-1,-1 0 1,1 0 0,-1-1 0,0 1 0,0 0-1,1 0 1,-1 0 0,0 0 0,0 0 0,0 0-1,0 0 1,0 0 0,-1 0 0,1 0 0,0 0-1,0 1 1,-1-1 0,1 1 0,0-1 0,0 1-1,-1-1 1,1 1 0,-1 0 0,1-1 0,0 1-1,-1 0 1,1 0 0,-1 0 0,1 0-1,-1 0 1,1 1 0,0-1 0,-1 0 0,0 1-333,-4 0 461,1 0 1,-1 1 0,1 0 0,-1 0-1,1 0 1,0 0 0,-3 2-462,0 2 109,1 0 0,-1 0 0,1 0 1,0 1-1,1 0 0,0 0 0,0 0 1,-1 2-110,2-2 70,3-4-46,0 0 0,0 0-1,0-1 1,0 1 0,1 0 0,-1 1 0,1-1 0,0 0 0,0 0-1,0 1 1,0-1 0,0 0 0,1 1 0,-1-1 0,1 0-1,0 1 1,0 0-24,1-1 15,0-1 0,-1 1-1,1-1 1,0 1-1,0-1 1,0 1 0,1-1-1,-1 0 1,0 0 0,1 1-1,0-1 1,-1 0 0,1 0-1,0-1 1,0 1-1,0 0 1,1 0-15,2 1 20,0 0-1,0 0 1,1 0 0,-1-1-1,0 0 1,1 0-1,0 0 1,0-1 0,-1 1-1,1-2 1,0 1 0,0-1-1,0 1 1,0-2-1,0 1 1,2-1-20,-3 0 18,-1 0 0,1-1 0,0 0 0,-1 0 0,0 0 0,1 0-1,-1-1 1,0 1 0,0-1 0,0 0 0,-1-1 0,1 1 0,-1-1 0,1 1 0,-1-1 0,0 0-18,-2 2 10,1 0 1,-1-1 0,0 1-1,0 0 1,1 0 0,-1-1-1,-1 1 1,1-1 0,0 1-1,-1-1 1,1 1 0,-1-1-1,0 1 1,0-1 0,0 1-1,0-1 1,0 0 0,0 1-1,-1-1 1,1 1 0,-1-1-1,0 1 1,0 0 0,0-1-1,0 1 1,0 0 0,0-1 0,-1 1-1,0-1-10,1 2 11,1 1 0,0 0 0,-1-1 0,1 1 0,0 0 0,-1-1 0,1 1 0,0 0 0,-1 0 0,1-1 0,0 1 0,-1 0 0,1 0 0,-1 0 0,1 0 0,-1-1 0,1 1 0,0 0 0,-1 0 0,1 0 0,-1 0 0,1 0-1,-1 0 1,1 0 0,-1 0 0,1 0 0,0 0 0,-1 1 0,1-1 0,-1 0 0,1 0 0,-1 0-11,0 1-3095,1-1-3380,1 2 474</inkml:trace>
  <inkml:trace contextRef="#ctx0" brushRef="#br0" timeOffset="319.91">677 11 6649,'8'-10'6698,"-11"11"-605,-9 8-2475,-4 7-4347,-11 18 1260,1 1-1,2 2 1,1 0 0,-6 17-531,0-1 404,-3-1 0,-2-2 0,-4 1-404,0 1 151,6-4 1,1 2 0,-20 47-152,32-65 53,-6 10 91,25-41-161,0-1-1,0 1 0,0 0 0,0-1 0,-1 1 1,1 0-1,0-1 0,0 1 0,1 0 0,-1-1 1,0 1-1,0 0 0,0-1 0,0 1 0,0-1 1,1 1-1,-1 0 0,0-1 0,1 1 1,-1-1-1,0 1 0,1-1 0,-1 1 0,1-1 1,-1 1-1,0-1 0,1 1 0,-1-1 0,1 0 1,0 1-1,-1-1 0,1 0 0,-1 1 1,1-1-1,-1 0 0,1 0 0,0 1 0,-1-1 1,1 0-1,0 0 0,-1 0 0,1 0 0,0 0 1,-1 0-1,1 0 0,0 0 0,-1 0 1,1 0-1,0-1 18,38-3-1409,-35 4 1337,63-14-3597,-26 1 1154</inkml:trace>
  <inkml:trace contextRef="#ctx0" brushRef="#br0" timeOffset="682.99">789 530 6265,'0'-1'354,"1"1"-1,0-1 0,0 1 0,0-1 0,0 0 0,-1 1 1,1-1-1,0 0 0,0 0 0,-1 1 0,1-1 1,-1 0-1,1 0 0,-1 0 0,1 0 0,-1 0 0,1 0 1,-1 0-1,0 0 0,0 0 0,1 0 0,-1 0 0,0 0 1,0 0-1,0 0 0,0 0 0,0 0 0,0 0 1,0 0-1,-1 0-353,0 0 149,1 0 1,-1 1 0,0-1 0,0 1-1,0-1 1,0 1 0,0-1 0,0 1-1,0 0 1,0-1 0,0 1-1,0 0 1,-1 0 0,1 0 0,0 0-1,0 0 1,0 0 0,0 0 0,0 0-1,0 0 1,0 0 0,0 1-1,0-1 1,0 0 0,0 1 0,0-1-1,0 1 1,0-1 0,0 1 0,0 0-150,-11 4 362,1 0 1,-1 1-1,1 1 1,1 0 0,-1 0-1,1 1 1,1 0 0,-1 1-1,1 0 1,1 0 0,0 1-1,-5 8-362,12-17 11,0 1-1,1-1 1,-1 1 0,1 0-1,-1-1 1,1 1 0,-1-1-1,1 1 1,0 0 0,0 0-1,0-1 1,0 1 0,0 0-1,0-1 1,1 1-1,-1 0 1,0-1 0,1 1-1,0-1 1,-1 1 0,1 0-1,0-1 1,0 0 0,-1 1-1,1-1 1,0 1 0,1-1-1,-1 0 1,0 0-1,0 1 1,0-1 0,1 0-1,-1 0 1,1 0 0,-1-1-1,0 1 1,1 0 0,0 0-1,-1-1 1,1 1 0,-1-1-1,1 0 1,0 1-11,6 1 15,-1 1-1,1-1 1,-1-1 0,1 0 0,0 0 0,-1 0-1,1-1 1,0 0 0,0 0-15,-2-1 14,70-14 117,-71 14-118,0-1 0,0 1 0,0-1-1,0-1 1,0 1 0,-1-1-1,0 0 1,1 0 0,-1 0 0,0 0-1,0-1 1,-1 1 0,2-3-13,-4 5 5,0 0 1,0-1 0,0 1 0,0 0-1,0-1 1,-1 1 0,1-1 0,-1 1-1,1-1 1,-1 1 0,1-1 0,-1 1-1,0-1 1,0 1 0,0-1 0,0 1-1,0-1 1,0 0 0,0 1 0,0-1-1,-1 1 1,1-1 0,0 1 0,-1-1-1,0 0-5,-1-1 9,1 0-1,-1 0 0,-1 0 1,1 1-1,0-1 0,-1 1 1,1-1-1,-1 1 0,0 0 1,0 0-1,-2-1-8,-4-2 12,1 1 1,-1 0-1,0 0 1,0 1-1,0 0 1,0 0-1,0 1 0,-6 0-12,14 2 19,-19 0-71,20 0 71,-1 0 0,1 0 0,0 0 1,-1 0-1,1 0 0,0 0 0,-1 0 1,1 0-1,0 0 0,-1 0 1,1 1-1,0-1 0,-1 0 0,1 0 1,0 0-1,0 0 0,-1 0 0,1 1 1,0-1-1,-1 0 0,1 0 0,0 0 1,0 1-1,0-1 0,-1 0 1,1 1-1,0-1 0,0 0 0,0 0 1,-1 1-1,1-1 0,0 0 0,0 1 1,0-1-1,0 0 0,0 1 0,0-1 1,0 0-1,0 1 0,0-1 1,0 0-1,0 1 0,0-1 0,0 0 1,0 1-1,0-1 0,0 0 0,0 1 1,0-1-1,1 0-19,-1 1-29,0-1-3820,1-1 741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21:42.13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8C3A"/>
    </inkml:brush>
    <inkml:brush xml:id="br2">
      <inkml:brushProperty name="width" value="0.05" units="cm"/>
      <inkml:brushProperty name="height" value="0.05" units="cm"/>
      <inkml:brushProperty name="color" value="#00A0D7"/>
    </inkml:brush>
    <inkml:brush xml:id="br3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352 661 5233,'-12'-23'2035,"7"16"-1419,1-1 1,-1 0 0,1 0 0,1 0-1,0-1 1,0 1 0,1-1 0,0 1-1,0-1 1,1 0 0,0 0 0,0 0-1,1 0 1,1-5-617,-1 13 150,0-1 0,0 1 0,1 0 0,-1-1 1,0 1-1,1-1 0,-1 1 0,1 0 0,-1-1 0,1 1 0,-1 0 0,1 0 0,0 0 0,0-1 1,0 1-1,0 0 0,0 0 0,0 0 0,0 0 0,0 0-150,0 1 81,0 0 0,0 0-1,0-1 1,-1 1 0,1 0 0,0 0 0,0 0-1,0 0 1,0 0 0,0 0 0,0 0-1,0 1 1,0-1 0,-1 0 0,1 0 0,0 1-1,0-1 1,0 1 0,0-1 0,-1 0 0,1 1-1,0 0-80,4 2 151,-1 1 0,0 0 1,0 0-1,0 0 0,-1 0 0,1 1 0,-1-1 0,2 5-151,18 39 441,-3 1 1,-1 1-1,-3 1 0,9 52-441,23 70 365,-28-113-289,2 9 10,3-2 0,22 40-86,-43-99 2,1 1 1,0-1-1,0 0 0,1-1 1,0 1-1,2 1-2,-7-8 16,0 0 1,0 0-1,0 0 1,0 0-1,0-1 1,0 1-1,0 0 1,0-1-1,1 1 0,-1-1 1,0 1-1,0-1 1,1 0-1,-1 1 1,0-1-1,1 0 1,-1 0-1,0 0 1,2 0-17,-2 0 36,1-1 1,0 0-1,-1 0 1,1 1-1,-1-1 1,1 0-1,-1 0 1,0 0-1,1-1 1,-1 1 0,0 0-1,0 0 1,0-1-1,0 1 1,0-1-1,0 1 1,0-1-1,0 1 1,-1-1-1,1 1-36,15-38 470,-2 0 0,-2 0 0,-1-1 0,-2-1 0,-1-8-470,10-39 278,-3 13-136,-9 44-99,0-1 1,2 1-1,2 0 1,1 0-1,1 1 0,1 0-43,-12 28-37,-1 1-1,1 0 0,0-1 0,-1 1 0,1 0 0,0 0 0,0 0 0,-1 0 0,1 0 1,0 0-1,0 0 0,0 0 0,1 0 0,-1 0 0,0 0 0,0 0 0,0 1 0,1-1 0,-1 1 1,0-1-1,1 1 38,-1 0-232,0 0 1,-1 1 0,1-1-1,0 1 1,0-1-1,0 1 1,0 0 0,-1-1-1,1 1 1,0 0-1,-1 0 1,1-1-1,0 1 1,-1 0 0,1 0-1,-1 0 1,1 0-1,-1 0 1,0 0 0,1 0-1,-1 0 1,0 0-1,0 0 1,0 0 0,0 0-1,1 1 232,3 22-4915</inkml:trace>
  <inkml:trace contextRef="#ctx0" brushRef="#br0" timeOffset="6416.35">8821 570 9162,'5'-17'4783,"-3"13"-274,1 14-2171,26 80 2904,9 57-5242,-31-114 185,-1 2 0,-2-1 0,-1 0-1,-2 1 1,-1-1 0,-2 3-185,2-35 13,0-1-1,0 1 1,0-1-1,0 1 1,0-1-1,-1 1 1,1-1-1,0 0 1,-1 1-1,1-1 1,-1 0-1,1 1 1,-1-1-1,0 0 1,1 1-1,-1-1 1,0 0 0,0 0-1,0 0 1,0 0-1,0 0 1,0 0-13,0-1 14,0 0 0,0 0 0,0 0 0,0-1 0,0 1 0,0 0 0,1-1 1,-1 1-1,0-1 0,0 1 0,0-1 0,0 1 0,1-1 0,-1 1 0,0-1 0,1 0 1,-1 0-1,0 1 0,1-1 0,-1 0 0,1 0 0,-1 1 0,1-2-14,-31-61 374,23 40-354,2-1 1,1 1 0,0-1 0,2-1 0,1 1-1,1 0 1,1-1 0,1 1 0,1 0-1,1 0 1,1 0 0,2-4-21,-2 16-3,1-1-1,0 1 1,1 0-1,0 1 1,0 0 0,1-1-1,1 2 1,0-1-1,1 1 1,0 1-1,0 0 1,1 0 0,0 0-1,0 1 1,1 1-1,6-3 4,-6 3-3,0 0-1,0 1 1,1 1-1,0 0 1,0 1-1,0 0 1,0 1-1,1 0 1,-1 1-1,1 0 1,0 1-1,-1 1 1,1 0-1,0 0 1,0 1-1,10 3 4,-19-3 0,0-1 0,-1 1 0,1 0 0,0 0 0,-1 1-1,1-1 1,-1 1 0,0-1 0,1 1 0,-1 0-1,0 1 1,0-1 0,0 0 0,0 1 0,-1 0 0,1 0-1,-1-1 1,1 1 0,-1 1 0,0-1 0,0 0 0,-1 1-1,1-1 1,-1 0 0,1 1 0,-1 0 0,0-1 0,0 1-1,-1 0 1,1 0 0,-1-1 0,0 1 0,0 0-1,0 0 1,0 0 0,-1-1 0,0 3 0,-1 3 2,-1 0 1,0-1-1,0 1 0,-1-1 1,0 0-1,0 0 1,-1 0-1,0-1 0,0 1 1,-1-1-1,0-1 1,0 1-1,0-1 0,-1 0 1,-2 2-3,-13 5 7,0 0 1,-1-2-1,0 0 1,-1-2-1,0-1 1,-1 0-1,0-2 0,-1 0-7,-54 15 11,79-21-10,1 0-1,-1 0 0,1 0 0,0 0 1,-1 0-1,1 0 0,-1 0 1,1 1-1,0-1 0,-1 0 0,1 0 1,-1 0-1,1 1 0,0-1 0,-1 0 1,1 0-1,0 1 0,0-1 0,-1 0 1,1 1-1,0-1 0,0 0 1,-1 1-1,1-1 0,0 0 0,0 1 1,0-1-1,-1 0 0,1 1 0,0-1 1,0 1-1,0-1 0,0 0 0,0 1 1,0-1-1,0 1 0,0-1 0,0 1 1,0-1-1,0 0 0,14 17 27,38 14 50,-43-26-56,56 29 113,0-4-1,33 9-133,18 9 775,-65-31 29,-49-16-1227,1-1-1,-1 0 1,1 1-1,-1-1 1,1 0-1,-1 0 1,1-1-1,0 1 1,-1 0-1,1-1 1,0 0 423,11-12-3834</inkml:trace>
  <inkml:trace contextRef="#ctx0" brushRef="#br0" timeOffset="6827.48">9576 644 10826,'-23'-36'9229,"22"33"-6816,2 4-514,11 24-762,52 131 899,-27-61-1325,6 1-711,-40-89 26,1 1 0,0-1 0,1 0-1,0 0 1,0 0 0,0-1 0,1 0-1,0 0 1,4 3-26,-8-7 9,1-1 0,-1 1 0,0-1-1,0 0 1,1 0 0,-1 0 0,1 0 0,-1 0 0,1 0-1,-1-1 1,1 1 0,0-1 0,-1 0 0,1 0 0,-1 0 0,1 0-1,0 0 1,-1-1 0,1 1 0,-1-1 0,1 1 0,-1-1 0,1 0-1,-1 0 1,1 0 0,-1 0 0,0-1 0,0 1 0,1-1-1,-1 1 1,0-1 0,1-1-9,5-5 21,-1-1 0,1 1 0,-2-2 1,1 1-1,-1-1 0,0 1 0,-1-2 0,-1 1 0,1-1 0,-1 1 0,-1-1 0,1-5-21,6-30 311,-1 0-1,-1-15-310,-8 60 4,1-5 44,0 0-9,0-1 0,0 1 0,-1 0 0,0 0 0,0 0 0,0 0 1,-1 0-1,0 0 0,-1-2-39,0 55 318,4-3-4836,-2-26 503</inkml:trace>
  <inkml:trace contextRef="#ctx0" brushRef="#br0" timeOffset="5310.33">7858 454 7482,'-2'-3'539,"0"0"0,0 1 0,0-1 0,-1 1 1,1-1-1,-1 1 0,1 0 0,-1 0 1,0 0-1,0 0 0,1 0 0,-1 1 0,-1-1 1,1 1-1,-2-1-539,-4-1 634,0 1 0,0 0 0,0 1 1,0 0-1,0 0 0,-3 1-634,-14 0 695,1 2-1,0 1 1,0 1 0,-3 2-695,16-3 147,1 0 0,-1 0 0,1 2 0,0-1 0,0 1 0,0 1-1,1 0 1,-1 0 0,-2 4-147,10-8 10,1 0-1,-1 0 0,1 0 1,0 1-1,0-1 0,0 1 1,0-1-1,0 1 0,1 0 1,-1-1-1,1 1 1,0 0-1,-1 0 0,1 0 1,1 0-1,-1 0 0,0 1 1,1-1-1,0 0 0,-1 0 1,1 0-1,0 0 0,1 1 1,-1-1-1,1 0 1,-1 0-1,1 0 0,0 0 1,0 0-1,0 0 0,1 0 1,-1 0-1,1 0 0,-1 0 1,1-1-1,1 2-9,11 13-2,1-1 0,0 0 0,1-1 0,0-1-1,2-1 1,-1 0 0,2-1 0,-1-1 0,15 5 2,-5 0 7,-1 0 0,0 2-1,19 18-6,-34-26 7,0 1-1,-2 0 0,1 1 0,-1 0 1,-1 1-1,0 0 0,-1 1 1,0-1-1,-2 2 0,6 12-6,-12-25 4,1 0 0,0-1 0,-1 1-1,0 0 1,0 0 0,1 0 0,-1 0 0,0 0 0,-1 0 0,1 0-1,0 0 1,-1 0 0,1 0 0,-1 0 0,1 0 0,-1 0-1,0 0 1,0 0 0,0-1 0,0 1 0,0 0 0,-1 0-4,0 1 10,-1 0 0,0-1 0,0 0 0,0 1 0,0-1 0,-1 0 1,1 0-1,-1-1 0,1 1 0,-1-1 0,-1 1-10,-12 3 43,1-2 0,-1 0 0,0-1 0,-16 1-43,-28-3 70,32 0-211,-1 1 0,-22 4 141,47-7-3711,12-10 273</inkml:trace>
  <inkml:trace contextRef="#ctx0" brushRef="#br0" timeOffset="5787.03">8134 627 8162,'2'-5'827,"0"-1"-1,0 1 1,-1-1 0,1 1 0,-1-1 0,-1 0 0,1 1-1,-1-1 1,0 0 0,0 1 0,0-1 0,-1 0 0,0 1 0,-1-5-827,2 9 58,0 1 1,0 0 0,0-1 0,0 1 0,0 0 0,0 0 0,0-1 0,0 1 0,0 0 0,-1 0 0,1-1 0,0 1 0,0 0 0,0 0 0,0-1 0,0 1 0,0 0 0,0 0-1,-1 0 1,1-1 0,0 1 0,0 0 0,0 0 0,-1 0 0,1-1 0,0 1 0,0 0 0,-1 0 0,1 0 0,0 0 0,0 0 0,0 0 0,-1 0 0,1 0 0,0-1-1,-1 1 1,1 0 0,0 0 0,0 0 0,-1 0 0,1 0 0,0 0 0,0 1-59,-10 9 1144,-4 21-176,5 3-475,1 1 0,2 0 0,2 0 1,1 0-1,1 6-493,2-22 88,1 1 1,0 0-1,1 0 1,2-1 0,0 1-1,1-1 1,0 0-1,2 0 1,0-1-1,2 1-88,-6-14 11,0 0-1,0 0 1,0-1-1,1 0 1,-1 1-1,1-1 1,0 0 0,1-1-1,-1 1 1,0-1-1,1 0 1,0 0-1,0 0 1,0-1-1,0 0 1,0 0-1,1 0 1,-1 0-1,0-1 1,1 0 0,-1 0-1,1 0 1,0-1-1,-1 0 1,1 0-1,-1 0 1,1-1-1,0 0 1,-1 0-1,0 0 1,3-2-11,4 0 21,1-1 0,-1-1 0,0 0 0,0 0 0,-1-1 0,0-1 0,0 0 0,0 0 0,-1-1 0,0 0 0,-1-1 0,0 0 0,2-3-21,0-3 34,0-1 0,-1 0-1,-1-1 1,-1 0-1,0 0 1,-1-1-1,-1 0 1,0 0 0,-2 0-1,0-1 1,-1 0-1,-1 0 1,-1 0-1,0 0 1,-2 0 0,0 0-1,-3-13-33,3 23 12,-1 0-1,-1 0 1,0 0-1,0 1 1,-2-4-12,4 9 19,-1 0-1,1 0 1,-1 0-1,0 0 1,0 0-1,0 0 1,0 1-1,-1-1 1,1 1-1,0-1 1,-1 1 0,0 0-1,0 0 1,0 0-1,0 0-18,3 2 13,0 0 0,-1 0 0,1 0 0,0 0-1,0-1 1,0 1 0,0 0 0,-1 0 0,1 0 0,0 0-1,0 0 1,0 0 0,0 0 0,-1 0 0,1 0 0,0 0-1,0 0 1,0 0 0,-1 0 0,1 0 0,0 0 0,0 0-1,0 0 1,0 0 0,-1 0 0,1 0 0,0 0 0,0 0-1,0 0 1,-1 0 0,1 0 0,0 0 0,0 0 0,0 0-1,0 1 1,-1-1 0,1 0 0,0 0 0,0 0 0,0 0-1,0 0 1,0 0 0,0 1 0,0-1 0,-1 0 0,1 0 0,0 0-1,0 1 1,0-1 0,0 0 0,0 0 0,0 0 0,0 0-1,0 1 1,0-1 0,0 0-13,6 17-122,15 19-3664,-20-35 2981,19 31-3070</inkml:trace>
  <inkml:trace contextRef="#ctx0" brushRef="#br0" timeOffset="4360.71">5899 513 9090,'58'-86'3221,"-57"85"-3104,-1 0 1,1 1 0,-1-1 0,1 1-1,-1-1 1,1 0 0,-1 1-1,1-1 1,-1 0 0,0 1 0,1-1-1,-1 0 1,0 0 0,0 0-1,0 1 1,1-1 0,-1 0 0,0 0-1,0 1 1,0-1 0,0 0 0,0 0-1,-1 0 1,1 1 0,0-1-1,0 0 1,0 0 0,-1 0 0,1 1-1,-1-1-117,1 1 117,-1 0 0,1 0 0,-1 1-1,1-1 1,-1 0 0,0 1 0,1-1-1,-1 1 1,1-1 0,0 1 0,-1-1-1,1 1 1,-1-1 0,1 1 0,0-1-1,-1 1 1,1-1 0,0 1 0,0 0-1,-1-1 1,1 1 0,0 0 0,0-1-1,0 1 1,0 0 0,0-1 0,0 1-117,-17 169 3902,9-73-2608,-7 14-1294,10-80 166,-6 31 145,-1 0 1,-4-1 0,-6 10-312,22-70 7,0-1 0,0 0 0,0 1 1,0-1-1,0 1 0,0-1 0,0 0 0,0 1 0,0-1 0,0 0 0,-1 1 0,1-1 1,0 1-1,0-1 0,0 0 0,-1 1 0,1-1 0,0 0 0,0 1 0,-1-1 1,1 0-1,0 0 0,-1 1 0,1-1 0,0 0 0,-1 0 0,1 0 0,0 1 0,-1-1 1,1 0-1,0 0 0,-1 0 0,1 0 0,-1 0 0,1 0 0,-1 0-7,-4-14 343,2-30 74,11-20-348,3 1 0,2 0-1,3 1 1,3 0 0,2 1-1,3 2 1,3 0 0,3-1-69,-22 45 14,0 1 0,1 0 0,1 1 0,0 0 0,0 0 0,9-7-14,-18 19 3,0 0 0,-1 1-1,1-1 1,0 0 0,0 1 0,0-1 0,0 0 0,0 1 0,0-1 0,0 1 0,0 0 0,0-1 0,0 1 0,0 0-1,1-1 1,-1 1 0,0 0 0,0 0 0,0 0 0,0 0 0,0 0 0,0 0 0,0 1 0,1-1 0,-1 0-1,0 0 1,0 1 0,0-1-3,1 2 9,1-1 0,-1 1 0,0 0 0,-1-1 0,1 1 0,0 0-1,0 0 1,-1 0 0,1 0 0,-1 1 0,0-1 0,1 2-9,4 8 69,-1 1 1,0-1-1,-1 1 0,1 9-69,2 26 203,-1 1-1,-3 0 1,-1 0-1,-3 2-202,5 108 252,-1-126-199,1 1 0,5 15-53,-7-39 25,1 0 1,0-1 0,0 1 0,1-1 0,0 1 0,1-1-1,0 0 1,0-1 0,1 1 0,3 3-26,-8-11 27,-1-1-1,1 1 1,-1-1 0,0 1 0,1-1-1,-1 0 1,1 1 0,-1-1 0,1 1-1,0-1 1,-1 0 0,1 1 0,-1-1-1,1 0 1,0 0 0,-1 0 0,1 1-1,-1-1 1,1 0 0,0 0 0,-1 0-1,1 0 1,0 0 0,-1 0 0,1 0-1,0 0 1,-1 0 0,1 0-27,2-7-1398,-5-1-3988,0 5 968</inkml:trace>
  <inkml:trace contextRef="#ctx0" brushRef="#br0" timeOffset="4706.62">5845 862 12131,'-17'-17'4273,"7"-8"720,18 3-3377,13 4-248,11 7-672,15-4-128,4 7-367,14 2-65,1 3 976,9 1-2649,-5 6-3664,-2-7 1409</inkml:trace>
  <inkml:trace contextRef="#ctx0" brushRef="#br0" timeOffset="608.16">1230 659 9250,'21'-48'3322,"-18"37"-75,-4 13-1543,-5 16-350,6 45-352,3 1 0,2-1 0,3-1 0,9 27-1002,-1 3 560,0 47-560,-17-117 174,-6-29 284,-8-32 208,9 11-550,0 0 1,2 0 0,1 0 0,1 0-1,1 0 1,2-1 0,1-1-117,4-33 18,3 1 0,11-35-18,-11 60 15,2 0-1,9-21-14,-16 47 6,1 1-1,0-1 1,0 1-1,1 0 1,0 1-1,1 0 1,0 0-1,0 0 1,1 0-1,5-3-5,-10 10 3,-1 0 0,1 0 0,0 0 0,-1 1 0,1-1 0,0 1 0,0 0 0,0-1 0,0 1 0,0 0 0,0 1 0,0-1 0,0 1 0,1-1 0,-1 1 0,0 0 0,0 0-1,0 0 1,0 1 0,4 0-3,-3 1 5,1-1-1,-1 1 0,1 1 1,-1-1-1,0 1 0,0-1 0,0 1 1,0 0-1,0 1 0,-1-1 1,1 1-1,1 2-4,7 10 17,-1 0 0,-1 1 0,0 0-1,-1 1 1,-1 0 0,0 4-17,21 61 91,-4 1 0,-4 1 1,6 64-92,-27-148 0,2 10 25,0-1 0,-1 1 0,-1-1 0,0 10-25,0-18-8,-1 0-1,1 0 1,0 0 0,0 1-1,-1-1 1,0 0 0,1 0-1,-1 0 1,0 0-1,0 0 1,0 0 0,0 0-1,0 0 1,0 0 0,-1-1-1,1 1 1,-1 0 0,1-1-1,-1 1 1,0-1-1,1 0 1,-1 1 0,0-1-1,0 0 1,0 0 0,0 0-1,0 0 9,-20 7-3777,-3 6 518</inkml:trace>
  <inkml:trace contextRef="#ctx0" brushRef="#br0" timeOffset="942.43">1293 988 10274,'-32'-3'3889,"12"-7"584,16 2-2961,6 1 145,2 3-745,14-2-128,8 7-368,12-4-96,6-1-160,13 1-40,-3 1-72,5-6 264,-8 4-184,-1-3-5033,-16-6 1865</inkml:trace>
  <inkml:trace contextRef="#ctx0" brushRef="#br0" timeOffset="1634.29">1788 752 9018,'82'-78'3559,"-81"77"-3384,0 0 0,1 0-1,-1 0 1,0 0-1,0 0 1,-1 0 0,1-1-1,0 1 1,0 0-1,-1 0 1,1-1 0,0 1-1,-1 0 1,1-1 0,-1 1-1,0-1 1,1 1-1,-1 0 1,0-1 0,0 1-1,0-1 1,0 1-1,0-1 1,0 1 0,0-1-1,-1 1-174,1 1 65,0-1 0,0 1-1,0 0 1,1 0 0,-1 0 0,0-1-1,0 1 1,0 0 0,0 0 0,0 0-1,0-1 1,0 1 0,0 0 0,0 0-1,-1 0 1,1-1 0,0 1 0,0 0-1,0 0 1,0 0 0,0 0 0,0-1-1,0 1 1,0 0 0,0 0 0,-1 0 0,1 0-1,0-1 1,0 1 0,0 0 0,0 0-1,-1 0 1,1 0 0,0 0 0,0 0-1,0 0 1,-1 0 0,1-1 0,0 1-1,0 0 1,0 0 0,0 0 0,-1 0-1,1 0 1,0 0 0,0 0 0,-1 0-1,1 0 1,0 0 0,0 0 0,0 0-1,-1 0 1,1 1 0,0-1 0,0 0-1,0 0 1,0 0 0,-1 0 0,1 0-1,0 0 1,0 0 0,0 1 0,0-1-65,7 17 600,-1 2 1,-1-1-1,0 0 0,-1 1 1,-1 0-1,-1 0 1,0 3-601,0 45 826,-4 27-826,-1-8 396,3-73-362,5 96 162,-4-100-182,1 1 0,0-1 0,0 0 0,1 0-1,0 0 1,1 0 0,0-1 0,0 1 0,0-1 0,3 2-14,-5-8 4,0-1-1,0 1 1,0 0 0,0-1-1,0 1 1,0-1 0,1 1-1,-1-1 1,1 0 0,-1 0 0,1 0-1,0-1 1,-1 1 0,1 0-1,-1-1 1,1 0 0,0 0-1,0 0 1,-1 0 0,1 0-1,0 0 1,-1-1 0,1 1-1,0-1 1,-1 0 0,1 0-1,-1 0 1,2 0-4,11-5 21,-1 0 0,0-1 0,-1 0 0,6-5-21,4-2-278,-2-2 0,0 0 0,15-15 278,-19 13-1735,0 0 0,-1-1 0,-1 0 0,0-2 0,-2 0 0,-1 0 0,0-1 0,-2 0 0,0-1 0,4-16 1735,5-49-219,-14-3 6483,-5 88-6307,1-32 5691,5 39-2151,5 24-2721,121 339 1271,-99-254-1825,-26-103-69,-4-26-40,-7-26 44,-25-61 36,14 55-148,2-1-1,-2-27-44,10 45 6,-7-75 7,11 97-14,1-1 0,1 1 0,-1-1-1,2 1 1,-1-1 0,1 1 0,1 0 0,-1 0-1,4-7 2,-3 11 4,1-1 0,0 1-1,0-1 1,1 1-1,-1 0 1,1 1-1,0-1 1,0 1 0,1 0-1,-1 0 1,1 1-1,0 0 1,0 0 0,0 0-1,0 1 1,1-1-1,-1 1 1,1 1 0,-1-1-1,1 1 1,0 1-1,-1-1 1,1 1 0,0 0-1,2 1-3,8-1-107,0 1 1,-1 1-1,1 1 0,0 0 0,-1 1 1,0 1-1,0 1 0,0 0 0,9 5 107,11 11-4408,-7 0 120</inkml:trace>
  <inkml:trace contextRef="#ctx0" brushRef="#br0" timeOffset="1990.63">2456 953 9538,'-6'24'3505,"12"-4"608,4-39-2425,15 11-624,9-1-288,10 2-295,-1-4-289,9 2 160,-5 2-104,-5 6-328,-8 1-1305,-1 0-2912,-19 1-39</inkml:trace>
  <inkml:trace contextRef="#ctx0" brushRef="#br0" timeOffset="1991.63">2613 1153 6625,'-14'17'3585,"5"-8"288,7 4-1560,7-1 39,2-8-688,9 4-207,1-5-601,9-4-232,0-4-376,13 0-112,-2-7-96,5 1 240,-4 4-16,1 0 1000,-5 0-6025,-9 0 2337</inkml:trace>
  <inkml:trace contextRef="#ctx0" brushRef="#br0" timeOffset="2481.51">3074 746 9418,'-24'-35'10313,"24"35"-10253,0 0 1,0 0-1,-1 0 1,1-1-1,0 1 1,0 0-1,0 0 1,0 0-1,0 0 1,0 0-1,-1 0 1,1 0-1,0 0 1,0 0-1,0 0 1,0 0-1,-1 0 1,1-1-1,0 1 1,0 0-1,0 0 1,0 0-1,0 0 1,-1 0-1,1 1 1,0-1-1,0 0 1,0 0-1,0 0 1,-1 0-1,1 0 1,0 0-1,0 0 1,0 0-1,0 0 1,0 0-1,-1 0 1,1 0-1,0 1 1,0-1-1,0 0 1,0 0-1,0 0 1,0 0-1,0 0 1,0 0-1,0 1 1,-1-1-1,1 0 1,0 0-1,0 0 1,0 0-1,0 0 1,0 1-1,0-1 1,0 0-1,0 0-60,3 26 1232,40 159 1034,-33-152-2088,1-1 0,2 0 1,1-1-1,11 18-178,-20-41 18,0 0 1,1 0-1,0 0 0,0-1 1,1 1-1,0-2 0,0 1 1,0-1-1,9 6-18,-13-10 6,1 0 1,-1-1-1,1 1 0,-1-1 0,1 1 0,0-1 0,-1 0 0,1 0 0,0-1 1,0 1-1,0-1 0,0 0 0,-1 0 0,1 0 0,0 0 0,0-1 1,0 1-1,0-1 0,-1 0 0,1-1 0,0 1 0,-1 0 0,1-1 0,-1 0 1,4-2-7,2-2 15,1-1 0,-1 0 0,0 0 0,-1-1 1,0 0-1,0-1 0,-1 0 0,0 0 0,0 0 0,-1-1 1,0 0-1,-1 0 0,0-1 0,-1 0 0,0 1 1,0-2-1,-1 1 0,-1 0 0,1-11-15,-1 5 20,-2 0 0,0 0-1,0 0 1,-2 0 0,0 0 0,-1 0-1,-1 0 1,-1 1 0,0 0 0,-1-1 0,0 2-1,-2-1 1,0 1-20,-1-3 16,-21-30 5,30 48-20,0 0 0,0 0 0,0 0 1,1 0-1,-1 0 0,0 0 0,0-1 0,0 1 0,0 0 0,0 0 0,0 0 0,0 0 0,0 0 0,0 0 0,1 0 0,-1 0 0,0 0 0,0 0 0,0 0 0,0 0 0,0 0 0,0 0 0,0 0 0,0 0 0,0 0 0,0-1 0,0 1 0,0 0 0,0 0 0,0 0 1,1 0-1,-1 0 0,0 0 0,0 0 0,0 0 0,0 0 0,0-1 0,0 1 0,0 0 0,0 0 0,0 0 0,0 0 0,0 0 0,0 0 0,0 0 0,0 0 0,0-1 0,-1 1 0,1 0 0,0 0 0,0 0 0,0 0 0,0 0 0,0 0 0,0 0 0,0 0 0,0 0 1,0 0-1,0 0 0,0-1 0,0 1 0,0 0 0,-1 0 0,1 0 0,0 0 0,0 0 0,0 0-1,15 3-1031,20 9-2495,36 17-242</inkml:trace>
  <inkml:trace contextRef="#ctx0" brushRef="#br0" timeOffset="3086.27">3781 691 8018,'1'6'8675,"-2"2"-4533,0 9-2878,9 51 655,6 21-1919,-3-24 558,-9-50-429,0 0-1,-1 0 1,0 1 0,-2 0-129,1-12 29,0-1 1,0 1 0,-1 0 0,1 0 0,-1 0 0,0-1 0,0 1-1,-1 0 1,1-1 0,-1 1 0,0-1 0,0 1 0,0-1 0,0 0 0,-1 0-1,1 0 1,-1 0 0,-1 1-30,3-4 15,-1 0 0,1 1 0,0-1 0,0 0 0,-1 0 1,1 0-1,0 0 0,-1-1 0,1 1 0,0 0 0,-1 0 0,1-1 0,0 1 0,0-1 0,-1 1 0,1-1 0,0 0 0,0 1 0,0-1 0,0 0 1,0 0-1,0 1 0,0-1 0,0 0 0,0 0 0,0 0 0,1 0 0,-1-1 0,0 1 0,1 0 0,-1 0-15,-25-41 364,21 26-346,1 0 1,0 0-1,2 0 0,-1-1 0,2 1 1,1-1-1,0 1 0,1-1 0,0 1 1,2-1-1,0 1 0,0 0 0,4-8-18,0 2 17,1 1 0,0 0-1,2 0 1,0 1-1,1 1 1,1-1 0,1 2-1,1 0 1,12-12-17,-17 20-3,1 1-1,1 1 1,0-1 0,0 2 0,0 0 0,1 0-1,8-3 4,-17 8 0,1 1-1,-1-1 0,1 1 0,-1-1 0,1 1 0,0 0 0,0 0 0,-1 1 1,1-1-1,0 1 0,0 0 0,0 0 0,0 0 0,-1 0 0,1 1 0,0 0 1,0 0-1,-1 0 0,1 0 0,0 0 0,-1 1 0,1-1 0,-1 1 1,0 0-1,1 0 0,-1 0 0,0 1 0,1 0 1,-1 1 0,0 1 1,-1 0-1,1 0 0,-1-1 0,0 2 1,0-1-1,0 0 0,-1 0 1,0 0-1,0 1 0,0-1 0,0 1 1,-1-1-1,0 1 0,0-1 1,-1 0-1,0 1 0,0-1 0,0 1 1,0-1-1,-1 0 0,-1 3 0,-1 4 5,0-1-1,0 0 1,-2 0-1,1-1 1,-1 1-1,-1-1 1,0 0-1,0-1 1,-8 8-5,-1-3 8,1-1-1,-2 0 1,0-1 0,0-1 0,-1-1 0,-19 8-8,-14 2 16,-1-2 1,-1-2-17,51-16 6,0 0-1,0 1 1,1-1 0,-1 1 0,0 0 0,0-1 0,0 1 0,1 0 0,-1 0-1,0 0 1,1 0 0,-1 1 0,1-1 0,0 0 0,-1 1 0,0 0-6,2-1 16,0-1 0,0 1 1,0-1-1,0 1 1,0 0-1,0-1 0,0 1 1,1 0-1,-1-1 1,0 1-1,0-1 0,1 1 1,-1-1-1,0 1 1,1 0-1,-1-1 0,0 1 1,1-1-1,-1 0 1,1 1-1,-1-1 0,1 1 1,-1-1-1,1 1 0,-1-1 1,1 0-1,-1 0 1,1 1-1,-1-1 0,1 0 1,0 0-17,12 6 289,0 0-1,1-1 1,-1-1 0,2 0-289,2 1 126,3 1 43,74 26 263,2-5 0,1-4 0,45 3-432,-124-23 120,-13-1-774,-1-1 0,1-1-1,-1 1 1,1-1 0,-1 0 0,1 0-1,-1 0 1,3-1 654,16-10-4164</inkml:trace>
  <inkml:trace contextRef="#ctx0" brushRef="#br0" timeOffset="3431.79">4523 681 7978,'2'-6'946,"-1"1"0,0 0 1,-1-1-1,1 1 0,-1-1 1,0 1-1,0-1 0,-1 1 0,0-6-946,0 6 524,-1 0 0,1 0 0,-1 0 0,0 1 0,0-1 0,0 0 0,-1 1 0,1 0 0,-1-1 0,-1 0-524,2 3 109,0 0 0,0-1-1,0 1 1,-1 0 0,1 0 0,-1 1 0,1-1-1,-1 0 1,0 1 0,1-1 0,-1 1-1,0 0 1,0 0 0,0 0 0,0 1 0,0-1-1,0 1 1,0-1 0,0 1 0,-1 0 0,1 0-1,0 0 1,0 1 0,0-1 0,0 1-1,0 0 1,0-1 0,0 1 0,0 1 0,0-1-1,1 0 1,-1 1 0,0-1 0,1 1-1,-3 2-108,1-2 11,1 1-1,-1-1 0,1 1 1,-1 0-1,1 0 0,0 0 1,0 1-1,1-1 0,-1 1 1,1 0-1,-1 0 0,1-1 1,0 1-1,1 1 0,-1-1 1,1 0-1,-1 0 0,1 0 1,1 1-1,-1 2-10,1-2-1,0 0 0,0 0-1,1 0 1,0 0 0,0 0 0,1 0-1,-1 0 1,1 0 0,0 0 0,0 0-1,0-1 1,1 1 0,0-1 0,0 0-1,0 0 1,0 0 0,1 0-1,0 0 3,22 20-7,1-1 1,1-1 0,13 6 5,-13-9 4,-1 1 0,-1 1 0,-1 1 0,9 11-4,-27-25 5,-1 0 0,0 0 0,0 1 0,0-1 1,-1 1-1,0 1 0,-1-1 0,0 1 0,-1 0 0,0 0 0,0 0 1,-1 0-1,0 0 0,-1 1 0,0-1 0,-1 3-5,0-10 5,0-1 0,-1 1-1,1 0 1,-1-1 0,1 1 0,-1 0-1,0-1 1,0 1 0,0-1 0,0 1-1,-1-1 1,1 0 0,-1 0 0,1 0-1,-1 1 1,0-1 0,0-1 0,0 1-1,0 0 1,0 0 0,0-1-1,0 1 1,-1-1 0,1 0 0,-1 0-1,1 0 1,-1 0 0,1 0 0,-1 0-5,-14 4 110,1-1 1,-1-1 0,-1 0-1,-10 0-110,-35 7 774,25 5-4374,2 4 1010</inkml:trace>
  <inkml:trace contextRef="#ctx0" brushRef="#br0" timeOffset="9520.74">10904 107 7562,'-47'-9'3320,"29"-3"433,8-10-1664,4 4-177,5-1-288,1 5-583,-4 4-257,4 8-448,3 4-136,-3-2-136,0 0 248,1 2 264,16 16-5113,55 49 2073</inkml:trace>
  <inkml:trace contextRef="#ctx0" brushRef="#br0" timeOffset="7516.01">10350 576 6121,'-18'-22'5183,"3"3"2061,15 19-7116,0 1 0,-1-1 0,1 0 0,0 0 0,-1 0 0,1 0 0,0 0 0,0 0 0,-1 1 0,1-1 0,0 0 0,-1 0 0,1 0 0,0 1 0,0-1 0,-1 0 0,1 0 0,0 1 0,0-1 0,0 0 0,-1 0 0,1 1 0,0-1 0,0 0 0,0 1 0,0-1 0,0 0 0,0 1 0,0-1 0,0 0 0,-1 1 0,1-1 0,0 0 0,0 1 0,0-1 0,1 0 0,-1 1 0,0-1 0,0 0 0,0 1 0,0-1 0,0 0 0,0 1 0,0-1 0,1 0 0,-1 1-128,-2 30 768,5 124 458,-2 141-102,-5-266-1007,0-22 23,-1-21 147,-1-23-253,-5-29 24,2-1 0,2-30-58,6 79 4,1-1 1,1 1-1,0 0 0,2-1 0,0 1 0,0 0 0,2 0 0,0 0 0,1 1 0,0 0 0,10-16-4,-12 27-2,0-1 1,0 1 0,1 0-1,0 0 1,0 0 0,0 0-1,1 1 1,0 0 0,0 0-1,0 1 1,0-1 0,0 1-1,1 1 1,-1-1 0,1 1-1,0 0 1,0 1 0,0 0-1,-1 0 1,1 0 0,7 1 1,-1 0 30,0 0 0,0 1 1,0 1-1,0 0 0,-1 1 1,1 0-1,-1 1 0,0 0 1,0 1-1,0 1 0,7 4-30,-15-8-29,0 1 1,0 0-1,0 0 0,-1 0 1,1 0-1,-1 0 0,0 0 1,0 1-1,0 0 0,0 0 1,-1 0-1,0 0 0,1 0 1,-1 0 28,-1 0-716,0 0 0,0-1 0,0 1 0,0 0 0,-1-1 0,0 1 0,1 0 0,-1 0 0,-1 0 1,1-1-1,0 2 716,-6 17-6151</inkml:trace>
  <inkml:trace contextRef="#ctx0" brushRef="#br0" timeOffset="7913.46">10295 845 11298,'1'9'4001,"30"-11"576,-2 6-3328,15-1 7,-3 1-816,6-2-80,-6 2-264,-2 3 240,-13 3-160,-9 0-520,-12 4 2224,-12 7-6553,-8-1 2129</inkml:trace>
  <inkml:trace contextRef="#ctx0" brushRef="#br0" timeOffset="7914.46">10502 1025 6569,'-118'92'4729,"111"-82"-328,10 0-1360,8 1-160,5-1-1105,5-4-144,6 0-559,6-4-273,1 1-456,14-6-136,-3 3-152,5-7 48,-6-4 280,-2 0 664,-12-2-8,-2-8-6553,-16-5 2785</inkml:trace>
  <inkml:trace contextRef="#ctx0" brushRef="#br0" timeOffset="8274.53">10958 620 8146,'-2'-2'587,"1"0"1,-1 0-1,1 1 1,-1-1-1,1 0 1,0 0-1,0-1 1,0 1-1,0 0 1,0 0-1,0 0 1,1-1-1,-1 1 1,1 0-1,0-1 1,-1 1-1,1-1 0,0 1 1,1 0-1,-1-1 1,0 1-1,1 0 1,-1-1-1,1 1 1,0-2-588,-1 4 77,1 0 0,-1 0 0,0-1 0,0 1 0,1 0 0,-1 0-1,0 0 1,1 0 0,-1 0 0,0 0 0,1-1 0,-1 1 0,0 0 0,1 0 0,-1 0 0,0 0 0,1 0 0,-1 0 0,0 0 0,1 1 0,-1-1 0,0 0 0,1 0 0,-1 0 0,0 0-1,1 0 1,-1 0 0,0 1 0,1-1 0,-1 0 0,0 0 0,0 0 0,1 1 0,-1-1 0,0 0 0,0 0 0,1 1 0,-1-1 0,0 0 0,0 1 0,0-1 0,0 0 0,0 1-1,1-1 1,-1 0 0,0 1 0,0-1-77,11 17 775,-3 2-377,-2-1 0,0 1 0,-1 0 0,0 0 0,0 15-398,1-1 242,6 43 87,-4 0 0,-3 1 1,-5 37-330,5-93 229,-1-12-3252,0-10-5819,2-13 980</inkml:trace>
  <inkml:trace contextRef="#ctx0" brushRef="#br0" timeOffset="8650.21">10937 553 14603,'-31'-44'4513,"19"2"752,5 15-4329,9 11-95,0 9 567,17 14-6617,8 10 2568</inkml:trace>
  <inkml:trace contextRef="#ctx0" brushRef="#br0" timeOffset="10044.46">11222 506 7082,'10'-4'14459,"-4"10"-10005,3 24-5732,-7-21 2479,2 25-752,-1 0 0,-2 0 0,-1 1 1,-2-1-1,-1 0 0,-2 6-449,0-5 205,1 1 1,2-1-1,2 1 0,1-1 1,1 1-1,6 22-205,-7-54 16,0 0 0,1 0 0,0-1-1,-1 1 1,1-1 0,0 1 0,1-1 0,-1 0-1,0 1 1,1-1 0,0-1 0,0 1 0,0 0 0,0-1-1,0 1 1,0-1 0,1 0 0,-1 0 0,1 0-1,0-1 1,-1 1 0,1-1 0,0 0 0,0 0 0,0 0-1,0 0 1,0-1 0,0 0-16,17 2 46,0-1 1,0-1-1,0-1 0,18-3-46,-25 2 6,49-3-392,-18 2 776,-1-2 1,11-4-391,-41 6-1082,-1-1 1,1 0-1,0-1 1,-1-1 0,6-3 1081,4-6-4214</inkml:trace>
  <inkml:trace contextRef="#ctx0" brushRef="#br0" timeOffset="10491.32">11869 589 9138,'-26'-51'8934,"24"59"-3472,-2 27-3848,2 34-364,4-1 1,5 26-1251,-5-72 180,1 0 0,2 0 0,0 0 0,1 0 1,1-1-1,1 0 0,1 0 0,1-1 0,8 11-180,-15-26 20,1-1-1,0 1 0,1-1 1,-1 0-1,1-1 0,0 1 1,0-1-1,0 0 0,0 0 1,0 0-1,1-1 0,-1 0 1,1 0-1,0 0 0,0-1 1,-1 0-1,1 0 1,0 0-1,0-1 0,0 0 1,0 0-1,3-1-19,13 0 67,1-2 1,0-1-1,-1 0 1,0-2-1,6-3-67,-23 8-52,-1-1 1,1 0-1,-1 0 0,0 0 0,0 0 1,0-1-1,0 0 0,3-2 52,14-20-4699,-4-6 575</inkml:trace>
  <inkml:trace contextRef="#ctx0" brushRef="#br0" timeOffset="10917.92">12341 648 8370,'-2'-4'1053,"1"0"1,0-1-1,0 1 1,0-1 0,0 1-1,1-1 1,0 1-1,0-1 1,0 1-1,1-5-1053,-3 39 1975,1 0-1,1-1 0,2 1 1,4 15-1975,25 128 1275,2 11-595,-26-160-583,-3-17-4,-5-15 60,-4-15-53,-1 1 0,-2 0-1,-7-17-99,6 18 18,1-1-1,1 0 0,-4-19-17,5 10 6,2 0 1,0 0-1,2-1 1,1 1-1,2-1 1,1 0-7,-1 22-1,0 0-1,1 0 1,0 0-1,0 0 1,1 1-1,1-1 1,-1 1-1,1-1 1,1 1-1,0 1 1,0-1-1,1 1 1,0 0-1,0 0 0,1 0 1,0 1-1,0 0 1,1 0-1,0 1 1,7-4 1,3 0 15,0 2-1,0 0 1,1 1 0,0 1 0,1 1-1,-1 1 1,4 0-15,-12 2 10,0 0 1,0 1-1,0 0 0,1 1 1,-1 1-1,0 0 0,0 0 1,0 1-1,0 0 0,0 1 1,0 0-1,-1 1 0,5 3-10,-13-7-280,-1 1 0,1 0 0,-1 0 0,1 0-1,-1 0 1,0 0 0,0 0 0,0 0 0,1 0-1,-1 1 1,0-1 0,-1 0 0,1 1 0,0-1 0,0 1-1,0-1 1,-1 1 0,1-1 0,-1 1 0,1-1-1,-1 1 1,0-1 0,0 1 0,1 0 0,-1-1-1,0 1 1,0 0 0,-1-1 0,1 1 0,0-1 0,-1 2 279,-7 27-5680</inkml:trace>
  <inkml:trace contextRef="#ctx0" brushRef="#br0" timeOffset="11261.82">12365 899 10354,'-8'8'3641,"23"-20"528,6 5-2849,6 1-280,12 0-431,2 2-377,5 3 0,-7 1 272,-4 4 1752,-14 1-6561,-8-2 3145</inkml:trace>
  <inkml:trace contextRef="#ctx0" brushRef="#br0" timeOffset="11614.7">12470 1194 5017,'-17'5'5073,"0"-3"-936,28 2-64,-7-3-1825,5-2-631,11-3-409,5-2-360,12-2-328,-3 2-368,14-4-56,-4 4 392,3-2 289,-7 1 775,1-5-6553,-17 2 2720</inkml:trace>
  <inkml:trace contextRef="#ctx0" brushRef="#br0" timeOffset="12051.32">13007 727 10578,'-7'-5'3174,"7"5"-2940,0 0 0,0 0 0,0 0 0,0 1 0,0-1 1,0 0-1,0 0 0,0 0 0,0 0 0,0 0 0,0 0 0,0 0 0,0 0 0,0 0 0,0 0 0,0 0 0,0 1 0,-1-1 0,1 0 0,0 0 0,0 0 0,0 0 1,0 0-1,0 0 0,0 0 0,0 0 0,0 0 0,0 0 0,0 0 0,0 0 0,-1 0 0,1 0 0,0 0 0,0 0-234,3 12 465,6 19 725,1 0-1,2-1 0,5 10-1189,-1-5 574,-2 1 0,2 12-574,-13-36 85,0-1 0,-1 0-1,-1 1 1,0-1 0,0 1 0,-1 0-1,0-1 1,-1 1 0,-2 8-85,3-19 11,0 1-1,0-1 1,-1 1-1,1-1 1,0 1 0,-1-1-1,1 1 1,-1-1-1,1 0 1,-1 1 0,0-1-1,0 0 1,1 0-1,-1 1 1,0-1 0,0 0-1,0 0 1,0 0-1,0 0 1,-1 0 0,1 0-1,-1 0-10,1-1 9,0 0-1,-1 0 1,1 0-1,0 0 1,0 0-1,0 0 1,0 0-1,-1-1 1,1 1 0,0 0-1,0-1 1,0 1-1,0-1 1,0 1-1,0-1 1,0 0-1,0 1 1,0-1-1,0 0 1,0 0-1,0 0-8,-5-6 31,0 1 0,0-1 0,1-1 0,0 1 0,0-1-1,-3-6-30,0-10 12,0 0-1,1 0 0,1-1 0,2 0 0,0 0 0,2 0 1,1 0-1,0 0 0,2 0 0,1-1 0,1 1 1,2 0-1,2-9-11,-2 18-3,1 1 0,0 0 0,1 0 0,0 1 0,1 0 0,1 0 0,0 0 0,1 1 1,0 1-1,1 0 0,1 0 0,0 1 0,0 0 0,12-6 3,-12 9-3,0 0 0,0 2-1,1-1 1,-1 2 0,2-1 0,-1 2 0,0 0 0,1 0-1,0 2 1,0-1 0,0 2 0,0 0 0,0 1 0,0 0-1,0 1 1,0 0 0,4 2 3,-13-2-1,0-1 0,0 1-1,0 1 1,0-1 0,0 1 0,-1 0 0,1 0 0,-1 0-1,1 1 1,-1-1 0,0 1 0,0 0 0,0 1-1,0-1 1,0 1 0,-1-1 0,1 1 0,-1 0 0,0 0-1,0 1 1,-1-1 0,1 0 0,-1 1 0,0 0-1,0 1 2,0 1 1,-1 0 0,0 1 0,-1-1 0,0 0 0,0 1 0,0-1-1,-1 0 1,0 1 0,0-1 0,-1 0 0,0 0 0,0 0-1,-1 0 1,0 0 0,0-1 0,-3 5-1,-3 5 3,-1-1 0,-1 0 0,0-1 0,0 0 0,-2-1 1,1 0-1,-2-1 0,0-1 0,0 0 0,-1-1 0,-4 2-3,-28 14 14,-2-2-1,-1-2 1,-1-2-14,-35 14 9,85-33-3,0-1-1,0 0 1,0 0-1,0 1 1,0-1-1,0 1 1,0-1-1,0 1 1,0-1-1,0 1 1,0 0-1,0-1 1,0 1-1,0 0 1,0 0-1,0 0 1,1-1-1,-1 1 1,0 0-1,1 0 1,-1 0-1,1 0 1,-1 0-1,1 1 1,-1-1-1,1 0 1,0 0-1,-1 0 1,1 0-1,0 0 0,0 0 1,0 1-1,0 0-4,1 0 44,0 0 0,1 1 1,-1-1-1,1 0 1,0 0-1,-1 0 1,1 0-1,0 0 1,0 0-1,0-1 1,1 1-1,-1-1 1,0 1-1,2-1-45,13 9 416,1-2-1,0 0 0,12 3-415,122 34 664,-95-31-330,0 3 0,-1 3-1,-1 1 1,-1 4 0,13 8-334,-61-29 31,1 0 0,0 1 0,-1-1 1,0 1-1,0 1 0,-1-1 0,4 4-31,-8-7-33,0-1 0,0 1 0,0 0 0,0-1 0,-1 1 0,1 0 0,0 0 0,-1-1 0,1 1 0,-1 0 0,0 0 0,0 0 0,1 0 0,-1 0-1,-1 0 1,1 0 0,0-1 0,0 1 0,-1 0 0,1 0 0,-1 0 0,1 0 0,-1-1 0,0 1 0,0 0 0,0 0 0,0-1 0,0 1 0,0-1 0,0 1 0,0-1 0,-1 1 0,0 0 33,-3 3-1237,0 0 0,-1-1 1,1 0-1,-1 0 0,0 0 1,0-1-1,0 1 0,-1-1 0,-2 0 1237,-42 14-7633</inkml:trace>
  <inkml:trace contextRef="#ctx0" brushRef="#br0" timeOffset="17945.2">14978 780 8738,'-11'-25'9415,"8"28"-7038,4 16-1334,71 481 3016,-65-444-3945,-2 2-1,-2-1 0,-3 0 1,-6 39-114,6-95 25,0 0 0,0 1 0,0-1 0,0 0 1,-1 1-1,1-1 0,0 0 0,-1 0 0,1 1 1,-1-1-1,1 0 0,-1 0 0,0 0 0,1 1 1,-1-1-1,0 0 0,0 0 0,0 0 1,0 0-1,0 0 0,0-1 0,0 1 0,0 0 1,0 0-1,0-1-25,-1 1 35,1-1 1,-1 0 0,1 0-1,0 0 1,-1-1-1,1 1 1,-1 0-1,1-1 1,0 1 0,-1 0-1,1-1 1,0 0-1,-1 1 1,1-1-1,0 0 1,0 1 0,0-1-1,0 0 1,-1-1-36,-5-4 125,1 0 0,-1-1 0,1 0 0,0 0 0,1 0 0,-4-8-125,-1-3 37,2 0 0,0-1 0,1 0 0,1 0 0,0 0 0,2-1-1,0 0 1,1 0 0,2 0 0,0 0 0,1 0 0,0-1-37,3-5 4,0-1-1,1 1 1,2 0 0,1 0-1,1 1 1,1 0-1,1 0 1,12-21-4,-5 13-1,-2 3 1,1 0 1,7-7-1,-19 31-3,0 0 0,1-1 1,0 2-1,0-1 0,1 0 1,-1 1-1,1 0 1,0 1-1,1-1 0,-1 1 1,1 0-1,3-1 3,-5 4-3,-1 0 0,1 0 0,0 1 0,0-1 0,0 1 0,0 0 0,0 0 0,0 1 0,0-1 0,-1 1 0,1 0 0,0 0 0,0 1 0,-1 0-1,1 0 1,-1 0 0,1 0 0,-1 0 0,0 1 0,0 0 0,0 0 0,0 0 0,-1 0 0,1 1 0,2 3 3,-1-3-2,-1 1 0,-1-1 0,1 1 0,0 0 0,-1 0 0,0 0 0,0 1 0,-1-1 0,1 1 0,-1-1 0,0 1 0,-1 0 1,0 0-1,1-1 0,-2 1 0,1 0 0,-1 0 0,0 0 0,0 0 0,0 0 0,-1 1 2,-3 3 2,1-1 0,-1 0-1,-1 0 1,0 0 0,0-1 0,-1 1 0,0-1 0,0-1 0,-1 1 0,0-1 0,0 0 0,-3 1-2,-10 9 24,-1-1 0,-1-1 1,-1-1-1,-3 0-24,-16 2 540,15-6 115,24-8-1905,12-1-1831,25-5-611</inkml:trace>
  <inkml:trace contextRef="#ctx0" brushRef="#br0" timeOffset="18327.46">15783 808 8498,'-10'-17'5093,"-11"-10"1090,19 26-6076,1 0 0,-1 1 0,1-1 0,-1 0 0,1 1 0,-1 0 0,1-1 0,-1 1 0,1 0 0,-1 0 0,0 0 0,1 0 0,-1 0 0,1 0 0,-1 1 0,1-1 0,-1 0 0,1 1 0,-1-1 0,1 1 0,-1 0 0,1-1 0,-1 2-107,-15 7 251,0 1 1,1 0-1,0 2 0,1 0 0,0 0 0,1 1 0,1 1 0,0 1 0,0 0 0,2 0 0,0 1 0,1 1 0,0 0 0,2 0 0,0 1 0,-2 6-251,9-21 16,0 1 0,0-1 0,0 1 0,0 0 0,0-1-1,1 1 1,0-1 0,0 1 0,0 0 0,0-1 0,0 1 0,1 0-1,0-1 1,-1 1 0,1-1 0,1 1 0,-1-1 0,0 0 0,1 1-1,0 0-15,1-2 8,-1 1 0,0-1 0,1 1 0,0-1-1,0 0 1,0 0 0,0 0 0,0 0 0,0-1 0,0 1-1,0-1 1,1 0 0,-1 0 0,1 0 0,-1 0-1,1-1 1,-1 1 0,1-1 0,-1 0 0,4 0-8,8-1 23,-1 0 1,1-1 0,-1-1-1,0 0 1,0-1 0,0 0-1,0-1 1,-1-1 0,1 0-1,0-2-23,-7 5 16,-1-1-1,0 0 1,-1-1-1,1 1 1,-1-1 0,0 0-1,0 0 1,0-1-1,-1 1 1,2-3-16,-4 4 11,0 1 0,-1-1 0,1 1 0,-1-1 0,0 1 1,0-1-1,0 0 0,0 0 0,0 0 0,-1 0 0,0 0 1,0 1-1,0-1 0,0 0 0,-1 0 0,1 0 0,-1 0 1,0 1-1,0-1-11,-1 0 6,0 1 0,0-1 0,0 1 0,0 0 0,0 0 0,-1 0 0,1 0 0,-1 0 0,0 0 0,0 1 0,0-1 0,0 1 0,0 0 0,0 0 0,-1 0 0,1 1 0,-1-1 0,0 1 1,1-1-1,-1 1 0,0 1 0,0-1 0,1 0 0,-2 1-6,2-1 15,-1 1 0,1-1 0,-1 1 0,0 0 0,0 0 0,1 0 0,-1 0 0,0 1 0,1-1 0,-1 1 0,1 0 0,-1 0 0,1 1 0,-1-1 0,1 1 0,0 0 0,-1-1 0,1 2 0,0-1 0,0 0 0,1 0 0,-1 1 0,0 0 0,1-1 0,-1 1-15,3-2-8,-1 0 0,1-1 0,-1 1 0,1 0-1,0-1 1,-1 1 0,1 0 0,0-1 0,0 1 0,-1 0 0,1 0 0,0-1 0,0 1-1,0 0 1,0 0 0,0 0 0,0-1 0,0 1 0,0 0 0,0 0 0,0-1 0,1 1-1,-1 0 1,0 0 0,0-1 0,1 1 0,-1 0 0,0-1 0,1 1 0,-1 0 0,1-1-1,-1 1 1,1 0 8,17 7-3877,10-3 120</inkml:trace>
  <inkml:trace contextRef="#ctx0" brushRef="#br0" timeOffset="18754.69">16011 810 5089,'-2'-20'10419,"3"16"-4972,2 15-3180,6 35-976,2 0-1,11 25-1290,-21-66 35,1-1 0,0 1 0,0 0 0,0-1 0,0 1 0,1-1 0,0 1 0,0-1-1,0 0 1,1 0 0,-1-1 0,1 1 0,0-1 0,0 0 0,0 1 0,0-2 0,2 2-35,-1-2 16,1 0-1,-1-1 1,1 1 0,-1-1-1,1-1 1,0 1-1,-1-1 1,1 0 0,-1 0-1,1 0 1,0-1 0,-1 0-1,1 0 1,-1 0-1,1-1 1,0 0-16,4-2 35,0 1-1,0-2 1,-1 1-1,0-1 1,0-1-1,0 1 1,-1-2-1,1 1 1,-1-1-1,-1 0 1,0-1-1,0 0 1,0 0-1,-1 0 1,0-1-1,0 0 1,-1 0-1,-1-1 1,1 1-1,-2-1 1,1 0-1,-1 0 1,-1 0-1,1-2-34,-2 0 459,-1 12-8,5 17-366,-2-3-56,1 0 1,0 0-1,2-1 0,-1 0 1,1 0-1,1 0 0,1-1 1,0 0-1,0 0 0,1-1 1,8 8-30,-15-17-12,1 0 0,-1 0 0,1-1 0,0 1 0,-1-1 0,1 0 0,0 0 0,0 0 0,0 0 0,0 0 0,0 0-1,0-1 1,0 0 0,0 0 0,2 1 12,30-7-4123,-2-7 630</inkml:trace>
  <inkml:trace contextRef="#ctx0" brushRef="#br0" timeOffset="19092.83">16656 927 5161,'38'-26'1810,"-29"20"822,-14 7 6329,4 1-8764,0 0 1,1 0-1,-1 0 0,0 0 1,1 0-1,-1 0 0,1 0 1,-1 0-1,1 0 0,0 1 1,0-1-1,0 0 0,0 0 1,1 2-198,-1 6 382,0 12-9,-2 52 2169,-1-74-1085,-2-10-741,-3-11 80,3-3-496,0 1 0,2-1 0,1 1 0,0-1 0,2 0 0,2-19-300,-1 35 21,0-1 1,1 1-1,0 0 0,1 0 0,-1 0 0,1 0 0,1 0 1,0 1-1,3-7-21,-4 10 17,1 0-1,-1 0 1,0 1 0,1-1 0,0 1-1,0-1 1,0 1 0,0 1-1,0-1 1,0 0 0,1 1 0,0 0-1,-1 0 1,1 0 0,0 1 0,4-1-17,-4 1 19,0 0 1,-1 1-1,1-1 1,-1 1-1,1 1 0,-1-1 1,1 0-1,0 1 1,-1 0-1,0 0 1,1 0-1,0 1-19,29 16-4540,-11 0 840</inkml:trace>
  <inkml:trace contextRef="#ctx0" brushRef="#br0" timeOffset="21064.9">19643 831 10866,'13'-4'9048,"-8"3"-4074,-10 14-3386,-3 9-1730,-2 4 380,1-7 30,2 0 0,0 1 1,-1 9-269,7-26 9,1-1 1,0 1 0,0-1 0,-1 1 0,2-1 0,-1 1 0,0 0 0,0-1 0,1 1 0,-1-1 0,1 1-1,0-1 1,0 0 0,0 1 0,0-1 0,0 0 0,0 1 0,1-1 0,-1 0 0,1 0 0,0 0 0,-1 0-1,1-1 1,0 1 0,0 0 0,0-1 0,0 1 0,0-1 0,1 0 0,-1 0 0,0 0 0,1 0 0,-1 0-1,1 0 1,0 0-10,3 1 10,1-1-1,-1 0 1,1 0-1,-1 0 1,1 0 0,0-1-1,-1 0 1,1-1-1,-1 0 1,1 0-1,-1 0 1,1 0-1,2-2-9,0-1 16,0 0 0,0 0 0,-1 0-1,1-1 1,-1-1 0,0 1 0,-1-1 0,1-1-1,-1 1 1,-1-1 0,1-1 0,-1 1 0,0-1-1,-1 0 1,0 0 0,0-1 0,-1 1 0,0-1-1,0 0 1,-1 0 0,0 0 0,-1-1-1,0 1 1,0-1 0,-1-6-16,0 15 20,-1 1 0,0-1 0,0 1 0,0-1 0,0 1-1,0-1 1,0 1 0,0-1 0,0 1 0,0-1 0,0 1 0,0-1 0,-1 1 0,1-1 0,0 1-1,0-1 1,0 1 0,-1-1 0,1 1 0,0 0 0,0-1 0,-1 1 0,1-1 0,0 1 0,-1 0 0,1-1-1,0 1 1,-1 0 0,1 0 0,-1-1-20,1 1 12,-1 1 0,1-1 0,0 0 0,-1 0 0,1 1 0,0-1 0,-1 0 1,1 1-1,0-1 0,-1 0 0,1 1 0,0-1 0,0 1 0,0-1 0,-1 0 0,1 1 0,0-1 0,0 1 0,0-1 0,0 1 0,0-1 0,0 0 0,0 1 0,0-1 0,0 1 0,0-1 1,0 1-1,0-1 0,0 1 0,0-1 0,0 0 0,0 1 0,1-1 0,-1 1 0,0-1-12,1 13 18,1-1 0,1 1 0,0-1 0,1 0 0,0 0-1,1-1 1,0 1 0,0-1 0,8 10-18,-11-18-4,1 1 0,-1-1 0,1 0 1,0-1-1,0 1 0,0 0 0,0-1 0,1 0 0,-1 0 0,1 0 0,-1 0 0,1 0 0,-1-1 0,2 0 4,32 8-4728,-9-9 669</inkml:trace>
  <inkml:trace contextRef="#ctx0" brushRef="#br0" timeOffset="21831.64">20143 978 4321,'57'-5'3159,"-56"5"-2919,0 0 0,-1 1-1,1-1 1,0 0 0,0 0-1,0 1 1,-1-1 0,1 0-1,0 1 1,0-1 0,-1 1-1,1-1 1,0 1 0,-1 0-1,1-1 1,-1 1 0,1-1-1,-1 1 1,1 0 0,-1 0-1,1-1 1,-1 1 0,1 0-1,-1 0 1,0-1 0,0 1-1,1 0 1,-1 0 0,0 0-1,0 0 1,0-1-240,3 30 2234,-2-26-1501,4 19 840,-1 0 2164,-14-42 535,-1-7-3933,1-1-1,2 0 1,0 0-1,-1-16-338,7 33 33,1 0-1,0-1 0,1 1 0,0-1 1,0 1-1,1 0 0,0-1 0,1 1 1,0 0-1,1 0 0,0 0 0,1 0 1,0 0-1,1-1-32,-2 7 0,-1 1 0,0 0 0,0 0 1,1 0-1,0 0 0,0 0 0,0 0 0,0 1 1,0-1-1,0 1 0,0 0 0,1 0 0,0 0 1,-1 0-1,1 1 0,0-1 0,-1 1 0,1 0 0,0 0 1,0 1-1,0-1 0,0 1 0,0 0 0,0 0 1,0 0-1,0 0 0,0 1 0,0 0 0,0 0 0,17 3-6,0 2 0,-1 0-1,0 2 1,0 0 0,2 2 6,20 8-1,-21-10 1,-1-2-1,1 0 1,0-1 0,1-1-1,-1-1 1,23 0 0,-34-3 3,0-1 0,0 1-1,0-2 1,0 1 0,0-1 0,-1-1 0,1 0-1,-1 0 1,1-1 0,-1 0 0,0 0 0,0-1 0,-1-1-1,0 1 1,1-1 0,1-3-3,-9 9 0,0-1 1,0 0-1,0 1 1,0-1-1,0 0 0,0 0 1,0 0-1,0 0 0,-1 0 1,1 0-1,0 0 1,0 0-1,-1 0 0,1-1 1,-1 1-1,1 0 1,-1 0-1,0 0 0,1-1 1,-1 1-1,0 0 1,0-1-1,0 1 0,0 0 1,0 0-1,0-1 1,0 1-1,-1-1 1,0 1 0,0 0 0,0 0 0,0 0 0,-1 0 0,1 0 0,0 0 0,-1 0 0,1 0 0,0 0 0,-1 1 0,1-1 0,-1 0 0,1 1 0,-1-1 0,1 1 0,-1 0 0,0 0-1,-12-3 6,0 2 0,-1 0 0,1 1 0,-4 0-6,7 0 0,1 1 0,0 0-1,0 1 1,0 0 0,0 1-1,1 0 1,-1 0 0,1 1 0,-8 4 0,14-6-1,-1 0 1,1 0 0,0 1 0,-1-1 0,1 1 0,0 0 0,1 0 0,-1 0 0,1 0 0,-1 0-1,1 1 1,0-1 0,0 1 0,0-1 0,1 1 0,-1 0 0,1 0 0,0 0 0,0 0-1,0 0 1,0 0 0,1 0 0,0 0 0,0 0 0,0 2 0,0 1 0,1-1 1,0 1 0,0 0-1,1-1 1,-1 1-1,1-1 1,1 0-1,-1 1 1,1-1-1,0 0 1,1-1-1,0 1 1,-1 0-1,2-1 1,-1 0 0,0 0-1,1 0 1,0-1-1,0 0 1,1 0-1,-1 0 1,1 0-1,0-1 1,1 1-1,17 7 4,1-2 0,0 0 0,0-1 0,1-2 0,14 2-4,19 6 3,28 17 6,-97-43 15,0-1 0,1-1-1,0 0 1,1 0 0,-5-12-24,10 20 0,-1-1 29,1 0-1,0 0 1,1 0-1,0 0 1,0 0-1,0-1 1,1 1-1,0-1 1,0 1-1,1-1 1,0 0 0,0 1-1,1-1 1,0 1-1,0-1 1,1 1-1,0 0 1,0 0-1,1-1 1,0 1-1,0 1 1,4-6-29,-2 4 33,0 0 1,1 0-1,0 0 0,0 1 0,1 0 1,0 0-1,0 1 0,0 0 0,1 0 1,0 0-1,1 1 0,-1 1 0,1-1 1,0 1-1,0 1 0,4-2-33,1 2 108,0 0 0,0 1 0,-1 0 0,1 1 0,12 1-108,-19 1-93,-1-1-1,1 1 1,0 0-1,0 1 1,-1 0-1,1 0 1,3 2 93,-7-3-353,0 0 0,0 1 1,-1 0-1,1 0 0,0 0 1,-1 0-1,0 0 0,1 0 1,1 3 352,-4-5-266,1 1 1,0 0 0,-1-1 0,1 1 0,-1 0 0,1 0 0,-1 0 0,0 0 0,1-1 0,-1 1 0,0 0-1,0 0 1,1 0 0,-1 0 0,0 0 0,0 0 0,0 0 0,0 0 0,0 0 0,0-1 0,0 1 0,-1 0 265,-14 15-6618</inkml:trace>
  <inkml:trace contextRef="#ctx0" brushRef="#br0" timeOffset="19930.46">18448 780 8658,'-1'-3'478,"1"0"0,-1 1-1,-1-1 1,1 1 0,0-1 0,-1 1 0,1-1 0,-1 1-1,0 0 1,0 0 0,0 0 0,0 0 0,0 0 0,0 0 0,-3-1-478,1 0 412,-1 1 1,0-1 0,0 1 0,0 0 0,0 1-1,0-1 1,0 1 0,-3-1-413,-3 1 366,-1 0 0,0 0 1,0 1-1,1 1 0,-1 0 0,0 0 0,-4 2-366,-11 4 382,0 1-1,0 2 0,2 0 1,-1 2-1,1 1 1,1 0-1,0 3-381,7-6 115,1 2 0,0 0 0,1 1 0,1 0 0,0 1 0,1 1 0,0 0 0,1 1 0,1 1 0,-2 3-115,12-19 4,0 1 0,0 0 0,0 0 0,0-1 0,0 1 0,0 0 0,1 0 0,-1 0-1,1 0 1,-1 0 0,1 0 0,0 0 0,-1 0 0,1 0 0,0 0 0,1 0 0,-1 0 0,0 0 0,0 0 0,1 0 0,-1 0 0,1 0 0,0 0 0,0 1-4,1-1 3,0 0 0,0-1 0,0 1-1,0-1 1,0 1 0,0-1 0,0 0 0,0 0 0,0 0-1,1 0 1,-1 0 0,0-1 0,1 1 0,-1 0 0,0-1 0,1 0-1,0 0-2,12 1 10,-1-1-1,0 0 1,0-1-1,0-1 0,0 0 1,5-2-10,0-1 19,-1-1 0,1 0-1,-1-2 1,0 0 0,14-9-19,-23 11-2,0 0-1,0 0 0,0-1 1,-1 0-1,0-1 0,-1 0 1,1 0-1,-2 0 0,1-1 1,-1 0-1,1-4 3,-5 10 35,0-1 0,-1 0 0,1 0 0,-1 0 0,0 0 0,0 0 0,-1-1 0,1 1-1,-1 0 1,0-4-35,0 7 35,0 0-1,0-1 0,0 1 0,0 0 0,-1 0 0,1 0 1,0 0-1,-1-1 0,1 1 0,-1 0 0,1 0 0,-1 0 1,1 0-1,-1 0 0,0 0 0,1 0 0,-1 0 0,0 0 1,0 0-1,0 1 0,0-1 0,0 0 0,0 1 0,0-1 1,0 0-1,0 1 0,0-1 0,0 1 0,0-1 0,0 1 1,0 0-1,-1 0 0,1-1 0,0 1 0,0 0 0,0 0 1,-1 0-1,1 0 0,0 0-34,-1 1 16,1-1 1,-1 0-1,1 1 1,-1-1 0,1 1-1,-1-1 1,1 1-1,0 0 1,-1 0-1,1-1 1,0 1-1,0 0 1,-1 0-1,1 0 1,0 1-1,0-1 1,0 0-1,0 0 1,1 0-1,-1 1 1,0-1-1,0 1 1,1-1 0,-1 0-1,1 1 1,-1-1-1,1 1 1,0-1-1,0 1 1,-1-1-1,1 1 1,0-1-1,0 1 1,0-1-1,1 1 1,-1-1-1,0 1 1,1-1-1,-1 1 1,1 0-17,0 5 5,0 0-1,0 0 1,1 0 0,1 0 0,-1 0-1,1-1 1,0 1 0,1 0-5,1 0 53,0 0 1,1-1 0,0 0 0,1 0-1,-1 0 1,1 0 0,1-1-1,-1 0 1,0-1 0,1 0 0,0 0-1,0 0 1,0-1 0,9 2-54,-4-2-267,0 0 1,0 0-1,0-1 1,0-1-1,8 0 267,33-7-4859,-23-1 170</inkml:trace>
  <inkml:trace contextRef="#ctx0" brushRef="#br0" timeOffset="20293.31">18790 761 7370,'-2'-6'1218,"1"-1"1,-1 1-1,0 0 1,-1 0-1,0 0 1,0 0-1,0 0 1,-1 0-1,1 1 1,-2-1-1219,3 4 192,0 1 1,0-1-1,-1 1 1,1 0-1,-1-1 1,1 1 0,-1 0-1,1 1 1,-1-1-1,0 0 1,1 1-1,-1-1 1,0 1-1,1 0 1,-1 0-1,0 0 1,0 0-1,1 0 1,-1 1-1,0-1 1,1 1-1,-1 0 1,0 0-1,1 0 1,-3 1-193,1-1 27,1 1 0,-1-1 0,0 1 0,1 0 0,0 0 0,-1 0 0,1 0 0,0 0 0,0 1 0,0 0 0,1-1 0,-1 1 0,0 0 0,1 1 0,0-1 0,0 0 0,0 1 1,0-1-1,1 1 0,-1-1 0,1 1 0,0 0 0,0-1 0,0 1 0,0 0 0,1 0 0,-1 0 0,1 0 0,0 0 0,1 0 0,-1-1 0,1 1 0,-1 0 0,1 0 0,0 0 0,0-1 0,1 1 0,-1 0 0,1-1 0,0 1 0,0-1 0,0 0 0,0 0 0,2 3-27,12 7 6,0-1 0,0 0 0,1-1 0,0-1 0,1-1 0,0 0 0,1-1 0,0-1 0,0-1 0,9 1-6,7 5 22,0 1 0,12 7-22,-44-19 2,-1 0 0,1 1 0,-1-1-1,0 0 1,0 1 0,0 0-1,0-1 1,0 1 0,0 0-1,0 0 1,0 1-2,-2-3 1,1 1 1,-1-1-1,0 1 0,0-1 0,1 1 0,-1 0 1,0-1-1,0 1 0,0-1 0,0 1 0,0 0 1,0-1-1,0 1 0,0 0 0,0-1 1,0 1-1,0 0 0,0-1 0,0 1 0,0-1 1,-1 1-1,1 0 0,0-1 0,0 1 0,-1-1 1,1 1-1,-1-1-1,-2 4 6,-1 0 1,0-1 0,0 0-1,-1 0 1,1 0-1,-1 0 1,1-1-1,-5 2-6,9-4 1,-29 12 231,-1 0 0,-27 6-232,-4 2 564,58-16-4274,13 2 374</inkml:trace>
  <inkml:trace contextRef="#ctx0" brushRef="#br0" timeOffset="20659.17">19167 814 4713,'3'-4'845,"0"0"1,0 0-1,0 0 0,-1-1 0,1 1 1,-1-1-1,0 1 0,0-1 1,-1 0-1,0 0 0,1 0 1,-2 0-1,1 0-845,0 3 211,-1 0 1,0 0 0,1 0-1,-1 0 1,0 0-1,0 0 1,0 1-1,-1-1 1,1 0-1,0 0 1,-1 0 0,1 0-1,-1 0 1,1 1-1,-1-1 1,0 0-1,0 0 1,0 1 0,0-1-1,0 1 1,0-1-1,0 1 1,-1-1-1,1 1 1,0 0 0,-1 0-1,1-1 1,-1 1-1,0 0 1,1 0-1,-1 1 1,0-1 0,0 0-1,1 0 1,-1 1-1,-2-1-211,0 1 101,0 0 0,0 1-1,0-1 1,0 1 0,0 0 0,0 0-1,0 0 1,0 1 0,0-1-1,0 1 1,1 0 0,-1 0 0,1 0-1,-1 1 1,1-1 0,0 1-1,0 0 1,0 0 0,-2 2-101,2-2 15,0 0 0,0 0 0,0 0-1,1 1 1,-1-1 0,1 1 0,0-1 0,0 1 0,0 0 0,1 0 0,-1 0 0,1 0-1,0 0 1,0 0 0,0 0 0,0 0 0,1 1 0,0-1 0,0 2-15,1-1 3,1 1 0,0-1 1,0 0-1,0 0 0,1 0 1,0 0-1,0 0 0,0 0 1,0-1-1,1 1 0,3 2-3,51 43 13,-22-20 4,24 18 15,-44-37-22,-1 1 0,0 1 0,-1 0 0,7 8-10,-21-21 2,0 1-1,1-1 0,-1 1 0,0-1 1,1 1-1,-1-1 0,0 1 0,0-1 0,1 1 1,-1-1-1,0 1 0,0-1 0,0 1 0,0 0 1,0-1-1,0 1 0,0-1 0,0 1 0,0-1 1,0 1-1,0 0 0,0-1 0,0 1 0,0-1 1,0 1-1,-1-1 0,1 1 0,0-1 1,0 1-1,-1-1 0,1 1 0,0-1 0,-1 1-1,-21 15 35,-34 3 18,51-18-46,-23 8 17,20-5 347,0-2 0,-1 1 1,0-1-1,0 0 1,-4-1-372,-2 6-3322,15-4 580</inkml:trace>
  <inkml:trace contextRef="#ctx0" brushRef="#br0" timeOffset="72968.08">2305 10244 4233,'-68'-126'12548,"67"127"-12383,-1 0 0,1 1-1,0-1 1,0 0 0,0 1 0,0-1 0,0 1-1,0-1 1,0 1 0,0-1 0,1 1 0,-1 0 0,1-1-1,-1 1 1,1 0 0,-1-1 0,1 3-165,-10 84 1174,4 1 0,4 0 0,6 51-1174,0 25 467,3-21 285,-16-263-292,-4-39-168,7-34-292,7 153 40,-3-108 412,2 151-440,1 17 21,2 1 0,0-1 0,1 0 0,1 0 0,8 19-33,-11-35 1,0 1 0,1-1 0,-1 0-1,1 0 1,1 0 0,-1 0 0,1-1 0,-1 1 0,1-1 0,1 0 0,-1 0-1,1 0 1,-1-1 0,1 0 0,0 0 0,0 0 0,0 0 0,1-1 0,-1 0-1,1 0 1,-1 0 0,1-1 0,0 0 0,-1 0 0,3 0-1,3-1 9,-1 0 0,0-1 0,1 0 0,-1-1-1,0 0 1,0 0 0,0-1 0,0-1 0,-1 0 0,1 0 0,-1-1 0,0 0 0,0 0 0,-1-1 0,1 0 0,-1-1-1,-1 0 1,1 0 0,-1-1 0,0 1 0,0-3-9,3-2 21,0-1 1,-1-1-1,0 1 0,-1-2 1,0 1-1,-2-1 0,1 0 0,-2 0 1,0-1-1,-1 0 0,0 0 1,-2 0-1,1-3-21,-3 9 25,0 1 0,0 0 0,-1-1 0,0 1 0,0 0 0,-1 0 0,0-1 0,-1 2 0,0-1 0,0 0 0,-1 0 0,-1 1 0,-4-8-25,8 21 39,-1 0 0,1 0-1,1 0 1,-1 0 0,1 0-1,0 0 1,0 1 0,0 0-39,4 37 34,1 0 0,3 0 0,1-1 0,3 1-34,55 162 100,-54-174 24,1-1 1,1 0-1,2-1 0,1-1 1,1 0-1,2-2 1,18 19-125,-37-42-328,-1-2-203,0 0 0,0 0 0,0 0 0,0 1 0,0-1 0,0 0 0,0 1 0,0-1 0,-1 1 0,1-1 0,-1 1 0,1-1 0,-1 1 0,1-1 0,-1 1 0,0 0 531,-2 11-5666</inkml:trace>
  <inkml:trace contextRef="#ctx0" brushRef="#br0" timeOffset="73702.04">3050 10704 10194,'-1'-12'757,"1"8"-457,0 1 0,0 0 0,0 0 0,-1 0 0,1 0 0,-1 0 0,0 0 0,0 0 0,0 0 0,0 1 0,0-1 0,-1 0 0,1 0 0,-1 1-1,1-1 1,-1 1 0,0-1 0,0 1 0,0 0 0,-2-1-300,4 3 68,-1-1 1,1 1-1,-1 0 0,1-1 0,0 1 0,-1-1 0,1 1 1,0 0-1,0-1 0,-1 1 0,1-1 0,0 1 1,0-1-1,0 1 0,-1-1 0,1 1 0,0-1 0,0 1 1,0-1-1,0 1 0,0-1 0,0 1 0,0-1 0,0 1 1,0-1-1,0 1 0,0-1 0,0 1 0,1 0 0,-1-1 1,0 1-1,0-1 0,0 1 0,1-1 0,-1 1 0,0-1 1,1 1-1,-1 0 0,0-1 0,1 1 0,-1 0 1,0-1-1,1 1 0,-1 0 0,1-1 0,-1 1 0,0 0 1,1 0-1,-1 0 0,1-1 0,-1 1 0,1 0 0,-1 0 1,1 0-1,-1 0 0,1 0 0,-1 0 0,1 0-68,42-16 146,-28 11 85,-1 0-161,4-2 61,-1-1 0,1 0 0,-1-1 0,4-4-131,-20 13 16,-1 0 1,1 0-1,0-1 0,-1 1 0,1 0 0,-1-1 0,1 1 1,0 0-1,-1-1 0,1 1 0,-1-1 0,1 1 0,-1-1 0,1 1 1,-1-1-1,0 0 0,1 1 0,-1-1 0,0 0 0,1 1 1,-1-1-1,0 0 0,0 1 0,1-1 0,-1 0 0,0 1 0,0-1 1,0 0-1,0 1 0,0-1 0,0 0 0,0 0 0,0 1 1,0-1-1,-1 0 0,1 1 0,0-1 0,0 0 0,-1 1 0,1-1 1,0 0-1,-1 1 0,1-1 0,0 1 0,-1-1 0,1 0 0,-1 1 1,1-1-1,-1 1 0,1 0 0,-1-1 0,0 1 0,1-1 1,-1 1-1,0 0 0,1-1 0,-1 1-16,-3-2 87,0 0 1,-1 0-1,1 1 0,0-1 0,-1 1 1,1 0-1,0 1 0,-3-1-87,0 1 41,0 0 0,0 1 1,1 0-1,-1 0 0,1 1 0,-1 0 0,1 0 0,-1 0 0,1 1 0,0 0 0,0 0 0,0 1 0,1-1 0,-1 1 0,1 1 0,0-1 1,0 1-1,0 0 0,1 0 0,-1 0 0,1 0 0,1 1 0,-1 0 0,1 0 0,0 0 0,0 0 0,1 0 0,-1 0 0,2 1 0,-1 0 0,1-1 1,-1 1-1,2 0 0,-1-1 0,1 1 0,0 0 0,1 0 0,-1-1 0,1 1 0,1 0 0,-1-1 0,1 1 0,0-1 0,2 3-41,-2-5 13,1 0-1,0 0 0,1 0 0,-1 0 1,0-1-1,1 0 0,0 1 1,0-1-1,0-1 0,0 1 0,0-1 1,1 1-1,-1-1 0,1 0 1,-1-1-1,1 1 0,0-1 0,0 0 1,-1 0-1,1-1 0,0 1 0,0-1 1,0 0-1,3-1-12,14 1-34,-1-2-1,1-1 1,-1-1-1,0-1 1,1-1 34,9-3-814,0-1 0,-1-1 1,0-2-1,21-13 814,-38 19-211,0-1 0,-1 0 0,1-1-1,-1-1 1,-1 0 0,0 0 0,-1-1 0,0-1 0,0 0 0,-1 0 0,2-4 211,-10 14 30,1 0 0,-1 0-1,0 0 1,0-1 0,0 1 0,0 0 0,0 0-1,0-1 1,0 1 0,-1 0 0,1-1 0,-1 1-1,0 0 1,0-1 0,0 1 0,0-1 0,0 1-1,0 0 1,-1-1 0,1 1 0,-1-1 0,1 1-1,-1 0 1,0 0 0,0-1 0,0 1 0,0 0-1,-1 0 1,1 0 0,-1 0 0,1 0 0,-1 0-30,-1 0 85,-1 0 1,1 0-1,0 1 1,0-1 0,0 1-1,-1 0 1,1 0-1,-1 0 1,1 0 0,-1 1-1,1-1 1,-1 1-1,1 0 1,-1 0 0,1 0-1,-1 1 1,0-1-1,1 1 1,0 0 0,-1 0-1,-2 1-85,-5 2 135,0 1-1,1 0 0,-1 0 1,1 1-1,0 1 0,1-1 1,0 2-1,-7 6-134,15-14 4,0 1-1,1-1 1,-1 1-1,1-1 1,-1 1 0,0-1-1,1 1 1,-1-1-1,1 1 1,0 0-1,-1-1 1,1 1 0,-1 0-1,1-1 1,0 1-1,0 0 1,-1 0-1,1-1 1,0 1 0,0 0-1,0 0 1,0 0-1,0-1 1,0 1-1,0 0 1,0 0 0,0-1-1,0 1 1,0 0-1,1 0 1,-1-1-1,0 1 1,0 0 0,1 0-1,-1-1 1,1 1-1,-1 0 1,0-1-1,1 1 1,-1-1 0,1 1-1,0-1 1,-1 1-1,1-1 1,-1 1-1,1-1 1,0 1 0,-1-1-1,1 0 1,0 1-1,0-1 1,-1 0-1,1 1-3,47 11 16,-38-10-8,28 5 4,74 17 7,-101-20-16,0-1 0,0 2 0,-1 0 0,1 0 0,-1 0 0,0 2 0,-1-1 0,6 6-3,-13-11 2,0 1 0,0-1 0,-1 1 0,1-1 0,-1 1 0,1 0 0,-1 0 0,0 0 0,0 0-1,0 0 1,0 0 0,0 0 0,0 0 0,0 0 0,-1 0 0,1 0 0,-1 1 0,1-1 0,-1 0 0,0 0 0,0 1 0,0-1 0,0 0 0,-1 2-2,0 0 8,-1 0 1,1 0 0,-1 0-1,0 0 1,0 0 0,0-1-1,-1 1 1,0-1 0,1 1-1,-1-1 1,0 0 0,-2 2-9,-9 6 39,0 0 0,0-1 0,-1 0 1,0-2-1,-15 8-39,23-13 32,3-1 6,0 0 0,-1 0 0,1 0 0,-1-1 0,1 1 0,-1-1 0,0 0 0,0 0 0,1-1 0,-2 1-38,6-1-41,-1-1 0,1 1-1,0 0 1,0 0 0,0 0 0,0-1 0,0 1-1,-1 0 1,1 0 0,0 0 0,0-1-1,0 1 1,0 0 0,0 0 0,0 0 0,0-1-1,0 1 1,0 0 0,0 0 0,0-1 0,0 1-1,0 0 1,0 0 0,0 0 0,0-1 0,0 1-1,0 0 1,0 0 0,0-1 0,1 1 0,-1 0-1,0 0 1,0 0 0,0 0 0,0-1 0,0 1-1,1 0 1,-1 0 0,0 0 0,0 0 0,0-1-1,0 1 1,1 0 0,-1 0 0,0 0 0,0 0-1,0 0 1,1 0 0,-1 0 0,0 0 0,0 0-1,1 0 1,-1 0 0,0 0 0,0 0 0,0 0-1,1 0 1,-1 0 41,2-2-665,12-11-2088</inkml:trace>
  <inkml:trace contextRef="#ctx0" brushRef="#br0" timeOffset="74650.04">3845 10571 5729,'0'-4'1206,"-2"-39"5115,2 41-6032,0 1 0,0 0 1,-1-1-1,1 1 0,0-1 0,0 1 0,-1-1 0,1 1 0,-1 0 0,1-1 1,-1 1-1,0 0 0,0 0 0,1-1 0,-1 1 0,0 0 0,0 0 0,0 0 0,0 0 1,0 0-1,0 0 0,-1 0 0,1 1 0,-1-2-289,1 3 122,0-1 0,0 1 0,0-1 0,0 0 0,0 1 1,0 0-1,0-1 0,0 1 0,1 0 0,-1-1 0,0 1 0,0 0 0,0 0 0,1 0 0,-1 0 0,0-1 0,1 1 1,-1 0-1,1 0 0,-1 0 0,1 0 0,0 1 0,-1-1 0,1 0 0,0 0 0,0 0 0,-1 1-122,-7 32 1006,7-27-916,0-1 1,1 0-1,0 1 0,0-1 0,0 0 0,1 1 0,0-1 0,0 0 1,0 1-1,1-1 0,0 0 0,0 0 0,1 0 0,-1 0 0,5 5-90,-5-9 14,0 1-1,0-1 0,0 1 0,1-1 0,-1 0 0,1 1 1,-1-1-1,1-1 0,0 1 0,0 0 0,0-1 0,0 1 1,0-1-1,1 0 0,-1 0 0,0 0 0,0-1 0,1 1 0,-1-1 1,0 1-1,1-1 0,-1 0 0,0-1 0,1 1 0,-1 0 1,0-1-1,1 0 0,-1 0 0,0 0 0,2-1-13,6-2 29,0 0 0,-1-1 0,0 0 0,0-1 0,0 0-1,0-1 1,-1 0 0,0 0 0,-1-1 0,0 0 0,0-1-1,0 0 1,-1 0 0,-1 0 0,0-1 0,0 0 0,0 0 0,-2-1-1,2-1-28,-6 12 5,0 0-1,0-1 0,0 1 0,0 0 0,0 0 0,0 0 0,0 0 1,0 0-1,0 0 0,1 0 0,-1-1 0,0 1 0,0 0 1,0 0-1,0 0 0,0 0 0,0 0 0,1 0 0,-1 0 1,0 0-1,0 0 0,0 0 0,0 0 0,0 0 0,1 0 0,-1 0 1,0 0-1,0 0 0,0 0 0,0 0 0,0 0 0,1 0 1,-1 0-1,0 0 0,0 0 0,0 0 0,0 0 0,0 0 0,1 0 1,-1 1-1,0-1 0,0 0 0,0 0 0,0 0 0,0 0 1,0 0-1,0 0 0,0 0 0,1 1 0,-1-1 0,0 0 1,0 0-1,0 0 0,0 0 0,0 0 0,0 1-4,12 14 15,8 9 20,-7-10-109,0 0 0,2-1 0,-1-1 0,11 6 74,29 9-3638,-47-25 2184,-1 0-1,1-1 0,-1 0 1,1 0-1,0 0 0,0-1 1,6 0 1454,1-1-2137,26 1-2019,-26 8 5340,-8 10 3585,-5-4-849,-4-16 387,-7-25 1330,5 9-6468,0 4 980,1-1 0,1 0 0,0 1 1,1-1-1,0 0 0,2 0 0,0-10-149,0 21 5,0 0 0,0 0 0,0 0 1,1 0-1,0 1 0,-1-1 0,2 0 0,-1 0 1,0 1-1,1-1 0,-1 1 0,1-1 0,0 1 1,0 0-1,0 0 0,1 0 0,-1 0 0,1 0 1,0 0-1,0 0 0,0 1 0,0 0 0,0 0 1,0-1-1,1 2 0,-1-1 0,1 0 0,-1 1 1,1 0-1,0-1 0,-1 1 0,1 1 0,0-1 1,0 1-1,1-1-5,28 1-6,-1 1 1,1 1 0,17 5 5,-10-2 6,0-1 1,9-2-7,-37-3 4,1 1 0,-1-1 0,0-1 0,1 0 0,-1-1 0,0-1 0,0 1 0,-1-2 0,3-1-4,-12 5 2,0 1 0,0-2 0,0 1-1,0 0 1,0 0 0,0-1 0,0 1 0,0-1-1,-1 1 1,1-1 0,0 0 0,-1 1 0,0-1-1,1 0 1,-1 0 0,0 0-2,-1 1 2,1 0 1,-1 0-1,0 0 0,0 0 1,0 0-1,0 0 0,0 0 1,0 0-1,0 0 0,0 0 1,0 0-1,0 0 0,-1 0 1,1 0-1,0 0 0,-1 0 1,1 0-1,0 0 0,-1 0 1,0 0-1,1 0 0,-1 0 1,1 1-1,-2-2-2,0 0 4,-1 0 1,0 0-1,0 0 1,0 0-1,0 0 0,0 0 1,0 1-1,0 0 1,-1 0-1,1-1 0,-1 2 1,1-1-1,-1 0 1,1 1-1,-1 0 0,1-1 1,-1 2-1,-2-1-4,-3 2 14,-1 1 0,1 0 0,0 0 1,0 1-1,0 0 0,1 0 0,-1 1 0,1 1 0,0-1 0,1 1 0,-1 0 0,1 1 1,1 0-1,-1 0 0,1 0 0,0 1 0,1 0 0,0 0 0,-3 7-14,4-9 17,1 0 0,0 1 0,1 0 0,-1 0-1,1-1 1,1 1 0,-1 1 0,1-1 0,0 0 0,1 0 0,0 0-1,0 4-16,1-6 7,-1 0 0,1-1 0,1 1 0,-1 0 0,1-1-1,0 1 1,0-1 0,0 1 0,0-1 0,1 0 0,0 0-1,0 0 1,0-1 0,0 1 0,0-1 0,1 1 0,0-1-1,-1 0 1,3 0-7,1 2 41,1-1 0,0-1 0,0 1 0,1-1 0,-1-1 0,1 0 0,-1 0 0,1 0 0,0-1-1,0-1 1,0 1 0,0-1 0,-1-1 0,6 0-41,-3 0 124,0 0 1,0 1-1,1 1 0,-1 0 0,0 1 1,0 0-1,0 0 0,3 2-124,2 8-4078,-6 0 759</inkml:trace>
  <inkml:trace contextRef="#ctx0" brushRef="#br0" timeOffset="75418.01">5181 10415 5953,'-2'-2'525,"1"1"40,0 0 0,0 0 0,0 0 0,0 0 0,0 0-1,0 0 1,0 1 0,0-1 0,-1 0 0,1 1 0,0-1 0,0 0 0,-1 1 0,1 0 0,0-1 0,-1 1 0,1 0 0,0-1-565,0 34 4493,2-22-5187,17 119 2854,-14-110-1875,0-1 0,2 0 0,0 0 0,1-1 0,1 1 0,1-1-285,0-7 860,-8-23-29,-10-22 217,-17-12-211,17 32-730,1-1 1,0 0 0,1 0-1,0 0 1,1-1 0,-3-15-108,8 28 9,1 0 1,0-1 0,-1 1-1,1 0 1,0-1-1,1 1 1,-1 0 0,1-1-1,-1 1 1,1 0-1,0 0 1,0 0 0,1-1-1,-1 1 1,0 0-1,1 1 1,0-1 0,0 0-1,0 0 1,0 1-1,0-1 1,0 1 0,1 0-1,-1-1 1,1 1-1,0 0 1,-1 1 0,1-1-1,0 0 1,0 1-1,0 0 1,1-1 0,-1 1-1,0 0 1,0 1-1,3-1-8,5-2 11,1 0 1,0 1 0,-1 0 0,1 1 0,10 0-13,31 5-4228,-9 2 528</inkml:trace>
  <inkml:trace contextRef="#ctx0" brushRef="#br0" timeOffset="81743.93">15148 10331 9450,'-30'0'927,"-43"-2"2202,0 2 1,0 5-1,-10 3-3129,63-5 456,-1 1 0,1 0 0,1 2 0,-1 0 0,1 1 0,0 1 0,1 1 0,0 0 0,0 2-1,1 0 1,0 1 0,1 0 0,-8 9-456,21-18 28,-1 0-1,1 1 0,0-1 1,0 1-1,1-1 1,-1 1-1,1 0 1,0 0-1,0 0 0,0 0 1,0 1-1,1-1 1,0 0-1,0 1 0,0-1 1,0 1-1,1-1 1,0 1-1,-1 0-27,2-2 2,0 0 0,0 0-1,0 0 1,0 0 0,0 0-1,1 0 1,-1 0 0,1 0 0,-1 0-1,1-1 1,0 1 0,1-1 0,-1 1-1,0-1 1,0 0 0,1 0-1,0 0 1,-1 0 0,1 0 0,0-1-1,0 1 1,0-1 0,0 0 0,0 0-1,3 1-1,4 1 8,0-1-1,0 0 1,0 0-1,1-1 1,-1 0-1,0-1 1,0 0-1,1-1 1,-1 0-1,0 0 1,0-1-1,0-1 1,5-1-8,3-2 19,0-1-1,-1-1 1,0 0-1,-1-1 1,0-1 0,0 0-1,-1-1-18,-4 2 18,-1 0 0,0-1 0,0 0 0,-1 0 0,0-1-1,-1 0 1,0-1 0,-1 0 0,0 0 0,4-12-18,-3 3 26,0-1 0,-2 0 1,-1-1-1,0 1 0,-2-1 1,1-8-27,-2-40 68,-3 1 1,-4-1-1,-10-59-68,11 103 9,-9-52 18,8 57-17,1-1-1,1 1 1,0-1 0,2 0-1,1 0 1,1 0 0,0 0-1,4-12-9,-5 34 1,0 0 0,0 0 1,0 0-1,1 0 0,-1 0 0,0 0 0,1 0 0,-1-1 1,1 1-1,0 0 0,-1 1 0,1-1 0,-1 0 0,1 0 1,0 0-1,0 0 0,0 0 0,0 1 0,-1-1 0,2 0-1,-1 1 2,-1 0-1,1 0 1,0 0-1,-1 0 0,1 0 1,0 0-1,-1 0 0,1 0 1,0 1-1,-1-1 1,1 0-1,0 0 0,-1 1 1,1-1-1,-1 1 1,1-1-1,0 0 0,-1 1 1,1-1-1,-1 1 1,1-1-1,-1 1 0,0-1 1,1 1-2,25 46 63,-10-6 14,-2 0-1,-3 0 0,0 1 1,-3 1-1,2 37-76,-1 52 280,-7 35-280,5 84 928,-7-247-1187,7 45 1529,3-29-1964,-10-20 560,1 0 1,-1 1 0,1-1-1,-1 0 1,1 0-1,-1 1 1,1-1 0,-1 0-1,1 0 1,-1 0-1,1 1 1,-1-1 0,1 0-1,0 0 1,-1 0 0,1 0-1,-1 0 1,1 0-1,-1 0 1,1 0 0,-1-1-1,1 1 1,0 0-1,-1 0 1,1 0 0,-1-1-1,1 1 1,-1 0-1,1 0 1,-1-1 0,1 1 133,17-19-3842</inkml:trace>
  <inkml:trace contextRef="#ctx0" brushRef="#br0" timeOffset="82074.59">15398 9806 10290,'-23'-13'3409,"-4"7"416,6 18-2873,5 15-424,4 9-432,6 13-24,12 2 920,12 8-4809,9-2-15,17-8-641</inkml:trace>
  <inkml:trace contextRef="#ctx0" brushRef="#br0" timeOffset="82652.74">15630 10302 9370,'-46'16'5274,"-12"7"1016,58-23-6254,0 0 1,0 0 0,0 0 0,-1 0-1,1 0 1,0 0 0,0 0-1,0 0 1,-1 1 0,1-1-1,0 0 1,0 0 0,0 0-1,0 0 1,-1 0 0,1 0 0,0 0-1,0 0 1,0 0 0,0 1-1,-1-1 1,1 0 0,0 0-1,0 0 1,0 0 0,0 1-1,0-1 1,0 0 0,0 0 0,0 0-1,0 0 1,-1 1 0,1-1-1,0 0 1,0 0 0,0 0-1,0 1 1,0-1 0,0 0-1,0 0 1,0 0 0,0 1 0,0-1-1,0 0 1,0 0 0,1 0-1,-1 0 1,0 1 0,0-1-1,0 0 1,0 0 0,0 0-1,0 0 1,0 1 0,1-1-37,14 2 755,20-5-450,-14-1-206,-1-2 1,0-1 0,0 0-1,0-1 1,15-10-100,-25 13 27,1-1 0,-1-1 1,-1 1-1,1-2 1,-1 1-1,0-1 0,-1-1 1,0 1-1,0-2 0,-1 1 1,0-1-28,-6 8 25,1 0 0,-1 0 0,0 1 0,0-1 1,0 0-1,0-1 0,0 1 0,0 0 0,-1 0 1,1 0-1,-1 0 0,1-1 0,-1 1 1,0 0-1,0 0 0,0-1 0,0 1 0,0 0 1,-1 0-1,1 0 0,-1-1 0,1 1 0,-1 0 1,0 0-1,0 0 0,0 0 0,0 0 0,0 0 1,0 0-1,0 0 0,-1 1 0,1-1 0,-1 0 1,1 1-1,-1-1 0,0 1 0,0-1 0,0 1 1,0 0-1,1 0 0,-2-1-25,-4 0 77,1-1 0,0 1 0,-1 0 0,1 1 0,-1-1 0,1 1 0,-1 0 0,1 1 0,-1 0 0,0 0 0,0 0-1,1 1 1,-3 0-77,0 1 19,0 1 0,0 0 0,1 0 0,-1 1 0,1 0 0,0 0 0,0 1 0,0 0 0,1 1 0,0 0 0,0 0 0,0 0 0,1 1 0,0 0 0,0 0 0,0 0 0,1 1 0,1 0 0,-1 0 0,1 0 0,0 1 0,1-1 0,0 1 0,0 0-1,1 0 1,0 0 0,1 0 0,0 0 0,0 0 0,1 0 0,0 1 0,1-1 0,0 0 0,0 0 0,1 0 0,0 0 0,1 0 0,0 0 0,0-1 0,1 1 0,0-1 0,0 0 0,1 0 0,0 0 0,0-1 0,1 0 0,0 0 0,1 0 0,-1-1 0,1 0-1,0 0 1,1 0 0,0-1 0,-1 0 0,8 2-19,-3-2 12,0 0 1,0-1-1,1 0 0,-1-1 0,1-1 0,0 0 1,0-1-1,0 0 0,0-1 0,0 0 1,0-1-1,0 0 0,0-1 0,0-1 0,-1 0 1,1-1-1,-1 0 0,1-1-12,-4 1 16,0 0 1,-1 0-1,1-1 0,-1 0 1,0-1-1,0 0 0,0 0 1,-1 0-1,0-1 0,0 0 1,-1-1-1,0 0 1,0 1-1,-1-2 0,0 1 1,0-1-1,-1 0 0,0 0 1,-1 0-1,0 0 0,0 0 1,-1-1-1,0 0 0,0-1-16,-1 1 12,2-26 53,-3 36-66,0 0 1,0-1-1,0 1 0,0 0 0,1-1 0,-1 1 0,0 0 0,0-1 0,0 1 0,0 0 0,0-1 0,0 1 1,0 0-1,0-1 0,0 1 0,0-1 0,0 1 0,0 0 0,0-1 0,0 1 0,-1 0 0,1-1 1,0 1-1,0 0 0,0-1 0,0 1 0,-1 0 0,1-1 0,0 1 0,0 0 0,-1 0 0,1-1 0,0 1 1,0 0-1,-1 0 0,1 0 0,0-1 0,-1 1 0,1 0 0,0 0 0,-1 0 0,1 0 0,0 0 0,-1-1 1,1 1-1,0 0 0,-1 0 0,1 0 1,1 40-50,-1-36 46,1 4 4,-1-1 2,0 0-1,1 0 1,0-1 0,0 1 0,1 0-1,-1-1 1,1 1 0,1-1 0,0 0-1,-1 0 1,2 0 0,-1 0 0,1 0-1,0 0-1,-3-6 2,0 1 0,1-1 0,-1 1 0,0-1 0,0 0 0,1 1 0,-1-1 0,0 0 0,1 0 0,-1 0 0,0 0 0,1 0 0,-1 0 0,0 0 0,1-1 0,-1 1 0,0 0 0,1-1 0,-1 1 0,0-1 0,0 1 0,0-1 0,1 0 0,-1 1 0,0-1 0,1-1-2,35-25 25,-29 20-22,-4 4 0,8-6 1,1 0 0,-1 1 1,1 0-1,0 1 1,2 0-5,-13 6-2,1 0 1,-1 0-1,0 0 1,1 0-1,-1 0 1,1 1-1,-1-1 1,1 1-1,-1-1 1,1 1-1,-1 0 1,1 0-1,-1 0 1,1 1-1,-1-1 1,1 1-1,-1-1 1,1 1-1,-1 0 1,1 0-1,-1 0 0,0 0 1,1 0-1,-1 0 1,0 1-1,0-1 1,0 1-1,0 0 1,0-1-1,-1 1 1,1 0-1,1 2 2,5 10-9,-1 1 0,0-1 1,-1 1-1,0 1 0,-2-1 0,2 8 9,-1-4 38,1 1 1,1-1 0,4 7-39,-10-23 28,0-1-1,1 0 1,-1 0-1,1 0 1,-1 0-1,1 0 1,0 0-1,0 0 1,0 0-1,0-1 1,0 1-1,0-1 1,1 1-1,-1-1 1,0 0-1,1 0 1,-1 0-1,1 0 1,-1-1-1,1 1 1,-1-1-1,1 1 1,-1-1-28,0 0-283,0 0 0,-1 0 0,0-1 0,1 1 0,-1 0-1,1-1 1,-1 1 0,1-1 0,-1 1 0,0-1 0,1 0 0,-1 0 0,0 0 0,0 0 0,1 1 0,-1-2 0,0 1 283,14-21-4159</inkml:trace>
  <inkml:trace contextRef="#ctx0" brushRef="#br0" timeOffset="82983.57">16634 9619 10250,'-6'-9'7888,"5"9"-7835,0 0 1,1-1-1,-1 1 1,0 0-1,0 0 1,0 0 0,1-1-1,-1 1 1,0 0-1,0 0 1,1 0-1,-1 0 1,0 1-1,0-1 1,1 0 0,-1 0-1,0 0 1,0 1-1,1-1 1,-1 0-1,0 1 1,0-1-1,1 0 1,-1 1 0,1-1-1,-1 1 1,0-1-1,1 1 1,-1 0-1,1-1 1,-1 1-1,1-1 1,0 1 0,-1 0-1,1-1 1,-1 1-1,1 0 1,0 0-1,0-1 1,-1 1 0,1 0-1,0 0 1,0-1-1,0 1 1,0 0-1,0 0 1,0 0-1,0-1-53,6 76 4720,10 45-4720,4 44 1723,-12 52-915,-3-61 309,9 25-1117,-14-168-4172,-12-20 513</inkml:trace>
  <inkml:trace contextRef="#ctx0" brushRef="#br0" timeOffset="83662.8">16439 10134 11266,'-16'-22'3538,"-8"-16"2585,24 37-6067,0 1 0,0-1 0,1 1 0,-1 0 0,0-1 0,1 1 0,-1-1 0,1 1 0,-1 0 0,1-1 0,-1 1 0,0 0 0,1 0 0,-1-1 0,1 1 0,-1 0 0,1 0 0,-1 0 0,1 0 0,0-1 0,-1 1 0,1 0 0,-1 0 0,1 0 0,-1 0 0,1 0 0,-1 0 0,1 1 0,-1-1 0,1 0 0,-1 0 0,1 0 0,-1 0 0,1 1-56,26 1 200,-25-2-142,65 9 373,33 10-431,-75-13-121,0 1 0,-1 1 0,0 2 0,0 0 1,13 9 120,-29-13-482,1 0 0,-2 1 0,1 0 0,-1 0 1,0 1-1,0 0 0,-1 0 0,0 1 0,-1-1 0,0 1 1,0 1-1,-1-1 0,0 1 0,0-1 0,0 8 482,6 19 79,-2 1 0,-1 0 0,0 23-79,-6-60 113,-1 1 0,0-1 1,0 1-1,1 0 0,-1-1 1,0 1-1,0 0 0,0-1 1,0 1-1,0 0 0,0-1 1,0 1-1,0 0 0,0-1 1,0 1-1,0 0 0,0 0 1,-1-1-1,1 1 0,0-1 1,0 1-1,-1 0 0,1-1 1,0 1-1,-1-1 0,1 1 1,-1-1-114,-9-14 2873,-11-34 402,15 30-2787,1 0 0,1 0-1,0 0 1,1 0-1,2-1 1,-1-5-488,2 20 11,0 1 1,0 0-1,0-1 0,0 1 1,1 0-1,-1-1 0,1 1 1,0 0-1,0-1 0,0 1 1,0 0-1,1 0 1,-1 0-1,1 0 0,0 0 1,0 1-1,0-1 0,0 0 1,0 1-1,1-1 1,-1 1-1,1 0 0,0 0 1,-1 0-1,1 0 0,0 1 1,0-1-1,0 1 0,0-1 1,1 1-1,-1 0 1,0 0-1,0 1 0,1-1 1,-1 1-1,0-1 0,2 1-11,10 0-81,0 0 0,-1 1 0,1 0-1,0 1 1,-1 1 0,12 4 81,86 32-3894,-82-26-137,1-2-1,0-2 1,30 6 4031,-53-13-684,54 4-4170,-31-10 4733,-8-10 3797,-23 14-3498,1-1 0,-1 1 0,1-1 0,-1 1 0,0-1 0,1 0 0,-1 1 0,0-1 1,1 0-1,-1 1 0,0-1 0,0 0 0,0 1 0,0-1 0,0 0 0,0 1 0,0-1 0,0 0 0,0 1 1,0-1-1,0 0 0,0 0 0,0 1 0,0-1 0,-1 0 0,1 1 0,0-1 0,-1 1 0,1-1 0,0 0 0,-1 1 1,1-1-1,-1 1 0,1-1 0,0 1 0,-1-1 0,0 1 0,1-1 0,-1 1 0,1 0 0,-1-1 0,1 1 1,-1 0-1,0-1 0,1 1 0,-1 0 0,0 0 0,1 0 0,-1-1-178,-35-8 3184,25 9-2854,0 1-1,0 1 1,0 0 0,1 1-1,-1 0 1,0 0-1,1 1 1,0 0-1,0 1 1,0 0-1,1 1 1,-7 5-330,4-3 140,1 1 0,-1 0 0,2 1 0,0 0 1,0 0-1,0 1 0,2 0 0,-1 1 0,-2 5-140,9-13 18,0-1 0,1 1 0,-1-1-1,1 1 1,-1 0 0,1 0 0,0 0 0,0 0 0,1 0-1,-1 0 1,1 0 0,0 0 0,0 0 0,0 0 0,1 0-1,-1 0 1,1 0 0,1 3-18,0-4 6,-1-1-1,1 1 1,-1-1 0,1 1 0,0-1-1,0 0 1,0 0 0,0 0-1,0 0 1,0-1 0,1 1 0,-1 0-1,1-1 1,-1 0 0,1 1-1,0-1 1,-1 0 0,1-1 0,0 1-1,0 0 1,-1-1 0,1 1-1,0-1 1,0 0 0,0 0 0,2 0-6,9 0 20,0-1 1,0-1 0,-1 0-1,1 0 1,-1-1 0,0-1-1,1 0 1,-2-1 0,1-1-1,-1 0 1,1 0 0,-2-1-1,3-2-20,-6 4 20,-1-1 0,0 0-1,0 0 1,0-1 0,0 0-1,-1 0 1,-1-1 0,1 1-1,-1-1 1,0 0 0,-1-1 0,0 1-1,0-1 1,-1 0 0,0 0-1,0 0 1,-1 0 0,-1 0-1,1-7-19,-1 15 10,-1 1 1,0-1-1,0 0 0,1 1 0,-1-1 0,0 0 0,0 1 0,0-1 0,0 0 1,0 1-1,0-1 0,0 0 0,0 0 0,0 1 0,0-1 0,0 0 0,-1 1 1,1-1-1,0 0 0,0 1 0,-1-1 0,1 0 0,0 1 0,-1-1 0,1 1 1,0-1-1,-1 1 0,1-1 0,-1 1 0,1-1 0,-1 1 0,0-1 0,1 1 0,-1-1 1,1 1-1,-1 0 0,0-1-10,0 2 10,0 0 1,0-1-1,0 1 1,0 0-1,0 0 1,0 0-1,0 0 1,0-1-1,0 1 1,0 1-1,1-1 1,-1 0-1,0 0 1,1 0-1,-1 0 1,1 0-1,0 1 1,-1-1-1,1 0 1,0 0-1,-1 1-10,-2 16 48,1 1-1,0-1 1,2 0 0,0 1-1,1-1 1,0 1-1,2-1 1,0 0 0,1 0-1,6 16-47,-9-31-45,0 1-1,0-1 1,1 0-1,-1 1 0,1-1 1,0 0-1,0 0 1,0 0-1,0-1 0,1 2 46,-1-3-363,-1 0 0,1 1-1,-1-1 1,1 0 0,0 0-1,-1-1 1,1 1-1,0 0 1,0-1 0,0 1-1,-1-1 1,1 1-1,0-1 364,22 0-4418</inkml:trace>
  <inkml:trace contextRef="#ctx0" brushRef="#br0" timeOffset="84028.21">17691 10336 6633,'-13'-6'4681,"0"2"-440,3 4-680,3 7-1544,3 13-313,-5 2-784,9 12-152,3-2-464,3 2-112,0-6-120,5-1 24,0-12 497,3-2 479,2-3 448,4-16-6561,-3-6 2777</inkml:trace>
  <inkml:trace contextRef="#ctx0" brushRef="#br0" timeOffset="84029.21">17737 10122 8794,'-25'-26'3801,"-5"2"280,6 11-2417,7 5-288,6 5-600,9 6-520,8 5-152,8 1-8,3 5 329,6 0-465,-1 0-200,4 3-3945,-3-1 728</inkml:trace>
  <inkml:trace contextRef="#ctx0" brushRef="#br0" timeOffset="84658.96">17839 10212 3417,'78'87'3551,"-75"-84"-3186,-1 0 0,1 0-1,-1 0 1,0 0 0,0 1 0,0-1-1,-1 1 1,1-1 0,-1 1-1,1-1 1,-1 1 0,-1 0 0,1 0-1,0 0 1,-1 0 0,0 0 0,0-1-1,0 1 1,0 0 0,-1 0-1,0 2-364,-1 12 1716,-3 23 1564,4-32-2468,-1-1 0,1 1-1,1-1 1,-1 1 0,1 0 0,1-1-1,0 5-811,3-23 3015,22-33-2809,-18 31-184,11-16 120,2 2 1,0 0-1,2 1 0,17-15-142,-40 40 6,1-1 0,0 0 0,0 0 1,0 0-1,0 1 0,0-1 0,0 0 0,0 1 0,0-1 1,0 1-1,0-1 0,0 1 0,0 0 0,1-1 1,-1 1-1,0 0 0,0 0 0,0 0 0,0 0 0,1 0 1,-1 0-1,0 0 0,0 0 0,0 0 0,0 1 0,1-1 1,-1 0-1,0 1 0,0-1 0,0 1 0,0-1 1,0 1-1,0 0 0,0-1 0,0 1 0,0 0 0,-1 0 1,1 0-1,0-1 0,0 1 0,0 0 0,-1 0 0,1 0 1,-1 0-1,1 0 0,-1 1 0,1-1 0,-1 0 1,0 0-1,1 0-6,3 10-1,-1-1 0,0 1 0,-1 0 0,0 0 0,0 3 1,0 0 11,4 29-4,-5-29-1,1 0 1,0 0 0,1 0-1,1 0 1,3 8-7,-5-19 3,0 1 1,0 0-1,0-1 1,0 1-1,0-1 1,1 0-1,0 0 1,-1 0-1,1 0 1,0 0-1,1-1 1,-1 1-1,0-1 1,1 0-1,-1 0 1,1 0-1,0 0 1,-1-1-1,1 1 0,0-1 1,2 0-4,7 1 15,0 0 0,0-1-1,-1-1 1,1 0 0,0 0 0,0-2 0,0 0-1,-1 0 1,1-1 0,-1 0 0,1-1 0,0-1-15,2-1 14,0-1 1,0 0 0,0-1-1,-1 0 1,-1-1-1,1-1 1,-2 0 0,1-1-1,1-3-14,-12 13 3,0 0-1,0-1 1,-1 0-1,1 1 0,0-1 1,-1 0-1,1 0 0,-1 0 1,0 0-1,0 0 1,0 0-1,0 0 0,0-1 1,0 1-1,0 0 1,-1 0-1,1-1 0,-1 1 1,0-1-1,0 1 1,0 0-1,0-1 0,0 1 1,0 0-1,0-1 1,-1 1-1,1 0 0,-1-1 1,0 1-1,0 0 0,0 0 1,0 0-1,0-1 1,0 1-1,0 0 0,-1 1 1,1-1-1,-1 0 1,1 0-1,-1 1 0,0-1 1,0 0-1,0 1 1,0 0-1,0-1 0,-2 1-2,-1-3 0,0 2 0,-1-1 0,1 1 0,-1 0 0,0 0 0,0 0 0,0 1 0,0 0 0,0 0 0,0 1 0,0 0 0,0 0 0,0 0 0,0 0 0,0 1 0,0 0 0,0 1 0,-2 0 0,5-1-3,0 0 0,-1 0 1,1 1-1,0-1 0,0 1 1,0 0-1,1 0 0,-1 0 1,0 0-1,1 0 0,-1 1 1,1-1-1,0 1 0,0-1 1,0 1-1,0 0 0,0 0 1,1 0-1,-1 0 0,1 0 1,0 0-1,0 0 0,0 1 0,0-1 1,0 0-1,1 1 0,-1-1 1,1 1-1,0-1 0,0 0 1,1 1-1,-1-1 0,1 3 3,1-1-1,-1 1 0,1-1 0,1 0 0,-1 1 0,1-1 0,-1 0 0,2-1 0,-1 1-1,0 0 1,1-1 0,0 0 0,0 0 0,0 0 0,1 0 0,-1-1 0,1 1 0,0-1-1,0-1 1,4 3 1,15 4 99,0 0 1,1-2-1,-1-1 0,1-1 0,1-1 0,13 0-99,42 0-5388,-58-6-964,-5-13-1251</inkml:trace>
  <inkml:trace contextRef="#ctx0" brushRef="#br0" timeOffset="86213.16">18899 10276 7370,'-13'-35'7094,"10"25"-1772,0 29-2849,-1 56-358,1-12-242,-2 0-1,-14 58-1872,16-101 460,13-37 54,13-23-419,-10 22-86,60-75 43,-62 80-51,0 1-1,1 0 1,0 1 0,1 0-1,0 1 1,6-2-1,-18 10-2,1 1 0,-1 0 1,1 0-1,0 0 0,0 1 0,-1-1 0,1 0 1,0 1-1,0-1 0,0 1 0,0 0 1,0-1-1,-1 1 0,1 0 0,0 0 0,0 0 1,0 0-1,0 1 0,0-1 0,0 0 1,0 1-1,1 0 2,-2 0-2,1 0-1,-1 1 1,1-1 0,-1 0 0,0 1-1,0-1 1,1 1 0,-1 0 0,0-1-1,0 1 1,-1 0 0,1-1 0,0 1-1,-1 0 1,1 0 0,-1 0 0,1 0-1,-1 0 3,2 10-5,-2-1 0,1 1 0,-1-1 0,-1 1-1,0 0 1,-2 7 5,-4 10 2,-3 21 14,10-50-16,0 1 1,0-1 0,0 0 0,0 1 0,0-1 0,1 0 0,-1 1 0,0-1 0,0 0 0,0 0-1,0 1 1,0-1 0,1 0 0,-1 0 0,0 1 0,0-1 0,0 0 0,1 0 0,-1 1-1,0-1 1,0 0 0,1 0 0,-1 0 0,0 0 0,1 1 0,-1-1 0,0 0 0,0 0-1,1 0 1,-1 0 0,0 0 0,1 0 0,-1 0 0,0 0 0,1 0 0,-1 0 0,0 0-1,1 0 1,-1 0-1,20-4 23,17-11 14,34-31 5,-54 33-36,2 1-1,-1 1 1,1 0 0,1 2 0,19-7-6,-38 15-1,0 1 0,0 0 1,-1 0-1,1 0 0,0 0 0,0 0 1,-1 0-1,1 0 0,0 0 0,0 0 1,0 0-1,-1 0 0,1 0 0,0 0 1,0 1-1,0-1 0,-1 0 0,1 1 0,0-1 1,-1 0-1,1 1 0,0-1 0,-1 1 1,1-1-1,0 1 0,-1 0 0,1-1 1,-1 1-1,1-1 0,-1 1 0,0 0 1,1-1-1,-1 1 0,1 0 0,-1 0 1,0 0 0,9 37-4,0-1 52,-7-35-43,0 1 0,1-1 0,-1 1 0,1-1 0,-1 0 0,1 1 0,0-1 0,0-1 0,0 1 0,0 0 0,0-1 0,0 1 0,0-1 0,0 0 0,1 0 0,-1-1-1,0 1 1,2 0-5,1-1 8,1 0 0,-1 0 0,0-1 0,0 1 0,1-1-1,-1-1 1,0 1 0,0-1 0,0 0 0,0-1-8,5-2 15,0 0 1,0-1-1,0 0 0,-1-1 1,0 0-1,-1-1 0,0 0 1,0-1-1,0 1 1,2-6-16,-9 12 2,-1 1 0,1-1 1,-1 1-1,0-1 0,0 0 1,0 0-1,0 1 0,0-1 1,-1 0-1,1 0 1,0 0-1,-1 0 0,0 0 1,1 0-1,-1 0 0,0 0 1,0 0-1,0-1 0,0 1 1,0 0-1,-1 0 0,1 0 1,-1 0-1,1 0 0,-1 0 1,0 0-1,1 1 0,-1-1 1,0 0-1,0 0 1,0 0-1,-1 1 0,1-1 1,0 1-1,-1-1 0,1 1 1,-1-1-1,1 1 0,-1 0 1,0 0-1,0 0 0,1 0 1,-1 0-1,0 0 0,0 0 1,0 1-1,0-1 0,0 1 1,0-1-1,0 1 0,0 0 1,0 0-1,0-1 1,0 2-1,0-1 0,0 0 1,0 0-1,0 1 0,0-1 1,0 1-1,0-1 0,0 1 1,-2 1-3,2-1-2,0 0-1,0 0 1,0 0 0,0 1 0,0-1 0,0 1 0,1-1-1,-1 1 1,1 0 0,-1-1 0,1 1 0,-1 0 0,1 0-1,0 0 1,0 0 0,0 0 0,0 0 0,0 0 0,1 1-1,-1-1 1,0 0 0,1 0 0,0 1 0,0-1 0,0 0-1,0 1 1,0-1 0,0 0 0,0 1 0,1 1 2,0 2-1,0 0 0,0-1 0,1 1 0,-1-1 0,1 1 0,1-1 0,-1 1 0,1-1 0,0 0 0,0 0 0,3 3 1,-2-4 2,0 0 0,0-1 0,0 0 0,1 1 0,0-1 0,0-1 1,-1 1-1,2-1 0,-1 0 0,0 0 0,0 0 0,1-1 0,-1 1 0,1-1 1,-1-1-1,1 1-2,16 0 12,0-1 0,0 0-1,11-3-11,-12 1 3,-17 2-3,0-1 1,0 0-1,0 0 1,-1 0-1,1-1 0,0 1 1,0-1-1,-1 0 1,1 0-1,-1-1 1,1 0-1,29-13-23,-32 16 21,0 0 1,0 1-1,-1-1 0,1 0 0,0 1 0,0-1 0,-1 1 0,1-1 0,0 1 0,-1-1 0,1 1 0,0-1 0,-1 1 0,1 0 1,-1-1-1,1 1 0,-1 0 0,1-1 0,-1 1 0,1 0 0,-1 0 0,0-1 0,1 1 0,-1 0 0,0 1 2,15 18 27,-4-14-15,50 26-81,-59-31 12,1 0 1,-1 0-1,1-1 1,-1 1 0,1-1-1,0 0 1,-1 0-1,1 0 1,-1 0-1,1 0 1,0 0-1,-1-1 1,1 1 0,-1-1-1,1 0 1,-1 0-1,0 0 1,1 0-1,-1 0 1,0-1 0,1 1-1,-1 0 1,0-1-1,0 0 1,0 0-1,-1 1 1,1-1-1,0 0 1,-1 0 0,1-1-1,-1 1 57,5-7-272,0 0 0,-1-1 1,0 0-1,-1 0 0,0 0 0,0-3 272,40-152-966,-27 93 318,25-63 648,0 36-608,38-63 608,7-15 496,-92 199 137,0 1-1,2-1 0,-1 16-632,-4 29 572,-14 135 880,6 64-1452,5-60 177,10-196-165,-6 34 107,7-43-121,0 0 0,-1 0 1,1-1-1,-1 1 0,0 0 0,1-1 0,-1 1 0,1 0 0,-1-1 1,0 1-1,1-1 0,-1 1 0,0-1 0,0 0 0,1 1 1,-1-1-1,0 0 0,0 1 0,0-1 0,0 0 0,1 0 0,-1 0 1,0 0-1,0 0 0,0 0 0,0 0 0,0 0 0,1 0 1,-1 0-1,0 0 0,0 0 0,0-1 0,0 1 0,1 0 0,-1-1 1,0 1-1,0 0 0,1-1 0,-1 1 0,0-1 0,1 1 1,-1-1-1,0 0 0,0 0 2,-21-15-62,0-1 0,1-1 0,1-1 0,1 0 0,1-2 0,-10-14 62,1 3 134,26 31-69,-1-1 0,0 0 0,1 0 0,-1 1 0,1-1-1,0 0 1,-1 0 0,1-1 0,0 1 0,0 0-1,1 0 1,-1 0 0,0-1 0,1 1 0,-1 0 0,1-1-1,0 1 1,-1-1 0,1 1-65,1 0 85,0 0 0,0 0 0,1 1 0,-1-1 1,0 0-1,0 1 0,1-1 0,-1 1 0,1 0 0,-1-1 0,1 1 0,0 0 0,-1 0 0,1 0 0,0 0 0,0 0 1,0 1-1,0-1 0,0 0 0,0 1 0,0 0 0,0-1 0,0 1-85,34-8 154,0 1 0,1 2 0,0 2 0,2 1-154,151 2 420,-140 1-393,28 2-618,-49 0-528,1-2-1,-1-1 0,1-1 0,-1-2 1,12-2 1119,-13-6-4733</inkml:trace>
  <inkml:trace contextRef="#ctx0" brushRef="#br0" timeOffset="79048.84">10858 10382 10170,'-45'112'4024,"35"-91"373,7-13-2299,9-9-287,2 0-231,16-4-1437,-1-1 0,0-1 0,0-1 0,0-1 0,2-2-143,-15 6 28,0 1 0,-1-2-1,0 1 1,0-1 0,0-1-1,-1 0 1,0 0-1,0 0 1,-1-1 0,0 0-1,-1-1 1,1 0 0,0-2-28,-6 9 6,0 1 1,0 0 0,0 0 0,-1-1 0,1 1-1,0 0 1,-1-1 0,1 1 0,-1-1 0,0 1-1,1-1 1,-1 1 0,0-1 0,0 1-1,0-1 1,0 1 0,0-1 0,0 1 0,-1 0-1,1-1 1,0 1 0,-1-1 0,1 1-1,-1-1 1,1 1 0,-1 0 0,0-1 0,0 1-1,1 0 1,-1 0 0,0 0 0,0-1-1,0 1 1,0 0 0,-1 0 0,1 0 0,0 1-1,0-1 1,-1 0 0,1 0 0,0 1 0,-1-1-1,1 1 1,0-1 0,-1 1 0,1-1-1,-1 1 1,1 0 0,-1 0 0,1 0 0,-2 0-8,-6-2 68,-1 2 0,0-1 0,0 1 0,1 1 0,-1 0-1,0 0 1,-3 1-67,-2 3 136,-1-1-1,2 2 0,-1 0 1,0 0-1,1 2 1,-6 4-136,13-8 48,0 0 1,1 0-1,0 1 1,0 0-1,0 1 1,1-1 0,0 1-1,0 0 1,0 1-1,0-1 1,1 1-1,1 0 1,-1 0 0,0 1-49,4-6 5,-1 1 0,0-1 0,0 1 0,1-1 0,0 1 0,-1 0 1,1-1-1,0 1 0,0 0 0,0-1 0,1 1 0,-1-1 0,1 1 0,-1 0 1,1-1-1,0 1 0,0-1 0,0 0 0,0 1 0,1-1 0,-1 0 1,1 0-1,-1 1 0,1-1 0,0 0 0,0-1 0,-1 1 0,1 0 1,1 0-1,-1-1 0,0 1 0,0-1 0,1 0 0,0 1-5,5 2 30,1-1 0,-1 0 0,1 0 0,0 0 0,0-1 0,0-1 0,0 1 0,0-2 0,6 1-30,8-1 0,0-2 1,0 0 0,-1-2-1,1 0 1,-1-1 0,1-2 0,-2 0-1,3-2 0,-8 2-996,-1 0-1,-1-1 0,1 0 1,-1-1-1,-1-1 0,0-1 1,3-3 996,26-30-5051</inkml:trace>
  <inkml:trace contextRef="#ctx0" brushRef="#br0" timeOffset="79634.1">11158 10119 4913,'-45'-25'2823,"-2"2"-1,-1 2 1,-18-4-2823,47 19 511,-1 0 0,1 2-1,-1 0 1,0 1 0,-1 1 0,1 0 0,0 2 0,0 1 0,-20 2-511,37-2 30,0-1 1,0 1 0,0-1-1,0 1 1,0 0 0,0 0 0,1 0-1,-1 1 1,0-1 0,1 1-1,-1-1 1,1 1 0,-1 0 0,1 0-1,0 0 1,0 0 0,-2 2-31,4-3 1,-1 1 0,1-1 0,0 0 0,-1 1 1,1-1-1,0 0 0,0 1 0,0-1 0,0 1 0,0-1 1,0 1-1,0-1 0,1 0 0,-1 1 0,0-1 0,1 0 0,-1 1 1,1-1-1,0 0 0,-1 0 0,1 1 0,0-1 0,0 0 1,0 0-1,0 0 0,0 0 0,0 0 0,0 0 0,0 0 1,0 0-1,0-1 0,0 1 0,0 0 0,1-1 0,0 1-1,9 6-267,0 0-1,0-1 1,1 0-1,0-1 1,1-1-1,-1 1 1,1-2-1,12 2 268,20 2-3729,45 0 3729,32 5-1967,-115-11 2197,-1 1 0,1 1 0,-1-1 0,1 1-1,-1 0 1,0 0 0,0 1 0,0 0 0,-1 0 0,1 1 0,-1-1 0,0 1 0,0 0-1,-1 0 1,1 1 0,-1-1 0,0 1 0,1 3-230,8 16 1638,0 0-1,-1 1 1,7 26-1638,-8-23 275,49 122 1854,-4-12 270,16 73-2399,-60-169 197,-1 1 0,-3 0 0,-1 0 0,-3 1 1,-1 0-1,-2 0 0,-3 5-197,1-33 148,-2 1 0,1-1 1,-2 0-1,-1 0 0,0-1 0,0 1 0,-2-1 1,-7 12-149,12-24 56,0-1 0,0 1 0,-1-1 0,0 1 0,1-1 0,-1 0 0,-1 0 0,1 0 0,0-1 0,-1 1 0,1-1 0,-1 0 0,0 0 0,1 0 0,-1 0 0,-1 0-56,1-2 59,0 1 0,0-1 1,-1 1-1,1-1 0,0-1 0,0 1 0,0 0 0,0-1 0,0 0 1,-1 0-1,1 0 0,1-1 0,-1 1 0,0-1 0,0 0 0,1 0 1,-1 0-1,1-1 0,-3-1-59,-12-10 81,1-1 0,0-1-1,1 0 1,1-2 0,1 1 0,0-2 0,1 0 0,1 0 0,1-1-1,1-1 1,0 0 0,2 0 0,0-1 0,2 0 0,0 0 0,0-13-81,0 2-3,1 0-1,2 0 1,2-1 0,1 1 0,1-1 0,2 1 0,1 0 0,2 0 0,1 0 0,2 1 0,2-3 3,-1 7-12,2 0 0,1 1-1,2 1 1,0 0 0,2 1 0,0 1-1,12-12 13,-20 26-7,0 1 0,0-1 0,1 1 0,0 1 0,0 0-1,1 0 1,0 1 0,1 0 0,-1 1 0,1 1 0,0 0-1,1 0 1,-1 1 0,1 1 0,0 0 0,0 0 0,0 2-1,5-1 8,-13 2-3,0 0 0,0 0-1,0 1 1,-1-1 0,1 1-1,0 0 1,0 0 0,-1 1-1,1-1 1,-1 1 0,0 0-1,1 1 1,-1-1 0,0 1-1,0-1 1,0 1 0,-1 0-1,1 1 1,-1-1 0,1 1-1,-1-1 1,0 1 0,-1 0-1,1 0 1,-1 0 0,1 1-1,-1 0 4,0 0-1,-1 1 0,1-1-1,-1 1 1,0 0 0,-1-1 0,1 1 0,-1 0-1,0-1 1,-1 1 0,1 0 0,-1-1-1,0 1 1,0-1 0,-1 1 0,0-1-1,0 1 1,0-1 0,-1 0 0,1 0 0,-1 0-1,-1 0 1,-2 3 1,-45 42 298,1-3-666,29-14-4455,18-14 720</inkml:trace>
  <inkml:trace contextRef="#ctx0" brushRef="#br0" timeOffset="79963.72">11989 10394 10842,'-5'-2'981,"0"1"0,-1 0 0,1 0 0,0 0 0,0 0 0,0 1 0,-1 0 0,1 0 0,0 1 0,-3 0-981,4 0 225,0 1 1,0-1 0,1 1-1,-1 0 1,0 1 0,1-1-1,-1 0 1,1 1-1,0 0 1,0 0 0,0 0-1,0 0 1,-1 2-226,-1 1 268,-45 57 1103,46-58-1299,1 0 0,0-1 0,0 2 0,1-1 0,-1 0 0,1 0 0,0 1 0,1-1 0,-1 1 0,1-1 0,0 1 0,0 3-72,2-7 12,-1 0 0,1 0 0,-1 0 1,1-1-1,0 1 0,0 0 0,-1 0 0,1 0 0,1 0 0,-1-1 0,0 1 0,0 0 0,1-1 0,-1 1 0,0-1 0,1 0 0,0 1 1,-1-1-1,1 0 0,0 0 0,0 0 0,-1 0 0,1 0 0,0 0 0,0-1 0,0 1 0,0-1 0,0 1 0,0-1 0,0 0 0,0 0 1,2 0-13,4 1 27,0 0 1,0-1 0,0 0-1,0-1 1,0 0 0,0 0 0,0-1-1,1 0-27,0-1 30,-1 0 0,0 0 0,1-1 0,-1 0 0,0-1 0,-1 0-1,1 0 1,-1 0 0,0-1 0,-1 0 0,1-1 0,4-5-30,-9 9 12,1 0 0,-1 0 0,0-1 0,-1 1-1,1-1 1,0 1 0,-1-1 0,0 0 0,0 1 0,0-1 0,0 0 0,-1 0 0,1 0 0,-1 1 0,0-1 0,0 0 0,0 0 0,-1 0-1,1 0 1,-1 1 0,0-1 0,0 0 0,-1 0 0,1 1 0,-1-1 0,1 1 0,-1-1 0,0 1 0,0 0 0,-1 0 0,0-1-12,0 1 37,-1 0 1,0 0-1,0 0 1,0 0 0,0 0-1,0 1 1,-1 0 0,1 0-1,-1 0 1,1 1 0,-1-1-1,0 1 1,0 0 0,0 0-38,4 1-72,-1 0 0,1-1 1,0 1-1,0-1 0,-1 1 1,1 0-1,0 0 0,-1 0 1,1 0-1,0 0 1,-1 0-1,1 0 0,0 0 1,-1 1-1,1-1 0,0 0 1,-1 1-1,1-1 0,0 1 1,0 0-1,0-1 1,-1 1-1,1 0 0,0 0 1,0-1-1,0 1 0,0 0 1,0 0-1,1 0 0,-1 0 1,0 0-1,0 1 0,1-1 1,-1 0-1,0 0 1,1 0-1,-1 1 0,1-1 1,0 0-1,-1 1 0,1-1 1,0 0-1,0 1 0,0-1 1,0 0-1,0 1 1,0-1-1,0 0 0,1 2 72,-1-2-274,0 0-1,0 0 1,0 0-1,1 0 1,-1 0-1,0-1 1,1 1-1,-1 0 1,1 0-1,-1 0 1,1 0-1,0 0 1,-1-1-1,1 1 1,0 0-1,-1-1 0,1 1 1,0 0-1,0-1 275,29 11-5958</inkml:trace>
  <inkml:trace contextRef="#ctx0" brushRef="#br0" timeOffset="80469.73">12585 10356 9194,'0'-1'182,"1"1"0,-1-1 0,0 1 0,0-1 0,0 1 0,1 0 0,-1-1 0,0 1 0,0-1 0,0 1 0,0-1 0,0 1 0,0-1 0,0 1 0,0-1 0,0 1 0,0-1 0,0 1 0,0-1 0,0 1 0,0-1 0,-1 1 0,1 0 0,0-1 0,0 1 0,-1-1 0,1 1 0,0 0 0,0-1 0,-1 1 0,1-1 0,0 1 0,-1 0 0,1-1-182,-21-9 2824,-26 3-168,24 8-1932,0 1 0,1 0 0,0 2 0,-1 0 1,1 2-1,-17 6-724,27-8 92,2 0-1,-1 1 1,0 0 0,1 1 0,0 0 0,0 1 0,1-1-1,0 2 1,0 0 0,1 0 0,0 0 0,0 1 0,1 0-1,-1 2-91,7-10 4,-1 1 0,1 0 0,0 0-1,0 0 1,0-1 0,0 1 0,1 0-1,-1 0 1,0 0 0,1 0 0,-1 0-1,1 0 1,0 1 0,0-1 0,0 0 0,0 0-1,0 0 1,0 0 0,0 0 0,1 0-1,-1 0 1,1 2-4,1-3 2,-1 1 0,0 0 1,1-1-1,-1 1 0,1-1 0,-1 1 0,1-1 0,0 1 0,0-1 1,0 0-1,0 0 0,-1 0 0,1 0 0,0-1 0,1 1 0,-1 0 1,0-1-1,0 1-2,9 1 9,1-1 0,-1 0 0,1 0 0,0-1 0,-1 0 1,1-1-1,1-1-9,3-1 16,0 0 0,0-1 0,-1-1 0,1-1 0,-1 0 0,-1-1 0,10-5-16,-19 9 10,1 0 0,-1 0-1,0-1 1,0 0 0,0 0 0,-1 0 0,1 0 0,-1-1-1,0 0 1,0 0 0,-1 0 0,0 0 0,1-1 0,-2 1-1,1-1 1,-1 0 0,0 1 0,0-1 0,0 0 0,-1 0-1,0-1-9,0 6 2,-1 1 0,0-1 0,0 0 0,1 0 0,-1 1 0,0-1 0,0 0 0,0 0 0,0 0 0,0 1 0,0-1 0,0 0 0,-1 0 0,1 1 0,0-1 0,0 0 0,0 0 0,-1 1 0,1-1 0,0 0 0,-1 1 0,1-1 0,-1 0 0,1 0-2,-11 13 112,-8 31 147,2 15 96,4 1 1,2 0-1,2 1 0,4 0 1,1 27-356,-3 4 128,3-53-43,1 0 1,2 0-1,1 0 1,3 0 0,1 4-86,-3-38 45,0 0 0,0-1 0,0 1 0,0 0 0,1 0 0,-1-1-1,1 1 1,0-1 0,1 2-45,-3-4-16,1-1 0,0 1 0,-1 0-1,1-1 1,0 1 0,-1-1-1,1 1 1,0-1 0,0 1-1,0-1 1,-1 1 0,1-1-1,0 0 1,0 0 0,0 1 0,0-1-1,0 0 1,0 0 0,0 0-1,0 0 1,-1 0 0,1 0-1,0 0 1,0 0 0,0 0 0,0-1-1,0 1 1,0 0 0,0 0-1,0-1 1,-1 1 0,1-1-1,0 1 1,0-1 0,-1 1-1,1-1 1,0 1 0,0-1 0,-1 0-1,1 1 1,-1-1 0,1 0 16,21-24-4701,3-10 578</inkml:trace>
  <inkml:trace contextRef="#ctx0" brushRef="#br0" timeOffset="81004.39">12835 10503 10506,'-10'-15'1922,"5"6"-688,0 1 0,-1 0 1,1 0-1,-1 1 0,-1 0 0,0 0 0,0 0 1,0 1-1,-4-3-1234,11 9 94,-1-1 0,0 1 1,1 0-1,-1-1 1,0 1-1,0-1 0,1 1 1,-1 0-1,0 0 1,0-1-1,0 1 0,1 0 1,-1 0-1,0 0 1,0 0-1,0 0 0,0 0 1,1 0-1,-1 0 0,0 0 1,0 0-1,0 1 1,1-1-1,-1 0 0,0 1 1,0-1-1,1 0 1,-1 1-1,0-1 0,0 1-94,0 0 81,0 0 0,1 1-1,-1-1 1,0 1-1,0-1 1,1 1 0,-1-1-1,1 1 1,-1-1-1,1 1 1,0 0 0,0-1-1,0 1 1,-1 0-1,2-1-80,-2 5 73,2 1-1,-1-1 0,1 0 0,0 0 0,0 0 0,1 0 0,0 0 0,1 4-72,0-4 18,1-1 0,-1 1 0,1-1 0,1 1 0,-1-1 0,1 0-1,0-1 1,0 1 0,0-1 0,0 0 0,1 0 0,0-1 0,0 0 0,0 0 0,0 0-18,4 1 20,1 0 0,-1-1 0,1-1 0,0 0-1,0 0 1,0-1 0,0 0 0,0-1 0,2 0-20,1-1 27,-1 0 0,0-1 1,0 0-1,0-1 1,0 0-1,0-1 0,-1-1 1,1 0-1,-1 0 1,0-1-1,-1-1 0,0 0 1,0-1-1,0 0 1,5-6-28,9-22 97,-14 18-53,-10 18-44,-1 0 0,0 0 0,0 0 0,0 0 1,0 0-1,0 0 0,0 1 0,0-1 0,0 0 0,0 0 0,0 0 0,0 0 0,0 0 0,1 0 0,-1 0 0,0 0 0,0 0 0,0 0 0,0 0 0,0 0 0,0 1 0,0-1 0,1 0 0,-1 0 0,0 0 0,0 0 0,0 0 0,0 0 0,0 0 0,0 0 0,1 0 0,-1 0 0,0 0 0,0 0 0,0-1 0,0 1 1,0 0-1,0 0 0,1 0 0,-1 0 0,0 0 0,0 0 0,0 0 0,0 0 0,0 0 0,0 0 0,0 0 0,0 0 0,1-1 0,-1 1 0,0 0 0,0 0 0,0 0 0,0 0 0,0 0 0,0 0 0,0 0 0,0-1 0,0 1 0,0 0 0,0 0 0,0 0 0,0 0 0,0 0 0,0 0 0,0-1 0,0 1 0,0 0 1,0 0-1,0 0 0,1 6-4,1-1 1,0 1 0,0-1 0,0 1 0,1-1-1,0 0 1,0 0 0,0 0 0,0 0 0,1 0 0,0-1-1,0 0 1,0 0 0,1 0 0,-1 0 0,1 0-1,0-1 1,0 0 0,0 0 0,0-1 0,1 1 0,-1-1-1,1 0 1,-1 0 0,1-1 0,0 0 0,2 0 3,6 2 8,-1-1 0,1 0 0,0-1 0,0-1 1,-1 0-1,1-1 0,0-1 0,0 0 0,-1-1 0,0 0 1,6-3-9,-8 2 10,0-2 1,0 1 0,-1-1 0,0-1-1,0 0 1,0-1 0,-1 1 0,0-2 0,1-1-11,-6 6 6,0 0 1,0-1-1,-1 1 1,0-1 0,0 0-1,0 1 1,0-1 0,-1 0-1,1-1 1,-1 1-1,-1 0 1,1-1 0,-1 1-1,0-1 1,0 1 0,0-1-1,-1 0 1,0 1-1,0-1 1,-1 0 0,1 1-7,-1 2 1,0 0 0,0 0 0,0 0 0,0 0 0,0 0 0,0 1 0,-1-1 0,0 0 0,1 1 0,-1-1 1,0 1-1,0 0 0,0 0 0,0-1 0,-1 1 0,1 1 0,-1-1 0,1 0 0,-1 1 0,0-1 0,1 1 0,-1 0 1,0 0-1,0 0 0,0 0 0,0 0 0,0 1 0,0-1 0,0 1 0,0 0 0,0 0 0,0 0 0,0 0 0,0 0 1,0 1-1,0 0 0,-1 0-1,-2 0-7,0 0 0,0 1 0,0 0 0,0 0 1,0 0-1,0 1 0,1 0 0,-1 0 0,1 0 0,0 1 1,0 0-1,0 0 0,1 0 0,-1 1 0,1-1 0,0 1 1,-3 5 6,4-5-7,1 0 0,-1 0 1,1 1-1,1-1 0,-1 1 1,1-1-1,0 1 1,0-1-1,0 1 0,1 0 1,0-1-1,0 1 0,0-1 1,1 1-1,0 0 1,0-1-1,1 1 0,-1-1 1,1 1-1,0-1 1,0 0-1,1 0 0,0 0 1,0 0-1,0-1 0,0 1 1,1-1-1,0 1 7,10 11 186,2-1-1,-1-1 0,2 0 1,0-1-1,1-1 0,14 8-185,1 1-230,6 14-4239,-12-3 767</inkml:trace>
  <inkml:trace contextRef="#ctx0" brushRef="#br0" timeOffset="76868.26">7550 10326 11650,'-86'-14'7737,"69"13"-6728,0 0 0,-1 1 0,-12 2-1009,19 0 179,-1-1 0,1 2 0,0 0 0,0 0-1,0 1 1,0 1 0,1-1 0,-1 2-1,1-1 1,0 2 0,1-1 0,0 1 0,-6 6-179,9-7 48,0-1 1,0 2-1,1-1 1,0 0-1,0 1 1,1 0 0,0 0-1,0 1 1,1-1-1,-1 1 1,2 0-1,-1-1 1,1 1-1,0 0 1,1 1 0,0-1-1,0 0 1,1 0-1,0 6-48,1-7 13,-1-1-1,1 0 0,1 0 1,-1 1-1,1-1 0,1 0 1,-1 0-1,1-1 0,0 1 1,0-1-1,0 1 0,1-1 1,0 0-1,0 0 0,0 0 1,1-1-1,-1 0 0,1 1 1,0-2-1,0 1 0,1-1 1,-1 1-1,1-1 0,0-1 1,5 3-13,-3-2 15,-1-1 1,1 0 0,-1 0 0,1-1-1,0 1 1,-1-2 0,1 1 0,0-1-1,0 0 1,-1-1 0,1 0 0,0 0-1,-1-1 1,1 0 0,-1 0 0,1 0-1,-1-1 1,0-1 0,0 1-1,0-1 1,-1 0 0,1 0 0,-1-1-1,0 0 1,2-2-16,1-2 20,-1 1 1,0-2-1,-1 1 0,0-1 0,-1 0 0,0 0 0,0-1 0,-1 0 1,0 0-1,-1 0 0,-1 0 0,0-1 0,0 0 0,-1 0 1,0 1-1,-1-7-20,0-31 51,-3 0-1,-2 1 1,-7-34-51,-35-146 67,43 215-64,0-6-1,-10-36 7,13 52-12,-1 0 0,0 0 0,-1 0 0,1 0 0,0 0 0,-1 1 0,0-1 0,1 0 0,-1 1 0,0-1 0,-1 1 0,1-1 0,-3-1 3,5 4 0,0 0-1,0 0 1,0 0-1,0 0 1,0-1-1,-1 1 0,1 0 1,0 0-1,0 0 1,0 0-1,0 0 1,-1 0-1,1 0 0,0 0 1,0 0-1,0 0 1,0 0-1,-1 0 0,1 0 1,0 0-1,0 0 1,0 0-1,0 0 1,-1 0-1,1 0 0,0 0 1,0 0-1,0 0 1,0 1-1,-1-1 1,1 0-1,0 0 0,0 0 1,0 0-1,0 0 1,0 0-1,0 0 1,-1 1-1,1-1 0,0 0 1,0 0-1,0 0 1,0 0-1,0 1 0,0-1 1,0 0-1,0 0 1,0 0-1,0 0 1,0 1-1,0-1 0,0 0 1,0 0-1,0 0 1,0 1 0,0 17-9,7 20 36,75 396 1133,-67-343-1021,-11-64-90,-3-16-17,0 0-1,1 0 0,0 0 0,1 0 1,0 0-1,1 0 0,0-1 1,0 0-1,1 0 0,1 0 0,2 3-31,-8-13 8,1 1-1,-1-1 1,0 0-1,1 0 0,-1 1 1,1-1-1,-1 0 1,1 0-1,-1 0 0,1 0 1,-1 1-1,1-1 1,-1 0-1,1 0 0,-1 0 1,1 0-1,-1 0 1,1 0-1,-1 0 0,1-1 1,-1 1-1,1 0 1,-1 0-1,1 0 0,-1 0 1,0-1-1,1 1 1,-1 0-1,1 0 0,-1-1 1,0 1-1,1 0 1,-1-1-1,1 1 0,-1 0 1,0-1-1,0 1 1,1-1-1,-1 1 0,0 0 1,0-1-1,1 1 1,-1-1-8,16-27 128,-11 19-85,3-6-36,1 0 0,1 1 0,0 0-1,0 0 1,2 1 0,0 1 0,0 0 0,1 0 0,0 2 0,1-1 0,0 2 0,2-1-7,-14 9-2,-1 0 0,1 1 1,0-1-1,0 1 1,-1-1-1,1 1 1,0 0-1,0-1 1,-1 1-1,1 0 0,0 0 1,0 0-1,-1 1 1,1-1-1,0 0 1,0 1-1,-1-1 1,1 1-1,0-1 0,-1 1 1,1 0-1,0 0 1,-1 0-1,1 0 1,-1 0-1,0 0 0,1 0 1,-1 0-1,0 0 1,0 1-1,1-1 1,-1 1-1,0-1 1,0 1-1,0 0 2,4 8-6,0 1 0,0-1 0,-1 1 0,0 0 0,0 5 6,6 13 2,-7-22-57,0-1 0,0 1-1,1-1 1,0 0 0,1 1 0,-1-2 0,1 1 0,0-1-1,0 1 1,1-1 0,0-1 0,0 1 0,0-1 0,0 0 0,1 0-1,-1-1 1,1 0 0,0 0 0,0-1 0,0 0 0,0 0-1,1 0 1,-1-1 0,0 0 0,1-1 0,-1 1 0,1-1 0,1-1 55,27-1-4608,-2-2 291</inkml:trace>
  <inkml:trace contextRef="#ctx0" brushRef="#br0" timeOffset="77278.26">8446 10455 6321,'2'-2'426,"0"1"0,0-1-1,-1 0 1,1 1-1,0-1 1,-1 0 0,0 0-1,1 0 1,-1 0-1,0 0 1,0 0 0,0-1-1,0 1 1,0 0-1,-1-1 1,1 1 0,-1 0-1,1-1 1,-1 1-1,0-1 1,0 1 0,0 0-1,0-1 1,0 1-1,-1-1 1,1 1 0,-1 0-1,0-1 1,1 1-1,-1 0 1,-1-2-426,0 2 252,0-1 1,0 0-1,0 1 0,-1-1 0,1 1 1,-1 0-1,1-1 0,-1 1 1,0 1-1,0-1 0,0 0 0,0 1 1,0-1-1,0 1 0,0 0 1,0 0-1,-1 0 0,1 0 0,0 1 1,-1 0-1,1-1 0,-3 1-252,-18 1 420,0 0-1,-1 1 1,1 2-1,0 0 1,-8 4-420,19-4 86,0-1 1,1 2-1,-1 0 0,1 0 0,0 1 1,1 1-1,-1 0 0,1 1 1,1 0-1,-4 3-86,12-9 6,0 0 1,0 0-1,0 0 0,0 0 1,1 0-1,-1 0 1,0 1-1,1-1 0,0 0 1,0 1-1,0 0 0,0-1 1,0 1-1,0 0 0,0-1 1,1 1-1,-1 1-6,2-3 3,-1 1-1,0-1 0,1 1 1,-1 0-1,0-1 1,1 1-1,0-1 0,-1 0 1,1 1-1,0-1 1,0 1-1,0-1 0,0 0 1,0 0-1,0 1 1,0-1-1,0 0 0,0 0 1,1 0-1,-1 0 1,1 0-3,4 2 5,0 0 1,0-1 0,0 1 0,1-1 0,-1-1-1,0 1 1,1-1 0,-1 0 0,1 0-1,0-1 1,-1 0 0,2 0-6,10-2 21,1 0 1,-1-1-1,0-1 0,0-1 1,13-5-22,-25 8 10,1-1 0,-1 0 1,1 0-1,-1 0 0,0-1 1,-1 1-1,1-1 0,-1-1 1,1 1-1,-1-1 0,-1 0 1,1 0-1,-1-1 0,1 1 1,-2-1-1,3-4-10,-4-3 41,-11 13-27,-12 15-21,20-11 37,-1-1 0,0 0 0,1 0 0,-1 0 0,1 1 0,0-1 0,0 1 0,0-1 0,1 1 0,-1-1 0,1 1 0,0 0 0,0-1 0,0 1 0,1-1 0,-1 1 0,1 0 0,0-1 0,0 1 0,0-1 0,0 0 0,0 1 0,1-1 0,0 0-1,-1 0 1,1 0 0,1 0 0,-1 0 0,0 0 0,1-1 0,-1 1 0,1-1 0,0 1 0,2 1-30,2 1-164,0 0 0,0-1-1,1 1 1,-1-1 0,1-1 0,0 1-1,0-1 1,5 1 164,36 2-5806,-11-11 1113</inkml:trace>
  <inkml:trace contextRef="#ctx0" brushRef="#br0" timeOffset="77730.34">8948 10356 6497,'1'-2'501,"1"0"-1,0 1 0,-1-1 1,0 0-1,1 0 0,-1 0 0,0 0 1,0 0-1,0 0 0,0-1 1,0 1-1,-1 0 0,1 0 0,-1-1 1,1 1-1,-1 0 0,0 0 1,0-1-1,0 1 0,0-1 0,0 1 1,0 0-1,-1 0 0,0-2-500,0 2 209,0 1-1,0-1 0,0 0 1,-1 0-1,1 1 0,-1-1 1,1 1-1,-1 0 0,0-1 1,1 1-1,-1 0 0,0 0 0,0 0 1,0 0-1,0 0 0,0 1 1,0-1-1,0 0 0,0 1 1,0 0-1,0-1 0,0 1 1,0 0-1,0 0 0,0 0 1,0 0-1,-1 1 0,1-1-208,-12 2 313,-1 0-1,1 1 0,0 1 1,0 0-1,1 1 1,-1 1-1,1 0 1,0 1-1,1 0 0,-2 2-312,4-4 51,1 2 0,0-1 0,0 1 0,1 0 0,0 1 0,0 0 0,1 0 0,0 1 0,0 0 0,1 0-1,0 1 1,1-1 0,-2 7-51,5-13 4,1 0-1,0 0 0,0 0 0,0 0 0,1 0 0,-1 0 1,1 0-1,-1 0 0,1 0 0,0 0 0,0 0 1,1 0-1,-1 0 0,0 0 0,1 0 0,0 0 0,0 0 1,0 0-1,0-1 0,0 1 0,1 0 0,-1 0 1,1-1-1,0 1 0,-1-1 0,1 0 0,0 1 0,0-1 1,2 1-4,1 0 6,-1-1 0,1 1 0,0-1 0,0 0 1,0-1-1,0 1 0,0-1 0,0 0 0,0 0 0,0 0 1,1-1-1,-1 0 0,0 0 0,0-1 0,1 1 1,-1-1-1,4-1-6,7-1 18,-1-1 1,1-1 0,-1 0-1,0-1 1,0-1 0,0 0 0,-1-1-1,0 0 1,-1-1 0,0-1-1,3-3-18,-9 7 10,-1-1 0,0 1-1,0-1 1,0 0 0,-1 0 0,0-1-1,0 0 1,-1 0 0,0 0 0,0 0-1,-1-1 1,0 1 0,-1-1-1,0 0 1,0 0 0,-1 0 0,0 0-1,0 0 1,-1 0 0,-1-8-10,1 16 6,0-1 0,0 1 1,0 0-1,-1-1 0,1 1 1,0 0-1,-1 0 0,1-1 0,-1 1 1,1 0-1,-1 0 0,0 0 1,1-1-1,-1 1 0,0 0 0,0 0 1,0 0-1,0 0 0,0 0 1,0 1-1,0-1 0,0 0-6,0 1 14,0 0 0,0 0 0,1 0 0,-1 0 0,0 0 0,1 0 1,-1 0-1,0 0 0,0 1 0,1-1 0,-1 0 0,0 1 0,1-1 0,-1 0 0,1 1 0,-1-1 0,0 1 0,1-1 0,-1 1 0,1-1 0,-1 1 0,1-1 0,0 1 0,-1 0 0,1-1 0,0 1 0,-1-1 0,1 1 0,0 0 0,-1 0 1,1-1-1,0 1 0,0 0 0,0-1 0,0 1 0,0 0 0,0 0 0,0-1 0,0 1 0,0 0-14,-5 32 512,1 1-1,2 0 1,2 21-512,-3 48 561,-9 1 97,-15 54-658,-1-2 159,25-138-159,-5 58 163,8-72-189,0 1 0,0 0 0,1-1 0,-1 1 1,1 0-1,0-1 0,0 1 0,1 0 0,-1-1 0,1 0 0,0 1 0,0-1 0,3 4 26,-4-7-58,0 0 0,0 0 0,0 0 0,0 0 0,0 0 0,0-1 0,0 1 0,0 0 0,0 0-1,0-1 1,0 1 0,1-1 0,-1 1 0,0-1 0,0 1 0,1-1 0,-1 0 0,0 0 0,1 1 0,-1-1 58,18-7-5135,-5-9 684</inkml:trace>
  <inkml:trace contextRef="#ctx0" brushRef="#br0" timeOffset="78464.74">9265 10557 7762,'-17'-46'7977,"2"-1"1,-5-28-7978,17 66 2178,1 17-1120,7 26-749,-2-22-270,1 0-1,1 0 1,0 0 0,1-1-1,1 2-38,-4-8 13,0-1 0,0 0 0,0 1 0,1-1-1,0 0 1,0-1 0,0 1 0,0-1-1,1 1 1,-1-1 0,1-1 0,0 1 0,0-1-1,0 1 1,4 0-13,0-1 19,0 0-1,0 0 0,0-1 1,0 0-1,0-1 0,0 0 1,0 0-1,1-1 0,-1 0 1,0-1-1,0 0 0,-1 0 1,1-1-1,0 0 0,3-2-18,0-1 27,1-1 0,-1 0 1,0 0-1,-1-2 0,0 1 0,0-1 0,-1-1 0,0 0 0,5-7-27,-12 13 8,0 1 0,-1 0 0,0-1-1,0 1 1,0-1 0,0 0 0,0 0 0,-1 0 0,0 0-1,0 0 1,0 0 0,0 0 0,0 0 0,-1 0 0,0 0 0,0 0-1,0-3-7,0 14 2,0 0 0,1 0 0,0 0-1,0 1 1,0-1 0,1 0-1,1 0-1,0-1 5,0-1-1,0 0 1,1 1-1,0-2 1,0 1-1,0 0 0,0-1 1,1 0-1,0 0 1,0 0-1,0-1 1,0 1-1,0-1 1,1 0-1,0-1 0,-1 0 1,1 0-1,0 0 1,0 0-1,0-1 1,0 0-1,1 0 1,-1-1-1,0 1 0,0-1 1,0-1-1,1 1 1,1-2-5,2 1 14,0 0-1,0-1 1,0-1 0,-1 0 0,1 0-1,-1-1 1,0 0 0,0 0 0,0-1 0,0-1-1,-1 1 1,0-1 0,0-1 0,0 1 0,-1-1-1,0-1 1,3-3-14,-7 7 7,-1 1 1,1-1-1,-1 0 0,1-1 0,-1 1 0,0 0 0,-1-1 1,1 1-1,-1-1 0,0 1 0,0-1 0,0 1 1,-1-1-1,1 0 0,-1 0 0,-1-3-7,1 5 1,-1 1 0,0-1 1,0 1-1,0-1 0,-1 1 0,1-1 0,-1 1 0,1 0 0,-1 0 1,0 0-1,0 0 0,0 0 0,0 0 0,0 0 0,0 1 0,0-1 1,0 1-1,-1-1 0,1 1 0,-1 0 0,1 0 0,-1 0 0,0 0 0,1 1 1,-1-1-1,0 1 0,1-1 0,-1 1 0,-1 0-1,2 0-2,0-1 0,0 1 0,-1 0 0,1 0 0,0 0 0,0 0 0,0 0 0,0 1 0,-1-1 0,1 1 0,0-1 0,0 1 0,0 0 0,0 0 0,0 0 0,0 0 0,0 0 0,1 0 0,-1 1 0,0-1 0,1 0 0,-1 1 0,1-1 2,-2 3-3,1-1-1,0 1 1,0-1-1,0 1 1,0 0-1,1-1 1,-1 1-1,1 0 0,0 0 1,0 0-1,1 0 1,-1 1 3,0 5 20,1 0-1,0 1 1,0-1 0,1 0 0,0 0-1,1 1 1,0-1 0,0 0 0,4 6-20,0-5 80,0-1 1,1-1 0,0 1 0,0-1 0,1 0-1,1-1 1,-1 0 0,1-1 0,1 1 0,-1-1-1,1-1 1,0 0 0,3 1-81,56 40-800,-27-9-3806,-9 0 466</inkml:trace>
  <inkml:trace contextRef="#ctx0" brushRef="#br0" timeOffset="75942.22">6353 10459 7266,'1'-1'218,"0"1"0,0-1 1,-1 0-1,1 0 1,0 1-1,0-1 0,-1 0 1,1 0-1,0 0 1,-1 0-1,1 0 0,-1 0 1,0 0-1,1 0 1,-1 0-1,0 0 0,1 0 1,-1 0-1,0 0 1,0 0-1,0 0 0,0 0 1,0 0-1,0 0 1,0 0-1,0-1 0,-1 1 1,1 0-1,0 0 1,-1 0-1,1 0 0,0 0 1,-1 0-1,1 0 1,-1 0-1,0 1 0,1-1 1,-1 0-1,0 0 1,0 0-1,1 1 0,-1-1 1,0 0-1,0 0-218,-2 0 252,1-1 0,0 0 0,-1 1 0,1-1 0,-1 1 0,0 0 0,1 0 0,-1 0-1,0 0 1,0 0 0,0 1 0,0-1 0,0 1 0,0 0 0,0 0 0,1 0 0,-4 0-252,-14 5 270,1 2 1,-1 0-1,1 1 1,1 0-1,0 2 1,0 0-1,1 1 1,0 1 0,0 1-1,2 0 1,0 1-1,0 0 1,1 2-271,13-15 4,0 0 1,0 0 0,0-1 0,0 1 0,0 0 0,0 0-1,1 0 1,-1 0 0,0 0 0,1 0 0,-1 0 0,1 0-1,-1 1 1,1-1 0,-1 0 0,1 0 0,0 0 0,0 0-1,-1 1 1,1-1 0,0 0 0,0 0 0,0 0 0,0 1-1,1-1 1,-1 0 0,0 0 0,0 0 0,1 1-5,0 0 4,1-1 1,-1 1 0,1-1 0,-1 0-1,1 1 1,0-1 0,0 0-1,-1 0 1,1 0 0,0 0 0,0 0-1,0-1 1,0 1 0,0-1-1,2 1-4,11 2 22,1-1 0,-1-1 0,1 0 0,1-1-22,3-1 43,1-1 0,-1-1-1,8-2-42,34-5 102,-60 10-100,-1 0 1,0 0-1,1 0 1,-1 0 0,0 1-1,0-1 1,0 0-1,1 1 1,-1-1-1,0 1 1,0-1 0,0 1-1,0-1 1,0 1-1,1 0 1,-1 0-1,-1-1 1,1 1 0,0 0-1,0 0 1,0 0-1,0 0 1,-1 0-1,1 0 1,0 0 0,0 1-3,14 37 67,-5-11-23,-8-23 19,1 0-1,0 0 0,0-1 1,0 1-1,0-1 0,1 1 0,-1-1 1,1 0-1,1 0 0,-1-1 1,0 1-1,1-1 0,0 0 0,-1 0 1,1-1-1,0 1 0,1-1 1,-1 0-1,0-1 0,1 1 1,3 0-64,-3-2-464,1 1 0,-1-1 0,1 0 0,0-1-1,-1 0 1,1 0 0,-1 0 0,1-1 465,29-8-3004</inkml:trace>
  <inkml:trace contextRef="#ctx0" brushRef="#br0" timeOffset="76275.49">6218 10268 5761,'-45'-39'4361,"3"0"-272,-1 3-920,16 8-929,14 10-775,15 5-449,11 9-528,16 6-216,11 10-256,20 6 552,2 3 192,19 5-5329,-5-1 2401</inkml:trace>
  <inkml:trace contextRef="#ctx0" brushRef="#br0" timeOffset="41986.78">22062 723 6777,'-20'-10'2677,"17"8"-1992,0 0 0,0 1 0,0-1 0,-1 1 0,1 0 0,-1-1 0,1 1 0,-1 1 0,1-1 0,-1 0-685,2 2 186,0-1 0,0 1 0,1-1 0,-1 1-1,0-1 1,1 1 0,-1 0 0,1 0 0,-1 0 0,1 0 0,-1 0-1,1 0 1,0 0 0,-1 0 0,1 1 0,0-1 0,0 0-1,0 1 1,0-1 0,0 1 0,0-1 0,0 1 0,1 0-1,-1 0-185,-5 10 240,0 0 0,2 1 0,-1-1 0,2 1 0,-1 0 0,2 0 0,0 0 0,0 1 0,2-1 0,-1 0 0,2 1 0,-1-1 0,2 0 0,0 0 0,1 0 0,0 0 0,2 6-240,-4-17 7,0 0 1,0-1-1,-1 1 0,1 0 1,0 0-1,1-1 0,-1 1 1,0 0-1,0-1 0,1 1 1,-1-1-1,1 0 0,-1 1 1,1-1-1,0 0 0,-1 0 1,1 0-1,0 0 0,0 0 1,0-1-1,0 1 0,0 0 1,0-1-1,0 0-7,3 1 14,-1-1 0,1 0 0,0 0-1,-1-1 1,1 1 0,-1-1 0,1 0 0,-1-1 0,0 1 0,1-1-1,-1 0-13,11-5 47,0 0-1,0-2 0,-1 0 0,0 0 0,7-9-46,-7 7 35,-2-1 0,1 0 0,5-9-35,-16 19 41,0 0 1,0 0-1,0 0 1,-1 0 0,1-1-1,-1 1 1,1 0-1,-1-1 1,0 1-1,0-1 1,0 1-1,0-1 1,-1 0 0,1 1-1,-1-1 1,1 0-1,-1 0 1,0 1-1,0-1 1,0 0 0,-1 0-1,1 1 1,-1-1-1,1 0 1,-1 1-1,-1-3-41,2 5 18,0-1 0,0 1 0,0-1 0,0 1 0,0-1 0,0 1 0,-1-1 0,1 1 0,0-1 0,0 1-1,-1 0 1,1-1 0,0 1 0,-1-1 0,1 1 0,0 0 0,-1-1 0,1 1 0,0 0 0,-1-1 0,1 1 0,-1 0 0,1 0-1,-1-1 1,1 1 0,-1 0 0,1 0 0,-1 0 0,1 0 0,-1 0 0,1 0 0,-1 0 0,1 0 0,-1 0 0,1 0 0,-1 0-1,1 0 1,-1 0 0,1 0 0,-1 0 0,1 0 0,-1 0 0,1 1 0,-1-1 0,1 0 0,0 0 0,-1 1 0,1-1-1,-1 0 1,1 1 0,0-1 0,-1 0 0,1 1 0,0-1 0,-1 1 0,1-1 0,0 0 0,-1 1 0,1-1 0,0 1 0,0-1-1,0 1 1,0-1 0,-1 1 0,1-1 0,0 1 0,0-1 0,0 1-18,-1 3 20,0-1 0,0 1 0,0-1 0,0 1-1,1 0 1,0-1 0,-1 1 0,1 0 0,1 0-20,0 2-11,0 0 0,1 0 1,0 0-1,0-1 0,0 1 0,1 0 0,0-1 0,0 0 1,0 0-1,1 0 0,0 0 0,0 0 0,0-1 1,0 0-1,1 0 0,0 0 0,1 1 11,2 0 40,-1-1 0,1 0-1,-1-1 1,1 0 0,0 0 0,1-1-1,-1 1 1,0-2 0,1 1-1,-1-1 1,8-1-40,-3 1-470,0-2 1,-1 0-1,1-1 0,0 0 0,-1 0 1,0-2-1,0 1 0,3-2 470,-6 1-1277,0 0 0,-1 0 0,1-1 0,-1 0 0,0 0 1,0-1-1,-1 0 0,1 0 0,-2-1 0,3-3 1277,10-14-5519</inkml:trace>
  <inkml:trace contextRef="#ctx0" brushRef="#br0" timeOffset="42390.17">22579 807 4593,'11'-14'900,"-3"4"108,0 0 1,-1-1-1,0 1 0,1-5-1008,-6 12 649,-1-1 0,0 1 0,1 0 0,-1-1 0,-1 1 0,1-1 0,0 0 0,-1 1 0,0-1 0,0 1 0,0-1-649,2 2 2573,2 9-885,3 14 50,0 24-899,-3 1 1,0 24-840,-5-49 130,0-16-102,1 0-1,0 0 1,0 0-1,0 1 1,0-1-1,1 0 1,0 0-1,0 0 1,0 0-1,1 2-27,-1-7 9,-1 0 0,0 1 0,0-1 0,1 0 0,-1 1-1,0-1 1,0 0 0,1 0 0,-1 1 0,0-1 0,1 0 0,-1 0 0,1 1 0,-1-1 0,0 0 0,1 0 0,-1 0-1,0 0 1,1 0 0,-1 0 0,1 0 0,-1 1 0,1-1 0,-1 0 0,0 0 0,1-1 0,-1 1 0,1 0 0,-1 0-1,0 0 1,1 0 0,-1 0 0,1 0 0,-1 0 0,0-1-9,17-12 301,8-21 198,-18 23-442,1 1 0,0 0-1,1 0 1,0 0 0,1 1 0,0 0 0,0 1-1,10-6-56,-17 12 1,0 0-1,-1 0 0,1 0 1,0 1-1,0-1 0,0 1 0,0 0 1,0 0-1,1 0 0,-1 0 1,0 0-1,0 1 0,1 0 1,-1-1-1,0 1 0,1 0 1,-1 1-1,0-1 0,0 1 0,1-1 1,-1 1-1,0 0 0,0 0 1,0 0-1,0 1 0,0-1 1,0 1-1,0 0 0,0-1 0,-1 1 1,1 1-1,-1-1 0,1 0 1,-1 0-1,0 1 0,0 0 1,2 2-1,2 4 103,-1 1 0,0 0 1,0 1-1,-1-1 0,0 1 1,-1 0-1,-1-1 1,1 2-1,-1 0-103,2 36-3771,-5-14 1018</inkml:trace>
  <inkml:trace contextRef="#ctx0" brushRef="#br0" timeOffset="42959.61">24275 676 6697,'4'3'2880,"-10"0"-638,-27 1 780,-26 6-331,38-1-1896,-1 1 0,1 1 0,1 0 0,0 2 0,0 0 0,-3 6-795,-12 9 1212,1 3-1,-22 26-1211,50-50 99,0 1 0,0 0 0,0 0 0,1 1 0,0 0 0,1-1 0,-2 6-99,6-13 10,-1 1 0,1-1 0,-1 1 0,1-1 0,-1 1-1,1 0 1,0-1 0,0 1 0,0-1 0,0 1-1,0 0 1,0-1 0,1 1 0,-1-1 0,0 1-1,1-1 1,-1 1 0,1-1 0,0 1 0,-1 0-10,2-1 3,-1 0 1,1 0 0,-1 0-1,1 0 1,0 0 0,-1 0-1,1 0 1,0 0-1,-1-1 1,1 1 0,0-1-1,0 1 1,0-1 0,0 0-1,-1 1 1,1-1 0,0 0-1,0 0 1,0-1 0,0 1-1,0 0 1,0-1-4,10-1 19,0 0 0,0-1 0,-1-1 0,0 0 0,1-1 0,-1 0 0,-1 0 0,1-1 0,-1-1 0,0 1 0,6-7-19,-8 7 36,-1 0 0,0 0-1,0-1 1,0 0 0,-1 0-1,0-1 1,-1 0 0,0 0-1,0 0 1,0 0-1,-1-1 1,-1 0 0,1 0-1,-1 0 1,-1 0-36,-7 11 617,-3 13-422,8-5-164,0 0 1,0 0-1,1 0 1,1 0-1,-1 0 0,2-1 1,-1 1-1,4 8-31,-5-16-72,1 0 0,-1 1 0,0-1 0,1 0 0,-1 0 0,1 0-1,0 1 1,0-2 0,0 1 0,0 0 0,0 0 0,0-1 0,0 1 0,1-1 0,-1 0 0,1 1 0,-1-1 0,1 0 0,-1-1 0,1 1 0,-1 0 0,1-1-1,0 1 73,2-1-732,0 1-1,0-1 0,0 0 0,0-1 0,0 1 0,0-1 0,0 0 0,0 0 0,0-1 0,-1 1 0,3-2 733,29-18-5851</inkml:trace>
  <inkml:trace contextRef="#ctx0" brushRef="#br0" timeOffset="43408.43">24403 716 2601,'13'-84'7213,"-6"52"-2753,-5 28-1620,-1 12 550,2 61-2226,4-1 0,2 0 0,3 0 0,11 29-1164,5 33 504,-4 3-17,-5 15-487,-14-87 84,-3-1 1,-2 1-1,-6 34-84,6-88 20,-1 0 0,0-1 0,0 1 0,-1-1 0,0 1 0,0-1 0,0 1 0,-1-1 0,0 0 0,0 0 0,-3 4-20,4-8 29,0 0 0,0-1 0,0 1 0,0 0 1,0-1-1,-1 0 0,1 1 0,0-1 0,-1 0 1,1 0-1,-1 0 0,1-1 0,-1 1 0,1-1 0,-1 1 1,1-1-1,-1 0 0,0 0 0,1 0 0,-1 0 1,1 0-1,-1-1 0,0 1 0,1-1 0,-1 0 1,1 1-1,-1-1 0,1 0 0,0-1 0,-1 1 1,0-1-30,-9-5 41,0 0 1,1 0-1,0-1 1,0-1 0,0 0-1,2 0 1,-1-1-1,1 0 1,0 0 0,1-1-1,0-1 1,1 1 0,1-1-1,-1 0 1,2-1-1,0 1 1,-2-10-42,0 2 52,1-1 0,2 0 0,0-1 0,1 1 0,1-1 0,1 1 0,1-1 0,0 0 0,2 1-1,3-16-51,1 15-8,0 0 0,1 0-1,1 1 1,1 0 0,1 1-1,1-1 1,0 2-1,2 0 1,0 0 0,1 1-1,1 1 1,16-14 8,-3 6-16,1 1 0,1 1-1,1 1 1,2 2 0,0 1 0,0 2 0,11-3 16,-38 17-5,1 1 0,-1 0-1,1 0 1,-1 0 0,1 1-1,-1 0 1,1 1 0,0-1 0,-1 1-1,3 0 6,-8 1-1,1-1-1,-1 0 0,1 0 1,-1 1-1,1-1 0,-1 1 1,1-1-1,-1 1 1,1 0-1,-1-1 0,0 1 1,1 0-1,-1 0 0,0 0 1,0 0-1,0 0 0,0 0 1,0 1-1,0-1 0,0 0 1,0 0-1,0 1 1,0-1-1,-1 1 0,1-1 1,-1 0-1,1 1 0,-1-1 1,1 1-1,-1 0 0,0-1 1,0 1-1,0-1 1,0 1-1,0-1 0,0 1 1,0-1-1,0 1 0,-1 0 1,1-1-1,0 1 0,-1-1 1,0 0-1,1 1 0,-1 0 2,-4 10 45,0-1 0,0 0-1,-1-1 1,0 1-1,-1-1 1,0 0 0,0-1-1,-1 1 1,-1-2-1,1 1 1,-1-1 0,-1 0-1,-8 5-44,-12 7-540,0 0 0,-7 1 540,-24 10-3885,43-22 91</inkml:trace>
  <inkml:trace contextRef="#ctx0" brushRef="#br0" timeOffset="43910.54">24869 749 9482,'-3'-12'6673,"10"19"-3985,12 22-1207,8 35 135,-2 0 0,-4 2 0,13 67-1616,-19-57 280,-4 0-1,-3 0 1,-3 1-1,-4 0 1,-8 60-280,7-134 2,-7 35 143,-4-30 32,-7-18 89,6-3-181,0-2-1,0 1 1,1-1-1,1-1 0,1 0 1,0-1-1,1 1 1,-5-17-85,4 8 30,1 0 0,2-1 0,0 1 0,2-1 0,-2-26-30,6 28 2,1 1 1,1 0-1,1 0 1,1 0-1,1 0 1,1 0-1,1 1 1,1 0-1,1 1 1,1-1-1,4-3-2,-4 7-9,1 0 1,0 0-1,2 1 1,0 1-1,0 0 0,2 0 1,0 2-1,1 0 1,0 1-1,1 0 1,0 1-1,11-4 9,-22 13-8,1 0 0,1 1 1,-1 0-1,0 0 0,0 0 0,1 1 1,-1 0-1,1 1 0,-1 0 0,1 0 0,-1 0 1,1 1-1,-1 0 0,1 1 0,-1 0 1,0 0-1,0 0 0,0 1 0,2 0 8,-6-1-3,1 0-1,-1 0 1,0 0 0,1 0-1,-1 0 1,0 1 0,0-1-1,-1 1 1,1 0-1,0 0 1,-1 0 0,0 0-1,0 0 1,0 0 0,0 1-1,0-1 1,-1 1-1,1 0 1,-1-1 0,0 1-1,0 0 1,0-1 0,-1 1-1,1 0 1,-1 0-1,0 0 1,0 0 0,0 0-1,-1-1 1,1 1-1,-1 0 1,0 0 0,0 0-1,-1-1 1,1 1 0,-2 3 3,-2 3 8,-1 0 0,0-1 0,0 0 0,-1 0 0,0 0 0,-1-1 0,1 0 0,-2 0 0,1-1 0,-1 0 0,-9 5-8,-18 11 147,-1-2 0,-18 7-147,51-26 8,-1 0 45,-25 11-500,10-11-3514,9-7 273</inkml:trace>
  <inkml:trace contextRef="#ctx0" brushRef="#br0" timeOffset="44873.51">25427 865 8402,'21'16'6848,"-6"9"-3437,1 35-1698,-8-28-432,-6-23-1102,1 0-1,-1 1 1,0-1-1,-1 1 1,0-1-1,-1 1 1,0 6-179,0-16 13,0 0 1,0 0-1,0 0 0,0 1 1,0-1-1,0 0 1,0 0-1,0 1 0,0-1 1,0 0-1,0 0 0,0 0 1,0 1-1,0-1 1,0 0-1,0 0 0,0 1 1,0-1-1,0 0 1,0 0-1,0 0 0,0 1 1,0-1-1,-1 0 0,1 0 1,0 0-1,0 0 1,0 1-1,0-1 0,-1 0 1,1 0-1,0 0 0,0 0 1,0 0-1,0 1 1,-1-1-1,1 0 0,0 0 1,0 0-1,-1 0 0,1 0 1,0 0-1,0 0 1,0 0-1,-1 0 0,1 0 1,0 0-1,-1 0-13,-8-10 570,-7-18 273,12 16-714,-1 0 0,1 0-1,1-1 1,0 1 0,1-1 0,0 1 0,1-2-129,0 10 14,1-1-1,0 0 1,0 1 0,0-1 0,1 1 0,-1-1 0,1 1 0,0-1 0,0 1 0,1-1 0,-1 1 0,1 0 0,0 0 0,0 0 0,1 0 0,-1 0 0,1 0 0,0 1 0,0-1 0,0 1 0,2-2-14,-2 3-1,0 1 1,1 0-1,-1-1 0,1 1 1,-1 0-1,1 1 0,0-1 0,-1 1 1,1-1-1,0 1 0,-1 0 1,1 0-1,0 1 0,2 0 1,63 11-21,-40-5 15,9-1 5,0-2 0,1-1 0,16-2 1,-39-1 8,0-1-1,0-1 1,-1 0-1,1-1 1,-1-1-1,0-1 1,1 0-1,-2 0 1,12-7-8,-24 11 3,-1 0 0,1 1 0,0-1 0,-1 0 0,1-1 1,-1 1-1,1 0 0,-1 0 0,0-1 0,0 1 0,1 0 0,-1-1 0,0 1 0,0-1 0,0 0 0,0 0-3,-1 2 3,0-1 0,0 0 0,0 0 0,0 1 0,0-1 0,0 0 0,0 0 0,0 1 0,0-1-1,0 0 1,-1 1 0,1-1 0,0 0 0,0 1 0,-1-1 0,1 0 0,-1 1 0,1-1-1,0 0 1,-1 1 0,1-1 0,-1 1 0,1-1 0,-1 1 0,0-1 0,0 1-3,-2-3 8,-1 1 1,-1 0 0,1 0 0,0 0 0,0 0-1,-1 1 1,1 0 0,-1 0 0,1 0 0,-1 0-1,-1 1-8,-1-1 6,0 1-1,0 1 0,0-1 0,0 1 0,0 0 1,0 0-1,1 1 0,-1 0 0,0 1 1,1-1-1,0 1 0,0 0 0,-1 1 1,2-1-1,-1 1 0,0 0 0,1 1 1,0-1-1,0 1 0,0 0 0,0 0 0,0 3-5,2-3 9,0-1 0,0 1-1,1 0 1,0 0 0,0 0 0,0 0-1,0 0 1,1 1 0,0-1-1,0 0 1,1 1 0,-1-1-1,1 0 1,0 1 0,1-1-1,-1 1 1,1-1 0,0 0-1,0 1 1,1-1 0,0 0-1,0 0 1,0 0 0,0 0-1,1 0 1,0-1 0,0 1-1,0-1 1,1 1-9,0 1 31,1-1 1,0 0-1,1 0 1,-1 0-1,1-1 1,0 1-1,0-1 1,0-1-1,1 1 0,-1-1 1,1 0-1,0-1 1,0 1-1,0-2 1,0 1-1,0-1 1,0 0-1,1 0 0,-1 0 1,0-1-1,1-1 1,1 1-32,0-1-288,1-1 1,-1 1 0,0-2 0,0 1-1,-1-1 1,1 0 0,0-1-1,1-1 288,-3 1-1030,0 0 0,-1 0 0,1-1 0,-1 0 0,0 0 0,0 0 0,-1-1 0,1 0 0,2-4 1030,18-25-5691,8-10 2724,-8-3 10125,-28 41-3890,-1 17 2067,7 36-4404,-1-30-682,-2 1 0,0 0 0,-1-1 1,-1 1-1,0 0 0,-2 5-249,0 6 295,3-28-287,0 1-1,0-1 0,0 0 1,0 1-1,0-1 0,0 0 1,0 1-1,0-1 0,0 0 1,0 1-1,1-1 0,-1 0 0,0 1 1,0-1-1,0 0 0,0 1 1,1-1-1,-1 0 0,0 0 1,0 1-1,0-1 0,1 0 1,-1 0-1,0 1 0,0-1 1,1 0-1,-1 0 0,0 0 1,1 0-1,-1 1 0,0-1 1,0 0-1,1 0 0,-1 0 1,0 0-1,1 0 0,-1 0 1,0 0-1,1 0 0,-1 0 1,0 0-1,1 0 0,-1 0 0,0 0 1,1 0-1,-1 0 0,0 0 1,1 0-1,-1-1 0,0 1 1,1 0-1,-1 0 0,0 0 1,0 0-1,1-1 0,-1 1 1,0 0-1,0 0 0,1-1 1,-1 1-1,0 0 0,0 0 1,0-1-1,1 1 0,-1 0 1,0-1-8,23-45 637,-6 16-563,34-59 292,-50 88-358,0-1 0,1 0 0,-1 0 0,0 0-1,0 0 1,1 1 0,-1-1 0,1 1 0,-1-1 0,1 1 0,0 0-1,0-1 1,-1 1 0,1 0 0,0 0 0,0 0 0,0 0 0,0 1-1,0-1 1,1 1 0,-1-1 0,0 1 0,0 0 0,0-1 0,0 1 0,0 0-1,1 0 1,-1 1 0,0-1 0,0 0 0,0 1 0,0-1 0,0 1-1,2 1-7,2 1 2,0 2-1,0-1 0,-1 1 0,0-1 0,1 2 0,-2-1 0,1 0 1,0 1-1,-1 0 0,1 2-1,9 15-490,30 41 1801,-17-38-2448,2-14-3285,-17-12 22</inkml:trace>
  <inkml:trace contextRef="#ctx0" brushRef="#br0" timeOffset="45217.67">26855 209 10146,'0'-1'282,"0"1"-1,0-1 1,-1 0 0,1 1-1,0-1 1,-1 1-1,1-1 1,0 1 0,-1-1-1,1 1 1,-1-1-1,1 1 1,-1-1-1,1 1 1,-1 0 0,1-1-1,-1 1 1,1 0-1,-1-1 1,0 1 0,1 0-1,-1 0 1,1 0-1,-1 0 1,0-1 0,1 1-1,-1 0-281,-7 14 3010,4 40-2062,4-45-264,-14 371 3835,10-276-3897,6 0 0,6 32-622,-9-130-666,-4-13-2610,5 6 2934,-7-12-3372</inkml:trace>
  <inkml:trace contextRef="#ctx0" brushRef="#br0" timeOffset="45576.98">26588 709 9954,'-52'-43'10425,"70"46"-7499,36 2-2652,-20-3-157,40 4 18,0-3-1,4-3-134,-48-1-787,-1-1-1,0-2 1,1-1-1,-2-1 1,1-2-1,19-7 788,-48 14-66,1 1-1,0-1 1,0 0-1,0 1 1,0 0 0,0-1-1,0 1 1,-1-1-1,1 1 1,0 0 0,0 0-1,0-1 1,0 1-1,0 0 1,0 0-1,0 0 1,0 0 0,0 0-1,0 0 1,0 1-1,0-1 1,0 0 0,0 0-1,0 1 1,0-1-1,0 1 67,-6 21 346,-1-1 371,-9 29 1100,2-8-386,2 1 0,1 3-1431,8-35 110,1 0 1,0 0-1,0 1 0,1-1 0,0 0 0,1 0 1,1 1-1,0-1 0,0 0 0,2 3-110,-3-11 48,0 0-1,0 0 1,1 0-1,-1 0 0,1-1 1,0 1-1,0 0 1,0-1-1,0 0 1,0 1-1,0-1 0,1 0 1,-1 0-1,1-1 1,0 1-1,-1 0 1,1-1-1,0 1 1,0-1-1,0 0 0,0 0 1,0 0-1,0-1 1,0 1-1,0-1 1,0 1-1,0-1 1,0 0-1,1 0 0,0-1-47,0 1-420,1-1 0,-1 0 1,0 0-1,1 0 0,-1 0 0,0-1 0,0 0 0,4-1 420,22-18-2809</inkml:trace>
  <inkml:trace contextRef="#ctx0" brushRef="#br0" timeOffset="46005.51">27252 572 8906,'-20'-23'2849,"2"10"367,5 10-2640,8 8 689,7 4 2103,8 11-6592,2-1 3800</inkml:trace>
  <inkml:trace contextRef="#ctx0" brushRef="#br0" timeOffset="46006.51">27599 657 9242,'-7'0'1517,"0"0"-1,0 1 1,0 0 0,1 1-1,-1 0 1,-6 2-1517,6-2 551,1 1 0,0 0 0,0 0-1,0 1 1,1-1 0,-1 1 0,-1 3-551,4-5 50,0 0 0,0 1-1,1 0 1,-1-1 0,1 1 0,0 0 0,0 0-1,0 1 1,0-1 0,1 0 0,-1 1 0,1-1 0,0 1-1,0-1 1,0 1 0,0-1 0,1 1 0,-1 0-1,1-1 1,0 1 0,0 0 0,0 0 0,1-1-1,-1 1 1,1-1 0,0 1 0,0 0 0,0-1-1,1 1-49,4 7 12,0 0-1,1-1 1,0 0-1,1 0 1,0-1-1,1 0 1,0 0-1,0-1 1,0 0-1,1 0 1,6 2-12,-2 0 10,-1 0 0,0 1 0,-1 0-1,0 1 1,8 10-10,-19-20 5,0-1 0,0 0 0,0 1-1,-1-1 1,1 1 0,0 0-1,-1-1 1,1 1 0,-1-1 0,1 1-1,-1 0 1,0-1 0,1 1-1,-1 0 1,0 0 0,0-1 0,0 1-1,-1 0 1,1-1 0,0 1-1,-1 0 1,1-1 0,-1 1 0,0 0-5,0 2 22,-1-1 0,-1 0 0,1 1 1,0-1-1,-1 0 0,0 0 0,0-1 1,0 1-1,0 0 0,-3 1-22,-4 3 71,-1-1-1,0 0 1,0 0-1,0-1 1,-1-1-1,-8 2-70,-107 16 176,116-20-3935,13 4 273</inkml:trace>
  <inkml:trace contextRef="#ctx0" brushRef="#br0" timeOffset="46402.15">28012 757 9114,'4'-6'1562,"0"0"-1,0-1 1,0 0 0,-1 0 0,2-7-1562,-4 13 118,-1 0 0,1 0 0,-1 0 1,0 0-1,1 0 0,-1 0 0,0 0 0,0 0 1,0 0-1,0 0 0,0 0 0,0 0 0,0 0 1,0-1-1,0 1 0,0 0 0,0 0 0,-1 0 1,1 0-1,0 0 0,-1 0 0,1 0 0,-1 0 1,0 1-1,1-1 0,-1 0 0,1 0 0,-1 0 1,0 0-1,0 1 0,0-1 0,1 0 0,-1 1 1,0-1-1,0 1 0,0-1 0,0 1 0,0-1 1,0 1-1,0-1 0,0 1 0,0 0 0,0 0 1,0 0-1,0-1 0,0 1 0,-1 0-118,-8 0 157,-1 0 0,1 1 0,-1 0 0,1 0 0,0 1 0,-1 0 0,1 1 0,0 0 0,0 1-157,6-3 5,0 0 1,0 1 0,0 0 0,1-1-1,-1 1 1,1 1 0,-1-1 0,1 0 0,0 1-1,0 0 1,0-1 0,0 1 0,0 1-1,0-1 1,1 0 0,0 1 0,-1-1 0,1 1-1,1-1 1,-1 1 0,0 0 0,1 0-1,0 0 1,0 0-6,1-1 0,0 0-1,0 0 1,1 0 0,-1 0-1,1 0 1,0 0-1,0 0 1,0-1 0,0 1-1,0 0 1,1-1-1,-1 1 1,1-1 0,-1 1-1,3 1 1,35 38-2,-6-7 9,-28-29-6,0 1 1,-1 0-1,1 0 1,-2 0-1,1 0 1,-1 1-1,0-1 1,0 1 0,-1 0-1,0 1-1,-1-5 12,-1 0 1,0 0-1,-1 0 0,1 0 0,0 0 1,-1 0-1,0-1 0,0 1 1,0 0-1,-1 0 0,1-1 0,-1 1 1,0-1-1,0 1 0,0-1 1,0 0-1,-1 0 0,1 0 0,-1 0 1,0 0-1,0-1 0,0 1-12,-4 3 36,0-1 0,0-1 0,-1 1 0,1-1 0,-1 0 0,0-1-1,0 0 1,-1 0 0,1-1 0,-8 2-36,5-2 130,0 1-1,1 1 1,-1 0 0,-8 5-130,13-4-144,9-2-3796,7 2 701</inkml:trace>
  <inkml:trace contextRef="#ctx0" brushRef="#br0" timeOffset="46745.97">28406 807 7402,'1'-5'1190,"0"2"-257,0 0-1,0 0 0,0 0 1,-1 1-1,1-1 0,-1 0 1,0 0-1,0 0 0,0 0 1,0-2-933,-1 4 143,0 0 0,1 0 0,-1 0 0,0 0 0,0 0 1,0 1-1,0-1 0,0 0 0,0 0 0,0 1 0,0-1 1,0 1-1,0-1 0,0 1 0,0 0 0,0-1 0,0 1 1,0 0-1,0 0 0,-1-1 0,1 1 0,0 0 0,0 0 1,0 0-1,0 0 0,0 1 0,-1-1 0,1 0 0,-1 1-143,-14 0 384,0 2-1,0 0 0,0 1 0,0 0 1,1 1-1,0 1 0,0 0 0,-4 4-383,12-7 87,0 2-1,0-1 0,0 1 1,1 0-1,0 0 0,0 1 1,0 0-1,-2 3-86,5-6 25,1 1 1,0-1-1,0 1 0,0-1 0,0 1 0,1 0 0,-1-1 1,1 1-1,0 0 0,0 0 0,0 0 0,1 0 0,-1 0 1,1 0-1,0 0 0,1 4-25,-1-5 4,1-1 0,-1 1 0,1 0 0,0 0 0,0-1 0,0 1 0,0-1 0,0 1 0,0-1 0,1 1 0,-1-1 0,1 0-1,0 0 1,0 0 0,-1 0 0,2 0 0,-1 0 0,0 0 0,2 1-4,1 0 7,0-1 0,1 1 0,-1-1 0,0 0 0,1 0 0,0-1 0,-1 0-1,1 0 1,5 0-7,1 0 17,-1-1-1,1 0 0,0 0 1,-1-2-1,1 1 0,-1-2 0,1 1 1,-1-2-1,9-3-16,14-13 68,-33 19-63,0 1 0,0-1 0,0 1-1,1-1 1,-2 0 0,1 0 0,0 1 0,0-1-1,0 0 1,0 0 0,0 0 0,-1 0 0,1 0-1,0 0 1,-1 0 0,1 0 0,-1 0 0,1-1-1,-1 1 1,0 0 0,1 0 0,-1 0 0,0-1-1,0 1 1,0 0 0,0 0 0,0-1-1,0 1 1,0 0 0,0-1-5,-1 1 3,0 1 0,0-1 0,0 1 0,0-1 0,0 1 0,0-1 0,0 1 0,0-1 0,0 1 0,0 0 0,0 0 0,0 0 0,0-1 0,0 1 0,0 0 0,0 0 0,0 0 0,0 1 0,0-1 0,0 0 0,0 0 0,0 1 0,0-1 0,0 0 0,0 1 0,0-1 0,0 1 0,0 0-3,-29 15 12,27-14 30,0 1 1,1-1-1,-1 1 0,1 0 1,0 0-1,0 0 0,0 1 1,0-1-1,1 0 0,-1 1 1,1-1-1,0 1 0,0-1 1,0 1-1,1-1 0,-1 2-42,1-4-42,0 1 0,0-1 0,0 0 0,0 1-1,0-1 1,0 1 0,1-1 0,-1 0-1,0 1 1,1-1 0,-1 1 0,1-1 0,-1 0-1,1 0 1,0 1 0,0-1 0,0 0-1,0 1 43,0-1-264,1 0-1,-1 0 0,0 0 0,1-1 0,-1 1 0,1 0 0,0-1 0,-1 1 0,1 0 0,-1-1 0,1 0 0,0 1 0,-1-1 0,1 0 0,0 0 0,0 0 0,-1 0 0,1 0 0,0-1 265,29-3-4274</inkml:trace>
  <inkml:trace contextRef="#ctx0" brushRef="#br0" timeOffset="47328.47">28709 764 8794,'0'-22'7620,"-1"20"-4026,3 15-1105,12 55-1956,-3-17-92,-1-1 0,-1 28-441,-8-65 37,0 1 0,-1 0 0,-1 0 0,0 0-1,-1-1 1,0 1 0,-1-1 0,-1 1 0,0-1-1,-1 0 1,-4 10-37,5-19 12,1 1 0,0-1 0,-1 1 0,0-1 0,0 0 0,0-1 0,0 1 0,-1-1 0,1 0 0,-1 0 0,0 0 0,0 0 0,0-1 0,0 0 0,-1 0 0,1-1 0,0 1 0,-1-1 0,1 0 0,-1 0 0,1-1 0,-1 0 0,0 0 0,1 0 0,-1-1 0,1 0 0,-4 0-12,3 0 11,-1 0 0,0-1 0,1 1 0,-1-1 0,1-1 0,-1 1 0,1-1 0,0 0 0,0-1 1,0 1-1,1-1 0,-1-1 0,1 1 0,0-1 0,0 1 0,0-1 0,1-1 0,0 1 0,0-1 0,0 1 0,1-1 0,-2-3-11,5 7 3,-1 0 0,0 0-1,1 1 1,0-1 0,-1 0 0,1 0 0,0 0 0,0 0-1,0 0 1,0 0 0,1 0 0,-1 0 0,0 0 0,1 0-1,-1 0 1,1 1 0,0-1 0,0 0 0,0 0 0,0 1-1,0-1 1,0 0 0,0 1 0,0-1 0,1 1 0,-1-1-1,0 1 1,1 0 0,-1 0 0,1 0 0,0 0 0,-1 0-1,1 0 1,0 0 0,1 0-3,9-5 4,0 1-1,1 1 1,-1 0 0,1 1 0,1 0-4,1-1 3,31-9 9,0-2 0,-1-2 0,-1-3 0,0-1 0,-2-2 0,13-11-12,78-41 32,-79 47-8,-2-2 0,24-20-24,-69 45 7,-1-1 0,1 0 1,-1 0-1,0-1 0,0 0 0,3-4-7,-8 9 2,0 1 0,0 0 0,0 0 0,-1 0 0,1 0 0,0-1 0,-1 1-1,1 0 1,0 0 0,-1-1 0,0 1 0,1-1 0,-1 1 0,0 0 0,0-1 0,0 1 0,0-1 0,0 1 0,0 0 0,0-1 0,0 1 0,0-1 0,-1 1 0,1 0 0,-1-1 0,1 1 0,-1 0 0,1-1 0,-1 1 0,0 0 0,1 0 0,-1 0 0,0-1 0,0 1 0,0 0 0,0 0 0,0 0 0,0 1 0,-1-1 0,1 0 0,0 0 0,0 1 0,0-1 0,-2 0-2,-4-2 20,-1 1-1,0 0 1,0 0 0,0 1 0,0 0 0,0 0 0,0 1 0,0 0 0,0 0-1,0 1 1,0 0 0,1 0 0,-1 1 0,0 0 0,0 1 0,1 0-1,-3 1-19,-1 0 92,1 0 0,1 1 0,-1 1 0,1 0 0,-1 0 0,2 1 0,-1 0 0,1 0-1,0 1 1,0 0 0,1 0 0,-3 6-92,7-10 75,-1 1 0,1 0-1,1 0 1,-1 1 0,1-1-1,0 0 1,0 1 0,0-1 0,1 1-1,0 0 1,0 0 0,1-1-1,-1 1 1,1 0 0,0 0 0,1 0-1,0-1 1,0 1 0,0 0 0,0-1-1,1 1 1,0-1 0,0 1-1,0-1 1,1 0 0,0 0 0,0 0-1,0 0 1,1 0 0,-1-1 0,1 1-1,1-1-74,6 7 100,1-1 0,0 0 0,1-1 0,0 0 0,0-1 0,1-1 0,0 0 0,1 0 0,-1-2 0,1 0 0,9 2-100,39 7 470,39 12-4456,-63-16-1868,-6-16-823</inkml:trace>
  <inkml:trace contextRef="#ctx0" brushRef="#br0" timeOffset="48288.1">28699 747 2689,'47'-17'2563,"-46"16"-2455,-1 1 0,1 0-1,-1-1 1,1 1 0,-1-1 0,1 1 0,-1-1 0,0 1 0,1-1 0,-1 1 0,0-1 0,0 1-1,1-1 1,-1 0 0,0 1 0,0-1 0,0 1 0,0-1 0,0 0 0,0 1 0,0-1 0,0 0 0,0 1-1,0-1 1,0 1 0,0-1 0,0 0 0,0 1 0,0-1 0,-1 1 0,1-1 0,0 0 0,-1 1-1,1-1 1,0 1 0,-1-1 0,1 1 0,0-1 0,-1 1 0,1 0 0,-1-1 0,1 1 0,-1-1-1,1 1 1,-1 0 0,1-1 0,-1 1 0,0 0 0,1 0 0,-1-1-108,-1 0 350,0-1 1,0 0-1,-1 1 1,1-1 0,-1 1-1,1 0 1,-1 0-1,1 0 1,-1 0-1,-2 0-350,-5 2 363,1 1-1,-1 0 0,0 1 1,1 0-1,0 1 0,-1 0 1,1 0-1,1 1 0,-1 0 1,1 0-1,-4 4-362,-8 6 470,1 1-1,1 1 1,-17 18-470,29-28 66,0-1 0,1 1 0,0 0 0,0 1 0,1 0 0,0-1 0,0 1 0,0 0 0,1 1 1,-1 6-67,3-12 7,1 0 0,0-1 1,-1 1-1,1 0 1,1 0-1,-1-1 1,0 1-1,1 0 1,-1-1-1,1 1 1,0-1-1,0 1 1,0-1-1,0 1 1,0-1-1,0 1 0,1-1 1,-1 0-1,1 0 1,0 0-1,-1 0 1,1 0-1,0 0 1,0 0-1,0 0 1,1-1-1,-1 1 1,0-1-1,1 0 1,-1 0-1,1 0 1,-1 0-1,1 0 0,-1 0 1,1-1-1,2 1-7,23 7 631,2-1 0,21 2-631,-2-4-2249,12-7 708</inkml:trace>
  <inkml:trace contextRef="#ctx0" brushRef="#br0" timeOffset="51731.64">29983 783 8418,'1'0'117,"0"1"1,-1 0-1,1 0 0,0 0 1,0 0-1,-1 0 1,1 0-1,0 0 0,-1 0 1,1 0-1,-1 0 1,1 1-1,-1-1 0,0 0 1,1 0-1,-1 0 1,0 1-1,0-1 0,0 0 1,0 0-1,0 0 1,0 1-1,0-1 0,-1 0 1,1 0-118,-23 15 2896,-7 2-1627,11-4-338,0 2 1,1 0-1,-13 15-931,25-25 100,1 0 0,0 0 0,1 0-1,-1 1 1,1 0 0,0 0 0,1 0 0,-1 0-1,2 0 1,-1 1 0,1-1 0,0 1 0,-1 3-100,3-9 7,0 0 1,0 0 0,0-1 0,0 1 0,1 0 0,-1-1-1,0 1 1,1 0 0,-1-1 0,1 1 0,-1 0 0,1-1 0,0 1-1,-1-1 1,1 1 0,0-1 0,0 1 0,0-1 0,1 0-1,-1 0 1,0 1 0,0-1 0,1 0 0,-1 0 0,1 0-8,2 1 10,-1 0 0,1-1 1,0 0-1,0 1 1,0-1-1,0-1 0,0 1 1,0 0-1,0-1 0,5 0-10,6-1 27,1 0-1,0-1 1,0-1-1,0 0 1,2-2-27,-7 1 21,0 0 0,0 0 1,0-1-1,-1-1 1,1 0-1,-2 0 1,1-1-1,7-7-21,-15 13 21,0-1 1,0 1-1,0-1 0,0 0 0,0 0 0,0 0 0,-1 0 1,1 0-1,-1 0 0,0 0 0,1-1 0,-1 1 1,0-1-1,-1 1 0,1 0 0,0-1 0,-1 0 1,1 1-1,-1-1 0,0 1 0,1-1 0,-1 1 0,-1-1 1,1 0-1,0 1 0,-1-1 0,1 1 0,-1-1 1,0 1-1,0-1 0,0 1 0,0 0 0,0-1 1,0 1-1,-1 0 0,1 0 0,-1 0 0,1 0 0,-1 0 1,0 0-1,-1-1-21,-4-2 31,1 0-1,-2 0 1,1 1 0,-1 0 0,1 0 0,-1 1-1,0 0 1,0 0 0,-1 1 0,1 0 0,0 0-1,-1 1 1,1 0 0,-1 0 0,0 1 0,1 0-1,-1 1 1,1 0 0,-1 0 0,1 1 0,0 0-1,-8 3-30,2 6-1650,14-10 1530,-1-1-1,1 0 1,0 0 0,-1 1 0,1-1-1,0 0 1,0 1 0,-1-1 0,1 0-1,0 1 1,0-1 0,0 0 0,0 1-1,-1-1 1,1 1 0,0-1 0,0 0 0,0 1-1,0-1 1,0 0 0,0 1 0,0-1-1,0 1 1,0-1 0,0 0 0,0 1-1,0-1 1,1 0 0,-1 1 0,0-1-1,0 1 1,0-1 0,0 0 0,1 1-1,-1-1 1,0 0 0,0 1 0,0-1-1,1 0 1,-1 0 120,15 4-4713</inkml:trace>
  <inkml:trace contextRef="#ctx0" brushRef="#br0" timeOffset="52226.68">30210 800 9418,'-1'0'106,"1"-1"0,0 1 0,0 0 0,0 0 0,0 0 1,0 0-1,0 0 0,0 0 0,0 0 0,-1 0 0,1 0 0,0 0 0,0 0 0,0 0 0,0-1 1,0 1-1,0 0 0,-1 0 0,1 0 0,0 0 0,0 0 0,0 0 0,0 0 0,0 0 0,-1 0 0,1 0 1,0 0-1,0 1 0,0-1 0,0 0 0,0 0 0,0 0 0,-1 0 0,1 0 0,0 0 0,0 0 0,0 0 1,0 0-1,0 0 0,0 0 0,0 0 0,-1 1 0,1-1 0,0 0 0,0 0 0,0 0 0,0 0 0,0 0 1,0 0-1,0 1 0,0-1 0,0 0 0,0 0 0,0 0 0,0 0 0,0 0-106,-3 14 1553,3 13-1143,12 103 1301,1-16-1167,-5 1 0,-5-1-1,-7 31-543,2-126 157,-1 0-1,0 0 0,-2-1 1,-3 9-157,6-20 98,0-1 1,0 0-1,-1 0 1,0 0-1,0 0 1,-1 0-1,1-1 1,-1 0-1,0 1 1,-1-1-1,1-1 1,-1 1-1,0-1 1,-2 1-99,6-4 47,-1 0-1,1 0 1,-1 0 0,0 0-1,1 0 1,-1-1 0,0 1 0,1-1-1,-1 1 1,0-1 0,0 0-1,0 0 1,0 0 0,1 0 0,-1 0-1,0 0 1,0 0 0,0 0-1,1-1 1,-1 1 0,0-1 0,0 1-1,-1-2-46,0 0 51,0 0 0,0 0-1,1 0 1,-1 0 0,0-1-1,1 1 1,0-1 0,-1 0-1,1 0 1,0 0 0,0 0-1,1-1-50,-5-7 76,1 0 0,0-1 0,1 0 0,0 0 0,1 0 0,-1-12-76,2 2 17,2-1 0,0 1 1,2-1-1,0 1 1,1 0-1,2 0 0,0 0 1,1 0-1,1 1 1,2 0-1,0 0 0,0 1 1,2 0-1,9-12-17,-4 8-4,0 1 0,1 1 0,1 1-1,1 0 1,1 2 0,1 0 0,0 1 0,1 1-1,1 1 1,1 1 0,21-10 4,-35 21-3,-1 1-1,1-1 1,0 2-1,1-1 1,-1 1 0,0 1-1,1 0 1,-1 0 0,1 1-1,8 1 4,-16-1-1,0 1 0,0-1-1,0 1 1,-1 0 0,1 0-1,0 0 1,0 0 0,-1 0 0,1 1-1,-1-1 1,1 1 0,-1-1-1,0 1 1,1 0 0,-1 0 0,0 0-1,1 2 2,-1-1-1,-1 0 1,1 0-1,-1 0 0,0 1 0,0-1 1,0 0-1,-1 1 0,1-1 0,-1 0 0,0 1 1,0-1-1,0 0 0,0 1 0,0-1 0,-1 1 1,1-1-1,-1 0 0,0 0 0,0 1 1,-3 7 30,-1 0 1,0-1-1,0 1 0,-1-1 0,0 0 0,-1-1 0,0 0 0,0 0 0,-1 0 0,0-1 0,-8 6-30,-8 7 307,-1-2 0,-1 0-1,-22 11-306,11-11-3512,7-8 452</inkml:trace>
  <inkml:trace contextRef="#ctx0" brushRef="#br0" timeOffset="52562.35">30465 256 9090,'4'-12'963,"2"1"0,-1 1 1,1-1-1,1 1 0,0 0 0,4-4-963,-9 12 127,0 0-1,-1 0 1,1 0 0,0 0 0,1 0-1,-1 0 1,0 1 0,0-1 0,1 1-1,-1 0 1,1-1 0,-1 1-1,1 0 1,-1 1 0,1-1 0,0 0-1,-1 1 1,1-1 0,0 1-1,0 0 1,-1 0 0,1 0 0,0 0-1,0 1 1,-1-1 0,1 1-1,0 0 1,-1-1 0,1 1 0,-1 0-1,1 1-126,6 3 146,-1 0-1,-1 1 1,1 0-1,-1 1 0,0 0 1,0 0-1,-1 0 1,1 1-1,-2 0 1,1 0-1,-1 0 0,1 5-145,7 12 324,-2 1-1,0 0 1,4 19-324,-9-24 210,-2 1 0,0 0 0,-1 0-1,-1 0 1,-1 1 0,-1-1 0,-1 0 0,-3 18-210,-7 23 627,-2-1 0,-10 22-627,-10 46 291,30-118-171,1 0-1,0 0 1,1 0 0,0 0-1,1 0 1,0 0-1,1 1 1,0-1 0,1 0-1,1 3-119,20 40-3208,-14-40 591</inkml:trace>
  <inkml:trace contextRef="#ctx0" brushRef="#br0" timeOffset="52947.39">30544 899 6289,'-17'1'4537,"4"-1"-496,12-27-592,11 23-2449,10 8-232,11 3-256,8-1-368,15-3-40,6 3-56,11-5 385,-12-7-265,1-2 2200,-15-1-6553,-4-10 2673</inkml:trace>
  <inkml:trace contextRef="#ctx0" brushRef="#br0" timeOffset="52948.39">31030 753 7042,'-6'-38'3096,"-2"49"361,1 6-1761,1 7-103,3 0-497,5 3-200,-1 0-352,2 4-192,0-5-200,8-2-64,-1-4 160,6-5 2313,-1-11-6554,14-8-24,-4-16 152</inkml:trace>
  <inkml:trace contextRef="#ctx0" brushRef="#br0" timeOffset="53518.76">31085 589 8682,'-7'-3'2578,"8"5"-1117,18 13-841,36 19-1240,-46-28 559,1 0 0,-1 0-1,1 1 1,-2 0-1,1 0 1,-1 1-1,0 1 1,-1-1-1,0 1 1,0 0 0,5 10 61,-7-8 300,-1-1 0,0 1 0,0 0 0,-1 0 0,0 0 0,-1 1 0,0-1 0,-1 1 0,-1-1 0,1 1 0,-2 8-300,-2 12 983,1 29 1880,27-96 472,-10 13-3284,-2 2 18,1 0 1,1 0-1,9-7-69,-21 23 5,0 1 0,0-1 0,1 1 0,-1 0 0,1 0 0,0 0 0,0 0 0,0 1 0,0 0 0,1-1 0,-1 2 0,1-1 0,-1 0 0,1 1 0,0 0 0,-1 0 0,1 0 0,0 1 0,0 0 0,3 0-5,-6 0 1,-1 1 0,1-1-1,-1 1 1,1-1 0,-1 1-1,1 0 1,-1 0 0,1 0-1,-1 0 1,0 0 0,0 0 0,1 0-1,-1 0 1,0 1 0,0-1-1,0 0 1,0 1 0,0-1-1,-1 1 1,1-1 0,0 1-1,-1-1 1,1 1 0,-1-1 0,1 1-1,-1 0 1,0-1 0,0 1-1,0 0 1,0-1 0,0 1-1,0 0 1,0-1 0,0 2-1,-1 10 13,-1 0 1,0 0 0,-1 0 0,-1 3-14,0 1 24,3-16-23,1-1 0,0 1 1,-1 0-1,1-1 0,0 1 1,0 0-1,0-1 0,0 1 1,0 0-1,0-1 0,0 1 0,0 0 1,0-1-1,0 1 0,0 0 1,0-1-1,0 1 0,0 0 1,1-1-1,-1 1 0,0 0 0,1-1 1,-1 1-1,0-1 0,1 1 1,-1 0-1,0-1 0,1 1 1,-1-1-1,1 1 0,-1-1 0,1 0 1,0 1-1,-1-1-1,2 0 3,-1 0 0,1 0 1,0 0-1,-1 0 0,1 0 0,-1 0 0,1-1 0,-1 1 1,1-1-1,-1 1 0,1-1 0,-1 0 0,0 1 0,2-2-3,42-31 64,-11-4-34,-28 30 17,-1-1-1,1 2 1,1-1-1,-1 1 0,1 0 1,0 0-1,1 0 0,4-2-46,-11 8 15,-1 0-1,1-1 0,-1 1 0,1 0 1,0 0-1,-1 0 0,1 0 1,-1-1-1,1 1 0,0 0 0,-1 0 1,1 0-1,-1 0 0,1 0 0,0 0 1,-1 1-1,1-1 0,-1 0 1,1 0-1,-1 0 0,1 1 0,0-1 1,-1 0-1,1 0 0,-1 1 0,1-1 1,-1 0-1,1 1 0,-1-1 1,0 1-1,1-1 0,-1 1 0,1-1 1,-1 1-1,0-1 0,1 1 0,-1-1 1,0 1-1,0-1 0,1 1 0,-1-1 1,0 1-1,0 0 0,0-1 1,0 1-1,0-1 0,0 1 0,0 0 1,0-1-1,0 1 0,0-1 0,0 1 1,0 0-1,0 0-14,-4 50 25,1-24 12,4-22-26,-1 0 0,1-1 1,0 1-1,1-1 0,-1 1 1,1-1-1,0 1 0,0-1 1,0 0-1,0 0 0,1 0 1,0 0-1,0 0 0,0-1 1,0 1-1,0-1 0,1 0 1,0 0-12,0 1-678,1 0 1,1-1-1,-1 0 1,0 0-1,1 0 1,0-1-1,-1 0 1,6 2 677,30 4-4220</inkml:trace>
  <inkml:trace contextRef="#ctx0" brushRef="#br0" timeOffset="53984.65">32141 837 8522,'-4'-3'825,"-1"0"1,1 1 0,-1-1-1,1 1 1,-1 0-1,0 1 1,0-1-1,1 1 1,-1 0 0,0 0-1,-4 0-825,-1 1 487,1 0 0,-1 0 1,0 1-1,1 0 0,-1 1 0,-3 1-487,2-1 101,0 1 1,1 1-1,-1 0 1,1 1-1,0 0 1,0 0-1,0 1 1,1 0-1,0 1 1,0 0-1,1 1-101,6-7 9,0 0 1,0 1-1,0 0 0,1-1 1,-1 1-1,1 0 0,0 0 1,-1 0-1,1 0 0,0 0 1,0 0-1,0 0 0,0 1 1,1-1-1,-1 0 0,1 0 1,-1 1-1,1-1 0,0 0 1,0 1-1,-1-1 0,2 0 1,-1 1-1,0-1-9,1 0 5,0 1-1,1-1 1,-1 0 0,1 0-1,-1 0 1,1 0 0,0 0-1,-1-1 1,1 1 0,0 0 0,0-1-1,0 0 1,1 1 0,-1-1-1,0 0 1,0 0 0,1 0-1,1 0-4,7 3 10,1-1 0,0 0 0,1-1-1,-1 0 1,0-1 0,1 0 0,-1-1 0,5-1-10,-6 1 36,-1-1 0,1 0-1,0-1 1,-1-1 0,0 1 0,1-2 0,-1 1 0,0-1 0,0-1 0,-1 0 0,0 0-1,9-7-35,-18 12 22,0 0-1,0 0 0,0 0 0,0 0 0,0 0 0,-1 0 1,1 0-1,0 0 0,0 0 0,0 0 0,0 0 0,0 0 1,0 0-1,0 0 0,0 0 0,0 0 0,0 0 1,-1 0-1,1 0 0,0 0 0,0 0 0,0 0 0,0 0 1,0 0-1,0 0 0,0 0 0,0 0 0,0 0 0,0 0 1,0 0-1,0 0 0,-1 0 0,1 0 0,0 0 0,0 0 1,0 0-1,0 0 0,0-1 0,0 1 0,0 0 0,0 0 1,0 0-1,0 0 0,0 0 0,0 0 0,0 0 0,0 0 1,0 0-1,0 0 0,0 0 0,0-1 0,0 1 0,0 0 1,0 0-22,-1 1 48,1-1 1,-1 1 0,1 0 0,-1-1 0,1 1-1,-1 0 1,1-1 0,-1 1 0,1 0-1,0 0 1,-1-1 0,1 1 0,0 0 0,0 0-1,-1 0 1,1-1 0,0 1 0,0 0 0,0 0-1,0 0 1,0-1 0,0 1-49,0 4-156,0-1 1,1 0-1,-1 0 0,1 0 1,0 0-1,0 0 0,0 0 1,0 0-1,1 0 1,0-1-1,0 1 0,0 0 1,0 0 155,2 2-592,-4-6 488,0 1 0,0-1 1,1 1-1,-1 0 0,0-1 0,1 1 1,-1-1-1,1 1 0,-1-1 1,0 1-1,1-1 0,-1 0 1,1 1-1,-1-1 0,1 1 0,0-1 1,-1 0-1,1 1 0,-1-1 1,1 0-1,-1 0 0,1 0 1,0 1-1,-1-1 0,1 0 104</inkml:trace>
  <inkml:trace contextRef="#ctx0" brushRef="#br0" timeOffset="54331.45">32382 169 9682,'-1'-1'376,"0"0"1,0 0-1,1 0 0,-1 0 1,0 1-1,0-1 0,0 0 1,0 0-1,0 1 0,-1-1 1,1 0-1,0 1 0,0-1 1,0 1-1,-1 0 0,1-1 1,0 1-1,0 0 0,-1 0 0,1 0 1,-1 0-377,4 25 2834,2-4-2747,8 85 1918,-4 1-1,-5 0 1,-7 40-2005,-1-21 227,0 99 8,4-189-130,0 3 340,4-16-3864,-1-9 479</inkml:trace>
  <inkml:trace contextRef="#ctx0" brushRef="#br0" timeOffset="98634.47">22735 9437 2016,'59'-32'2452,"-58"31"-2331,0 1 0,0 0 1,-1 0-1,1-1 0,0 1 1,0 0-1,-1-1 0,1 1 1,0-1-1,-1 1 1,1 0-1,-1-1 0,1 0 1,-1 1-1,1-1 0,-1 1 1,1-1-1,-1 0 0,1 1 1,-1-1-1,0 0 0,1 1 1,-1-1-1,0 0 1,0 0-1,1 1 0,-1-1 1,0 0-1,0 0 0,0 1 1,0-1-1,0 0 0,0 0 1,0 0-1,0 1 0,0-1 1,-1 0-1,1 0 1,0 1-1,0-1 0,-1 0 1,1 1-1,-1-1 0,1 0 1,0 1-1,-1-1 0,1 0 1,-1 1-1,1-1 0,-1 1 1,0-1-1,1 1 1,-1-1-1,1 1 0,-1 0 1,0-1-1,1 1 0,-2-1-121,-37-12 3074,-19 11-958,0 3-1,-44 7-2115,61-5 652,30-2-467,-65 9 973,74-10-1103,-1 1 0,0-1 0,1 1 0,-1 0 0,1 0 0,-1 0 0,1 0 0,-1 0 0,1 0 0,0 1 0,0-1 0,0 1 0,-1-1 0,1 1 0,1 0 0,-1 0 0,0 0 0,0 0 0,1 0 0,-1 1 0,1-1 0,0 0 0,0 1 0,0-1 0,0 1-55,0 4 73,1 0 0,1 0 0,-1 0 0,1 0 0,0 0 0,1 0 0,0 0 1,0 1-74,7 36 300,-10 2 49,-1 1-1,-3-1 1,-2 0-1,-3 3-348,-8 67 500,-72 634 1380,70-567-1541,-21 155 188,27-227-198,4 1 0,5 108-329,14-3 1000,11 9-1000,11 90 768,-31-312-741,1 0 1,0 0 0,0 0-1,0 0 1,0-1-1,1 1 1,-1 0 0,1-1-1,0 1 1,0-1-1,0 0 1,1 0 0,-1 0-1,1 0 1,0 0-1,0 0 1,0-1 0,0 1-1,0-1 1,3 1-28,-6-2 132,0-1 11,0 0-3,355-6 799,12-15-231,-344 20-701,0 2 0,-1 0 0,14 3-7,-29-4 0,-47 14-6189,-40 8 1456</inkml:trace>
  <inkml:trace contextRef="#ctx0" brushRef="#br1" timeOffset="128248.83">26271 10027 944,'37'-73'1276,"-12"38"2521,-25 35-3533,1-1 1,-1 0-1,0 1 1,1-1-1,-1 1 1,1-1-1,-1 1 1,1-1-1,-1 1 1,1 0-1,-1-1 1,1 1-1,0 0 1,-1-1-1,1 1 1,0 0-1,-1-1 1,1 1-1,0 0 1,-1 0-1,1 0 1,0 0-1,-1 0 1,1 0-1,0 0 1,-1 0-1,1 0 1,0 0-1,-1 0 0,1 0 1,0 0-1,0 1-264,9 16 6201,-2 19-4978,-4-20-390,2 18-119,0 1 1,-3-1 0,-1 1-1,-1 0 1,-2-1-1,-2 1 1,-3 15-715,3-28 138,-1-1 1,-1 0-1,-1 0 0,-1-1 1,0 0-1,-2 0 1,0-1-1,-1 0 0,-1 0 1,-1-1-1,-1-1 1,-11 14-139,15-23 51,-1 0-1,1 0 1,-1-1 0,-1-1 0,1 1 0,-1-2 0,-3 2-51,7-4 5,0 0-1,0 0 1,-1-1-1,1 0 1,-1 0 0,1 0-1,-1-1 1,0-1-1,1 1 1,-1-1-1,-6-1-4,0-6-4515,3-9 333</inkml:trace>
  <inkml:trace contextRef="#ctx0" brushRef="#br1" timeOffset="128566.4">25898 9868 13451,'-51'-72'3929,"18"35"968,11-11-3913,20 18-200,18 10-368,9 13-328,14 4 144,7 10 248,14 9-5393,-8 1 2137</inkml:trace>
  <inkml:trace contextRef="#ctx0" brushRef="#br1" timeOffset="129252.47">26553 10085 10962,'-27'-16'3977,"27"16"-3854,-1 0 0,1-1 1,0 1-1,-1 0 0,1 0 1,0-1-1,-1 1 0,1-1 0,0 1 1,0 0-1,-1-1 0,1 1 1,0-1-1,0 1 0,0 0 1,0-1-1,-1 1 0,1-1 1,0 1-1,0-1 0,0 1 1,0-1-1,0 1 0,0 0 1,0-1-1,0 1 0,0-1 1,1 1-1,-1-1-123,2-2 413,1 1 1,0-1-1,0 1 0,0-1 1,0 1-1,0 0 1,1 1-1,-1-1 0,1 0 1,2 0-414,16-9-51,5-1 294,-21 11-187,-1-1 0,1 0 0,-1-1 0,0 0 0,0 1-1,0-1 1,0-1 0,0 1 0,-1-1 0,1 0 0,-1 0 0,0 0 0,0-1-56,-4 4 39,1 1 0,-1-1 1,1 0-1,-1 0 0,0 0 0,0 1 1,1-1-1,-1 0 0,0 0 0,0 0 1,0 0-1,0 0 0,0 1 1,0-1-1,0 0 0,0 0 0,0 0 1,-1 0-1,1 0 0,0 1 0,-1-1 1,1 0-1,0 0 0,-1 0 1,1 1-1,-1-1 0,1 0 0,-1 1 1,1-1-1,-1 0 0,0 1 0,1-1 1,-1 1-1,0-1 0,1 1 1,-1-1-1,0 1 0,0-1 0,1 1 1,-1 0-1,0-1 0,0 1 0,0 0 1,0 0-1,1 0 0,-1 0 0,0 0 1,0 0-1,0 0 0,0 0-39,-3-1 130,0 0-1,0 1 1,0-1 0,0 1-1,0 0 1,1 1-1,-1-1 1,0 1-1,0-1 1,-3 2-130,2 1 79,1 0 0,-1 0 0,1 0 0,0 1 0,0 0 0,0 0 0,0 0 0,1 0 0,0 0 0,0 1 0,0-1 0,0 1 0,1 0 0,-1 0 0,1 0 0,1 0 0,-1 0 0,0 4-79,-4 16 249,1 1-1,1 0 1,1 11-249,1-11 177,1-17-147,0-1 1,1 1 0,0 0-1,1-1 1,0 1 0,0-1-1,1 1 1,0-1 0,1 1-1,0-1 1,0 0 0,0 0-1,1 0 1,1-1 0,1 3-31,-3-6 7,0 0 1,0 0-1,0-1 1,1 0 0,0 1-1,-1-1 1,1 0-1,0-1 1,0 1 0,1-1-1,-1 0 1,1 0 0,-1 0-1,1 0 1,-1-1-1,1 0 1,0 0 0,0 0-1,0-1 1,0 1-1,-1-1 1,1 0 0,0-1-1,0 1 1,0-1-1,0 0 1,2-1-8,5-1-79,1-2 0,-2 1 0,1-1 0,0-1 0,-1 0 0,0-1 0,-1 0 0,1-1 0,-1 0 0,-1 0 0,0-1 0,0 0 0,0-1 0,-1 0-1,0-1 80,-1 1-35,-1 0-1,0 0 0,0 0 0,-1-1 0,0 0 0,-1 0 1,0 0-1,-1-1 0,0 1 0,-1-1 0,0 0 0,-1 1 1,0-1-1,-1 0 0,0 0 0,-1-4 36,1 15 20,0 1 1,0-1-1,0 0 1,0 0-1,0 1 0,0-1 1,-1 0-1,1 1 1,0-1-1,0 0 0,0 0 1,-1 1-1,1-1 0,0 0 1,-1 1-1,1-1 1,-1 1-1,1-1 0,-1 0 1,1 1-1,-1-1 1,1 1-1,-1-1 0,0 1 1,1 0-1,-1-1 1,0 1-21,0 0 30,1 0 1,-1 1 0,1-1-1,-1 1 1,1-1 0,-1 1-1,1-1 1,-1 1 0,1-1-1,-1 1 1,1 0 0,-1-1-1,1 1 1,0 0 0,-1-1-1,1 1 1,0 0 0,0-1-1,0 1 1,-1 0 0,1-1 0,0 1-1,0 0 1,0 0 0,0-1-1,0 1 1,0 0 0,1 0-31,-3 16 96,0 58 156,3-70-233,-1 1 0,1-1 0,0 1 1,1-1-1,-1 0 0,1 0 0,0 1 0,0-1 1,0-1-1,1 1 0,0 0 0,2 2-19,-2-2 8,1-1-1,-1-1 0,1 1 0,0 0 0,0-1 1,0 0-1,0 0 0,0 0 0,1 0 1,-1-1-1,1 1 0,0-1 0,0-1 0,0 1 1,0-1-1,0 1 0,0-2 0,0 1 0,0 0 1,1-1-1,-1 0 0,0 0 0,0-1 0,0 1 1,1-1-1,-1 0 0,0-1 0,0 1 0,0-1 1,0 0-1,-1 0 0,1 0 0,-1-1 0,1 0 1,-1 0-1,0 0 0,0 0 0,0-1 1,0 1-1,-1-1 0,1 0 0,-1 0 0,0 0 1,0-1-1,0 1 0,-1-1 0,2-4-7,11-23-69,-9 23 62,-1 0 1,-1-1-1,0 1 0,0-1 1,-1 0-1,0 0 0,-1-1 1,0 1-1,0 0 0,-1-2 7,1 10-65,3 12 77,4 24 277,-7-24-401,1 29-153,-5-5-4531,0-10 893</inkml:trace>
  <inkml:trace contextRef="#ctx0" brushRef="#br1" timeOffset="130344.71">27907 10164 10538,'-8'-15'10812,"3"8"-7171,5-2-2558,28-17-1247,-16 16 187,-3 5-3,-1-1-1,0-1 1,-1 1-1,0-1 1,0-1-1,0 1 0,-1-1 1,0 0-1,2-3-19,-7 9 9,-1 1-1,1-1 1,0 1-1,-1-1 1,1 1-1,-1-1 1,0 0-1,1 1 1,-1-1-1,0 1 1,0-1-1,0 0 1,0 1-1,0-1 1,0 0-1,-1 1 1,1-1-1,0 1 1,-1-1-1,1 1 1,-1-1-1,0 1 1,1-1-1,-1 1 0,0-1 1,-1 0-9,0 0 20,-1 0 0,1 0-1,-1 0 1,0 0 0,0 1 0,1-1-1,-1 1 1,0 0 0,0 0 0,0 0 0,-1 0-1,1 0 1,-1 1-20,-9-2 108,0 1 0,0 0-1,0 1 1,0 0 0,0 1-1,-5 2-107,13-2 32,0 1-1,0 0 0,0 0 0,0 1 0,0-1 0,0 1 0,1 0 0,-1 0 0,1 1 0,0-1 0,0 1 0,0 0 0,0 0 0,1 0 0,0 1 0,0-1 0,0 1 0,0 0 0,1 0 0,-1 0 1,1 0-1,1 0 0,-1 0 0,1 1 0,0-1 0,0 0 0,0 1 0,1-1 0,0 1 0,0-1 0,1 6-31,-2-5 7,1 0 1,1 0-1,-1 0 0,1 0 1,0 0-1,1 0 0,-1 0 0,1-1 1,0 1-1,0 0 0,1-1 1,0 0-1,0 1 0,0-1 1,1 0-1,-1-1 0,1 1 0,1 0 1,-1-1-1,0 0 0,1 0 1,0-1-1,0 1 0,0-1 1,0 0-1,1 0 0,-1-1 0,5 2-7,-1-2-36,0-1 0,0 0 0,0-1 0,0 0 0,0 0-1,0-1 1,0 0 0,0-1 0,0 0 0,-1 0 0,1-1-1,-1 0 1,1 0 0,-1-1 0,0 0 0,0-1 0,-1 1 0,1-2-1,-1 1 1,0-1 0,0 0 0,-1 0 0,0-1 0,0 0-1,-1 0 1,1 0 0,-2-1 0,1 0 0,-1 0 0,0 0-1,-1 0 1,1-1 0,-2 1 0,1-1 0,0-5 36,-3 14-1,0 0 1,0 1 0,0-1-1,0 0 1,0 0 0,0 0-1,0 0 1,0 0 0,0 0-1,0 0 1,0 1 0,1-1 0,-1 0-1,0 0 1,0 0 0,0 0-1,0 0 1,0 0 0,0 0-1,1 0 1,-1 0 0,0 0-1,0 0 1,0 0 0,0 0-1,0 0 1,0 0 0,1 0-1,-1 0 1,0 0 0,0 0-1,0 0 1,0 0 0,0 0-1,1 0 1,-1 0 0,0 0-1,0 0 1,0 0 0,0 0-1,0 0 1,0 0 0,0-1-1,1 1 1,-1 0 0,0 0-1,0 0 1,0 0 0,0 0-1,0 0 1,8 26-35,2 25-9,-9 16 82,-1-58-25,-1 1 0,2 0 0,-1-1 1,1 1-1,1 5-13,-2-15 2,1 1 1,-1-1-1,0 1 1,0 0-1,0-1 1,0 1-1,1 0 1,-1-1 0,0 1-1,0-1 1,1 1-1,-1-1 1,1 1-1,-1-1 1,0 1-1,1-1 1,-1 1-1,1-1 1,-1 0-1,1 1 1,-1-1-1,1 1 1,-1-1-1,1 0 1,0 0-1,-1 1 1,1-1 0,-1 0-1,1 0 1,0 0-1,-1 0 1,1 0-1,0 0 1,-1 0-1,1 0 1,-1 0-1,1 0 1,0 0-1,-1 0 1,1 0-1,0 0 1,-1-1-1,1 1 1,-1 0-1,1 0 1,-1-1-1,1 1 1,0 0 0,-1-1-1,1 1 1,-1-1-1,0 1 1,1-1-1,-1 1 1,1-1-1,-1 1 1,0-1-3,32-31 120,-28 26-97,30-36 97,-24 29-57,0 0-1,0 0 0,1 1 0,1 1 1,9-8-63,-19 18 2,-1 1 0,0-1 0,0 0 0,1 1 0,-1-1 0,0 1 0,1 0 0,-1 0 0,0-1 1,1 1-1,-1 0 0,0 0 0,1 0 0,-1 0 0,0 0 0,1 1 0,-1-1 0,1 0 0,-1 1 0,0-1 1,0 1-1,1-1 0,-1 1 0,0-1 0,0 1 0,0 0 0,1 0 0,-1 0 0,0 0 0,0 0 1,0 0-1,-1 0 0,1 0 0,0 0 0,0 0 0,0 0 0,-1 0 0,1 1 0,-1-1-2,29 56-22,-26-48 28,0 0 42,0 1 0,0 0 0,-1 0 0,0 0 0,-1 0 0,0 0 0,0 1-48,-1 22-4950,1-34 930</inkml:trace>
  <inkml:trace contextRef="#ctx0" brushRef="#br1" timeOffset="130692.2">28643 9497 10290,'-27'-16'5783,"26"16"-5620,1 0-1,0 0 1,-1 0-1,1 0 0,-1 0 1,1 0-1,-1 0 0,1 0 1,-1 0-1,1 0 0,-1 0 1,1 0-1,-1 0 0,1 0 1,-1 0-1,1 1 0,-1-1 1,1 0-1,-1 0 1,1 1-1,0-1 0,-1 0 1,1 0-1,-1 1 0,1-1 1,0 0-1,-1 1 0,1-1 1,0 1-1,-1-1-162,0 5 472,0-1-1,0 1 1,0 0-1,0-1 1,1 1-1,0 0 1,0 0-1,0-1 1,1 3-472,-1 3-255,14 269 3126,-1-48-2326,-10-175-280,3-1 0,3 12-265,7 6-4462,-20-85 473</inkml:trace>
  <inkml:trace contextRef="#ctx0" brushRef="#br1" timeOffset="131112.58">28358 9912 10346,'-6'-21'3068,"4"4"4354,28 12-4252,25 4-2207,0 3 0,15 3-963,-42-3 55,0 2-1,0 1 1,0 1 0,-1 1 0,19 8-55,-12 4 125,-26-16-119,0-1 0,0 1 0,0 0 0,0-1 0,1 0 0,-1 0 0,1 0 0,3 0-6,58-18 1524,-60 15-1462,33 2 11,-36-1-425,-1 1 0,1-1 1,-1 1-1,0 0 0,0 0 0,1 0 0,-1 1 0,0-1 1,0 0-1,0 1 0,1 0 352,14 18-3075</inkml:trace>
  <inkml:trace contextRef="#ctx0" brushRef="#br1" timeOffset="131503.29">29184 10071 9002,'-20'-6'9016,"6"8"-4006,12 0-4707,0 0 1,-1 0-1,1 0 0,0 1 1,0-1-1,0 1 1,1-1-1,-1 1 0,1 0 1,-2 1-304,-3 6 180,-2 4-5,2-7-25,1 0 1,1 1 0,0 0 0,0 0 0,0 0-1,1 0 1,0 0 0,0 1 0,1 0 0,1-1-1,-1 7-150,1 7 398,1-1-1,1 0 1,1 0-1,4 16-397,0-24 504,-2-22 276,2-29-254,-5 14-463,9-77 169,-9 91-236,1 0 0,0 0 0,1 1 0,0-1 1,0 1-1,1-1 0,1 1 0,4-8 4,-7 15-107,0 0 0,0 0 0,0 0 0,1 0 0,-1 0 0,1 0 0,-1 1 0,1-1 0,-1 1 0,1 0 1,0-1-1,0 1 0,0 1 0,0-1 0,0 0 0,0 1 0,0-1 0,0 1 0,0 0 0,0 0 0,2 0 107,11 2-1457,1 0 1,-1 0-1,12 5 1457,7 0-3206,4-3-1887,-2-2-185</inkml:trace>
  <inkml:trace contextRef="#ctx0" brushRef="#br1" timeOffset="131907.61">29459 10088 4089,'37'-1'1511,"4"0"334,-6-6 2450,-38 7 2782,-6 0-3402,-32 5-1680,-2 6-999,1 2 0,-13 8-996,39-15 220,0 2 0,0 0 0,0 0 0,1 2 0,1 0 0,-1 0 0,-11 13-220,24-22 15,0 1-1,1 0 0,-1 0 0,0 0 1,0 0-1,1 1 0,0-1 0,-1 0 1,1 1-1,0-1 0,0 1 0,0-1 1,0 1-1,1 0 0,-1-1 1,1 1-1,-1 0 0,1-1 0,0 1 1,0 0-1,0 0 0,1-1 0,-1 3-14,1-4 3,0 1 1,0 0-1,0 0 0,1-1 0,-1 1 0,0 0 0,0-1 0,1 1 0,-1-1 0,1 0 0,0 0 0,-1 1 0,1-1 1,0 0-1,0 0 0,-1 0 0,1-1 0,0 1 0,0 0 0,0-1 0,0 1 0,0-1 0,0 0 0,0 0 0,0 1 1,0-1-1,0-1 0,0 1 0,2 0-3,11-2 15,-1 0 1,0 0-1,0-2 0,-1 1 1,1-2-1,-1 0 1,13-6-16,-18 7 24,1-1 1,-1 0 0,0 0-1,0 0 1,0-1 0,-1 0-1,0-1 1,0 1 0,-1-1-1,0-1 1,0 1 0,1-3-25,-1-2 242,-7 15-44,0 0-190,1 0 0,0 0 1,-1 0-1,2 0 0,-1 0 0,0 0 0,1 0 1,-1 0-1,1 0 0,0 0 0,0 0 0,0 0 1,0 0-9,2 3-10,0 1 1,0-1-1,1 0 1,0-1-1,0 1 1,0-1-1,1 0 1,-1 0-1,1 0 1,0 0-1,4 1 10,-6-4-79,0 0-1,0 0 1,1 0-1,-1-1 0,1 0 1,-1 1-1,1-1 0,-1-1 1,1 1-1,0 0 1,0-1-1,-1 0 0,1 0 1,0 0-1,0 0 0,-1-1 1,1 1-1,0-1 1,-1 0-1,1 0 0,-1 0 1,1-1-1,-1 1 1,3-2 79,19-13-4317,-1-3 705</inkml:trace>
  <inkml:trace contextRef="#ctx0" brushRef="#br1" timeOffset="132317.15">29764 10170 6657,'51'-102'4481,"-53"93"-320,-3 8-992,5 8-1209,-2-7-303,1 1-665,-1 15-144,-2 11-320,-4 46-112,6-43-216,4 3-72,5-5 72,1 0 56,-2-9-176,9-6 1425,2-13-6570,2-13 2352</inkml:trace>
  <inkml:trace contextRef="#ctx0" brushRef="#br1" timeOffset="132318.15">29795 9902 8802,'-27'-37'3145,"7"6"407,3 17-2423,6 5-409,12 8-64,5 4-976,4 8-3233,4-8 1096</inkml:trace>
  <inkml:trace contextRef="#ctx0" brushRef="#br1" timeOffset="134097.21">30004 10007 6289,'-4'5'864,"0"1"-1,0 0 1,0 1-1,0-1 1,1 0-1,0 1 0,1 0 1,-1 0-1,1 0 1,1 0-1,-1 0 1,1 0-1,0 6-863,0 15 1975,1-1 0,1 1-1,1 0-1974,-1-20 674,-1-8-630,0 1 0,0-1 0,0 0 0,0 0 0,0 1 1,0-1-1,1 0 0,-1 0 0,0 1 0,0-1 0,0 0 0,0 0 0,0 1 0,0-1 1,0 0-1,0 0 0,-1 1 0,1-1 0,0 0 0,0 0 0,0 1 0,0-1 1,0 0-1,0 0 0,0 0 0,-1 1 0,1-1 0,0 0 0,0 0 0,0 0 0,0 1 1,-1-1-1,1 0 0,0 0 0,0 0 0,0 0 0,-1 0 0,1 0 0,0 1 1,0-1-1,-1 0 0,1 0 0,0 0 0,0 0 0,-1 0 0,1 0 0,0 0 0,0 0 1,-1 0-1,1 0 0,0 0 0,0 0-44,-1 0 65,1-1 0,0 1 0,-1 0 0,1-1 1,0 1-1,-1 0 0,1 0 0,0-1 0,-1 1 0,1-1 0,0 1 1,0 0-1,0-1 0,-1 1 0,1-1 0,0 1 0,0 0 0,0-1 0,0 1 1,0-1-1,0 1 0,0-1 0,0 1 0,0-1 0,0 1 0,0 0 0,0-1 1,0 1-1,0-1 0,0 1 0,0-1 0,1 1-65,3-11 26,1 1 0,0 0-1,1 0 1,0 0 0,1 0 0,0 1 0,3-3-26,-4 5 12,1-2-9,0 1 0,1 1 0,-1-1 0,2 1 0,-1 1 0,1-1-1,0 2 1,0-1 0,0 1 0,1 0 0,0 1 0,6-2-3,-14 5-2,1 1 0,0-1 1,1 0-1,-1 1 0,0-1 0,0 1 1,0 0-1,0 0 0,0 0 1,0 0-1,0 1 0,0 0 0,0-1 1,0 1-1,0 0 0,0 0 0,0 0 1,0 1-1,0-1 0,-1 1 1,1 0-1,0-1 0,-1 1 0,0 0 1,1 0-1,-1 1 0,0-1 1,0 0-1,0 1 0,-1 0 0,1-1 1,0 1-1,-1 0 0,0 0 0,0-1 1,0 1-1,0 0 0,0 0 1,0 0-1,0 3 2,-1-1 7,1 0 0,-1-1 0,0 1 0,0-1 0,0 1 1,-1 0-1,1-1 0,-1 1 0,0-1 0,-1 1 0,1-1 0,-1 1 0,-1 1-7,-8 39 65,11-43-62,0 1-1,0-1 1,0 0-1,1 0 1,-1 1 0,1-1-1,-1 0 1,1 0-1,0 0 1,0 1-1,0-1 1,0 0 0,0 0-1,1-1 1,-1 1-1,0 0 1,1 0-1,0-1 1,-1 1 0,1 0-1,0-1 1,0 0-1,0 1 1,0-1-1,0 0 1,0 0 0,0 0-1,0-1 1,0 1-1,0 0 1,1-1-1,-1 1 1,0-1-1,1 0-2,6 2 7,0-1 0,0 0 0,0-1 0,0 0 0,0 0 0,0-1 0,8-2-7,6-1 14,0-2 0,-1 0-1,1-2 1,-2 0 0,1-1 0,1-3-14,-16 8 5,0 1 0,-1-1 1,0-1-1,0 1 1,-1-1-1,1 0 1,-1-1-1,0 1 0,0-1 1,0 0-1,-1 0 1,0 0-1,-1-1 0,1 1 1,-1-1-1,0 0 1,-1 0-1,1 0 0,-2-1 1,2-4-6,-3 11 0,0 1 0,0-1 0,0 0 0,0 0 0,0 1 0,0-1 0,0 0 1,0 0-1,0 1 0,0-1 0,-1 0 0,1 0 0,0 1 0,0-1 0,-1 0 0,1 1 0,-1-1 0,1 0 0,0 1 1,-1-1-1,1 1 0,-1-1 0,1 1 0,-1-1 0,0 1 0,1-1 0,-1 1 0,0-1 0,1 1 0,-1 0 0,0-1 1,1 1-1,-1 0 0,0 0 0,0-1 0,1 1 0,-1 0 0,0 0 0,-2 0-1,0 0-1,0 0 1,1 0-1,-1 0 1,0 0-1,0 1 1,1-1-1,-1 1 1,0 0-1,1 0 1,-1 0-1,1 0 1,-2 1 1,-1 0-2,1 1 0,-1-1 0,1 1 0,0 0 0,0 0 0,0 0 0,0 1 0,1-1 0,-1 1 0,1 0 0,0 0 0,0 0 0,0 0 0,1 1 0,-1-1 0,1 1 0,0 0 0,1-1 0,-1 1 0,1 0 0,0 0 0,0 1 2,-1-2 3,1 1 0,1 0 0,-1 0 0,1 0 0,-1 0 0,2-1 1,-1 1-1,0 0 0,1 0 0,0 0 0,0 0 0,0-1 0,1 1 0,0-1 0,0 1 1,0-1-1,0 1 0,0-1 0,1 0 0,0 0 0,0 0 0,0-1 0,0 1 0,1-1 0,0 1 1,-1-1-1,1 0 0,0-1 0,0 1 0,1-1 0,-1 1 0,1-1 0,-1-1 0,1 1 0,-1-1 1,1 1-1,0-1 0,0-1 0,-1 1 0,1-1 0,0 1 0,0-2 0,3 1-3,1-1 11,-1-1 0,0 0 0,0 0-1,0-1 1,0 0 0,0-1 0,-1 1 0,1-1-1,-1-1 1,0 0 0,0 0 0,-1 0-1,5-5-10,14-13 60,-2-2 0,15-19-60,-31 35 10,8-6-17,-8 16-36,-8 35-13,0-23 70,0-7-13,-6 41 5,7-44-3,-1 0-1,1-1 1,0 1-1,0 0 1,0 0-1,0-1 1,1 1-1,-1 0 1,1 0-1,0-1 1,-1 1-1,1-1 1,0 1-1,1 0 1,-1-1-3,1-2 4,-1 1-1,1-1 1,0 0 0,-1 0 0,1-1-1,-1 1 1,1 0 0,-1 0-1,1-1 1,0 1 0,-1-1 0,1 0-1,-1 1 1,0-1 0,1 0-1,-1 0 1,0 0 0,1 0 0,-1 0-1,0 0 1,0 0 0,0 0-1,1-1-3,15-9-2,-7 4 3,-1 0-3,1 1 0,-1 0 1,1 1-1,0 0 0,1 0 0,-1 1 0,1 0 0,0 1 0,0 0 0,6 0 2,-17 3-1,1 0 0,0 0 0,0 0 0,0 0 0,0 0 0,-1 0 1,1 1-1,0-1 0,0 0 0,0 0 0,-1 1 0,1-1 0,0 0 0,0 1 0,-1-1 0,1 1 0,0-1 0,-1 1 0,1-1 0,0 1 0,-1-1 0,1 1 0,-1 0 0,1-1 0,-1 1 0,1 0 0,-1 0 0,0-1 0,1 1 1,2 27-14,2 5 17,-4-32-2,-1 0 0,1 0 0,0 0 0,0 0 0,0-1 0,-1 1 0,1 0 0,0 0 0,0 0-1,0-1 1,0 1 0,0 0 0,1-1 0,-1 1 0,0-1 0,0 1 0,0-1 0,0 0-1,1 0 1,-1 1 0,0-1 0,0 0 0,1 0 0,-1 0 0,0 0 0,0 0 0,2-1-1,3 1 2,0-1 1,1 0 0,-1-1 0,0 0 0,0 0-1,0 0 1,0 0 0,0-1 0,0 0-1,-1 0 1,0-1 0,1 0-3,56-51 28,-62 55-28,21 46-63,-16-35 66,-3-8-2,-1 1 0,1-1 0,-1 0 0,1 0 0,0 1 0,1-1 0,-1-1 0,0 1 0,1 0 0,-1 0-1,1-1 1,0 0 0,0 1 0,0-1-1,-1-1-2,0-1 0,-1 1-1,1 0 1,0-1 0,0 1-1,0-1 1,0 1 0,0-1-1,0 0 1,0 0 0,0 0-1,0 0 1,0 0-1,0-1 1,0 1 0,0 0-1,-1-1 1,1 0 0,0 1-1,0-1 1,0 0 0,-1 0-1,1 0 1,0 0 0,-1 0-1,1 0 1,-1-1 0,1 1-1,-1 0 1,0-1 0,1 1-1,-1-1 1,0 1 0,0-1-1,0 0 1,0 0 2,4-5-165,-1 0 1,0 0-1,0-1 1,0 0-1,-1 0 1,0 0-1,1-6 165,5-30-515,2 0 0,2 2 0,2-1 0,1 2 0,3 0 0,1 1 515,21-41 1282,2-14-1282,13-25 908,-70 235 792,5-42-1405,3 0 0,4 1 0,6 56-295,12 30 373,9 16-373,-25-175 3,0-1 1,1 0-1,-1 0 0,0 1 1,0-1-1,0 0 1,0 0-1,0 1 0,0-1 1,0 0-1,0 0 1,0 1-1,0-1 0,0 0 1,0 0-1,0 1 1,0-1-1,0 0 0,0 1 1,0-1-1,0 0 1,0 0-1,0 1 0,-1-1 1,1 0-1,0 0 1,0 0-1,0 1 0,0-1 1,0 0-1,-1 0 0,1 0 1,0 1-1,0-1 1,0 0-1,-1 0 0,1 0 1,0 0-1,0 0 1,-1 0-1,1 1 0,0-1 1,0 0-1,-1 0 1,1 0-1,0 0 0,0 0 1,-1 0-1,1 0 1,0 0-1,0 0 0,-1 0 1,1 0-1,0 0 1,0 0-1,-1 0 0,1 0 1,0-1-1,0 1 1,-1 0-1,1 0 0,0 0 1,0 0-1,-1 0-3,-26-19-1,-36-42-254,55 53 220,-87-78-303,61 57 300,1-1 0,1-1 0,2-2 0,-23-32 38,50 61 30,0-1 1,1 1-1,-1-1 1,1 0-1,0 0 1,0 0-1,0 0 0,1 0 1,-1 0-1,1-1 1,1 0-31,0 5 23,0-1 1,0 0 0,0 0-1,0 1 1,1-1-1,-1 0 1,1 0-1,-1 1 1,1-1-1,0 1 1,0-1-1,-1 0 1,1 1 0,0-1-1,0 1 1,1 0-1,-1-1 1,0 1-1,0 0 1,1 0-1,-1 0 1,1 0-1,-1 0 1,1 0 0,-1 0-1,1 0 1,-1 1-1,1-1 1,0 1-1,0-1 1,-1 1-1,1-1 1,0 1-24,27-5 173,0 1 1,1 1-1,-1 2 0,0 1 1,26 4-174,13-2 146,173 0 425,-27 0-1094,-73 2-4895,-93-4 756</inkml:trace>
  <inkml:trace contextRef="#ctx0" brushRef="#br2" timeOffset="139812.33">26191 11512 9218,'74'-96'3814,"-55"66"-682,-17 27-2644,-1 0 0,1 0 0,0 0 1,0 1-1,0-1 0,0 0 0,0 1 0,1-1 1,-1 1-1,1 0 0,1-1-488,10 7 1798,2 19-956,-3 4-357,-2 1 0,-1 1 0,-2 0 0,0 0 0,-2 0 0,-2 1-1,1 19-484,-1-24 178,8 67 276,-4 1 1,-3-1-1,-9 90-454,4-170 31,-2-1 1,1 1-1,-2-1 1,1 0-1,-2 0 1,1 0-1,-1 0 1,-1 0-1,0-1 1,-1 0-1,0 0 1,0 0-1,-1-1 1,0 0-1,-1 0 1,0 0 0,0-1-1,-1-1 1,0 0-1,0 0 1,-1 0-1,0-1 1,0-1-1,-10 5-31,1-1 73,0-1 0,-1-1 1,1 0-1,-1-2 0,-10 2-73,24-6-2,0 0 1,0-1-1,0 1 1,0-1-1,0 0 0,0 0 1,0-1-1,0 0 0,0 0 1,0-1-1,0 1 0,0-1 1,1 0-1,-1-1 1,1 0-1,-1 1 0,1-2 1,0 1-1,0-1 0,-1-1 2,3 3-431,1 0 0,1-1-1,-1 1 1,0-1 0,1 1-1,-1-1 1,1 1 0,0-1-1,0 0 1,0 0-1,0 0 1,0 0 0,0 0-1,1 0 1,0 0 0,-1 0-1,1 0 1,0 0 0,1 0-1,-1 0 1,0 0-1,1 0 432,8-41-6433</inkml:trace>
  <inkml:trace contextRef="#ctx0" brushRef="#br2" timeOffset="140162.87">26181 11377 11314,'-15'-68'3921,"-11"0"888,-5 42-3312,-1-17 167,12 11-704,4 8-344,10 12-432,11 10 144,7 11-224,11 12 128,7 3-5233,4 13 1649</inkml:trace>
  <inkml:trace contextRef="#ctx0" brushRef="#br2" timeOffset="140876.32">26534 11594 12163,'-34'-2'6514,"35"-3"-3124,19-3-2987,-10 5-323,18-7 82,1-1 1,13-8-163,-36 16 5,0 0 0,-1 0 0,1 0-1,-1-1 1,0 0 0,0 0 0,0 0 0,0-1 0,-1 1-1,0-1 1,0 0 0,0 0 0,-1-1 0,0 1 0,1-1-5,-4 4 30,1 0 0,-1 1 0,1-1 0,-1 0 0,0 1 0,0-1 0,0 0 0,0 0 0,0 1 0,0-1 0,0 0 0,0 1 0,-1-1 0,1 0 0,-1 1 0,1-1 0,-1 0 0,0 1 0,1-1 0,-1 1 0,0-1 0,0 1 0,0 0 1,0-1-1,0 1 0,-1 0 0,1 0 0,0 0 0,-1 0 0,1 0 0,0 0 0,-1 0 0,1 0 0,-1 0 0,1 1 0,-1-1 0,0 1 0,1-1 0,-1 1 0,0-1 0,1 1 0,-1 0 0,-1 0-30,-3-1 142,1 0-1,-1 0 1,0 1-1,1 0 1,-1 0-1,0 0 1,1 0-1,-1 1 1,0 0-1,1 1 1,-1-1-1,1 1 1,-1 0-142,2 1 77,0-1-1,1 0 1,-1 1-1,1 0 1,0 0 0,0 0-1,0 0 1,0 1-1,0-1 1,1 1 0,0 0-1,-1-1 1,1 1 0,1 0-1,-1 0 1,0 2-77,0 3 115,-1 0 0,2 0 0,-1 0 0,1 1 0,1-1 0,0 0 0,0 0 1,1 1-116,1 9 136,1 1 0,0-1 1,2 0-1,0 0 1,2-1-1,0 1 1,3 5-137,-7-19 19,-1 0 0,1 0 0,1 0 0,-1 0-1,0 0 1,1-1 0,0 1 0,0-1 0,1 0 0,-1 0 0,1-1 0,0 1 0,0-1 0,0 0 0,0 0-1,0-1 1,1 0 0,-1 1 0,1-2 0,-1 1 0,1-1 0,0 0 0,0 0 0,0 0 0,0-1-19,3 0-174,0-1 0,-1 0 0,1-1 1,-1 0-1,0 0 0,1 0 0,-1-1 1,0-1-1,-1 1 0,1-1 0,0 0 1,-1-1-1,0 0 0,0 0 0,-1-1 1,6-5 173,4-5-1743,0-1 0,-2 0 0,0-1 0,-1-1 0,0 0 0,-2-1 1,3-7 1742,-9 16-166,-1 0 0,0-1 0,0 1 0,-2-1 0,1 0 1,0-10 165,-3 13 890,1 0 1,-2 1-1,1-1 1,-1 0 0,-1 1-1,1-1 1,-1 1-1,-1-1 1,-3-7-891,3 14 5062,4 16-3781,8 29-1051,-7-36-184,3 11 115,1 0 0,1-1 0,0 1 0,8 12-161,-12-26 35,0 1-1,0-1 1,1 0-1,-1 0 1,1 0-1,0 0 1,0 0-1,0-1 1,3 2-35,-5-3 10,1-1 0,-1 0 0,1 0-1,-1 0 1,1 0 0,-1 0 0,1-1 0,0 1 0,-1-1 0,1 1 0,0-1-1,-1 0 1,1 0 0,0-1 0,-1 1 0,1 0 0,0-1 0,-1 0 0,2 0-10,1-1 18,0 0 0,1-1 0,-2 0 1,1 0-1,0-1 0,-1 1 0,1-1 1,-1 0-1,0 0 0,0 0 0,-1-1 1,1 1-1,-1-1 0,0 0 0,0 0 1,-1 0-1,1 0 0,-1-1 0,0 0-18,5-15 33,0 0-1,-1-1 0,-2 0 1,0-2-33,-2 2 6,-1 60 100,0-26-57,0 1 0,1-1-1,1 0 1,-1 0 0,2-1 0,0 1 0,0-1 0,1 1 0,1-1 0,0-1 0,0 1 0,1-1-1,0 0 1,1 0 0,3 2-49,2-1-1,-8-7 1,0 1 0,0-1 0,0 1-1,0 0 1,-1 1 0,0-1 0,0 1 0,3 5 0,-2-7-4740,2-2 550</inkml:trace>
  <inkml:trace contextRef="#ctx0" brushRef="#br2" timeOffset="141469.64">27889 11349 11939,'-3'-1'6800,"2"11"-2619,7 33-1285,15 51-2204,10 3 291,-14-43 440,9 44-1423,-14-122 1016,-1-20-496,1 2-1,9-19-519,-13 42 35,0 0-1,1 1 1,1 1-1,0-1 1,1 2-1,9-10-34,-18 24 3,0-1 0,0 1 1,0 0-1,0 0 0,0 0 0,1 1 1,-1-1-1,1 0 0,-1 1 0,1 0 0,0 0 1,0-1-1,-1 2 0,1-1 0,0 0 1,0 0-1,0 1 0,0 0 0,0-1 0,0 1 1,0 0-1,0 1 0,0-1 0,0 0-3,30 13-1211,-3 8-3879,-10-1 854</inkml:trace>
  <inkml:trace contextRef="#ctx0" brushRef="#br2" timeOffset="141925.42">28630 11502 8634,'-1'-5'1593,"-1"0"1,0 0-1,0 1 1,0-1-1,-1 1 0,0-1 1,1 1-1,-4-4-1593,4 7 241,0 0-1,-1 0 1,1-1-1,0 1 1,0 0-1,0 1 1,-1-1 0,1 0-1,0 1 1,-1-1-1,1 1 1,0 0-1,-1 0 1,1 0-1,-1 0 1,1 0 0,0 0-1,-1 1 1,1-1-1,-1 1-240,-13 2 237,0 0 0,0 1 0,0 1 0,1 1 0,-1 0 0,1 1 0,1 0 0,-1 1 0,1 1 0,1 1 0,0 0 0,0 0 0,1 1 0,-9 10-237,20-20 3,0 0 0,0 0 0,0 0-1,1 0 1,-1 0 0,0 0 0,0 0 0,1 0-1,-1 1 1,1-1 0,-1 0 0,1 0-1,0 0 1,-1 1 0,1-1 0,0 0 0,0 0-1,0 1 1,0-1 0,0 0 0,0 1-1,0-1 1,0 0 0,0 0 0,1 1 0,-1-1-1,1 0 1,-1 0 0,1 0-3,0 1 2,1-1-1,-1 1 1,1-1 0,0 1-1,0-1 1,0 0 0,-1 0-1,1 0 1,0 0 0,0-1-1,1 1 1,-1 0 0,0-1-1,0 1 1,2-1-2,6 2 4,1-1 0,0-1-1,0 0 1,0 0 0,-1-1-1,6-1-3,-3-1 19,0 0-1,0-2 0,0 1 0,-1-1 0,1-1 0,-1 0 1,-1-1-1,1-1 0,-1 1 0,0-2 0,0 0-18,-12 10 14,-1 0 0,1 0-1,0 0 1,-1 0 0,1 0 0,0 0-1,0 1 1,0-1 0,0 0-1,0 1 1,0-1 0,1 1 0,-1-1-1,0 1 1,1 0 0,-1-1-1,1 1 1,0-1 0,-1 1-1,1 0 1,0-1 0,0 1 0,0 0-1,0-1 1,0 1 0,1 0-1,-1-1 1,0 1 0,1 0-14,-1 3 63,1 0 1,0 0 0,0 0 0,1 0-1,0 0 1,-1 0 0,1-1-1,1 1 1,-1 0 0,1-1-1,0 0 1,0 0 0,0 0 0,2 2-64,-3-4-115,0 0 1,1 0-1,0 0 1,-1 0 0,1 0-1,0-1 1,0 1-1,0-1 1,0 0 0,0 0-1,2 1 115,-1-1-614,0-1-1,0 1 1,0-1-1,-1 0 1,1 0 0,0 0-1,0-1 1,0 1-1,0-1 1,-1 0-1,4-1 615,25-12-5770</inkml:trace>
  <inkml:trace contextRef="#ctx0" brushRef="#br2" timeOffset="142263.51">28895 10880 10338,'-2'-7'966,"1"0"-141,-1 1 1,1 0-1,-1 0 1,-1 0-1,1 0 1,-1 0-1,0 1 1,0-1-1,0 1 1,-1 0-1,0 0 1,0 0-1,0 0 1,-6-3-826,10 7 73,0 1-1,-1 0 1,1 0 0,-1 0-1,1 0 1,0 0 0,-1 0-1,1 0 1,-1 0 0,1 0-1,-1 0 1,1 0-1,0 0 1,-1 0 0,1 0-1,-1 0 1,1 0 0,-1 0-1,1 0 1,0 0 0,-1 1-1,1-1 1,0 0 0,-1 0-1,1 1 1,0-1 0,-1 0-1,1 0 1,0 1 0,-1-1-1,1 0 1,0 1 0,0-1-1,-1 1-72,-7 18 1215,1 21-146,4 103 2081,8 34-3150,-1-93 338,-2-15-213,3 0 0,3-1 1,3 0-1,3-1 0,19 53-125,-33-118-6,1 0-1,0 0 1,0 0-1,0 0 1,0 0-1,0 0 1,1-1-1,-1 1 1,0 0-1,1-1 1,-1 1-1,2 0 7,-2-1-186,0-1-1,-1 1 1,1-1-1,0 1 0,0-1 1,0 0-1,0 0 1,0 1-1,-1-1 0,1 0 1,0 0-1,0 0 1,0 0-1,0 0 0,0 0 1,0 0-1,0 0 1,-1-1-1,1 1 0,0 0 1,0 0-1,0-1 1,0 1-1,-1 0 0,1-1 1,0 1-1,0-1 1,-1 1-1,1-1 0,0 0 1,-1 1 186,17-19-4462</inkml:trace>
  <inkml:trace contextRef="#ctx0" brushRef="#br2" timeOffset="142613.11">29163 11461 10202,'0'-1'169,"0"1"-1,0 0 0,0-1 1,0 1-1,0 0 0,1-1 1,-1 1-1,0-1 1,0 1-1,0 0 0,0-1 1,0 1-1,0 0 1,0-1-1,-1 1 0,1 0 1,0-1-1,0 1 1,0 0-1,0-1 0,0 1 1,-1 0-1,1-1 0,0 1 1,0 0-1,0-1 1,-1 1-1,1 0 0,0 0 1,0-1-1,-1 1 1,1 0-1,0 0 0,-1-1 1,1 1-1,0 0 0,-1 0 1,1 0-1,0 0 1,-1 0-1,1 0 0,0 0 1,-1-1-1,1 1 1,0 0-1,-1 0 0,1 0 1,-1 0-1,1 1-168,-1-1 226,0 0 0,0 0 0,0 1 0,1-1 0,-1 1 0,0-1 0,0 1 0,0-1 0,1 1 0,-1-1 0,0 1 0,1 0 0,-1-1 0,1 1 0,-1 0 0,0-1 0,1 1 0,0 0 0,-1 0 0,1 0 0,-1 0 0,1 0-226,-2 7 434,0 0-1,0 0 1,1 0-1,1 0 1,-1 1-1,1-1 1,0 0-1,1 0 1,0 0-1,1 2-433,-1-2 84,1 0-1,1 1 0,-1-1 0,1 0 1,1 0-1,-1-1 0,1 1 0,1-1 0,-1 0 1,1 0-1,1 0 0,-1 0 0,1-1 1,0 0-1,2 1-83,-7-7 12,0 1 1,-1-1-1,1 1 0,0-1 1,0 1-1,0-1 1,0 1-1,0-1 0,0 0 1,-1 0-1,1 0 0,0 1 1,0-1-1,0 0 1,0 0-1,0 0 0,0 0 1,0 0-1,0-1 0,0 1 1,0 0-1,0 0 1,0-1-1,0 1 0,0 0 1,0-1-1,-1 1 1,1-1-1,0 1 0,0-1 1,0 0-13,24-26-1548,-14 13-1732,11-8-321</inkml:trace>
  <inkml:trace contextRef="#ctx0" brushRef="#br2" timeOffset="142614.11">29333 11346 7674,'-21'-40'4153,"-2"3"39,4 12-2007,5 9-417,7 11-920,3 5-375,8 2-17,-4-2 1832,2 2-6577,2 2 16,24 22-272</inkml:trace>
  <inkml:trace contextRef="#ctx0" brushRef="#br2" timeOffset="143077.36">29843 11540 11394,'-2'-2'893,"0"1"0,0-1-1,1 1 1,-2-1 0,1 1-1,0 0 1,0 0 0,0 0-1,0 0 1,-1 0 0,1 1-1,-2-1-892,-30 1 4161,-37 20-3851,52-13 578,-5 0-617,0 2 1,1 1 0,0 1 0,-18 12-272,36-20 15,0 0-1,0 0 1,0 1-1,0 0 1,0 0-1,1 0 0,0 0 1,0 1-1,0 0 1,0 0-1,1 0 1,0 0-1,0 0 1,0 1-1,0-1 0,1 1 1,0 0-1,1 0 1,-1 0-1,1 0 1,0 0-1,0 1-14,1-6 1,0 1 0,0-1 0,0 1 0,0-1 0,0 1 1,0-1-1,0 1 0,0-1 0,1 0 0,-1 1 0,0-1 0,1 1 0,0-1 0,-1 0 0,1 1 0,0-1 0,-1 0 0,1 0 0,0 0 0,0 0 0,0 1 0,0-1 0,0 0 1,0 0-1,0-1 0,1 1 0,-1 0 0,0 0 0,0-1 0,1 1 0,-1 0 0,1-1 0,-1 0 0,0 1 0,1-1 0,-1 0 0,1 1 0,-1-1 0,1 0 0,-1 0 0,1 0 1,-1 0-1,0-1 0,1 1 0,-1 0 0,1-1 0,-1 1 0,1-1-1,5-1 10,0 0-1,0 0 1,0-1 0,0 0-1,0-1 1,-1 0 0,1 0-1,4-4-9,3-5 27,-1 0 0,0-1-1,-1-1 1,0 0 0,-1 0-1,-1-1 1,0-1 0,-1 1-1,-1-2 1,-1 1 0,5-18-27,7-30 106,-4-1 1,5-48-107,-12 68 25,-7 42-21,4-19 18,-1-1-1,-1 0 1,-1 0-1,-1 0 1,-1 0-1,-1 0 1,-3-14-22,4 38 2,0 0 0,0 0 0,0 0 0,0 0 1,0 0-1,0 0 0,0 1 0,0-1 0,0 0 0,0 0 0,0 0 0,0 0 0,-1 0 1,1 0-1,0 0 0,0 0 0,0 0 0,0 0 0,0 0 0,0 0 0,0 0 0,0 0 0,0 0 1,-1 0-1,1 0 0,0 0 0,0 0 0,0 0 0,0 0 0,0 0 0,0 0 0,0 0 1,0 0-1,0 0 0,0 0 0,0-1 0,-1 1 0,1 0 0,0 0 0,0 0 0,0 0 1,0 0-1,0 0 0,0 0 0,0 0 0,0 0 0,0 0 0,0 0 0,0 0 0,0-1 0,0 1 1,0 0-1,0 0 0,0 0 0,0 0 0,0 0 0,0 0 0,0 0 0,0 0 0,0 0 1,0 0-1,0-1 0,0 1-2,-5 13 69,-5 30-24,7-29-25,-7 27 28,3 1 0,1 0 0,2 0 0,1 28-48,4-41 54,1-1-1,1 0 1,1 1-1,1-2 1,2 1-1,1-1 1,5 12-54,-10-33-53,-1 0 0,1 0 1,1 0-1,-1-1 1,1 1-1,0-1 0,0 0 1,0 0-1,1-1 1,1 2 52,-1-2-661,-1-1 1,1 1 0,0-1 0,0-1 0,0 1 0,1-1 0,1 1 660,35 9-4279</inkml:trace>
  <inkml:trace contextRef="#ctx0" brushRef="#br2" timeOffset="143437.65">30289 11527 10026,'-2'-4'680,"0"1"-1,0-1 1,0 0-1,-1 1 1,1-1-1,-1 1 1,0 0 0,0 0-1,0 0 1,-1 0-1,1 1 1,-1-1-1,1 1 1,-1 0-1,0 0 1,-2-1-680,-1 1 425,0 0 0,0 0-1,1 1 1,-1-1 0,0 2 0,0-1 0,0 1 0,-1 0-1,1 0 1,-1 1-425,-1 0 122,-1 1 0,0 0-1,1 0 1,-1 1 0,1 0 0,0 0 0,0 1-1,0 1 1,0 0 0,1 0 0,0 0-1,0 1 1,0 0 0,1 1 0,-2 2-122,7-8 11,1 1 0,-1-1 0,1 1 1,0 0-1,0 0 0,-1-1 0,1 1 1,0 0-1,0 0 0,1 0 0,-1 0 1,0 1-1,1-1 0,-1 0 0,1 0 0,0 0 1,0 0-1,-1 1 0,2-1-11,-1 0 4,0-1 1,1 1-1,0-1 0,-1 0 1,1 1-1,0-1 0,0 0 1,0 1-1,0-1 0,0 0 1,0 0-1,0 0 0,0 0 1,0 0-1,1 0 0,-1 0 1,0-1-1,0 1 0,1 0 0,0 0-4,6 2 9,0-1 0,0 0 0,0 0-1,1-1 1,-1 1 0,0-2-1,1 1 1,5-2-9,9 0 53,-1-1-1,23-5-52,-39 6 12,-1 0 0,1 0 0,-1-1 1,0 1-1,0-2 0,0 1 0,0 0 0,0-1 0,0 0 0,-1 0 1,1 0-1,-1-1 0,0 0 0,4-3-12,-8 7 9,1-1 1,-1 1-1,0 0 0,1 0 0,-1-1 1,0 1-1,1 0 0,-1 0 1,0-1-1,1 1 0,-1 0 1,0-1-1,0 1 0,1-1 0,-1 1 1,0 0-1,0-1 0,0 1 1,1-1-1,-1 1 0,0 0 1,0-1-1,0 1 0,0-1 0,0 1 1,0-1-1,0 1 0,0 0 1,0-1-1,0 1 0,0-1 1,0 1-1,0-1 0,-1 1 0,1 0 1,0-1-1,0 1 0,0-1 1,-1 1-1,1 0 0,0-1 1,0 1-1,-1 0 0,1-1 0,0 1 1,-1 0-1,1-1 0,0 1-9,-1 0 18,0 1-1,0-1 1,0 0-1,1 1 1,-1-1 0,0 1-1,1-1 1,-1 1-1,0-1 1,1 1-1,-1 0 1,1-1-1,-1 1 1,1 0-1,-1-1 1,1 1 0,-1 0-1,1 0 1,0-1-1,-1 1 1,1 0-1,0 0 1,0 0-1,-1-1 1,1 1-1,0 0 1,0 0-1,0 1-17,-1 4 10,1 0 0,-1-1 0,1 1-1,1 0 1,-1 0 0,1 0 0,0 0-1,0 0 1,1 0 0,-1 0 0,1-1-1,0 1 1,1-1 0,0 0 0,1 2-10,-3-4-18,1 0-1,0-1 1,1 1 0,-1-1 0,0 0 0,1 0 0,-1 0 0,1 0 0,-1 0 0,1 0 0,0-1-1,0 1 1,0-1 0,0 0 0,0 0 0,0 0 0,0 0 0,0 0 0,1-1 0,-1 1-1,0-1 1,0 0 0,1 0 0,-1 0 0,0-1 0,0 1 0,0-1 0,1 0 0,-1 0 18,26-12-2096,-24 9 822,-1 1 0,1-1 0,-1 0 0,0-1 0,0 1-1,-1-1 1,2-2 1274,11-22-6432</inkml:trace>
  <inkml:trace contextRef="#ctx0" brushRef="#br2" timeOffset="143772.51">30622 10901 9114,'-5'-41'5327,"3"16"-1620,0 29-600,-6 35-1753,-26 220 2186,18-154-2937,3 0 1,6 0-1,4 20-603,3-110 55,2-1 0,0 1 0,0-1 0,2 4-55,-3-14 1,0-1 0,0 1-1,0 0 1,1 0 0,-1 0-1,1-1 1,0 1-1,0 0 1,0-1 0,1 0-1,-1 0 1,1 0 0,0 0-1,0 0 1,0 0-1,0-1 1,2 2-1,-5-4-88,0 0 1,1 0-1,-1 0 1,1 0-1,-1 0 0,0 1 1,1-1-1,-1-1 1,1 1-1,-1 0 0,0 0 1,1 0-1,-1 0 0,1 0 1,-1 0-1,0 0 1,1 0-1,-1-1 0,0 1 1,1 0-1,-1 0 1,0 0-1,1-1 0,-1 1 1,0 0-1,0-1 1,1 1-1,-1 0 0,0-1 1,0 1-1,1 0 0,-1-1 1,0 1-1,0 0 1,0-1-1,0 1 0,0 0 1,1-1-1,-1 1 1,0-1-1,0 1 0,0 0 1,0-1-1,0 1 1,0-1-1,0 1 0,0 0 1,-1-1 87,2 0-428,2-18-3237</inkml:trace>
  <inkml:trace contextRef="#ctx0" brushRef="#br2" timeOffset="144156.19">30386 11452 8426,'-4'-8'1148,"2"4"-33,0 1 0,0-1 0,1 1 0,-1-1 0,1 0 0,0 0 0,0 0-1,1 1 1,-1-2-1115,1 4 139,1 0 0,-1 0 0,0 0-1,1 0 1,-1 0 0,1 0-1,-1 0 1,1 0 0,0 0 0,-1 1-1,1-1 1,0 0 0,0 0 0,0 1-1,-1-1 1,1 1 0,0-1-1,0 0 1,0 1 0,0 0 0,0-1-1,0 1 1,0-1 0,0 1 0,0 0-1,0 0 1,0 0 0,0 0 0,0 0-1,0 0 1,0 0 0,0 0-1,0 0 1,1 0 0,-1 0-139,35 0 403,0 2 0,0 1 1,20 5-404,-25-3-377,0-1-1,0-2 1,1-1 0,-1-1 0,7-2 377,-31 1-461,30-4-2449,-21-3-2624,-35 51 9782,9-16-2547,2 1 0,-4 23-1701,11-47 86,0-1 1,0 0-1,1 1 1,0-1-1,0 0 1,0 1-1,0-1 1,0 1-1,1-1 1,-1 0-1,1 1 1,0-1-1,0 0 1,0 0-1,1 1 1,-1-1-1,1 0 1,-1-1-1,1 1 1,0 0-1,0 0 1,1-1-1,-1 1 1,0-1-1,1 0 1,-1 1 0,1-1-1,0 0 1,0-1-1,1 1-86,-1 0-322,1 0 0,0-1 0,0 0 0,0 0 0,0 0 0,0 0 0,0-1-1,0 1 1,0-1 0,1 0 0,-1 0 0,0-1 0,0 1 0,0-1 0,0 0 0,3-1 322,21-8-3812</inkml:trace>
  <inkml:trace contextRef="#ctx0" brushRef="#br2" timeOffset="144516.78">30969 11322 9658,'-9'-39'3945,"-7"18"368,-2 4-2353,3 12-960,4-3-271,10 13-561,8 0 48,7 5-48,4 6-4537,4 2 16,-5 8-1488</inkml:trace>
  <inkml:trace contextRef="#ctx0" brushRef="#br2" timeOffset="144860.24">31236 11437 8906,'-21'6'7442,"1"10"-3660,-17 28-1926,15-16-361,12-19-1093,-2 4 125,-1 0 0,2 1 1,0 0-1,-5 10-527,14-22 49,1 0 0,-1 1-1,1-1 1,-1 1-1,1 0 1,0-1-1,0 1 1,0 0 0,0 0-1,1-1 1,-1 1-1,1 0 1,0 0 0,0 0-1,0 0 1,0 0-1,0 0 1,0 0-1,1 0 1,-1-1 0,1 1-1,0 0 1,0 0-1,0 0 1,1-1 0,-1 1-1,0-1 1,1 1-1,0-1 1,0 1-49,0-1 15,-1 0 1,1-1-1,0 1 1,0-1-1,0 0 1,0 0-1,0 1 1,0-1-1,0-1 1,0 1-1,0 0 1,0 0-1,0-1 1,1 1-1,-1-1 1,0 0 0,0 0-1,1 0 1,-1 0-1,2 0-15,1-1 19,-1 0 1,1 0-1,0 0 0,-1-1 1,1 0-1,-1 0 0,0 0 1,1 0-1,-1-1 0,0 0-19,5-3 42,0-1 0,-1 0 0,0-1 0,0 0 0,-1 0 0,0 0 0,0-1 0,3-6-42,-7 9 17,0 0 1,-1 0 0,1 0-1,-1 0 1,-1-1 0,1 1-1,-1 0 1,0-1-1,-1 1 1,1-1 0,-1 0-1,-1 1 1,1-1 0,-1 1-1,0-1 1,-1 1 0,1 0-1,-1 0 1,-1-1 0,1 1-1,-1 0 1,0 1-1,0-1 1,-1 0 0,1 1-1,-1 0 1,-1 0 0,1 0-1,-1 0 1,0 1 0,0 0-1,0 0 1,0 0 0,-1 1-1,-5-4-17,11 7-21,0 0 0,-1 0 0,1 0 0,0-1 0,0 1 0,-1 0-1,1 0 1,0 0 0,-1-1 0,1 1 0,0 0 0,-1 0 0,1 0 0,0 0 0,-1 0-1,1 0 1,0 0 0,-1 0 0,1 0 0,0 0 0,-1 0 0,1 0 0,-1 0 0,1 0-1,0 0 1,-1 0 0,1 1 0,0-1 0,0 0 0,-1 0 0,1 0 0,0 0 0,-1 1-1,1-1 1,0 0 0,0 0 0,-1 1 0,1-1 0,0 0 0,0 0 0,-1 1 0,1-1 0,0 0-1,0 1 1,0-1 0,0 0 0,0 1 0,0-1 0,-1 0 0,1 1 0,0-1 0,0 0 21,3 4-4166,3 0-3967,9 5 2081</inkml:trace>
  <inkml:trace contextRef="#ctx0" brushRef="#br2" timeOffset="145246.63">31278 11448 3833,'112'16'2536,"-109"-16"-2283,-1 0 0,1 0 0,0 1 0,-1 0 0,1-1-1,0 1 1,-1 0 0,1 0 0,-1 0 0,1 1 0,-1-1-1,0 0 1,0 1 0,1 0 0,-1-1 0,0 1 0,0 0-1,0 0 1,-1 0 0,1 0 0,-1 1 0,1-1 0,-1 0 0,1 1-1,-1-1 1,0 1 0,0-1 0,-1 1 0,1 0 0,0-1-1,-1 1 1,1 0 0,-1-1 0,0 1 0,0 0 0,0 0-1,-1-1 1,1 3-253,-3 7 1108,0 1 0,0-1-1,-1-1 1,-1 1-1,0 0 1,-6 10-1108,7-14 995,26-26 3381,34-11-4715,-45 24 707,23-13-261,55-25 23,-82 40-118,1 0-1,-1 1 1,1 0-1,-1 1 1,1-1-1,0 2 1,0-1-1,-1 1 1,1 0-1,4 1-11,-6 0 15,-1 0-1,1 1 1,-1-1-1,0 1 1,1 1-1,-1-1 1,0 1-1,-1 0 1,1 0-1,0 0 0,-1 1 1,0-1-1,0 1 1,0 0-1,0 0 1,0 1-1,-1-1 1,0 1-1,0 0 1,0 0-1,-1 0 1,2 4-15,5 14 177,-1-1 1,-2 2 0,0-1 0,2 19-178,-1-6 352,-6-30-248,1-1 0,-1 1 0,1-1 0,1 0 0,-1 0 0,1 0 0,0 0 0,0 0 0,0-1-1,1 1 1,1 1-104,11 14 299,-52-35-6810,-38-26 1251</inkml:trace>
  <inkml:trace contextRef="#ctx0" brushRef="#br3" timeOffset="161306.47">22731 10239 10714,'-13'-16'9969,"14"7"-6882,32-1-4213,-19 7 1791,16-1-646,-4 1 0,0-1 1,-1-2-1,2-1-19,-22 6 12,-1 0 0,1 0 0,-1-1 0,1 0-1,-1 0 1,0 0 0,0 0 0,0-1 0,0 1 0,-1-1 0,1 0 0,-1 0-1,1 0 1,-1-1 0,0 1 0,-1-1 0,1 0 0,0 0 0,1-3-12,-3 4 15,0 1 1,-1-1-1,1 1 1,-1-1 0,0 1-1,1-1 1,-1 1-1,0-1 1,0 0 0,-1 1-1,1-1 1,0 1-1,-1-1 1,0 1-1,1-1 1,-1 1 0,0 0-1,0-1 1,-1 1-1,0-1-15,0-1 12,-1 0 0,0 1 0,-1-1 0,1 1 0,-1 0 0,1 0 0,-1 0 0,0 1 0,0-1 0,0 1 0,-2-1-12,-1 0 7,0 0 0,0 0 0,-1 1 1,1 0-1,-1 0 0,1 1 0,-1 0 0,0 0 0,1 1 0,-1 0 0,0 0 0,0 1 0,1 0 0,-2 0-7,2 1 25,0 1-1,1-1 0,-1 2 1,0-1-1,1 1 0,0-1 1,0 2-1,0-1 0,0 1 0,1 0 1,0 0-1,0 0 0,0 1 1,1 0-1,-1 0-24,-1 4 70,1-1 0,0 1 0,0 0 1,1 0-1,1 1 0,0-1 0,0 1 0,1 0 0,-1 9-70,1-4 94,2 0 0,-1-1 0,2 1 0,0 0 0,1 0 0,1 0 0,0-1 0,1 0 0,0 1 0,2-1 0,-1-1 0,2 1 0,0-1 0,3 2-94,-7-10 50,1-1 1,0 0-1,1-1 0,-1 1 1,1-1-1,0 0 1,0 0-1,0 0 1,1-1-1,-1 0 0,1 0 1,0 0-1,0-1 1,0 0-1,0 0 1,0 0-1,0-1 1,1 0-1,-1 0 0,0 0 1,4-1-51,3 0-174,1 0 0,-1-2 0,1 1 0,-1-1 0,7-3 174,35-12-3997,-12-1 111</inkml:trace>
  <inkml:trace contextRef="#ctx0" brushRef="#br3" timeOffset="161707.78">23189 10201 8594,'-8'-2'1051,"8"1"-695,-1 1-1,0-1 1,1 1 0,-1 0-1,0-1 1,1 1-1,-1 0 1,0 0 0,0-1-1,1 1 1,-1 0-1,0 0 1,0 0 0,1 0-1,-1 0 1,0 0-1,0 0 1,1 0 0,-1 1-1,0-1 1,0 0-1,1 0 1,-1 0 0,0 1-1,0-1-355,1 11 3452,5 11-3326,-3-14-61,55 247 2036,-50-226-1614,-3-26 570,-3-21 885,-1 3-1809,0-26 172,2-1 0,4-23-305,-5 56 11,0-1-1,1 1 1,0-1-1,1 1 0,0 0 1,1 0-1,0 0 1,0 0-1,0 1 0,1 0 1,1-1-1,-1 2 1,1-1-1,1 0-10,-4 6-100,0 0-1,0 0 1,-1 0 0,1 1 0,0-1-1,0 1 1,1-1 0,-1 1-1,0 0 1,0 1 0,1-1-1,-1 0 1,0 1 0,1 0-1,-1 0 1,0 0 0,2 0 100,56 12-7911,-59-11 7193,19 5-4007</inkml:trace>
  <inkml:trace contextRef="#ctx0" brushRef="#br3" timeOffset="162070.48">23520 10284 4849,'49'85'3331,"-47"-80"-2849,0 0-1,0 0 1,-1 0-1,0 0 1,0 0-1,-1 0 1,1 1-1,-1-1 0,0 0 1,0 0-1,-1 0 1,0 1-1,0-1 1,0 0-1,0 0 1,-1 0-1,0 2-481,-3 10 1184,1-3-225,-14 49 3393,15-64 248,-1-11-3434,0-18-1079,4 10 52,1 0 0,0 0 0,2 0 0,0 0 0,1 0 0,1 0 0,1 1 0,7-15-139,-10 27 6,0 1 1,0 0-1,0 0 1,1 0 0,0 0-1,0 0 1,1 1-1,-1 0 1,1 0-1,0 0 1,1 1-1,-1-1 1,1 1-1,0 1 1,0-1-1,0 1 1,0 0-1,1 0 1,-1 1 0,1 0-1,0 0 1,0 0-1,0 1 1,-1 0-1,1 0 1,0 1-1,0 0 1,2 0-7,3 2-233,0-1 0,0 2 0,0-1 0,0 2 0,-1-1 0,5 3 233,39 18-5742,-51-21 4801,22 8-3638</inkml:trace>
  <inkml:trace contextRef="#ctx0" brushRef="#br3" timeOffset="162802.62">23954 10304 5057,'37'23'3665,"-24"-28"1573,8-17-1862,-15 15-2427,14-10 263,-15 13-964,0 0 0,0 0-1,0-1 1,0 0-1,-1 1 1,0-1-1,0-1 1,0 1 0,0-1-1,-1 1 1,2-6-248,-4 10 63,-1 0 0,0 0 0,0 0 0,0 0 1,-1 0-1,1 0 0,0 0 0,0 0 0,0 0 0,-1 0 1,1 0-1,-1 0 0,1 0 0,0 0 0,-1 1 0,0-1 1,1 0-1,-1 0 0,1 1 0,-1-1 0,0 0 0,0 1 1,1-1-1,-1 0 0,0 1 0,0-1 0,0 1 0,0-1 1,1 1-1,-1 0 0,0-1 0,0 1 0,0 0 0,0 0 0,0 0 1,0 0-1,0 0-63,-39-5 1170,29 5-1038,1 1-1,0 1 1,-1 0-1,1 0 1,0 1-1,0 0 1,1 1 0,-1 0-1,1 1 1,-1 0-1,1 0 1,1 1-1,-1 0 1,1 1-1,0-1 1,1 2 0,-6 6-132,8-9 12,0 1 0,1-1 1,0 1-1,1 0 0,-1 1 0,1-1 1,0 1-1,1-1 0,-1 1 1,2 0-1,-1 0 0,1 0 1,0 0-1,0 0 0,0 0 1,1 1-1,0-1 0,1 0 1,0 0-1,0 0 0,0 0 0,1 0 1,0 0-1,1 0 0,-1-1 1,2 3-13,-1-3 6,0-1 1,0 0 0,1 0 0,-1 0 0,1 0-1,0-1 1,1 1 0,-1-1 0,1 0-1,0 0 1,-1-1 0,2 1 0,-1-1 0,0-1-1,1 1-6,3 1 14,1 0 0,-1-1 0,1-1 0,0 0 0,0 0 0,0 0 0,0-2 0,0 1 0,1-1-14,3 0 18,0-1-1,0-1 1,-1 0-1,1 0 1,0-2-1,-1 0 1,0 0-1,0-1 1,0-1-1,0 0 0,-1 0 1,0-2-1,3-2-17,-8 5 6,0-1 0,0 0-1,-1 0 1,0 0-1,0-1 1,-1 0 0,0 0-1,0 0 1,0-1-1,-1 1 1,0-1-1,-1 0 1,0-1 0,0 1-1,-1 0 1,0-1-1,0 1 1,-1-1-1,0 0 1,-1 0 0,1 1-1,-2-3-5,0-2 8,2 20-30,1 32 28,0-27 2,0-1 0,0 0-1,1 0 1,1 0 0,0 0 0,0 0-1,1-1 1,2 2-8,-6-9 4,1 0 0,-1 0 0,1 0 0,0 0 0,0 0 0,1-1 0,-1 1 0,0-1 0,1 0 0,-1 0 0,1 0-1,0 0 1,0 0 0,0 0 0,0-1 0,0 1 0,0-1 0,0 0 0,0 0 0,0 0 0,1 0 0,-1-1 0,0 1 0,1-1 0,-1 0 0,0 0 0,1 0 0,-1-1-1,0 1 1,1-1 0,-1 1 0,0-1 0,3-1-4,2-2-124,0-1 0,0 1 0,-1-1 0,0-1-1,0 1 1,0-1 0,-1-1 0,0 1 0,0-1 0,-1 0-1,1 0 1,-1-1 0,-1 1 0,1-2 124,2-3-84,-1-1 0,0 0 0,0 0 0,-2-1 0,1 0 0,-2 1 0,0-2 0,1-4 84,-5-1 69,1 19-59,0 1 1,0 0 0,0 0-1,1 0 1,-1-1-1,0 1 1,0 0 0,0 0-1,0-1 1,0 1-1,0 0 1,0-1 0,0 1-1,0 0 1,0 0-1,0-1 1,0 1 0,0 0-1,0 0 1,0-1-1,-1 1 1,1 0 0,0 0-1,0 0 1,0-1-1,0 1 1,0 0 0,-1 0-1,1-1 1,0 1-1,0 0 1,0 0 0,0 0-1,-1 0 1,1-1-1,0 1 1,0 0 0,-1 0-1,1 0 1,0 0-1,0 0 1,-1 0 0,1 0-1,0 0 1,0 0-1,-1 0 1,1 0 0,0 0-1,0 0 1,-1 0-1,1 0 1,0 0-1,0 0 1,-1 0 0,1 0-1,0 0 1,0 0-1,-1 0 1,1 0 0,0 0-1,0 1 1,-1-1-1,1 0-9,-1 3 20,0-1 0,1 1 0,-1 0 0,1 0 0,0 0 0,0 0 0,-1-1 1,2 1-1,-1 0 0,0 0 0,1 0 0,0 1-21,0 9 36,-1-11-36,2 25 53,1-1 0,2 0-1,0 1-52,-3-21 39,-1 1 0,1-1-1,0 1 1,1-1-1,-1 0 1,1 0 0,0 0-1,1 0 1,0-1-1,-1 1 1,2-1 0,-1 0-1,1 0 1,0 0-1,0-1 1,0 1-39,-3-4-213,0 0 0,-1 0 0,1-1 0,0 1-1,0 0 1,0-1 0,0 0 0,0 1 0,0-1 0,-1 0 0,1 0 0,0 0-1,0 0 1,0 0 0,0 0 0,0 0 0,0-1 0,0 1 0,0-1 0,-1 0-1,3 0 214,18-9-3822</inkml:trace>
  <inkml:trace contextRef="#ctx0" brushRef="#br3" timeOffset="163275.17">24912 10252 8458,'0'-1'263,"0"1"-1,1-1 1,-1 0 0,0 1 0,1-1 0,-1 0 0,0 1-1,0-1 1,0 0 0,0 0 0,0 1 0,0-1 0,0 0-1,0 1 1,0-1 0,0 0 0,0 0 0,0 1 0,0-1-1,-1 0 1,1 1 0,0-1 0,0 0 0,-1 1 0,1-1-1,-1 0 1,1 1 0,0-1 0,-1 1 0,1-1 0,-1 1-1,1-1 1,-1 1 0,0-1 0,1 1 0,-1-1 0,1 1-1,-1 0 1,0 0 0,0-1-263,0 1 119,1 0 0,-1 0 0,0 0-1,0 0 1,0 1 0,0-1 0,1 0 0,-1 0 0,0 0-1,0 1 1,1-1 0,-1 1 0,0-1 0,0 0 0,1 1-1,-1-1 1,0 1 0,1 0 0,-1-1 0,1 1 0,-1-1-1,1 1 1,-1 0 0,1 0 0,-1-1 0,1 1 0,0 0-1,-1 0 1,1-1 0,0 1 0,0 0 0,-1 0 0,1 0-1,0-1 1,0 2-119,-2 19 728,0 0-1,1 1 1,2 0-1,2 19-727,0 36 731,-5-51-966,0 18 2080,2-44-1828,0 0 1,0 0 0,0 0 0,0 0 0,0 0 0,0 0 0,0 0 0,0-1 0,1 1 0,-1 0-1,0 0 1,0 0 0,0 0 0,0 0 0,0 0 0,0 0 0,0 0 0,0 0 0,0 0-1,0 0 1,1-1 0,-1 1 0,0 0 0,0 0 0,0 0 0,0 0 0,0 0 0,0 0 0,0 0-1,1 0 1,-1 0 0,0 0 0,0 0 0,0 0 0,0 0 0,0 0 0,0 0 0,0 0-1,1 0 1,-1 0 0,0 0 0,0 0 0,0 0 0,0 1 0,0-1 0,0 0 0,0 0 0,0 0-1,1 0 1,-1 0 0,0 0 0,0 0 0,0 0 0,0 0 0,0 0 0,0 1 0,0-1-1,0 0 1,0 0 0,0 0 0,0 0 0,0 0-18,13-30 667,-10 23-637,14-42 344,2 2 0,2 0 0,22-35-374,-41 79 43,0 0 0,0 0-1,0 0 1,1 1 0,-1-1-1,1 1 1,0 0 0,-1 0-1,1 0 1,0 0-1,0 0 1,0 1 0,0-1-1,1 1 1,-1 0 0,0 0-1,1 0 1,-1 0 0,1 0-43,7 1-509,-1-1-1,0 1 1,1 1 0,-1 0 0,6 1 509,3 1-3050,17 0-1629</inkml:trace>
  <inkml:trace contextRef="#ctx0" brushRef="#br3" timeOffset="164231.38">22691 11867 5457,'-4'-1'8146,"-6"-2"-1252,10 3-6842,0 0 1,0 0 0,0 0 0,0-1-1,0 1 1,0 0 0,-1 0-1,1 0 1,0 0 0,0 0-1,0 0 1,0 0 0,0-1 0,0 1-1,0 0 1,0 0 0,0 0-1,0 0 1,0 0 0,0 0 0,0-1-1,0 1 1,0 0 0,0 0-1,0 0 1,0 0 0,0 0-1,0-1 1,0 1 0,0 0 0,0 0-1,0 0 1,0 0 0,0 0-1,0 0 1,0-1 0,0 1-1,0 0 1,0 0 0,1 0 0,-1 0-1,0 0 1,0 0 0,0 0-1,0 0 1,0 0 0,0-1-1,0 1 1,1 0 0,-1 0 0,0 0-1,0 0 1,0 0 0,0 0-1,0 0 1,0 0 0,1 0-1,-1 0 1,0 0 0,0 0 0,0 0-1,0 0 1,0 0 0,0 0-1,1 0-52,44-20 342,-8 4-131,0-2-1,-1-1 1,19-15-211,-47 29 32,0-1-1,0 1 0,-1-1 0,0-1 0,0 0 1,-1 0-1,0 0 0,0 0 0,-1-1 0,1 0 1,-2 0-1,1-1 0,-1 0 0,-1 1 0,1-1 1,-1 0-1,1-9-31,-3 15 17,-1 0 0,0 0 0,0 0 0,0 0 0,0 0 1,0 0-1,0 0 0,-1 0 0,1 0 0,-1 0 0,0 0 0,0 0 1,0 0-1,0 0 0,-1 1 0,1-1 0,-1 0 0,0 1 0,1-1 1,-1 1-1,0 0 0,-1-1 0,1 1 0,0 0 0,0 1 0,-1-1 1,0 0-1,1 0 0,-1 1 0,0 0 0,1 0 0,-1-1 0,0 1 1,0 1-1,0-1 0,0 0 0,-3 1-17,-2-2 43,0 1-1,-1 1 1,1 0 0,0 0 0,-1 0-1,1 1 1,0 1 0,0-1-1,-1 1 1,1 0 0,1 1 0,-1 0-1,-3 2-42,3 0 31,1 0 1,0 0-1,0 1 0,0 0 0,0 0 0,1 0 0,0 1 0,1 0 1,0 0-1,0 1 0,0-1 0,1 1 0,0 0 0,0 1 0,1-1 0,0 0 1,1 1-1,0 0 0,0 0 0,0 7-31,1-5 24,0 0 1,0-1-1,2 1 0,-1 0 1,1 0-1,1-1 0,0 1 1,0-1-1,1 0 0,1 0 1,-1 0-1,2 0 0,-1 0 1,1-1-1,1 0 0,0 0 1,2 3-25,-2-6 41,0 0 0,1-1 0,-1 1 1,1-1-1,0-1 0,0 1 0,1-1 1,-1-1-1,1 1 0,0-1 1,0-1-1,0 1 0,0-1 0,0-1 1,1 1-1,-1-2 0,1 1 0,-1-1 1,0 0-1,1-1 0,1 0-41,6 0-264,0-2 1,0 0-1,0-1 0,14-5 264,-14 3-1452,-1 0 1,0-1-1,-1-1 1,7-4 1451,17-15-4422</inkml:trace>
  <inkml:trace contextRef="#ctx0" brushRef="#br3" timeOffset="164624.95">23187 11760 5097,'27'-105'3786,"-27"104"-3522,1-1 0,-1 0 0,1 0 0,-1 1 0,0-1 0,0 0 0,0 0 0,0 0 0,0 0 0,-1 1 0,1-1 0,0 0 0,-1 0 0,1 1 0,-1-1 0,0 0 0,0 1 0,1-1 0,-1 0 0,0 1 0,0-1 0,0 1 0,-1 0 0,1-1 0,0 1 0,-1-1-264,1 2 102,0-1 0,1 1 1,-1 0-1,1 0 0,-1 0 1,1-1-1,-1 1 0,1 0 1,-1 0-1,0 0 0,1 0 1,-1 0-1,1 0 0,-1 0 1,0 0-1,1 0 1,-1 0-1,1 1 0,-1-1 1,1 0-1,-1 0 0,1 0 1,-1 1-1,1-1 0,-1 0 1,1 1-1,-1-1 0,1 0 1,-1 1-1,1-1 0,-1 1 1,1-1-1,0 1 1,-1-1-1,1 1 0,0-1 1,-1 1-1,1-1 0,0 1 1,0-1-1,0 1 0,-1-1 1,1 1-1,0-1 0,0 1 1,0 0-1,0-1 0,0 1 1,0-1-1,0 1 1,0 0-1,0-1 0,1 1-102,2 42 969,2 0 0,2 0-1,1-1 1,3 2-969,7 32 538,-7-34-401,0 1 785,-27-82 1548,9 19-2379,0-1-1,2 1 1,1-2-1,0 1 1,2 0 0,0-1-1,2-11-90,0 25 14,1 0-1,0 0 0,0 0 0,1 0 1,0 0-1,0 1 0,1-1 1,0 1-1,1 0 0,3-7-13,-4 10 2,0 0-1,0 0 1,1 0 0,0 0 0,-1 0-1,1 1 1,1 0 0,-1 0-1,0 0 1,1 0 0,0 1 0,-1-1-1,1 1 1,0 0 0,0 1-1,0-1 1,4 1-2,-2 0-136,0 0 1,0 0-1,1 1 0,-1 0 0,0 1 0,1 0 1,-1 0-1,0 0 0,0 1 0,1 0 136,24 9-4706,-9-3 641</inkml:trace>
  <inkml:trace contextRef="#ctx0" brushRef="#br3" timeOffset="164996.59">23558 11741 5721,'74'101'3440,"-73"-99"-3204,0 0 1,0 0 0,0 1 0,0-1 0,-1 0-1,1 1 1,-1-1 0,1 1 0,-1-1-1,0 1 1,0-1 0,0 1 0,0-1 0,-1 0-1,1 1 1,0-1 0,-1 1 0,0-1-1,0 0 1,0 1 0,0-1 0,0 0 0,0 0-1,0 0 1,-1 1 0,1-2 0,-1 1-1,1 0-236,-7 11 1404,0 9 816,1 1 0,1-1 0,0 3-2220,3-8 1199,-1-14 1153,-1-15-409,-2-27-784,6 14-1036,1 0 0,1 0 1,1 0-1,1 1 0,2-1 1,0 1-1,1 0 0,2 0 1,1 0-1,10-21-123,-16 40-12,0 1-1,0-1 0,1 1 1,-1 0-1,1 0 1,0 0-1,0 0 1,1 1-1,-1 0 1,1 0-1,-1 0 1,1 0-1,0 1 0,0-1 1,0 1-1,0 0 1,0 1-1,1 0 1,-1-1-1,1 2 1,-1-1-1,0 1 0,1-1 1,-1 1-1,1 1 1,-1-1-1,1 1 1,0 0 12,-1 0-455,0 1 1,1-1 0,-1 1 0,0 0 0,0 1-1,-1-1 1,1 1 0,0 0 0,-1 0 0,0 0-1,3 3 455,11 11-5906,5 0-457</inkml:trace>
  <inkml:trace contextRef="#ctx0" brushRef="#br3" timeOffset="165781.56">23914 11796 7818,'8'83'3870,"-9"-67"2151,6-29-2580,-2 11-3199,0-1 0,0 1 0,0 0 1,1 0-1,-1 0 0,1 0 0,-1 0 0,1 1 1,0 0-243,20-10 131,-7 3-47,3-1 10,0-1 1,-1-1 0,0 0-1,8-8-94,-23 17 44,-1 0-1,0-1 1,0 1-1,0-1 0,0 0 1,0 0-1,0 0 1,-1 0-1,0 0 0,0 0 1,1-1-1,-2 1 1,1-1-1,0 1 0,-1-1 1,0 0-1,0 0 1,0 0-1,0 0 0,0 1 1,-1-1-1,0 0 1,0 0-1,0 0 0,0 0 1,-1 0-1,1 0 1,-2-2-44,1 3 53,-1-1 1,1 1 0,-1 0 0,0 0 0,0 0-1,-1 0 1,1 1 0,-1-1 0,1 1-1,-1-1 1,0 1 0,0 0 0,0 0 0,0 0-1,0 0 1,0 1 0,-1-1 0,1 1-1,0 0 1,-1 0 0,1 0 0,-1 0 0,1 1-1,-1-1 1,0 1 0,1 0 0,-1 0-1,1 1-53,-5-1 67,0 0-1,1 1 0,-1 0 0,1 0 0,0 0 0,-1 1 1,1 1-1,0-1 0,0 1 0,0 0 0,0 1 0,1 0 1,-1 0-67,0 2 48,0 1 1,0-1 0,0 2-1,1-1 1,1 1 0,-1-1 0,1 1-1,0 1 1,1-1 0,0 1-1,0 0 1,1 0 0,0 0 0,1 0-1,0 1 1,0-1 0,0 9-49,1-12 14,1-1 0,0 1 0,0 0 0,1 0 1,-1 0-1,1 0 0,1-1 0,-1 1 0,1 0 0,0-1 1,0 0-1,0 1 0,1-1 0,0 0 0,0 0 0,0 0 1,1 0-1,-1-1 0,1 0 0,0 1 0,1-1 0,-1-1 0,1 1 1,0-1-1,-1 1 0,2-1 0,-1-1 0,0 1 0,5 1-14,4 1-30,0-1-1,1-1 0,0 0 1,0-1-1,0 0 0,0-2 0,0 1 1,0-2-1,0 0 0,0-1 0,-1 0 1,1-1-1,0-1 0,13-5 31,-21 7-120,0-1-1,0 0 1,0-1-1,0 1 0,0-1 1,-1-1-1,1 1 1,-1-1-1,-1 0 1,1-1-1,-1 1 1,1-1-1,-2 0 1,1 0-1,-1-1 0,0 1 1,0-1-1,0 0 1,-1 0-1,0 0 1,-1-1-1,0 1 1,0-1-1,0 1 1,-1-1-1,0 0 0,-1 0 1,0 1-1,0-8 121,0 9 110,-2-20-296,1 20 666,-1 14 990,0 11-1217,2 0 1,0 0-1,1 0 0,0 0 1,2 0-1,0 0-253,-1-13 54,-1-1 1,1 1-1,-1-1 1,2 0-1,-1 0 1,0 0-1,1 0 0,0 0 1,0-1-1,1 1 1,0 1-55,-2-4 14,1-1 0,-1 1 0,0 0 0,1-1 0,-1 1 0,0-1 0,1 0 0,0 1 0,-1-1 0,1 0 0,0-1 0,-1 1 0,1-1 0,0 1 0,0-1 0,0 0 0,-1 0 0,1 0 0,0 0 0,0 0 0,0-1 0,1 0-14,4-1 24,-1-1-1,1 0 0,-1-1 1,0 0-1,0 0 1,-1 0-1,1-1 0,-1 0 1,0 0-1,0-1 1,0 1-1,-1-1 0,0 0 1,0-1-1,-1 0 1,0 1-1,2-5-23,9-15 34,-2-1 0,-1 0 0,-1 0 0,-1-3-34,-10 45-7,1 1-1,0-1 1,1 0 0,1-1 0,0 1 0,1 0-1,1-1 1,1 2 7,-4-11 7,1 0 0,-1-1 0,1 1 0,0-1 0,1 0 0,-1 0 0,1 0 0,0 0 0,0-1 0,0 1 0,0-1 0,0 0 0,1-1 0,-1 1 0,5 1-7,-6-3-498,0 0 0,0 0-1,0 0 1,0-1-1,0 1 1,0-1 0,0 0-1,0 0 1,0 0 0,0 0-1,1-1 499,17-6-4149</inkml:trace>
  <inkml:trace contextRef="#ctx0" brushRef="#br3" timeOffset="166129.39">24830 11809 3961,'82'-53'4550,"-81"53"-4238,-1 0 1,0 0-1,1 0 1,-1 0-1,0 0 0,0 0 1,1 0-1,-1 0 0,0 0 1,0 1-1,1-1 0,-1 0 1,0 0-1,0 0 0,0 0 1,1 0-1,-1 1 0,0-1 1,0 0-1,0 0 0,1 0 1,-1 1-1,0-1 0,0 0 1,0 0-1,0 1 0,0-1 1,0 0-1,0 0 0,0 1 1,1-1-1,-1 0 1,0 0-1,0 1 0,0-1 1,0 0-1,0 1 0,0-1 1,0 0-1,-1 1-312,5 24 3407,-2 28-4793,-2-49 2521,0 20-401,0-16-495,-1-1 0,1 0 0,1 0 1,-1 0-1,1 0 0,0 0 0,1 0 0,-1 0 0,2 0 0,-1-1 0,1 1 1,1 2-240,-4-8 46,0-1 1,0 0-1,1 0 1,-1 0-1,0 1 1,0-1 0,0 0-1,1 0 1,-1 0-1,0 0 1,0 1-1,0-1 1,1 0-1,-1 0 1,0 0 0,0 0-1,1 0 1,-1 0-1,0 0 1,0 0-1,1 0 1,-1 0 0,0 0-1,0 0 1,1 0-1,-1 0 1,0 0-1,0 0 1,1 0-1,-1 0 1,0 0 0,0 0-1,1 0 1,-1 0-1,0 0 1,0 0-1,0-1 1,1 1-1,-1 0 1,0 0 0,0 0-1,0 0 1,1-1-1,-1 1 1,0 0-1,0 0 1,0 0 0,0-1-1,0 1 1,1 0-1,-1 0 1,0-1-1,0 1-46,10-22 1963,-5 9-2269,21-60 607,-20 48-218,2 0-1,1 1 0,1 0 1,1 0-1,1 1 1,1 1-1,6-7-82,-14 24-120,0 0 1,1 0-1,0 1 0,0 0 0,0 0 1,0 0-1,1 1 0,-1 0 0,1 0 1,0 0-1,0 1 0,0 0 0,0 1 1,5-1 119,14-1-1445,0 0-1,0 3 1,10 0 1445,-33 0-177,43 0-4556</inkml:trace>
  <inkml:trace contextRef="#ctx0" brushRef="#br0" timeOffset="-152443.73">3868 7136 8314,'19'18'2996,"-19"-18"-2762,1 1 0,-1-1 1,0 1-1,0 0 1,0-1-1,1 1 0,-1-1 1,0 1-1,0-1 0,0 1 1,0-1-1,0 1 1,0 0-1,0-1 0,0 1 1,0-1-1,0 1 1,-1-1-1,1 1 0,0-1 1,0 1-1,0-1 0,-1 1 1,1-1-1,0 1 1,-1 0-235,-21 12 6436,-4-7-5496,23-5-799,-1-1-1,0 1 1,1-1 0,-1 0 0,0 0-1,1 0 1,-1 0 0,0-1 0,1 1 0,-1-1-1,1 0 1,-1 0 0,1 0 0,-1-1-1,1 1 1,0-1 0,0 0 0,-1 0-1,1 0 1,1 0 0,-1 0 0,0-1-1,0 1 1,1-1 0,0 0 0,-1 0-1,-1-3-140,2 2 25,1 0-1,-1 0 0,1 0 1,0 0-1,0 0 0,0 0 1,0-1-1,1 1 0,-1 0 0,1-1 1,1 1-1,-1 0 0,0-1 1,1 1-1,0 0 0,0 0 1,0 0-1,1-1 0,-1 1 1,1 1-1,0-1 0,0 0 1,2-2-25,-2 3-1,-1 0 1,1 0 0,0 0-1,0 0 1,0 1 0,0-1-1,0 1 1,1 0 0,-1-1-1,1 1 1,0 0 0,-1 0-1,1 1 1,0-1 0,0 1-1,0-1 1,0 1 0,1 0-1,-1 0 1,0 0 0,0 1-1,1-1 1,-1 1 0,0-1-1,1 1 1,-1 0 0,0 1 0,1-1-1,-1 1 1,0-1 0,1 1-1,-1 0 1,0 0 0,2 1-1,0 1-1,-1-1 1,1 1 0,-1 0-1,0 1 1,1-1 0,-2 1-1,1-1 1,0 1 0,-1 0-1,0 1 1,1-1 0,-2 1-1,1-1 1,0 1 0,-1 0-1,0 0 1,0 0 0,-1 0-1,2 4 2,-2 1 18,0 0-1,0-1 1,-1 1-1,0 0 1,-1 0-1,0 0 1,0 0-1,-1 0 1,0-1-1,-1 1 0,0-1 1,-2 2-18,5-8 8,-1 0 0,-1 0 1,1 0-1,0 0 0,-1 0 0,0 0 0,1 0 1,-1-1-1,0 1 0,0-1 0,-1 1 0,1-1 1,-1 0-1,1 0 0,-1 0 0,1 0 0,-1 0 1,0-1-1,0 1 0,0-1 0,0 0 1,0 1-1,0-2 0,0 1 0,-1 0 0,1-1 1,0 1-1,0-1 0,-1 0 0,1 0 0,0 0 1,0 0-1,-1-1 0,1 0 0,0 1 0,0-1 1,-3-1-9,1 0 37,0-1 1,1 1-1,-1-1 1,1 0 0,-1 0-1,1-1 1,0 1-1,0-1 1,1 0-1,-1 0 1,1 0 0,0 0-1,0-1 1,0 1-1,0-1 1,1 0 0,0 0-1,0 0 1,-1-5-38,2 7 4,0-1-1,0 1 1,0 0 0,1-1 0,0 1 0,0-1 0,0 1 0,0-1-1,0 1 1,1-1 0,-1 1 0,1-1 0,0 1 0,0 0-1,0-1 1,0 1 0,1 0 0,0 0 0,-1 0 0,1 0 0,0 0-1,0 0 1,1 1 0,-1-1 0,1 1 0,-1-1 0,1 1-1,0 0 1,0 0 0,1-1-4,0 1-2,0 0-1,1 0 1,-1 0-1,0 0 1,1 1 0,-1 0-1,1 0 1,0 0-1,-1 1 1,1-1-1,0 1 1,-1 0 0,1 0-1,0 1 1,0-1-1,-1 1 1,1 0-1,-1 1 1,1-1 0,-1 1-1,0 0 1,1 0-1,-1 0 1,1 1 2,-3-1-1,1-1 1,-1 1-1,0 0 1,-1 0-1,1 0 1,0 0-1,-1 0 1,1 0-1,-1 0 0,1 0 1,-1 1-1,0-1 1,0 0-1,0 1 1,0-1-1,-1 1 1,1-1-1,0 2 1,-1 0 2,0 0 0,0-1 0,-1 1-1,1-1 1,-1 1 0,0 0 0,0-1 0,0 1 0,0-1-1,-1 0 1,1 1 0,-1-1 0,0 0 0,0 0 0,0 0 0,-2 2-3,-1 0 8,1 0-1,-1-1 1,0 0-1,-1 0 1,1 0-1,-1-1 1,1 1-1,-1-1 1,0-1-1,0 1 1,0-1-1,-5 1-6,9-3 2,1 1 0,-1 0 0,1-1-1,-1 0 1,0 1 0,1-1 0,-1 0 0,0 0-1,0 0 1,1 0 0,-1 0 0,0 0 0,1-1-1,-1 1 1,1 0 0,-1-1 0,0 1 0,1-1 0,-1 0-1,1 0 1,-1 1 0,1-1 0,0 0 0,-1 0-1,1 0 1,0-1 0,-1 1 0,1 0 0,0 0-1,0-1 1,0 1 0,0 0 0,0-1 0,1 1-1,-1-1 1,0 1 0,1-1 0,-1 0 0,1 1-1,-1-1 1,1 1 0,0-1 0,0 0 0,0 0 0,0 1-1,0-1 1,0 0 0,0 1 0,0-1 0,1 0-2,0-1-1,0 0 0,0-1 1,0 1-1,0 0 0,0 0 1,1 0-1,0 1 0,-1-1 1,1 0-1,0 1 0,1-1 1,-1 1-1,0-1 0,1 1 1,-1 0-1,1 0 0,-1 0 1,1 1-1,0-1 0,0 1 1,2-2 0,-2 2-1,0-1 0,0 1 0,0-1 0,0 1 0,0 0 0,0 0 1,0 1-1,0-1 0,1 0 0,-1 1 0,0 0 0,0 0 0,1 0 1,-1 0-1,0 1 0,0-1 0,1 1 0,-1-1 0,0 1 0,0 0 1,2 1 0,-5-1 0,1-1 0,0 1 1,-1 0-1,1-1 1,-1 1-1,1 0 0,-1-1 1,1 1-1,-1 0 1,0-1-1,1 1 1,-1 0-1,0 0 0,1-1 1,-1 1-1,0 0 1,0 0-1,0 0 0,0-1 1,0 1-1,0 0 1,0 0-1,0 0 0,0 0 1,0-1-1,0 1 1,-1 0-1,1 0 1,0-1-1,0 1 0,-1 0 1,1 0-1,-1-1 1,1 1-1,-1 0 0,1-1 1,-1 1-1,1 0 1,-1-1-1,1 1 1,-1-1-1,0 1 0,1-1 1,-1 1-1,0-1 1,1 0-1,-1 1 0,0-1 1,0 0-1,-35 22 21,10-19 513,17-5-1120,16-5-4086,0 3 657</inkml:trace>
  <inkml:trace contextRef="#ctx0" brushRef="#br0" timeOffset="205988.08">26108 2684 6785,'3'-2'301,"0"-1"-1,-1 1 1,1 0-1,-1-1 0,0 1 1,0-1-1,0 1 1,0-1-1,0 0 0,0 0 1,-1 0-301,-1 2 113,0 1 1,0-1-1,0 1 0,0-1 1,0 1-1,0-1 0,0 1 1,0-1-1,0 1 0,0-1 1,0 1-1,0-1 0,-1 1 1,1-1-1,0 1 0,0-1 1,0 1-1,-1 0 0,1-1 1,0 1-1,-1-1 0,1 1 1,0 0-1,-1-1 0,1 1 1,-1 0-114,-24-10 2884,2 6-1847,1 1 0,-1 1 0,0 1 1,0 2-1,0 0 0,0 1 0,-15 4-1037,0 1 605,0 2 0,1 2 0,0 1 0,-4 4-605,30-12 67,0 1-1,1 1 0,-1 0 1,1 1-1,0 0 0,1 0 1,0 1-1,0 0 0,-2 2-66,9-7 4,0-1 0,0 1-1,0 0 1,0 0-1,0-1 1,0 1 0,1 0-1,0 1 1,-1-1-1,1 0 1,0 0 0,0 0-1,1 1 1,-1-1-1,1 0 1,0 1 0,-1-1-1,2 1 1,-1-1-1,0 0 1,1 1 0,-1-1-1,1 0 1,0 1-1,0-1 1,0 0 0,1 0-1,-1 0 1,1 0-1,-1 0 1,1 0 0,0 0-1,0-1 1,1 1-1,-1-1-3,5 5 1,-1-1 0,1 0 0,1 0 0,-1-1 0,1 0 0,0 0 0,0-1 0,1 0 0,-1 0 0,1-1 0,0 0 0,0 0 0,0-1 0,0-1 0,0 1 0,0-2 0,0 1 0,1-1 0,-1 0 0,0-1 0,0 0 0,1-1 0,-1 0-1,-1 1-2,-1-1-1,1 0 1,-1 0-1,0-1 0,1 0 1,-2 0-1,1-1 1,0 1-1,-1-2 0,1 1 1,-1-1-1,0 0 1,-1 0-1,1 0 1,-1-1-1,0 0 0,0 0 1,-1 0-1,0 0 1,0-1-1,-1 0 0,1 0 1,-1 0-1,-1 0 1,1 0-1,-1-1 1,-1 1-1,1-3 3,-2 6 46,1 1 1,-1-1-1,0 0 1,-1 1-1,1-1 1,0 0-1,-1 1 1,0-1-1,0 0 0,0 1 1,0 0-1,-1-1 1,1 1-1,-2-2-46,2 4 24,1 1 1,0 0-1,0-1 0,-1 1 0,1-1 0,0 1 0,-1 0 0,1-1 0,-1 1 0,1 0 1,-1 0-1,1-1 0,0 1 0,-1 0 0,1 0 0,-1-1 0,1 1 0,-1 0 0,1 0 1,-1 0-1,1 0 0,-1 0 0,1 0 0,-1 0 0,1 0 0,-1 0 0,1 0 1,-1 0-1,1 0 0,-1 0 0,1 1 0,-1-1 0,1 0 0,-1 0-24,-1 2 48,0-1 1,1 1-1,-1 0 0,0 0 0,1 0 0,-1 0 0,1 0 1,0 0-1,0 0 0,0 0 0,0 0 0,0 0 0,0 2-48,-9 29 129,2 1-1,1 1 0,1 0 0,2 0 1,2 0-1,1 0 0,2 0-128,-2 3 55,-2 71 48,-7 446 144,9-548-225,1 1 0,0-1-1,0 1 1,1-1 0,0 0-1,0 1 1,1-1 0,0 0-1,0 0 1,1 0 0,0 0-1,3 6-21,-5-12-46,-1-1-1,1 1 0,-1-1 1,1 1-1,-1-1 0,1 0 1,0 1-1,-1-1 0,1 0 1,0 1-1,-1-1 1,1 0-1,0 0 0,-1 1 1,1-1-1,0 0 0,-1 0 1,1 0-1,0 0 0,0 0 1,-1 0-1,1 0 0,0 0 1,-1 0-1,1 0 0,0-1 1,0 1-1,-1 0 0,1 0 1,0-1-1,-1 1 0,1-1 47,20-14-4997,4-15 237</inkml:trace>
  <inkml:trace contextRef="#ctx0" brushRef="#br0" timeOffset="206505.09">26365 2845 7242,'1'-3'381,"2"-1"243,-1 0 1,1 1-1,-1-1 1,0 0-1,-1-1 1,1 1-1,-1 0 1,0 0-1,0-1 1,0 1-1,0 0 0,-1-1 1,0 1-1,0-1 1,0 1-1,0 0 1,-1-1-1,1 1 1,-1-1-1,-1-2-624,1 6 111,1 0 1,0 1-1,-1-1 0,1 0 0,0 0 0,0 1 0,0-1 1,0 0-1,0 0 0,0 0 0,0 1 0,0-1 0,0 0 0,0 0 1,0 0-1,1 1 0,-1-1 0,0 0 0,0 0 0,1 1 1,-1-1-1,1 0 0,-1 0 0,1 1 0,-1-1 0,1 1 0,-1-1 1,1 0-1,-1 1-111,1 0 61,-1-1 0,1 1-1,-1 0 1,1 0 0,0 0 0,-1 0 0,1 0 0,-1 0 0,1 0 0,-1 0 0,1 0 0,-1 0-1,1 0 1,-1 0 0,1 0 0,-1 0 0,1 0 0,-1 1 0,1-1 0,-1 0 0,1 0 0,-1 1-1,1-1 1,-1 0 0,1 1 0,-1-1 0,0 0 0,1 1 0,-1-1 0,0 1 0,1-1 0,-1 1-1,0-1 1,1 0 0,-1 1 0,0-1 0,0 1 0,0-1 0,0 1 0,1-1 0,-1 1 0,0 0-61,18 73 1644,-15-57-1500,0-1 0,1 1 0,0-1 1,2 0-1,5 12-144,-10-25 7,1 0 0,0 1 1,0-1-1,0 0 0,1 0 0,-1 0 1,1-1-1,0 1 0,-1 0 0,1-1 0,0 0 1,0 0-1,1 0 0,-1 0 0,0 0 1,1-1-1,-1 1 0,1-1 0,-1 0 0,1 0 1,0 0-1,-1 0 0,1-1 0,0 0 1,0 0-1,0 0 0,0 0-7,6-1 11,1-1 1,0 0-1,-1-1 0,1 0 1,-1-1-1,0 0 0,0 0 0,0-1 1,-1-1-1,0 1 0,0-2 1,0 1-1,3-4-11,-6 5 30,1-1 0,-1 0-1,0 0 1,0 0 0,-1-1 0,0 1 0,0-1 0,-1-1 0,0 1 0,0-1 0,0 1-1,-1-1 1,-1 0 0,1 0 0,-1-1 0,0 1 0,0-6-30,-2 13 43,0-1-1,0 1 1,0-1 0,0 0-1,0 1 1,0-1 0,0 1-1,-1-1 1,1 1 0,-1-1 0,1 1-1,-1 0 1,1-1 0,-1 1-1,0-1 1,0 1 0,1 0-1,-1 0 1,0-1 0,0 1 0,0 0-1,-1 0 1,1 0 0,0 0-1,-1 0-42,1 0 24,-1 1 0,1 0 0,0 0 0,0 0 0,0 1 0,0-1 0,0 0 0,0 0 0,0 0 0,0 1 0,0-1 0,0 1 0,0-1 0,0 1 0,0-1 0,0 1 0,0 0-1,0-1 1,0 1 0,0 0 0,1 0 0,-1-1 0,0 1 0,1 0 0,-1 0 0,0 0 0,1 0 0,-1 0 0,1 0 0,0 0 0,-1 0 0,1 0 0,0 0 0,-1 0 0,1 0 0,0 1-24,-2 7 39,0 0-1,0 0 1,1 0 0,0 0 0,0 0 0,1 0 0,1 1 0,-1-1 0,2 0 0,-1 0 0,1 0 0,0 0-1,1 0 1,0-1 0,1 1 0,-1-1 0,2 0 0,-1 0 0,1 0 0,0-1 0,1 1 0,0-1 0,0 0-1,3 2-38,-3-3-68,1 0 0,-1-1 0,1 0 0,0 0-1,0 0 1,1-1 0,-1 0 0,1-1-1,0 1 1,0-1 0,0-1 0,4 1 68,-6-2-352,1 0 0,-1 0 1,1-1-1,-1 0 0,1-1 1,-1 1-1,1-1 0,-1 0 1,1-1-1,-1 1 0,0-1 1,0 0-1,0-1 0,0 0 0,0 0 1,5-4 351,7-6-4483</inkml:trace>
  <inkml:trace contextRef="#ctx0" brushRef="#br0" timeOffset="206910.43">27406 2769 8226,'0'-7'1198,"-1"0"1,-1 0-1,1 0 1,-1 0-1,-1 1 1,1-1-1,-1 1 1,0 0-1,0 0 0,-1-1-1198,2 5 214,0 1-1,0-1 1,0 0-1,0 1 0,0-1 1,-1 1-1,1-1 1,0 1-1,-1 0 0,1 0 1,-1 0-1,1 1 1,-1-1-1,1 0 0,-1 1 1,0 0-1,1-1 1,-1 1-1,0 0 0,1 1 1,-1-1-1,1 0 1,-1 1-1,0-1 0,1 1 1,-1 0-1,-1 0-213,-9 4 270,0-1 0,1 2 0,-1-1 0,1 2 0,0 0-1,1 0 1,-1 1 0,-8 9-270,13-12 38,1 1-1,0-1 0,0 1 1,1 1-1,-1-1 0,1 1 1,1 0-1,0 0 0,0 0 1,0 1-1,1 0 0,0-1 1,0 1-1,1 0 0,-1 3-37,3-9 3,-1 0-1,1 1 0,0 0 1,0-1-1,0 1 0,0-1 1,0 1-1,1-1 0,-1 1 0,1-1 1,-1 0-1,1 1 0,0-1 1,0 1-1,0-1 0,1 0 1,-1 0-1,0 0 0,1 0 0,-1 0 1,1 0-1,0 0 0,0 0 1,-1-1-1,1 1 0,0-1 1,1 1-1,-1-1 0,0 0 0,0 1 1,1-1-1,-1-1 0,0 1 1,1 0-1,-1 0 0,1-1 1,-1 0-1,1 1 0,-1-1 0,1 0 1,0 0-3,6 0 4,0 0 1,-1 0 0,1-1-1,0 0 1,-1 0 0,1-1-1,-1-1 1,1 1 0,-1-1-1,0-1 1,3-1-5,-1-1 9,-1 0 0,0-1 1,0 0-1,-1 0 0,3-4-9,-9 9 5,0 1 0,0-1 0,-1 1 0,1-1-1,-1 0 1,1 0 0,-1 0 0,0 0 0,0 0-1,1 0 1,-1 0 0,-1 0 0,1 0 0,0 0-1,-1-1 1,1 1 0,-1 0 0,1-1-1,-1 1 1,0 0 0,0-1 0,0 1 0,0 0-1,-1-1 1,1 1 0,-1 0 0,0-2-5,1 3 0,0 0 1,-1 1 0,1-1-1,0 1 1,0-1-1,-1 1 1,1-1 0,0 1-1,-1-1 1,1 1 0,-1 0-1,1-1 1,-1 1-1,1-1 1,-1 1 0,1 0-1,-1 0 1,1-1-1,-1 1 1,1 0 0,-1 0-1,1-1 1,-1 1-1,0 0 1,1 0 0,-1 0-1,1 0 1,-1 0-1,0 0 1,1 0 0,-1 0-1,0 0 0,-14 15 25,-2 25 4,17-35-114,0 0 0,0 0 0,1 0 0,0 0 0,0-1 0,0 1 0,1 0 0,-1-1 0,1 1 0,0-1 0,0 1 0,1-1 0,-1 0 0,1 0 0,0 0 0,0 0-1,1-1 1,-1 1 0,1-1 0,-1 0 0,1 0 0,0 0 0,0 0 0,0-1 0,1 0 0,2 1 85,2 2-414,0-1 1,1 0-1,0-1 1,-1 0-1,1-1 0,0 0 1,1-1-1,-1 0 0,0 0 1,0-1-1,0 0 0,2-1 414,23-6-5227</inkml:trace>
  <inkml:trace contextRef="#ctx0" brushRef="#br0" timeOffset="207304.93">27634 2890 5369,'99'-105'4050,"-97"102"-3736,1 0 0,-1 0 0,0 0 0,0 0 0,0 0 0,-1 0 0,1 0 0,-1-1 0,1 1 0,-1 0 0,0-1 0,0 0 0,-1 1 0,1-1 0,-1 1 0,0-1 0,0 0 0,0 1 0,0-1 0,-1 1 0,1-1 0,-1 0-1,0 1 1,0-1 0,0 1 0,-1 0 0,1-1 0,-1 1 0,0 0-314,0-1 297,-1 0-1,0 1 1,0-1 0,0 1-1,-1 0 1,1 0-1,-1 0 1,0 0 0,0 1-1,0-1 1,0 1-1,0 0 1,0 0 0,0 1-1,-1-1 1,1 1-1,-5-1-296,6 2 71,0 0 0,1-1-1,-1 1 1,0 1 0,0-1 0,0 0-1,0 1 1,1-1 0,-1 1-1,0 0 1,1 0 0,-1 0 0,0 0-1,0 1-70,2-2 9,1 1 0,-1-1 0,1 0 0,-1 1 0,1-1 0,-1 1 0,1-1 1,-1 1-1,1-1 0,0 1 0,-1-1 0,1 1 0,0-1 0,0 1 0,0 0 0,-1-1 0,1 1 0,0-1 0,0 1 0,0 0 0,0-1 0,0 1 0,0 0 0,0-1 0,0 1-9,0 1 4,1-1 0,0 1-1,-1-1 1,1 1 0,0-1 0,0 1-1,0-1 1,0 1 0,0-1 0,0 0-1,0 0 1,0 1 0,1-1 0,-1 0-4,19 14 11,0-1 1,0-1-1,1 0 0,0-2 1,10 3-12,-8-4 5,0 2 0,-2 0-1,1 1 1,-2 1 0,9 8-5,-26-20 2,-1 0-1,0 0 1,1 0 0,-1 0-1,0 1 1,0-1 0,0 1-1,-1-1 1,1 1 0,0 0-1,-1-1 1,0 1 0,0 0-1,0 0 1,0 0 0,0 0-1,-1 0 1,1 0 0,-1 0-1,1 0 1,-1 1 0,0-1-1,-1 0 1,1 0 0,0 0-1,-1 0 1,0 0 0,0 0-1,0 0 1,0 0 0,0 0-1,0-1 1,-1 1 0,0 0-1,1-1 1,-1 1 0,0-1-1,0 1 1,0-1 0,-2 2-2,-7 6 66,1-1 1,-2 0 0,1 0 0,-1-1 0,0-1 0,-1 0 0,0-1-1,-4 2-66,7-4-283,-24 8 2154,33-12-2107,-1 1-1,1-1 1,0 0 0,0 0-1,-1-1 1,1 1 0,0 0-1,0 0 1,-1 0 0,1-1-1,0 1 1,0-1 0,0 1-1,-1-1 1,1 0 0,0 0 236,-9-10-2888</inkml:trace>
  <inkml:trace contextRef="#ctx0" brushRef="#br0" timeOffset="207673.36">28099 2740 10546,'-8'-11'3441,"6"8"832,2 9-2465,5 5-455,-1 9 31,0 4-488,0 6-152,-2-2-408,1 8-104,-1-8-144,1 0 352,3-8-47,0-4 1135,2-12-6321,2-11-248,3-7-1265</inkml:trace>
  <inkml:trace contextRef="#ctx0" brushRef="#br0" timeOffset="209310.8">28401 2650 9274,'3'22'5578,"-6"14"-1862,0 1-1758,2 17-6,3 36 535,-2-90-2464,0 0-1,0 0 0,0 0 1,0 0-1,0 0 0,0 1 1,0-1-1,0 0 0,0 0 1,0 0-1,0 0 0,0 1 1,0-1-1,0 0 0,0 0 1,0 0-1,0 0 0,0 0 1,0 1-1,0-1 0,0 0 1,0 0-1,0 0 0,0 0 1,1 0-1,-1 0 0,0 1 1,0-1-1,0 0 0,0 0 1,0 0-1,0 0 0,1 0 1,-1 0-1,0 0 0,0 0 1,0 0-1,0 0 0,0 0 1,1 0-1,-1 0 0,0 0 1,0 0-1,0 0 0,0 0 1,1 0-1,-1 0 0,0 0 1,0 0-1,0 0 0,0 0 1,0 0-1,1 0 0,-1 0 1,0 0-1,0 0 0,0 0 1,0 0-1,0-1 0,0 1 1,1 0-1,-1 0-22,12-15 756,19-37-317,-17 27-314,4-3-81,1 1 1,1 1-1,1 0 0,22-19-44,-41 43 0,0 0 0,0 1 0,-1-1 0,1 1 0,0 0 0,0 0 0,0-1 0,1 1 0,-1 1 0,0-1 0,0 0 0,0 0 0,1 1 0,-1-1 0,0 1 0,1 0 0,-1 0 0,0 0 0,1 0 0,-1 0 0,1 0 0,-1 1 0,0-1 0,0 1 0,1-1 0,-1 1 0,0 0 0,0 0 0,0 0 0,0 0 0,0 1 0,0-1 0,0 0 0,0 1 0,0-1 0,0 1 0,-1 0 0,1 0 0,-1-1 0,0 1 0,1 0 0,-1 0 0,0 0 0,0 1 0,0-1 0,0 0 0,0 0 0,-1 0 0,1 1 0,-1-1 0,0 0 0,1 1 0,-1-1 0,0 0 0,0 1 0,0-1 0,-1 1 0,1 1 0,-13 39 62,10-38-47,1 1 1,0 0-1,0-1 0,1 1 1,-1 0-1,1 0 0,1 0 0,-1 0 1,1 0-1,0 0 0,0 0 1,1 3-16,-1-8 1,1-1 1,-1 1 0,1-1 0,-1 1-1,1 0 1,0-1 0,-1 1 0,1-1-1,0 1 1,-1-1 0,1 0 0,0 1-1,-1-1 1,1 0 0,0 1 0,0-1-1,-1 0 1,1 0 0,0 0 0,0 0-1,-1 0 1,1 0 0,0 0 0,0 0 0,0 0-1,-1 0 1,1 0 0,0 0 0,0 0-1,-1-1 1,1 1 0,0 0 0,0 0-1,-1-1 1,1 1 0,0-1-2,29-13 41,169-112 96,-199 126-137,1-1 0,-1 1 0,0 0 0,1-1-1,-1 1 1,1 0 0,-1-1 0,1 1 0,-1 0 0,1 0 0,-1 0 0,1-1 0,0 1-1,-1 0 1,1 0 0,-1 0 0,1 0 0,-1 0 0,1 0 0,-1 0 0,1 0-1,0 0 1,-1 0 0,1 0 0,-1 1 0,1-1 0,-1 0 0,1 0 0,-1 0-1,1 1 1,-1-1 0,1 0 0,-1 1 0,0-1 0,1 0 0,-1 1 0,1-1 0,-1 1-1,0-1 1,1 0 0,-1 1 0,0-1 0,1 1 0,-1-1 0,0 1 0,1 0 6,8 18 58,-3-12-59,-1-1 0,1 1 0,0-1 0,1 0 0,-1 0-1,1 0 1,0-1 0,1-1 0,4 3-5,0 2 6,-6-6-1,-1 0 0,1 0 1,0-1-1,0 1 0,0-1 1,0-1-1,0 1 1,0-1-1,1 0 0,-1 0 1,0-1-1,1 0 0,-1 0 1,1 0-1,-1-1 0,0 0 1,0 0-1,5-2-5,-4 1 8,0 0 0,-1 0-1,1-1 1,-1 1 0,0-1 0,0-1 0,0 1-1,-1-1 1,1 0 0,-1 0 0,0-1 0,0 0-1,0 0 1,0 0 0,1-3-8,-3 2 9,0 0 0,0 0 0,-1-1 0,0 1 0,0-1 0,0-5-9,-1 11 1,-1 0 0,1 0 0,-1 0 0,0 0 0,0 0 0,1 0 0,-1 0 0,0 0 0,0 0 0,0 0 0,0 0 0,0 0 0,0 0 0,0 0 0,-1 0 0,1 0 0,0 0 0,-1 0 0,1 0 0,0 0 0,-1 0 0,1 0 0,-1 0 0,0 0 0,1 0 0,-1 0 0,0 0-1,1 1 1,-1-1 0,0 0 0,0 1 0,0-1 0,0 0 0,0 1 0,0-1 0,0 1 0,0-1 0,0 1 0,0 0 0,0-1 0,0 1 0,0 0 0,0 0-1,-2 1 0,0-1 0,0 1 0,1 1 0,-1-1 0,1 0 0,-1 1 0,1-1 0,-1 1 0,1 0 0,0 0 0,0 0 0,0 0 0,0 0 0,0 0 0,-28 34 0,28-32 1,-1 0 0,1 0-1,0 0 1,0 1 0,0-1 0,1 1 0,-1-1-1,1 1 1,0 0 0,0-1 0,1 1-1,-1 0 1,1 0 0,0-1 0,1 1 0,-1 0-1,1 0 1,0 1-1,0-3 1,0 0-1,0 0 1,1 0 0,-1-1-1,1 1 1,0-1-1,-1 1 1,1-1 0,0 0-1,0 1 1,1-1 0,-1 0-1,0 0 1,1 0-1,-1-1 1,1 1 0,-1-1-1,1 1 1,0-1 0,0 0-1,0 0 1,0 0-1,0 0 1,-1-1 0,1 1-1,1-1 1,-1 0 0,0 0-1,2 0 0,11 0 3,-1-1 1,0 0-1,0-1 0,0-1 0,0 0 0,0-1 1,-1-1-1,1 0 0,11-7-3,15-10 22,-1-2 1,23-18-23,-50 34 6,-11 6-4,36-20 3,-20 19-9,-17 3 3,-1 0 1,1 0 0,-1 0-1,1 1 1,-1-1 0,0 0-1,1 1 1,-1-1 0,1 0-1,-1 1 1,0-1 0,1 0 0,-1 1-1,0-1 1,0 1 0,1-1-1,-1 0 1,0 1 0,0-1-1,0 1 1,0-1 0,1 1-1,-1-1 1,0 1 0,0-1-1,0 1 1,0-1 0,0 1-1,0-1 1,0 1 0,0-1 0,0 0-1,-1 1 1,1 6-1,-1 11 0,0 1 0,1 0 0,1-1 0,1 1 0,3 10 1,-5-26 1,0 0 0,1-1 0,-1 1 0,1-1-1,0 1 1,0-1 0,0 1 0,0-1 0,0 1 0,1-1 0,-1 0 0,1 0-1,-1 0 1,1 0 0,0 0 0,0 0 0,0 0 0,0 0 0,0-1 0,0 1-1,0-1 1,0 0 0,1 1 0,-1-1 0,1 0 0,-1 0 0,1-1 0,-1 1-1,1 0 1,0-1 0,-1 0 0,1 0 0,-1 1 0,1-1 0,0-1 0,-1 1-1,1 0 1,0-1 0,-1 1 0,1-1 0,-1 0 0,3-1-1,11-4 5,-1-1 0,0 0 0,0-1 0,0-1 0,-1 0 0,9-9-5,46-27 11,-68 44-11,1 0 0,0 0 0,-1 0-1,1 0 1,0 0 0,0 1 0,0-1-1,-1 1 1,1-1 0,0 1 0,0 0 0,0-1-1,0 1 1,0 0 0,0 1 0,0-1 0,0 0-1,-1 0 1,1 1 0,0-1 0,0 1-1,0 0 1,-1-1 0,1 1 0,0 0 0,0 0-1,-1 0 1,1 0 0,-1 0 0,1 1 0,-1-1-1,0 0 1,1 1 0,-1-1 0,0 1 0,0-1-1,0 1 1,1 0 0,4 10-2,-1 0-1,1 0 1,-2 1 0,0 0-1,2 9 3,11 28 0,-17-49-12,1 0 0,-1 0 0,1 0 1,-1 0-1,1 0 0,-1 0 0,1 0 0,0 0 0,0 0 0,-1-1 0,1 1 0,0 0 0,0-1 1,0 1-1,-1 0 0,1-1 0,0 1 0,0-1 0,0 1 0,0-1 0,0 1 0,0-1 0,0 0 0,1 0 1,-1 1-1,0-1 12,1-1-80,-1 0 0,0 1 0,0-1 0,0 0 0,0 0 0,0 1 0,0-1 1,0 0-1,0 0 0,-1 0 0,1 0 0,0 0 0,-1-1 0,1 1 0,0 0 1,-1 0-1,1 0 0,-1-1 0,0 1 80,6-15-1269,-2-1 1,0 0 0,0-10 1268,-1 10-736,58-244-6632,14 2 4214,-60 216 3271,6-15 1948,6-40-2065,-23 84 827,-1-1 0,-1 0 0,0 1 0,-1-1 0,0 0 0,-2 0 0,0 0 0,0 0 0,-2-5-827,3 19 85,0 0 1,0 0-1,0 1 1,0-1-1,0 0 1,0 0-1,-1 1 1,1-1-1,0 0 1,0 0-1,0 1 1,-1-1 0,1 0-1,0 1 1,-1-1-1,1 0 1,-1 1-1,1-1 1,-1 1-1,1-1 1,-1 1-1,1-1 1,-1 1-1,1-1 1,-1 1 0,0-1-1,1 1 1,-1 0-1,0-1 1,1 1-1,-1 0 1,0 0-1,0-1 1,0 1-86,0 1 89,0 0 0,-1 0-1,1 0 1,0 0 0,0 0 0,-1 0 0,1 0 0,0 1 0,0-1 0,0 0-1,1 1 1,-1-1 0,0 1 0,0-1 0,1 1-89,-22 56 913,7 23 48,4 1-1,4 0 1,2 58-961,0-2 377,2-65-157,5 36-220,-1-89 11,0-1 0,2 0-1,0 1 1,1-1 0,1-1-1,0 1 1,5 8-11,-30-61-214,-2 0 0,-1 2 0,-2 1 0,-1 1 1,-2 1-1,-12-10 214,-20-22-20,56 58 50,1-1-1,0 0 0,-1 1 1,1-1-1,1 0 0,-1 0 1,1-1-1,-1 1-29,3 3 11,0 1 0,0-1 0,0 1 1,0-1-1,0 1 0,0 0 0,0-1 0,0 1 0,0-1 0,0 1 0,0-1 0,0 1 0,0-1 0,0 1 0,0 0 0,0-1 0,1 1 0,-1-1 0,0 1 0,0 0 1,0-1-1,1 1 0,-1-1 0,0 1 0,1 0 0,-1-1 0,0 1 0,1 0 0,-1-1-11,24-4 271,569 0 1023,-527 7-1787,4 1-4242,-8-11 633</inkml:trace>
  <inkml:trace contextRef="#ctx0" brushRef="#br0" timeOffset="196900.59">21445 2226 8418,'11'-28'4725,"-3"12"1125,-4 42-3140,-6 29-1911,-2-1 0,-2 1-1,-2-1 1,-3-1 0,-16 47-799,9-32 294,2 1 1,4 0-1,2 8-294,9-61 0,0-1 1,1 1-1,1-1 0,0 0 0,2 3 0,-2-12-658,0 0 0,1 0 0,0-1 0,0 1 0,1-1 1,-1 0-1,1 1 0,3 3 658,10 6-4266</inkml:trace>
  <inkml:trace contextRef="#ctx0" brushRef="#br0" timeOffset="197835.6">22078 2699 12251,'-1'-1'453,"0"0"0,0 0 1,0-1-1,0 1 0,1 0 1,-1 0-1,0-1 0,1 1 0,-1-1 1,1 1-1,-1-1 0,1 1 1,-1-1-1,1 1 0,0-1 1,0 1-1,0-1 0,0 1 1,0-1-1,0 1 0,0-1 1,1 0-454,1 1 291,0-1 1,0 1-1,1 0 1,-1 0 0,1 0-1,-1 0 1,1 1-1,0-1 1,-1 0 0,1 1-1,-1 0 1,3 0-292,15-4-596,-10 2 606,65-15 55,-68 15-50,-1 0 0,1-1-1,-1 0 1,1 0 0,-1 0 0,0-1 0,0 0 0,0 0 0,-1-1 0,3-2-15,-7 7 6,-1-1 1,1 0 0,0 0 0,0 1-1,0-1 1,-1 0 0,1 0-1,0 0 1,-1 0 0,1 0-1,-1 0 1,1 0 0,-1 0-1,0 0 1,1 0 0,-1 0 0,0-1-1,0 1 1,0 0 0,0 0-1,0 0 1,0 0 0,0 0-1,0 0 1,0-1 0,0 1-1,-1 0 1,1 0 0,0 0-1,-1 0 1,1 0 0,-1 0 0,1 0-1,-1 0 1,0 0 0,1 0-1,-1 0 1,0 1 0,1-1-1,-1 0 1,0 0 0,0 1-1,0-1 1,0 0 0,0 1 0,0-1-1,0 1 1,0-1 0,0 1-1,0 0-6,-5-3 68,0 0-1,0 1 1,-1 0-1,1 0 1,0 1 0,-1 0-1,1 0 1,-3 0-68,-5 1 143,-1 1 1,1 0-1,0 1 0,0 0 1,0 1-1,0 1 1,0 0-1,1 1 1,-1 0-1,1 1 1,1 1-1,-1 0 1,-8 6-144,15-9 20,1 0 0,0 1 0,0-1 1,0 1-1,0 0 0,1 0 0,0 0 1,0 1-1,0-1 0,1 1 0,0 0 1,0 0-1,0 0 0,1 1 0,0-1 1,0 1-1,1-1 0,-1 1 0,1-1 1,1 1-1,-1 0 0,1-1 0,1 1 1,-1 0-1,1 0 0,0-1 0,1 1 1,-1-1-1,1 1 0,1 0-20,0 1 18,1 0-1,-1-1 1,2 0-1,-1 0 1,1 0-1,0 0 1,0-1-1,1 0 1,-1 0-1,2 0 1,-1-1-1,0 0 1,1 0-1,0-1 1,0 0-1,1 0 1,-1 0-1,1-1 1,0 0-1,5 1-17,-2-1-168,0 0 1,-1-1-1,1-1 0,0 1 0,0-2 0,0 0 1,0 0-1,0-1 0,0 0 0,-1 0 0,1-2 0,0 1 1,-1-1-1,1-1 0,3-1 168,-3-1-1166,-1-1 0,1 1 0,-1-2 1,-1 1-1,1-2 0,-1 1 0,-1-1 0,0 0 0,5-7 1166,32-51-5556,-19 22 5583,-21 21 1942,-5 18 6343,-1 13-8049,0-1 1,1 1 0,0-1-1,0 1 1,0 0 0,1-1-1,0 1 1,1-1 0,1 7-264,1 5 329,1 16 356,-4-15-414,2 1 0,0-1 1,1 0-1,1 0 0,1 0 0,8 17-271,-14-36 12,0 0 1,0 0-1,0 0 0,0 0 0,0 0 0,0 1 0,0-1 1,0 0-1,0 0 0,0 0 0,0 0 0,0 0 0,0 0 1,0 0-1,0 0 0,1 0 0,-1 1 0,0-1 0,0 0 1,0 0-1,0 0 0,0 0 0,0 0 0,0 0 0,0 0 1,0 0-1,0 0 0,0 0 0,1 0 0,-1 0 0,0 0 1,0 0-1,0 1 0,0-1 0,0 0 0,0 0 0,0 0 1,0 0-1,1 0 0,-1 0 0,0 0 0,0 0 0,0 0 1,0 0-1,0 0 0,0-1 0,0 1 0,0 0 0,1 0 1,-1 0-1,0 0 0,0 0 0,0 0 0,0 0 0,0 0 1,0 0-1,0 0 0,0 0 0,0 0 0,0 0 0,1 0 1,-1-1-1,0 1 0,0 0 0,0 0 0,0 0-12,2-12 524,-2-15 216,-4 10-426,-17-95 691,19 100-979,1 0-1,1 0 1,0-1-1,0 1 1,1 0-1,1 0 1,0 0-1,2-3-25,-3 12 10,0 0-1,0 0 1,0 0-1,1 0 1,0 0 0,-1 0-1,1 0 1,0 0-1,0 1 1,1-1-1,-1 1 1,1 0-1,-1-1 1,1 1-1,-1 0 1,1 1 0,0-1-1,0 0 1,0 1-1,0-1 1,1 1-1,-1 0 1,0 0-1,0 1 1,1-1-1,-1 0 1,1 1-10,45 2-1115,-3 10-3830,-10 5 525</inkml:trace>
  <inkml:trace contextRef="#ctx0" brushRef="#br0" timeOffset="198937.22">23008 2728 5945,'2'27'7462,"-10"18"-2982,2-17-2421,5-15-1365,-1 0 0,0 0 0,-1 0 0,-1-1 0,0 1 0,0-1 1,-1 0-1,-6 10-694,10-21 67,1 0 0,-1-1 1,1 1-1,-1 0 0,1-1 1,-1 1-1,1-1 0,-1 1 1,1-1-1,-1 1 0,0-1 1,1 1-1,-1-1 0,0 0 0,1 1 1,-1-1-1,0 0 0,0 0 1,1 1-1,-1-1 0,0 0 1,0 0-1,1 0 0,-1 0 1,0 0-1,0 0 0,0 0 1,1 0-1,-1 0 0,0-1 0,0 1 1,1 0-1,-1 0-67,-2-2 136,1 1 0,0-1 0,0 1 0,-1-1 0,1 0 0,0 0 0,1 0 0,-1 0 0,0 0-1,-1-2-135,-27-54 1250,25 45-1148,1-1 0,0 1 0,1-1 0,1 0 0,0 0 0,1 0 0,0 0 0,1 0 0,1 0 0,0 0 0,1 0 0,1-4-102,-1 11 3,-1 1 0,1 0 0,0-1 0,0 1 0,0 0 0,1 0-1,0 1 1,1-1 0,-1 0 0,1 1 0,0 0 0,0 0 0,1 0 0,-1 0 0,1 1 0,0 0 0,0 0 0,1 0 0,-1 1 0,1-1 0,0 1-1,0 1 1,0-1 0,0 1 0,0 0 0,1 0 0,4 0-3,-3 1-6,-1 1-1,1 0 1,0 0-1,-1 1 1,1 0-1,0 0 1,-1 1-1,0 0 1,1 0 0,-1 1-1,0 0 1,0 0-1,1 1 7,19 12-147,0 0 0,18 16 147,28 17-637,-59-41 491,1-1-1,-1-1 1,1 0-1,0-1 1,0-1-1,1 0 1,-1-1-1,15 0 147,-26-2 1,1-1 1,-1 0-1,0 0 0,1 0 0,-1 0 0,0-1 0,1 0 0,-1 0 0,0 0 0,0 0 0,0-1 0,0 0 0,0 0 1,0 0-1,0 0 0,0 0 0,-1-1 0,1 1 0,-1-1 0,0 0 0,0 0 0,0-1 0,0 1 0,0-1 0,-1 1 0,0-1 1,0 0-1,0 0 0,0 0 0,0 0 0,-1 0 0,1 0 0,0-4-1,-2 5 5,1 1 1,-1 0 0,1-1-1,-1 1 1,0-1-1,0 1 1,0-1-1,0 1 1,-1 0-1,1-1 1,0 1-1,-1 0 1,0-1 0,1 1-1,-1 0 1,0-1-1,0 1 1,-1 0-1,1 0 1,0 0-1,-1 0 1,0-1-6,-1 0 9,-1 0 0,1 1 1,-1-1-1,0 1 0,1-1 0,-1 1 1,0 0-1,-1 0 0,1 1 0,0-1 1,-5 0-10,-2 0 14,-1-1 0,1 2-1,-1 0 1,0 0 0,0 1 0,1 1 0,-1 0 0,0 1 0,-2 0-14,8 0 7,0 0 0,0 0 0,0 0 0,0 1 0,0 0-1,1 0 1,0 1 0,0-1 0,0 1 0,0 0 0,0 1-1,1-1 1,-1 1 0,1 0 0,0 0 0,1 0 0,0 0-1,-1 1 1,1-1 0,1 1 0,-1 0 0,1 0 0,0 0-1,1 0 1,-1 0 0,1 0 0,1 1 0,-1 2-7,0-2 3,1 0-1,0 0 1,1 1 0,0-1-1,0 0 1,0 0 0,1 0-1,0 0 1,0 0 0,0 0-1,1 0 1,1-1 0,-1 1 0,1-1-1,0 0 1,0 0 0,0 0-1,1-1 1,0 0 0,0 0-1,1 0 1,-1 0 0,1-1-1,3 2-2,2 1 8,0-2-1,1 1 0,0-1 0,0-1 0,0 0 0,0 0 0,0-2 0,1 1 1,0-2-1,-1 1 0,1-2 0,0 0 0,-1 0 0,1-1 0,0-1 1,-1 0-1,1-1 0,-1 0 0,0-1 0,0 0 0,0-1 0,0 0 0,10-7-7,-6 1-360,-1 0 0,0-1-1,-1 0 1,0-1-1,-1-1 1,11-14 360,-20 23-43,0-1 0,0 0 0,-1 0-1,0 0 1,0 0 0,0 0 0,-1-1 0,1 1 0,-2-1 0,1 1-1,-1-1 1,0 0 0,0 0 0,-1 1 0,0-1 0,0 0-1,0 0 1,-1 0 0,0 0 0,-1 1 0,1-1 43,-7-6 574,0 16 292,0 24-87,7-18-762,1 0 0,0 1 0,0-1 0,1 0 0,1 0 0,-1 1 0,2-1 0,-1 0 0,1 0 0,0-1 0,1 1 0,0-1 0,1 0 0,0 2-17,-1-6 6,-1 1-1,1-1 1,-1-1 0,1 1-1,0 0 1,1-1-1,-1 0 1,0 0 0,1 0-1,0 0 1,0-1 0,0 0-1,0 0 1,0 0-1,0-1 1,0 1 0,1-1-1,-1 0 1,1-1 0,-1 0-1,0 1 1,1-2-1,-1 1 1,1-1 0,-1 1-6,1-1 8,0 0 1,0-1 0,-1 1 0,1-1-1,0 0 1,-1 0 0,1-1-1,-1 0 1,0 0 0,0 0-1,0 0 1,0-1 0,-1 0 0,1 0-1,-1 0 1,0 0 0,0-1-1,0 0 1,-1 0 0,0 0 0,0 0-1,0 0 1,-1-1 0,1 1-1,-1-1 1,-1 1 0,1-1-1,-1 0 1,0 0 0,0 0 0,0 0-1,-1 0 1,0 0 0,-1-2-9,1 7 0,0 1 0,0-1 1,-1 1-1,1-1 0,0 1 1,0-1-1,0 0 0,0 1 1,0-1-1,0 1 0,0-1 1,0 1-1,0-1 0,0 0 1,0 1-1,0-1 0,0 1 1,0-1-1,1 1 0,-1-1 1,0 1-1,0-1 0,1 1 1,-1-1-1,0 1 0,1-1 1,-1 1-1,0-1 1,1 1-1,-1-1 0,1 1 1,-1 0-1,1-1 0,-1 1 1,0 0-1,1 0 0,0-1 1,-1 1-1,1 0 0,0 0 0,28 22 39,-6-1-634,1-2-1,0 0 1,23 12 595,-36-24-836,-1 1-3354,-4 0 590</inkml:trace>
  <inkml:trace contextRef="#ctx0" brushRef="#br0" timeOffset="199376.81">24265 2817 3785,'48'7'3238,"-47"-7"-2923,-1 0 1,0 0-1,1 1 1,-1-1-1,1 0 1,-1 0-1,0 0 0,1 0 1,-1 0-1,0 1 1,1-1-1,-1 0 1,0 0-1,1 0 1,-1 1-1,0-1 0,0 0 1,1 1-1,-1-1 1,0 0-1,0 1 1,1-1-1,-1 0 1,0 1-1,0-1 1,0 0-1,0 1 0,0-1 1,1 0-1,-1 1 1,0-1-1,0 1 1,0-1-1,0 0 1,0 1-1,0-1 0,0 1 1,0-1-316,-3 10 4984,1-3-4836,-1 19 2582,2-21 44,-1-19-1549,0-10-976,2-1 0,0 1 1,1-1-1,2 1 1,0 0-1,2-1 0,3-9-249,-6 28 7,0 0 0,0 0 1,1 0-1,-1 0 0,1 0 0,1 0 0,-1 1 0,1 0 0,0-1 0,0 1 0,1 1 0,0-1 0,-1 1 1,1-1-1,2 1-7,0 0 3,0 0 1,0 1 0,1 0-1,0 0 1,-1 0 0,1 1 0,0 1-1,0-1 1,0 1 0,0 1-1,0-1 1,1 2-4,2-2-50,12 0-1373,0 2-1,0 0 1,19 4 1423,-36-4-447,0 0 0,0 1 0,0-1 0,0 1 0,0 1 0,0-1 0,-1 1 1,1 0-1,-1 1 0,0-1 0,0 1 0,0 0 0,0 0 0,-1 1 0,1-1 1,-1 2 446,14 21-7374</inkml:trace>
  <inkml:trace contextRef="#ctx0" brushRef="#br0" timeOffset="-207000.56">20660 4592 16131,'-3'-1'5466,"2"-6"1087,2 0-4817,-1 5-47,0 1-985,0-1-216,0 0-488,2-1 0,-1 0 0,0 2 0,1-1 0,-2 1-6553,0-1 2184</inkml:trace>
  <inkml:trace contextRef="#ctx0" brushRef="#br0" timeOffset="-200659.31">21888 3770 9394,'-10'-8'963,"-2"-1"1,0 1-1,0 1 1,0 0-1,0 1 1,-1 0-1,0 1 1,-3 0-964,9 3 336,0 0 0,-1 1 0,1 0 0,0 0 0,-1 1 0,1 0 1,-1 0-1,1 1 0,-1 0 0,1 0 0,0 1 0,0-1 0,-1 2 0,1-1 0,1 1 0,-6 3-336,5-3 150,1 0 0,1 1 0,-1 0 0,0 0 0,1 1 0,0 0 0,0-1 0,0 2 0,1-1 0,0 0 0,0 1 0,0 0 0,-1 3-150,4-6 24,0 0 0,-1 0 0,1 1 1,0-1-1,1 0 0,-1 1 0,1-1 0,-1 1 0,1-1 0,0 1 0,0-1 0,1 1 1,-1-1-1,1 1 0,-1-1 0,1 0 0,0 1 0,1-1 0,-1 0 0,0 0 0,1 0 0,0 0 1,0 0-1,0 0 0,0 0 0,0 0 0,1 0-24,16 15 40,1-1 0,0-1 0,1-1 0,0 0 0,1-2 0,14 6-40,30 19 45,-35-19-29,66 45 31,-89-57-49,-1-1 0,1 1 0,-1 0-1,0 0 1,-1 1 0,0 0-1,0 0 1,0 0 0,-1 1-1,-1 0 3,-3-7 20,0 0 0,0-1 0,0 1 0,-1 0 0,1 0 0,-1 0 0,0 0 0,1 0 0,-1 0 0,0 0-1,0 0 1,0 0 0,0 0 0,0 0 0,-1 0 0,1-1 0,-1 1 0,1 0 0,-1 0 0,0 0 0,0 0 0,1 0-1,-2 1-19,-1 0 83,1-1-1,-1 1 0,0-1 1,1 0-1,-1 0 0,0 0 1,0 0-1,0 0 0,-1 0 1,1-1-1,0 1 0,-3-1-82,-10 4 384,0-1-1,0-1 1,-1-1-1,1-1 1,-4 0-384,-27-2 391,0-3 1,-32-7-392,108 11-4605,10 0 334</inkml:trace>
  <inkml:trace contextRef="#ctx0" brushRef="#br0" timeOffset="-200269.71">22246 3891 7706,'1'-5'1106,"1"1"1,1 0-1,-1 0 1,1 0-1,0 0 1,-1 0-1,2 1 1,-1-1-1,0 1 1,2-1-1107,-5 4 124,0-1 1,1 1-1,-1 0 1,0 0 0,1 0-1,-1 0 1,0 0-1,1 0 1,-1 0 0,1-1-1,-1 1 1,0 0 0,1 0-1,-1 0 1,0 1-1,1-1 1,-1 0 0,1 0-1,-1 0 1,0 0-1,1 0 1,-1 0 0,0 0-1,1 1 1,-1-1-1,0 0 1,1 0 0,-1 0-1,0 1 1,1-1 0,-1 0-1,0 1 1,0-1-1,1 0 1,-1 0 0,0 1-1,0-1 1,0 1-125,8 31 2013,-8 5-620,-1 1 0,-1 0 0,-8 34-1393,3-20 595,0 35-595,7-72 61,0 0-1,1 0 1,1 0-1,0 0 1,1 0 0,1 0-1,4 12-60,-7-24 49,0 0 0,0-1 0,1 1-1,-1 0 1,1-1 0,-1 1 0,1-1-1,0 1 1,0-1 0,0 0 0,0 0 0,0 0-1,1 0 1,-1 0 0,3 1-49,15-1-944,3-14-3498,-1-13 224</inkml:trace>
  <inkml:trace contextRef="#ctx0" brushRef="#br0" timeOffset="-199917.53">22270 3694 11835,'-34'-47'3864,"0"6"785,8 3-3352,11 17-233,5 6-392,14 13-528,9-1 88,5 7-160,13 9 56,0-1 1713,8 3-6546,-7-1 2632</inkml:trace>
  <inkml:trace contextRef="#ctx0" brushRef="#br0" timeOffset="-199522.5">22505 3636 4681,'-3'3'1209,"0"0"0,0 0 1,0 0-1,0 0 0,1 1 0,0-1 1,-1 1-1,1-1 0,1 1 0,-1 0 1,0 0-1,1 2-1209,-1 0 834,1 1 1,0 0 0,0 0-1,0 0 1,1 0-1,0-1 1,1 5-835,3 14 175,1 0 1,1 0-1,1-1 1,1 1-176,7 24 1686,-8-23-1424,20 76 395,5-1 0,5 0-657,-27-81 113,-10-20-110,0 0 1,0 0-1,0 0 1,0 0-1,1 0 1,-1 0-1,0 0 1,0 0-1,0 0 1,0 0-1,0 0 1,0 0-1,0 0 1,1 0-1,-1 0 1,0 0-1,0 0 1,0 0-1,0 0 1,0 0-1,0 0 1,1 0-1,-1 0 1,0 0-1,0 0 1,0 0-1,0-1 1,0 1-1,0 0 1,0 0-1,0 0 1,0 0-1,0 0 1,1 0-1,-1 0 1,0 0 0,0 0-1,0-1 1,0 1-1,0 0 1,0 0-1,0 0 1,0 0-1,0 0 1,0 0-1,0-1 1,0 1-1,0 0 1,0 0-1,0 0 1,0 0-1,0 0 1,0 0-1,0 0 1,0-1-1,0 1 1,0 0-1,0 0 1,0 0-1,0 0 1,0 0-1,-1 0 1,1 0-1,0 0 1,0-1-4,-6-39 281,-19-36 70,-14-27-351,15 42 60,3-1-1,-9-44-59,30 106 6,0 1-1,0-1 1,0 0 0,0 0-1,0 0 1,0 0-1,0 0 1,1 0-1,-1 0 1,0 0-1,0 0 1,0 1-1,0-1 1,0 0-1,0 0 1,1 0-1,-1 0 1,0 0-1,0 0 1,0 0-1,0 0 1,0 0-1,1 0 1,-1 0 0,0 0-1,0 0 1,0 0-1,0 0 1,0 0-1,0 0 1,1 0-1,-1 0 1,0 0-1,0 0 1,0-1-1,0 1 1,0 0-1,0 0 1,1 0-1,-1 0 1,0 0-1,0 0 1,0 0-1,0 0 1,0 0-1,0-1 1,0 1 0,0 0-1,0 0 1,0 0-1,1 0 1,-1 0-1,0 0 1,0-1-1,0 1-5,19 21 267,28 39 173,-41-52-365,34 47 208,8 8 122,39 41-405,-70-86 26,1-1-1,0 0 0,1-1 1,1-2-1,0 0 0,1-1 1,15 6-26,-32-16 12,1-1 1,-1 0 0,1 0-1,-1 0 1,1 0 0,0-1-1,0 0 1,0 0 0,0 0-1,0-1 1,0 0 0,0 0-1,0 0 1,0 0 0,0-1-1,0 0 1,0 0 0,-1 0-1,1 0 1,0-1 0,0 0-1,-1 0 1,1 0 0,-1-1-1,0 1 1,0-1 0,0 0-1,0-1 1,0 1 0,-1 0-1,1-1 1,-1 0 0,0 0-1,0 0 1,0 0 0,2-5-13,10-21 38,-2-1 1,0 0 0,-2-1 0,-1 0-1,4-30-38,-2 13 38,2 0 0,5-7-38,-18 54-91,0-1 0,-1 1 0,1 0-1,0 0 1,0 0 0,0 0 0,1 1 0,-1-1 0,0 0-1,1 0 1,-1 1 0,1-1 0,-1 1 0,1-1 0,0 1-1,0 0 1,0-1 0,0 1 0,1 0 91,-2 1-172,1 0 1,0 0-1,-1 0 0,1 0 1,-1 0-1,1 0 0,0 1 1,-1-1-1,1 1 1,-1-1-1,1 1 0,-1 0 1,1-1-1,-1 1 0,0 0 1,1 0-1,-1 0 0,0 0 1,0 0-1,0 0 1,1 0-1,-1 1 0,0-1 1,-1 0-1,1 1 0,0-1 172,16 23-4727</inkml:trace>
  <inkml:trace contextRef="#ctx0" brushRef="#br0" timeOffset="-199068.25">23671 3929 8514,'0'-2'531,"0"0"0,-1 0 0,1 0 0,-1 0 0,1 0 1,-1 0-1,0 0 0,0 0 0,0 0 0,0 0 0,0 0 0,0 0 0,-1 1 1,1-1-1,-1 1 0,1-1 0,-1 1 0,1-1 0,-1 1 0,0 0 1,0 0-1,1 0 0,-2-1-531,-1 1 411,0 0 0,0 0 0,0 0 0,-1 0 0,1 1 0,0-1 0,0 1 0,-1 0 0,1 0 0,0 1 0,-3 0-411,-8 2 381,1 0 0,0 2-1,1-1 1,-1 2 0,1 0-1,-10 6-380,8-3 213,0 2-1,2 0 0,-1 0 1,1 1-1,1 1 0,0 0 1,1 0-1,0 1 1,1 1-213,4-6 65,0 1 1,0-1 0,1 1 0,1 0 0,-1 1-1,1-1 1,1 1 0,0-1 0,1 1 0,0 0-1,0 0 1,1 0 0,1 0 0,0 9-66,1-15 12,-1 0 0,1 0 0,0 0 0,1 0 1,-1 0-1,1 0 0,0 0 0,0-1 0,1 1 0,-1-1 1,1 1-1,0-1 0,0 0 0,1 0 0,-1 0 0,1-1 1,0 1-1,3 2-12,-1-3 10,0 1 1,0-1 0,0-1-1,1 1 1,-1-1 0,1 0-1,-1 0 1,1-1-1,0 0 1,0 0 0,0-1-1,-1 1 1,3-2-11,3 1 17,0-1 0,0-1 1,0 0-1,0-1 0,0 0 1,-1 0-1,1-1 0,-1-1 0,0 0 1,0-1-1,0 0 0,-1 0 0,0-1 1,-1-1-1,9-7-17,-10 5 23,0 0-1,-1 0 1,0-1 0,-1 0-1,0 0 1,-1 0 0,0-1-1,-1 0 1,0 0 0,-1 0-1,0 0 1,-1 0 0,0-1-1,-1-2-22,0 9 20,-1-1 0,0 0 0,0 1 0,0-1 0,-1 0 1,0 1-1,-1-1 0,1 1 0,-1-1 0,0 1 0,-1 0 0,0 0 0,0 0 0,0 0 0,0 0 0,-1 0 0,0 1 0,0 0 0,-1 0 0,1 0 0,-1 1 1,0-1-1,-1 1 0,1 0 0,-1 0 0,1 1 0,-3-1-20,5 3-7,0-1 0,0 1 0,0 0 0,0 0 0,0 0 0,0 1 0,0-1 0,0 1 0,-1 0 0,1-1 0,0 1 0,-1 1 7,3-1-259,0 0 0,0 1 0,0-1 0,-1 0 0,1 1 1,0-1-1,0 1 0,0-1 0,0 1 0,0 0 0,0-1 0,0 1 1,0 0-1,0 0 0,1 0 0,-1 0 0,0 0 0,0 0 1,1 0-1,-1 0 0,0 1 259,-5 23-4478</inkml:trace>
  <inkml:trace contextRef="#ctx0" brushRef="#br0" timeOffset="-198442.31">23971 3895 6281,'1'-1'607,"-1"0"0,0-1-1,0 1 1,0 0 0,0 0 0,1-1-1,-1 1 1,1 0 0,-1 0-1,1 0 1,-1 0 0,1-1 0,0 1-1,-1 0 1,1 0 0,0 0-1,0 0 1,0 1 0,0-1 0,0 0-1,0 0 1,0 0 0,1 0-607,-1 2 295,0 0 1,0 0 0,0-1-1,-1 1 1,1 0 0,0 0-1,0 0 1,-1 0 0,1 0-1,-1 0 1,1 0-1,-1 1 1,1-1 0,-1 0-1,0 0 1,1 0 0,-1 0-1,0 1 1,0-1-296,10 68 2074,-7 66-546,-3-79-1285,2 0 1,3 0-1,2 4-243,-2-44 202,-4-33-56,-3-32 14,-8-12-93,-1 0 0,-4 1 0,-6-11-67,10 39 25,-1-1-1,-2 2 1,-1 0-1,-1 0 1,-2 2-1,-11-14-24,14 27 19,14 16-18,1 0 0,0 0 0,0 0 0,0 0 0,0 0 0,-1 1 0,1-1 0,0 0 0,0 0 0,0 0 0,0 0 0,-1 0 0,1 0 0,0 0 0,0 0 0,0 1 0,0-1 0,0 0 0,0 0 0,-1 0 0,1 0 0,0 0 0,0 1-1,0-1 1,0 0 0,0 0 0,0 0 0,0 0 0,0 1 0,0-1 0,0 0 0,0 0 0,0 0 0,0 1 0,0-1 0,0 0 0,0 0 0,0 0 0,0 0 0,0 1 0,0-1 0,0 0 0,0 0 0,0 0 0,0 0 0,0 1 0,0-1 0,1 0 0,-1 0-1,14 39 124,-1-20-26,0-1 1,1 0-1,1-1 0,1 0 1,0-2-1,4 3-98,23 17 345,43 27-345,-51-37 46,2-3 0,1-1 0,0-2 0,1-1 0,1-2 1,1-2-1,13 1-46,-46-13 6,1-1 1,0 0-1,0-1 1,0 0-1,0 0 1,0-1-1,0 0 1,0-1 0,-1 0-1,1 0 1,-1-1-1,1 0 1,-1-1-1,0 0 1,0 0-1,0 0 1,-1-1 0,1 0-1,-1-1 1,-1 0-1,1 0 1,-1 0-1,3-4-6,-3 4 6,0-1-1,-1-1 1,0 1-1,0-1 1,0 0-1,-1 0 1,0 0-1,-1 0 1,0-1-1,0 0 1,-1 0-1,0 0 1,0 1-1,-1-2 1,0 1-1,-1 0 1,0 0-1,-1 0 1,1 0-1,-2 0 1,1 0 0,-1 0-1,-1 0-5,1 4 17,0 1 1,-1-1-1,1 1 0,-1-1 1,0 1-1,0 0 0,-4-3-17,5 5-55,-1-1 0,1 0-1,0 0 1,0 0-1,0 0 1,0 0 0,0-1-1,0 1 1,1 0-1,0-1 1,-1 0 55,15 11-8954,2-3 2601</inkml:trace>
  <inkml:trace contextRef="#ctx0" brushRef="#br0" timeOffset="-196785.54">24959 3867 12659,'17'-3'4553,"-7"-10"960,-3-1-2809,0 3-823,2 4 63,-5-9-759,2 5-249,-5 1-496,6 1-152,-7-1-160,7 6 24,-7 1-48,3 6-2088,-4-3-4474,-1 0 777</inkml:trace>
  <inkml:trace contextRef="#ctx0" brushRef="#br0" timeOffset="177269.26">3355 2603 8490,'-7'-17'2160,"4"10"-715,0 0 1,0 0-1,1 0 1,0 0-1,0-1 1,0 1-1,0-7-1445,11 52 3487,0-7-3242,15 77 555,33 131 296,-44-194-965,3 0-1,1-2 1,2 0 0,6 7-131,-17-36 36,1 0-1,0 0 1,1-1-1,4 3-35,-12-13 17,1 0-1,-1-1 0,1 0 0,0 0 1,0 0-1,0 0 0,0 0 1,0 0-1,0-1 0,0 1 1,1-1-17,-2 0 17,-1-1 0,0 0 1,1 0-1,-1 0 0,1 0 0,-1 0 1,0 0-1,1 0 0,-1 0 0,0-1 1,1 1-1,-1 0 0,0-1 1,0 1-1,1-1 0,-1 0 0,0 1 1,0-1-1,0 0 0,0 0 1,0 1-1,0-1 0,0 0 0,0 0 1,0 0-1,0 0 0,0-1 1,-1 1-18,9-16 162,0 0 1,-2 0-1,0-1 1,-1 0-1,-1 0 1,0 0 0,-2-1-1,0 0 1,-1-3-163,5-18 180,-6 36-163,15-97 259,5 1 0,4 1 0,4 1 0,14-22-276,-39 110 12,1 0-1,0 1 1,0-1 0,1 1-1,1 0 1,-1 1-1,1-1 1,1 1-12,-6 6 8,-1 1 0,1-1 0,-1 1 0,1 0 0,0-1 0,0 1 1,-1 0-1,1 0 0,0 0 0,0 1 0,0-1 0,0 0 0,0 1 0,1-1 0,-1 1 0,0 0 0,0-1 0,0 1 0,0 0 1,0 0-1,1 1 0,-1-1 0,0 0 0,0 1 0,0-1 0,0 1 0,0 0 0,0-1 0,0 1 0,0 0 0,0 0 1,0 1-1,-1-1 0,1 0 0,0 1 0,-1-1 0,1 1 0,-1-1 0,1 1 0,-1 0 0,0-1 0,1 2-8,2 3-614,1 1 0,-1 0-1,0-1 1,0 2 0,-1-1 0,0 0-1,-1 1 1,1-1 0,-1 1 0,0 7 614,7 46-4351</inkml:trace>
  <inkml:trace contextRef="#ctx0" brushRef="#br0" timeOffset="177638.68">4079 3063 12971,'-1'2'247,"0"0"-1,-1-1 1,1 0 0,-1 1 0,0-1 0,0 0 0,1 0-1,-1 0 1,0 0 0,0 0 0,0 0 0,0 0 0,0-1-1,0 1 1,0-1 0,0 1 0,0-1 0,0 0-1,0 0 1,-1 0 0,1 0 0,0 0 0,0 0 0,0-1-1,0 1 1,0-1 0,0 1 0,0-1 0,0 0 0,0 0-247,-8-2 951,8 3-720,0 0-1,0 0 1,0 0-1,0 0 1,0 0-1,0 1 1,0-1-1,0 1 1,1-1-1,-1 1 1,0 0-1,0 0 1,1 0-1,-1 0 1,0 0-1,1 0 1,-1 0-1,0 1-230,15-3 125,0 0 0,0-1 1,0-1-1,0 0 0,0-1 0,-1 0 0,1-1 1,4-3-126,4 0 82,-21 8-81,33-13 77,0-1 0,24-15-78,-49 26 14,-1-1 0,0-1-1,-1 0 1,1 0-1,-1 0 1,0 0 0,0-1-1,-1 0 1,0 0 0,0-1-1,0 0 1,-1 1-1,1-2 1,-2 1 0,1-1-14,-3 6 7,-1 1 0,1 0 0,0-1 0,-1 1 0,0-1 0,1 1 0,-1-1 0,0 0 0,0 1 0,0-1 0,0 1 0,0-1 0,0 1 0,0-1 0,-1 1 0,1-1 0,0 1 0,-1-1 0,0 1 0,1-1 0,-1 1 0,0-1 0,1 1 0,-1 0 0,0 0 0,-1-2-7,0 2 21,0 0 0,-1-1-1,1 1 1,0 0 0,-1 0 0,1 0 0,-1 0 0,0 0 0,1 1-1,-1-1 1,1 1 0,-1 0 0,0 0 0,-2 0-21,-11 0 139,1 2 1,-1 0-1,0 1 0,0 0 1,0 1-140,6-1 77,-1 1 0,1-1 0,0 2 0,0 0 0,1 0 1,-1 0-1,1 1 0,0 1 0,1-1 0,-1 1 0,1 1 0,1 0 1,-1 0-1,-3 6-77,7-9 17,1 0 0,0 1 0,0-1 1,1 1-1,-1 0 0,1 0 0,0 0 1,1 0-1,0 0 0,-1 0 0,2 0 1,-1 0-1,1 0 0,0 1 0,0-1 1,1 0-1,0 0 0,0 0 0,0 0 1,1 0-1,0 0 0,0 0 0,0 0 0,1-1 1,0 1-1,2 3-17,1-2 33,-1 0 1,1 0-1,0-1 0,1 0 1,0 0-1,0 0 0,0-1 1,0 0-1,1 0 0,0-1 1,0 0-1,0 0 0,0-1 1,1 0-1,-1-1 0,1 1 1,0-2-1,0 1 0,0-1 1,0-1-1,0 1 0,0-2 1,3 1-34,2-1-136,1 0 0,-1-1 0,0-1-1,1 0 1,-1-1 0,0 0 0,-1-2 0,7-2 136,-11 4-610,0-1 0,0-1 0,-1 1 0,1-1 0,-1-1 0,-1 1 0,3-3 610,22-30-4145</inkml:trace>
  <inkml:trace contextRef="#ctx0" brushRef="#br0" timeOffset="177973.44">4404 2759 8418,'-43'-36'3721,"18"4"319,-12 3-1919,3 7-569,0 2-416,10 7-567,1 12-217,11 5-104,2 7-368,5 8-128,7 5-4057,5-2-96,4 4-1616</inkml:trace>
  <inkml:trace contextRef="#ctx0" brushRef="#br0" timeOffset="178355.71">4618 2944 3809,'26'125'12561,"-21"-106"-11168,1-1 0,1 0 0,0 0-1,1-1 1,7 9-1393,-8-11 1526,-11-12 1217,-16-22 150,12 7-2778,0 0 0,1 0 0,1-1 0,0 0 0,0-1 1,1 0-116,3 10 33,-1-5 2,1 0 0,0 0 1,0 0-1,1 0 0,0-1 0,0 1 0,1 0 0,0 0 1,1 0-1,0-1 0,0 1 0,1 0 0,0 0 0,1 0 1,0 1-1,1-4-35,-1 7 3,-1-1 1,1 0 0,1 1-1,-1-1 1,1 1 0,-1 0-1,1 0 1,1 1 0,-1-1-1,1 1 1,0 0-1,0 0 1,0 0 0,0 1-1,0 0 1,1 0 0,0 0-1,0 1 1,0 0 0,0 0-1,0 0 1,3 0-4,7 0-74,0 1 0,0 0 0,0 1 0,0 1 0,0 1 74,23 4-5465,-15-2 1282</inkml:trace>
  <inkml:trace contextRef="#ctx0" brushRef="#br0" timeOffset="178691.54">5093 2932 10226,'-7'6'2306,"1"1"1,0 1-1,0-1 0,1 1 0,-5 8-2306,7-9 350,0-1-1,0 1 1,1 0-1,0-1 0,0 1 1,1 0-1,0 0 1,0 0-1,0 1 1,1-1-1,0 0 1,1 4-350,-1-7 80,0 0-27,0 1 0,1-1 1,-1 1-1,1-1 0,0 1 0,0-1 1,0 0-1,0 0 0,1 0 0,-1 1 1,1-1-1,1-1 0,-1 1 1,0 0-1,1 0 0,0 0-53,-2-4-1,0 0 1,-1 0-1,1 0 0,0 0 1,0 0-1,-1 0 0,1 0 0,0 0 1,0 0-1,-1 0 0,1-1 1,0 1-1,-1 0 0,1 0 0,0-1 1,0 1-1,-1 0 0,1-1 1,-1 1-1,1-1 0,0 1 0,-1-1 1,1 1-1,-1-1 0,1 1 1,-1-1-1,1 0 0,-1 1 1,0-1-1,1 1 0,-1-1 0,0 0 1,1 0-1,-1 1 0,0-1 1,0 0 0,12-26-648,-6 8-1127,-2-1 0,0 1 0,-1-1 0,-1 0 1,-1 0-1,0 0 0,-2 1 0,-2-14 1775,0 7-1864,-2 1 1,-1-1-1,-8-21 1864,2 13 50,-2 2 0,-1 0 0,-12-17-50,3 9 5484,-2 2 0,-15-16-5484,34 41 927,7 13-996,1 0 0,-1-1-1,0 1 1,0 0 0,0 0 0,1-1 0,-1 1 0,0 0 0,1 0 0,-1-1-1,0 1 1,0 0 0,1 0 0,-1 0 0,0-1 0,1 1 0,-1 0 0,1 0 0,-1 0-1,0 0 1,1 0 0,-1 0 0,0 0 0,1 0 0,-1 0 0,0 0 0,1 0-1,-1 0 1,1 0 0,-1 0 0,0 0 0,1 0 0,-1 1 0,0-1 0,1 0 0,-1 0-1,1 0 70,12 5-2048</inkml:trace>
  <inkml:trace contextRef="#ctx0" brushRef="#br0" timeOffset="179054.78">5275 2586 7738,'0'7'1495,"0"0"0,0 0 1,0 0-1,0-1 1,1 1-1,1 0 0,-1 1-1495,28 78 3342,-19-59-1925,-2-4-838,36 108 1563,-40-113-1917,0 1-1,-1-1 1,0 1-1,-2-1 1,0 1-1,-2 4-224,2-22 19,-1 0 0,0 1 0,0-1-1,0 0 1,0 0 0,0 0 0,-1 0-1,1 0 1,0 0 0,0 0 0,-1 0 0,1 0-1,-1 0 1,1 0 0,-1 0 0,1 0-1,-1 0 1,0 0 0,1 0 0,-1 0-1,0 0 1,0-1 0,0 1-19,0-1 23,1 0 0,-1 0 0,0 0 0,0 0 0,0 0 1,0 0-1,1 0 0,-1-1 0,0 1 0,0 0 0,1-1 0,-1 1 0,0 0 1,0-1-1,1 1 0,-1-1 0,0 1 0,1-1 0,-1 0 0,1 1 0,-1-1 1,0 0-24,-32-44 741,17 16-590,1-1-1,2 0 1,0-1-1,3-1 1,0 1-1,2-1 1,1-1-1,2 0 1,1 0-1,2 0 1,1-15-151,0 28-2,2 0 0,1-1 0,0 1 0,2 0 1,0 0-1,1 1 0,1-1 0,1 1 0,1 0 0,0 1 0,1 0 1,2 0-1,-1 1 0,2 0 0,0 1 0,1 0 0,1 1 0,0 1 1,3-2 0,-8 9 43,0 1 0,0 0-1,1 1 1,0 0 0,0 0-1,0 1 1,0 0 0,1 1-1,-1 0 1,1 1 0,0 0-1,10 0-41,-15 2-98,0 0 0,0 0-1,1 0 1,-1 1 0,0 0 0,0 0-1,0 1 1,0 0 0,-1 0 0,1 0-1,0 0 1,-1 1 0,1 1 98,-2-2-402,0 1 1,0 0-1,-1 0 1,1 1 0,-1-1-1,0 1 1,0-1 0,0 1-1,-1 0 1,1 0-1,0 3 402,8 28-4169</inkml:trace>
  <inkml:trace contextRef="#ctx0" brushRef="#br0" timeOffset="179055.78">5342 2838 6721,'-27'6'6418,"9"-8"-1273,6-2 304,18 3-3921,10-1-135,8-3-785,11 2-192,8-2-328,10 1 152,-3 1-40,2 2-192,-9-2-352,-9 0 1328,-9 3-6745,-6-1 2304</inkml:trace>
  <inkml:trace contextRef="#ctx0" brushRef="#br0" timeOffset="179414.42">5786 2521 6065,'-22'-15'1369,"10"8"1047,9 6-4184,15 8 872</inkml:trace>
  <inkml:trace contextRef="#ctx0" brushRef="#br0" timeOffset="181193.37">5804 2838 4177,'-8'3'15985,"4"4"-10545,3 16-7389,1-11 3640,2 45-340,1 0 0,5 14-1351,-8-70 16,0-1 0,0 1 0,0 0 0,0 0 0,0-1 0,0 1 0,0 0 0,0 0-1,0-1 1,1 1 0,-1 0 0,0 0 0,0-1 0,1 1 0,-1 0 0,0-1 0,1 1 0,-1 0 0,1-1 0,-1 1 0,1-1 0,-1 1 0,1-1 0,-1 1 0,1-1-1,0 1 1,-1-1 0,1 1 0,0-1 0,-1 0 0,1 1 0,0-1 0,-1 0 0,1 0 0,0 1 0,0-1 0,-1 0 0,1 0 0,0 0 0,0 0 0,-1 0 0,1 0-1,0 0 1,0 0 0,-1-1 0,1 1 0,0 0 0,0 0 0,-1-1 0,1 1 0,0 0 0,-1-1 0,1 1 0,0 0 0,-1-1 0,1 1 0,-1-1 0,1 1 0,0-1-1,-1 0 1,1 0-16,34-37-4403,-11 4 712</inkml:trace>
  <inkml:trace contextRef="#ctx0" brushRef="#br0" timeOffset="181538.78">5788 2531 8298,'-39'-30'4841,"13"6"-184,9 4-1008,10-1-2017,6 2-136,2 2-672,8 0-231,1 3-425,1 14 264,3-1 56,0 9 824,-5 9-3024,9 7-3545,3-1 656</inkml:trace>
  <inkml:trace contextRef="#ctx0" brushRef="#br0" timeOffset="182190.36">6137 2862 10690,'34'58'4080,"-22"-60"3289,20-16-6008,-20 12-736,42-17 13,20-9-323,-69 30-298,-1-1-1,0 1 1,0-1 0,0 0 0,-1 0-1,1 0 1,-1-1 0,1 1-1,-1-1 1,0 0 0,-1 0 0,1 0-1,-1 0 1,1-1-17,-3 4 7,1 0 0,-1 0 0,1 0 0,-1 0 0,1 0 0,-1 0 1,0 0-1,1-1 0,-1 1 0,0 0 0,0 0 0,0 0 0,0-1 0,0 1 0,0 0 0,0 0 0,-1 0 0,1-1 0,0 1 0,-1 0 0,1 0 0,-1 0 1,1 0-1,-1 0 0,1 0 0,-1 0 0,0 0 0,1 0 0,-1 0 0,0 0 0,0 0-7,-2-1 22,0 1 0,1-1 0,-1 1 0,0 0 0,0 0 0,0 0 0,0 0 0,0 1 0,-1-1 0,1 1 1,0 0-1,-2 0-22,-7 0 116,-1 0 0,0 1 0,0 1 0,0 0 0,-9 3-116,12-2 102,0 1 0,0 0 0,0 1 0,1 0-1,0 0 1,0 1 0,0 0 0,1 0 0,0 1-1,0 0 1,-6 8-102,9-9 47,1 0 0,0-1-1,1 2 1,-1-1 0,1 0-1,0 1 1,1 0 0,0-1-1,0 1 1,0 0 0,1 0 0,0 0-1,0 0 1,1 0 0,0 0-1,0 1 1,1-1 0,0 1-47,-1-1 20,1 1-1,0 0 1,1-1 0,-1 1 0,2-1-1,-1 1 1,1-1 0,0 0 0,0 0 0,1 0-1,0 0 1,0-1 0,1 0 0,0 0-1,0 0 1,0 0 0,1-1 0,0 0 0,0 0-1,0 0 1,0-1 0,1 0 0,0 0 0,0-1-1,0 1 1,0-2 0,0 1 0,1-1-1,-1 0 1,1 0 0,-1-1 0,1 0 0,0-1-1,0 0 1,-1 0 0,8-1-20,-1 0 409,1-1 1,-1 0-1,0-1 1,4-2-410,-1 0-1342,-1-1 0,1-1 1,-1 0-1,0-2 0,-1 1 1,4-4 1341,-11 6-905,1 0 0,-1-1 1,0 1-1,-1-2 0,0 1 1,0-1-1,-1 0 0,0-1 1,0 1-1,4-9 905,-8 11-12,1 0 0,-1 0 0,0 0-1,0 0 1,-1 0 0,0 0 0,0-1 0,-1 1 0,1-1-1,-1 1 1,-1-2 12,-8-16 4330,4 22-1440,6 17-73,18 56-1941,-11-44-407,-1 1-1,-2 0 1,2 21-469,-7-22 647,-7-37 606,-7-44 337,12 41-1443,0-1 1,1 1-1,1-1 1,0 0-1,0 1 1,2-1-1,-1 1 1,2-1-1,1-5-147,-3 15 28,1-1 1,-1 1-1,1-1 0,0 1 0,0 0 1,1 0-1,-1 0 0,1 0 1,0 0-1,0 0 0,0 1 0,0-1 1,1 1-1,-1 0 0,1 0 1,0 0-1,0 0 0,0 1 0,0 0 1,0 0-1,1 0 0,-1 0 1,1 1-1,-1-1 0,1 1 0,0 0 1,-1 1-1,3-1-28,30 2-942,-2 7-3500,-2 5 287</inkml:trace>
  <inkml:trace contextRef="#ctx0" brushRef="#br0" timeOffset="210582.08">3874 4094 10690,'-3'-8'6923,"-5"2"-3786,-26-9-2485,27 12 237,-3-1-571,-1 1 0,0 0-1,0 1 1,0 0 0,0 1 0,0 0-1,-1 1 1,1 0 0,0 0-1,0 1 1,0 1 0,0 0-1,0 1 1,-7 2-318,4-1 153,0 1 0,1 1 0,0 0 0,0 0 0,1 2 0,0-1 0,0 2 0,-2 1-153,11-7 7,0 0-1,-1-1 1,1 1 0,0 1-1,1-1 1,-1 0 0,0 1-1,1-1 1,0 1 0,0 0-1,0-1 1,0 1 0,1 0-1,-1 0 1,1 0 0,0 1 0,0-1-1,1 0 1,-1 0 0,1 0-1,0 1 1,0-1 0,0 0-1,1 0 1,0 1 0,-1-1-1,1 0 1,1 0 0,0 2-7,-1-3 0,1 1 1,0-1 0,0 1-1,1-1 1,-1 0 0,1 0 0,-1 0-1,1 0 1,0 0 0,0 0-1,0-1 1,1 0 0,-1 1 0,1-1-1,-1-1 1,1 1 0,-1 0-1,1-1 1,0 0 0,0 0 0,0 0-1,0 0 1,0 0 0,3-1-1,0 1 3,-1-1 1,1 0 0,-1-1 0,0 1-1,1-1 1,-1-1 0,0 1 0,0-1-1,0 0 1,0 0 0,0-1 0,0 0-1,0 0 1,-1 0 0,3-2-4,1-3 10,0 0-1,-1-1 1,0 1 0,0-2 0,-1 1-1,0-1 1,0 0 0,4-11-10,-8 15 9,0-1-1,0 0 1,0 1 0,-1-1-1,0 0 1,0 0 0,-1-1-1,0 1 1,0 0 0,-1 0-1,0 0 1,0-1 0,-1 1-1,1 0 1,-2-4-9,2 12 1,-1-1 0,1 0 0,0 1 0,0-1-1,0 0 1,0 1 0,-1-1 0,1 0 0,0 0 0,0 1 0,-1-1 0,1 0-1,0 0 1,0 1 0,-1-1 0,1 0 0,0 0 0,-1 0 0,1 0-1,0 1 1,-1-1 0,1 0 0,0 0 0,-1 0 0,1 0 0,0 0 0,-1 0-1,1 0 1,0 0 0,-1 0 0,1 0 0,-1 0 0,1 0 0,0 0-1,-1 0 1,1 0 0,0-1 0,-1 1 0,1 0 0,0 0 0,-1 0 0,1 0-1,0-1 1,0 1 0,-1 0 0,1 0 0,0-1 0,0 1 0,-1 0 0,1 0-1,0-1 1,0 1 0,0 0 0,-1-1 0,1 1 0,0 0 0,0-1-1,0 1 1,0 0 0,0-1 0,0 1 0,0 0 0,0-1 0,0 1 0,0 0-1,0-1 1,0 1-1,-12 27 135,10-11-76,0 0 0,1 0-1,1 0 1,0-1-1,2 1 1,-1 0-1,2 0 1,0-1-1,1 1 1,2 4-59,0 0 21,2-1 1,0 1-1,1-1 0,0-1 1,2 0-1,0 0 0,7 8-21,-11-19 84,-1 0 1,1-1-1,0 0 0,1 0 0,-1 0 1,1-1-1,0 0 0,1 0 0,4 1-84,-11-5-44,1 0 1,-1 0-1,1 0 0,0 0 1,-1-1-1,1 1 0,0-1 0,0 0 1,-1 0-1,1 0 0,0 0 1,0 0-1,-1 0 0,1-1 0,0 1 1,0-1-1,-1 0 0,3-1 44,-3 1-251,0 0 1,-1-1-1,1 1 0,0-1 0,0 1 0,-1-1 1,1 0-1,-1 0 0,1 0 0,-1 0 0,0 0 0,0 0 1,0 0-1,0 0 0,0 0 0,0-1 251,5-24-4199</inkml:trace>
  <inkml:trace contextRef="#ctx0" brushRef="#br0" timeOffset="210950.32">3534 3817 12827,'-23'-1'3352,"-4"-20"1089,22 11-3688,20 10-257,19-2-104,9 5-304,11-2 2024,8 8-2856,12-1-3729,-12 7 2353</inkml:trace>
  <inkml:trace contextRef="#ctx0" brushRef="#br0" timeOffset="211955.18">5210 4176 11995,'-171'-22'3454,"163"20"-2886,-1 1 0,1-1 0,0-1 0,0 0 0,0 0 0,0 0 0,-2-2-568,9 4 100,-1 1-1,1-1 0,0 0 0,0 0 0,0 0 1,-1 0-1,1 0 0,0 0 0,0 0 0,1 0 1,-1 0-1,0 0 0,0 0 0,0-1 0,1 1 1,-1 0-1,1 0 0,-1-1 0,1 1 1,-1-1-1,1 1 0,0 0 0,0-2-99,1 0 73,0 0-1,1 0 1,-1 0-1,1 0 1,0 0-1,0 0 1,0 0 0,0 1-1,1-1 1,-1 1-1,1 0 1,-1 0-1,1 0 1,0 0-1,0 0 1,0 0-1,0 1 1,0-1-1,0 1 1,0 0 0,1 0-1,-1 0 1,1 0-73,26-8 37,1 0 0,0 2 0,0 1 0,1 2 0,12 0-37,-27 3-3,0 1 0,0 0 0,0 1 1,0 1-1,-1 1 0,1 0 0,-1 1 1,0 1-1,0 0 0,0 1 0,1 2 3,-13-7 8,-1 1 0,1 0 0,-1 0-1,0 0 1,0 1 0,0-1 0,0 1-1,0-1 1,0 1 0,-1 0 0,1 0-1,-1 0 1,0 0 0,0 1 0,0-1 0,0 1-1,-1-1 1,1 1 0,-1 0 0,0-1-1,0 4-7,0-1 56,-1 0-1,-1-1 0,1 1 1,-1-1-1,0 1 1,0-1-1,-1 1 0,0-1 1,0 1-1,0-1 0,0 0 1,-1 0-1,-2 3-55,-10 14 311,-1-2 1,-1 0-1,0 0 0,-2-2 1,-16 14-312,2-6 419,-1-1 0,-21 11-419,-38 27 623,91-63-609,1 1 0,0 0 0,0-1 0,-1 1 0,1 0 0,0 0 0,0 0 0,0 0 0,0 0 0,0 0 0,0 0 0,0 0 0,1 0 0,-1 0 0,0 1-1,1-1 1,-1 0 0,0 0 0,1 1 0,0-1 0,-1 0 0,1 1 0,0-1 0,0 1 0,-1-1 0,1 0 0,0 1 0,0-1 0,1 1 0,-1-1 0,0 0 0,0 1 0,1-1 0,-1 1 0,1-1 0,-1 0 0,1 0-1,0 1 1,-1-1 0,1 0 0,0 0 0,0 0 0,0 0 0,0 0 0,0 0 0,0 0 0,0 0 0,0 0 0,0 0 0,0 0 0,1-1 0,-1 1 0,0 0 0,2 0-14,6 3 60,0 1 0,0-1 0,1-1 0,0 1 0,-1-2 0,1 1 0,1-1-60,50 3 56,1-2 0,-1-2 1,0-4-1,0-2 0,52-11-56,-96 13 13,-1-1 0,1-1 0,-1 0 0,-1-1 0,1 0 0,-1-1 0,0-1 0,0-1 0,-1 0 0,0-1 0,-1 0 0,7-7-13,-12 9 4,0 0 1,0 0-1,-1-1 1,0 0 0,-1 0-1,0 0 1,0-1 0,-1 0-1,-1-1 1,1 1-1,-1-1 1,-1 1 0,0-1-1,-1 0 1,0 0 0,-1-1-1,0 1 1,0-10-5,-2 19 0,1 0 1,-1 1 0,0-1-1,1 0 1,-1 1-1,0-1 1,0 1-1,0 0 1,0-1 0,0 1-1,0 0 1,-1 0-1,1-1 1,0 1-1,-1 0 1,1 0-1,-1 0 1,1 1 0,-1-1-1,1 0 1,-1 0-1,1 1 1,-1-1-1,0 1 1,1 0 0,-1-1-1,0 1 1,0 0-1,1 0 1,-1 0-1,0 0 1,1 0-1,-1 1 1,-1-1-1,-4 0 6,-1 1 0,0-1 1,1 1-1,-1 1 0,1-1 0,-1 1 1,-1 2-7,2-1 40,1 1 1,-1 1 0,1-1 0,1 1 0,-1 0 0,1 0 0,-1 1 0,2 0 0,-1 0 0,1 0 0,-1 0 0,2 1 0,-1-1 0,1 1-1,0 0 1,0 0 0,1 0 0,0 1 0,0-1 0,1 1 0,0-1 0,0 1 0,1 5-41,-1-6 12,1 0-1,0-1 1,0 1 0,0-1 0,1 1-1,0-1 1,1 1 0,-1-1 0,1 0 0,1 1-1,-1-1 1,1 0 0,0-1 0,0 1-1,1 0 1,-1-1 0,1 0 0,0 0-1,1 0 1,-1 0 0,1-1 0,0 1-1,0-1 1,1 0 0,-1-1 0,1 0-1,1 1-11,6 0-10,0 0-1,0 0 0,0-2 0,0 0 0,0 0 0,1-1 0,-1-1 0,1 0 0,-1-1 0,0 0 1,1-1-1,-1-1 0,0 0 0,0-1 0,0 0 0,-1-1 0,5-2 11,10-12-4734,-5-12 276</inkml:trace>
  <inkml:trace contextRef="#ctx0" brushRef="#br0" timeOffset="212328.61">5922 3959 10794,'-59'-41'4121,"13"38"568,-5-10-2808,12 10-401,3 3-496,6 6-544,3 11 176,16 6-280,8 6 1297,11 7-6298,15 5-264,5-7-1089</inkml:trace>
  <inkml:trace contextRef="#ctx0" brushRef="#br0" timeOffset="212679.81">6245 4289 10794,'17'41'7966,"-4"4"-3908,-6-9-2180,-1 0 1,0 32-1879,-6-66 91,1 1 0,-1 0-1,0 0 1,0-1 0,0 1-1,0 0 1,0-1 0,-1 1 0,1 0-1,-1-1 1,0 1 0,0-1 0,0 1-1,0-1 1,0 1 0,0-1 0,-1 1-1,1-1 1,-1 0 0,1 0 0,-2 1-91,2-2 58,0-1 0,0 0 0,0 1 1,0-1-1,0 0 0,1 0 0,-1 1 1,0-1-1,0 0 0,0 0 0,0 0 1,0 0-1,0 0 0,0 0 0,0 0 0,0-1 1,0 1-1,0 0 0,0 0 0,0-1 1,0 0-59,-27-21 662,22 14-602,0-1-1,0 0 0,1 0 0,0-1 0,1 1 0,0-1 1,0 0-1,1 0 0,0-1 0,1 1 0,0 0 1,1-1-1,0 0 0,1 0-59,-1 5 5,1 0 0,0 0 0,0 0 0,1 0 1,-1 0-1,2 0 0,-1 0 0,0 0 0,1 0 0,0 1 1,1-1-1,-1 1 0,1-1 0,0 1 0,0 0 0,1 0 1,0 0-1,0 0 0,0 1 0,0 0 0,1 0 0,-1 0 1,1 0-1,4-2-5,-4 4 1,-1 0 1,0 0-1,1 1 1,-1 0-1,1 0 1,-1 0-1,1 0 1,0 1-1,-1 0 1,1 0-1,0 0 1,0 0-1,-1 1 1,3 0-2,66 22-2526,-48-13-1047,24 5-928</inkml:trace>
  <inkml:trace contextRef="#ctx0" brushRef="#br0" timeOffset="213015.77">6685 4320 10402,'-34'-11'8503,"3"10"-3603,28 2-4648,-1 0-1,0 0 1,0 1 0,0-1 0,1 1-1,-1 0 1,1 0 0,0 0-1,-1 1 1,1-1 0,0 1-1,0 0 1,0 0 0,1 0 0,-3 3-252,-1 2 144,0 0 0,1 0 1,0 1-1,1 0 1,-1 0-1,2 0 0,-1 0 1,1 1-1,1-1 1,0 1-1,0 0 1,1 0-1,0 0-144,0-6 12,1 0 0,0-1 0,0 1 0,1 0 1,-1-1-1,1 1 0,-1 0 0,1-1 0,0 1 0,0-1 0,1 1 1,-1-1-1,1 0 0,0 1 0,0-1 0,0 0 0,0 0 0,0 0 0,1-1 1,-1 1-1,1-1 0,0 1 0,0-1 0,0 0 0,0 0 0,0 0 0,0 0 1,0 0-1,1-1 0,-1 0 0,1 1 0,-1-1 0,1-1 0,-1 1 0,4 0-12,5 0 17,0 0-1,-1-1 0,1-1 0,0 1 0,0-2 0,0 0 1,-1 0-1,1-1 0,-1-1 0,0 0 0,0 0 0,0-1 1,-1 0-1,1-1 0,1-2-16,-7 6 10,-1-1 0,0 0 0,1-1 0,-1 1 0,0-1-1,-1 0 1,1 0 0,-1 0 0,1 0 0,-1-1 0,0 1 0,-1-1 0,1 0 0,-1 1 0,0-1-1,0-1 1,-1 1 0,1 0 0,-1 0 0,0 0 0,-1-1 0,1 1 0,-1 0 0,0-1 0,0 1-1,-1-1 1,0 1 0,0 0 0,0 0 0,0-1 0,-1 1 0,0 0 0,-1-3-10,1 4 51,0 0 0,-1 0 0,1 0 0,-1 0 1,1 0-1,-1 0 0,0 1 0,-1 0 0,1-1 0,-1 1 1,1 0-1,-1 1 0,0-1 0,0 1 0,0-1 0,0 1 0,0 1 1,-1-1-1,1 0 0,-1 1 0,1 0 0,-5 0-51,2 0-191,0 0 0,0 1 0,0 0-1,0 0 1,0 1 0,-5 1 191,-39 15-7054,34-8 1114</inkml:trace>
  <inkml:trace contextRef="#ctx0" brushRef="#br0" timeOffset="183020.89">8151 2941 8682,'0'-2'513,"0"0"-1,0 0 1,0 0 0,-1 0-1,1-1 1,0 1 0,-1 0 0,0 0-1,1 0 1,-1 0 0,0 0-1,0 0 1,0-1-513,-20-21 2345,-26-6-1683,43 28-247,-3-1-159,0 0 0,0 1 0,0 0 0,0 0 0,0 0 0,-1 1 0,1 1 0,-1-1 0,1 1 0,0 0 0,-1 1-1,1 0 1,0 0 0,-1 0 0,1 1 0,-7 2-256,13-3 37,-10 2 208,0 0 1,1 1 0,-1 1-1,1-1 1,-1 2-1,1 0 1,1 0-1,-1 0 1,1 2 0,1-1-1,-1 1 1,-5 6-246,1 1 233,1 1 0,1 1 0,0 0 0,1 0 0,1 1 0,-7 17-233,14-33 12,1 1 0,0 0 1,-1 0-1,1 0 0,0 0 0,1 0 1,-1 0-1,0 0 0,1 0 0,0 1 1,0-1-1,0 0 0,0 0 1,0 0-1,1 0 0,-1 0 0,1 0 1,0 0-1,0 0 0,0 0 0,0 0 1,0 0-1,1 0 0,0 0 0,-1-1 1,1 1-1,0-1 0,0 1 0,1 0-12,1 0 5,0-1 0,0 1-1,1-1 1,-1 0-1,1 0 1,-1 0-1,1-1 1,0 1 0,0-1-1,0 0 1,-1-1-1,1 1 1,0-1 0,0 0-1,0 0 1,0 0-1,4-2-4,9-1 14,-1-2-1,0 0 1,0-1-1,0-1 1,-1 0-1,0-1 1,-1-1-1,1 0 1,-2-1-1,1-1 1,-1 0-1,-1-1 1,0 0-1,-1-1 1,0-1-1,-1 0 0,-1 0 1,9-16-14,-17 24 23,0 0-1,0 1 1,0-1 0,0 0 0,-1 0-1,0 0 1,-1 0 0,1-4-23,-1 9 22,0 0-1,0-1 1,0 1 0,0 0-1,0 0 1,0-1 0,0 1-1,-1 0 1,1 0 0,0 0-1,-1-1 1,1 1 0,-1 0-1,1 0 1,-1 0 0,0 0 0,1 0-1,-1 0 1,0 0 0,0 0-1,1 0 1,-1 0 0,0 0-1,0 0 1,0 1 0,0-1-1,0 0 1,-1 1 0,1-1-1,0 1 1,0-1 0,0 1-1,0 0 1,-1-1 0,1 1-1,0 0 1,0 0 0,-1 0-1,1 0 1,0 0 0,-1 0-22,-2 1 59,1 0 0,0 0 1,0 0-1,-1 0 0,1 0 0,0 1 1,0 0-1,0 0 0,1 0 0,-1 0 1,0 0-1,1 0 0,-1 1 0,1-1 1,0 1-1,0-1 0,0 1 0,0 0 0,0 0 1,1 0-1,-1 1-59,-5 10 160,0 1 1,1-1 0,-4 15-161,-1 14 123,2 0 0,1 0 0,2 1 0,3-1 0,1 1 0,3 19-123,2-3 49,3-1 1,2 1-1,3-2 1,8 23-50,-18-80-1,3 16 34,2 0-1,0 0 1,1 0 0,3 5-33,-9-19-15,0 0 0,1-1 0,-1 1 0,0-1 0,1 1 0,0-1 0,-1 0 0,1 0 0,0 0 0,0 0 0,0 0-1,1 0 1,-1 0 0,0 0 0,1-1 0,-1 0 0,1 1 0,-1-1 0,1 0 0,0 0 0,0 0 0,-1-1 0,1 1 0,0-1 0,0 1 0,0-1 0,0 0-1,-1 0 1,1 0 0,2-1 15,-2 0-348,0 0-1,0 0 0,-1-1 1,1 0-1,0 1 1,-1-1-1,1 0 0,-1 0 1,1 0-1,-1-1 0,0 1 1,0 0-1,0-1 1,-1 1-1,1-1 0,0 0 1,-1 0 348,19-34-4491</inkml:trace>
  <inkml:trace contextRef="#ctx0" brushRef="#br0" timeOffset="183461.95">8474 3025 10762,'-6'-6'1896,"0"-2"-228,-1 1-1,0 1 1,0-1-1,0 1 1,-1 0 0,-1 0-1668,8 5 148,0 1 0,0-1 0,0 1 0,0-1 0,0 1 0,-1-1 0,1 1 0,0 0 0,0 0 0,0 0 0,0-1 0,0 1 0,-1 0 0,1 0 0,0 1 0,0-1 1,0 0-1,0 0 0,0 0 0,0 1 0,-1-1-148,0 2 91,1-1 0,0 0 0,-1 0 0,1 1 0,0-1 0,0 1 0,0-1 0,0 1 0,0-1 0,0 1 0,0 0 0,1-1 0,-1 1 0,1 0 0,-1-1 0,1 1 0,-1 0 0,1 1-91,-1 4 71,0 0 1,0-1-1,0 1 0,1 0 0,0 0 0,0 0 0,1 0 1,0 0-1,0-1 0,1 1 0,0 0 0,0-1 0,0 1 1,1-1-1,0 0 0,0 1 0,1-2 0,0 1 0,0 0 1,2 2-72,-2-4 9,0 0 1,1 0 0,-1-1 0,1 1-1,0-1 1,-1 0 0,2 0 0,-1-1-1,0 0 1,0 0 0,1 0 0,-1 0-1,1-1 1,0 0 0,-1 0 0,1 0 0,0-1-1,-1 0 1,1 0 0,0-1 0,0 1-1,-1-1 1,1 0 0,4-2-10,-1 0 21,0 1 0,0-2 1,0 1-1,-1-2 0,1 1 1,-1-1-1,0 0 0,-1 0 0,1-1 1,-1 0-1,0-1 0,-1 1 1,6-7-22,-9 8 15,1 0 0,-1-1 0,0 1 0,0 0 1,0-1-1,-1 0 0,0 1 0,0-1 1,0 0-1,-1 0 0,0 0 0,0 0 0,0-1 1,-1 1-1,0 0 0,0 0 0,-1 0 0,1 0 1,-1 0-1,-1-1 0,0 1-15,-5-10 83,1 18 40,5 0-109,0 0 1,1 0 0,-1 0 0,0 1 0,1-1 0,0 0 0,0 0 0,0 0-1,0 0 1,0 1 0,0-1 0,0 2-15,2 8 83,1 0-1,0 0 1,1-1-1,0 1 1,0-1-1,1 0 1,1 0-1,0 0 0,0-1 1,1 0-1,1 0 1,0 0-83,-3-4-740,1-1 0,0 0-1,0 0 1,0 0 0,1-1 0,-1 1 0,7 1 740,18 8-4061</inkml:trace>
  <inkml:trace contextRef="#ctx0" brushRef="#br0" timeOffset="183799">9107 2521 12675,'-31'-17'3368,"4"14"969,1 8-3721,5 8-175,13 14-241,2 9 408,7 0 1608,11 17-6545,-2-2 3313</inkml:trace>
  <inkml:trace contextRef="#ctx0" brushRef="#br0" timeOffset="184142.66">9466 2910 12891,'1'3'294,"-1"-1"0,1 0 0,0 1 0,0-1 1,-1 1-1,0-1 0,1 1 0,-1 0 0,0-1 1,0 1-1,0-1 0,-1 1 0,1-1 0,-1 2-294,0-3 348,0 0 0,0 0 0,0 0-1,0 1 1,-1-1 0,1 0 0,0-1 0,-1 1-1,1 0 1,-1 0 0,1 0 0,-1-1 0,0 1-1,1-1 1,-2 1-348,-28 11 2181,19-5-1654,0 0 1,0 1-1,0 0 1,1 1 0,0 0-1,1 1 1,0 0 0,-1 2-528,6-5 140,-1-1 0,1 2 0,0-1 0,1 0 0,0 1 0,0 0 0,1 0 1,-1 0-1,2 0 0,-1 1 0,1-1 0,1 1 0,-1 6-140,2-13 19,0 1 0,0-1 1,0 1-1,1-1 0,-1 1 0,1-1 0,-1 0 0,1 1 0,0-1 1,0 0-1,0 0 0,1 1 0,-1-1 0,0 0 0,1 0 0,-1 0 1,1 0-1,0-1 0,-1 1 0,1 0 0,0-1 0,0 1 0,0-1 1,0 0-1,1 1 0,-1-1 0,0 0 0,0-1 0,1 1 0,-1 0 1,1 0-1,-1-1 0,0 0 0,1 1 0,0-1-19,11 2 38,-1-1 0,0-1 0,1 0 0,-1 0 0,11-3-38,-4 0 32,0-1-1,0-1 0,0-1 1,0-1-1,-1-1 0,0 0 1,13-9-32,-22 12 15,-1-2 0,0 1 0,0-1 0,-1 0 0,0 0 0,0-1 0,2-3-15,-7 7 11,0-1 0,0 0 0,0 1 0,0-1 0,-1 0 0,1 0 1,-1 0-1,-1 0 0,1-1 0,-1 1 0,0 0 0,0-1 0,0 1 0,-1-2-11,0 3 9,0-1 0,0 1 0,0 0 0,-1 0 0,0-1 0,0 1 0,0 0-1,0 0 1,-1 0 0,0 0 0,0 0 0,0 0 0,0 1 0,0-1 0,-1 1-1,1-1 1,-1 1 0,0 0 0,-1 0-9,-1-2 5,0 1 0,-1 0 0,0 1 0,0 0 0,0 0 0,0 0 0,-1 0 0,1 1 0,-1 0 0,1 0 0,-6 0-5,2 0 16,0 1-1,0 0 0,-1 1 0,1 0 0,0 0 0,0 1 1,-1 1-1,1 0 0,0 0 0,0 0 0,1 2 1,-1-1-1,1 1 0,-1 0 0,1 1 0,-1 1-15,9-5-36,0 0 1,0-1-1,0 1 0,0 0 0,0 0 1,0 0-1,0 0 0,0 0 0,1 0 1,-1 0-1,0 1 0,1-1 0,-1 0 1,1 0-1,-1 0 0,1 1 0,-1-1 1,1 0-1,0 1 36,0-1-238,0 0-1,0 0 1,1 0-1,-1 0 1,0 0-1,0 0 1,1 0-1,-1 0 1,1-1 0,-1 1-1,1 0 1,-1 0-1,1 0 1,-1-1-1,1 1 1,0 0-1,0-1 1,-1 1 0,1-1-1,0 1 1,0-1-1,-1 1 1,1-1-1,0 1 1,0-1-1,0 0 239,23 6-5141</inkml:trace>
  <inkml:trace contextRef="#ctx0" brushRef="#br0" timeOffset="184590.77">9791 2934 10514,'11'7'8738,"-5"10"-4974,-4 25-2740,-1-28 205,0 37 23,-2-36-978,1 1 0,1-1 0,0 0 0,1 1-1,1-1 1,0 0 0,5 13-274,-7-27 15,-1 1-1,0-1 1,1 0-1,0 0 1,-1 1-1,1-1 1,0 0 0,-1 0-1,1 0 1,0 0-1,0 0 1,0 0-1,0 0 1,0 0-1,0 0 1,1 0 0,-1 0-1,0-1 1,0 1-1,0-1 1,1 1-1,-1-1 1,0 1-1,1-1 1,-1 1 0,1-1-15,0 0 17,0-1-1,0 1 1,0-1 0,0 1 0,0-1 0,0 0 0,-1 0 0,1 0 0,0 0 0,0 0 0,-1 0 0,1 0 0,0-1 0,-1 1 0,1-1 0,-1 1-17,8-10 70,0 0-1,0-1 1,-1 1 0,4-10-70,-10 19 6,5-12 23,2 1 0,-1 1 1,2-1-1,0 2 0,0-1 0,1 1 1,0 1-30,-9 8 14,0 0 1,0 1 0,0-1-1,0 0 1,0 1 0,0 0 0,1 0-1,-1-1 1,0 1 0,1 0-1,-1 1 1,1-1 0,-1 0-1,1 1 1,-1 0 0,1-1-1,-1 1 1,1 0 0,0 0-1,-1 0 1,1 1 0,-1-1-1,1 1 1,-1-1 0,1 1 0,-1 0-1,0 0 1,1 0 0,-1 0-1,0 0 1,1 1 0,-1-1-1,0 1 1,0-1 0,0 1-1,0 0 1,-1 0 0,1 0-1,0 0 1,-1 0 0,0 0-1,1 0 1,-1 0 0,0 1-15,15 24 285,-1 1-1,-1 0 1,3 12-285,3 16-4878,-12-33 523</inkml:trace>
  <inkml:trace contextRef="#ctx0" brushRef="#br0" timeOffset="213477.58">8257 4282 9522,'-10'-9'1654,"0"0"0,-1 0 0,0 1 0,0 1 0,-2-1-1654,0 1 1095,-1 0 1,0 1-1,0 1 0,-7-2-1095,7 3 290,0 1 1,-1 0-1,1 1 1,0 1-1,-1 0 1,1 1 0,0 0-1,-1 1 1,1 1-1,0 0 1,-1 1-1,1 1 1,1 0 0,-1 1-1,0 0 1,1 1-291,11-5 22,0 0 1,0 0-1,1 0 1,-1 0-1,0 0 1,1 0-1,-1 0 1,1 1-1,-1-1 1,1 0-1,0 1 1,-1 0-1,1-1 1,0 1-1,0 0 1,0-1-1,0 1 0,0 0 1,0 0-23,1 0 7,0-1 0,0 1-1,0-1 1,0 1 0,0 0 0,1-1 0,-1 1 0,0-1-1,1 1 1,-1-1 0,1 0 0,-1 1 0,1-1 0,0 1-1,0-1 1,-1 0 0,1 0 0,0 1 0,1-1-7,3 5 0,1 0-1,0-1 1,0 0 0,1 0-1,-1-1 1,1 0 0,0 0 0,2 1 0,30 11 20,0-1 1,29 5-21,-38-12 9,0 2 0,0 1 1,-1 1-1,0 1 1,13 10-10,-40-22 1,0 0 0,0 0 1,-1 0-1,1 0 0,-1 0 1,1 1-1,-1-1 1,1 1-1,-1-1 0,0 1 1,1-1-1,-1 1 1,0 0-1,0-1 0,-1 1 1,2 1-2,-2-2 1,-1 1 1,1-1 0,0 0 0,-1 0-1,1 0 1,-1 0 0,1 0-1,-1 0 1,0 0 0,1 0 0,-1 0-1,0 0 1,0 0 0,1 0 0,-1 0-1,0 0 1,0-1 0,0 1-1,0 0 1,0-1 0,0 1 0,0-1-1,-1 1 1,1-1 0,0 1-1,0-1 1,0 0 0,0 0 0,-2 1-2,-47 15 150,-1-2 0,-1-2 1,0-2-1,-30 0-150,79-9 53,-1-2-1668,10-3-2499,14-9-280</inkml:trace>
  <inkml:trace contextRef="#ctx0" brushRef="#br0" timeOffset="214182.78">8413 4211 9538,'1'-2'533,"0"0"-1,0 0 1,-1 0 0,1-1-1,0 1 1,-1 0-1,1-1 1,-1 1 0,0 0-1,0-1 1,0 1-1,0 0 1,0-2-533,-4-7 4380,-1 17 1526,1 8-5678,-7 20 352,2 0 0,-4 24-580,12-51 42,-1 1 1,1 0-1,1 0 0,0 0 0,0-1 0,0 1 0,1 0 1,0 0-1,1 0 0,0-1 0,0 1 0,0-1 0,1 1 1,0-1-1,1 0-42,-3-5 6,0 0 0,0-1 1,0 1-1,1-1 0,-1 1 0,0-1 1,1 1-1,0-1 0,-1 0 0,1 1 1,0-1-1,-1 0 0,1 0 0,0 0 1,0-1-1,0 1 0,0 0 0,0-1 1,0 1-1,0-1 0,0 0 0,1 0-6,0 0 11,1 0-1,0-1 0,0 1 1,-1-1-1,1 0 1,-1 0-1,1 0 0,-1-1 1,1 1-1,-1-1 0,0 0 1,1 0-11,5-5 25,0 1 0,0-1 0,-1-1 0,0 0 0,0 0 0,0-1 0,-1 0 1,0 0-26,8-14 60,-1-1 1,8-19-61,-18 36 59,-1-1 0,0 0 1,-1 0-1,1 0 0,-2 0 0,1-1 0,-1 1 0,0 0 0,-1-1 1,0 1-1,0-3-59,-1 27 722,7 30-752,-1-32 56,1 1-1,0-1 1,1-1 0,0 1 0,1-1-1,0-1 1,10 11-26,-11-14-230,0-1 0,1 0 0,0-1-1,0 0 1,0 0 0,1-1 0,0 0 0,0-1 0,1 0-1,-1 0 1,1-1 0,10 3 230,-11-5-544,-1 0 0,1-1-1,0 0 1,0-1 0,-1 0 0,1 0-1,0-1 1,0 0 0,-1 0 0,1-1 0,0 0-1,-1-1 1,5-1 544,-13 3 9,1 1 0,-1 0-1,1-1 1,-1 1 0,1 0-1,-1-1 1,0 1 0,1-1 0,-1 1-1,1-1 1,-1 1 0,0-1-1,1 1 1,-1-1 0,0 1-1,0-1 1,0 1 0,1-1 0,-1 0-1,0 1 1,0-1 0,0 1-1,0-1 1,0 0 0,0 1 0,0-1-1,0 1 1,0-1 0,0 0-1,0 1 1,0-1 0,-1 1-1,1-1 1,0 1 0,0-1 0,-1 1-1,1-1 1,0 0 0,-1 1-1,1 0 1,0-1 0,-1 1 0,1-1-1,-1 1 1,1-1 0,-1 1-1,1 0 1,-1-1 0,1 1-1,-1 0 1,1 0 0,-1-1-9,-36-28 1806,25 20-951,8 5-657,0 0 0,0 0 0,0 0 0,1 0 0,0-1 0,0 0 0,0 1 0,0-1 0,1 0 0,0-1 0,0 1 0,0 0 0,1 0 0,-1-1 0,1 1 0,1-1 0,-1 1 0,1-1 0,0-3-198,0 5 37,1 0 0,-1 0-1,1 0 1,0 0 0,0 0-1,0 0 1,1 0 0,0 0-1,-1 0 1,1 1 0,1-1-1,-1 1 1,0-1 0,1 1-1,0 0 1,0 0 0,0 0-1,0 0 1,0 1 0,0-1-1,1 1 1,-1 0 0,1 0-1,0 0 1,0 0 0,2 0-37,8-3 131,1 2 0,-1 0 0,1 0 0,0 2 0,0-1 0,0 2 0,0 0 0,0 1 0,6 1-131,46 7-2839,-28-4-2388,-6-2-351</inkml:trace>
  <inkml:trace contextRef="#ctx0" brushRef="#br0" timeOffset="214645.63">9543 3875 6961,'6'-44'6316,"-4"33"-4664,0 0 0,-1-1 0,-1 1 0,1 0 0,-2 0 0,0-2-1652,1 13 68,0 0-1,0 0 1,0 0-1,0 0 1,0 0-1,0 0 1,0 0 0,0 0-1,0 0 1,0 0-1,0 1 1,0-1-1,0 0 1,0 0-1,0 0 1,-1 0 0,1 0-1,0 0 1,0 0-1,0 0 1,0 0-1,0 0 1,0 0 0,0 0-1,0 0 1,0 0-1,0 0 1,0 0-1,-1 0 1,1 0 0,0 0-1,0 0 1,0 0-1,0 0 1,0 0-1,0 0 1,0 0 0,0 0-1,0 0 1,0-1-1,0 1 1,0 0-1,0 0 1,-1 0 0,1 0-1,0 0 1,0 0-1,0 0 1,0 0-1,0 0 1,0 0 0,0 0-1,0 0 1,0 0-1,0 0 1,0-1-68,-5 15 935,-6 25-683,11-39-250,-14 54 481,2 2-1,2-1 1,3 1 0,2 5-483,4-46 28,0 1 1,1-1-1,1 1 0,1-1 1,0 0-1,1 1 0,1-1 1,0-1-1,1 1 0,1 0 1,0-1-1,1 0 0,0-1 1,1 0-1,1 0 0,0 0 1,7 7-29,-9-15 10,0 1 1,0-1-1,0 0 1,1 0-1,0-1 1,-1 0 0,2-1-1,-1 0 1,0 0-1,1 0 1,-1-1 0,1-1-1,0 1 1,-1-1-1,1-1 1,0 0 0,0 0-1,0 0 1,0-1-1,-1-1 1,1 1-1,6-3-10,-7 2 10,1-1-1,-1 0 1,1 0-1,-1 0 0,0-1 1,0 0-1,0-1 0,-1 0 1,1 0-1,-1 0 0,0-1 1,-1 0-1,1-1 0,-1 0 1,-1 1-1,1-2 0,-1 1 1,0-1-1,-1 1 1,0-1-1,0-1 0,0-2-9,-3 10 4,-1-1-1,1 0 0,0 0 0,-1 0 1,0 0-1,0 0 0,1 0 0,-1 0 1,0 0-1,-1 0 0,1 0 0,0 0 1,0 0-1,-1 0 0,1 1 0,-1-1 1,0-1-4,0 2 1,1 0 0,-1 0 0,0 1 0,0-1 0,1 0 0,-1 0 0,0 1 0,0-1 0,0 0 0,0 1 0,0-1 0,0 1 0,0-1 0,0 1 0,0 0 0,0-1 0,0 1 0,0 0 0,0 0 0,0-1 0,0 1 1,-1 0-2,-1 0-1,-1 1 0,1-1 0,0 1 0,-1-1 0,1 1 0,0 0 0,0 0 0,-1 0 0,1 1 0,0-1 0,0 1 1,0 0-1,0 0 0,1 0 0,-1 0 0,0 0 0,-1 2 1,-1 2-3,0 1 1,1-1-1,-1 1 1,1 0-1,1 0 1,-1 0-1,1 1 1,1-1-1,-1 1 1,1 0-1,0 0 1,1-1-1,0 1 1,0 0-1,1 0 1,0 0-1,1 0 1,-1 0-1,2 5 3,-1-7 2,0 0-1,1 0 1,0-1 0,0 1-1,0 0 1,1-1-1,0 1 1,0-1-1,0 0 1,1 1 0,-1-2-1,1 1 1,0 0-1,1-1 1,-1 0 0,1 0-1,0 0 1,0 0-1,0-1 1,0 0 0,1 0-1,-1-1 1,1 1-1,0-1 1,4 1-2,16 2 165,1-1 0,1-1 0,-1-1 0,19-1-165,37 2-727,-25 0-4038,-7-12 374</inkml:trace>
  <inkml:trace contextRef="#ctx0" brushRef="#br0" timeOffset="185339.88">11360 2947 12859,'-2'0'465,"0"1"1,0-1 0,1 1 0,-1-1-1,0 1 1,0 0 0,1 0 0,-1-1-1,0 1 1,1 0 0,-1 1 0,1-1-1,-1 0 1,1 0 0,0 1 0,-2 0-466,2 1 281,0 0 1,0-1-1,0 1 1,0 0-1,0 0 1,1 0-1,-1 0 1,1 0-1,0 0 1,0 0 0,0 0-1,0 2-281,6 69 1084,3-1 0,3 0 1,7 13-1085,1 13 376,-2-15-202,-8-44-87,-2 0 0,-2 1 0,-2-1 1,0 37-88,-4-76 10,0 1 1,0 0 0,0 0-1,0 0 1,0 0-1,-1 0 1,1 0 0,-1-1-1,1 1 1,-1 0 0,0 0-1,0-1 1,1 1 0,-1 0-1,0-1 1,-2 2-11,3-2 9,-1-1 1,0 0 0,1 1-1,-1-1 1,0 0-1,1 0 1,-1 0 0,0 0-1,1 1 1,-1-1-1,0 0 1,0 0 0,1 0-1,-1 0 1,0 0-1,1-1 1,-1 1 0,0 0-1,0 0 1,1 0-1,-1-1 1,0 1 0,1 0-1,-1-1 1,1 1-1,-1 0 1,0-1 0,1 1-10,-6-5 54,1 1 1,0-1-1,0 0 0,0 0 1,1 0-1,0-1 1,-4-5-55,-4-11 56,1 0 1,0-1 0,2-1-1,1 0 1,0 0 0,2 0-1,1-1 1,1 0 0,-1-21-57,3 6 10,1-1 0,2 1 1,2 0-1,2 0 0,8-35-10,-7 51-6,1 1-1,1 0 1,1 1 0,1 0-1,1 0 1,0 1-1,13-16 7,-17 26-8,1 1-1,1-1 0,-1 1 0,2 1 1,-1 0-1,1 0 0,1 1 0,0 0 1,0 1-1,0 0 0,1 0 0,0 2 1,0-1-1,0 2 0,2-1 9,-9 4-5,0 0-1,0-1 1,0 2-1,0-1 0,0 1 1,1-1-1,-1 2 1,0-1-1,0 0 1,0 1-1,1 0 0,-1 0 1,0 1-1,0-1 1,0 1-1,-1 0 1,1 1-1,0-1 0,-1 1 1,0 0-1,1 0 1,-1 0-1,0 0 1,0 1-1,-1 0 1,1 0-1,-1 0 0,0 0 1,0 0-1,0 1 1,0 1 5,1 1-3,-1 1 1,0 0 0,0 0 0,0 0-1,-1 0 1,-1 1 0,1-1 0,-1 0-1,-1 1 1,1-1 0,-2 1-1,1-1 1,-1 1 0,0-1 0,-1 0-1,0 1 1,0-1 0,-3 7 2,-1-2 9,-1 0 1,0-1-1,-1 1 1,-1-1-1,0-1 1,0 0-1,-1 0 0,0 0 1,-1-2-1,-6 5-9,-21 14 156,-2-1-1,-24 11-155,-22 14-50,85-51-157,0-1 0,0 0 0,1 1 0,-1-1 0,0 1 0,1-1 0,-1 1 0,1 0 0,-1-1 1,0 1-1,1-1 0,-1 1 0,1 0 0,0 0 0,-1-1 0,1 1 0,-1 0 0,1 0 0,0-1 1,0 1-1,-1 0 207,11 9-3887</inkml:trace>
  <inkml:trace contextRef="#ctx0" brushRef="#br0" timeOffset="185765.9">12093 3035 10658,'-3'-1'580,"1"-1"0,0 1 0,-1 0 0,1-1 0,0 0 0,0 0 0,0 0 0,0 1 0,1-2 0,-1 1 0,0 0 0,1 0 0,-1 0 0,1-1-580,-1 0 295,1 0 0,-1 1 0,0-1 0,1 1 0,-1 0 0,-1-1 0,1 1 0,0 0 0,0 0 0,-1 0 0,1 1 1,-1-1-1,0 1 0,1-1 0,-2 1-295,-7-3 394,0 2 0,0 0 0,0 0 0,0 1 0,-1 0 1,1 1-1,0 0 0,-1 1 0,1 0 0,-2 1-394,-11 2 333,-1 2-1,1 0 1,0 2-1,0 1-332,18-7 32,0 1-1,1 0 1,-1 0-1,1 0 0,0 1 1,0-1-1,0 1 1,1 1-1,-1-1 0,1 1 1,0-1-1,0 1 0,1 0 1,-1 1-32,3-4 9,0 0 1,0 0-1,0-1 0,1 1 1,-1 0-1,1 0 1,-1 0-1,1 0 1,0 0-1,0 0 0,0 0 1,0 0-1,0 0 1,0 0-1,0 0 0,1-1 1,-1 1-1,1 0 1,0 1-10,0-1 4,1 1 0,-1-1 0,1 1 1,0-1-1,0 0 0,0 0 0,0 0 1,0 0-1,1 0 0,-1 0 1,0-1-1,1 1 0,0-1 0,-1 1 1,1-1-1,0 0 0,0 0-4,14 5 13,0-1 0,0-1-1,1 0 1,0-1 0,0-1 0,0 0-1,0-2 1,0 0 0,0-1-1,0-1 1,0 0 0,0-2 0,-1 0-1,1-1 1,12-5-13,-31 12 29,0 1 0,1-1 0,-1 1 0,1 0 0,-1 0 0,1-1 0,0 1 1,0 0-1,0 0 0,0 0 0,0-1 0,1 1 0,-1 0 0,1-1 0,0 1 0,0 0 0,0-1 0,0 1 0,0-1 0,1 2-29,2 3 20,-3-4-8,1 1 1,-1 0-1,1 0 1,1-1-1,-1 1 1,0-1 0,1 0-1,-1 0 1,1 0-1,0 0 1,0 0-1,0-1 1,1 1 0,-1-1-1,0 0 1,1 0-1,0 0 1,2 1-13,7 1-290,0-1 0,1 0 0,-1-1-1,3-1 291,56-2-10495,-40-4 3025</inkml:trace>
  <inkml:trace contextRef="#ctx0" brushRef="#br0" timeOffset="188116.43">12424 2946 3945,'4'-4'4762,"7"-6"5163,-2 7-6615,-7 4-3261,0 0 1,-1 1-1,1-1 1,0 1-1,-1-1 1,0 1 0,1-1-1,-1 1 1,0 0-1,0 0 1,0 0-1,0 0 1,0 0-1,0 0 1,-1 0-1,1 1-49,9 31 251,-2 0 0,-1 0 0,-2 1 0,-1-1 0,-2 23-251,0-42 23,-1 17 270,-9-29 34,-10-17 160,10 4-324,1 0 0,0 0 0,1 0 1,0-1-1,0 0 0,1 0 0,1 0 0,0-1 1,0 1-1,1-1 0,1 0 0,0 0 0,0 0 1,1 0-1,1-1 0,0 1 0,1 0 0,0 0 1,2-7-164,-2 12 21,0 0 0,1 0 0,-1 0 0,1 0 0,1 0 0,0 0 0,0 1 0,0-1 0,1 1 0,-1 0 0,1 0 0,1 0 0,-1 1 0,1-1 0,0 1 0,1 0 0,-1 1 0,1-1 0,0 1 1,0 0-1,0 0 0,1 1 0,-1 0 0,1 0 0,0 1 0,-1-1 0,1 1 0,0 1 0,1 0 0,-1 0 0,0 0 0,0 0 0,1 1-21,8 1 64,0 1 0,-1 0 0,14 3-64,20 8-4087,-3 1 625</inkml:trace>
  <inkml:trace contextRef="#ctx0" brushRef="#br0" timeOffset="188490.49">13036 2889 9210,'0'-1'277,"0"1"0,0-1 0,0 1-1,-1-1 1,1 0 0,0 1 0,-1-1 0,1 1 0,-1-1 0,1 1 0,0-1 0,-1 1-1,1-1 1,-1 1 0,1 0 0,-1-1 0,1 1 0,-1 0 0,0-1 0,1 1-1,-1 0 1,1-1 0,-1 1 0,0 0 0,1 0 0,-1 0 0,0 0 0,1 0-1,-1 0 1,0 0 0,1 0 0,-1 0 0,0 0 0,1 0 0,-1 0 0,1 0 0,-1 1-1,0-1 1,0 0-277,1 2 264,-1 0 0,0 0-1,0 0 1,1 0 0,-1 0-1,1 0 1,-1 0 0,1 0-1,0 0 1,0 0 0,0 0-1,0 2-263,7 68 885,-5-55-750,1-1 0,1 0 0,0 0 0,1 0 0,0 0 0,1-1 0,1 0 0,1 0 0,0-1 0,1 0 0,0 0 0,6 5-135,-12-17 20,-1 0-1,1 0 0,0 0 0,0-1 1,0 0-1,0 1 0,0-1 0,1 0 0,-1 0 1,0-1-1,1 1 0,-1-1 0,0 1 0,1-1 1,-1 0-1,0-1 0,1 1 0,-1 0 0,0-1 1,1 0-1,-1 0 0,0 0 0,0 0 0,0 0 1,0-1-1,0 1 0,0-1 0,0 0 0,2-1-19,7-4 196,-1-1-1,0 0 1,0-1-1,-1 0 1,0 0-1,6-9-195,-6 4 213,-1-1-1,0 0 0,-1 0 1,-1 0-1,0-1 1,-2 0-1,1-1 0,0-10-212,0 6 113,0 1 0,1 0 0,1 1 0,1-1-1,3-2-112,-11 19 66,0 1-1,1 0 1,0 0 0,-1-1-1,1 1 1,0 0-1,0 1 1,0-1-1,0 0 1,0 1 0,0-1-1,1 0-65,16 1-1076,-5 9-3214,-1 1 99</inkml:trace>
  <inkml:trace contextRef="#ctx0" brushRef="#br0" timeOffset="188837.91">13579 2849 9530,'37'32'3689,"-37"-10"656,0 5-2657,3 11 104,-2-2-679,2 6-105,-2-6-496,7 1-120,-1-12-200,4-1-16,0-11 96,5-6-152,2-6-64,5-10-352,0-13 1905,2-12-6722,-4-5 2624</inkml:trace>
  <inkml:trace contextRef="#ctx0" brushRef="#br0" timeOffset="188838.91">13790 2745 5889,'-15'-52'3481,"-4"11"-64,-2 3-1089,7 13-919,2 9-401,7 12-528,5 9 2665,7 10-6778,6 14 3209</inkml:trace>
  <inkml:trace contextRef="#ctx0" brushRef="#br0" timeOffset="189622.57">13940 2995 9898,'12'0'11788,"14"-11"-9693,20-12-2879,-42 20 816,0 1 0,-1-1-1,0 0 1,1 0 0,-1 0 0,0-1-1,0 1 1,0-1 0,-1 1 0,0-1 0,1 0-1,-1 0 1,0 0 0,-1 0 0,1-1 0,0-3-32,-1 6 27,-1 1 1,0-1 0,1 1-1,-1-1 1,0 1 0,0-1 0,0 1-1,0-1 1,0 1 0,0-1 0,0 1-1,-1-1 1,1 1 0,-1-1-1,1 1 1,-1-1 0,1 1 0,-1 0-1,0-1 1,1 1 0,-1 0-1,0 0 1,0-1 0,0 1 0,0 0-1,0 0 1,-1 0 0,1 0-1,0 0 1,0 0 0,-1 1 0,1-1-1,0 0 1,-1 1 0,1-1 0,-1 1-1,1-1 1,0 1 0,-1 0-1,1-1 1,-1 1 0,1 0 0,-1 0-1,0 0-27,-6 0 80,0 1-1,0-1 1,0 1-1,0 0 1,0 1 0,0 0-1,1 0 1,-1 1-1,1 0 1,-1 0-1,1 1 1,0 0-1,0 0 1,1 1-1,-1 0 1,1 0 0,0 0-1,1 1 1,-1 0-1,1 0 1,0 0-1,0 0 1,1 1-1,-3 5-79,4-7 13,1 1 0,-1-1 0,1 1-1,0 0 1,1 0 0,-1-1-1,1 1 1,0 0 0,1 0 0,-1 0-1,1 0 1,0 0 0,1 1-1,-1-1 1,1 0 0,1-1-1,-1 1 1,1 0 0,0 0 0,0-1-1,0 1 1,1-1 0,0 1-1,0-1 1,1 0 0,-1 0 0,1-1-1,0 1 1,0-1 0,1 0-1,-1 0 1,1 0 0,0 0-13,1 0 9,-1 1 0,1-1 0,1-1 1,-1 1-1,1-1 0,-1 0 0,1-1 0,0 1 0,0-1 1,0-1-1,0 1 0,0-1 0,1-1 0,-1 1 1,0-1-1,0 0 0,0-1 0,1 0 0,-1 0 1,0 0-1,0-1 0,0 0 0,0 0 0,0-1 0,-1 0 1,1 0-1,3-3-9,3-3 19,0 0 1,0-1-1,-1 0 0,0-1 1,-1 0-1,0-1 0,-1 0 1,0-1-1,-1 0 0,0 0 1,-1-1-1,0-2-19,5-5-13,-7 13 1,-4 11 2,-5 11 1,0 0 0,1 1-1,0-1 1,1 1 0,1-1-1,1 1 1,0-1 0,0 1-1,3 6 10,-4-20 2,0 0 0,0 0 0,0 0 0,1-1 0,-1 1 0,0 0 0,0 0 0,1 0 0,-1 0 0,1 0 0,-1-1 0,0 1 0,1 0 0,0 0 0,-1-1 0,1 1 0,-1 0 0,1-1 0,0 1 0,-1 0-1,1-1 1,0 1 0,0-1 0,0 0 0,-1 1 0,1-1 0,0 1 0,0-1 0,0 0-2,1 0 4,1 0 0,-1 0-1,0-1 1,0 1 0,0 0-1,-1-1 1,1 0 0,0 1 0,0-1-1,0 0 1,0 0 0,0 0-1,1-2-3,12-8 22,-1-1-1,0-1 0,7-7-21,-1 0 13,-9 10-1,2 1 0,-1 0 0,1 1 1,0 0-1,1 1 0,-1 1 0,2 0 1,-1 1-1,8-2-12,-18 6 8,1 0 0,-1 0 0,1 0 0,0 1 0,-1-1 0,1 1 0,0 0 0,-1 1 0,1-1 0,0 1 0,-1 0 0,1 0 0,-1 0 0,1 1 0,-1-1 0,0 1 0,1 0 0,-1 1 0,0-1 0,0 1 0,-1-1 0,1 1 0,0 0 0,-1 1 0,0-1 0,0 0 0,0 1 0,0 0 0,0 0 0,-1 0 0,0 0 0,1 2-8,1 4 41,0 0 1,-1 0-1,0 1 0,1 9-41,-3-12-111,1 0 0,-1 0 0,2-1 0,-1 1 0,1-1 0,0 0 0,0 0 0,5 7 111,-5-12-4470,-4-9 144</inkml:trace>
  <inkml:trace contextRef="#ctx0" brushRef="#br0" timeOffset="189956.66">14846 2475 8050,'-5'-26'2307,"3"16"-961,-1 0-1,2 0 0,0-1 1,0 1-1,0 0 1,2-1-1,-1 1 1,1-1-1,1 0-1345,14 48 3693,-5 18-3207,-3 1-1,-2 1 1,-3-1-1,-2 1 1,-6 43-486,2-20 218,4 1 1,4 21-219,-2-77-744,10 68 3025,3-51-4311,-15-38 1100,1-1-1,1 0 1,-1 0 0,0 0-1,1 0 1,-1 0-1,1-1 1,0 1 0,2 1 930,5 0-6571</inkml:trace>
  <inkml:trace contextRef="#ctx0" brushRef="#br0" timeOffset="190321.17">14629 2861 13891,'3'-23'4673,"-7"-7"864,22 15-4081,18-2 33,3 7-825,18 1-192,5 6 8,12 8 456,-3 7-5793,-7 3-816,-22 3-1128</inkml:trace>
  <inkml:trace contextRef="#ctx0" brushRef="#br0" timeOffset="192338.25">16777 2754 10178,'-2'2'553,"0"-1"0,0 1 0,-1 0 0,1-1-1,0 1 1,1 0 0,-1 0 0,0 0 0,1 1 0,-1-1-1,1 0 1,-1 0 0,1 1 0,0-1 0,0 1 0,0 2-553,-1 0 450,1 1 0,0 0 0,0 0 1,1 0-1,0 0 0,0 0 0,1 5-450,3 11 851,0-1-1,1 0 1,8 20-851,-10-33 820,-3-21 2759,6-14-2844,-1 5-372,1-18-67,11-60 363,-16 94-646,1 1-1,-1-1 1,1 1 0,0-1-1,1 1 1,-1 0-1,1 0 1,0 0-1,0 0 1,1 0-1,-1 1 1,1-1-1,0 1 1,3-2-13,-4 4 8,0 1 0,0 0 0,0 0 0,0 0 1,0 0-1,0 1 0,0-1 0,0 1 0,1-1 0,-1 1 1,0 0-1,0 1 0,0-1 0,0 0 0,0 1 0,1 0 1,-1 0-1,0 0 0,1 0-8,59 29-710,-53-25 467,62 39-1993,-26-13-3191,-12-8 809</inkml:trace>
  <inkml:trace contextRef="#ctx0" brushRef="#br0" timeOffset="192889.81">17466 2825 5425,'3'-3'761,"0"0"-1,0 0 1,0-1-1,0 0 1,-1 1-1,1-1 1,-1 0 0,0 0-1,0 0 1,0 0-1,-1-1 1,0 1-1,0 0 1,0-1-1,0 1 1,0-1 0,-1 1-1,0-1 1,0 1-1,0-1 1,-1 1-1,0-4-760,1 5 203,-1-1 0,0 1-1,0 0 1,0-1 0,-1 1-1,1 0 1,-1 0 0,1 0-1,-1 0 1,0 0-1,0 0 1,0 1 0,-1-1-1,1 0 1,-1 1 0,1 0-1,-1 0 1,0 0 0,0 0-1,0 0 1,0 0 0,0 1-1,0-1 1,0 1-1,-1 0 1,1 0 0,0 0-1,-1 1 1,-1-1-203,-3 1 74,-1 0-1,0 0 1,0 1-1,1 1 1,-1-1-1,1 1 1,-1 1-1,1-1 1,0 2 0,0-1-1,0 1 1,1 0-1,-1 0 1,1 1-1,0 0 1,0 1-1,0 0 1,-3 3-74,7-6 8,0 0 1,0 1-1,0-1 0,0 0 0,1 1 1,-1 0-1,1 0 0,0-1 0,0 1 1,1 0-1,-1 1 0,1-1 0,-1 0 1,1 0-1,1 1 0,-1-1 0,1 0 1,-1 1-1,1-1 0,1 1 1,-1-1-1,0 0 0,1 1 0,0-1 1,0 0-1,1 0 0,-1 1 0,1-1 1,0 0-1,0-1 0,0 1 0,0 0 1,1 0-1,-1-1 0,1 1 0,0-1 1,0 0-9,6 6 59,1 0 0,-1-1 0,1-1 0,0 0 0,1 0 0,0-1 0,0 0 0,0-1 0,1 0 1,0-1-1,0 0 0,0-1 0,1 0-59,-7-2-118,1 0-1,0 0 1,0-1 0,0 1-1,0-2 1,0 1 0,0-1-1,-1 0 1,1-1 0,0 1 0,-1-1-1,1-1 1,4-1 118,-6 1-506,-1 1 1,1-1-1,-1-1 0,1 1 1,-1-1-1,0 1 0,0-1 1,-1 0-1,1-1 0,-1 1 1,3-5 505,7-10-3928</inkml:trace>
  <inkml:trace contextRef="#ctx0" brushRef="#br0" timeOffset="192890.81">17562 2623 3321,'-34'-47'4601,"3"7"-816,-11 3 423,-4 8-1679,-12-3-569,3 10-919,1 6-353,14 11 296,11 13 1144,17 3-6585,12 18 3417</inkml:trace>
  <inkml:trace contextRef="#ctx0" brushRef="#br0" timeOffset="193747.22">17548 2842 904,'-35'-17'2462,"21"4"6779,8 7-742,-8 7-8633,-28 6 640,0 1-1,1 3 1,-20 7-506,57-17 37,0 1 1,0 0-1,0 0 1,1 0-1,-1 0 0,0 0 1,1 1-1,0 0 1,-1-1-1,1 2-37,-8 10-3463,5-2 779</inkml:trace>
  <inkml:trace contextRef="#ctx0" brushRef="#br0" timeOffset="194357.81">18208 2807 10162,'-1'-3'634,"0"0"0,0 1 0,-1-1 0,1 0 0,-1 1 0,0-1 0,0 1 0,0 0-1,0 0 1,0 0 0,0 0 0,-1 0 0,1 0 0,-1 0 0,-2-1-634,0 1 493,-1-1-1,0 1 1,0 0 0,0 0 0,0 1-1,0 0 1,-6-1-493,-6 1 332,0 1 0,0 0 0,0 1 0,0 1 0,-3 2-332,2-1 126,0 2 0,0 0 0,1 1 0,0 0 0,0 2 0,0 0-126,12-5 26,0 0 1,0 0-1,1 1 0,-1 0 1,1 0-1,0 0 1,0 0-1,0 1 0,1 0 1,0 0-1,0 0 1,0 1-1,0-1 1,1 1-1,0 0 0,0 0 1,0 0-1,1 1 1,0 1-27,1-5 0,0-1 1,1 1 0,-1 0 0,1 0 0,0-1 0,0 1 0,0 0 0,0 0 0,1 0 0,-1-1-1,1 1 1,-1 0 0,1-1 0,0 1 0,0 0 0,0-1 0,1 1 0,-1-1 0,1 0-1,-1 1 1,1-1 0,0 0 0,0 0 0,0 0 0,0 0 0,0 0 0,0 0 0,0-1 0,1 1-1,-1-1 1,0 0 0,1 1 0,0-1 0,-1 0 0,2 0-1,1 0 4,0 1 0,1-1 0,-1 0 0,1-1 0,-1 1 0,1-1 0,-1 0 0,1 0 0,-1-1 0,1 0-1,-1 0 1,1 0 0,-1-1 0,0 1 0,0-1 0,0 0 0,4-3-4,4-3 29,-1-1-1,-1-1 1,0 0-1,0 0 1,-1-1-1,0 0 0,-1-1 1,0 0-1,-1-1 1,0 0-1,-1 0 1,-1 0-1,0-1 1,-1 0-1,0 0 1,2-12-29,6-33 97,-3 1 0,-2-2 0,0-35-97,-7 77 13,1-8 173,0-1 0,-2 1 0,-1 0 0,-1-1 0,-2 1 0,0 0 0,-2 0-1,-6-17-185,12 107 750,38 511 218,-35-529-932,1-1 0,5 11-36,-6-40 35,0-1 0,2 1 0,0-1 0,0-1 0,1 1 0,1-1 0,1 0 0,4 5-35,-11-17-41,0 0 0,0-1 0,0 1 0,0 0 0,1-1 0,-1 0 0,0 1 0,1-1 0,-1 0 1,1 0-1,0 0 0,-1 0 0,1 0 0,0 0 0,0 0 0,0 0 0,0-1 0,-1 1 0,1-1 0,0 0 0,0 1 0,0-1 0,0 0 0,0 0 0,0 0 0,0 0 0,0-1 0,0 1 0,0 0 0,0-1 0,0 1 0,0-1 0,0 0 41,6-3-882,-1 0-1,0-1 1,1 0-1,-2 0 1,1 0-1,-1-1 1,2-2 882,21-19-3792</inkml:trace>
  <inkml:trace contextRef="#ctx0" brushRef="#br0" timeOffset="194807.21">18418 3014 2801,'42'-105'4623,"-41"101"-3873,1-1 0,-1 0 0,0 0 0,0 0-1,0-1 1,-1 1 0,1 0 0,-1 0 0,-1 0 0,0-5-750,1 8 554,0 0 1,-1-1 0,0 1 0,0 0-1,0 0 1,0 0 0,0 0 0,0 0-1,0 0 1,0 0 0,-1 0-1,1 0 1,-1 1 0,0-1 0,1 0-1,-3 0-554,4 1 67,0 1 0,-1 0 0,1 0-1,0 0 1,0-1 0,-1 1 0,1 0 0,0 0-1,-1 0 1,1 0 0,0 0 0,0 0-1,-1-1 1,1 1 0,0 0 0,-1 0-1,1 0 1,0 0 0,-1 0 0,1 0 0,0 0-1,-1 0 1,1 0 0,0 1 0,-1-1-1,1 0 1,0 0 0,-1 0 0,1 0 0,0 0-1,0 0 1,-1 1 0,1-1 0,0 0-1,0 0 1,-1 1 0,1-1 0,0 0-1,0 0-66,-6 17 940,5 18-531,2-24-337,1 1 0,-1 0-1,2-1 1,0 0 0,0 1-1,1-1 1,1 0 0,-1-1-1,2 1 1,-1-1 0,6 6-72,-9-13 10,0 0 1,0 0-1,0-1 1,1 1 0,-1-1-1,1 1 1,0-1-1,0 0 1,0 0-1,0 0 1,0 0-1,0 0 1,1-1 0,-1 0-1,1 1 1,-1-1-1,1 0 1,-1-1-1,1 1 1,-1-1-1,1 1 1,0-1 0,-1 0-1,1-1 1,0 1-1,-1-1 1,1 1-1,-1-1 1,1 0-1,-1 0 1,1-1 0,-1 1-1,0-1 1,1 1-1,-1-1 1,0 0-1,0 0 1,0-1-11,4-3 26,0 1 1,0-2 0,-1 1-1,1 0 1,-2-1 0,1 0-1,-1-1 1,0 1 0,2-5-27,-5 8 16,1-1 1,-1 1 0,0 0 0,-1-1 0,1 1-1,-1-1 1,0 1 0,0-1 0,0 0-1,-1 1 1,1-1 0,-1 0 0,0 0 0,-1 1-1,1-1 1,-1 0 0,0 1 0,0-1 0,0 0-17,0 11 611,3 43-460,0-37-130,1 0 0,0 0 0,1-1 0,1 0 0,3 9-21,-5-15 8,0 0 1,0 0-1,0-1 1,1 1-1,-1-1 1,1 0 0,0 0-1,1 0 1,-1 0-1,0-1 1,1 1-1,0-1 1,0 0-1,5 2-7,-6-4 23,0 1 1,0 0 0,0-1-1,0 0 1,0 0 0,0 0-1,1 0 1,-1-1 0,0 1-1,0-1 1,1 0 0,-1-1-1,0 1 1,1-1 0,-1 0-1,0 0 1,3-1-25,27-15-5597,-19 7 1413</inkml:trace>
  <inkml:trace contextRef="#ctx0" brushRef="#br0" timeOffset="195153.23">19003 2912 6153,'21'-86'5091,"-19"65"-1452,-7 17 685,5 4-4091,-1 1 1,0-1 0,1 1-1,-1-1 1,0 1-1,1 0 1,-1-1-1,1 1 1,-1 0-1,1 0 1,-1-1-1,1 1 1,-1 0-1,1 0 1,0 0-1,0-1 1,-1 1-1,1 0 1,0 0-1,0 0-233,-1 22 1154,0-1 0,2 1 0,1 12-1154,1-16 130,0 0 0,0 0 1,2 0-1,1 0 0,0-1 0,1 0 0,2 2-130,-9-19 27,0 0 1,1 0-1,-1 0 0,0 0 1,1 0-1,-1-1 0,1 1 0,-1 0 1,1 0-1,0 0 0,-1 0 1,1-1-1,0 1 0,-1 0 0,1-1 1,0 1-1,0 0 0,0-1 1,0 1-1,0-1 0,-1 1 1,1-1-1,0 0 0,0 1 0,0-1 1,0 0-1,0 0 0,0 0 1,0 0-1,0 1 0,0-2 1,1 1-1,-1 0 0,0 0-27,1-1-316,0 0 0,-1 0 0,1-1 0,0 1 0,-1-1 0,1 1 0,-1-1 0,1 0 0,-1 0 0,0 1-1,0-1 1,0 0 0,0 0 0,0 0 0,0 0 0,0-1 316,9-27-4253</inkml:trace>
  <inkml:trace contextRef="#ctx0" brushRef="#br0" timeOffset="195503.5">19081 2604 10978,'-36'-45'3529,"2"2"800,12 39-3169,10-10-144,12 4-423,8 7-369,9 5-24,9 3 168,-2-2 1808,8 13-6545,-3 2 2993</inkml:trace>
  <inkml:trace contextRef="#ctx0" brushRef="#br0" timeOffset="195881.38">19332 2794 5569,'0'1'157,"15"103"10807,15 49-4873,-24-119-5126,-4-24 220,-6-22 2165,-13-44-2943,12 42-346,0-1-1,0 1 0,1-1 0,1 0 0,1 0 0,0 0 1,1 0-1,0 0 0,1-1 0,1-1-60,0 15-1,0 0 0,0 1-1,0-1 1,0 0-1,0 1 1,0-1 0,0 0-1,0 1 1,1 0 0,-1-1-1,1 1 1,-1 0-1,1 0 1,-1 0 0,1 0-1,0 0 1,-1 0 0,1 0-1,0 0 1,0 1-1,0-1 1,0 1 0,0-1-1,-1 1 1,1 0 0,0 0-1,0 0 1,0 0-1,0 0 1,0 0 0,0 0-1,0 1 1,0-1 0,0 1 1,13 1-21,0 1 0,-1 0 0,1 1 0,-1 1 21,-10-4-2,71 30-33,-65-25 35,0-1-1,1 0 1,0-1 0,0 0-1,0 0 1,1-1 0,-1-1-1,1 0 1,0 0 0,-1-1-1,1-1 1,0 0 0,0-1 0,-1 0-1,7-1 1,-4-2 2,1 0 0,-1-1 0,0-1 0,4-2-2,-13 5 2,1 0 1,-1 0 0,1 0 0,-1-1 0,0 0 0,0 0 0,0 0 0,-1-1 0,0 1 0,0-1 0,3-4-3,-7 8 1,1 1-1,-1-1 1,1 0-1,-1 0 1,1-1-1,-1 1 1,1 0-1,-1 0 0,0 0 1,0 0-1,0 0 1,1 0-1,-1 0 1,0 0-1,0-1 1,0 1-1,-1 0 1,1 0-1,0 0 1,0 0-1,-1 0 1,1 0-1,0 0 0,-1 0 1,1 0-1,-1 0 1,0 0-1,1 0 1,-1 0-1,0 0 1,1 0-1,-1 0 1,0 1-1,0-1 1,0 0-1,0 1 1,0-1-1,0 0 0,0 1 1,0-1-1,0 1 1,0 0-1,0-1 1,-1 1-1,-3-2-3,0 0 0,0 1 0,0 0 0,-1 0 0,1 0 0,0 0 0,-1 1 1,-4 0 2,0 1-8,0 1 0,0 0 0,0 1 1,1 0-1,0 0 0,-1 1 0,1 0 1,0 0-1,1 1 0,-1 0 0,1 1 1,0 0-1,0 0 0,1 1 0,0 0 1,0 0-1,1 1 0,-6 7 8,9-10 1,-1 1-1,1-1 1,0 1-1,1-1 1,-1 1 0,1 0-1,0 0 1,1 0 0,0 0-1,0 1 1,0-1-1,0 0 1,1 0 0,0 1-1,0-1 1,1 0-1,0 0 1,0 0 0,0 1-1,1-1 1,0 0-1,0-1 1,1 1 0,-1 0-1,1-1 1,1 1-1,-1-1 1,1 0 0,0 0-1,3 3 0,0 0 34,0-1-1,1 0 1,0 0 0,0-1-1,1 0 1,-1-1 0,1 1-1,1-2 1,-1 1-1,1-1 1,0-1 0,0 0-1,4 1-33,19 2 15,0-1 0,1-1 0,15-2-15,42 5-4120,-64-3 569</inkml:trace>
  <inkml:trace contextRef="#ctx0" brushRef="#br0" timeOffset="191639.92">16338 2633 9722,'-13'-3'1181,"-1"0"1,0 2-1,0-1 1,1 2-1,-1 0 0,0 1 1,0 0-1,1 1 1,-4 1-1182,-28 7 1873,0 3 0,-3 2-1873,11-3 1100,30-10-968,-82 31 1213,82-30-1263,-1 1 0,1 0 0,1 0 1,-1 0-1,0 1 0,1 0 0,0 1 0,0-1 0,1 1 0,-4 4-82,8-9 3,0 0 0,0 0 0,0 1 0,0-1 0,0 0 0,0 0 0,0 1 0,0-1 0,1 1 0,-1-1 0,1 0 0,-1 1 0,1-1 0,-1 1 0,1 0 0,0-1 0,0 1 0,0-1 0,0 1 0,0-1 0,0 1 0,0-1 0,0 1 0,0 0 0,1-1 0,-1 1 0,1-1 0,-1 0 0,1 1 0,0-1 0,0 1 0,-1-1 0,1 0 0,0 1 0,0-1 0,0 0 0,0 0 0,0 0 0,1 0 0,-1 0 0,0 0 0,0 0 0,1 0 0,0 0-4,2 0 5,0 1 0,0-1-1,0 1 1,1-1-1,-1 0 1,0-1-1,1 1 1,-1-1-1,1 0 1,-1 0-1,1 0 1,-1-1-1,1 1 1,-1-1-1,2-1-3,5-1 20,1-1-1,-1-1 0,0 0 0,-1-1 1,1 0-1,3-3-19,-9 6 28,0-1 0,-1 0 0,1 0 0,-1 0 0,1-1 0,-1 0 0,0 1 0,-1-1 0,1-1 0,-1 1 0,0 0 0,-1-1 0,1-2-28,-2-2 414,-9 14-49,-9 16 61,12-9-395,1 0 0,1 0-1,0 1 1,1-1 0,0 1 0,0-1 0,1 1 0,1-1 0,0 1 0,0 0 0,2-1 0,-1 1 0,1-1 0,1 1 0,0-1 0,0 0 0,4 7-31,-4-12 11,0 0-1,0 0 1,0 0 0,0 0-1,1-1 1,0 0-1,0 0 1,1 0 0,-1 0-1,1 0 1,0-1 0,0 0-1,1 0 1,-1 0 0,1-1-1,0 0 1,0 0-1,0 0 1,0-1 0,0 0-1,1 0 1,-1 0 0,1-1-1,-1 0 1,1 0 0,-1-1-1,1 0 1,0 0 0,-1-1-1,1 1 1,3-2-11,31-10-4569,1-8 711</inkml:trace>
  <inkml:trace contextRef="#ctx0" brushRef="#br0" timeOffset="191984.58">16045 2474 8570,'-34'-40'4049,"1"-1"296,3 7-2305,9 3-8,8 12-935,12 8-353,14 17-456,9 7-200,12 6-144,15 13 0,-1 0 64,10 4 848,-2-2-288,7 7-5193,-6 3 2473</inkml:trace>
  <inkml:trace contextRef="#ctx0" brushRef="#br0" timeOffset="-214217.89">11454 4296 11843,'-2'-1'396,"1"0"0,-1 0 0,0 0 0,1 0 1,-1 1-1,0-1 0,0 1 0,1-1 1,-1 1-1,0-1 0,0 1 0,0 0 1,0 0-1,0 0 0,1 0 0,-1 0 0,0 0 1,0 1-1,0-1 0,0 0 0,1 1 1,-1 0-1,0-1 0,1 1 0,-1 0-396,-1 2 225,1 0-1,0 0 1,1 0-1,-1 0 1,0 0-1,1 0 0,0 0 1,0 0-1,0 1 1,0-1-1,0 1 1,1-1-1,-1 1 1,1 0-225,-5 59 768,3 0 1,3 0 0,2 0 0,9 42-769,-2 2 260,3 1-147,-6-61-43,-2 0 0,-2 33-70,-3-78 7,0-1 0,1 0 0,-1 1 0,0-1-1,0 0 1,0 1 0,0-1 0,0 0-1,0 1 1,-1-1 0,1 0 0,0 1 0,-1-1-1,1 0 1,-1 0 0,1 1 0,-1-1 0,1 0-1,-1 0 1,0 0 0,0 0 0,0 0-1,1 0 1,-1 0 0,0 0 0,0 0 0,-1 0-1,1-1 1,0 1 0,0 0 0,0-1-1,0 1 1,-1-1 0,1 1 0,0-1 0,0 1-1,-1-1 1,1 0 0,0 0 0,-1 0 0,1 1-1,0-1 1,-1-1 0,1 1 0,0 0-1,-1 0 1,1 0-7,-9-3 44,1-1 0,-1 1-1,1-1 1,0-1 0,1 0-1,-3-1-43,-1-1-2,-68-39 179,-14-15-177,13-2-859,61 45-1328,2-1 0,-14-17 2187,-16-33-3742</inkml:trace>
  <inkml:trace contextRef="#ctx0" brushRef="#br0" timeOffset="-213868.3">11207 4065 11795,'-4'-28'3512,"-27"4"817,14 10-3441,1 4-151,9 15 727,14 11 808,10 12-6601,16 1 3617</inkml:trace>
  <inkml:trace contextRef="#ctx0" brushRef="#br0" timeOffset="-213243.17">11714 4479 8178,'-3'12'1667,"-7"11"3585,10-23-5156,0 0 1,0 0-1,-1 1 1,1-1-1,0 0 0,-1 0 1,1 0-1,0 0 1,-1 0-1,1 1 0,0-1 1,-1 0-1,1 0 0,0 0 1,-1 0-1,1 0 1,0 0-1,-1 0 0,1 0 1,-1 0-1,1 0 1,0 0-1,-1 0 0,1-1 1,0 1-1,-1 0 0,1 0 1,0 0-1,-1 0 1,1-1-1,0 1 0,0 0 1,-1 0-1,1 0 1,0-1-1,0 1 0,-1 0 1,1-1-1,0 1 1,0 0-1,0 0 0,-1-1 1,1 1-1,0 0 0,0-1 1,0 1-97,-2 2 2744,17-2-514,-8-1-2164,17-3 111,0-1 0,20-8-177,-37 10 25,0 0 0,1 0-1,-2 0 1,1-1 0,0 0-1,-1 0 1,0-1 0,0 0-1,0 0 1,0 0 0,-1-1-1,0 1-24,-4 4 38,0-1 0,0 1 0,0 0 0,0 0-1,0 0 1,0-1 0,0 1 0,-1 0 0,1-1-1,0 1 1,-1-1 0,1 1 0,-1 0 0,0-1-1,1 1 1,-1-1 0,0 0 0,0 1 0,0-1-1,0 1 1,0-1 0,-1 1 0,1-2-38,-1 2 58,0 0 0,0 0 1,0-1-1,0 1 0,0 1 1,0-1-1,0 0 0,0 0 0,-1 0 1,1 1-1,0-1 0,0 0 1,-1 1-1,1-1 0,-1 1 0,1 0 1,0-1-1,-1 1 0,1 0 1,-1 0-59,-8-1 190,1 1 1,-1 0 0,1 0-1,-1 1 1,0 0 0,1 1-1,-1 0-190,2 1 71,-1 0 0,1 0 0,0 1-1,0 0 1,0 0 0,0 1 0,1 0-1,0 0 1,0 1 0,0 0-1,1 0 1,-5 7-71,8-10 13,0 0 0,1 0 0,-1 1 0,1-1 0,0 1 0,0 0 0,0 0 0,1 0 0,-1 0 0,1 0-1,0 0 1,0 0 0,1 0 0,-1 0 0,1 1 0,0-1 0,0 0 0,0 0 0,0 0 0,1 1 0,0-1 0,0 0 0,0 0 0,0 0 0,1 0-1,-1 0 1,1 0 0,1 0-13,0 1 7,1-1-1,0 0 0,0 0 1,0 0-1,0 0 0,1-1 1,0 0-1,0 1 0,0-2 1,0 1-1,0-1 0,0 0 1,1 0-1,-1 0 0,1 0 1,-1-1-1,1 0 0,-1-1 1,2 1-7,19 2 28,0-2 0,1-1-1,10-1-27,-26 0 15,1 0 0,-1 0 0,0-1 0,0-1 0,0 0 0,0 0-1,0-1 1,-1-1 0,1 0 0,-1 0 0,7-6-15,-13 9 8,-1 0 0,0-1 0,0 0 0,0 0 0,0 0 0,0 0 0,0 0 0,-1-1 0,0 1 0,0-1 0,0 0 1,0 1-1,0-1 0,-1 0 0,1 0 0,-1 0 0,0 0 0,0 0 0,-1-1 0,1 1 0,-1 0 0,0 0 0,0 0 0,-1 0 0,1-1 0,-1 1 0,0 0 1,0 0-1,0 0 0,0 0 0,-1 0 0,0-1-8,2 4 10,-1 0-1,1 0 1,0-1 0,-1 1 0,1 0-1,-1 0 1,1 0 0,-1 0 0,1 0-1,-1 0 1,0 0 0,0 0 0,1 0-1,-1 0 1,0 1 0,0-1 0,0 0-1,0 1 1,0-1 0,0 0 0,0 1-1,0-1 1,-1 0-10,1 2 11,0-1 1,0 0-1,1 1 0,-1-1 1,0 1-1,0-1 0,0 1 1,1-1-1,-1 1 1,0-1-1,1 1 0,-1 0 1,0-1-1,1 1 0,-1 0 1,1 0-1,-1-1 0,1 1 1,0 0-1,-1 0 0,1 0 1,-1 0-12,-1 6 30,0-1 1,0 1-1,0-1 0,1 1 1,0 0-1,0 0 1,0 4-31,1-5 3,1 0 0,-1 0 1,1 0-1,1 0 0,-1 0 1,1 0-1,0 0 0,0 0 1,1 0-1,0-1 0,0 1 1,0-1-1,0 0 0,1 0 1,0 0-1,0-1 0,0 1 1,1-1-1,-1 0 0,1 0 1,0 0-1,0-1 1,1 0-1,-1 0 0,1 0 1,-1-1-1,1 0 0,0 0 1,0 0-1,0 0 0,0-1 1,0 0-1,0-1 0,0 1 1,2-1-4,4 0 10,0 0 0,0 0 0,0-1 0,0-1 0,0 0 0,0 0 0,0-2 0,-1 1-1,1-1 1,-1-1 0,0 0 0,0-1 0,-1 0 0,0 0 0,0-1 0,0-1 0,6-6-10,-13 12 8,0-1-1,0 0 0,0 0 1,0-1-1,-1 1 0,1 0 0,-1-1 1,0 0-1,0 1 0,0-1 1,-1 0-1,1 0 0,-1 0 1,0 0-1,0 0 0,0 0 0,-1 0 1,1-1-1,-1 0-7,-3 5-13,1 11 38,0 19 63,3-25-73,1-1 0,-1 1-1,1-1 1,0 1 0,0-1 0,0 0-1,1 0 1,-1 0 0,1 0 0,0 0 0,0-1-1,0 1 1,1-1 0,-1 0 0,3 2-15,6 3 69,0-1 1,1 0-1,-1-1 1,8 3-70,-8-4-157,0 0 0,0 1 0,-1 0 0,0 1 0,3 3 157,-12-8-449,0-1 0,0 1 0,0 0 0,-1 0 1,1 0-1,-1 0 0,1 0 0,-1 0 0,0 0 0,0 1 1,1-1 448,4 33-4573</inkml:trace>
  <inkml:trace contextRef="#ctx0" brushRef="#br0" timeOffset="-212469.59">13870 4452 7450,'-6'-6'1113,"0"0"0,-1 0 1,1 0-1,-1 1 0,0 0 0,0 1 1,-1 0-1,1 0 0,-1 0 1,0 1-1,0 0 0,-9-2-1113,6 3 543,0 0-1,-1 1 1,1 0 0,-1 1-1,1 0 1,-1 1-1,1 0 1,-1 1 0,-2 1-543,-3 1 195,0 1 1,-1 1 0,2 1-1,-1 0 1,1 1 0,0 1-1,0 1 1,1 0 0,1 1-1,0 0 1,0 1 0,-1 3-196,8-7 48,1 0 1,0 1 0,0-1-1,1 1 1,0 1 0,0-1-1,1 0 1,1 1 0,0 0-1,0 0 1,0 0-1,2 0 1,-1 6-49,1-13 4,1 1 0,-1 0 0,1 0 0,0-1 0,1 1 0,-1 0 0,1 0-1,-1-1 1,1 1 0,0-1 0,1 1 0,-1-1 0,1 1 0,-1-1 0,1 0 0,0 1 0,0-1 0,0 0 0,1 0 0,-1-1-1,1 1 1,-1 0 0,1-1 0,0 1 0,0-1 0,0 0 0,1 0 0,-1-1 0,0 1 0,1 0 0,-1-1 0,1 0 0,-1 0-1,1 0 1,0 0 0,-1-1 0,1 1 0,2-1-4,8 1 12,0-1-1,0-1 1,0 0-1,0-1 1,0-1-1,-1 0 1,1 0-1,0-1 1,-1-1-1,0-1 1,0 0-1,-1 0 1,0-1-12,8-5 23,-2 0-1,0 0 1,0-2-1,-1-1 1,-1 0 0,0 0-1,-2-2 1,3-3-23,-3-2 23,0 0 0,-1-1-1,-2-1 1,0 0 0,-2 0 0,0-1 0,-2 0-1,-1-1 1,0 0 0,-2 0 0,-2 0 0,0 0-1,-1 0 1,-2-12-23,-4-40 192,-4-1 0,-3 1 0,-3 1 0,-8-13-192,19 72 121,-9-25 318,13 43-436,0 0 1,0 0 0,0 0-1,0 0 1,0 1-1,0-1 1,0 0-1,0 0 1,0 0-1,0 0 1,0 0 0,0 0-1,0 0 1,0 0-1,0 0 1,0 1-1,0-1 1,0 0-1,0 0 1,0 0 0,-1 0-1,1 0 1,0 0-1,0 0 1,0 0-1,0 0 1,0 0-1,0 1 1,0-1 0,0 0-1,0 0 1,0 0-1,0 0 1,0 0-1,-1 0 1,1 0-1,0 0 1,0 0 0,0 0-1,0 0 1,0 0-1,0 0 1,0 0-1,0 0 1,-1 0-1,1 0 1,0 0 0,0 0-1,0 0 1,0 0-1,0 0 1,0 0-1,0 0 1,0 0-1,0 0 1,-1 0 0,1 0-1,0 0 1,0 0-1,0 0 1,0-1-1,0 1 1,0 0-1,0 0 1,0 0 0,0 0-1,0 0 1,0 0-1,0 0 1,0 0-4,-3 15 79,2 19-74,27 258 520,19 37-525,-36-271 243,2 0-511,-3-20-2008,-4 3-4704,-5-19 310</inkml:trace>
  <inkml:trace contextRef="#ctx0" brushRef="#br0" timeOffset="-212062.61">14108 4128 11466,'-23'-25'3505,"3"4"832,20 13-3297,0 11-263,-1 8-329,2 9-272,2 5-8,10 9 592,-5 0 1440,11 6-6553,5-9 3257</inkml:trace>
  <inkml:trace contextRef="#ctx0" brushRef="#br0" timeOffset="-211536.32">14412 4476 11434,'-1'1'295,"-1"0"0,0 0 0,0-1 0,0 1 0,0 0 0,0-1 0,0 0 0,0 1 0,0-1 0,0 0 0,0 0 0,0 0 0,0 0 0,0-1 0,0 1 0,0 0 0,0-1 0,0 1 0,0-1 0,1 0 0,-2 0-295,1 0 196,1 0 0,-1 1 1,1-1-1,-1 1 0,0-1 1,1 1-1,-1-1 0,0 1 1,0 0-1,1 0 0,-1 0 1,0 0-1,1 0 0,-1 0 1,0 0-1,0 1 0,1-1 1,-1 1-1,0-1 0,1 1 0,-1 0 1,1-1-1,-1 1 0,1 0 1,-1 0-1,1 0 0,-1 0 1,1 0-1,0 1 0,-1 0-196,2-2 43,0 0 0,1 0-1,-1 1 1,0-1-1,0 0 1,1 1-1,-1-1 1,0 0 0,0 0-1,1 0 1,-1 1-1,0-1 1,1 0-1,-1 0 1,0 0 0,1 0-1,-1 1 1,0-1-1,1 0 1,-1 0-1,0 0 1,1 0 0,-1 0-1,0 0 1,1 0-1,-1 0 1,0 0-1,1 0 1,-1 0 0,1 0-1,-1 0 1,0-1-1,1 1 1,-1 0-1,0 0 1,1 0 0,-1 0-1,0-1 1,0 1-1,1 0-42,22-5 388,-4-2-202,-1-1 0,0-1 0,0 0-1,-1-2 1,16-11-186,-28 19 46,0-1 0,-1 1 0,0-1 1,0 1-1,0-1 0,0-1 0,0 1 0,-1 0 0,0-1 0,0 0 1,0 0-1,0 0 0,-1 0 0,0 0 0,0 0 0,0-1 0,-1 1 1,0-1-1,0 1 0,0-1 0,0 1 0,-1-1 0,0-4-46,-1 6 65,-1 0-1,1-1 1,-1 1 0,1 0-1,-1 0 1,0 0-1,-1 0 1,1 0 0,-1 0-1,1 1 1,-1-1-1,0 1 1,-1 0-1,1-1 1,0 2 0,-1-1-1,0 0 1,0 1-1,0-1 1,0 1 0,0 0-1,0 1 1,0-1-1,-1 1 1,1 0-1,0 0 1,-1 0 0,1 0-1,-1 1 1,0 0-1,-4 0-64,0 0 44,0 0 0,-1 0 0,1 1 0,-1 0 0,1 1 0,0 0 0,0 0 0,0 1-1,0 1 1,0-1 0,1 1 0,-1 1 0,1 0 0,0 0 0,0 0-44,1 2 10,0 0 0,1 1 0,0-1 0,0 1 0,1 0 0,0 1 0,0-1 0,1 1 0,0 0 0,1 0 0,0 0 0,0 1 0,1-1 0,0 1 0,0-1 0,1 1 1,1 0-1,0-1 0,0 1 0,1 0 0,0 0-10,-1-2 3,2 0 1,-1 0 0,1-1 0,0 1 0,0-1-1,1 1 1,0-1 0,0 0 0,1 0 0,0 0-1,0-1 1,1 1 0,0-1 0,0 0-1,0 0 1,1-1 0,-1 1 0,1-1 0,1-1-1,-1 1 1,1-1 0,0 0 0,0 0-1,0-1 1,5 1-4,5 1 13,0-1 1,1-1-1,0-1 0,0 0 0,0-2 0,-1 0 1,1-1-1,0 0 0,8-3-13,-13 2 14,-1 0 1,0-1-1,1-1 0,-1 0 0,-1 0 1,1-2-1,-1 1 0,1-1 0,-2-1 1,1 0-1,-1 0 0,0-1 0,6-6-14,-9 4 15,-1 1 0,0-1 0,0 0-1,-1-1 1,-1 1 0,0-1 0,0 0-1,-1 0 1,0 0 0,-1 0 0,0-1-1,-1 1 1,0-10-15,2-2 7,5 76-83,-7-6 74,4 57 28,-5-104-25,0 1 1,0-1 0,0 1-1,0-1 1,0 1-1,0-1 1,0 0-1,0 1 1,0-1-1,0 1 1,0-1-1,0 1 1,0-1-1,1 1 1,-1-1 0,0 0-1,0 1 1,1-1-1,-1 1 1,0-1-1,0 0 1,1 1-1,-1-1 1,0 0-1,1 0 1,-1 1-1,1-1 1,-1 0 0,0 0-1,1 1 1,-1-1-1,1 0 1,-1 0-1,1 0 1,-1 0-1,1 0 1,-1 0-1,0 0 1,1 1-1,-1-1 1,1-1 0,-1 1-1,1 0 1,-1 0-1,1 0 1,-1 0-1,1 0 1,-1 0-1,0 0 1,1-1-1,0 1-1,29-22 59,-18 11-64,7-6 5,-8 7 2,0 0 0,0 1 0,1 0 1,0 1-1,7-3-2,-16 9-2,1 0 1,-1 1 0,1-1-1,-1 1 1,1 0 0,-1 0-1,1 0 1,0 1 0,0-1-1,-1 1 1,1 0 0,0 0-1,0 0 1,0 1 0,-1-1-1,1 1 1,0 0 0,-1 0-1,1 0 1,-1 1 0,1-1-1,-1 1 1,1 0 0,2 1 1,5 6-2,-1 0 1,0 0-1,0 1 1,7 11 1,-9-12 60,0 1 0,0-1 0,1-1 0,1 0 0,-1 0 0,3 1-60,-4-7-626,2-6-4487,-3-3 680</inkml:trace>
  <inkml:trace contextRef="#ctx0" brushRef="#br0" timeOffset="-211187.3">15428 3838 12259,'-6'-21'3236,"-3"-11"2990,6 31-3669,2 20-1155,0 392 3261,0-357-4509,-1-7-86,2-1-1,1 1 1,3 0-1,2-1 1,2 0 0,3 3-68,-8-35-4704,-4-8 350</inkml:trace>
  <inkml:trace contextRef="#ctx0" brushRef="#br0" timeOffset="-210818.92">15244 4289 12619,'-11'-21'4516,"7"16"-3663,1-1 1,0 0 0,0 0 0,1 0 0,-1 0-1,1 0 1,0 0 0,1-1-854,1 6 80,0 0 0,0 0 0,0 0 0,0 0 0,0 0 0,0 0 0,0 0 0,0 0 0,1 1 0,-1-1 1,0 0-1,1 0 0,-1 0 0,1 0 0,-1 0 0,1 0 0,-1 1 0,1-1 0,0 0 0,-1 0 0,1 1 0,0-1-80,1 0 65,0 0-1,0 0 1,0 0 0,0 0-1,0 0 1,1 0 0,-1 1 0,0-1-1,1 1 1,-1 0 0,0-1-1,1 1 1,0 0-65,11 1 40,-1 0 0,0 1 0,0 0 0,0 1-1,0 1 1,0 0 0,-1 0 0,1 1 0,-1 1 0,-1 0 0,11 7-40,12 10 0,-2 0 0,0 2 0,7 10 0,11 18 12,-41-41-26,1-1 0,1 0 1,0-1-1,1 0 0,0 0 0,4 1 14,-15-14 15,-5-9 53,-11-20 157,14 29-198,-5-8 33,-18-38 282,22 45-267,1 0 1,-1 0-1,1 1 0,0-1 1,0 0-1,1 0 0,-1 0 0,1 0 1,0 0-1,0 0 0,0 0 0,1-3-75,0 5 10,0 0-1,-1 1 1,1-1 0,0 1-1,0 0 1,0-1-1,0 1 1,0 0-1,1-1 1,-1 1-1,0 0 1,1 0-1,-1 0 1,0 0-1,1 0 1,-1 0-1,1 1 1,0-1-1,-1 0 1,1 1-1,-1 0 1,1-1 0,0 1-1,0 0 1,-1-1-1,1 1 1,0 0-1,1 1-9,53 4 82,-51-4-73,120 31-489,-21-3-4756,-56-20 1815</inkml:trace>
  <inkml:trace contextRef="#ctx0" brushRef="#br0" timeOffset="-210441.27">16256 4358 6329,'-28'-19'9863,"-5"11"-3636,25 8-5542,-1 0 0,0 0 0,1 1 0,-1 0 0,1 0 1,-1 1-1,-3 1-685,-15 7 429,0 0 0,1 2-1,1 1 1,-3 2-429,19-9 107,0 0 0,0 0-1,1 1 1,0-1 0,0 2 0,1-1-1,0 1 1,0 1 0,1-1-107,5-6 11,-1 0 1,1 0-1,0 0 1,0 1-1,0-1 1,0 0-1,0 0 1,1 0-1,-1 1 1,1-1-1,-1 0 1,1 1-1,0-1 1,0 1-1,0-1 1,0 0-1,0 1 1,1-1-12,0 0 3,0 0 1,0 0 0,0 0-1,0 0 1,1 0-1,-1 0 1,1 0 0,-1-1-1,1 1 1,0-1-1,0 1 1,0-1 0,-1 0-1,1 1 1,0-1-1,1 0 1,-1 0 0,0-1-1,0 1 1,0 0 0,1-1-1,-1 1-3,8 1 11,0 0-1,0-1 1,0 0-1,0 0 1,0-1-1,0 0 0,0-1 1,0 0-1,0-1 1,0 0-1,0 0 1,-1-1-1,1-1 1,-1 1-1,0-2 1,6-3-11,-1 1 16,0-2 1,-1 0-1,0 0 1,0-1 0,-1-1-1,-1 0 1,0-1-1,0 0 1,-1 0 0,1-3-17,0-11 71,-14 20-33,-7 12-19,10-5-19,-1 0 1,0 1 0,0-1 0,1 0-1,-1 0 1,0 0 0,1 0 0,-1 1-1,1-1 1,-1 0 0,1 1 0,0-1-1,0 0 1,0 1 0,0-1-1,-1 0 1,2 2-1,-3 10 2,1-1 3,-2 4-3,1-1 0,1 0 0,0 1 1,1-1-1,1 2-2,-1-14 7,0 1 1,0-1 0,1 0 0,0 1 0,-1-1-1,1 0 1,1 1 0,-1-1 0,0 0-1,1 0 1,-1 0 0,1 0 0,0 0 0,0-1-1,0 1 1,1 0 0,-1-1 0,0 0-1,1 1 1,0-1 0,-1 0 0,1 0 0,0-1-1,0 1 1,0-1 0,0 1 0,1-1-8,3 1-305,0 0 0,1-1 0,-1 0 1,1 0-1,-1-1 0,3 0 305,-4 0-1273,0 0 0,0-1-1,1 0 1,-1 0 0,0-1 0,0 0-1,-1 0 1,3-1 1273,23-16-7326</inkml:trace>
  <inkml:trace contextRef="#ctx0" brushRef="#br0" timeOffset="-210034.82">16578 4323 7562,'-3'-7'5281,"-4"1"-616,-5 3-744,4 12-2073,-2 7-296,1 6-704,2 8-95,4 4-449,2 6-80,1-6-128,3-2 64,1-6 80,3-9 16,3-7 144,6-5 272,-1-3-6201,1-18 2160</inkml:trace>
  <inkml:trace contextRef="#ctx0" brushRef="#br0" timeOffset="-210033.82">16578 4146 10106,'-20'-37'4457,"-6"-3"200,2 13-2632,7 9-617,10 11-760,8 4 64,11 9-136,10 11 1241,1-2-6570,0 11 2760</inkml:trace>
  <inkml:trace contextRef="#ctx0" brushRef="#br0" timeOffset="-209349.5">16818 4231 9330,'-13'35'9459,"11"8"-4939,12 44-1812,-7-69-1837,6 23 44,2 24 623,-10-72-1463,0 0 0,0-1-1,1 1 1,0 0 0,0 0 0,1 0 0,0 1-1,0-1 1,0 1 0,1-1 0,0 1 0,0 0-1,1 0-74,6-7-5,0 0-1,0 1 0,1 1 1,0 0-1,14-9 6,-19 14 1,1 1 0,0 0 0,0 1 0,0 0 0,0 0-1,1 0 1,0 1 0,0 1 0,1-1-1,-7 3-1,-1-1-1,1 1 1,0 0 0,0 0-1,-1 0 1,1 0-1,0 1 1,-1-1 0,1 1-1,-1-1 1,1 1 0,0 0-1,-1 0 1,1 0 0,-1 1-1,0-1 1,1 0-1,-1 1 1,0 0 0,0-1-1,0 1 1,0 0 0,0 0-1,-1 0 1,1 0-1,0 1 1,-1-1 0,0 0-1,1 1 1,-1-1 0,0 1-1,0-1 1,0 2 1,2 8 2,0 0 0,-1 0 0,0 0 0,0 6-2,-1-4 9,1 1 0,1-1 0,0 0 0,1 0 0,1 1-9,-5-13 1,2 1 1,-1 0-1,0-1 1,0 1 0,1-1-1,0 1 1,-1-1 0,1 0-1,0 0 1,0 0-1,0 0 1,0 0 0,1 0-1,-1 0 1,0-1-1,1 1 1,-1-1 0,1 1-1,0-1 1,-1 0-1,1 0 1,0-1 0,0 1-1,-1 0 1,1-1 0,0 0-3,14 2 8,4 0 7,-1-1-1,1 0 1,11-2-14,-24-1 4,1 1 0,-1-1 0,0 0 0,0 0 0,0-1 0,0 0 0,-1-1 0,1 0 0,-1 0 1,4-3-5,3-3 7,-1 0 1,-1-1-1,0 0 1,0-1-1,-1 0 1,3-7-8,-10 15 2,0-1-1,-1 0 1,1 0 0,-1 0 0,-1-1-1,1 1 1,-1 0 0,0-1 0,0 0-1,0 0 1,-1 1 0,0-1 0,0 0-1,-1 0 1,1 0 0,-1 0 0,0 0-1,-1 0 1,0-2-2,1 7 0,-1-1 0,1 1-1,0 0 1,-1 0 0,0-1 0,1 1-1,-1 0 1,1 0 0,-1 0 0,0-1 0,0 1-1,0 0 1,0 0 0,0 0 0,0 1-1,0-1 1,0 0 0,0 0 0,0 0-1,-1 1 1,1-1 0,0 1 0,0-1-1,-2 0 1,0 1-1,1 0 0,-1-1 0,0 1 0,1 1-1,-1-1 1,0 0 0,1 1 0,-1-1-1,0 1 1,1 0 0,-1 0 0,-1 0 1,-4 3-7,-1 1-1,1-1 1,-1 2 0,1-1-1,1 1 1,-7 6 7,9-8-1,0 1 0,1 0 1,0 0-1,0 1 0,0-1 0,1 1 0,0-1 0,0 1 0,0 0 1,1 0-1,0 1 0,0-1 0,0 0 0,1 1 0,0-1 0,0 1 0,1-1 1,0 1-1,0 0 0,0-1 0,1 1 1,0-2 7,0 0 1,1 0-1,0 0 0,0 0 0,0 0 1,0-1-1,1 1 0,-1-1 0,1 1 1,1-1-1,-1 0 0,0 0 0,1 0 1,0-1-1,0 1 0,0-1 1,0 0-1,0 0 0,1-1 0,0 1 1,-1-1-1,1 0 0,0 0 0,0 0 1,0-1-1,5 1-7,13 3 127,0-1 0,0-2 0,18 1-127,5-6-4998,-6-10 844</inkml:trace>
  <inkml:trace contextRef="#ctx0" brushRef="#br0" timeOffset="-207347.36">17891 4152 8218,'-11'-18'6329,"3"18"-1499,-1 32-795,9-28-4086,-12 69 1759,4 0 0,4 1 0,3 55-1708,1-125 21,0-1 0,0 1 0,0 0 0,1-1 0,0 1 0,0 0 1,0-1-1,0 1 0,0-1 0,1 1 0,-1-1 0,1 0 0,0 0 0,0 0 1,0 0-1,2 2-21,-3-4 9,0 0 1,-1-1 0,1 1-1,0-1 1,0 1 0,0-1-1,0 1 1,0-1 0,0 0 0,0 1-1,0-1 1,0 0 0,0 0-1,0 0 1,0 0 0,0 0-1,0 0 1,0 0 0,0 0 0,0 0-1,0 0 1,1-1-10,0 0 20,0 0 0,1 0 1,-1-1-1,0 1 0,1-1 0,-1 1 0,0-1 0,0 0 1,-1 0-1,1 0 0,0 0 0,1-2-20,14-21 126,-1-1-1,-1-1 0,10-26-125,-16 32 14,0 0-1,2 0 1,1 1-1,0 1 1,1 0 0,1 0-1,11-9-13,-24 26-1,1 0 0,0 0 0,0 0 0,0 0 0,1 1 0,-1-1 0,0 1 0,1-1 0,-1 1 0,0 0 0,1 0 0,0 0 0,-1 0 0,1 0 0,0 1 0,-1-1 0,1 1 0,0-1 0,0 1 0,-1 0-1,1 0 1,0 1 0,0-1 0,-1 0 0,1 1 1,0 1-2,-1-1 0,0 1 0,0-1 0,0 1 0,0 0-1,0 0 1,0 0 0,0 0 0,0 1 0,-1-1 0,1 0 0,-1 1-1,0-1 1,0 1 0,0-1 0,0 1 0,0 0 0,0-1-1,-1 1 1,1 0 0,-1 0 0,0-1 0,0 1 0,0 1 2,-1 36-2,0-33 4,1 1 0,-1-1 1,1 1-1,1-1 0,0 1 0,0 0 0,0-1 1,1 1-3,-2-7 1,0-1 0,0 1 0,1-1 0,-1 1 1,0-1-1,0 1 0,0-1 0,1 0 0,-1 1 1,0-1-1,1 1 0,-1-1 0,0 0 0,1 1 1,-1-1-1,1 1 0,-1-1 0,0 0 0,1 0 1,-1 1-1,1-1 0,-1 0 0,1 0 0,-1 0 0,1 1 1,-1-1-1,1 0 0,-1 0 0,1 0 0,-1 0 1,1 0-1,-1 0 0,1 0-1,19-10 31,15-26 11,-32 32-37,35-42 19,-26 30-16,0 0-1,2 0 1,0 1-1,0 1 1,2 1-1,13-10-7,-29 22 0,1 1-1,-1 0 0,0 0 1,1 0-1,-1 0 0,0-1 1,1 1-1,-1 0 0,0 0 1,1 0-1,-1 0 1,0 0-1,1 0 0,-1 0 1,0 0-1,1 0 0,-1 0 1,0 0-1,1 0 0,-1 0 1,0 0-1,1 0 0,-1 1 1,0-1-1,1 0 0,-1 0 1,0 0-1,1 0 0,-1 1 1,0-1-1,0 0 0,1 0 1,-1 1-1,0-1 0,0 0 1,1 0-1,-1 1 1,7 17-14,-3 29 15,-3-36 8,-1-5-5,1 0 1,0 0-1,0 0 0,1 0 0,-1 0 0,1 0 0,1 0 0,-1-1 0,1 1 0,0-1 0,0 1 0,1-1 0,-1 0 0,1-1 0,0 1 0,2 1-4,-1-2 3,1 0 0,0 0-1,0-1 1,0 0 0,0 0 0,0 0-1,1-1 1,-1 0 0,1 0-1,-1 0 1,1-1 0,0 0-1,0-1 1,-1 1 0,2-1-3,14 0 7,-1-1 1,0-1 0,0 0 0,0-2-1,-1 0 1,6-3-8,-18 5 5,0-1 1,0 1-1,0-1 0,-1-1 0,1 0 1,-1 0-1,0 0 0,0-1 1,0 0-1,-1 0 0,0-1 0,0 0 1,0 0-1,-1 0 0,0-1 0,0 1 1,2-5-6,-6 9 3,0 1 1,0-1 0,0 0-1,0 0 1,-1 1-1,1-1 1,0 0-1,-1 0 1,0 0 0,1 0-1,-1 0 1,0 0-1,0 0 1,0 1 0,0-1-1,0 0 1,-1 0-1,1 0 1,0 0 0,-1 0-1,0 0 1,1 1-1,-1-1 1,0 0 0,0 0-1,0 1 1,0-1-1,0 1 1,0-1 0,-1 1-1,1-1 1,0 1-1,-1 0 1,1 0-1,-1-1 1,1 1 0,-1 0-1,0 0 1,0 0-4,-4-1 4,0 0 1,1 0-1,-1 0 1,-1 0-1,1 1 1,0 0-1,0 0 1,0 1-1,0 0 1,-1 0-1,-2 1-4,7-1-1,0 0 0,1 0-1,-1 0 1,1 1 0,-1-1 0,1 0-1,-1 1 1,1-1 0,-1 1 0,1 0 0,0-1-1,-1 1 1,1 0 0,0 0 0,0 0-1,-1 0 1,1 0 0,0 0 0,0 0-1,0 1 1,0-1 0,0 0 0,0 0-1,1 1 1,-1-1 0,0 1 0,1 0 1,-1 1-1,0 1 1,1-1 0,0 1-1,-1-1 1,2 1 0,-1 0-1,0-1 1,1 1 0,-1-1-1,1 1 1,0-1 0,1 2 0,2 6 8,0 0 1,1-1 0,0 1 0,1-1 0,0 0-1,1 0 1,2 2-9,-6-8 4,0 0 0,1 0 0,-1-1 0,1 1 0,0-1 0,0 0 0,0 0 0,1 0 0,-1-1 0,1 1 0,-1-1 0,1 0 0,0 0 0,0-1 0,0 0-1,0 1 1,0-2 0,0 1 0,0-1 0,0 1 0,4-1-4,-1-2 9,0 0 0,0 0 0,0-1 0,0 0 0,-1 0 0,1-1 0,-1 0 0,0 0 0,0-1 0,-1 0 0,1 0 0,-1 0 0,0-1-9,26-25 23,-24 22-19,0 1 1,1-1 0,-1 2 0,2-1 0,-1 2-1,1-1 1,9-4-5,-18 11-1,0 0 1,0 0-1,0 0 0,0 0 1,0 0-1,0 0 0,0 0 0,0 0 1,0 1-1,0-1 0,0 0 0,0 1 1,0-1-1,0 1 0,0-1 1,0 1-1,0-1 0,0 1 0,0-1 1,-1 1-1,1 0 0,0 0 1,0-1-1,-1 1 0,1 0 0,-1 0 1,1 0-1,-1 0 0,1 0 0,-1 0 1,1 0-1,-1 0 0,0 0 1,1 0-1,-1 0 0,0 0 0,0 0 1,0 0 0,11 52-23,-9-42 20,1 11-33,-1-6 52,1 1 1,1-1-1,0 0 0,1 0 0,1 0 1,1 1-17,-6-14-6,0-1 0,0 0 1,0 0-1,1 0 1,-1 0-1,0 0 0,1 0 1,0 0-1,-1 0 1,1-1-1,0 1 0,0 0 1,0-1-1,0 0 0,0 1 1,0-1-1,1 0 1,-1 0-1,0 0 0,1-1 1,-1 1-1,0-1 0,1 1 1,-1-1-1,1 0 1,-1 1-1,1-1 0,-1 0 1,0-1-1,1 1 1,-1 0-1,1-1 0,-1 0 1,0 1-1,1-1 0,-1 0 1,0 0-1,0 0 1,1 0-1,-1-1 0,0 1 1,0-1-1,0 1 0,0-1 6,8-6-197,0 0 0,-1 0-1,0-1 1,0-1 0,-1 1-1,0-1 1,-1-1-1,0 1 1,0-1 0,-2 0-1,1-1 1,-1 0 0,-1 0-1,0 0 1,0-2 197,9-37-491,-2 0 0,-2-2 0,-3-3 491,2-2-45,-2 6 468,3 0 0,3 1-1,14-41-422,-26 92 14,0-1 0,0 1 0,0 0 0,0 0 0,0 0 0,0 0 0,1 0 0,-1-1 0,0 1 0,0 0 0,0 0 0,0 0 0,0 0 0,1 0 0,-1 0 0,0 0 0,0 0 0,0 0-1,1 0 1,-1 0 0,0-1 0,0 1 0,0 0 0,0 0 0,1 0 0,-1 0 0,0 0 0,0 0 0,0 0 0,1 1 0,-1-1 0,0 0 0,0 0 0,0 0 0,0 0 0,1 0-1,-1 0 1,0 0 0,0 0 0,0 0 0,0 0 0,0 1 0,1-1 0,-1 0 0,0 0 0,0 0 0,0 0 0,0 0 0,0 1 0,0-1 0,0 0 0,0 0 0,1 0 0,-1 0 0,0 1-1,0-1 1,0 0 0,0 0 0,0 0 0,0 1 0,0-1 0,0 0 0,0 0 0,0 0 0,0 0 0,0 1 0,0-1 0,0 0 0,0 0 0,-1 0-14,7 17 293,19 114 601,-6 2 0,0 89-894,-19-201 24,1 0-1,1 0 1,1 0-1,1-1 1,0 1-1,2-1 1,1 0-1,0 0 1,1-1-1,5 8-23,-7-23 170,-13-22-181,-17-30-146,4 20 42,-1 1 1,-2 2-1,-1 0 1,0 1-1,-19-13 115,-41-26-146,-18-7 146,-22-15 13,124 85-8,-1 0-1,1-1 1,-1 1-1,1 0 1,-1 0-1,1-1 1,-1 1-1,1 0 1,-1 0 0,1-1-1,0 1 1,-1-1-1,1 1 1,-1-1-1,1 1 1,0 0-1,-1-1 1,1 1 0,0-1-1,0 1 1,-1-1-1,1 1 1,0-1-1,0 0 1,0 1-1,0-1 1,0 1 0,0-1-1,0 1 1,0-1-1,0 0 1,0 1-1,0-1 1,0 1-1,0-1 1,0 1 0,0-1-1,0 1 1,1-1-1,-1 0-4,25-9 113,49 4-18,-68 6-89,230 0 860,199 27-866,-334-14-658,-7 3-3804,-18-2 468</inkml:trace>
  <inkml:trace contextRef="#ctx0" brushRef="#br0" timeOffset="-188880.35">5100 5506 1760,'38'-39'2289,"-38"39"-2071,1 0 0,-1-1 1,0 1-1,1 0 0,-1 0 0,1-1 1,-1 1-1,0 0 0,1 0 0,-1-1 1,0 1-1,1 0 0,-1-1 0,0 1 1,1 0-1,-1-1 0,0 1 0,0-1 0,1 1 1,-1-1-1,0 1 0,0 0 0,0-1 1,0 1-1,0-1 0,0 1 0,0-1 1,0 1-1,0-1 0,0 1 0,0-1 1,0 1-1,0 0 0,0-1 0,0 1 1,0-1-1,0 1 0,0-1 0,-1 1 1,1-1-1,0 1 0,0 0 0,-1-1 1,1 1-1,0 0 0,-1-1 0,1 1 1,0 0-1,-1-1 0,1 1 0,0 0 1,-1-1-1,1 1 0,0 0 0,-1 0 0,1 0 1,-1-1-1,1 1 0,-1 0 0,1 0-218,-23-2 2949,-25 6-2144,0 1-1,1 3 0,0 2 1,1 1-1,0 3 1,-3 4-805,45-17 34,0 1 0,0 0 1,0 0-1,1 1 1,-1-1-1,1 1 1,0 0-1,0-1 0,0 2 1,0-1-1,0 0 1,0 0-1,1 1 0,0 0 1,0-1-1,0 1 1,0 0-1,0 0 1,1 0-1,0 0 0,-1 2-34,1 1 15,0 0 0,1 0-1,0 0 1,0 0-1,1 0 1,-1 0 0,2-1-1,-1 1 1,1 0-1,0 0 1,0-1 0,0 1-1,1-1-14,2 3-1,-1 0 0,1 0 0,1 0 0,0-1 0,0 0 0,0 0 0,1-1-1,0 0 1,4 3 1,-7-6 9,1 0 0,0-1 0,0 0-1,0 1 1,1-1 0,-1-1 0,1 1 0,0-1-1,0 0 1,-1-1 0,1 1 0,0-1-1,0 0 1,5 0-9,-5-1 12,-1-1 0,1 1 0,-1-1 0,1 0 0,-1 0 0,0-1-1,0 0 1,0 0 0,0 0 0,0 0 0,0-1 0,0 0 0,-1 0 0,4-2-12,-1-2 17,0 0 1,0 0-1,-1 0 1,1-1-1,-2 1 1,1-2-1,-1 1 0,0-1-17,10-22 50,-2-1-1,-1 0 1,-2-1-1,2-12-49,-10 38 7,-1 4-3,1-4 2,0 0 0,0 0 0,-1 0 1,0 0-1,0 0 0,-1 0 0,1 0 1,-2 0-1,1-2-6,0 8-1,0 1 1,0 0-1,0 0 0,0 0 1,0 0-1,-1 0 0,1 0 1,0 0-1,0-1 0,0 1 1,0 0-1,0 0 0,0 0 1,0 0-1,0 0 0,0 0 1,0 0-1,0 0 0,0 0 0,-1 0 1,1 0-1,0 0 0,0 0 1,0-1-1,0 1 0,0 0 1,0 0-1,0 0 0,-1 0 1,1 0-1,0 0 0,0 0 1,0 0-1,0 0 0,0 0 1,0 0-1,0 0 0,-1 0 1,1 0-1,0 1 0,0-1 1,0 0-1,0 0 0,0 0 1,0 0-1,0 0 0,0 0 1,-1 0-1,1 0 0,0 0 1,0 0-1,0 0 0,0 0 1,0 0-1,0 1 0,0-1 0,0 0 1,0 0-1,0 0 0,0 0 1,0 0-1,0 0 1,-6 13-39,-1 14-11,5 0 45,0 0-1,2 0 0,1 0 1,1-1-1,5 24 6,-5-42-2,0-1-1,0 0 1,0 0 0,1 0-1,0 0 1,1 0 0,0 0 0,0-1-1,0 0 1,0 0 0,1 0-1,0 0 1,1-1 0,-1 0-1,1 0 1,0 0 0,0-1-1,0 1 1,1-2 0,-1 1 0,1-1-1,0 0 1,1 0 2,-6-2-562,1 0 1,-1-1-1,1 1 1,0-1-1,0 0 1,-1 0-1,1 0 0,0 0 1,0 0-1,-1 0 1,1-1-1,2 0 562,19-5-4345</inkml:trace>
  <inkml:trace contextRef="#ctx0" brushRef="#br0" timeOffset="-188377.63">5410 5519 7458,'-3'-5'1074,"0"0"0,0 1 0,0-1 0,-1 1 1,0 0-1,0 0 0,0 0 0,-3-2-1074,7 6 136,-1 0-1,1-1 0,-1 1 1,1 0-1,-1-1 0,0 1 1,1 0-1,-1 0 0,0 0 1,1-1-1,-1 1 0,1 0 1,-1 0-1,0 0 0,1 0 1,-1 0-1,0 0 0,1 0 1,-1 0-1,0 1 0,1-1 1,-1 0-1,0 0 0,1 0 1,-1 1-1,1-1 0,-1 0 1,1 1-136,-2 0 86,1 1 1,0-1-1,0 1 1,0 0 0,0-1-1,0 1 1,0 0-1,0 0 1,1 0-1,-1-1 1,1 1 0,-1 0-1,1 0 1,0 0-1,0 1-86,-2 14 255,0 0 0,2 1 0,0-1-1,1 1 1,1-1 0,3 14-255,-2-19 34,-1-1-1,1 0 1,1-1 0,-1 1 0,2-1 0,0 1-1,0-1 1,1-1 0,0 1 0,0-1 0,2 1-34,-5-7 13,1 1 0,-1-1 0,1 0 0,0-1 0,0 1 0,0 0-1,0-1 1,0 0 0,1 0 0,-1 0 0,1-1 0,-1 0 0,1 1 0,0-2 0,-1 1 0,1 0 0,0-1 0,0 0 0,-1 0 0,1 0 0,0-1 0,0 0 0,-1 0 0,1 0 0,-1 0 0,1-1 0,-1 1 0,1-1 0,-1 0 0,0-1 0,0 1 0,3-3-13,2-1 31,0 0 0,-1-1-1,0 0 1,0 0 0,-1 0-1,1-1 1,-2-1 0,1 1 0,-1-1-1,-1 0 1,1 0 0,-2-1-1,1 1 1,1-6-31,3-57 827,-7 49-49,-2 23-715,0 0 1,1 0 0,-1 0-1,0 0 1,0 0 0,0 1 0,0-1-1,0 0 1,0 0 0,0 0 0,0 0-1,0 0 1,0 0 0,1 0-1,-1 0 1,0 0 0,0 0 0,0 0-1,0-1-63,1 17 17,2-1 0,-1 0 0,2 1-1,0-2 1,1 1 0,0 0 0,5 8-17,-7-18 14,0 1 0,0-1 0,1 0 0,-1 0 0,1 0 0,0 0 0,1-1 0,-1 1-1,1-1 1,0 0 0,0-1 0,0 1 0,0-1 0,0 0 0,1 0 0,0-1 0,0 1 0,-1-1 0,1 0 0,0-1 0,3 1-14,28 0-3897,1-4 511</inkml:trace>
  <inkml:trace contextRef="#ctx0" brushRef="#br0" timeOffset="-187937.54">6223 5583 7186,'-1'-8'1125,"-1"1"0,0 0 1,-1-1-1,0 1 1,0 0-1,-1 1 1,1-1-1,-1 0 1,-1 1-1,1 0 1,-1 0-1,-4-3-1125,6 6 180,1 1 0,-1-1 0,0 1 1,0 0-1,0 0 0,0 0 0,-1 1 0,1-1 0,0 1 0,-1 0 1,1 0-1,-1 0 0,1 0 0,-1 0 0,1 1 0,-1 0 0,1 0 1,-1 0-1,0 0 0,1 0 0,-1 1 0,1-1 0,-1 1 0,1 0 1,-1 0-1,1 0 0,-2 2-180,-4 1 91,0 0 0,1 1 0,-1 0 0,1 0 0,1 1 0,-1 0 0,1 1-1,0 0 1,0 0 0,1 0 0,-4 6-91,7-9 7,1-1 0,0 1 0,0 0 0,1-1 0,-1 1 0,1 0 0,0 0 0,-1 0 0,2 0 0,-1 0 0,0 1 0,1-1 0,0 0 0,0 0-1,0 0 1,1 0 0,-1 0 0,1 1 0,0-1 0,0 0 0,0 0 0,1-1 0,0 1 0,-1 0 0,1 0 0,0-1 0,1 1 0,0 0-7,8 8 7,0 0 0,0-1 0,1-1 1,1 0-1,0-1 0,0 0 0,1-1 0,0 0 1,0-1-1,1-1 0,6 2-7,4 3 20,0 1-1,-1 1 1,7 6-20,-23-14 3,-1 1 0,0 0-1,0 0 1,0 1 0,-1 0 0,0 0 0,0 0 0,-1 1-1,0-1 1,0 2 0,3 7-3,0 4 3,0 1-1,-2 0 1,0 1-1,-2-1 1,0 1-1,-2 0 1,1 20-3,-3-29 7,0-1-1,-1 1 1,0 0-1,-1-1 1,0 1 0,-1-1-1,0 1 1,-1-1 0,-1 0-1,1-1 1,-2 1 0,0-1-1,0 0 1,-4 3-7,7-10 11,-1-1 0,0 0-1,0 0 1,0 0 0,0 0 0,0-1 0,0 0 0,-1 0 0,1 0 0,-1 0 0,0 0 0,0-1-1,1 0 1,-1 0 0,0-1 0,0 1 0,0-1 0,0 0 0,0 0 0,0-1 0,0 1 0,1-1 0,-1 0-1,-1-1-10,-15-3 47,1 0 0,0-2-1,1 0 1,0-1 0,-3-3-47,20 10-113,-13-6 330,0-1 0,0-1 0,1 0 0,-11-10-217,22 17-37,1 1 0,0-1 0,0 0-1,1 0 1,-1-1 0,0 1 0,1 0 0,-1-1 0,1 1-1,0-1 1,-1 1 0,1-1 0,1 1 0,-2-4 37,2 5-164,0-1 0,0 0 0,1 0 0,-1 1 0,0-1 0,1 0 0,-1 0 0,1 1 0,0-1 0,-1 1 0,1-1 0,0 1 0,0-1 0,0 1 1,0-1-1,0 1 0,0 0 0,1-1 0,-1 1 0,0 0 0,1 0 0,-1 0 0,1 0 0,-1 0 0,2 0 164,28-15-3697</inkml:trace>
  <inkml:trace contextRef="#ctx0" brushRef="#br0" timeOffset="-186615.73">6491 5689 8786,'-4'-9'1499,"1"-1"1,-1 0-1,2 0 1,-1 0-1,1 0 1,1 0-1,0 0 1,0-8-1500,0 131 5015,1 9-4508,-1-102-399,0-15-82,1 0 0,-1 1 0,1-1-1,1 0 1,-1 1 0,1-1 0,0 0 0,0 0 0,0 1 0,1-1 0,0 0 0,1 1-26,-3-5 6,0-1 0,1 1 0,-1-1 0,1 1 0,-1-1 0,1 1 0,-1-1 0,1 0 0,-1 1 0,1-1 0,-1 0 0,1 0 0,-1 1 0,1-1 0,-1 0 0,1 0 0,0 0 0,-1 0 0,1 0 0,-1 0 0,1 0 0,0 0 0,-1 0 0,1 0 0,-1 0 0,1 0 0,0 0 0,-1 0 0,1 0 0,-1-1 0,1 1 0,-1 0 0,1 0 0,-1-1 0,1 1 0,-1 0 0,1-1 0,-1 1 0,1 0 1,-1-1-1,1 1 0,-1-1 0,0 1 0,1-1 0,-1 1 0,0-1 0,1 1 0,-1-1 0,0 1 0,0-1 0,0 0 0,1 1 0,-1-1-6,21-37 169,-19 32-141,15-27 55,40-76 47,-50 98-125,0 0-1,1 0 1,0 1 0,1 0-1,0 1 1,1 0 0,10-8-5,-19 15-2,0 1 0,1 0 1,-1 0-1,1-1 0,-1 1 1,1 0-1,-1 0 1,1 0-1,0 1 0,0-1 1,0 0-1,-1 1 0,1-1 1,0 1-1,0-1 1,0 1-1,0 0 0,0 0 1,0 0-1,0 0 0,0 0 1,-1 0-1,1 1 1,0-1-1,0 1 0,0-1 1,0 1-1,0 0 0,-1-1 1,1 1-1,0 0 0,-1 0 1,1 0-1,-1 0 1,1 1-1,-1-1 0,1 0 1,-1 1-1,0-1 0,0 1 1,1-1-1,-1 1 1,0 0-1,-1-1 0,1 1 1,0 0-1,0 0 0,-1 0 1,1-1-1,-1 1 1,0 0-1,1 1 2,2 7 0,-1 1-1,0 0 1,-1 1 0,0-1 0,0 0-1,-1 0 1,-1 0 0,0 5 0,-2 28 27,3-44-26,0 0 0,0 1-1,0-1 1,0 0 0,0 0 0,0 1 0,0-1 0,0 0 0,0 0 0,0 1 0,0-1 0,0 0 0,1 0 0,-1 0 0,0 1-1,0-1 1,0 0 0,0 0 0,1 0 0,-1 0 0,0 1 0,0-1 0,0 0 0,0 0 0,1 0 0,-1 0 0,0 0 0,0 0-1,1 1 1,-1-1 0,0 0 0,0 0 0,1 0 0,-1 0 0,0 0 0,0 0 0,1 0 0,-1 0 0,0 0 0,0 0 0,1 0 0,-1 0-1,0 0 1,0-1 0,0 1-1,20-18 53,25-46 24,-31 42-60,1 0-1,1 1 0,12-10-16,-28 30-1,0 1 0,1 0 0,-1-1 1,0 1-1,1 0 0,-1 0 1,0-1-1,1 1 0,-1 0 1,1 0-1,-1-1 0,1 1 0,-1 0 1,0 0-1,1 0 0,-1 0 1,1-1-1,-1 1 0,1 0 0,-1 0 1,1 0-1,-1 0 0,1 0 1,-1 0-1,1 1 0,-1-1 1,0 0-1,1 0 0,-1 0 0,1 0 1,-1 0-1,1 1 0,-1-1 1,1 0 0,11 17-7,3 31 26,-13-42-13,0 2 1,0 0-1,0 0 0,1-1 1,0 1-1,1-1 1,0 0-1,0 0 0,0 0 1,1-1-1,3 4-6,-5-7 3,0 0 0,1-1 0,-1 1 0,1-1 0,-1 0 0,1 0 0,0 0 0,0-1 0,0 0 0,0 1 0,0-1 0,1 0 0,-1-1 0,0 1 0,0-1 0,0 0 0,1 0 0,-1 0 0,0-1 0,0 1 0,2-1-3,5-2 14,1 1 1,0-1-1,-1-1 1,0 0-1,0-1 1,0 0-1,-1-1 1,1 0-1,-1 0 1,0-1-1,-1-1 1,0 1-1,0-2 1,-1 1-1,0-1 1,1-2-15,-8 10 3,0 0 0,0 0 0,-1-1 0,1 1 0,0 0 0,-1 0-1,1 0 1,-1 0 0,0-1 0,1 1 0,-1 0 0,0 0 0,0-1 0,0 1 0,0 0 0,0 0 0,0-1 0,0 1 0,0 0 0,-1-1 0,1 1-1,0 0 1,-1 0 0,1 0 0,-1-1 0,1 1 0,-1 0 0,1 0 0,-1 0 0,0 0 0,0 0 0,0 0 0,1 0 0,-1 0 0,0 0-1,0 1 1,0-1 0,0 0 0,-1 0 0,1 1 0,0-1 0,0 1 0,0-1 0,-1 1-3,0-1 0,1 1 0,-1-1 0,0 1 0,0-1 0,0 1-1,0 0 1,0 0 0,0 0 0,0 0 0,0 0 0,0 0 0,1 0 0,-1 1 0,0-1 0,0 1 0,0-1 0,0 1 0,0 0-1,1 0 1,-1 0 0,0 0 0,1 0 0,-1 0 0,1 0 0,-1 0 0,1 1 0,0-1 0,-1 1 0,1-1 0,0 1 0,-2 3-5,0 1 0,0-1 0,1 1 1,0-1-1,0 1 0,1 0 0,0 0 0,0 0 1,0 0-1,0 0 0,1 0 0,0 0 1,1 0-1,-1 0 0,1-1 0,0 1 5,0-3 1,-1 1-1,1-1 0,0 0 0,0-1 0,0 1 1,0 0-1,1 0 0,-1 0 0,1-1 1,0 1-1,0-1 0,0 1 0,0-1 1,0 0-1,0 0 0,1 0 0,-1 0 1,0 0-1,1 0 0,0-1 0,0 1 0,-1-1 1,1 0-1,0 0 0,0 0 0,0 0 1,0 0-1,0 0 0,0-1 0,3 0 0,7 1 8,0-1 1,0-1-1,1-1 0,-1 0 0,0 0 0,-1-1 0,1-1 0,0 0 0,-1-1 0,0 0 0,8-5-8,6-5 21,-1-1 0,-1-2 0,0 0-1,10-12-20,-31 31-8,-3 9-11,-4 22-24,2-19 35,0-2 7,-4 35-5,6-43 7,0 0-1,0-1 1,0 1-1,0 0 1,0 0-1,1-1 1,-1 1-1,1 0 1,0-1-1,0 1 1,0-1-1,0 1 1,0-1-1,1 1 1,-1-1-1,1 1 0,0-2 2,0 0-1,0 0 1,0 0 0,0 0 0,0 0-1,1 0 1,-1 0 0,0-1 0,1 1-1,-1-1 1,0 0 0,1 1 0,-1-1-1,0 0 1,1-1 0,-1 1 0,1 0-1,-1-1 1,0 1 0,1-1-1,-1 0 1,0 1 0,0-1 0,0 0-1,1-1-1,56-28 33,-55 28-30,33-22 10,-22 13-12,0 1 0,1 1 0,1 0 0,-1 1 0,1 1-1,5 0 0,-21 6 1,1 1-1,0 0 0,0-1 0,-1 1 0,1 0 0,0 0 0,0 0 0,0 1 1,-1-1-1,1 0 0,0 1 0,0-1 0,-1 1 0,1-1 0,-1 1 0,1 0 1,0 0-1,-1 0 0,1 0 0,-1 0 0,0 0 0,2 1 0,26 36 129,-27-34-129,0 0 0,0 0-1,1 0 1,-1-1-1,1 1 1,0-1 0,0 0-1,0 0 1,0 0-1,1 0 1,-1-1-1,1 1 1,-1-1 0,1 0-1,0 0 1,1 1 0,-4-3-162,-1 0 1,1 0 0,0 0-1,-1 0 1,1 0 0,-1 0-1,1 0 1,0 0-1,-1 0 1,1 0 0,-1 0-1,1 0 1,0 0 0,-1-1-1,1 1 1,-1 0-1,1 0 1,-1-1 0,1 1-1,-1 0 1,1-1 0,-1 1-1,1 0 1,-1-1 0,1 1-1,-1-1 1,0 1-1,1-1 1,-1 1 0,0-1-1,1 1 1,-1-1 0,0 1 161,4-16-4284</inkml:trace>
  <inkml:trace contextRef="#ctx0" brushRef="#br0" timeOffset="-186293.27">8050 5114 10186,'-6'-9'1636,"0"0"-1,0 0 0,1 0 1,0-1-1,1 1 0,0-1 1,1 0-1,-1-4-1635,24 78 3611,-9-30-3149,-1 1 1,0 8-463,-1 25 520,-3 0 0,-2 20-520,-4-41 86,2-1 0,2 1 0,2-1-1,3-1 1,10 36-86,-17-76-62,-1-2 4,-1-1-1,1 1 1,0 0-1,0 0 1,0-1-1,1 1 0,-1-1 1,1 1-1,0-1 1,-1 1-1,1-1 1,0 0-1,0 0 1,2 1 58,1-3-4383,-4-9 569</inkml:trace>
  <inkml:trace contextRef="#ctx0" brushRef="#br0" timeOffset="-185554.17">8071 5658 10618,'-94'-114'4174,"92"111"-3820,0 1-1,1 0 1,-1-1-1,0 1 0,1-1 1,0 1-1,0-1 0,0 0 1,0 1-1,0-1 1,0 0-1,1 0 0,-1 0 1,1 0-1,0 0 0,0 1 1,0-3-354,1 3 141,-1 1 0,1 0 0,-1-1 0,1 1 0,0 0 0,0 0 0,-1-1 1,1 1-1,0 0 0,0 0 0,0 0 0,1 0 0,-1 0 0,0 0 0,0 0 0,0 1 0,1-1 0,-1 0 1,0 1-1,1-1 0,-1 0 0,2 1-141,5-2 207,0 0 0,0 1 1,1 0-1,-1 1 0,1 0 0,-1 0 1,5 1-208,42 7-170,-1 3 1,0 2-1,-1 3 1,39 17 169,-7-3-3368,-76-28 3154,0 0 0,0 0 1,1-1-1,-1 0 0,0-1 1,0 0-1,1 0 0,-1-1 1,0-1-1,0 1 0,0-1 1,0-1-1,9-3 214,-6 2 422,0-1 0,0-1-1,-1 0 1,1-1 0,-1 0 0,-1 0 0,1-2 0,-1 1-1,5-7-421,-14 14 102,1 0 0,-1 0 0,0 0 0,0-1 0,0 1 0,0 0 0,0-1 0,-1 1 0,1 0 0,0-1 0,-1 1 0,1-1 0,-1 1 0,1-1 0,-1 1 0,0-1 0,1 0 0,-1 1 0,0-1-102,0 1 66,-1 0 0,1 0 0,0 0 0,-1 0 0,1 0 0,-1 0 0,1 0 0,-1 0 0,0 0 1,1 1-1,-1-1 0,0 0 0,0 0 0,1 1 0,-1-1 0,0 0 0,0 1 0,0-1 0,0 1 0,0-1 0,0 1 0,0 0-66,-4-2 122,0 1 0,0-1-1,0 1 1,0 0 0,0 1-1,0-1 1,-1 1 0,1 0-1,0 1 1,-4 0-122,-1 0 44,0 0 0,0 2 1,1-1-1,-1 1 0,0 0 0,1 1 0,0 0 1,0 1-1,0 0 0,1 0 0,-1 1 0,1 0 1,0 0-1,1 1 0,0 0 0,0 0 0,0 1 0,1 0 1,0 0-1,1 0 0,0 1 0,0 0 0,1 0 1,0 0-1,0 1 0,1-1 0,0 1 0,1 0 1,0 0-1,0 8-44,1-12 9,0 0 0,1 1 0,0-1 0,0 0 0,1 1 1,0-1-1,0 0 0,0 0 0,1 1 0,0-1 0,0 0 1,0-1-1,1 1 0,0 0 0,0-1 0,1 1 0,-1-1 0,1 0 1,2 1-10,-2-2 10,1 0 1,-1-1 0,1 0 0,0 0 0,0 0 0,0 0-1,1-1 1,-1 0 0,0 0 0,1 0 0,0-1 0,-1 0-1,1 0 1,0 0 0,0-1 0,-1 0 0,1 0 0,0 0-1,0-1 1,-1 0 0,3-1-11,8 0 24,0-2 1,0 0-1,0-1 0,-1-1 0,0 0 0,0-1 1,-1 0-1,1-2 0,-2 1 0,11-9-24,-16 10 20,0-1 0,0 1-1,-1-1 1,0-1 0,0 1-1,-1-1 1,0 0 0,0-1 0,-1 1-1,0-1 1,-1 0 0,0-1-1,-1 1 1,0-1 0,-1 1 0,1-7-20,1 3 14,1 16-13,7 25-9,-9-19 11,10 35 7,-2 1 0,-1 7-10,6 22 43,-14-67 104,-4-20-35,-2-11-44,1 1 1,1-1-1,1-13-68,3 26 20,0 1 0,2-1 0,-1 1 0,1 0-1,1 0 1,0 1 0,0-1 0,1 1 0,1 0 0,-1 0 0,2 1 0,-1 0 0,1 0-1,1 1 1,-1 0 0,2 0 0,-1 1 0,1 0 0,0 1 0,0 0 0,0 1-1,1 0 1,0 0 0,0 1 0,0 1 0,1 0 0,-1 0 0,1 1 0,0 1 0,0 0-1,-1 0 1,1 1 0,3 1-20,16 4-687,-2 7-3638,-3 3 313</inkml:trace>
  <inkml:trace contextRef="#ctx0" brushRef="#br0" timeOffset="-184859.39">6212 5622 2641,'-9'-29'6135,"9"-4"-3878,0 32-2179,0 1-1,0 0 1,0-1-1,0 1 1,0-1 0,0 1-1,0 0 1,0-1-1,0 1 1,0 0 0,0-1-1,0 1 1,0-1-1,0 1 1,0 0 0,0-1-1,0 1 1,1 0-1,-1-1 1,0 1 0,0 0-1,0-1 1,1 1-1,-1 0 1,0-1 0,0 1-1,1 0 1,-1 0-1,0-1 1,1 1 0,-1 0-1,0 0 1,1 0-1,-1 0 1,0-1 0,1 1-1,-1 0 1,0 0-1,1 0 1,-1 0 0,1 0-1,-1 0 1,0 0-1,1 0 1,-1 0 0,0 0-1,1 0 1,-1 0-1,1 0 1,-1 0 0,0 0-1,1 1 1,-1-1-1,0 0 1,1 0 0,-1 0-1,0 0 1,1 1-78,12 14 3206,-10-5-2309,-1 0 0,0 0 0,-1 0 0,0 0 0,-1 3-897,0-4 354,1 0 0,0 0 0,0 0 0,1 0 0,0-1 0,0 1 0,3 5-354,3 1 382,0 0 0,1 0 0,1-1 0,8 9-382,-5-6 456,-6-5-4227,-12-6 659</inkml:trace>
  <inkml:trace contextRef="#ctx0" brushRef="#br0" timeOffset="-194685.71">3668 5751 8770,'-5'3'1636,"-5"4"7203,16-8-792,9-2-4999,7 1-4602,43-6 2418,-31 3-59,-1 2 0,34 0-805,-65 3 51,0 1-1,0-1 1,0 1 0,0-1-1,1 1 1,-1 0-1,0 0 1,0-1 0,0 2-1,0-1 1,-1 0 0,1 0-1,1 2-50,8 6-5554,-7-4 1035</inkml:trace>
  <inkml:trace contextRef="#ctx0" brushRef="#br0" timeOffset="-176054.26">3824 5734 2577,'8'15'10275,"-12"0"-4076,1-11-5714,0 0 0,0-1 0,0 1 0,0-1 0,-1 0-1,1 0 1,-1 0 0,0 0-485,-57 32-377,61-35 430,-1 1-21,0-1-1,0 1 1,0-1 0,0 1-1,0-1 1,0 1-1,0-1 1,-1 0-1,1 1 1,0-1 0,0 0-1,0 0 1,-1 0-1,1 0 1,0 0 0,0 0-1,0 0 1,0 0-1,-1 0 1,1-1-1,0 1 1,0-1 0,0 1-1,0 0 1,0-1-1,0 0 1,0 1 0,0-1-1,0 0 1,0 1-1,0-1 1,0 0-1,0 0 1,0 0 0,1 0-1,-1 0 1,0 0-1,1 0 1,-1 0 0,1 0-1,-1 0 1,1 0-1,-1 0 1,1 0-1,0-1 1,0 1 0,0 0-1,-1 0 1,1-1-32,-1-5 79,1-1-1,-1 1 1,1 0 0,0-1 0,1 1 0,0-3-79,1-2 32,1 1 1,0 0 0,1 0 0,0 0 0,1 0 0,0 0-1,2-1-32,-6 9 2,1 0-1,-1 0 0,1 0 1,0 0-1,0 1 0,0-1 1,0 0-1,1 1 0,-1 0 1,1 0-1,-1-1 0,1 2 0,0-1 1,0 0-1,0 0 0,0 1 1,0 0-1,0-1 0,0 1 1,0 0-1,0 1 0,1-1 1,-1 1-1,0-1 0,1 1 1,1 0-2,-2 1-2,-1 0 0,1 0 0,-1 0 0,1 1-1,-1-1 1,0 1 0,1 0 0,-1-1 0,0 1 0,0 0 0,0 0 0,0 0 0,0 1 0,-1-1 0,1 0 0,-1 1 0,1-1 0,-1 1 0,0-1 0,0 1 0,0 0 0,0-1 0,-1 1 0,1 0 0,-1 0 2,4 14-2,-1 0 0,-1 0 1,0 9 1,-1-20 1,-1 11 3,1 0-1,-2 0 1,-1 0 0,0-1 0,-3 14-4,4-25 3,0-1 1,0 1-1,0-1 1,0 0 0,-1 1-1,0-1 1,0 0-1,0 0 1,0 0 0,-1 0-1,1 0 1,-1-1-1,0 1 1,0-1 0,-1 0-1,1 0 1,-1 0-1,1 0 1,-1 0 0,0-1-1,0 0 1,0 0-1,-2 1-3,3-3 24,-1 1 0,0-1 0,0 0 0,0-1 0,1 1 0,-1-1 1,0 1-1,0-1 0,1 0 0,-1-1 0,0 1 0,1 0 0,0-1 0,-1 0 0,1 0 0,0 0 0,0 0 0,0-1 0,0 1 0,0-1 0,0 0 0,1 0 0,-1 0 0,1 0 0,-2-2-24,-1-3 87,-1 0 0,1 0 0,0-1 0,1 1 0,-1-1 0,2 0 0,0 0 1,0-1-1,-1-6-87,3 8 15,0 0 0,0 0 0,1 0 0,1 0 0,-1 0 0,2 0 0,-1 1 0,1-1 0,0 0 0,0 1 0,1-1 0,0 1 0,2-4-15,-3 8-1,-1 1-1,1-1 0,-1 1 0,1 0 0,0 0 0,0 0 0,0 0 0,0 0 0,1 0 0,-1 0 0,0 1 1,1-1-1,-1 1 0,1-1 0,-1 1 0,1 0 0,0 0 0,0 1 0,-1-1 0,1 0 0,0 1 1,0 0-1,0-1 0,0 1 0,0 0 0,-1 1 0,1-1 0,0 0 0,0 1 0,0 0 0,0-1 0,-1 1 1,1 0-1,0 1 0,-1-1 0,1 0 0,1 2 2,3 1-3,-1 0-1,0 1 1,0-1 0,-1 1 0,1 0-1,-1 1 1,0-1 0,0 1 0,-1 0-1,0 1 1,0-1 0,0 1 0,-1-1-1,0 1 1,0 0 0,-1 0 0,1 2 3,-1-2 2,0 0 1,-1-1 0,0 1-1,0 0 1,0-1 0,-1 1 0,0 0-1,0 0 1,-1 0 0,0 0-1,0-1 1,0 1 0,-1 0-1,0-1 1,0 1 0,-1-1 0,0 0-1,-3 6-2,5-10 3,0-1 0,-1 1 0,1 0 0,0 0 0,-1-1 0,0 1-1,1-1 1,-1 1 0,0-1 0,0 0 0,1 1 0,-1-1 0,0 0 0,0 0-1,0 0 1,-1-1 0,1 1 0,0 0 0,0-1 0,0 0 0,0 1-1,-1-1 1,0 0-3,-1-1 16,1 1 0,0-1 0,-1 0 0,1 0 0,0 0-1,0-1 1,0 1 0,0-1 0,0 0 0,0 0 0,0 0 0,0 0-1,1 0 1,-2-1-16,-2-3 52,1 0-1,-1 0 1,1 0 0,0-1-1,1 0 1,-1 0-1,1 0 1,1-1-1,0 1 1,0-1 0,0 0-1,-1-6-51,3 10 11,1 0 0,0 0 0,0 0 0,0 0 0,0 0 0,0 0 0,1 0 0,-1 0 0,1 0 0,1 0 0,0-3-11,-1 5-1,0 1 1,0-1-1,0 1 0,0-1 0,0 1 1,0 0-1,1 0 0,-1-1 0,0 1 1,1 0-1,-1 0 0,1 0 1,-1 1-1,1-1 0,-1 0 0,1 0 1,0 1-1,-1-1 0,1 1 0,0 0 1,0-1-1,-1 1 0,1 0 0,0 0 1,0 0-1,-1 0 0,1 0 0,0 1 1,-1-1-1,2 0 1,2 2-2,1-1 0,-1 1 0,1 0 0,-1 1 0,0-1 0,0 1 0,0 0 0,0 1 0,0-1 0,-1 1 0,1 0 0,-1 0 0,0 0 0,0 0 0,-1 1 0,1-1 0,-1 1 0,0 0 0,1 4 2,-2-6 2,0 0 0,-1-1 0,0 1 0,1 0 0,-1 0 0,-1 0-1,1 0 1,0 0 0,-1 0 0,1 0 0,-1 0 0,0 1 0,0-1 0,0 0 0,0 0 0,-1 0-1,0 0 1,1 0 0,-1 0 0,0 0 0,0 0 0,0 0 0,-1 0 0,1 0 0,-1-1 0,0 1-1,1-1 1,-1 1 0,0-1 0,-1 1 0,1-1 0,0 0 0,-1 0 0,1 0 0,-1-1 0,-2 3-2,3-3 3,1-1 0,-1 1 0,0 0 0,1 0 0,-1-1 0,0 1 0,0-1 0,0 0 0,1 1 0,-1-1 0,0 0 1,0 0-1,0 0 0,0 0 0,0 0 0,1-1 0,-1 1 0,0-1 0,0 1 0,0-1 0,1 1 0,-1-1 0,0 0 1,1 0-1,-1 0 0,0-1-3,-1 0 11,0-1 1,0 0-1,0 1 1,0-1-1,1-1 1,0 1-1,-1 0 1,1-1-1,0 1 1,1-1 0,-1 1-1,-1-5-11,2 5 9,0-1 0,0 0 1,0 1-1,1-1 0,-1 0 0,1 0 0,0 0 1,0 0-1,0 0 0,0 1 0,1-1 0,-1 0 0,2-1-9,-2 4 1,1-1 0,-1 0 0,1 1 0,0-1 0,0 0 0,0 1 0,0-1-1,0 1 1,0-1 0,0 1 0,1 0 0,-1 0 0,0-1 0,1 1 0,-1 0-1,1 0 1,-1 0 0,1 1 0,0-1 0,-1 0 0,1 0 0,0 1-1,0-1 1,-1 1 0,1 0 0,0-1 0,0 1-1,0 0-1,0 1 0,0-1 0,0 0 0,0 1 0,0-1 0,0 1 0,0 0 0,0 0 0,0 0 0,0 0 0,0 0 0,0 0 0,-1 0 0,1 1 0,0-1 0,-1 0 0,1 1 0,-1 0 0,0-1 0,0 1 0,1 0 0,-1-1 0,0 1 1,0 0-1,0 0 0,-1 0 0,1 0 0,0 0 0,-1 0 0,0 0 0,1 0 0,-1 3 1,2 3 2,0 0 0,-1 0-1,0 0 1,-1 1 0,0-1 0,0 0 0,-1 1 0,0 0-2,0-5 3,0 0 1,0 1-1,0-1 1,-1 0-1,1 0 1,-1 0-1,0 0 1,0 0-1,-1 0 0,1 0 1,-1-1-1,-1 3-3,2-5 3,1 0-1,0 0 0,-1-1 1,1 1-1,-1 0 0,1 0 1,-1-1-1,1 1 0,-1-1 1,1 1-1,-1-1 1,0 0-1,1 1 0,-1-1 1,0 0-1,1 0 0,-1 0 1,1 0-1,-1-1 0,0 1 1,1 0-1,-1-1 0,1 1 1,-1-1-1,1 1 0,-1-1 1,1 0-1,-1 0 1,1 0-1,-1 1 0,1-1 1,0-1-1,0 1 0,-1-1-2,0 1 5,1 0 0,-1 0 0,1-1 0,0 1-1,-1 0 1,1-1 0,0 1 0,0-1 0,0 0-1,0 1 1,0-1 0,0 0 0,1 0 0,-1 0-1,0 1 1,1-1 0,0 0 0,-1 0 0,1 0-1,0 0 1,0 0 0,0 0 0,0 0 0,0 0 0,1 0-1,-1 1 1,0-1 0,1 0 0,0 0 0,-1 0-1,1 0 1,0 1 0,0-1 0,0 0 0,0 1-1,0-1 1,0 1 0,1-1 0,0 0-5,1-2 1,1-1 1,0 1 0,0 0-1,1 0 1,-1 1-1,1-1 1,-1 1 0,1 0-1,0 0 1,1 1-1,-1-1 1,3 1-2,-7 1-1,0 0 0,0 1 1,1 0-1,-1-1 0,1 1 0,-1 0 1,0 0-1,1-1 0,-1 1 0,1 0 0,-1 0 1,0 1-1,1-1 0,-1 0 0,1 0 0,-1 1 1,0-1-1,1 1 0,-1-1 0,0 1 1,0 0 1,-1-1-1,0 1 1,1 0-1,-1-1 0,0 1 1,0 0-1,0-1 1,1 1-1,-1 0 1,0-1-1,0 1 0,0 0 1,0 0-1,0-1 1,0 1-1,-1 0 1,1-1-1,0 1 0,0 0 1,0-1-1,-1 1 1,1 0-1,0-1 0,-1 1 1,1 0-1,-1-1 0,-2 7 14,-1-2 0,0 1 0,0 0 0,-1-1 0,1 0 0,-1 0 0,-1 0-14,-53 33 1033,59-37-1157,0-1 0,-1 1 1,1-1-1,0 1 0,0 0 1,0-1-1,0 1 1,0-1-1,0 1 0,0 0 1,1-1-1,-1 1 0,0-1 1,0 1-1,0-1 0,0 1 1,1 0-1,-1-1 1,0 1-1,1-1 0,-1 1 1,0-1-1,1 1 0,-1-1 1,1 0-1,-1 1 0,1-1 1,-1 1-1,1-1 1,-1 0-1,1 0 0,-1 1 1,1-1-1,0 0 124,-1 0-87,13 5-3053</inkml:trace>
  <inkml:trace contextRef="#ctx0" brushRef="#br0" timeOffset="-174495.97">10191 5169 2160,'6'-31'3169,"-1"8"236,-1 0-1,-1-1 1,0-11-3405,-7 48 5245,-5 37-3912,5 48-420,5 1 1,4-1-1,4 1 1,4-2-1,5 0 1,6 8-914,-23-100 20,3 16 78,1-1-1,1 0 1,1-1-1,0 1 1,2-1-1,5 9-97,-12-27 26,0 0 0,0 0 0,0 0 0,0 0 0,0 0 0,0 0 0,0-1-1,0 1 1,0-1 0,0 0 0,0 0 0,0 1 0,0-1 0,0-1 0,0 1 0,0 0 0,1 0-1,-1-1 1,0 1 0,0-1 0,0 0 0,0 0-26,29-2 327,18 9-5366,-21 1 986</inkml:trace>
  <inkml:trace contextRef="#ctx0" brushRef="#br0" timeOffset="-174021.36">10993 5709 9810,'-7'-7'1204,"-1"0"-1,0 0 1,0 1 0,0 0-1,-1 0 1,0 1 0,0 0-1,0 1 1,-8-3-1204,4 3 600,0 0 0,0 0 0,-1 2 0,1 0 0,0 0 0,-1 1 1,-8 1-601,12 0 108,0 0 1,1 1-1,-1 0 1,1 1 0,0 0-1,-1 0 1,1 1 0,0 0-1,0 1 1,1 0 0,-1 0-1,1 1 1,0 0 0,0 0-1,0 1 1,1 0 0,-1 1-1,2-1 1,-1 1 0,1 1-1,0-1 1,-4 8-109,8-13 6,1 0 0,0 0 1,-1 1-1,1-1 0,0 1 0,0-1 1,0 1-1,1-1 0,-1 1 0,1 0 1,-1-1-1,1 1 0,0 0 0,0-1 1,0 1-1,0 0 0,0-1 0,1 1 0,-1 0 1,1-1-1,0 1 0,0-1 0,0 1 1,0-1-1,0 0 0,0 1 0,1-1 1,-1 0-1,1 0 0,0 1 0,-1-1 1,1-1-1,0 1 0,0 0 0,0 0 1,1-1-1,-1 1 0,0-1 0,0 0 1,1 0-1,-1 0 0,1 0 0,-1 0 1,1 0-7,6 2 7,-1 0 1,1-1-1,-1 0 1,1 0-1,0-1 1,0 0-1,0-1 1,0 0 0,-1 0-1,1-1 1,0 0-1,7-2-7,-9 2 12,-1-1 1,0 0-1,0 0 0,0 0 0,-1-1 0,1 0 0,-1 0 1,1-1-1,-1 0 0,0 0 0,0 0 0,0 0 0,-1-1 1,0 1-1,0-1 0,0 0 0,0-1 0,-1 1 0,0 0 1,0-1-1,0 0 0,-1 0 0,0 0 0,2-5-12,-5-3 41,-6 18 18,-7 22 56,12-15-73,0 0-1,0 0 1,2 1-1,-1-1 1,1 1 0,1-1-1,0 0 1,1 1-1,0-1 1,2 5-42,-2-11 17,-1 0 0,1 1 0,0-1 1,1-1-1,-1 1 0,1 0 0,0-1 0,0 1 0,1-1 1,-1 0-1,1 0 0,0 0 0,0-1 0,0 1 0,0-1 1,1 0-1,-1 0 0,1 0 0,0-1 0,0 0 0,0 0 1,5 1-18,13 1-35,11 1 1538,-33-5-1723,0 0-1,0 0 0,1 1 0,-1-1 1,0 1-1,0-1 0,0 1 0,0-1 1,0 1-1,0 0 0,0-1 0,0 1 1,0 0-1,0 0 0,-1 0 1,1 0-1,0 0 0,0 0 0,-1 0 1,1 0-1,-1 0 0,1 0 221,-1 12-3667</inkml:trace>
  <inkml:trace contextRef="#ctx0" brushRef="#br0" timeOffset="-172601.3">12353 5620 4569,'40'-48'2881,"-39"47"-2668,0 1 1,-1-1-1,1 0 0,-1 1 1,1-1-1,0 0 1,-1 0-1,0 0 1,1 0-1,-1 0 1,0 0-1,1 0 1,-1 1-1,0-1 0,0 0 1,0 0-1,0 0 1,0 0-1,0 0 1,0 0-1,0-1-213,-13-4 2980,-20 11-182,-31 16-393,1 3-1,1 3 0,-25 16-2404,81-41 63,2 1 1,-1 0 0,0 0-1,0 0 1,1 1-1,0-1 1,0 1 0,0 0-1,0 0 1,0 1-1,1-1 1,0 1 0,0 0-1,0-1 1,1 1 0,-1 1-1,1-1 1,-1 4-64,2-5 10,1 0-1,0 1 1,-1-1 0,2 0-1,-1 0 1,0 0 0,1 0-1,0 0 1,0 0 0,0 0-1,0 0 1,0 0 0,1 0-1,0-1 1,0 1 0,0-1-1,0 1 1,1-1 0,-1 1-1,1-1 1,0 0 0,0-1-1,0 1 1,0 0 0,3 1-10,7 5 44,1 0 0,1 0 0,0-2 0,0 0 0,0 0 0,1-2 0,0 0 0,0 0 0,12 0-44,64 9-1038,-6-8-3519,-21-1 490</inkml:trace>
  <inkml:trace contextRef="#ctx0" brushRef="#br0" timeOffset="-172114.89">12807 5756 7794,'-18'-36'6879,"17"32"-6197,-1-1 0,0 0 0,0 1 0,-1-1 0,1 1 0,-1 0 1,0 0-1,0 0-682,2 3 124,0 0 1,-1 0-1,1 0 0,0 0 1,-1 0-1,1 0 1,-1 1-1,1-1 1,-1 0-1,1 1 0,-1 0 1,0-1-1,1 1 1,-1 0-1,1 0 0,-1 0 1,0 0-1,1 0 1,-1 0-1,0 0 1,1 0-1,-1 1 0,1-1 1,-1 1-1,0-1 1,1 1-1,-1 0-124,-9 4 294,0 1 0,0 0 0,1 0 0,0 1 0,0 1 0,1 0 0,-1 0 0,2 0 0,-1 1 0,1 1 1,-5 8-295,8-11 59,-1 0 1,1 0-1,1 1 1,0 0 0,0 0-1,0 0 1,1 1 0,0-1-1,1 1 1,0 0 0,0-1-1,1 1 1,0 0 0,1 0-1,0 0 1,0 4-60,1-10 4,-1 0 0,1 0 1,0-1-1,0 1 0,0 0 0,0 0 1,1 0-1,-1-1 0,1 1 0,-1-1 1,1 1-1,0-1 0,0 0 1,0 1-1,0-1 0,1 0 0,-1-1 1,1 1-1,-1 0 0,1 0-4,2 0 7,1 1 1,-1-1-1,1 0 0,0-1 0,0 1 1,-1-1-1,1 0 0,0-1 0,0 1 1,3-1-8,2 0 20,1-1 1,-1 0-1,1-1 1,-1 0-1,1 0 1,-1-2-1,0 1 1,0-1-1,-1-1 1,9-4-21,-13 5 15,-1 0 1,1 0 0,-1-1-1,1 0 1,-2 0-1,1 0 1,0 0 0,-1-1-1,0 0 1,0 1 0,-1-2-1,0 1 1,0 0 0,0-1-1,-1 1 1,1-1-1,-2 0 1,1 0 0,-1 0-1,0 0 1,-1 0 0,1 0-1,-1 0 1,-1 0 0,1 0-1,-1 0 1,0 0-1,-1 0 1,0 1 0,0-1-1,0 0 1,-1 1 0,0 0-1,0-1 1,-1 1 0,0 0-1,0 1 1,0-1-1,-1 1 1,-1-2-16,2 2 14,-1 1 0,0-1 0,0 1 0,-1 0 0,1 0 0,-1 1 0,-1-1-14,5 3 7,0 0-1,0 0 1,0 0-1,0 0 1,0 1 0,0-1-1,0 0 1,0 1-1,0 0 1,0-1 0,0 1-1,0 0 1,0 0-1,0 0 1,0 1-1,0-1 1,0 0 0,0 1-1,0-1 1,0 1-1,0 0 1,0 0-1,-1 0-5,2 0-5,0-1 1,1 1-1,-1 0 1,0 0-1,0 0 1,1 0-1,-1 0 1,0 0-1,1 0 1,-1 0-1,1 0 1,0 0 0,-1 0-1,1 0 1,0 0-1,-1 1 1,1-1-1,0 0 1,0 0-1,0 0 1,0 0-1,0 0 1,0 1 0,1-1-1,-1 0 1,0 0-1,1 0 1,-1 0-1,0 0 1,1 0-1,-1 0 1,1 0-1,0 0 1,-1 0 0,1 0-1,0 0 1,0 0-1,-1 0 1,2 0 3,1 4-822,1-1 0,0 0 0,1 1 0,-1-1 0,1-1 0,0 1 1,0-1 821,25 14-4248</inkml:trace>
  <inkml:trace contextRef="#ctx0" brushRef="#br0" timeOffset="-171589.17">12975 5736 8530,'87'-12'3571,"-85"11"-3221,-1 1-1,1-1 0,0 1 0,-1-1 1,1 0-1,-1 1 0,1-1 1,-1 0-1,1 0 0,-1 0 0,0 0 1,0 0-1,1 0 0,-1-1 1,0 1-1,1-1-349,-1 5 3889,-2 3-2396,-6 86 1706,-8 20-3199,14-110 24,1 0 0,-1 0-1,1 0 1,0 0 0,0 0 0,0 0 0,0 0 0,0 0-1,0 0 1,1 0 0,-1 0 0,0 0 0,1 0-1,0 0 1,-1 0 0,1 0 0,0 0 0,0 0 0,0 0-1,0-1 1,1 1 0,-1 0 0,0-1 0,1 1-24,0-1 18,-1-1 0,1 1 1,0-1-1,0 1 0,-1-1 1,1 0-1,0 0 0,0 0 1,0 0-1,0 0 0,-1 0 1,1 0-1,0 0 0,0-1 1,-1 1-1,1-1 0,0 1 1,0-1-1,-1 0 0,1 0 1,-1 0-1,1 0 0,0 0 1,-1 0-1,0 0 0,1 0 1,0-1-19,17-16 126,0-1 0,-1 0 0,-1-1 0,-1-1 0,0-1 0,-2 0 1,-1-1-1,0 0 0,1-8-126,-14 29 6,1 1-1,0-1 1,-1 0 0,1 1 0,0-1 0,0 1-1,0 0 1,0-1 0,0 1 0,0-1 0,1 1-1,-1 0 1,0 0 0,1 0 0,-1 0 0,0 0-1,1 0 1,-1 0 0,2 0-6,-2 1 2,0 0 0,0 0-1,-1 0 1,1 0 0,0 0 0,0 1 0,0-1-1,0 0 1,0 1 0,0-1 0,0 0 0,0 1-1,-1-1 1,1 1 0,0-1 0,0 1 0,-1-1-1,1 1 1,0 0 0,-1-1 0,1 1-1,0 0 1,-1 0 0,1 0-2,2 4 1,1 1-1,-2-1 1,1 1-1,-1 0 1,1 0 0,-2 0-1,1 0 1,-1 0-1,1 4 0,0 11 18,0-1-1,-1 1 0,-2 0 1,0-1-1,-4 21-17,4-29 9,3-12 59,10-18 84,-8 11-142,4-5 3,0 0 0,0 1-1,1 0 1,1 0 0,10-8-13,23-25 83,-36 37-28,-1 0 0,1 0 0,1 0 0,-1 1 0,1 0 1,0 1-1,1 0 0,7-4-55,-14 9 15,0-1 1,-1 0-1,1 1 1,0-1-1,0 1 1,-1 0-1,1 0 1,0 0-1,0 0 0,0 0 1,-1 0-1,1 0 1,0 0-1,0 1 1,-1-1-1,1 1 1,0-1-1,0 1 1,-1 0-1,1 0-15,1 1 9,-1 0-1,0 0 0,0 0 1,0 1-1,0-1 1,0 0-1,-1 1 1,1 0-1,-1-1 0,1 1 1,-1 0-1,0 0 1,0 0-1,0-1 1,-1 1-1,1 2-8,6 33-861,-4-20 1436,0 0 0,2 0 0,0 0 0,2 3-575,-5-17-314,0 1 0,0-1 0,0-1 0,1 1 0,-1 0 0,1 0 1,0-1-1,2 2 314,-3-3-588,0-1 0,0 1 0,0-1 0,0 1-1,0-1 1,0 0 0,1 0 0,-1 0 0,1 0 0,-1 0 0,1 0 0,-1-1 0,1 1 0,-1-1 0,1 0 588,17-3-6813</inkml:trace>
  <inkml:trace contextRef="#ctx0" brushRef="#br0" timeOffset="-170982.26">14048 5681 10586,'0'-1'275,"0"1"0,-1-1 0,1 1 0,-1 0 0,1-1-1,0 1 1,-1 0 0,1 0 0,-1-1 0,1 1 0,0 0-1,-1 0 1,1-1 0,-1 1 0,1 0 0,-1 0 0,1 0 0,-1 0-1,1 0 1,-1 0 0,1 0 0,-1 0 0,1 0 0,-1 0 0,1 0-1,-1 0 1,1 0 0,-1 0 0,1 1 0,-1-1 0,1 0 0,-1 0-1,1 0 1,-1 1 0,1-1 0,0 0 0,-1 1 0,1-1-275,-5 25 3810,15 49-3805,-6-55 1056,-4-15-1016,41 307 1700,-36-253-1590,-3 0 0,-3 0 0,-2 0 0,-5 25-155,-1-56 146,8-26-138,1-1-1,0 0 1,0 1 0,-1-1 0,1 0-1,0 1 1,-1-1 0,1 0 0,0 1 0,-1-1-1,1 0 1,0 0 0,-1 0 0,1 1-1,-1-1 1,1 0 0,-1 0 0,1 0 0,0 0-1,-1 0 1,1 0 0,-1 0 0,1 0-1,-1 0 1,1 0 0,0 0 0,-1 0 0,1 0-1,-1 0 1,1 0 0,-1 0-8,-3-3 44,0 0 0,1 0-1,-1 0 1,1 0 0,0 0 0,0-1 0,0 0 0,-2-2-44,1 1 1,-9-11 37,1-1 1,0-1 0,1 0-1,1 0 1,1-1 0,1 0-1,0-1 1,2 1 0,0-2-1,-2-16-38,5 20 4,1 0-1,1 0 0,1-1 0,1 1 0,0 0 0,1 0 0,1 0 0,0 0 0,1 0 0,1 1 0,1 0 0,0 0 0,4-5-3,-2 3-12,2 0 0,0 1 0,1 0 0,1 1 0,1 0 0,0 1-1,3-2 13,-8 9-8,0 2 0,0-1 0,1 1 0,-1 0 0,1 1 0,0 0 0,1 0-1,-1 1 1,1 1 0,0-1 0,0 2 0,0-1 0,1 1 0,-1 1 0,1 0 8,4 0-13,1 1 0,-1 1 0,1 1 0,-1 0 1,0 1-1,1 0 0,-2 2 0,1-1 1,13 7 11,-21-7-3,-1-1 0,0 1 0,1 0 0,-1 0-1,0 0 1,-1 1 0,1 0 0,-1 0-1,0 0 1,1 4 4,-3-6-1,-1 1 1,1 0-1,-1 0 0,0 0 0,-1 1 1,1-1-1,-1 0 0,0 1 0,0-1 0,0 1 1,0-1-1,-1 1 0,0-1 0,0 1 0,0 0 1,0-1-1,-1 2 1,0-2 2,0-1 1,-1 1-1,1 0 1,-1-1-1,0 1 1,0-1-1,0 1 1,0-1-1,0 0 1,-1 0-1,0 0 0,1 0 1,-1-1-1,0 1 1,0-1-1,-1 0 1,1 1-1,0-1 1,-1-1-1,1 1 1,-2 0-3,-12 5 27,-1 0 0,0-1 0,-15 2-27,30-7 4,-200 43 1008,116-33-5849,59-11-1283,9-10-1166</inkml:trace>
  <inkml:trace contextRef="#ctx0" brushRef="#br0" timeOffset="-170112.23">14448 5304 10338,'4'-11'1233,"25"-49"5372,-28 58-6381,1 0 0,-1 0 0,0 0 0,1 0 0,-1 0 0,1 0 1,0 1-1,-1-1 0,1 1 0,0-1 0,0 1 0,0 0 0,0 0 0,0 0 0,0 0 1,0 0-1,1 0 0,-1 0 0,0 1 0,0-1 0,1 1 0,-1-1 0,0 1 0,1 0 0,1 0-224,-3 1 104,1 0 0,0 0 0,0 0 0,0 0-1,0 0 1,0 0 0,-1 1 0,1-1 0,-1 1-1,1-1 1,-1 1 0,0-1 0,1 1 0,-1 0-1,0 0 1,0-1 0,0 1 0,0 0 0,0 0-1,-1 0 1,1 0 0,-1 0 0,1 2-104,10 56 828,-10-48-604,5 54 410,-3 0 1,-3 1 0,-3 0-635,0-8 211,3 0 0,2 0 1,9 50-212,-9-99 20,0-1 1,0 1 0,1 0 0,1-1-1,-1 0 1,2 1 0,-1-2 0,1 1-1,5 7-20,-7-12 13,0-1 1,1 1-1,-1-1 0,0 0 0,1 0 0,0 0 0,0 0 0,-1-1 0,2 1 0,-1-1 0,0 0 1,0 0-1,1-1 0,-1 1 0,1-1 0,-1 0 0,1 0 0,0-1 0,-1 1 0,1-1 0,0 0 0,2 0-13,8-2 35,1-1-1,-1 0 0,1-1 0,-1 0 1,0-1-1,0-1 0,-1 0 0,0-2 1,9-4-35,-18 9 11,1 0 0,-1-1 1,1 1-1,-1-1 1,0 0-1,-1-1 1,1 1-1,-1-1 1,0 0-1,0 0 0,0 0 1,0 0-1,-1-1 1,0 0-1,0 1 1,-1-1-1,0 0 1,0 0-1,0-1 0,-1 1 1,1 0-1,-2-1 1,1 1-1,-1-5-11,0 9 5,0 0 0,0 0-1,-1 0 1,1 0-1,-1 0 1,0 1 0,1-1-1,-1 0 1,0 0 0,0 1-1,0-1 1,0 1-1,-1-1 1,1 1 0,0-1-1,-1 1 1,1 0 0,-1-1-1,1 1 1,-1 0-1,0 0-3,-2-2 4,-1 1 0,1 1 1,-1-1-1,1 1 0,-1-1 1,0 1-1,1 1 1,-1-1-1,-1 1-5,-5-1 1,0 1 0,-1 0 0,1 1 0,0 1 0,0-1 1,0 2-1,-5 1-1,11-2-2,1 0 1,0 0 0,0 0 0,0 1 0,1-1 0,-1 1-1,1 0 1,-1 0 0,1 1 0,0-1 0,0 0-1,0 1 1,1 0 0,-1 0 0,1 0 0,0 0 0,0 0-1,0 0 1,1 0 0,0 1 0,-1-1 0,1 1-1,1-1 1,-1 1 0,1-1 0,0 1 0,0-1 0,0 1 1,0 0 3,0 1 0,0-1 1,1 0-1,0 1 1,0-1-1,0 0 1,1 0-1,0 0 1,0 0-1,0 0 1,0 0-1,1-1 1,0 1-1,0-1 1,0 1-1,1-1 0,-1 0 1,1 0-1,0-1 1,0 1-1,0-1 1,0 0-1,5 3-3,8 0 19,0 0 0,1-1-1,-1 0 1,1-2 0,0 0-1,0-1 1,0 0 0,0-2-1,11-1-18,6-1-117,0-1 0,-1-2 0,1-1 0,17-7 117,-49 13-213,0-1-1,0 0 1,0 0-1,0 0 1,0 0-1,0 0 1,0-1-1,-1 1 1,1-1-1,0 0 1,-1 0-1,0 0 1,1 0-1,-1 0 1,0 0 213,0-2-531,-1 0 0,1 0 0,-1 1 0,0-1 0,0 0 0,-1 0 0,1 0 0,-1 0 0,0 0 0,0-3 531,2-12-326,2 1 1,0-1 0,1 1 0,0 0-1,5-10 326,17-59 1784,-25 75-1148,-2 8-304,0 1 0,0-1 0,1 0 0,0 0 0,0 1 0,0-1 0,0 1 0,1-1 0,-1 1 0,1-1 0,0 1 0,0 0 0,2-3-332,-3 6 507,-1 0-135,6 8 349,36 41-450,-28-33-161,0 0 0,-1 1-1,0 1 1,7 15-110,-11-16 39,0-1 0,2 0 0,-1 0 0,2-1 0,0-1 0,1 0 0,11 9-39,-18-18 25,0 0 1,1 0-1,-1-1 0,1 0 1,0 0-1,0 0 0,0-1 1,1-1-1,-1 1 0,1-1 1,0 0-1,-1-1 0,1 0 1,0 0-1,0 0 0,0-1 1,0 0-1,0-1 0,6-1-25,-13 2-281,1-1-1,0 1 0,-1-1 1,1 0-1,-1 1 0,1-1 1,-1 0-1,1 0 0,-1 0 1,0 0-1,1 0 0,-1 0 1,0 0-1,0-1 0,0 1 0,0 0 1,0-1-1,0 0 282,10-11-3459</inkml:trace>
  <inkml:trace contextRef="#ctx0" brushRef="#br0" timeOffset="-169780.35">15716 5849 7538,'-20'-81'4104,"20"80"-3860,0-1 0,0 1-1,-1-1 1,1 1 0,0-1-1,-1 1 1,0-1 0,1 1-1,-1 0 1,0-1 0,0 1-1,1 0 1,-1 0 0,0-1-1,0 1 1,0 0-1,-1 0 1,1 0 0,0 0-1,0 0 1,-1 1 0,1-1-1,0 0 1,-1 0 0,1 1-1,0-1 1,-1 1 0,1-1-1,-1 1 1,1 0-1,-1 0 1,1 0 0,-1-1-1,0 1 1,1 1 0,-1-1-1,1 0 1,-1 0 0,1 0-1,-1 1-243,-4 1 369,0 1-1,-1 0 0,1 1 0,1-1 1,-1 1-1,0 0 0,-2 3-368,1-1 379,-22 16 122,1 1-1,1 2 1,1 0-1,-5 9-500,17-17 248,1 0-1,1 1 1,1 0-1,0 1 0,1 0 1,1 1-1,-6 18-247,11-13-199,9-2-3441,5-5 260</inkml:trace>
  <inkml:trace contextRef="#ctx0" brushRef="#br0" timeOffset="-169419.24">15946 5676 10978,'13'-20'5650,"-15"13"-291,1 6-3824,4 17-878,-2 0 0,0 1 0,-1-1 0,0 1 0,-1-1 0,-2 5-657,0 14 401,-1 9-139,1-29-179,2 0 1,-1 0-1,2 0 1,0 0-1,1 1 1,0-1-1,4 15-83,-4-29 15,-1 1-1,1-1 0,0 1 1,-1-1-1,1 0 0,0 1 1,0-1-1,0 0 0,0 0 1,0 0-1,0 0 0,0 1 1,0-1-1,0-1 0,0 1 1,1 0-1,-1 0 0,0 0 1,1-1-1,-1 1 0,1-1 0,-1 1 1,1-1-1,-1 1 0,0-1 1,1 0-1,0 0 0,0 0-14,16-7-4407,-5-9 578</inkml:trace>
  <inkml:trace contextRef="#ctx0" brushRef="#br0" timeOffset="-169418.24">15954 5464 7122,'-16'-33'3208,"2"10"-175,-3 11-745,12 12 1265,7 10-6578,3 5 3698</inkml:trace>
  <inkml:trace contextRef="#ctx0" brushRef="#br0" timeOffset="-167664.39">16603 5088 7226,'2'-7'1521,"-1"-1"0,0 0 0,0 1 0,-1-1 1,0 0-1,0 0 0,-1 0 0,0 1 0,-1-1-1521,2 9 292,-1-1 0,0 1 0,0-1 0,1 1 0,-1 0 0,0-1 0,1 1 0,-1 0 0,1 0 0,-1-1 0,1 1 0,-1 0 0,1 0 0,0 0 0,-1 0 0,1 0 0,0 0 0,0-1 0,-1 1 0,1 0 0,0 1-292,-6 58 914,2 0-1,2 0 0,4 1 1,6 44-914,0 20 482,-6-75-351,1 29 123,5 16-254,-5-73 27,0 0-1,2 0 1,1-1-1,0 0 1,2 0-1,6 13-26,-14-33 2,0 1-1,1-1 1,0 0-1,-1 1 1,1-1-1,0 1 1,-1-1-1,1 0 1,0 1-1,0-1 1,0 0-1,0 0 1,1 0-1,-1 0 1,0 0-1,0 0 1,1 0-1,-1 0 1,0-1-1,1 1 1,-1 0-1,1-1 1,-1 1-1,1-1 1,-1 1-1,2-1-1,-2-1-21,0 0 1,0 1-1,0-1 0,0 0 1,0 0-1,-1 0 1,1 0-1,0 0 0,0-1 1,-1 1-1,1 0 0,-1 0 1,1 0-1,-1 0 0,1-1 1,-1 1-1,0 0 0,0-1 1,0 1-1,1 0 0,-1 0 1,0-1-1,0 1 0,-1 0 1,1-1-1,0 1 0,0 0 1,-1 0-1,0-2 21,-5-23-1282,-5 1-3345,-6-2 212</inkml:trace>
  <inkml:trace contextRef="#ctx0" brushRef="#br0" timeOffset="-167333.31">16440 5532 10394,'-21'-24'4353,"2"5"528,11 4-2872,6 2 95,12 6-848,10 1-63,7 5-449,17 5-112,3 0-192,11 3-104,-3 3-168,3-1 192,-8 1 184,5-2 288,-11 4-1248,10 3-5321,-10-1 1408</inkml:trace>
  <inkml:trace contextRef="#ctx0" brushRef="#br0" timeOffset="-166982.28">17071 5723 13723,'-2'0'429,"0"0"0,0-1 0,-1 1 1,1 0-1,1-1 0,-1 0 0,0 1 0,0-1 1,0 0-1,0 0 0,0 0 0,1 0 0,-1 0 0,0-1 1,1 1-1,-2-1-429,1-10 3071,18 1-1991,64-8 194,-60 16-1203,0-1-1,0-1 1,-1-1 0,0 0 0,0-2 0,-1 0 0,1-1 0,3-3-71,-21 11 5,0 1 1,0-1-1,0 0 1,0 0-1,0 1 1,0-1-1,0 0 1,0 0-1,0 0 1,0 0-1,0 0 1,-1 0-1,1 0 1,0 0-1,-1-1 1,1 1-1,-1 0 1,1 0-1,-1 0 1,0-1-1,1 1 1,-1-1-6,0 1 9,-1 0 0,1 0 0,0 0 1,-1 0-1,1 0 0,-1 1 0,1-1 0,-1 0 1,0 0-1,1 0 0,-1 1 0,0-1 0,1 0 1,-1 1-1,0-1 0,0 0 0,0 1 0,0-1 0,0 1 1,0 0-1,0-1-9,-5-1 58,-1-1 0,1 1 0,-1 1 1,1 0-1,-1 0 0,1 0 0,-7 0-58,-1 2 107,1 0 0,-1 1 0,1 1 0,0 0 0,0 1-1,1 0 1,-1 1 0,1 0 0,0 1 0,0 1 0,0 0 0,1 0 0,0 1-1,-7 7-106,14-11 25,-1 0 0,1 0 0,0 1 0,0 0 0,0-1 0,1 1 0,-1 1 0,1-1-1,1 0 1,-1 1 0,1 0 0,0-1 0,0 1 0,0 0 0,1 0 0,0 0 0,0 0 0,1 0-1,-1 0 1,1 1 0,1-1 0,-1 0 0,1 0 0,0 0 0,0 0 0,1 0 0,0 0 0,0-1-1,0 1 1,1-1 0,0 1 0,0-1 0,2 3-25,1-1 41,-1 0 0,1 0 0,1-1 0,-1 0 0,1 0 0,0 0-1,0-1 1,1 0 0,0-1 0,0 0 0,0 0 0,0 0 0,0-1 0,1 0 0,0-1 0,-1 0 0,1 0 0,0-1-1,4 0-40,-2 0-126,-1-1-1,0 0 0,1 0 0,-1-1 0,1-1 1,-1 0-1,0 0 0,0-1 0,8-3 127,-11 3-482,-1 0 0,1 0 0,-1-1 1,0 1-1,0-2 0,0 1 0,-1 0 0,0-1 0,0-1 482,21-29-4188</inkml:trace>
  <inkml:trace contextRef="#ctx0" brushRef="#br0" timeOffset="-166638.86">17245 5349 10754,'-60'-43'4241,"-6"17"472,-9 9-2624,12 12-1057,12 5-104,16 2-48,22 9 777,25 3-6442,30 17 3000</inkml:trace>
  <inkml:trace contextRef="#ctx0" brushRef="#br0" timeOffset="-165883.17">18571 5662 13603,'-6'-4'1273,"-1"0"0,-1 0 0,1 0 0,0 1 0,-1 0 0,1 0 0,-1 1 0,-6-1-1273,1 1 805,-1 0 1,0 1-1,0 1 1,-13 1-806,-2 2 387,1 1 1,0 1 0,0 2-1,-15 6-387,22-6 172,1 1 0,0 1-1,1 1 1,0 0 0,0 2-1,-4 4-171,14-10 38,0 1 0,1 0-1,0 0 1,0 1 0,1 0 0,0 1-1,0 0 1,1 0 0,0 0 0,0 0-1,1 1 1,1 0 0,-1 1-38,4-8 5,0 0-1,0 0 1,0 0 0,1 0 0,-1 0 0,1 1 0,0-1-1,0 0 1,0 0 0,0 0 0,0 0 0,1 0-1,-1 1 1,1-1 0,0 0 0,0 0 0,0 0 0,0-1-1,1 1 1,-1 0 0,2 1-5,-1-1 4,1 0-1,0 0 1,0-1 0,0 1-1,0-1 1,1 0-1,-1 0 1,1 0 0,-1 0-1,1 0 1,0-1 0,-1 0-1,1 0 1,0 0 0,1 0-4,6 1 7,-1-1 0,1 0 0,0-1 0,0 0 0,-1 0 0,1-2 0,0 1 0,-1-1 0,1 0 0,-1-1 0,0-1 0,4-1-7,2-5 16,1 0 1,-1-1 0,-1-1-1,0-1 1,0 0-1,-2-1 1,0 0 0,0-1-1,-1-1 1,-1 0-1,-1 0 1,0-1 0,-1-1-1,4-11-16,1-3 22,-1-2 0,-2 0-1,-2 0 1,0-1 0,-3 0-1,-1 0 1,0-22-22,-4 43 28,-1 0 1,0-1 0,-1 1-1,0 0 1,-1 0-1,-1 0 1,-1 1 0,0-1-1,-4-10-28,8 23 11,-1 1 0,1 0-1,0 0 1,0 0 0,0 0-1,0-1 1,0 1 0,0 0-1,-1 0 1,1 0 0,0 0 0,0 0-1,0-1 1,0 1 0,-1 0-1,1 0 1,0 0 0,0 0-1,0 0 1,-1 0 0,1 0-1,0 0 1,0 0 0,0 0-1,-1 0 1,1 0 0,0 0-1,0 0 1,-1 0 0,1 0 0,0 0-1,0 0 1,0 0 0,-1 0-1,1 0 1,0 0 0,0 0-1,0 0 1,-1 0 0,1 1-1,0-1 1,0 0 0,0 0-1,0 0 1,-1 0 0,1 0-1,0 1 1,0-1 0,0 0 0,0 0-1,0 0 1,0 0 0,0 1-1,-1-1 1,1 0 0,0 0-1,0 0 1,0 1 0,0-1-1,0 0 1,0 0 0,0 1-1,0-1 1,0 0 0,0 0 0,0 0-1,0 1 1,0-1 0,0 0-1,1 0-10,-8 20 290,0 12-218,1 0 0,1 1 0,2-1 0,1 1 0,1 0 0,3 11-72,-2-32 19,2 1-1,-1-1 1,2 1 0,0-1-1,0 0 1,1 0 0,0 0-1,1 0 1,1-1 0,0 0-1,0 0 1,1 0 0,1-1-1,-1 0 1,2 0 0,-1-1-1,1 0 1,5 3-19,-4-6 0,0 0 0,0-1 0,1 1 0,-1-2 0,1 0 0,0 0 0,1-1 0,-1 0 0,0-1 0,1 0 0,0-1 0,-1 0 0,1-1 0,0-1 0,-1 1 0,1-2 0,0 0 0,4-1 0,-9 1 0,0 1 0,0-1 0,0-1 0,0 1 0,-1-1 0,1 0 0,-1-1 0,0 1 0,0-1 0,0-1 0,0 1 0,-1-1 0,0 0 0,0 0 0,0 0 0,-1-1 0,1 0 0,-1 0 0,-1 0 0,1 0 0,-1 0 0,0-1 0,-1 0 0,1 1 0,-1-1 0,0 0 0,-1 0 0,0 0 0,0-1 0,-1-2 0,1 7 0,-1 1 0,0-1 0,0 1 0,0-1 0,-1 1 0,1 0 0,-1-1 0,1 1 0,-1-1 0,0 1 0,0 0 0,0-1 0,0 1 0,-1-1 0,1 2 0,1 0 0,-1 1 0,0-1 0,1 0 0,-1 1 0,0-1 0,0 1 0,1-1 0,-1 1 0,0-1 0,0 1 0,0 0 0,0-1 0,0 1 0,0 0 0,0 0 0,0-1 0,0 1 0,0 0 0,0 0 0,0 0 0,0 0 0,0 0 0,0 1 0,-2 0 0,0 0 0,0 0 0,1 0 0,-1 0 0,0 1 0,1-1 0,-1 1 0,1 0 0,0 0 0,0 0 0,-1 0 0,1 0 0,0 1 0,1-1 0,-1 0 0,0 1 0,1 0 0,-1-1 0,1 1 0,0 0 0,0 0 0,-2 3 0,2 0 0,-1 0 0,0 0 0,1 0 0,0 1 0,1-1 0,-1 0 0,1 0 0,1 0 0,-1 1 0,1-1 0,0 0 0,0 0 0,1 0 0,-1 0 0,1 0 0,1 0 0,1 3 0,-1-5 0,-1 0 0,1 0 0,0 0 0,0 0 0,0-1 0,0 1 0,1-1 0,-1 0 0,1 0 0,0 0 0,0-1 0,0 1 0,0-1 0,0 0 0,1 0 0,-1-1 0,1 1 0,-1-1 0,1 0 0,0 0 0,-1 0 0,1-1 0,0 0 0,0 0 0,0 0 0,7-2 0,0 0 0,0 0 0,0-2 0,0 1 0,-1-2 0,1 1 0,-1-2 0,0 1 0,0-2 0,-1 1 0,0-1 0,0-1 0,-1 0 0,0 0 0,0-1 0,-1 0 0,0 0 0,0-1 0,-1 0 0,-1-1 0,0 1 0,0-1 0,-3-7 0,-10 18 0,5 1 0,0 0 0,1 1 0,-1-1 0,0 1 0,1 0 0,0-1 0,-1 1 0,1 0 0,0 0 0,0 0 0,0 0 0,0 0 0,1 0 0,-1 0 0,0 0 0,0 5 0,0-1 0,0 1 0,0 0 0,1 0 0,0-1 0,1 1 0,-1 0 0,1-1 0,1 1 0,-1 0 0,1-1 0,0 0 0,0 1 0,1-1 0,0 0 0,0 0 0,0 0 0,1-1 0,0 1 0,0-1 0,5 5 0,-1-3 0,0 1 0,1-1 0,0-1 0,1 0 0,0 0 0,-1-1 0,2 0 0,-1 0 0,0-1 0,1-1 0,0 0 0,6 1 0,-16-4-9,0 1-162,0 0-1,0-1 0,0 0 1,0 1-1,0-1 0,0 1 1,1-1-1,-1 0 0,0 0 1,0 0-1,0 0 0,0 0 0,0 0 1,0 0-1,1 0 0,-1 0 1,0 0-1,0-1 0,0 1 1,0 0-1,0-1 0,0 1 1,0-1-1,0 1 0,0-1 1,0 1-1,0-1 0,0 0 0,0 0 1,-1 1-1,1-1 0,0 0 1,0 0-1,-1 0 0,1 0 1,0 0 171,-2-19-4733</inkml:trace>
  <inkml:trace contextRef="#ctx0" brushRef="#br0" timeOffset="-164942.28">20106 5501 10642,'42'-55'3889,"-29"32"3957,-19 47-3297,2 29-3835,-4 78 358,8-115-992,0-1 0,1 1 0,1 0 0,1 0 0,0-1 0,5 13-80,-8-27 4,0 1 1,1-1-1,-1 1 1,1-1-1,-1 0 1,1 1 0,0-1-1,-1 1 1,1-1-1,0 0 1,0 0-1,0 1 1,0-1 0,0 0-1,0 0 1,0 0-1,0 0 1,1 0-1,-1 0 1,0-1 0,1 1-1,-1 0 1,0-1-1,1 1 1,-1-1-1,1 1-4,0-1 9,0-1-1,-1 1 0,1-1 0,0 1 1,0-1-1,-1 0 0,1 1 0,0-1 1,-1 0-1,1 0 0,-1 0 1,1 0-1,-1 0 0,1-1 0,-1 1 1,0 0-1,0-1 0,1 0-8,6-8 46,0-1-1,-1 0 0,0-1 1,-1 1-1,2-8-45,20-56 126,-21 53-106,0 0 0,2 1 1,0 1-1,1-1 0,1 2 0,8-11-20,-18 29-1,0 0 0,-1 0 0,1 0 0,0 0-1,0 0 1,0 0 0,0 0 0,-1 0 0,1 0 0,0 1 0,1-1 0,-1 0-1,0 1 1,0-1 0,0 1 0,0-1 0,0 1 0,1-1 0,-1 1 0,0 0 0,0 0-1,0-1 1,1 1 0,-1 0 0,0 0 0,0 0 0,1 1 0,-1-1 0,1 0 1,1 2-3,-1-1 0,0 0 1,0 1-1,1 0 1,-1-1-1,0 1 0,-1 0 1,1 0-1,0 0 1,0 0-1,-1 1 1,1-1-1,0 2 3,4 7-7,0 1 0,-1 0 0,-1 0 0,0 1 0,2 7 7,0 31-2,-6-40 5,1 0-1,0 0 1,1 0-1,0 0 1,1-1-1,0 1 1,4 8-3,-6-18 1,0 0 1,0 0-1,-1 0 1,1 0-1,0 0 1,0 0-1,0-1 1,0 1-1,1 0 1,-1 0-1,0-1 0,0 1 1,0-1-1,1 1 1,-1-1-1,0 1 1,1-1-1,-1 0 1,0 0-1,1 1 1,-1-1-1,0 0 1,1 0-1,-1 0 1,0-1-1,1 1 1,-1 0-1,0 0 1,1-1-1,-1 1 1,0-1-1,0 1 1,0-1-1,1 1 1,-1-1-1,0 0 1,0 0-1,0 0 1,1 0-3,43-35 33,0-14-2,-32 34-26,0 1 0,1 1 0,1 0 1,0 1-1,3-1-4,-18 14 3,1-1 0,0 0 0,0 1 1,0-1-1,-1 1 0,1-1 0,0 1 0,0-1 1,0 1-1,0 0 0,0-1 0,0 1 0,0 0 1,0 0-1,0 0 0,0 0 0,0 0 0,0 0 1,0 0-1,0 0 0,0 0 0,0 0 0,0 1 1,0-1-1,0 0 0,0 1 0,0-1 0,0 0 1,-1 1-1,1-1 0,0 1 0,0 0 0,0-1 1,-1 1-1,1 0 0,0-1 0,0 1 0,-1 0 1,1 0-1,-1-1 0,1 1 0,-1 0 0,1 0 1,-1 0-1,1 1-3,2 6 30,0 1 1,0 0 0,-1 0 0,0 1-1,0 2-30,5 17 33,-5-22-15,1 0 0,0 0 0,0 0 0,1-1-1,0 0 1,0 1 0,1-2 0,0 1-1,0 0 1,0-1 0,0 0 0,1 0-1,0-1 1,0 1 0,0-1 0,1-1 0,-1 1-1,1-1 1,2 1-18,-2-2-924,0 0 0,-1 0 0,1-1 1,0 0-1,0 0 0,0-1 0,0 0 0,3 0 924,31-6-5733</inkml:trace>
  <inkml:trace contextRef="#ctx0" brushRef="#br0" timeOffset="-164509.66">21458 5563 9330,'0'-1'372,"1"-1"1,-1 1-1,0 0 0,0-1 1,0 1-1,1-1 0,-1 1 1,0 0-1,-1-1 0,1 1 1,0-1-1,0 1 0,-1 0 1,1-1-1,0 1 0,-1 0 1,1-1-1,-1 1 0,0 0 1,1 0-1,-1 0 0,0 0 1,0-1-1,0 1 0,0 0 1,0 0-1,-1 0-372,-1-1 442,-1-1 1,1 2-1,-1-1 1,0 0-1,1 1 0,-1-1 1,0 1-1,0 0 1,0 1-1,-2-1-442,-10-1 796,1 1 0,-1 1 0,0 0 0,-14 3-796,20-1 172,0 0-1,1 0 0,-1 1 1,1 1-1,-1 0 1,1 0-1,0 1 1,1 0-1,-1 0 0,1 1 1,0 0-1,1 0 1,-1 1-1,1 0 1,0 0-1,0 3-171,1-4 41,2 1-1,-1 0 0,1 0 1,0 0-1,0 0 1,1 1-1,0 0 1,0 0-1,1 0 1,0 0-1,0 0 0,1 0 1,0 0-1,0 0 1,1 1-1,0-1 1,1 0-1,0 1 1,1 4-41,-1-9 7,0 1 0,0-1 1,1 0-1,-1 0 1,1 0-1,0 0 1,0 0-1,1 0 1,-1-1-1,1 1 1,0-1-1,0 1 1,0-1-1,0 0 0,1 0 1,-1-1-1,1 1 1,-1-1-1,1 1 1,1-1-8,2 1 9,0 0 0,0-1-1,0 0 1,0-1 0,0 1 0,0-1 0,1-1 0,-1 1 0,0-1-1,1-1 1,-1 1 0,1-1-9,2 0 15,0-1-1,-1 0 1,1 0-1,-1-1 0,0 0 1,1 0-1,-1-1 1,-1-1-1,1 1 1,-1-2-1,1 1 1,-2-1-1,1 0 1,-1 0-1,1-1 1,-2 0-1,1-1 1,3-5-15,-7 7 11,-1 0 0,0 1 0,-1-1 0,1 0 0,-1 0 0,0 0 0,-1 0 0,0 0 0,0 0 0,0 0 0,0 0 0,-1 0 0,0 0 0,0 0 0,-1 0 0,0 1 0,0-1 0,0 0 0,-1 1 0,1-1 0,-1 1 0,0 0 0,-1 0 0,0 0 0,1 1 0,-1-1 0,-5-3-11,3 2 42,1 0 1,-2 0-1,1 0 0,-1 1 0,1 0 0,-1 0 0,-1 1 1,1 0-1,-1 0 0,1 1 0,-1 0 0,0 0 0,0 1 1,-1 0-1,1 1 0,0-1 0,-1 1 0,1 1 1,-7 0-43,2 6-972,14 8-3747,12 3 137</inkml:trace>
  <inkml:trace contextRef="#ctx0" brushRef="#br0" timeOffset="-163740.68">22095 5569 11915,'1'-2'406,"0"0"0,-1 1 0,0-1 0,1 1 0,-1-1 0,0 0 0,0 0 0,0 1 0,0-1 0,0 0 0,0 1 1,0-1-1,0 0 0,-1 1 0,1-1 0,-1 1 0,1-1 0,-1 0 0,0 1 0,0-1 0,1 1 0,-2-1-406,0 0 258,1 1-1,-1-1 1,0 1-1,0 0 1,1 0-1,-1 0 1,0 0-1,0 0 1,0 0-1,0 1 1,0-1-1,-1 1 1,1-1-1,0 1 1,-2 0-258,-9 0 403,-1 0 1,0 1-1,0 0 1,0 1-1,-3 2-403,12-3 271,-24 5 103,0 1 0,1 1 1,0 2-1,0 0 0,1 2 0,-19 12-374,37-20 29,1 1 0,-1 0 0,1 1 0,0 0 1,1 0-1,-1 1 0,1 0 0,1 0 0,-1 1 0,1-1 0,1 2 1,-1-1-1,1 0 0,1 1 0,0 0 0,0 0 0,0 0 0,1 1 0,1-1 1,-1 1-1,1 8-29,1-16 0,1 1 1,-1 0-1,1 0 1,0 0-1,0 0 0,1-1 1,-1 1-1,1 0 1,-1 0-1,1-1 1,0 1-1,0 0 1,0-1-1,0 1 0,0 0 1,1-1-1,-1 0 1,1 1-1,0-1 1,0 0-1,0 0 1,0 0-1,0 0 1,0 0-1,0 0 0,0-1 1,1 1-1,-1-1 1,1 1-1,-1-1 1,1 0-1,0 0 1,-1 0-1,1-1 1,0 1-1,0 0 0,0-1 1,-1 0-1,1 0 1,0 0-1,0 0 1,0 0-1,0-1 0,9 0 8,0 0-1,0-1 1,0 0 0,0-1-1,-1-1 1,1 0-1,-1 0 1,0-1 0,5-4-8,0-2 19,0 0 0,-1-1 1,0-1-1,-1-1 0,-1 0 1,0-1-1,-1 0 0,0-1 1,-1 0-1,-1-1 0,-1 0 1,0 0-1,-1-1 0,5-18-19,6-25 66,-2-1 0,-3-1 0,5-58-66,-11 68 8,-2 0 0,-3 0 0,-2-1 0,-2 1 0,-5-25-8,6 78-1,0 0-1,0 0 1,0 0 0,0 1-1,0-1 1,0 0 0,0 0-1,0 0 1,0 0 0,0 0 0,0 0-1,0 0 1,0 1 0,0-1-1,0 0 1,-1 0 0,1 0 0,0 0-1,0 0 1,0 0 0,0 0-1,0 0 1,0 0 0,0 0-1,0 0 1,-1 0 0,1 0 0,0 0-1,0 0 1,0 1 0,0-1-1,0 0 1,0 0 0,-1 0 0,1 0-1,0 0 1,0 0 0,0-1-1,0 1 1,0 0 0,0 0-1,-1 0 1,1 0 0,0 0 0,0 0-1,0 0 1,0 0 0,0 0-1,0 0 1,0 0 0,0 0 0,-1 0-1,1 0 1,0-1 1,-8 25-17,-8 31 64,12-33-1,-11 47 327,3 1 0,-2 66-373,13-117 39,0 0 0,2 0 0,0 0 0,1 0 0,1 0 1,1-1-1,1 1 0,0-1 0,1 0 0,1 0 0,1-1 0,1 0 0,3 5-39,-5-13 9,0 0 0,0-1 0,1 0-1,0 0 1,0 0 0,1-1 0,0-1 0,1 0 0,-1 0-1,1-1 1,0 0 0,0 0 0,1-1 0,-1-1-1,1 1 1,0-2 0,0 0 0,0 0 0,1-1-9,-2 0 8,-1 0 0,0-1 0,0 0 0,0-1 0,1 0-1,-1 0 1,0-1 0,0-1 0,0 1 0,-1-1 0,1-1 0,-1 1 0,1-1 0,-1-1 0,-1 0 0,1 0 0,-1 0 0,1-1 0,-1 0 0,-1-1 0,1 1 0,-1-1 0,1-3-8,-6 9 3,1-1-1,-1 0 1,1 0 0,-1 0 0,0 0-1,0-1 1,0 1 0,0 0 0,0 0-1,-1-1 1,1 1 0,0 0-1,-1-1 1,0 1 0,0 0 0,0-1-1,0 1 1,0-1 0,0 1 0,0 0-1,-1-1 1,0-1-3,0 2 1,0 1 1,0-1-1,-1 0 0,1 0 0,0 0 0,-1 1 0,0-1 1,1 1-1,-1-1 0,0 1 0,0 0 0,0-1 1,0 1-1,0 0 0,0 0 0,0 0 0,0 1 1,0-1-1,-2 0-1,0 0-2,-1 0-1,1 0 1,0 1 0,-1-1 0,1 1 0,-1 0 0,1 0-1,-1 1 1,1-1 0,0 1 0,-1 0 0,1 0-1,0 1 1,0-1 0,0 1 0,0 0 0,0 0 0,0 0-1,0 1 1,0-1 0,1 1 0,-1 0 0,1 0 0,-1 1 2,-1 4-6,0 0 0,1 1 0,0-1 0,0 1 1,1 0-1,0 0 0,0 1 0,1-1 0,0 0 1,1 1-1,0-1 0,1 1 0,0 0 0,0-1 1,2 9 5,-1-11 0,0 0 0,0 0 1,0 0-1,1 0 1,0-1-1,1 1 0,-1-1 1,1 1-1,1-1 1,-1 0-1,1 0 0,0 0 1,0-1-1,1 1 0,-1-1 1,1 0-1,1 0 1,-1-1-1,1 1 0,-1-1 1,7 3-1,4-1-45,1-1 1,0-1-1,0 0 1,0-1 0,1 0-1,-1-2 1,1 0-1,0-1 1,-1-1-1,1 0 1,-1-1-1,1-1 1,-1-1-1,0-1 1,0 0 0,-1-1-1,0-1 1,14-7 44,-26 11-705,1 0 0,-1 0 1,0 0-1,0-1 0,0 1 0,-1-1 1,4-3 704,9-28-4437</inkml:trace>
  <inkml:trace contextRef="#ctx0" brushRef="#br0" timeOffset="-163404.4">22221 5297 13907,'-25'-17'3441,"14"4"1248,-4 7-4033,37 5-272,9 5-72,23-1-144,4-2 136,16 3 240,-6-1 1321,4-3-6562,-17 5 2768</inkml:trace>
  <inkml:trace contextRef="#ctx0" brushRef="#br0" timeOffset="-162958.24">22937 4785 8970,'3'-24'3882,"3"-5"2251,-3 37-2949,0 38-1599,-9 44 1027,-4-2 0,-18 73-2612,-8 61 1414,33-191-1298,1 1 0,1-1 0,2 0 0,2 1 1,3 16-117,-4-34 24,1 0 1,0-1-1,2 1 1,-1-1-1,1 0 1,1 0 0,0 0-1,1-1 1,1 0-1,0 0 1,0-1-1,1 0 1,4 4-25,-6-10 13,-1 0 0,1-1 0,-1 0 0,1 0 0,1 0 0,-1-1 0,0 0-1,1 0 1,0-1 0,0 0 0,-1-1 0,1 1 0,0-1 0,0-1 0,0 0 0,0 0 0,0 0 0,0-1 0,0 0 0,0-1 0,4-1-13,4-1 16,0 0 1,-1-1 0,1-1 0,-1-1 0,0 0-1,-1-1 1,0 0 0,0-2 0,11-9-17,-21 16 4,0 0 1,-1 0-1,1 0 1,-1-1-1,0 0 0,0 0 1,0 0-1,-1 0 1,1 0-1,-1 0 1,0-1-1,0 1 1,0-1-1,-1 0 0,1 1 1,-1-1-1,-1 0 1,1 0-1,-1 0 1,1-3-5,-2 4 1,0 1 0,0 0 0,0-1 0,0 1 0,0 0 1,-1 0-1,0-1 0,1 1 0,-1 0 0,0 1 0,-1-1 1,1 0-1,0 1 0,-1-1 0,1 1 0,-1 0 0,0 0 1,0 0-1,0 0 0,0 0 0,0 1 0,0-1 0,0 1 0,-1 0 1,1 0-1,0 0 0,-1 0 0,-1 0-1,-1 0-3,0 0 0,0 0 0,-1 0 0,1 0 0,0 1 0,-1 1 0,1-1 0,0 1 0,0 0 0,0 0 0,-1 0 0,1 1 0,0 0 0,1 0 0,-1 1-1,0 0 1,1 0 0,-1 0 0,1 1 0,0-1 0,0 1 0,0 0 0,1 1 0,-1-1 0,1 1 0,0 0 0,1 0 0,-1 0 0,1 1 0,0-1 0,0 1 0,0 0 0,1-1 0,0 1 0,0 1 0,1-1 0,0 0 0,0 0 0,0 0-1,1 1 1,-1-1 0,2 0 0,-1 0 0,1 1 0,0-1 0,0 0 0,0 0 0,1 0 0,0 0 0,1 0 0,-1 0 0,1 0 0,0-1 0,0 0 0,1 1 0,-1-1 0,5 4 3,0 0 53,2 0 1,-1-1-1,1 0 1,0 0-1,0-1 1,1-1-1,0 1 1,0-2-1,1 0 1,0 0-54,56 17-1006,-1-9-3891,-9-11 447</inkml:trace>
  <inkml:trace contextRef="#ctx0" brushRef="#br0" timeOffset="-162124.4">24650 4999 9746,'-36'2'2167,"-1"2"-1,1 2 1,-12 3-2167,34-5 467,0 1 1,0 0 0,1 0 0,-1 2-1,1-1 1,1 2 0,-1 0 0,1 0-1,1 1 1,-1 1-468,-5 5 464,1 1 0,0 0 0,2 1 0,0 0 0,1 1 0,-9 16-464,16-23 166,1 0 1,0 0-1,1 0 1,0 1 0,1 0-1,0-1 1,1 1-1,0 0 1,1 1-1,0-1 1,1 0 0,1 0-1,0 7-166,4 11 219,1 0 0,1 0 0,1 0 0,2-1 0,1-1 0,3 5-219,-5-12 71,2-1 0,1 0 1,0 0-1,2-1 0,0-1 1,1 0-1,1-1 1,8 7-72,-19-20 9,0 0 0,0-1 0,0 0 0,0 1 0,0-2 0,1 1 0,0-1 0,-1 0 0,1 0 0,0 0 0,0-1 0,0 0 0,0 0 1,0 0-1,0-1 0,0 0 0,0 0 0,0 0 0,0-1 0,0 0 0,0-1 0,0 1 0,0-1 0,0 0 0,-1 0 0,1-1 0,-1 1 0,1-1 1,2-3-10,6-3-574,-1 0 1,0-1-1,-1-1 1,0 0-1,-1-1 1,0 0-1,-1 0 1,0-1-1,-1-1 1,4-6 573,11-28-3297</inkml:trace>
  <inkml:trace contextRef="#ctx0" brushRef="#br0" timeOffset="-159618.97">24853 5443 9090,'-10'-1'11877,"9"12"-8830,10 26-3636,-7-32 1336,2 6-609,12 40 645,-15-48-654,0 1-1,-1-1 1,1 0-1,-1 1 0,0-1 1,0 1-1,0-1 0,0 1 1,-1-1-1,0 0 1,1 1-1,-1-1 0,0 0 1,-1 1-1,0 0-128,23-51 931,115-130-802,-134 174-124,-1 0-1,2 1 0,-1-1 0,0 0 1,0 1-1,1 0 0,-1 0 1,1-1-1,0 2 0,-1-1 0,2 0-4,-3 1 4,0 1 0,1-1 0,-1 1-1,0-1 1,1 1 0,-1 0 0,0-1-1,1 1 1,-1 0 0,0 0 0,1 0-1,-1 0 1,1 1 0,-1-1 0,0 0-1,1 0 1,-1 1 0,0-1 0,1 1-4,1 1 5,0 0 1,0 1 0,0-1-1,0 1 1,-1-1 0,1 1-1,-1 0 1,1 0 0,-1 0-1,0 0 1,0 1 0,-1-1-1,1 1 1,-1-1 0,0 1-1,1-1 1,-1 2-6,16 59 73,-11-37 50,2 0 1,9 21-124,-4-28 297,-10-19-4059,-3-2 298</inkml:trace>
  <inkml:trace contextRef="#ctx0" brushRef="#br0" timeOffset="-158997.84">25373 4826 10434,'-3'-17'1568,"2"12"-921,0 0 0,0 1 1,1-1-1,-1 0 0,1 0 1,0 0-1,1 1 0,-1-1 1,1 0-1,0 0 0,0 1 1,0-2-648,5 5 1905,0 11-1078,1 12-145,3 21 38,-2 2 0,-2-1-1,-2 1 1,-2 34-720,-13 181 721,10-256-709,-29 246 515,28-246-209,0-11-114,-1-12-111,4 8-88,0 1 0,1-1-1,1 1 1,0-1 0,0 1 0,1 0 0,1 0-1,-1 1 1,1-1 0,1 1 0,0 0 0,0 0-1,1 1 1,0 0 0,0 0 0,3-1-5,-5 4-2,1 0 0,0 1 0,-1 0 0,2 0 0,-1 0 0,0 1 0,1 0 0,-1 0 0,1 0 0,0 1-1,0 0 1,0 1 0,0-1 0,0 1 0,1 1 0,-1-1 0,0 1 0,0 1 0,1-1 0,-1 1 0,0 0 0,0 1 0,0 0 0,7 2 2,-6 0-3,1 1 0,-1 0-1,1 0 1,-2 0 0,1 1 0,0 0 0,-1 1-1,0 0 1,-1 0 0,0 0 0,0 1 0,0 0 0,-1 0-1,0 0 1,-1 1 0,0 0 0,0 0 0,-1 0-1,0 0 1,0 0 0,-1 1 0,0-1 0,-1 5 3,-1-10 2,0-1 0,-1 1 0,0 0 0,0 0 1,0-1-1,0 1 0,0-1 0,-1 1 0,0-1 0,1 1 1,-1-1-1,-1 0 0,1 0 0,0 0 0,-1 0 1,1 0-1,-1-1 0,0 1 0,0-1 0,0 0 0,0 0 1,-1 0-1,1 0 0,0 0 0,-1-1 0,1 1 1,-1-1-1,0 0 0,1 0 0,-1-1-2,-17 6 38,0-2 0,0-1 0,0-1 0,-17 0-38,34-1 8,-57 0 54,-7 0-708,25 3-4722,33-2 998</inkml:trace>
  <inkml:trace contextRef="#ctx0" brushRef="#br0" timeOffset="-158653.27">26145 5554 12083,'10'-4'4665,"-4"-4"904,-6 3-3161,0 4-159,-2 0-665,1-1-272,0 2-647,-1 0-241,1 0-264,1 0 224,0 0-56,0 0-840,0 0-5722,0 2 1625</inkml:trace>
  <inkml:trace contextRef="#ctx0" brushRef="#br0" timeOffset="-157820.47">26624 5221 8962,'-1'2'545,"0"-1"-1,0 1 1,0 0 0,0-1 0,0 1 0,0 0-1,0 0 1,1-1 0,-1 1 0,1 0-1,-1 0 1,1 0 0,0 0 0,-1 2-545,2 2 654,-1 1-1,1 0 1,0-1 0,1 1 0,0-1 0,1 3-654,5 25 1525,3 125 1363,-8-91-1601,6 33-1287,1-35 296,-1-16-27,-2 1-1,-3 0 1,-2 20-269,-2-70 12,1 0 0,-1 0 0,0 0 0,0 0 0,0 0 0,0 0 0,0 0 0,0 0 0,-1 0 0,1 0 0,0 0 0,0 0 0,-1 0 0,1 0 0,-1-1 0,1 1 0,-1 0 0,1 0 0,-1 0 0,1 0 0,-1-1 0,0 1 0,1 0 0,-1 0 0,0-1 0,0 1 0,0-1 0,1 1 0,-1-1 0,0 1 0,-1 0-12,0-2 18,0 1 0,0 0 0,0 0 0,0-1 0,0 1-1,0-1 1,0 1 0,1-1 0,-1 0 0,0 0 0,0 0 0,0 0 0,1 0-1,-1 0 1,0 0-18,-8-7 57,1 0-1,0 0 1,1 0-1,-1-1 1,-1-4-57,2 1 13,0 0 1,1-1-1,0 0 1,1-1 0,0 0-1,2 1 1,-1-2-1,1 1 1,1 0-1,1-1 1,0 0 0,1 1-1,0-1 1,2 0-1,-1 0 1,2 1-1,0-1 1,0 1 0,2-1-1,0 0-13,2-3-6,0 1 0,0 1 0,2-1 0,0 1 0,1 0 0,1 1 0,0 0 0,1 1 0,0 0 0,1 1 1,1 0-1,0 0 0,1 2 0,0 0 0,1 0 0,7-3 6,-8 6-11,1 1 0,0 0-1,0 1 1,1 1 0,-1 0 0,1 1 0,0 1 0,12-1 11,-18 3-6,0 0 0,0 1 1,0 0-1,-1 1 0,1 0 1,0 1-1,-1 0 0,1 0 0,-1 1 1,1 0-1,-1 1 0,0 0 1,0 0-1,-1 1 0,3 2 6,-8-5 0,0 0 0,-1 0 1,1 0-1,-1 0 0,1 0 0,-1 0 0,0 1 1,0-1-1,0 1 0,0 0 0,0-1 0,-1 1 1,1 0-1,-1 0 0,0 0 0,0 0 0,0 0 0,0 1 1,0-1-1,-1 0 0,0 0 0,1 1 0,-1-1 1,0 0-1,0 0 0,-1 1 0,1-1 0,-1 0 1,0 0-1,0 0 0,0 0 0,0 0 0,0 0 0,-1 0 1,1 0-1,-1 0 0,0 0 0,-1 2 0,-7 8 8,-1 0 0,0 0 0,-1-1 0,0 0 0,-1-1 0,0-1 0,-4 2-8,-134 86 279,71-48-1246,80-50 798,0 0 0,0 0 0,0 0 0,0 0 0,0 0 0,0 0 0,0 0 0,1 0 1,-1 0-1,0 0 0,0 0 0,0 1 0,0-1 0,0 0 0,0 0 0,0 0 0,0 0 1,0 0-1,0 0 0,0 0 0,0 0 0,0 0 0,0 0 0,0 0 0,0 0 0,0 1 1,0-1-1,0 0 0,0 0 0,0 0 0,0 0 0,0 0 0,0 0 0,0 0 1,-1 0-1,1 0 0,0 0 0,0 0 169,12-2-3631,15-8-3179</inkml:trace>
  <inkml:trace contextRef="#ctx0" brushRef="#br0" timeOffset="-157406.86">27387 5443 9898,'-2'-5'721,"0"1"-1,-1 1 1,1-1-1,-1 0 1,1 1-1,-1-1 1,0 1-1,0 0 1,-1 0-1,1 0 1,-1 0 0,-2-1-721,2 2 409,0 0 1,0 0 0,-1 0 0,1 0-1,-1 1 1,1 0 0,-1 0 0,1 0-1,-1 1 1,-2-1-410,-11 2 530,0 1-1,1 0 1,0 1-1,-1 1 1,-14 5-530,20-6 341,-77 27 874,83-28-1148,0 1 0,0 0-1,0 0 1,1 1 0,-1-1 0,1 1-1,0 0 1,0 1 0,0-1 0,1 1-1,0 0 1,0 0 0,-1 1-67,5-5 5,-1 0 0,1 1 0,0-1 0,-1 0 0,1 0 0,0 1 0,0-1 0,0 0 0,0 1 0,0-1 0,0 0 0,0 0 0,0 1 0,0-1 0,1 0 0,-1 0 0,0 1 0,1-1 0,-1 0 0,1 0 0,-1 0 0,1 0 0,0 0 0,0 1 0,-1-1 0,1-1 0,0 1 0,0 0 0,0 0 0,0 0 0,0 0 0,0-1 0,0 1 0,0 0 0,0-1 0,1 1 0,-1-1 0,0 1 0,0-1 0,1 0 0,-1 1-5,56 15 31,-36-12-15,0-2 0,0 0-1,0-1 1,0-2 0,3 0-16,-15 0 13,0 0 0,0 0 0,0-1 1,0 0-1,0 0 0,0-1 0,-1-1 0,1 1 0,-1-1 0,0-1 0,0 1 0,-1-2 0,2 0-13,6-15 83,-14 20-79,-1 1 0,0 0 0,1-1 0,-1 1 0,0 0 0,0-1 0,1 1-1,-1 0 1,0-1 0,0 1 0,0-1 0,1 1 0,-1 0 0,0-1 0,0 1 0,0-1 0,0 1-1,0 0 1,0-1 0,0 1 0,0-1 0,0 1 0,0-1 0,0 1 0,0-1 0,0 1 0,0 0 0,0-1-1,-1 1 1,1-1 0,0 1 0,0 0 0,0-1 0,-1 1 0,1 0 0,0-1 0,-1 1 0,1 0-1,0-1 1,0 1 0,-1 0 0,1-1 0,-1 1 0,1 0 0,0 0 0,-1 0 0,1-1 0,0 1-1,-1 0 1,1 0 0,-1 0 0,1 0 0,-1 0 0,1 0 0,0 0 0,-1 0-4,-1 3 22,1-1 0,-1 1 0,1 1 0,0-1 1,0 0-1,1 0 0,-1 0 0,1 0 0,-1 1 0,1-1 1,0 0-1,0 0 0,1 3-22,-2 0 68,1-1 0,0 0 0,1 1 0,-1-1-1,1 0 1,0 1 0,0-1 0,1 0 0,0 0 0,0 0 0,0 0 0,0 0 0,1-1 0,0 1 0,2 3-68,-2-4-572,1-1 0,-1 0 0,1 0 0,-1 0 0,1-1 0,0 1 0,0-1 0,4 2 572,21 6-3739</inkml:trace>
  <inkml:trace contextRef="#ctx0" brushRef="#br0" timeOffset="-157064.35">27541 5581 8730,'46'-40'3481,"-44"33"287,-13 8-1561,-14 12 230,22-11-2185,1 1 0,0-1 0,0 1 1,0-1-1,1 1 0,-1 0 0,1 0 0,-1-1 0,1 1 0,0 0 1,0 1-1,0-1 0,1 0 0,-1 0 0,0 3-252,15-45 3116,-4 17-2855,8-32 89,-13 32-179,2 0 0,1 1 0,1-1-1,1 1 1,1 1 0,5-9-171,-14 27 19,0 0-1,0 1 1,0-1-1,1 1 1,-1-1 0,0 1-1,0-1 1,1 1-1,-1 0 1,1 0 0,-1 1-1,1-1 1,0 0 0,-1 1-1,1-1 1,-1 1-1,1 0 1,0 0 0,-1 0-1,1 0 1,0 1-1,-1-1 1,1 0 0,0 1-1,-1 0 1,1 0 0,-1 0-1,0 0 1,1 0-1,0 1-18,38 21-830,-11 1-3783,-3 1 521</inkml:trace>
  <inkml:trace contextRef="#ctx0" brushRef="#br0" timeOffset="-156680.58">28227 5420 10506,'-1'-2'509,"1"0"0,-1 0-1,0-1 1,1 1-1,-1 1 1,0-1 0,0 0-1,0 0 1,-1 0 0,1 0-1,0 1 1,-1-1-1,1 0 1,-1 1 0,0 0-1,1-1 1,-1 1 0,0 0-1,-1-1-508,-2 0 481,1 0 1,-1 0-1,0 1 0,0-1 0,0 1 0,0 0 0,0 0 0,-4 1-481,-12 0 442,0 1-1,0 0 0,0 2 0,0 1-441,12-3 470,-11 2-119,1 1 0,0 1 1,-1 1-1,2 1 0,-8 4-351,17-7 96,0 1-1,0 0 0,0 0 1,1 1-1,0 0 1,0 1-1,1-1 0,0 2 1,0-1-1,1 1 1,-5 5-96,10-12 2,0 0 0,0 1 0,0-1 1,1 0-1,-1 0 0,0 0 0,0 0 0,1 1 1,-1-1-1,1 0 0,-1 1 0,1-1 1,-1 0-1,1 1 0,0-1 0,0 1 1,-1-1-1,1 1 0,0-1 0,0 1 1,1-1-1,-1 0 0,0 1 0,0-1 1,1 1-1,-1-1 0,1 0 0,-1 1 1,1-1-1,0 0 0,-1 0 0,1 1 1,0-1-1,0 0 0,0 0 0,0 0 1,0 0-1,0 0 0,0 0 0,0 0 1,0 0-1,1-1 0,-1 1 0,0 0 1,0-1-1,1 1 0,-1-1 0,0 1 1,1-1-1,-1 0 0,1 1 0,-1-1 0,1 0 1,-1 0-1,1 0-2,10 2 8,0-1 0,0 0 0,1-1 0,-1 0 1,11-2-9,5-2 28,0 0 1,0-3-1,18-6-28,-36 11 16,-1-1-1,0-1 0,-1 0 1,1 0-1,-1-1 0,0 0 1,0 0-1,0 0 0,-1-1 0,1-1 1,-1 1-1,4-7-15,-11 13 1,0 0 1,0 0-1,0 0 1,0-1 0,0 1-1,0 0 1,0 0-1,0 0 1,0 0-1,0-1 1,0 1-1,0 0 1,0 0-1,0 0 1,-1 0-1,1-1 1,0 1-1,0 0 1,0 0-1,0 0 1,0 0-1,0 0 1,-1-1-1,1 1 1,0 0-1,0 0 1,0 0-1,0 0 1,0 0-1,-1 0 1,1 0-1,0 0 1,0 0-1,0 0 1,-1 0-1,1 0 1,0 0-1,0 0 1,0 0-1,0 0 1,-1 0-1,1 0 1,0 0-1,0 0 1,0 0-1,0 0 1,-1 0-1,1 0 1,0 0-1,0 0 1,0 0-1,0 0 1,-1 0-1,1 1 1,0-1-1,0 0-1,-15 8 68,12-1-38,-1 1-1,2 0 1,-1 0 0,1 0 0,0 0-1,1 1 1,0-1 0,0 0-1,1 1 1,0-1 0,0 3-30,1-8-1,-1 0 1,1 1 0,0-1-1,0 0 1,0 0 0,0 0 0,0 0-1,1 0 1,-1 0 0,1 0-1,0 0 1,0-1 0,0 1-1,0-1 1,0 1 0,1-1-1,-1 0 1,1 0 0,0 0-1,-1 0 1,1 0 0,1 0 0,23 7-4924,-1-7 647</inkml:trace>
  <inkml:trace contextRef="#ctx0" brushRef="#br0" timeOffset="-155845.68">28448 5426 10226,'0'-2'459,"0"0"0,0 0-1,0 0 1,0 0 0,-1 0 0,1 0-1,0 0 1,-1 0 0,0 0 0,1 0-1,-1 0 1,0 0 0,0 1-459,1 0 150,0 1-1,-1 0 0,1-1 1,0 1-1,-1 0 1,1 0-1,0-1 1,-1 1-1,1 0 1,0 0-1,-1 0 1,1-1-1,-1 1 1,1 0-1,0 0 1,-1 0-1,1 0 1,-1 0-1,1 0 1,0 0-1,-1 0 1,1 0-1,-1 0 1,1 0-1,0 0 1,-1 0-1,1 0 1,-1 0-1,1 0 1,0 1-1,-1-1 1,1 0-1,-1 0 1,1 1-150,-2 0 259,-1 1 1,1 1-1,0-1 0,0 0 1,0 0-1,0 1 1,0-1-1,1 1 1,-1 0-1,1-1 0,0 1 1,-1 0-1,1 0 1,1 0-1,-1 1-259,-16 49 1379,10-31-906,0 1 1,1 0-1,-1 15-473,7-37 6,0-1-1,0 1 1,-1 0-1,1-1 1,0 1-1,0-1 1,0 1-1,0 0 1,0-1-1,0 1 1,0-1-1,1 1 0,-1 0 1,0-1-1,0 1 1,0-1-1,0 1 1,1-1-1,-1 1 1,0-1-1,1 1 1,-1-1-1,0 1 1,1-1-1,-1 1 1,1-1-1,-1 1 1,1-1-1,-1 0 1,1 1-1,-1-1 1,1 0-1,-1 1 1,1-1-1,-1 0 0,1 0 1,-1 0-1,1 1 1,0-1-1,-1 0 1,1 0-1,-1 0 1,1 0-1,0 0 1,-1 0-1,1 0 1,-1 0-1,1 0 1,0-1-1,-1 1 1,1 0-1,-1 0 1,1 0-1,-1-1 1,1 1-1,-1 0 0,1-1 1,-1 1-1,1 0 1,-1-1-1,1 1 1,-1-1-1,1 1-5,37-26 134,-35 24-119,181-145 149,-182 146-165,0-1 0,0 1-1,1 0 1,-1 0 0,0 0 0,1 1 0,-1-1 0,1 0 0,-1 1 0,1 0-1,1-1 2,-4 1 0,1 0 0,-1 0 0,1 0 0,0 0-1,-1 0 1,1 0 0,-1 0 0,1 0 0,-1 0 0,1 0-1,-1 0 1,1 0 0,-1 0 0,1 1 0,-1-1-1,1 0 1,-1 0 0,1 1 0,-1-1 0,0 0-1,1 1 1,-1-1 0,1 0 0,-1 1 0,0-1-1,1 0 1,-1 1 0,0-1 0,0 1 0,1-1-1,-1 1 1,0-1 0,0 1 0,1-1 0,-1 1-1,0-1 1,0 1 0,0-1 0,0 1 0,0-1-1,0 1 1,0-1 0,0 1 0,0-1 0,0 1-1,0-1 1,0 1 0,0-1 0,-1 1 0,1-1 0,0 1-1,0-1 1,-1 1 0,1-1 1,0 1 1,0 0-1,-1-1 0,1 1 1,0-1-1,0 1 1,0 0-1,-1-1 0,1 1 1,0-1-1,0 1 0,0 0 1,0-1-1,0 1 0,0 0 1,0-1-1,1 1 0,-1-1 1,0 1-1,0 0 0,0-1 1,1 1-1,-1-1 0,0 1 1,1 0-2,18 5 39,-13-5-37,-1-1 0,0 1 0,1-1 0,-1 0 0,1-1 0,-1 1 0,0-1 0,1 0 0,-1 0 0,2-1-2,4-1 3,-5 1-1,0 0 0,0 0 0,0-1 0,-1 0 0,1 0 0,-1 0 0,0-1 0,0 0 0,0 0 0,0 0 0,-1-1 0,2-1-2,-5 5 0,-2 3 12,0 0 0,1 0 0,-1 0 0,1 0-1,-1 0 1,1 0 0,0 0 0,-1 0 0,1 0 0,0 0 0,0 0-1,1 0 1,-1 0 0,0 0 0,1 0 0,-1 0 0,1 0 0,-1 0-1,1 0 1,0 0 0,0 0 0,0 0 0,0 0 0,0-1 0,1 1-1,-1 0 1,1-1-12,81 43 87,-75-41-79,1 0 0,0-1 0,0 0 0,0-1 1,0 0-1,0 0 0,0-1 0,0 0 0,0-1 0,0 0 0,0 0 0,0-1 1,1 0-9,4-1 15,-6 2 0,0-1-1,0 0 1,0 0 0,0 0-1,0-1 1,-1-1 0,8-3-15,-14 6 4,1 0 0,0 0 0,-1 0 0,0 0 0,1 0 0,-1-1 1,0 1-1,1 0 0,-1-1 0,0 1 0,0-1 0,0 0 1,0 1-1,-1-1 0,1 0 0,0 1 0,-1-1 0,1 0 0,-1 0 1,1 0-1,-1 1 0,0-1 0,0 0 0,0 0 0,0 0 1,0 0-1,0 0 0,-1 1 0,1-1 0,0 0 0,-1 0 1,0 1-1,1-1 0,-1 0 0,0 0 0,0 1 0,0-1-4,1 1 1,-1 0 0,1 0 0,-1 0 0,0 0 1,1 1-1,-1-1 0,0 0 0,1 0 0,-1 0 0,0 1 0,0-1 0,0 0 0,0 1 0,1-1 0,-1 0 0,0 1 0,0 0 0,0-1 0,0 1 0,0-1 0,-1 1 0,1 0 0,0 0 0,0 0 0,0 0 0,0 0 0,0 0 0,0 0 0,0 0 1,0 0-1,0 0 0,-1 0 0,1 1 0,0-1 0,0 0 0,0 1 0,0-1 0,0 1 0,0-1 0,1 1 0,-1 0 0,0-1 0,0 1 0,0 0 0,0-1 0,0 2-1,-2 0 6,0 1-1,1-1 0,-1 1 1,1 0-1,0 0 0,-1 0 1,1 0-1,0 0 0,1 0 1,-1 1-1,1-1 0,-1 1 1,1-1-1,0 1-5,1 2 45,0-1-1,1 1 1,0-1 0,0 1-1,0-1 1,0 0 0,1 0-1,0 1 1,0-1-1,0 0 1,1 0 0,0-1-1,0 1 1,0-1 0,0 1-1,1-1 1,0 0 0,-1 0-1,2 0 1,-1-1 0,0 1-1,1-1 1,4 2-45,-2 0-191,1 0 0,0-1 0,0 0-1,0-1 1,1 1 0,-1-2 0,1 1 0,7 0 191,-11-2-695,0 0 1,0-1-1,0 0 1,0 0-1,0 0 0,1-1 1,-1 1-1,0-1 1,0-1 694,16-7-5708</inkml:trace>
  <inkml:trace contextRef="#ctx0" brushRef="#br0" timeOffset="-155499.45">28961 4908 14371,'-20'-31'3953,"-3"-3"1376,11 7-4121,9 10-271,14 14-257,17 10-296,11 6-312,12 10 96,4 2 104,3 1-232,-11-2 312,1-3-5737,-4-9 1624</inkml:trace>
  <inkml:trace contextRef="#ctx0" brushRef="#br0" timeOffset="-155154.57">29606 4655 10194,'-3'-7'993,"1"1"0,-1-1 0,0 1 0,0 0 1,-1 0-1,0 0 0,0 1 0,0-1 0,-1 1 0,-2-3-993,5 7 184,0-1 1,0 1-1,0 0 0,0 0 1,0 0-1,0 0 1,0 0-1,-1 0 0,1 1 1,0-1-1,0 1 0,-1-1 1,1 1-1,0 0 1,0 0-1,-1 0 0,1 0 1,0 0-1,-1 1 1,1-1-1,0 1 0,0-1 1,0 1-1,-1 0 1,1 0-1,0 0 0,0 0 1,0 0-1,0 1 0,0-1 1,1 0-1,-1 1 1,-1 1-185,-2 1 223,1 1 0,-1 1 0,1-1 0,0 1 0,0-1 0,0 1 0,1 0 0,0 1 0,0-1 0,1 0 0,0 1 0,0 0 1,-1 5-224,-3 18 569,1 1 0,1 16-569,2-30 204,-50 564 2014,51-570-2209,-3 27 33,2 1-1,1 4-41,2-33-5,-1 1-1,1-1 0,1 0 1,0 0-1,0 0 0,1 0 1,0 0-1,1 0 0,0-1 1,2 2 5,1-2 138,-2-11-601,-2-17-5434,-1 0 1258</inkml:trace>
  <inkml:trace contextRef="#ctx0" brushRef="#br0" timeOffset="-154513.06">29156 5237 12099,'13'-10'10614,"8"16"-7532,-11-3-3597,87 26 1256,-42-15-127,27 13-614,-68-23 23,-1 2 1,0 0-1,-1 1 0,1 0 1,-1 0-1,-1 1 0,1 1 1,4 5-24,-9-6 7,1 0 1,-1 1 0,-1-1-1,0 2 1,0-1-1,0 1 1,-1-1 0,-1 2-1,0-1 1,0 0 0,-1 1-1,0 0 1,-1-1-1,1 12-7,-3-22 3,0 0 0,0 0 0,0 0 0,0 0 0,0 0 0,0 0 0,0-1 0,-1 1 0,1 0 0,0 0 0,0 0 0,0 0 0,0 0 0,0 0 0,0 0 0,0 0 0,0 0 0,0 0 0,0 0 0,0 0 1,0 0-1,-1 0 0,1 0 0,0 0 0,0 0 0,0 0 0,0 0 0,0 0 0,0 0 0,0 0 0,0 0 0,0 0 0,0 0 0,0 0 0,0 1 0,-1-1 0,1 0 0,0 0 0,0 0 0,0 0 0,0 0 0,0 0 0,0 0 0,0 0 0,0 0 0,0 0 0,0 0 0,0 0 0,0 0 0,0 0 0,0 1 0,0-1 0,0 0 0,0 0 0,0 0 0,0 0 0,0 0 0,0 0 0,0 0 0,0 0 0,0 0 0,0 0-3,-7-10 118,-10-22-41,-3-14 3,20 44-67,-1 0 1,0 0-1,1 0 1,-1 0 0,1 0-1,-1 0 1,1 1-1,0-1 1,0 0-1,0 0 1,0 0-1,0 0 1,1 0-1,-1 0 1,1 0 0,-1 0-1,1 0 1,-1 0-1,1 0 1,0 0-1,0 1 1,0-1-1,1-1-13,0 1 17,1 0 1,-1-1-1,1 1 0,-1 0 0,1 1 0,0-1 0,0 0 1,0 1-1,0-1 0,0 1 0,1 0 0,-1 0 0,0 0-17,11-1 32,-1-1 0,1 2 1,0-1-1,0 2 0,7 1-32,56 6 51,-46-3-22,1-2-1,21-1-28,-44-1 12,0-1 0,0 0 1,-1 0-1,1-1 0,-1 0 0,1 0 1,-1-1-1,0-1 0,1 1 0,-2-1 0,6-4-12,-13 8 2,0 0 0,1 0-1,-1 0 1,0 0-1,0 0 1,1 0 0,-1 0-1,0 0 1,0 0-1,0 0 1,0 0 0,1-1-1,-1 1 1,0 0-1,0 0 1,0 0 0,0 0-1,1 0 1,-1-1-1,0 1 1,0 0 0,0 0-1,0 0 1,0-1-1,0 1 1,0 0 0,0 0-1,1 0 1,-1-1-1,0 1 1,0 0 0,0 0-1,0 0 1,0-1-1,0 1 1,0 0 0,0 0-1,0 0 1,-1-1-1,1 1 1,0 0 0,0 0-1,0-1 1,0 1-1,0 0 1,0 0 0,0 0-1,0 0 1,0-1-1,-1 1 1,1 0 0,0 0-1,0 0 1,0 0-1,0 0 1,-1-1 0,1 1-1,0 0-1,-20-5 53,-23 4 8,36 3-34,0 0 0,0 1 0,0-1 0,1 2 0,-1-1 0,1 1 0,-1 0 0,1 0 0,0 1 0,1-1 0,-1 1 0,1 1-1,0-1 1,0 1 0,1 0 0,-1 0 0,1 0 0,1 0 0,-3 6-27,4-7 29,0-1 1,0 1-1,0-1 0,1 1 0,-1 0 0,1 0 1,0-1-1,1 1 0,-1 0 0,1 0 0,0 0 1,0 0-1,1 0 0,-1 0 0,1 0 0,0 0 1,1-1-1,-1 1 0,1 0 0,0-1 0,0 1 1,0-1-1,1 0 0,-1 1 0,1-1 0,0 0 1,0-1-1,1 1 0,1 1-29,1 0 17,1 0 0,0-1 0,0 0 0,0-1 0,1 1-1,-1-1 1,1-1 0,0 1 0,0-1 0,0-1 0,0 1 0,0-2 0,0 1 0,0-1 0,0 0 0,0 0-1,0-1 1,0 0 0,0-1 0,0 0 0,2 0-17,15-6 33,0 0 1,0-1-1,-1-1 0,0-1 1,22-15-34,-35 19 17,1-1 1,-1 0 0,-1-1 0,1 0 0,-2-1 0,8-7-18,-14 13 4,0 1 0,-1-1 0,1 1 0,0-1 0,-1 0 0,0 0 0,0 0 0,0 0 0,-1-1 0,1 1 0,-1 0 0,0-1 0,0 1 0,-1-1-1,1 1 1,-1-1 0,0 1 0,0-1 0,0 0 0,-1 1 0,0-2-4,0 4 0,1 0 0,-1 0-1,0 1 1,1-1 0,-1 0 0,0 1-1,0-1 1,-1 1 0,1-1 0,0 1-1,0-1 1,-1 1 0,1 0 0,-1 0-1,1 0 1,-1 0 0,1 0 0,-1 0-1,0 0 1,0 0 0,1 0 0,-1 1-1,0-1 1,0 1 0,0-1-1,1 1 1,-1 0 0,0 0 0,0 0-1,0 0 1,0 0 0,62 38-124,39 35 114,-87-64 9,-1 1 0,-1 0 0,0 1 1,0 0-1,-1 1 0,0 0 0,-1 0 0,1 3 1,-8-13 2,0 0-1,0 0 1,0 0 0,0 0 0,0 0-1,-1 0 1,1 0 0,-1 0-1,1 1 1,-1-1 0,0 0 0,0 0-1,0 0 1,0 0 0,0 1 0,0-1-1,-1 0 1,1 0 0,-1 0 0,1 0-1,-1 0 1,0 0 0,0 0-1,0 0 1,0 0 0,0 0 0,0 0-1,0-1 1,-1 1 0,1 0 0,-1-1-1,1 1 1,-1-1 0,0 0 0,0 1-1,1-1 1,-1 0 0,0 0-1,0 0 1,0 0 0,0-1 0,0 1-1,0 0 1,-2 0-2,-12 3-11,1-1-1,-1-1 1,1 0-1,-1 0 1,-11-2 11,27 0 0,-124-2-723,41-6-3954,6-3 558</inkml:trace>
  <inkml:trace contextRef="#ctx0" brushRef="#br0" timeOffset="-153979.07">30331 4469 12595,'44'47'6152,"-37"-39"-5908,-1-1 1,0 1 0,0 0-1,-1 1 1,0-1-1,0 1 1,-1 0 0,0 0-1,2 10-244,22 92 919,-21-81-492,28 144 3670,8 142-4097,-6 178 3042,-34-433-2884,-3 0 0,-5 29-158,2-63 222,0 0 0,-2 0 0,-1 0 0,-2 0 0,0-1 0,-8 16-222,11-34 104,0 1-1,0-1 0,0 0 0,-1 0 0,0-1 1,0 0-1,-1 0 0,0 0 0,-2 1-103,4-5 51,1 1-1,-1-1 1,0 0-1,0 0 0,0 0 1,0-1-1,0 0 1,-1 0-1,1 0 1,-1 0-1,1-1 1,-1 0-1,0 0 1,1-1-1,-7 0-50,11 0-95,0 0-1,0-1 1,0 1 0,0-1-1,1 1 1,-1-1 0,0 0-1,0 1 1,0-1 0,0 0 0,1 0-1,-1 0 1,0 1 0,1-1-1,-1 0 1,1 0 0,-1 0-1,1 0 1,-1 0 0,1 0-1,0 0 1,-1 0 0,1 0-1,0 0 1,0 0 0,0 0 0,0-1-1,0 1 1,0 0 0,0 0-1,0 0 1,0 0 0,0 0-1,1 0 1,-1 0 0,0 0-1,1-1 96,-1-13-2662,-2 3-2071</inkml:trace>
  <inkml:trace contextRef="#ctx0" brushRef="#br0" timeOffset="-147065.33">25013 4177 1864,'-2'14'10959,"2"-13"-10633,0-1 0,-1 1 0,1-1 0,0 1 0,0 0 1,-1-1-1,1 1 0,0-1 0,-1 1 0,1-1 0,-1 1 0,1-1 0,-1 1 0,1-1 1,-1 1-1,1-1 0,-1 0 0,1 1 0,-1-1 0,1 0 0,-1 1 0,0-1 0,1 0 1,-1 0-1,1 0 0,-1 0 0,0 0 0,1 1 0,-1-1 0,0 0-326,1 0 315,0 0-56,0 0-77,0 0-36,0 0-44,0 0-23,0 0-19,0 0-5,-2 6 788,1-4-4556,-2 0 911</inkml:trace>
  <inkml:trace contextRef="#ctx0" brushRef="#br0" timeOffset="-145723.18">24939 4200 1384,'17'0'943,"-14"1"-636,0-1-1,0 0 1,1 0 0,-1 0-1,0 0 1,0-1 0,0 0-1,0 1 1,0-1-1,1 0 1,-1 0 0,1-1-307,-4 2 80,1 0 4814,-9 6 3399,8-5-8261,0-1 0,0 0 1,0 0-1,-1 1 1,1-1-1,0 0 1,0 1-1,0-1 0,0 0 1,0 0-1,0 1 1,0-1-1,0 0 1,0 1-1,0-1 0,0 0 1,0 1-1,0-1 1,0 0-1,0 1 1,0-1-1,1 0 0,-1 0 1,0 1-1,0-1 1,0 0-1,0 1 1,1-1-1,-1 0 0,0 0 1,0 0-1,0 1 1,1-1-1,-1 0 1,0 0-1,0 0 0,1 1 1,-1-1-1,0 0 1,0 0-1,1 0 1,-1 0-1,0 0 0,1 0-32,23 4 1812,-24-4-1813,-15 2 96,-42 3-16,57-5-64,0 0-6,-13 3 56,16-3-42,24 1-62,-20 2 88,-16 4 157,8-5-715,1-1-3735,-1 1 531</inkml:trace>
  <inkml:trace contextRef="#ctx0" brushRef="#br0" timeOffset="-143545.33">4601 7024 8874,'27'-55'3214,"-24"36"1396,-3 32-121,5 16-3595,2 0 1,6 19-895,1-1 520,-11-32-381,1-1-1,1 0 1,0-1 0,1 1 0,0-1 0,1 0 0,1 0-1,0-1 1,4 4-139,-12-15 21,1-1 0,0 0 1,-1 1-1,1-1 0,0 0 0,-1 0 0,1 1 0,0-1 0,-1 0 0,1 0 0,0 0 0,-1 0 1,1 0-1,0 0 0,-1 0 0,1 0 0,0 0 0,-1-1 0,1 1 0,0 0 0,-1 0 0,1-1 1,-1 1-1,1 0 0,0 0 0,-1-1 0,1 1 0,-1-1 0,1 1 0,-1-1 0,1 1 0,-1-1 1,1 1-1,-1-1 0,0 1 0,1-1 0,-1 1 0,0-1 0,1 0 0,-1 1 0,0-1 0,0 0 1,0 1-1,1-1 0,-1 0 0,0 1 0,0-1-21,12-37 676,-11 36-630,6-24 75,0 0 1,2 1-1,1 0 0,2 0 1,0 1-1,1 0 1,1 1-1,16-19-121,-28 40 6,-1 0 0,0 1 0,1-1-1,-1 0 1,1 1 0,0-1 0,-1 1 0,1 0 0,0-1 0,0 1 0,0 0 0,0 0 0,0 0 0,0 1-1,0-1 1,0 0 0,1 1 0,-1-1 0,0 1 0,0 0 0,0 0 0,1 0 0,-1 0 0,0 0-1,2 0-5,-2 1 5,1 1 0,-1-1-1,0 1 1,1-1 0,-1 1-1,0 0 1,0 0-1,0 0 1,0 0 0,-1 0-1,1 0 1,0 0 0,-1 0-1,0 1 1,1-1-1,-1 1 1,0-1 0,0 1-1,0 0 1,0 1-5,15 46 98,3 0 0,2-2 1,5 4-99,-25-47 78,1 0 0,-1 0 0,0 0 0,0 0 0,-1 0 0,1 0 0,-1 0 0,-1 5-78,6 35 82,-4-43-74,1 0 0,0 0 0,0 0 0,0 0 0,0 0 0,0 0 0,0 0 0,0-1 0,1 1 0,-1-1 0,0 0 0,1 0 0,-1 0 0,1 0-1,0 0 1,2 0-8,5 3 16,-1 0-10,0-1 0,1-1 0,-1 1-1,1-1 1,-1-1 0,1 0 0,0 0 0,-1-1-1,1 0 1,0-1 0,-1 0 0,1-1 0,-1 0-1,5-1-4,7-4 14,0-1 0,0-1 1,-1 0-1,-1-2 0,0 0 1,0-1-1,-1-1 0,0-1 1,-1 0-1,-1-1 0,0-1 1,-2-1-1,1 0 0,0-3-15,-13 17 5,0 1-1,-1-1 1,1 0-1,-1 0 1,1 0-1,-1 1 1,0-1-1,0 0 1,0 0-1,-1-1 1,1 1-1,-1 0 1,1 0-1,-1 0 1,0 0-1,0 0 1,-1 0-1,1-1 1,0 1-1,-1 0 1,0 0-1,0 0 1,0 0 0,0 0-1,0 0 1,-1 1-1,0-1 1,1 0-1,-1 1 1,0-1-1,-2-1-4,1 1 1,0 1 0,0 0 0,0 0 0,0 0 1,-1 1-1,1-1 0,-1 1 0,1 0 0,-1 0 0,0 0 0,1 0 0,-1 1 0,0-1 0,0 1 0,1 0 0,-1 0 1,0 0-1,0 1 0,1-1 0,-1 1 0,0 0 0,1 0 0,-1 0 0,1 1 0,-1-1 0,0 2-1,0-2-3,0 1 0,0 0 0,1 0 0,-1 0 0,1 1 0,-1-1 0,1 1 0,0 0-1,0 0 1,0 0 0,1 0 0,-1 0 0,1 1 0,-1-1 0,1 1 0,0 0 0,1 0 0,-1-1 0,-1 5 3,2-3 1,1 1 1,-1-1 0,1 1 0,0 0 0,0-1 0,0 1-1,1-1 1,0 1 0,0-1 0,0 1 0,1-1 0,0 1 0,1 1-2,3 6 8,0 0 0,1-1 0,1 0 1,0 0-1,0-1 0,1 0 0,1 0 1,0-1-1,0-1 0,1 1 0,2 0-8,-2-3 77,0-1 0,1 0 0,-1 0 0,1-1 0,0 0 0,0-1 0,1-1 0,-1 0-1,1-1 1,0 0 0,3 0-77,-8-2-70,-1 0 0,1 0 0,-1-1 0,1 0 0,-1 0 0,1-1 0,-1 0 0,0 0 0,0-1 0,0 0 0,2-1 70,-3 1-451,-1-1-1,0 1 0,0-1 0,0 0 0,0 0 1,-1-1-1,1 1 0,-1-1 0,1-2 452,20-35-4099</inkml:trace>
  <inkml:trace contextRef="#ctx0" brushRef="#br0" timeOffset="-143219.08">5767 6389 11226,'-28'-22'4240,"9"10"3248,19 14-7305,0 0 0,0 0 0,0 0-1,0 0 1,1 0 0,-1-1 0,0 1 0,1 0-1,0 0 1,-1 0 0,1 0 0,0 0 0,0-1-1,0 1 1,0 0-183,49 126 2527,6 38-2527,-41-111 223,-2 0 1,-2 1-1,-3 0 1,0 28-224,-7-57 46,5 215 1081,-7-229-815,1-13-422,0 0-1,0-1 1,0 1 0,0 0 0,0 0-1,0 0 1,0 0 0,0 0-1,-1 0 1,1 0 0,0 0-1,0 0 1,0 0 0,0 0-1,0 0 1,0 0 0,0 0-1,0-1 1,0 1 0,0 0 0,0 0-1,0 0 1,-1 0 0,1 0-1,0 0 1,0 0 0,0 0-1,0 0 1,0 0 0,0 0-1,0 0 1,0 0 0,0 0-1,0 0 1,-1 0 0,1 0 0,0 0-1,0 0 1,0 1 0,0-1-1,0 0 1,0 0 0,0 0-1,0 0 1,0 0 0,0 0-1,0 0 111,-4-13-3964</inkml:trace>
  <inkml:trace contextRef="#ctx0" brushRef="#br0" timeOffset="-142841.16">5693 6940 10906,'-19'-27'3753,"10"2"912,-9 4-2937,19 6-367,9 7-409,10 4-368,11 5-408,16 1-144,7-5-16,14 4 736,0 1-328,0-7 257,-14 8-5514,-11 0 1592</inkml:trace>
  <inkml:trace contextRef="#ctx0" brushRef="#br0" timeOffset="-142840.16">6137 6473 4785,'-6'-26'7989,"6"23"-7338,0 0 0,-1 0 0,1 0 0,0 0 0,0 0-1,1 0 1,-1 0 0,1 0 0,-1 0 0,1 0 0,1-2-651,-2 5 55,0 0 1,0-1 0,1 1-1,-1 0 1,0 0-1,0-1 1,1 1 0,-1 0-1,0 0 1,1 0 0,-1-1-1,0 1 1,0 0 0,1 0-1,-1 0 1,0 0 0,1 0-1,-1 0 1,0 0-1,1 0 1,-1 0 0,0 0-1,1 0 1,-1 0 0,0 0-1,1 0 1,-1 0 0,0 0-1,1 0 1,-1 0 0,0 0-1,1 0 1,-1 0 0,0 1-1,1-1 1,-1 0-1,0 0 1,0 0 0,1 1-1,-1-1 1,0 0 0,0 0-1,1 1 1,-1-1 0,0 0-1,0 0 1,0 1 0,1-1-1,-1 0 1,0 1-1,0-1 1,0 0 0,0 1-1,0-1 1,0 0 0,0 1-1,0-1-55,11 23 1175,0 9-538,-1 0 0,-2 1 0,-1 1 0,-2-1 0,-1 1 0,-2 3-637,0 70 958,-6 30-958,0 35 210,4-155-155,0-1-1,1 1 1,1 0-1,1 0 1,0-1-1,2 1 1,-1-1-1,7 12-54,-2-15-1020,-3-11-3342,-4-10-102</inkml:trace>
  <inkml:trace contextRef="#ctx0" brushRef="#br0" timeOffset="-142466.75">6177 6962 8618,'-16'-26'4089,"-4"2"184,5 8-2033,3 6-776,9 6-631,11 7-305,6 6-352,17 2-112,6 2 568,12 2 1464,-1 1-6537,12 1 3265</inkml:trace>
  <inkml:trace contextRef="#ctx0" brushRef="#br0" timeOffset="-142089.02">6823 6957 6569,'-6'-3'1539,"0"-1"0,0 1-1,-1 1 1,1-1 0,-1 1-1,-3-1-1538,-42-2 5927,40 6-5321,-1 0 0,1 1-1,0 0 1,0 1-1,0 0 1,1 1-1,-1 1 1,0 0-606,2-1 109,0 1 0,1 0 1,-1 1-1,1-1 0,0 2 1,1-1-1,-1 1 0,1 1 1,1 0-1,-1 0 0,2 0 1,-1 1-1,1 0 0,0 0 1,1 0-1,0 1 0,0 0 1,-1 7-110,4-11 33,0-1 1,1 1 0,0 0 0,1 0-1,-1 0 1,1 0 0,0 0-1,1 0 1,-1 0 0,1 0-1,0 0 1,1-1 0,-1 1-1,1 0 1,0-1 0,1 1 0,1 2-34,-2-5 13,1 1-1,0-1 1,0 0 0,0 0 0,0-1 0,0 1 0,1-1 0,-1 1 0,1-1 0,-1 0 0,1 0 0,0-1 0,0 1 0,0-1 0,0 0 0,0 0 0,0 0 0,0 0 0,1-1 0,-1 0 0,0 0 0,0 0 0,0 0 0,4-1-13,7-1 33,1-1 0,-1-1 0,0 0 0,0-1 0,0 0 0,0-1 0,-1-1-1,7-4-32,-15 7 17,0 0 0,0 0-1,0-1 1,0 0 0,-1 0-1,0 0 1,0 0 0,0-1-1,1-2-16,-4 5 11,0 0-1,-1-1 0,1 1 1,-1 0-1,1-1 1,-1 1-1,0-1 0,-1 1 1,1-1-1,0 0 0,-1 1 1,0-1-1,0 0 1,0 1-1,0-1 0,-1 0 1,1 1-1,-2-2-10,1 0 13,-1 1 0,-1 0 1,1 0-1,-1 0 0,1 1 0,-1-1 0,0 0 1,-1 1-1,1 0 0,0 0 0,-1 0 0,0 0 1,0 1-1,0-1 0,0 1 0,0 0 0,0 0 0,0 0 1,-1 1-1,1 0 0,-1-1 0,1 2 0,-1-1-13,-1-1-78,-1 1-1,1-1 1,-1 2-1,1-1 1,-1 1-1,1 0 1,-1 0-1,1 0 0,-1 1 1,1 0-1,-1 1 1,1-1-1,0 1 1,0 0-1,0 1 1,-1 0 78,7-3-203,-1 0 1,1 1 0,-1-1 0,1 0 0,-1 0 0,1 1 0,-1-1 0,1 0 0,0 1 0,-1-1 0,1 1 0,-1-1 0,1 0 0,0 1 0,0-1 0,-1 1 0,1-1 0,0 1 0,0-1-1,-1 1 1,1-1 0,0 1 0,0-1 0,0 1 0,0-1 0,0 1 0,0 0 0,0-1 0,0 1 0,0-1 0,0 1 0,0-1 0,0 1 0,1-1 0,-1 1 0,0-1 0,0 1-1,0-1 1,1 1 0,-1-1 0,0 1 0,0-1 0,1 0 0,-1 1 0,1-1 0,-1 1 0,0-1 0,1 0 0,-1 1 0,1-1 0,-1 0 0,1 1 0,-1-1 0,1 0 0,0 0 202,19 7-7493</inkml:trace>
  <inkml:trace contextRef="#ctx0" brushRef="#br0" timeOffset="-142088.02">6901 6946 9338,'5'-18'3764,"-4"15"-2795,0-1 1,0 1-1,0 0 1,0 0 0,1 0-1,-1-1 1,1 2-1,0-1 1,0-2-970,-1 5 124,0-1 1,0 1 0,0 0-1,0-1 1,0 1-1,0 0 1,0-1-1,-1 1 1,1 0-1,0 0 1,0 0-1,0 0 1,0 0-1,0 0 1,0 0-1,0 0 1,0 0-1,0 0 1,0 1 0,0-1-1,0 0 1,0 1-1,0-1 1,0 0-1,-1 1 1,1-1-1,0 1 1,0 0-1,0-1 1,-1 1-1,1 0 1,0-1-1,-1 1 1,1 0-1,-1 0 1,1 0-125,11 12 207,-1-1 0,-1 2 1,0 0-1,-1 0 0,0 0 0,-1 1 1,-1 0-1,2 6-207,-1-2 110,1-1 0,1 0-1,0-1 1,1 0 0,5 5-110,-13-20 32,-1 1-1,0 0 0,1-1 1,-1 0-1,1 1 1,-1-1-1,1 0 0,0-1 1,0 1-1,1 0-31,-2-1-381,0-1-1,0 1 1,0-1-1,0 0 1,0 1-1,0-1 1,0 0-1,0 0 1,0 0-1,0-1 1,0 1 0,1-1 381,27-7-3875</inkml:trace>
  <inkml:trace contextRef="#ctx0" brushRef="#br0" timeOffset="-141752.65">7377 6920 7954,'-1'-1'444,"1"-1"1,-1 1 0,0 0-1,0-1 1,0 1 0,0 0 0,0-1-1,0 1 1,0 0 0,0 0-1,0 0 1,-1 0 0,1 0-1,0 0 1,-1 0 0,1 1-1,0-1 1,-1 0 0,1 1-1,-1-1 1,1 1 0,-1-1 0,0 1-1,0 0-444,0 0 307,-1 1 0,1 0 1,-1 0-1,1 0 0,-1 0 0,1 0 0,0 0 0,0 0 0,0 1 0,-1-1 1,1 1-1,1 0 0,-1 0 0,0 0 0,-1 1-307,-23 28 802,2 2 1,1 0-1,1 1 1,2 2-1,2 0 0,-8 21-802,1-2 321,-3-2 0,-14 19-321,-25 19 396,67-90-397,-1-1 0,1 1 0,-1-1-1,1 1 1,-1 0 0,1-1 0,-1 1 0,1-1 0,-1 1 0,1 0 0,0-1-1,0 1 1,-1 0 0,1-1 0,0 1 0,0 0 0,0 0 0,-1-1 0,1 1 0,0 0-1,0 0 1,0-1 0,1 1 0,-1 0 0,0 0 0,0-1 0,0 1 0,0 0-1,1-1 1,-1 1 0,0 0 0,1-1 0,-1 1 0,0 0 0,1-1 0,-1 1-1,1 0 1,-1-1 0,1 1 0,-1-1 0,1 1 0,0-1 0,-1 0 0,1 1 0,0-1 1,2 1-503,0 0 0,0-1 0,0 1 0,0-1 0,0 0 0,0 0 0,0 0 0,0 0 0,0-1 0,2 0 503,27-6-4417</inkml:trace>
  <inkml:trace contextRef="#ctx0" brushRef="#br0" timeOffset="-141316.11">7473 7160 4521,'-10'1'17214,"20"-5"-13788,9 1-4430,3-1 1148,1-1 0,-1-1 0,0-1 0,0-1-1,-1-1 1,20-11-144,-27 12 116,-1 1-1,0-2 0,-1 0 0,1 0 1,-2-1-1,0-1 0,0 1 0,-1-2 1,0 0-1,-1 0 0,5-8-115,-13 18 49,0 1-1,0-1 0,0 1 1,0-1-1,-1 1 1,1-1-1,-1 1 0,1-1 1,-1 0-1,1 0 1,-1 1-1,0-1 0,0 0 1,0 1-1,0-1 1,0 0-1,0 0 0,0 1 1,0-1-1,-1 0 1,1 0-1,-1 1 0,0-1 1,1 1-1,-1-1 1,0 0-49,-1 0 42,0 0 1,0 0 0,-1 0 0,1 0 0,0 1-1,-1-1 1,1 1 0,-1-1 0,1 1 0,-1 0 0,0 0-1,0 0 1,1 1 0,-4-2-43,-7 0 62,0 1-1,0 0 1,0 0-1,-1 1 1,1 1-1,-9 1-61,13 0 20,0-1 0,0 1-1,1 1 1,-1 0 0,0 0-1,1 1 1,0-1 0,0 2-1,0-1 1,1 1 0,0 1-1,-1-1 1,2 1-1,-6 5-19,9-6 15,-1-1-1,1 1 0,0 0 0,0 0 1,1 0-1,-1 1 0,1-1 0,0 0 1,1 1-1,-1 0 0,1-1 0,0 1 1,0 0-1,1-1 0,0 1 0,0 0 1,0 0-1,1-1 0,0 1 0,0 0 1,0-1-1,1 1 0,1 3-14,2 3 17,0 0 0,1-1 1,0 0-1,1 0 0,0-1 0,1 0 0,0 0 0,0 0 0,1-1 0,0-1 0,1 1 1,0-1-1,0-1 0,1 0 0,0-1 0,0 0 0,0 0 0,1-1 0,0-1 0,0 0 0,0 0 1,1-1-1,-1-1 0,1 0 0,-1-1 0,1 0 0,0-1 0,-1-1 0,11-1-17,-21 2 7,0 0 0,0 0 0,0-1 0,0 1 0,0-1 0,0 1 0,0-1 0,0 0 0,-1 0 0,1 0 0,0 0 0,0 0 0,-1 0 0,1 0 0,-1 0 0,1-1 0,-1 1 0,0-1 0,1 1 0,-1-1 0,0 1 0,0-1 1,0 0-1,0 0 0,0 1 0,-1-1 0,1 0 0,0 0 0,-1 0 0,1 0 0,-1 0 0,0 0 0,0 0 0,0 0 0,0 0 0,0 0-7,-2-9 33,0 0 0,0 1 1,-1 0-1,-1-1 0,0 1 1,-3-6-34,-11-29 51,17 42-51,1 1 0,-1 0 0,0-1 0,1 1 0,-1 0 0,1-1 0,0 1 0,0-1 0,0 1 0,0-1 0,0 1 0,0-1-1,1 1 1,-1-1 0,1 1 0,0 0 0,-1-1 0,1 1 0,0 0 0,1 0 0,-1-1 0,0 1 0,1 0 0,-1 0 0,1 0 0,-1 1-1,1-1 1,0 0 0,0 1 0,0-1 0,0 1 0,0-1 0,0 1 0,1 0 0,4-2 50,0 1 1,0 1-1,0-1 1,1 1-1,-1 1 0,0-1 1,1 1-1,-1 0 1,1 1-1,-1 0 1,1 0-51,70 16-5048,-43-8 1270</inkml:trace>
  <inkml:trace contextRef="#ctx0" brushRef="#br0" timeOffset="-140468.63">8903 6473 5025,'-3'-25'3132,"2"9"-1282,0 0 1,-2 1 0,0 0 0,0-1 0,-2 1 0,0 0 0,-1-1-1851,6 15 68,-1 1 0,1-1 0,0 0 1,0 1-1,-1-1 0,1 1 1,0-1-1,-1 1 0,1-1 1,0 1-1,-1 0 0,1-1 1,-1 1-1,1-1 0,-1 1 1,1 0-1,-1-1 0,1 1 1,-1 0-1,1 0 0,-1-1 1,1 1-1,-1 0 0,1 0 0,-1 0 1,0 0-1,1 0 0,-1 0 1,1 0-1,-1 0 0,0 0 1,1 0-1,-1 0 0,1 0 1,-1 0-1,1 0 0,-1 0 1,1 1-1,-1-1 0,0 0 1,1 0-1,-1 1 0,1-1 1,-1 0-1,1 1 0,0-1 0,-1 1 1,1-1-1,-1 0 0,1 1 1,0-1-1,-1 1 0,1-1 1,0 1-1,-1-1 0,1 1 1,0 0-69,-20 34 1000,19-32-912,-14 35 143,2 2 0,1 0 1,2 0-1,2 1 0,2 0 0,1 0 0,3 1 1,1-1-1,2 1 0,2-1 0,7 36-231,-7-61 30,0 0 0,1 0-1,1 0 1,1-1 0,0 1 0,1-1 0,1-1-1,0 1 1,1-2 0,1 1 0,0-1-1,0 0 1,8 6-30,-11-13 18,0 0 0,0-1 0,0 0-1,0 0 1,1-1 0,-1 1 0,1-2 0,0 1-1,1-1 1,-1 0 0,0-1 0,1 0 0,0 0-1,-1-1 1,1 0 0,0-1 0,0 0 0,0 0-1,-1-1 1,1 0 0,0 0 0,-1-1 0,1 0 0,-1-1-1,8-3-17,-8 3 25,0-1-1,-1 0 0,1-1 0,-1 1 0,1-2 1,-2 1-1,1-1 0,-1 0 0,1 0 1,-2-1-1,1 1 0,-1-1 0,2-3-24,-4 6 14,-1 0-1,0 0 0,1-1 1,-1 1-1,-1 0 0,1-1 1,-1 0-1,0 1 0,0-1 1,0 0-1,0 0 0,-1 1 1,0-1-1,0 0 0,0 0 0,-1 0 1,1 1-1,-1-1 0,0 0 1,-1 1-1,1-1 0,-1 1 1,0-1-1,-1-1-13,2 4 4,-1-1 0,-1 1 0,1-1-1,0 1 1,-1 0 0,1 0 0,-1 0 0,0 0-1,1 0 1,-1 0 0,0 1 0,0 0 0,0-1 0,0 1-1,0 0 1,-1 1 0,1-1 0,0 0 0,0 1-1,-1 0 1,1 0 0,0 0 0,-1 0 0,1 0 0,0 1-1,0-1 1,-2 1-4,-4 1-3,1 0 1,-1 0-1,1 1 0,0 0 1,0 0-1,0 1 0,0 0 1,1 0-1,0 1 0,-1 1 3,2-1-2,0 0 0,1 0-1,0 0 1,0 1 0,1 0 0,-1 0 0,1 0-1,1 1 1,-1 0 0,1-1 0,0 1-1,1 0 1,-1 0 0,1 1 0,1-1 0,-1 0-1,1 1 1,1-1 0,-1 1 0,1-1-1,1 0 1,-1 1 0,1-1 0,1 1 0,-1-1-1,1 0 1,0 0 0,1 0 0,0 0-1,0 0 1,0 0 0,1-1 0,0 1 0,0-1-1,1 0 1,0-1 0,0 1 0,0-1-1,0 0 1,1 0 0,0 0 0,3 1 2,5 2 68,1 0 1,0-1 0,0 0 0,1-1-1,-1-1 1,1 0 0,1-1-1,-1-1 1,0-1 0,1 0-1,3-1-67,4 0-204,0-1 1,0-2 0,1 0 0,2-2 202,50-16-4169,-45 6-12</inkml:trace>
  <inkml:trace contextRef="#ctx0" brushRef="#br0" timeOffset="-140063.34">10241 6960 10746,'3'4'8244,"0"15"-4543,2 36-2986,-2-26 416,26 159 676,-12-88-576,4 93-1231,-20-161 85,-1 1 1,-2-1-1,0 1 1,-3-1 0,0 0-1,-2 0 1,-2-1-1,-1 1-85,8-26 28,0 0-1,-1 1 0,0-1 0,0 0 0,-1 0 0,0 0 1,0-1-1,0 1 0,-3 1-27,4-4 18,1-1 0,-1 0 0,0 0 0,0 0 0,0 0 0,-1-1 0,1 1 1,0-1-1,0 0 0,-1 0 0,1 0 0,-1 0 0,1 0 0,-1-1 0,1 0 0,-1 0 0,0 0 0,1 0 1,-3-1-20,-12-2 126,1 0-1,0-2 1,0 0-1,0-1 0,1 0 1,0-2-1,0 0 1,0-1-1,1 0 0,1-1 1,-10-9-125,8 6-1644,1 0 0,1-2 0,-11-13 1644,-13-20-3935</inkml:trace>
  <inkml:trace contextRef="#ctx0" brushRef="#br0" timeOffset="-139699.7">9952 6906 8282,'-30'-42'4369,"13"6"232,11 7-1737,10 9-2176,6 6-39,6 8-489,14 9 184,5 4 1944,13 13-6545,2 4 3433</inkml:trace>
  <inkml:trace contextRef="#ctx0" brushRef="#br0" timeOffset="-139005.42">10452 7034 7450,'1'29'8990,"-1"-27"-8810,0-1-1,-1 0 1,1 1 0,0-1-1,-1 0 1,1 1 0,0-1-1,0 0 1,0 1 0,0-1-1,0 1 1,1-1-1,-1 0 1,0 1 0,1-1-1,-1 0 1,1 1 0,-1-1-1,1 0 1,-1 0 0,1 0-1,0 1 1,0-1 0,0 0-1,-1 0 1,1 0-1,0 0 1,0 0 0,0 0-1,1-1 1,-1 1 0,0 0-1,0 0 1,0-1 0,1 1-1,-1-1 1,0 1 0,1-1-1,-1 0 1,0 1-1,1-1 1,0 0-180,5 0 81,0 0-1,0 0 1,0-1-1,0 0 1,0 0-1,0-1 1,0 0-1,0 0 1,-1 0-1,1-1 1,-1 0-1,1 0 1,-1-1-1,0 0 1,0 0 0,4-4-81,-2 2 125,0-1 1,-1 0 0,0 0 0,0 0 0,0-1 0,-1 0-1,0-1 1,-1 1 0,1-1 0,-2 0 0,3-6-126,-6 13 54,-1 1 1,1-1-1,-1 0 1,1 1-1,-1-1 1,1 1-1,-1-1 1,0 0-1,0 1 1,0-1 0,0 0-1,0 1 1,0-1-1,-1 1 1,1-1-1,-1 0 1,1 1-1,-1-1 1,1 1-1,-1-1 1,0 1-1,1-1 1,-1 1-1,0 0 1,-1-2-55,0 2 58,-1-1 0,1 0 0,0 1 0,-1 0 0,1-1 0,-1 1 0,1 0-1,-1 0 1,0 0 0,1 1 0,-1-1 0,0 0 0,0 1 0,0 0-58,-5-1 74,0 1 0,0 0 0,0 1-1,0-1 1,0 1 0,0 1 0,1 0 0,-1 0-1,0 0 1,-3 3-74,5-2 28,1 0-1,0 0 0,0 1 1,0 0-1,0 0 0,1 0 0,-1 1 1,1-1-1,0 1 0,1 0 1,-1 0-1,1 0 0,0 1 1,0-1-1,1 1 0,-1 0 1,1 0-1,1 0 0,-1 0 0,1 0 1,0 0-1,0 0 0,1 0 1,0 0-1,0 1 0,0-1 1,1 0-1,1 5-27,-1-4 14,1 0-1,0 0 1,0-1-1,1 1 1,0 0-1,0-1 1,1 1 0,0-1-1,0 0 1,0 0-1,1-1 1,0 1 0,0-1-1,0 0 1,0 0-1,1-1 1,0 0 0,0 0-1,0 0 1,1-1-1,-1 1 1,1-2 0,0 1-1,5 1-13,1-2 19,0 0 1,1 0-1,-1-2 0,0 1 0,0-2 1,1 0-1,-1 0 0,0-1 0,0-1 0,0 0 1,-1-1-1,1 0 0,11-7-19,-17 9 14,0-1 0,-1 0 0,0-1-1,0 1 1,0-1 0,0 0 0,-1-1 0,1 1 0,-1-1-1,0 0 1,0-1 0,-1 1 0,0-1 0,0 0 0,0 0-1,0 0 1,-1 0 0,0-1 0,-1 1 0,1-1 0,-1 0-1,-1 0 1,1 0 0,-1 0 0,0 0 0,-1-6-14,-5-7 59,-6 17 55,10 4-109,0-1 0,0 1 0,0 0 1,0-1-1,0 1 0,0 0 0,0 0 0,0 0 0,0 0 1,1 0-1,-1 0 0,0 0 0,1 0 0,-1 0 1,1 1-1,-1-1 0,1 0 0,0 0 0,0 0 0,-1 1 1,1-1-1,0 0 0,0 0 0,0 0 0,0 2-5,0 4 3,1 0 1,0-1-1,0 1 0,0 0 0,1-1 0,0 1 0,0-1 0,1 0 0,0 1 0,1 0-3,-3-4 1,1 0 1,0 0 0,0 1 0,1-1 0,-1 0 0,1-1 0,0 1 0,-1 0 0,1-1 0,1 1 0,-1-1 0,0 0 0,0 0 0,1 0 0,-1-1-1,1 1 1,0-1 0,-1 0 0,1 0 0,0 0 0,1 0-2,6 0 9,-1 1-1,1-2 1,0 1 0,0-1-1,0-1 1,0 0-9,-2 0 10,-1-1 0,0 0 0,0 0 1,0-1-1,-1 0 0,1 0 0,-1-1 0,1 0 0,-1 0 0,0 0 0,-1-1 0,1 0 0,-1-1 1,0 1-1,0-1 0,-1 0 0,1-1 0,-1 0 0,-1 1 0,1-1 0,-1-1 0,-1 1 1,1-1-1,-1 1 0,-1-1 0,1-3-10,-3 18 0,0 0 1,0 0 0,0 0-1,1-1 1,0 1 0,1 0-1,-1-1 1,1 1-1,0-1 1,1 1 0,1 1-1,41 90-203,-41-90 128,-4-7 48,13 25-2775,-5 2-3526,-7-8-184</inkml:trace>
  <inkml:trace contextRef="#ctx0" brushRef="#br0" timeOffset="-138271.72">12210 7102 10514,'0'0'160,"0"2"6136,-10 2-3276,1-1-2699,0-1 1,1 1-1,0 1 1,-1 0-1,1 0 1,1 0 0,-1 1-1,-2 2-321,-2 1 496,1 0 0,-1-2 0,-1 1 1,-9 3-497,14-7 287,0 1 0,0-1 0,1 2 0,-1-1-1,1 1 1,-3 3-287,8-6 25,0-1 0,1 0 0,-1 1 0,1-1 0,-1 1 0,1 0 0,0-1 0,-1 1 0,1 0 0,0 0 0,0 0 0,0 0 0,1 0 0,-1 0 0,0 0 0,1 0 0,-1 0 0,1 0 0,0 0 0,-1 0 0,1 1 0,0-1 0,1 0 0,-1 0 0,0 0 0,0 0 0,1 0 0,0 1-25,0-2 3,0 1 0,0-1 0,0 1 0,0-1-1,0 1 1,0-1 0,1 0 0,-1 0 0,1 0 0,-1 0-1,1 0 1,-1 0 0,1 0 0,0 0 0,-1 0-1,1-1 1,0 1 0,0-1 0,-1 1 0,1-1-1,0 0 1,0 0 0,0 0 0,0 0 0,-1 0-1,1 0 1,0 0 0,0 0 0,0-1 0,0 1-1,-1-1 1,2 0-3,5-1 17,0 0 0,1-1 0,-2 0 0,1 0 0,0 0 0,4-4-17,2-3 27,-1-1-1,-1 1 0,0-2 0,-1 0 0,0 0 1,0-1-1,-2-1 0,1 0 0,-2 0 0,0 0 0,-1-1 1,0 0-1,-1-1 0,-1 0 0,0 0-26,7-27 49,-2-1-1,-2 0 0,-2 0 1,-2 0-1,-2-5-48,-4-27 229,-4 0-1,-2 0 0,-4 0 1,-11-29-229,20 91 111,-3-9 223,5 27-52,4 38-126,22 258 437,-12-123-197,-10-146-356,1 0 0,1-1 0,2 1 0,1-1 0,2-1 0,7 16-40,-12-34 11,0-1 1,1 1-1,1-1 1,0 0 0,0 0-1,1 0 1,0-1-1,5 3-11,-8-7 12,1 0 0,0-1 0,0 0 0,0 0 0,1-1 0,-1 0 0,1 0 0,0 0 0,-1-1 0,1 0 0,1 0 0,-1-1 0,0 0 0,4 0-12,-5-1 17,1 0-1,-1-1 1,0 0-1,0 0 0,0-1 1,0 0-1,0 0 1,0 0-1,-1 0 1,1-1-1,-1 0 0,1 0 1,-1-1-1,0 1 1,0-1-1,-1 0 0,1-1 1,-1 1-1,0-1 1,0 0-1,0 0 1,-1 0-1,0 0 0,2-5-16,-1 3 19,0 0-1,0 0 1,-1-1-1,-1 1 1,1-1-1,-1 0 1,-1 0-1,1 1 1,-1-1-1,0 0 1,-1 0-1,0 0 1,0 0-1,-1 0 1,0 0-1,-1 0 1,1 0-1,-1 0 1,-2-2-19,3 8 4,0 0-1,0-1 1,0 1 0,0 0 0,0 0 0,-1 0-1,1 0 1,-1 0 0,0 0 0,1 0 0,-1 1-1,0-1 1,0 1 0,0-1 0,-2 0-4,3 2-1,0-1 1,-1 1 0,1-1 0,0 1 0,-1 0-1,1 0 1,0-1 0,-1 1 0,1 0 0,0 0-1,-1 0 1,1 1 0,-1-1 0,1 0-1,0 1 1,-1-1 0,1 0 0,0 1 0,0-1-1,-2 2 1,0 0-4,0 0 0,1 0 0,-1 1 0,1-1 0,-1 1 0,1 0 0,0 0 0,0 0 0,0 0 0,0 0 0,0 0 0,1 0 0,-1 1 0,1-1 0,0 0 0,0 1 0,1-1 0,-1 1 0,0-1 0,1 3 4,0 2-16,-1 0 0,2 0 0,-1 1 0,1-1-1,0 0 1,1 0 0,0 0 0,0 0 0,1-1 0,0 1 0,0-1 0,1 1 0,0-1 0,2 3 16,2 1 63,0-2 0,0 1 1,1-1-1,0-1 0,0 1 1,1-1-1,0-1 0,1 0 0,1 0-63,9 5-379,1-1 0,0-2 1,0 0-1,16 3 379,-9-4-2161,1-1 1,1-1-1,2-2 2161,57 4-4926</inkml:trace>
  <inkml:trace contextRef="#ctx0" brushRef="#br0" timeOffset="-137712.76">14144 7178 12907,'-113'-99'10523,"108"95"-10326,-1 0 0,0 0 1,0 1-1,0 0 0,0 0 0,-1 0 0,1 1 0,-1 0 0,0 1 0,1-1 0,-1 1 0,0 0 0,0 1 0,0 0 0,0 0 0,0 0 0,1 1 0,-1 0 0,0 0 1,0 1-1,1 0 0,-3 1-197,-8 2 112,1 1 0,1 1 1,-1 0-1,1 1 1,0 0-1,1 1 0,0 1 1,-6 6-113,11-8 34,1 1 1,0 0 0,0 0 0,1 1-1,0 0 1,0 0 0,1 1-1,1-1 1,0 2-35,3-9 4,0 1-1,1-1 1,-1 1-1,1-1 1,0 1-1,0 0 1,0-1 0,1 1-1,-1 0 1,1 0-1,0 0 1,0-1 0,0 1-1,1 0 1,-1 0-1,1 0 1,0-1-1,0 1 1,0 0 0,1-1-1,-1 1 1,1-1-1,0 0 1,0 1 0,0-1-1,0 0 1,1 0-1,-1 0 1,2 1-4,0-2 6,-1 0 1,1 0-1,0 0 0,0-1 1,-1 1-1,1-1 0,0 0 1,0 0-1,0-1 0,0 1 1,1-1-1,-1 0 0,0 0 1,0 0-1,0 0 0,0-1 1,0 0-1,0 0 0,0 0 1,0 0-1,0-1 0,0 1 1,-1-1-1,1 0 0,2-2-6,7-3 27,-1 0 0,0-1 1,0-1-1,-1 0 0,0 0 0,-1-1 0,0-1-27,5-7 29,-1-1 0,-1-1-1,-1 0 1,-1-1 0,-1 0 0,0-1 0,-2 0-1,0 0 1,-2-1 0,0 0 0,0-11-29,3-32 60,-2-1 0,-3 1 0,-4-30-60,-2 17 118,-9-58-118,5 118 18,-1 25 2,-4 31 16,2 15 21,3 0 0,2 0 0,3 1 0,1-1 0,4 6-57,-2-28 54,3 0-1,0 0 1,2 0 0,1-1 0,2 0-1,0-1 1,2 0 0,1 0 0,11 14-54,-18-33-43,0 1 0,1-1 0,1-1 0,-1 0 0,1 0 0,1 0 1,0-1-1,2 2 43,-3-4-833,1 0 1,-1 0 0,1-1-1,0 0 1,0 0-1,1-1 833,43 7-4392</inkml:trace>
  <inkml:trace contextRef="#ctx0" brushRef="#br0" timeOffset="-137352.37">14565 7159 5833,'1'-2'434,"0"1"1,-1-1-1,1 1 0,-1-1 0,1 1 0,-1-1 0,1 0 0,-1 1 1,0-1-1,0 1 0,0-1 0,0 0 0,0 1 0,0-1 0,-1 1 1,1-1-1,0 0 0,-1 1 0,1-1 0,-1 1 0,0-1 0,1 1 0,-1 0 1,0-1-1,-1 0-434,0-1 509,-1 1 0,0 0 0,1-1-1,-1 1 1,0 0 0,0 0 0,0 1 0,-1-1 0,1 1 0,0-1 0,-3 0-509,-6-1 725,-1 0 0,1 1 1,0 0-1,-1 1 0,1 0 0,-7 1-725,4 1 370,-1 1-1,1 0 1,0 1-1,0 1 1,1 0-1,-6 3-369,14-5 60,0 1-1,0-1 1,0 1-1,1 1 0,-1-1 1,1 1-1,0 0 1,0 0-1,0 0 1,0 1-1,1 0 1,-1 0-1,1 0 1,1 0-1,-4 5-59,7-8 4,-1-1-1,0 0 1,1 1 0,-1-1 0,0 0-1,1 1 1,0-1 0,-1 0-1,1 1 1,0-1 0,0 1-1,0-1 1,0 1 0,0-1 0,0 1-1,0-1 1,0 1 0,0-1-1,1 1 1,-1-1 0,1 0 0,-1 1-1,1-1 1,-1 0 0,1 1-1,0-1 1,0 0 0,0 0-1,0 1-3,2 0 4,-1 0 0,1 0 0,0 0-1,0-1 1,0 1 0,0-1-1,1 0 1,-1 1 0,0-2-1,0 1 1,1 0 0,2 0-4,9 0 13,0 0-1,0 0 1,0-2 0,0 0 0,5-1-13,-2-1 21,-1-1 1,0 0-1,-1-2 1,1 0-1,-1-1 1,0 0-1,0-2-21,-11 7 11,0-1-1,0 0 1,-1 0-1,1 0 1,-1 0 0,0-1-1,0 1 1,0-1-1,-1 0 1,1 0-1,-1-1 1,0 1 0,0-1-1,0 0 1,-1 1-1,0-1 1,0 0 0,0 0-1,0-1 1,-1 1-1,0 0 1,0-1 0,0 1-1,-1-3-10,0 5 14,-1-1 0,0 0 0,0 1 1,0-1-1,0 1 0,-1-1 0,1 1 0,-1 0 0,0 0 0,0 0 0,0 0 0,-1 0 0,1 0 0,-1 0 1,1 1-1,-1-1 0,0 1 0,0 0 0,0 0 0,0 0 0,0 0 0,-1 0 0,1 1 0,0-1 0,-1 1 1,1 0-1,-1 0 0,0 1 0,1-1 0,-3 0-14,4 1-31,-1-1 0,0 1 0,0-1 1,0 1-1,0 0 0,0 0 0,0 0 0,1 1 1,-1-1-1,0 0 0,0 1 0,0 0 0,1 0 0,-1 0 1,0 0-1,1 0 0,-1 1 0,1-1 0,-1 1 1,1-1-1,-1 1 0,1 0 0,0 0 0,0 0 1,0 0-1,0 1 0,1-1 0,-1 0 0,1 1 0,-1-1 1,1 1-1,0-1 0,0 1 0,0 0 0,0 0 1,0-1-1,0 4 31,3 16-4868,6-3 420</inkml:trace>
  <inkml:trace contextRef="#ctx0" brushRef="#br0" timeOffset="-136893.78">14679 7069 5745,'44'-60'13126,"-44"60"-13037,0-1 0,0 1 0,0 0 0,0 0 0,0-1 0,0 1 0,0 0 0,0 0 0,0-1 0,0 1 0,0 0 0,0 0 0,1-1 0,-1 1 1,0 0-1,0 0 0,0-1 0,0 1 0,0 0 0,1 0 0,-1 0 0,0-1 0,0 1 0,1 0 0,-1 0 0,0 0 0,0 0 0,0 0 0,1 0 0,-1-1 0,0 1 0,0 0 1,1 0-1,-1 0 0,0 0 0,1 0 0,-1 0 0,0 0 0,0 0 0,1 0 0,-1 0 0,0 0 0,0 0 0,1 0 0,-1 0 0,0 0 0,0 1 0,1-1 0,-1 0 0,0 0 1,0 0-1,1 0 0,-1 0 0,0 1 0,0-1 0,0 0 0,1 0-89,2 21 3100,0 0-3235,2 7 462,-1 0-1,-2 1 1,-1-1-1,0 1 1,-3 4-327,2-32 13,-1 6 56,0-1 1,0 0-1,1 1 0,0-1 0,0 0 0,1 1 0,1 4-69,16-46 1098,-1 7-1005,1 1 0,1 0-1,4-2-92,-17 22 33,1-1-1,-1 1 0,1 0 0,1 1 0,-1-1 0,1 2 0,0-1 0,1 1 0,-1 0 1,1 1-1,0 0 0,0 0 0,1 1 0,0 0-32,-7 2 9,0 1 1,0-1-1,0 1 1,0 0-1,0 0 0,0 0 1,0 1-1,0-1 1,0 1-1,0-1 0,0 1 1,0 0-1,-1 0 1,1 0-1,0 1 1,0-1-1,-1 0 0,1 1 1,-1 0-1,0 0 1,1 0-10,0 2 13,1 0 0,-1 0 0,0 0 0,0 1 0,0-1 0,0 1 0,-1 0 0,0 0 1,0 0-1,0 0 0,0 2-13,1 9 28,0 1 0,0-1 0,-2 0 0,0 1-1,-1-1 1,-1 1 0,0 1-28,-11 52 230,12-69-232,0-1 1,0 0 0,0 1-1,0-1 1,0 0-1,0 1 1,0-1-1,0 0 1,1 1 0,-1-1-1,0 0 1,0 0-1,0 1 1,0-1 0,0 0-1,0 1 1,1-1-1,-1 0 1,0 0 0,0 1-1,0-1 1,1 0-1,-1 0 1,0 0 0,0 1-1,1-1 1,-1 0-1,0 0 1,0 0-1,1 0 1,-1 1 0,0-1-1,1 0 1,-1 0-1,0 0 1,1 0 0,-1 0-1,0 0 1,0 0-1,1 0 2,1-1-3838,-1 0-3923,0-2 313</inkml:trace>
  <inkml:trace contextRef="#ctx0" brushRef="#br0" timeOffset="-136209.24">15162 7212 6001,'98'-70'4515,"-96"69"-4157,0 0 0,1-1 0,-1 1 0,0-1 0,0 1 0,0-1 0,0 0 0,-1 0 0,1 0 0,0 0 0,-1 0 0,1 0 0,-1 0 0,0 0 0,0-1 0,0 1 0,0 0 0,0-1 0,0 1 0,-1-1 0,1 1 0,-1-1 0,1 0 0,-1 1 0,0-1-358,2-16 3416,-2 44 442,-1 32-3342,-11 0 31,7-38-374,1 1 0,0 0 0,2 0 0,0 6-173,6-29 64,1 1-1,-1-1 0,0 0 0,0-1 0,-1 1 1,1-1-1,0 0 0,1-2-63,60-81 435,23-42-435,-87 127 14,0 0 0,0 1-1,0-1 1,0 1 0,0-1 0,0 0 0,1 1 0,-1 0 0,0-1 0,1 1 0,-1 0 0,1 0 0,0 0 0,-1 0 0,1 0 0,0 0 0,0 0 0,-1 0 0,2 1-14,-2 0 8,0 0 0,0 0 0,0 0 1,0 1-1,0-1 0,0 1 0,0-1 1,0 1-1,0-1 0,-1 1 0,1-1 1,0 1-1,0 0 0,0-1 0,-1 1 1,1 0-1,0 0 0,-1-1 0,1 1 1,-1 0-1,1 0 0,-1 0 0,1 0 1,-1 0-1,0 0-8,5 11 32,-1 0-1,-1 1 1,0-1 0,0 1 0,-2 1-32,1-4-18,1 5 27,-2-1 9,2 0-1,0 0 1,1 0-1,0 0 0,7 12-17,-10-22 7,2-1-1,-1 1 0,0-1 0,1 1 0,0-1 0,-1 0 0,1 0 1,0 0-1,1-1 0,-1 1 0,0-1 0,1 1 0,0-1 1,-1 0-1,1 0 0,0-1 0,0 1 0,0-1 0,0 0 0,0 0 1,0 0-1,2-1-6,9 1 21,1 0 0,-1-1 0,0-1 1,0-1-1,1 0 0,-1-1 0,0-1-21,101-31 99,-101 29-85,0 0 1,0-1 0,-1 0 0,0-1 0,0-1 0,10-8-15,-21 14 6,1 0 0,-1 1 0,0-1 0,0 0 0,0-1 1,0 1-1,-1 0 0,1-1 0,-1 1 0,0-1 1,0 0-1,0 0 0,-1 0 0,1 0 0,-1 0 1,0 0-1,0 0 0,0 0 0,-1-1 0,0 1 0,1 0 1,-2-1-1,1 1 0,0 0 0,-1 0 0,0-1 1,0 0-7,1 3 1,-1 0 1,0 0 0,0 0-1,0 0 1,0 0 0,0 0-1,-1 0 1,1 1 0,-1-1-1,1 0 1,-1 1 0,1-1 0,-1 1-1,0-1 1,0 1 0,0 0-1,1 0 1,-1 0 0,0 0-1,-1 0 1,1 0 0,0 1-1,0-1 1,0 1 0,0-1 0,0 1-1,-1 0 1,1 0 0,0 0-1,0 0 1,-1 0 0,1 0-1,0 1 1,0-1 0,0 1-1,0 0 1,-1-1 0,0 2-2,-2 0 0,-1-1 0,1 2 0,0-1 0,0 1 0,0-1 0,0 1 0,1 1 0,-1-1 0,1 1 0,0-1 0,0 1 0,0 1 0,0-1 0,1 0 0,-1 2 0,1-1 2,0 1 1,1-1 0,-1 0 0,1 1-1,1-1 1,-1 1 0,1 0 0,0 0 0,0-1-1,1 1 1,-1 0 0,1 0 0,1 0-1,-1 0 1,1-1 0,0 1 0,0 0 0,2 5-3,1-4 6,-1 0 0,1 0 0,0 0 0,0 0 1,1-1-1,0 0 0,0 0 0,1 0 0,-1-1 1,1 1-1,0-1 0,1-1 0,0 1-6,6 3 46,0 0-1,0-1 1,1-1-1,0 0 0,0 0 1,1-2-1,-1 0 1,1-1-1,0 0 1,0-1-1,0-1 1,0 0-1,1-1 0,8-1-45,10-9-968,-3-11-3775,-1-17 206</inkml:trace>
  <inkml:trace contextRef="#ctx0" brushRef="#br0" timeOffset="-135848.31">16213 6830 11875,'-54'-30'4833,"1"9"656,4 11-3369,-2 7-159,6 9-969,-3 6-296,7 14 368,0 12-648,8 5-6041,5 1 2720</inkml:trace>
  <inkml:trace contextRef="#ctx0" brushRef="#br0" timeOffset="-134892.68">16385 7147 10922,'-59'42'3685,"35"-35"-454,24-7-3141,0 0-1,-1 0 0,1 0 1,0 0-1,-1 0 1,1 0-1,0 0 1,-1 0-1,1 0 0,-1 0 1,1-1-1,0 1 1,0 0-1,-1 0 1,1 0-1,0-1 0,-1 1 1,1 0-1,0 0 1,0-1-1,-1 1 1,1 0-1,0-1 0,0 1 1,0 0-1,-1-1 1,1 1-1,0 0 0,0-1 1,0 1-1,0 0 1,0-1-90,0 0 129,0 0 0,0-1 1,0 1-1,0 0 0,1-1 0,-1 1 1,0 0-1,1 0 0,-1-1 0,1 1 1,-1 0-1,1 0 0,0 0 1,0 0-1,-1 0 0,1 0 0,0 0 1,0 0-1,0 0 0,0 0 1,0 0-1,0 1 0,1-2-129,86-37 604,-70 32-599,0 0 1,0-1-1,-1-1 0,0 0 1,0-2-1,1-1-5,-17 11 6,0 1 0,-1-1-1,1 0 1,0 1 0,0-1 0,0 0-1,-1 0 1,1 0 0,0 0 0,-1 1-1,1-1 1,0 0 0,-1 0 0,1 0-1,-1 0 1,0-1 0,1 1 0,-1 0-1,0 0 1,0-1-6,0 1 17,0 1-1,0-1 1,-1 0 0,1 1 0,0-1-1,-1 0 1,1 1 0,-1-1-1,1 0 1,0 1 0,-1-1-1,0 1 1,1-1 0,-1 1 0,1-1-1,-1 1 1,0-1 0,1 1-1,-1 0 1,0-1 0,1 1 0,-2 0-17,-3-2 93,0 1 1,0-1 0,0 1 0,0 0 0,0 1 0,-1 0 0,1-1 0,0 2-94,-5-1 102,0 2 0,1 0-1,-1 0 1,1 0 0,-1 1 0,1 1 0,0 0 0,0 0 0,1 0-1,-1 1 1,1 1 0,0-1 0,0 1 0,1 0 0,0 1 0,-4 4-102,8-8 15,0 1 0,0 0 1,0 0-1,0 0 0,0 1 0,1-1 1,0 1-1,0-1 0,0 1 1,0-1-1,1 1 0,0 0 0,0 0 1,0 0-1,1 0 0,-1 0 1,1 0-1,0 0 0,1 0 0,-1 0 1,1 0-1,0 0 0,0 0 1,1-1-1,-1 1 0,1 0 0,0-1 1,0 1-1,1-1 0,-1 1 1,1-1-1,3 3-15,1 1 12,1 0 1,0-1-1,0 0 0,1 0 1,0-1-1,0 0 0,1-1 1,-1 0-1,1 0 0,0-1 1,1 0-1,-1-1 0,1 0 1,-1-1-1,1 0 0,0 0-12,9 1-29,0-1 0,1-1 0,-1-1 0,0 0 0,0-2 0,0 0 0,0-1 0,4-2 29,-11 1-300,1-1 1,-1-1-1,0 1 0,-1-2 0,1 0 0,-1 0 0,-1-1 1,1-1-1,-1 0 0,-1 0 0,0-1 0,0-1 1,1-2 298,-5 6-37,-1 0 0,0 0 0,0-1 0,0 1 0,-1-1 0,0 0 0,-1 0 0,0-1-1,0 1 1,-1-1 0,0 0 0,0 1 0,-1-1 0,0 0 0,-1 0 0,0 0-1,0 0 1,-1 0 0,0 0 0,0 0 0,-2-1 38,2 6 109,-1 1-1,1-1 1,-1 1 0,0 0-1,-1 0 1,1-1 0,0 2-1,-1-1 1,0 0 0,0 0-1,1 1 1,-2-1 0,1 1-1,0 0 1,0 0 0,-1 0-1,-1 0-108,4 1 37,0 1 0,-1-1-1,1 0 1,-1 1 0,1-1-1,0 1 1,-1 0 0,1-1-1,-1 1 1,1 0 0,-1 0-1,0 0 1,1 0 0,-1 0 0,1 0-1,-1 1 1,1-1 0,-1 0-1,1 1 1,0-1 0,-1 1-1,1 0 1,-1-1 0,1 1-1,0 0 1,0 0 0,-1 0-1,1 0 1,0 0 0,0 0-1,0 0 1,0 0 0,0 0-1,0 1 1,0-1 0,1 0 0,-1 0-1,0 1 1,1-1 0,-1 1-1,1-1 1,-1 1 0,1 0-37,-1 2 4,1-1 0,-1 1 1,1 0-1,0 0 0,0 0 1,1-1-1,-1 1 0,1 0 0,0 0 1,0-1-1,0 1 0,0-1 1,0 1-1,1-1 0,0 1 1,0-1-1,0 0 0,0 0 1,0 0-1,1 0 0,2 2-4,9 10-9,0 0-1,2-2 1,11 9 9,-5-5 14,0 1-9,-12-11-1,-1 0-1,1 0 1,-2 1 0,1 0 0,-1 1-1,-1 0 1,1 0 0,-1 1 0,-1 0-1,0 0-3,-5-9-7,-1 1 0,1-1 0,-1 1 1,1-1-1,-1 0 0,0 1 0,0-1 0,0 1 0,0-1 0,0 1 0,0-1 0,0 1 0,0-1 0,0 1 0,-1-1 0,1 1 0,0-1 0,-1 0 0,0 1 0,1-1 1,-1 0-1,0 1 0,0 0 7,-1 0 54,-1 1 1,1-1-1,-1 0 1,1 0-1,-1 0 1,0 0 0,1 0-1,-1-1 1,0 1-1,-3 0-54,-10 4-136,1-2 0,-1 0 0,0 0 0,-5-1 136,12-2-621,8 0-4144,15 2-200</inkml:trace>
  <inkml:trace contextRef="#ctx0" brushRef="#br0" timeOffset="-134400.9">18481 7093 11843,'-82'-49'8770,"62"40"-7352,0 0 0,-1 2-1,-3-1-1417,4 3 272,-1 0 0,1 2 0,-1 0 0,1 2 0,-1 0 0,0 1 0,0 1 0,1 1 0,-1 1 0,1 1 0,0 0 0,-9 5-272,14-5 94,0 2 0,0 0-1,1 1 1,-1 0 0,2 1-1,-1 1 1,1 0 0,-5 5-94,15-11 6,-1 0 0,1 0 0,0 0 1,0 0-1,0 1 0,0-1 0,0 1 0,1 0 0,0 0 1,0 0-1,0 0 0,0 0 0,1 0 0,-1 1 0,1-1 0,0 0 1,0 1-1,1-1 0,-1 1 0,1-1 0,0 1 0,0-1 0,1 1 1,-1-1-1,1 0 0,0 1 0,0-1 0,1 1 0,-1-1 1,1 0-1,0 0 0,0 1-6,2 0 1,-1 0 0,1 0 0,0 0 0,0 0 0,0-1 1,1 0-1,-1 1 0,1-2 0,0 1 0,0 0 0,1-1 0,-1 0 0,1-1 0,-1 1 1,1-1-1,0 0 0,0 0 0,0-1 0,0 1 0,0-1 0,1-1 0,-1 1 0,0-1 1,0 0-1,0-1 0,3 0-1,3 0 11,0-1 1,1 0 0,-1-1-1,0 0 1,-1-1 0,1 0-1,-1-1 1,0 0-1,0-1 1,0 0 0,-1-1-1,0 0 1,2-2-12,0-4 22,1 0 1,-1-2-1,-1 1 1,-1-2-1,0 1 1,-1-1-1,0-1 1,-2 1-1,0-1 1,-1-1-1,1-3-22,6-25 65,-2-1 0,-2-1-1,1-32-64,-5-7 64,-4-1 0,-3 1 0,-5-5-64,-2-68 56,4 119-20,1 35-8,-3 23 4,-2 35 53,2 0-1,2 0 1,3 0-1,2 7-84,-2 46 95,0-68-73,-1 28 124,5 60-146,-1-107 97,1-1-1,0 0 0,1 1 1,2-1-1,-1-1 1,2 1-1,0-1 0,1 0 1,5 7-97,-10-19-99,1 0 0,-1 0 0,1-1 0,0 1 0,0-1 0,0 0 0,1 0 0,0 1 99,-1-2-506,0 0 1,0-1-1,0 1 0,1-1 1,-1 1-1,0-1 1,0 0-1,1 0 0,2 0 506,28-1-4323</inkml:trace>
  <inkml:trace contextRef="#ctx0" brushRef="#br0" timeOffset="-134068.61">18809 6470 9738,'10'-11'4329,"-35"1"72,6 15-2137,-1 19-943,-11 12-433,0 3-360,-4 12-96,8-4-264,4 13 552,10-8-24,11 8-3488,9-9-2041,4 1-456</inkml:trace>
  <inkml:trace contextRef="#ctx0" brushRef="#br0" timeOffset="-133441.61">18935 7017 10194,'1'0'187,"-1"0"0,0 0 0,0 0 0,0 0-1,0 0 1,0-1 0,0 1 0,0 0 0,0 0 0,0 0-1,0 0 1,0 0 0,0 0 0,0 0 0,0 0 0,1 0-1,-1 0 1,0 0 0,0 0 0,0-1 0,0 1 0,0 0-1,0 0 1,0 0 0,0 0 0,0 0 0,0 0 0,0 0-1,0 0 1,0 0 0,0 0 0,0-1 0,0 1 0,0 0-1,0 0 1,0 0 0,0 0 0,-1 0 0,1 0 0,0 0-1,0 0 1,0 0 0,0 0 0,0-1 0,0 1 0,0 0-1,0 0 1,0 0 0,0 0 0,0 0 0,0 0 0,0 0-1,0 0 1,-1 0 0,1 0 0,0 0 0,0 0 0,0 0-1,0 0 1,0 0 0,0 0 0,0 0 0,0 0 0,0 0-1,-1 0 1,1 0-187,13-8 4693,29-11-6357,-20 9 2452,-19 9-759,0-1 0,0 0 0,1 0 1,-1 0-1,0 0 0,0 0 0,-1 0 1,1-1-1,0 0 0,-1 1 0,0-1 1,0 0-1,1 0 0,-2 0 0,1-1 1,0 1-1,-1 0 0,1-1 0,-1 1 1,0-1-1,0 1 0,0-1 0,-1 0 1,1 1-1,-1-1 0,0 0 0,0 1 1,0-1-1,-1 0 0,1 1 1,-1-1-1,0 0 0,0 0-29,-1-1 63,-1 0 1,1 0-1,-1 1 0,0-1 1,0 1-1,-1-1 0,1 1 1,-1 0-1,0 0 0,0 1 1,0-1-1,-1 1 0,1 0 1,-1 0-1,1 1 0,-1-1 0,0 1 1,0 0-1,0 0 0,-1 1 1,0-1-64,-2 0 52,0 1 1,1 1-1,-1-1 1,0 1-1,0 0 0,0 1 1,0 0-1,1 0 1,-1 1-1,0 0 1,1 0-1,-1 1 0,1 0 1,-3 1-53,7-2 10,-1 0 1,1-1-1,0 1 1,0 1-1,0-1 0,0 0 1,0 1-1,1-1 1,-1 1-1,1 0 1,0 0-1,-1 0 0,1 0 1,0 1-1,1-1 1,-1 0-1,1 1 1,-1-1-1,1 1 0,0-1 1,1 1-1,-1 0 1,0-1-1,1 1 1,0 0-1,0 0 0,0-1 1,0 1-1,1 0 1,0 3-11,2 2 5,-1 0-1,1 0 1,1 0 0,0 0 0,0-1 0,1 1 0,-1-1 0,2 0 0,-1-1 0,1 1 0,1-1 0,-1 0-1,1-1 1,0 0 0,1 0 0,-1 0 0,1-1 0,0 0 0,1 0 0,-1-1 0,1 0 0,5 1-5,-3-1 12,0-1 0,1 0 1,-1-1-1,0 0 1,1-1-1,-1 0 0,1-1 1,0 0-1,-1-1 0,1 0 1,-1-1-1,1 0 1,-1-1-1,0 0 0,0-1 1,0 0-1,-1-1 0,4-1-12,-7 1 15,0 0 0,0 0 0,-1 0 0,0-1 0,0 0-1,-1 0 1,1-1 0,-1 1 0,0-2-15,-3 6 7,-1-1-1,1 1 1,0-1 0,-1 0 0,1 0-1,-1 1 1,0-1 0,0 0-1,0 0 1,0 0 0,0-1 0,-1 1-1,1 0 1,-1 0 0,0 0-1,0 0 1,0 0 0,0-1 0,-1 1-1,1 0 1,-1 0 0,0 0-1,0 0 1,-1-1-7,2 3 1,0 0 0,-1 1 0,1-1 0,-1 0-1,1 1 1,-1-1 0,1 1 0,-1-1 0,1 1 0,-1-1 0,0 1-1,1-1 1,-1 1 0,0-1 0,1 1 0,-1 0 0,0-1 0,1 1-1,-1 0 1,0 0 0,0 0 0,1 0 0,-1-1 0,0 1 0,0 0-1,0 0 1,1 0 0,-1 1 0,0-1 0,0 0 0,1 0-1,-24 17-10,19-12 7,0 0-1,1 1 1,0-1 0,0 1-1,1 0 1,0 0-1,-2 4 4,5-8 0,-1-1 0,0 1 0,1-1 0,-1 1-1,1-1 1,0 1 0,-1 0 0,1-1-1,0 1 1,0 0 0,0-1 0,0 1-1,0-1 1,1 1 0,-1 0 0,0-1-1,1 1 1,-1-1 0,1 1 0,0 0-1,-1-1 1,1 0 0,0 1 0,0 0 0,1-1 1,-1 0 0,1 0 0,0-1 0,-1 1 1,1 0-1,-1-1 0,1 1 0,0-1 0,0 0 0,-1 1 0,1-1 1,0 0-1,0 0 0,-1 0 0,1 0 0,0 0 0,0-1 0,1 1-1,10-3 14,1-1 0,-1 0 0,1-1 0,11-6-14,-23 9 1,14-5 1,0 0 0,0 0 0,0 2 0,1 0 0,0 1 0,8-1-2,-22 4-1,1 1-1,-1 0 1,1 0-1,0 0 1,-1 0 0,1 1-1,-1-1 1,1 1-1,-1 0 1,1 0 0,-1 0-1,1 1 1,-1-1-1,0 1 1,0 0 0,0-1-1,0 2 1,0-1-1,0 0 1,0 0 0,-1 1-1,1 0 1,-1-1-1,0 1 1,0 0 0,0 0-1,0 0 1,0 1-1,-1-1 1,1 0 0,-1 1-1,0-1 1,1 3 1,5 16 6,0 2 76,1 0-1,2 0 1,9 16-82,-19-39-39,0-1 1,0 1-1,1-1 1,-1 1-1,0-1 1,1 1-1,-1-1 1,0 1-1,1-1 1,-1 0-1,1 1 1,-1-1-1,0 0 1,1 1-1,-1-1 1,1 0-1,-1 0 1,1 1-1,-1-1 1,1 0-1,-1 0 1,1 0-1,0 0 1,-1 0-1,1 1 1,-1-1-1,1 0 1,-1 0-1,1 0 1,-1-1-1,1 1 1,-1 0-1,1 0 1,0 0-1,-1 0 1,1 0 0,-1-1-1,1 1 1,-1 0-1,0 0 1,1-1-1,-1 1 1,1 0-1,-1-1 1,1 1-1,-1-1 1,0 1-1,1 0 1,-1-1-1,0 1 1,1-1-1,-1 1 1,0-1-1,0 1 1,1-1-1,-1 1 1,0-1 38,18-34-5796,-17 32 4753,11-27-4095</inkml:trace>
  <inkml:trace contextRef="#ctx0" brushRef="#br0" timeOffset="-133122.29">19912 6381 6529,'3'-15'1124,"0"6"-118,0-1 0,-1 1-1,0 0 1,-1-1 0,0 1-1,0-1 1,-1 1 0,-1-1 0,1 1-1,-1-1 1,-2-5-1006,3 14 85,0 0 1,0 1-1,0-1 0,0 0 1,0 1-1,0-1 0,-1 0 1,1 0-1,0 1 0,0-1 1,-1 0-1,1 1 0,0-1 1,-1 0-1,1 1 0,0-1 1,-1 1-1,1-1 0,-1 1 1,1-1-1,-1 1 0,0-1 1,1 1-1,-1-1 0,1 1 1,-1 0-1,0-1 0,1 1 1,-1 0-1,0-1 0,1 1 1,-1 0-1,0 0 0,0 0 1,1 0-1,-1 0 0,0 0 1,1 0-1,-1 0 0,0 0 1,0 0-1,1 0 0,-1 0 1,0 0-1,0 1 0,1-1 1,-1 0-1,0 0 0,1 1 1,-1-1-1,1 1 0,-1-1 1,0 0-1,1 1 0,-1-1 1,1 1-1,-1-1 0,1 1 1,-1 0-1,1-1 0,0 1 1,-1 0-1,1-1-85,-5 6 264,1 0 1,0 0-1,1 0 0,-1 0 0,1 1 0,0 2-264,-9 32 532,2 1-1,3 0 0,1 0 1,2 1-1,1-1 0,3 9-531,-2-4 317,1-7-80,-3 178 421,5-180-569,2-1 0,2 0 0,1 0 0,10 29-89,3-22 694,-6-32-1347,-12-12 482,-1-1 0,1 1 0,0 0 1,-1-1-1,1 1 0,-1 0 0,1-1 0,-1 1 0,1-1 0,-1 1 0,1-1 0,-1 1 0,0-1 0,1 0 0,-1 1 0,0-1 1,1 1-1,-1-1 0,0 0 0,0 1 0,0-1 0,1 0 0,-1 1 0,0-1 0,0 0 0,0 1 0,0-1 0,0 0 0,0 0 171,3-26-4216</inkml:trace>
  <inkml:trace contextRef="#ctx0" brushRef="#br0" timeOffset="-132395.27">19640 6757 10162,'-13'-7'2015,"9"5"-1021,0 0 0,1-1 1,-1 1-1,0-1 0,1 0 0,-1 0 0,1 0 0,0 0 1,-1-2-995,4 4 76,0 1 0,0 0 0,0-1 0,0 1 0,1 0 0,-1-1 0,0 1 0,0-1 0,0 1 0,0 0 1,1-1-1,-1 1 0,0 0 0,0-1 0,1 1 0,-1 0 0,0 0 0,1-1 0,-1 1 0,0 0 0,1 0 1,-1-1-1,0 1 0,1 0 0,-1 0 0,1 0 0,-1 0 0,0 0 0,1 0 0,-1-1 0,1 1 0,-1 0 1,0 0-1,1 0 0,-1 0 0,1 0 0,-1 1 0,0-1 0,1 0 0,-1 0-76,22-1 553,14 5-481,-1 2 0,1 1-1,-1 2 1,0 2-1,-1 1 1,0 1 0,-1 2-1,0 2 1,-2 0-1,26 20-71,-38-21 4,-2 0-1,0 1 1,-1 0 0,-1 2-1,-1 0 1,0 0-1,-2 2 1,0-1-1,1 5-3,7 11 14,-31-56 382,1-1 0,0 1 1,-2-12-397,10 27 76,0 0 1,0 0-1,1 0 1,-1-1 0,1 1-1,0 0 1,1-1 0,-1 1-1,1-1 1,0 1-1,0-1 1,1 1 0,0-1-1,0 1 1,0-1-1,1 1 1,-1 0 0,1 0-1,2-3-76,-3 6 1,1 1-1,-1-1 0,1 0 1,0 1-1,0 0 0,-1-1 1,1 1-1,0 0 0,0 0 0,0 0 1,1 0-1,-1 0 0,0 1 1,0-1-1,0 1 0,1-1 1,-1 1-1,0 0 0,0 0 1,1 0-1,-1 0 0,0 0 0,0 0 1,2 1-1,58 17-129,-36-9-67,8 2-203,27 9-1865,0-3 1,1-2-1,1-3 0,60 4 2264,-88-20 140,-27-1 718,-23-2 656,-12 2-755,-1 2-1,1 0 0,-1 2 1,0 1-1,1 1 0,-1 2 1,0 1-1,1 1 0,0 1 0,-22 8-758,40-11 122,0 1 0,0 0-1,0 0 1,1 1 0,0 1-1,0-1 1,0 1 0,1 0-1,-1 1 1,-4 6-122,10-12 7,1 1-1,-1 0 1,1 0 0,-1 0 0,1 0-1,0 0 1,0 0 0,0 0-1,0 0 1,0 0 0,0 1-1,1-1 1,-1 0 0,1 1-1,0-1 1,-1 0 0,1 1-1,0-1 1,0 0 0,1 1 0,-1-1-1,0 0 1,1 1 0,-1-1-1,1 0 1,0 1 0,0-1-1,0 0 1,0 0 0,0 0-1,0 0 1,1 0 0,-1 0-1,1 0 1,-1 0 0,1-1 0,0 1-1,0-1 1,-1 1 0,1-1-1,0 0 1,0 1 0,1-1-1,-1 0 1,0 0-7,6 3 8,1 0 1,-1-1-1,1 0 0,0 0 1,0-1-1,0 0 0,0-1 1,0 1-1,0-2 0,0 1 1,0-2-1,0 1 0,1-1 1,-1 0-1,2-2-8,12-1 24,-1-2 0,1 0-1,-1-2 1,-1 0 0,13-7-24,-18 6 25,1 0-1,-1-1 1,11-10-25,-21 16 15,0-1 1,-1 0-1,0 0 0,1 0 0,-2-1 1,1 0-1,-1 0 0,0 0 1,0-1-1,3-6-15,-5 2 52,-6 9-20,-8 16-24,8-5-15,1-1 1,1 1-1,0 0 1,0 0-1,1-1 1,0 1-1,0 0 0,1 1 1,0-1-1,1 0 1,0 0-1,0 0 1,1-1-1,0 1 0,0 0 1,1-1-1,0 1 1,1-1-1,0 0 1,0 0-1,1 0 1,0 0-1,1-1 0,2 3 7,9 3-1276,3-9-3527,-2-7 24</inkml:trace>
  <inkml:trace contextRef="#ctx0" brushRef="#br0" timeOffset="-131969.27">20980 6937 9810,'-8'-12'4753,"-2"3"144,7 9-2488,-3 10-449,2 11-864,4 11-239,1 0-401,1 12-128,2-3-168,6-1-32,-4-9 224,2-4 72,4-11 200,2-9-6009,-2-13 2136</inkml:trace>
  <inkml:trace contextRef="#ctx0" brushRef="#br0" timeOffset="-131968.27">21041 6542 8826,'-31'-17'2576,"7"4"641,27 3-2441,-8 12-408,5 12 16,12 12-1312,2-4-2288,6 9 495</inkml:trace>
  <inkml:trace contextRef="#ctx0" brushRef="#br0" timeOffset="-131378.99">21320 6792 4497,'-1'0'551,"-1"0"0,1 0 0,-1 1 1,0-1-1,1 1 0,-1 0 0,1-1 0,0 1 1,-1 0-1,1 0 0,0 0 0,-1 0 0,1 0 0,0 0 1,0 0-1,0 0 0,0 0 0,0 1 0,-1 0-551,-10 33 4955,11-19-3826,0 0 0,0 1 0,3 14-1129,-1-20 932,6 115 1977,7-146-1703,7-15-1169,-10 23-28,0 0-1,1 0 0,0 1 0,0 0 0,1 1 0,1 1 1,3-2-9,-11 8 1,0 0 0,1-1 0,-1 2 0,1-1 0,-1 1 0,1 0-1,0 1 1,0-1 0,5 1-1,-8 1-2,-1 0 0,0 0 0,1 0 0,-1 1-1,1-1 1,-1 1 0,0 0 0,0 0-1,1 0 1,-1 0 0,0 1 0,0-1-1,0 1 1,0 0 0,0 0 0,-1 0-1,1 0 1,-1 1 0,1-1 0,-1 1 2,1 1 1,-1-1 1,0 1 0,0 0-1,0 0 1,0 0 0,-1 0-1,1 0 1,-1 0 0,0 1-1,0-1 1,-1 0 0,1 0-1,-1 1 1,0-1 0,0 0-1,-1 1 1,1-1 0,-1 0-1,-1 5-1,1-4 15,0 1 1,0-1-1,1 0 0,0 1 0,0-1 0,0 1 0,1-1 0,0 1 0,0-1 0,0 0 0,1 1-15,-1-4 7,0-1 1,0 1-1,1 0 1,-1 0-1,1-1 0,-1 1 1,1-1-1,0 1 0,-1-1 1,1 0-1,0 1 1,0-1-1,0 0 0,0 0 1,0-1-1,0 1 0,0 0 1,0-1-1,1 1 1,-1-1-1,0 0 0,0 0 1,0 1-1,1-1 0,-1-1 1,0 1-1,0 0 1,1-1-1,-1 1-7,11-2 26,-1-1 0,1 0 0,-1 0 0,5-3-26,6-3 17,-1 0 0,0-2 1,-1-1-1,0 0 0,-1-2 1,0 0-1,-1-1 0,7-8-17,-25 22 3,1 0-1,-1-1 1,1 1 0,-1-1-1,0 1 1,0-1-1,1 0 1,-1 1-1,0-1 1,0 0 0,-1 0-1,1 0 1,0 0-1,-1 0 1,1 0 0,-1 0-1,1 0 1,-1 0-1,0 0 1,0 0 0,0 0-1,0 0 1,0 0-1,-1 0 1,1 0-1,-1-1-2,0 0 3,-1 0-1,0 0 1,0-1-1,0 1 0,0 1 1,-1-1-1,1 0 0,-1 0 1,0 1-1,1 0 1,-1-1-1,0 1 0,-4-2-2,-3-1 1,0-1-1,0 1 1,-1 1 0,0 0-1,0 0 1,0 1-1,-1 1 1,-10-2-1,18 3 11,0 1 0,1 0 0,-1 0 1,0 0-1,0 0 0,0 0 0,1 1 0,-1-1 1,0 1-1,0 0 0,1 1 0,-1-1 0,1 0 0,-1 1 1,1 0-1,0 0 0,-1 0 0,1 0 0,0 1 1,0-1-1,1 1 0,-1-1 0,0 1 0,1 0 0,0 0 1,0 0-1,0 1 0,0-1 0,0 0 0,0 1 1,1-1-1,0 1 0,0 0 0,0-1 0,0 1 1,0 0-1,1 0 0,0 0 0,0-1 0,0 5-11,0 3 120,1 1 1,1 0-1,-1-1 0,2 1 0,0-1 0,0 1 1,1-1-1,1 0 0,0 0 0,0-1 0,1 0 1,5 7-121,3 0-15,1-1 0,0-1 1,1-1-1,1 0 0,0-1 1,1-1-1,0-1 0,17 8 15,-7-8-4798,-5-10 496</inkml:trace>
  <inkml:trace contextRef="#ctx0" brushRef="#br0" timeOffset="-129258.29">22108 6908 10658,'-48'-48'3884,"48"47"-3663,-1 0-1,1 1 1,-1-1 0,1 0-1,-1 1 1,1-1 0,-1 1 0,0-1-1,1 1 1,-1-1 0,1 1 0,-1-1-1,0 1 1,0 0 0,1-1-1,-1 1 1,0 0 0,0 0 0,1 0-1,-1-1 1,0 1 0,0 0 0,0 0-1,1 0 1,-2 0-221,1 16 2270,13 24-887,-12-39-1270,20 50 873,1-1-1,3-1 0,28 42-985,-51-89 16,0-1 0,0 1 0,0-1 0,0 1 0,0-1 0,0 0 0,0 1 0,0-1 0,1 0 0,-1 0 1,0 0-1,1 0 0,-1 0 0,1 0 0,-1 0 0,1-1 0,0 1 0,0 0-16,-1-1 12,0-1-1,0 1 0,0 0 1,0 0-1,0 0 1,0-1-1,0 1 1,0 0-1,0-1 1,-1 1-1,1-1 1,0 1-1,0-1 1,0 1-1,-1-1 1,1 0-1,0 1 1,-1-1-1,1 0 1,0 0-1,-1 1 1,1-1-1,0-1-11,4-8 70,0 0-1,-1-1 1,0 0-1,-1 0 1,1-5-70,4-11 34,1 3-13,21-51 63,-28 70-80,1 0-1,-1 0 1,1 1 0,0 0-1,1-1 1,-1 1 0,1 0 0,-1 1-1,1-1 1,1 1 0,-1-1-1,0 1 1,1 0-4,-3 3-1,-1-1 0,0 1 0,0 0 1,1 0-1,-1 0 0,0 0 0,1 0 0,-1 0 0,0 0 0,1 0 1,-1 0-1,0 0 0,0 1 0,1-1 0,-1 1 0,0-1 0,0 1 1,0-1-1,1 1 0,-1 0 0,0-1 0,0 1 0,0 0 0,0 0 0,0 0 1,-1 0-1,1 0 0,0 0 0,0 0 0,0 0 0,-1 0 0,1 1 1,-1-1-1,1 0 0,-1 0 0,1 0 0,-1 1 0,0-1 0,0 0 1,1 1 0,12 54-37,-9-8 36,-4-33 6,1 0-1,0 0 0,2 0 0,2 10-4,-4-24 2,0 1-1,-1-1 0,1 1 0,0-1 0,0 1 1,0-1-1,0 0 0,0 0 0,1 1 0,-1-1 1,0 0-1,1 0 0,-1 0 0,0-1 1,1 1-1,-1 0 0,1 0 0,-1-1 0,1 1 1,0-1-1,-1 1 0,1-1 0,0 0 1,-1 0-1,1 0 0,0 0 0,-1 0 0,1 0 1,0 0-1,-1 0 0,1 0 0,0-1 1,-1 1-1,1-1 0,-1 1 0,1-1 0,0 0-1,10-3 13,-1 0-1,0-1 1,1 0-1,5-5-12,-1-1 16,0 0-1,-1-1 1,0-1 0,-1-1 0,-1 0-1,7-9-15,21-21 47,-41 47-12,1 0 0,-1 0 0,1 0-1,0 0 1,0 0 0,0 0 0,0-1-1,0 1 1,1 0 0,-1 0 0,1-1-1,0 1 1,0-1 0,0 0 0,1 2-35,4 5 8,-5-5-5,1-1 0,-1 1 0,1-1-1,0 1 1,0-1 0,0 0 0,0 0 0,1-1-1,-1 1 1,1-1 0,0 1 0,-1-1 0,1 0-1,0-1 1,0 1 0,1-1 0,-1 0-1,2 1-2,14 1 23,0-1-1,0 0 0,0-1 0,1-2 0,-1 0 0,17-3-22,-30 3 10,-1 0 0,0 0 0,0-1-1,0 0 1,0 0 0,0 0 0,0-1-1,0 0 1,-1 0 0,1 0 0,-1-1-1,0 0 1,0 0 0,0 0 0,0 0 0,-1-1-1,0 0 1,0 0 0,0 0 0,-1 0-1,0-1 1,1 0 0,0-3-10,-3 7 9,-1-1 1,1 0-1,0 1 1,-1-1-1,0 0 1,0 1-1,0-1 1,0 0-1,0 1 1,0-1-1,-1 0 1,1 1-1,-1-1 1,1 0-1,-1 1 1,0-1-1,0 1 1,-1-1-1,1 1 1,0 0-1,-1 0 0,1-1 1,-1 1-1,0 0 1,0 0-1,0 0 1,0 1-1,0-1 1,0 0-1,0 1 1,-1 0-1,1-1 1,-1 1-10,1 0 5,0 0 1,0 0-1,0 0 1,-1 0-1,1 0 1,0 1-1,0-1 1,-1 1-1,1 0 1,0 0-1,-1-1 1,1 2-1,0-1 1,-1 0-1,1 0 1,0 1-1,-1-1 1,1 1-1,0 0 1,0-1-1,0 1 1,0 0-1,0 0 1,0 1-1,0-1 1,0 0-1,0 1 1,0-1-1,0 1 1,1 0-1,-1-1 1,1 1-1,-1 0 0,1 0 1,0 0-1,0 0 1,-1 0-6,2 2 3,-1-1-1,0 0 1,1 1-1,0-1 1,-1 0-1,1 1 1,1-1-1,-1 0 1,0 1-1,1-1 1,0 0 0,-1 0-1,2 1 1,-1-1-1,0 0 1,0 0-1,1 0 1,0 0-1,-1 0 1,1 0 0,0-1-1,1 1 1,-1-1-1,2 2-2,0 2 5,1-1 0,1 1 0,-1-1 1,1-1-1,0 1 0,0-1 0,0 0 0,1 0 0,-1 0 0,7 2-5,-8-6 8,0 1 0,-1-1 0,1 1 0,-1-1 0,1-1 0,0 1 0,-1-1 0,1 1 0,-1-1 0,1-1 0,-1 1 0,1 0 0,-1-1 0,0 0 0,0 0 0,0-1 0,4-2-8,12-8 30,-1-2-1,0 0 0,0-2-29,8-6 20,-24 20-18,0 2 2,-1-1 0,1 0-1,0 0 1,-1 0 0,0 0 0,1-1-1,-1 1 1,0 0 0,0-1-1,0 0 1,0 1 0,-1-1 0,1 0-1,-1 0 1,0 0 0,1 0-1,-1-3-3,-4 5-4,0 10 1,-1 9 1,1 4-3,2-17 6,1-1-1,-1 0 1,1 0-1,-1 1 1,2-1-1,-1 0 0,0 0 1,1 1-1,0-1 1,-1 0-1,2 0 1,-1 0-1,0 0 0,2 3 0,-2-6 1,0 1 0,-1-1-1,1 1 1,0-1 0,0 0-1,0 1 1,0-1-1,1 0 1,-1 0 0,0 0-1,0 0 1,1 0 0,-1 0-1,0 0 1,1 0-1,-1-1 1,1 1 0,-1 0-1,1-1 1,-1 1 0,1-1-1,0 0 1,-1 1 0,1-1-1,1 0 0,1 0 2,0-1 0,0 0 0,0 1 0,1-1 0,-1-1 0,0 1 0,-1-1 0,1 1 1,0-1-1,2-2-2,7-3 7,-1-2 0,0 0 0,0 0 0,-1-1 0,5-6-7,2-6 10,-14 15-9,1 1 0,0 0 0,1 1-1,-1-1 1,1 1 0,3-2-1,-9 7 0,0 0-1,1 0 1,-1 0-1,0 0 1,0 0-1,1 0 1,-1 0 0,0 0-1,0 0 1,1 0-1,-1 0 1,0 0-1,0 0 1,1 1-1,-1-1 1,0 0 0,0 0-1,0 0 1,1 0-1,-1 1 1,0-1-1,0 0 1,0 0-1,1 0 1,-1 1 0,0-1-1,0 0 1,0 0-1,0 1 1,0-1-1,0 0 1,0 0-1,0 1 1,1-1-1,-1 0 1,0 0 0,0 1-1,0-1 1,0 0-1,0 0 1,0 1-1,0-1 1,-1 0-1,1 1 1,3 22-31,-1-5 19,2-3 2,1 1-1,0-1 1,1 0-1,0-1 1,6 10 10,-10-21-6,0 0 1,0 0-1,0 0 0,0 0 1,0 0-1,1-1 1,-1 1-1,1-1 1,-1 1-1,1-1 1,0 0-1,0 0 0,0-1 1,3 2 5,-4-2-5,0-1 1,0 0-1,0 0 1,0 0-1,0 0 1,0 0-1,0 0 0,0-1 1,0 1-1,0-1 1,0 1-1,0-1 1,0 0-1,0 0 1,0 0-1,-1 0 1,1 0-1,0 0 0,-1 0 1,1 0-1,0-1 1,-1 1-1,0-1 1,1 1-1,-1-1 1,0 0-1,1-1 5,5-9-306,0 1-1,-1-2 1,-1 1 0,0-1 0,-1 0-1,0 0 1,-1 0 0,0 0 0,-1 0-1,0-3 307,6-30-818,8-26-204,5-17 701,-3 0 0,-5-1 0,-4 0 0,-3-4 321,-4 70 279,-1 20-122,-1 0-1,1-1 1,-1 1-1,0 0 1,0 0-1,-1-1 0,1 1 1,-1 0-1,0-2-156,-4 54 1499,14 226 191,-2-136-780,-7 39-910,-2-90 86,1-24 24,-3-1-1,-5 25-109,9-86 3,0-1 1,0 1-1,0 0 0,0-1 1,0 1-1,0-1 1,0 1-1,-1-1 0,1 1 1,0 0-1,0-1 0,0 1 1,-1-1-1,1 1 0,0-1 1,-1 1-1,1-1 1,0 1-1,-1-1 0,1 1 1,-1-1-1,1 0 0,0 1 1,-1-1-1,1 0 0,-1 1 1,1-1-1,-1 0 1,1 1-1,-1-1 0,0 0 1,1 0-1,-1 0 0,1 0-3,-19-12-22,-20-43-156,30 42 155,-222-311-335,224 314 363,0-1 0,0 0 0,1 0-1,1-1 1,0 0 0,-2-6-5,7 16 2,-1 0 1,1-1-1,-1 1 1,1 0-1,0 0 1,0 0-1,0-1 0,0 1 1,0 0-1,0 0 1,1 0-1,-1 0 1,1-1-1,0 1 1,-1 0-1,1 0 1,0 0-1,0 0 0,0 0 1,0 1-1,1-1 1,-1 0-1,0 0 1,1 1-1,-1-1 1,1 1-1,0-1 0,0 1 1,-1 0-1,1 0 1,0 0-1,0 0 1,0 0-1,0 0 1,0 0-1,0 0 1,0 1-1,1-1 0,-1 1 1,1 0-3,28-5 9,-1 2 0,1 1-1,0 1 1,0 2 0,28 4-9,-7-1 4,132 12 797,-96 0-1447,-7 12-3495,-25 1 671</inkml:trace>
  <inkml:trace contextRef="#ctx0" brushRef="#br0" timeOffset="-128190.9">25030 6335 10394,'-5'-2'514,"1"1"0,-1-1 0,0 1 0,0 0 0,0 0 0,0 0 0,0 1 0,0-1 0,0 1 0,0 1 0,1-1 0,-1 1 0,0 0 0,0 0 0,-1 0-514,-2 2 337,-1 0 1,1 1-1,0 0 1,1 0-1,-1 1 0,1-1 1,-1 2-1,-1 2-337,-10 9 335,0 2-1,2 0 0,0 1 0,2 1 0,-6 9-334,6-5 158,1 1-1,1 0 1,1 1-1,1 0 1,2 1 0,0 0-1,2 0 1,1 1-1,2 0 1,1 0-1,0 0 1,3 0 0,1 10-158,1-3 75,2-1 0,1 1 0,2-1 0,1-1 1,2 1-1,1-2 0,2 1 0,1-2 1,2 1-1,14 20-75,-25-44 73,1 0 1,0-1-1,1 1 1,0-1-1,0-1 1,0 1 0,1-1-1,1 0 1,-1-1-1,1 0 1,0 0-74,-2-3-237,0 0 1,0 0-1,0-1 0,0 0 1,0 0-1,1-1 0,-1 0 1,0 0-1,1 0 0,-1-1 1,1 0-1,-1-1 0,1 0 1,-1 0-1,6-2 237,28-8-3138</inkml:trace>
  <inkml:trace contextRef="#ctx0" brushRef="#br0" timeOffset="-127754.44">25452 6933 8770,'0'-2'356,"1"-4"934,-1 1-1,-1-1 1,1 1-1,-1-1 1,0 1 0,0-1-1,0 1 1,-2-3-1290,13 56 5293,-1 2-4657,57 170 1220,-32-114-1429,-5 2 0,2 29-427,-27-115 40,-1 1 0,-1-1 1,-1 1-1,0-1 0,-2 1 0,-1-1 0,-2 11-40,4-33 7,0 1 0,0-1 0,0 1 0,-1 0 0,1-1 0,0 1-1,0-1 1,0 1 0,0-1 0,-1 1 0,1-1 0,0 1-1,-1-1 1,1 0 0,0 1 0,-1-1 0,1 1 0,0-1 0,-1 0-1,1 1 1,-1-1 0,1 0 0,-1 1 0,1-1 0,-1 0 0,1 0-1,-1 1 1,1-1 0,-1 0 0,1 0 0,-1 0 0,1 0 0,-1 0-7,-17-9 157,-19-29 40,32 32-157,-34-40 162,2-2 0,-25-44-202,46 65 23,1 0-1,1-1 1,2 0 0,0-2-1,2 1 1,-1-11-23,8 25-3,1-1 0,1 1 0,0 0 0,1-1 0,1 1 0,0-1 0,1 1 0,1 0-1,0 0 1,1 0 0,1 0 0,0 1 0,1 0 0,1 0 0,0 0 0,0 1 0,2 0 0,0 0 0,0 1 0,1 0 0,0 1 0,1 0 0,1 0 3,-1 1-10,0 0 0,1 1 1,1 0-1,-1 1 0,1 0 0,1 1 0,-1 0 0,1 1 0,0 1 0,1 0 0,-1 1 0,1 1 0,0 0 0,0 1 1,0 0-1,0 1 0,0 1 0,0 1 0,0 0 0,0 1 0,0 0 0,0 1 0,3 2 10,-13-4-3,-1 1-1,1 0 1,0 0-1,-1 0 0,1 1 1,-1 0-1,1-1 1,-1 2-1,0-1 1,0 0-1,-1 1 0,1 0 1,-1 0-1,0 0 1,0 0-1,0 0 1,0 1-1,-1-1 0,1 1 1,-1-1-1,0 1 1,-1 0-1,1 0 1,-1 0-1,0 0 0,-1 0 1,1 1-1,-1-1 1,0 0-1,0 0 1,0 0-1,-1 0 0,0 0 1,0 2 3,-1 2 15,0 0-1,0-1 1,-1 1 0,0-1 0,-1 1 0,0-1-1,0 0 1,0-1 0,-1 1 0,-1-1 0,1 0 0,-1 0-1,0-1 1,0 1 0,-1-1 0,0-1 0,0 1-1,-1-1 1,-3 2-15,0-2 34,-1 0 0,0-1-1,0 0 1,0-1 0,0 0 0,-2-1-34,6-1-228,1 0 1,-1-1-1,0 0 1,0 0-1,1-1 1,-3 0 227,-23-11-4036,2-11 108</inkml:trace>
  <inkml:trace contextRef="#ctx0" brushRef="#br0" timeOffset="-127145.91">25700 6398 7314,'25'-48'3376,"-19"35"-2454,0 0 0,0 0-1,1 1 1,1 0 0,0 0-1,1 1 1,0 0 0,1 0-1,0 1 1,6-4-922,-13 13 117,-1-1-1,1 1 1,-1 0 0,1 0-1,0 1 1,0-1 0,0 0 0,-1 1-1,1 0 1,0-1 0,0 1-1,0 0 1,0 1 0,0-1 0,0 0-1,-1 1 1,1 0 0,0 0-1,0 0 1,-1 0 0,1 0 0,0 0-1,-1 0 1,1 1 0,-1 0-1,0-1 1,1 1 0,-1 0 0,0 0-1,0 0 1,0 0 0,-1 1-1,2 0-116,7 9 287,-1 0 0,0 0 0,-1 1-1,-1 0 1,6 12-287,-1 2 325,-1 1 0,-1 0 1,-2 1-1,0 0 0,-2 0 0,-2 1 0,2 28-325,-5-15 273,-2-1-1,-1 1 1,-3-1 0,-1 1-1,-6 12-272,2-9 147,-2 13 21,-2 0 0,-4-1 0,-10 21-168,27-76 18,0 0 0,-1 1 0,0-1 0,0 0 0,0 0-1,0 0 1,0 0 0,-1 0 0,1 0 0,-1-1 0,-2 2-18,5-3 8,-1-1-1,1 0 1,-1 1 0,0-1 0,1 0 0,-1 0 0,1 1 0,-1-1-1,0 0 1,1 0 0,-1 0 0,0 0 0,1 0 0,-1 0 0,0 0-1,1 0 1,-1 0 0,1 0 0,-1 0 0,0-1 0,1 1 0,-1 0-1,1 0 1,-1-1-8,-1 0 11,1 0 0,0 0-1,0 0 1,0 0-1,0-1 1,0 1 0,0 0-1,0-1 1,0 1-1,0 0 1,1-1 0,-1 1-1,0-1 1,1 0-11,-2-5 9,0 1 0,1-1 1,0 1-1,0-1 0,1 0 0,0 1 1,0-1-1,1 0 0,-1 1 0,1-1 1,1 1-1,-1-1 0,1 1 0,0 0 1,1-1-1,-1 1 0,1 0 0,1 0 1,-1 1-1,1-1 0,0 1 0,0 0 1,0 0-1,1 0 0,1-1-9,4-4-5,1 0 0,1 0 1,0 1-1,0 0 0,1 1 0,0 1 0,0 0 0,1 0 0,0 2 0,7-3 5,-5 4-5,0 1 0,-1 1-1,1 0 1,0 2 0,0-1-1,0 2 1,-1 0 0,1 1-1,0 0 1,-1 2 0,9 2 5,-17-4-2,1 0 1,-1 0-1,0 1 1,0 0-1,0 0 1,0 1-1,0 0 1,-1 0-1,0 1 1,0-1-1,0 1 1,0 1-1,-1-1 1,0 1-1,0 0 1,0 0-1,-1 0 1,0 1-1,0 0 1,-1 0-1,0 0 1,0 0-1,0 0 1,-1 3 1,-1-7 3,0 1-1,-1 0 1,1-1 0,-1 1 0,0 0-1,0-1 1,0 1 0,-1 0 0,1-1-1,-1 1 1,0-1 0,0 1 0,0-1-1,-1 1 1,1-1 0,-1 0 0,0 1-1,0-1 1,0 0 0,-1 0-3,-1 2 2,0-1-1,-1 0 1,0 0 0,0 0 0,0-1-1,0 0 1,0 0 0,-1 0 0,1-1-1,-1 0 1,-4 1-2,-15 4 62,-1-2 1,0-1-1,-1-1 0,1-1 0,-4-1-62,21 0 51,-24 1-266,-54-1 1426,82-1-1987,-1-1 0,0 0 0,1 0-1,-1 0 1,1-1 0,0 0 0,-5-2 776,0-6-4258</inkml:trace>
  <inkml:trace contextRef="#ctx0" brushRef="#br0" timeOffset="-126706.71">27175 6933 11338,'1'0'324,"-1"-1"-1,1 1 0,0-1 0,-1 1 0,1 0 0,-1-1 0,1 1 0,0 0 0,-1 0 0,1-1 1,0 1-1,-1 0 0,1 0 0,0 0 0,-1 0 0,1 0 0,0 0 0,0 0 0,-1 0 0,1 0 1,0 0-1,-1 0 0,1 0 0,0 1 0,-1-1 0,1 0 0,0 0 0,-1 1 0,1-1 1,-1 1-1,1-1 0,0 0-323,1 25 6667,-2-2-7527,-1 19 1164,-1-27-191,2 1 0,0-1 0,0 1 0,1-1 0,1 1 0,1-1-1,3 13-112,-6-28 6,1 0-1,-1 1 0,0-1 1,0 1-1,0-1 0,0 0 1,0 1-1,1-1 0,-1 1 1,0-1-1,0 0 0,0 1 0,1-1 1,-1 0-1,0 1 0,1-1 1,-1 0-1,0 0 0,1 1 1,-1-1-1,0 0 0,1 0 1,-1 1-1,0-1 0,1 0 0,-1 0 1,1 0-1,-1 0 0,1 0 1,-1 0-1,0 0 0,1 0 1,-1 0-1,1 0 0,-1 0 1,0 0-1,1 0 0,-1 0 0,1 0 1,-1 0-1,1 0 0,-1 0 1,0-1-1,1 1 0,-1 0 1,0 0-1,1 0 0,-1-1 1,0 1-1,1 0 0,-1-1 0,0 1 1,1 0-1,-1 0 0,0-1-5,15-21-4070,-6-5 394</inkml:trace>
  <inkml:trace contextRef="#ctx0" brushRef="#br0" timeOffset="-126342.22">27215 6633 10346,'-20'-43'3913,"3"4"368,7 15-2969,3 5-248,6 18-703,5 4 359,9 12-336,4 8-1320,5-1-3337,8 3 496</inkml:trace>
  <inkml:trace contextRef="#ctx0" brushRef="#br0" timeOffset="-126003.89">27493 6705 7250,'-1'47'10877,"-2"0"-4638,-2 8-3160,-4 29-3093,-2 13 1420,13-80-1218,-2-16-182,0-1-1,0 0 1,0 0-1,0 0 1,0 1 0,0-1-1,0 0 1,0 0-1,1 0 1,-1 1-1,0-1 1,0 0 0,0 0-1,0 0 1,1 0-1,-1 1 1,0-1 0,0 0-1,0 0 1,1 0-1,-1 0 1,0 0-1,0 0 1,0 0 0,1 0-1,-1 0 1,0 1-1,0-1 1,1 0 0,-1 0-1,0 0 1,0 0-1,1 0 1,-1 0-1,0-1 1,0 1 0,0 0-1,1 0 1,-1 0-1,0 0 1,0 0 0,1 0-1,-1 0 1,0 0-1,0 0 1,0-1 0,0 1-1,1 0 1,-1 0-1,0 0 1,0 0-1,0-1 1,0 1 0,1 0-1,-1 0 1,0 0-1,0-1 1,0 1-6,8-19 547,-6 7-514,2 5-22,0 0 1,1-1-1,-1 1 1,1 0-1,1 1 1,-1 0-1,1 0 1,7-6-12,6-7 15,-12 11-7,59-61 33,-60 64-41,-1 1 0,1 0 1,0-1-1,0 2 0,1-1 0,-1 1 1,1 0-1,0 0 0,0 1 1,2-1-1,-7 3-1,-1-1 1,1 1-1,-1 0 1,1-1 0,-1 1-1,1 0 1,-1 0-1,1 0 1,0 0-1,-1 0 1,1 1 0,-1-1-1,1 0 1,-1 1-1,1-1 1,-1 1-1,1-1 1,-1 1-1,1 0 1,-1 0 0,0-1-1,1 1 1,-1 0-1,0 0 1,1 1 0,-1 1-1,1-1 1,-1 1 0,1-1-1,-1 1 1,0-1 0,0 1-1,-1 0 1,1-1-1,0 1 1,-1 0 0,0 0-1,0 0 1,0 2 0,0 7 4,-1 0-1,0-1 1,-1 1 0,-1 0 0,1 0-1,-3 3-3,1 13 28,10-24-2,7-16-1,33-48 52,-39 47-72,2 0 1,0 1-1,0 0 0,1 1 0,1 0 0,-1 0 1,2 1-1,0 1 0,9-7-5,-19 15 9,-1 0 1,1 0-1,0 0 0,-1 1 0,1-1 1,0 0-1,0 1 0,-1-1 0,1 1 1,0 0-1,0 0 0,0-1 0,-1 1 1,1 0-1,0 0 0,0 1 0,0-1 1,0 0-1,-1 1 0,1-1 0,0 1 1,0-1-1,-1 1 0,1 0 0,0 0 1,-1 0-1,1 0 0,-1 0 0,1 0 1,-1 0-1,0 0 0,1 1 0,-1-1 1,0 1-1,0-1 0,0 1 0,0 0-9,5 8 94,-2 0-1,0 0 1,0 0-1,0 1 1,-2 0-1,1 3-93,12 33 140,-2-22-614,8 22 2022,-19-23-2804,-12 0-3447,-4-8 93</inkml:trace>
  <inkml:trace contextRef="#ctx0" brushRef="#br0" timeOffset="-123226.5">28194 6877 8274,'25'-22'1608,"5"-3"1099,-5 10 2561,-24 15-5129,0 0 0,0 0 0,-1-1 0,1 1 0,0 0 0,0 0 0,-1 0 0,1 0 0,0 1 0,0-1 0,0 0 0,-1 0 0,1 0 1,0 1-1,0-1 0,-1 0 0,1 0 0,0 1 0,-1-1 0,1 1 0,0-1 0,-1 1 0,1-1 0,-1 1 0,1-1 0,-1 1 0,1 0 0,-1-1 0,1 1 0,-1 0 0,1-1 0,-1 1 0,0 0 0,0-1 0,1 1 0,-1 0 0,0 0 0,0-1 0,0 1 0,0 0 0,0 0 0,0 0 0,0 0-139,6 37 1438,-6-36-1359,3 51 257,-2 0 1,-2 1-1,-3-1 1,-2 0-1,-2-1 0,-3 1 1,-2-1-1,-2-1 0,-15 33-336,-8 21 206,33-102-17,-1-13-33,-4-25 94,6 21-126,-11-33 186,1 0 1,3 0-1,-3-31-310,12 59 10,1 0 0,0 0 0,2 0 1,0 0-1,1 0 0,1 1 0,1-1 0,0 1 0,2-1 0,0 1 0,1 1-10,3-5-4,1 1 0,1 0 0,1 1 0,0 1 0,2 0 0,0 1 0,1 1 0,1 0 0,12-9 4,-16 15-7,1 0-1,0 1 1,0 1-1,1 0 1,1 1-1,-1 0 1,1 2 0,0 0-1,1 0 1,-1 2-1,1 0 1,0 1-1,12-1 8,-25 4-4,0 0 0,0 0 0,0 0 0,0 0 0,0 1 0,0-1 0,-1 1 0,1 0 0,0 0 0,0 1 0,-1-1 0,1 1-1,-1 0 1,1 0 0,-1 0 0,0 0 0,0 0 0,0 1 0,0 0 0,0-1 0,-1 1 0,1 0 0,-1 0 0,1 0 0,-1 1 0,0-1 0,-1 1 0,1-1 0,0 1 0,-1-1 0,0 1 0,0 0-1,0 0 1,0 0 0,-1-1 0,0 1 0,1 2 4,0 7-5,-1 0-1,0 0 1,-1 0-1,-1 0 0,0 0 1,0 0-1,-1 0 1,-1-1-1,0 1 1,-6 11 5,-1-6 12,0 1 1,-1-2 0,-1 0-1,-1 0 1,0-1 0,-1-1-1,-1 0 1,0-1 0,-1-1-1,-1-1 1,0 0 0,0-1-1,-1-1 1,0-1 0,-1 0-1,-11 2-12,11-8 75,22-10-1038,28-14-3787,8-1 550</inkml:trace>
  <inkml:trace contextRef="#ctx0" brushRef="#br0" timeOffset="-122864.09">28921 6830 11426,'0'-6'569,"-2"-33"6291,2 38-6750,0 0 0,-1 0 0,1 1 0,0-1 0,-1 0 1,1 1-1,-1-1 0,1 0 0,-1 1 0,1-1 0,-1 1 1,1-1-1,-1 1 0,0-1 0,1 1 0,-1-1 0,0 1 0,1-1 1,-1 1-1,0 0 0,1 0 0,-1-1 0,0 1 0,0 0 0,0 0 1,1 0-1,-1 0 0,0 0 0,0 0 0,0 0 0,1 0 1,-1 0-1,0 0 0,0 0 0,0 0 0,1 1 0,-1-1 0,0 0 1,0 1-1,1-1 0,-1 0 0,0 1 0,1-1 0,-1 1 0,1-1 1,-1 1-1,0-1-110,-14 9 446,0 1 0,0 0 0,1 1 0,0 0 0,1 1 1,-9 11-447,17-18 79,-1 2 0,1-1 0,0 0 0,0 1 0,1 0 0,0 0 0,0 1 0,0-1 0,1 1 0,0 0 0,1-1 0,0 1 0,0 0 0,1 1 0,-1 4-79,2-9 9,0-1-1,0 0 1,1 0 0,-1 1-1,1-1 1,0 0 0,0 0 0,0 0-1,0 0 1,1 0 0,-1 0-1,1 0 1,0 0 0,-1 0-1,1-1 1,1 1 0,-1-1 0,0 1-1,1-1 1,-1 0 0,1 0-9,2 1 8,0 0 0,0-1 0,0 1 1,0-1-1,0 0 0,1-1 1,-1 1-1,1-1 0,-1 0 0,1-1 1,-1 1-1,2-1-8,4 0 18,0 0 0,0-1 0,0 0 0,0-1 0,0 0 0,0-1 0,-1 0 0,1 0 1,-1-1-1,0-1 0,0 0 0,7-4-18,-13 6 14,0 1 1,0-1-1,-1 0 0,1 0 1,-1-1-1,1 1 1,-1-1-1,0 0 0,0 0 1,-1 0-1,1 0 1,-1 0-1,0 0 0,0-1 1,0 1-1,0-1 1,-1 1-1,0-1 1,0 0-1,0 1 0,-1-1 1,1 0-1,-1 0 1,0 0-1,-1 0 0,1 1 1,-1-1-1,0 0 1,0 1-1,0-1 0,-1 0 1,0 1-1,0-1 1,0 1-1,0 0 0,-1 0 1,1 0-1,-1 0 1,0 0-1,0 1 1,-1-1-1,1 1 0,-1 0 1,0 0-1,0 0 1,0 0-15,0-1 14,0 1 1,0-1-1,-1 1 1,0 0-1,1 0 1,-1 1-1,0 0 1,0-1-1,0 2 1,-1-1-1,1 1 1,0-1-1,-1 1 1,1 1-1,0-1 1,-3 1-15,7 0-6,1 0 0,0 1 1,-1-1-1,1 0 1,0 0-1,0 1 0,-1-1 1,1 0-1,0 1 1,0-1-1,-1 0 0,1 1 1,0-1-1,0 0 1,0 1-1,0-1 1,0 1-1,-1-1 0,1 0 1,0 1-1,0-1 1,0 1-1,0-1 0,0 0 1,0 1-1,0-1 1,0 1-1,0-1 0,1 0 1,-1 1-1,0-1 1,0 0-1,0 1 0,0-1 1,1 1-1,-1-1 1,0 0-1,0 1 0,0-1 1,1 0-1,-1 0 1,0 1-1,1-1 0,-1 0 1,0 0-1,1 1 1,-1-1-1,0 0 1,1 0-1,-1 0 6,20 21-399,-18-19 105,17 17-4179,2 2 619</inkml:trace>
  <inkml:trace contextRef="#ctx0" brushRef="#br0" timeOffset="-122241.68">29472 6841 6073,'0'0'24,"-1"-8"1523,0 1 1,0-1-1,-1 0 0,0 1 0,-1 0 0,1-1 0,-5-5-1547,5 11 289,1-1 0,-1 1 0,0 0 1,-1 0-1,1 0 0,0 0 0,-1 1 0,1-1 0,-1 1 0,1-1 0,-1 1 0,1 0 0,-1 0 0,0 0 0,0 0 0,0 0 0,0 1 0,0-1 0,1 1 0,-1 0 0,0 0 0,-3 0-289,-11 0 611,-1 0 0,1 2-1,-1 0 1,0 1-611,12-2 68,1 0 0,-1 0 1,1 1-1,0-1 0,-1 2 0,1-1 1,0 0-1,0 1 0,1 0 0,-1 0 1,0 1-1,1-1 0,0 1 0,-4 4-68,7-7 3,0 1-1,0 0 0,0 0 0,0 0 0,0 0 1,1 0-1,-1 0 0,1 0 0,-1 0 0,1 0 1,0 1-1,0-1 0,0 0 0,0 0 1,0 0-1,0 0 0,0 0 0,1 0 0,-1 1 1,1-1-1,0 0 0,0 0 0,-1 0 0,1 0 1,0-1-1,1 1 0,-1 0 0,0 0 0,0-1 1,1 1-1,-1 0 0,1-1 0,1 2-2,5 4-3,0 0-1,0 0 0,1 0 0,0-1 1,0 0-1,1-1 4,50 24-1,-39-20 9,-1 1 0,0 0 0,5 6-8,-24-16 1,0 0 1,0 1-1,0-1 1,0 1 0,-1-1-1,1 1 1,0-1-1,0 1 1,0 0-1,-1-1 1,1 1-1,0 0 1,-1 0 0,1-1-1,-1 1 1,1 0-1,-1 0 1,1 0-1,-1 0 1,0 0-1,1 0 1,-1 0 0,0 0-1,0 0 1,1 0-1,-1 0 1,0 0-1,0-1 1,0 1-1,0 0 1,0 0 0,-1 1-2,0 0 4,0-1 1,-1 0 0,1 1 0,0-1 0,-1 0 0,0 0 0,1 1 0,-1-1-1,0-1 1,1 1 0,-1 0 0,0 0 0,0-1 0,0 1 0,0 0-5,-68 11 114,-20-14 69,71 0 13,13-1 420,13-1-1828,-6 3-1901,3-1-348</inkml:trace>
  <inkml:trace contextRef="#ctx0" brushRef="#br0" timeOffset="-121860.54">29634 6845 4969,'7'-12'1770,"-1"3"-508,0 0 1,-1 0 0,0-1-1,-1 1 1,0-1-1,-1 0 1,1 0-1,-2-1 1,0 1 0,0 0-1,0-7-1262,-2 15 147,-1 1-1,1-1 1,0 1 0,-1-1-1,1 1 1,-1-1 0,1 1 0,-1 0-1,0-1 1,0 1 0,0 0-1,1 0 1,-1-1 0,0 1-1,-1 0 1,1 0 0,0 0-1,0 0 1,0 1 0,0-1-1,-1 0 1,0 0-147,-3-1 180,1 0 0,-1 0 0,1 1 0,-1-1 0,0 1 0,1 1 0,-1-1 0,0 1-180,-4-1 109,0 1 1,0 0-1,0 0 0,1 1 0,-1 0 1,0 1-1,1 0 0,-5 1-109,12-2 6,0-1-1,-1 0 1,1 0-1,0 1 1,0-1 0,0 1-1,0-1 1,0 1-1,0 0 1,0-1-1,0 1 1,0 0-1,1-1 1,-1 1-1,0 0 1,0 0 0,1 0-1,-1 0 1,0 0-1,1 0 1,-1 0-1,1 0 1,-1 0-1,1 0 1,0 0-1,-1 0 1,1 0 0,0 1-1,0-1 1,0 0-1,0 1-5,0 0 1,1 0 0,0 0 0,0 0 0,1 0 0,-1 0 0,0 0 0,1 0 0,-1-1 1,1 1-1,-1 0 0,1-1 0,0 1 0,0-1 0,0 0 0,0 0-1,12 8-15,0 0 0,1-2 0,15 6 15,31 9-8,33 12 15,-86-30-3,0 0 1,0 0-1,-1 0 0,0 1 0,1 1 1,-2-1-1,1 1 0,-1 0 0,3 4-4,-8-9 2,0 1 0,0 0 0,0-1 0,0 1 0,0 0 0,0 0 0,-1 0 0,1-1 1,-1 1-1,0 0 0,1 0 0,-1 0 0,0 0 0,0 0 0,0 0 0,0 0 0,0 0 0,-1 0 0,1-1 0,-1 1 0,1 0 0,-1 0 0,0 0 0,1 0 0,-1-1 0,0 1 0,0 0 0,0-1 0,-1 1 0,1-1 0,0 1 0,0-1 0,-1 0 0,1 1 0,-1-1 0,1 0 0,-1 0 0,0 0 0,0 0-2,-12 9 51,1-2-1,-2 0 1,1 0-1,-9 2-50,11-4 70,-5 2 23,-14 7 137,-1 0-1,0-3 1,-29 8-230,55-20 921,8-4-5353,0 3 794</inkml:trace>
  <inkml:trace contextRef="#ctx0" brushRef="#br0" timeOffset="-121340.86">29999 6841 6889,'13'-47'9636,"-11"57"-2150,0 28-6354,-9 24-211,-4 33 250,10-85-1075,1-1-1,0 1 1,0-1 0,1 1 0,1-1 0,0 1 0,2 7-96,-4-16 6,0-1 1,0 1-1,1-1 1,-1 1-1,0-1 0,0 1 1,0-1-1,1 0 1,-1 1-1,0-1 0,0 1 1,1-1-1,-1 0 0,0 1 1,1-1-1,-1 0 1,1 0-1,-1 1 0,0-1 1,1 0-1,-1 0 1,1 1-1,-1-1 0,1 0 1,-1 0-1,0 0 1,1 0-1,-1 0 0,1 0 1,-1 0-1,1 0 1,-1 0-1,1 0 0,-1 0 1,1 0-7,14-8-4161,0-7 580</inkml:trace>
  <inkml:trace contextRef="#ctx0" brushRef="#br0" timeOffset="-121339.86">29899 6461 12211,'-38'-32'3648,"1"-1"1057,7 1-3416,16 17-337,4 8-136,13 7-632,10 6-16,6 7 128,7 4-144,4 3 1633,-3 4-6546,-6-4 2464</inkml:trace>
  <inkml:trace contextRef="#ctx0" brushRef="#br0" timeOffset="-120807.65">30121 6317 10466,'0'-1'222,"0"0"-1,-1 1 1,1-1-1,0 0 1,-1 0-1,1 0 1,0 1-1,0-1 1,0 0-1,0 0 1,0 0-1,0 1 1,0-1-1,0 0 1,0 0-1,0 0 1,0 1-1,0-1 0,1 0 1,-1 0-1,0 0 1,1 1-1,-1-1 1,0 0-1,1 1 1,-1-1-1,1 0 1,-1 1-1,1-1 1,0 0-1,-1 1 1,1-1-1,-1 1 1,1-1-1,0 1 1,0 0-1,-1-1 1,1 1-1,0-1-221,0 1 143,1 0 0,-1 0 0,0 0 0,0 0 0,0 0 0,1 0 0,-1 0 0,0 1 0,0-1 0,0 0 0,0 1 1,0-1-1,0 1 0,1-1 0,-1 1 0,0-1 0,0 1 0,-1 0 0,1 0 0,1 0-143,8 9 369,-1 0 0,1 0 1,-2 1-1,1 1 1,-2 0-1,1 0 0,-2 0 1,0 1-1,0 0 1,-1 0-1,-1 0 0,2 9-369,4 20 433,-1 0 1,-3 1-1,1 23-433,-6-43 93,0 0-1,-1 0 1,-1 0 0,-1 0 0,-1 0 0,-2 0 0,0 0 0,-1-1 0,-1 0 0,-1 0 0,-1-1-1,-8 14-92,-3-13 124,20-21-117,0-1 0,-1 0-1,1 0 1,0 1-1,-1-1 1,1 0 0,0 0-1,-1 0 1,1 0-1,-1 1 1,1-1 0,0 0-1,-1 0 1,1 0-1,-1 0 1,1 0 0,-1 0-1,1 0 1,0 0-1,-1 0 1,1-1 0,-1 1-1,1 0 1,0 0-1,-1 0 1,1 0 0,0 0-1,-1-1 1,1 1-1,-1 0 1,1 0 0,0-1-1,0 1-6,-1-2 15,0 0 0,0-1 0,0 1 0,0 0 0,1 0-1,0-1 1,-1 1 0,1 0 0,0-1 0,0 1 0,0 0 0,0-1 0,0 1-1,1 0 1,-1-1 0,1 1 0,0 0 0,0-2-15,4-8 5,0 1 0,0-1 0,1 1-1,1 1 1,0-1 0,0 1 0,1 0 0,0 1 0,1 0 0,0 0 0,0 1 0,1 0-1,0 0 1,1 1 0,-1 1 0,1-1 0,1 2 0,8-4-5,-13 7-4,0-1 1,0 1-1,0 0 0,0 1 1,0-1-1,1 1 0,-1 1 1,0 0-1,1 0 0,-1 0 1,1 1-1,-1 0 0,0 0 1,5 2 3,-7-1-3,1 1 1,-1-1 0,1 1 0,-1 0 0,0 1 0,0-1 0,-1 1-1,1 0 1,-1 0 0,1 1 0,-1-1 0,-1 1 0,1 0 0,-1 0 0,0 0-1,0 1 1,0-1 0,0 1 0,0 3 2,0-2 3,-1-1 0,1 2-1,-1-1 1,0 0 0,-1 0 0,0 1 0,0-1-1,-1 0 1,0 1 0,0-1 0,0 1 0,-1-1-1,-1 0 1,1 1 0,-1-1 0,0 0 0,0 0-1,-1 0 1,0 0 0,-1-1 0,1 1 0,-1-1-1,0 0 1,-1 0 0,1 0 0,-1 0 0,-5 3-3,3-3-4,0-1 1,0 0 0,0 0-1,-1 0 1,1-1 0,-1 0-1,0-1 1,-1 0 0,1 0-1,-1-1 1,1 0-1,-1 0 1,1-1 0,-1 0-1,0 0 1,0-1 0,0-1-1,1 1 1,-1-1 0,0-1-1,1 0 1,-1 0 0,-1-1 3,-21-11-1257,7-5-3408,11-2 31</inkml:trace>
  <inkml:trace contextRef="#ctx0" brushRef="#br0" timeOffset="-120301.9">30575 6362 8418,'29'-44'4656,"37"-48"4109,-66 92-8693,0 0 0,0 0 0,0 1 1,0-1-1,0 0 0,0 0 0,0 1 0,0-1 0,0 0 0,1 0 0,-1 0 0,0 1 0,0-1 0,0 0 0,0 0 0,0 1 0,0-1 0,1 0 0,-1 0 0,0 0 0,0 0 0,0 1 0,0-1 0,1 0 0,-1 0 0,0 0 1,0 0-1,0 0 0,1 0 0,-1 0 0,0 1 0,0-1 0,1 0 0,-1 0 0,0 0 0,0 0 0,1 0 0,-1 0 0,0 0 0,0 0 0,0 0 0,1 0 0,-1 0 0,0 0 0,0 0 0,1-1 0,-1 1 0,0 0 1,0 0-1,1 0 0,-1 0 0,0 0 0,0 0-72,-6 37 1853,3-23-1805,-9 85 1151,5 0 0,4 1-1,8 59-1198,-4-114 94,-1-27-58,1-1-1,0 1 1,2 0-1,0-1 0,1 1 1,0-1-1,4 7-35,-6-19 8,1 0 0,0 1 0,0-1 0,0 0 0,0-1 0,1 1 0,0 0 0,0-1 0,0 0 0,0 0 0,1 0 0,-1-1 0,1 1 0,0-1 0,0 0 0,1 0 0,-1-1 0,0 0 0,1 0 0,0 0 0,-1 0 0,1-1 0,0 0 0,1 0-8,7 0 21,0-1-1,0 0 0,0-1 0,0 0 0,0-1 1,0-1-1,0 0 0,-1-1 0,1-1 0,-1 0 0,7-4-20,-11 5 8,1-1-1,-1 1 0,-1-2 0,1 1 0,-1-1 0,0 0 0,0-1 0,-1 0 0,0 0 0,0-1 0,-1 0 0,0 0 0,0 0 0,-1-1 0,0 0 0,1-2-7,-4 8 2,-1 0 0,0-1-1,0 1 1,0 0 0,0 0 0,-1-1-1,1 1 1,-1 0 0,1-1 0,-1 1-1,0 0 1,-1-1 0,1 1 0,-1 0-1,1-1 1,-1 1 0,0 0 0,0 0-1,0 0 1,-1-1 0,1 1 0,-1 0-1,0 1 1,0-1 0,0 0 0,0 1-1,0-1 1,0 1 0,-1-1 0,1 1-1,-1 0 1,0 0 0,1 0 0,-1 0-1,0 1 1,0-1 0,0 1 0,0 0-1,-1 0 1,1 0 0,0 0 0,-3 0-2,0 0-1,1 0 0,-1 0 0,1 0-1,0 1 1,-1 0 0,1 0 0,-1 1 0,1-1 0,-1 1 0,1 1 0,0-1 0,-1 1 0,1-1 0,0 2 0,0-1 0,0 0 0,1 1 0,-1 0 0,0 0 0,1 0 0,0 1 0,0 0 0,0-1 0,0 1 0,1 1 0,-3 2 1,4-4-2,0 1 0,0 0 0,1-1 0,-1 1 0,1 0 0,-1 0 0,1 0 0,1 0 0,-1 0 0,0 0 0,1 0 0,0 0 0,0 0 0,0 0 0,1 0 0,-1 0 0,1 1 0,0-1 2,1 2-1,0 0 0,1 0 0,0-1 0,0 1 0,0-1 0,1 0 0,-1 0 0,1 0 0,0 0 0,1-1 0,1 2 1,8 5 1,0 1 1,1-2-1,1 0 0,-1-1 1,2-1-1,-1 0 0,13 3 0,2 1 2,1-2 0,1-2 0,0-1-3,-23-4-30,1-2 0,0 0 0,0 0 0,0-1 0,0 0 0,0-1 0,-1 0 0,1-1 0,0 0 0,0 0 0,0-2 30,16-12-917,-4-8-4115,-1-3 569</inkml:trace>
  <inkml:trace contextRef="#ctx0" brushRef="#br0" timeOffset="-119837.99">31228 5961 11570,'3'-2'393,"0"-1"-1,1 1 0,-1 0 1,0 0-1,1 0 0,0 0 1,-1 1-1,1-1 0,0 1 0,0 0 1,0 0-1,0 1 0,0-1 1,0 1-1,0 0 0,0 0 0,1 0-392,-1 1 132,0 0 0,1 1 0,-1-1 0,0 1 0,0 0 0,1 0 0,-2 0 0,1 1-1,0-1 1,0 1 0,-1 0 0,1 0 0,-1 0 0,0 1 0,0 0-132,16 18 536,-2 2 0,0 0 0,-2 1 0,-1 0 0,-1 1 1,5 15-537,15 45 2066,6 33-2066,-16-38 819,-3 0 0,-3 1-1,-5 1 1,-3 1 0,-2 38-819,-6-70 295,-3 0 1,-2 0-1,-2 0 1,-3-1 0,-2 0-1,-2 0 1,-2-1-1,-2-1 1,-10 14-296,-22 53 223,25-56-79,-2-2 1,-25 38-145,47-89 0,-1 0 0,0-1 0,0 0 0,0 0 0,-1 0 0,0 0 0,0-1 0,-2 1 0,7-5 0,0-1 0,0 1 0,0 0 0,0-1 0,0 1 0,0-1 0,0 0 0,0 1 0,0-1 0,0 0 0,-1 1 0,1-1 0,0 0 0,0 0 0,0 0 0,-1 0 0,1 0 0,0 0 0,0-1 0,0 1 0,0 0 0,-1-1 0,0 0 0,1 0 0,-1-1 0,1 1 0,0 0 0,-1-1 0,1 0 0,0 1 0,0-1 0,0 1 0,0-1 0,0 0 0,1 0 0,-1 0 0,0 1 0,1-1 0,0 0 0,-1 0 0,1 0 0,0-1 0,-10-34-6189,2 16 1456</inkml:trace>
  <inkml:trace contextRef="#ctx0" brushRef="#br0" timeOffset="-118156.38">26587 7207 9354,'-3'-2'2849,"1"-1"1071,-1 1-2495,3-1 79,0-3-176,0-4-87,3 5-473,-1-3-192,0 3-256,1-1-80,-2 3-120,1 0 664,-1 1 1057,0-1-6570,1 0 3224</inkml:trace>
  <inkml:trace contextRef="#ctx0" brushRef="#br3" timeOffset="-107760.52">25268 7670 3017,'-27'-12'1700,"21"9"-892,-1-1 1,1 1-1,-1 1 0,0-1 1,0 1-1,0 0 0,0 1 0,0 0 1,0 0-1,-6 0-808,46-2 3876,11 5-3147,-1-1-472,515-45 2634,-71 3-2113,457 24-91,10 38-104,-122-2 1,-211-2-164,-524-14-357,210 5 1364,181 34-1427,-468-39 157,1-1 0,-1-2 1,19 0-158,-33 0 50,0-1 1,1 0 0,-1 0 0,0 0-1,-1 0 1,1-1 0,0 0 0,0-1 0,-1 1-1,1-1 1,-1 0 0,0 0 0,0-1 0,5-3-51,-7 4 53,1 1 0,0-1 0,0 1 0,0 0 0,0 0 0,0 1 0,0-1 0,1 1 0,-1 0 0,0 0 0,1 0 0,-1 1 0,5-1-53,-9 1 7,0 0 1,0 0 0,0 0 0,-15 4 80,-123 32-146,84-23-1882,-1 1-3325,22-7 1317</inkml:trace>
  <inkml:trace contextRef="#ctx0" brushRef="#br3" timeOffset="-81600.05">1906 4419 5337,'0'-4'514,"0"0"0,-1-1 0,1 1 0,-1-1-1,1 1 1,-2 0 0,1 0 0,0-1 0,-1 1 0,1 0 0,-1 0-1,0 1 1,-3-4-514,5 6 134,-1 0 0,0 0 0,0 1-1,0-1 1,1 0 0,-1 1 0,0-1 0,0 0-1,0 1 1,0-1 0,0 1 0,0-1 0,0 1-1,-1 0 1,1 0 0,0-1 0,0 1 0,0 0-1,0 0 1,0 0 0,-1 0-134,-1 1 121,1-1-1,0 1 1,-1 0-1,1 0 1,0 0 0,-1 0-1,1 0 1,0 0-1,0 1 1,0-1 0,0 1-1,0-1 1,0 1 0,0 0-121,-16 17 522,2 1 1,0 0-1,0 1 1,2 1 0,1 0-1,-5 12-522,-7 20 784,1 1 0,-1 15-784,-61 198 1258,-69 183-298,39-185 724,-87 136-1684,164-331 202,3 2 0,4 2-1,3 1 1,-16 68-202,34-85 69,10-55-62,1-1 1,0 1-1,0-1 1,0 1-1,0-1 1,1 1-1,-1-1 1,1 1-1,0-1 1,0 1-1,0-1 1,0 0-1,1 1 1,1 1-8,-3-4 3,1 0 0,-1-1 1,0 1-1,1-1 1,-1 1-1,1-1 1,-1 0-1,1 1 1,-1-1-1,1 1 1,-1-1-1,1 0 0,-1 1 1,1-1-1,-1 0 1,1 0-1,0 1 1,-1-1-1,1 0 1,-1 0-1,1 0 0,0 0 1,-1 0-1,1 0 1,-1 0-1,1 0 1,0 0-1,-1 0 1,1 0-1,0 0 1,-1 0-1,1-1 0,-1 1 1,1 0-4,17-20 93,6-33 27,148-452 196,-128 381-302,35-101 15,62-114-29,-48 147 16,47-153-16,-136 333 1,65-173 6,-54 151-12,1 1 0,2 0 0,1 1 0,8-8 5,-23 34-5,0 0-1,1 1 0,-1 0 1,1 0-1,1 1 1,-1-1-1,0 1 1,7-3 5,-10 5-4,1 1 1,0 0-1,-1 0 1,1 0-1,0 0 1,0 1-1,0-1 1,-1 1-1,1-1 1,0 1-1,0 0 1,0 0-1,0 1 0,0-1 1,0 0-1,-1 1 1,1 0-1,0 0 1,0-1-1,-1 2 1,1-1-1,0 0 1,0 1 3,10 6-8,0 1 0,-1 1 0,0 0 1,0 1-1,-1 0 0,0 1 0,0 2 8,70 94 55,-57-74-29,31 45 49,-4-3 115,3-3-1,3-3 0,4-2 1,23 18-190,86 57 389,38 34-76,-165-136-254,-2 2 0,-2 2-1,21 31-58,-8 0 185,-3 2-1,35 75-184,-65-112 127,-2-1 0,-1 2 0,-2 0-1,-2 1 1,-2 0 0,-2 1 0,-2 3-127,-4-25 46,-1 0 1,-2-1-1,0 1 1,-1 0 0,-1-1-1,-1 1 1,-3 4-47,4-16 27,0 1 0,-1-1 1,0 1-1,-1-1 1,0 0-1,0-1 0,-1 1 1,-1-1-1,1 0 1,-1-1-1,-1 1 0,0-1 1,0-1-1,-9 7-27,5-6 11,0-1 0,0 1 0,-1-2-1,0 0 1,-1 0 0,1-1 0,-1-1 0,0-1 0,0 1-1,-1-2 1,1 0 0,0-1 0,-1-1 0,1 0 0,-1 0-1,1-2 1,-7-1-11,-227-24 38,-2 10-1,1 11 0,-102 17-37,5 16 6,-200 11-2,536-38-8,6 0 1,1-1 0,-1 1 0,0 0 0,1 0-1,-1 1 1,0-1 0,1 1 0,-1 0 0,1 0-1,-1 0 1,1 0 0,-1 1 0,1-1 0,0 1 0,0 0-1,-1 0 1,0 1 3,4-2-1,-1-1-1,1 0 1,0 0-1,0 1 1,0-1-1,0 0 1,0 0-1,0 1 1,0-1-1,0 0 0,0 0 1,0 1-1,0-1 1,0 0-1,0 0 1,0 1-1,0-1 1,0 0-1,0 0 1,0 1-1,1-1 1,-1 0-1,0 0 1,0 1-1,0-1 1,0 0-1,0 0 1,1 0-1,-1 1 1,0-1-1,0 0 1,0 0-1,1 0 0,-1 0 1,0 0-1,0 1 1,0-1-1,1 0 1,-1 0-1,0 0 1,0 0-1,1 0 1,-1 0-1,0 0 1,0 0-1,1 0 1,-1 0-1,0 0 1,1 0-1,-1 0 1,0 0-1,0 0 1,1 0-1,-1 0 1,0 0-1,0 0 0,1 0 1,-1 0-1,0-1 1,0 1-1,0 0 1,1 0 1,19-3-40,494-95-177,-58 23 153,12 3 24,-443 69 39,220-30-31,69 6 32,-302 27-1,36 0-6,-46-1 7,0 1-1,-1 0 1,1 1 0,0-1-1,-1 0 1,1 0-1,-1 1 1,1-1 0,0 1-1,-1-1 1,1 1 0,-1 0-1,0 0 1,1-1-1,-1 1 1,1 0 0,-1 0-1,0 0 1,0 1 0,0-1-1,1 0 1,-2 1 0,-1-1-1,1 0 1,0 0-1,-1 0 1,1 0-1,-1 0 1,1 0 0,-1 0-1,1 0 1,-1 0-1,0 0 1,0 0-1,1 0 1,-1 0-1,0 0 1,0-1 0,0 1-1,0 0 1,0-1-1,0 1 1,0-1-1,0 1 1,0-1-1,0 1 1,0-1 0,0 0-1,-1 1 1,1-1-1,-1 0 1,0 1 0,-53 18 5,-1-1 0,0-4 0,-1-2-1,-10-1-4,2 1 5,-220 34 39,-31-11-44,-286 10 67,558-42-61,-266 12-46,1145-30-223,-809 15 263,502-11-8,-379 1 40,0-6 0,71-20-32,-200 32 23,-6 2 19,0-1 0,-1 0-1,1-1 1,-1 0 0,0-1-1,0-1 1,-1 0-1,1-1-41,-13 7 8,-1 0-1,1 0 1,0 0-1,-1 0 0,1-1 1,0 1-1,-1 0 1,1 0-1,0 0 0,0 0 1,-1-1-1,1 1 1,0 0-1,-1 0 0,1 0 1,0-1-1,0 1 0,-1 0 1,1 0-1,0-1 1,0 1-1,0 0 0,-1-1 1,1 1-1,0 0 1,0-1-1,0 1 0,0 0 1,0-1-1,0 1 1,0 0-1,0-1 0,0 1 1,0 0-1,0-1 0,0 1 1,0 0-1,0-1 1,0 1-1,0 0 0,0-1 1,0 1-1,0 0 1,0-1-1,1 1 0,-1 0 1,0-1-1,0 1 1,0 0-1,1 0 0,-1-1 1,0 1-1,0 0 0,1 0 1,-1-1-1,0 1 1,0 0-1,1 0-7,-43 0-3224,33 1 1727,-46 2-2720</inkml:trace>
  <inkml:trace contextRef="#ctx0" brushRef="#br3" timeOffset="-79317.89">1621 4792 10922,'-6'1'372,"0"0"-1,1 1 0,-1-1 1,1 1-1,-1 1 0,1-1 1,0 1-1,0 0 0,0 0 1,0 0-1,0 1 0,1-1 1,-1 1-1,1 0 0,-3 4-371,-7 10 113,0 1 0,1 0 0,-6 12-113,11-16 65,-60 108 722,6 4 1,5 1-1,-13 58-787,-116 413 1748,155-492-1565,-10 32 285,5 3 0,-15 137-468,48-257 43,-1 9 278,5-29-124,4-18-19,18-81 528,6-62-706,-3 13 107,23-65-73,9 3-1,9 2 1,9 4-1,8 3 1,37-51-34,-85 177-3,-6 12-14,1 2 0,16-19 17,-46 76-4,0 1 0,1-1 1,-1 0-1,0 1 0,0-1 1,1 1-1,-1-1 0,1 1 1,0 0-1,-1-1 0,1 1 1,0 0-1,1-1 4,-2 2-3,-1 0 0,1 0 1,-1 0-1,1 0 0,-1 0 0,1 0 0,-1 0 1,1 0-1,-1 1 0,1-1 0,-1 0 0,1 0 1,-1 0-1,1 0 0,-1 1 0,1-1 1,-1 0-1,0 1 0,1-1 0,-1 0 0,1 0 1,-1 1-1,0-1 0,1 1 0,-1-1 0,0 0 1,0 1-1,1-1 0,-1 1 0,0-1 0,0 1 1,1-1-1,-1 1 3,1 5-15,1 0-1,-1 0 1,0 0 0,0 1 0,-1-1-1,0 0 1,0 1 0,0-1-1,-1 2 16,-10 74-14,-4-1 1,-3 0-1,-5 6 14,-85 240 193,59-190 42,6 1 0,6 2 0,-4 52-235,40-145 241,1-47-237,0 0 0,0 0 0,0-1 1,0 1-1,0 0 0,0 0 1,0 0-1,0 0 0,0 0 0,0 0 1,0 0-1,1 0 0,-1 0 1,0-1-1,0 1 0,0 0 0,0 0 1,0 0-1,0 0 0,0 0 1,0 0-1,0 0 0,0 0 0,0 0 1,1 0-1,-1 0 0,0 0 1,0 0-1,0 0 0,0 0 0,0 0 1,0 0-1,0 0 0,0 0 1,0 0-1,1 0 0,-1 0 0,0 0 1,0 0-1,0 0 0,0 0 1,0 0-1,0 0 0,0 0 0,0 0 1,0 0-1,1 0 0,-1 0 1,0 0-1,0 0 0,0 0 0,0 1 1,0-1-1,0 0 0,0 0 1,0 0-1,0 0-4,6-27 189,17-156 572,-5-57-761,7-71 104,8 57-72,59-208-32,-81 416-6,2 2 0,14-29 6,-22 60-8,1 0 1,0 1-1,1-1 0,1 2 1,0-1-1,0 1 0,1 0 1,0 1-1,1 0 1,8-7 7,-15 16-5,0-1 1,-1 1 0,1 0-1,0-1 1,0 1 0,0 0-1,0 1 1,0-1 0,0 1-1,0-1 1,0 1 0,0 0-1,0 0 1,0 0 0,0 0-1,0 1 1,0-1 0,0 1-1,0 0 1,0 0 0,0 0-1,0 0 1,1 1 4,10 5-11,0 1-1,0 0 1,-1 0-1,2 3 12,0-1-4,58 44 46,-1 3 0,-3 3 0,-3 2-1,15 23-41,233 290 616,-169-194-256,-19-19-58,-8 7 0,-7 4 0,71 153-302,-70-129 592,19 36 609,-133-229-824,-9-10-101,-22-17-150,-26-27-94,2-3-1,2-1 0,2-4 1,-8-15-32,-202-279-348,-41-56-334,248 325 647,-3 3 1,-4 3-1,-4 2 0,-2 3 1,-47-35 34,16 32 4,57 45-284,-34-34 280,282 311-465,-136-168 431,153 167 22,123 96 197,-200-214-81,233 200 154,-287-254 194,-243-182-207,6-6 1,4-7 0,-61-73-246,54 36 13,7-7-1,-107-165-12,228 299-9,1 0 0,1-2 0,-1-6 9,15 26-5,-1 1 0,2-1-1,0-1 1,0 1-1,1-1 1,1 1-1,0-1 1,1 0-1,1-10 6,0 19-7,0 0 0,0 1 0,1-1-1,0 0 1,0 0 0,0 1-1,1-1 1,-1 1 0,1-1-1,0 1 1,0 0 0,1 0-1,-1-1 1,1 2 0,0-1 0,0 0-1,0 1 1,1-1 0,-1 1-1,1 0 1,0 0 0,0 0-1,0 1 1,0-1 0,0 1-1,1 0 1,-1 0 0,1 0 0,-1 1-1,1 0 1,4-1 7,2 0-19,1 1-1,0 0 1,-1 1 0,1 0 0,0 1-1,-1 0 1,1 1 0,-1 0 0,1 1-1,-1 0 1,0 0 0,5 4 19,23 14-35,-1 1-1,-1 3 1,-1 1-1,-1 1 1,-1 2-1,15 18 36,32 25-22,53 42 7,49 41 78,58 71-63,-238-222 2,9 7 10,-1 1 0,0 0 0,-1 1 0,0 0 0,-1 1 0,3 7-12,-11-20 4,-1-1 0,1 1 0,-1 0 0,0 0 0,1 0-1,-1 0 1,0 0 0,1 0 0,-1 0 0,0 0 0,0-1 0,0 1 0,0 0 0,0 0 0,0 0 0,0 0 0,0 0 0,0 0 0,-1 0 0,1 0 0,0 0 0,0 0 0,-1 0 0,1-1 0,-1 1 0,1 0 0,-1 0 0,1 0 0,-1-1 0,1 1 0,-1 0 0,0 0-4,-1 0 8,0 0 1,0 0 0,-1 0 0,1 0 0,0 0-1,-1-1 1,1 1 0,-1-1 0,1 1-1,-1-1 1,1 0 0,-3 0-9,-8 0 38,-1-1-1,1-1 1,-1 0-1,-7-3-37,-43-17 80,1-2 0,2-3 0,-47-28-80,39 19 30,-79-46-2,4-6 1,4-6 0,4-7-1,-73-72-28,153 123-24,-20-24 24,58 55-11,0-1 1,2 0-1,1-2 1,0 0-1,-9-20 11,44 57-232,18 20 137,283 308-110,-232-258 226,4-3 1,85 57-22,-470-353 291,199 140-155,4-3 1,-26-34-137,104 99-3,-38-44-43,47 54 43,0 0 0,1 0 0,-1-1 0,1 1 0,-1-1 0,1 1 0,0-1 0,0 0 0,0 0 0,0 1 0,0-1 0,1 0 0,-1 0 0,1 0 0,0 0 0,0 1 0,0-1-1,0 0 1,0 0 0,1-1 3,-1 4-2,1-1-1,-1 0 0,1 1 1,0-1-1,-1 0 0,1 1 1,0-1-1,-1 1 0,1-1 1,0 0-1,-1 1 0,1 0 1,0-1-1,0 1 0,0 0 0,-1-1 1,1 1-1,0 0 0,0 0 1,0 0-1,0-1 0,0 1 1,0 0-1,-1 0 0,1 0 1,0 1-1,0-1 0,0 0 1,0 0-1,0 0 0,-1 1 1,2-1 2,31 11-70,-30-10 68,44 23-1011,-1 1 0,-1 3-1,-2 1 1,18 16 1013,-21-14-4279</inkml:trace>
  <inkml:trace contextRef="#ctx0" brushRef="#br3" timeOffset="-77692.63">1730 5227 4921,'-17'23'6342,"10"7"-3300,6 34-1008,2-47-1092,5 43 316,2 1 0,3-1 0,2-1 0,15 39-1258,4 19 1493,-30-96-1025,-10-22 130,-14-27 18,11 2-536,2 0-1,0 0 0,2 0 1,1-1-1,1 0 1,1 0-1,2-3-79,-14-69 56,-8-18-66,68 326 123,-12-64 398,-3 17-511,-30-136 311,-10-35 209,-13-44 124,9 0-571,2-2 0,2 1 0,3-2 0,3 1 0,1-1 0,4 1 0,1-1 0,4-5-73,5 15-28,-10 45 25,0 1 1,0-1-1,1 1 0,-1-1 1,0 0-1,0 1 1,1-1-1,-1 1 0,0-1 1,1 1-1,-1-1 1,1 1-1,-1-1 0,1 1 1,-1 0-1,1-1 1,-1 1-1,1 0 0,-1-1 1,1 1-1,-1 0 1,1 0-1,0-1 0,0 1 3,-1 0-5,1 1 0,0-1 0,0 1 0,0-1 0,0 1-1,0 0 1,0-1 0,-1 1 0,1 0 0,0-1 0,0 1-1,-1 0 1,1 0 0,-1 0 0,1-1 0,-1 1 0,1 0 0,-1 0-1,1 0 1,-1 0 0,0 1 5,14 35-26,-1 2-1,-2-1 1,-2 2-1,-2-1 1,-2 1-1,0 12 27,6 33 16,-7-56-6,7 48 75,-1 23-85,-10-99 6,1 1 1,-1-1-1,0 0 0,0 1 0,0-1 1,0 1-1,0-1 0,0 1 0,0-1 1,0 1-1,0-1 0,-1 0 0,1 1 1,-1-1-1,1 1 0,-1-1 0,1 0 1,-1 0-1,0 1 0,0-1 0,1 0 1,-1 0-7,0-1 13,0 0 0,0 0 1,0-1-1,0 1 1,0-1-1,0 1 0,0-1 1,0 1-1,0-1 0,0 1 1,0-1-1,0 0 1,1 0-1,-1 1 0,0-1 1,1 0-1,-1 0 0,0 0 1,1 0-1,-1 1 1,1-2-14,-36-61 421,35 62-421,-12-29 94,1 0 0,2 0-1,1-1 1,1 0-1,-3-29-93,-1-37 64,3-26-64,4 33 10,5 91-12,0-1 0,0 0 1,0 0-1,0 0 1,0 0-1,0 0 0,0 0 1,1 0-1,-1 0 1,0 0-1,0 0 0,0 0 1,0 0-1,0 0 0,0 0 1,0 0-1,1 0 1,-1 0-1,0 0 0,0-1 1,0 1-1,0 0 1,0 0-1,0 0 0,0 0 1,0 0-1,1 0 0,-1 0 1,0 0-1,0 0 1,0 0-1,0 0 0,0-1 1,0 1-1,0 0 1,0 0-1,0 0 0,0 0 1,0 0-1,0 0 0,0 0 1,0-1-1,0 1 1,0 0-1,0 0 0,0 0 1,0 0-1,0 0 0,0 0 1,0 0-1,0-1 1,0 1-1,0 0 2,10 17-52,11 29-5,16 57 23,16 43 65,11 63-31,-61-185 43,-3-24-41,0 0 1,0 1-1,0-1 0,0 0 0,0 0 1,0 0-1,0 0 0,-1 0 1,1 1-1,0-1 0,0 0 0,0 0 1,0 0-1,0 0 0,0 0 1,0 0-1,-1 0 0,1 0 0,0 0 1,0 1-1,0-1 0,0 0 1,-1 0-1,1 0 0,0 0 0,0 0 1,0 0-1,0 0 0,-1 0 1,1 0-1,0 0 0,0 0 0,0 0 1,0 0-1,0 0 0,-1 0 0,1-1 1,0 1-1,0 0 0,0 0 1,0 0-1,0 0 0,-1 0 0,1 0 1,0 0-1,0 0 0,0 0 1,0-1-1,0 1 0,0 0 0,-1 0 1,1 0-1,0 0 0,0 0 1,0-1-1,0 1-2,-25-36 208,12 11-148,2-2-1,0 1 1,2-2-1,1 1 0,-3-20-59,-4-44 82,2-11-82,-4-28 23,24 203-251,-1 5 178,9 33 50,10 5 28,28 80-28,-86-278 344,7 24-172,3-1-1,-5-26-171,23 71 29,1 0 0,1-1 1,0 1-1,1-1 0,1 1 0,0-1 0,1 1 1,1-1-1,0 0 0,4-13-29,-5 27 6,0 1 1,0 0-1,0-1 1,0 1-1,0 0 0,0-1 1,1 1-1,-1 0 0,0-1 1,0 1-1,0 0 1,1-1-1,-1 1 0,0 0 1,0 0-1,1-1 0,-1 1 1,0 0-1,1 0 1,-1 0-1,0-1 0,1 1 1,-1 0-1,0 0 0,1 0 1,-1 0-1,0 0 1,1 0-1,-1 0 0,1 0 1,-1 0-1,0 0 0,1 0 1,-1 0-1,0 0 1,1 0-1,-1 0-6,18 9 265,11 20 129,-6 1-907,11 16-4566,-7-5 401</inkml:trace>
  <inkml:trace contextRef="#ctx0" brushRef="#br3" timeOffset="-76725.41">1935 6277 4953,'2'-4'8444,"-5"2"-3458,-12 1-2118,-28 9-2693,4 4 450,11-2 261,-1-2 1,1 0 0,-29 2-887,38-12 384,27-9-207,27-7-134,-23 14-49,0 2 0,0-1 0,0 2 0,1 0 0,-1 0 0,11 1 6,-18 0 0,1 1 0,-1-1 0,1 1 0,-1 0 0,0 0 0,1 0 0,-1 1 0,0 0 0,0 0 0,0 0 0,0 1 0,0-1 0,0 1 0,-1 0 0,0 1 0,2 1 0,-5-5 0,0 1 0,-1 0 0,1 0 0,0-1 0,-1 1 1,1 0-1,-1 0 0,1 0 0,-1 0 0,1 0 0,-1 0 0,1 0 0,-1 0 1,0 0-1,0 0 0,0 0 0,1 0 0,-1 0 0,0 0 0,0 0 0,0 0 1,-1 0-1,1 0 0,0 0 0,0 0 0,0 0 0,-1 0 0,1 0 0,-1 0 1,1 0-1,-2 1 4,1 0 1,-1 0 0,0 0 0,0 0 0,0 0-1,0-1 1,-1 1 0,1-1 0,0 1 0,-1-1-1,1 0 1,-1 0-5,-8 4 91,1-1 0,-1-1 0,0 0 0,-1-1 0,-3 1-91,9-3 71,0 0-1,0 0 1,0-1 0,0 0 0,0 0 0,0 0 0,0-1-1,0 0 1,1 0 0,-1-1-71,5 3 18,0 0-1,0-1 1,0 1-1,0-1 1,0 1-1,0-1 1,1 1-1,-1-1 1,0 0-1,0 1 1,1-1-1,-1 0 1,1 0-1,-1 1 1,0-1-1,1 0 1,-1 0-1,1 0 1,0 0-1,-1 0 1,1 0-1,0 1 1,-1-2-18,2 0 8,-1 1 0,1 0 0,-1-1 0,1 1 0,0 0 0,0 0 0,-1-1 0,1 1 0,0 0 0,0 0 0,0 0 1,0 0-1,0 0 0,0 0 0,1 0 0,-1 0 0,0 1 0,0-1 0,1 0 0,-1 1 0,0-1 0,1 1-8,3-3-3,0 1 1,1 0-1,-1 1 0,1-1 0,-1 1 0,1 0 1,-1 0-1,1 1 0,0 0 3,-4 0-1,0-1 0,1 1-1,-1 1 1,1-1 0,-1 0 0,0 0 0,0 1-1,1 0 1,-1-1 0,0 1 0,0 0-1,0 0 1,0 0 0,1 0 0,-2 0-1,1 1 1,0-1 0,0 1 0,0-1 0,-1 1-1,1 0 1,1 1 1,-3-2 1,1 0-1,-1 1 1,0-1-1,0 0 1,0 0 0,0 0-1,0 1 1,0-1-1,0 0 1,0 0-1,-1 0 1,1 1-1,0-1 1,-1 0 0,1 0-1,-1 0 1,1 0-1,-1 0 1,1 0-1,-1 0 1,0 0 0,1 0-1,-1 0 1,0 0-1,0 0 1,0-1-1,0 1 1,0 0 0,0 0-1,0-1 1,0 1-1,0-1 1,-1 1-1,-39 19 44,33-18-25,0 0 1,1-1-1,-1-1 1,0 1-1,0-1 1,-2-1-20,-18-7 159,28 8-152,-1-1 1,1 0-1,-1 1 0,0-1 0,1 1 0,-1-1 0,1 0 0,-1 1 1,1-1-1,0 0 0,-1 0 0,1 1 0,0-1 0,-1 0 0,1 0 1,0 0-1,0 1 0,0-1 0,0 0 0,0 0 0,0 0 0,0 0 1,0 1-1,0-1 0,0 0 0,0 0 0,0 0 0,1 1 0,-1-1 1,0 0-8,2-3 8,0 1 0,0-1 0,1 0 0,-1 1 0,1 0 0,0 0 0,0 0 0,0 0 0,0 0 0,0 0 0,0 1 0,1-1 0,0 1 0,-1 0 0,1 0-8,59-26-20,-62 27 21,6-1-5,-1 0 1,1 1-1,-1-1 0,1 1 1,-1 1-1,1-1 0,0 1 0,5 0 4,-11 0 0,0 0 0,0 0-1,0 0 1,0 1-1,0-1 1,0 0-1,0 0 1,0 1-1,0-1 1,0 0-1,0 1 1,0-1-1,0 1 1,0 0 0,0-1-1,0 1 1,0 0-1,0-1 1,0 1-1,-1 0 1,1 0-1,0 0 1,-1-1-1,1 1 1,-1 0 0,1 0-1,-1 0 1,1 0-1,-1 0 1,1 0-1,-1 1 1,0-1-1,0 0 1,0 0-1,1 0 1,-1 0-1,0 0 1,0 0 0,-1 0-1,1 0 1,0 0-1,0 1 1,0-1-1,-1 0 1,1 0-1,-1 0 1,1 0-1,0 0 1,-1 0 0,0 0-1,1-1 1,-1 1-1,0 0 1,1 0-1,-1 0 1,-4 5 6,1 0-1,-1 0 0,0 0 1,0-1-1,-1 0 1,0 0-1,1 0 0,-2 0 1,1-1-1,-1 0 0,-6 2-5,10-3 7,-1-1 0,0-1-1,1 1 1,-1 0 0,0-1-1,0 0 1,0 0 0,0 0-1,0 0 1,0-1 0,0 0-1,0 1 1,0-1-1,0-1 1,0 1 0,0-1-1,0 1 1,0-1 0,0 0-1,0-1 1,0 1 0,-1-1-7,4 1 3,0 0 1,0 1 0,0-1 0,0 0-1,0 0 1,1 0 0,-1 1 0,0-1-1,1 0 1,-1 0 0,0 0 0,1 0-1,-1 0 1,1 0 0,-1 0-1,1 0 1,0-1 0,0 1 0,-1 0-1,1 0 1,0 0 0,0 0 0,0 0-1,0 0 1,0-1 0,0 1-4,1-2 3,0 0-1,0 1 1,0-1 0,0 0 0,0 1 0,1-1-1,-1 1 1,1-1 0,-1 1 0,1 0 0,0 0-3,5-5-2,0 0 1,0 0 0,0 1-1,1 0 1,0 1 0,2-2 1,-8 6 25,0-1 1,0 1 0,0 0-1,0 0 1,1 0 0,-1 0-1,0 0 1,0 0 0,1 1-1,-1-1 1,0 1 0,1 0-1,-1-1 1,0 1 0,1 0 0,-1 0-1,0 1 1,1-1 0,-1 0-1,0 1 1,1-1 0,-1 1-1,0 0 1,0 0 0,1 0-26,-1 1-58,0-1 0,-1 1 0,1-1 0,-1 1 0,1 0 1,-1 0-1,0 0 0,0 0 0,0 0 0,0 0 1,0 0-1,0 0 0,0 2 58,4 24-4082,-3-9-1801,-1-3-1229</inkml:trace>
  <inkml:trace contextRef="#ctx0" brushRef="#br3" timeOffset="-75934.02">1248 5819 3761,'-3'4'723,"0"0"0,0-1 1,0 1-1,1 0 0,-1 1 0,1-1 1,0 0-1,0 1 0,0 0-723,-2 11 1118,0 0-1,1 0 0,-1 12-1117,-3 13 1452,-9 34 56,-55 230 2647,53-244-3310,-3 0-1,-3-2 0,-29 53-844,19-42 823,-5 22-823,19-45 292,-21 24 638,41-70-844,0-1 13,0 0 8,27 18 1300,-18-14-1342,0-1 0,0 1 0,1-2 1,-1 1-1,1-1 0,0-1 0,0 0 0,6 0-65,2-1 73,0-1-1,0-1 0,-1 0 0,1-1 1,-1-1-1,11-4-72,22-5 132,453-108 865,-498 119-863,74-15-1943,-72 16 818,0 0 0,1 1 0,-1 0 0,0 0 0,1 1 0,-1-1 0,0 2 0,0-1 0,4 2 991,22 14-7062</inkml:trace>
  <inkml:trace contextRef="#ctx0" brushRef="#br3" timeOffset="-74141.58">2147 7015 2593,'1'-20'305,"-1"11"-113,1-1 0,-1 1 0,0-1 0,-1 1 0,0-1 0,-1 1-1,0-1-191,1 7 90,0 0-1,0 1 0,-1-1 0,0 0 0,1 0 0,-1 1 0,0-1 0,0 1 0,0-1 0,0 1 1,-1 0-1,1 0 0,-1 0 0,1 0 0,-1 0 0,0 1 0,0-1 0,1 1 0,-1 0 0,0 0 0,0 0 1,0 0-1,-1 0-89,-39-9 1009,0 1 0,-1 2 0,0 3-1,-41 0-1008,-180 15 2213,-96 22 3196,-133 38-5409,470-66 192,24-5-187,0 0-1,0 0 0,1 0 1,-1 1-1,0-1 0,0 0 1,0 0-1,0 0 0,0 0 1,0 0-1,0 0 0,0 0 1,0 0-1,0 0 0,0 0 1,0 0-1,0 0 0,0 0 1,0 0-1,0 0 0,0 0 1,0 1-1,0-1 0,0 0 1,0 0-1,0 0 0,0 0 1,0 0-1,0 0 0,0 0 1,0 0-1,0 0 0,0 0 1,0 0-1,0 0 0,0 1 1,0-1-1,0 0-4,46-3 100,598-88-35,-209 24-51,396-28 19,-794 91-43,17 0 208,33-9-198,-234 18 1715,-1246 138 163,1380-142-1866,-74 11 179,-9 5-191,68-8 68,56-8 5,694-80 19,-488 48-76,300-22 82,-620 70 74,17-1-118,-429 93 189,129-25 30,340-79-238,21-4-18,1 0-1,-1 1 1,1 0-1,0 0 1,0 0 0,0 1-1,-3 2-16,10-5 1,1-1-1,-1 1 1,0 0-1,0 0 1,0 0-1,0 0 1,1 0-1,-1 0 1,0 0 0,0 0-1,0 1 1,0-1-1,1 0 1,-1 0-1,0 0 1,0 0-1,0 0 1,0 0 0,1 0-1,-1 0 1,0 0-1,0 0 1,0 0-1,0 1 1,0-1-1,1 0 1,-1 0-1,0 0 1,0 0 0,0 0-1,0 1 1,0-1-1,0 0 1,0 0-1,0 0 1,0 0-1,0 1 1,0-1-1,0 0 1,0 0 0,0 0-1,0 0 1,0 1-1,0-1 1,0 0-1,0 0 1,0 0-1,0 1 1,0-1 0,0 0-1,0 0 1,0 0-1,0 0 1,0 0-1,0 1 1,0-1-1,0 0 1,-1 0-1,1 0 1,0 0 0,0 0-1,0 1 1,0-1-1,0 0 1,0 0-1,-1 0 1,1 0-1,0 0 0,17 3 2,0-1 1,1 0-1,-1-1 0,0-1 0,0-1 0,1 0 0,10-3-2,8 0 5,154-16 33,-2-8 0,64-23-38,-229 46 9,1 0-1,-1-2 1,0-1-1,-1-1 1,0-1-1,2-2-8,-23 11 5,1 1-1,0-1 1,-1 0-1,1 0 1,-1 0 0,1 0-1,-1-1 1,0 1-1,0 0 1,1-1 0,-1 1-1,0 0 1,0-1-1,0 0 1,0 1 0,0-1-5,-1 1 2,0 0 1,0 1 0,0-1-1,-1 1 1,1-1-1,0 0 1,0 1 0,0-1-1,-1 1 1,1-1 0,0 1-1,0-1 1,-1 1-1,1-1 1,-1 1 0,1-1-1,0 1 1,-1 0 0,1-1-1,-1 1 1,1-1-1,-1 1 1,1 0 0,-1 0-1,1-1 1,-1 1 0,0 0-1,1 0 1,-1 0 0,0-1-4,-9-2 26,-1 1 0,0 0-1,1 0 1,-11 1-25,-41-2 41,-1 4 0,1 2 0,-1 3 0,-34 8-41,-13 1 19,-769 133 95,811-131-109,40-5-30,138-20-22,95-19 47,-72 8-1,221-25 1,426-63-2,-698 91 52,-81 16-47,0 0 1,0 0-1,1 0 0,-1 0 0,0 0 0,0-1 1,1 1-1,-1 0 0,0-1 0,0 1 0,0-1 1,0 1-1,0-1 0,1 1 0,-1-1 0,0 0 1,0 0-1,-1 0 0,1 1 0,0-1 0,1-1-3,-29-2 63,-49 5 80,1 3 0,-11 5-143,23 0-3857,-28 10 3857,-9 9-3104</inkml:trace>
  <inkml:trace contextRef="#ctx0" brushRef="#br3" timeOffset="-61604.6">343 7765 9922,'-16'-39'1628,"5"12"866,1 0 3233,8 25-825,3 12-3595,4 20-1051,63 196 3781,55 115-4037,-118-329 32,0 0 0,1-1-1,1 0 1,-1 0 0,2-1 0,2 3-32,-9-11 12,0-1 0,0 1 0,0-1 1,1 1-1,-1-1 0,0 0 0,1 1 1,-1-1-1,1 0 0,0 0 0,-1 0 1,1 0-1,0 0 0,-1-1 0,1 1 1,0 0-1,0-1 0,0 1 0,0-1 1,0 0-1,-1 0 0,1 0 0,0 0 1,0 0-1,0 0 0,0 0 0,0 0 1,0-1-1,0 1 0,0-1 0,-1 1 1,1-1-1,0 0 0,0 0 0,-1 0 1,1 0-1,0 0 0,-1 0 0,1 0 1,-1-1-1,0 1 0,1 0 0,-1-1 1,1-1-13,8-9 90,-1-1 1,-1 0 0,1-1-1,-2 0 1,0 0 0,-1-1-1,4-11-90,7-32 439,3-26-439,-3 13 334,-8 38-187,-5 14-101,1 0 0,1 0 0,1 1 1,2-3-47,-9 20 1,0 0 0,0 1 0,1-1 1,-1 0-1,0 1 0,1-1 0,-1 1 1,0-1-1,1 0 0,-1 1 1,1-1-1,-1 1 0,1-1 0,-1 1 1,1-1-1,-1 1 0,1-1 0,0 1 1,-1 0-1,1-1 0,0 1 0,-1 0 1,1 0-1,0-1 0,-1 1 0,1 0 1,0 0-1,-1 0 0,1 0 1,0 0-1,0 0 0,-1 0 0,1 0 1,0 0-1,0 0 0,-1 0 0,1 1 1,0-1-1,-1 0 0,1 0 0,0 1 1,-1-1-1,1 0 0,-1 1 0,1-1 1,0 1-2,1 1-623,1 0 1,-1 0-1,0 1 1,0-1-1,0 1 1,0-1-1,0 1 1,-1 0-1,1-1 1,-1 1 622,2 10-4730</inkml:trace>
  <inkml:trace contextRef="#ctx0" brushRef="#br3" timeOffset="-61240.27">979 7854 9914,'5'-1'10181,"1"6"-7155,4 17-4338,-6-15 2563,11 37 43,-1 1 0,-2 0 0,1 14-1294,25 91 1844,-38-149-1806,0 1 0,0-1 0,0 0 0,0 0-1,1 1 1,-1-1 0,1 0 0,-1 0 0,1 1 0,-1-1-1,1 0 1,0 0 0,-1 0 0,1 0 0,0 0 0,0 0-1,0 0 1,0 0 0,0 0 0,0 0 0,0-1 0,0 1 0,0 0-1,0-1 1,0 1 0,1-1 0,-1 1 0,0-1 0,0 1-1,1-1 1,-1 0 0,0 0 0,1 0 0,-1 1 0,0-1 0,0 0-1,1-1 1,-1 1-38,24-15-438,-9-3-3643,-4-4 221</inkml:trace>
  <inkml:trace contextRef="#ctx0" brushRef="#br3" timeOffset="-60907.53">976 7646 13339,'-38'-30'4073,"35"0"864,-5 6-4049,12 5 88,3 3-656,14 6 272,10 6-88,13 8-4280,-1 6-1153,6 10-993</inkml:trace>
  <inkml:trace contextRef="#ctx0" brushRef="#br3" timeOffset="-60533.86">1292 7684 11266,'-1'5'848,"-8"18"737,9-23-1466,0 1 0,0-1-1,0 0 1,0 1 0,0-1-1,0 0 1,-1 1 0,1-1 0,0 0-1,0 1 1,0-1 0,-1 0-1,1 1 1,0-1 0,0 0 0,-1 0-1,1 1 1,0-1 0,-1 0-1,1 0 1,0 0 0,-1 1 0,1-1-1,0 0 1,-1 0 0,1 0-1,0 0 1,-1 0 0,1 0 0,0 0-1,-1 0 1,1 0 0,0 0-1,-1 0 1,1 0 0,-1 0 0,1 0-1,0 0 1,-1 0 0,1 0 0,0 0-1,-1-1 1,1 1 0,0 0-1,-1 0 1,1 0-119,-1-1 95,1 1-1,-1-1 1,1 1-1,0-1 1,-1 1 0,1-1-1,0 1 1,-1-1-1,1 1 1,0-1 0,0 1-1,0-1 1,-1 1-1,1-1 1,0 0 0,0 1-1,0-1 1,0 1-1,0-1 1,0 0 0,0 1-1,0-1 1,0 1-1,0-1 1,0 1-1,1-1 1,-1 0 0,0 1-1,0-1 1,0 1-1,1-1 1,-1 1 0,0-1-1,1 1 1,-1-1-1,1 1 1,-1-1 0,0 1-1,1 0 1,-1-1-1,1 1 1,-1 0 0,1-1-1,-1 1 1,1 0-1,-1 0 1,1-1 0,-1 1-1,1 0 1,0 0-1,-1 0 1,1 0-95,38-16 1760,-34 15-1504,22-8 321,269-99 2827,-279 101-3330,79-30 191,-86 34-192,-1 0-1,1 1 1,-1 1-1,1-1 1,0 1-1,-1 1 1,1 0-1,0 0 1,0 1-73,-9-1-55,-1 0-1,1 0 1,-1 0 0,1 0-1,0 1 1,-1-1 0,1 0-1,-1 0 1,1 0-1,-1 1 1,1-1 0,-1 0-1,1 1 1,-1-1 0,1 0-1,-1 1 1,1-1 0,-1 0-1,0 1 1,1-1 0,-1 1-1,1-1 1,-1 1 0,0-1-1,0 1 1,1-1 0,-1 1-1,0-1 1,0 1 0,0 0-1,1-1 1,-1 1 0,0-1-1,0 1 1,0 0 0,0-1-1,0 1 56,-7 22-6137,6-23 6096,-10 22-5869</inkml:trace>
  <inkml:trace contextRef="#ctx0" brushRef="#br3" timeOffset="-60532.86">1614 7698 6993,'-4'2'1045,"1"1"0,0-1 0,-1 1 0,1-1 0,0 1 0,1 0 0,-1 0 0,0 0 0,1 1 0,0-1 0,0 0 0,0 1 0,0 0-1045,0 1 679,0 0 1,0 0 0,1 0 0,0 0-1,0 1 1,0-1 0,1 0-1,0 0 1,0 2-680,2 13 364,0 0 0,2 0 0,1-1 0,0 1 0,1 0-364,8 28 1391,-7-13-958,-6-23-281,1 0-1,0-1 1,1 1 0,0-1 0,1 0 0,0 0 0,1 0 0,0 0-1,7 9-151,-10-18-455,0 0-1,1 0 0,-1-1 1,1 1-1,-1-1 1,1 1-1,0-1 0,-1 0 1,1 0-1,0 0 0,0-1 1,2 1 455,19 4-4393</inkml:trace>
  <inkml:trace contextRef="#ctx0" brushRef="#br3" timeOffset="-60025.82">2094 7613 10242,'0'-4'751,"-8"-37"6501,8 40-6946,-1-1 1,0 0-1,1 1 0,-1-1 0,0 1 0,0-1 0,0 1 0,0-1 1,0 1-1,-1 0 0,1 0 0,0-1 0,0 1 0,-1 0 1,1 0-1,-1 0 0,1 0 0,-1 0 0,0 1 0,1-1 1,-1 0-307,1 2 75,1-1 0,-1 0 1,1 0-1,0 1 1,-1-1-1,1 0 0,-1 0 1,1 1-1,0-1 1,-1 0-1,1 1 0,0-1 1,0 1-1,-1-1 1,1 0-1,0 1 1,0-1-1,0 1 0,-1-1 1,1 1-1,0-1 1,0 1-1,0-1 0,0 1 1,0-1-1,0 1 1,0-1-1,0 1 0,0-1 1,0 1-1,0-1 1,0 0-1,0 1 0,1-1 1,-1 1-1,0 0-75,2 21 513,-2-21-470,10 54 351,-2 1 1,-3 1 0,-2-1 0,-3 1-1,-2-1 1,-5 13-395,6-59 1,-8 42 197,6-45-24,2-33 21,5-70 159,17-90-354,-14 141 23,3 1 1,1 0-1,2 1 1,2 0-1,6-8-23,-20 47 9,1 0-1,0 0 1,0 0-1,1 0 1,-1 0 0,1 1-1,0-1 1,0 1-1,0 0 1,0 0 0,3-2-9,-5 5 1,0-1 1,1 1 0,-1-1-1,1 1 1,-1-1-1,1 1 1,-1 0 0,1 0-1,-1 0 1,1 0 0,-1 0-1,1 0 1,-1 0 0,1 1-1,-1-1 1,0 0 0,1 1-1,-1-1 1,1 1 0,-1 0-1,0-1 1,1 1 0,-1 0-1,0 0 1,0 0 0,1 0-1,-1 0 1,0 0-1,0 0 1,0 0 0,0 0-1,-1 1 1,1-1 0,0 1-2,12 14 16,-2 1 0,0 0 0,-2 1 1,1 0-1,-2 1 0,-1 0 0,3 10-16,11 43 194,2 26-194,-16-68 34,11 73 80,-13-65 11,2 0 0,9 27-125,-11-52 327,-4-9-841,-8-9-3693,-7-7-3943,-23-20 16</inkml:trace>
  <inkml:trace contextRef="#ctx0" brushRef="#br3" timeOffset="-59688.76">1952 7792 12907,'-8'-6'4017,"15"-4"1112,10 5-3785,16 2 368,6 1-599,17 0-81,-1 2-424,2 0-144,-5-2-232,2-1-80,-10 2 248,3-2 424,-6 2-15,1-5-6563,-11-3 2610</inkml:trace>
  <inkml:trace contextRef="#ctx0" brushRef="#br3" timeOffset="-59255.98">2665 7360 11634,'-4'-3'1316,"-19"-9"7817,18 16-5388,7 12-2112,15 74 708,-4 1 0,0 41-2341,10 80 607,-21-198-605,1 0 0,0-1 0,1 1 0,0-1 1,1 1-1,0-2 0,1 1 0,1 0 0,0-1 0,3 3-2,-6-10 0,0 0 0,1 0 0,-1-1 0,1 1-1,0-1 1,1 0 0,-1-1 0,1 1 0,-1-1-1,1 0 1,0 0 0,0-1 0,1 0 0,-1 0-1,0 0 1,1-1 0,-1 0 0,1 0 0,-1 0-1,1-1 1,-1 0 0,7-1 0,20-3 0,0-2 0,16-5 0,-28 6 0,0 0 0,0 1 0,1 1 0,-1 1 0,1 1 0,0 1 0,2 1 0,-21-1-258,-1 1 0,0 0 0,0-1 0,0 1 1,0 0-1,0 0 0,0 1 0,0-1 0,0 0 0,0 1 0,0-1 0,0 1 0,-1-1 1,1 1-1,-1 0 0,1 0 0,-1 0 0,0 0 0,0 0 0,0 0 0,0 0 0,0 0 1,0 0-1,0 1 258,7 21-4733</inkml:trace>
  <inkml:trace contextRef="#ctx0" brushRef="#br3" timeOffset="-48844.79">25462 3521 4817,'5'-2'9867,"32"-15"-8469,48-7 214,1 3 1,1 4-1,57-3-1612,289-11 2062,989 22 21,-653 14-1544,-113-16-39,-384-5 891,107-26-1391,-358 41 70,17-3 20,-37 4-80,0 0 0,0 0-1,1 0 1,-1 0 0,0-1 0,0 1-1,0 0 1,0-1 0,0 1 0,0-1 0,0 1-1,0-1 1,0 0 0,0 1 0,0-1-1,0 0 1,0 0 0,0 0 0,0 0 0,-1 1-1,1-2-9,-2 1-58,-1 1 0,1-1 0,-1 1-1,0 0 1,1 0 0,-1 0 0,0 0-1,1 0 1,-1 0 0,0 0 0,1 0-1,-1 1 1,0-1 0,1 0 0,-2 1 58,-127 29-3122,40-9-3006,32-6 1419</inkml:trace>
  <inkml:trace contextRef="#ctx0" brushRef="#br3" timeOffset="-46557.71">3765 4930 2328,'-35'0'1670,"-14"2"9510,47-1-8592,7 1-661,32 2-1221,215 2 862,-57-3-835,266 19 317,264 9-378,-1-33-143,-617-3-423,134-4 1279,-162 19-4,-79-10-1358,0 0 30,0 0 151,0 2-7699,-1-1 2218</inkml:trace>
  <inkml:trace contextRef="#ctx0" brushRef="#br3" timeOffset="-42956.76">32119 6464 9194,'20'46'3637,"-20"-46"-3519,0 1-1,0-1 1,0 1 0,0-1 0,0 0 0,0 1 0,0-1-1,0 1 1,0-1 0,0 0 0,0 1 0,-1-1-1,1 0 1,0 1 0,0-1 0,0 0 0,-1 1 0,1-1-1,0 0 1,0 1 0,-1-1 0,1 0 0,0 1 0,0-1-1,-1 0 1,1 0 0,0 0 0,-1 1 0,1-1 0,0 0-1,-1 0 1,1 0 0,-1 0 0,1 1 0,0-1-118,-21 1 2663,-21-7 288,10-2-1663,0-1 1,1-1-1,-9-6-1288,28 10 194,-1 0 1,1 0-1,0-1 0,1-1 0,0 0 0,0-1 0,1 0 0,0 0 0,-3-5-194,10 11 22,1 1-1,0-1 1,0 0 0,0 0 0,0 0 0,1 0-1,-1 0 1,1 0 0,0 0 0,0 0 0,0-1 0,0 1-1,0-1 1,1 1 0,0 0 0,-1-1 0,1 1 0,1-1-1,-1 1 1,0 0 0,1-3-22,1 1 7,0 1 1,0-1-1,0 0 1,0 1-1,1-1 0,0 1 1,0 0-1,0 0 1,0 0-1,1 1 0,0-1 1,-1 1-1,4-2-7,2-2-10,0 1-1,0 0 1,1 0-1,0 1 1,0 1 0,0 0-1,0 0 1,1 1-1,0 0 1,-1 1-1,1 0 1,0 0-1,3 1 11,-8 1-4,-1 1-1,1-1 1,-1 1-1,1 0 1,-1 0-1,0 1 0,1-1 1,-1 1-1,0 0 1,0 1-1,0-1 0,0 1 1,-1 0-1,1 0 1,-1 1-1,0-1 0,0 1 1,0 0-1,0 0 1,0 0-1,-1 0 1,0 1-1,0 0 0,0-1 1,-1 1-1,1 0 1,-1 3 4,2 2-3,-1 1 0,-1 0 0,1 0 0,-2 0 0,0 0 0,0 0 0,-1 0-1,0 1 1,-1-1 0,0 0 0,-1 0 0,-3 10 3,-5 12 4,-1 1-1,-2-1 1,-1-1-1,-15 23-3,-79 121 98,58-100 212,-31 66-310,74-128 26,0 1 1,2 0 0,-1 0-1,2 1 1,0-1 0,1 1-27,2-13 1,0 0 1,1-1 0,-1 1 0,1 0-1,0 0 1,0-1 0,0 1 0,0 0-1,0 0 1,1-1 0,-1 1 0,1 0 0,-1-1-1,1 1 1,0 0 0,0-1 0,1 1-1,-1-1 1,0 1 0,1-1 0,0 0 0,-1 0-1,1 0 1,0 0 0,0 0 0,0 0-1,0 0 1,0 0 0,1-1 0,-1 1 0,1-1-1,-1 0 1,1 0 0,-1 0 0,1 0-1,-1 0 1,4 0-2,-4 0-727,13 2-1205,-8-5-4145,-8-4-294</inkml:trace>
  <inkml:trace contextRef="#ctx0" brushRef="#br3" timeOffset="-42347.98">31782 7601 14387,'4'-16'8491,"-4"16"-8322,0 0 0,0-1 0,0 1 0,0 0 0,0-1 0,0 1 0,0 0 0,0-1 0,0 1 0,0-1 0,0 1 0,0 0 0,0-1 0,1 1 0,-1 0 0,0-1 0,0 1 0,0 0 0,0-1 0,1 1 0,-1 0 0,0 0 0,0-1 0,1 1 0,-1 0 0,0 0 0,1-1 0,-1 1 0,0 0 0,0 0 0,1 0 0,-1 0 0,0 0 0,1-1 0,-1 1 0,1 0 0,-1 0 0,0 0 0,1 0 0,-1 0 0,0 0 0,1 0 0,-1 0-169,1 0 1111,-1 0-364,3 6 17,-5 0-764,1 0 0,-1 0 0,1 1 0,1-1 0,-1 1 0,1-1 0,0 0 0,1 1 0,-1-1 0,1 0 0,0 1 0,1-1 0,0 1 0,-2-7-105,0 1 0,0-1 0,-1 1 0,1-1 0,0 0 1,0 1-1,0-1 0,0 0 0,-1 1 0,1-1 0,0 0 0,0 0 0,-1 1 0,1-1 0,0 0 1,0 0-1,-1 1 0,1-1 0,0 0 0,-1 0 0,1 0 0,0 1 0,-1-1 0,1 0 0,0 0 1,-1 0-1,1 0 0,-1 0 0,1 0 0,0 0 0,-1 0 0,1 0 0,0 0 0,-1 0 0,1 0 0,-1 0 1,1 0-1,0 0 0,-1 0 0,1-1 0,0 1 0,-1 0 0,1 0 0,0 0 0,-1 0 0,1-1 1,0 1-1,-1 0 0,1 0 0,0-1 0,0 1 0,-1 0 0,1-1 0,0 1 0,0 0 0,0-1 1,-1 1-1,1 0 0,0-1 105,0-1-4733</inkml:trace>
  <inkml:trace contextRef="#ctx0" brushRef="#br0" timeOffset="76896.86">721 3672 9538,'-3'3'399,"0"1"-1,0-1 1,-1 0-1,1 0 1,-1 0-1,0-1 1,0 1-1,0-1 1,0 0-1,0 0 1,0-1-1,-1 1 1,1-1-1,-1 0 1,1 0-1,-3 0-398,2 0 336,-7 0 1538,17-5-473,27-18-1075,68-69 28,24-33-354,-91 88 68,-2 0 0,-2-2 1,-1-2-1,-3 0 0,16-33-68,24-81 1367,-65 154-1235,0 0-12,0 0-30,-1 2-55,1 0 0,-1 0 0,1 1 0,0-1 0,0 0 0,0 0 0,0 1 0,0-1 0,0 0 0,1 1 0,-1-1 0,1 1-35,2 20 106,17 134 705,-11-104-186,-2 1 1,-3-1-1,-2 1 1,-2 13-626,0-67 17,-1 1 1,1-1-1,0 1 1,0-1-1,0 1 0,-1-1 1,1 1-1,0-1 1,0 1-1,-1-1 1,1 1-1,0-1 1,-1 0-1,1 1 1,-1-1-1,1 0 1,0 1-1,-1-1 1,1 0-1,-1 1 1,1-1-1,-1 0 1,1 0-1,-1 1 1,1-1-1,-1 0 1,1 0-1,-1 0 1,1 0-1,-1 0 1,0 0-1,1 0 1,-1 0-1,1 0 1,-1 0-1,1 0 0,-1 0 1,1 0-1,-1 0 1,1-1-1,-1 1 1,1 0-1,-1 0 1,1-1-1,-1 1 1,1 0-1,-1-1-17,-3-10-3450,7 1 157</inkml:trace>
  <inkml:trace contextRef="#ctx0" brushRef="#br0" timeOffset="77729.68">1553 2808 6097,'0'-21'1142,"-2"0"0,-1 1-1,0-1 1,-1 1-1,-2 0 1,-5-15-1142,9 29 190,-1 0 0,0 0 0,0 0 1,0 0-1,-1 1 0,0-1 0,0 1 0,0 0 0,-1 0 0,1 0 1,-1 1-1,0 0 0,-1 0 0,1 0 0,-1 0 0,0 1 1,0 0-1,0 0 0,0 1 0,0 0 0,0 0 0,-6-1-190,-8 0 264,0 2 0,0 0 0,-1 1 0,1 1 0,0 0 1,0 2-1,1 0 0,-11 4-264,-21 8 572,0 1 0,-27 14-572,26-7 207,1 2 1,2 3-1,0 1 0,2 2 0,2 3 1,0 1-1,-10 15-207,6-1 225,1 2 0,3 2 0,3 2 0,2 1 1,-25 50-226,51-82 54,2 0 0,0 2 0,2-1 0,1 1 0,1 1 0,2 0 0,0 0 0,2 0 0,1 0 0,0 9-54,3-15 34,0 0 0,2-1 1,0 1-1,2 0 0,0-1 0,1 0 1,1 0-1,0 0 0,2-1 0,1 0 1,0-1-1,1 0 0,12 16-34,47 57 659,63 61-659,-124-143 42,1 0 0,1-1 1,0 0-1,0-1 0,0 0 0,1 0 0,0-1 1,0 0-1,1-1 0,-1-1 0,1 0 1,2 0-43,4 0 53,-1 0 0,1-2 0,0 0 0,0-1 0,0-1 0,0-1 0,-1 0 0,5-2-53,9-3 62,0-1-1,0-1 0,-1-2 0,0-1 1,-1-1-1,0-2 0,-1 0 1,0-3-1,13-10-61,17-15 80,-2-4-1,-2-2 1,-2-2-1,-2-2 1,23-34-80,-40 43 45,-2-2 0,-2 0 0,-2-2 0,-2-1-1,-3-1 1,-1-1 0,9-36-45,-24 63 31,0 0 0,-2-1 0,0 1 1,-2-1-1,-1 0 0,0 0 0,-2 0 0,-1 1 0,-1-1 1,-1 1-1,-5-18-31,5 25 15,-1 1-1,-1 1 1,0-1 0,-1 1 0,-1 0 0,0 1 0,-1 0 0,0 0 0,-1 0 0,-1 2 0,0-1-1,0 1 1,-1 1 0,0 0 0,-1 1 0,0 0 0,-1 1 0,-1-1-15,-4 1 67,1 0-1,-1 1 1,0 1 0,0 1 0,-1 1-1,0 0 1,0 2 0,1 0 0,-19 1-67,-24 4-926,0 2 1,-29 8 925,40-6-2740,-23 3-696</inkml:trace>
  <inkml:trace contextRef="#ctx0" brushRef="#br0" timeOffset="85221.98">914 10405 5361,'36'7'1209,"-32"-6"348,-9-1 286,-26 0 1079,9 0-1538,-1-1-1,1-1 1,-8-2-1384,9 1 327,1-2 1,0 0-1,1-1 1,-1-1-1,1 0 1,-6-5-328,23 11 9,0 0-1,0 0 1,0 0 0,0 0-1,0 0 1,0-1 0,0 1-1,1-1 1,-1 1 0,0-1-1,1 0 1,0 1 0,-1-1-1,1 0 1,0 0 0,0 0-1,0 0 1,0 0 0,0 0-1,0 0 1,1 0 0,-1-1-1,1 1 1,-1 0 0,1 0-1,0-1 1,0 1 0,0 0-1,0 0 1,1-1 0,-1 1-1,0 0 1,1 0 0,0 0-1,-1-1 1,1 1 0,0 0-1,0 0 1,0 0 0,0 0-1,1 1 1,-1-1 0,0 0-1,1 0 1,-1 1 0,1-1-1,0 0-8,7-7-7,0 0 1,0 0-1,1 1 0,0 1 0,1-1 0,-1 2 0,11-5 7,-7 3-7,0 2 1,1 0-1,0 0 1,0 2 0,0 0-1,1 1 1,0 0-1,-1 1 1,1 1-1,0 0 1,0 1-1,0 1 1,1 1 6,-15-2-2,1 0 1,0 1-1,-1 0 1,1-1-1,-1 1 1,1 0-1,-1 0 1,1 1-1,-1-1 1,0 0-1,1 1 1,-1 0 0,0-1-1,0 1 1,0 0-1,0 0 1,0 0-1,-1 0 1,1 0-1,-1 1 1,1-1-1,-1 0 1,0 1-1,0-1 1,0 1-1,0-1 1,0 1-1,-1 0 1,1-1-1,-1 1 1,1 0-1,-1-1 1,0 1-1,0 0 1,0-1-1,-1 1 1,1 0-1,-1-1 1,1 1-1,-2 1 2,0 6 15,-1 1 0,-1-1 0,1 1-1,-2-1 1,0 0 0,0 0 0,-1-1-1,0 0 1,-2 3-15,-27 27 312,-2-1 0,-14 11-312,13-16 253,3 2 1,1 2 0,-10 16-254,36-42 77,0 0 0,1 0-1,0 1 1,1 0 0,0 0 0,1 1 0,1 0 0,0 0-1,0 0 1,2 0 0,-1 0 0,2 0 0,0 1 0,0 5-77,1-13 60,0 0 1,1 0 0,0 0-1,0-1 1,0 1-1,1 0 1,0 0 0,0-1-1,0 1 1,1-1 0,-1 0-1,2 0 1,-1 0 0,0 0-1,1 0 1,4 3-61,-2-2 68,0-1 0,1 0 0,-1-1-1,1 1 1,0-1 0,1-1 0,-1 1 0,1-1 0,0-1 0,-1 1 0,5-1-68,10 2 109,1-1 0,0-1 1,0-1-1,0 0 0,0-2 0,0-1 1,-1-1-1,6-2-109,14-4 339,-1-1 0,7-5-339,-33 10-149,0 0 1,-1-2 0,1 1 0,-2-2-1,1 0 1,-1-1 0,7-5 148,-4-6-4470,-7-1-73</inkml:trace>
  <inkml:trace contextRef="#ctx0" brushRef="#br0" timeOffset="85852.37">1122 10003 7970,'-14'-7'677,"-40"-17"1418,0 1 0,-5 3-2095,39 13 191,-1 2 0,-1 1 0,1 0 0,-1 2 0,1 0 0,-1 2 0,-10 1-191,2 2 196,1 1 0,-1 1 0,1 2 1,0 1-1,1 1 0,0 2 0,1 0 1,0 2-1,1 1 0,0 1 0,1 2 1,1 0-1,0 1 0,1 2 0,-13 14-196,11-7 103,1 2 1,1 0-1,1 1 0,2 1 0,1 1 0,2 0 0,1 2 0,1 0 0,2 0 0,1 2 0,2-1 1,-2 23-104,6-25 90,1 0 1,2 0 0,1 0 0,2 0 0,1 1 0,2-1 0,4 18-91,-3-30 68,2 0 0,0 0 0,1 0-1,1-1 1,1 0 0,1 0 0,1-1 0,0 0 0,1-1 0,1-1 0,1 0 0,2 1-68,7 5 107,2 0 0,1-2 0,1-1 0,1-1 0,0-1 1,1-2-1,1-1 0,1-1 0,0-1 0,0-2 0,1-1 0,18 2-107,-11-4 124,1-1 0,-1-2 0,1-2-1,0-2 1,0-1 0,0-2 0,0-2-1,-1-2 1,1-1 0,12-5-124,-14 1 110,-1-2 1,-1-2-1,0-1 1,-1-1-1,0-2 1,-2-2-1,-1 0 1,0-3-1,13-13-110,-27 21 47,-1-2-1,0 0 1,-1-1-1,-1 0 1,-1-1-1,-1-1 0,-1 0 1,0-1-1,-2 0 1,0-1-1,-2 0 1,0 0-1,-2-1 0,-1 0 1,2-13-47,-4 10 20,-1 0 1,-1 0-1,-1 1 0,-2-1 1,0 0-1,-2 0 1,-1 1-1,-1 0 0,-1 0 1,-2 1-1,0-1 1,-1 2-1,-2 0 1,-1 0-1,0 1 0,-2 0 1,0 1-1,-2 1 1,0 1-1,-2 0 0,0 2 1,-1 0-1,-4-3-20,-9-2 46,0 2 0,-1 0 0,-1 3 0,-1 0-1,0 3 1,-1 1 0,-1 1 0,0 3 0,-1 1 0,0 1-1,0 3 1,0 1 0,-5 1-46,3 3-695,0 1-1,0 2 1,1 2-1,-38 10 696,-15 8-2267</inkml:trace>
  <inkml:trace contextRef="#ctx0" brushRef="#br0" timeOffset="89186.61">5756 9920 144,'-3'-13'4413,"-4"13"-453,4 2-3735,1 0 0,0 0-1,0 1 1,0-1 0,0 1-1,0 0 1,0-1-1,1 1 1,-1 0 0,0 1-225,1-1 51,-6 10 133,1-1 0,1 1 1,0 0-1,1 1 0,0-1 1,1 1-1,0 0 0,1 2-184,-8 103 935,5 0 1,5 0-1,5 0 0,6 0 0,7 12-935,-2-31 584,15 96 2358,2 144-2942,-27-260 564,-1-36 38,-3-1 0,-2 19-602,0-50 187,-1-1 0,-1 1 0,0-1 0,0 0 0,-1 1 0,0-1 0,-1 0 0,-1-1 0,1 1 0,-2-1 0,-1 2-187,6-14 568,-1-4-329,-1 4-3424,1 1 371</inkml:trace>
  <inkml:trace contextRef="#ctx0" brushRef="#br0" timeOffset="92398.1">6582 11394 848,'39'-14'1642,"-37"9"2584,-12 1-819,-13 1-774,-48 13-817,0 4 1,1 3-1,1 2 1,-40 19-1817,83-29 249,10-4-144,-1 1 1,1 0 0,1 1 0,-1 0 0,1 1 0,1 1 0,-1 1-1,2 0 1,-5 4-106,17-13 6,0 0-1,-1 0 0,1 0 1,0 0-1,0 0 1,0 0-1,0 0 0,0 0 1,1 0-1,-1 0 1,0 1-1,0-1 1,1 0-1,-1 1 0,1-1 1,-1 0-1,1 1 1,0-1-1,-1 1 0,1-1 1,0 0-1,0 1 1,0-1-1,0 1 0,0-1 1,1 1-1,-1-1 1,0 0-1,0 1 0,1 0-5,1 0 6,0 0 0,0 0-1,0-1 1,0 1 0,0-1 0,0 0-1,1 1 1,-1-1 0,0 0-1,1 0 1,-1-1 0,1 1-1,-1 0 1,1-1 0,2 1-6,11 1 23,0 0 1,1-1-1,-1-1 1,16-2-24,12-4 52,-1-3 1,0-1 0,21-8-53,-45 12 22,-1-1-1,-1-1 1,1 0 0,-1-1 0,0-1 0,-1 0 0,-1-1 0,1-1-1,1-3-21,-16 15 7,-1 0-1,0-1 0,1 1 0,-1 0 1,1 0-1,-1-1 0,1 1 0,-1 0 1,0-1-1,1 1 0,-1 0 0,0-1 1,1 1-1,-1-1 0,0 1 0,1-1 0,-1 1 1,0 0-1,0-1 0,1 1 0,-1-1 1,0 1-1,0-1 0,0 1 0,0-1 1,0 1-1,0-1 0,0 0 0,0 1 1,0-1-1,0 1 0,0-1 0,0 1 1,0-1-1,0 1 0,-1-1 0,1 1 1,0-1-1,0 1 0,0 0 0,-1-1 1,1 1-1,0-1-6,-1 1 16,0 0 0,1 0 0,-1 0 1,0 1-1,0-1 0,1 0 0,-1 0 0,1 1 1,-1-1-1,0 0 0,1 0 0,-1 1 0,1-1 1,-1 1-1,0-1 0,1 1 0,-1-1 0,1 1 1,0-1-1,-1 1 0,1-1 0,-1 1 0,1-1 1,0 1-1,-1 0 0,1-1 0,0 1 0,0 0 1,0-1-1,-1 1 0,1 0 0,0 0-16,-3 10 44,1 0-1,1 1 1,-1-1 0,2 1-1,0-1 1,0 1 0,1 6-44,0-13 10,0-1 1,1 1-1,-1-1 1,1 0 0,0 1-1,0-1 1,0 0-1,0 0 1,1 0 0,-1-1-1,1 1 1,0-1 0,0 1-1,1-1 1,-1 0-1,1 0 1,-1 0 0,1-1-1,0 1 1,4 1-11,-2-1 88,0 0 1,0 0-1,0-1 1,0 0-1,1 0 1,-1 0-1,1-1 0,-1 0 1,1 0-1,0 0 1,-1-1-1,6-1-88,-10 1-137,0 0-1,0-1 0,0 1 1,-1-1-1,1 0 0,0 1 1,-1-1-1,1 0 0,0 0 1,-1 0-1,1 0 0,-1 0 1,0-1-1,1 1 1,-1 0-1,0-1 0,0 1 1,0-1-1,1 0 138,7-15-2338</inkml:trace>
  <inkml:trace contextRef="#ctx0" brushRef="#br0" timeOffset="92812.23">6398 11221 11250,'-12'-27'2425,"-2"-1"1432,-21 11-3161,29-3-104,6 7 32,7 1-24,9 2-384,9 13-112,9 4 200,10 4 697,7 6-4930,17 18-144,-4-3-904</inkml:trace>
  <inkml:trace contextRef="#ctx0" brushRef="#br0" timeOffset="93528.44">7504 11403 8922,'-3'-7'6013,"-11"2"-4838,4 1-495,-4-1-360,-1 0-1,1 1 1,0 0 0,-1 1-1,0 1 1,0 0-1,0 1 1,0 1 0,0 0-1,-11 2-319,4 2 273,0 0 0,1 2-1,-1 0 1,1 1 0,0 1 0,1 1-1,-5 4-272,8-4 123,1 0 0,0 1 0,1 1-1,0 0 1,1 1 0,0 0-1,-4 7-122,15-17 8,0 1-1,1 0 1,-1 0-1,1 0 1,0 0-1,0 0 1,0 0-1,0 1 1,1-1-1,-1 1 1,1-1-1,0 1 1,0 0-1,0 0 1,0-1-1,1 1 1,0 0-1,0 0 1,0-1-1,0 1 1,0 0-1,1 0 1,0 0-1,-1-1 1,1 1-1,1 0 1,-1-1-1,0 1 0,1-1 1,0 0-1,0 1 1,0-1-1,0 0 1,1 0-1,-1 0 1,1 0-1,-1-1 1,1 1-1,1 0-7,3 3 12,1-1 0,-1 0 0,1-1 0,0 0 1,0 0-1,0 0 0,1-1 0,-1-1 0,1 1 0,-1-1 0,1-1 0,0 0 0,0 0 0,0 0 0,0-1 0,0-1 0,0 1 0,0-1 0,0-1 0,-1 0 0,1 0 0,3-2-12,9-2 29,-1-2-1,0 0 0,-1 0 1,0-2-1,-1-1 0,0 0 1,0-1-1,-1-1 0,2-3-28,0-3 11,0 0 0,-2-2-1,0 0 1,-1-1-1,-1-1 1,-2 0 0,0-1-1,-1 0 1,-2-1-1,0 0 1,-2-1 0,-1 0-1,0 0 1,-3-1-1,0 0 1,-1 0 0,-2 0-1,0 0 1,-2 0-1,-1 0 1,-2-1-11,-2-12 9,-2 0-1,-2 1 1,-1 0 0,-13-28-9,24 67-1,0 0 0,0 0 0,0-1 0,0 1 0,0 0 0,0 0 0,0 0 0,0-1 0,0 1 0,0 0 1,0 0-1,0 0 0,0-1 0,0 1 0,0 0 0,0 0 0,0 0 0,0-1 0,-1 1 0,1 0 0,0 0 0,0 0 0,0 0 0,0 0 1,0-1-1,-1 1 0,1 0 0,0 0 0,0 0 0,0 0 0,0 0 0,-1 0 0,1 0 0,0 0 0,0-1 0,0 1 0,-1 0 1,1 0-1,0 0 0,0 0 0,-1 0 0,1 0 0,0 0 0,0 0 0,0 0 0,-1 0 0,1 1 0,0-1 0,0 0 0,0 0 0,0 0 1,-1 0 0,-3 14-17,2 25 19,15 479 1148,-3-267 209,-9-259-1340,0-1 0,1 1 1,0 0-1,1 0 1,-1 0-1,1 0 0,1 0 1,0 0-1,2-2-19,0-2 16,-2 3-14,1 1 0,0 0 0,1 0 0,-1 0 0,2 1 0,-1 0 0,1 0 0,0 0 0,0 1 0,1 0 0,-1 1 0,1 0 0,1 0 0,4-2-2,-9 5-2,0 0 0,0 0 0,0 1 0,1 0 0,-1 0 1,0 0-1,0 0 0,1 1 0,-1-1 0,0 1 0,1 0 0,-1 0 0,1 1 0,-1-1 0,0 1 0,1 0 0,-1 0 0,0 1 0,0-1 0,0 1 0,0 0 0,0 0 0,0 0 0,-1 1 0,1-1 0,-1 1 1,1 0-1,-1 0 0,0 0 0,1 2 2,3 4-10,-1 0-1,-1 1 1,1 0 0,3 9 10,-5-9 45,1 0 0,0 0 0,1-1-1,0 1 1,3 2-45,-7-10-52,0 1 1,0-1-1,1 0 0,-1 0 0,1 0 1,-1 0-1,1-1 0,0 1 0,0-1 0,0 1 1,0-1-1,0 0 0,0 0 0,0 0 0,0-1 1,0 1-1,0-1 0,1 0 0,-1 0 0,1 0 52,21-1-2397,-1-2 0,0-1 0,0 0-1,-1-2 1,9-4 2397,17-9-5725</inkml:trace>
  <inkml:trace contextRef="#ctx0" brushRef="#br0" timeOffset="93889.93">8217 11482 2825,'85'-49'3230,"-84"48"-3120,0 1 1,-1 0 0,1-1-1,0 1 1,-1 0 0,1-1-1,-1 1 1,1-1 0,-1 1-1,1-1 1,-1 1-1,1-1 1,-1 1 0,1-1-1,-1 0 1,0 1 0,1-1-1,-1 0 1,0 1 0,1-1-1,-1 0 1,0 1 0,0-1-1,0 0 1,0 1 0,0-1-1,0 0 1,0 0 0,0 1-1,0-1 1,0 0 0,0 0-1,0 1 1,0-1 0,-1 0-1,1 1 1,0-1-1,0 0 1,-1 1 0,1-1-1,0 0 1,-1 1 0,1-1-1,-1 1 1,1-1 0,-1 1-1,1-1 1,-1 1 0,0-1-1,1 1 1,-1-1 0,1 1-1,-1 0 1,0-1 0,1 1-1,-1 0 1,0 0 0,0 0-1,0-1-110,-37-12 3540,25 11-2951,1 1 0,-1 0-1,0 1 1,1 0-1,-1 1 1,0 0-1,1 1 1,-11 3-589,10-2 172,-1 1 1,1 1 0,0 0-1,1 1 1,-1 0 0,1 1-1,0 1 1,1 0 0,0 0-1,0 1 1,0 0 0,-3 6-173,12-14 7,1 0 1,0 0 0,-1 0 0,1 1 0,0-1 0,0 0 0,0 1 0,0-1 0,0 0 0,1 1 0,-1-1 0,0 1 0,1-1 0,-1 1 0,1 0-1,-1-1 1,1 1 0,0 0 0,0-1 0,-1 1 0,1 0 0,0-1 0,1 1 0,-1 0 0,0-1 0,0 1 0,1 0 0,-1-1 0,1 1-1,0 1-7,1-2 7,-1 1 0,1-1 0,0 0 0,-1 0 0,1 0 0,0 0 0,0 0 0,0 0 0,0 0 0,0-1 0,0 1 0,0-1 0,0 1 0,0-1 0,0 0 0,0 1 0,0-1 0,0-1-1,1 1 1,-1 0 0,0 0 0,2-1-7,10-1 35,0-1 0,0-1-1,0 0 1,0-1 0,-1 0-1,2-2-34,-9 4 38,0 0 0,-1 0 0,1-1-1,-1 0 1,0 0 0,0 0 0,0 0 0,0-1 0,-1 0-1,0 0 1,0 0 0,0-1 0,0 1 0,0-4-38,-2 3 693,-2 21-587,2-8-86,1-1 1,0 1 0,0-1-1,0 0 1,1 0 0,0 0-1,0 0 1,1-1 0,-1 0-1,1 0 1,5 4-21,-8-7-6,2 1-64,-1 0 0,1 0-1,-1-1 1,1 1 0,0-1 0,0 0 0,0 0 0,0 0-1,0-1 1,1 0 0,-1 0 0,3 1 70,27 1-3463,-31-2 2950,31-2-3325</inkml:trace>
  <inkml:trace contextRef="#ctx0" brushRef="#br0" timeOffset="94481.89">8774 11454 3433,'-15'-20'5338,"13"17"-4818,0-1 0,-1 1 0,1 0 0,0 0 0,-1 1 0,0-1 0,0 1 0,0-1 0,0 1 0,0 0 0,0 0 0,-1 0 1,1 0-1,0 1 0,-1-1 0,0 1 0,-1-1-520,-14-3 654,0 2 1,-1-1 0,1 2-1,-1 1 1,1 0 0,-1 1-1,1 1 1,-7 2-655,18-2 60,-1 0 0,1 1 0,-1 0 0,1 1 0,0-1 0,0 2 0,0-1 0,0 1 0,1 0-1,-1 0 1,1 1 0,0 0 0,0 1 0,1-1 0,0 1 0,0 1 0,0-1 0,1 1 0,0 0 0,-1 1-60,5-6 2,-1 1 0,1-1 0,0 1 0,0-1 0,0 1-1,0 0 1,1-1 0,-1 1 0,1 0 0,-1-1 0,1 1 0,0 0 0,0 0 0,0-1 0,1 1 0,-1 0 0,1-1 0,-1 1 0,1 0 0,0-1 0,0 1 0,0-1 0,0 1-1,1-1 1,-1 1 0,0-1 0,1 0 0,0 0 0,0 0 0,-1 0 0,1 0 0,0 0 0,1 0 0,-1-1 0,2 2-2,1 0 9,0 1-1,1-2 1,-1 1-1,1 0 1,0-1 0,0 0-1,-1 0 1,1-1-1,1 0 1,-1 0 0,0 0-1,0-1 1,0 0 0,0 0-1,6-1-8,0-2 22,0 0-1,0 0 0,-1-2 1,1 1-1,-1-2 1,0 1-1,0-1 0,-1-1 1,3-2-22,-7 5 13,0 0 1,-1-1 0,0 1-1,0-1 1,0 0-1,0-1 1,-1 1 0,0-1-1,0 0 1,0 0 0,-1 0-1,0 0 1,0 0-1,-1-1 1,1 0 0,-2 1-1,1-2-13,-4-9 60,-7 16 49,7 2-96,0 0 0,0 1 0,1-1-1,-1 1 1,0 0 0,1-1 0,-1 1-1,1 0 1,-1 0 0,1 0 0,0 0-1,0 0 1,-1 1-13,-5 22 45,0 0 1,1 0-1,2 1 1,1-1-1,0 1 1,2 0-1,2 23-45,-3 38 70,-2-39-24,-3 67 61,7-106-76,0 0 1,1 0 0,0 0-1,1 0 1,0-1 0,0 1-1,1 0 1,0-1 0,0 1 0,4 5-32,-5-11-15,-1-1 1,1 1-1,0-1 1,0 0 0,0 0-1,0 0 1,0 0-1,1 0 1,-1 0 0,1-1-1,-1 1 1,1-1-1,-1 1 1,1-1 0,0 0-1,0 0 1,-1 0-1,2 0 15,1-1-675,1 1-1,0-1 1,-1 0-1,1 0 1,0 0-1,-1-1 1,1 0-1,-1 0 1,3-1 675,30-9-4832</inkml:trace>
  <inkml:trace contextRef="#ctx0" brushRef="#br0" timeOffset="95082.55">9002 11464 8578,'-6'-10'2164,"4"4"-1407,-1 0 0,0 1 0,0-1 0,0 1 0,-1 0 0,0 0 0,0 0 0,0 1 0,0 0 0,-1-1 0,0 1 0,0 1 0,-3-3-757,7 6 47,1 0-1,-1 0 0,1 0 1,0 0-1,-1 0 1,1 0-1,-1 0 1,1 0-1,-1 0 0,1 0 1,0 1-1,-1-1 1,1 0-1,-1 0 1,1 0-1,0 1 1,-1-1-1,1 0 0,0 1 1,-1-1-1,1 0 1,0 1-1,-1-1 1,1 0-1,0 1 1,0-1-1,0 0 0,-1 1 1,1-1-1,0 1 1,0-1-1,0 0 1,0 1-1,0-1 0,-1 1 1,1-1-1,0 1 1,0-1-1,0 0 1,0 1-1,0-1 1,1 1-1,-1-1 0,0 1 1,0-1-1,0 0 1,0 1-1,1 0-46,3 32 305,-4-33-298,3 13 49,0-1 0,0 0 0,1 0 0,0-1 0,1 1 0,1-1 0,1 3-56,-5-10 18,1 0 0,0-1 0,-1 1 1,1-1-1,0 1 0,1-1 0,-1 0 0,0 0 0,1-1 0,0 1 0,0-1 0,-1 1 0,1-1 0,1-1 0,-1 1 0,0 0 0,0-1 0,1 0 0,-1 0 0,1 0 0,-1-1 0,1 1 0,-1-1 0,3 0-18,2-1 35,0 0-1,0-1 1,0 0-1,0 0 1,0-1 0,-1 0-1,1-1 1,-1 1-1,7-5-34,-11 6 28,-1 0 0,1-1 0,-1 1 0,0 0 0,0-1 0,0 0-1,0 0 1,0 0 0,-1 0 0,1 0 0,-1 0 0,0-1 0,0 1-1,0-1 1,0 0 0,-1 1 0,1-1 0,-1 0 0,0 0 0,0 0-1,0 0 1,-1-4-28,0 8 23,0 1 0,0-1 0,0 0 0,0 0 0,0 0 0,-1 0 0,1 0 0,0 0 1,0 0-1,0 0 0,0 0 0,0 0 0,-1 0 0,1 0 0,0 0 0,0 0 0,0 0 0,0 0 0,0 0 0,-1 0 0,1 0 0,0 0 0,0 0 0,0 0 0,0 0 0,0-1 0,-1 1 0,1 0 0,0 0 0,0 0 0,0 0 0,0 0 0,0 0 0,0 0 0,0 0 0,0-1 0,-1 1 0,1 0-23,-5 17 66,5-8-58,0 0 0,0-1 0,1 1 0,0 0 0,0 0 0,2 4-8,0-2 9,-3-8-1,1 0 0,0 0 1,0 0-1,0 0 0,1 0 0,-1 0 1,0-1-1,1 1 0,0-1 0,0 1 0,0-1 1,0 0-1,0 1 0,0-1 0,0 0 1,1 0-1,-1-1 0,1 1 0,0-1 1,-1 1-1,1-1 0,0 0 0,0 0 0,0 0 1,0 0-1,0 0 0,0-1 0,0 1 1,0-1-1,0 0 0,0 0 0,0 0 1,0 0-1,0 0 0,0-1 0,1 0-8,10-1 45,0-1 0,1-1 0,-1 0 0,-1 0-1,1-2 1,9-5-45,2-1 56,-1-2-1,0-1 1,-2-1-1,3-3-55,-15 11 22,0 0 1,-1-1-1,0-1 0,0 1 1,-1-1-1,0-1 0,-1 0 1,0 0-1,5-12-22,-11 22 2,0-1 1,0 1-1,-1-1 0,1 0 0,0 1 1,-1-1-1,1 0 0,-1 0 1,0 1-1,1-1 0,-1 0 0,0 0 1,0 0-1,0 1 0,0-1 1,-1 0-1,1 0 0,0 0 0,-1 1 1,1-1-1,-1 0 0,0 1 0,1-1 1,-1 0-1,0 1 0,0-1 1,0 1-1,0-1 0,0 1 0,-1 0 1,0-2-3,0 2-2,0 1 0,-1-1 0,1 0 1,0 1-1,0 0 0,0-1 0,-1 1 1,1 0-1,0 0 0,0 0 1,-1 1-1,1-1 0,0 0 0,0 1 1,0-1-1,0 1 0,0 0 0,-1 0 1,1 0-1,1 0 0,-1 0 0,0 0 1,0 1-1,0-1 0,0 1 0,0 0 2,-4 2-4,1 1 0,0 0 0,0 0 0,0 1 0,0 0 0,1-1 0,0 2 0,0-1 0,1 0 0,-1 1 0,1-1 0,1 1 0,-1 0 0,1 0 0,1 0 0,-1 0 0,1 0 0,0 1 4,1-2 8,0 0-1,0 0 1,0 0 0,1 0 0,0 0 0,0-1 0,1 1 0,-1 0-1,1-1 1,1 1 0,-1-1 0,1 0 0,0 0 0,0 0-1,0 0 1,0 0 0,1-1 0,0 1 0,0-1 0,0 0 0,1 0-1,1 1-7,11 6 119,0 0-1,0-1 0,1-1 1,0-1-1,14 5-118,-22-9-1203,0-1 0,1-1 0,0 1 0,-1-2 0,1 1 0,9-1 1203,13-7-5171</inkml:trace>
  <inkml:trace contextRef="#ctx0" brushRef="#br0" timeOffset="102619.34">10484 11472 2032,'33'-11'743,"-21"7"107,0 0 1,-1 0 0,0-1-1,8-5-850,-10 8 8989,-3 6-5644,3 19-3937,-3-5 1652,0-1-764,-1-1 0,-1 1 0,0 0 1,-1 1-1,-1-1 0,-1 0 0,-1 1 1,0 4-297,2 55 1036,-2-77-1008,0 0 1,-1 0 0,1 0-1,0 0 1,0 0 0,0 0-1,0 0 1,0 0 0,0 0-1,0 0 1,0 0 0,-1 0-1,1 0 1,0 0 0,0 0-1,0 0 1,0 0 0,0 0-1,0 0 1,0 0 0,0 0-1,-1 0 1,1 0 0,0 0-1,0 0 1,0 0 0,0 0-1,0 0 1,0 1 0,0-1-1,0 0-28,-2-18 380,4-9-266,2-1 0,0 0-1,2 1 1,1 0 0,2 0 0,8-19-114,-16 44 5,-1 0-1,1 0 1,0 1 0,-1-1 0,1 0-1,0 1 1,0-1 0,0 1 0,1-1-1,-1 1 1,0-1 0,1 1 0,-1 0-1,0 0 1,1-1 0,0 1 0,-1 0-1,1 0 1,-1 1 0,1-1 0,0 0-1,0 0 1,0 1 0,-1-1 0,1 1 0,0 0-1,0 0 1,0-1 0,0 1 0,0 0-1,0 1 1,-1-1 0,1 0 0,0 0-1,0 1 1,0-1 0,0 1-5,1 1 1,0-1 0,-1 1 0,1 0 0,-1 0 1,1 0-1,-1 0 0,0 1 0,0-1 0,0 1 0,0-1 0,0 1 1,-1 0-1,1 0 0,-1 0 0,1 0 0,-1 0 0,0 0 0,0 0 1,-1 0-1,1 0 0,-1 2-1,2 46 25,-2-42-16,0 1 0,0 0-1,1 0 1,0-1 0,0 1 0,1 0 0,1-1-9,-3-8 1,0-1 1,0 1 0,0-1-1,0 1 1,0-1 0,0 0 0,0 1-1,1-1 1,-1 1 0,0-1-1,0 0 1,0 1 0,1-1-1,-1 1 1,0-1 0,0 0 0,1 1-1,-1-1 1,0 0 0,1 0-1,-1 1 1,0-1 0,1 0-1,-1 0 1,1 1 0,-1-1 0,0 0-1,1 0 1,-1 0 0,1 0-1,-1 1 1,1-1 0,-1 0-1,0 0 1,1 0 0,-1 0 0,1 0-1,-1 0 1,1 0 0,-1 0-1,0-1 1,1 1 0,-1 0-1,1 0 1,-1 0 0,1 0 0,-1-1-1,0 1 1,1 0 0,-1 0-1,0-1 1,1 1 0,-1 0-1,0 0 1,1-1 0,-1 1 0,0 0-1,0-1 1,1 1-2,19-28 116,-15 18-60,-1 5-27,56-70 402,-56 70-397,1 1 1,-1-1 0,1 1-1,0 0 1,0 0-1,0 1 1,0 0-1,1 0 1,0 0-1,-1 0 1,1 1 0,0 0-1,6-1-34,-9 2 8,-1 1 0,1 0 0,0 0-1,0 1 1,0-1 0,-1 0 0,1 1 0,0 0-1,0-1 1,-1 1 0,1 0 0,-1 0 0,1 1-1,-1-1 1,1 1 0,-1-1 0,0 1 0,1 0 0,-1-1-1,0 1 1,0 0 0,0 1 0,-1-1 0,1 0-1,0 1-7,5 9 20,0 0 0,-1 1 0,0 0 0,4 13-20,-8-18 19,1 0 1,0 0 0,1 0-1,-1 0 1,2-1 0,-1 1-1,1-1 1,0 0-1,0 0 1,1-1-20,-2-3 13,0-1 0,-1-1-1,1 1 1,0-1 0,0 1 0,0-1 0,0 0 0,0-1 0,0 1-1,1-1 1,-1 0 0,0 0 0,0 0 0,0 0 0,0-1-1,1 1 1,1-2-13,24-6-3500,0-9 423</inkml:trace>
  <inkml:trace contextRef="#ctx0" brushRef="#br0" timeOffset="103026.63">11653 11449 8922,'-13'0'2279,"-1"0"1,1 0 0,-1 1-1,1 1 1,-12 3-2280,11-2 848,1 1 1,0 1 0,-1 0 0,1 1-1,-10 6-848,16-8 83,0 0 1,0 1-1,0 0 0,0 0 0,1 0 1,0 1-1,0 0 0,0 0 0,1 1 0,0 0 1,0 0-1,1 0 0,0 0 0,0 1 1,1-1-1,0 1 0,0 0 0,0 0 1,1 0-1,1 0 0,-1 2-83,2-7 5,-1 0-1,1 0 1,0-1-1,0 1 1,0 0 0,1 0-1,-1-1 1,1 1 0,-1 0-1,1 0 1,0-1-1,0 1 1,0-1 0,0 1-1,1-1 1,-1 1-1,1-1 1,-1 0 0,1 1-1,0-1 1,0 0 0,0 0-1,0 0 1,0-1-1,1 1 1,-1-1 0,0 1-1,1-1 1,-1 1 0,1-1-1,0 0 1,-1 0-1,1-1 1,0 1 0,-1-1-1,1 1 1,0-1-1,0 0 1,0 0 0,-1 0-1,2 0-4,7 0 14,-1 0-1,1-1 0,-1 0 1,1-1-1,-1 0 0,0-1 1,0 0-1,0-1 0,0 0 1,7-4-14,-10 5 18,-1-2 1,0 1-1,0-1 1,-1 0-1,1 0 1,-1 0-1,0-1 0,0 0 1,-1 0-1,0 0 1,0 0-1,0-1 1,-1 0-1,0 1 1,0-1-1,1-4-18,-3 8 12,0-1 1,-1 0-1,1 0 0,-1 0 0,0 1 0,1-1 0,-2 0 0,1 0 1,0 0-1,-1 0 0,0 1 0,0-1 0,0 0 0,0 1 0,-1-1 1,1 0-1,-1 1 0,0 0 0,0-1 0,0 1 0,0 0 0,-1 0 1,1 0-1,-1 0 0,0 1 0,0-1 0,0 1 0,0 0 0,0-1 1,0 1-1,-1 1 0,-1-2-12,-1 0 6,0 0 0,0 1 1,-1 0-1,1 0 0,0 0 1,-1 1-1,1 0 0,-1 0 1,0 0-1,1 1 0,-1 0 0,1 1 1,-1-1-1,0 1 0,1 1 1,-1-1-1,1 1 0,-3 1-6,9-3 0,-1 0 1,0 0-1,1 0 0,-1 1 0,0-1 1,1 0-1,-1 0 0,1 1 0,-1-1 1,1 0-1,-1 1 0,1-1 0,-1 0 1,1 1-1,-1-1 0,1 1 0,-1-1 1,1 1-1,0-1 0,-1 1 0,1-1 1,0 1-1,-1-1 0,1 1 0,0-1 1,0 1-1,0 0 0,-1-1 0,1 1 1,0 0-1,0-1 0,0 1 0,0-1 1,0 1-1,0 0 0,0-1 0,0 1 1,0 0-1,1-1 0,-1 1 0,0-1 1,0 1-1,0 0 0,1-1 0,-1 1 1,0-1-1,1 1 0,-1-1 0,0 1 1,1-1-1,-1 1 0,1-1 0,-1 0 1,1 1-1,-1-1 0,1 1 0,-1-1 1,1 0-1,-1 0 0,1 1 0,0-1 1,-1 0-1,1 0 0,-1 0 0,1 1 1,0-1-1,-1 0 0,44 15-4059,-1-13 770</inkml:trace>
  <inkml:trace contextRef="#ctx0" brushRef="#br0" timeOffset="103706.18">12080 11469 8106,'-6'0'1365,"1"0"0,0 0 0,-1 1 1,1-1-1,0 1 0,0 1 0,-1-1 0,1 1 1,-2 0-1366,-57 30 3592,26-8-3024,1 2 0,-3 5-568,39-30 19,-60 54 521,57-51-520,1-1-1,0 1 1,0-1-1,1 1 0,-1 0 1,1 0-1,0 1 1,0-1-1,0 0 1,1 1-1,-1-1 1,1 1-1,0-1 1,0 1-1,1 1-19,0-4 2,0 0 0,0-1 0,1 1 1,-1 0-1,1 0 0,-1-1 0,1 1 0,-1-1 0,1 1 0,0-1 0,0 1 0,0-1 0,0 1 0,0-1 1,0 0-1,1 0 0,-1 1 0,0-1 0,1 0 0,-1 0 0,0 0 0,1 0 0,-1-1 0,1 1 0,0 0 0,-1-1 1,1 1-1,0-1 0,-1 1 0,1-1 0,0 0 0,-1 0 0,1 0 0,0 0 0,0 0 0,-1 0 0,1 0 0,0 0 1,-1-1-1,2 1-2,4-1 8,0 0 1,1 0-1,-1-1 1,0 0-1,0 0 1,0 0-1,0-1 1,0 0-1,2-2-8,2-3 23,-1-1-1,1-1 1,-1 1-1,-1-2 0,0 1 1,-1-1-1,1-1 1,-2 1-1,0-2 0,0 1 1,-2-1-1,1 1 1,-1-1-1,-1-1 1,0 1-1,-1-1 0,-1 0 1,0-3-23,5-43 86,-3 0 1,-2 0-1,-6-43-86,2 44 25,2 12-2,1 29 24,-1 0-1,-1 0 1,0 0 0,-5-15-47,12 126 451,-5-28-283,6 49 222,-3-25 242,14 71-632,-17-152 26,1 0 0,-1-1 0,2 1 0,-1-1 0,1 0-1,0 1 1,0-1 0,1-1 0,0 1 0,0 0 0,1-1-1,0 0 1,4 4-26,-7-7-57,1-1 0,0 0-1,0-1 1,0 1 0,0-1-1,0 1 1,0-1 0,1 0-1,-1 0 1,0 0 0,1 0-1,-1-1 1,0 0 0,1 1-1,-1-1 1,1 0 0,-1-1-1,1 1 1,-1-1 0,0 1-1,1-1 1,-1 0 0,0 0-1,0 0 1,0-1-1,1 1 1,-1-1 0,-1 0-1,1 0 1,0 0 0,0 0-1,0-1 58,21-13-1852,-2-2 0,1-1-1,-2-1 1,-1-1-1,0 0 1,11-19 1852,-24 20 188,-7 20-130,0 0 0,0-1 0,0 1-1,-1-1 1,1 1 0,0 0 0,0-1-1,-1 1 1,1 0 0,0-1 0,0 1 0,-1 0-1,1 0 1,0-1 0,-1 1 0,1 0-1,0 0 1,-1 0 0,1-1 0,-1 1 0,1 0-1,0 0 1,-1 0 0,1 0 0,-1 0-1,1 0 1,0 0 0,-1 0 0,1 0 0,-1 0-59,-1 0 148,1 0-1,-1 0 1,0 1-1,1-1 1,-1 1-1,0-1 0,1 1 1,-1 0-1,1 0 1,-1-1-1,1 1 1,-1 0-1,1 0 0,0 1 1,-1-1-1,1 0 1,0 0-1,0 1 1,0-1-1,0 0 0,0 1 1,0-1-1,0 1-146,-4 9 338,1 1-1,0-1 0,1 1 1,0-1-1,1 1 0,0 0 1,1 0-1,0 5-337,0-13 34,1 1-1,0-1 0,0 0 1,0 1-1,0-1 1,1 1-1,0-1 0,0 0 1,0 0-1,1 1 1,-1-1-1,1 0 0,0 0 1,0 0-1,0-1 1,0 1-1,1 0 1,0-1-1,0 1 0,0-1 1,0 0-1,0 0 1,1 0-1,-1-1-33,0-1 35,-1 0 0,1 0 0,-1 0 0,1 0 0,-1-1 0,1 1 0,-1-1 0,1 0 0,-1 1 0,1-1 0,0-1 0,-1 1 1,1 0-1,-1-1 0,1 1 0,-1-1-35,25-12-3270,-1-12 487</inkml:trace>
  <inkml:trace contextRef="#ctx0" brushRef="#br0" timeOffset="104196.16">12443 11275 9762,'-5'-7'626,"0"0"0,-1 0 0,1 0 0,-1 0 0,0 1 0,-1 0-1,0 1 1,0-1 0,0 1 0,0 0 0,-1 1 0,0 0 0,0 0 0,0 1 0,-2-1-626,80 40-196,-69-36 164,23 9-1090,0 2-1,0 0 0,-1 2 0,0 0 0,1 3 1123,-17-10 23,0 0-1,0 0 1,-1 0-1,0 1 1,-1 0-1,1 0 1,-1 1-1,-1-1 1,1 1 0,-1 0-1,-1 0 1,1 1-1,-1-1 1,-1 1-1,0 0 1,1 7-23,4 24 2381,-2 0 0,0 35-2381,-5-63 328,0 0 0,-1-1 0,0 1 0,-1-1 0,0 1 0,-1-1 0,0 0 0,-1 0 0,0 0 0,-1-1 0,0 1-1,-2 1-327,7-12 52,0 1-1,0 0 1,0 0-1,-1-1 0,1 1 1,0 0-1,0-1 1,-1 1-1,1-1 0,-1 1 1,1 0-1,0-1 1,-1 1-1,1-1 0,-1 1 1,1-1-1,-1 0 0,0 1 1,1-1-1,-1 1 1,1-1-1,-1 0 0,0 1 1,1-1-1,-1 0 1,0 0-1,1 0 0,-1 1 1,0-1-1,1 0 1,-1 0-1,0 0 0,0 0 1,1 0-1,-1 0 1,0 0-1,1-1 0,-1 1 1,0 0-1,1 0 0,-1 0 1,0-1-1,1 1 1,-1 0-1,0-1 0,1 1 1,-1-1-1,1 1 1,-1-1-1,1 1 0,-1-1 1,1 1-1,-1-1 1,1 1-1,0-1 0,-1 1 1,1-1-1,-1 0 1,1 1-1,0-1 0,0 0 1,0 1-1,-1-1-51,-15-51 1722,15 46-1639,-16-71 789,3 0 1,2-20-873,9 73 26,2 1 1,1-1-1,1 0 1,0 1 0,2-1-1,1 1 1,1 0 0,1 0-1,7-16-26,-9 29 18,2 0 0,0 0-1,0 1 1,1 0 0,0 0 0,0 1-1,1-1 1,0 2 0,1-1 0,-1 1-1,2 1 1,-1-1 0,1 1 0,0 1-1,0 0 1,8-3-18,-10 5-118,1 1-1,-1-1 1,0 1 0,1 1-1,-1 0 1,0 0 0,1 0-1,0 1 1,-1 0-1,5 2 119,-7-2-395,0 2-1,0-1 0,-1 1 0,1 0 0,0 0 0,0 1 0,-1-1 0,1 1 0,-1 1 0,0-1 0,0 1 0,0 0 0,-1 0 1,5 4 395,17 25-4132</inkml:trace>
  <inkml:trace contextRef="#ctx0" brushRef="#br0" timeOffset="104538.2">12703 11417 9786,'-25'8'3857,"5"-1"632,11-1-2569,4 3-487,10-2-497,3 0-280,4 0-432,4-3-72,5-1-64,12-3 16,-1 0 144,5-7-176,-3 1-104,2-1 1849,-11 0-6587,2 0 2546</inkml:trace>
  <inkml:trace contextRef="#ctx0" brushRef="#br0" timeOffset="104882.92">12953 11472 6217,'7'64'3785,"-14"-39"80,1-1-1537,2 5-183,1-5-745,3 1-264,4-6-519,5-1-41,1-9-304,7 1-64,-2-8 192,5-3 280,0 1 1360,4-13-6568,-3-12 2919</inkml:trace>
  <inkml:trace contextRef="#ctx0" brushRef="#br0" timeOffset="104883.92">13151 11370 9898,'-18'-24'3537,"-4"4"496,1 0-2457,8 15-1000,6 3-40,7 11-144,10 6 2129,4 1-6578,8 2 3225</inkml:trace>
  <inkml:trace contextRef="#ctx0" brushRef="#br0" timeOffset="105236.69">13570 11496 5697,'-43'11'12012,"8"-1"-6839,-19 12-2408,37-13-2520,0 0 1,1 2 0,0 0-1,1 0 1,0 2 0,1 0-1,1 0 1,0 1 0,1 1-1,-5 7-245,17-21 5,-1 0 0,0 0 0,1 0-1,-1 0 1,0 1 0,1-1 0,-1 0-1,1 0 1,0 1 0,0-1 0,-1 0-1,1 1 1,0-1 0,0 0 0,0 1-1,0-1 1,0 0 0,0 1 0,1-1-1,-1 0 1,0 0 0,1 1 0,-1-1-1,1 0 1,-1 0 0,1 1-5,1 0 5,0 0 1,0 0-1,0 0 0,0 0 1,0 0-1,1 0 0,-1-1 1,0 1-1,1-1 1,-1 0-1,1 0 0,1 1-5,6 1 13,0 0-1,0 0 0,0-1 0,1 0 0,-1-1 1,6 0-13,17-1-395,-3 1 830,1-2 0,20-3-435,-41 2-795,-1 0 1,0 0 0,1 0 0,-1-2 0,0 1-1,4-3 795,10-6-3646</inkml:trace>
  <inkml:trace contextRef="#ctx0" brushRef="#br0" timeOffset="105648.84">13895 11517 9074,'-7'-8'8510,"-11"7"-4936,-15 6-1278,6 3-1574,1 1 0,0 1 0,1 1 0,-7 5-722,21-10 73,1 0 0,-1 1 0,1 0 0,1 0 1,-1 1-1,1 0 0,1 1 0,-1 0 1,2 1-1,-7 8-73,13-16 5,-1-1 0,1 1 0,0 0 0,0 0 0,0-1 0,1 1 0,-1 0 0,0 0 0,1 0 0,-1 0 0,1 0 0,-1 0 0,1 0 0,0 0 0,0 0 1,0 0-1,0 0 0,0 0 0,1 0 0,-1 0 0,1 0 0,-1 1-5,1-2 4,1 0 0,-1 0 0,0 1 0,0-1 0,1 0 0,-1 0 0,0 0 0,1 0 0,-1-1 0,1 1 0,-1 0 0,1-1 0,-1 1 0,1-1 0,0 1 0,-1-1 0,1 0 0,0 1 0,-1-1 0,2 0-4,8 0 14,-1 0 0,1-1-1,-1 0 1,1-1-1,-1 0 1,0-1 0,8-2-14,-5 0 19,-1 1 0,0-2 0,0 1 0,0-2 0,-1 0 0,0 0 0,0-1 0,-1 0 0,1-1 0,-2 0 0,0 0 0,8-11-19,-12 9 40,-7 10 74,1 2-106,0-1 0,1 1 0,-1 0 0,1 0 1,-1 0-1,1-1 0,-1 1 0,1 0 0,-1 0 1,1 0-1,0 0 0,-1 0 0,1 0 0,0 0 0,0 0 1,0 0-1,0 0 0,0 1-8,0 4 4,0 1-1,0-1 1,1 1-1,0-1 1,1 0 0,-1 1-1,1-1 1,0 0-1,2 4-3,-1-2 5,-1-5 21,-1 0-1,1 0 1,0 0 0,0 0-1,0-1 1,0 1-1,0-1 1,1 1 0,-1-1-1,1 0 1,-1 0-1,1 0 1,0 0-1,0-1 1,0 1 0,0-1-1,0 1 1,0-1-1,0 0 1,0 0 0,1-1-1,-1 1 1,3 0-26,35-2-863,-9-12-4046,-12-7 601</inkml:trace>
  <inkml:trace contextRef="#ctx0" brushRef="#br0" timeOffset="105997.5">14098 10979 8330,'-8'-17'2653,"-14"-24"5512,22 77-4420,5 64-373,-8 85-3372,0-37 671,3-126-656,1 99 333,5 5-348,-4-118-4278,-2-16-1777,-4-15-1093</inkml:trace>
  <inkml:trace contextRef="#ctx0" brushRef="#br0" timeOffset="106401.98">13918 11383 9978,'-7'-3'4105,"4"2"288,3 2-2401,0-1-767,1 0-393,13 6-240,22 8-192,49 16-96,-41-20-168,2-3 176,-2-5 8,5-4 1433,-8-3-3058,4-7-3512,-7 2 1377</inkml:trace>
  <inkml:trace contextRef="#ctx0" brushRef="#br0" timeOffset="106402.98">14370 11397 9546,'-3'1'3745,"-6"24"536,-39 47-2689,43-34 200,-1-5-719,6 2-201,0-2-368,8-2-136,2-11-208,7-9 392,5-3 160,4-5-3896,0-18-1633,2-19-560</inkml:trace>
  <inkml:trace contextRef="#ctx0" brushRef="#br0" timeOffset="107189.8">14775 11462 1624,'18'21'807,"-3"-5"863,0-1 4825,-15-14-4395,0-1 27,0 0-178,-3-4 4719,-4 1-3685,-27 2-3488,24 2 1343,-14-2-691,-9 1 45,0 0 0,0 3 0,-13 2-192,39-4 14,-1 0-1,1 1 1,1-1 0,-1 1-1,0 1 1,0-1 0,1 1-1,-1 0 1,1 1 0,0-1-1,0 1 1,0 1-1,1-1 1,-1 1 0,1 0-1,0 0 1,1 0 0,-4 6-14,6-9 0,1 0 1,0 0 0,0 1 0,0-1 0,0 0 0,0 1 0,1-1 0,-1 1 0,1-1-1,0 1 1,-1-1 0,1 1 0,0-1 0,0 1 0,1-1 0,-1 1 0,0-1 0,1 1-1,0-1 1,-1 0 0,1 1 0,1 1-1,1 0 2,-1 0 0,1 0 0,0 0-1,1 0 1,-1-1 0,1 1 0,-1-1 0,1 0-1,0 0 1,0 0 0,3 1-2,5 2 5,0 0 1,0 0-1,1-1 0,0-1 0,0 0 0,0-1 1,1 0-1,3-1-5,-9-1 5,1 0 0,-1-1 0,0-1 1,1 1-1,-1-1 0,0 0 0,0-1 0,0 0 0,0-1 0,0 1 1,0-1-1,0-1 0,6-3-5,-10 4 10,-1 0-1,1 0 1,0 0 0,-1 0 0,0-1 0,0 0-1,0 1 1,0-1 0,-1 0 0,1 0-1,-1-1 1,0 1 0,0 0 0,0-1-1,-1 1 1,0-1 0,0 0 0,0 1 0,0-1-1,-1 0 1,0 1 0,0-1 0,0 0-1,0-2-9,-1 0 56,1 1-1,-1-1 0,-1 0 0,1 1 1,-1-1-1,0 1 0,0 0 1,-1-1-1,0 0-55,1 4-228,0 0-1,0 0 1,0 1-1,0-1 1,0 1-1,-1-1 1,1 1 0,-1 0-1,1-1 1,-1 2-1,0-1 1,0 0-1,0 0 1,0 1 0,0 0-1,-1-1 1,1 1-1,-1 0 229,1 0-3649</inkml:trace>
  <inkml:trace contextRef="#ctx0" brushRef="#br0" timeOffset="107528.49">14412 11211 12067,'-18'-21'3856,"-2"-4"1017,11 23-3296,2-9-449,7 4-360,5 3 1025,3 8-105,9 16-6641,-1-1 3505</inkml:trace>
  <inkml:trace contextRef="#ctx0" brushRef="#br0" timeOffset="108127.92">15143 11406 8274,'-30'63'7799,"7"-16"-2518,11-16-5148,4-7 463,2 0 1,1 0-1,0 2-596,3-17 137,1 1-1,1-1 1,-1 0 0,2 0 0,-1 1 0,1-1-1,0 0 1,1 0 0,0 0 0,1 0-137,-3-8 24,0 0 0,1 0 0,-1-1 0,1 1 0,-1 0 0,1 0 0,-1 0-1,1-1 1,-1 1 0,1 0 0,0-1 0,-1 1 0,1 0 0,0-1 0,-1 1 0,1-1 0,0 1 0,0-1 0,0 0 0,-1 1 0,1-1 0,0 0 0,0 0 0,0 1 0,0-1-1,0 0 1,0 0-24,29-7 433,25-29-17,-50 33-391,22-19 68,-14 11-29,0 0-1,1 1 0,1 0 1,0 1-1,5-1-63,-17 8 6,0 1 1,0 0-1,0-1 1,0 1-1,0 1 1,0-1-1,0 0 1,0 1-1,0 0 0,1-1 1,-1 1-1,0 1 1,0-1-1,0 0 1,0 1-1,1-1 0,-1 1 1,0 0-1,0 0 1,0 0-1,-1 1 1,1-1-1,0 1 0,0-1 1,-1 1-1,1 0 1,-1 0-1,1 0 1,-1 1-1,1 0-6,3 5 49,-1 0 1,0 0-1,0 1 0,-1-1 0,0 1 1,3 9-50,20 39 380,-24-53-707,0 0 1,0-1 0,0 1 0,0-1 0,0 0 0,1 0-1,-1 0 1,2 0 326,21 13-2988</inkml:trace>
  <inkml:trace contextRef="#ctx0" brushRef="#br0" timeOffset="108821.68">16461 11486 8938,'0'0'72,"-8"-31"8732,-3 9-4106,9 20-4565,0 1 0,0 0 0,0 0 0,0 0 0,0 0 0,0 0 0,0 0 0,0 0 0,0 1 0,-1-1 0,1 1 0,0-1 0,0 1 0,-1 0 0,1 0 0,0 0 0,0 0 0,-1 0 0,1 1 0,0-1 0,0 1 0,-1-1 0,1 1 0,0 0-133,-14 3 129,0 1 0,0 0 0,1 2 0,0-1 0,0 2-1,1 0 1,0 0 0,0 2 0,1-1 0,0 2 0,-2 2-129,9-8 7,1 1 0,0 0-1,0 0 1,0 0 0,0 0 0,1 1 0,0 0 0,1 0-1,-1 0 1,1 0 0,1 0 0,-1 1 0,1-1 0,0 1-1,1 0 1,0 0 0,0-1 0,1 1 0,0 0 0,0 0-1,1 0 1,0 0 0,1-1 0,1 7-7,-3-12 2,1 0 1,-1 0 0,1 1-1,-1-1 1,1 0 0,0 0-1,0 0 1,0 0-1,1 0 1,-1 0 0,0 0-1,1 0 1,-1-1-1,1 1 1,-1 0 0,1-1-1,0 1 1,0-1 0,0 0-1,0 0 1,0 1-1,0-1 1,0-1 0,0 1-3,1 0 6,0-1 1,0 0 0,-1 0-1,1 0 1,0-1 0,0 1-1,0-1 1,-1 0 0,1 1-1,0-1 1,-1 0 0,1 0-1,-1-1 1,1 1 0,-1-1-1,3-1-6,5-4 27,0-1 0,-1-1 0,0 1 0,0-2 0,-1 1-1,0-1 1,6-10-27,7-20 71,-1-1 0,-1 0 0,9-35-71,32-132 76,-56 194-73,8-27 11,9-40 48,-25 100 33,-1 1-1,-1-1 1,-3 5-95,-11 37 146,13-36-75,2 1 1,1 0-1,1 0 1,2 0-1,0 0 1,1 0-1,2 0 1,1 0-1,4 16-71,-5-31 20,1-1 1,1 0-1,0 0 0,0 0 0,0 0 0,2-1 0,-1 0 0,1 0 0,0 0 0,1-1 0,1 1-20,-2-3 12,0 0 0,1-1 0,0 0 0,-1 0 0,2-1 0,-1 0 0,0 0 0,1-1 0,0 0 0,0 0 0,0-1 0,0 0 0,0 0 0,0-1 0,4 1-12,0-2 20,-1 0 0,1-1 0,-1 0 0,1 0 0,-1-1-1,1-1 1,-1 0 0,0 0 0,0-2 0,-1 1 0,1-1 0,-1 0 0,1-2-20,-6 4 13,0 1-1,0-2 1,0 1 0,-1 0 0,1-1-1,-1 0 1,0 0 0,0 0-1,0-1 1,-1 1 0,0-1-1,0 0 1,0 0 0,0 0 0,-1 0-1,1 0 1,-1-1 0,-1 1-1,1-1 1,-1 1 0,0-1 0,0 0-1,-1 1 1,1-1 0,-1 0-1,-1-2-12,1 6 1,0-1 0,0 1 0,-1 0 0,1 0 0,-1 1 0,1-1 0,-1 0 0,0 0-1,0 0 1,0 0 0,0 0 0,0 1 0,0-1 0,0 0 0,0 1 0,-1-1 0,1 1-1,-1 0 1,1-1 0,-1 1 0,1 0 0,-1 0 0,0 0 0,0 0 0,0 0 0,1 0 0,-1 0-1,0 1 1,0-1 0,0 1 0,0-1 0,0 1 0,0 0 0,0 0 0,0 0 0,0 0-1,0 0 1,0 0 0,-1 1-1,-1 0-5,0 0-1,0 0 1,0 0-1,1 1 1,-1-1-1,1 1 1,-1 0-1,1 0 1,0 0-1,0 0 1,0 1 0,0-1-1,0 1 1,0 0-1,1 0 1,-1 0-1,1 0 1,0 0-1,0 1 1,-1 1 5,1 1-1,0-1 1,1 1-1,-1-1 0,1 1 1,1 0-1,-1 0 1,1-1-1,0 1 0,0 0 1,1 0-1,-1 0 1,1-1-1,1 1 0,-1 0 1,1-1-1,0 0 1,0 1-1,1-1 0,-1 0 1,1 0-1,0 0 1,1 0-1,-1-1 0,4 4 2,0 0 0,1 1 0,0-1 1,0-1-1,1 0 1,0 0-1,0 0 0,1-1 1,-1-1-1,1 0 1,1 0-1,-1-1 0,4 1-1,31 5-4439,1 3 721</inkml:trace>
  <inkml:trace contextRef="#ctx0" brushRef="#br0" timeOffset="109775.47">17605 11366 10170,'-1'0'310,"0"0"0,0 0 0,0 0-1,0 0 1,0 0 0,0 0 0,0 0 0,0 0 0,0 1-1,0-1 1,0 0 0,0 1 0,0-1 0,0 0 0,0 1-1,0 0 1,0-1 0,1 1 0,-1-1 0,0 1-1,0 0 1,1 0 0,-1-1 0,0 2-310,-8 26 3317,10 47-1747,0-54-370,-6 93 668,2-86-1524,1 0-1,2 0 1,0 0 0,2-1-1,2 8-343,41-130 810,-29 56-784,-4 8-8,1 1 1,2 1 0,2-3-19,-12 24-1,0 1 0,1-1 0,-1 1 0,2 0 0,-1 0 0,1 1-1,0 0 1,0 0 0,1 1 0,-1 0 0,1 0 0,6-2 1,-11 6-2,-1-1-1,1 1 1,0 1-1,0-1 1,0 0 0,-1 1-1,1-1 1,0 1-1,0 0 1,0 0 0,0 0-1,0 0 1,0 1-1,-1-1 1,1 1 0,0 0-1,0 0 1,0 0-1,-1 0 1,1 0 0,-1 0-1,1 1 1,-1-1-1,1 1 1,-1 0 0,0 0-1,0 0 1,0 0-1,0 0 1,0 0 0,0 0-1,0 1 1,-1-1-1,1 1 1,-1-1 0,0 1-1,0-1 1,1 2 2,3 9-3,0-1 0,0 1 1,-1 1-1,-1-1 0,0 0 0,-1 1 0,0 6 3,-1 22 9,2 21 14,-3-62-21,0-1-1,1 1 0,-1 0 0,0 0 1,0-1-1,1 1 0,-1 0 1,1 0-1,-1-1 0,1 1 0,-1 0 1,1-1-1,-1 1 0,1-1 0,-1 1 1,1-1-1,0 1 0,-1-1 1,1 1-1,0-1 0,-1 0 0,1 1 1,0-1-1,0 0 0,-1 1 0,1-1 1,0 0-1,0 0 0,0 0 1,-1 0-1,1 0 0,0 0 0,0 0 1,0 0-1,0 0 0,-1 0 0,1 0 1,0-1-1,0 1 0,-1 0 1,1 0-1,0-1 0,0 1 0,-1-1 1,1 1-1,0-1 0,-1 1 0,1-1-1,37-26 49,25-47-4,-51 57-6,1 1 0,0 1 0,1 0 0,1 1 0,0 0 0,1 1 0,12-7-39,-27 19 6,0 0 0,0 1-1,0-1 1,0 0 0,1 0-1,-1 1 1,0-1 0,1 0-1,-1 1 1,0-1 0,1 1-1,-1 0 1,1 0 0,-1-1-1,0 1 1,1 0 0,-1 0-1,1 0 1,-1 0 0,1 1-1,-1-1 1,1 0 0,-1 1-1,0-1 1,1 0 0,-1 1-1,0 0 1,1-1 0,-1 1-1,0 0 1,0 0-1,0-1 1,1 1 0,-1 0-1,0 0 1,0 1 0,0-1-1,-1 0 1,1 0 0,0 0-1,0 0 1,-1 1 0,1-1-1,0 0 1,-1 1 0,0-1-1,1 1 1,-1-1 0,1 1-6,1 12 6,0 0 0,0 0 0,-1 0 0,-1 0 0,-1 6-6,2 14 55,-1-29-35,1-1 0,0 0 0,-1 0-1,1 1 1,1-1 0,-1 0 0,1 0 0,-1 0-1,1 0 1,0 0 0,1-1 0,-1 1 0,1-1 0,-1 1-1,1-1 1,0 0 0,0 0 0,1 0 0,-1 0-1,0-1 1,1 1 0,0-1 0,2 2-20,0-2-719,-1-1-1,0 1 1,1-1 0,0 0-1,-1 0 1,1 0 0,5-1 719,31-2-3967</inkml:trace>
  <inkml:trace contextRef="#ctx0" brushRef="#br0" timeOffset="110193.41">18804 11526 7882,'-1'0'158,"1"0"0,0 0 1,0 0-1,-1 0 0,1 0 1,0 0-1,0 0 1,-1-1-1,1 1 0,0 0 1,0 0-1,0 0 0,0 0 1,-1 0-1,1 0 0,0-1 1,0 1-1,0 0 0,0 0 1,-1 0-1,1-1 1,0 1-1,0 0 0,0 0 1,0 0-1,0-1 0,0 1 1,0 0-1,0 0 0,0-1 1,-1 1-1,1 0 1,0 0-1,0 0 0,0-1 1,0 1-1,1 0 0,-1 0 1,0-1-1,0 1 0,0 0 1,0 0-1,0-1 0,0 1 1,0 0-1,0 0 1,0 0-1,0-1 0,1 1 1,-1 0-1,0 0 0,0 0 1,0 0-1,0-1 0,1 1 1,-1 0-1,0 0 0,0 0 1,0 0-1,1 0 1,-1 0-1,0 0-158,-25-5 3877,11 8-3241,0 1 0,1 0 0,-1 0 0,1 1 0,0 1 0,1 1 0,-11 5-636,9-2 175,-1 0 0,1 0 0,1 1 0,0 1 0,0 0 0,1 1 0,1 0 0,0 1 1,-8 14-176,17-25 12,0 0 1,0 0 0,1 0-1,-1 1 1,1-1 0,0 0-1,0 1 1,1-1 0,-1 0-1,1 1 1,-1-1 0,1 1-1,0-1 1,0 1 0,1-1-1,-1 1 1,1-1 0,-1 1-1,2 0-12,-1-1 3,0-1 0,0 0 0,1 0 0,-1 0 0,1 0 0,0 0 0,-1 0 0,1 0-1,0-1 1,0 1 0,0 0 0,0-1 0,1 0 0,-1 1 0,0-1 0,0 0 0,1 0-1,-1-1 1,1 1 0,-1 0 0,1-1 0,-1 1 0,1-1 0,-1 0 0,1 0 0,1 0-3,8 0 20,0-1 0,0-1 1,-1 0-1,1 0 0,-1-1 0,1-1 1,-1 0-1,0 0 0,0-1 1,-1-1-1,1 1 0,8-8-20,-14 10 22,0-1-1,0 0 0,-1 0 1,1-1-1,-1 1 0,0-1 1,-1 0-1,1 0 0,-1-1 1,0 1-1,2-5-21,-3 6 18,-1 0-1,0 0 0,0 0 1,0 1-1,-1-1 1,0 0-1,1 0 1,-1 0-1,-1 0 0,1 0 1,0 0-1,-1 0 1,0 0-1,0 0 1,0 0-1,-1 0 0,1 1 1,-3-5-18,1 3 13,0-1 0,-1 1 0,0 0 0,0 0 0,0 0 0,-1 1 0,0-1 0,0 1 0,0 0 0,0 1 0,0-1 0,-1 1 1,-4-2-14,7 3 45,-1 0 1,-1 0 0,1 1 0,0 0 0,0-1 0,0 2 0,-1-1 0,1 0-1,-1 1 1,1 0 0,0 0 0,-1 0 0,1 0 0,0 1 0,-1 0 0,1 0 0,0 0-1,-1 0 1,-3 2-46,-8 11-343,16-14 147,0 1 0,-1 0 0,1 0 1,0-1-1,-1 1 0,1 0 0,0 0 0,0 0 0,-1 0 0,1-1 0,0 1 0,0 0 0,0 0 1,0 0-1,0 0 0,1-1 0,-1 1 0,0 0 0,0 0 0,0 0 0,1-1 0,-1 2 196,13 14-3768</inkml:trace>
  <inkml:trace contextRef="#ctx0" brushRef="#br0" timeOffset="110845.53">19278 11610 10466,'-5'-23'4691,"5"18"-3984,-1 1 0,1 0 0,-1 0 0,-1 0 0,1 0 0,0 0 0,-1 0 0,0 0 0,0 0 0,-2-2-707,3 5 110,-1 0 0,0 0-1,0 0 1,1 0 0,-1 0 0,0 0 0,0 0 0,0 1-1,0-1 1,0 1 0,0-1 0,0 1 0,0 0 0,0 0-1,0 0 1,0 0 0,0 0 0,0 0 0,0 0 0,0 1-1,0-1 1,0 1 0,0 0 0,0-1 0,0 1 0,-1 1-110,-10 3 81,0 0 1,0 1 0,0 0 0,0 1-1,1 1 1,1 0 0,-1 1-1,1 0 1,1 0 0,-1 1-1,2 1 1,-1 0 0,2 0 0,-1 0-1,1 1 1,1 1 0,0-1-1,1 1 1,-1 4-82,7-16 2,-1 1 1,0 0-1,0 0 0,1 0 1,-1 0-1,1 0 1,0 0-1,-1 0 0,1 0 1,0 0-1,0 0 0,0 0 1,1 0-1,-1-1 1,0 1-1,1 0 0,-1 0 1,1 0-1,0 0 0,0 0 1,-1 0-1,1-1 0,0 1 1,1 0-1,-1-1 1,0 1-1,0-1 0,1 1 1,-1-1-1,1 0 0,-1 1 1,1-1-1,-1 0 1,1 0-1,0 0 0,0 0 1,-1 0-1,1-1 0,0 1 1,0-1-1,1 1-2,2 0 9,1 0 0,-1-1-1,1 0 1,-1 0 0,1 0 0,-1 0 0,1-1-1,-1 0 1,1 0 0,-1-1 0,0 1-1,0-1 1,1 0 0,0-2-9,5-3 22,0 0 1,-1-1-1,0 0 1,-1-1-1,1-1 0,-2 1 1,1-1-1,-1-1 1,-1 1-1,0-1 0,0-1 1,-1 1-1,-1-1 1,0 0-1,-1 0 0,2-8-22,6-22 53,-2-1-1,-2 1 0,-2-2 0,-1-15-52,0 4 24,-2 0-1,-2 0 1,-3 0 0,-6-33-24,1 68 30,7 20-26,0 0 1,0 0-1,0 0 0,0 0 0,-1 0 1,1-1-1,0 1 0,0 0 0,0 0 1,0 0-1,-1 0 0,1 0 0,0 0 1,0 0-1,0 0 0,0 0 0,-1 0 1,1 0-1,0 0 0,0-1 0,0 1 1,-1 0-1,1 0 0,0 1 0,0-1 1,0 0-1,-1 0 0,1 0 0,0 0 1,0 0-1,0 0 0,-1 0 0,1 0 1,0 0-1,0 0 0,0 0 0,0 1 1,-1-1-1,1 0 0,0 0 0,0 0 1,0 0-1,0 0 0,0 1 0,0-1-4,-3 3 34,1 1 0,1 0 0,-1 0-1,1 0 1,-1 0 0,1 0 0,0 0-1,1 0 1,-1 2-34,-7 40 204,2 1 0,2 0 0,2 0 1,2 0-1,2 0 0,5 20-204,-4-51 53,0 0 1,1 1 0,1-1-1,1-1 1,0 1-1,1-1 1,1 0-1,0-1 1,4 6-54,-5-11 12,0-1 0,1 1 0,0-1 0,0-1 0,1 0 1,0 0-1,0 0 0,0-1 0,1 0 0,0-1 0,0 0 0,0-1 0,1 0 0,8 2-12,-10-4 19,0 0-1,0 0 1,0-1-1,0-1 1,0 1-1,1-1 1,-1-1-1,0 0 1,0 0-1,0-1 1,0 0-1,0 0 1,0-1-1,6-3-18,-10 4 15,0 0-1,-1-1 0,1 0 1,-1 0-1,1 0 1,-1 0-1,0-1 1,0 1-1,-1-1 1,1 0-1,-1-1 1,0 1-1,0 0 1,0-1-1,0 0 0,-1 1 1,0-1-1,0 0 1,0 0-1,-1-1 1,1 1-1,-1 0 1,-1 0-1,1-1 1,-1-2-15,1 6 2,-1 0-1,0 1 1,0-1 0,0 0 0,0 1 0,-1-1 0,1 1 0,0-1 0,-1 0 0,1 1 0,-1-1 0,1 1 0,-1-1 0,0 1 0,0-1 0,1 1 0,-1-1 0,0 1 0,0 0 0,-1 0 0,1-1 0,0 1 0,0 0 0,-1 0 0,1 0 0,0 0 0,-1 1 0,1-1 0,-1 0 0,1 0 0,-1 1 0,1-1 0,-1 1 0,0 0 0,1-1 0,-1 1 0,1 0 0,-1 0 0,0 0-2,-1 0-3,-1 0 0,1 0 0,0 1 1,-1-1-1,1 1 0,0 0 0,0 0 0,-1 0 1,1 0-1,0 1 0,0-1 0,0 1 0,0 0 0,1 0 1,-1 0-1,0 0 0,1 0 0,-3 3 3,2-2-3,1 0 0,-1 1 0,1-1-1,-1 1 1,1 0 0,0-1 0,0 1-1,1 0 1,-1 0 0,1 0 0,0 1-1,0-1 1,0 0 0,0 0 0,1 1 0,0-1-1,0 0 1,0 1 0,0-1 0,1 0-1,0 0 1,0 1 0,0-1 0,0 0-1,0 0 1,1 0 0,0 0 0,0 0 0,0-1-1,0 1 1,1 0 0,-1-1 0,1 0-1,0 0 1,0 0 0,0 0 0,3 2 3,2 2 10,0 0 0,1-1 0,0 0 1,1-1-1,0 0 0,-1 0 0,1-1 1,1 0-1,-1 0 0,1-2 0,-1 1 1,1-1-1,0-1 0,5 1-10,-3-2 57,0-1 0,-1 0-1,1 0 1,-1-1 0,1-1-1,-1 0 1,6-3-57,-12 4-119,0-1-1,0 0 0,-1 0 1,1 0-1,-1-1 1,0 1-1,2-3 120,-4 3-491,0 0-1,0 0 1,0-1-1,-1 1 1,1-1-1,-1 0 1,0 1 0,0-1-1,0 0 1,1-4 491,7-37-4062</inkml:trace>
  <inkml:trace contextRef="#ctx0" brushRef="#br0" timeOffset="111204.16">19479 11281 10162,'-15'-13'3649,"4"6"840,2 1-2905,9 6-175,9 2-537,9-2-328,9 3-448,14 2-40,6-1-8,9-5 200,-6 1-72,7-4 1800,-11 0-6577,1-2 2729</inkml:trace>
  <inkml:trace contextRef="#ctx0" brushRef="#br0" timeOffset="111555.85">20005 10980 7722,'-1'-42'11997,"2"38"-6824,1 32-3845,-4 25-398,-1-1 0,-9 36-930,4-35 299,2 1 1,3-1-1,2 1-299,2-21 56,2-1 0,1-1 0,2 1-1,0 0 1,3-1 0,0-1 0,2 1-1,7 12-55,-13-32 15,1-1 0,-1 0 0,1 0 0,1 0 0,0 0 0,1-1 0,-1-1 0,2 1 0,-1-1 0,1 0-1,0-1 1,1 0 0,0-1 0,0 0 0,0 0 0,1-1 0,-1-1 0,1 1 0,1-2 0,-1 0 0,0 0 0,1-1-1,0 0 1,5 0-15,-9-2 14,0 0-1,1-1 0,-1 0 0,0 0 0,0-1 1,1 0-1,-1 0 0,-1-1 0,1 0 1,0 0-1,-1-1 0,1 0 0,-1 0 0,0-1 1,-1 0-1,1 0 0,1-2-13,-5 4 6,0 0 1,0-1-1,0 0 0,0 1 1,0-1-1,-1 0 0,0 0 0,0 0 1,0-1-1,0 1 0,-1 0 1,1-1-1,-1 1 0,0-1 0,0 1 1,-1-1-1,0 0 0,1 1 1,-2-1-1,1 0 0,0 1 0,-1-1 1,0 0-1,0 1 0,0-1 1,-1 1-1,1 0 0,-1-1 1,0 1-1,-3-4-6,3 4-5,-1 0 1,1-1 0,-1 1-1,-1 0 1,1 0-1,0 1 1,-1-1 0,0 1-1,0-1 1,0 1-1,0 0 1,0 1 0,-1-1-1,1 1 1,-1 0-1,0 0 1,1 0 0,-1 1-1,0-1 1,0 1-1,-3 0 5,5 1-3,-1 0-1,1 0 0,-1 1 0,1-1 0,-1 1 1,1 0-1,-1 0 0,1 0 0,0 0 0,0 1 0,-1-1 1,1 1-1,0 0 0,0 0 0,1 0 0,-1 0 1,0 0-1,1 1 0,-1-1 0,1 1 0,0 0 1,0-1-1,0 1 0,0 0 0,0 0 0,0 1 1,1-1-1,0 0 0,0 0 0,-1 4 4,0-2-1,0 1 1,1-1-1,-1 0 0,1 1 1,1-1-1,-1 1 0,1 0 1,0-1-1,0 1 0,0-1 1,1 1-1,0-1 0,0 1 0,1-1 1,-1 1-1,1-1 0,0 0 1,0 0-1,1 0 0,0 0 1,0 0-1,0-1 0,0 1 1,1-1-1,-1 0 0,1 0 1,0 0-1,1 0 0,-1-1 0,1 0 1,-1 0-1,4 2 1,10 4 54,0 0 0,0-1-1,0-1 1,1 0 0,0-2 0,0 0-1,1-2 1,15 2-54,0-1 175,53 8-300,-31 6-4548,-21 0 744</inkml:trace>
  <inkml:trace contextRef="#ctx0" brushRef="#br3" timeOffset="171642.66">26045 3642 5729,'1'0'117,"0"0"1,-1-1-1,1 1 0,0 0 1,0-1-1,0 1 0,-1-1 0,1 1 1,0-1-1,-1 0 0,1 1 0,0-1 1,-1 1-1,1-1 0,-1 0 0,1 0 1,-1 1-1,1-1 0,-1 0 1,0 0-1,1 0 0,-1 0 0,0 1 1,0-1-1,1 0 0,-1 0 0,0 0 1,0 0-1,0 0 0,0 0 0,0 1 1,0-1-1,0 0 0,-1 0 1,1 0-1,0 0 0,0 0 0,-1 1 1,1-1-1,0 0 0,-1 0 0,1 0 1,-1 1-1,1-1 0,-1 0 1,0 1-1,0-2-117,0 1 209,-1-1 0,1 1 1,-1-1-1,1 1 0,-1 0 0,0-1 1,0 1-1,1 0 0,-1 0 0,0 0 1,0 1-1,0-1 0,0 0 1,0 1-1,0-1 0,-1 1 0,1 0 1,0-1-1,0 1 0,0 0 0,0 0 1,-1 1-210,-8 2 320,0 1 0,0 0 1,0 1-1,1 0 1,0 1-1,0 0 0,1 0 1,-1 1-1,1 0 0,1 1 1,-1 0-1,2 0 1,-7 9-321,-16 21 573,1 1 0,-14 30-573,32-52 179,-2 6-70,1 0 0,1 1-1,1 0 1,1 1 0,1 0-1,1 0 1,2 1 0,0 0-1,1 0 1,2 2-109,1-6 108,0 0 0,2 0 0,1 0 0,0 0 0,2 0 0,0-1-1,1 1 1,2-1 0,0-1 0,1 1 0,1-1 0,3 4-108,-9-18 39,1 0-1,-1-1 0,1 1 1,0-1-1,0 0 1,1 0-1,0 0 1,0-1-1,0 1 0,0-1 1,0-1-1,1 1 1,0-1-1,0 0 1,5 2-39,-6-3 17,1-1 1,0 0 0,0 0 0,0 0 0,0-1 0,0 0 0,0 0-1,0-1 1,0 0 0,0 0 0,0 0 0,0 0 0,0-1 0,-1 0 0,1-1-1,-1 1 1,4-3-18,2 0 88,25-16-1089,-20-1-2681,-10-8 148</inkml:trace>
  <inkml:trace contextRef="#ctx0" brushRef="#br3" timeOffset="172209.38">26138 4082 6553,'-4'-26'4607,"3"23"419,2 11-1775,-1 1-3152,-2 57 1462,1-49-1328,1 0-1,0 0 1,1 0-1,1 3-232,-2-18 14,0 1-1,0-1 0,1 1 1,-1-1-1,1 1 0,0-1 1,-1 1-1,1-1 0,0 0 0,1 0 1,-1 1-1,0-1 0,1 0 1,-1 0-1,1 0 0,-1 0 1,1 0-1,0-1 0,0 1 1,1 1-14,0-3 11,-1 1 1,0-1 0,1 1 0,-1-1 0,0 0 0,0 0 0,1 0 0,-1 0 0,0 0 0,1-1 0,-1 1-1,0-1 1,0 1 0,1-1 0,-1 0 0,0 0 0,0 0 0,0 0 0,0 0 0,0-1 0,0 1 0,-1 0-1,2-2-11,9-5 148,0 0-1,0-1 0,-1 0 0,-1-1 0,0 0 1,0-1-1,-1 0 0,5-8-147,-14 22 92,-1 1 1,1-1-1,0 1 1,1-1-1,-1 0 1,0 1-1,1-1 0,0 1 1,0-1-1,0 0 1,0 0-1,1 1 0,-1-1-92,20 41-70,-19-42 59,0 1-1,0-1 1,0 0-1,0 0 1,0 0-1,1 0 1,-1 0-1,1 0 1,0-1-1,-1 1 1,1-1-1,0 0 1,0 0-1,0 0 1,0 0-1,0 0 1,0-1-1,0 1 1,0-1-1,0 0 1,1 0 0,-1 0-1,0 0 1,0 0-1,0-1 1,0 0-1,0 1 1,1-2 11,41-14-2701,-12-5-4216,-15 2 1222</inkml:trace>
  <inkml:trace contextRef="#ctx0" brushRef="#br3" timeOffset="172624.81">26530 4141 6889,'40'-46'2704,"-37"43"-2202,7-9 3736,-8 16-570,-2 7-2669,4 150 1947,-2-147-2632,2-11 184,8-21 455,3-7-951,0 6 32,0 0 1,2 1-1,0 1 1,1 1-1,12-9-34,-29 25 0,-1 0 0,0 0-1,1 0 1,-1 0 0,0 0-1,1 0 1,-1 0 0,0 0-1,1 0 1,-1 0 0,0 0 0,1 0-1,-1 0 1,0 0 0,1 1-1,-1-1 1,0 0 0,1 0-1,-1 0 1,0 0 0,0 1 0,1-1-1,-1 0 1,0 0 0,0 1-1,1-1 1,-1 0 0,0 1-1,0-1 1,0 0 0,0 0 0,1 1-1,-1-1 1,0 0 0,0 1-1,0-1 1,0 1 0,10 23 9,2 3 2,-10-22-425,4 7 692,0-1-1,1 0 1,0 0-1,3 2-277,18 12-1253,-25-24 738,-1 1 0,1-1 0,-1 0-1,1 0 1,-1 0 0,1-1 0,0 1-1,-1-1 1,1 1 0,0-1 0,-1 0-1,3 0 516,21-5-4711</inkml:trace>
  <inkml:trace contextRef="#ctx0" brushRef="#br3" timeOffset="173792.43">27248 4161 10010,'0'-1'303,"0"0"-1,0 0 0,0 0 1,-1 0-1,1 0 1,0 0-1,0 0 0,-1 0 1,1 0-1,-1 0 1,1 1-1,-1-1 1,1 0-1,-1 0 0,1 0 1,-1 1-1,0-1 1,1 0-1,-1 1 0,0-1 1,0 0-1,1 1 1,-1-1-303,-26-7 2513,21 7-2261,0 1 0,0 0 0,0 0 1,0 0-1,0 1 0,0 0 1,-5 1-253,-1 2 187,1 1 0,0 0 0,0 0 0,1 1 0,-1 1 0,1 0 0,0 0 0,-7 8-187,13-12 16,1 1 0,-1-1 0,1 1-1,0-1 1,0 1 0,1 0 0,-1 1 0,1-1 0,0 0 0,0 1 0,0-1 0,1 1-1,-1-1 1,1 1 0,0 0 0,0 0 0,1-1 0,0 1 0,-1 0 0,2 0-1,-1 0 1,0-1 0,2 4-16,-2-6 4,0 0-1,0-1 1,1 1-1,-1-1 0,1 1 1,-1 0-1,1-1 1,0 1-1,-1-1 1,1 1-1,0-1 0,0 0 1,0 1-1,0-1 1,0 0-1,0 0 1,0 0-1,1 1 1,-1-1-1,0-1 0,1 1 1,-1 0-1,1 0 1,-1 0-1,1-1 1,-1 1-1,1-1 0,0 1-3,0-1 8,1 0-1,0-1 0,0 1 0,0 0 1,0-1-1,0 0 0,0 0 1,0 0-1,-1 0 0,1 0 0,0-1 1,-1 1-1,1-1 0,1-1-7,8-6 35,-1 0 0,0-1 0,0-1 0,-1 0-1,8-11-34,-5 2 47,0-2-1,-1 1 0,-1-1 1,-1-1-1,-1 0 0,6-23-46,2-27 144,6-46-144,-16 74 18,-3 23 30,-1 0 0,-1 0 0,0 0 0,-2 0 0,-1 0 1,-1 0-1,-3-18-48,2 107 374,6 45-160,4 0 0,15 68-214,-21-177 9,0 1 0,0 0-1,0-1 1,0 1 0,0-1-1,1 0 1,-1 1 0,1-1-1,0 0 1,0 0 0,0 0-1,1 0 1,-1-1 0,1 1-1,-1 0 1,1-1 0,0 0-1,0 0 1,0 0 0,0 0-1,0 0 1,0 0 0,1-1-1,0 1-8,0-1 17,1 0-1,0 0 0,0-1 0,0 1 0,0-1 0,0 0 0,0 0 0,0-1 0,0 1 0,0-1 0,-1 0 0,1-1 0,0 1 1,-1-1-1,1 0 0,0 0 0,3-2-16,-4 1 18,0 0 0,-1 0 0,1 0 0,-1 0 0,1 0 0,-1-1 0,0 1 0,-1-1 0,1 0 1,2-4-19,-5 7 5,1 0-1,0 0 1,-1 0 0,1 0 0,-1 0 0,1 0 0,-1 0 0,1-1 0,-1 1 0,0 0 0,0 0 0,1-1 0,-1 1 0,0 0 0,0 0 0,0-1 0,0 1 0,-1 0 0,1 0 0,0-1 0,0 1 0,-1 0 0,1 0 0,-1-1 0,1 1 0,-1 0 0,0 0 0,1 0 0,-1 0 0,0 0 0,0 0 0,0 0 0,1 0 0,-1 0 0,0 1 0,0-1 0,0 0 0,0 0 0,-1 1 0,1-1 0,0 1-5,-3-1 3,1 0-1,-1 1 0,0 0 1,1-1-1,-1 2 1,0-1-1,1 0 0,-1 1 1,0-1-1,1 1 1,-1 0-1,1 0 0,-1 1 1,1-1-1,0 1 1,-1 0-1,1-1 0,0 1 1,-3 3-3,-5 2-11,0 1 0,0 1 1,1 0-1,-6 7 11,14-14-1,0 1 0,0-1-1,1 1 1,-1-1 0,1 1 0,0 0 0,0-1-1,0 1 1,0 0 0,0 0 0,0 0 0,1 0 0,0 0-1,-1 0 1,1 0 0,0 0 0,0 0 0,1 0-1,-1 0 1,1-1 0,-1 1 0,1 0 0,0 0 0,0 0-1,0 0 1,1-1 0,-1 1 0,0 0 0,1-1-1,0 0 1,0 1 0,0-1 0,0 0 0,2 2 1,1 2 2,0-1 1,1 1 0,0-1-1,0-1 1,0 1-1,0-1 1,1 0-1,-1-1 1,1 1-1,0-1 1,0-1 0,0 1-1,4 0-2,7-2-123,0 1-1,0-2 0,-1-1 0,1 0 1,0-1-1,0-1 0,-1-1 1,1 0-1,14-7 124,-18 6-942,1-1-1,-1 0 1,0-1 0,-1-1-1,0 0 1,0-1 0,1-2 942,-10 7-652,0 0 0,0 0 0,-1 0 0,0-1 0,0 1 0,0-1 0,0 0 0,-1 0 0,0 0 1,0 0-1,0-1 0,0 1 0,-1 0 0,0-3 652,7-19 1737,-9 33 4507,2 8-3794,0 18-1993,-1-24-331,0 2 183,-1 0 0,1 0 0,-2 0 0,1 0 0,-2 0 0,1 0 0,-1 0 0,-2 3-309,0-12 1313,1-11-61,-2-11-557,4 10-619,1-1 1,0 1 0,0-1-1,1 0 1,1 0 0,0 1 0,0-1-1,1 0 1,3-6-77,-4 15-25,0 0 0,0 0-1,0 0 1,1 0 0,-1 0 0,1 0 0,0 0-1,0 1 1,0-1 0,0 0 0,1 1-1,-1 0 1,1 0 0,-1-1 0,1 1 0,0 1-1,0-1 1,0 0 0,0 1 0,0-1-1,0 1 1,0 0 0,0 0 0,0 0 0,1 1-1,-1-1 1,0 1 0,1 0 0,-1 0-1,0 0 1,1 0 0,-1 0 0,0 1 0,1 0-1,-1-1 1,1 2 25,46 15-2474,-19 1-2451,-13-4 627</inkml:trace>
  <inkml:trace contextRef="#ctx0" brushRef="#br3" timeOffset="174214.85">28231 4090 7706,'-4'-8'5868,"3"12"-2308,5 27-1260,10 34-2263,-12-58 141,0 0 1,0 0-1,0 0 1,-1 0-1,0 0 1,-1 0-1,1 0 1,-1 1-1,-1-1 1,1 0-1,-1 0 1,-1 2-179,2-9 65,-1 0 0,1 0 0,-1-1 0,1 1 0,-1 0 0,1 0 0,-1 0 0,1-1 0,0 1 0,-1 0 0,1-1 0,-1 1 0,1 0 0,0-1 0,-1 1 0,1 0 0,0-1 0,-1 1 0,1-1 0,0 1 0,0-1 1,-1 1-1,1 0 0,0-1 0,0 1 0,0-1 0,0 1 0,0-1 0,0 1 0,0-1 0,0 1 0,0-1 0,0 1 0,0-1-65,-9-22 727,-3-25-139,3 0 0,2-1 0,1-8-588,5 43 1,1-1 0,0 1 0,1-1-1,0 1 1,1-1 0,1 1 0,1 0-1,0 0 1,0 0 0,1 1 0,1-1-1,6-10 0,-6 16 13,1 0 0,-1 0-1,1 0 1,1 1 0,-1 0 0,1 1-1,1 0 1,-1 0 0,1 0 0,0 1-1,0 1 1,0-1 0,1 2-1,0-1 1,0 1-13,2-1-222,1 1 1,0 1-1,-1 0 0,1 1 0,6 0 222,-9 0-821,0 2-1,0 0 0,-1 0 1,1 0-1,-1 2 0,10 2 822,12 8-3976</inkml:trace>
  <inkml:trace contextRef="#ctx0" brushRef="#br3" timeOffset="174547.79">28315 4131 10410,'-41'-4'2977,"8"-5"1112,30 4-2873,-11 2-80,6 1-168,6 2-319,4 2-361,-2-2-136,0 0-152,3 0 0,25 6 24,50 9 48,-43-13-104,2 2-360,-6 0 8,-2 0-4017,-8 1 936</inkml:trace>
  <inkml:trace contextRef="#ctx0" brushRef="#br3" timeOffset="174867.32">28512 4151 7450,'1'0'2936,"1"0"513,-1 1-1681,-1 1-471,0-1-161,0 2-152,2 10-352,-2 1-160,0-3-256,0 2-64,1-3-80,0 0 40,1-6 48,-1-2-192,5 0 8,12 1-4112,-2-6 1127</inkml:trace>
  <inkml:trace contextRef="#ctx0" brushRef="#br3" timeOffset="174868.32">28702 3998 7362,'-2'-23'2080,"-10"12"529,-5 4-1961,4 8-208,6 2-2865,4 7 889</inkml:trace>
  <inkml:trace contextRef="#ctx0" brushRef="#br3" timeOffset="175213.76">28885 3705 9410,'-4'-21'5514,"4"22"-5388,0-1 0,0 0 0,0 0 0,0 0 0,0 0 0,1 0 0,-1 0 0,0 0 0,0 0-1,0 0 1,0 0 0,0 0 0,1 0 0,-1 0 0,0 0 0,0 0 0,0 0 0,0 0 0,0 0 0,1 0 0,-1 0 0,0 0 0,0 0 0,0 0-1,0 0 1,0 0 0,1 0 0,-1-1 0,0 1 0,0 0 0,0 0 0,0 0 0,0 0 0,0 0 0,0 0 0,0 0 0,1-1 0,-1 1-1,0 0 1,0 0 0,0 0 0,0 0 0,0 0 0,0 0 0,0-1 0,0 1 0,0 0 0,0 0 0,0 0 0,0 0 0,0-1 0,0 1-126,5 15 250,1 0-48,0 0 0,-1 0 0,-1 0 0,-1 1 0,0 0 0,-1 0 0,0 0 1,-2 0-1,0 0 0,-1 9-202,-14 89 448,3-32-227,4-1 1,3 1 0,5 24-222,-1-106 15,1 1-1,0-1 0,0 1 1,0-1-1,0 0 1,0 1-1,0-1 0,0 1 1,0-1-1,0 0 0,0 1 1,0-1-1,0 1 1,0-1-1,0 0 0,0 1 1,0-1-1,0 1 0,1-1 1,-1 0-1,0 1 1,0-1-1,0 0 0,1 1 1,-1-1-1,0 0 0,1 1 1,-1-1-1,0 0 0,0 0 1,1 1-1,-1-1 1,0 0-1,1 0 0,-1 0 1,1 1-1,-1-1 0,0 0 1,1 0-1,-1 0 1,1 0-1,-1 0 0,0 0 1,1 0-1,-1 0 0,1 0-14,17-16-1390,12-28-6058,-17 12 2338</inkml:trace>
  <inkml:trace contextRef="#ctx0" brushRef="#br3" timeOffset="175561.55">28879 3964 10386,'-9'-19'3049,"7"1"992,0 8-2977,11 2-80,1 9-240,12-1-240,7-1-304,9 2-23,-1 0-41,5 1 16,-5 1 240,-1 8-4625,-11 3 1640</inkml:trace>
  <inkml:trace contextRef="#ctx0" brushRef="#br3" timeOffset="175939.42">29254 3751 7154,'6'-7'7807,"-1"11"-4203,0 19-2579,-3-13-663,2 23 122,-1 0 0,-2 0 0,-2 1 0,0-1 0,-3 0 0,-1 3-484,0 2 180,2 0 0,1 1 1,2 0-1,1-1 0,2 1-180,5-15 197,-8-24-198,0-1 0,0 1 0,0 0-1,0 0 1,0-1 0,0 1 0,0 0-1,0 0 1,0-1 0,1 1 0,-1 0-1,0 0 1,0-1 0,0 1 0,0 0-1,0 0 1,1 0 0,-1-1 0,0 1-1,0 0 1,0 0 0,1 0 0,-1 0-1,0 0 1,0-1 0,1 1 0,-1 0-1,0 0 1,0 0 0,1 0 0,-1 0-1,0 0 1,0 0 0,1 0 0,-1 0 0,0 0-1,0 0 1,1 0 0,-1 0 0,0 0-1,0 0 1,1 0 0,-1 0 0,0 0-1,0 0 1,1 1 0,-1-1 0,0 0-1,0 0 1,1 0 0,-1 0 0,0 0-1,0 1 1,0-1 0,1 0 0,-1 0-1,0 0 1,0 1 0,0-1 0,0 0 1,1-3-3585,-3 1 734</inkml:trace>
  <inkml:trace contextRef="#ctx0" brushRef="#br3" timeOffset="176283.71">29189 4145 8266,'-109'-109'3032,"96"99"585,6 3-2096,7 6-465,10 2-64,6 2-504,11 0-136,5-2-128,14 2-8,-4-1-88,11 2 224,-9 0 432,-5 6-4760,-16 0 1991</inkml:trace>
  <inkml:trace contextRef="#ctx0" brushRef="#br3" timeOffset="176630.02">29442 4069 9306,'92'-19'2953,"-111"19"703,8 6-2335,7 1-257,-1 6-88,0 1-320,-4 2-120,5-4-272,-3 5-64,7-5-112,3-2-23,7-2-25,0-4 96,5-5 0,2 2 2200,-1-2-6577,-9-2 2929</inkml:trace>
  <inkml:trace contextRef="#ctx0" brushRef="#br3" timeOffset="176631.02">29556 4023 8946,'10'-106'1944,"-17"95"801,6 14-2641,1-1-64,1 7-336,-1-9-1160,0 0-1289,3 1-240</inkml:trace>
  <inkml:trace contextRef="#ctx0" brushRef="#br3" timeOffset="176987.89">29619 3989 2377,'37'58'2412,"-35"-54"-1824,-1 0-1,1 0 1,-1 1-1,0-1 1,0 0 0,-1 0-1,1 1 1,-1-1-1,0 1 1,0-1 0,0 0-1,-1 1 1,0-1-1,0 0 1,0 1-1,0-1 1,-1 3-588,-2 5 1971,4-12-1876,0 1 0,0-1 1,1 0-1,-1 0 0,0 1 1,0-1-1,0 0 0,-1 1 0,1-1 1,0 0-1,0 1 0,0-1 0,0 0 1,0 1-1,0-1 0,0 0 0,0 0 1,-1 1-1,1-1 0,0 0 1,0 0-1,0 1 0,-1-1 0,1 0 1,0 0-1,0 1 0,-1-1 0,1 0 1,0 0-1,0 0 0,-1 0 1,1 0-1,0 1 0,-1-1 0,1 0 1,0 0-1,-1 0 0,1 0 0,0 0 1,0 0-1,-1 0 0,1 0 0,0 0 1,-1 0-1,1 0 0,0 0 1,-1 0-1,1 0-95,0-1 109,-1 0 0,1 1 0,0-1 0,-1 0 1,1 1-1,0-1 0,0 0 0,-1 0 0,1 1 0,0-1 0,0 0 1,0 1-1,0-1 0,0 0 0,0 0 0,0 1 0,0-1 0,1 0 1,-1 0-1,0 1 0,0-1 0,0 0 0,1 1 0,-1-1 0,1 0-109,4-8 9,0 0-1,1 1 0,0 0 0,0 0 0,1 0 0,0 1 0,0 0 0,3-2-8,-5 5 3,1-2 0,1 1-1,0 0 1,0 1-1,1-1 1,-1 2-1,1-1 1,0 1-1,2-1-2,-8 3 4,1 0 0,0 0 0,-1 0 0,1 0 0,0 1 0,0-1 0,0 1 0,0 0 0,0 0 0,0 0 0,-1 0 0,1 0 0,0 1-1,0-1 1,0 1 0,0-1 0,-1 1 0,1 0 0,0 1 0,-1-1 0,3 1-4,-3 2 7,0 0-1,0 0 1,0 0 0,0 0-1,-1 0 1,1 0-1,-1 0 1,0 0 0,-1 1-1,1-1 1,-1 0-1,1 1 1,-1-1-1,-1 0 1,1 1 0,-1-1-1,0 2-6,3 40 31,-2-44-53,1 0 1,0 0 0,0 0-1,0 0 1,0 0-1,0 0 1,0-1 0,0 1-1,1 0 1,-1-1-1,1 1 1,-1-1 0,1 1-1,0-1 1,-1 0-1,1 1 1,0-1 0,0 0-1,0 0 1,1 0 21,27 7-4056,-3-7 948</inkml:trace>
  <inkml:trace contextRef="#ctx0" brushRef="#br3" timeOffset="177335.49">30255 4022 5225,'-1'-3'695,"1"-1"1,-1 1-1,0 0 0,-1 0 1,1-1-1,0 1 0,-1 0 1,0 0-1,1 1 0,-1-1 1,0 0-1,-1 1 0,1-1 1,0 1-1,-3-2-695,5 3 112,-1 1 0,1 0 0,-1-1 0,1 1-1,-1 0 1,0 0 0,1 0 0,-1-1 0,1 1 0,-1 0 0,0 0-1,1 0 1,-1 0 0,1 0 0,-1 0 0,0 0 0,1 0 0,-1 0-1,1 0 1,-1 1 0,1-1 0,-1 0 0,0 0 0,1 0 0,-1 1 0,1-1-1,-1 0 1,1 1 0,-1-1 0,1 1-112,-2 0 50,1 1-1,-1 0 1,1 0-1,0 0 1,0 0-1,0 0 1,0 1-1,0-1 1,1 0-1,-1 0 1,1 1-1,-1-1 1,1 1-50,-1 11 42,1-1 1,0 0-1,1 1 1,1-1 0,0 0-1,1 0 1,0 0-1,1 0 1,1 0-1,0-1 1,0 0-1,2 2-42,2 7 33,0 1 0,-2 0 0,3 16-33,-8-31 12,-1 0 1,0 0 0,-1 0-1,0 0 1,0 0 0,0 0-1,-1 1 1,0-1 0,-1 0-1,1 0 1,-1-1 0,-1 1-1,-2 6-12,4-10 13,-1 0 0,0 1 0,0-1 0,0 0 0,0-1 0,0 1 0,-1 0 0,1-1 0,-1 1 0,0-1 0,0 0 0,1 0 0,-1 0 0,-1 0 0,1 0 0,0-1 0,0 1 0,-1-1 0,-2 1-13,0-1 65,1 0-1,-1 0 0,1-1 1,-1 0-1,0 0 0,0 0 0,1-1 1,-1 0-1,1 0 0,-1 0 1,1-1-1,-2 0-64,0-1 112,0 1 0,0-1 0,0-1 0,1 1 0,-1-1 0,1 0 0,0 0 0,0-1 0,0 0 0,1 0 0,0 0 0,0-1 0,0 0 0,0 0 0,1 0-1,0 0 1,1-1 0,-1 0 0,0-1-112,4 4 12,-1 1 0,1 0 0,0 0 0,0 0 0,1 0 0,-1-1 0,1 1 0,-1 0 0,1 0 0,0 0 0,0 0 0,0 0 0,1 0 0,-1 0 0,1 1 0,-1-1 0,1 0 0,0 1 0,0-1 0,0 1 0,1 0 0,-1 0 0,0-1 0,1 2 0,-1-1 0,1 0 0,0 0 0,0 1 0,1-1-12,14-8-15,0 1-1,0 0 1,1 2 0,3-1 15,-16 6 9,167-63 1062,-102 34-4198,-21 8 1029</inkml:trace>
  <inkml:trace contextRef="#ctx0" brushRef="#br3" timeOffset="177823.48">30414 3447 8130,'0'0'2,"-18"-17"2601,17 17-2507,0-1 0,1 1 0,-1 0 0,1-1 0,-1 1 0,1-1 0,0 1 0,-1-1 0,1 1 0,-1 0 0,1-1 0,0 0 1,-1 1-1,1-1 0,0 1 0,-1-1 0,1 1 0,0-1 0,0 0 0,0 1 0,0-1 0,0 1 0,0-1 0,0 0 0,-1 1 0,2-1 0,-1 0 0,0 1 0,0-1 0,0 1 0,0-1 0,0 0 0,1 1-96,1 0 114,0 1 0,0 0 0,0 0 0,1 0 0,-1 1-1,0-1 1,0 1 0,-1-1 0,1 1 0,0-1 0,0 1 0,-1 0-1,1 0 1,-1 0 0,0 0 0,1 0 0,-1 0 0,0 0-114,4 5 296,62 83 3593,11 25-3889,-40-58 728,0-1-131,-3 2-1,-2 2 1,-3 1 0,-2 1-1,1 12-596,-21-51 139,-1 1 0,-1-1 0,0 1-1,-2 0 1,-1 0 0,-1 1-1,-2-1 1,0 0 0,-1 1-1,-1-1 1,-2 0 0,0 0-1,-2 0 1,0-1 0,-2 1 0,-2 4-139,-1-7 258,0-1 0,-1-1 0,-1 0 1,-1-1-1,0 0 0,-1-1 1,-1-1-1,-10 8-258,-19 14 910,-2-3 0,-37 21-910,68-44 154,-2 2-41,13-12 167,6-5 278,13-7-5801,-4 3 1270</inkml:trace>
  <inkml:trace contextRef="#ctx0" brushRef="#br3" timeOffset="179023.77">30299 3930 1984,'-2'-13'589,"-9"-34"2568,11 45-2488,-1 0 0,0 0 0,0-1 0,-1 1 1,1 0-1,0 0 0,-1 1 0,1-1 0,-1 0 1,0 0-1,0 0-669,-7 0 3902,-7 3-3280,10 0-280,-9 1-137,1 0 0,0 1 0,1 1 0,-1 0 0,0 0 0,1 2 0,0 0 0,0 0 0,1 1 0,0 0 0,0 1 1,-5 6-206,7-7 124,0 2 1,1-1-1,0 1 1,1 1 0,0-1-1,0 1 1,1 1-1,1 0 1,0-1 0,0 2-1,1-1 1,0 1-1,1 0 1,-2 7-125,5-16 34,1-1-1,-1 1 0,0 0 1,1 0-1,-1 0 1,1 0-1,0 0 1,0 0-1,0 0 1,0 0-1,1 0 1,-1 0-1,1 0 1,0 0-1,0 0 1,0 0-1,0-1 1,0 1-1,1 0 0,-1-1 1,1 1-1,0-1 1,0 1-1,0-1 1,0 0-1,0 0 1,0 0-1,0 0 1,1 0-1,-1-1 1,1 1-1,-1 0 1,1-1-1,0 0 1,0 0-1,-1 0 0,1 0 1,0 0-1,0-1 1,2 1-34,15 2 132,-1-1 1,1-1 0,0-1-1,-1-1 1,1-1-1,0 0-132,9-1 341,0 0 70,0-2-3650,-5-1 706</inkml:trace>
  <inkml:trace contextRef="#ctx0" brushRef="#br0" timeOffset="190562.49">704 13199 7138,'-24'0'644,"19"0"-341,0 1-1,0-1 1,0 0 0,0-1-1,1 1 1,-1-1 0,0 0 0,1 0-1,-1 0 1,0-1 0,-2-1-303,-8-8 2388,17 1-757,29-9-558,-19 14-1286,-5 1 224,9-4 31,0 0-1,0 1 1,18-4-42,-31 9 4,1 1 0,-1 0 0,1 0 0,-1 1 0,1-1 0,0 1 0,-1-1 0,1 1-1,-1 1 1,1-1 0,0 0 0,-1 1 0,1 0 0,-1-1 0,1 1 0,-1 1 0,1-1 0,-1 0 0,0 1 0,0 0 0,1 0 0,-1 0 0,2 2-4,-3-2 32,-1 1 0,0-1-1,0 1 1,0-1 0,0 1 0,0-1 0,-1 1-1,1-1 1,-1 1 0,1-1 0,-1 1 0,0 0-1,0-1 1,0 1 0,-1 0 0,1-1-1,0 1 1,-1 0 0,0-1 0,0 1 0,0-1-1,0 1 1,0-1 0,0 0 0,0 0-1,-1 1 1,1-1 0,-1 0 0,0 1-32,-3 4 254,0 0 1,-1 0 0,0 0 0,0-1-1,0 0 1,-1 0 0,1-1-1,-5 3-254,0-5 699,31-7-603,-14 4-97,0 0-1,1 1 1,-1 0-1,0 0 1,1 1-1,-1 0 1,0 0-1,0 0 1,0 1-1,-1 0 1,1 0-1,-1 0 1,1 1-1,-1 0 1,0 0-1,0 0 1,-1 1-1,1-1 1,-1 1-1,2 3 2,-2-1 13,1 0-1,-2 1 0,1-1 0,-1 1 0,0-1 1,-1 1-1,0 0 0,0 0 0,0 0 0,-1 0 1,-1 0-1,1 1 0,-1-1 0,0 0 0,-1 0 1,0 2-13,-1-1 94,0 0 0,-1 0 1,1 0-1,-2-1 0,1 1 1,-1-1-1,0 0 1,-1 0-1,0 0 0,0-1 1,-1 1-1,0-1 0,0-1 1,0 1-1,-1-1 1,0 0-1,-1-1 0,1 1 1,-1-1-1,0-1 0,-5 3-94,-11 0 133,19-6-116,1 0 1,-1 0-1,1 0 1,0 1-1,0 0 0,-1 0 1,1 0-1,0 0 1,1 1-1,-5 2-17,4-1-294,-16 16 1456,18-4-4124,9-4 722</inkml:trace>
  <inkml:trace contextRef="#ctx0" brushRef="#br0" timeOffset="191166.46">1256 12985 7730,'-18'-14'549,"1"1"0,-2 0 1,0 2-1,0 0 0,-1 1 1,0 1-1,-1 1 0,0 1 1,0 0-1,0 2 0,-1 1 1,-11-1-550,-15-1 600,0 2 0,0 2 1,-1 2-1,1 2 0,-1 3 0,-3 2-600,20-1 222,1 1-1,0 2 1,0 1-1,1 2 1,0 0-1,1 3 0,0 0 1,1 1-1,-15 14-221,14-8 108,0 2-1,2 0 1,1 2-1,1 1 0,1 1 1,1 1-1,2 1 1,1 1-1,-8 19-107,15-24 37,1 1 0,1 0-1,2 0 1,1 1 0,1 0 0,1 1 0,1 0-1,2-1 1,1 1 0,1 0 0,2 0 0,2 13-37,0-14 18,1-1 0,2 1 0,1-1 1,1 0-1,1-1 0,1 0 0,1 0 0,2-1 1,0 0-1,2-2 0,1 1 0,4 2-18,-6-9 42,1-1 0,0-1 0,1 0 0,1-1-1,0-1 1,1 0 0,1-1 0,0-2-1,0 0 1,1 0 0,0-2 0,1-1 0,0 0-1,0-2 1,20 3-42,-9-4 66,1-1 1,0-2-1,0-1 1,0-2-1,0-1 0,-1-1 1,31-9-67,-11-1 76,-2-2 1,0-2-1,0-2 1,20-14-77,-45 21 42,-1-1 1,0-2-1,-1 0 1,0-1-1,-1-2 1,-2 0-1,0-1 1,0-1-1,-2-1 0,-1-1 1,-1 0-1,-1-1 1,1-3-43,-5 5 38,-1 0 1,-1-1-1,-1 0 1,-1 0-1,-1-1 1,-1 0-1,-1 0 1,-1 0-1,-1 0 1,-2-1-1,0 1 1,-1-1-1,-2 1 1,0 0-1,-4-8-38,-1-2 25,-2 1-1,-1 1 1,-1 0-1,-2 0 1,-1 1-1,-2 1 1,-1 1-1,-1 0 1,-1 2-1,-2 0 1,-10-9-25,18 21-22,-2 0 0,0 1 0,-1 1 0,0 0 0,-1 1 0,0 1 0,-1 1 0,0 0 0,0 2 0,-1 0 0,-1 1 0,1 1 0,-1 1 0,0 1 0,0 0 0,0 2 0,-1 1 0,-12 0 22,-8 7-3748,12 14 252</inkml:trace>
  <inkml:trace contextRef="#ctx0" brushRef="#br0" timeOffset="192243.43">2160 13135 6369,'-106'-99'2161,"102"96"-1885,-1-1 1,1 1 0,-1 0-1,0 0 1,0 0 0,0 0-1,0 1 1,0 0-1,0 0 1,0 0 0,-1 1-1,1 0 1,-1 0 0,1 0-1,-1 1 1,0 0-1,1 0 1,-1 0 0,1 1-1,-1-1 1,1 1 0,-1 1-1,-4 0-276,-4 4 476,0 1 0,0 0-1,1 0 1,0 2 0,0-1-1,-9 10-475,15-13 147,-11 8 158,0 1 0,1 1-1,1 1 1,1 0 0,-9 11-305,21-23 22,0-1 0,1 1-1,-1 1 1,1-1 0,-1 0 0,1 0 0,1 1 0,-1-1 0,0 1-1,1 0 1,0-1 0,0 1 0,1 0 0,-1 0 0,1 0 0,0-1 0,0 1-1,1 0 1,-1 0 0,1 0 0,0-1 0,1 1 0,-1 0 0,1-1-1,-1 1 1,2-1 0,-1 0 0,0 0 0,1 1-22,6 6 11,0 0 1,0-1-1,1-1 0,0 1 1,1-2-1,0 1 0,0-2 0,1 1 1,0-2-1,0 1 0,11 2-11,27 11 29,1-3 0,21 3-29,-26-7 19,26 7 2,-18-6 5,-1 2-1,38 18-25,-88-32 4,0-1-1,0 0 0,0 1 1,0 0-1,0 0 0,0 0 0,0 0 1,-1 0-1,1 0 0,-1 1 1,0-1-1,1 1 0,-1 0 0,0-1 1,-1 1-1,1 0 0,0 1-3,-2-2 6,1 0-1,-1 0 1,0 0-1,0 0 1,0 1-1,0-1 0,0 0 1,0 0-1,-1 0 1,1 0-1,-1 0 1,0 0-1,1 0 1,-1 0-1,0 0 0,0 0 1,0 0-1,0 0 1,0 0-1,-1-1 1,1 1-1,-1 0 1,1-1-1,-1 1 0,-1 0-5,-9 8 32,0 0-1,0-1 1,-1-1-1,0 0 0,-1-1 1,1 0-1,-2-1 0,-2 0-31,-40 13 160,-29 5-160,26-8 64,12-8-69,48-8-75,-1 1 0,1-1 1,-1-1-1,0 1 0,1 0 0,-1 0 1,0 0-1,1 0 0,-1 0 0,1 0 0,-1-1 1,0 1-1,1 0 0,-1-1 0,1 1 1,-1 0-1,1-1 0,-1 1 0,1 0 1,-1-1-1,1 1 0,-1-1 0,1 1 1,0-1-1,-1 0 80,1 0-286,0-1-1,0 1 1,0 0 0,0-1 0,0 1 0,0 0-1,0-1 1,1 1 0,-1 0 0,1 0 0,-1-1-1,1 1 1,-1 0 0,1 0 0,-1 0 0,1 0-1,0-1 1,0 1 286,17-22-4854</inkml:trace>
  <inkml:trace contextRef="#ctx0" brushRef="#br0" timeOffset="192579.86">2273 12749 6153,'3'-13'2736,"-3"11"-2308,1 0-1,-1-1 1,1 1 0,-1 0 0,1-1 0,0 1 0,0 0 0,0 0-1,0-1 1,0 1 0,0 0 0,2-2-428,7 9 516,5 17-8,6 16-3,-1 0 1,-3 2-1,-1 0 0,-2 1 1,-1 0-1,0 12-505,3 33 624,-3 0 1,-1 56-625,-8-85 638,10 48-638,-10-85-289,1 0-1,1 0 0,5 10 290,18 26-3402,-28-55 6</inkml:trace>
  <inkml:trace contextRef="#ctx0" brushRef="#br0" timeOffset="192914.44">2423 13376 9250,'-18'3'2296,"-2"-11"937,6 3-2585,10 2-176,12 4-24,12-2-207,18 1-121,2 3 72,14-2-104,-3 1-3433,14-1 1280</inkml:trace>
  <inkml:trace contextRef="#ctx0" brushRef="#br0" timeOffset="193250.96">3014 13461 7298,'-2'4'410,"-1"0"1,0 0 0,0-1 0,0 1 0,-1-1 0,1 1 0,-1-1 0,1 0-1,-1 0 1,0-1 0,-1 1 0,1-1 0,0 0 0,-1 0 0,1 0 0,-1-1-1,1 0 1,-1 0 0,0 0 0,1 0 0,-1 0 0,0-1-411,-4 1 320,0 1 1,1 1-1,-1-1 0,1 1 1,0 1-1,0 0 1,0 0-1,0 0 1,-6 6-321,11-8 85,0 0 0,0 0 1,0 0-1,0 1 0,0-1 1,0 1-1,1 0 0,-1 0 1,1 0-1,0 0 0,0 0 1,0 1-1,0-1 0,0 0 1,1 1-1,0 0 0,-1-1 1,1 1-1,1 0 0,-1 0 1,0-1-1,1 1 0,0 2-85,1-3 13,-1 0 0,1 0 0,0 0 0,1 0 0,-1 0 0,0 0 0,1-1 0,0 1 0,-1 0 0,1-1-1,0 1 1,1-1 0,-1 0 0,0 0 0,1 1 0,-1-2 0,1 1 0,-1 0 0,1 0 0,0-1 0,0 0 0,0 1 0,0-1 0,0 0-1,0 0 1,0-1 0,0 1 0,0-1 0,0 1 0,0-1 0,1 0 0,-1 0 0,0-1-13,6 1 18,0 0 0,-1 0-1,1-1 1,0-1 0,0 1 0,-1-2 0,1 1 0,-1-1-1,0 0 1,0-1 0,2-1-18,-5 2 16,0 0 1,0 0-1,-1-1 1,1 0-1,-1 0 0,0 0 1,0 0-1,0-1 0,-1 0 1,0 0-1,1 0 1,-2 0-1,1 0 0,1-5-16,-3 7 7,0 1-1,-1-1 1,0 1 0,0-1-1,1 1 1,-1-1-1,-1 0 1,1 1-1,0-1 1,-1 1-1,1-1 1,-1 1 0,0 0-1,0-1 1,0 1-1,0 0 1,0-1-1,0 1 1,-1 0-1,1 0 1,-1 0 0,1 0-1,-1 0 1,0 1-1,0-1 1,0 0-1,0 1 1,0-1-1,0 1 1,0 0-1,0 0 1,-1 0 0,1 0-1,-2-1-6,-5-1 4,1 0 1,-1 0-1,0 1 0,1 0 1,-1 1-1,-9-1-4,13 1-21,0 1 0,0 0 0,0 0 0,0 1 1,0-1-1,0 1 0,0 0 0,1 0 0,-1 0 0,0 1 0,0 0 1,1 0-1,-2 1 21,-1 8 168,11-3-3045,7 0 481</inkml:trace>
  <inkml:trace contextRef="#ctx0" brushRef="#br0" timeOffset="193641.75">3232 13405 9746,'0'1'128,"1"-1"0,-1 1-1,0-1 1,0 1 0,0-1 0,0 1 0,-1-1-1,1 1 1,0-1 0,0 1 0,0-1-1,0 1 1,0-1 0,-1 1 0,1-1 0,0 0-1,0 1 1,-1-1 0,1 1 0,0-1-1,0 0 1,-1 1 0,1-1 0,-1 0 0,1 1-1,0-1 1,-1 0 0,1 0 0,-1 1 0,1-1-1,0 0 1,-1 0 0,1 0 0,-1 0-1,1 1-127,-1-1 88,0 1 0,-1-1 0,1 1-1,0-1 1,1 1 0,-1 0 0,0-1-1,0 1 1,0 0 0,0 0 0,1 0-1,-1 0 1,0 0 0,1 0 0,-1 0-1,0 0 1,1 0 0,0 0 0,-1 0 0,1 0-1,-1 0 1,1 0 0,0 0 0,0 1-1,0-1 1,0 0 0,0 0 0,0 0-1,0 0 1,0 0 0,0 1 0,0-1-1,1 1-87,7 26 911,1 0-1,1-1 0,11 20-910,10 28 658,-10-13-303,-3 0 0,-3 1 0,0 14-355,-10-43 156,-1-1 0,-2 0 0,-1 1 0,-2-1 0,-1 1 0,-2-1 0,-2 3-156,6-35 16,0 1 1,0 0 0,-1 0 0,1-1 0,-1 1 0,1 0 0,-1 0 0,0-1 0,1 1 0,-1-1 0,0 1 0,0-1 0,0 1 0,-1-1 0,1 1 0,0-1 0,0 0 0,-1 0 0,0 1-17,1-2 10,0 0 1,0 1 0,0-1 0,0 0-1,0 0 1,0 0 0,0 0 0,0 0-1,0 0 1,0 0 0,0 0 0,0-1-1,0 1 1,0 0 0,0 0 0,0-1-1,0 1 1,0-1 0,0 1 0,1-1-1,-1 1 1,0-1 0,0 0-11,-4-3 28,0-1 0,1 1-1,-1-1 1,1 0 0,0 0 0,1 0 0,-1-1 0,1 1 0,-1-4-28,-5-14 36,1 0-1,2 0 1,0 0 0,1-1 0,2 0 0,-1-21-36,2-1 15,2-1 0,2 1 0,3-7-15,-3 37-2,1-1 1,0 1 0,1 0 0,1 0-1,0 0 1,1 1 0,1 0-1,7-12 2,-10 21-3,0 0-1,0 0 0,0 0 0,1 1 0,-1 0 0,1 0 1,1 0-1,-1 1 0,1 0 0,-1 0 0,1 0 0,0 0 1,1 1-1,-1 0 0,0 1 0,1-1 0,0 1 0,0 1 1,-1-1-1,1 1 0,0 0 0,5 0 4,-10 1-1,1 0 0,-1 0 0,0 0 0,1 0-1,-1 0 1,0 1 0,0-1 0,1 1 0,-1-1 0,0 1 0,0 0 0,0 0 0,1 0-1,-1 0 1,0 0 0,0 0 0,-1 1 0,1-1 0,0 1 0,0-1 0,-1 1 0,1 0-1,-1 0 1,1 0 1,0 2-1,0 0 0,-1 0 0,0 0 1,1 0-1,-2 0 0,1 0 0,0 0 0,-1 0 0,0 0 0,0 0 0,0 0 0,0 0 0,-1 2 1,-1 10 1,-2 0 0,1 0 1,-2-1-1,0 1 0,-1-1 0,-5 9-1,0-2 189,-2-1 1,1 0-1,-2-1 0,-14 15-189,-16 6-3005,21-29 516</inkml:trace>
  <inkml:trace contextRef="#ctx0" brushRef="#br0" timeOffset="194141.37">3598 13496 9026,'1'-2'3459,"-1"1"-3386,0 1 1,0 0-1,0-1 0,0 1 1,0-1-1,0 1 1,0 0-1,0-1 0,1 1 1,-1 0-1,0-1 0,0 1 1,0 0-1,0-1 0,0 1 1,1 0-1,-1 0 0,0-1 1,0 1-1,1 0 1,-1-1-1,0 1 0,0 0 1,1 0-1,-1 0 0,0-1 1,1 1-1,-1 0 0,0 0 1,1 0-1,-1 0 0,0 0 1,1-1-1,-1 1 0,0 0 1,1 0-1,-1 0 1,0 0-1,1 0 0,-1 0 1,1 0-1,-1 0 0,0 0 1,1 1-1,-1-1 0,0 0 1,1 0-1,-1 0 0,0 0-73,15 15 663,-2 0-1,0 1 1,-1 0-1,-1 1 1,0 1-1,-2 0 0,8 17-662,-1 6 199,-1 1-1,-2 1 1,-2 0-1,-1 0 1,-3 1-1,-2 0 1,-1 1-1,-3-1 1,-1 1-1,-2-1 1,-7 33-199,8-71 19,0 0 1,0 0-1,0 0 1,-1 0-1,0-1 1,0 1 0,0-1-1,-1 1 1,0-1-1,0 0 1,0 0-1,-1 0 1,1 0 0,-1-1-1,-2 2-19,5-5 12,-1 0 1,0 0-1,1 0 0,-1 0 0,0 0 0,0 0 0,1 0 0,-1-1 1,0 1-1,0-1 0,0 1 0,0-1 0,0 0 0,0 0 1,0 0-1,0 0 0,0 0 0,0 0 0,0-1-12,-1 0 15,-1 0 0,1 0-1,-1 0 1,1-1 0,0 0 0,-1 0-1,1 0 1,0 0 0,0 0 0,1-1-1,-1 1 1,0-1 0,0-1-15,-5-6 14,0-1 1,1 0 0,0 0-1,1 0 1,0-1-1,1 0 1,1 0-1,-1-1 1,2 1 0,0-1-1,1 0 1,-1-1-15,0-14 7,0 0 1,2-1 0,1 1-1,1 0 1,1-1-8,2 7-2,0 1 0,0-1 0,2 1 0,1 0 1,1 1-1,0-1 0,2 2 0,0-1 0,1 1 0,10-11 2,-15 22-4,1 0 0,-1 0 0,2 1 0,-1 0 0,1 0 0,0 1 0,0 0 0,1 1 0,-1-1 0,1 2 0,2-1 4,-5 2-3,1 1 0,0 0 0,0 1-1,1-1 1,-1 1 0,0 1 0,0-1 0,1 1 0,-1 0 0,0 1-1,0 0 1,0 0 0,1 1 0,-1-1 0,0 1 0,3 2 3,-7-3 0,0 0 0,0 0 0,0 0 0,0 0 0,0 1 0,0 0 0,0-1 0,0 1 0,0 0 0,-1 0 0,1 0 0,-1 1 0,0-1 0,1 1 0,-1-1 0,0 1 1,0 0-1,-1-1 0,1 1 0,-1 0 0,1 0 0,-1 0 0,0 1 0,0-1 0,0 0 0,-1 0 0,1 1 0,-1-1 0,1 0 0,-1 1 0,0-1 0,-1 1 0,0 4 10,-1-1 0,0 0 0,-1 1 0,0-1-1,0 0 1,0 0 0,-1-1 0,0 1 0,0-1 0,-1 0-1,0 0 1,0 0 0,-5 4-10,-62 52-1340,21-25-6703,36-26 2463</inkml:trace>
  <inkml:trace contextRef="#ctx0" brushRef="#br0" timeOffset="194880.76">4190 13751 6513,'-2'-3'699,"1"0"-1,-1 0 0,1 0 0,-1 0 1,1 0-1,0 0 0,0-1 0,0 1 1,0 0-1,1-1 0,0 1 1,-1 0-1,1-1-698,1 2 154,0 0 0,-1 0-1,1 0 1,0 0 0,0 0 0,0 1 0,0-1 0,1 0 0,-1 1 0,0-1 0,1 1 0,-1-1-1,1 1 1,-1 0 0,1-1 0,0 1 0,0 0 0,-1 0 0,1 0 0,0 0 0,2 0-154,64-30 595,-30 15-508,0-3-1,-1-1 1,0-2-87,-36 22 1,-1 0 1,0 0 0,0 0 0,1 0 0,-1 0 0,0-1 0,0 1 0,0 0 0,0 0 0,1 0 0,-1 0 0,0 0 0,0 0 0,0-1 0,0 1 0,1 0 0,-1 0 0,0 0 0,0 0-1,0-1 1,0 1 0,0 0 0,0 0 0,0 0 0,0-1 0,0 1 0,1 0 0,-1 0 0,0 0 0,0-1 0,0 1 0,0 0 0,0 0 0,0 0 0,0-1 0,0 1 0,0 0 0,-1 0-1,1-1 1,0 1 0,0 0 0,0 0 0,0 0 0,0 0 0,0-1 0,0 1 0,0 0 0,-1 0 0,1 0 0,0 0 0,0-1 0,0 1-2,-16-5 46,-23 1 16,0 6 241,0 1-1,-24 5-302,47-5 182,0 0-1,0 2 0,0 0 1,1 0-1,0 1 1,0 1-1,-10 7-181,22-13 28,1 0-1,-1 1 1,1-1-1,0 0 1,0 1-1,0 0 1,0 0-1,0-1 1,0 1-1,0 0 1,0 1-1,1-1 1,-1 0-1,1 0 1,0 1-1,-1-1 1,1 1-1,0-1 1,1 1-1,-1-1 1,0 1-1,1 0 1,-1-1-1,1 1 1,0 0-1,0-1 1,0 1-1,0 0 1,0-1-1,1 1 1,0 0-28,0 1 16,2 1 0,-1-1 0,0-1 1,1 1-1,0 0 0,0-1 0,0 1 0,0-1 1,0 0-1,1 0 0,0 0 0,-1 0 0,1-1 1,0 0-1,0 1 0,1-1 0,3 1-16,25 8 29,1-1 1,1-1-1,-1-2 0,1-2 0,14 0-29,-16-2 18,0 1-1,-1 2 1,1 1-1,-1 2 0,-1 1 1,6 3-18,-7 9-2,-24-17 73,-12-11 171,-6-8-177,0-1 0,1 0 0,1 0 0,-4-9-65,5 9 64,6 11-54,1 0 0,-1-1 1,1 1-1,0-1 0,1 1 1,-1-1-1,1 0 0,0 1 0,0-1 1,0 0-1,1 0 0,-1 0 1,1 0-1,0 0 0,1 0 1,-1 0-1,1 0 0,0 0 0,1-2-10,1 1 153,-1 0 0,1-1 0,1 1 1,-1 0-1,1 0 0,0 1 0,0-1 0,1 1 0,-1 0 0,1 0 0,0 0 0,1 1 0,0-1-153,1 0-122,1 0 0,1 0 0,-1 0 1,1 1-1,-1 0 0,1 1 0,0 0 0,0 0 1,7 0 121,-11 2-605,1 0 1,0 0 0,-1 1 0,1 0 0,-1 0 0,1 0 0,0 1 0,-1 0 0,1 0 0,-1 0 0,1 1 0,-1-1 0,0 1-1,1 1 1,-1 0 604,27 17-6265</inkml:trace>
  <inkml:trace contextRef="#ctx0" brushRef="#br0" timeOffset="195710.37">5677 12915 8746,'-5'-23'4999,"-2"50"-1316,2-8-3874,-4 26 612,2 0 0,1 1 0,3-1 0,1 1-1,3 0 1,2 0 0,1 0 0,3-1 0,1 1 0,7 14-421,1 8 229,-9-31-106,2 0 0,2-1 0,1 0 0,1-1 0,10 15-123,-21-45 34,1-1 0,0 1-1,0-1 1,1 0 0,-1 0-1,1 0 1,0 0 0,3 2-34,-5-5-330,1 1-1,-1-1 1,1 0-1,-1 1 1,1-1-1,-1 0 1,1 0 0,-1-1-1,1 1 1,0-1-1,1 1 331,20-2-2834</inkml:trace>
  <inkml:trace contextRef="#ctx0" brushRef="#br0" timeOffset="196073.45">5919 12931 10618,'-10'-37'3113,"-5"14"632,-11 13-2689,15 12-936,1 13 16,8 7-72,8 10-24,8 8-32,9 9 432,4-2 2337,11 14-6562,-10-8 3409</inkml:trace>
  <inkml:trace contextRef="#ctx0" brushRef="#br0" timeOffset="196706.36">6368 13513 8810,'-4'3'506,"0"1"1,-1-1-1,0-1 0,1 1 1,-1-1-1,0 0 0,0 0 0,-1 0 1,1-1-1,0 0 0,0 0 1,-1 0-1,1 0 0,-1-1 1,1 0-1,0 0 0,-1-1 1,1 1-1,-1-1-506,-29-1 2117,43 1-1979,-1-1 0,0-1 0,0 1 1,0-1-1,0 0 0,0-1 0,-1 0 0,6-3-138,4-2 86,-5 3-67,77-48 69,-80 50-74,-2-2-1,1 1 1,0-1 0,-1 0 0,0 0-1,-1-1 1,1 1 0,-1-1-1,0-1 1,1-3-14,-5 10 6,0 0-1,-1 0 1,1 0 0,-1-1-1,1 1 1,-1 0-1,0 0 1,1-1 0,-1 1-1,0 0 1,0 0 0,0-1-1,0 1 1,0 0-1,0 0 1,0-1 0,0 1-1,-1 0 1,1 0 0,0-1-1,-1 1 1,1 0-1,-1 0 1,1 0 0,-1 0-1,0 0 1,1 0 0,-1 0-1,0 0 1,0 0-1,0 0 1,0 0 0,0 0-1,0 0 1,0 1 0,0-1-1,0 0 1,0 1-1,0-1 1,0 1 0,-1-1-1,1 1 1,0-1 0,0 1-1,-1 0 1,1 0 0,0 0-1,0 0 1,-1 0-6,-5-1 50,-1 0 1,1 1 0,-1 0 0,1 0-1,-1 1 1,1 0 0,0 0 0,-2 1-51,0 0 59,0 1 1,0 1 0,1-1 0,-1 2 0,1-1-1,0 1 1,0 0 0,0 1 0,1 0 0,0 0-1,0 0 1,0 1 0,1 0 0,0 1 0,-5 7-60,8-10 14,0 0 0,0 1 0,1 0 0,0-1 0,0 1 0,0 0 0,0 0 0,1 0 0,0 0 0,1 0 0,-1 0 0,1 0 0,0 0 0,0 0 0,1 0 0,0 0-1,0 0 1,1 0 0,-1 0 0,1 0 0,0 0 0,1-1 0,0 1 0,0-1 0,0 1-14,3 3 8,-1-2 0,1 1 0,1-1-1,-1 1 1,1-2 0,1 1-1,-1-1 1,1 0 0,0-1-1,0 0 1,1 0 0,-1-1-1,1 0 1,0 0 0,1-1 0,0 0-8,4 1 12,0-1 1,1-1 0,-1 0-1,1-1 1,-1 0 0,1-1-1,-1-1 1,0-1 0,1 0-1,12-3-12,-15 2 13,0-1-1,1 0 0,-2-1 1,1 0-1,0-1 0,-1 0 0,0-1 1,-1 0-1,0 0 0,0-1 1,0-1-1,1-1-12,-5 3 10,-1 0 0,1 0 0,-1 0 1,-1 0-1,1-1 0,-1 1 0,-1-1 1,1-1-1,-1 1 0,-1 0 0,0-1 1,0 1-1,0-1 0,-1 1 0,0-1 0,-1 0 1,0 0-1,-1-1-10,2 8-5,1 8 1,6 20-1,5 25 3,-1-2 1,-7-33 9,-2 0 0,0 0 1,0 0-1,-2 1-8,41-64 128,-33 39-128,3-2 1,1 0 0,0 1 0,0 0 0,2 1-1,-10 5-1,0 1 0,1 0 0,-1 0 0,1 0 0,-1 0-1,1 1 1,0 0 0,-1 0 0,1 1 0,0-1-1,0 1 1,0 1 0,0-1 0,3 1 1,-2 1 42,1 0 0,0 0 1,-1 1-1,0-1 0,1 2 0,-1-1 0,-1 1 0,1 0 1,0 0-1,-1 1 0,0 0 0,0 0 0,0 1 1,-1-1-1,0 1 0,0 0 0,0 1 0,-1-1 1,0 1-1,0 0 0,-1 0 0,2 3-42,3 6 136,0-6-3313,-1-1 542</inkml:trace>
  <inkml:trace contextRef="#ctx0" brushRef="#br0" timeOffset="197055.17">7182 12759 12331,'-12'-11'2237,"-2"-1"1543,19 23-2485,48 67 1973,19 43-3268,-57-92 254,-1 1 0,-1 0 0,-2 1 1,-1 1-1,-2-1 0,-1 3-254,24 166 361,5 28 965,-31-197-4739,-4-5 907</inkml:trace>
  <inkml:trace contextRef="#ctx0" brushRef="#br0" timeOffset="197436.97">7201 13312 10346,'-15'-17'2913,"-5"-9"1200,0-3-2793,9 3-136,7 9-72,15 4-391,12 9-385,13 3-160,8 4-144,10 7-16,-4 1 0,1 9 536,-9 1-216,4 9-96,-12-1-4697,10 3-8,-6-10-2200</inkml:trace>
  <inkml:trace contextRef="#ctx0" brushRef="#br0" timeOffset="197437.97">7727 13602 6889,'-3'2'625,"-1"0"-1,1-1 0,-1 0 0,1 0 0,-1 0 0,0 0 0,1-1 0,-1 1 0,0-1 0,0 0 0,1 0 0,-1 0 0,0-1 0,0 0-624,1 1 353,0-1 0,0 0 0,0 0 0,0-1 0,0 1 0,1-1 0,-1 1 0,1-1 0,-1 0 0,1 0 0,-1 0 0,1 0 0,0 0 0,-1-2-353,0-1 195,0 1-1,0-1 0,1 0 0,0 1 0,0-1 1,0 0-1,1-1 0,-1 1 0,1 0 1,0 0-1,1-1 0,-1 1 0,1 0 0,0-1 1,0 1-1,1 0 0,0 0 0,0-1 1,0-1-195,2-4 73,1 1 0,-1 0 0,2 0 0,-1 0 0,1 0 0,1 0 1,0 1-1,0 0 0,1 0 0,0 1 0,0 0 0,1 0 0,0 1 1,1 0-1,5-4-73,-8 7-33,1 0 0,0 0 0,0 0 0,0 1 1,1 0-1,-1 1 0,1 0 0,-1 0 0,1 0 1,0 1-1,0 0 0,-1 1 0,1 0 0,0 0 0,0 0 1,0 1-1,0 0 0,-1 1 0,1 0 0,0 0 1,6 3 32,51 32-5810,-31-16 481,3-1-973</inkml:trace>
  <inkml:trace contextRef="#ctx0" brushRef="#br0" timeOffset="197807.61">8249 13439 5449,'-8'-7'3516,"-21"-20"5224,26 25-8546,0 0-1,0 1 1,0-1 0,0 1 0,0 0-1,0 0 1,0 0 0,-1 0-1,1 0 1,0 1 0,-1 0-1,1-1 1,0 1 0,-1 0-1,1 1 1,0-1 0,-1 0-194,-20 6 388,1 0-1,0 2 1,0 0 0,1 1 0,0 2 0,0 0-1,1 1 1,1 1 0,-14 12-388,30-23 25,1 1 1,0 0 0,-1-1-1,1 1 1,1 0-1,-1 0 1,0 1 0,1-1-1,-1 0 1,1 1-1,0 0 1,0-1-1,1 1-25,0-3 5,1 0-1,0 0 0,0 0 0,0 0 0,0 0 0,0 0 0,0 0 1,0 0-1,0 0 0,0 0 0,0 0 0,0 0 0,1 0 1,-1 0-1,0 0 0,1 0 0,-1 0 0,1-1 0,-1 1 1,1 0-1,0 0-4,1 1 1,-1 0 0,1-1 1,0 1-1,0-1 0,0 0 1,0 0-1,0 0 1,0 0-1,1 0 0,-1 0 1,0-1-1,0 1 0,1 0-1,12 2 10,-1-1-1,1 0 0,0-1 0,0 0 0,0-1 1,-1-1-1,1-1 0,0 0 0,-1 0 1,2-2-10,-8 2 11,0 0 1,0-1 0,0 0 0,-1 0 0,1-1 0,-1 1-1,0-2 1,0 1 0,0-1 0,-1 0 0,0-1 0,0 1 0,0-1-1,0-1 1,-1 1 0,0-1 0,0 1 0,1-6-12,30 102 120,-33-85-96,0 1 0,0-1 0,1 0 0,0 0 0,0 0 0,0-1 0,0 0 0,1 1 0,-1-1 0,1-1 0,0 1 0,1-1 0,-1 0 0,0 0 0,1 0-1,5 1-22,-7-3-568,1 0 0,0 0 0,-1 0 1,1-1-1,0 1 0,0-1 0,-1 0 1,2-1 566,22-6-3733</inkml:trace>
  <inkml:trace contextRef="#ctx0" brushRef="#br0" timeOffset="198143.19">8485 13432 6193,'-11'-1'3865,"-2"1"-216,2 0-696,1 3-1729,3 12 48,4 0-608,3 6-64,1-1-256,5 7-39,1-6-121,5 3-56,-4-8-80,8 3 336,-4-6-64,4-4 1952,0-9-6569,-2-9 2785</inkml:trace>
  <inkml:trace contextRef="#ctx0" brushRef="#br0" timeOffset="198144.19">8441 13183 7186,'-19'-6'1696,"2"2"584,8 3-1792,6 5-383,10 2-2386,-7-6 985</inkml:trace>
  <inkml:trace contextRef="#ctx0" brushRef="#br0" timeOffset="198705.49">8696 13379 5737,'8'79'9233,"-8"-68"-8511,0 0-1,0 0 0,1 0 1,1 0-1,0-1 0,0 1 1,1 0-1,0-1 0,1 1 1,1-1-1,0 2-721,-3-16 180,-1 0 1,1 0-1,0 0 0,0 0 1,0 1-1,0-1 1,0 1-1,1-1 0,0 1 1,0 0-1,0 0 0,1-1-180,6-8 7,-3 3-2,1 0-1,0 1 0,0-1 1,1 1-1,-1 1 1,2 0-1,-1 0 1,1 1-1,5-2-4,-13 7 0,0 0 1,0 1-1,0 0 1,0-1-1,0 1 1,0 0-1,0 0 0,0 0 1,0 1-1,0-1 1,0 0-1,0 1 1,0-1-1,0 1 0,0 0 1,0 0-1,0 0 1,0-1-1,0 2 1,-1-1-1,1 0 0,0 0 1,-1 1-1,1-1 1,-1 0-1,1 1 0,-1 0 1,0-1-1,0 1 1,1 1-1,5 8 11,0 1 0,-1 0-1,0 0 1,2 9-11,7 12 65,-13-29-53,0-1-1,0 1 0,0-1 0,1 0 0,-1 1 1,1-1-1,0-1 0,0 1 0,0 0 0,3 1-11,-5-3 16,-1-1 0,0 0-1,19 32 944,-15-25-4518,4 4 663</inkml:trace>
  <inkml:trace contextRef="#ctx0" brushRef="#br0" timeOffset="200985.5">9241 13619 9346,'29'-43'3221,"-27"40"-2641,0 1 1,0-1-1,0 1 1,0 0-1,0 0 0,1 0 1,-1 0-1,1 0 1,-1 0-1,1 1 1,0-1-1,1 1-580,56-17-542,-42 14 1067,0-2-461,-1 0 0,0-1 0,14-7-64,-28 12 17,1-1 0,-1 1 0,1 0 1,-1-1-1,0 0 0,0 0 0,0 0 0,-1 0 1,1 0-18,-2 2 15,0-1 1,0 1 0,-1 0 0,1 0 0,-1-1 0,1 1-1,-1-1 1,1 1 0,-1 0 0,0-1 0,1 1 0,-1-1-1,0 1 1,0-1 0,0 1 0,0-1 0,-1 1 0,1-1-1,0 1 1,-1 0 0,1-1 0,-1 1 0,1-1-16,-2 0 35,1-1 1,-1 1 0,0 0 0,1 0 0,-1 0-1,0 0 1,0 0 0,0 0 0,-1 0-1,1 1 1,0-1 0,-1 1 0,1 0 0,-1 0-1,1 0 1,-1 0 0,0 0 0,1 0-1,-1 1 1,-2-1-36,-61-5 514,53 6-388,2 0-14,0 1 1,0 1-1,1-1 1,-1 2 0,1-1-1,-1 2 1,1-1 0,0 1-1,0 1 1,-5 3-113,11-6 39,1 0-1,0 0 1,0 0 0,0 1 0,0 0 0,0-1-1,0 1 1,1 0 0,-1 0 0,1 0 0,0 1-1,0-1 1,0 0 0,0 1-39,1-1 21,1 0 0,-1-1 0,1 1 0,-1 0 0,1-1 0,0 1 0,0 0 0,0-1 0,1 1 0,-1 0 0,1-1 0,-1 1 0,1-1 0,0 1 0,0-1 0,0 1 0,0-1 0,0 1 0,1-1 0,-1 0 0,1 0 0,0 1-21,4 4 22,0-1 0,0 0 0,1 0 0,0-1 1,0 1-1,1-1 0,-1-1 0,1 0 0,0 0 0,0 0 1,0-1-1,1 0 0,-1-1 0,1 0 0,-1 0 1,1-1-1,0 0 0,0-1 0,1 1-22,6-1 12,1 0-1,-1 0 1,1-2-1,-1 0 1,1-1-1,-1 0 1,0-2 0,-1 0-1,15-6-11,-23 7 9,1-1 0,-1 0 0,1-1 0,-1 1 0,-1-1 0,1-1 0,-1 1 0,0-1 0,-1 0 0,0-1 0,0 1 0,0-1 0,-1 0 0,0 0 1,-1-1-1,0 1 0,0-1-9,31 58 86,22 50-36,-54-102-33,-1 1 0,1-1 0,0 1 0,0-1 0,-1 1 0,2 0 0,-1-1 0,0 1 0,0 0 0,1 0 0,-1 1 0,3-2-17,18-17 9,-12 8-10,-6 5 2,1 0-1,1 0 0,-1 0 1,1 1-1,0 0 0,0 1 1,1 0-1,-1 0 0,1 0 1,7-3-1,-14 8-1,1 0 1,-1 0-1,0 0 0,0 0 1,0 0-1,0 0 1,0 0-1,0 0 1,0 0-1,0 0 0,0 1 1,0-1-1,0 0 1,0 1-1,0-1 1,0 1-1,0-1 1,-1 1-1,1-1 0,0 1 1,0 0-1,0-1 1,-1 1-1,1 0 1,0 0-1,0 0 1,12 30-7,-6 35 19,-6-65-10,-1-1 0,0 0-1,1 0 1,-1 1 0,0-1-1,1 0 1,-1 0 0,0 0 0,1 0-1,-1 1 1,0-1 0,1 0-1,-1 0 1,1 0 0,-1 0-1,0 0 1,1 0 0,-1 0-1,1 0 1,-1 0 0,0 0 0,1 0-1,-1-1 1,1 1 0,-1 0-1,0 0 1,1 0 0,-1 0-1,0 0 1,1-1 0,-1 1-1,0 0 1,1 0 0,-1-1 0,0 1-1,1-1-1,27-13 6,-19 9-2,14-8-1,-1-1 0,0-1 1,-1-1-1,-1-1 0,0-1-3,-20 17 0,1 1 0,-1-1 0,1 1 0,-1-1 0,1 1 0,-1 0 0,1-1 0,0 1 0,-1 0 0,1 0 0,-1-1 0,1 1 0,0 0 0,-1 0 0,1 0 0,0 0 0,-1 0 0,1 0 0,0 0 0,-1 0 0,1 0 0,0 0 0,-1 0 0,1 0 0,0 1 0,-1-1 0,1 0 0,0 0 0,-1 1 0,1-1 0,-1 0 0,1 1 0,-1-1 0,1 0 0,-1 1 0,1-1 0,-1 1 0,1-1 0,-1 1 0,1 0 0,23 34 96,-21-30-80,0-1 0,0 1 0,0 0 0,1-1 0,-1 1 0,1-1 0,0 0 0,4 3-16,2-2 10,0-1 1,0 0-1,0 0 0,0-1 0,1 0 1,-1-1-1,1 0 0,0-1 1,0 0-1,-1-1 0,1 0 0,0 0 1,0-1-1,2-1-10,51-9 23,-7 3-13,-54 8-8,0-1 0,0 0 0,0 0 0,0-1 0,0 1 0,0 0 0,0-1 0,0 0 0,-1 1-1,1-1 1,-1 0 0,1-1 0,-1 1 0,0 0 0,0-1 0,0 1 0,0-1 0,0 1 0,-1-1-2,0 1 1,-1 0 0,1 0 1,-1 0-1,0 1 0,0-1 1,0 0-1,0 0 0,0 0 1,0 1-1,-1-1 0,1 0 1,-1 0-1,1 1 0,-1-1 0,1 0 1,-1 0-1,0 1 0,0-1 1,0 1-1,0-1 0,0 1 1,0-1-1,-1 1 0,1 0 1,0 0-1,-1-1 0,1 1 1,0 0-1,-1 0 0,0 0 1,1 1-1,-1-1 0,0 0 1,0 0-2,-5-3 1,-1 0-1,0 0 1,0 0 0,0 1 0,-1 0 0,1 1 0,-1 0-1,0 0 0,7 2 0,1-1 1,-1 1-1,0-1 0,1 1 0,-1 0 0,0 0 0,1 0 0,-1 0 0,0 0 0,0 0 0,1 0 0,-1 0 0,1 1 0,-1-1 0,0 1 0,1-1 0,-1 1 0,1 0 0,-1-1 0,1 1 0,-1 0 0,1 0 0,-1 0 0,1 0 1,0 0-1,0 1 0,0-1 0,-1 0 0,1 0 0,0 1 0,1-1 0,-1 1 0,0-1 0,0 1 0,1-1 0,-1 1 0,0-1 0,1 1 0,0 0 0,-1-1 0,1 1 0,0 0 0,0-1 0,0 1 0,0 0 0,0 0 1,0-1-1,1 1 0,-1 6 1,1-1 0,0 1 1,1-1-1,-1 1 0,1-1 1,1 1-1,0-1 1,0 0-1,1 1-1,-1-3 3,0 0-1,0-1 1,0 0-1,1 0 1,0 0 0,0 0-1,0-1 1,0 1-1,0-1 1,1 0 0,-1 0-1,1-1 1,0 1-1,0-1 1,0 0 0,0 0-1,0-1 1,0 0-1,1 0 1,-1 0 0,0 0-1,1-1 1,-1 0-1,1 0 1,-1 0 0,0-1-1,1 0 1,-1 0-1,0 0 1,1 0-1,-1-1 1,1-1-3,11-3 12,-1-1 1,0 0-1,0-2 0,0 0 0,-1 0 1,0-2-1,-1 0 0,0 0 0,0-3-12,-7 7 6,-4 4-4,0 0 0,1-1-1,-1 1 1,1 0 0,0 0-1,-1 1 1,1-1 0,0 1-1,1 0 1,-1 0-2,-3 2 0,0 0 0,-1 0 1,1 0-1,0 0 0,0 0 0,0 0 0,0 0 0,-1 0 0,1 0 0,0 0 1,0 1-1,-1-1 0,1 0 0,0 0 0,0 1 0,-1-1 0,1 1 1,0-1-1,-1 1 0,1-1 0,0 1 0,16 26 6,-10-6 12,-4-12-5,1 1 0,0 0 1,0-1-1,1 0 0,0 0 0,6 8-13,-10-15 2,1-1 0,-1 0 0,0 1 0,1-1 0,0 0 0,-1 0 0,1 0 0,-1 0 0,1 0 0,0 0 0,0 0 0,0-1 0,0 1 0,-1-1 0,1 1 0,0-1 0,0 0 0,0 1 0,0-1 0,0 0 0,0 0 1,0-1-1,0 1 0,0 0 0,0-1 0,0 1 0,-1-1 0,1 1 0,0-1 0,0 0 0,0 0 0,-1 0 0,1 0 0,0 0 0,-1 0 0,1-1 0,-1 1 0,1-1-2,2-2-62,0 0 0,0 0 0,0 0 0,-1-1 0,0 1 1,0-1-1,0 1 0,-1-1 0,0 0 0,0 0 0,0 0 0,1-6 62,15-72-2165,-11 43 804,18-54-4349,13-26 5710,-8 28 185,5-36-185,-31 103 1476,-2 0 0,1-21-1476,-3 22 1242,2 1 0,1 0 0,2-8-1242,-5 29 66,1 0 0,-1 0 0,1 0 0,-1 0 0,1 0-1,0 0 1,0 0 0,0 0 0,0 0 0,0 0 0,0 1-1,0-1 1,1 1 0,-1-1 0,1 1 0,-1-1 0,1 1-1,-1 0 1,2-1-66,-1 1 40,-1 1-1,1-1 0,-1 1 0,1 0 1,-1 0-1,1-1 0,-1 1 1,1 0-1,0 1 0,-1-1 0,1 0 1,-1 0-1,1 1 0,-1-1 1,1 0-1,-1 1 0,1 0 0,-1-1 1,2 2-40,2 1 72,1 1 0,-1-1-1,0 2 1,0-1 0,0 0 0,0 1 0,-1 0 0,0 0 0,0 0 0,3 5-72,1 7 134,-1 0 0,0 0 0,-1 1 0,-1 0 0,0 0 0,-2 0 1,0 0-1,-1 1 0,-1-1 0,0 4-134,-2 48 376,-3 0 0,-3 4-376,4-44 50,-1 6 19,-8 80 190,-11 36-259,23-150 5,0 0-1,0 0 1,0-1 0,-1 1-1,1 0 1,-1 0-1,1 0 1,-1 0-1,0 0 1,0 0-1,0-1 1,0 1 0,0 0-1,0-1 1,0 1-1,0-1 1,-1 1-1,1-1 1,-1 0 0,1 1-1,-1-1 1,1 0-1,-1 0 1,0 0-1,0 0 1,1 0 0,-1-1-1,0 1 1,-2 0-5,-1-1-63,-1 0 0,0-1 0,0 0 0,0 0 0,1 0 0,-1-1 0,0 0 0,1 0 0,-1-1 63,-4 0-206,-10-5-329,-1-1 1,1 0-1,1-2 0,0 0 0,-16-13 535,29 20 13,-1-1-1,1 0 1,0-1-1,0 1 1,0-1-1,1 0 1,0-1-1,0 1 1,1-1-1,0 0 0,0 0 1,0-1-1,1 1 1,0-1-1,1 0 1,0 1-1,-1-6-12,3 11 91,0 0 0,-1 0 0,2 0 0,-1 0 0,0 0 0,0-1-1,1 1 1,-1 0 0,1 0 0,-1 0 0,1 0 0,0 0 0,0 0 0,0 0 0,0 1 0,0-1-1,1 0 1,-1 0 0,0 1 0,2-2-91,1 0 109,-1 1-1,1-1 1,0 1 0,0-1-1,0 1 1,0 1-1,0-1 1,0 0 0,1 1-1,0 0-108,15-3 218,1 1-1,-1 0 0,1 2 1,7 1-218,-10-1 99,48 1 126,0 2 0,0 3 0,0 3 0,1 3-225,-44-10-4233,-16-6 845</inkml:trace>
  <inkml:trace contextRef="#ctx0" brushRef="#br0" timeOffset="203942.91">13214 13210 5985,'-7'-3'783,"0"0"1,0 0-1,0 1 0,0 0 0,0 0 0,-1 1 0,1 0 0,-1 0 1,1 0-1,-1 1 0,-3 1-783,-87 11 2236,73-7-1416,-42 5-40,0 4 1,1 3-1,1 3 1,1 2 0,1 3-1,1 3 1,-29 19-781,85-44 32,1 1 0,-1 0 0,1 0 1,0 0-1,0 1 0,0 0 0,1 0 1,-1 0-1,1 0 0,-2 5-32,5-9 4,0 0 1,1 0-1,-1 1 0,1-1 0,0 0 1,-1 0-1,1 0 0,0 1 0,0-1 1,0 0-1,-1 1 0,2-1 0,-1 0 1,0 0-1,0 1 0,0-1 0,0 0 1,1 0-1,-1 0 0,1 1 0,-1-1 1,1 1-5,1 0 1,-1-1 0,1 1 1,0 0-1,0 0 1,0-1-1,0 1 1,0-1-1,0 0 0,0 1 1,1-1-1,-1 0 1,0 0-1,1-1 1,-1 1-1,1 0 0,-1-1-1,11 2 7,0 0 0,0-1-1,-1 0 1,1-1 0,0-1 0,0 0-1,-1 0 1,1-2 0,-1 1-1,1-2 1,-1 1 0,1-2-7,14-5 27,0-1 1,-1-2-1,0 0 1,17-13-28,-26 14 23,-1 0 1,-1 0-1,0-1 0,0-1 0,-1-1 1,-1 0-1,-1-1 0,0 0 1,-1 0-1,0-2 0,-2 1 0,0-1 1,-1-1-1,3-11-23,-3 3 33,-2 0 0,0 0-1,-2 0 1,-2 0 0,0-1 0,-1 1-1,-2-1 1,-1 1 0,-1-1 0,-3-8-33,-1 0 49,-1 0 1,-11-29-50,14 53 14,0-1 0,0 1 0,-1 0 0,-1 0 0,0 0 0,-1 1 0,0 0 0,0 1 0,-2-1-14,10 11 3,0-1-1,-1 0 1,1 1 0,-1-1 0,1 1 0,-1-1-1,1 1 1,-1-1 0,1 1 0,-1-1-1,0 1 1,1-1 0,-1 1 0,1 0 0,-1-1-1,0 1 1,1 0 0,-1 0 0,0 0-1,0-1 1,1 1 0,-1 0 0,0 0-1,0 0 1,1 0 0,-1 0 0,0 0 0,1 1-1,-1-1 1,0 0 0,0 0 0,1 0-1,-1 1 1,0-1 0,1 0 0,-1 1 0,0-1-1,1 0 1,-1 1 0,1-1 0,-1 1-1,1-1 1,-1 1 0,1-1 0,-1 1 0,1-1-1,-1 1 1,1 0 0,0-1 0,-1 1-1,1 0 1,0-1 0,0 1 0,-1 0-1,1-1 1,0 2-3,-10 44 119,10-45-116,-3 45 114,1 1 0,3-1 0,2 1 1,2-1-1,2 0 0,2 0 0,1-1 0,3-1 0,2 0 0,2 0 0,1-1 0,3-2 0,24 38-117,-41-72 14,2 0-1,-1-1 1,1 0 0,0 0-1,0-1 1,1 1 0,0-1-1,0-1 1,0 1 0,0-1-1,1 0 1,0-1 0,-1 0 0,1 0-1,0-1 1,1 0 0,-1 0-1,0-1 1,1 0 0,-1 0-1,0-1 1,7 0-14,-7-1 22,1 1 0,-1-1 0,1-1 1,-1 0-1,1 0 0,-1 0 0,0-1 0,0 0 0,0-1 0,-1 0 1,1 0-1,-1 0 0,0-1 0,0 0 0,0-1 0,-1 1 0,0-1 1,0-1-1,-1 1 0,1-1 0,-1 0 0,1-3-22,-4 8 9,-1 0-1,1 0 1,-1-1-1,0 1 1,0-1-1,0 1 1,0-1-1,0 1 0,-1-1 1,1 0-1,-1 1 1,1-1-1,-1 0 1,0 1-1,0-1 1,0 0-1,-1 0 1,1 1-1,0-1 1,-1 1-1,0-1 1,0 0-1,0 1 1,0-1-1,0 1 1,0-1-1,-1 1 1,1 0-1,-1 0 1,1 0-1,-1 0 1,0 0-1,0 0 1,0 0-9,-3-1 6,1 0 0,-1 0 1,0 1-1,0 0 1,0 0-1,0 0 0,0 0 1,0 1-1,-1 0 1,1 0-1,-1 1 1,1-1-1,0 1 0,-1 0 1,1 0-1,-1 1 1,1 0-7,-4 0-1,1 1 0,0 0 0,0 0 0,0 1 0,1 0 0,-1 0 0,1 1 0,-1 0 0,1 0 0,1 1 0,-1 0 0,0 0 0,1 1 0,0-1 0,-1 3 1,5-5-1,0-1 0,0 1 1,0 0-1,0 0 1,1 1-1,-1-1 1,1 0-1,0 0 0,0 1 1,0-1-1,1 0 1,-1 1-1,1-1 1,-1 1-1,1-1 0,0 1 1,1-1-1,-1 1 1,0-1-1,1 1 1,0-1-1,0 0 1,0 1-1,0-1 0,1 0 1,-1 0-1,1 0 1,0 0-1,0 0 1,0 0-1,0 0 0,0-1 1,1 1-1,-1-1 1,1 1-1,-1-1 1,2 0 0,6 6-3,0-1 0,0 0 0,0-1 0,1 0 0,0 0 0,1-1 0,-1-1 0,1 0 0,0-1 1,0 0-1,0 0 0,0-2 0,0 1 0,8-1 3,9-1 31,0 0 0,0-1 0,0-2 0,0-1 0,17-6-31,0-4-386,-42 12-111,0 0-1,0 0 0,0 0 0,0-1 1,0 1-1,0-1 0,-1 0 1,2-1 497,13-26-3624</inkml:trace>
  <inkml:trace contextRef="#ctx0" brushRef="#br0" timeOffset="204292.74">13238 12806 9978,'-38'-23'2601,"-1"2"1015,15 1-2855,12 8-97,7 4-200,17 10-88,12 2-280,23 15-88,2 2 0,19 4 488,-1 2 2345,5 10-6546,-5 3 3449</inkml:trace>
  <inkml:trace contextRef="#ctx0" brushRef="#br0" timeOffset="204631.59">13961 13213 6721,'-23'-8'2667,"0"1"0,-1 2-1,1 0 1,-22-1-2667,37 5 264,0 1 0,-1 0-1,1 0 1,-1 1 0,1 0 0,0 1-1,-1 0 1,1 0 0,0 0 0,0 1 0,1 1-1,-1-1 1,1 1 0,-1 0 0,-2 3-264,8-6 26,0 1 1,0-1 0,0 1 0,0-1 0,1 1 0,-1-1 0,0 1 0,1 0-1,0 0 1,-1 0 0,1 0 0,0 0 0,0 0 0,0 0 0,0 1 0,0-1 0,1 0-1,-1 0 1,1 1 0,-1-1 0,1 0 0,0 1 0,0 1-27,1-1 11,0 1 0,0-1-1,0 0 1,0 1 0,1-1 0,-1 0 0,1 1 0,0-1 0,0 0 0,0 0-1,0-1 1,1 1 0,-1 0 0,1 0-11,12 9-3,-1 0-1,2-1 0,0 0 1,0-1-1,4 1 4,-19-11 5,33 18 8,46 27 11,-74-41-18,0 0-1,-1 0 1,0 0 0,0 1 0,0 0-1,0 0 1,-1 0 0,0 1 0,0 0-1,0-1 1,1 3-6,-5-6 5,1-1 0,-1 0 1,1 1-1,-1-1 0,0 0 0,1 1 0,-1-1 1,0 1-1,0-1 0,0 0 0,0 1 0,0-1 1,0 1-1,0-1 0,-1 0 0,1 1 0,0-1 1,-1 0-1,1 1 0,-1-1 0,0 0 0,1 0 1,-1 1-1,0-1 0,0 0 0,0 0 0,0 0 1,1 0-1,-2 0 0,1 0 0,0 0 0,0 0 1,0-1-1,0 1 0,0 0 0,-1-1 0,1 1 1,0-1-1,-1 1-5,-8 3 48,-1 0 1,0 0-1,0-2 1,-12 3-49,-5 1 78,25-5-113,-5 1 156,-1 1 0,1 1 0,0-1 1,0 1-1,-5 3-121,12-6-75,0-1 1,1 1 0,-1-1-1,0 1 1,0 0 0,1-1-1,-1 1 1,1 0 0,-1 0-1,0-1 1,1 1 0,-1 0-1,1 0 1,0 0 0,-1 0 0,1-1-1,0 1 1,-1 0 0,1 0-1,0 0 1,0 0 0,0 0 74,0 1-277,1-1-1,-1 1 1,1-1 0,0 0 0,-1 1 0,1-1 0,0 0 0,0 0 0,0 0 0,0 0-1,0 0 1,0 0 0,0 0 0,0 0 0,0 0 0,1 0 0,-1 0 0,0-1 0,2 2 277,30 12-4826</inkml:trace>
  <inkml:trace contextRef="#ctx0" brushRef="#br0" timeOffset="205027.7">14824 13336 8066,'1'0'252,"0"-1"0,1 1 0,-1 0 1,0-1-1,0 1 0,1-1 0,-1 0 1,0 1-1,0-1 0,0 0 0,0 0 0,0 1 1,0-1-1,0 0 0,0 0 0,0 0 1,0-1-1,0 1 0,-1 0 0,1 0 0,0 0 1,-1 0-1,1-1 0,-1 0-252,0 1 120,0 1-1,0-1 1,0 0-1,0 0 1,-1 0-1,1 0 1,0 0 0,-1 0-1,1 0 1,-1 0-1,1 1 1,-1-1-1,1 0 1,-1 0 0,1 0-1,-1 1 1,0-1-1,0 1 1,1-1-1,-1 0 1,0 1 0,0-1-1,0 1 1,1-1-1,-1 1 1,0 0-1,0-1 1,0 1 0,0 0-1,0 0 1,0 0-1,0 0 1,0-1-1,0 1 1,0 1-120,-17-4 431,0 2 0,1 1-1,-1 0 1,0 1 0,1 1 0,-1 0 0,1 2 0,0 0-1,0 1 1,0 0 0,0 2 0,1 0 0,0 0 0,1 2 0,0 0-1,-2 2-430,14-9 24,0 0-1,0 1 0,0-1 0,0 1 1,1-1-1,-1 1 0,1 0 0,0 0 1,0 0-1,0 0 0,0 1 0,1-1 0,-1 0 1,1 1-1,0-1 0,0 1 0,0-1 1,0 1-1,0 0 0,1-1 0,0 1 1,0 0-1,0 0 0,0 0-23,1 0 2,0-1 0,1 1 0,-1-1 1,1 0-1,-1 0 0,1 1 0,0-1 0,0 0 0,1-1 0,-1 1 0,1 0 0,-1-1 0,1 1 1,0-1-1,0 0 0,0 0 0,0 0 0,0 0 0,0 0 0,1-1 0,-1 0 0,0 1 0,1-1 1,0 0-3,13 4 10,0-1 0,0-1 0,0 0 0,0-1 0,1-1 0,-1-1 0,1 0 1,10-2-11,-19 1 15,1-1 0,-1 0 1,0 0-1,0 0 0,0-2 1,0 1-1,-1-1 0,1 0 1,-1-1-1,0 0 0,0 0 1,-1 0-1,1-1 1,-1-1-1,0 1 0,2-4-15,-16 35 329,2 0-1,1 0 0,1 1 1,0 15-329,2 25 240,2 0 1,4 0-1,2-1 0,15 61-240,-20-120 59,0-1 0,0 1 0,0 0 0,1-1 0,0 0 0,0 0-1,2 3-58,12 5-981,-16-13 785,-1 0 0,1 0 0,0 0 0,0 0 0,0 0-1,0 0 1,-1 0 0,1 0 0,0 0 0,0-1 0,0 1-1,-1 0 1,1-1 0,0 1 0,0 0 0,-1-1 0,1 1-1,0-1 1,-1 1 0,1-1 0,0 0 0,-1 1 0,1-1-1,-1 0 1,1 0 196,9-16-4378</inkml:trace>
  <inkml:trace contextRef="#ctx0" brushRef="#br0" timeOffset="205603.13">15114 13388 11026,'-6'0'890,"1"0"-1,-1 0 1,1 0-1,-1 1 1,1 0-1,-1 0 1,1 0-1,-1 1 1,1 0-1,-5 2-889,9-3 148,-1 0 0,0 1 0,1 0-1,-1-1 1,1 1 0,-1 0 0,1 0-1,0 0 1,0 0 0,0 0 0,0 0-1,0 0 1,0 0 0,0 0 0,1 1-1,-1-1 1,1 0 0,0 0 0,0 1-1,-1-1 1,1 0 0,1 0 0,-1 1-1,0-1 1,1 0 0,-1 0 0,1 1-1,-1-1-147,1 3 76,0 0 0,0 0-1,1 0 1,-1 0 0,1 0 0,0 0-1,0-1 1,1 1 0,-1-1-1,1 1 1,0-1 0,0 0-1,1 0 1,-1 0 0,1-1-1,0 1 1,0-1 0,1 1-76,1 0 41,1 0 0,0-1 1,0 0-1,0 0 0,0-1 1,1 0-1,-1 0 0,1 0 1,-1-1-1,1 0 0,5-1-41,5 0 36,1 0 0,0-2 0,-1-1 0,1 0 0,-1-1 0,0-1 0,0 0 0,0-2 0,14-7-36,-23 10 23,-1-1 0,0 0 0,0-1 1,-1 0-1,0 0 0,2-2-23,-7 6 10,1 0 1,-1-1 0,0 1-1,0-1 1,0 0-1,0 0 1,0 1-1,-1-1 1,1-1 0,-1 1-1,0 0 1,0 0-1,0 0 1,0-1 0,0 1-1,-1 0 1,1-1-1,-1-2-10,0 5 4,0 0 0,0 1 0,0-1 1,0 0-1,0 1 0,0-1 0,0 0 0,0 1 0,0-1 0,0 0 0,-1 1 0,1-1 0,0 1 0,0-1 0,-1 0 0,1 1 0,0-1 0,-1 1 0,1-1 0,-1 1 0,1-1 0,0 1 0,-1-1 1,1 1-1,-1-1 0,0 1 0,1-1 0,-1 1 0,1 0 0,-1-1 0,0 1 0,1 0 0,-1 0 0,1 0 0,-1-1 0,0 1 0,1 0 0,-1 0 0,0 0 0,1 0 0,-1 0 0,0 0 1,1 0-1,-1 0 0,0 0 0,1 1 0,-1-1 0,0 0 0,1 0 0,-1 1 0,1-1 0,-1 0 0,0 1 0,1-1-4,-3 1 27,1 1-1,-1 0 0,1-1 1,-1 1-1,1 0 1,0 0-1,0 0 1,0 0-1,0 1 0,0-1 1,0 1-27,0 0 13,0 0 0,1-1 0,-1 1 0,1 0 1,0 0-1,0 0 0,0 0 0,0 0 0,0 0 0,1 0 1,0 0-1,-1 1 0,1-1 0,0 0 0,0 0 0,1 0 1,-1 0-1,1 0 0,-1 0 0,1 0 0,0 0 0,0 0 1,0 0-1,1 0 0,-1 0 0,1 0 0,0-1 0,-1 1 1,1-1-1,0 1 0,0-1 0,1 0 0,-1 0 0,0 0 1,1 0-1,0 0 0,-1 0 0,1-1 0,0 1 0,0-1 1,0 0-1,-1 0 0,1 0 0,2 0-13,10 4 13,0-1 0,0 0-1,1-1 1,-1-1 0,1-1 0,0 0-1,0-1 1,4-1-13,-4 0 26,1-1 0,0 0-1,-1-2 1,1 1 0,14-7-26,-27 8 9,0 1 0,0-1 0,0 0 1,0 0-1,0 0 0,0 0 0,-1-1 0,1 0 0,-1 1 0,0-1 1,0-1-1,0 1 0,0 0 0,0-1 0,-1 1 0,1-1 0,-1 0 1,0 0-1,0 0 0,0 0 0,-1 0 0,0 0 0,1-1 0,-1-1-9,-1 4 3,1 1-1,-1-1 0,0 0 1,1 1-1,-1-1 0,0 0 1,0 1-1,0-1 0,-1 0 1,1 1-1,0-1 0,-1 0 1,1 1-1,-1-1 0,1 1 0,-1-1 1,0 1-1,1-1 0,-1 1 1,0-1-1,0 1 0,0 0 1,0-1-1,-1 1 0,1 0 1,0 0-1,0 0 0,-1 0 1,1 0-1,0 0 0,-1 0 1,1 1-1,-1-1 0,0 0 1,1 1-1,-1-1 0,1 1 1,-1 0-1,0-1 0,1 1 1,-1 0-1,0 0 0,1 0 1,-1 0-1,0 0 0,1 1 0,-2-1-2,-2 1-1,0 0 0,0 0 0,0 0 0,0 1-1,1-1 1,-1 1 0,0 0 0,1 1-1,-1-1 1,1 1 0,0 0 0,0 0-1,0 0 1,0 0 0,-3 5 1,5-6 0,0 1 1,1-1-1,-1 1 0,0 0 1,1-1-1,-1 1 1,1 0-1,0 0 0,0 0 1,0 0-1,0 0 0,1 0 1,-1 1-1,1-1 1,0 0-1,0 0 0,0 0 1,0 1-1,0-1 0,1 0 1,0 1-1,0 0-9,1 0 0,0-1 1,0 1-1,0 0 0,1-1 0,-1 1 1,1-1-1,0 0 0,0 0 1,0 0-1,0 0 0,0 0 0,1-1 1,0 1 8,11 6 176,0-1 0,0-1 0,0 0 0,1-1 1,0-1-1,0 0 0,8 0-176,10 3-39,12 6-4136,-2 4 957</inkml:trace>
  <inkml:trace contextRef="#ctx0" brushRef="#br0" timeOffset="-169848.06">21391 14152 2457,'-14'-14'-273,"7"-3"273,3 4-1008</inkml:trace>
  <inkml:trace contextRef="#ctx0" brushRef="#br0" timeOffset="-158998.07">1893 14563 8578,'9'-18'3062,"-8"12"-985,-2 10-619,-35 140 2380,17-77-2517,4 0-1,-3 33-1320,8-6 890,4 0 0,4 0 0,6 31-890,-4-119 123,1 0 0,0 1 0,0-1 0,0 0 0,1 1 0,0-1 1,0 0-1,1 0 0,3 5-123,-6-10-1,1 0 0,0 1 1,0-1-1,0 0 0,0 0 0,0-1 1,0 1-1,0 0 0,0 0 1,0 0-1,0-1 0,0 1 0,0 0 1,1-1-1,-1 1 0,0-1 1,0 0-1,1 1 0,-1-1 0,0 0 1,1 0-1,-1 1 0,0-1 0,1-1 1,1 1-263,-1 0-1,1-1 0,-1 0 1,0 0-1,0 0 0,1 0 1,-1 0-1,0 0 0,0 0 1,0-1-1,2 0 264,9-15-2846</inkml:trace>
  <inkml:trace contextRef="#ctx0" brushRef="#br0" timeOffset="-158670.43">2259 14451 11178,'-10'-37'2729,"-6"1"1232,5 23-3233,0 13-176,1 14-72,1 11-152,4 11-272,0 8 272,5 1 32,3 12-4360,3-6 1759</inkml:trace>
  <inkml:trace contextRef="#ctx0" brushRef="#br0" timeOffset="-157969.99">2549 15120 10450,'-31'-19'6162,"4"7"-3990,21 6-205,15-1-966,27-6-493,-23 9-303,26-13 37,0-1 1,3-4-243,-27 14 47,0-1 0,-1-1 0,0-1 0,0 0 0,-1 0 0,5-7-47,-17 18 5,-1-1 1,1 1-1,-1-1 1,1 1-1,-1 0 1,1-1-1,-1 1 1,0-1-1,1 1 1,-1-1-1,1 1 1,-1-1-1,0 1 1,0-1-1,1 1 1,-1-1-1,0 1 1,0-1-1,0 0 1,1 1-1,-1-1 1,0 1-1,0-1 1,0 0-1,0 1 1,0-1-1,0 0 1,-1 1-1,1-1 1,0 1-1,0-1 1,0 0-1,0 1 1,-1-1-1,1 1 1,0-1-1,-1 0-5,-23-3 109,-32 12 17,29 0-6,1 1 1,1 2-1,-1 0 0,2 2 0,0 0 0,-1 2-120,19-11 65,-1 0 0,1 1 0,0 0 0,0 0-1,0 0 1,1 1 0,0-1 0,0 1 0,0 1 0,1-1 0,0 1 0,0-1 0,1 1 0,0 0 0,0 0 0,0 1 0,1-1 0,0 1-1,0-1 1,1 1 0,0 0 0,1-1 0,-1 6-65,2-8 30,0 0 0,0 1 1,1-1-1,-1 0 0,1 0 0,0 0 0,0 0 0,1 0 0,-1 0 1,1-1-1,0 1 0,1-1 0,-1 0 0,1 0 0,-1 0 1,1 0-1,0-1 0,1 0 0,-1 1 0,1-1 0,-1-1 0,1 1 1,0-1-1,0 0 0,0 0 0,0 0 0,5 0-30,4 2 51,1-1-1,-1 0 1,1-1 0,0-1-1,-1-1 1,1 0 0,0 0-1,0-2 1,9-1-51,-19 2-8,138-32-582,-125 28-404,-1 0 1,1-2-1,-2 0 1,1-1-1,-1-1 1,15-10 993,-26 15-320,-1 0 0,0-1 0,0 0 0,0 0 0,0 0-1,-1 0 1,0-1 0,0 1 0,0-1 0,-1 0 0,0 0 0,0 0 0,0 0 320,17-39 951,-19 44-894,1 1 1,-1 0-1,0 0 0,0-1 1,1 1-1,-1 0 0,0 0 1,0-1-1,1 1 1,-1 0-1,0 0 0,1 0 1,-1-1-1,0 1 0,1 0 1,-1 0-1,0 0 0,1 0 1,-1 0-1,1 0 0,-1 0 1,0 0-1,1 0 0,-1 0 1,0 0-1,1 0 0,-1 0 1,1 0-1,-1 0 1,0 0-1,1 0 0,-1 0 1,0 1-1,1-1 0,-1 0 1,0 0-1,1 0 0,-1 1 1,0-1-1,0 0 0,1 0 1,-1 1-1,0-1 0,0 0 1,1 0-1,-1 1 0,0-1 1,0 0-1,0 1-57,17 21 1721,-13-16-1923,7 11 347,5 6 439,0 1-1,-2 1 1,8 19-584,-43-85 2169,14 27-2066,-1 1 1,2-2-1,0 1 0,0-2-103,5 11 13,-1-1 0,1 1 0,0-1 0,1 1 0,-1-1 0,1 1-1,0-1 1,0 1 0,1-1 0,0 0 0,0 1 0,0 0-1,0-1 1,2 0-13,-2 3 8,0 0-1,1 1 1,0-1 0,-1 1-1,1-1 1,0 1-1,1-1 1,-1 1-1,0 0 1,1 0 0,-1 0-1,1 1 1,-1-1-1,1 0 1,0 1 0,0 0-1,0-1 1,0 1-1,0 1 1,0-1-1,0 0 1,0 1 0,0-1-1,0 1 1,0 0-1,0 0 1,0 0-1,3 1-7,11 0-1350,0 1-1,-1 1 0,1 0 1,14 6 1350,14 7-3626</inkml:trace>
  <inkml:trace contextRef="#ctx0" brushRef="#br0" timeOffset="-157623.88">3529 15161 4889,'-4'2'621,"1"-1"1,0 1-1,0 0 0,0 0 0,0 0 1,1 1-1,-1-1 0,0 1 1,1-1-1,0 1 0,0 0 0,-1 0 1,0 2-622,-16 42 4701,18-42-4309,0 0-1,-1 1 0,0-1 1,0 0-1,-1 0 0,1 0 1,-1 0-1,0-1 0,0 1 1,0-1-1,-1 0 1,0 0-1,0 0 0,-2 2-391,5-5 71,0-1-1,0 1 1,1-1-1,-1 1 0,0-1 1,0 1-1,0-1 1,0 0-1,1 0 1,-1 1-1,0-1 0,0 0 1,0 0-1,0 0 1,0 0-1,0 0 1,0 0-1,0 0 0,0 0 1,0 0-1,1 0 1,-1-1-1,0 1 1,0 0-1,0-1 0,0 1 1,0-1-1,1 1 1,-1-1-71,-1 0 102,0-1 0,0 0 0,0 0 0,1 0 0,-1 0 0,1 0 0,0-1 0,-1 1 0,1 0 0,0-1 0,0 0-102,-2-8 188,0 0 1,0 1 0,1-1-1,0-1 1,1 1-189,0-3 71,0 0 0,1 0 0,1 0 0,0-1 0,1 1 0,0 0 0,1 1 0,1-1 0,0-1-71,-2 9 3,1 1 1,0 0-1,0-1 1,0 1-1,0 0 1,1 0-1,-1 1 1,1-1-1,1 1 1,-1 0-1,1 0 1,-1 0-1,1 1 1,0-1-1,0 1 1,1 0-1,-1 1 1,1-1-1,-1 1 1,1 0-1,0 1 1,4-2-4,-2 2-199,-1 0-1,0 0 1,1 0-1,-1 1 1,1 0 0,-1 0-1,1 1 1,-1 0-1,0 0 1,1 1 0,-1 0-1,0 0 1,0 1-1,0 0 1,1 1 199,1 0-1437,-1 1 0,-1 1 0,1-1 0,-1 1-1,0 1 1,0-1 0,3 5 1437,15 18-6365</inkml:trace>
  <inkml:trace contextRef="#ctx0" brushRef="#br0" timeOffset="-156677.83">3775 15143 6121,'33'33'3277,"-33"-33"-3152,0 0 1,0 0-1,0 0 0,0 0 1,0 0-1,0 0 1,-1 0-1,1 0 0,0 0 1,0 0-1,0 0 0,0 0 1,0 0-1,0 0 1,0 0-1,0 0 0,-1 0 1,1 0-1,0 0 0,0 1 1,0-1-1,0 0 1,0 0-1,0 0 0,0 0 1,0 0-1,0 0 0,0 0 1,0 0-1,0 1 1,-1-1-1,1 0 0,0 0 1,0 0-1,0 0 0,0 0 1,0 0-1,0 0 1,0 1-1,0-1 0,0 0 1,0 0-1,0 0 0,0 0 1,0 0-1,1 0 1,-1 0-1,0 1 0,0-1 1,0 0-1,0 0 0,0 0 1,0 0-1,0 0 0,0 0-125,0 0 73,0 0-1,0 0 0,-1-1 0,1 1 0,0 0 0,0 0 1,0-1-1,0 1 0,0 0 0,0-1 0,0 1 0,0 0 0,0 0 1,0-1-1,0 1 0,0 0 0,0-1 0,0 1 0,0 0 0,0 0 1,0-1-1,0 1 0,0 0 0,0-1 0,0 1 0,0 0 0,0 0 1,1-1-1,-1 1 0,0 0 0,0 0 0,0-1 0,1 1 1,-1 0-1,0 0 0,0 0 0,0-1 0,1 1 0,-1 0 0,0 0 1,0 0-1,1 0 0,-1 0 0,0 0 0,1-1 0,-1 1 0,0 0 1,0 0-1,1 0 0,-1 0 0,0 0 0,1 0 0,-1 0 0,0 0 1,1 0-73,51-26 350,48-27 22,-96 50-344,0 0 0,0 0-1,0 0 1,0-1 0,0 0-1,-1 0 1,0 0 0,0 0-1,0 0 1,2-5-28,-4 8 14,-1 0 0,1 0 0,-1-1 0,1 1 0,-1 0 0,1 0 1,-1 0-1,0-1 0,0 1 0,1 0 0,-1 0 0,0-1 0,0 1 0,0 0 0,-1 0 0,1-1 0,0 1 0,0 0 0,-1 0 0,1-1 0,-1 1 1,1 0-1,-1 0 0,1 0 0,-1 0 0,0 0 0,1 0 0,-1 0 0,0 0 0,0 0 0,0 0 0,0 0 0,0 0 0,0 1 0,0-1 0,0 0 0,0 1 1,0-1-1,0 1 0,0-1 0,-1 1 0,1-1 0,0 1 0,0 0 0,0 0-14,-7-2 90,0 1-1,0 0 1,0 0-1,0 1 1,0 0 0,0 1-1,0 0 1,0 0-1,0 0 1,0 1 0,0 1-1,1-1 1,-1 1-1,1 0 1,-1 1-1,1 0 1,1 0 0,-4 2-90,7-4 49,-1 1 0,0-1 0,1 1 0,-1-1 1,1 1-1,0 0 0,0 1 0,0-1 0,0 0 0,1 1 1,-1 0-1,1-1 0,0 1 0,0 0 0,0 0 1,1 0-1,-1 0 0,1 1 0,0-1 0,0 0 0,1 1 1,-1-1-1,1 0 0,0 1 0,0-1 0,0 0 0,1 1 1,0-1-1,0 0 0,0 1 0,0-1 0,0 0 1,1 0-1,0 1-49,1 0 18,1 0 1,0 0 0,0 0-1,1 0 1,-1-1-1,1 1 1,0-1 0,0 0-1,0-1 1,1 1 0,-1-1-1,1 0 1,0 0 0,0-1-1,0 0 1,0 0-1,0 0 1,1-1 0,-1 0-1,0 0 1,1 0 0,2-1-19,10 1 3,1-1 1,-1-1 0,0 0 0,0-1-1,0-1 1,0-1 0,0-1-4,-5 0-271,1 0 1,-1-1-1,0-1 1,-1 0-1,0-1 1,0 0-1,0-1 271,-9 6-98,-1 0 0,0 0 0,1 0 0,-1 0 0,0 0 0,-1-1 0,1 1 0,-1-1 0,1 0 0,-1 0 0,0 0 0,0-2 98,-1 4-9,-1 0 0,1-1 1,-1 1-1,0 0 0,0-1 1,0 1-1,0 0 0,0-1 1,-1 1-1,1 0 0,-1 0 1,1-1-1,-1 1 0,0 0 1,0 0-1,0 0 0,0 0 1,0 0-1,0 0 0,-1 0 1,1 0-1,-1 0 0,1 1 1,-1-1 8,0 0 87,1 1 0,0-1-1,-1 1 1,1 0 0,0-1 0,-1 1 0,0 0 0,1 0 0,-1 0 0,0 0 0,1 0-1,-1 1 1,0-1 0,0 1 0,0-1 0,0 1 0,0-1 0,1 1 0,-1 0 0,0 0-1,0 0 1,0 0 0,0 0 0,0 0 0,0 1 0,0-1-87,1 1 284,1-1-129,9 15 119,-5-8-266,0-1-1,1 0 0,0 0 1,0 0-1,1 0 0,0-1 1,0 0-1,4 3-7,4 3 12,-7-6-46,-1 0 1,1 0-1,0-1 0,0 0 0,1 0 1,-1-1-1,1 0 0,0 0 0,0 0 1,0-1-1,0-1 0,0 1 0,1-1 1,-1-1-1,2 1 34,-5-1-171,0-1 1,0 1-1,-1-1 1,1 0-1,0 0 1,-1-1-1,1 1 0,-1-1 1,1 0-1,-1 0 1,0 0-1,0-1 1,0 1-1,0-1 0,0 0 1,0-1-1,-1 1 1,0 0-1,1-1 1,-1 0-1,-1 0 1,1 0-1,0 0 0,-1-1 171,58-142-492,-55 148 1664,4 11-851,8 23-172,3 27 492,8 47-641,-27-104 49,-1-1-11,1-1 1,-1 0 0,1 1-1,0-1 1,0 0 0,0 1-1,0-1 1,0 0 0,1 0-1,0 0 1,0 0 0,-1 0-1,3 1-38,-5-34 1357,1 17-1308,1 0 0,0 0 0,0 1 0,1-1 1,1 0-1,0 1 0,1-1 0,1 1 1,-1 0-1,6-8-49,-6 14 67,-1 0 0,1 1 0,1-1 1,-1 1-1,1 0 0,0 0 0,0 0 0,0 1 0,1 0 1,-1 0-1,1 0 0,0 1 0,0 0 0,0 0 1,1 0-1,-1 1 0,1 0 0,0 0 0,-1 1 0,1 0 1,3-1-68,24 4 155,0 6-3574,-1 2 713</inkml:trace>
  <inkml:trace contextRef="#ctx0" brushRef="#br0" timeOffset="-155804.29">5668 14839 10474,'-8'3'579,"-1"0"0,1-1 0,-1 0 0,0 0 0,0-1 0,0-1 0,1 1-1,-1-1 1,0-1 0,0 0 0,0 0 0,-3-1-579,5 2 198,0 0 0,-1 0 0,1 1 0,0 0-1,0 0 1,-1 1 0,1 0 0,0 0 0,1 1 0,-7 2-198,8-2 134,0-1 0,0 0 0,0 1 0,0 0 0,1 0 1,-1 1-1,1-1 0,-1 1 0,1 0 0,0 0 0,1 1 1,-1-1-1,1 1 0,-1 1-134,4-5 8,-1 0-1,1 0 1,-1 0 0,1 0-1,0 1 1,0-1 0,0 0-1,0 0 1,0 1 0,0-1-1,0 0 1,0 0 0,0 1 0,0-1-1,1 0 1,-1 0 0,0 0-1,1 0 1,-1 1 0,1-1-1,0 0 1,-1 0 0,1 0-1,0 0 1,0 0 0,-1 0 0,1 0-1,0-1 1,0 1 0,0 0-1,0 0 1,0-1 0,0 1-1,0 0 1,0-1 0,1 1-1,-1-1 1,0 0 0,1 1-8,48 12 57,-47-13-46,115 17 116,-61-11-89,-1 3 1,1 2 0,48 17-39,-100-26 5,1 0-1,0 0 1,-1 1 0,0-1 0,0 1 0,0 1 0,0-1 0,0 1 0,-1-1-1,3 4-4,-6-6 13,0 0 0,0 1-1,0-1 1,-1 0 0,1 1-1,0-1 1,-1 1 0,1-1-1,-1 1 1,1 0 0,-1-1-1,0 1 1,1 0 0,-1-1-1,0 1 1,0-1 0,0 1-1,-1 0 1,1-1 0,0 1-1,0 0 1,-1-1 0,1 1-1,-1-1 1,0 1 0,1-1-1,-1 1 1,0-1 0,0 1-1,0-1 1,0 0 0,0 0-1,0 1 1,0-1 0,-1 0-1,1 0 1,-1 1-13,-13 11 172,-1-1 0,0 0 1,-1-1-1,0-1 0,0-1 0,-1 0 0,0-1 1,-10 2-173,-7 2 198,0-1 0,-1-2 1,-1-2-1,-4 0-198,7-6 125,24-4 8,21-5 7,16-2-1236,0 1 0,0 1 0,2 1 1096,-16 4-1183,44-10-2477</inkml:trace>
  <inkml:trace contextRef="#ctx0" brushRef="#br0" timeOffset="-155205.62">6095 15001 7778,'-6'-4'978,"-29"-19"4027,34 23-4817,0-1-1,0 0 0,0 1 1,0-1-1,0 1 0,0-1 1,0 1-1,-1-1 0,1 1 1,0 0-1,0-1 0,-1 1 1,1 0-1,0 0 0,0 0 1,-1 0-1,1 0 0,0 1 1,0-1-1,0 0 0,-1 0 1,1 1-1,0-1 0,0 1 1,0-1-1,0 1-187,0 2 241,0 0 1,1 1-1,-1-1 0,1 0 1,0 1-1,0-1 0,0 0 1,1 1-1,-1-1 1,1 0-1,0 0 0,0 1 1,0-1-1,0 0 0,0 0 1,1 0-1,1 2-241,-1 2 29,1 2 13,0-1 0,1 0 0,0 0 0,0 0 0,1 0 0,-1-1 0,3 2-42,-5-6 14,1-1-1,-1 1 1,1-1-1,0 0 1,0 0 0,0 0-1,0 0 1,0 0-1,0-1 1,0 1 0,0-1-1,1 0 1,-1 0-1,0 0 1,1 0-1,-1-1 1,1 1 0,-1-1-1,1 0 1,-1 0-1,1 0 1,0-1-14,7 0 30,0-1 0,0-1-1,0 0 1,-1 0 0,1-1 0,-1 0 0,0-1 0,0 0-1,0-1 1,2-2-30,-8 6 30,-1-1 0,0 1 0,1-1 0,-1 1 0,0-1-1,0 0 1,0 0 0,-1 0 0,1-1 0,-1 1 0,0-1 0,0 1 0,0-1 0,0 0-1,-1 0 1,1 0 0,-1 0 0,0 0 0,0 0 0,0 0 0,-1 0 0,0 0-1,0 0 1,0 0 0,0-1 0,0 1 0,-1 0 0,0-4-30,0 7 35,1 0 0,0 0 1,0 1-1,-1-1 0,1 0 0,0 0 0,-1 0 1,1 0-1,-1 0 0,1 1 0,-1-1 0,1 0 1,-1 0-1,0 1 0,1-1 0,-1 1 0,0-1 1,0 0-1,1 1 0,-1-1 0,0 1 0,0 0 1,0-1-1,1 1 0,-1 0 0,0-1 1,0 1-1,0 0 0,0 0 0,0 0 0,0 0 1,0 0-1,0 0 0,0 0 0,0 0-35,3 8 72,3 5-64,1 1 0,1-1 0,0 0 1,1-1-1,0 0 0,1 0 0,0 0 0,1-1 0,1-1 0,3 4-8,-7-8-67,0-1 0,0 1 0,1-1 1,0 0-1,0-1 0,0 0 0,0 0 0,1-1 0,-1 0 0,1 0 0,0-1 1,0 0-1,0-1 0,0 0 0,0 0 0,0-1 0,0 0 0,1-1 67,-9 1-5,0 0 0,0 0-1,-1 0 1,1 0 0,0-1 0,0 1-1,-1 0 1,1 0 0,0 0 0,0-1-1,-1 1 1,1-1 0,-1 1 0,1 0-1,0-1 1,-1 1 0,1-1 0,-1 1-1,1-1 1,-1 1 0,1-1 0,-1 0-1,1 1 1,-1-1 0,0 0 0,1 1-1,-1-1 1,0 0 0,1 1 0,-1-1-1,0 0 1,0 0 0,0 1 0,0-1-1,0 0 1,0 0 0,0 1-1,0-1 1,0 0 0,0 0 0,0 1-1,0-1 1,-1 0 0,1 0 0,0 1-1,0-1 1,-1 0 0,1 1 0,-1-1-1,1 0 1,0 1 0,-1-1 0,1 1 5,-32-46 108,20 30-116,10 12 9,-5-6 36,1 0 0,0 0 0,0-1 0,1 0 0,1 0 1,-3-9-38,7 18 5,-1-1 0,1 1 0,0 0 0,0 0 1,-1-1-1,1 1 0,1 0 0,-1 0 1,0-1-1,1 1 0,-1 0 0,1 0 1,-1 0-1,1-1 0,0 1 0,0 0 0,0 0 1,0 0-1,1 1 0,-1-1 0,0 0 1,1 0-1,-1 1 0,1-1 0,0 0 1,-1 1-1,1 0 0,0-1 0,0 1 0,0 0 1,0 0-1,0 0 0,0 0 0,0 1 1,1-1-1,-1 0 0,0 1 0,1-1-5,15-3-623,0 1-1,1 0 1,-1 2-1,1 0 0,5 1 624,-2 0-1625,-1-2 0,1 0 0,7-2 1625,9-5-5714</inkml:trace>
  <inkml:trace contextRef="#ctx0" brushRef="#br0" timeOffset="-154706.46">7091 14362 8490,'0'-1'199,"-1"0"1,1 1-1,0-1 0,-1 0 1,1 0-1,-1 1 0,1-1 1,-1 0-1,1 1 0,-1-1 1,1 1-1,-1-1 0,0 1 1,1-1-1,-1 1 1,0-1-1,1 1 0,-1-1 1,0 1-1,0 0 0,1-1 1,-1 1-1,0 0 0,0 0 1,0 0-1,0 0 0,1 0 1,-1 0-1,0 0 1,0 0-1,0 0-199,0 1 181,0 0 0,0 0 0,0 0 1,0 0-1,0 0 0,0 0 0,0 0 0,0 0 0,0 1 1,0-1-1,1 0 0,-1 1 0,1-1 0,-1 0 0,1 1 0,-1 0-181,-11 65 1946,11-62-1534,-20 209 3351,20-179-3445,1-1 0,1 0 0,2 0 0,2 0 0,3 7-318,-6-33 27,0 0 1,1-1-1,0 1 1,0-1-1,1 0 0,0 0 1,0 0-1,1 0 1,0-1-1,0 1 1,0-1-1,1-1 1,0 1-1,0-1 1,1 0-1,-1 0 1,1-1-1,0 0 0,0 0 1,0-1-1,1 0 1,0 0-1,-1 0 1,1-1-1,0-1 1,3 1-28,3 1 45,-1-2 0,1 0 0,0 0 1,0-1-1,0-1 0,0 0 0,0-1 0,-1-1 1,1 0-1,-1 0 0,0-2 0,0 0 0,0 0 1,11-7-46,-22 11 12,0 0 1,0 0 0,0-1 0,0 1-1,0 0 1,-1-1 0,1 0 0,0 0 0,-1 1-1,1-1 1,-1 0 0,1 0 0,-1 0-1,0 0 1,0-1 0,1 0-13,-2 1 8,0 1 0,0 0 1,1-1-1,-1 1 0,0-1 0,0 1 1,-1 0-1,1-1 0,0 1 0,0-1 1,-1 1-1,1 0 0,0-1 0,-1 1 1,0 0-1,1-1 0,-1 1 0,0 0 1,1 0-1,-2-1-8,0-1 5,-1 1 0,1 0-1,-1-1 1,0 1 0,1 1 0,-1-1 0,0 0 0,0 1-1,0-1 1,0 1 0,0 0 0,-1 0 0,1 0 0,0 0-1,-1 1 1,1-1 0,0 1 0,-1 0 0,1 0 0,0 0-1,-3 1-4,0 0-8,0 0 0,0 1 0,0-1 0,0 1 0,1 0-1,-1 1 1,1-1 0,0 1 0,-1 1 0,1-1 0,0 0-1,-2 4 9,5-6 0,1 1-1,-1 0 0,1-1 1,0 1-1,0 0 0,0-1 0,0 1 1,0 0-1,0 0 0,0 0 1,1 0-1,-1 0 0,1 0 1,-1 0-1,1 0 0,0 0 0,0 0 1,0 0-1,0 1 0,0-1 1,0 0-1,0 0 0,1 0 1,-1 0-1,1 0 0,0 0 0,-1 0 1,1 0-1,0-1 0,0 1 1,0 0-1,1 0 0,-1-1 1,0 1-1,1 0 0,-1-1 0,2 2 1,5 6 54,1 0-1,1 0 0,0-1 0,0 0 0,0 0 1,1-1-1,0-1 0,1 0 0,-1 0 0,1-1 0,11 3-53,12 1 220,1-1 0,0-2 0,17 0-220,30 6-3349,-26-2 326</inkml:trace>
  <inkml:trace contextRef="#ctx0" brushRef="#br0" timeOffset="-150456.86">13334 14667 7258,'-18'-20'1736,"1"4"576,8 9-2048,8 9 745,8 6-3330,9 3 1449</inkml:trace>
  <inkml:trace contextRef="#ctx0" brushRef="#br0" timeOffset="-148571.95">15050 14604 9642,'-21'-21'3033,"5"1"663,5 10-2855,3 5-49,2 6-432,10 6-184,9 2 112,7 3-160,-5 1 2721,12 4-6554,6-3 2929</inkml:trace>
  <inkml:trace contextRef="#ctx0" brushRef="#br2" timeOffset="-140002.67">8674 14864 6185,'-23'-12'3945,"1"0"-1,-17-12-3944,32 19 261,5 4-158,1 0 0,-1-1 0,0 1 1,0 0-1,0 0 0,0 1 0,0-1 0,0 0 0,0 0 0,0 1 1,0 0-1,0-1 0,0 1 0,0 0 0,0 0 0,0 0 0,-1 0-103,2 0 73,0 1-1,0-1 0,0 1 0,0-1 1,0 1-1,0 0 0,0-1 0,0 1 1,0 0-1,1 0 0,-1-1 0,0 1 1,0 0-1,1 0 0,-1 0 0,1 0 1,-1 0-1,1 0 0,-1 0 0,1 0 1,-1 0-1,1 1-72,-2 6 196,1 0 1,0 1-1,0-1 1,1 1-1,0-1 1,1 0-1,0 1-196,4 37 394,1 0 0,3-1 0,2 0 0,7 16-394,69 171 826,-12-37-339,-70-183-442,-2 0-1,1 0 1,-1 0-1,-1 0 1,0 0 0,-1 1-1,-1 7-44,0-16 20,0 0-1,-1 0 1,0 0-1,0 0 1,0 0-1,0 0 1,0 0-1,-1-1 1,0 1-1,0 0 1,0-1-1,0 1 1,-1-1-1,1 0 1,-1 1-1,0-1 1,0-1-1,0 1 1,0 0-1,0-1 1,-1 1-1,1-1 1,-1 0-1,-2 1-19,-17 7 47,0-2-1,0 0 0,-1-1 1,0-2-1,0 0 1,0-2-1,-1 0 0,0-2 1,1 0-1,-1-2 0,1-1 1,-1-1-1,1-1 1,-10-3-47,28 5-285,0 0-1,1 0 1,-1 0 0,1-1 0,-1 0 0,1 0 0,0 0 0,0 0 0,1-1-1,-1 0 1,1 0 0,0 0 0,0 0 0,0-1 0,0-1 285,-16-31-3484</inkml:trace>
  <inkml:trace contextRef="#ctx0" brushRef="#br2" timeOffset="-139659.95">8345 14842 9962,'-31'-27'2833,"2"-1"727,11-19-2615,10 25-689,6 15-96,12 7 320,6 5 24,19 7-4097,2-1 1737</inkml:trace>
  <inkml:trace contextRef="#ctx0" brushRef="#br2" timeOffset="-139103.11">8773 15010 6321,'-15'-8'5285,"-9"8"-2224,18 1-2502,-3-4 1202,16-5-770,16-5-185,-11 8-586,1 0-73,1 0-1,-1-1 0,0-1 0,0 0 0,-1-1 0,1 0 0,-2-1 1,6-5-147,-17 14 28,1 0 1,-1-1-1,1 1 0,-1 0 1,1-1-1,-1 1 1,1 0-1,-1-1 1,1 1-1,-1-1 1,0 1-1,1-1 1,-1 1-1,0-1 1,0 1-1,1-1 1,-1 0-1,0 1 0,0-1 1,0 1-1,0-1 1,0 0-1,0 1 1,0-1-1,0 1 1,0-1-1,0 0 1,0 1-1,0-1 1,0 1-1,0-1 0,0 0-28,-19 1 741,-29 17 25,36-10-599,0 0-1,0 1 1,1 1-1,0 0 1,0 1-1,1-1 1,0 2-1,1 0 1,-5 7-167,11-13 42,0 1 0,0-1 1,1 1-1,0-1 1,0 1-1,0 0 1,1 0-1,0 0 0,0 0 1,0 0-1,1 0 1,0 1-1,0-1 1,0 0-1,1 0 0,0 0 1,0 0-1,1 0 1,-1 0-1,1 0 0,1-1 1,-1 1-1,4 4-42,-4-5 26,1 0-1,0 0 1,0 0 0,0-1-1,0 1 1,1-1-1,0 0 1,0 0-1,0 0 1,0-1-1,1 1 1,0-1-1,-1 0 1,1-1-1,0 1 1,0-1 0,1 0-1,0 1-25,3-1 26,-1-1-1,1 1 1,0-1 0,0-1-1,-1 0 1,1 0-1,0-1 1,-1 0 0,1 0-1,0-1 1,1 0-26,10-4 40,-1-1-1,1-1 1,-2 0 0,1-1-1,-1-1 1,-1-1 0,0-1 0,0 0-1,10-11-39,-24 20 14,0-1-1,0 0 1,-1 1-1,0-1 1,0 0-1,0 0 1,0 0-1,0-1 1,-1 1-1,0 0 1,0-1-1,0 1 1,0-2-14,-1 5 8,1-1 0,-1 1-1,0-1 1,0 0 0,0 1 0,0-1 0,0 1 0,0-1-1,0 1 1,0-1 0,0 0 0,-1 1 0,1-1 0,-1 1-1,1-1 1,-1 1 0,0-1 0,1 1 0,-1 0 0,0-1-1,0 1 1,0 0 0,0 0 0,0-1 0,0 1 0,-1 0-1,1 0 1,0 0 0,0 1 0,-1-1 0,1 0-1,-1 0 1,1 1 0,-1-1 0,1 1 0,-1-1 0,1 1-8,-1 0 7,1 0 1,0 0 0,-1 0 0,1 0-1,-1 0 1,1 0 0,0 1 0,0-1-1,-1 1 1,1-1 0,0 1 0,-1-1-1,1 1 1,0 0 0,0-1-1,0 1 1,0 0 0,0 0 0,0 0-1,0 0 1,0 0 0,0 0 0,0 0-1,1 0 1,-1 0 0,0 1 0,1-1-1,-1 0 1,1 0 0,-1 1 0,1-1-1,0 0 1,-1 1 0,1-1 0,0 0-1,0 1 1,0-1 0,0 1-1,0 0-7,0 2 9,0 0 0,0 0 0,0 0 0,0 0 0,0 0 0,1 0 0,0 0 0,0 0 0,0 0 0,0 0 0,1-1 0,0 1 0,1 2-9,0-3 12,0 1-1,1-1 1,0 0-1,0 0 1,0-1-1,0 1 0,0-1 1,0 0-1,1 0 1,-1 0-1,1-1 1,-1 1-1,1-1 0,0 0 1,-1 0-1,1-1 1,0 0-1,0 0 1,0 0-1,-1 0 0,1-1 1,0 1-1,0-1 1,1-1-12,13-2 33,0-1 1,-1-1-1,1 0 0,-2-2 1,8-3-34,-3 0 23,-1 1 17,0 0 1,-1-1-1,0-1 0,-1-1 0,14-13-40,-25 18 104,-8 8-97,0 0 1,0 0-1,0 0 0,0 0 0,0 1 0,1-1 0,-1 0 1,0 0-1,0 0 0,0 0 0,0 0 0,0 0 1,0 0-1,0 0 0,0 0 0,0 0 0,0 0 1,1 0-1,-1 0 0,0 0 0,0 0 0,0 0 1,0 0-1,0 0 0,0 0 0,0 0 0,0 0 0,1 0 1,-1 0-1,0 0 0,0 0 0,0 0 0,0 0 1,0 0-1,0 0 0,0 0 0,0 0 0,0 0 1,0 0-1,1 0 0,-1 0 0,0 0 0,0-1 0,0 1-7,8 38 80,-6-31-72,1 0 1,0 0-1,1 0 0,-1 0 1,1 0-1,1-1 1,-1 0-1,1 0 0,0 0 1,1 0-1,-1-1 0,1 0 1,0 0-1,1 0 1,-1-1-1,1 0 0,0 0 1,0-1-1,0 0 0,0 0 1,0-1-1,5 2-8,45 5 1059,31 1-1059,-21-3-1108,-3 3-3629,-9 2 417</inkml:trace>
  <inkml:trace contextRef="#ctx0" brushRef="#br2" timeOffset="-138346.72">10802 14978 10482,'1'-4'462,"0"0"0,0 0 0,-1-1 0,1 1 0,-1 0 0,0-1 0,-1 1 0,1 0 0,-1-1 0,0 1 0,0 0 0,0-1 0,0 1 0,-1 0 0,1 0 0,-1 0 0,0 1 0,-2-3-462,1 2 275,-1 0-1,1 0 1,-1 1 0,0-1-1,0 1 1,0 0 0,-1 0-1,1 1 1,-1-1 0,1 1 0,-1 0-1,0 0 1,0 0 0,0 1-1,-3-1-274,-3 1 153,0 0 0,0 0 0,1 1 0,-1 1 0,0 0 0,0 0 0,1 1 1,-1 1-1,1-1 0,0 2 0,-1-1 0,2 2 0,-1-1 0,-3 3-153,5-3 27,0 0 1,0 0-1,1 1 1,0 0-1,0 0 1,0 1-1,1 0 1,0 0-1,0 1 1,0-1-1,1 1 1,0 0-1,0 1 1,1-1-1,0 1 1,0 0-1,-2 8-27,5-13 7,0 0-1,1 0 1,-1 0-1,1 0 1,-1 0-1,1 1 0,0-1 1,0 0-1,1 0 1,-1 1-1,1-1 1,-1 0-1,1 0 1,0 0-1,0 0 1,0 0-1,1 0 1,-1 0-1,1 0 1,-1 0-1,1-1 1,0 1-1,0-1 1,1 1-1,-1-1 1,0 0-1,1 0 1,-1 0-1,1 0 1,0 0-1,-1 0 1,1-1-1,0 0 0,0 1 1,0-1-1,2 0-6,2 1 17,0 0 0,0-1 0,1 0 0,-1 0 0,1-1 0,-1 0 0,0 0 0,1 0 0,-1-1-1,0-1 1,0 1 0,1-1 0,-1 0 0,0-1 0,5-2-17,-1-1 25,1-1 1,-1 0 0,-1 0-1,1-1 1,-1-1-1,-1 0 1,1 0-1,-2-1 1,1 0-1,-1-1 1,-1 1-1,0-2 1,0 1-1,-1-1 1,-1 0 0,0 0-1,0 0 1,-1-1-1,-1-2-25,7-32 54,-2-1-1,-2-1 1,-3 1 0,-1-31-54,2-37 20,-1 84-5,-3 27 0,-1 21 2,-4 37 58,1-5 170,1 0-1,2 0 1,6 46-245,-4-81 45,1-1 0,0 1 1,1 0-1,1-1 0,0 1 0,1-1 0,0 0 1,0-1-1,2 1 0,-1-1 0,1 0 0,1 0 0,0-1 1,1 0-1,0-1 0,9 9-45,-9-13 25,-1 0 0,1 0 0,0 0 0,0-1 0,1 0 0,-1-1 0,1 0 0,0-1 0,0 0 0,-1 0 0,1-1 0,1 0 0,-1-1 0,8-1-25,-7 1 29,0-1 1,0 0-1,0-1 0,0 0 0,0-1 0,0 0 0,-1-1 1,0 0-1,1-1 0,-1 0 0,-1 0 0,1-1 1,3-3-30,-11 8 7,-1 0 1,1 0-1,-1 0 1,1-1-1,-1 1 1,0 0 0,1 0-1,-1-1 1,0 1-1,0-1 1,0 1 0,0-1-1,0 1 1,0-1-1,0 0 1,-1 1-1,1-1 1,-1 0 0,1 0-1,-1 1 1,0-1-1,1 0 1,-1 0 0,0 0-1,0 0 1,0 1-1,-1-1 1,1 0 0,0 0-1,-1 0 1,1 1-1,-1-1 1,1 0-1,-1 0 1,0 1 0,0-1-8,-1 0 3,0 0 0,0 0 1,0 0-1,0 0 1,0 1-1,-1-1 1,1 1-1,-1-1 1,1 1-1,-1 0 0,1 0 1,-1 0-1,0 1 1,1-1-1,-1 0 1,0 1-1,0 0 0,1 0 1,-1 0-1,0 0 1,0 0-1,1 0 1,-2 1-4,-2 0-7,0 1 0,1-1 1,-1 1-1,0 0 0,1 1 1,-1 0-1,1 0 0,0 0 1,0 0-1,0 1 1,0 0-1,0 0 0,1 0 1,0 0-1,0 1 0,0-1 1,0 1-1,0 2 7,2-4-2,0 1 0,0-1 1,1 0-1,-1 1 0,1-1 0,0 1 0,0-1 1,0 1-1,0 0 0,1-1 0,-1 1 1,1 0-1,0-1 0,0 1 0,1 0 0,-1-1 1,1 1-1,-1 0 0,1-1 0,0 1 0,1-1 1,-1 1-1,1-1 0,-1 1 0,1-1 0,0 0 1,0 0-1,0 0 0,1 0 0,0 0 2,4 4 17,1 0-1,0-1 0,1 1 0,-1-2 1,1 0-1,0 0 0,1 0 1,-1-1-1,1 0 0,0-1 1,0 0-1,1-1-16,29 7 301,1-2-1,19-1-300,-3 1-290,16 4-4058,7 0 572</inkml:trace>
  <inkml:trace contextRef="#ctx0" brushRef="#br2" timeOffset="-137716.87">12371 14856 13251,'-63'10'2831,"62"-10"-2702,0 1 0,1-1 0,-1 0 1,0 1-1,0 0 0,0-1 0,0 1 0,0-1 0,1 1 0,-1 0 0,0-1 1,1 1-1,-1 0 0,0 0 0,1 0 0,-1-1 0,1 1 0,-1 0 0,1 0 1,0 0-1,-1 0 0,1 0 0,0 0 0,0 0 0,-1 0 0,1 0 0,0 0 1,0 0-1,0 0 0,0 0 0,0 0 0,1 0 0,-1 0 0,0 0-129,11 38 176,-7-29 411,0 5-261,1-1-1,1 0 0,0 0 0,1-1 1,1 0-1,0 0 0,0-1 1,1 1-1,1-2 0,0 0 1,1 0-1,0 0 0,0-2 0,3 2-324,-11-9 73,0 0 0,1-1 0,-1 1 0,0-1 0,1 0 0,-1 0 0,1 0 0,0 0 0,-1 0 0,1-1 0,-1 0 0,1 0 0,0 0 0,-1 0 0,1 0 0,0-1 0,-1 0 0,1 0 0,-1 0 0,1 0 0,-1 0 0,1-1 0,-1 1 0,0-1 1,0 0-1,0 0 0,0 0 0,0 0 0,0-1 0,0 1 0,1-3-74,10-10 271,0-1 1,-1-1-1,-1 0 1,0 0-1,1-6-271,5-6 127,6-11 43,-18 29-141,0 0-1,1 0 0,0 0 1,0 0-1,1 1 1,1 1-1,0-1 0,8-6-28,-16 16-10,1-1 0,0 0 1,-1 1-1,1-1 0,0 1 0,-1 0 0,1-1 0,0 1 0,-1 0 0,1 0 0,0 0 0,0 0 0,-1 1 0,1-1 0,0 0 0,-1 1 0,1-1 0,0 1 0,-1-1 0,1 1 0,-1 0 0,1 0 0,-1 0 0,1 0 0,-1 0 10,45 35-1473,-15-11 219,-18-17 248,1-1 0,-1-1 0,1 0 1,1-1-1,6 2 1006,39 4-3413</inkml:trace>
  <inkml:trace contextRef="#ctx0" brushRef="#br2" timeOffset="-137332.18">13341 14933 4377,'1'-1'324,"-1"1"-1,0-1 1,1 0 0,-1 0 0,0 0-1,0 1 1,1-1 0,-1 0-1,0 0 1,0 0 0,0 0 0,0 1-1,0-1 1,0 0 0,0 0-1,-1 0 1,1 0 0,0 1 0,0-1-1,-1 0 1,1 0 0,0 1-1,-1-1 1,1 0 0,-1 0 0,1 1-324,-22-13 4373,-34 4-904,53 9-3161,-14-1 9,0 1-1,0 1 0,1 0 0,-1 1 0,0 1 0,1 1 0,0 0 0,0 1 0,0 1 0,0 1 0,1 0 0,0 0 0,1 2 0,0 0 0,0 1 1,0 0-1,2 1 0,-2 1-316,11-9 26,1 0 0,0 0 0,0 0 0,0 0 0,0 0 0,0 0 0,1 0 0,-1 1 0,1-1 0,0 2-26,0-4 9,1 1-1,0-1 1,0 0 0,0 0-1,0 1 1,0-1-1,0 0 1,0 1 0,0-1-1,0 0 1,1 0 0,-1 1-1,0-1 1,1 0 0,-1 0-1,1 0 1,0 0-1,-1 1 1,1-1 0,0 0-9,1 1 8,1-1 1,-1 1 0,1-1 0,-1 1 0,1-1 0,0 0-1,-1 0 1,1 0 0,0 0 0,0-1 0,0 1 0,0-1-1,0 1 1,0-1 0,0 0 0,-1 0 0,1-1 0,0 1-1,0-1 1,0 1 0,0-1 0,0 0 0,1 0-9,30-10 59,-1-1-1,0-2 1,-1-1 0,0-1-1,-2-2 1,9-7-59,-31 19 63,-10 8-21,0-1-43,1 0 1,0 0 0,0 0-1,0 0 1,0 0 0,0 1-1,1-1 1,-1 0 0,0 1-1,1-1 1,-1 0 0,0 1-1,1-1 1,-1 2 0,1 3 1,-1 0 1,1-1-1,1 1 0,-1 0 1,1 0-1,0-1 0,0 1 1,1 0-1,-1-1 0,1 1 1,0-1-1,1 0 0,0 0 0,-1 0 1,2 0-1,-1 0 0,0-1 1,1 1-1,0-1 0,0 0 1,0 0-1,1 0 0,-1-1 1,1 1-1,0-1 0,0 0 1,0-1-1,0 1 0,0-1 1,1 0-1,-1 0 0,3 0-1,-3-1-430,0 0 0,1-1 0,-1 0 0,0 0-1,0 0 1,1 0 0,-1-1 0,0 0-1,0 0 1,0 0 0,0-1 0,0 0 0,0 0-1,0 0 1,3-2 430,18-14-4755</inkml:trace>
  <inkml:trace contextRef="#ctx0" brushRef="#br2" timeOffset="-137004.34">13527 14196 10250,'-1'-2'449,"0"-1"-1,0 0 0,0 1 1,0-1-1,-1 1 1,1 0-1,-1-1 1,0 1-1,0 0 1,1 0-1,-1 0 0,0 0 1,-1 1-1,1-1 1,0 0-1,-1 1 1,1-1-449,1 2 109,1 0 1,-1 0-1,0-1 1,0 1 0,1 0-1,-1 0 1,0 0-1,0 0 1,1 0 0,-1 0-1,0 0 1,0 0-1,1 0 1,-1 1 0,0-1-1,1 0 1,-1 0-1,0 1 1,0-1 0,1 0-1,-1 1 1,1-1-1,-1 0 1,0 1-110,-1 1 86,1 0 1,0-1-1,-1 1 1,1 0-1,0 0 0,0 0 1,0 0-1,0 0 1,1 0-1,-1 0 0,0 0 1,1 0-1,-1 1-86,-1 14 425,0 0-1,0 0 0,2 0 0,0 0 0,1 0 1,1 0-1,1 6-424,30 124 2213,-9-51-1086,-12-17-96,-1 14-1031,-9-52 129,3-1 0,1 1-1,2-1 1,2 0 0,1 0-1,2-1 1,5 4-129,-17-39-327,25 38 1235,-7-29-1937,-18-12 694,0-1 0,1 0 0,-1 0 1,0 1-1,0-1 0,1 0 0,-1 0 0,0 0 1,1 0-1,-1-1 0,0 1 0,0 0 0,1 0 0,-1-1 1,0 1-1,0-1 0,1 0 335,13-9-4069</inkml:trace>
  <inkml:trace contextRef="#ctx0" brushRef="#br2" timeOffset="-136677.11">13734 15035 5961,'22'-107'3638,"-21"105"-3337,-1-1 0,1 1 0,-1 0 0,0 0 0,0-1 0,0 1-1,0 0 1,-1-1 0,1 1 0,0 0 0,-1 0 0,0 0 0,1-1-1,-1 1 1,0 0 0,0 0 0,0 0 0,-1 0 0,0-1-301,1 3 105,1-1 0,-1 1 0,1 0 0,-1 0 0,1 0 0,-1 0 0,1 0 0,-1 0 0,1-1 0,-1 1 0,1 0 0,-1 1 0,1-1 0,-1 0 0,1 0 0,-1 0 0,1 0 0,-1 0 0,1 0 0,-1 1 0,1-1 0,-1 0 0,1 0 0,-1 1 0,1-1 0,-1 0 0,1 1 0,0-1 0,-1 0 0,1 1 0,-1-1 0,1 1 0,0-1 0,0 1 0,-1-1 0,1 0 0,0 1 0,0-1 0,-1 1 0,1-1 0,0 1 0,0 0 0,0-1 0,0 1 0,0-1 0,0 1 0,0-1 0,0 1 0,0-1 0,0 1 0,0 0-105,-2 10 330,1 1 0,0 0-1,0 0 1,2-1 0,-1 1-1,1 0 1,1 0 0,0-1 0,1 1-1,0-1 1,1 0 0,4 10-330,-7-18 7,1 1-1,0-1 1,0 0 0,0 1 0,1-1 0,-1 0-1,1 0 1,0-1 0,0 1 0,0 0 0,0-1-1,0 0 1,0 0 0,1 0 0,-1 0 0,1 0 0,0-1-7,0 0-234,0 0 1,0 0 0,1-1 0,-1 0 0,1 0 0,-1 0 0,0 0 0,1-1 0,-1 0 0,0 1 0,1-2 0,-1 1 0,0 0 0,0-1 0,0 0 0,0 0-1,0 0 1,1-2 233,23-15-3672</inkml:trace>
  <inkml:trace contextRef="#ctx0" brushRef="#br2" timeOffset="-136676.11">13884 14668 8170,'-30'-11'2056,"1"4"593,13 9-2313,6 10-16,10 6 80,16 8-3065,12-5 1353</inkml:trace>
  <inkml:trace contextRef="#ctx0" brushRef="#br2" timeOffset="-136268.68">14451 14944 8770,'-73'12'9316,"40"-8"-7605,0 2 1,0 2 0,-12 4-1712,36-9 72,0 0-1,1 1 0,-1 0 1,1 0-1,0 1 1,0 0-1,1 1 1,-1-1-1,1 1 0,0 1 1,1-1-1,0 1 1,0 1-1,-1 2-71,5-8 8,1 0 0,-1 0 0,1 0-1,0 0 1,0 1 0,0-1 0,0 0 0,0 1-1,1-1 1,-1 1 0,1-1 0,0 1 0,0 0-8,0-2 4,0 0-1,0 0 1,0 0 0,0-1 0,0 1 0,1 0 0,-1 0 0,0 0 0,1 0 0,-1 0-1,1 0 1,-1-1 0,1 1 0,0 0 0,-1 0 0,1-1 0,-1 1 0,1 0-1,0-1 1,0 1 0,-1-1 0,1 1 0,0-1-4,2 2 8,0-1 0,0-1 1,0 1-1,1 0 0,-1-1 0,0 0 1,0 1-1,0-1 0,1 0 0,-1-1 1,0 1-1,0-1 0,0 1 0,0-1 0,0 0 1,0 0-1,3-2-8,5-2 22,-1 0 0,0-1 0,0-1 0,0 0 1,-1 0-1,0-1 0,-1 0 0,0 0 0,0-1 0,0 0 0,-1-1 1,-1 0-1,0 0 0,0 0 0,-1 0 0,0-1 0,0 0 0,1-8-22,7-25 52,-2-1 0,-1 0 0,-3-1 0,-1-1-52,-5 36 6,6-38 52,-2-1 0,-2 0 0,-3 1 0,-1-1-1,-3-5-57,-1 209 355,6-129-503,-2 29 407,3 0 1,2 0-1,3-1 1,11 47-260,-15-87-145,1-1 0,0 1 0,1-1 0,0 0 1,0 0-1,2 0 0,-1-1 0,2 0 0,-1 0 0,1-1 0,1 0 0,0 0 0,0-1 1,1 0-1,0-1 0,1 0 0,0-1 0,0 0 0,1 0 0,-1-1 0,1-1 0,4 1 145,27 6-3410</inkml:trace>
  <inkml:trace contextRef="#ctx0" brushRef="#br2" timeOffset="-135917.93">14982 14954 4321,'-4'-3'1084,"0"-1"0,-1 1 0,1-1 0,-1 1 0,0 1 0,0-1 0,0 1 0,0 0 0,-4-2-1084,-3 1 1183,1 0 1,0 1-1,-1 1 1,-7-1-1184,-13 1 1979,-1 2 0,-28 5-1979,40-5 375,0 2 0,0 0 0,1 2 0,0 0 0,-1 1 0,-7 4-375,27-10 4,0 1 0,1-1 0,-1 0 1,0 0-1,0 0 0,1 1 0,-1-1 0,0 0 1,0 1-1,1-1 0,-1 1 0,0-1 0,1 1 1,-1-1-1,0 1 0,1-1 0,-1 1 0,1-1 1,-1 1-1,1 0 0,-1-1 0,1 1 0,0 0 1,-1 0-1,1-1 0,0 1 0,-1 0 0,1 0 1,0 0-1,0-1 0,0 1 0,0 0 1,0 0-1,0 0 0,0-1 0,0 1 0,0 0 1,0 0-1,0 0 0,1-1 0,-1 1 0,0 0 1,0 0-1,1-1 0,-1 1 0,1 0 0,-1 0 1,0-1-1,1 1 0,-1 0 0,1-1 0,0 1 1,-1-1-1,1 1 0,-1-1 0,1 1 0,0-1-4,3 3 10,0 0-1,1 0 1,-1 0-1,1-1 0,-1 0 1,1 0-1,0 0 0,3 0-9,5 0 20,0-1 0,0 0-1,0-1 1,0 0-1,0-1 1,9-2-20,36-1 112,-63 11-102,1 0 1,1 1-1,0-1 1,0 1-1,0 0 1,1 0-1,-1 8-10,3-13 33,1 0 1,0 0-1,0 0 0,0 0 0,0 0 1,1 0-1,-1 0 0,1 0 0,0 0 1,0-1-1,0 1 0,0-1 0,0 1 1,0-1-1,1 0 0,-1 0 0,1 0 1,0 0-1,-1 0 0,1-1 0,0 1 1,0-1-1,0 0 0,0 0 0,0 0 1,1 0-1,-1 0 0,0-1 0,0 1 1,1-1-1,-1 0-33,9 2-42,0-1 1,-1-1 0,1 0 0,10-1 41,15-5-3246,-11-3 122</inkml:trace>
  <inkml:trace contextRef="#ctx0" brushRef="#br2" timeOffset="-135504.84">15033 14122 5729,'-15'-45'5998,"4"16"837,18 58-3444,9 53-1857,-4 1 0,-4 0 0,-3 0-1,-5 46-1533,-1-44 392,4 0-1,4-1 1,3 1-1,11 32-391,-19-110 23,19 61 120,-20-64-113,1-1-1,-1 1 1,1-1-1,0 0 1,0 0-1,0 0 1,0 0-1,0 0 0,1 0 1,-1 0-1,1-1 1,0 1-1,0-1 1,0 0-1,0 0 1,0 0-1,2 1-29,-5-3-8,1 0-1,-1 0 0,1 0 1,0 1-1,-1-1 0,1 0 1,-1 0-1,1 0 0,0 0 1,-1 0-1,1 0 0,-1 0 1,1 0-1,0 0 1,-1-1-1,1 1 0,-1 0 1,1 0-1,-1 0 0,1-1 1,-1 1-1,1 0 0,0-1 1,-1 1-1,0 0 1,1-1-1,-1 1 0,1-1 1,-1 1-1,1 0 0,-1-1 1,0 1-1,1-1 0,-1 1 1,0-1 8,5-15-4536,-1-7 458</inkml:trace>
  <inkml:trace contextRef="#ctx0" brushRef="#br2" timeOffset="-135139.19">14988 14699 11002,'6'-3'3297,"-28"-8"1072,28 0-2705,10 8-431,3 0 143,4 2-576,14-1-184,-2 1-336,14-1-64,2-2-104,4 3 544,-8-1 913,-2 4-6562,-15-2 3072</inkml:trace>
  <inkml:trace contextRef="#ctx0" brushRef="#br2" timeOffset="-134807.09">15517 14837 9650,'22'73'3026,"-21"-72"-2785,-1 1 0,0-1 0,0 1-1,0-1 1,0 0 0,0 1 0,0-1 0,0 1 0,0-1-1,0 1 1,-1-1 0,1 1 0,-1-1 0,1 1 0,-1-1-1,0 0 1,1 1 0,-1-1 0,0 0 0,0 0 0,0 0 0,0 1-1,0-1 1,0 0 0,0 0 0,0 0 0,0 0 0,-1-1-1,1 1-240,-11 12 1466,9-7-1175,-1 1-1,2 0 1,-1 0 0,1 1 0,0-1 0,0 0 0,1 1-1,0-1 1,0 1 0,1 0 0,0-1 0,0 1-1,1-1 1,1 7-291,-1-11 14,-1 0-1,1 0 0,0-1 0,0 1 1,0 0-1,1-1 0,-1 1 1,0-1-1,1 0 0,0 1 1,-1-1-1,1 0 0,0 0 1,0 0-1,0 0 0,1 0 0,-1-1 1,0 1-1,1-1 0,-1 1 1,1-1-1,-1 0 0,1 0 1,0 0-1,-1 0 0,1-1 1,0 1-1,0-1 0,0 1 0,-1-1 1,1 0-1,0 0 0,0 0 1,0-1-1,0 1 0,-1-1 1,1 1-1,0-1 0,0 0 0,1-1-12,5 0-1414,19-6-6871,-16-1 1565</inkml:trace>
  <inkml:trace contextRef="#ctx0" brushRef="#br2" timeOffset="-134473.52">15597 14586 9722,'-5'-19'2025,"-7"1"919,11 14-2896,8 7 96,7 5 3457,13 5-6562,-7 0 3505</inkml:trace>
  <inkml:trace contextRef="#ctx0" brushRef="#br2" timeOffset="-134123.42">15929 14825 7642,'-61'33'8009,"38"-21"-5390,-1 1 1,-18 14-2620,36-24 253,1 1 0,1 0 1,-1 0-1,0 1 1,1 0-1,0 0 0,0 0 1,0 0-1,1 0 1,0 1-1,0-1 0,0 1 1,0 0-1,1 0-253,2-5 37,-1 1 0,1-1-1,-1 0 1,1 1-1,0-1 1,0 0 0,0 1-1,0-1 1,0 0 0,0 1-1,0-1 1,0 0 0,0 1-1,0-1 1,1 0-1,-1 1 1,1-1 0,-1 0-1,1 1 1,-1-1 0,1 0-1,0 0 1,-1 0 0,1 0-1,1 1-36,0-1 36,0 1-1,-1-1 1,1 0 0,1 0-1,-1 0 1,0 0-1,0 0 1,0-1-1,0 1 1,1-1 0,-1 1-1,0-1 1,0 0-1,2 0-35,7 0 67,0-1 0,0 0-1,0 0 1,0-2-1,9-1-66,181-71 292,-179 171-237,-22-95-42,2 1-1,-1-1 1,0 1 0,0-1-1,0 1 1,1-1 0,-1 1-1,0-1 1,1 0 0,-1 0-1,1 0 1,0 0 0,-1 0-1,1 0 1,0 0 0,0-1-1,-1 1 1,1 0 0,0-1-1,1 1-12,41 3 268,-31-4-160,10 2 55,-8-1-93,-1-1 0,0 2 0,0 0 0,0 1-1,0 0 1,-1 1 0,1 1 0,-1 0 0,0 1 0,1 1-70,-13-7 24,0 1 1,0 0-1,0-1 1,0 1-1,0 0 0,0 0 1,0 0-1,-1 0 1,1 0-1,0 0 1,-1 0-1,1 0 0,-1 0 1,1 0-1,-1 1 1,1-1-1,-1 0 0,0 0 1,1 1-25,-1 0-307,0 0 0,0-1 1,-1 1-1,1 0 0,0 0 1,-1 0-1,1-1 0,-1 1 0,1 0 1,-1 0-1,0-1 0,0 1 1,0 0 306,-18 24-3118</inkml:trace>
  <inkml:trace contextRef="#ctx0" brushRef="#br0" timeOffset="-129189.43">2182 16245 600,'-13'11'7917,"-12"-1"-6123,-1-1-715,-58 27 1474,-95 42 2384,150-63-4195,1 0 0,0 2-1,2 1 1,-22 19-742,45-35 45,1 0-1,-1 0 1,1 1-1,0-1 1,0 0-1,0 1 1,0-1-1,0 1 1,0 0-1,1-1 1,0 1-1,-1 0 1,1 0-1,0 0 1,0 0-1,0 0 1,1 0-1,-1 0 1,1 1-1,0-1 1,0 0-1,0 3-44,1-2 23,0 0-1,1 0 0,0 0 0,-1 0 1,2 0-1,-1 0 0,0 0 1,1-1-1,-1 1 0,1-1 1,0 0-1,0 0 0,1 0 1,-1 0-1,3 2-22,12 8 54,1 0 1,0-1-1,1-1 0,0-1 1,0 0-1,1-2 0,0 0 0,1-2 1,0 0-1,0-2 0,0 0 1,4-1-55,7 0-658,0-2 0,0-1 0,15-3 658,-4-1-4016,-1-3 0,15-5 4016,12-7-5885</inkml:trace>
  <inkml:trace contextRef="#ctx0" brushRef="#br0" timeOffset="-128837.81">2671 16340 9426,'-14'-1'1355,"0"1"1,-1 1-1,1 0 1,0 1-1,-2 0-1355,1 1 669,0 1-1,0 1 0,0 0 1,1 1-1,-1 0-668,7-2 158,0-1 0,1 2 0,-1-1 1,1 1-1,0 0 0,1 0 0,-1 1 0,1 0 0,0 0 0,1 0 0,-1 1 0,1 0 0,0 0 0,1 0 0,0 0 1,0 1-1,1 0 0,-1 0 0,0 7-158,3-10 34,0 1 1,0-1-1,1 0 0,0 1 1,0-1-1,0 0 0,1 1 1,0-1-1,0 0 1,0 1-1,1-1 0,-1 0 1,1 0-1,1 0 1,-1-1-1,1 1 0,-1 0 1,1-1-1,1 1 0,-1-1 1,0 0-1,1 0 1,0-1-1,0 1 0,0-1 1,1 0-1,-1 0 0,1 0 1,0 0-1,-1-1 1,1 0-1,0 0 0,0 0 1,1-1-1,-1 0 0,0 0 1,0 0-1,1 0 1,-1-1-1,0 0 0,1 0 1,-1 0-1,0-1 1,1 0-1,-1 0 0,0 0 1,0-1-1,0 1 0,0-1 1,0-1-1,0 1 1,0-1-1,-1 1 0,1-1 1,-1-1-1,0 1 0,0-1 1,0 1-1,3-4-34,-4 3 24,0 0 0,0 0-1,-1 0 1,1 0 0,-1 0 0,0 0-1,0-1 1,0 1 0,0-1 0,-1 0-1,0 1 1,0-1 0,0 0 0,-1 0-1,1-3-23,-1 5 12,-1 0-1,1 0 1,-1 0-1,0 0 1,0 0 0,0 0-1,0 0 1,0 0-1,0 1 1,-1-1-1,1 0 1,-1 1-1,0-1 1,0 1-1,0 0 1,0 0 0,0 0-1,-1 0 1,1 0-1,-1 0 1,1 0-1,-1 1 1,1-1-1,-1 1 1,0 0-1,0 0-11,-7-3 11,1 0 0,-1 1-1,-1 1 1,1 0-1,0 0 1,0 1-1,-1 0 1,1 1 0,0 0-1,-1 1 1,1 0-1,0 0 1,-1 1 0,1 1-1,-8 3-10,4 5 105,21-2-755,28 2-3137,-33-11 3290,35 8-3222</inkml:trace>
  <inkml:trace contextRef="#ctx0" brushRef="#br0" timeOffset="-128121.39">2824 16381 7602,'-17'-12'5804,"17"12"-5470,0 0 1,0 0 0,0 0-1,0 0 1,0 0-1,0 0 1,0 0-1,0 0 1,0 0-1,0 0 1,0 0-1,0 0 1,-1 0 0,1 0-1,0 0 1,0 0-1,0 0 1,0 0-1,0 0-334,7 13 2935,3 11-3718,-7-18 911,-1 1 0,0-1 0,-1 1 0,0 0 0,0-1 0,0 1 0,0 0 0,-1 0 0,0 0 0,-1-1 0,0 1 0,0 0 0,0 0 0,-1-1 0,0 1 0,0-1 0,0 0 1,-1 1-1,0-1 0,-2 1-128,-13 37 1021,17-37-218,10-29-424,-3 9-352,0 0 0,1 0-1,1 1 1,0 0 0,1 1 0,0-1 0,7-5-27,18-23 73,-32 36-69,1 0 0,-1 1 1,1-1-1,0 1 0,1 0 0,-1 0 0,0 0 1,1 0-1,0 1 0,-1 0 0,1-1 0,0 1 0,0 0 1,0 1-1,1-1 0,-1 1 0,0 0 0,1 0 0,-1 0 1,0 1-1,1-1 0,-1 1 0,1 0 0,-1 1 1,1-1-1,-1 1 0,0-1 0,1 1 0,-1 1 0,1-1-4,1 2 9,0 0 0,0 1 0,0-1-1,0 1 1,-1 1 0,1-1-1,-1 1 1,0 0 0,-1 0-1,1 0 1,-1 0 0,0 1 0,0 0-1,-1 0 1,0 0 0,0 0-1,0 1 1,-1-1 0,1 1-9,2 16 42,-5-18-29,1 1 0,0-1 1,0 0-1,1 1 1,-1-1-1,1 0 0,0 0 1,1 0-1,-1 0 1,1-1-1,0 1 0,0-1 1,3 4-14,18-54 327,-20 39-324,49-68 28,-48 69-31,0-1 0,1 1 0,0 0 0,0 0 0,1 1-1,-1 0 1,1 0 0,0 1 0,1-1 0,2 0 0,-8 4-2,0 1 1,0-1-1,0 1 1,0 0-1,0-1 1,0 1-1,0 0 0,0 0 1,0 0-1,0 0 1,0 1-1,0-1 1,0 0-1,0 1 1,-1 0-1,1-1 0,0 1 1,0 0-1,0 0 1,-1 0-1,1 0 1,0 0-1,-1 0 1,1 1-1,-1-1 0,1 1 1,-1-1-1,0 1 1,1-1-1,-1 1 1,0 0-1,0 0 2,6 10 4,-1-1 0,-1 1-1,0 1 1,0-1 0,-1 1-4,12 29 34,-11-35-91,-1 0 1,1 0 0,1 0-1,0-1 1,0 0 0,0 0-1,0 0 1,6 3 56,34 17-7684,-16-14 1597</inkml:trace>
  <inkml:trace contextRef="#ctx0" brushRef="#br0" timeOffset="-126610.83">3649 16359 7202,'-13'-16'3926,"3"18"1961,3 14-405,6-1-5158,1-12-291,14 229 2340,-13-229-2092,3-7-51,8-19 49,0-1-261,-2 5 1,48-77 86,-51 85-86,0 1 0,1-1 0,1 2 0,-1-1 0,2 1 0,-1 1 0,10-7-19,-18 14 3,0 1-1,0-1 1,0 1-1,0-1 0,0 1 1,0-1-1,0 1 1,0 0-1,0-1 1,1 1-1,-1 0 0,0 0 1,0 0-1,0 0 1,1 0-1,-1 0 1,0 0-1,0 0 1,0 0-1,1 1 0,-1-1 1,0 1-1,0-1 1,0 0-1,0 1 1,1 0-3,0 1 5,1 0 0,-1 0 0,0 0 1,1 1-1,-1-1 0,0 1 0,0-1 1,-1 1-1,1 0 0,0 1-5,4 10 23,0-1 0,-1 1-1,-1 0 1,0 2-23,-3-15 1,-1 0 3,0 1 1,0 0-1,1-1 0,-1 1 0,1 0 0,-1-1 0,1 1 0,0 0 1,-1-1-1,1 1 0,0-1 0,0 0 0,0 1 0,0-1 1,0 0-1,1 1 0,-1-1 0,0 0 0,1 0 0,-1 0 0,1 0 1,-1 0-1,1 0 0,-1-1 0,1 1 0,-1 0 0,2-1-4,-1 0 10,1 0-1,0 0 0,-1-1 0,1 1 1,0-1-1,-1 0 0,1 0 1,-1 0-1,1 0 0,-1 0 0,0 0 1,1-1-1,-1 1 0,0-1 0,0 0 1,0 1-10,12-11 42,-1-1 1,-1 0 0,0-1-1,9-14-42,-21 28 0,1-1-1,-1 0 1,0 0-1,1 1 1,-1-1-1,0 0 1,1 0-1,-1 1 1,1-1-1,-1 0 1,1 1-1,0-1 1,-1 1-1,1-1 1,0 1-1,-1-1 1,1 1-1,0-1 1,0 1-1,-1 0 1,1-1 0,0 1-1,0 0 1,0 0-1,-1 0 1,1-1-1,0 1 1,0 0-1,0 0 1,-1 0-1,1 0 1,0 1-1,0-1 1,0 0-1,0 0 1,-1 0-1,1 1 1,0-1-1,0 0 1,-1 1-1,1-1 1,0 0-1,0 1 1,-1-1-1,1 1 1,0-1 0,-1 1-1,1 0 1,-1-1-1,1 1 1,-1 0-1,1-1 1,4 9-1,0-1-1,-1 1 1,0 0-1,0 0 1,0 2 1,-2-4 7,1 0 0,0 0 0,0-1 0,0 1 1,1-1-1,2 2-7,-3-5 5,0-1 1,0-1 0,1 1 0,-1 0-1,1-1 1,-1 0 0,1 0 0,0 0-1,0 0 1,-1 0 0,1-1-1,0 0 1,0 1 0,0-2 0,-1 1-1,1 0 1,3-1-6,66-15 103,-52 9-65,-1 0-1,0-2 1,-1 0 0,4-3-38,-18 9 9,0 1-1,-1-1 1,1-1-1,-1 1 0,1-1 1,-1 1-1,0-1 1,-1 0-1,1-1 1,-1 1-1,0-1 1,0 1-1,0-1 1,0 0-1,-1 0 1,0 0-1,0 0 1,1-4-9,-3 7 3,0 1 0,0 0 0,0 0 1,-1-1-1,1 1 0,0 0 0,0 0 0,-1-1 0,1 1 1,0 0-1,-1 0 0,0 0 0,1-1 0,-1 1 0,0 0 1,1 0-1,-1 0 0,0 0 0,0 0 0,0 1 0,0-1 1,0 0-1,0 0 0,0 0 0,0 1 0,0-1 0,0 1 1,0-1-1,-1 1 0,1-1 0,0 1 0,0 0 0,0-1 1,-1 1-1,1 0 0,0 0 0,-1 0 0,1 0 0,-1 0-3,0 0-4,-1-1 0,1 1 0,-1 0 0,1 0 0,-1 1 0,1-1 1,0 0-1,-1 1 0,1-1 0,0 1 0,-1 0 0,1 0 0,0 0 0,0 0 0,0 0 0,0 1 0,0-1 0,0 0 0,0 1 0,0 0 0,-1 0 4,-2 10-3,0 0 0,0 0 0,1 0 0,0 0 1,1 1-1,1-1 0,0 1 0,0 0 0,1 0 0,1-1 1,0 1-1,2 9 3,-1-15 1,0 0 0,0 0 0,1 0 0,0 0 0,0-1 0,1 1 0,-1 0 0,2-1 0,-1 0 0,1 0 0,2 4-1,-3-7 4,0 0 0,0 1 0,1-1 0,-1-1 0,1 1 0,-1 0-1,1-1 1,0 0 0,0 0 0,0 0 0,0 0 0,0 0-1,1-1 1,-1 0 0,0 0 0,1 0 0,-1-1 0,1 1 0,0-1-4,7 0-141,1-1 1,-1-1 0,1 0 0,-1 0 0,0-1-1,0-1 1,0 0 0,0-1 0,-1 0-1,11-6 141,-3 0-460,0-1-1,0 0 1,-1-2-1,0 0 1,9-11 460,-21 18-78,-1 0-1,1 0 1,-1 0 0,-1-1 0,1 0-1,0-3 79,-3 7 10,0 0-1,0 0 0,0 0 1,-1-1-1,0 1 0,0 0 1,0-1-1,0 1 0,-1-1 1,0 1-1,0-1 0,0 1 1,0-1-10,12 98 673,-11-38-606,-2-49-54,1 0 0,0 0 0,0 0 1,0 0-1,1 0 0,0 0 0,0 0 0,0 0 1,2 2-14,-3-8 3,0 0 1,0 1 0,0-1 0,0 0 0,0 0 0,1 0 0,-1 0 0,0 0 0,0 1 0,0-1 0,0 0 0,0 0 0,1 0 0,-1 0 0,0 0 0,0 0 0,0 0 0,1 0 0,-1 0 0,0 0 0,0 0 0,0 0-1,0 1 1,1-1 0,-1 0 0,0-1 0,0 1 0,0 0 0,1 0 0,-1 0 0,0 0 0,0 0 0,0 0 0,1 0 0,-1 0 0,0 0 0,0 0 0,0 0 0,0 0 0,1-1 0,-1 1 0,0 0 0,0 0-1,0 0 1,0 0 0,0 0 0,0-1 0,1 1 0,-1 0 0,0 0 0,0 0 0,0 0 0,0-1 0,0 1 0,0 0 0,0 0 0,0 0 0,0-1 0,0 1 0,0 0 0,0 0-4,8-15 399,-7 13-374,11-22 176,2 1-1,0 0 1,2 1-1,1 1 1,10-11-201,-19 22 107,-6 8-91,-1 0 1,1 1 0,-1-1-1,1 0 1,0 1 0,-1-1-1,1 1 1,0-1 0,0 1-1,0 0 1,0 0 0,0 0-1,1 0 1,-1 0 0,0 0-1,0 0 1,1 1-1,-1-1 1,0 1 0,1 0-1,-1 0 1,0 0 0,1 0-1,-1 0 1,0 0 0,1 1-1,-1-1 1,0 1 0,1-1-1,-1 1 1,0 0 0,0 0-1,0 0 1,0 0 0,0 1-1,0-1 1,0 0 0,0 1-1,0-1 1,-1 1 0,2 1-17,10 10 40,-2 0 1,1 1-1,-1 1 1,-1 0 0,3 8-41,4 3 230,-14-22 9,25 33-1417,-8-16-5318,-5-12 1132</inkml:trace>
  <inkml:trace contextRef="#ctx0" brushRef="#br0" timeOffset="-126124.51">5437 16347 8306,'-2'-3'655,"0"0"1,0-1-1,0 1 1,0 0 0,-1 0-1,0 1 1,1-1-1,-1 0 1,0 1-1,0 0 1,-1 0 0,1 0-1,0 0 1,-1 0-1,1 1 1,-1-1-1,1 1 1,-3 0-656,2 1 163,1 0 0,-1 0-1,0 0 1,1 1 0,-1 0 0,1 0 0,-1 0 0,1 0-1,-1 0 1,1 1 0,0 0 0,-1 0 0,1 0-1,0 0 1,0 0 0,0 0 0,1 1 0,-1-1 0,-1 3-163,0-2 66,1 1 1,-1-1 0,1 1-1,0 0 1,0 0 0,1 0-1,-1 0 1,1 0-1,0 1 1,0-1 0,0 1-1,1-1 1,-1 1 0,1 0-1,0 0 1,1 0 0,-1-1-1,1 1 1,0 0 0,0 0-1,0 0 1,1 0 0,0 0-1,0-1 1,0 1 0,0 0-1,1-1 1,0 1-1,0-1 1,1 3-67,0-2 27,1 1-1,0-1 0,0 0 1,0 0-1,0 0 1,1-1-1,0 1 0,0-1 1,0 0-1,0-1 1,1 1-1,-1-1 0,1 0 1,0 0-1,0-1 1,0 0-1,0 0 1,0 0-1,1-1 0,-1 0 1,0 0-1,6 0-26,8-3 45,-1 0 0,0-1-1,1-2 1,-1 1 0,-1-2-1,1-1 1,-1 0 0,0-1-1,-1-1 1,15-9-45,5-15 92,-37 33-90,1-1 0,0 1 1,-1-1-1,1 1 0,-1-1 0,1 1 0,-1-1 0,1 1 1,-1-1-1,1 1 0,-1-1 0,1 0 0,-1 1 0,0-1 1,1 0-1,-1 0 0,0 1 0,0-1 0,0 0 0,1 0 0,-1 1 1,0-1-1,0 0 0,0 0 0,0 1 0,0-1 0,0 0 1,-1 0-1,1 1 0,0-1 0,0 0 0,0 0 0,-1 1 1,1-1-1,0 0 0,-1 1 0,1-1 0,-1 0 0,1 1 0,0-1 1,-1 1-1,0-1 0,1 1 0,-1-1 0,1 1 0,-1-1 1,0 1-1,1-1 0,-1 1 0,0 0 0,1-1 0,-1 1 1,0 0-1,1 0 0,-1-1 0,0 1 0,0 0 0,0 0-2,-4 0 2,0 0-1,1 0 1,-1 0-1,0 1 0,0 0 1,0 0-1,0 0 1,0 0-1,1 1 0,-1 0 1,1 0-1,-1 0 1,1 1-1,-3 1-1,-57 42-17,61-43 22,0-1 1,0 1-1,0 0 1,0 0-1,1 0 1,-1 1-1,1-1 1,0 1-1,0-1 1,0 1-1,0 0 1,0-1-1,1 1 1,0 0-1,0 0 1,0 0-1,0 0 1,1 0-1,-1 1 0,1-1 1,0 1-6,1-2 14,0 0 0,0 0-1,0 1 1,0-1 0,0 0 0,1 0-1,-1 0 1,1-1 0,0 1 0,0 0 0,0-1-1,0 1 1,0-1 0,1 1 0,-1-1 0,1 0-1,0 0 1,-1 0 0,1 0 0,0-1-1,0 1 1,0-1 0,0 0 0,0 0 0,0 0-1,2 0-13,25 7 901,1-2-1,30 3-900,-14-2-350,-2 1-3298,-10 1 770</inkml:trace>
  <inkml:trace contextRef="#ctx0" brushRef="#br0" timeOffset="-125377.37">7128 16446 8242,'-1'0'21,"-1"-6"299,-1 0 1,0 0 0,-1 0 0,0 1 0,1-1-1,-2 1 1,0-1-321,2 4 221,0 0 0,1 1 0,-1-1 0,0 0 0,0 1 0,0 0 0,-1 0 0,1 0 0,0 0 0,0 0 0,-1 1 0,1-1 0,0 1 0,-1 0 0,-1 0-221,-28-2 803,0 2-1,1 1 1,-1 1 0,1 2-1,-1 1 1,1 2 0,1 1 0,-1 1-1,2 2 1,-6 3-803,31-11 49,0 0 0,1 0 0,-1 0 0,1 0 0,0 1 0,0-1 0,0 1 0,1 0 0,-1 1 0,1 0-49,2-4 4,0 0-1,0 0 1,1 0-1,-1 0 1,1 0-1,-1 0 1,1 0-1,-1 0 1,1 1-1,0-1 1,0 0-1,-1 0 1,1 0-1,0 1 0,0-1 1,0 0-1,0 0 1,1 0-1,-1 1 1,0-1-1,0 0 1,1 0-1,-1 0 1,0 0-1,1 0 1,-1 0-1,1 1 0,0-1 1,-1 0-1,1 0 1,0-1-1,0 1 1,0 0-1,-1 0 1,1 0-1,0 0 1,0-1-1,0 1 1,0 0-1,0-1 0,0 1 1,1-1-1,-1 1 1,0-1-1,0 0 1,0 1-1,0-1 1,1 0-1,-1 0-3,7 2 11,0-1 0,-1 0 1,1 0-1,0 0 0,0-1 0,0-1 0,-1 1 0,1-1 0,0-1 0,0 1 1,-1-1-1,1 0 0,-1-1 0,0 0 0,4-2-11,5-2 36,-1-1 0,1-1-1,-2-1 1,1 0 0,-1 0 0,5-6-36,-6-4 16,-9 11 86,-10 7 341,5 4-412,0 0 1,1 0-1,-1 0 0,0 1 1,1-1-1,0 0 1,-1 0-1,1 1 0,0-1 1,0 0-1,0 1 0,0-1 1,1 1-32,-1 4 40,-1 0-26,2 0-1,-1 0 1,1 0-1,0 0 1,0 0 0,1 0-1,0-1 1,1 1-1,-1 0 1,1-1-1,0 0 1,1 1-1,-1-1 1,1-1 0,0 1-1,1 0 1,0-1-1,0 0 1,0 0-1,0 0 1,1-1 0,-1 0-1,5 3-13,-4-4-16,-1 0-1,1 0 1,0 0-1,0-1 0,0 0 1,0 0-1,0 0 1,0-1-1,1 1 1,-1-2-1,0 1 1,1-1-1,-1 0 1,0 0-1,1-1 0,-1 1 1,0-2-1,2 1 17,-3-1-634,1 0 1,-1 0-1,0-1 0,0 1 0,0-1 0,0 0 0,-1 0 0,4-3 634,12-13-3857</inkml:trace>
  <inkml:trace contextRef="#ctx0" brushRef="#br0" timeOffset="-125046.17">6983 15962 10538,'-45'-13'2641,"1"5"1320,13 3-2993,10 7-96,18 5-56,8 4-240,12 3-408,24 6-96,6-1-16,13 5 312,5 0 193,10 3-4690,-11-6 1952</inkml:trace>
  <inkml:trace contextRef="#ctx0" brushRef="#br0" timeOffset="-123949.2">7907 16452 10834,'9'17'7753,"0"-2"-7109,-1 0 0,0 0 0,-1 1-1,-1 0 1,1 6-644,-5-15 211,3 23 759,-5-25-214,-5-14 216,2 1-787,1-1 0,1 1 0,0 0 0,0-1 0,0 1 0,1 0-1,0-1 1,1 1 0,0-3-185,0-3 149,-1 8-121,1 1-1,-1-1 0,1 0 0,0 0 0,0 0 1,1 0-1,0 1 0,0-1 0,0 1 0,1-1 1,0 0-28,-1 3 3,0 0 1,0 0 0,1 1-1,-1-1 1,1 0 0,-1 1-1,1 0 1,0 0 0,0 0 0,0 0-1,0 0 1,0 0 0,1 1-1,0-1-3,5 0-7,0 0-1,0 1 1,0 0-1,0 0 1,1 1 0,-1 0-1,0 1 1,0 0-1,0 1 1,0-1-1,0 2 1,3 0 7,7 2 5,1-1 1,0-1-1,0-1 1,0-1-1,0-1 1,0 0-1,0-2 1,0 0 0,0-1-1,0-1 1,-1-1-1,1-1 1,2-2-6,-18 6 5,1 0 0,-1 0 1,-1 0-1,1-1 1,0 1-1,0-1 0,-1 0 1,0-1-1,0 1 1,0 0-1,0-1 0,0 0-5,-2 3 2,0 0-1,-1 0 1,1 1 0,-1-1-1,1 0 1,-1 0-1,0 0 1,1 0 0,-1 0-1,0 0 1,0 0-1,1 0 1,-1 0 0,0 0-1,0 0 1,0 0-1,0 0 1,0 0 0,-1 0-1,1 0 1,0 0-1,0 0 1,-1 1 0,1-1-1,0 0 1,-1 0-1,1 0 1,-1 0 0,1 0-1,-1 0 1,0 1-1,1-1 1,-1 0 0,0 1-1,1-1 1,-1 0-1,0 1 1,0-1-1,0 1 1,1-1 0,-1 1-1,0-1 1,0 1-1,0 0 1,0-1 0,0 1-1,0 0 1,0 0-1,0 0 1,0 0 0,0-1-1,0 1 1,0 1-1,0-1-1,-9-2-3,0 1 0,0 1-1,1 0 1,-1 0-1,0 1 1,0 0-1,0 1 1,1 0-1,-1 0 1,1 1-1,0 0 1,0 1 0,0 0-1,0 1 1,-3 1 3,8-3-5,0-1 1,0 1 0,1-1 0,-1 1-1,0 0 1,1 1 0,0-1 0,0 1-1,0-1 1,0 1 0,1 0 0,-1 0-1,1 0 1,0 0 0,0 0 0,1 1-1,-1-1 1,1 1 0,0-1 0,0 1-1,0-1 1,1 1 0,-1 0 0,1-1-1,0 1 1,1 0 0,-1-1 0,1 1-1,0-1 1,0 1 0,0-1 0,1 1-1,0 1 5,0-2 0,0 0 0,0 0 0,0 0-1,1 0 1,-1 0 0,1 0 0,0-1-1,0 1 1,1-1 0,-1 0-1,0 0 1,1 0 0,0 0 0,0-1-1,0 1 1,0-1 0,1 1 0,3 0 4,0-1-1,0 0 1,0 0 0,0 0-1,1-1 1,-1 0 0,0 0-1,1-1 1,4-1-4,6-1 12,0 0-1,1-2 0,-2 0 1,1-1-1,0-1 1,-1-1-1,0 0 0,3-3-11,-3-1 15,0 0-1,-1-1 0,12-13-14,26-17 31,-54 42-33,-1 0-1,0-1 1,1 1 0,-1 0-1,0 0 1,1 0 0,-1-1 0,0 1-1,1 0 1,-1 0 0,1 0 0,-1 0-1,0 0 1,1 0 0,-1 0 0,1 0-1,-1 0 1,1 0 0,-1 0 0,0 0-1,1 0 1,-1 0 0,1 0-1,-1 0 1,0 0 0,1 0 0,-1 1-1,1-1 1,-1 0 0,0 0 0,1 0-1,-1 1 1,0-1 0,1 0 0,-1 1-1,0-1 1,0 0 0,1 0 0,-1 1-1,0-1 3,9 22-20,-4-9 19,1 3 3,-1 0 0,-1 0 0,0 1 0,-1 0 1,-1-1-1,-1 1 0,0 0 0,-1 9-2,0-13 25,5-12 19,10-21 47,2-4-86,1 1 0,-8 8-5,1 0-1,1 1 1,0 1-1,1 0 1,0 0-1,1 1 1,10-6 0,-23 17-2,0 0 0,1 0 0,-1 0 0,1 1 0,-1-1 1,1 0-1,-1 0 0,1 1 0,-1-1 0,1 1 0,-1 0 0,1-1 0,0 1 1,-1 0-1,1 0 0,0 0 0,-1 0 0,1 0 0,0 0 0,-1 1 0,1-1 0,-1 0 1,1 1-1,-1-1 0,1 1 0,0 0 0,-1 0 0,0-1 0,1 1 0,-1 0 1,0 0-1,1 0 0,-1 0 0,0 1 0,0-1 0,0 0 0,0 0 0,0 1 1,0-1-1,0 0 0,0 1 0,-1-1 0,1 1 0,0 0 2,1 4-2,-1 0 0,0 1 0,0-1 0,0 0 0,-1 1-1,0-1 1,0 0 0,0 1 0,-1-1 0,-1 4 2,1 12 7,1-22-6,0 1 0,1-1 1,-1 0-1,0 0 0,0 1 0,0-1 1,0 0-1,0 0 0,1 1 0,-1-1 0,0 0 1,0 0-1,1 0 0,-1 1 0,0-1 1,0 0-1,1 0 0,-1 0 0,0 0 0,0 1 1,1-1-1,-1 0 0,0 0 0,1 0 0,-1 0 1,0 0-1,0 0 0,1 0 0,-1 0 1,0 0-1,1 0 0,-1 0 0,0 0 0,1 0-1,35-20 74,-22 10-83,88-63 24,-101 72-17,0 0 1,0 0-1,0 0 0,0-1 1,0 2-1,1-1 1,-1 0-1,0 0 0,0 0 1,1 1-1,-1-1 1,0 0-1,1 1 0,-1-1 1,1 1-1,-1 0 1,1-1-1,-1 1 1,1 0-1,-1 0 0,1 0 1,-1 0-1,1 0 1,-1 0-1,1 1 0,-1-1 1,0 0-1,1 1 1,-1-1-1,1 1 0,-1 0 1,0-1-1,1 1 1,-1 0-1,0 0 0,0 0 1,0 0-1,1 0 1,-1 0-1,0 0 0,0 0 1,0 0-1,-1 0 1,1 1-1,0-1 0,0 1 3,4 10-14,0 0 0,-1 0 0,0 0 0,-1 0 0,2 10 13,3 13 11,20 31 1161,-11-42-5367,-7-13 967</inkml:trace>
  <inkml:trace contextRef="#ctx0" brushRef="#br0" timeOffset="-123340.19">9877 16499 8498,'-3'-5'597,"-1"1"-1,1 0 1,-1 0 0,0 0 0,0 1 0,-1-1-1,1 1 1,-1 0 0,1 0 0,-1 0-1,0 1 1,-3-2-597,-50-17 1373,49 20-1059,1 0-1,-1 0 1,1 0 0,0 1 0,-1 1 0,1-1 0,-1 1 0,1 1-1,0-1 1,-9 4-314,-73 30 2428,89-34-2392,-7 3 110,0 0 1,0 1-1,1 0 0,0 1 1,0-1-1,0 2 0,1-1 0,0 0 1,0 1-1,0 0 0,1 1 1,0-1-1,-1 5-146,4-9 18,1-1 0,-1 1 0,1 0 0,0 0 1,0 0-1,0 0 0,0 0 0,1 0 0,-1 0 0,1 0 1,0 0-1,0 1 0,0-1 0,0 0 0,0 0 0,1 0 1,0 0-1,-1 0 0,1 0 0,0 0 0,0 0 0,1 0 0,-1-1 1,1 1-1,-1 0 0,1-1 0,0 1 0,0-1 0,0 1 1,0-1-1,0 0 0,1 0 0,-1 0 0,1 0 0,-1-1 1,1 1-1,0-1 0,0 1 0,2 0-18,0 0 20,1 0 0,0-1 0,-1 0 0,1 0 0,0 0 0,0 0 0,0-1 0,0 0 0,0 0 0,0-1 0,0 0 0,0 0 0,-1 0 0,1-1 0,0 1 0,-1-1 0,1-1 0,-1 1 0,5-4-20,-1 2 28,-1-1-1,1 0 1,-1-1 0,-1 0 0,1 0 0,-1 0-1,0-1 1,0 0 0,-1-1 0,0 1 0,4-8-28,-8 11 15,-1 1 1,1 0 0,-1-1 0,1 0 0,-1 1 0,-1-1 0,1 0 0,0 0 0,-1 0 0,0 1 0,0-1 0,0 0-1,0 0 1,-1 0 0,1 1 0,-1-1 0,0 0 0,0 0 0,0 1 0,-1-1 0,1 1 0,-1-1 0,-1-1-16,1 3 7,1 0 0,-1-1 0,0 1 1,0 0-1,0 0 0,-1 0 0,1 0 0,0 0 1,-1 1-1,1-1 0,-1 1 0,0 0 1,1 0-1,-1-1 0,0 2 0,0-1 0,0 0 1,0 1-1,0-1 0,1 1 0,-1 0 1,0 0-1,0 0 0,0 0 0,0 0 0,0 1 1,0-1-1,0 1 0,0 0 0,-2 1-7,5-2 8,-1 0 0,1 0 0,-1 0 0,0 0 0,1 0 0,-1 0 0,0 1 0,1-1 0,-1 0 0,1 0 0,-1 1 0,0-1 0,1 0 0,-1 1 0,1-1 0,-1 1 0,1-1 0,-1 0 0,1 1 0,0-1 0,-1 1 0,1-1 0,0 1 0,-1 0 0,1-1 0,0 1 0,-1-1 0,1 1 0,0 0 0,0-1 0,0 1-8,14 11-720,33 3-4067,-4-5 570</inkml:trace>
  <inkml:trace contextRef="#ctx0" brushRef="#br0" timeOffset="-123001.35">10001 16465 3921,'6'-9'1862,"3"0"1956,1 7 2018,-8 11-1766,0 26-2621,-5-15-765,2-20-579,1 1 0,0-1 1,0 1-1,-1-1 0,1 1 0,0-1 0,0 1 0,0-1 0,0 1 1,0-1-1,0 1 0,-1 0 0,1-1 0,1 1 0,-1-1 0,0 1 0,0-1 1,0 1-1,0 0 0,0-1 0,0 1 0,1-1 0,-1 1 0,0-1 0,0 1 1,1-1-1,-1 1 0,0-1-105,31-19 1138,-10 0-1076,-2 2 23,0 1-1,1 0 1,2 1-85,-18 12 18,0 0 0,1 0 0,-1 1 1,1-1-1,0 1 0,0 0 0,0 1 0,0-1 0,0 1 0,0 0 0,0 0 0,1 0 0,-1 1 0,0 0 0,0 0 1,1 0-1,3 1-18,-7 0 3,1 0 0,-1 1 0,0-1 1,1 0-1,-1 1 0,0-1 1,0 1-1,0 0 0,0-1 0,0 1 1,0 0-1,-1 0 0,1 0 1,-1 1-1,1-1 0,-1 0 0,0 1 1,1-1-1,-1 0 0,-1 1 1,2 2-4,10 60 36,-10-44 19,1 11-6,2 23 720,8-25-4815,5-12 756</inkml:trace>
  <inkml:trace contextRef="#ctx0" brushRef="#br0" timeOffset="-122609.16">10578 15843 9482,'-26'-103'9627,"26"103"-9583,0 0 0,0 0 0,0 0 0,0 0 0,0 0 0,0 0 0,0 0 0,0 0 0,0 0 0,0 0 0,0 0-1,0 0 1,0 1 0,0-1 0,-1 0 0,1 0 0,0 0 0,0 0 0,0 0 0,0 0 0,0 0 0,0 0 0,0 0-1,0 0 1,0 0 0,0 0 0,-1 0 0,1 0 0,0 0 0,0 0 0,0 0 0,0 0 0,0 0 0,0 0 0,0 0-1,0 0 1,0 0 0,0 0 0,-1 0 0,1 0 0,0 0 0,0 0 0,0 0 0,0 0 0,0 0 0,0 0 0,0-1 0,0 1-1,0 0 1,0 0 0,0 0 0,0 0 0,0 0 0,0 0 0,-1 0 0,1 0 0,0 0 0,0 0 0,0 0 0,0-1-44,-3 16 863,0 22-350,18 305 2096,-1-47-1588,-10-232-629,2-35-4329,-2-6 479</inkml:trace>
  <inkml:trace contextRef="#ctx0" brushRef="#br0" timeOffset="-121927.85">10428 16295 10522,'-2'-1'301,"1"1"0,-1-1-1,1 0 1,-1 1 0,1-1-1,-1 0 1,1 0 0,-1 0 0,1 0-1,0 0 1,-1-1 0,1 1-1,0 0 1,0-1 0,0 1-1,0-1-300,1 2 133,0-1-1,0 1 0,0-1 1,0 1-1,0-1 0,0 1 0,0-1 1,0 1-1,0-1 0,0 1 1,0-1-1,1 1 0,-1-1 0,0 1 1,0-1-1,1 1 0,-1-1 1,0 1-1,1 0 0,-1-1 1,0 1-1,1-1 0,-1 1 0,0 0 1,1-1-1,-1 1 0,1 0 1,-1 0-1,1-1 0,-1 1 0,1 0-132,4-2 234,-1 0-1,1 0 0,0 0 0,0 1 0,0 0 0,0 0 1,1 1-1,-1-1 0,0 1 0,0 0-233,54 5 32,-1 3 0,-1 2 0,0 2 1,15 8-33,91 18-3472,-155-37 3394,-1 0 0,1-1 1,-1 0-1,1 0 0,-1-1 1,1 0-1,-1 0 1,7-2 77,-13 3 45,1-1 0,-1 1 1,1-1-1,-1 1 0,1-1 0,-1 0 1,0 0-1,0 1 0,1-1 1,-1 0-1,0 0 0,0 0 1,0 0-1,0-1 0,0 1 0,0 0 1,0 0-1,0-1 0,0 1-45,-1-1 99,0 1 0,0-1 0,0 1-1,0-1 1,0 1 0,0-1 0,0 0-1,0 1 1,-1-1 0,1 1 0,-1-1-1,1 1 1,-1 0 0,1-1 0,-1 1-1,0-1 1,0 1 0,0 0 0,0 0 0,0-1-1,0 1 1,0 0 0,0 0-99,-2-3 142,0 0 0,0 1 0,-1-1 0,1 1 0,-1-1 0,0 1 0,0 1 0,0-1 0,0 0 0,-1 1 1,1 0-1,-1 0 0,1 0 0,-1 1 0,1-1 0,-1 1 0,0 0 0,0 1 0,0-1 0,0 1 0,0 0 0,1 0 0,-1 0 0,0 1 0,0 0 1,0 0-1,0 0 0,-3 2-142,2 0 60,0 0 1,0 0 0,0 1 0,1-1-1,0 1 1,-1 1 0,1-1-1,1 1 1,-1 0 0,1 0 0,0 0-1,0 1 1,0-1 0,1 1 0,-1 0-1,2 0 1,-1 1 0,1-1-1,0 0 1,0 1 0,0 0-61,1 2 22,-1 0 0,1-1 0,1 1 0,0 0 0,0 0-1,1 0 1,0 0 0,0 0 0,1 0 0,1-1 0,-1 1 0,1-1 0,1 1 0,-1-1 0,1 0 0,1-1 0,-1 1 0,1-1-1,5 6-21,-6-8 14,0-1-1,1 1 1,-1 0-1,1-1 0,0 0 1,1 0-1,-1-1 0,1 1 1,-1-1-1,1 0 1,0-1-1,0 1 0,0-1 1,0-1-1,1 1 0,-1-1 1,0 0-1,1 0 0,-1-1 1,1 0-1,-1 0 1,1 0-1,-1-1 0,0 0 1,1 0-1,-1-1 0,3 0-13,3-2 29,0 0 0,-1-1 0,0 0-1,0-1 1,0 0 0,1-1-29,-10 5 7,0 1 1,0-1-1,0 1 0,0-1 0,0 0 1,-1 1-1,1-1 0,-1 0 1,1 0-1,-1 0 0,1 0 0,-1-1 1,0 1-1,0 0 0,0 0 0,-1-1 1,1 1-1,0-1 0,-1 1 1,0-1-1,1 1 0,-1-1 0,0 1 1,0 0-1,-1-1 0,1 1 1,0-1-1,-1 1 0,1-1 0,-1 1 1,0 0-1,0-1 0,0 1 1,0 0-8,1 2-1,-7-15 104,0 1 1,1-1-1,1 0 1,0-1-1,-2-15-103,6 28 31,1 0 0,-1-1 0,1 1 0,0 0 0,0-1 0,0 1 0,1 0 0,-1-1 0,1 1 0,0 0 0,0-1 0,0 1 0,0 0 0,0 0 0,1 0 0,-1 0 0,1 0 0,0 0 0,0 1 0,0-1 0,0 1 0,0-1 0,1 1 0,-1 0 0,1 0 0,0 0 0,-1 0 0,1 0 0,0 0 0,0 1 0,3-2-31,8-2 15,0 1 1,0 0-1,0 1 0,0 1 0,1 0 0,-1 1 0,4 0-15,105 5 220,-80-1 114,8 3-1741,-29-3-1899,2-2-434</inkml:trace>
  <inkml:trace contextRef="#ctx0" brushRef="#br1" timeOffset="-114332.88">17624 13503 1840,'0'-3'709,"1"-1"392,0-1-1,0 1 0,1 0 0,-1-1 1,1 1-1,0 0 0,0 0 0,1 0 1,1-3-1101,-2 6 104,-1 0 0,0 0 0,1 0 0,0 0 0,-1 0 1,1 0-1,-1 0 0,1 1 0,0-1 0,0 1 0,-1-1 1,1 1-1,0 0 0,0 0 0,-1 0 0,1-1 0,0 2 1,0-1-1,0 0 0,-1 0 0,1 1 0,0-1 0,0 1 1,-1-1-1,1 1 0,0 0 0,-1-1 0,1 1 0,-1 0 1,1 0-1,0 1-104,8 3 137,0 2 0,-1-1 1,0 1-1,0 1 0,0 0 0,-1 0 1,0 1-1,-1-1 0,0 2 0,0-1 1,-1 1-1,0 0 0,-1 0 1,0 1-1,0 2-137,11 36 394,-3 1 0,-2 0 0,-2 1 1,-2 0-1,0 32-394,6 46 479,89 773 1529,-74-475-628,-18 54-1380,-9-178 1258,32 226-1258,-20-331 200,-8 0 0,-11 37-200,5-215 0,-13 169 137,7-113-33,7-75-96,0-1 2,0 0 4,4 36 49,19-8-25,-19-23 39,-1-1 0,1 1 0,0-1 0,1 1-1,-1-1 1,0 0 0,5 2-77,-8-4 53,1-1 1,0 1-1,-1 0 0,1-1 0,-1 1 1,0 0-1,1 0 0,-1 0 0,0 0 1,0 0-1,0 0 0,-1 1 0,1-1 1,0 0-1,-1 0 0,0 1 0,1-1 1,-1 0-1,0 1 0,0-1 0,0 0 1,0 1-1,-1-1 0,1 0 0,-1 0 1,1 1-1,-2 1-53,0 2-3688,-4 19 979</inkml:trace>
  <inkml:trace contextRef="#ctx0" brushRef="#br1" timeOffset="-111892.79">18105 17876 2024,'-12'-18'9542,"16"5"-5458,0 10-3969,0 1 1,0 0-1,1-1 0,-1 1 1,1 1-1,0-1 1,-1 1-1,1 0 1,0 0-116,5-2 55,-2 0-5,2 1 0,-1 0 0,0 0 1,0 1-1,1 0 0,-1 1 0,0 0 0,1 1 1,4 0-51,137 12 234,-1-7 0,95-11-234,6 1 96,-249 4-95,1078 22 418,195-27-326,-568-12-14,59 15 173,-418-3-138,-127 0-39,529-6 103,699-3 1038,-630 27-955,-277-3-117,-177 14-17,-80-3 68,-140-11-67,-48-2 144,1-4-272,-94-4 9,-1 0 1,0 0 0,0 0-1,1 0 1,-1 0-1,0 1 1,1 0-1,-1 0 1,0 0-1,0 0 1,0 0-1,0 0 1,2 2-10,-18-2 67,-30 2-984,0-2 1,0-2 0,1-1 0,-1-3 0,1-2-1,0-1 1,-7-4 916,28 7-90,1-1 0,0-1 0,0-1 0,1 0 0,0-2 0,0 0 0,1-1 0,0-1 0,1 0-1,1-2 1,-14-12 90,15 12 130,12 11-50,0 1 0,-1-1 1,2 1-1,-1-1 1,0 0-1,0 0 0,1 0 1,0 0-1,-1-1 1,1 1-1,0 0 1,1-1-1,-1 0 0,1 1 1,-1-1-1,1 0 1,0-4-81,1 8 23,1-1 0,0 1 1,0-1-1,0 0 1,0 1-1,0-1 0,-1 1 1,1 0-1,0-1 0,0 1 1,0 0-1,0-1 0,0 1 1,0 0-1,0 0 1,0 0-1,0 0 0,0 0 1,0 0-1,0 0 0,0 1 1,0-1-1,0 0 0,0 0 1,0 1-1,1-1-23,0 1 30,63 7 306,0 2 1,-2 4-1,44 15-336,-77-19 83,1 2 0,-2 0 0,0 2 0,-1 1 0,0 2 1,-1 0-1,-1 2 0,11 11-83,-31-25 35,0 1 0,0-1 0,-1 1 0,0 0 0,-1 1 0,1-1 0,2 6-35,-6-10 27,-1 0 0,1-1 0,0 1 1,0 0-1,-1 0 0,1 0 0,-1 0 0,0-1 1,0 1-1,0 0 0,0 0 0,0 0 1,0 0-1,0 0 0,0 0 0,-1 0 1,1 0-1,-1 0 0,1-1 0,-1 1 1,0 0-1,0 0 0,0-1 0,0 1 1,0 0-1,0-1 0,0 1 0,0-1 1,-1 0-1,1 1 0,-1-1 0,1 0 1,-1 0-1,1 0-27,-17 10 299,-1-1 1,0 0 0,0-2 0,-1 0-1,0-2 1,0 0 0,0-1 0,-8 1-300,8-3 125,2 1 0,-1 1 0,0 0 1,1 2-1,0 0 0,0 1 0,1 1 0,0 0 1,1 2-1,-3 2-125,15-10 170,0 1 0,0 0 0,0 1 0,0-1-1,1 0 1,0 1 0,0 0 0,0 0 0,1 0 0,-1 1-170,-1 19-2763,6-14 1150</inkml:trace>
  <inkml:trace contextRef="#ctx0" brushRef="#br1" timeOffset="-110345.07">17401 13840 4657,'-3'2'117,"-4"2"418,0 0 0,0 0 0,-1-1-1,1 0 1,-7 1-535,13-3 223,0-1 0,-1 1 0,1-1 0,0 0 0,-1 0 0,1 0 0,0 1 0,-1-1 0,1-1 0,0 1 0,-1 0 0,1 0 0,-1 0 0,1-1 0,0 1 0,0-1 0,-1 1 0,1-1 0,0 1 0,0-1 0,-1 0 0,1 1 0,0-1 0,0 0 0,0 0 0,0 0 0,0 0 0,0 0 0,1 0 0,-1 0 0,0 0 0,0-1 0,1 1 0,-1 0 0,0 0 0,1-1 0,0 1 0,-1 0 0,1-2-223,0 3 223,-1-1 1,1 0 0,0 0-1,0 0 1,0 1 0,0-1 0,0 0-1,0 0 1,1 0 0,-1 0-1,0 1 1,0-1 0,1 0-1,-1 0 1,0 1 0,1-1-1,-1 0 1,1 0 0,-1 1-1,1-1-223,26-21 673,-3 4-302,-6 1-267,202-171 1131,-192 163-1198,0-1 0,-2-2 0,0 0 1,-2-2-1,-2-1 0,-1 0 0,8-17-37,-29 47-2,1-1 0,0 1 0,0-1 0,0 1-1,0-1 1,0 1 0,0-1 0,0 1 0,0 0 0,1 0 0,-1 0 0,1 0-1,-1 0 1,0 0 0,1 0 0,0 0 0,-1 0 0,1 1 0,-1-1 0,2 0 2,-1 1-5,-1 0 1,0 1-1,0-1 1,1 0-1,-1 1 1,0-1-1,0 1 1,0-1-1,0 1 1,0-1-1,0 1 1,0 0-1,0-1 1,0 1-1,0 0 1,0 0-1,0 0 1,0 0-1,-1 0 1,1 0-1,0 1 5,4 7-30,0 0 0,0 0 0,-1 1 1,-1 0-1,3 7 30,-6-17-1,9 26 14,1 0-1,1-1 1,1 0 0,8 12-13,-14-27 61,1 0 1,0 0-1,0 0 1,1-1-1,1 0 1,-1 0-1,1-1 1,1 0-1,-1 0 1,1-1-1,3 1-61,-12-8 91,-1 2 621,0 2-3682,0 14 624</inkml:trace>
  <inkml:trace contextRef="#ctx0" brushRef="#br1" timeOffset="-95534.29">18240 13350 1168,'-1'-1'324,"1"0"0,-1 0 0,1 0-1,-1 0 1,1 0 0,-1 0 0,1-1 0,0 1-1,-1 0 1,1 0 0,0 0 0,0-1 0,0 1-1,0 0 1,0 0 0,0-1 0,0 1 0,1 0-1,-1 0-323,0 0 138,1 1-1,-1-1 0,1 1 1,-1 0-1,0-1 1,1 1-1,-1 0 0,1-1 1,-1 1-1,1 0 0,-1 0 1,1 0-1,-1-1 0,1 1 1,0 0-1,-1 0 0,1 0 1,-1 0-1,1 0 1,-1 0-1,1 0 0,-1 0 1,1 0-1,0 0 0,-1 0 1,1 1-1,-1-1 0,1 0 1,-1 0-1,1 0 1,-1 1-1,1-1 0,-1 0 1,1 1-1,-1-1 0,0 0 1,1 1-1,-1-1 0,1 1 1,-1-1-1,0 1-137,10 13 1417,-1 4-917,-8-16-467,8 11 371,-1 0 1,0 1-1,-1 0 1,-1 1-1,0-1 1,2 12-405,23 92 2619,40 174-353,-38-136-1617,-9-50 184,0 37-833,2 20 672,20 53-672,5 25 204,-35-130-61,-2 32-143,1 20 66,-6-89-35,3 29 44,16 55-75,-1-14 9,-20-95-4,2 0 1,2-1-1,2 0 0,15 35-5,-9-42-1,1-1 0,2 0 0,1-2 0,2-1 0,2 0 0,27 27 1,52 41 6,-60-62 1,32 40-7,-64-68 3,0-1 0,1 0 0,0-1 0,1-1 0,1-1 0,0 0 0,5 1-3,40 20 26,28 8-26,-52-23 4,382 166 190,-337-151-99,1-4 0,83 15-95,-49-13 69,5 8-69,-25-10 36,2-3 0,0-6 0,47 2-36,44 9 51,58 5 285,173-1-336,-363-30 19,369 5 129,-161-7 5,44-6 33,56 3-65,-301 4-81,682 52 232,-569-36-169,-34-4 19,20 10-122,-141-20 9,109 20 123,123 8-132,157 4 106,-125 17-2,-176-36-18,34 13-86,-33-6 145,33-1-145,-28-3 142,-74-12-12,0-2-1,41 2-129,11 1 136,-96-10-122,0 0 0,1 1 1,-1-1-1,1 0 0,-1 0 0,1 0 1,-1 1-1,1-1 0,-1 0 0,1 0 1,-1 0-1,1 0 0,-1 0 0,1 0 1,-1 0-1,1 0 0,-1 0 0,1 0 0,-1 0 1,1-1-1,-1 1 0,1 0 0,-1 0 1,1 0-1,-1-1 0,1 1 0,-1 0 1,0 0-1,1-1 0,-1 1 0,0 0 0,1-1 1,-1 1-1,0-1 0,1 1 0,-1 0 1,0-1-1,1 1 0,-1-1 0,0 0-14,0 1-100,-1 0 0,0-1-1,1 1 1,-1 0-1,0-1 1,1 1 0,-1 0-1,0 0 1,1 0 0,-1 0-1,0 0 1,1-1 0,-1 1-1,0 0 1,1 0 0,-1 1-1,0-1 1,1 0-1,-1 0 1,0 0 0,1 0-1,-1 1 1,0-1 0,1 0-1,-1 1 1,0-1 0,1 0-1,-1 1 1,1-1-1,-1 1 1,1-1 0,-1 1-1,1-1 1,-1 1 0,1-1 100,-17 11-3418</inkml:trace>
  <inkml:trace contextRef="#ctx0" brushRef="#br2" timeOffset="-84240.72">18528 13727 192,'6'-5'5441,"8"-3"8246,-13 11-13586,1-1 0,-1 1 1,1 0-1,-1-1 0,0 1 0,0 0 0,0 0 0,0 0 1,-1 0-1,1-1 0,-1 1 0,0 0 0,1 0 1,-1 2-102,-2 52 835,0-30-306,9 92-249,-1-85-181,1 12 220,-1-1-1,-1 41-318,-4-74 65,0-1 0,1 1 1,0-1-1,1 1 0,0-1 0,1 0 1,0 0-1,1 0 0,0-1 0,1 0 0,1 2-65,-2-2 108,-1 1 0,0 1 0,0-1 0,1 10-108,-2-9 64,0 0 1,1 0 0,1 0 0,2 5-65,84 149 1641,10 2-1641,-59-124 304,-41-43-267,-1-1-9,0 0 1,0 0-3,0 0-2,0 0-2,0 0-4,12 35 84,-10-24-93,1 0-1,1 0 0,0 0 1,1 0-1,1 2-8,-1-3 11,0 1 0,-1 0 0,0-1 1,-1 1-1,2 7-11,0 22 20,-3-21-16,0-1-1,1 0 1,2 0-1,-1 0 1,2-1-1,6 14-3,16 29-2,3-1-1,3-1 1,2-2 0,32 37 2,-39-56 1,-16-20 0,1 0 0,0 0 0,2-1 0,0-1 0,11 8-1,-1-5-1,78 59-12,55 25 13,55 29-2,-116-68 0,-70-43 1,1-1 1,1-1-1,1-2 0,6 1 1,-3-2 2,-1 0 0,0 3 0,0 0 0,3 6-2,-1-3 1,1-1 1,1-2-1,0-2 0,1-1 1,2-1-2,-21-6-2,-1 0 0,0 2 0,0 0 0,11 9 2,25 15-2,115 53 4,-134-69-1,1-2 1,1-1 0,11 1-2,60 25 3,-60-20-3,18 11 0,2-3 0,1-4 1,1-2-1,42 6 0,124 4 6,-40-7-5,12 16 45,-90-20-18,1-5-1,0-5 0,19-4-27,63-17 118,-158 3-86,-1-2-1,0-2 1,-1-2-1,17-8-31,8-1 44,-41 14-14,0-2 1,-1-1-1,0-1 0,0-1 1,-1 0-1,-1-2 1,0-1-1,-1-1 0,0 0 1,1-4-31,96-84 116,-62 57 25,50-54-141,-68 63 80,29-23-80,-39 38 30,0-2 0,-2-1-1,-1-2 1,6-9-30,27-48 85,-4-2-1,0-9-84,-31 53 24,1 2 0,3 0 0,1 2 0,2 1-1,1 2 1,25-22-24,-29 30 22,-1-1 0,-2-2 0,14-23-22,28-34 25,-6 15 17,-4-2-1,-2-3 1,9-26-42,30-41 26,-26 42-20,-21 35 20,18-18-26,-30 43 8,-2-2 0,-1-2 0,-3 0-1,3-10-7,-28 50 151,0 0 0,-1 0 0,0 1-1,0-1 1,-1-1 0,1 1-1,-1-3-150,0 12-4466,-1-1 1035</inkml:trace>
  <inkml:trace contextRef="#ctx0" brushRef="#br2" timeOffset="-78771.84">22620 15423 4361,'17'-7'897,"4"-3"237,-4 8 2389,-17 5 7729,0 4-5598,2 49-4573,2 21-74,-7 54-1007,0-60 468,4 0 0,5 41-468,-5-101-409,3 3 1437,8-11-5653,3-1 591</inkml:trace>
  <inkml:trace contextRef="#ctx0" brushRef="#br2" timeOffset="-78187.51">22524 16451 3385,'46'-8'4429,"-1"1"4593,-44 7-7394,-1 0-189,0 0-83,1 3 2682,9 11-3099,-6-3-608,0 0 0,0-1 0,-1 1 0,0 0 0,0 9-331,-2-16 92,0 2 52,-1 1-1,1-1 0,-1 1 0,-1-1 0,1 1 1,-1-1-1,0 1 0,-1 1-143,1-4 58,0 1 0,0-1 0,1 1 0,-1 0 0,1-1 0,0 1 0,1 0 0,-1-1 0,1 1 0,0 0-58,3 14 194,-1 1 0,-1-1 0,0 1 0,-2 16-194,0-35 225,-1-1-5019,0 0 723</inkml:trace>
  <inkml:trace contextRef="#ctx0" brushRef="#br2" timeOffset="-77202.18">22668 17209 2320,'0'-33'814,"0"22"3050,0-6 7077,1 25-3327,2 3-5121,4 31-2442,-6-18 184,0 0 0,-2 0 0,0 0 0,-2 0 0,-1 1-235,2-10 263,1 0 0,0 0 1,1 14-264,0-14 601,-1-17-1048,1 1-3794,-2-1 111</inkml:trace>
  <inkml:trace contextRef="#ctx0" brushRef="#br2" timeOffset="-75861.18">22661 17811 4345,'-8'-32'15940,"5"27"-9575,4 22-5118,2 2-750,7 65 1693,-10-83-2154,0-1-8,0 0 0,0 0-7,-3-37 105,0-69-138,5 96-4691,6-12 440</inkml:trace>
  <inkml:trace contextRef="#ctx0" brushRef="#br2" timeOffset="-67248.22">25793 14396 10066,'-23'-17'5482,"10"7"-323,14 10-5115,0-1 0,-1 0 1,1 1-1,0-1 0,0 1 0,0-1 1,0 1-1,-1-1 0,1 1 1,0 0-1,0-1 0,0 1 0,0 0 1,0 0-1,0 0 0,0 0 1,0 0-1,0 0 0,0 0 0,0 0 1,1 0-45,15-1 33,0 0 0,-1-1 0,1-1 0,0-1 0,-1-1 1,0 0-1,0-1 0,10-5-33,-25 11 5,-1 0-1,1 0 1,0-1-1,-1 1 1,1 0-1,-1-1 1,1 1-1,0 0 1,-1-1-1,1 1 1,-1-1-1,1 1 1,-1-1-1,1 1 1,-1-1-1,0 1 1,1-1 0,-1 1-1,0-1 1,1 0-1,-1 1 1,0-1-1,0 1 1,1-1-1,-1 0 1,0 1-1,0-1 1,0 0-1,0 0 1,0 0-5,-14-13 101,-30-2-25,29 13-25,0 2 0,1-1-1,-1 2 1,0 0 0,1 1-1,-1 0 1,-1 1-51,7 0 158,-1-1 1,1 1-1,0 1 1,0 0-1,0 0 1,0 1-1,0 0 1,1 0-1,-1 1 1,1 0-1,-2 3-158,8-7 58,-1 1-1,1 0 1,0 0 0,-1 1-1,1-1 1,0 0-1,0 1 1,1-1-1,-1 1 1,1 0 0,-1-1-1,1 1 1,0 0-1,0 0 1,0 0 0,0 0-1,0 0 1,1 0-1,0 0 1,-1 0-1,1 0 1,0 0 0,0 0-1,1 1 1,-1-1-1,1 0 1,-1 0 0,1 0-1,0 0 1,0-1-1,1 1 1,-1 0-1,0 0 1,1-1 0,0 1-1,-1-1 1,1 1-1,0-1 1,0 1 0,3 1-58,3 4 36,0-1 1,1 0 0,0 0 0,1 0 0,-1-1 0,1-1 0,0 0 0,1 0 0,-1-1 0,7 2-37,5-1 67,-1 0 0,1-2 1,-1 0-1,1-1 0,8-2-67,-19 0-149,-1 0-1,1-1 1,-1 0 0,1 0-1,-1-2 1,0 1-1,0-1 1,0-1 0,0 1-1,0-2 1,-1 1-1,1-2 150,-6 3-517,0 0 0,0-1 0,-1 1-1,0-1 1,1 0 0,-1 0-1,-1 0 1,1 0 0,-1 0 0,1 0-1,-1-1 1,0 1 0,-1-1-1,1 0 1,-1 1 0,1-5 517,3-35-2826,-5 1 3283,0 30 804,2 11 3848,2 12-3835,5 26-974,0 10 786,3 0 1,15 39-1087,-21-72 997,-7-28 772,-2-8-1686,-4-12 76,-5-44 236,11 74-381,1 0-1,0 0 1,0-1 0,0 1-1,1 0 1,-1 0-1,1 0 1,1 0-1,-1 0 1,1 0 0,0 0-1,0 0 1,0 0-14,0 2 6,1 0 0,-1 1 0,1-1 0,0 1 0,-1 0 0,1 0 0,0 0 0,0 0 0,0 0 0,1 1 0,-1-1 0,0 1 0,1 0 0,-1 0 0,1 0 1,-1 0-1,1 1 0,-1 0 0,1-1 0,-1 1 0,1 0 0,-1 1 0,1-1 0,3 1-6,41 11-1795,-9 7-4564,-20-4 1742</inkml:trace>
  <inkml:trace contextRef="#ctx0" brushRef="#br2" timeOffset="-66854.4">26420 14416 5201,'9'9'847,"8"9"-410,-17-18-291,0 0 1,1 0 0,-1 1 0,0-1 0,0 0 0,0 1 0,1-1 0,-1 0-1,0 1 1,0-1 0,0 0 0,0 1 0,1-1 0,-1 1 0,0-1-1,0 0 1,0 1 0,0-1 0,0 1 0,0-1 0,0 0 0,0 1-1,0-1 1,0 1 0,0-1 0,-1 0 0,1 1 0,0-1 0,0 1 0,0-1-1,0 0 1,-1 1 0,1-1 0,0 0 0,0 1 0,-1-1 0,1 0-147,-16 11 9066,7-11-3687,8-2-5249,0-1 0,0 1 0,0-1 0,0 1 0,1-1 0,-1 0 0,1 1 0,-1-1 0,1 0 1,0 1-1,0-1 0,1 0 0,-1 1 0,0-1-130,1-4 27,0 0 0,0 0 1,0 0-1,1 0 0,0 1 1,0-1-1,0 1 0,1-1 0,0 1 1,0 0-1,1 0 0,0 0 1,0 0-1,0 1 0,1 0 1,0 0-1,0 0 0,0 0 1,0 1-1,1 0 0,0 0 0,-1 0 1,5-1-28,-1 1-127,0 0 0,0 1 0,1 0 0,-1 1 1,1 0-1,-1 0 0,1 1 0,-1 0 0,1 0 0,0 2 0,0-1 1,-1 1-1,1 0 0,0 1 0,-1 0 0,2 1 127,-9-2-520,-1 0-1,1 0 0,0 0 1,0 1-1,0-1 1,-1 1-1,1-1 1,-1 1-1,1 0 1,-1-1-1,0 1 1,1 0-1,-1 0 521,7 17-4677</inkml:trace>
  <inkml:trace contextRef="#ctx0" brushRef="#br2" timeOffset="-65879.75">26738 14378 5953,'36'27'3220,"-34"-30"2429,1-7 1069,6 5-5757,74-16-490,-83 22-459,1-1 1,-1 0 0,1 0 0,-1 0 0,1 0 0,-1-1-1,1 1 1,-1 0 0,1 0 0,-1 0 0,1 0 0,-1 0-1,1-1 1,-1 1 0,0 0 0,1 0 0,-1-1 0,1 1-1,-1 0 1,0-1 0,1 1 0,-1 0 0,0-1 0,1 1 0,-1 0-1,0-1 1,0 1 0,1-1 0,-1 1 0,0-1 0,0 1-1,0-1 1,0 1 0,1-1 0,-1 1 0,0 0 0,0-1-1,0 1 1,0-1 0,0 1 0,0-1 0,0 1 0,0-1-1,-1 1 1,1-1 0,0 1 0,0-1 0,0 1 0,0-1-1,-1 1 1,1-1 0,0 1 0,0 0 0,-1-1 0,1 1-1,0-1 1,-1 1 0,1 0 0,0-1 0,-1 1 0,1 0 0,-1 0-1,1-1 1,-1 1 0,1 0 0,0 0 0,-1 0-13,-26-14 649,22 12-599,-1 0 0,1 1 1,-1-1-1,0 1 0,1 1 0,-1-1 0,0 1 0,1 0 0,-1 0 0,0 1 0,1-1 0,-1 1 1,1 1-1,-1-1 0,1 1 0,-1 0 0,1 0 0,0 0 0,0 1 0,0 0 0,0 0 0,0 0 0,1 0 1,0 1-1,-1 0 0,1 0 0,1 0 0,-1 0 0,0 1 0,1 0 0,0-1 0,0 1 0,1 0 1,-1 1-1,1-1 0,0 0 0,0 1 0,1-1 0,0 1 0,0-1 0,0 1 0,0 0 0,1-1 1,0 1-1,0 0 0,1 1-50,0 1 26,0 0 0,1 0 0,0 0 0,0 0 0,1-1 0,0 1 0,0 0 0,0-1 0,1 0 0,1 0 0,-1 0 0,1 0 0,0-1 1,1 0-1,5 6-26,-8-10 10,0 1 0,1-1 0,-1 1 1,0-1-1,1 0 0,0 0 0,-1 0 1,1-1-1,0 0 0,0 1 0,0-1 1,0 0-1,0-1 0,0 1 0,0-1 1,0 0-1,1 0 0,-1 0 0,0 0 1,0-1-1,0 0 0,0 0 0,0 0 1,0 0-1,0 0 0,-1-1 0,1 0 1,0 0-1,-1 0 0,1 0 0,-1-1 1,2 0-11,6-7-107,0 0 0,0 0 0,-1-1 0,0-1 0,-1 0 0,-1 0 0,1 0 0,-2-1 0,0-1 0,-1 1 0,0-1 0,-1 0 0,0 0-1,-1-1 1,-1 1 0,0-1 0,0-9 107,-6 8 101,-2 15 134,3 3-203,1-1 1,0 0 0,0 1 0,1-1 0,-1 0 0,0 1 0,0-1 0,1 1 0,-1 0 0,1-1 0,-1 1 0,1-1 0,0 1 0,0 0-33,-1 7 67,1 0-1,0 1 1,1-1 0,0 0 0,0 0 0,1 1 0,1-1-1,-1-1 1,1 1 0,1 0 0,0-1 0,0 1 0,0-1 0,3 3-67,-4-7 23,0 0 1,0 0 0,0 0 0,0 0-1,0-1 1,1 1 0,0-1 0,0 0-1,0 0 1,0 0 0,0-1 0,1 1 0,-1-1-1,1 0 1,0 0 0,-1-1 0,1 1-1,0-1 1,0 0 0,0 0 0,0-1-1,0 0 1,0 1 0,0-2 0,0 1 0,0-1-1,4 0-23,-5 0 18,0-1 0,-1 1 0,1-1 0,0 0 0,0 0 0,-1 0 0,1-1 0,-1 1 0,0-1 0,0 0 0,0 0 0,0 0 0,0 0 0,0-1 1,0-1-19,35-61 93,-16 25-53,-16 32-34,-1-1-1,-1 0 1,1 1 0,-2-1-1,1-1 1,-1 1-1,1-9-5,-4 17-9,0 2-6,0 0-1,-2 10-31,2 8-246,0 1 0,1-1 0,0 0 0,2 1 0,0-1 0,1 0 0,1 0 0,1-1 0,4 10 293,-9-25-131,3 12-5861,-5-10 1676</inkml:trace>
  <inkml:trace contextRef="#ctx0" brushRef="#br2" timeOffset="-65322.74">27329 14412 3881,'41'-31'2787,"-41"31"-2631,1 0 0,-1 0 1,1 0-1,-1 1 0,1-1 0,-1 0 0,1 0 1,-1 1-1,1-1 0,-1 0 0,0 0 0,1 1 1,-1-1-1,0 1 0,1-1 0,-1 0 0,0 1 0,1-1 1,-1 1-1,0-1 0,0 0 0,1 1 0,-1-1 1,0 1-1,0-1 0,0 1 0,0-1 0,0 1 1,0-1-1,0 1 0,0-1 0,0 1 0,0-1 0,0 1 1,0-1-1,0 1 0,0-1 0,0 1-156,2 27 2586,-2-26-2242,4 34 2087,-3-28-1753,0 1 0,0 0 0,-1 0 0,0 0-1,0 0 1,-2 2-678,-2-2 2171,-1-16-391,-1-16-936,6 13-796,0 0-1,1 1 1,0-1 0,1 0 0,0 1-1,0-1 1,1 1 0,0-1 0,0 1 0,3-4-48,-4 10 23,1-1 0,-1 1 0,0 0 0,1 0 0,0 0 0,0 0 0,0 0 1,0 0-1,0 1 0,0 0 0,1-1 0,-1 1 0,1 1 0,0-1 0,-1 0 0,1 1 1,0 0-1,0 0 0,0 0 0,0 0 0,0 1 0,0-1 0,0 1 0,0 0 1,0 0-1,4 1-23,23 4-879,16 9-6232,-10 4 1711</inkml:trace>
  <inkml:trace contextRef="#ctx0" brushRef="#br2" timeOffset="-51255.92">28026 14127 8234,'1'0'369,"0"0"1,1 1 0,-1-1-1,0 0 1,1 0 0,-1 0-1,0 0 1,0 0 0,1 0-1,-1-1 1,0 1 0,0 0-1,1-1 1,-1 1 0,0 0-1,0-1-369,1 0 213,-1 1 0,1-1 0,-1 1 0,1-1 0,-1 1 0,1 0 0,-1 0 0,1-1 0,-1 1-1,1 0 1,-1 1 0,1-1 0,0 0 0,-1 0 0,1 0 0,-1 1 0,1-1 0,-1 1 0,0 0 0,1-1 0,-1 1-1,1 0 1,-1 0-213,6 4 558,0 0 0,-1 0 0,1 1-1,-1 0 1,-1 1 0,1-1 0,-1 1-1,0 0 1,-1 1 0,2 1-558,36 84 2055,-28-58-1619,-7-15-219,0 1 1,-2-1-1,2 14-217,-4-15 202,1 0-1,1 0 0,1-1 1,0 0-1,2 1-201,4-44 1751,-3 0-1619,103-196 571,-109 212-868,-2 3 1834,0 5-3576,1 2-3276,0 2-4536,6 10 2315</inkml:trace>
  <inkml:trace contextRef="#ctx0" brushRef="#br2" timeOffset="-50800.75">28872 14334 5177,'-1'-4'736,"1"0"1,-1 0-1,0 0 1,-1 0-1,1 0 0,-1 0 1,1 0-1,-1 1 0,0-1 1,-1 1-1,1-1 0,-1 1 1,1 0-1,-1 0 1,0 0-1,-1-1-736,0 2 404,0-1 0,0 1 0,0 0 0,0 0 0,0 0 0,0 1 0,-1-1 0,1 1 1,-1 0-1,1 0 0,-1 1 0,1-1 0,-1 1-404,-8 0 387,-1 1 1,1 1 0,0 0-1,-1 0 1,1 2-1,0-1 1,1 2 0,-1 0-1,-5 3-387,15-7 48,0 0-1,1 0 0,-1 1 1,1-1-1,-1 1 1,1 0-1,0-1 1,-1 1-1,1 0 1,0 0-1,0 0 0,0 1 1,1-1-1,-1 0 1,0 1-1,1-1 1,0 1-1,-1 0 1,1-1-1,0 3-47,1-2 10,0-1 0,0 0 0,0 0 0,0 0 1,1 0-1,-1 0 0,1 0 0,0-1 0,0 1 0,-1 0 0,1 0 0,0 0 0,1 0 0,-1-1 0,0 1 1,0-1-1,1 1 0,-1-1 0,1 1 0,-1-1 0,1 0 0,0 0 0,-1 1 0,1-1 0,0 0 0,0-1 1,0 1-1,0 0 0,1 0-10,8 3 15,0 0-1,0-1 1,0-1 0,1 0 0,-1 0 0,1-1 0,-1 0-1,1-1 1,-1 0 0,6-2-15,-12 2 11,-1 0 0,1-1 0,0 0 0,0 1 0,0-2 0,-1 1 0,1-1 0,-1 1 0,1-1 0,-1-1 0,0 1 0,1 0 0,-1-1 0,-1 0 0,1 0 0,0 0 0,-1-1 0,1 1 0,-1-1 0,0 0 0,0 0 0,0 0 0,-1 0 0,0 0 1,0-1-1,1 0-11,-4 7 14,1-1 0,-1 1 1,0-1-1,1 1 0,-1-1 1,0 0-1,0 1 0,0-1 1,0 0-1,0 0 0,-1 1 1,1-1-1,0 0 1,0 0-1,-1 0 0,1 0 1,-1-1-1,1 1 0,0 0 1,-1-1-1,0 1 0,1-1 1,-1 1-1,1-1 0,-1 0 1,0 1-1,1-1 1,-1 0-1,0 0 0,1 0 1,-1 0-1,1-1 0,-1 1 1,0 0-1,1-1 0,-1 1 1,1-1-1,-1 0 0,1 1 1,-1-1-1,1 0 1,-1 0-1,1 0 0,0 0 1,-1 0-1,1 0 0,0 0 1,0 0-1,0-1 0,0 1 1,0 0-1,0-1 0,0 1 1,1-1-1,-1 1 1,0-1-1,1 1 0,-1-1 1,1 1-1,0-1 0,-1 0 1,1 1-1,0-1 0,0 1 1,0-1-1,0 0 0,0 1 1,1-2-15,-2 9 6,0 1 0,1 0 1,0-1-1,0 1 0,0-1 0,1 1 1,0-1-1,1 1 0,-1-1 1,1 1-1,0-1 0,1 1-6,-1-2-7,-1-1-1,1 1 1,0-1 0,1 0-1,-1 1 1,1-1-1,0 0 1,0-1 0,0 1-1,0 0 1,1-1 0,-1 0-1,1 0 1,0 0-1,0 0 1,4 2 7,-8-5-141,1 0-1,-1 0 1,1 0 0,-1 0-1,1 0 1,-1 0 0,0 0-1,1 0 1,-1 0-1,1 0 1,-1-1 0,0 1-1,1 0 1,-1 0 0,0 0-1,1-1 1,-1 1-1,0 0 1,1 0 0,-1 0-1,0-1 1,1 1 0,-1 0-1,0-1 1,0 1 0,1 0-1,-1-1 1,0 1-1,0 0 1,0-1 0,1 1-1,-1-1 1,0 1 141,2-11-3545</inkml:trace>
  <inkml:trace contextRef="#ctx0" brushRef="#br2" timeOffset="-50348.8">28991 13648 8890,'-7'-46'5129,"7"46"-5035,-1-1-1,1 0 1,0 0-1,0 1 1,0-1-1,0 0 1,0 0-1,1 1 1,-1-1-1,0 0 1,0 0-1,0 1 0,1-1 1,-1 0-1,0 1 1,1-1-1,-1 0 1,0 1-1,1-1 1,-1 0-1,1 1 1,-1-1-1,1 1 1,-1-1-1,1 1 0,0-1 1,-1 1-1,1-1 1,0 1-1,-1 0 1,1-1-1,0 1 1,-1 0-1,1 0 1,0 0-1,0-1 1,-1 1-1,1 0 0,0 0 1,0 0-1,-1 0 1,1 0-1,0 0 1,0 0-1,-1 1 1,1-1-1,0 0 1,0 0-1,-1 0 0,1 1 1,0-1-1,-1 0 1,1 1-1,0-1 1,-1 1-1,1-1 1,-1 1-1,1-1-93,2 2 258,0 0 1,0 1-1,0-1 0,-1 0 0,1 1 0,-1-1 1,0 1-1,1 0 0,-1 0 0,0 0 0,-1 0 0,1 0 1,-1 1-1,1-1 0,-1 0 0,1 3-258,12 62 1654,-12-52-1139,14 98 395,-6-1 0,-4 1 0,-6 1 0,-9 67-910,-2-122 89,8-47-44,0 0 0,1 0 0,1 1 1,0-1-1,0 0 0,2 8-45,-1-20-40,1 0 0,-1-1 0,0 1 0,1 0 0,-1-1 0,1 1 0,-1 0 0,1-1 0,-1 1 0,1-1 0,0 1 0,-1-1 1,1 1-1,0-1 0,-1 1 0,1-1 0,0 0 0,0 1 0,-1-1 0,1 0 0,0 0 0,0 0 0,-1 1 0,1-1 0,0 0 0,0 0 1,0 0-1,-1 0 0,1 0 0,0 0 0,0-1 0,0 1 0,-1 0 0,1 0 0,0-1 0,0 1 0,-1 0 0,1-1 0,0 1 0,-1 0 0,1-1 1,0 1-1,-1-1 0,1 0 40,37-20-3234,-36 20 2890,26-17-4700,1-2-106</inkml:trace>
  <inkml:trace contextRef="#ctx0" brushRef="#br2" timeOffset="-50014.32">29271 14373 4569,'67'-109'3574,"-65"105"-3122,0 1-1,-1-1 1,1 0 0,-1 0-1,1 1 1,-1-1 0,0 0-1,-1 0 1,1-2-452,-1 5 215,0 0 0,0 0-1,0 0 1,0 0 0,0 0 0,0 0 0,0 0 0,-1 0 0,1 0 0,0 0 0,-1 0 0,1 0-1,0 0 1,-1 0 0,1 1 0,-1-1 0,0 0 0,1 0 0,-1 0 0,0 1 0,1-1-215,-1 0 143,0 1 0,0 0 0,0-1 0,0 1 1,0 0-1,0 0 0,0 0 0,0 0 0,0 0 0,0 0 1,0 0-1,0 0 0,0 0 0,0 0 0,0 0 1,0 1-1,0-1 0,0 0 0,0 1 0,1-1 1,-1 0-1,0 1 0,0 0 0,0-1 0,0 1 1,1-1-1,-1 1 0,0 0 0,1-1 0,-1 1 1,0 0-1,1 0 0,-1 0 0,1 0 0,-1-1 1,1 1-1,0 0 0,-1 0 0,1 0 0,0 0 1,-1 0-144,-2 10 313,1-1 0,-1 1 1,2-1-1,-1 1 1,2 0-1,-1-1 1,1 1-1,1 0 1,1 8-314,1 3 180,1 0 0,1 0 0,1-1 1,3 7-181,-8-26 36,-1 0 0,1 0 0,0 1 0,1-1 0,-1 0 0,0 0 0,1 0 0,-1 0 1,1 0-1,-1-1 0,1 1 0,0 0 0,0-1 0,0 1 0,0-1 0,0 1-36,-1-2-34,0 0-1,0 1 1,-1-1-1,1 0 0,0 0 1,0 0-1,0 0 1,-1 1-1,1-1 1,0 0-1,0-1 0,0 1 1,-1 0-1,1 0 1,0 0-1,0 0 0,-1-1 1,1 1-1,0 0 1,0-1-1,-1 1 1,1 0-1,0-1 0,-1 1 35,13-16-3335,-6-4 249</inkml:trace>
  <inkml:trace contextRef="#ctx0" brushRef="#br2" timeOffset="-50013.32">29355 14036 8602,'-17'-18'1824,"0"-1"809,7 11-2401,6 5-1120,8 9-1745,6-1 369</inkml:trace>
  <inkml:trace contextRef="#ctx0" brushRef="#br2" timeOffset="-49425">29875 14301 10050,'-1'-1'480,"-1"0"-1,1 0 1,-1 0-1,1 0 1,-1 0-1,1 1 1,-1-1-1,1 0 1,-1 1-1,0-1 1,0 1-1,1 0 1,-1 0-1,0 0 1,1-1 0,-1 2-1,0-1 1,0 0-1,1 0 1,-2 1-480,-47 7 1721,30-4-476,-4-1-455,0 1 0,1 2-1,-1 0 1,-15 7-790,33-10 105,0 0 1,0 0-1,0 0 0,0 1 0,1 0 1,-1 0-1,1 0 0,0 0 0,-1 3-105,4-5 26,0 1 0,0 0 0,0-1 0,1 1 0,-1 0 0,1 0 0,-1 0 0,1 0 0,0 0 0,0 0 0,1 0 0,-1 1 0,1-1 0,-1 0 0,1 0 0,0 0 0,0 1 0,1-1 0,-1 1-26,0-2 6,0 0 0,1 0 1,-1 0-1,1 0 0,-1 0 0,1 0 0,-1 0 0,1 0 1,0 0-1,0 0 0,0 0 0,1 0 0,-1 0 1,0-1-1,1 1 0,-1 0 0,1-1 0,-1 0 0,1 1 1,-1-1-1,1 0 0,0 1 0,0-1-6,2 0 9,-1 0-1,0 0 1,0-1-1,1 1 1,-1-1-1,0 1 1,1-1-1,-1 0 1,1-1 0,-1 1-1,0 0 1,1-1-1,2-1-8,6-1 25,0-2 0,0 1 0,-1-2-1,1 1 1,-1-2 0,0 0 0,5-4-25,-3 0 27,0-2 1,-1 1-1,0-2 0,-1 1 1,-1-2-1,0 1 0,-1-2 1,0 1-1,-1-1 0,-1 0 1,-1-1-1,0 1 0,-1-1 1,1-9-28,7-39 53,-3 0 1,-3-1 0,-2-13-54,-4 60 3,1-11 9,1 10-8,-1 0-1,-1 0 0,-1 0 1,-1 0-1,-1 0 1,-1 0-1,0 0 1,-4-9-4,4 97 305,8 117-122,-4-65 17,6 0-1,7 13-199,-12-123-415,-1-1 0,1 0 0,1 0 0,-1 0 0,2 0 0,-1 0 0,1-1 0,0 0 0,1 0 0,4 6 415,-5-10-332,-1 0 0,1 0 0,0 0 0,0-1 1,1 0-1,-1 0 0,1 0 0,0 0 0,0 0 0,0-1 0,0 0 0,0 0 0,0-1 0,0 1 1,1-1-1,-1 0 0,1-1 0,-1 1 0,1-1 332,30 0-4952,-1-1-482</inkml:trace>
  <inkml:trace contextRef="#ctx0" brushRef="#br2" timeOffset="-49030.99">30198 14434 3801,'81'-53'3393,"-79"52"-3110,0 0 1,0 0 0,0 0 0,0-1 0,-1 1-1,1-1 1,0 0 0,0 1 0,-1-1-1,0 0 1,1 0 0,-1 0 0,0 0 0,0 0-1,0 0 1,0 0 0,0 0 0,0-1 0,-1 1-1,1 0 1,-1-1 0,1 1 0,-1 0 0,0-1-1,0 1 1,0 0 0,0-1 0,0 1 0,-1 0-1,1-1 1,-1 1 0,0 0 0,1 0 0,-1-1-1,0 1 1,0 0 0,-1-1-284,-1 0 302,1 0 1,-1 0 0,1 0-1,-1 1 1,0-1-1,0 1 1,0 0-1,0-1 1,-1 1-1,1 1 1,-1-1-1,1 0 1,-1 1-1,0 0 1,1 0 0,-1 0-1,0 0 1,-3 0-303,-8 2 470,1 0 0,0 0 1,0 1-1,-1 1 1,1 0-1,-8 4-470,13-4 121,1 0 0,-1 1 0,0 0 0,1 0 0,0 1 0,0 0 0,0 0 0,1 1 0,0 0 0,-3 3-121,9-8 8,0 0-1,0 0 0,0 0 0,0 0 0,0 0 0,1 0 0,-1 0 0,0 1 0,1-1 0,-1 0 0,1 0 0,-1 1 0,1-1 0,-1 0 0,1 1 0,0-1 0,0 0 0,0 1 0,0-1 0,0 1 0,0-1 0,0 0 0,0 1 0,1-1 0,-1 0 0,1 2-7,0-1 6,0 0-1,1 0 0,-1 0 0,1 0 1,0 0-1,-1-1 0,1 1 0,0-1 1,0 1-1,0-1 0,0 1 0,1-1 0,-1 0 1,1 0-6,5 3 11,1-1 1,0 0-1,0 0 0,1-1 1,-1 0-1,0-1 1,5 0-12,2-1 29,0-2 0,0 0 0,0 0 0,0-2 0,-1 0 1,1-1-1,4-2-29,-11 4 34,-10 4-33,0 0-1,0 0 0,0 0 0,0 0 1,0 0-1,0 0 0,1 1 0,-1-1 1,0 0-1,1 0 0,-1 1 0,1-1 1,0 0-1,-1 1 0,1-1 1,0 1-1,0-1 0,0 0 0,0 1 1,0-1-1,0 1 0,0-1 0,0 0 1,1 1-1,-1 1 30,0-1 1,0 1-1,1 0 1,-1-1 0,1 1-1,-1-1 1,1 1-1,0-1 1,0 0 0,0 1-1,1-1 1,-1 0-1,0 0 1,2 2-31,2 0 16,0-1 1,0 0-1,0 0 1,1 0-1,-1 0 1,1-1-1,-1 0 1,1 0-1,0-1 0,0 1 1,0-1-1,0 0 1,1-1-17,2 1-255,-6 0-158,1-1 0,-1 0 0,1 0 0,0 0 0,-1 0 0,1-1 0,0 0 0,-1 1-1,1-1 1,1-1 413,35-11-3798</inkml:trace>
  <inkml:trace contextRef="#ctx0" brushRef="#br2" timeOffset="-48697.85">30605 13622 12691,'0'0'122,"-1"0"1,1-1 0,0 1 0,-1-1-1,1 1 1,0 0 0,-1 0-1,1-1 1,0 1 0,-1 0-1,1 0 1,-1-1 0,1 1 0,0 0-1,-1 0 1,1 0 0,-1 0-1,1 0 1,-1-1 0,1 1-1,-1 0 1,1 0 0,0 0 0,-1 0-1,1 0 1,-1 1 0,1-1-1,-1 0 1,1 0 0,-1 0-1,1 0 1,0 0 0,-1 1 0,1-1-1,-1 0 1,1 0 0,0 1-1,-1-1 1,1 0 0,0 0-1,-1 1 1,1-1 0,0 1 0,-1-1-1,1 0 1,0 1 0,0-1-1,-1 1-122,-4 32 2547,12 40-810,32 82 885,-22-98-1965,-3 1 0,-3 0 0,1 29-657,-10-69 81,-1 1-1,-2-1 0,0 1 0,0-1 0,-2 1 0,0-1 1,-1 0-1,-1 0 0,-1-1 0,0 0 0,-1 0 0,-1 0 0,-3 3-80,7-13 101,0 0 0,-1-1-1,1 0 1,-1 0-1,-1 0 1,1 0-1,-1-1 1,0 0 0,0 0-1,-1 0-100,-26 9-4794,14-10 999</inkml:trace>
  <inkml:trace contextRef="#ctx0" brushRef="#br2" timeOffset="-48359.93">30357 14217 12619,'-21'-7'3336,"11"-7"1425,8 6-3368,11 5-585,15 9 384,4-2-800,19 4-144,3 4-104,12-4-8,-7-1 144,6-3-96,-11 5 297,-6-10-5499,-13 9 1834</inkml:trace>
  <inkml:trace contextRef="#ctx0" brushRef="#br2" timeOffset="-47459.17">30854 14186 11610,'40'63'3169,"-49"-46"1280,-2-5-3113,4 11-295,4 1 63,6 3-312,6-1-352,3-1-104,1-4-168,1-7 184,-1-4-24,1-5 144,-3-5 1169,8-6-6578,-2-3 2496</inkml:trace>
  <inkml:trace contextRef="#ctx0" brushRef="#br2" timeOffset="-47055.55">30853 13977 8418,'57'-16'3297,"-43"10"799,-27-2-1767,19 1-793,-4 2-47,10 4-145,-1 2-624,-1 2-192,-4 0-288,5 6-88,-1-4-48,-4 1 144,-1-2 248,4 2-5345,-4-3 2033</inkml:trace>
  <inkml:trace contextRef="#ctx0" brushRef="#br2" timeOffset="-46319.48">31243 14212 6585,'2'0'400,"24"8"920,-26-8-1210,1 0 0,-1 1 1,0-1-1,1 0 1,-1 0-1,1 1 0,-1-1 1,1 0-1,-1 0 0,0 0 1,1 0-1,-1 0 1,1 0-1,-1 0 0,1 0 1,-1 0-1,1 0 0,-1 0 1,1 0-1,-1 0 1,1 0-1,-1 0 0,0 0 1,1-1-1,-1 1 0,1 0 1,-1 0-1,0-1 1,1 1-1,-1 0 0,1 0 1,-1-1-1,0 1 0,1 0 1,-1-1-1,0 1 1,0 0-1,1-1 0,-1 1-110,-18-4 5206,-21 7-3157,26 1-1756,1 1-1,-1 0 1,2 1-1,-1 1 1,1 0-1,0 0 0,0 1 1,1 0-1,0 1 1,0 0-1,1 1 1,0 0-1,1 0 1,0 1-1,1 0 1,0 1-1,-2 4-292,8-14 24,0 0 1,0 1-1,0-1 0,0 0 1,0 1-1,1-1 1,-1 1-1,1-1 0,0 1 1,-1 0-1,1-1 0,0 1 1,1-1-1,-1 1 1,0-1-1,1 1 0,-1-1 1,1 1-1,0-1 0,0 1 1,0-1-1,1 2-24,0-2 17,0 0 0,0 0 0,0-1 1,0 0-1,0 1 0,0-1 0,1 0 0,-1 0 0,0 0 0,1 0 0,-1 0 0,1-1 1,-1 1-1,1-1 0,-1 0 0,1 1 0,-1-1 0,3-1-17,9 1 39,1-2-1,-1 0 1,0 0-1,0-2 1,0 0-1,-1 0 1,8-4-39,1-2 58,-1-1 0,0 0 1,19-15-59,-35 23 15,0-1 1,0 0-1,0 0 1,0 0-1,-1 0 0,1-1 1,-1 0-1,0 0 1,0 0-1,-1 0 0,0-1 1,0 1-1,0-1 1,-1 0-1,1 0 1,-1 0-1,0-2-15,-3 7 4,1-1 1,0 0-1,-1 0 1,1 1-1,-1-1 1,0 0-1,1 1 1,-1-1-1,0 1 0,0-1 1,0 1-1,0-1 1,-1 1-1,1 0 1,0-1-1,0 1 0,-1 0 1,1 0-1,-1 0 1,1 0-1,-1 0 1,1 0-1,-1 1 1,0-1-1,1 0 0,-1 1 1,0-1-1,0 1 1,1 0-1,-2-1-4,-2 0-20,0 0 0,0 0-1,-1 0 1,1 0 0,0 1 0,0 0-1,-1 0 1,1 1 0,0-1 0,-1 1 20,3 0-68,-6 2 334,4 3-4372,2-2 1060</inkml:trace>
  <inkml:trace contextRef="#ctx0" brushRef="#br2" timeOffset="-45843.29">31370 14217 6977,'61'3'2022,"-28"-3"1732,-32 3-3099,0-1-1,0 1 1,0-1-1,0 1 1,0-1-1,-1 1 1,1-1-1,-1 1 0,0 0 1,0-1-1,0 1 1,0 0-1,0-1 1,0 2-655,0 11-106,1-3 386,-1-1 0,0 1 1,-1 0-1,0 0 0,-1 0 0,-1-1 0,0 1 1,0-1-1,-3 7-280,6-18 26,-1 0 0,1 0-1,0 0 1,0 1 0,0-1 0,0 0 0,-1 0 0,1 1-1,0-1 1,0 0 0,0 0 0,0 1 0,0-1 0,0 0 0,0 0-1,0 1 1,0-1 0,0 0 0,0 1 0,0-1 0,0 0-1,0 0 1,0 1 0,0-1 0,0 0 0,0 0 0,0 1-1,1-1 1,-1 0 0,0 0 0,0 1 0,0-1 0,0 0 0,1 0-1,-1 0 1,0 1 0,0-1 0,0 0 0,1 0 0,-1 0-1,0 0 1,0 0 0,0 1 0,1-1 0,-1 0 0,0 0-1,0 0 1,1 0-26,19-3 470,39-23-599,-34 15 228,-23 10-96,14-5 9,1 1 0,0 0 1,0 1-1,0 1 0,15-1-12,-27 4 28,0 0 0,0 0 0,-1 1 0,1 0 0,0 0 0,-1 0 0,1 1 0,-1-1 0,1 1 0,-1 0 0,0 0 0,0 1 0,0-1 0,0 1 0,0 0 0,-1 0 0,1 0 0,-1 0 0,0 1 0,0 0 0,0-1 0,1 2-28,14 19 316,-9-14-158,-1 0 0,0 1 0,-1 0 0,0 1 1,0 0-1,-1 0 0,-1 0 0,4 11-158,-11-15 736,-2-7-5353,3-1 1093</inkml:trace>
  <inkml:trace contextRef="#ctx0" brushRef="#br1" timeOffset="-40810.51">25679 16862 7954,'-70'62'2802,"69"-61"-2651,1-1 1,-1 1 0,1 0 0,0-1-1,-1 1 1,1-1 0,-1 1 0,0-1 0,1 1-1,-1-1 1,1 0 0,-1 1 0,0-1-1,1 0 1,-1 1 0,0-1 0,0 0 0,1 0-1,-1 0 1,0 1 0,1-1 0,-1 0-1,0 0 1,0 0 0,1 0 0,-1 0-1,0-1 1,0 1 0,1 0 0,-1 0-152,1-1 128,0 1 0,0 0 1,0-1-1,0 1 1,0-1-1,0 1 0,0 0 1,0-1-1,0 1 0,1-1 1,-1 1-1,0 0 1,0-1-1,0 1 0,1 0 1,-1-1-1,0 1 0,0 0 1,1-1-1,-1 1 0,0 0 1,1-1-1,-1 1 1,0 0-1,1 0 0,-1 0 1,1-1-1,-1 1 0,0 0 1,1 0-1,-1 0-128,17-6 61,-1-1 0,0 0 0,0-1 0,-1 0 0,0-2 0,-1 0 0,0 0 0,0-1 0,-1-1 0,-1 0 0,6-8-61,-16 18 19,0 0-1,0 0 1,0 0-1,-1 0 1,1-1 0,-1 1-1,1 0 1,-1-1 0,0 1-1,0-1 1,0 1 0,0-1-1,-1 0 1,1 1 0,-1-1-1,1 0 1,-1 0-1,0 1 1,0-4-19,-1 4 31,1 0 0,-1 0-1,0 0 1,0 0 0,0 1 0,0-1 0,0 0-1,-1 0 1,1 1 0,0-1 0,-1 1-1,0-1 1,1 1 0,-1-1 0,0 1 0,1 0-1,-1 0 1,0 0 0,-2-1-31,-3-1 89,0 1 1,-1-1-1,0 1 1,1 0-1,-1 1 1,0 0-1,0 0 1,0 1-1,1 0 0,-1 0 1,0 1-1,-4 1-89,4-1 74,1 0 0,-1 1 0,1-1 0,0 2 0,0-1 0,0 1-1,0 1 1,0-1 0,0 1 0,1 0 0,0 0 0,0 1 0,0 0-1,0 0 1,1 0 0,0 1 0,0 0 0,0 0 0,1 0 0,0 1 0,0-1-1,0 1 1,1 0 0,0 0 0,1 0 0,-1 0 0,2 1 0,-1-1-1,1 1 1,0-1 0,0 8-74,0 6 209,0-1 0,2 1 0,1 0 0,1 1-209,-2-15 58,0 0 0,0 0 0,1 0 0,0 0 0,0-1-1,1 1 1,0 0 0,0-1 0,0 0 0,1 0 0,0 0 0,0 0 0,3 2-58,-3-5 13,1 0 0,0 0 0,0 0 0,0 0 0,0-1 0,1 0 0,-1 0 1,1 0-1,-1-1 0,1 1 0,-1-1 0,1-1 0,0 1 0,0-1 1,-1 0-1,1 0 0,0-1 0,0 0 0,3-1-13,16-3-757,0-1 0,-1-1-1,19-8 758,-40 13-142,29-10-2364,0-2 1,-1-1-1,0-2 0,16-11 2506,-32 17-1236,1-1 0,-2-1 0,13-13 1236,-17 16 44,-2-1 1,1 0-1,-2 0 0,1-1 1,4-10-45,-10 18 403,-1 0 1,0 0-1,0-1 1,0 1-1,0 0 1,0 0-1,-1-1 1,0 1-1,0-3-403,0 6 426,0-1-1,0 0 1,0 0-1,-1 1 1,1-1-1,0 0 1,-1 1-1,0-1 1,1 1-1,-1-1 1,0 1-1,0-1 1,0 1-1,0-1 1,0 1-426,9 25 3764,0 6-3613,20 76 483,-20-66-430,3-1 0,1 0 0,4 6-204,-42-88 930,21 37-846,1-1 0,-1 1-1,1-1 1,0 0 0,0 0-1,1-1 1,0 1 0,1-1-1,-1 1 1,1-1 0,1 0-1,-1 0 1,1 0 0,1 0 0,0-5-84,0 9 14,0 1 1,0-1 0,1 1 0,-1-1-1,1 1 1,0 0 0,0-1 0,1 1-1,-1 0 1,1-1 0,-1 1 0,1 0 0,0 0-1,0 0 1,0 1 0,1-1 0,-1 0-1,0 1 1,1 0 0,0-1 0,0 1-1,0 0 1,2-1-15,3 0-141,1 0-1,-1 1 1,0 0-1,1 0 1,-1 1-1,1 0 1,0 1-1,-1 0 1,4 0 141,35-1-2368,-27-1-516,0 2 0,1 0-1,-1 1 1,0 1 0,0 1-1,15 5 2885,-37 6 6504,-16 21-3090,17-33-2957,-3 6-320,-18 25 5535,22-32-5555,0-1-1,-1 0 0,1 1 1,-1-1-1,1 0 0,-1 0 0,1 1 1,-1-1-1,1 0 0,0 0 1,-1 0-1,1 0 0,-1 1 1,1-1-1,-1 0 0,0 0 1,1 0-1,-1 0 0,1 0 0,-1 0 1,1-1-1,-1 1 0,1 0 1,-1 0-1,1 0 0,-1 0-116,-13-19 954,12 14-915,0 0 0,0 0 0,1 0 0,-1 0 0,1 0 1,0-1-1,1 1 0,-1 0 0,1-1 0,0 1 0,1-1 0,0-3-39,-1 4 37,1 2-27,-1 0 1,1 0-1,0 0 1,0 0 0,0 0-1,1 0 1,-1 1-1,1-1 1,-1 0 0,1 1-1,0-1 1,0 1-1,0 0 1,0 0 0,1-1-1,-1 1 1,0 1-1,1-1 1,0 0 0,-1 1-1,1-1 1,0 1-1,0 0 1,0 0-1,2-1-9,2 0 3,0 0 1,0 0-1,0 1 0,1-1 1,-1 2-1,0-1 1,1 1-1,-1 0 1,4 1-5,2 1-163,0 1 0,-1 1 1,1 0-1,-1 1 0,10 5 163,32 18-3933,10 5-6950,-40-22 6173</inkml:trace>
  <inkml:trace contextRef="#ctx0" brushRef="#br1" timeOffset="-40011.4">26770 16901 4113,'36'10'3342,"-39"-22"4482,2 11-7578,0 0 1,0 0-1,0 0 1,0-1-1,1 1 1,-1 0-1,0-1 1,1 1 0,-1-1-1,1 1 1,0-1-1,-1 1 1,1-1-1,0 1 1,0-1-1,0 1 1,0-1-1,0 1 1,0-1 0,1 1-1,-1-1 1,0 1-1,1 0 1,-1-1-1,1 1 1,-1-1-1,1 1-246,14-14 1003,-18 5 326,-1 8-1234,1 0 1,-1 0-1,1 1 0,-1-1 1,0 1-1,1 0 0,-1 0 0,0 1 1,0-1-1,-2 1-95,-4-1 75,-1 0 0,1 1 0,-1 1 0,0-1 0,1 2 0,-1-1 0,1 2 0,0-1 0,0 1 0,-3 2-75,7-3 50,0 1 0,-1 0 1,1 1-1,0-1 1,1 1-1,-1 0 0,1 0 1,0 1-1,0 0 0,0 0 1,0 0-1,1 0 0,0 1 1,0 0-1,0 0 0,1 0 1,-3 6-51,5-10 10,0 1 0,-1 0 1,1 0-1,0 0 0,0-1 1,1 1-1,-1 0 0,1 0 1,-1 0-1,1 0 0,0 0 1,0 0-1,0 0 0,0 0 1,1 0-1,-1 0 0,1 0 1,0 0-1,0 0 0,0 0 1,0-1-1,0 1 0,1 0 1,-1-1-1,1 1 0,0-1 1,0 1-1,0-1 0,0 0 1,2 2-12,3 0 11,-1 0-1,2 0 0,-1-1 1,0 1-1,1-2 0,-1 1 1,1-1-1,0 0 0,0-1 1,0 0-1,3 0-9,12 1 22,-1-1 1,1-1-1,0 0 1,0-2-1,-1-1 1,2-1-23,-10 1 10,-1 0 0,1-1 1,-1-1-1,0 0 1,-1 0-1,1-1 0,-1-1 1,0 0-1,-1-1 1,6-5-11,-14 10 4,1-1 0,-1 0 1,0 0-1,-1 0 1,1 0-1,-1-1 1,1 1-1,-2-1 0,1 1 1,0-1-1,-1 0 1,0 0-1,0 1 1,0-1-1,0 0 0,-1 0 1,0 0-1,0 0 1,-1 0-1,1 0 1,-1 0-1,0 0 0,0 0 1,0 1-1,-1-1 1,0 0-1,0 1 1,0-1-1,0 1 0,-1 0 1,0 0-1,0 0 1,0 0-1,-3-3-4,6 7 3,-1-1-1,1 1 1,-1-1-1,1 1 0,-1-1 1,1 1-1,-1 0 1,1-1-1,-1 1 1,0 0-1,1 0 1,-1-1-1,0 1 1,1 0-1,-1 0 0,1 0 1,-1-1-1,0 1 1,1 0-1,-1 0 1,0 0-1,1 0 1,-1 1-1,0-1 0,1 0 1,-1 0-1,0 0 1,1 0-1,-1 1 1,0-1-1,1 0 1,-1 0-1,1 1 1,-1-1-1,1 1 0,-1-1 1,1 0-1,-1 1 1,1-1-1,-1 1 1,1-1-1,-1 1 1,1 0-1,0-1 0,-1 1 1,1-1-1,0 1 1,0 0-1,-1-1 1,1 1-1,0-1 1,0 1-1,0 0 0,0 0-2,-8 46 122,8-42-119,-1 1 0,1-1 0,0 1 0,0-1 0,0 1 0,1-1 0,0 1 0,0-1 0,0 0 0,1 1 0,0-1 0,0 0 0,0 0 0,0 0 0,1-1 0,0 1 0,0 0 0,0-1 0,1 0 0,-1 0 0,1 0 1,0 0-1,0 0 0,1-1 0,0 1-3,3 1 6,0-1 1,1 0-1,-1 0 1,1-1-1,0 0 1,0 0-1,0-1 1,0 0-1,1-1 1,-1 0 0,0 0-1,1-1 1,-1 0-1,0-1 1,1 0-1,5-1-6,-10 1 11,-1 0-1,0 0 0,0-1 1,0 1-1,0-1 0,-1 1 1,1-1-1,0-1 1,-1 1-1,1 0 0,-1-1 1,0 0-1,0 1 0,0-1 1,0-1-1,0 1 0,-1 0 1,1-1-1,-1 1 1,0-1-1,0 0 0,0 1 1,-1-1-1,1 0 0,-1 0 1,0 0-1,0-1 0,0 1 1,-1 0-1,1 0 1,-1 0-1,0-1 0,-1 1 1,1 0-1,-1 0 0,1 0 1,-2-2-11,-7-23 36,3 15-3,2 12 54,4 5-81,0 0-1,0-1 1,0 1 0,1 0 0,-1-1-1,1 1 1,-1-1 0,1 1 0,0 0 0,0-1-1,0 1 1,0-1 0,1 0 0,-1 1 0,1-1-1,0 1-5,2 4 9,3 4 5,0-1 0,0 0 0,1 0 0,0-1-1,1 0 1,0-1 0,0 1 0,1-2 0,0 1 0,5 1-14,7 5 485,18 11-3046,-18-7-6314,-18-14 1387</inkml:trace>
  <inkml:trace contextRef="#ctx0" brushRef="#br1" timeOffset="-39427.93">27449 16833 5289,'-8'9'9271,"-7"9"-4818,-3 19-2976,9-17-437,0-1 0,-2 0 0,-7 9-1040,17-26 129,0-1-1,1 1 0,-1-1 0,0 0 0,0 1 0,0-1 0,0 0 0,-1 0 0,1 0 1,0 0-1,0 0 0,-1 0 0,1 0 0,-1 0 0,1 0 0,0-1 0,-1 1 0,0 0-128,1-2 82,0 0-1,1 0 0,-1 0 1,0 0-1,1 0 0,-1 0 0,1 0 1,-1 0-1,1 0 0,-1-1 1,1 1-1,0 0 0,0 0 0,-1 0 1,1-1-1,0 1 0,0 0 1,0 0-1,0 0 0,0-1 0,1 1 1,-1 0-1,0 0 0,1 0 1,-1-1-82,1-9 43,1 1 0,0 0 0,0-1 0,1 1 0,0 0 0,1 0 0,0 1 1,1-1-1,-1 1 0,2 0 0,0 0 0,0 0 0,0 1 0,1 0 0,7-7-43,-11 13 35,-1 0-1,1 0 1,0 0-1,0 0 1,0 1-1,0-1 1,0 1-1,0 0 0,0 0 1,0 0-1,0 0 1,0 0-1,1 1 1,-1-1-1,0 1 1,1 0-1,2 0-34,3 2-510,1-1 0,-1 1 1,0 1-1,-1 0 0,5 2 510,-1-1-2300,18 6-1716</inkml:trace>
  <inkml:trace contextRef="#ctx0" brushRef="#br1" timeOffset="-38571.09">28125 17036 10898,'-3'-40'6439,"3"-8"-4703,2 44-1652,-1 0 0,1 0 0,0 0-1,0 0 1,1 1 0,-1-1-1,1 1 1,0-1 0,0 1 0,0 0-1,0 0 1,0 0 0,1 0-1,-1 1 1,1-1 0,0 1-1,0 0 1,4-1-84,6-6 86,-11 7-73,7-4 47,-1-1 0,0 0-1,0-1 1,0 0 0,-1 0 0,1-2-60,-8 9 26,0 0 1,0-1-1,0 1 1,0 0 0,-1-1-1,1 1 1,0 0-1,-1-1 1,0 1 0,1-1-1,-1 1 1,0-1-1,1 1 1,-1-1 0,0 0-1,0 1 1,0-1-1,0 1 1,-1-2-27,0 1 57,0 0-1,0 0 1,0 1-1,0-1 1,0 0-1,-1 1 1,1-1-1,-1 1 1,1-1 0,-1 1-1,1-1 1,-1 1-1,0 0 1,0 0-1,0 0 1,1 0-1,-1 0 1,-2 0-57,-3-1 116,1 0 1,0 1 0,-1 0 0,1 0-1,-1 1 1,1 0 0,-1 0-1,1 0 1,-1 1 0,1 0-1,-1 0 1,1 0 0,0 1-1,-1 0 1,1 0 0,0 1-1,0 0 1,1 0 0,-1 0-1,-1 2-116,3-3 16,1 0-1,0 0 0,0 0 0,0 0 1,0 1-1,0-1 0,0 1 0,1 0 1,-1 0-1,1 0 0,0 0 1,0 0-1,0 1 0,0-1 0,0 1 1,1-1-1,0 1 0,0-1 0,0 1 1,0 0-1,0 0 0,1-1 1,-1 1-1,1 0 0,0 0 0,0 0 1,1-1-1,-1 1 0,1 0 0,0 0 1,0-1-1,0 1 0,0 0 0,1 1-15,1 0 5,1 0 0,-1 0 0,1 0 0,0 0 0,0-1 0,1 0 0,-1 0 0,1 0 0,0 0 0,0-1 0,0 0 0,1 0 0,-1 0-1,1 0 1,-1-1 0,7 2-5,-9-3 8,0 0 0,0 0 0,1-1 0,-1 1 0,0-1 0,1 0 0,-1 1 0,0-1 0,1-1 0,-1 1 0,0 0 0,1-1 0,-1 0 0,0 0 0,0 0 0,0 0 0,1 0 0,-1-1 0,0 1 0,-1-1 0,1 0 0,0 0 0,0 0 0,-1 0 0,1 0 0,-1-1 0,0 1 0,0-1 0,0 1 0,0-1 0,0-1-8,58-128 250,-51 123-299,-5 15 19,-3 31 7,0-16 22,-1-12 1,0-3 1,0 0-1,0 0 1,1 0-1,-1 0 1,1 0-1,1 0 1,-1 0-1,1 0 1,0 0 0,1 0-1,-1-1 1,1 1-1,0-1 1,3 3-1,-5-7 2,0 0-1,1-1 1,-1 1 0,1-1 0,-1 0 0,1 1-1,0-1 1,-1 0 0,1 0 0,-1 0-1,1 0 1,-1 0 0,1-1 0,-1 1-1,1 0 1,-1-1 0,1 1 0,-1-1 0,1 1-1,-1-1 1,1 0 0,-1 1 0,0-1-1,1 0 1,-1 0 0,0 0 0,1-1-2,33-29 55,-8-6-16,14-16-23,-37 49 9,-1 1 0,0-1-1,1 1 1,0 0 0,-1 0 0,1 1 0,0-1-1,1 1 1,-1-1 0,0 1 0,3 0-25,-5 2 11,0 0 1,-1 0 0,1 0 0,0 0 0,0 0 0,0 0-1,0 1 1,-1-1 0,1 1 0,0-1 0,-1 1-1,1 0 1,0 0 0,-1-1 0,1 1 0,-1 0 0,1 1-1,-1-1 1,1 0 0,-1 0 0,0 1 0,0-1-1,0 0 1,1 1 0,-1-1 0,0 2-12,30 50 7,-23-36 39,2 3 84,-8-14-42,0-1 0,1 0 0,-1 0 0,1 0 0,0 0 0,1-1 1,3 5-89,-1-7-3855,-1-11 465</inkml:trace>
  <inkml:trace contextRef="#ctx0" brushRef="#br1" timeOffset="-38224.87">28917 16200 10154,'-24'-52'6372,"20"44"-2236,8 41-2854,-3-30-1323,5 50 1141,-2 2 0,-3-1-1,-3 31-1099,-22 165 1133,2-18-782,12-7-86,7-192-4274,-5-11 463</inkml:trace>
  <inkml:trace contextRef="#ctx0" brushRef="#br1" timeOffset="-37765.12">28590 16645 5937,'-6'-17'2968,"4"10"-1413,0 0 1,0 0-1,0 0 1,1 0-1,-1 0 1,1-7-1556,1 13 130,0 0 0,0 1 0,0-1 0,1 0 0,-1 0 0,0 1 0,0-1 0,0 0 0,1 1 0,-1-1 1,0 0-1,1 1 0,-1-1 0,1 0 0,-1 1 0,1-1 0,-1 1 0,1-1 0,-1 0 0,1 1 0,-1 0 0,1-1 0,0 1 0,0-1-130,1 0 53,0 1-1,0 0 1,0 0-1,-1-1 1,1 1-1,0 0 1,0 0 0,0 1-1,0-1 1,0 0-1,0 1 1,0-1-1,-1 1 1,1 0-1,0-1-52,21 9 149,0 1 0,-1 0 0,-1 2 0,0 0 0,0 2-1,1 2-148,40 33-2078,12 16 2078,-25-22-3529,-43-37 3393,1 1 0,-1 0 0,0 0 0,0 1 0,-1 0 0,0 0-1,0 0 1,-1 0 0,0 1 0,0-1 0,-1 2 136,-1-7 168,-1 1 0,0 0 0,0 0 0,0 0-1,-1 0 1,1 0 0,-1-1 0,0 1 0,0 0 0,-1 0 0,1 0-1,-1 0 1,1 0 0,-1 0 0,-1 0 0,1-1 0,0 1 0,-1 0-1,0-1 1,0 1 0,0-1 0,0 0 0,0 0 0,-1 0 0,1 0 0,-1 0-1,0 0-167,2-2 70,1-1 0,-1 1 0,1-1 0,-1 1-1,1-1 1,-1 1 0,0-1 0,1 1 0,-1-1-1,1 0 1,-1 1 0,0-1 0,0 0 0,1 0 0,-1 1-1,0-1 1,1 0 0,-1 0 0,0 0 0,0 0-1,1 0 1,-1 0 0,0 0 0,0 0 0,1 0-1,-1 0 1,0-1 0,0 1 0,1 0 0,-1 0-1,0-1 1,1 1 0,-1 0 0,0-1 0,1 1 0,-1-1-1,1 1 1,-1-1 0,0 1 0,1-1 0,0 1-1,-1-1 1,1 0 0,-1 1 0,1-1 0,0 0-1,-1 1 1,1-1 0,0 0 0,-1 1 0,1-1 0,0 0-1,0 0 1,0 1 0,0-1 0,0 0 0,0 0-1,0 0-69,-1-4 236,0 0 0,0-1-1,1 1 1,0 0 0,0-1-1,0 1 1,1-5-236,1 1 70,0 1 0,1-1 0,0 1 0,0 0 0,1-1 0,0 2-1,1-1 1,-1 0 0,1 1 0,1 0 0,-1 0 0,1 0 0,1 1 0,-1 0 0,1 0 0,0 1 0,0 0 0,1 0 0,0 0 0,-1 1 0,1 0 0,1 1 0,-1 0-1,1 0 1,-1 1 0,1 0 0,4-1-70,-1 2-136,1-1 0,-1 2 0,1 0 0,-1 0 0,1 1 0,-1 0 0,5 2 136,85 24-5853,-16-3-4316,-40-15 4441</inkml:trace>
  <inkml:trace contextRef="#ctx0" brushRef="#br1" timeOffset="-37411.43">29535 16835 2641,'83'-1'3350,"-82"1"-3077,0 0 0,0 0 0,1 0 0,-1 0 1,0 0-1,0 0 0,0 0 0,1-1 0,-1 1 1,0 0-1,0-1 0,0 1 0,0-1 0,0 1 1,0-1-1,0 1 0,0-1 0,0 0 0,0 0 1,0 0-1,1 0-273,-2 0 174,0 0 0,0 0 0,0 1 0,1-1 0,-1 0 0,0 0 0,0 0 0,0 0 1,-1 1-1,1-1 0,0 0 0,0 0 0,0 0 0,-1 1 0,1-1 0,0 0 0,0 0 0,-1 1 0,1-1 0,-1 0 0,1 1 1,-1-1-175,-27-27 4346,19 24-3957,0 0 0,0 1-1,0 1 1,0-1 0,0 2-1,-1-1 1,1 1 0,-1 0-1,1 1 1,-1 0-1,-2 1-388,-13 1 508,0 1 0,1 2 0,-17 4-508,35-7 51,0 0 1,-1 0-1,1 1 1,0 0-1,0 0 1,1 0-1,-1 1 1,1 0-1,-1 0 1,1 0-1,0 1 1,1 0-1,-1 0 1,1 0-1,-1 2-51,3-4 3,1-1 0,0 1 1,-1-1-1,1 1 0,0-1 0,1 1 0,-1 0 0,0 0 1,1-1-1,0 1 0,-1 0 0,1 0 0,0-1 0,0 1 1,1 0-1,-1 0 0,1 0 0,-1-1 0,1 1 0,0 0 1,0-1-1,0 1 0,0-1 0,1 1 0,-1-1 0,0 1 1,1-1-1,0 0 0,0 0 0,0 0 0,0 0 1,0 0-1,0 0 0,0-1 0,0 1 0,1 0 0,0-1-3,6 5 8,-1-1-1,1 0 1,1 0-1,-1-1 0,1 0 1,0-1-1,0 0 0,0 0 1,0-1-1,0-1 1,0 0-1,1 0 0,-1-1 1,1 0-8,-7 0 9,0 0 0,0 0 1,0-1-1,0 0 1,1 1-1,-1-2 0,0 1 1,0 0-1,-1-1 0,1 0 1,0 0-1,0 0 0,-1 0 1,1 0-1,-1-1 0,0 0 1,0 1-1,0-1 0,0 0 1,0-1-1,-1 1 1,1 0-1,-1-1 0,0 0 1,0 1-1,0-1 0,-1 0 1,1 0-1,-1 0 0,0 0 1,0 0-1,0 0 0,-1 0 1,1-2-10,-2-11 66,-4 15-103,4 4 48,-1 0 1,1-1-1,0 1 0,0 0 1,1 0-1,-1 0 1,0 0-1,1 0 1,-1 0-1,1 0 1,-1 0-1,1 0 1,0 0-1,0 1-11,0 3-6,0-1-1,0 0 1,0 1 0,0-1-1,1 1 1,0-1 0,1 0-1,-1 0 1,1 0-1,1 2 7,-1-1-28,-2-5 11,1 1 0,0 0 1,0-1-1,0 0 0,0 1 0,0-1 0,0 0 0,0 1 1,1-1-1,-1 0 0,0 0 0,1 0 0,-1 0 0,1 0 0,-1 0 1,1 0-1,0-1 0,-1 1 0,1-1 0,0 1 0,-1-1 1,1 1-1,0-1 17,20 2-3910,1-7 532</inkml:trace>
  <inkml:trace contextRef="#ctx0" brushRef="#br1" timeOffset="-37069.87">29736 16856 7970,'20'-99'3777,"-35"92"279,-2 1-1759,5 7-873,1 11-112,4 3-703,7 7-153,0 3-160,3 9-56,5 1-136,9 8 256,-6-6 168,8 1-2168,1-7-2881,4-2 432</inkml:trace>
  <inkml:trace contextRef="#ctx0" brushRef="#br1" timeOffset="-36732.77">29716 16487 11042,'-25'-36'2649,"9"7"880,8 19-3201,13 13-8,5 6 168,12 5-4033,3 10 1497</inkml:trace>
  <inkml:trace contextRef="#ctx0" brushRef="#br1" timeOffset="-34815.56">29874 16595 7770,'29'59'3411,"-28"-57"-3055,0 1 0,0-1 0,-1 1 0,1-1 0,-1 1 0,0 0 0,0-1 0,0 1-1,0 0 1,0-1 0,0 1 0,-1-1 0,1 1 0,-1 0 0,0-1 0,0 1 0,0-1-356,-3 14 1443,1 41 4383,5 48-5826,0-19 831,-1-89-772,-1 0-1,1 0 1,-1 1-1,1-1 1,0 0-1,0 1 1,0-1 0,1 1-1,-1-1 1,2-2-59,11-21 53,-7 9-53,5-13 178,2 2 1,6-11-179,-16 31 30,1 1-1,-1 0 1,1 1 0,0-1 0,1 1-1,0 0 1,0 0 0,0 1-1,0-1 1,1 2 0,0-1-1,2-1-29,-8 6 1,1 0 0,-1 0-1,0 0 1,0 0-1,0 0 1,0 0 0,0 0-1,0 1 1,0-1-1,0 0 1,0 1 0,0-1-1,0 0 1,0 1 0,0-1-1,0 1 1,0 0-1,0-1 1,0 1 0,0 0-1,0-1 1,-1 1-1,1 0 1,0 0 0,-1 0-1,1 0 1,0 0-1,-1 0 1,1 0 0,-1 0-1,0 0 1,1 1-1,19 44 29,-14-32-19,-1-1 5,1-1-1,1 0 1,0 1 0,0-2-1,2 1 1,7 8-15,-14-18 4,0 0 0,0 0-1,1 0 1,-1 0 0,1 0 0,-1-1 0,1 1-1,-1-1 1,1 1 0,0-1 0,0 0 0,0 0-1,0 0 1,-1-1 0,1 1 0,0-1 0,0 0 0,0 1-1,0-1 1,1-1 0,-1 1 0,0 0 0,-1-1-1,1 1 1,0-1 0,0 0 0,0 0 0,0 0-1,0-1 1,-1 1 0,1 0 0,-1-1 0,1 0-1,0 0-3,18-13 50,-1 0 0,-1-1 0,0-2-50,-13 12 9,0 1 1,0-2-1,-1 1 1,0 0-1,0-1 1,0 0-1,-1 0 1,0-1-1,-1 1 0,3-8-9,-5 13 2,0 0-1,-1-1 0,1 1 0,-1-1 0,0 1 0,0 0 0,0-1 0,0 1 0,0-1 0,0 1 0,-1 0 0,1-1 0,-1 1 0,0 0 0,0-1 0,1 1 0,-1 0 1,-1 0-1,1 0 0,0 0 0,-1 0 0,1 0 0,-1 0 0,1 0 0,-1 0 0,0 1 0,0-1 0,1 1 0,-1-1 0,0 1 0,-1 0 0,1 0 0,0 0 0,0 0 0,0 0 1,-1 0-1,1 1 0,0-1 0,-1 1 0,1-1 0,-2 1-1,1 0-2,0 0-1,-1-1 1,1 2 0,0-1-1,-1 0 1,1 1 0,0-1-1,0 1 1,0 0 0,0 0 0,0 1-1,0-1 1,0 0 0,0 1-1,0 0 1,0 0 0,1-1-1,-1 2 1,1-1 0,0 0-1,-1 0 1,1 1 0,0-1 0,0 1-1,0 0 1,1 0 0,-1 0-1,1 0 1,0 0 0,-1 0-1,1 3 3,-2 4 4,1 0 0,1 0-1,0 1 1,0-1-1,1 0 1,0 1-1,1-1 1,0 0-1,1 1 1,0-1-1,1 0 1,2 5-4,-4-10 2,1 0 1,0-1-1,0 1 1,1-1-1,-1 0 1,1 1-1,0-1 1,0-1-1,0 1 1,1 0-1,0-1 1,-1 0-1,1 1 0,0-1 1,0-1-1,1 1 1,-1-1-1,0 0 1,1 0-1,0 0 1,-1 0-1,1-1 1,0 0-1,0 0 1,0 0-1,0 0 1,0-1-3,5 0 8,0 0-1,0-1 1,0-1 0,0 1 0,0-1 0,-1-1 0,1 0-1,-1 0 1,1-1 0,-1 0 0,0-1 0,-1 0 0,1 0-1,0-2-7,19-15 52,0-1-1,-1-1 0,7-11-51,22-20 30,-44 49-41,-14 18-15,-16 32-20,15-38 44,-22 51 9,24-45 11,9-13 10,21-21 13,-15 11-47,4-4 9,-2 2-2,1-1 0,0 2 1,16-9-2,-33 22-3,0 0 0,0 0 0,0 0 0,0 0 1,0 0-1,0-1 0,1 1 0,-1 0 0,0 0 0,0 0 1,1 0-1,-1 0 0,1 0 0,-1-1 0,0 1 1,1 0-1,0 0 0,-1-1 0,1 1 0,-1 0 1,1-1-1,0 1 0,0 0 0,0 0 3,18 18 14,-14-15-12,1-1-1,-1 0 1,1 0-1,0 0 0,0-1 1,0 0-1,0 0 1,6 1-2,1 0 2,-10-2-1,1-1 1,0 1 0,0-1 0,0 0-1,-1 0 1,1-1 0,0 1 0,0-1 0,0 1-1,-1-1 1,1 0 0,0-1 0,-1 1-1,1-1 1,0 0-2,6-2-2,-9 8-29,-1-2 31,-1 0 1,1 0 0,-1 0-1,1 0 1,0 0-1,0-1 1,0 1-1,0 0 1,0 0 0,0 0-1,0 0 1,1 0-1,-1 0 1,1 0 0,0 0-1,-1 0 1,1-1-1,0 1 1,0 0-1,0 0 1,0-1 0,0 1-1,1-1 1,-1 1-1,0-1 1,1 0-1,-1 1 1,1-1 0,-1 0-1,1 0 1,0 0-1,-1 0 1,1 0 0,0 0-1,2 0 0,3 2 4,0-1 0,0 1-1,0-1 1,0-1 0,0 1 0,1-1 0,4 0-4,-10-2 0,-1 1 1,0 0 0,0 0 0,1 0 0,-1-1-1,0 1 1,0-1 0,0 1 0,0-1 0,1 1-1,-1-1 1,0 0 0,0 0 0,0 1 0,0-1-1,0 0 1,-1 0 0,1 0 0,0 0 0,0 0-1,0 0 1,-1 0 0,1 0 0,-1 0 0,1-1-1,-1 1 1,1 0 0,-1 0 0,0 0 0,1-1-1,-1 1 1,0 0 0,0-1 0,0 1 0,0 0-1,0-1 0,0-1 3,0 0 0,0 0 0,0-1 0,0 1 0,0 0 0,-1 0 0,0 0 0,1-1 0,-1 1 0,0 0 0,-1 0 0,0-1-3,2 3-1,-1 0-1,0 0 1,1 0 0,-1 0 0,0 1 0,0-1 0,1 0 0,-1 0 0,0 1 0,0-1 0,0 0 0,0 1 0,0-1 0,0 1 0,0-1 0,0 1-1,-1 0 1,1-1 0,0 1 0,0 0 0,0 0 0,0 0 0,0 0 0,-1 0 0,1 0 0,0 0 0,0 0 0,0 0 0,0 1 0,0-1 0,0 0 0,0 1-1,-1-1 1,1 1 0,0-1 0,0 1 0,0 0 1,1-1-1,-1 1 0,0 0-1,1-1 1,-1 1 0,1 0 0,-1 0-1,1 0 1,0-1 0,-1 1-1,1 0 1,0 0 0,-1 0-1,1 0 1,0 0 0,0 0 0,0-1-1,0 1 1,0 0 0,0 0-1,0 0 1,0 0 0,0 0 0,0 0-1,1 0 1,-1 0 0,0-1-1,1 1 1,-1 0 0,0 0 0,1 0-1,-1-1 1,1 1 0,-1 0-1,1 0 1,0-1 0,-1 1 0,1 0-1,0-1 1,-1 1 0,1-1-1,0 1 1,0-1 0,0 1 0,0-1 1,10 8 5,1-1 0,-1-1 1,2 0-1,-1 0 0,13 3-5,-21-8 2,-1-1 0,0 1 0,0-1 0,0 0 0,0 0 0,0 0 0,0-1 0,0 1 0,0-1 0,0 1 0,0-1 1,0 0-1,0 0 0,0-1 0,0 1 0,0 0 0,-1-1 0,1 0 0,-1 0 0,2-1-2,0 0 4,0 0 0,-1 0 0,1-1 0,-1 1 1,0-1-1,0 0 0,0 0 0,-1 0 0,1 0 1,-1 0-1,1-2-4,-5-7 2,2 13-4,0 0 1,0 0 0,0 1 0,0-1-1,0 0 1,0 0 0,0 0 0,0 0-1,0 0 1,0 1 0,0-1-1,0 0 1,0 0 0,0 0 0,0 0-1,0 1 1,0-1 0,0 0 0,0 0-1,0 0 1,0 0 0,0 1 0,0-1-1,0 0 1,0 0 0,0 0 0,0 0-1,0 0 1,0 1 0,0-1-1,-1 0 1,1 0 0,0 0 0,0 0-1,0 0 1,0 0 0,0 1 0,0-1-1,-1 0 1,1 0 0,0 0 0,0 0-1,0 0 1,0 0 0,-1 0 0,1 0-1,0 0 1,0 0 0,0 0 0,0 0-1,0 0 1,-1 0 0,1 0-1,0 0 1,0 0 0,0 0 0,0 0-1,-1 0 1,1 0 0,0 0 0,0 0-1,0 0 1,0 0 0,-1 0 0,1-1-1,0 1 1,0 0 0,0 0 0,0 0-1,0 0 2,0 7-1,0 0 1,0 0-1,1 1 0,1-1 0,-1 0 0,1 0 0,0 0 1,1 0-1,-1-1 0,1 1 0,1-1 0,-1 1 1,4 2 0,-5-6 0,0 0 1,0 0 0,0-1 0,0 0 0,1 1 0,0-1 0,-1 0 0,1 0 0,0 0 0,0 0 0,0-1 0,0 1 0,0-1 0,0 0 0,0 0-1,1 0 1,-1 0 0,0-1 0,1 1 0,-1-1 0,0 0 0,1 0 0,-1 0 0,1 0 0,-1 0 0,0-1 0,1 0 0,-1 0 0,0 0 0,1 0-2,5-2-6,0 0-1,-1-1 0,1 0 1,-1-1-1,0 0 0,0 0 1,-1-1-1,1 1 0,2-5 8,-2 1-37,1 0 0,-2-1 0,0 0-1,0-1 1,0 1 0,-2-1 0,4-9 37,29-86-325,-12 31 111,-19 57 166,27-65-79,-5 0 0,13-62 127,-38 128 6,14-52-12,-17 64 12,1 0-1,0 1 1,0-1 0,0 1 0,0 0-1,1-1 1,0 1 0,0 1 0,0-1-1,0 0 1,0 1 0,2-1-6,-5 3 5,1 1 0,0 0 0,-1 0 0,1-1-1,0 1 1,0 0 0,-1 0 0,1 0 0,0 0 0,0 0 0,-1 0 0,1 0 0,0 0-1,0 0 1,-1 0 0,1 0 0,0 1 0,0-1 0,-1 0 0,1 0 0,0 1 0,-1-1 0,1 1-1,0-1 1,-1 0 0,1 1 0,-1-1 0,1 1 0,-1 0 0,1-1 0,-1 1-5,16 17 86,-16-17-85,8 10 31,-1 2 1,-1-1-1,0 1 1,-1 0-1,0 0 1,-1 0-1,-1 1 1,0 0-1,-1-1 1,0 5-33,2 32 68,-2 1 1,-3 11-69,1 13 35,4-6-14,-1-50-9,-1 0 0,-1 0 1,-1 0-1,-1 0 0,0 0 0,-2 0 1,0 0-1,-5 15-12,7-32-6,1 0 0,-1 0 1,0 0-1,0 0 0,0-1 0,0 1 1,-1 0-1,1-1 0,0 1 0,-1 0 1,1-1-1,-1 0 0,0 1 0,1-1 1,-1 0-1,0 0 0,0 0 0,0 0 1,0 0-1,0 0 0,0 0 1,0-1-1,0 1 0,0-1 0,0 0 1,0 1-1,0-1 0,0 0 0,0 0 1,0 0-1,-1-1 0,1 1 0,0 0 1,0-1-1,0 1 0,0-1 0,0 0 1,-1 0 5,-7-3-50,-1-1-1,0 0 1,1-1 0,0 0 0,1-1 0,-5-3 50,-57-50 1,3-4 0,3-2 0,-25-36-1,86 97 48,-1-1 1,1 1-1,-1-1 1,1 0-1,1 0 1,-1 0-1,0-4-48,4 9 14,-1 0 0,1 0-1,0 0 1,0 0-1,0 0 1,0-1 0,0 1-1,0 0 1,0 0-1,0 0 1,0 0 0,0 0-1,1 0 1,-1 0-1,1 0 1,-1 0 0,0 0-1,1 0 1,0 0 0,-1 0-1,1 0 1,-1 0-1,1 0 1,0 0 0,0 0-1,0 1 1,-1-1-1,1 0 1,0 1 0,0-1-1,0 1 1,0-1-1,0 1 1,0-1 0,0 1-1,0-1 1,0 1-1,0 0 1,1 0 0,-1 0-1,0 0 1,0 0-1,0 0 1,0 0 0,0 0-1,0 0-13,25-1 155,-1 1-1,1 1 0,-1 1 1,0 1-1,0 2 0,0 0 1,2 2-155,22 4 182,115 20 199,153 33-120,-305-61-1115,38 13-2400,-48-16 2788,0 1 0,0 0 0,-1 0-1,1 0 1,-1 0 0,1 0 0,-1 1 0,1-1 0,-1 0 0,0 1 0,1-1 0,-1 1 0,0-1 0,0 1 466,-4 10-7312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5:4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47 153 9706,'-2'1'327,"1"0"-1,-1 0 1,1 0-1,-1 0 1,1 0-1,0 0 1,0 1-1,0-1 1,-1 0 0,1 1-1,0-1 1,1 1-1,-1-1 1,0 1-1,0-1 1,1 1-1,-1 0 1,1-1-1,-1 1 1,1 0 0,0-1-1,-1 1 1,1 0-1,0-1 1,0 3-327,4 47 1678,-3-45-1336,22 127 2338,5 0 1,34 94-2681,-59-220 61,-1-1-9,1 1 0,-1-1 0,-1 0 0,1 1 0,-1-1 0,0 1-1,0-1 1,-1 1 0,0 0 0,0-1 0,-1 7-52,0-13 12,1 0 0,0 0 1,0 1-1,-1-1 0,1 0 1,0 0-1,0 0 0,-1 1 0,1-1 1,0 0-1,0 0 0,-1 0 1,1 0-1,0 0 0,-1 0 0,1 1 1,0-1-1,-1 0 0,1 0 1,0 0-1,-1 0 0,1 0 0,0 0 1,-1 0-1,1 0 0,0-1 1,-1 1-1,1 0 0,0 0 0,-1 0 1,1 0-1,0 0 0,0 0 1,-1-1-1,1 1 0,0 0 0,-1 0 1,1 0-1,0-1 0,0 1 1,0 0-1,-1 0 0,1-1 0,0 1 1,0 0-1,0-1 0,0 1 1,-1 0-1,1-1-12,-14-16 310,12 14-245,-14-20 46,1-1-1,1 0 0,0-1 0,3-1 1,0 0-1,1-1 0,2 0 0,0 0 1,2 0-1,1-1 0,1-8-110,0 0-3,3 0 1,0 0-1,3-1 0,1 1 1,1 0-1,2 0 0,2 1 0,8-21 3,-13 47-7,0 0 0,1 1-1,0-1 1,0 1-1,1 0 1,0 1 0,1-1-1,0 1 1,0 0 0,0 1-1,1-1 1,0 1-1,0 0 1,1 1 0,-1 0-1,1 0 1,0 1-1,1-1 1,5 0 7,-7 2-9,0 1-1,0 0 1,1 0-1,-1 1 1,1 0-1,-1 1 1,1-1 0,-1 1-1,1 1 1,-1-1-1,1 1 1,-1 1-1,0-1 1,1 1 0,-1 1-1,0-1 1,0 1-1,0 0 1,-1 1-1,1 0 1,-1 0-1,0 0 1,0 1 0,2 2 9,2 3-10,0 2 0,0-1-1,-1 1 1,-1 0 0,0 1 0,-1 0 0,-1 0 0,0 1 0,0 0 0,-1 0 0,-1 0 0,0 4 10,5 23-5,-1-1 0,-3 2 0,1 35 5,-5-33 8,-1-1 1,-3 6-9,2-36 7,0-1 1,-1 1-1,-1 0 1,0-1-1,-1 0 0,0 0 1,-1 0-1,-1 0 1,-3 6-8,6-14 7,0 0 0,-1 1 0,1-2 0,-1 1 0,0 0 0,0-1 1,0 1-1,-1-1 0,1 0 0,-1-1 0,0 1 0,-3 1-7,-65 17 128,9-2 902,62-17-1534,0-1 0,-1 0 0,1 1 0,0-1 0,0 1 0,1-1 0,-1 1 0,0 0 1,1 0-1,-1 0 0,1 0 0,-1 1 504,-4 5-4377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5:4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82 7610,'0'0'207,"0"0"1,0 1 0,0-1 0,0 0 0,0 0-1,0 0 1,0 0 0,0 0 0,0 0-1,0 0 1,0 0 0,0 0 0,0 0 0,0 0-1,0 0 1,0 0 0,0 1 0,0-1-1,0 0 1,0 0 0,0 0 0,0 0 0,0 0-1,0 0 1,0 0 0,0 0 0,-1 0-1,1 0 1,0 0 0,0 0 0,0 0 0,0 0-1,0 0 1,0 0 0,0 0 0,0 0-1,0 0 1,0 0 0,0 0 0,0 0 0,-1 0-1,1 0 1,0 0 0,0 0 0,0 0-1,0 0 1,0 0 0,0 0 0,0 0 0,0 0-1,0 0 1,0 0 0,0 0 0,0 0-1,0 0 1,0-1-208,0 16 2320,4 27-2495,20 117 2352,6-1 0,20 46-2177,-48-196 67,1 0 0,0-1 0,0 1-1,0-1 1,1 0 0,0 0 0,0 0-1,1 0 1,0-1 0,0 1 0,1-1 0,4 3-67,-6-6 38,0 0 0,1 0 0,0-1 0,-1 1 0,1-1 0,0 0 0,0-1 1,0 1-1,1-1 0,-1 0 0,0 0 0,0-1 0,1 1 0,-1-1 0,0 0 0,1-1 1,-1 1-1,0-1 0,2-1-38,9-2 54,0 0 0,-1-2 0,0 0 0,0 0-1,-1-1 1,5-4-54,34-15 641,-13 17-4998,-19 5 788</inkml:trace>
  <inkml:trace contextRef="#ctx0" brushRef="#br0" timeOffset="372.43">759 269 5185,'-3'-12'2903,"0"-2"1292,6 18 2254,21 64-4267,-4 0-1,12 68-2181,-18-68 667,3 0-1,3-1 1,10 18-667,-4-47 361,-26-36-320,1-1 0,0 0 0,0 0 0,0 0 0,0 0 0,0 0 0,1-1 1,-1 1-1,0 0 0,0 0 0,0-1 0,1 1 0,-1-1 0,0 1 0,1-1 0,-1 1 0,1-1 0,-1 0 0,0 0 0,1 0 0,-1 0 0,1 0 0,-1 0 0,1 0 1,-1 0-1,0 0 0,1-1 0,0 1-41,5-11-3562,-7-17 626</inkml:trace>
  <inkml:trace contextRef="#ctx0" brushRef="#br0" timeOffset="756.69">813 157 11610,'-29'-41'3105,"-9"-3"1160,2 15-3377,10 7-168,10 8-199,16 7-257,14 7 240,16 11 1752,10 6-6537,9 3 8,-5-10-376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5:4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23 120 6625,'0'-11'1124,"0"0"0,-1 0 0,1 0 0,-2 0 0,0 1-1,0-1 1,-1 0 0,0 1 0,-1-1 0,-1-1-1124,16 41 410,49 118 1713,-6 2 1,31 146-2124,-76-246 208,-5-24-67,1 0-1,1 0 1,2 0-1,0-1 1,12 23-141,-20-45 33,1 0 1,0 1-1,0-1 1,0 0 0,0 0-1,0 0 1,1 0-1,-1-1 1,1 1-1,-1 0 1,1-1 0,0 1-1,-1-1 1,1 1-1,0-1 1,0 0 0,0 1-1,0-1 1,0 0-1,0-1 1,1 1-1,-1 0 1,0-1 0,2 1-34,-2-1 47,1-1 1,-1 0 0,0 0 0,0 0 0,0 0 0,0-1 0,-1 1 0,1 0 0,0-1 0,0 1 0,-1-1 0,1 0 0,-1 1 0,1-1 0,-1 0-1,0 0 1,0 0 0,0 0 0,0 0 0,0-1-48,8-18 296,0 0 1,-2-1-1,-1 0 0,2-9-296,-7 23-9,16-68 266,-11 44-184,0 0 1,3 1-1,0-1 1,2 1-1,2 1 1,0 0-1,9-10-73,-22 38-21,1 1 0,0-1 0,-1 1 0,1 0 0,0-1 0,0 1-1,0 0 1,1 0 0,-1 0 0,0-1 0,0 1 0,1 0 0,-1 1 0,0-1 0,1 0 0,-1 0-1,1 1 1,-1-1 0,1 0 0,-1 1 0,1 0 0,0-1 0,-1 1 0,1 0 0,-1 0 0,1 0-1,0 0 22,17 11-4111,-5 3 717</inkml:trace>
  <inkml:trace contextRef="#ctx0" brushRef="#br0" timeOffset="479.6">791 217 5977,'16'-76'7599,"-13"75"-4640,2 11-1894,3 15-421,2 52 2180,-2 75-2824,-4-55 1358,4 1-1358,16 57 747,-22-152-64,0-8-185,1-22 81,0-39-128,-2 17-402,1 1-1,2 0 1,3 0 0,2 0-1,1 1 1,3 0-1,2 1 1,2 1 0,16-32-49,-27 66-8,0 1 1,0 0 0,1 0 0,0 1 0,1-1 0,0 2 0,7-7 7,-13 13-3,1 0 1,0 0 0,-1 0 0,1 0 0,0 0 0,0 1 0,0-1 0,0 1 0,1 0 0,-1 0 0,0 0 0,0 0 0,1 1 0,-1-1 0,0 1-1,1 0 1,-1 0 0,0 0 0,1 1 0,-1-1 0,1 1 0,-1-1 0,0 1 0,0 0 0,0 1 0,1-1 0,-1 0 0,0 1 0,-1 0 0,2 0 1,8 7 0,0 0 0,-1 1-1,-1 1 1,1-1 0,-2 2-1,1-1 1,-2 1-1,0 1 1,0 0 0,-1 0-1,0 1 2,17 38 19,-2 2-1,0 11-18,-9-28 4,33 88 227,16 22-231,-58-131 158,-10-11-1032,-22-11-3131,24 4 3196,-31-10-3376</inkml:trace>
  <inkml:trace contextRef="#ctx0" brushRef="#br0" timeOffset="808.87">963 499 6801,'-28'-12'3689,"11"-3"200,14 5-1688,2 1-153,5 5-728,9 1-95,4 5-409,10-5-72,8 2-112,15-4-80,1 0-240,14-1-80,-7 0-120,7 2 400,-8 1 361,-3 6-5787,-17 3 2466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58:40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137 826 9706,'0'-1'172,"0"1"0,0-1-1,0 0 1,0 0 0,0 0-1,0 0 1,0 0 0,0 0 0,-1 0-1,1 1 1,0-1 0,-1 0 0,1 0-1,0 0 1,-1 0 0,1 1 0,-1-1-1,1 0 1,-1 1 0,0-1-1,1 0 1,-1 1 0,0-1-172,-6 16 1248,-3 39-1161,5-14 131,1 1 0,2 0 1,1-1-1,3 1 0,1 0 0,2-1 0,1 0 0,3 0 0,4 10-218,-3-24 100,-6-14-20,1-1 0,-2 1 0,1 0-1,-2 0 1,1 1-80,-7-11 791,-5-10-408,-9-14 133,-2-7-336,1-1-1,2 0 1,1-1 0,1-1 0,-8-29-180,17 42 61,0 0 0,1 0 0,2-1 0,0 0 0,1 1-1,0-1 1,2 0 0,0 0 0,2 0 0,0 1 0,1-4-61,0 14 34,0 0 1,0 0-1,1 0 0,0 0 0,0 1 0,1 0 0,0 0 0,0 0 0,1 0 0,0 1 0,1 0 0,-1 0 0,1 1 0,1 0 0,-1 0 0,1 1 1,3-2-35,20-10-10,0 1 1,0 1 0,2 2 0,4 0 9,13-5 28,-19 5-150,1 3 1,0 0-1,0 2 0,15-1 122,29 6-3980,-37 8 631</inkml:trace>
  <inkml:trace contextRef="#ctx0" brushRef="#br0" timeOffset="370.02">157 1042 10722,'-10'-2'2689,"-30"-2"896,35 1-3145,14 2-112,14 0-112,10-3-168,17 2 448,1 1 336,13 1-4441,-4 4 2049</inkml:trace>
  <inkml:trace contextRef="#ctx0" brushRef="#br0" timeOffset="713.58">723 1177 8282,'-20'7'2664,"-1"0"-132,-1 2 1,1 0-1,-15 10-2532,28-14 172,1 0 0,0 0 0,0 1-1,1 0 1,0 0 0,0 1-1,0 0 1,1 0 0,0 0 0,0 0-1,-2 6-171,5-10 24,1-1 0,-1 1 0,1 0 1,0-1-1,-1 1 0,1 0 0,0 0 0,1 0 0,-1 0 0,0 0 0,1 0 0,0 0 0,0 0 0,0 0 0,0 1 0,0-1 0,1 0 0,-1 0 0,1 0 0,0 0 0,0 0 0,0-1 0,0 1 0,0 0 0,0 0 0,2 1-24,0-1 9,0-1 1,0 0-1,0 0 0,0 0 0,0 0 0,0 0 0,1-1 0,-1 0 0,1 1 0,-1-1 1,1 0-1,-1-1 0,1 1 0,0-1 0,-1 1 0,1-1 0,0 0 0,-1-1 1,1 1-1,-1-1 0,1 1 0,1-2-9,10-1 29,0 0 0,0-2 0,-1 0 0,0 0 1,0-1-1,0-1 0,-1 0 0,13-10-29,-21 14 37,0-1 0,0 0-1,0 0 1,0 0 0,0 0 0,-1-1 0,0 0-1,0 0 1,0 0 0,0-1 0,-1 1 0,0-1-1,0 0 1,-1 0 0,0 0 0,0 0 0,0 0 0,-1 0-1,1 0 1,-1-1 0,-1 1 0,1-5-37,-2 8 57,0-1 0,0 0 0,0 1 0,-1-1-1,1 1 1,-1 0 0,0-1 0,0 1 0,0 0 0,0 0 0,0 0 0,-1 1 0,1-1 0,-1 0 0,0 1 0,0 0 0,0-1 0,0 1 0,0 0 0,0 1 0,-1-1-1,1 0 1,-1 1 0,-1-1-57,1 1 14,0-1 0,-1 1 0,1-1 0,0 1 0,-1 0-1,1 1 1,-1-1 0,0 1 0,1 0 0,-1 0 0,1 0 0,-1 1-1,1 0 1,-1-1 0,1 2 0,-1-1 0,1 0 0,0 1-1,-3 1-13,7-3 5,-1 0-1,1 1 0,0-1 1,-1 0-1,1 0 0,0 0 1,0 0-1,-1 0 0,1 1 0,0-1 1,0 0-1,0 0 0,-1 0 1,1 1-1,0-1 0,0 0 1,0 0-1,-1 1 0,1-1 1,0 0-1,0 0 0,0 1 0,0-1 1,0 0-1,0 1 0,0-1 1,0 0-1,0 1 0,0-1 1,0 0-1,0 0 0,0 1 0,0-1 1,0 0-1,0 1 0,0-1 1,0 0-1,0 0 0,0 1 1,0-1-1,0 0 0,1 1 1,-1-1-1,0 0 0,0 0 0,0 1 1,1-1-1,-1 0 0,0 0 1,0 0-1,0 1 0,1-1 1,-1 0-5,15 7-3092,2-4 453</inkml:trace>
  <inkml:trace contextRef="#ctx0" brushRef="#br0" timeOffset="1052.39">1032 1159 3657,'23'65'10523,"2"36"-5181,-21-78-3481,-4-23-1720,0 0 1,0 0-1,0 0 1,0 0-1,-1 0 0,1 0 1,0 0-1,0 0 1,0 0-1,0 0 1,0 0-1,0 0 1,0 0-1,0 0 0,0 0 1,0 0-1,0 0 1,0 0-1,0 0 1,0 0-142,-9-46 1731,7 35-1671,1 0 1,1 0 0,-1 0-1,2 0 1,0 0-1,0 0 1,2-3-61,-2 9 1,0 0-1,0 1 0,1-1 1,0 1-1,0 0 1,0-1-1,1 1 1,-1 0-1,1 0 1,0 1-1,0-1 1,0 1-1,1-1 1,-1 1-1,1 0 0,0 0 1,0 0-1,0 1 1,0 0-1,2-1 0,1-1-184,1 1 0,0 1-1,0-1 1,0 2 0,0-1-1,0 1 1,4 0 184,34 3-5287,-16 4 1283</inkml:trace>
  <inkml:trace contextRef="#ctx0" brushRef="#br0" timeOffset="1646.55">1400 1148 1696,'70'25'2760,"-68"-25"-2306,0 1 0,-1 0 1,1 0-1,0 0 1,0 0-1,-1 1 0,1-1 1,0 0-1,-1 1 1,1-1-1,-1 1 0,0-1 1,0 1-1,1 0 1,-1 1-455,1 1 453,-1-1 1,0 1 0,0 0 0,0 0 0,0 0-1,0-1 1,-1 1 0,0 0 0,0 3-454,1 5 1037,1 35 1499,-3-36-2040,1 0 1,1 0-1,0 0 1,1 0-1,1 4-496,-3-14 17,0-1 0,0 0 0,0 0 0,0 0 0,0 0-1,0 0 1,0 1 0,1-1 0,-1 0 0,0 0 0,0 0 0,0 0-1,0 0 1,0 0 0,0 0 0,0 0 0,1 0 0,-1 1 0,0-1 0,0 0-1,0 0 1,0 0 0,0 0 0,1 0 0,-1 0 0,0 0 0,0 0-1,0 0 1,0 0 0,0 0 0,1 0 0,-1 0 0,0 0 0,0 0 0,0 0-1,0 0 1,0 0 0,1 0 0,-1 0 0,0-1 0,0 1 0,0 0-1,0 0 1,0 0 0,0 0 0,1 0 0,-1 0 0,0 0 0,0 0-1,0 0 1,0-1 0,0 1 0,0 0 0,0 0 0,0 0 0,0 0 0,0 0-1,0-1 1,1 1 0,-1 0 0,0 0 0,0 0 0,0 0 0,0 0-1,0-1 1,0 1 0,0 0 0,0 0 0,0 0-17,10-19 249,-3 4-217,77-154 221,-84 167-255,1 1 1,-1-1-1,1 1 1,0-1-1,-1 1 1,1 0-1,0-1 0,0 1 1,0 0-1,0 0 1,1 0-1,-1-1 1,0 1-1,0 0 1,0 1-1,1-1 0,-1 0 1,1 0-1,-1 1 1,1-1-1,-1 0 1,1 1-1,-1 0 1,1-1-1,-1 1 0,1 0 1,-1 0-1,1 0 1,0 0-1,-1 0 1,1 0-1,-1 0 1,1 0-1,0 1 0,-1-1 1,1 1-1,-1-1 1,1 1-1,-1-1 1,0 1-1,1 0 1,-1 0-1,0 0 0,1 0 1,-1 0-1,0 0 1,0 0-1,0 0 1,0 0-1,1 2 2,3 3-5,0 0 0,0 1 1,0 0-1,-1 0 0,0 0 0,-1 0 0,0 1 0,0-1 1,1 4 4,10 23 9,-14-34-7,0 1 1,0 0-1,0 0 0,0-1 0,0 1 0,1 0 0,-1-1 0,0 1 0,1-1 0,-1 1 0,0 0 1,1-1-1,-1 1 0,1-1 0,-1 1 0,1-1 0,-1 1 0,1-1 0,-1 1 0,1-1 0,0 0 1,-1 1-1,1-1 0,-1 0 0,1 1 0,0-1 0,-1 0 0,1 0 0,0 0 0,0 0 0,-1 1 1,1-1-1,0 0 0,-1 0 0,1 0 0,0-1 0,-1 1 0,1 0 0,0 0 0,0 0 0,-1 0 1,1-1-1,0 1-2,3-28 140,0 22-141,0-1 0,1 1 1,0 0-1,0 0 1,0 1-1,1-1 0,0 1 1,0 0-1,0 1 0,4-2 1,1-3 0,-7 6 10,-1 1-1,1-1 1,0 0-1,0 1 1,0 0 0,0 0-1,0 0 1,1 0 0,-1 1-1,0-1 1,1 1-1,-1 0 1,1 1 0,0-1-1,-1 1 1,1 0-1,-1 0 1,1 0 0,0 1-1,-1-1 1,1 1-1,-1 0 1,0 1 0,1-1-1,-1 1 1,0 0 0,0 0-1,1 0 1,-2 0-1,1 1 1,1 1-10,6 5 36,0 1 0,-1 0 1,-1 0-1,1 1 0,-2 0 0,0 1 1,0 0-1,-1 0 0,1 3-36,3 12 89,-10-22-71,1 0 0,-1 0 0,1-1 0,1 1 0,-1-1 1,1 1-1,-1-1 0,1 0 0,2 2-18,4-4 1095,6-11-9416,-8 4 2963,11-6-562</inkml:trace>
  <inkml:trace contextRef="#ctx0" brushRef="#br0" timeOffset="2069.3">2208 1276 3321,'10'-11'564,"-3"4"527,0 0 1,0-1-1,-1 0 1,-1 0 0,6-8-1092,-9 12 1231,-1-1 1,1 1-1,0-1 1,-1 1 0,0-1-1,0 1 1,-1-1-1,1 0 1,-1-3-1232,0 8 962,0 0-302,2 13 429,13 47-773,0-10-169,-15-47-139,0-1 1,1 0-1,-1 1 1,1-1-1,0 0 0,0 1 1,0-1-1,0 0 1,0 0-1,0 1 0,1-1 1,-1 0-1,1 0 0,-1-1 1,1 1-1,0 0 1,0 0-1,0-1 0,-1 1 1,2-1-1,-1 0 1,0 0-1,0 0 0,0 0 1,1 0-1,-1 0 0,0 0 1,1-1-1,-1 1 1,0-1-1,1 1 0,-1-1 1,1 0-1,-1 0 1,1 0-1,-1-1 0,1 1 1,-1 0-1,0-1 0,1 0 1,-1 1-1,0-1 1,1 0-1,-1 0 0,0-1 1,1 0-9,7-2 37,-1-1 0,0-1 0,-1 0 0,1 0 1,-1-1-1,0 1 0,-1-2 0,0 1 0,0-1 1,3-5-38,-5 3 31,0 0 1,-1-1-1,0 1 1,-1-1-1,0 0 1,-1-1-32,5-5 1019,-5 26-1016,1 0-1,0 0 1,1-1 0,0 0-1,1 0 1,-1 0 0,1 0 0,1 0-1,5 5-2,-9-11 5,0 1 0,0-1 1,1 0-1,-1 0 0,0-1 0,1 1 0,0 0 0,-1-1 0,1 0 0,0 1 0,-1-1 1,1 0-1,0 0 0,0-1 0,0 1 0,0-1 0,0 1 0,0-1 0,0 0 0,0 0 1,0 0-1,0-1 0,0 1 0,0-1 0,0 1 0,0-1 0,0 0 0,0 0 0,-1-1 1,1 1-1,0 0 0,0-2-5,4 0-505,-1-1-1,-1-1 1,1 1 0,-1-1 0,1 0-1,-1 0 1,4-5 505,10-22-2990</inkml:trace>
  <inkml:trace contextRef="#ctx0" brushRef="#br0" timeOffset="2637.9">2773 555 7682,'-8'-7'2535,"4"3"-1392,1 0-1,-1 1 1,0 0 0,0 0-1,0 0 1,-1 1-1,-4-3-1142,9 5 83,0 0 0,-1 0 1,1 0-1,-1-1 0,1 1 0,-1 0 0,1 0 0,-1 0 0,1 0 0,-1 0 0,1 1 0,-1-1 0,1 0 0,-1 0 0,1 0 0,-1 0 1,1 0-1,-1 1 0,1-1 0,0 0 0,-1 0 0,1 1 0,-1-1 0,1 0 0,0 1 0,-1-1 0,1 0 0,0 1 0,-1-1 1,1 0-84,-5 28 1287,8 8-617,1-1 0,1 0 0,3 0-1,1-1 1,7 20-670,15 57 540,-19-55-407,3 16 140,14 34-273,-22-85 28,0-1 0,2 0 0,0 0 1,1-1-1,1 0 0,1 0 0,4 2-28,-13-17 14,0 0 0,0-1 1,0 1-1,1-1 0,0 0 0,-1 0 1,1 0-1,0 0 0,0-1 0,1 1 1,-1-1-1,1 0 0,-1 0 0,1-1 1,-1 0-1,1 1 0,0-2 0,0 1 1,-1 0-1,1-1 0,0 0 0,0 0 1,0 0-1,0-1 0,1 0-14,1-1 23,0 0 1,0-1-1,0 0 0,0 0 0,0 0 0,0-1 1,-1 0-1,1-1 0,-1 1 0,-1-1 0,1 0 1,0-1-1,-1 1 0,0-1 0,3-6-23,-2 5 27,3-5 11,-1 0 0,0 0 0,0-1 0,3-10-38,-10 22 2,0 0 1,0 0-1,-1 0 1,1-1-1,-1 1 1,1 0-1,-1 0 1,1-1-1,-1 1 1,0 0-1,1-1 1,-1 1-1,0-1 1,0 1-1,0 0 1,0-1-1,0 1 1,-1 0-1,1-1 1,0 1-1,-1 0 1,1-1-1,-1 1 1,1 0-1,-1 0 1,1-1-1,-1 1 0,0 0 1,0 0-1,1 0 1,-1 0-1,0 0 1,0 0-1,0 0 1,0 0-1,-1 0 1,1 1-1,0-1 1,0 0-1,0 1 1,-1-1-1,1 1 1,0-1-1,0 1 1,-1-1-1,1 1 1,0 0-1,-1 0 1,1 0-1,-1 0 1,1 0-1,-1 0-2,0-1-1,0 1 0,0 0-1,-1 0 1,1 0 0,0 0-1,-1 0 1,1 0 0,0 0-1,-1 1 1,1-1 0,0 1-1,0 0 1,0 0 0,-1 0-1,1 0 1,0 0 0,0 0-1,0 0 1,1 1 0,-1-1 0,0 1-1,0-1 1,1 1 0,-1 0-1,1 0 1,-1 0 0,1-1-1,0 1 1,0 0 0,0 1-1,0-1 1,0 0 0,0 0-1,1 0 1,-1 1 1,0 3-6,1-1 1,-1 0-1,1 0 0,0 0 0,1 0 1,-1 0-1,1 0 0,0 0 1,0 0-1,1 0 0,-1 0 0,1 0 1,0-1-1,0 1 0,3 2 6,-1 0 1,1-1-1,-1 1 1,1-1 0,1-1-1,-1 1 1,1-1 0,0 0-1,1 0 1,-1 0 0,1-1-1,0 0 1,0-1 0,0 1-1,0-1 1,1-1-1,-1 1 1,1-1 0,0-1-1,-1 1 1,1-1 0,3 0-1,19-1 16,0 0 1,0-2 0,0-1 0,-1-1 0,1-2-17,-20 4 5,4 0 58,1-1-1,-1-1 1,0 0 0,12-6-63,4-9-4140,-15-4 811</inkml:trace>
  <inkml:trace contextRef="#ctx0" brushRef="#br0" timeOffset="3718.13">4241 1084 8498,'5'-35'1122,"7"-28"3749,-6 114-846,-9 41-2741,1-53-687,1 0 1,2 1-598,-1-38 28,0 0 1,0 0-1,0 0 0,0 0 0,0-1 1,1 1-1,-1 0 0,1 0 0,-1 0 1,1-1-1,0 1 0,-1 0 1,1-1-1,0 1 0,0 0 0,1 0-28,-2-2 31,1 0 0,-1 0 0,1 0 0,0 0-1,-1 0 1,1 0 0,-1 0 0,1-1 0,0 1-1,-1 0 1,1 0 0,-1 0 0,1-1 0,-1 1-1,1 0 1,-1 0 0,1-1 0,-1 1 0,1-1-1,-1 1 1,0 0 0,1-1 0,-1 1 0,1-1-1,-1 1 1,0-1 0,0 1 0,1-1 0,-1 1-1,0-1 1,0 1-31,30-61 1342,-27 53-1426,1-2 117,37-75 153,-37 77-176,1 0 1,0 1-1,0 0 0,1 0 1,0 1-1,0 0 0,1 0 0,-1 0 1,6-3-11,-10 8-1,0 0-1,-1 0 1,1 0 0,0 0 0,0 0 0,0 1 0,0-1-1,0 1 1,0-1 0,0 1 0,0 0 0,0-1 0,0 1-1,0 0 1,0 0 0,1 1 0,-1-1 0,0 0-1,0 1 1,0-1 0,0 1 0,0 0 0,-1-1 0,1 1-1,0 0 1,0 0 0,0 1 0,-1-1 0,1 0 0,0 0-1,-1 1 1,1-1 0,-1 1 0,0-1 0,1 1 0,-1 0-1,0 0 1,0-1 0,0 1 0,0 2 1,7 9-5,-2 1 0,0 1 0,0-1 0,-1 1 1,-1 2 4,0-6 8,0 3-2,-2-5-1,0 0 1,1-1 0,0 0-1,1 0 1,-1 0 0,3 2-6,-5-9 4,-1 1 0,1-1 0,0 0 0,0 0 0,0 0 0,0 0 0,0 0 0,0 0 1,0 0-1,0-1 0,1 1 0,-1 0 0,0 0 0,0-1 0,1 1 0,-1-1 1,0 1-1,1-1 0,-1 0 0,1 0 0,-1 1 0,0-1 0,1 0 0,-1 0 0,1 0 1,-1 0-1,1-1 0,-1 1 0,0 0 0,1-1 0,-1 1 0,0-1 0,1 1 1,-1-1-1,0 1 0,0-1 0,1 0 0,-1 0 0,1 0-4,12-10 49,0 0 0,0-1 0,-2 0 0,1-1 0,7-11-49,-9 10 79,1 1 1,1 0-1,-1 1 0,2 1 1,9-7-80,-22 17 10,0 0 0,0 1 0,0-1 0,0 0 0,0 0 0,1 1 0,-1-1 0,0 1 0,1-1 0,-1 1 0,0 0 0,1-1 0,-1 1 0,0 0 1,1 0-1,-1 0 0,0 0 0,1 0 0,-1 0 0,1 0 0,-1 0 0,0 1 0,1-1 0,-1 1 0,0-1 0,0 1 0,1-1 0,-1 1 0,0 0 0,0-1 0,0 1 1,0 0-1,0 0 0,0 0 0,0 0 0,0 0 0,0 0 0,0 0 0,0 0 0,0 0 0,-1 0 0,1 1 0,-1-1 0,1 0 0,-1 1-10,5 9 19,-1 0-1,-1 1 0,0 0 0,-1 0 1,1 5-19,5 22 377,-6-36-434,-1 0 0,1 0 0,0 0 0,0 0-1,1 0 1,-1 0 0,0 0 0,1-1 0,0 1 0,-1-1-1,1 0 1,0 0 0,0 0 0,1 0 0,-1 0 0,3 1 57,36 7-4412,-2-10 5</inkml:trace>
  <inkml:trace contextRef="#ctx0" brushRef="#br0" timeOffset="4157.8">5399 1128 4465,'1'-1'345,"-1"0"0,1 0-1,-1 0 1,1 0 0,-1 0 0,0 0 0,1 0-1,-1 0 1,0 0 0,0 0 0,1-1 0,-1 1-1,0 0 1,0 0 0,0 0 0,-1 0 0,1 0-1,0 0 1,0 0 0,0 0 0,-1 0 0,1 0 0,-1 0-1,1 0 1,-1 0 0,1 0 0,-1 0 0,1 0-1,-1 0 1,0 1 0,1-1 0,-1 0 0,0 0-1,0 1 1,0-1-345,-2-1 389,-1 1-1,1 0 0,0 1 1,-1-1-1,1 0 1,0 1-1,-1 0 0,1 0 1,-1 0-1,1 0 1,0 1-1,-2-1-388,-11 3 575,-1 0 0,0 2 0,1 0 0,-9 4-575,11-4 119,1 1 0,0 0-1,1 1 1,-1 0 0,1 1 0,1 0-1,-1 1 1,2 0 0,-1 1-1,-1 3-118,11-13 1,1 1-1,-1-1 0,1 1 0,0-1 1,-1 0-1,1 1 0,0-1 1,-1 1-1,1-1 0,0 1 1,0-1-1,-1 1 0,1 0 1,0-1-1,0 1 0,0-1 0,0 1 1,0-1-1,0 1 0,0-1 1,0 1-1,0 0 0,0-1 1,0 1-1,0-1 0,0 1 0,0-1 1,0 1-1,1 0 0,-1-1 1,0 1-1,0-1 0,1 1 1,-1-1-1,0 0 0,1 1 0,21 4 12,30-13 17,-19-1 10,-1-2-1,15-8-38,51-16 89,-97 35-89,-1 0 1,1 0-1,0 0 1,-1 0-1,1 0 1,0 0-1,0 0 1,-1 0-1,1 0 0,0 0 1,0 1-1,-1-1 1,1 0-1,0 0 1,-1 1-1,1-1 1,0 0-1,-1 1 1,1-1-1,-1 1 1,1-1-1,0 1 1,-1-1-1,1 1 1,-1-1-1,1 1 1,-1-1-1,0 1 1,1 0-1,-1-1 1,1 1-1,10 27 0,-3-7 5,-4-15 10,0-1 0,0 0 1,1 1-1,-1-2 0,1 1 1,1-1-1,-1 1 0,1-2 1,-1 1-1,1 0 0,0-1 1,0 0-1,1-1 1,-1 1-1,2-1-15,-4-1-560,1 0 0,-1 0 0,1 0 0,0-1 0,0 0 1,-1 0-1,1 0 0,3-1 560,17-6-3418</inkml:trace>
  <inkml:trace contextRef="#ctx0" brushRef="#br0" timeOffset="4499.6">5791 302 4137,'-54'-52'7104,"54"52"-7012,0-1 1,0 1-1,0 0 0,0-1 1,0 1-1,-1 0 0,1 0 1,0-1-1,0 1 0,0 0 1,0 0-1,-1 0 0,1-1 0,0 1 1,0 0-1,-1 0 0,1 0 1,0 0-1,0 0 0,-1-1 1,1 1-1,0 0 0,0 0 1,-1 0-1,1 0 0,0 0 1,-1 0-1,1 0 0,0 0 1,-1 0-1,1 0 0,0 0 0,0 0 1,-1 0-1,1 0 0,0 0 1,-1 0-1,1 1 0,0-1 1,0 0-1,-1 0 0,1 0 1,0 0-1,0 0 0,-1 1 1,1-1-1,0 0 0,0 0 1,0 0-1,-1 1 0,1-1 0,0 0-92,-9 24 1812,1 37-549,10 48 23,5 0-1,5 0 1,13 43-1286,-19-115 224,2-1 1,2 0-1,6 16-224,-10-39-157,0 1 0,0-1 0,1-1 0,1 1-1,6 8 158,-8-14-557,0-1-1,0 1 0,0-1 0,0-1 0,1 1 0,2 0 558,15 6-3174</inkml:trace>
  <inkml:trace contextRef="#ctx0" brushRef="#br0" timeOffset="5234.92">5746 848 9554,'-50'-35'6826,"58"35"-4100,36 1-2353,-23 0-363,1-1 1,-1-1-1,1-1 1,-1-1-1,0-1 1,0 0-1,0-2 1,2-1-11,-15 4-195,0 0 0,0 0 1,-1-1-1,1 0 0,-1 0 0,0 0 1,0-1-1,-1 0 0,1-1 1,-1 1-1,0-1 0,0 0 1,-1-1-1,0 1 0,0-1 0,-1 0 1,0-1-1,0 1 0,0-1 1,-1 1-1,0-1 0,0-1 195,1-21-804,0 1-1,-2-1 0,-1 0 1,-3-26 804,2-45 870,2 32 3143,8 299 2297,-3-152-5887,4-1 0,3 0 0,18 54-423,-30-126 22,0 1 1,0 0 0,0 0 0,0-1 0,1 1-1,0-1 1,0 0 0,1 0 0,-1 0 0,1 0 0,0-1-1,1 1 1,0 0-23,-3-4 17,1 1 1,0-1-1,-1 0 0,1 0 0,0 0 1,0 0-1,-1 0 0,1-1 0,0 1 0,0-1 1,0 0-1,0 0 0,0 0 0,0 0 0,0 0 1,0-1-1,0 1 0,0-1 0,0 0 1,-1 0-1,1 0 0,0 0 0,-1 0 0,1-1 1,0 1-1,-1-1 0,2-1-17,16-10 78,-1-2 0,0 0 0,12-14-78,-14 13 19,0 1-1,0 1 1,1 1 0,8-4-19,-25 16-1,0 0 0,0 1 0,0-1 0,0 1-1,0 0 1,0-1 0,0 1 0,0 0-1,0-1 1,0 1 0,0 0 0,0 0-1,0 0 1,0 0 0,0 0 0,0 0-1,0 0 1,0 0 0,0 1 0,0-1-1,0 0 1,0 1 0,0-1 0,0 0 0,0 1-1,-1-1 1,1 1 0,0 0 1,1 0-4,0 1 1,-1 0 0,1 0-1,-1 0 1,1 0-1,-1 0 1,0 0 0,0 1-1,0-1 1,0 0-1,0 1 1,-1-1 3,4 12-14,-1 0 0,-1 0 0,-1 1 1,0 0 13,0-9-2,0 9 2,0 0-1,1-1 1,1 1-1,0 0 1,2-1-1,3 10 1,-6-20 4,-1 0 0,1 0 0,0-1-1,1 1 1,-1-1 0,1 1 0,0-1 0,0 0-1,0 0 1,0 0 0,0 0 0,0-1 0,1 1 0,-1-1-1,1 0 1,0 0 0,0 0 0,0-1 0,0 1-1,0-1 1,0 0 0,0 0 0,0 0 0,0-1-1,5 1-3,6-1 20,0-1 0,0 0-1,0-1 1,0-1 0,0-1-1,0 0 1,-1 0 0,1-1-1,-1-1 1,11-7-20,-7 3 27,0 0 0,0-2 1,-1 0-1,-1-1 0,0 0 0,-1-2 0,9-10-27,-20 19 11,1-1-1,-1 1 0,-1-1 1,0 0-1,1 0 0,-2-1 1,1 1-1,-1 0 0,0-1 1,-1 0-1,0-3-10,0 9 1,0-1-1,-1 1 1,0 0 0,0 0 0,0 0-1,0-1 1,0 1 0,0 0 0,0 0-1,0 0 1,-1 0 0,0-1 0,1 1-1,-1 0 1,0 0 0,0 0 0,0 0-1,0 0 1,0 1 0,0-1-1,-1 0 1,1 0 0,0 1 0,-1-1-1,0 1 1,1-1 0,-1 1 0,0 0-1,0-1 1,0 1 0,0 0 0,0 0-1,0 1 1,0-1 0,0 0 0,0 1-1,0-1 1,0 1 0,0-1 0,-1 1-1,1 0 0,-1 0-3,0 1 0,0-1 0,0 1 0,1 0 0,-1 0 0,0 0 0,1 0 0,-1 0 0,1 0-1,-1 1 1,1 0 0,0-1 0,-1 1 0,1 0 0,0 0 0,0 0 0,0 0 0,1 0 0,-1 0 0,0 1 0,1-1 0,-1 1-1,1-1 1,0 1 0,0 0 0,0-1 0,0 1 0,0 0 0,1 0 0,-1 2 3,-2 8-17,0 1 1,2 0-1,-1-1 1,1 1 0,2 13 16,-1-21 30,0 1 0,1-1 1,0 0-1,0 0 0,1 1 1,0-1-1,0 0 0,0 0 1,1-1-1,-1 1 0,1 0 1,1-1-1,-1 0 0,1 0 1,0 0-1,0 0 1,1 0-1,-1-1 0,1 0 1,0 0-1,0 0 0,1 0-30,0-1-17,1 0-1,0 0 1,1 0-1,-1-1 1,0 1 0,1-2-1,-1 1 1,1-1-1,-1-1 1,1 1-1,0-1 1,-1 0-1,1-1 1,-1 0-1,1 0 1,-1-1-1,1 0 1,3-1 17,22-9-3697,-3-1 623</inkml:trace>
  <inkml:trace contextRef="#ctx0" brushRef="#br0" timeOffset="5583.3">6996 497 9754,'-46'-22'3841,"-10"-4"760,4 4-2657,-5 6-183,5 8-625,-3 5-376,17 8-536,0 10 1585,14 7-6627,17-1 2778</inkml:trace>
  <inkml:trace contextRef="#ctx0" brushRef="#br0" timeOffset="6430.13">7339 829 5905,'-15'-15'1100,"-4"-5"282,8 1 2328,26 63 4018,-3 25-6238,4 19-1452,-16-86-27,0-1 0,0 0 0,0 0 1,1 0-1,-1 0 0,0 0 1,1 1-1,-1-1 0,1 0 0,-1 0 1,1 0-1,0 0 0,-1 0 1,1-1-1,0 1 0,0 0 0,0 0 1,-1 0-1,1-1 0,0 1 1,0 0-1,0-1 0,0 1 0,0-1 1,0 1-1,1 0-11,0-2 17,-1 1 1,1 0-1,-1 0 1,1 0-1,-1-1 1,1 1-1,0-1 1,-1 0-1,0 1 1,1-1-1,-1 0 1,1 0-1,-1 1 1,0-1-1,0 0 1,1-1-1,-1 1-17,10-10 102,0-1-1,-1 0 0,-1 0 1,1-4-102,0 3 25,8-10 31,-11 11-41,2 0 0,0 1 0,0 0 0,1 1-1,0 0 1,1 1 0,0 0 0,0 0-1,8-3-14,-17 11-1,0 0 0,1 1-1,-1-1 1,0 1 0,0 0-1,0 0 1,1 0 0,-1 0-1,0 0 1,0 0 0,0 0-1,1 1 1,-1-1 0,0 1-1,0 0 1,0-1 0,0 1-1,0 0 1,0 0-1,0 1 1,0-1 0,0 0-1,0 1 1,-1-1 0,1 1-1,-1-1 1,1 1 0,-1 0-1,1-1 1,-1 1 0,0 0-1,0 0 1,0 0 0,0 0-1,0 0 1,0 1 1,5 11 4,0 0-1,0 0 1,-2 1 0,3 9-4,-6-21 3,2 13-4,7 14 102,-9-30-92,0 1-1,0-1 1,0 0 0,-1 1 0,1-1-1,0 0 1,0 0 0,0 0-1,0 1 1,0-1 0,0 0 0,0 0-1,-1 0 1,1-1 0,0 1 0,0 0-1,0 0 1,0 0 0,0-1-1,0 1 1,-1 0 0,1-1 0,0 1-1,0-1 1,0 1 0,-1-1-1,1 1 1,0-1 0,-1 0 0,1 1-1,0-1 1,-1 0 0,1 1-1,-1-1 1,1 0-9,26-26 274,27-22 191,-51 46-400,0 1 0,1-1 0,-1 1 0,1 0 0,0 0 0,-1 1 0,1-1 0,0 1 0,0 0 0,0 0 0,0 0 0,0 0 0,0 1 0,4-1-65,-6 2 10,-1-1 1,1 1-1,0-1 1,-1 1-1,1 0 1,-1-1-1,1 1 0,-1 0 1,1 0-1,-1 0 1,1 1-1,-1-1 1,0 0-1,0 0 1,0 1-1,0-1 1,0 1-1,0-1 1,0 1-1,0 0-10,18 39 28,-13-26 41,-3-10-108,-1 0-1,1 0 0,0-1 1,0 1-1,0-1 1,1 0-1,0 0 0,0 0 1,0 0-1,0-1 1,0 0-1,1 1 0,-1-2 1,5 3 39,1-1-1202,-1 0 1,1-1-1,0 0 0,0 0 1,0-1-1,1-1 0,2 1 1202,28 0-5333</inkml:trace>
  <inkml:trace contextRef="#ctx0" brushRef="#br0" timeOffset="7024.68">8362 877 3633,'2'-3'574,"-1"1"0,0 0 1,0-1-1,0 1 0,-1-1 0,1 1 1,0-1-1,-1 0 0,0 1 1,0-1-1,0 1 0,0-1 0,0 0 1,0 1-1,-1-1 0,1 0 0,-1 1 1,1-1-575,-2 2 224,1 0-1,0 0 1,-1 0 0,1 0 0,-1 1 0,1-1 0,-1 0 0,1 1 0,-1-1-1,1 1 1,-1-1 0,1 1 0,-1 0 0,0-1 0,1 1 0,-1 0-1,0 0 1,1 0 0,-1 1 0,0-1 0,1 0 0,-1 0 0,1 1 0,-1-1-1,0 1 1,1 0 0,-1-1 0,1 1 0,0 0 0,-1 0-224,-21 7 624,1 1-1,0 2 1,0 0 0,-2 3-624,16-10 70,1 1-1,-1 0 1,1 1 0,0 0-1,1 0 1,-1 0 0,1 1-1,0 0 1,1 0 0,0 1-1,0 0 1,-2 5-70,6-12 3,1 0-1,-1 0 1,1 0 0,0 0-1,-1 0 1,1 1-1,0-1 1,0 0-1,0 0 1,0 0 0,0 1-1,0-1 1,0 0-1,0 0 1,0 0 0,0 1-1,1-1 1,-1 0-1,1 0 1,-1 0 0,0 0-1,1 0 1,0 1-1,-1-1 1,1 0 0,0-1-1,0 1 1,-1 0-1,1 0 1,0 0 0,0 0-1,0-1 1,0 1-1,0 0 1,0-1 0,0 1-1,0-1 1,1 1-1,-1-1 1,0 1 0,0-1-1,0 0 1,0 0-1,1 1 1,-1-1 0,0 0-1,0 0 1,0 0-1,1 0 1,-1-1-3,9 2 22,0 0-1,0-2 1,0 1 0,0-1 0,7-2-22,-4 0 36,0 0 0,0-1 0,0-1 0,0 0 0,-1 0 1,1-2-1,-2 1 0,1-2 0,-1 1 0,0-2 0,0 1 0,-1-1 0,0-2-36,-11 19 50,0 0 0,0-1 1,1 1-1,0 0 0,0 0 0,1-1 0,1 5-50,-1-8 20,1-1-1,-1 1 1,1-1 0,0 1-1,0-1 1,1 0 0,-1 0-1,0 0 1,1-1 0,0 1-1,0 0 1,0-1 0,0 0-1,0 0 1,0 0 0,0 0-1,1 0 1,-1-1-1,1 1 1,0-1-20,36 10-753,-1-6-3311,-6-3 520</inkml:trace>
  <inkml:trace contextRef="#ctx0" brushRef="#br0" timeOffset="7397.57">8721 14 6169,'-4'-8'5456,"1"2"-4257,-1 15 419,-3 18-279,2-1 0,1 1 0,1 0 0,0 23-1339,0 2 889,-9 69 554,4-56-1073,2 2 0,3-1 0,3 0 0,3 0 0,5 17-370,-6-70 101,1 0 0,1 0 0,0 0 1,0-1-1,1 0 0,1 0 0,0 0 1,1 0-1,7 9-101,-11-17-87,0 0 0,0-1-1,1 1 1,-1-1 0,1 0 0,0 0 0,0 0 0,0 0 0,1-1 0,-1 1 0,1-1 0,-1 0-1,1-1 1,4 2 87,-5-2-453,0-1 0,1 1 0,-1-1 0,0 0 0,1 0-1,-1-1 1,0 1 0,1-1 0,-1 0 0,0 0 0,4-2 453,15-9-4484</inkml:trace>
  <inkml:trace contextRef="#ctx0" brushRef="#br0" timeOffset="7800.25">8756 677 8978,'-13'8'3745,"-1"-3"280,10 1-2145,9-4-792,8 1-320,10 1-264,5 2-207,16-8-49,4 4-144,2-5 160,-4-1-8,6 0-4577,-8-7 1696</inkml:trace>
  <inkml:trace contextRef="#ctx0" brushRef="#br0" timeOffset="7801.25">9168 662 5881,'30'32'3337,"-40"-10"416,5-4-1273,-1 5-255,2-5-521,0 7-296,3 0-671,1 4-201,2-6-288,5 0-56,4-8-64,7-6 392,2-4-176,8-11 1696,-3 1-6593,3-12 2577</inkml:trace>
  <inkml:trace contextRef="#ctx0" brushRef="#br0" timeOffset="8181.79">9210 404 9898,'-37'-16'2545,"4"-3"855,17 6-2872,9 5-279,11 7-89,6-1 496,6 8-3505,13 5-520,-1 0-335</inkml:trace>
  <inkml:trace contextRef="#ctx0" brushRef="#br0" timeOffset="8543.79">9703 694 7362,'-26'7'9086,"-6"2"-5148,-24 15-2059,-43 21-595,92-41-1248,0 0-1,0 1 0,0 0 0,1 0 1,0 0-1,0 1 0,0-1 0,0 1 1,1 1-1,0-1 0,0 2-35,4-7 1,1 0 0,-1 0 0,0 0 0,1 0 0,-1 0 0,1 0 0,-1 0 0,1 0 0,-1 1 0,1-1 0,0 0 0,0 0 0,-1 1 0,1-1-1,0 0 1,0 0 0,0 1 0,0-1 0,1 0 0,-1 1 0,0-1 0,1 0 0,-1 0 0,1 1-1,-1-1 3,1 0 0,0 0 0,0-1-1,0 1 1,1 0 0,-1-1 0,0 1 0,0 0 0,0-1 0,0 1-1,0-1 1,1 0 0,-1 1 0,0-1 0,0 0 0,1 0-1,-1 0 1,0 0 0,1 0-3,6 0 20,0-1 1,0 1-1,0-2 0,-1 1 1,1-1-1,6-3-20,12-5 85,-1-1 0,17-11-85,-35 19 26,-1-1 1,0 0-1,0 0 1,0-1-1,0 0 1,-1 0-1,0 0 1,0 0-1,0-1 1,-1 0-1,1 0 1,0-3-27,-5 9 8,1 0 0,-1-1 0,0 1 0,0 0 0,0 0 1,0 0-1,0 0 0,1-1 0,-1 1 0,0 0 0,0 0 0,0 0 0,0-1 0,0 1 1,0 0-1,0 0 0,0-1 0,0 1 0,0 0 0,1 0 0,-1 0 0,0-1 0,0 1 1,-1 0-1,1 0 0,0-1 0,0 1 0,0 0 0,0 0 0,0 0 0,0-1 0,0 1 1,0 0-1,0 0 0,0 0 0,0-1 0,-1 1 0,1 0 0,0 0 0,0 0 0,0 0 1,0-1-1,-1 1 0,1 0 0,0 0 0,0 0 0,0 0 0,-1 0 0,1 0 0,0-1 1,0 1-1,0 0 0,-1 0 0,1 0 0,0 0 0,0 0 0,-1 0 0,1 0 0,0 0-7,-1 1 16,0-1 1,0 1 0,1 0 0,-1-1 0,0 1 0,0 0 0,1 0-1,-1-1 1,0 1 0,1 0 0,-1 0 0,1 0 0,-1 0-1,1 0 1,-1 0 0,1 0 0,0 0 0,0 0 0,-1 0 0,1 0-1,0 0-17,-12 86 272,3 1 0,4 0 0,6 51-272,-2-13 237,-2-66-181,1-41-27,0-1 1,1 0 0,2 1 0,-1-1 0,2 1-1,1-1 1,0 0 0,1 0 0,1 1-30,-4-17-8,0 0 0,0-1 0,0 1 0,0 0 0,0-1 0,0 1 0,0 0-1,0-1 1,1 0 0,-1 1 0,1-1 0,-1 0 0,1 1 0,-1-1 0,1 0 0,0 0 0,-1 0 0,1-1 0,2 2 8,22 0-3541,0-6 305</inkml:trace>
  <inkml:trace contextRef="#ctx0" brushRef="#br0" timeOffset="8970.01">9985 813 9058,'-21'-39'5375,"20"37"-4960,0 0 0,-1-1 0,1 1-1,-1 0 1,0 0 0,0 0 0,1 1 0,-1-1-1,0 0 1,-1 1 0,1-1 0,0 1-1,0 0 1,-1 0 0,1 0 0,-2 0-415,4 1 41,-1 0 0,0 0 0,0 0 0,1 0 0,-1 0 0,0 0 0,0 0 0,1 1-1,-1-1 1,0 0 0,1 1 0,-1-1 0,0 0 0,1 1 0,-1-1 0,1 1 0,-1-1 0,0 1 0,1-1 0,-1 1 0,1 0 0,0-1 0,-1 1 0,1 0 0,-1-1 0,1 1 0,0 0 0,-1-1 0,1 1 0,0 0 0,0 0 0,0-1 0,0 1-1,0 0 1,0 0 0,0-1 0,0 1 0,0 0 0,0 0 0,0-1 0,0 1 0,0 0 0,0 0 0,1-1 0,-1 2-41,11 36 37,-7-32-27,1 0 0,0-1 0,0 1-1,0-1 1,1 0 0,0-1 0,0 1 0,0-1-1,0 0 1,1-1 0,0 1 0,-1-1 0,1 0-1,0-1 1,0 0 0,1 0 0,-1-1-1,0 0 1,1 0 0,-1 0 0,1-1 0,-1 0-10,7 0 27,0 0 0,0-2 0,-1 1 0,1-1 1,0-1-1,-1-1 0,0 0 0,0 0 1,0-1-1,0-1 0,6-4-27,-15 8 13,-1-1 0,1 1 1,-1-1-1,0 0 0,0 0 0,0 0 1,0-1-1,-1 1 0,1-1 0,1-2-13,-3 4 42,0 0-1,0 0 0,0 0 1,-1 0-1,1-1 0,0 1 1,-1 0-1,0 0 0,1 0 1,-1-1-1,0 1 0,0 0 1,0 0-1,0-1 0,0 1 1,-1 0-1,1 0 0,-1 0 1,0 0-1,1-1 0,-1 1 1,0 0-42,1 2 14,0 0 1,0 0 0,0-1 0,0 1 0,0 0 0,0 0 0,-1-1 0,1 1-1,0 0 1,0 0 0,0-1 0,0 1 0,0 0 0,-1 0 0,1 0-1,0-1 1,0 1 0,0 0 0,0 0 0,-1 0 0,1 0 0,0-1 0,0 1-1,-1 0 1,1 0 0,0 0 0,0 0 0,-1 0 0,1 0 0,0 0 0,0 0-1,-1 0 1,1 0 0,0 0 0,0 0 0,-1 0 0,1 0 0,0 0-1,0 0 1,-1 0 0,1 0 0,0 0 0,0 0 0,-1 0 0,1 0 0,0 0-1,0 1 1,0-1 0,-1 0 0,1 0 0,0 0 0,0 1-15,-9 17 197,1 25-206,9-35 16,0 1 0,1 0 0,0 0 0,1 0 0,-1-1 0,2 1 0,-1-1 1,1 0-1,0 0 0,1 0 0,0-1 0,0 1 0,5 3-7,-6-6 10,1-1 1,0 1-1,0-1 1,1 0-1,-1-1 1,1 1-1,-1-1 1,1 0-1,0 0 0,0-1 1,1 0-1,-1 0 1,0 0-1,1-1 1,-1 0-1,1 0 1,-1-1-1,6 0-10,7-1 33,1-1-1,-1 0 0,1-2 1,-1 0-1,0-1 0,-1-1 1,4-2-33,-14 5 13,0 0 1,0-1-1,0 0 1,-1 0-1,0-1 1,1 0-1,-2 0 1,1 0-1,0-1 1,-1 0-1,0-1 1,-1 1-1,1-1 1,-1 0-1,-1 0 1,1-1-1,0-1-13,-4 7 1,0 0 0,0 0 0,0-1 0,0 1 0,0 0 0,-1 0-1,1 0 1,-1 0 0,1-1 0,-1 1 0,0 0 0,0-1 0,0 1 0,0 0-1,0 0 1,0-1 0,-1 1 0,1 0 0,-1 0 0,0-1 0,1 1 0,-1 0-1,0 0 1,0 0 0,0 0 0,-1 0 0,1 0 0,0 0 0,-1 1 0,0-1 0,1 0-1,-1 1 1,0-1 0,1 1 0,-1 0 0,0 0 0,0-1 0,0 1 0,0 0-1,-1 1 1,1-1 0,0 0 0,0 1 0,0-1 0,-1 1 0,-1-1-1,-3 0-7,1 1 0,0 0 0,-1 0 0,1 0 0,-1 0 0,1 1 0,-1 0 0,1 1 0,0-1 0,0 1 0,0 1 0,0-1 0,0 1 0,0 0 1,0 0-1,-3 3 7,6-4 3,0 0 1,0 0-1,0 1 0,1-1 1,-1 1-1,1-1 1,0 1-1,0 0 1,0 0-1,0 0 1,0 0-1,0 0 1,1 0-1,-1 0 0,1 1 1,0-1-1,0 1 1,1-1-1,-1 1 1,1-1-1,-1 1 1,1-1-1,0 1 1,0-1-1,1 1 1,-1-1-1,1 1 0,0-1 1,0 1-1,0-1 1,0 0-1,0 0 1,1 1-1,1 2-3,2 1 59,0 0-1,1 0 1,0-1-1,0 1 0,1-1 1,-1-1-1,1 1 1,1-1-1,-1 0 1,1-1-1,0 0 1,0 0-1,4 1-58,57 20 495,53 11-495,10-4-6794,-112-27 4737,49 10-4051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5:5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24 237 8658,'-1'-1'203,"-1"1"1,1 0 0,0 0-1,0-1 1,0 1-1,0-1 1,0 1 0,0-1-1,0 1 1,0-1 0,0 1-1,0-1 1,0 0-1,0 0 1,0 1 0,1-1-1,-1 0 1,0 0-1,1 0 1,-1 0 0,0 0-1,1 0 1,-1 0-1,1 0 1,-1 0 0,1 0-1,0 0 1,0-1-1,-1 1 1,1 0 0,0 0-1,0 0 1,0 0-1,0 0 1,0-1 0,0 1-1,1 0 1,-1 0 0,0-1-204,1 0 227,1 0 1,-1 0 0,0 0-1,1 0 1,-1 0 0,1 0-1,0 0 1,0 1 0,0-1-1,0 0 1,0 1 0,0 0-1,0-1 1,0 1 0,0 0-1,1 0 1,-1 0 0,0 1-1,2-1-227,57-13 1112,-1 3 0,1 3 0,20 1-1112,32-4 539,163-27 1061,142-42-1600,-409 78-3705,-22 5 351</inkml:trace>
  <inkml:trace contextRef="#ctx0" brushRef="#br0" timeOffset="401.23">688 170 8962,'-2'1'800,"0"1"-1,0-1 1,-1 1 0,1-1 0,0 1-1,1 0 1,-1 0 0,0 0 0,0 0 0,1 0-1,-1 0 1,1 1 0,0-1 0,0 0-1,-1 2-799,-11 49 4267,10-20-3843,2-1-1,2 19-423,0-34 971,1 115 255,7 146-381,-7-263-647,-1 0 0,2-1 0,0 1 0,0-1 0,4 6-198,-6-16-12,0-1-1,1 0 1,-1 0 0,1 0 0,0 0 0,0 0-1,0 0 1,0 0 0,1-1 0,-1 1-1,1-1 1,0 1 12,-1-2-219,0 0 0,0 0-1,-1 0 1,1 0 0,0-1 0,0 1 0,0-1-1,0 1 1,0-1 0,0 0 0,0 0 0,0 0-1,0 0 1,0 0 0,0 0 0,0 0 0,0-1 0,-1 1-1,1-1 1,0 1 0,0-1 0,1-1 219,31-18-4042</inkml:trace>
  <inkml:trace contextRef="#ctx0" brushRef="#br0" timeOffset="802.73">1257 445 12451,'1'-6'937,"2"-21"4283,-2 27-5164,-1 0 0,0-1 1,0 1-1,0 0 0,0-1 0,0 1 0,0 0 0,0-1 1,0 1-1,0-1 0,0 1 0,0 0 0,0-1 0,0 1 1,0 0-1,-1-1 0,1 1 0,0 0 0,0 0 0,0-1 0,0 1 1,-1 0-1,1-1 0,0 1 0,0 0 0,0 0 0,-1-1 1,1 1-1,0 0 0,-1 0 0,1 0 0,0-1 0,0 1 0,-1 0 1,1 0-1,0 0 0,-1 0 0,1 0 0,0 0 0,-1 0 1,1-1-1,0 1 0,-1 0 0,1 0 0,0 0 0,-1 0 1,1 1-1,0-1 0,-1 0 0,1 0 0,0 0 0,-1 0 0,1 0 1,-1 0-57,16 47 2360,-2 9-1859,-2 2 0,-2-1 0,-3 1-1,-2 19-500,-2-35 143,-3-30 144,-3-10-59,-12-21 89,-14-38 3,15 23-193,2-1 0,1-1-1,2 0 1,1 0 0,2-1-1,2 0 1,1-1-127,3 23 45,1-1 0,0 1-1,1-1 1,0 1 0,1-1 0,1 1 0,1 0 0,0 0-1,1 1 1,0-1 0,1 1 0,1 0 0,0 0 0,1 1-1,0 0 1,1 0 0,1 1 0,4-4-45,-6 10 5,0-1 0,0 1 0,1 0 0,0 1 0,0 0 0,1 0-1,-1 1 1,1 0 0,0 1 0,0 0 0,0 0 0,0 1 0,1 1 0,-1 0 0,1 0 0,-1 1 0,1 0 0,5 2-5,5-1 41,-1 2 1,1 1-1,0 0 0,-1 1 1,0 2-1,0 0 1,-1 1-1,16 8-41,9 14-328,-6 7-4058,-15-3 587</inkml:trace>
  <inkml:trace contextRef="#ctx0" brushRef="#br0" timeOffset="1223.81">1079 645 12899,'0'-2'3489,"12"-3"1063,8 3-3751,19 4 31,8 0-400,17-2-40,2 0-176,11-1-64,-15 1 248,-1 3 1425,-15 3-5354,-18 5-1232,-18 0 24</inkml:trace>
  <inkml:trace contextRef="#ctx0" brushRef="#br0" timeOffset="1224.81">1285 993 5577,'-6'29'5713,"6"-12"-1096,-5-17-216,19-5-1968,7 0-881,17-2-440,12 0-399,18-8-321,8 10-264,18-8-32,-6 0-16,4-4 488,-17-3 632,3-5-6553,-16-2 2864</inkml:trace>
  <inkml:trace contextRef="#ctx0" brushRef="#br0" timeOffset="1590.61">2457 337 12219,'-10'-9'1346,"0"0"1,-1 1-1,0 0 1,0 1-1,0 0 1,-1 1-1347,-2-1 811,0 1 1,0 0-1,-1 2 0,0-1 1,-7 0-812,12 3 137,0 0 1,0 1 0,0 0-1,0 1 1,0 0-1,0 0 1,0 1-1,0 1 1,0-1 0,0 2-1,0-1 1,0 1-1,1 1 1,-1 0 0,1 0-1,0 1 1,-8 5-138,14-8 3,0 0 0,0 1 0,0-1 0,0 0 1,0 1-1,0 0 0,1 0 0,-1 0 0,1 0 0,0 0 1,0 0-1,0 0 0,1 1 0,-1-1 0,1 1 0,0-1 1,-1 1-1,2-1 0,-1 1 0,0 0 0,1 0 0,-1-1 1,1 1-1,0 0 0,1 0 0,-1-1 0,1 1 0,-1 0 1,1 0-1,0-1 0,1 1 0,-1-1 0,0 1 0,1-1 1,0 1-1,0-1 0,0 0 0,0 0 0,0 0 0,3 2-3,9 11 1,1 0-1,0-1 0,1-1 0,1 0 1,0-1-1,10 4 0,90 57 34,39 25 6,-131-81-31,0 2-1,-2 0 1,0 1 0,14 19-9,-32-35 3,-1 1 0,0-1 0,0 1-1,-1 0 1,0 0 0,0 0 0,0 0 0,0 1 0,-1-1-1,0 1 1,0 4-3,-2-8 7,0-1 0,0 1 0,0-1 0,0 1 0,0 0 0,0-1 0,-1 1 0,0-1 0,1 1 0,-1-1 0,0 1 0,0-1 0,0 0 0,-1 1 0,1-1 0,0 0 0,-1 0 0,0 0 0,1 0 0,-1 0 0,0 0 0,0-1 0,0 1 0,0 0 0,0-1 0,-1 0 0,1 1 0,0-1 0,-1 0 0,1 0 0,0-1 0,-3 2-7,-25 5 65,0 0-1,-1-2 1,1-2 0,-1 0 0,-24-2-65,-11 1 39,-146 14 605,199-20-4676,20-6 491</inkml:trace>
  <inkml:trace contextRef="#ctx0" brushRef="#br0" timeOffset="1949.15">2753 306 10786,'-4'-2'568,"0"0"0,1-1-1,-1 1 1,1-1 0,-1 0-1,1 0 1,0 0 0,0 0-1,1-1 1,-1 1 0,1-1-1,-1 0 1,1 0 0,0 1-1,1-1 1,-1-1-568,1 3 169,1-1-1,-1 1 1,1-1-1,0 1 1,0-1-1,0 1 1,0-1 0,0 1-1,0-1 1,1 1-1,0-1 1,-1 1 0,1-1-1,0 1 1,0 0-1,0-1 1,0 1 0,0 0-1,1 0 1,-1 0-1,1 0 1,0 0 0,-1 0-1,1 0 1,0 0-1,0 1 1,0-1 0,0 1-1,0-1 1,1 1-169,9-7 305,1 1-1,1 1 1,0 0 0,0 0 0,0 1 0,0 1 0,1 1 0,-1 0-305,129-17 901,-118 18-735,226-24 1185,245 8-1351,-467 18 15,37 2 493,-62-2-526,0 0-1,0 1 1,0 0 0,1 0-1,-1 0 1,0 0 0,0 1-1,0 0 1,-1-1-1,1 1 1,2 2 18,-6-4-66,0 1 0,0-1-1,0 0 1,1 0 0,-1 0 0,0 0-1,0 0 1,0 1 0,0-1 0,0 0-1,0 0 1,0 0 0,0 0 0,0 0-1,0 1 1,0-1 0,0 0 0,0 0-1,0 0 1,0 0 0,0 0 0,0 1 0,0-1-1,-1 0 1,1 0 0,0 0 0,0 0-1,0 0 1,0 1 0,0-1 0,0 0-1,0 0 1,0 0 0,-1 0 0,1 0-1,0 0 1,0 0 0,0 0 0,0 0-1,0 1 1,0-1 0,-1 0 0,1 0-1,0 0 1,0 0 0,0 0 0,0 0-1,-1 0 1,1 0 0,0 0 0,0 0 0,0 0-1,0 0 1,0 0 0,-1 0 0,1 0-1,0 0 1,0 0 0,0 0 0,0-1-1,0 1 1,-1 0 0,1 0 0,0 0-1,0 0 1,0 0 0,0 0 66,-25 0-3910</inkml:trace>
  <inkml:trace contextRef="#ctx0" brushRef="#br0" timeOffset="2286.17">3393 323 12363,'-20'33'5989,"-2"7"1314,15-6-5353,7 56-363,4 0 1,6 20-1588,0-8 1987,-4 61-1987,-7-147 0,0 0 0,1 0 0,0-1 0,1 1 0,1-1 0,0 1 0,1-1 0,0 0 0,3 4 0,-5-17-223,-1-2-1308,-2-3-2904,0 2-298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5:5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29 135 7666,'-13'-58'1847,"7"32"-5,-3-14 3491,9 30-1051,8 19-2055,12 28-1193,-18-34-1022,20 42 393,1 5 552,20 28-957,-37-67 52,1 0 0,1 0-1,0-1 1,0 1 0,1-2 0,0 0-1,1 0 1,0 0 0,7 3-52,-15-10 50,1 0 0,-1-1 0,1 1 0,-1-1 0,1 1 0,0-1 1,0 0-1,0 0 0,0 0 0,-1-1 0,1 1 0,0-1 0,0 0 0,0 1 0,0-1 0,0 0 0,0-1 0,0 1 1,0-1-1,0 1 0,0-1 0,0 0 0,0 0 0,0 0 0,0 0 0,-1-1 0,1 1 0,-1-1 0,1 1 1,-1-1-1,1 0 0,-1 0 0,0 0 0,0-1 0,0 1 0,0 0 0,0-1 0,-1 1 0,1-1 0,-1 1 1,1-1-51,7-16 431,-1 0 1,-1 0 0,-1-1 0,0 0 0,2-18-432,2-1 73,-8 29-34,1 0-1,0 0 1,1 0-1,0 0 1,1 1-1,0-1 1,4-5-39,-8 15 2,-1-1 0,1 1-1,0 0 1,-1-1 0,1 1 0,-1 0 0,1 0 0,0-1 0,-1 1 0,1 0 0,0 0 0,-1 0 0,1 0 0,0 0 0,-1 0 0,1 0 0,0 0 0,-1 0 0,1 0 0,0 0 0,-1 0 0,1 1 0,0-1 0,-1 0 0,1 0 0,-1 1 0,1-1 0,0 0 0,-1 1 0,1-1 0,-1 1 0,1-1 0,-1 1 0,1-1 0,-1 1 0,0-1 0,1 1 0,-1-1 0,1 1 0,-1 0-2,28 33-4846,-11-14-1642,11 2-1001</inkml:trace>
  <inkml:trace contextRef="#ctx0" brushRef="#br0" timeOffset="403.23">838 84 8218,'0'-3'678,"0"-1"0,0 1 1,0 0-1,-1-1 0,1 1 0,-1 0 1,0 0-1,0 0 0,0-1 0,-1 1 1,1 0-1,-1 0-678,1 2 266,0-1 1,0 1-1,0 0 1,0-1-1,0 1 0,-1 0 1,1 0-1,-1 0 1,1 0-1,-1 0 1,1 0-1,-1 0 0,1 1 1,-1-1-1,0 1 1,1-1-1,-1 1-266,-4-1 257,0 1 1,0 0-1,0 0 1,0 0-1,0 1 1,1 0-1,-1 0 1,0 1-1,0-1 1,1 1-1,-1 1 1,1-1-258,-6 2 188,1 0 1,1 1-1,-1 0 0,1 1 1,0 0-1,0 0 0,-2 3-188,10-8 16,0 0 0,0 0 0,0 0-1,0 0 1,0 1 0,0-1-1,0 1 1,0-1 0,0 0-1,1 1 1,-1-1 0,1 1 0,-1 0-1,1-1 1,-1 1 0,1-1-1,0 1 1,0 0 0,0-1-1,0 2-15,1-1 2,-1 0 0,1 0-1,0 1 1,0-1 0,1 0-1,-1 0 1,0 0 0,1-1-1,-1 1 1,1 0 0,-1 0-1,1-1 1,0 1 0,0-1-1,0 0 1,0 1 0,0-1-1,0 0 1,0 0-2,22 11 28,0-1-1,22 7-27,-29-12 8,0 1 0,0 0 0,-1 1-1,1 0 1,-2 2 0,1 0 0,8 8-8,-22-17 1,1 1 0,-1 0 1,0 0-1,0 0 1,0 0-1,0 0 0,0 0 1,-1 1-1,1-1 1,0 1-1,-1-1 0,0 1 1,0-1-1,0 1 1,0 0-1,0 0 0,0-1 1,-1 1-1,1 0 1,-1 0-1,0 0 0,0 0 1,0 0-1,0-1 1,0 1-1,-1 0 0,1 0 1,-1 0-1,0 0 1,0-1-1,0 1 0,0 0 1,0-1-1,-1 1 1,1-1-1,-1 1 0,-1 1-1,-4 3 19,1-1-1,-1 1 0,-1-1 0,1 0 0,-1-1 0,0 0 0,0 0 1,-1-1-1,1 0 0,-9 3-18,-47 22 1144,35-2-1192,16-3-3047,8 2 684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5:4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9922,'2'-19'2377,"1"-1"3227,1 22-3422,0 13-1372,46 145 1790,-25-82-1950,-2 0 1,-4 4-651,-14-58 102,-2 0 0,0 1 1,-2-1-1,0 1 1,-2-1-1,-1 1 0,0-1 1,-6 21-103,8-44 12,-1 1 1,1 0-1,0-1 1,0 1-1,-1-1 1,1 1 0,-1-1-1,0 1 1,1-1-1,-1 1 1,0-1-1,0 0 1,0 1-1,0-1 1,0 0-1,0 0 1,0 1-1,0-1 1,0 0-1,-1 0 1,1 0 0,0 0-13,0-1 13,0-1 1,-1 1-1,1 0 1,0 0 0,0 0-1,0-1 1,0 1 0,0-1-1,1 1 1,-1-1-1,0 1 1,0-1 0,0 1-1,0-1 1,0 0 0,1 1-1,-1-1 1,0 0 0,0 0-1,1 1 1,-1-1-1,1 0 1,-1-1-14,-5-7 77,1-1 0,0 1 0,0-1-1,1 0 1,-2-8-77,1-6 47,0 0 1,2-1-1,0 1 0,2-1 0,1 0 0,2-19-47,6-34 53,10-32-53,-14 82 18,2 0-1,1 0 0,0 1 0,3 0 0,0 1 0,1 0 1,2 1-1,5-7-17,-16 29 10,0 0 0,0-1 0,0 1 0,1 1 0,0-1 0,-1 0 1,1 1-1,0-1 0,0 1 0,1 0 0,-1 0 0,0 0 0,1 0 0,-1 1 0,1-1 0,-1 1 1,1 0-1,0 0 0,3 0-10,-4 1 3,0 0 0,0 1 0,0-1 0,0 1 0,0 0 0,0-1 0,0 1 0,-1 0 0,1 1 0,0-1 0,-1 1 0,1-1 0,0 1 0,-1 0 0,0-1 0,1 1 0,-1 1 0,0-1 0,0 0 0,0 0 0,0 1 0,-1-1 0,1 1 0,0 2-3,13 25 4,-2 1-1,-1 0 1,-1 0 0,-2 1-1,5 30-3,18 60 39,-19-81-15,-3-7-3,1 0 1,2-1-1,2 0-21,-10-23 33,0-1-1,1 1 0,0-1 0,0 0 0,1-1 1,0 0-1,1 0 0,0 0 0,0-1 1,0 0-1,1-1 0,1 1-32,-5-5 745,-5-2-1645,-1-2-2802,-1 0 425</inkml:trace>
  <inkml:trace contextRef="#ctx0" brushRef="#br0" timeOffset="321.38">132 640 10538,'-5'-3'4425,"6"-7"520,5-7-2776,9 1-281,5 5-752,13 0-295,1-1-465,13 7-152,1 3-144,18 5 968,-5 1 184,10-1-6561,-13-16 3249</inkml:trace>
  <inkml:trace contextRef="#ctx0" brushRef="#br0" timeOffset="1127.97">846 239 8026,'1'-5'94,"-1"-5"1219,1-1 1,0 0 0,1 1 0,0 0 0,4-10-1314,-4 16 345,-1 0 0,1 0 0,1 1 0,-1-1 0,0 1 0,1 0 0,0 0 0,-1 0 0,1 0 0,0 0 1,1 0-1,-1 1 0,0 0 0,1-1 0,0 1 0,-1 0 0,3 0-345,29-12 659,0 2 0,1 1 0,0 2 0,0 1 0,22-1-659,65-3 408,4 5-408,5 0 229,106-4-423,-225 12-3664,-9 2 11</inkml:trace>
  <inkml:trace contextRef="#ctx0" brushRef="#br0" timeOffset="1458.21">1396 115 6689,'4'107'10731,"6"-1"-5408,44 210-1949,-53-311-3277,17 63 1018,1-37-2524,-18-30 953,0 0 0,0 0 0,1 0 0,-1 0 0,0 0 0,0 0 0,1 0 0,-1 0 0,0-1 0,1 1 0,-1-1 0,1 1 0,-1-1 0,1 1 0,-1-1 0,1 0 0,-1 0 0,1 0 0,0 0 456,12-5-6542</inkml:trace>
  <inkml:trace contextRef="#ctx0" brushRef="#br0" timeOffset="1804.48">1953 322 11162,'-1'-1'250,"-29"-26"7099,29 27-7234,1 0 0,-1 0 0,1-1 0,0 1 1,-1 0-1,1 0 0,-1 0 0,1 0 0,-1 0 0,1 0 1,-1 0-1,1 0 0,-1 0 0,1 0 0,0 0 1,-1 0-1,1 0 0,-1 0 0,1 0 0,-1 0 0,1 0 1,-1 1-1,1-1 0,0 0 0,-1 0 0,1 0 1,-1 1-1,1-1-115,-6 22 1042,5 3-833,2-1 0,0 1 0,2-1 0,1 0 0,1 1 0,1-2 0,0 1 0,2-1 0,1 0 0,1 0 0,12 19-209,-20-39 77,0 0 1,0 0-1,1 0 1,-1 0-1,1 0 1,0 0-1,-1 0 1,1-1-1,0 0 1,1 1-1,-1-1 1,0 0-1,1-1 1,-1 1-1,1-1 1,-1 1-1,1-1 1,0 0-1,2 0-77,-3-1-30,-1 0-1,1 0 0,0 0 0,0 0 0,0 0 0,0-1 0,0 0 1,0 1-1,0-1 0,-1 0 0,1 0 0,0-1 0,1 0 31,21-19-3021,4-14-104</inkml:trace>
  <inkml:trace contextRef="#ctx0" brushRef="#br0" timeOffset="1805.48">2173 128 8362,'-20'-45'3024,"-15"7"409,3 16-2449,1 8-111,10 10-513,10 11-16,11 2 736,11 12-4521,10 3 2033</inkml:trace>
  <inkml:trace contextRef="#ctx0" brushRef="#br0" timeOffset="2154.61">2560 250 8546,'-6'-1'667,"1"0"-1,0 0 1,-1 0 0,1 1 0,-1 0-1,1 0 1,0 0 0,-1 1 0,1 0 0,0 0-1,-1 0 1,1 0 0,0 1 0,0 0-1,0 0 1,-1 1-667,-3 3 509,0-1-1,0 1 1,1 1 0,-1 0-1,2 0 1,-1 0-1,1 1 1,-2 3-509,-12 19 479,1 0 0,2 0 0,1 2 0,-7 18-479,18-36 86,0 0 1,1 0 0,0 1-1,1 0 1,1 0 0,0 0 0,1 0-1,1 12-86,0-24 14,1 1 0,0 0-1,0-1 1,1 1 0,-1 0 0,1-1-1,0 1 1,0 0 0,0-1 0,0 0-1,1 1 1,-1-1 0,1 0-1,0 1 1,0-1 0,0 0 0,0 0-1,1-1 1,-1 1 0,1 0 0,0-1-1,0 0 1,0 1 0,0-1-1,0 0 1,0-1 0,0 1 0,1 0-1,-1-1 1,1 0 0,-1 0 0,1 0-1,-1 0 1,1 0 0,0-1 0,-1 0-1,3 0-13,1 1 22,0-1 1,-1 0-1,1 0 0,0 0 0,0-1 0,0 0 0,0-1 0,-1 1 0,1-1 0,-1-1 1,1 1-1,-1-1 0,0 0 0,0-1 0,0 1 0,0-1 0,-1 0 0,0-1 1,0 1-1,0-1 0,0 0 0,0 0 0,-1-1 0,0 1 0,0-1 0,-1 0 0,0 0 1,0 0-1,0-1 0,-1 1 0,1-1 0,-2 1 0,1-1 0,-1-1-22,2-6 28,0-1 1,-2 1-1,0-1 0,0 0 0,-1 1 0,-1-1 1,-1 0-1,0 1 0,-1-1 0,0 1 0,-1 0 1,-1 0-1,0 0 0,-1 1 0,-6-11-28,-24-27 28,33 48-13,1 0 0,-1 1 0,0-1 1,0 0-1,0 1 0,0 0 0,-1 0 0,1 0 0,0 0 1,-1 1-1,0-1 0,1 1 0,-1 0 0,-3-1-15,-7 5-446,13-2 171,1-1 1,-1 1-1,1-1 0,-1 1 1,1-1-1,0 1 1,-1 0-1,1-1 1,0 1-1,-1 0 1,1-1-1,0 1 1,0 0-1,0-1 0,0 1 1,0 0-1,-1-1 1,1 1-1,0 0 1,1-1-1,-1 1 1,0 0-1,0 0 1,0-1-1,0 1 0,0 0 1,1-1-1,-1 1 1,1 0 274,7 9-5516</inkml:trace>
  <inkml:trace contextRef="#ctx0" brushRef="#br0" timeOffset="2685">2758 215 5305,'2'-5'934,"0"1"1,1 0-1,0 0 1,-1 0-1,1 1 0,0-1 1,1 1-1,-1-1 0,1 1 1,3-2-935,-6 4 183,1 1 1,0-1 0,-1 1 0,1 0 0,0 0 0,-1 0 0,1 0 0,0 0-1,-1 0 1,1 0 0,-1 1 0,1-1 0,0 1 0,-1-1 0,1 1 0,-1-1-1,1 1 1,-1 0 0,1 0 0,-1 0 0,0 0 0,1 0 0,-1 0 0,0 0-1,0 0 1,0 0 0,0 1 0,0-1 0,0 0 0,0 1 0,0-1 0,0 1-1,-1-1-183,21 28 443,-2 1-1,-1 0 0,-2 1 0,0 1 0,-3 1 0,0 0 0,0 9-442,3 14 217,-3 0-1,-3 1 0,4 57-216,-14-111 26,0 1-1,1-1 1,-1 1 0,0-1 0,-1 1-1,1-1 1,-1 0 0,1 1 0,-1-1-1,0 0 1,-1 2-26,2-5 10,0 0 1,0 1-1,-1-1 0,1 0 1,0 1-1,0-1 0,-1 0 0,1 0 1,0 1-1,-1-1 0,1 0 1,0 0-1,-1 0 0,1 1 0,0-1 1,-1 0-1,1 0 0,-1 0 1,1 0-1,0 0 0,-1 0 0,1 0 1,-1 0-1,1 0 0,0 0 1,-1 0-1,1 0 0,-1 0 0,1 0 1,-1 0-11,-18-14 259,10 3-197,0 0-1,1 0 1,1-1 0,0 0 0,0 0 0,1-1 0,1 1 0,-3-10-62,-7-27 110,-6-37-110,12 48 40,-35-170 568,47 204-23,6 11-345,18 22-232,-15-16 52,234 271 242,-234-272-274,0 0-1,1 0 1,1-2-1,0 1 0,0-2 1,1 0-1,0-1 1,0 0-1,17 5-27,-27-11 18,0 0 0,0-1 1,0 1-1,1-1 0,-1 0 0,0 0 1,1-1-1,-1 0 0,1 1 0,-1-2 0,1 1 1,-1-1-1,0 0 0,1 0 0,-1 0 1,0-1-1,0 0 0,0 0 0,0 0 0,0 0 1,0-1-1,-1 0 0,1 0 0,-1 0 1,0-1-1,0 0 0,0 1 0,0-1 1,0 0-1,-1-1 0,0 1 0,0-1 0,1-1-18,3-8 48,0-1-1,-1 0 0,-1 0 1,0 0-1,-1 0 1,0-1-1,-2 0 0,1 0 1,-2-2-48,1-34 171,-3 0 1,-2-10-172,0 23 53,2 1 0,1-1 0,2 0 0,4-14-53,-5 46 35,0 1 0,1-1 0,0 0 0,0 1 0,1 0 0,0-1 0,0 1 0,0 0 0,1 1 0,0-1 0,4-4-35,21-10-5298,-11 13-939,-5-6-1272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6:1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805 473 10266,'-27'-14'2313,"0"0"-1,-1 2 0,-23-6-2312,-24-4 2926,-59-8-2926,47 12 2002,-17-9-2002,65 16 428,-1 0 150,1-2-1,-4-3-577,33 12 104,1 0 0,0-1 1,1 0-1,-1 0 0,1-1 0,0 0 0,0 0 0,0-1 1,1 0-1,0 0 0,0-2-104,6 8 15,0-1 1,-1 0-1,1 0 1,0 0-1,0 0 0,0 0 1,0 0-1,0 0 1,1-1-1,-1 1 1,0 0-1,1 0 0,0-1 1,0 1-1,0 0 1,0-1-1,0 1 0,0 0 1,0 0-1,1-1 1,-1 1-1,1 0 1,-1 0-1,1-1 0,0 1-15,2-3 8,0 1-1,0 0 0,0 0 0,0 0 0,1 1 0,-1-1 0,1 1 0,0 0 0,0 0 0,0 0 1,4-1-8,14-8-25,1 2 0,0 0 0,1 2 0,10-3 25,-30 10 3,42-11-23,1 1 1,0 3 0,0 2-1,1 2 1,0 1 0,15 4 19,-55-1-3,1 0 0,-1 1 0,1 0 0,-1 1 1,0-1-1,1 2 0,-1-1 0,5 3 3,-12-4 1,1 0-1,0 0 1,-1 0-1,1 0 1,-1 0 0,0 0-1,1 1 1,-1-1-1,0 0 1,0 1-1,0-1 1,0 1 0,0-1-1,0 1 1,0 0-1,0-1 1,0 1-1,-1 0 1,1 0 0,-1 0-1,0-1 1,1 1-1,-1 0 1,0 0 0,0 0-1,0 0 1,0-1-1,0 1 1,-1 0-1,1 0 1,0 0 0,-1-1-1,0 1 1,1 0-1,-1 0 1,0-1 0,0 1-1,0-1 1,0 1-1,-14 24 31,-1-1 1,-1-1-1,-2 0 1,0-1-1,-1-2 1,-8 7-32,-15 17 165,-7 9 193,3 3 0,-10 19-358,6 10-3549,20-18 425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6:1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49 10442,'-51'-12'8047,"-25"-10"-104,44 12-5153,32 10-2752,0 0-1,0 0 1,0 0-1,0 0 1,0-1-1,0 1 1,0 0-1,0 0 1,0 0-1,1 0 1,-1 0-1,0 0 1,0 0-1,0 0 1,0 0-1,0-1 1,0 1-1,0 0 1,0 0-1,0 0 1,0 0-1,0 0 1,0 0-1,0 0 1,0 0-1,0-1 1,0 1-1,0 0 1,-1 0-1,1 0 1,0 0-1,0 0 1,0 0-1,0 0 1,0 0-1,0 0 1,0 0-1,0-1 1,0 1 0,0 0-1,0 0 1,0 0-1,0 0 1,0 0-1,-1 0 1,1 0-1,0 0 1,0 0-1,0 0 1,0 0-1,0 0 1,0 0-1,0 0 1,0 0-1,-1 0 1,1 0-1,0 0 1,0 0-1,0 0 1,0 0-38,2-1-5235,-2 1 842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6:3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9874,'-9'-12'9233,"9"29"-5403,9 29-2046,-1-4-732,-7-35-843,0 1-1,0-1 1,1 0 0,0 1 0,0-1 0,1 0-1,-1 0 1,3 3-209,-2-12 2363,-1-9-1665,-1-22-729,0 29 173,-1-5-112,0-16 33,1 0 0,1 0 0,2 0 0,0 0 0,1 1-1,4-6-62,-8 25-11,0 1 0,1-1 0,0 1-1,0 0 1,0 0 0,1 0 0,-1 0-1,1 0 1,0 0 0,0 0-1,0 1 1,1 0 0,-1-1 0,1 1-1,-1 1 1,1-1 0,0 0 0,1 1-1,-1 0 1,0 0 0,0 0-1,1 0 1,-1 1 0,1 0 0,0 0-1,-1 0 1,1 1 0,0-1-1,0 1 1,-1 0 0,1 0 0,0 1-1,-1-1 1,1 1 0,0 0 0,-1 1-1,2 0 12,25 7-832,1 5-3958,1 4 403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6:3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12 8730,'16'-11'5801,"-23"22"-1189,-12 22-2546,9-5-1436,1 0 1,0 0-1,3 0 1,0 1-1,2 0 1,0 11-631,0 51 1305,5 37-1305,1-54 434,-3 1 1,-7 41-435,8-115 11,0-1 0,0 1 1,0 0-1,0 0 0,0-1 1,0 1-1,0 0 0,0 0 1,0-1-1,-1 1 0,1 0 1,0 0-1,0-1 0,-1 1 1,1 0-1,0-1 0,-1 1 1,1-1-1,-1 1 0,1 0 1,-1-1-1,1 1 0,-1-1 1,1 1-1,-1-1 0,0 1 1,1-1-1,-1 0 0,1 1 1,-1-1-1,0 0 0,0 1 1,1-1-1,-1 0-11,-1 0 29,0-1 0,1 0 0,-1 1 0,1-1 0,-1 0 0,1 0 0,-1 0 0,1 0 0,-1 0 0,1 0 0,0 0 0,0 0 0,0-1 0,-1 0-29,-35-51 512,28 32-474,1-1 0,0 0 1,2 0-1,0 0 0,2-1 0,0 1 1,2-1-1,0 0 0,2 0 0,0 0 1,2 0-1,0 0 0,1 0 0,7-21-38,-5 25-13,0 0 0,1-1 0,2 2 0,-1-1 0,2 1 0,1 0 0,0 1 0,1 0 0,1 1 0,0 0 0,1 1 0,1 0-1,0 1 1,1 1 0,1 0 0,0 1 0,2 0 13,-15 9-6,0 1-1,0 0 0,1 1 1,-1-1-1,0 0 1,1 1-1,-1 0 1,1 0-1,-1 0 1,1 0-1,-1 0 0,1 1 1,0 0-1,-1 0 1,1 0-1,0 0 1,-1 0-1,1 1 0,0-1 1,-1 1-1,1 0 1,-1 0-1,1 1 1,-1-1-1,0 1 1,1-1-1,-1 1 0,0 0 1,0 0-1,0 1 1,-1-1-1,1 0 1,0 1-1,-1 0 0,1 0 7,2 4-6,-1 0 0,0 1-1,0-1 1,-1 1-1,0-1 1,0 1-1,0 0 1,-1 0-1,-1 0 1,1 1-1,-1-1 1,-1 0-1,1 1 1,-1-1-1,-1 3 7,0-1 1,-1 0-1,0 0 0,0 0 0,-1-1 0,0 1 0,-1-1 0,0 1 0,-1-1 0,1-1 1,-2 1-1,0 0 0,-12 16 346,-2-2 1,-22 22-347,25-27 391,3-8-649,14-10 93,-1 0 1,1 0 0,-1 0 0,1 0-1,-1 0 1,1 0 0,-1 0-1,0 0 1,1 0 0,-1 0-1,1 0 1,-1 0 0,1 0-1,-1-1 1,1 1 0,-1 0-1,1 0 1,-1-1 0,1 1 0,-1 0-1,1-1 1,-1 1 0,1 0-1,0-1 1,-1 1 0,1-1 164,-9-13-3726</inkml:trace>
  <inkml:trace contextRef="#ctx0" brushRef="#br0" timeOffset="436.89">684 70 11963,'1'-1'292,"-1"1"0,0-1-1,0 0 1,0 0 0,0 1 0,0-1 0,0 0 0,0 0 0,0 0 0,0 1 0,0-1 0,0 0 0,0 0 0,0 0 0,-1 1 0,1-1 0,0 0 0,0 1 0,-1-1 0,1 0 0,-1 1 0,1-1 0,-1 0 0,1 1 0,-1-1 0,1 0 0,-1 1 0,1-1 0,-1 1 0,0 0 0,0-1-292,0 1 238,-1 0 0,1 0 1,-1 0-1,1 0 0,-1 0 1,1 1-1,-1-1 0,1 0 1,-1 1-1,1-1 0,0 1 1,-1 0-1,1-1 0,0 1 1,-1 1-239,-48 38 1332,47-38-1002,-5 6-119,-18 16 144,0 1 1,2 1 0,1 1-1,-2 6-355,19-25 28,0 1-1,1 0 0,1 0 0,-1 1 1,2 0-1,-1-1 0,-1 8-27,4-12 12,0 1-1,1-1 1,-1 1 0,1-1-1,0 1 1,0-1 0,1 0-1,0 1 1,0-1-1,0 1 1,0-1 0,1 0-1,0 0 1,2 3-12,-3-4 7,1-1 0,0 0 0,0 0-1,0 0 1,0 0 0,0-1 0,1 1 0,-1-1 0,1 1-1,0-1 1,0 0 0,0 0 0,0 0 0,0 0 0,0 0-1,0-1 1,1 0 0,2 1-7,0 0 11,0-1-1,0 0 1,1-1 0,-1 1-1,0-1 1,0-1 0,1 1-1,-1-1 1,0 0 0,3-1-11,5-2 27,0 0 0,0-1 0,-1-1 0,0 0 0,0 0 1,0-2-1,-1 0 0,11-8-27,-16 9 22,1 1 0,-1-1-1,-1-1 1,0 1 0,0-1 0,0 0 0,-1-1 0,0 1 0,0-1 0,-1 0 0,-1 0-1,1 0 1,-1-1 0,-1 1 0,0-1 0,0 0 0,-1 0 0,0 1 0,-1-1 0,0-1-22,0 4 9,-1 0 0,0 0 1,-1-1-1,0 1 1,0 0-1,0 1 1,-1-1-1,0 0 0,0 1 1,-1-1-1,0 1 1,0 0-1,0 0 0,-1 1 1,0-1-1,0 1 1,0 0-1,-1 0 1,0 1-1,1 0 0,-2 0 1,1 0-1,0 1 1,-1-1-1,0 2 1,1-1-1,-2 1-9,-1-1 18,-1 0 1,1 0-1,-1 2 1,0-1-1,0 1 1,-9 0-19,15 1-33,1 0 0,0 0 0,0 1 1,-1-1-1,1 1 0,0-1 0,0 1 0,0 0 0,0 0 1,0 0-1,0 1 0,0-1 0,0 1 0,0-1 0,0 1 0,1 0 1,-1 0-1,1 1 0,-1-1 0,1 0 0,-2 3 33,4-3-218,-1-1 0,1 1 0,-1-1 0,1 1 0,-1 0 0,1-1 0,0 1 0,0 0 0,0-1-1,0 1 1,0 0 0,0-1 0,0 1 0,1 0 0,-1-1 0,1 1 0,-1 0 0,1-1 0,0 1 0,-1-1 0,1 1 0,0-1 0,0 0-1,0 1 1,0-1 0,0 0 0,1 2 218,17 18-4522</inkml:trace>
  <inkml:trace contextRef="#ctx0" brushRef="#br0" timeOffset="830.8">949 142 8930,'1'0'315,"-1"-1"1,1 1-1,-1-1 0,0 1 1,1-1-1,-1 0 0,0 1 1,1-1-1,-1 0 0,0 1 1,0-1-1,0 0 0,0 1 1,1-1-1,-1 0 0,0 1 1,0-1-1,0 0 0,0 0 1,-1 1-1,1-1 0,0 0 1,0 1-1,0-1 0,-1 0 1,1 1-1,0-1 0,0 1 1,-1-1-1,1 0 1,-1 1-1,1-1 0,0 1 1,-1-1-1,1 1 0,-1-1 1,0 1-1,1-1 0,-1 1-315,0 0 143,0 0-1,0 0 1,0 0 0,0 1-1,0-1 1,0 0 0,1 1-1,-1-1 1,0 0-1,0 1 1,0-1 0,0 1-1,1 0 1,-1-1 0,0 1-1,0 0 1,1-1-1,-1 1 1,1 0 0,-1 0-1,0-1 1,1 1-1,-1 0 1,1 0 0,0 0-1,-1 0 1,1 0 0,0 0-1,0 0 1,-1 0-143,-1 8 183,0 1 0,1-1-1,0 1 1,0 0 0,1-1 0,0 1 0,0 0 0,1 0 0,1-1-1,0 1 1,0-1 0,1 1 0,0-1 0,0 0 0,1 0 0,0 0-1,2 0-182,-4-6 12,1-1-1,-1 1 0,1-1 0,0 0 0,0 0 0,0 0 0,0 0 0,1-1 0,-1 1 0,0-1 1,1 0-1,-1 0 0,1 0 0,-1 0 0,1 0 0,-1-1 0,1 0 0,-1 0 0,1 0 0,0 0 0,-1 0 1,1-1-1,-1 0 0,1 1 0,0-2-11,11-1 32,0-1 0,0-1 0,0-1 0,-1 0 0,1-1-32,-4 2 23,0-2 1,-1 1-1,0-1 1,-1-1-1,1 0 0,-1 0 1,-1-1-1,6-7-23,-11 13 31,0-1 0,0 1 0,-1-1 0,1 1 0,-1-1 0,0 0 0,0 0 0,-1 0 0,1 0 0,-1-1 0,1 1 0,-2 0 0,1 0 0,0-1 0,-1 1 0,0-1 0,0 1 0,0 0 0,0-1 0,-1 1 0,1-1 0,-1 1 0,0 0 0,-2-3-31,3 6 9,0 1 1,0 0 0,0-1-1,0 1 1,0 0-1,0-1 1,0 1 0,-1 0-1,1-1 1,0 1-1,0 0 1,0 0 0,0-1-1,-1 1 1,1 0-1,0 0 1,0-1 0,0 1-1,-1 0 1,1 0-1,0 0 1,-1-1 0,1 1-1,0 0 1,0 0-1,-1 0 1,1 0 0,0 0-1,-1 0 1,1-1-1,0 1 1,-1 0 0,1 0-1,0 0 1,-1 0-1,1 0 1,0 0 0,-1 0-10,-6 12 111,1 20-116,6-22 74,1-1 0,1 0 1,-1 1-1,2-1 1,-1 0-1,1 0 1,0 0-1,1 0 0,0-1 1,1 1-1,3 3-69,-4-6-136,0 0 0,0-1 0,0 1 0,1-1 0,0-1 0,0 1 0,1-1 0,-1 1 0,3 0 136,-4-3-516,0 0 0,0 0 0,0 0 0,0-1 0,0 0 0,0 1 0,1-2-1,-1 1 1,3 0 516,21-3-4473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6:3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128 363 12371,'-1'0'303,"0"0"-1,0 0 1,-1 0 0,1 0 0,0 0 0,0 0 0,0 0 0,0 0 0,-1 0-1,1 1 1,0-1 0,0 0 0,0 1 0,0-1 0,0 1 0,0-1 0,0 1-1,0 0 1,0-1 0,0 1 0,0 0 0,0 0 0,0 0-303,-1 1 255,1 0 0,0 0 0,0 1-1,0-1 1,0 0 0,0 0 0,1 1 0,-1-1 0,1 0 0,-1 1-1,1 2-254,0 9 261,0 1 0,1 0-1,1-1 1,1 4-261,-1-2 838,17 98 731,-9-69-1169,-3-1 1,-2 2-1,-1 19-400,-6-78 338,-1 1 0,0 0 1,-1-1-1,-3-6-338,-13-44 517,11 22-419,2-1-1,1 0 1,3 0 0,1-1 0,2 1 0,2 0 0,1-1 0,6-21-98,-5 47-3,0 1 0,1-1 0,1 1 0,0 0 0,2 1 0,-1-1 0,2 1 0,0 1 0,0 0 0,6-6 3,-6 11 10,0 0 1,0 1-1,1 0 0,0 0 0,0 1 0,1 0 1,-1 1-1,2 0 0,-1 1 0,1 0 1,-1 0-1,1 2 0,0-1 0,1 2 1,3-1-11,-2 1 14,0 1 1,0 0-1,0 1 1,1 1-1,-1 0 1,10 2-15,-13-1-937,-1 1 1,1 0-1,-1 0 1,0 1-1,5 3 937,19 15-3936</inkml:trace>
  <inkml:trace contextRef="#ctx0" brushRef="#br0" timeOffset="393.06">431 515 12795,'-4'-3'781,"0"0"0,0 1 0,-1 0 0,0 0 0,1 0 0,-1 0 1,0 1-1,0-1 0,0 1 0,0 0 0,-4 1-781,5-1 271,0 1 0,0 1 0,0-1-1,0 1 1,0-1 0,0 1 0,0 0 0,0 1-1,0-1 1,1 1 0,-1-1 0,-3 3-271,4-1 37,0-1-1,-1 1 1,1 0-1,1 0 1,-1 0 0,0 0-1,1 0 1,-1 0 0,1 1-1,0-1 1,0 1 0,1 0-1,-1 0 1,1-1 0,-1 1-1,1 0 1,1 0-1,-1 0 1,0 1 0,1-1-1,0 0 1,0 0 0,0 0-1,0 0 1,1 0 0,0 0-1,0 0 1,1 3-37,1 1 29,0 0 1,0 0-1,1 0 0,1 0 1,-1-1-1,1 0 1,0 1-1,1-2 0,0 1 1,0-1-1,0 0 0,1 0 1,0-1-1,0 0 1,0 0-1,1 0 0,-1-1 1,1-1-1,0 1 1,4 0-30,2 2 49,0-1 1,1-1-1,-1-1 1,1 0 0,0 0-1,0-2 1,0 0 0,0 0-1,0-2 1,0 0-1,10-2-49,-20 2 20,0 0 0,0-1 0,-1 0 0,1 0 0,0 0 0,-1-1-1,1 1 1,-1-1 0,0 0 0,0-1 0,0 1 0,0-1 0,0 1-1,-1-2-19,-1 4 34,-1-1-1,1 0 0,-1 0 0,0 0 0,0 0 0,0 0 0,0 0 0,0 0 1,0 0-1,-1 0 0,1 0 0,-1 0 0,1-1 0,-1 1 0,0 0 0,0 0 0,0-1 1,0 1-1,0 0 0,0 0 0,-1-1 0,1 1 0,-1 0 0,0 0 0,1 0 0,-1 0 1,0 0-1,0 0 0,0 0 0,-1 0 0,1 0 0,0 0 0,-1 0-33,-7-8 65,-1 1-1,1 0 0,-1 1 0,-1 0 1,0 1-1,0 0 0,0 0 1,-1 1-1,0 1 0,0 0 0,0 0 1,-1 2-1,1-1 0,-1 1 1,-1 1-65,12 2 13,0 0 0,0 0 0,0 0 0,0 0 0,-1 1 0,1-1 1,0 0-1,0 1 0,0 0 0,0-1 0,0 1 0,0 0 0,0 0 1,0 0-1,1 0 0,-1 1 0,0-1 0,0 1-13,1-1-1,1 0-1,-1 0 0,1 0 1,0 0-1,-1 0 1,1 0-1,0 0 0,0 0 1,0 0-1,0 0 1,0 0-1,0 0 1,0 0-1,0 0 0,0-1 1,0 1-1,0 0 1,1 0-1,-1 0 0,0 0 1,1 0-1,-1 0 1,1 0-1,-1 0 0,1-1 1,-1 1-1,1 0 1,0 0-1,-1-1 1,1 1-1,0 0 0,0-1 1,-1 1-1,1-1 1,0 1-1,0-1 0,0 1 1,0-1-1,0 1 2,18 11-4339,0-3 449</inkml:trace>
  <inkml:trace contextRef="#ctx0" brushRef="#br0" timeOffset="1181.66">35 363 7426,'-16'-11'3968,"9"-2"185,1 9-1664,1 0-457,9 7-647,-4-3-257,0 0-440,3 0-224,28 1-176,55 6-40,-36-4 320,18 0 1145,-4 4-4778,-1 8-1808,-13-2 168</inkml:trace>
  <inkml:trace contextRef="#ctx0" brushRef="#br0" timeOffset="1552.69">873 508 10930,'37'8'3497,"-41"-6"1040,7 8-2697,0 8-351,-2 1-89,-1 0-184,2 0-416,-2 2-215,1-4-305,5 1-72,-1-2-88,4 0 280,2-5 80,5-5 688,-2-6-5025,3-10-1568,4-4-752</inkml:trace>
  <inkml:trace contextRef="#ctx0" brushRef="#br0" timeOffset="1874.37">909 309 13235,'-34'-36'3753,"6"14"864,13 5-3969,11 10 0,14 6-16,10 4 1352,15 4-6609,4 7 3153</inkml:trace>
  <inkml:trace contextRef="#ctx0" brushRef="#br0" timeOffset="2227.87">1416 481 5305,'0'-1'412,"0"1"1,-1-1-1,1 1 0,-1-1 0,1 1 1,-1-1-1,1 1 0,-1-1 0,1 1 1,-1-1-1,1 1 0,-1 0 0,1-1 1,-1 1-1,0 0 0,1 0 0,-1-1 1,0 1-1,1 0 0,-1 0 0,0 0 1,1 0-1,-1 0 0,0 0 0,1 0 1,-1 0-1,0 0 0,1 0 0,-1 0 1,0 0-1,1 0 0,-1 1-412,-28 13 3784,-20 28-2712,47-39-1048,0 0 1,0 0-1,0 0 1,0 0-1,0 0 1,1 1-1,-1-1 1,1 1-1,0-1 1,0 1-1,0-1 1,1 1-1,-1-1 1,1 1-1,0-1 1,0 1-1,0 0 1,1-1-1,-1 1 1,1 0-1,0-1 1,0 1-1,0-1 0,0 0 1,1 2-25,6 12 15,1 0 0,0-1-1,1 0 1,10 12-15,-11-16 51,0 1-1,0 0 1,-2 1 0,4 8-51,-9-18 61,0 0 0,-1 0 1,1 1-1,-1-1 1,0 0-1,-1 1 0,1-1 1,-1 1-1,0-1 1,0 1-1,0-1 0,0 1 1,-1-1-1,0 1 1,0-1-1,0 1 0,0-1 1,-1 0-1,0 0 1,0 0-1,0 0 0,-1 1-61,-2 1 126,0 0 0,-1-1 0,0 0 0,0 0-1,0 0 1,-1-1 0,1 0 0,-1 0 0,0 0 0,0-1-1,-1 0 1,-4 0-126,-34 11-3583,-1-2 963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6:3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23775 815 10442,'-76'13'5736,"-9"1"-2519,57-7-2510,-1 1 0,1 1 0,0 2 0,1 0 0,1 2 0,-1 2-707,13-8 155,0 2 1,1 0 0,0 0 0,1 2-1,0-1 1,0 1 0,1 1-1,1 0 1,0 1 0,0 0-1,-6 14-155,14-25 13,1 0 0,-1 1 0,1 0 0,0-1 1,0 1-1,0 0 0,1-1 0,-1 1 0,1 0 0,-1 0 0,1 0 0,0-1 0,0 1 0,0 0 0,0 0 0,1 0 0,-1 0 0,1-1 0,0 1 0,0 0 0,0-1 0,1 3-13,-1-3 8,1-1 0,-1 1 0,1-1 1,0 0-1,0 0 0,-1 0 0,1 0 0,0 0 0,0 0 1,0 0-1,0 0 0,0-1 0,0 1 0,0-1 1,0 0-1,0 1 0,0-1 0,1 0 0,-1 0 0,0-1 1,0 1-1,0 0 0,0-1 0,0 1 0,0-1 1,0 1-1,0-1 0,0 0 0,0 0 0,0 0 1,0-1-9,12-5 36,-1 0 1,-1-1 0,1-1 0,-1 0 0,-1-1 0,0 0 0,0-1 0,-1 0 0,-1-1 0,1 0 0,-2 0 0,0-1 0,2-5-37,10-18 70,-2-1 0,-1-1 0,-2-1 0,1-8-70,-3 2 46,-3 0 1,-1-1-1,-2 1 1,-2-1-1,-1-17-46,-4 30 48,-1 1 1,-1 0-1,-2 0 0,-1 0 0,-1 0 0,-2 1 0,-11-30-48,18 58 16,0 0-1,-1 0 1,1 0-1,0 1 1,-1-1-1,0 0 0,1 1 1,-1-1-1,0 1 1,0-1-1,0 1 1,-1 0-1,1 0 1,-1 0-1,1 0 1,-1 0-16,2 2 5,-1 0 0,1 0 0,-1 0 0,1 0 1,0 0-1,-1 0 0,1 0 0,0 0 0,-1 0 1,1 1-1,0-1 0,-1 0 0,1 1 0,0-1 1,0 1-1,0 0 0,-1-1 0,1 1 0,0 0 1,0 0-1,0 0 0,0 0 0,0 0 0,0 0 0,0 0 1,0 0-1,1 0 0,-1 0 0,0 0 0,1 0 1,-1 1-1,1-1 0,-1 0 0,1 2-5,-8 13 4,1 0-1,1 1 0,1 0 1,1 0-1,0 1 0,1-1 1,1 1-1,0 0 0,1 11-3,2 5 22,0-1-1,2 0 1,2 0-1,6 23-21,-6-39 21,0 1-1,1-1 1,1 0-1,1-1 1,1 0-1,0 0 1,0-1-1,2 0 0,0 0 1,1-1-1,0-1 1,1 0-1,13 10-20,-17-16 21,1 0 0,0 0 0,0-1-1,0 0 1,1 0 0,0-1-1,0-1 1,1 0 0,-1-1 0,1 0-1,0 0 1,0-1 0,0-1 0,0 0-1,0-1 1,0 0 0,0-1 0,0 0-1,0-1 1,-1 0 0,4-2-21,-10 3 14,-1-1 1,1 0-1,-1 0 1,0 0-1,0-1 1,1 0 0,-2 0-1,1 0 1,0 0-1,-1 0 1,1-1-1,-1 0 1,0 1-1,0-1 1,0 0-1,-1-1 1,1 1-1,-1 0 1,0-1-1,0 1 1,-1-1 0,0 0-1,1 1 1,-1-1-1,-1 0 1,1 0-1,-1 0 1,0 0-1,0 0 1,0 1-1,-1-1 1,1 0-1,-1 0 1,-1 0 0,1 1-1,-1-1 1,1 0-1,-1 1 1,0 0-1,-1-1 1,1 1-1,-1 0 1,0 0-1,0 0 1,0 1-1,-1-1 1,1 1 0,-1 0-1,0-1 1,0 1-15,1 2-2,1-1 1,-1 1-1,0-1 0,0 1 1,0 0-1,0 0 1,0 1-1,0-1 1,0 0-1,0 1 1,0 0-1,-1 0 1,1 0-1,0 0 1,0 0-1,0 1 1,0-1-1,0 1 0,0 0 1,0 0-1,0 0 1,0 0-1,0 1 1,0-1-1,1 1 1,-1-1-1,1 1 1,-1 0-1,1 0 1,-1 0-1,1 1 1,0-1-1,0 0 0,0 1 1,1 0-1,-1-1 1,-1 3 1,0 0-6,0 0 0,1 1 0,-1-1 0,1 0 0,0 1 0,0-1 0,1 1 0,0 0 0,0 0 0,0-1 0,1 1 0,-1 0 0,1 0 0,1 0 0,-1 0 0,1-1 0,0 1 0,0 0 0,2 4 6,3 1 43,1 0 0,-1-1 1,2 0-1,-1 0 0,1 0 1,1-1-1,0-1 0,0 1 1,1-1-1,0-1 0,0 0 0,1 0 1,0-1-1,0 0 0,0-1 1,2 0-44,5 2-405,0-1 1,0 0 0,1-2 0,13 2 404,-14-3-1806,-1-2 1,0 0 0,1-1-1,16-2 1806,32-12-6172</inkml:trace>
  <inkml:trace contextRef="#ctx0" brushRef="#br0" timeOffset="-4042.84">19164 818 9658,'-12'-6'1633,"0"0"-1,-1 1 1,0 0 0,0 1-1,0 0 1,-1 1-1633,-6 0 1218,0 0 1,-1 2-1,-16 0-1218,3 3 545,1 1 0,1 1 0,-1 2 0,-24 8-545,41-10 175,0 1-1,0 1 1,1 1-1,-6 3-174,16-7 35,-1 0-1,1 1 0,0 0 1,0 0-1,0 0 1,0 0-1,1 1 1,0-1-1,0 1 0,0 1 1,0-1-1,-1 3-34,5-7 3,-1 0-1,0 0 1,1 0 0,-1 0-1,1 0 1,-1 0-1,1 0 1,-1 1 0,1-1-1,0 0 1,0 0-1,-1 1 1,1-1 0,0 0-1,0 0 1,0 1-1,1-1 1,-1 0 0,0 0-1,0 1 1,1-1-1,-1 0 1,0 0 0,1 0-1,-1 0 1,1 1-1,0-1-2,1 0 3,-1 1-1,1-1 1,-1 0-1,1 0 0,0 0 1,0 0-1,-1-1 1,1 1-1,0 0 0,0-1 1,0 0-1,0 1 1,0-1-1,0 0 0,0 0 1,0 0-3,7 0 8,1 0 0,-1-1 0,1 0 0,-1 0 0,0-1 1,0-1-1,3 0-8,6-5 20,0 0 1,0-1 0,-1-1 0,-1 0-1,1-2 1,-2 0 0,1 0 0,-2-2-1,0 0 1,0 0 0,-1-1-1,-1-1 1,-1 0 0,0-1 0,6-13-21,-3 0 38,-1 0-1,-2 0 1,-1-1 0,-1-1 0,-2 0 0,-1 0 0,-2 0 0,-1 0 0,-1-11-38,0-18 56,-3-1 0,-3-3-56,1 42 13,0 1 0,-1-1 0,-1 1 0,-2 0 0,0 1 0,-1-1 0,-1 1-13,8 19 2,1 0 0,-1 1 0,0-1 0,1 1 0,-1-1 0,0 1 0,0 0 0,0-1 0,0 1 1,0 0-1,-1 0 0,1-1 0,0 1 0,0 0 0,-1 0 0,1 1 0,-1-1 0,0 0-2,2 1 1,-1 0 1,0 0-1,1 0 0,-1 0 0,0 0 0,1 0 0,-1 1 0,0-1 0,1 0 0,-1 0 0,0 1 0,1-1 0,-1 1 0,0-1 0,1 0 0,-1 1 0,1-1 0,-1 1 1,1-1-1,-1 1 0,1-1 0,0 1 0,-1 0 0,1-1 0,0 1 0,-1-1 0,1 2-1,-3 4 3,1 0 0,-1 0 1,2 1-1,-1-1 0,1 1 0,0-1 0,0 1 1,0 0-4,1 63 218,2-1 1,4 1-1,13 59-218,53 208 861,-58-279-796,-7-26 15,-3-13 142,0 1 1,1-1-1,1 0 0,0-1 0,2 1 0,0-1 0,9 14-222,-10-26-238,0-13-4389,-1-9 608</inkml:trace>
  <inkml:trace contextRef="#ctx0" brushRef="#br0" timeOffset="-3728.92">19402 758 11987,'-10'-8'4160,"0"-2"834,8 1-3378,2 9-96,1 6-576,-1-6-311,0 0-337,0 2-104,0 3 0,1 14 432,2-4 512,13 43-6425,-11-49 2760</inkml:trace>
  <inkml:trace contextRef="#ctx0" brushRef="#br0" timeOffset="-3174.2">19554 550 10194,'-41'-48'5744,"18"23"-3499,26 26-2222,1 0 0,-1-1 1,1 1-1,0-1 1,-1 0-1,1 0 0,-1 0 1,1 0-1,0-1 1,0 0-24,39 1-36,-39 0 72,101 14-196,-93-14 410,-1 0 0,0-1 1,0 0-1,0-1 0,0 0 0,0 0 1,0-2-1,6-2-250,-15 6 197,1-1 0,-1 0-1,1 0 1,0 1 0,0 0 0,-1-1-1,1 1 1,0 0 0,-1 0 0,1 1-1,0-1 1,0 0 0,-1 1 0,1 0-1,-1 0 1,1 0 0,0 0 0,0 0-197,18 6 882,-16-5-685,-1-1 1,1 1 0,-1 1-1,0-1 1,1 1 0,-1-1 0,0 1-1,0 1 1,-1-1 0,1 0 0,-1 1-1,0 0 1,0 0 0,0 0-198,31 51-273,-30-48 454,-2-2-158,0 0-1,0-1 1,0 1-1,0 0 1,-1 0-1,0 0 1,0 0-1,-1 0 1,1 1-1,-1-1 1,0 0-1,0 0 0,-1 0 1,0 0-1,0 0 1,0 0-1,-1 4-22,-4 5 101,0 0-1,0-1 1,-1 0-1,-8 12-100,12-21 23,-119 199 816,112-186-730,-2-1 1,0 0-1,-4 3-109,-11 15 231,27-34-223,-1 0 0,1 0 0,0 1 0,-1-1 1,1 0-1,0 1 0,-1-1 0,1 0 1,0 1-1,0-1 0,-1 0 0,1 1 0,0-1 1,0 1-1,-1-1 0,1 1 0,0-1 0,0 1 1,0-1-1,0 0 0,0 1 0,0-1 0,0 1 1,0-1-1,0 1 0,0-1 0,0 1 0,0-1 1,0 1-1,0-1 0,0 1 0,1-1 0,-1 0 1,0 1-1,0-1 0,0 1 0,1-1 0,-1 0 1,0 1-1,1-1-8,21 2 162,27-14-22,91-28 10,-79 24-288,-1-2 0,-1-4 0,31-15 138,-67 22-4947,-13-1 288</inkml:trace>
  <inkml:trace contextRef="#ctx0" brushRef="#br0" timeOffset="-2788.3">19353 255 6937,'-30'-4'5482,"9"-10"-793,2-10-216,12 5-2969,4 4-96,5 3-816,8 7-168,7 3 225,11 8 799,5 5-40,9 6-6537,-7-2 3049</inkml:trace>
  <inkml:trace contextRef="#ctx0" brushRef="#br0" timeOffset="-2143.61">20741 753 3969,'2'-1'249,"-1"0"-1,1 0 1,-1 0 0,0 0 0,1 0-1,-1 0 1,0 0 0,0 0-1,0 0 1,1 0 0,-1-1 0,-1 1-1,1-1 1,0 1 0,0-1 0,0 1-1,-1-1 1,1 1 0,-1-1 0,1 1-1,-1-1 1,0 0 0,0 1 0,1-1-1,-1 0 1,0 1 0,-1-2-249,0 0 530,-1 0 0,0 1 0,0-1 0,0 0 1,0 1-1,0-1 0,-1 1 0,1 0 0,-1 0 0,1 0 1,-1 0-1,0 0 0,0 0 0,0 1 0,-1-1-530,-8-4 539,1 1 0,-1 1 0,-1 0-1,1 0 1,0 1 0,-1 1 0,0 0-1,0 1 1,1 0 0,-1 1 0,0 0-1,0 1 1,0 1 0,-7 2-539,10-3 74,0 2-1,0-1 1,0 1 0,0 1 0,1 0 0,-1 0 0,1 1-1,0 0 1,0 1 0,1 0 0,-1 0 0,1 1-1,1 0 1,-1 0 0,1 1 0,1-1 0,-1 2 0,0 2-74,5-9 3,0 0 0,1 1 0,0-1 0,-1 1 0,1-1 0,0 1 0,0-1 0,0 1 0,1 0 0,-1 0 0,1-1 0,-1 1 0,1 0 1,0 0-1,0-1 0,0 1 0,1 0 0,-1 0 0,0-1 0,1 1 0,0 0 0,0-1 0,0 1 0,0 0 0,0-1 0,0 1 0,1-1 1,-1 0-1,1 0 0,0 1 0,-1-1 0,1 0 0,0 0 0,0 0 0,1-1 0,-1 1 0,0 0 0,0-1 0,1 0 0,1 1-3,1 1 8,1-1-1,-1 0 0,0 0 0,1-1 0,-1 1 0,1-1 0,0 0 0,-1-1 1,1 0-1,0 0 0,-1 0 0,1 0 0,0-1 0,-1 0 0,1 0 0,-1 0 1,1-1-1,-1 0 0,1 0 0,0-1-7,7-5 25,0 0 0,-1-1 0,1 0-1,-2-1 1,4-3-25,-12 10 34,1 0-1,-1 0 0,0 0 0,-1-1 1,1 1-1,-1-1 0,1 1 0,-1-1 1,0 0-1,0 0 0,0 0 0,-1 0 1,0 0-1,0-1 0,0 1 0,0 0 1,0 0-1,-1-1 0,0 1 0,0-3-33,-4-1 465,0 17-278,0 20-132,4-21-19,1-1 0,1 1 0,-1 0-1,1-1 1,1 1 0,-1-1 0,1 0-1,1 0 1,-1 0 0,1 0 0,0-1-1,1 1 1,0-1 0,0 0 0,2 2-36,-3-4-90,1 1 0,0-1 0,0 0 0,0 0-1,0-1 1,1 1 0,-1-1 0,1 0 0,0-1 90,-2 0-355,0-1 0,0 0 1,-1 0-1,1 0 0,0-1 0,0 1 0,0-1 0,0 0 0,0 0 0,0-1 0,0 1 1,0-1-1,0 1 0,2-2 355,19-8-4056</inkml:trace>
  <inkml:trace contextRef="#ctx0" brushRef="#br0" timeOffset="-1808.98">20877 797 4697,'66'-98'5121,"-68"85"-960,-4 6 192,1 6-2257,-2 8-263,1 8-777,-1 5-184,3 1-392,2 11-96,2-1-232,6 1-24,2-5-32,5 6 337,1-12-161,6-8 1208,-3-12-6585,-3-14 2432</inkml:trace>
  <inkml:trace contextRef="#ctx0" brushRef="#br0" timeOffset="-1807.98">20978 483 9482,'-11'-18'2721,"-1"24"559,5-3-2456,9 2 273,8 5-4322,5 7 1729</inkml:trace>
  <inkml:trace contextRef="#ctx0" brushRef="#br0" timeOffset="-848.43">21233 567 7034,'-5'10'7313,"3"20"-4897,2-23-1533,-1 30 1156,1-1-571,-2 0 0,-1-1 0,-3 6-1468,5-20 1403,13-34-39,6-9-1516,-6 8 162,59-58 47,-65 66-52,1 1 1,-1-1-1,1 1 0,0 1 1,0 0-1,0 0 0,1 0 1,-1 1-1,1 0 0,0 0 1,3 0-6,-10 3 1,1 0 0,0 0 0,0 0 0,0 0 0,-1 1 0,1-1 0,0 0 0,0 1-1,-1-1 1,1 1 0,0 0 0,-1-1 0,1 1 0,-1 0 0,1 0 0,-1 0 0,1 0 0,-1 0 0,0 1 0,1-1 0,-1 0 0,0 1 0,0-1 0,0 1 0,0-1 0,0 1 0,0-1 0,-1 1 0,1-1 0,0 1 0,-1 0 0,1 1-1,3 10 5,-1-1-1,-1 1 1,1 0 0,-1 7-5,1 3 7,-2-15-2,1 1-1,0 0 1,1-1-1,0 1 1,0-1 0,1 0-1,0 0 1,0 0-1,1-1 1,3 5-5,-4-8 7,0 0-1,0 0 1,0 0 0,0-1-1,1 0 1,-1 1-1,1-1 1,0-1 0,0 1-1,0-1 1,1 0 0,-1 0-1,0-1 1,1 1 0,-1-1-1,1 0 1,3 0-7,7-1 21,0 0 0,0-1 0,-1-1 0,1 0 0,-1-1 0,0 0 0,1-2 0,-2 0 0,1 0 0,0-1 0,-1-1 1,0-1-1,8-5-21,-15 8 15,0-1 1,0 1 0,0-1 0,-1 0-1,0 0 1,0-1 0,-1 0 0,0 0-1,0 0 1,0 0 0,2-7-16,-5 8 12,1 0 0,-2 0 1,1 0-1,-1-1 0,0 1 1,0 0-1,-1-1 0,1 1 1,-1 0-1,-1-1 0,1 1 0,-1 0 1,-1 0-1,1 0 0,-1-1 1,0 1-1,-1-1-12,2 4-1,0 0 0,0 0 0,0 1 0,0-1 0,-1 1 0,0-1 0,1 1 0,-1 0 0,0-1 0,0 1 0,0 0 0,0 0 0,-1 0 0,1 1 1,0-1-1,-1 0 0,1 1 0,-1 0 0,0-1 0,1 1 0,-1 0 0,0 0 0,0 1 0,0-1 0,0 1 0,1-1 0,-1 1 0,0 0 0,0 0 0,0 0 0,0 0 0,0 1 0,0-1 0,0 1 0,0 0 0,1 0 0,-1 0 0,0 0 1,1 0-1,-1 1 0,0-1 0,1 1 0,0-1 0,-1 1 0,1 0 0,0 0 0,0 0 0,0 0 0,0 1 0,0-1 0,1 1 0,-1-1 0,1 1 0,-1-1 0,1 1 0,0 0 0,-1 2 1,0 2-1,0 1 0,0 0 0,1-1-1,0 1 1,0 0 0,1 0 0,0 0 0,0-1 0,1 1-1,0 0 1,0 0 0,1-1 0,0 1 0,0-1-1,1 1 1,0-1 0,0 0 0,1 0 0,0 0-1,0-1 1,1 1 0,-1-1 0,1 0 0,1 0-1,3 3 2,-2-2 8,1-1 0,0 0 0,0 0 0,0-1 0,1 0-1,0 0 1,0-1 0,0 0 0,1 0 0,-1-1-1,1-1 1,0 0 0,0 0 0,0-1 0,0 0-1,0 0 1,0-1 0,0-1 0,9-1-8,-6-1 14,1 0-1,-1-1 1,-1 0-1,1-2 1,-1 1 0,0-1-1,0-1 1,0 0 0,-1-1-1,0 0 1,-1-1-1,10-9-13,-17 15 5,0 0-1,0-1 1,0 1 0,0-1-1,-1 1 1,1-1-1,-1 0 1,0 0-1,0 0 1,0 0-1,-1 0 1,0 0-1,1-1 1,-1 1-1,-1 0 1,1-1-1,-1 1 1,0-1-1,0 1 1,0-1-1,0 1 1,-1-1-1,1 1 1,-1 0-1,-1-1 1,1 1-1,0 0 1,-1 0-1,0 0 1,0 0-1,0 0 1,-1 0-1,1 0 1,-1 1-1,0-1 1,0 1-1,0 0 1,0 0 0,-1 0-1,0 0-4,-38-26 4,40 28-7,1 0-1,-1 0 1,0 0 0,0 0-1,0 0 1,0 1-1,0-1 1,0 0 0,0 1-1,0 0 1,0-1-1,0 1 1,0 0 0,0 0-1,0 0 1,0 0-1,0 0 1,0 1 0,0-1-1,0 1 1,0-1-1,0 1 4,2 0-2,0-1-1,-1 1 0,1-1 1,0 1-1,-1 0 0,1-1 1,0 1-1,0-1 0,0 1 1,-1 0-1,1-1 0,0 1 1,0 0-1,0-1 0,0 1 1,0 0-1,0-1 0,0 1 1,1 0-1,-1-1 0,0 1 1,0 0-1,0-1 0,1 1 1,-1-1-1,0 1 0,1-1 1,-1 1-1,0 0 0,1-1 1,-1 1-1,1-1 0,-1 1 1,1-1 2,18 22-46,-16-19 37,72 66-24,-48-46 13,-2 0-1,0 2 1,9 13 20,-27-28-3,0 0 1,0 0-1,-1 1 1,-1-1-1,0 1 0,0 1 1,-1-1-1,0 1 0,-1 0 1,0-1-1,-1 1 1,0 1 2,-2-9-3,0-1-1,0 1 1,0-1 0,0 1 0,-1 0 0,0-1 0,1 1 0,-1-1 0,0 1 0,-1-1 0,1 0-1,-1 0 1,1 1 0,-1-1 0,0 0 0,0 0 0,0 0 0,-1-1 0,1 1 0,-1 0 0,1-1-1,-1 0 1,0 0 0,0 0 0,0 0 0,0 0 0,0 0 0,0-1 0,-1 1 0,1-1 0,-1 0-1,-2 1 4,-15 3-400,0 0-1,0-1 1,-1-2-1,1 0 1,-4-1 400,8 0-622,-52-4-4840,-16-16-750</inkml:trace>
  <inkml:trace contextRef="#ctx0" brushRef="#br0" timeOffset="-4806.3">16789 792 11739,'-53'-5'9525,"-45"2"-9525,71 4 1019,0 1 0,1 1 0,-1 1 0,-18 6-1019,33-7 88,1 0 0,0 0 0,1 1 0,-1 1 0,1 0 0,0 0 0,0 1 0,0 0 0,1 1 0,0 0 0,0 1 0,1 0 0,0 0 0,0 0 0,1 1 0,0 0 0,1 1 0,0-1 0,0 1 0,1 1 0,0-1 0,1 1 0,0 0 1,1 0-1,-1 2-88,3-8 12,0 1 0,0-1 0,0 1 0,0 0 0,1-1 0,0 1 0,0 0 0,1-1 0,-1 1 0,1-1 0,1 1 0,-1-1 0,1 1 0,0-1 0,2 5-12,-2-7 4,-1-1 0,1 0 0,0 0 0,0 0 0,0 0 0,0 0 0,1 0 0,-1-1 0,0 1 0,1-1 0,0 1-1,-1-1 1,1 0 0,-1 0 0,1 0 0,0-1 0,0 1 0,0-1 0,-1 1 0,1-1 0,0 0 0,0 0 0,0 0 0,0 0 0,-1-1 0,1 1 0,0-1 0,0 0-1,0 1 1,-1-1 0,1-1 0,0 1-4,6-2 15,-1-2 0,1 1-1,0-1 1,-1 0 0,0-1-1,0 0 1,-1 0 0,1 0-1,-2-1 1,1 0 0,-1-1-1,0 0 1,0 0 0,3-5-15,10-20 61,-1 0 0,-2-1 1,1-7-62,0-2 48,-2-2 1,-3 0 0,-1-1 0,-2 0-1,-2 0 1,-2-1 0,-3 0 0,-1 0-1,-2 0 1,-3 0 0,-5-25-49,13 119 171,-1 1 0,-3-1 0,-4 24-171,1 10 398,4 34-398,1-92 35,0 0 1,1-1-1,1 0 0,2 1 0,0-2 0,1 1 0,4 6-35,-8-21 9,0-1-1,0 0 0,1 0 0,0 0 1,0 0-1,0 0 0,1-1 0,0 0 1,0 0-1,0 0 0,1-1 0,-1 1 1,1-1-1,0-1 0,0 1 0,1-1 1,-1 0-1,1 0 0,0-1 0,-1 0 1,1 0-1,0-1 0,0 0 0,6 1-8,-3-2 13,-1-1-1,1 1 1,-1-1-1,0-1 1,0 0-1,1 0 0,-1-1 1,-1 0-1,1-1 1,0 0-1,-1 0 0,0-1 1,0 0-1,0 0 1,0-1-1,-1 0 0,0 0 1,3-5-13,-1 2 25,-1-1 0,-1 0 0,0 0 0,0-1 0,-1 0 0,3-8-25,-6 12 15,0 1 0,0-1 0,-1 0 1,0 0-1,-1 0 0,1-1 0,-1 1 0,-1 0 0,0 0 1,0-1-1,0 1 0,-1-1-15,2 7 1,-1-1 1,-1 1-1,1-1 0,0 1 1,0 0-1,0-1 0,-1 1 1,1 0-1,-1-1 0,1 1 1,-1 0-1,1-1 0,-1 1 1,0 0-1,0 0 0,0 0 1,1 0-1,-1 0 0,0 0 1,0 0-1,0 0 0,-1 0 1,1 0-1,0 0 0,0 1 1,0-1-1,-1 0 0,1 1 1,0-1-1,-1 1 0,1 0 1,0-1-1,-1 1 0,1 0 1,-1 0-1,1 0 0,0 0 1,-1 0-1,1 0 0,-1 0 1,1 0-1,0 1 0,-1-1 1,1 0-1,0 1 0,-1-1 1,1 1-1,-1 0-1,-3 1-6,0 1 0,0 0 0,0 0 0,0 1 0,1-1 0,-1 1 0,1 0 0,0 0 0,0 0 0,-3 4 6,3 0-1,0 0 0,0 0 1,1 0-1,0 0 0,0 1 0,1-1 0,0 1 1,0 0-1,1 0 0,0 0 0,1-1 0,0 1 1,0 0-1,1 0 0,0 0 0,1 0 0,-1-1 1,2 1-1,-1-1 0,1 1 0,1-1 0,0 0 1,0 0-1,0-1 0,1 1 0,0-1 0,0 0 1,1 0-1,0 0 0,0-1 0,1 0 1,0 0-1,0-1 0,0 0 0,0 0 0,1-1 1,0 1-1,0-2 0,0 1 0,0-1 0,1-1 1,6 2 0,-1-2-67,1 0 0,0-1 0,0-1 0,0 0 0,0-1 0,-1-1 0,1 0 1,0-1-1,-1 0 0,0-2 0,0 1 0,0-2 0,0 0 0,-1 0 0,0-2 1,2-1 66,0-1-121,-1-1 0,-1 0 1,1-1-1,-2-1 1,0 0-1,0 0 0,-1-1 1,-1-1-1,0 0 0,-1 0 1,-1-1-1,-1 0 1,2-7 120,-3 7 8,0-1 0,-2 1 0,0-1 0,-1 0-1,-1 0 1,0-1-8,-2 13 14,0 0-1,0 0 0,-1 0 1,1 0-1,-1 0 0,0 0 0,0 0 1,-1 0-1,1 1 0,-3-5-13,3 7 15,0 0 0,0 0 0,-1 1 0,1-1 0,-1 0 0,1 0 0,-1 1 0,0-1 0,0 1 0,0 0 0,1-1 0,-1 1 0,0 0-1,-1 0 1,1 0 0,0 0 0,0 0 0,0 1 0,-1-1 0,1 1 0,0-1 0,-2 1-15,1 0 8,1 0-1,-1 0 1,1 0 0,-1 0-1,1 0 1,-1 0 0,1 1-1,-1 0 1,1-1 0,0 1-1,-1 0 1,1 0-1,0 0 1,-1 0 0,1 1-1,0-1 1,0 0 0,0 1-1,0 0 1,1-1 0,-1 1-1,0 0 1,1 0 0,-1 0-1,1 0 1,-1 0-1,1 0 1,0 1 0,0 0-8,-1 1-2,1-1 0,0 1 0,0-1 0,0 1 0,1-1 0,-1 1 1,1 0-1,0-1 0,0 1 0,0 0 0,1-1 0,-1 1 0,1-1 0,0 1 1,0-1-1,0 1 0,0-1 0,1 1 0,-1-1 0,1 0 2,11 15-4,0-1-1,1 0 0,1-1 1,1 0-1,0-2 1,13 10 4,-13-12 3,-1 0 0,-1 1 0,0 1 0,-1 0 0,0 0 0,-1 2 0,-1 0 0,0 0 0,0 3-3,-10-17 2,0 1 0,0-1 0,-1 1 0,1-1 1,-1 1-1,1-1 0,-1 1 0,0 0 0,0-1 0,0 1 0,0 0 0,0-1 0,-1 1 0,1-1 0,-1 1 0,0-1 1,0 1-1,0-1 0,0 1 0,0-1 0,0 0 0,0 1 0,-1-1 0,0 0 0,1 0 0,-1 0 0,0 0 0,0-1 1,0 1-1,0 0 0,0-1 0,0 1 0,0-1 0,-1 0 0,1 1 0,0-1-2,-10 5 163,1-1 0,-1 0 0,0 0 0,0-1 1,0-1-1,-11 2-163,-13 1-67,-13 0-4382,14-3 1046</inkml:trace>
  <inkml:trace contextRef="#ctx0" brushRef="#br0" timeOffset="-8177.57">12925 901 12019,'-1'-1'650,"0"-1"0,-1 0 0,1 1-1,-1-1 1,1 1 0,-1 0 0,1-1 0,-1 1 0,0 0 0,0 0 0,1 0 0,-1 0 0,0 0 0,0 0 0,-2 0-650,1 0 232,0 1-1,1 0 0,-1-1 1,0 1-1,0 0 1,0 0-1,1 1 0,-1-1 1,0 0-1,0 1 1,-1 0-232,1 0 50,0 0 0,0 0 0,0 0 0,1 1 0,-1-1 0,0 1 0,0 0 1,1 0-1,-1 0 0,1 0 0,-1 0 0,1 0 0,0 1 0,0-1 0,0 1 1,0-1-1,1 1 0,-1 0 0,1 0 0,-1 2-50,-4 14 318,1 0 0,1 0 0,1 1 0,1-1 1,1 1-1,0 0 0,2 15-318,-1-30 26,1 0 1,-1 0 0,1 0 0,0-1-1,0 1 1,0 0 0,1 0 0,0-1-1,0 1 1,0-1 0,0 0-1,1 1 1,-1-1 0,1 0 0,0 0-1,0-1 1,1 1 0,-1-1 0,1 1-1,0-1 1,0 0 0,0-1-1,0 1 1,0-1 0,1 1 0,-1-1-1,1-1 1,-1 1 0,1-1 0,0 1-1,0-1 1,0-1 0,1 1-27,4-1 24,0 0-1,0-1 1,0 0 0,0-1 0,0 0 0,-1 0-1,1-1 1,-1 0 0,1-1 0,-1 0 0,0 0 0,-1-1-1,1-1 1,-1 1 0,0-1 0,0 0 0,0-1-24,-3 3 60,0-1 0,0 0 0,0 0 0,-1 0 0,0 0 0,0-1-1,0 1 1,0-1 0,-1 0 0,0 0 0,0-1 0,-1 1 0,1-1 0,-2 1 0,1-1 0,-1 0 0,0 1 0,0-1 0,0 0 0,-1 0 0,0 0 0,-1 0 0,0 1 0,0-1 0,0 0-60,-2 21 469,5 18-403,1-25-83,0 1 0,0-1 1,1 0-1,0 1 0,0-1 0,1-1 0,0 1 0,0-1 1,0 0-1,1 0 0,0-1 0,0 1 0,1-1 1,-1-1-1,1 1 0,0-1 0,0 0 0,1-1 1,-1 1-1,1-2 0,0 1 0,0-1 0,0 0 0,0-1 1,0 1-1,0-2 0,0 1 0,0-1 0,0-1 1,0 1-1,0-1 0,1-1 0,5-1 17,17-14-1113,-26 13 179,-1-1 0,0 1 0,-1-1 0,1 0 0,-1 0 0,1 0 0,-2 0 0,1 0 0,-1-1 0,1 0 0,-1 1 0,1-6 934,7-43-6914</inkml:trace>
  <inkml:trace contextRef="#ctx0" brushRef="#br0" timeOffset="-7777.84">13595 262 10234,'-3'-6'1248,"0"0"0,0 0 0,-1 0-1,1 1 1,-2-1 0,1 1 0,-1 0 0,-2-2-1248,7 6 148,-1 1 0,0-1 1,1 1-1,-1-1 1,0 1-1,0-1 0,1 1 1,-1 0-1,0-1 1,0 1-1,0 0 0,0 0 1,1-1-1,-1 1 1,0 0-1,0 0 0,0 0 1,0 0-1,0 0 1,1 0-1,-1 0 0,0 1 1,0-1-1,0 0 1,0 1-149,-1 0 110,0 0 0,1 1 0,-1-1 0,1 1 0,0-1 0,-1 1 0,1 0 0,0 0 0,0-1 1,0 1-1,0 0 0,1 0 0,-1 0 0,0 0 0,1 0 0,-1 2-110,-7 38 898,1 0 0,2 1-1,1 0 1,3 37-898,-2 27 627,-5 0-260,0-10-41,4 33-326,4-102 87,2 0 1,1 0-1,1 0 1,1 0-1,2-1 1,8 23-88,5-12 775,-11-24-2229,-9-17-6429,-9-17 1901</inkml:trace>
  <inkml:trace contextRef="#ctx0" brushRef="#br0" timeOffset="-7410.83">13339 856 11082,'-13'-15'4497,"2"-5"528,9 7-3072,12 3-257,6 3-816,14 4-199,8 0-441,11 3-64,0 0-104,6 0 152,-3-1 32,2 1-112,-9 0 1136,7 0-6561,-7-2 2288</inkml:trace>
  <inkml:trace contextRef="#ctx0" brushRef="#br0" timeOffset="-7409.83">13887 807 8202,'30'70'3913,"-41"-36"400,1 2-2049,1 3-112,4-2-735,7 4-161,4-11-584,5-1-184,5-8-256,8-4-24,0-14 184,9 1 297,-2-13 847,2-13-6569,-12-12 2720</inkml:trace>
  <inkml:trace contextRef="#ctx0" brushRef="#br0" timeOffset="-7408.83">13982 508 10562,'-30'-26'3593,"2"9"376,10 11-3065,9 4 168,11 7-312,6 1-4704,8 9 2015</inkml:trace>
  <inkml:trace contextRef="#ctx0" brushRef="#br0" timeOffset="-7053.93">14294 54 10354,'-5'-22'5944,"2"25"-1856,1 37-356,1-21-3518,1 54 2470,4 27-2684,0 44 1133,-14 50-187,-2 49-529,13-201-274,1 1 1,2-1-1,2 0 0,8 25-143,-14-64-12,1 0 0,0 1-1,0-1 1,1 1 0,-1-1 0,1 0 0,-1 0-1,1 0 1,0 0 0,0 0 0,0 0 0,1-1-1,1 3 13,17 1-5029,4-10 816</inkml:trace>
  <inkml:trace contextRef="#ctx0" brushRef="#br0" timeOffset="-6708.95">14556 930 10578,'-11'-2'4641,"-2"-3"312,7 5-2864,1 10-185,-1 7-928,3 8-175,2 6-385,2 3-120,1-5-136,5-1-32,1-5-48,6-5 320,3-2 120,10-12 632,3-7-6569,3-17 2512</inkml:trace>
  <inkml:trace contextRef="#ctx0" brushRef="#br0" timeOffset="-6287.83">14804 676 9506,'-7'-6'1436,"-1"0"1,0 0-1,0 0 0,0 1 0,-7-2-1436,13 6 111,0-1 0,0 1 0,0 0 0,-1 0-1,1 0 1,0 1 0,-1-1 0,1 0 0,-1 1-1,1 0 1,-1 0 0,1 0 0,-1 0 0,1 0-1,-1 0 1,1 0 0,0 1 0,-1-1 0,1 1 0,-1 0-1,1 0 1,0-1 0,0 2 0,-2-1-111,3 0 3,1 0 0,-1-1 0,0 1 0,0 0 0,1 0 0,-1 0 0,1 0 0,-1-1 0,1 1 0,-1 0 0,1 0 0,-1 0 0,1 0 0,0 0 0,-1 0 0,1 0 0,0 0 0,0 0 0,0 0 0,0 1 0,0-1 0,0 0 0,0 0 0,0 0 0,1 0-1,-1 0-1,17 29 60,32 14 91,38 12 49,-47-33-151,-2 3 1,2 3-51,-28-20 3,0 2 0,-1-1 0,-1 1 0,0 1 0,0 0 0,-1 0 0,-1 1 0,2 3-3,-7-10 101,-1-1-1,1 1 0,-2 0 1,1 0-1,-1 0 0,1 0 1,-2 0-1,1 0 0,-1 0 0,0 0 1,0 0-1,0 0 0,-1 0 1,0 0-1,0 0 0,-1 0 1,1-1-1,-1 1 0,-1 0 1,1-1-1,-1 1 0,0-1 1,0 0-1,-1 0 0,-1 3-100,-12 13 490,-1 0-1,-1-1 0,0-1 0,-23 17-489,34-29-17,-3-3 139,22-10 52,54-14-127,39-19-47,33-12 26,-122 46-21,1-1 0,-1 0 0,0-1 0,-1-1-1,0 0 1,0-1 0,1-2-5,-9 7 7,-2 0-1,1 0 0,0 0 1,-1-1-1,0 0 1,0 1-1,0-2 1,-1 1-1,1 0 0,-1-1 1,0 1-1,-1-1 1,0 0-1,0 0 1,0 0-1,0 0 0,-1 0 1,0 0-1,0-6-6,-1 10 9,0 0 1,0 0-1,0 0 0,0 0 0,0 0 0,-1 0 0,1 1 0,-1-1 0,1 0 0,-1 0 0,0 0 0,0 0 1,0 1-1,0-1 0,0 0 0,0 1 0,0-1 0,-1 1 0,1-1 0,0 1 0,-1 0 0,1-1 0,-1 1 1,0 0-1,1 0 0,-1 0 0,0 0 0,0 0 0,1 1 0,-1-1 0,0 1 0,0-1 0,0 1 0,0-1 1,0 1-1,0 0 0,0 0 0,0 0 0,0 0 0,0 0 0,0 1 0,0-1-9,-6 1 47,0 0 0,1 1-1,-1 0 1,0 0 0,1 0 0,-1 1 0,1 0-1,0 1 1,0 0 0,-1 1-47,3-2 36,-1 1 0,1 0 0,1 1-1,-1-1 1,0 1 0,1 0 0,0 0 0,0 0 0,1 0 0,0 1 0,0 0 0,0 0 0,0 0 0,1 0-1,0 0 1,0 0 0,1 0 0,-1 5-36,2-7 30,-1 1 0,1-1 0,1 1 0,-1-1 0,1 0 0,-1 1-1,1-1 1,0 0 0,1 1 0,-1-1 0,1 0 0,0 0 0,0 0 0,0 0 0,1-1 0,-1 1-1,1-1 1,0 1 0,0-1 0,0 0 0,0 0 0,1 0 0,-1 0 0,1-1 0,0 1 0,-1-1-1,2 0-29,9 5 133,1 0-1,0-2 1,0 1-1,0-2 1,1 0-1,-1-1 1,1-1-1,0 0 0,0-1 1,6-1-133,-11 0-29,-1-1-1,1 0 1,0 0 0,-1-1 0,1-1 0,-1 0-1,0 0 1,0-1 0,2-1 29,-6 1-421,0 1 1,-1-1-1,1 1 0,-1-2 1,0 1-1,0 0 0,0-1 1,0 0-1,0-2 421,23-36-3600</inkml:trace>
  <inkml:trace contextRef="#ctx0" brushRef="#br0" timeOffset="-5919.46">15537 543 12331,'-54'-16'4369,"-30"28"760,19-5-3241,14 7-408,0 9-455,10 1-521,11 11 928,10 2-256,19-2-6569,8-5 3297</inkml:trace>
  <inkml:trace contextRef="#ctx0" brushRef="#br0" timeOffset="-9290.48">11314 1115 12307,'-94'34'3723,"52"-28"341,41-6-3875,-1 0 1,1 0 0,-1 0 0,1-1-1,0 1 1,-1-1 0,1 1-1,-1-1 1,1 1 0,0-1-1,-1 0 1,1 0 0,0 1 0,-1-1-1,1 0 1,0-1-190,1 2 43,-1 0 1,1-1 0,0 1-1,0 0 1,0-1-1,0 1 1,-1 0-1,1-1 1,0 1-1,0 0 1,0-1-1,0 1 1,0 0-1,0-1 1,0 1-1,0 0 1,0-1-1,0 1 1,0 0-1,0-1 1,0 1 0,1 0-1,-1-1 1,0 1-1,0 0 1,0 0-1,0-1 1,1 1-1,-1 0 1,0-1-1,0 1 1,0 0-1,1 0 1,-1-1-1,0 1 1,0 0-1,1 0 1,-1 0-1,0 0 1,1-1 0,-1 1-44,16-10 201,-12 8-63,75-38 138,16-9-197,-86 43-65,-1 1 0,0-1 1,0 0-1,-1-1 1,1 0-1,-2 0 1,1-1-1,-1 0 1,1-2-16,-5 9 8,-1 0 0,0 0 0,0-1-1,0 1 1,0-1 0,0 1-1,-1-1 1,1 1 0,0-1-1,-1 1 1,1-1 0,-1 1-1,1-1 1,-1 0 0,0 1-1,1-1 1,-1 0 0,0 1-1,0-1 1,-1 0 0,1 1-1,0-1 1,0 0 0,-1 1-1,1-1 1,-1 0 0,1 1-1,-1-1 1,0 1 0,0-1-1,0 1 1,1 0 0,-1-1 0,-1 1-1,1 0 1,0-1 0,0 1-1,0 0 1,-1 0 0,1 0-1,0 0 1,-1 0 0,1 1-1,-1-1 1,1 0 0,-1 1-1,0-1 1,1 1 0,-1-1-1,1 1 1,-1 0 0,-1-1-7,-8-1 42,1 1 0,-1 0 0,1 0 0,-1 1-1,1 1 1,-1-1 0,1 2 0,-3 0-42,-4 2 59,-1 1 0,0 1 1,1 1-1,0 0 0,1 1 0,0 1 0,0 0 0,-5 5-59,14-9 26,0 0 1,0 0-1,1 1 1,-1 0-1,1 0 1,1 1-1,-1-1 0,1 1 1,0 1-1,1-1 1,-1 1-1,1-1 0,1 1 1,0 0-1,0 1 1,0-1-1,1 0 1,-1 9-27,3-14 9,0 1 0,0 0 0,1 0 0,-1 0 1,1 0-1,0-1 0,0 1 0,0 0 1,1-1-1,-1 1 0,1 0 0,0-1 1,0 0-1,0 0 0,0 1 0,1-1 1,-1 0-1,1-1 0,0 1 0,-1 0 1,1-1-1,1 0 0,-1 1 0,0-1 1,0-1-1,1 1 0,-1 0 0,1-1 1,0 0-1,3 2-9,10 2 17,1-1 0,-1-1 0,1 0-1,0-1 1,-1-1 0,2 0-17,7-1 19,1-1 0,-1 0 0,1-3 0,-1 0 0,0-1 0,6-4-19,-20 6 18,0-1-1,0 0 1,-1-1 0,1 0-1,-1-1 1,-1 0 0,1-1-1,-1 0 1,0-1 0,-1 0 0,0-1-1,0 0 1,-1 0 0,2-2-18,-7 5 18,0 0-1,0-1 1,-1 1 0,0 0 0,0-1 0,0 0 0,-1 1 0,0-1-1,0 0 1,0 0 0,-1 1 0,0-1 0,-1 0 0,1 0 0,-1 0 0,-1 1-1,1-1 1,-1 1 0,0-1 0,-1 1 0,0-1 0,0 1 0,0 0-1,-2-2-17,3 4 5,0 0 0,0 1-1,-1-1 1,1 1-1,-1-1 1,0 1-1,0 0 1,0 0-1,-1 0 1,1 0 0,-1 1-1,1-1 1,-1 1-1,0 0 1,0 0-1,0 0 1,0 1-1,0-1 1,0 1 0,-1 0-1,1 0 1,0 1-1,-1-1 1,1 1-1,0 0 1,-1 0 0,1 1-1,0-1 1,-1 1-1,1 0 1,0 0-1,0 0 1,-1 0-1,1 1 1,0 0 0,0 0-1,-1 1-4,3-2-2,0 0-1,0 0 0,0 0 1,1 0-1,-1 0 0,1 1 1,-1-1-1,1 0 1,-1 1-1,1-1 0,0 1 1,0 0-1,0-1 0,0 1 1,0 0-1,0 0 1,0-1-1,0 1 0,1 0 1,-1 0-1,1 0 0,-1 0 1,1 0-1,0 0 1,0 0-1,0 0 0,0 0 1,0 0-1,0 0 0,0 0 1,1 0-1,-1 0 1,1 0-1,0 0 0,-1 0 1,1-1-1,0 1 1,0 0-1,0 0 0,0-1 1,0 1-1,1 0 3,4 6-11,0 0 1,1 0-1,0-1 1,1 0-1,0 0 1,0-1-1,5 4 11,14 6-6,1-1-1,0-2 1,2 0-1,-1-2 1,19 4 6,-3 0 20,32 16-20,-74-31 1,-1 1 1,1 0-1,-1 0 0,0 1 0,1-1 0,-1 0 1,0 1-1,0-1 0,0 1 0,0 0 1,0 0-1,0-1 0,-1 1 0,1 0 1,-1 1-1,1-1 0,-1 0 0,0 0 1,0 1-1,0-1 0,0 1 0,1 1-1,-3-2 1,1 0 0,0 1 1,0-1-1,-1 1 0,0-1 0,1 1 0,-1-1 0,0 0 0,0 0 1,0 1-1,0-1 0,-1 0 0,1 0 0,-1 0 0,1 0 0,-1 0 1,0-1-1,1 1 0,-1 0-1,-11 8 42,1 0 0,-1-1 0,-1-1 0,0 0 0,0 0 0,-6 1-42,2-2 166,0 0 0,-1-1 0,-17 3-166,-3-2-4894,26-5 883</inkml:trace>
  <inkml:trace contextRef="#ctx0" brushRef="#br0" timeOffset="-8870.23">11896 292 6969,'6'-86'13251,"-1"93"-9872,16 38-2067,11 46 1243,2 26-2555,-25-79 246,-1 1-1,-3-1 1,-1 2 0,-1 27-246,-3 46 187,3 217 974,-1-314-1276,-2-10-868,1 1 1,-1 0-1,0 0 1,0 0-1,-1-1 0,-1 6 983,-7 5-4726</inkml:trace>
  <inkml:trace contextRef="#ctx0" brushRef="#br0" timeOffset="-8539.82">11762 937 12883,'-26'-21'4513,"9"-11"680,21 13-3769,18-1-80,10 8-863,22 3-97,11 3-304,19 0 600,-9 8 600,9 2-6545,-11 3 3032</inkml:trace>
  <inkml:trace contextRef="#ctx0" brushRef="#br0" timeOffset="-13425.79">5474 969 8658,'-4'0'930,"0"0"1,0-1 0,-1 0-1,1 0 1,0 0-1,0 0 1,0-1-1,-1 0-930,1 1 4002,13 10-1765,-4-5-2133,95 101 2750,-68-68-2369,2-2-1,1-2 0,6 3-484,-40-35 24,0 0-1,1-1 1,-1 1-1,0 0 1,1-1-1,-1 1 1,1 0-1,-1-1 1,1 0-1,-1 1 0,1-1 1,-1 0-1,1 0 1,-1 0-1,1 0 1,-1 0-1,1 0 1,-1 0-1,1 0 1,-1-1-1,1 1 1,-1-1-1,1 1 1,-1-1-1,1 1 0,-1-1 1,0 0-1,1 0 1,-1 0-1,0 0 1,0 0-1,0 0 1,0 0-1,0 0 1,0 0-1,0 0 1,0-1-1,0 1 0,0 0 1,0-1-1,-1 1 1,1-1-24,7-12 221,-1 0-1,0-1 1,-1 1 0,1-7-221,3-3 78,-3 9-110,-2 0 96,2 0-1,0 1 1,1 0 0,1 0 0,5-6-64,-11 16-69,0 0-1,0 1 1,1 0-1,-1 0 1,1 0 0,0 0-1,0 1 1,0-1-1,0 1 1,0 0 0,0 0-1,1 0 1,-1 1-1,1 0 1,-1 0 0,1 0-1,0 0 1,-1 1-1,1-1 1,0 1 0,1 1 69,14 1-1567,-1 1-1,0 2 1,1 0 0,-1 0 0,-1 2 0,19 9 1567,-22-9-863,0 0-1,1-1 1,0-1 0,0 0-1,0-1 1,1-1-1,0-1 1,-1 0 0,10-1 863,-23-1 226,0-1 1,0 0-1,0 1 1,0-1 0,0 0-1,0 0 1,-1-1-1,1 1 1,-1-1 0,1 1-1,-1-1 1,1 0 0,-1 0-1,0 0 1,0 0-1,2-2-226,-3 3 135,-1 0 0,1 1 0,-1-1 0,1 0 0,-1 0 0,1 0 0,-1 0 0,0 0 0,0 0-1,1 0 1,-1 1 0,0-1 0,0 0 0,0 0 0,0 0 0,0 0 0,0 0 0,0 0 0,0 0 0,-1 0-1,1 0 1,0 0 0,0 0 0,-1 0 0,1 0 0,-1 0 0,1 1 0,-1-1 0,1 0 0,-1 0 0,1 1-1,-1-1 1,0 0 0,1 0 0,-1 1 0,0-1 0,0 1 0,1-1 0,-1 1 0,0-1 0,0 1 0,0-1-1,0 1 1,0 0 0,0 0 0,0-1 0,0 1 0,1 0 0,-1 0 0,0 0 0,-1 0-135,-8-2 369,0 0-1,1 1 1,-1 1 0,0 0 0,0 0-1,0 1 1,1 0 0,-1 0 0,0 1-1,1 0 1,-1 1 0,1 0 0,0 1-1,-3 1-368,-6 3 267,0 0 0,1 2 0,0 0 0,1 1 0,0 0 0,-8 8-267,21-16 22,0 0 1,0 0-1,0 0 1,0 0-1,1 0 1,-1 0-1,1 1 1,0-1-1,0 1 1,0 0-1,1-1 1,-1 1-1,1 0 1,0 0-1,0 0 1,0 0-1,1 0 1,-1 0-1,1 1 1,0 2-23,1-4 1,0 0 0,-1-1 0,1 1 0,0-1 0,1 1 1,-1-1-1,0 0 0,1 1 0,-1-1 0,1 0 0,0 0 0,-1 0 1,1 0-1,0 0 0,1-1 0,-1 1 0,0 0 0,0-1 1,1 0-1,-1 1 0,0-1 0,1 0 0,-1 0 0,1-1 0,0 1 1,-1 0-1,1-1 0,0 0 0,-1 1 0,1-1 0,0 0-1,13 1 11,1-1-1,-1 0 1,1-1-1,-1-1 1,1-1-1,-1 0 1,0-1-1,14-5-10,-19 5 17,-1 0 0,0 0-1,1-1 1,-2 0 0,1-1 0,-1 0-1,1-1 1,-2 0 0,1-1 0,-1 1-1,0-1 1,-1-1 0,4-4-17,-13 16 24,1 0 0,1-1 0,-1 1 0,0 0 0,1 0 0,-1 0 0,1 0 1,0 0-1,0 0 0,0-1 0,0 1 0,0 0 0,1 0 0,0 0 0,-1 0 0,1 0 1,0-1-1,0 1 0,2 2-24,-2-1 26,1-1 0,-1 1-1,1-1 1,0 0 0,0 1 0,1-1 0,-1 0 0,1 0 0,-1 0 0,1-1-1,0 1 1,0-1 0,0 0 0,1 1 0,-1-1 0,1 0-26,50 20-7683,-30-22 2396</inkml:trace>
  <inkml:trace contextRef="#ctx0" brushRef="#br0" timeOffset="-13090.29">6604 301 9970,'-1'-2'232,"-5"-5"1684,-1 0 1,1 0-1,-1 0 1,0 1-1,-6-4-1916,13 9 47,0 1 0,0 0 0,0 0 0,-1 0 1,1 0-1,0 0 0,0 0 0,0 0 0,-1 0 0,1 0 0,0 0 0,0-1 0,0 1 0,-1 0 0,1 0 0,0 0 0,0 0 0,-1 0 0,1 0 0,0 1 0,0-1 0,0 0 1,-1 0-1,1 0 0,0 0 0,0 0 0,0 0 0,0 0 0,-1 0 0,1 0 0,0 0 0,0 1 0,0-1 0,0 0 0,-1 0 0,1 0 0,0 0 0,0 1 0,0-1 1,0 0-1,0 0 0,0 0 0,0 1 0,-1-1 0,1 0 0,0 0 0,0 0 0,0 1 0,0-1 0,0 0 0,0 0 0,0 0 0,0 1 0,0-1-47,1 21 1099,8 19-183,9 20 215,3 5-97,-3 0 1,-3 1-1,5 54-1034,-13 3 577,-5 14-577,-1-21 522,10 53-522,-11-162 9,1-1-1,1 1 1,-1 0-1,1-1 1,0 1-1,1-1 1,-1 0-1,3 3-8,15 13-2184,-18-20 1524,0-1 1,1 0-1,-1 1 1,1-1-1,0 0 1,-1 0-1,1-1 1,-1 1-1,1-1 1,2 1 659,23-1-5615</inkml:trace>
  <inkml:trace contextRef="#ctx0" brushRef="#br0" timeOffset="-12691.74">6857 1234 10370,'22'-100'4406,"-23"77"-1473,-5 19-26,5 4-2731,1 0-1,-1 1 1,0-1 0,0 1 0,1-1-1,-1 1 1,0-1 0,1 1 0,-1 0-1,1-1 1,-1 1 0,0 0 0,1 0-1,0-1 1,-1 1 0,1 0 0,-1 0-1,1 0 1,0-1 0,0 1 0,-1 1-176,1 9 154,1 0 1,0 0-1,1 0 1,0 1-1,1-2 1,0 1-1,0 0 1,2-1-1,-1 1 1,1-1-1,0 0 1,1-1-1,0 1 1,1-1-1,0-1-154,-5-5-17,0-1 0,1 0 0,-1 0 0,1 0-1,-1 0 1,1 0 0,0-1 0,-1 1-1,1-1 1,0 0 0,0 0 0,0 0 0,0 0-1,0 0 1,1-1 0,-1 1 0,0-1 0,0 0-1,0 0 1,0 0 0,1 0 0,-1-1-1,0 1 1,0-1 0,0 0 0,0 0 0,1 0 17,2-2-567,0 0-1,0 0 1,-1 0 0,1-1 0,-1 0 0,0 0 0,0 0 0,0-1 0,-1 1 0,1-1 0,-1 0 0,2-5 567,18-30-4536</inkml:trace>
  <inkml:trace contextRef="#ctx0" brushRef="#br0" timeOffset="-12690.74">7118 965 5353,'-15'-34'3769,"-8"-4"-344,7 10-1241,2 8-632,6 7-911,6 13 247,9 11 2240,9 6-6592,4 2 3544</inkml:trace>
  <inkml:trace contextRef="#ctx0" brushRef="#br0" timeOffset="-12239.1">7777 1131 9946,'-37'-9'7729,"2"3"-3710,19 4-3300,0 2-1,0 0 1,0 0-1,0 2 1,-13 2-719,2 1 385,1 1 0,0 1 0,1 2 0,0 0 0,-6 4-385,23-8 58,-1 0 0,1 0 1,-1 0-1,1 1 0,1 0 0,-1 1 0,-2 4-58,6-8 11,1 1 0,0 0 0,0 0 0,1 0 0,-1 1-1,1-1 1,0 1 0,0-1 0,1 1 0,-1 0 0,1-1 0,0 1-1,0 0 1,0 4-11,1-7 1,0 1 1,-1-1-1,1 0 0,0 0 0,1 1 0,-1-1 1,0 0-1,1 0 0,-1 1 0,1-1 0,-1 0 0,1 0 1,0 0-1,0 0 0,0 0 0,0 0 0,1 0 1,-1 0-1,0 0 0,1-1 0,-1 1 0,1-1 0,0 1 1,-1-1-1,1 1 0,0-1 0,0 0 0,0 0 1,0 0-1,0 0 0,0 0 0,0 0 0,0-1 1,1 1-1,-1-1 0,0 1 0,0-1 0,2 0-1,3 1 5,-1-2 0,1 1 1,0 0-1,-1-1 0,1-1 0,-1 1 0,0-1 0,1 0 1,-1 0-1,0-1 0,0 0 0,4-2-5,1-3 16,1 0 1,-1-2-1,0 1 0,-1-1 1,0 0-1,0-1 0,-1-1 1,-1 1-1,0-1 0,0-1 1,-1 1-1,-1-1 0,0-1 1,-1 1-1,0-1 0,-1 1 1,-1-2-1,2-12-16,1-28 43,-2 0 0,-2 0 0,-2-1 0,-5-20-43,1-8 14,3 45-7,1-3-2,-2 0 0,-1 1 1,-3 0-1,-1 0 0,-5-12-5,2 29-30,8 37 9,8 38 67,29 223 395,-21-143-80,5-1 0,20 57-361,-36-175 44,1-1 1,0 0-1,1 1 0,0-2 1,1 1-1,0-1 1,0 0-1,3 2-44,-2-3-1249,1 0 1,0-1-1,1 0 1,-1 0-1,2 0 1249,22 12-4777</inkml:trace>
  <inkml:trace contextRef="#ctx0" brushRef="#br0" timeOffset="-11826.3">8286 1223 8850,'-2'-5'849,"-1"0"1,1 0-1,-1 0 1,0 0-1,0 0 1,-1 1-1,1-1 0,-1 1 1,0 0-1,0 0 1,0 0-1,-1 1 1,0-1-1,1 1 0,-5-2-849,1 2 556,1 0 0,-1 1 0,-1-1 0,1 1 0,0 1 0,0 0 0,-1 0 0,1 1 0,0-1 0,-6 2-556,-59 9 1235,69-9-1208,0 0 0,0 0 0,0 0 0,0 1 0,0-1 0,1 1 0,-1 0 0,1 0 0,-1 0 0,1 1 0,0-1 0,0 1 0,0 0 0,0 0 0,0 0 0,0 0 0,1 0-27,1-1 1,1-1 0,-1 1-1,1-1 1,-1 1 0,1-1 0,0 1 0,0-1 0,-1 1-1,1 0 1,0-1 0,1 1 0,-1-1 0,0 1 0,0-1-1,1 1 1,-1 0 0,1-1 0,-1 1 0,1-1 0,0 0 0,-1 1-1,1-1 1,0 1 0,0-1 0,0 0 0,0 0 0,0 0-1,0 0 1,1 1 0,-1-1 0,0-1 0,0 1 0,1 0 0,-1 0-1,1 0 1,-1-1 0,1 1 0,-1-1 0,1 1-1,5 2 1,-1 0 1,1-1-1,0 0 0,0 0 1,0 0-1,0-1 0,0 0 1,1 0-2,5-2 13,0-1 0,0 0 0,0 0 0,-1-2 0,0 1 1,1-1-1,-1-1 0,-1 0 0,1-1 0,-1 0 0,0-1 0,0 0 1,4-5-14,-15 12 0,0 0 0,1 0 1,-1 0-1,0 0 1,0 0-1,1 1 0,-1-1 1,0 0-1,0 0 1,1 0-1,-1 0 0,0 0 1,0 0-1,0 0 1,1 1-1,-1-1 1,0 0-1,0 0 0,0 0 1,1 1-1,-1-1 1,0 0-1,0 0 0,0 0 1,0 1-1,0-1 1,0 0-1,0 0 0,1 1 1,-1-1-1,0 0 1,0 0-1,0 1 1,0-1-1,0 0 0,0 0 1,0 1-1,0-1 1,0 0-1,0 0 0,0 1 1,-1-1-1,1 0 1,0 0-1,0 1 0,0-1 1,0 0-1,0 0 1,0 1-1,-1-1 0,-1 29-20,1 3 8,1-27 2,0 0 0,1 0 1,0 0-1,0 0 1,0 0-1,1 0 1,0-1-1,0 1 0,0-1 1,0 1-1,1-1 1,-1 0-1,1 0 1,0 0-1,1 0 1,-1 0-1,1-1 0,-1 1 1,1-1-1,0 0 1,0 0-1,1-1 1,-1 1-1,0-1 1,1 0-1,0 0 0,0 0 10,2 0-323,-1-1-1,0 0 0,0-1 0,0 1 0,0-1 0,1-1 1,-1 1-1,0-1 0,0 0 0,0 0 0,0-1 0,0 0 0,0 0 1,0 0-1,-1-1 0,1 1 0,-1-2 0,1 1 0,-1 0 1,0-1-1,4-4 324,15-18-3225</inkml:trace>
  <inkml:trace contextRef="#ctx0" brushRef="#br0" timeOffset="-11488.4">8674 464 7754,'0'-8'808,"-4"-37"3242,4 43-3739,-1 0 0,1 0 0,-1 0 0,1 0 0,-1 0 0,0 0 0,0 0 0,0 0 0,0 0 0,0 0 0,-1 0-1,1 0 1,-1 1 0,1-1 0,-1 1 0,1-1 0,-1 1 0,0-1-311,1 2 83,0-1 1,0 1-1,1 0 0,-1 0 0,0 0 0,1 0 1,-1 0-1,0-1 0,0 1 0,1 0 0,-1 1 1,0-1-1,1 0 0,-1 0 0,0 0 0,0 0 1,1 0-1,-1 1 0,0-1 0,1 0 0,-1 1 1,1-1-1,-1 0 0,0 1 0,1-1 0,-1 1 1,1-1-1,-1 1 0,1-1 0,-1 1 0,1 0 1,-1-1-1,1 1 0,0-1 0,-1 1 1,1 0-1,0-1 0,0 1 0,-1 0-83,-9 28 1134,10-28-1113,-8 47 825,2 0 0,2 1 0,2-1 0,2 1 0,3 4-846,-2 73 656,-3-62-438,-2-14-74,3-1 0,2 0 0,2 0 0,2 0 0,10 42-144,-14-87-91,-1-1 0,1 1 0,0-1 0,0 1 0,0-1 1,1 0-1,-1 1 0,1-1 0,0 0 0,0 0 0,0 0 1,0 0-1,1-1 0,-1 1 0,1-1 0,2 3 91,-5-5-183,0-1 0,1 1 1,-1 0-1,0 0 0,0 0 0,1-1 0,-1 1 1,0 0-1,0 0 0,1-1 0,-1 1 0,0 0 1,0 0-1,0-1 0,1 1 0,-1 0 0,0-1 0,0 1 1,0 0-1,0-1 0,0 1 0,0 0 0,0-1 1,0 1-1,0-1 0,0 1 0,0 0 0,0-1 1,0 1-1,0 0 0,0-1 0,0 1 0,0 0 0,0-1 1,0 1-1,0 0 0,-1-1 0,1 1 0,0 0 1,0 0-1,0-1 0,-1 1 0,1 0 0,0-1 1,0 1-1,-1 0 0,1 0 0,0 0 0,-1-1 0,1 1 183,-13-16-6099</inkml:trace>
  <inkml:trace contextRef="#ctx0" brushRef="#br0" timeOffset="-11097.02">8562 1183 9274,'-96'-97'4585,"76"84"376,0 3-2408,21 3-313,22 4-936,4 9-287,10-3-641,22 5-152,-9 2-96,7 1-40,-12 1 160,3-1-72,-10-4-120,2-5 1136,-6-5-6561,9-10 2240</inkml:trace>
  <inkml:trace contextRef="#ctx0" brushRef="#br0" timeOffset="-11096.02">8953 1074 7962,'-1'0'4225,"-2"2"288,-8 5-1857,-4 0-367,5 9-801,-33 52-296,47-50-616,3 3-224,6 0-216,6-2-40,0-12 185,5 0 7,3-4-120,1-13 408,2-1-5697,0-18 1688</inkml:trace>
  <inkml:trace contextRef="#ctx0" brushRef="#br0" timeOffset="-11095.02">9099 801 5553,'-37'-20'4857,"5"2"-976,3 5-312,12 9-2561,6 6-320,15 7-560,9 4 200,5 4 240,7 3-4512,-4-3 1871</inkml:trace>
  <inkml:trace contextRef="#ctx0" brushRef="#br0" timeOffset="-10405.74">9374 930 6289,'0'2'537,"0"-1"0,0 1-1,-1 0 1,1 0 0,-1 0-1,1-1 1,-1 1-1,1 0 1,-1-1 0,0 1-1,0 0 1,0-1 0,0 1-1,0-1 1,0 0 0,0 1-1,-1-1 1,1 0 0,-1 1-537,-35 35 4360,26-26-3451,-159 148 4355,169-159-5237,0 1 0,0 0 1,-1 0-1,1 0 0,0 0 0,0 0 0,0 0 1,0 1-1,0-1 0,0 0 0,0 1 0,1-1 0,-1 0 1,0 1-1,1-1 0,-1 1 0,1-1 0,-1 1 1,1-1-1,0 1 0,0-1 0,-1 1 0,1 1-27,1-2 19,0 0-1,-1 0 1,1 0-1,0 1 1,0-1 0,0 0-1,0 0 1,0 0-1,0 0 1,0 0-1,0 0 1,0-1 0,0 1-1,0 0 1,1 0-1,-1-1 1,0 1-1,0-1 1,1 1-1,0-1-18,7 3 41,0-1-1,0 0 1,1-1-1,-1 0 1,1-1-1,8 0-40,0-1 26,-1-1 1,0-1-1,0 0 0,0-2 1,-1 0-1,1-1 0,-1 0 1,0-1-1,-1-1 0,0-1 1,0 0-1,10-9-26,-22 17 7,-1-1-1,0 0 1,1-1-1,-1 1 1,0 0-1,0 0 1,-1-1-1,1 1 1,0-1-1,-1 0 1,1 0-1,-1 1 1,0-1-1,0 0 1,0 0-1,-1 0 1,1 0-1,0 0 1,-1 0-1,0 0 1,0 0 0,0 0-1,0 0 1,0 0-1,-1 0 1,0 0-1,1 0 1,-1 0-1,0 0 1,0 0-1,0 0 1,-1 0-1,1 1 1,-1-1-1,0 0 1,1 1-1,-1 0 1,-2-2-7,0-1 2,-1 0 0,0 0 0,-1 1 0,1-1 0,-1 1 0,0 1 0,0-1 0,0 1 0,0 0 0,-1 0 0,1 1 0,-1 0 0,0 0 0,1 1 0,-1-1 0,-3 1-2,-1 3-499,16 3-828,19 4-2115,-12-9 1359,1-1-1,-1 1 1,0-2 0,0 0-1,3-1 2084,41-5-4242,-50 9 4518,-1-1-1,1 1 1,-1 0-1,1 0 1,-1 0-1,0 1 0,0 0 1,1 0-1,-1 1 1,-1-1-1,1 1 1,0 0-1,-1 0 1,1 1-1,-1-1 1,0 1-1,0 0 0,0 0 1,-1 0-1,1 1 1,-1-1-1,0 1 1,1 3-276,1-1 523,-1 1 1,-1-1-1,1 1 1,-1 0-1,-1 0 0,1 0 1,-1 1-1,-1-1 1,1 1-1,-2-1 1,1 1-1,-1-1 0,0 1 1,-1-1-1,0 1-523,2-10 213,-1 1 0,1-1-1,-1 0 1,1 0 0,-1 0-1,1 0 1,0 0 0,0 0-1,-1 1 1,1-1-1,0 0 1,0 1 0,0-1-1,0 1 1,0-1 0,0 1-1,0-1 1,0 1 0,0-1-1,0 1-212,35-22 107,-17 7-19,59-44 379,-73 56-436,0-1 0,1 1 0,-1 1-1,1-1 1,0 1 0,0 0 0,0 0 0,0 0 0,1 1 0,-1 0 0,0 0 0,0 1 0,1 0 0,1 0-31,-5 1 6,1 0-1,-1 0 1,0 1 0,0 0-1,1-1 1,-1 1-1,0 0 1,0 0 0,-1 1-1,1-1 1,0 0-1,-1 1 1,1 0 0,-1 0-1,0 0 1,0 0-1,0 0 1,0 0 0,-1 0-1,1 0 1,-1 1-1,0-1 1,0 1 0,0 2-6,4 13 34,-1-1 1,0 1 0,-1 19-35,-2-37 4,5 34-130,2 18 799,-14-24-5052,-4-12 903</inkml:trace>
  <inkml:trace contextRef="#ctx0" brushRef="#br0" timeOffset="13376.24">5824 1910 4473,'1'-5'708,"0"0"0,-1 0 0,1 0 0,-1 0 0,0 0 0,-1 0 0,1 0 0,-1 0 1,0 0-1,-1 0 0,-1-4-708,2 7 548,0 0 1,-1 0 0,0 0-1,1 0 1,-1 1 0,0-1-1,0 0 1,0 1 0,0-1 0,0 1-1,0 0 1,0 0 0,-1 0-1,1 0 1,0 0 0,-1 0-1,1 1 1,-1-1 0,1 1-1,0-1 1,-1 1 0,1 0 0,-1 0-1,1 0 1,-3 1-549,4-1 112,0 1 0,0 0 0,0 0 0,0 0 0,0 0 0,0 0 0,0 0 0,0 0 0,0 1 0,0-1 0,1 0 0,-1 0 0,1 1 0,-1-1 0,1 0 0,-1 0 0,1 1 0,0 0-112,-11 34 322,3 3-88,2-1 0,2 1 1,2 0-1,1 0 0,2 0 1,2 0-1,1 0 0,8 29-234,15 55 352,6-2 0,10 15-352,-41-130-79,2 9 177,1 0 1,1-1 0,0 0 0,1 0-1,0 0 1,3 2-99,-8-13-181,1 1 0,-1-1 0,1 0 0,0-1-1,0 1 1,0 0 0,0-1 0,0 0 0,1 0 0,-1 0 0,1 0 0,-1 0 0,1-1-1,0 0 1,0 1 0,0-1 0,-1-1 0,1 1 0,0 0 0,0-1 0,0 0-1,0 0 1,0 0 0,0-1 0,0 1 0,2-1 181,6-2-858,0 0 0,-1 0 1,0-1-1,0 0 0,0-1 0,0 0 0,-1-1 0,6-3 858,-10 5 79,0-1 0,-1 0-1,1 1 1,-1-2-1,0 1 1,0-1-1,0 1 1,-1-1 0,0-1-1,0 1 1,0 0-1,-1-1 1,0 0-1,0-2-78,-2 5 234,1 1-1,0-1 0,-1 1 0,1-1 0,1 1 1,-1 0-1,0 0 0,1 0 0,-1 0 0,1 0 1,0 1-1,0-1 0,0 1 0,0 0 0,1-1 1,-1 1-1,1 1-233,10-6 371,1 1 1,0 0 0,12-2-372,16-6 495,-22 7-335,-15 5-94,-1 1-1,1-1 1,0 0-1,-1-1 1,0 1-1,1-1 0,-1 0 1,0-1-1,0 1 1,-1-1-1,1 0 1,3-4-66,-8 7 25,1 1 0,-1-1 0,1 0 0,-1 1 0,0-1 0,1 1 0,-1-1 0,0 0 1,1 1-1,-1-1 0,0 0 0,0 1 0,0-1 0,0 0 0,0 1 0,0-1 1,0 0-1,0 0 0,0 1 0,0-1 0,0 0 0,0 1 0,0-1 0,-1 0 0,1 1 1,0-1-1,-1 0 0,1 1 0,0-1 0,-1 1 0,1-1 0,0 1 0,-1-1-25,-24-12 587,-31 4 119,42 9-564,0 0-1,0 2 0,0-1 0,1 2 1,-9 2-142,19-5 18,0 1 1,-1 0-1,1 0 1,0 0-1,0 0 1,0 1-1,0-1 1,0 1-1,0 0 1,0-1-1,0 1 1,1 1 0,-1-1-1,1 0 1,0 1-1,0-1 1,-1 1-1,1 0 1,1-1-1,-1 1 1,0 0-1,1 0 1,0 0-1,-1 1 1,1 0-19,1-1 3,0 1-1,1-1 1,-1 0 0,1 1-1,-1-1 1,1 0 0,0 0-1,0 0 1,1 0 0,-1 0-1,1 0 1,-1 0 0,1 0-1,0 0 1,0-1 0,0 1-1,1-1 1,-1 1 0,1-1-1,1 2-2,57 40 16,-30-28 260,0-1-1,0-2 1,29 8-276,33 14-954,-34-5-3520,-34-13 103</inkml:trace>
  <inkml:trace contextRef="#ctx0" brushRef="#br0" timeOffset="-15702.16">1534 821 9834,'-9'-24'3089,"-1"4"712,2 0-2801,8 11-216,4 7-256,6 6 240,11 3 64,5 4-4680,-1 3 2231</inkml:trace>
  <inkml:trace contextRef="#ctx0" brushRef="#br0" timeOffset="-14250.06">4376 1072 8202,'-98'2'6602,"57"-2"-4291,-1 2-1,-28 5-2310,37-2 876,1 2-1,-1 1 1,2 1-1,-29 13-875,52-19 121,0 1 0,0 1 0,1-1 0,0 1 0,0 1 0,0-1 0,0 1 0,1 0 0,-4 5-121,7-7 30,0 1-1,0-1 1,1 1 0,-1-1 0,1 1 0,0 0-1,0 0 1,1-1 0,0 1 0,0 1 0,0-1 0,0 0-1,1 0 1,-1 0 0,2 0 0,-1 0 0,0 1-30,0-3 4,1 0 0,-1 0 0,1 0 0,-1 1 0,1-1 0,0 0 0,0 0 0,0 0 1,1 0-1,-1 0 0,1-1 0,-1 1 0,1 0 0,0-1 0,0 1 0,0-1 0,1 0 0,-1 0 1,0 1-1,1-1 0,1 0-4,0 0 4,1 0 0,-1 0-1,1-1 1,-1 1 0,1-1 0,0 0 0,-1-1 0,1 1 0,0-1 0,0 0-1,-1 0 1,1 0 0,2-1-4,8-2 11,0 0 0,0-1 0,0 0 0,-1-1 0,1-1 0,-1-1 0,-1 0 0,10-6-11,-9 4 23,0-1 0,-1 0 1,0 0-1,-1-2 1,0 1-1,-1-2 0,-1 1 1,1-2-1,-2 1 1,0-1-1,-1-1 0,0 1 1,-1-1-1,-1-1 1,0 1-1,-1-1 0,-1 0 1,0 0-1,-1-1 1,-1 1-1,-1-1 0,0-15-23,-1-28 49,-3 0-1,-2 0 1,-3 1-1,-3 0 1,-2 0-1,-4-5-48,17 62 5,0 0-1,-1 1 1,1-1-1,0 1 1,-1-1-1,0 0 1,1 1-1,-1-1 1,0 1 0,1 0-1,-1-1 1,0 1-1,0-1 1,0 1-1,0 0 1,0 0-1,-1 0 1,1 0-1,0 0 1,-1-1-5,1 3 4,0 0 1,1-1-1,-1 1 1,0-1-1,0 1 1,1 0-1,-1-1 1,0 1-1,1 0 1,-1 0-1,1 0 0,-1 0 1,1-1-1,-1 1 1,1 0-1,0 0 1,-1 0-1,1 0 1,0 0-1,0 0 1,0 0-1,0 1-4,-10 68 117,8-29-23,1 1 1,3-1 0,1-1 0,2 1 0,2 0 0,1-1 0,2 0-1,8 16-94,-13-45 13,0-1 0,1 1 0,0-1 0,1 0 0,0-1 0,1 0 1,0 0-1,0 0 0,1-1 0,0 0 0,0-1 0,1 0 0,0-1 0,0 1 0,1-2 0,0 0 0,0 0 0,0-1 0,3 1-13,-4-2 16,0 0 0,1-1 0,0 0 1,-1-1-1,1 0 0,0-1 0,-1 0 1,1 0-1,0-1 0,0-1 0,-1 0 0,1 0 1,-1-1-1,0 0 0,0-1 0,0 0 1,0-1-1,0 0 0,-1 0 0,0-1 0,3-2-16,-8 4 18,0 1-1,-1-1 0,1 1 1,-1-1-1,0 0 0,0 0 0,0-1 1,0 1-1,-1 0 0,0-1 1,0 0-1,0 0 0,0 1 1,-1-1-1,0 0 0,0 0 0,0 0 1,-1 0-1,1 0 0,-1-1 1,0 1-1,-1 0 0,1 0 0,-1 0 1,0 0-1,-1 0 0,0-3-17,2 7 5,-1-1-1,1 1 0,0 0 1,-1-1-1,0 1 1,1 0-1,-1 0 1,0-1-1,1 1 0,-1 0 1,0 0-1,0 0 1,0 0-1,0 0 0,0 0 1,0 0-1,0 0 1,0 0-1,-1 0 1,1 1-1,0-1 0,0 0 1,-1 1-1,1-1 1,-1 1-5,-1 0 2,1 0 1,0 0 0,-1 0-1,1 0 1,-1 1 0,1-1 0,0 1-1,-1-1 1,1 1 0,0 0-1,0 0 1,-1 0 0,1 0 0,0 1-3,-10 6-1,1 0-1,0 1 1,0 0 0,-7 9 1,10-10 3,1 0-1,0 1 0,0 0 1,1 0-1,0 0 0,1 1 1,0 0-1,0 0 0,-2 9-2,6-15 3,-1-1 0,1 1 0,1 0 0,-1 0-1,0 0 1,1 0 0,0 0 0,0 0 0,0-1-1,0 1 1,1 0 0,0 0 0,0 0 0,0 0 0,0 0-1,0-1 1,1 1 0,-1-1 0,1 1 0,0-1-1,0 1 1,0-1 0,1 0 0,-1 0 0,1 0 0,0 0-1,0-1 1,0 1 0,2 1-3,6 3 33,1-1 0,-1 0-1,1-1 1,0 0 0,0-1 0,0 0 0,1-1-1,-1 0 1,1-1 0,0 0 0,9-1-33,23 0 134,1-3 1,31-5-135,23 0-4225,-48 9 562</inkml:trace>
  <inkml:trace contextRef="#ctx0" brushRef="#br0" timeOffset="-16033.74">1572 998 10138,'-1'0'259,"1"0"-1,-1 1 0,1-1 1,-1 0-1,1 0 0,-1 0 1,0 0-1,1 0 1,-1 0-1,1 0 0,-1 0 1,1 0-1,-1 0 0,0 0 1,1 0-1,-1 0 1,1 0-1,-1-1 0,1 1 1,-1 0-1,0 0 0,1-1 1,-1 1-1,1 0-258,-6-2 2818,7 14-1284,9 12-953,1-2 0,1 1 1,1-1-1,0-1 0,13 14-581,10 18 363,-6-7-172,-2 2 0,-2 0 0,11 34-191,-29-63 37,-2-1 0,0 1 0,-1 1 0,-1-1 0,-1 1 0,-1 0 0,-1-1 0,0 1 0,-1 0 0,-2 0 0,-1 12-37,2-27 22,-1 0 0,1 0 0,-1 0 0,0 0-1,0 0 1,-1 0 0,1 0 0,-1-1 0,0 1 0,-1-1 0,1 0 0,-1 0 0,1 0-1,-1-1 1,0 1 0,-1-1 0,1 0 0,-1 0 0,1 0 0,-1-1 0,0 1 0,0-1-1,0 0 1,0-1 0,0 1 0,0-1 0,-1 0 0,1 0 0,0-1 0,-1 1-22,-23 1 158,1-2 0,-1 0 0,1-2 1,-1-1-1,-4-2-158,20 4 78,-44-12-384,50 11-310,0-1 0,0 0 0,0 0 0,0-1-1,0 0 1,0-1 616,-28-30-3443</inkml:trace>
  <inkml:trace contextRef="#ctx0" brushRef="#br0" timeOffset="-15143.6">2007 1127 9962,'-28'12'5826,"27"-14"-2312,16-7-1996,-3 3-1124,-1 0 0,-1-1-1,1 0 1,-1-1 0,3-3-394,-10 9 26,-1 0 1,0 0-1,0 0 1,0 0 0,0-1-1,0 1 1,0-1 0,0 1-1,-1-1 1,1 0-1,-1 1 1,0-1 0,0 0-1,0 0 1,0 0 0,0 0-1,-1 0 1,1 0 0,-1 0-1,0 0 1,0 0-1,0 0 1,0 0 0,-1-1-27,0 2 31,0 0 1,0 0 0,-1-1 0,1 1 0,0 0 0,-1 0-1,0 1 1,0-1 0,1 0 0,-1 0 0,0 1-1,0-1 1,0 1 0,-1 0 0,1-1 0,0 1 0,0 0-1,-1 1 1,1-1 0,-1 0 0,1 0 0,0 1-1,-1 0 1,1-1 0,-1 1 0,1 0 0,-3 0-32,-5 0 122,0 0 1,0 1-1,0 0 0,0 0 1,0 1-1,-1 0-122,7-1 53,-1 1 0,1-1 0,0 1 0,-1 0 0,1 0 0,0 1 0,0-1-1,0 1 1,1 0 0,-1 0 0,1 0 0,-1 0 0,1 0 0,0 1 0,0 0 0,1-1 0,-1 1-1,1 0 1,-1 1 0,1-1 0,1 0 0,-1 1 0,1-1 0,-1 1 0,1-1 0,0 1 0,1-1-1,-1 1 1,1 4-53,0-4 29,0 1 0,1 0-1,0 0 1,0 0 0,0-1-1,1 1 1,-1 0 0,2-1-1,-1 0 1,0 1 0,1-1-1,0 0 1,0 0 0,1 0-1,-1-1 1,1 1 0,0-1-1,0 0 1,0 0 0,1 0-1,0-1 1,-1 0 0,1 1-1,2-1-28,5 3 18,0-1-1,1 0 0,0-1 1,-1-1-1,2 0 0,-1-1 1,0 0-1,0-1 0,1 0 1,-1-1-1,0-1 0,1 0 1,7-2-18,-4 0 32,-1 0 0,-1-2 0,1 0 0,-1-1 0,0 0 0,0-1 0,0-1 0,-1 0 0,0-1 0,11-10-32,-22 17 13,0 0 0,-1 0 0,1 0 0,-1 0 0,0-1 0,0 1 0,0-1 0,0 0 0,0 0 0,-1 1 0,1-1 0,-1 0 0,0 0 0,1-1 0,-2 1 0,1 0-1,0 0 1,0 0 0,-1-1 0,0 1 0,0 0 0,0-1 0,0 1 0,0 0 0,-1 0 0,1-1 0,-1 1 0,0 0 0,0 0 0,0 0 0,0 0 0,-1 0 0,1 0 0,-1 0 0,0 0 0,0 1 0,0-1 0,0 1 0,-2-3-13,4 5 7,-1-1 0,1 1-1,0 0 1,0 0-1,-1-1 1,1 1-1,0 0 1,-1-1 0,1 1-1,0 0 1,-1 0-1,1 0 1,0-1 0,-1 1-1,1 0 1,-1 0-1,1 0 1,0 0-1,-1 0 1,1 0 0,-1 0-1,1 0 1,0 0-1,-1 0 1,1 0 0,-1 0-1,1 0 1,0 0-1,-1 0 1,1 0-1,0 0 1,-1 0 0,1 1-1,-1-1 1,1 0-1,0 0 1,-1 1-7,-3 15 162,10 20-47,-3-30-108,1 0 0,1-1 0,-1 1 0,1-1 0,0 0 0,0-1 0,0 1 0,0-1 0,1 0 0,0 0 0,0-1 1,0 0-1,0 0 0,1 0 0,-1-1 0,1 1 0,-1-2 0,1 1 0,0-1 0,0 0 0,0 0 0,0-1 0,0 0-7,-2 1 10,0-1 0,1 0 0,-1 0-1,0 0 1,1 0 0,-1-1 0,0 0-1,1 0 1,-1 0 0,0-1 0,0 0-1,0 0 1,0 0 0,0-1 0,-1 1-1,1-1 1,-1 0 0,1-1 0,-1 1-1,0-1 1,0 0 0,-1 0-1,1 0 1,-1 0 0,0 0 0,0-1-1,0 0 1,-1 1 0,1-2-10,1-14 53,-2 10-16,-1 17-39,0 10-15,0-1 0,1 1 0,1 0 0,5 14 17,-6-25 83,0 0 0,1-1 1,-1 1-1,1 0 0,0-1 0,1 0 1,-1 0-1,1 0 0,0 0 0,0-1 1,1 1-1,3 2-83,6 4-1046,0-2 0,0 1 0,10 3 1046,-15-8-1534,34 19-2229</inkml:trace>
  <inkml:trace contextRef="#ctx0" brushRef="#br0" timeOffset="-17443.03">68 177 8050,'-6'-27'6141,"9"25"-3768,2 16-1065,4 34 8,-2 0 0,-2 0 0,-2 1-1,-2 0-1315,-10 200 2278,0-25-1164,9-222-1109,-1 54 137,2 0 1,3 1-1,2-1 1,13 53-143,-16-101 111,0 1 1,0 0-1,1-1 0,0 0 1,0 0-1,1 0 1,0 0-1,0-1 0,1 0 1,0 0-1,0 0 1,1-1-1,0 1 0,0-2 1,5 4-112,-3-3-1036,0-1 0,1 0 0,0 0 0,9 2 1036,5 0-3456</inkml:trace>
  <inkml:trace contextRef="#ctx0" brushRef="#br0" timeOffset="-17073.03">556 985 10578,'-24'-6'3420,"1"2"2693,23 4-6023,-1 1-1,1-1 1,-1 1-1,0 0 1,1-1-1,-1 1 0,1 0 1,-1-1-1,1 1 1,0 0-1,-1 0 1,1-1-1,0 1 1,-1 0-1,1 0 1,0 0-1,0-1 1,0 1-1,0 0 1,0 0-1,0 0 1,0 0-1,0-1 1,0 1-1,0 0 1,0 0-1,0 0 1,1 0-1,-1-1 1,0 1-90,2 13 181,0-1 0,1 0 1,0 0-1,1 0 0,1 0 1,0-1-1,0 0 0,6 8-181,-7-13 1,0 0-1,1 0 1,0-1-1,1 0 0,-1 0 1,1 0-1,1-1 1,-1 1-1,1-2 0,-1 1 1,1-1-1,1 0 0,-1 0 1,4 1-1,-10-5-141,1 1-1,-1-1 1,0 1-1,0 0 1,0 0 0,0-1-1,1 1 1,-1 0 0,0 0-1,0 0 1,-1 0 0,1 1-1,0-1 1,0 0 0,0 0-1,-1 0 1,1 1 0,-1-1-1,1 0 1,-1 1 0,1-1-1,-1 1 142,6 13-6982,2-4 2368</inkml:trace>
  <inkml:trace contextRef="#ctx0" brushRef="#br0" timeOffset="-16438.98">625 1140 5633,'-47'-9'3321,"31"1"1692,18-2-1626,27-10-959,-21 14-2798,-1 2 415,23-17 334,-1 0 1,5-7-380,-27 22 89,0 0-1,0-1 0,0 0 1,-1 0-1,0-1 1,-1 1-1,0-1 0,0-1 1,0 1-1,-1-1 1,2-7-89,-5 14 22,0 0 0,-1 0 0,1 0 0,-1 0 1,0 0-1,0 0 0,1-1 0,-2 1 0,1 0 1,0 0-1,0 0 0,0 0 0,-1 0 0,1 0 1,-1 0-1,0 0 0,0 0 0,0 0 0,0 0 1,0 0-1,0 1 0,0-1 0,0 0 0,-1 0-22,-1 0 20,1 0 0,-1 0-1,0 1 1,0-1 0,0 1 0,0-1-1,0 1 1,0 0 0,0 0-1,0 1 1,0-1 0,-1 0 0,1 1-1,-2 0-19,-5-1 18,1 1 0,0 1-1,-1 0 1,1 0 0,-1 1-1,1 0 1,0 0 0,0 1-1,0 0 1,-5 4-18,5-2 56,2 1 0,-1 0 0,0 1 0,1-1 0,1 1 0,-1 1 0,1-1 0,0 1 0,1 1 0,0-1 0,0 1 0,0-1 0,1 1 0,1 1 0,0-1 0,0 0 0,-1 7-56,0 6 323,0 0 1,1 0-1,2 0 1,0 0 0,1 0-1,2 0 1,1 11-324,-3-29 74,1 1 1,0 0 0,0 0-1,0-1 1,1 1 0,-1-1-1,1 1 1,0-1-1,1 1 1,-1-1 0,1 0-1,-1 0 1,1 0-1,0-1 1,1 1 0,-1-1-1,1 0 1,-1 1 0,4 0-75,0 0 59,0 0 0,0-1 0,1-1 0,-1 1 0,1-1 0,-1 0 0,1-1 0,0 0 0,0 0 0,-1-1 0,9 0-59,19-2 190,-1-1 1,1-2-1,0-2-190,66-8 34,-96 15-484,22 0-3271,-11 8-1612,-8 8-1463</inkml:trace>
  <inkml:trace contextRef="#ctx0" brushRef="#br0" timeOffset="6413.43">108 2836 3521,'-45'-23'7238,"7"9"-4512,35 13-2620,-18-5 5247,21 6-5250,0 0-1,0 0 0,0 0 1,0 0-1,0 0 0,0 0 1,0 0-1,0 0 0,0 0 1,1 0-1,-1 0 0,0 0 1,0 0-1,0 0 0,0 0 1,0 1-1,0-1 0,0 0 1,0 0-1,0 0 0,0 0 0,0 0 1,0 0-1,0 0 0,0 0 1,0 0-1,0 0 0,0 0 1,0 1-1,0-1 0,0 0 1,0 0-1,0 0 0,0 0 1,0 0-1,0 0 0,0 0 1,0 0-1,0 0 0,0 0 1,0 1-1,0-1 0,0 0 0,0 0 1,0 0-1,0 0 0,0 0 1,0 0-1,0 0 0,0 0 1,0 0-1,0 0 0,0 0 1,0 0-1,-1 0 0,1 0-102,15 9 3617,4-1-4602,7 0 1398,1-2 0,-1-1 0,1-1 0,20 0-413,-29 1 460,-17-3-8183,-3-2 1927</inkml:trace>
  <inkml:trace contextRef="#ctx0" brushRef="#br0" timeOffset="8985.44">1242 2466 7962,'17'1'3819,"-33"-11"-243,-45-9 1035,43 18-4032,0 1 0,-1 1-1,1 1 1,0 1 0,0 0 0,0 1-1,-2 2-578,-32 10 1869,-35 17-1869,78-30 126,-2 1 19,0 1 0,0 0 0,0 1 0,1 0 0,-8 6-145,16-11 7,0 0 0,1 0 0,0 1 0,-1-1 0,1 1 0,0-1 1,-1 1-1,1-1 0,0 1 0,0 0 0,0-1 0,0 1 1,1 0-1,-1 0 0,0 0 0,1-1 0,-1 1 0,1 0 1,0 0-1,0 0 0,0 0 0,-1 0 0,2 0 0,-1 0 1,0 0-1,0 0 0,1 0 0,-1 0 0,1 0 0,-1-1 1,1 1-1,0 0 0,0 0 0,0-1 0,0 1 0,1 1-7,0-1 3,-1 0 0,1 0-1,0 1 1,0-2-1,0 1 1,1 0 0,-1 0-1,0-1 1,1 1-1,-1-1 1,1 0-1,-1 1 1,1-1 0,0-1-1,0 1 1,-1 0-1,1-1 1,0 1-1,0-1 1,0 0 0,-1 0-1,1 0 1,0 0-1,0 0 1,0-1 0,0 1-1,-1-1 1,1 0-1,0 0 1,-1 0-1,1 0 1,0-1-3,13-4 35,0-2 0,0 0 0,-1-2 0,11-7-35,-18 12 20,32-27 72,-38 31-78,-1-1 1,1 1-1,-1 0 0,0-1 1,0 1-1,0-1 0,1 1 1,-1-1-1,-1 1 0,1-1 0,0 0 1,0 1-1,-1-1 0,1 0 1,-1 0-1,1 0 0,-1 0 1,0 1-1,1-1 0,-1 0 0,0 0 1,0 0-1,-1 0 0,1 0 1,-1-1-15,1 3 10,0 1 1,0-1 0,0 0-1,0 0 1,0 0 0,0 0-1,0 1 1,0-1 0,0 0 0,0 0-1,0 0 1,0 1 0,-1-1-1,1 0 1,0 0 0,0 0 0,0 0-1,0 0 1,0 0 0,-1 1-1,1-1 1,0 0 0,0 0-1,0 0 1,0 0 0,-1 0 0,1 0-1,0 0 1,0 0 0,0 0-1,-1 0 1,1 0 0,0 0-1,0 0 1,0 0 0,-1 0 0,1 0-1,0 0 1,0 0 0,0 0-1,-1 0 1,1 0 0,0 0-1,0 0 1,0 0 0,0 0 0,-1-1-1,1 1 1,0 0 0,0 0-1,0 0 1,0 0 0,0 0-1,-1-1 1,1 1 0,0 0 0,0 0-1,0 0 1,0 0-11,-3 18 61,3-7-49,0 1 0,1-1 0,0 1 0,1-1 0,0 1 0,1-1 0,0 0 0,1 0 0,0 0 0,1-1 0,3 6-12,-5-10 36,1 0 1,0 0-1,0 0 0,0-1 1,0 0-1,1 0 1,0 0-1,0 0 0,0-1 1,1 0-1,0 0 1,-1 0-1,1-1 0,1 0 1,-1 0-1,0 0 1,1-1-1,-1 0 0,1 0 1,3 0-37,24 1-4222,-3-1 464</inkml:trace>
  <inkml:trace contextRef="#ctx0" brushRef="#br0" timeOffset="10024.03">1491 2483 9954,'-44'20'11597,"43"-19"-11457,1 1 0,-1-1-1,1 0 1,0 1 0,0-1-1,0 0 1,0 1 0,0-1-1,0 0 1,0 1 0,0-1-1,1 0 1,-1 1 0,0-1-1,1 0 1,-1 0 0,1 1-1,0-1 1,-1 0 0,1 1-140,20 29 703,-9-11-271,13 59 470,-23-70-792,-2-11-13,1-1 0,-1 0 0,1 0 0,-1 0 0,1 0 0,0 1 0,0-1 0,0 0-1,1 1 1,-1-1 0,1 1 0,-1 0 0,3-3-97,5-11 127,0-1-87,1 1-1,1 0 0,1 0 1,0 1-1,1 1 0,1-1-39,-10 11 5,0 1-1,0-1 1,0 1 0,1 0-1,0 0 1,-1 1-1,1 0 1,0-1-1,0 1 1,0 1 0,0-1-1,2 1-4,-4 0-2,0 1 1,1 0-1,-1 0 0,0 0 0,1 1 1,-1-1-1,0 1 0,1 0 0,-1 0 1,0 0-1,0 0 0,0 0 1,0 1-1,0 0 0,0-1 0,0 1 1,0 0-1,0 0 0,-1 1 0,3 1 2,-2 2 8,1-1 0,-1 1 0,0 0 0,-1 1-1,1-1 1,-1 0 0,0 1 0,-1-1 0,0 1-1,0 0 1,0-1 0,-1 1 0,0 0 0,0-1-1,-1 3-7,1-7 13,1-4 0,-1 1 1,1-1-1,0 0 1,0 1-1,0-1 1,0 0 0,0 1-1,0-1 1,0 1-1,0-1 1,1 1-1,-1 0 1,0-1-1,1 1 1,1-1-14,9-10 17,-6 6-14,10-10 12,-1 0 0,-1-1 0,0-1-1,5-10-14,-19 27 2,0 1 0,0-1-1,0 0 1,0 1 0,1-1-1,-1 1 1,0-1-1,0 1 1,1-1 0,-1 0-1,0 1 1,1-1-1,-1 1 1,1-1 0,-1 1-1,1 0 1,-1-1 0,1 1-1,-1-1 1,1 1-1,-1 0 1,1-1 0,-1 1-1,1 0 1,-1 0-1,1-1 1,0 1 0,-1 0-1,1 0 1,-1 0 0,1 0-1,0 0 1,-1 0-1,1 0 1,0 0 0,-1 0-1,1 0 1,-1 0-1,1 0 1,0 1 0,-1-1-1,1 0 1,-1 0-2,19 27 170,-4-3-80,-8-15-55,1 0 0,0 0 0,0-1-1,1 0 1,0 0 0,1-1 0,-1-1 0,1 1 0,1-2 0,-1 1 0,4 0-35,30 15 90,-31-15-62,1 0 0,-1 0 0,1-1 1,10 2-29,-18-6 11,0 0 0,0 0 1,-1-1-1,1 0 1,0 0-1,0 0 1,-1-1-1,1 0 0,0 0 1,-1-1-1,1 1 1,-1-1-1,1 0 1,1-1-12,11-7 27,1 0 0,-1 0-1,-1-2 1,0 0 0,-1-1 0,0-1 0,-1 0 0,-1-2 0,0 1 0,3-6-27,-17 20 2,1 0 0,0 0 0,0 1 0,0-1 0,-1 0 0,1-1-1,0 1 1,-1 0 0,1 0 0,-1 0 0,1 0 0,-1 0 0,0-1 0,0 1 0,1 0 0,-1 0-1,0-1 1,0 1 0,0 0 0,0 0 0,0 0 0,0-1 0,-1 1 0,1 0 0,0 0 0,-1-1 0,1 1-1,-1 0 1,1 0 0,-1 0 0,1 0 0,-1 0 0,0 0 0,0 0 0,1 0 0,-1 0 0,0 0 0,0 0-1,0 1 1,0-1 0,0 0 0,0 0 0,0 1 0,-1-1-2,-1 0 2,0 0 1,-1 0-1,1 0 0,0 0 0,0 1 1,-1-1-1,1 1 0,0 0 0,0 0 1,-1 0-1,1 0 0,0 1 0,-1 0 1,1-1-1,0 1 0,-2 1-2,0 0-4,-1 1 0,1-1-1,0 1 1,1 0 0,-1 0 0,0 1-1,1-1 1,0 1 0,0 0 0,0 0-1,0 1 1,1-1 0,-1 1 0,1 0-1,0 0 1,1 0 0,-1 0 0,1 0-1,0 1 5,1-2-2,0 1 0,0 0 0,0-1-1,1 1 1,0-1 0,0 1-1,0 0 1,0-1 0,1 1 0,-1-1-1,1 1 1,1-1 0,-1 1-1,1-1 1,-1 0 0,1 0-1,0 1 1,1-1 0,-1 0 0,1-1-1,0 1 1,-1 0 0,5 2 2,-2 0 1,1-1 1,1 0-1,-1 0 1,1-1 0,-1 1-1,1-2 1,1 1-1,-1-1 1,0 0-1,1 0 1,-1-1 0,1 0-1,0 0 1,0-1-1,0 0 1,0 0-1,0-1 1,0 0-1,0-1 1,0 1 0,2-2-2,-2 0-1254,0 1 1,0-2 0,-1 1 0,1-1 0,-1 0-1,1-1 1,-1 1 0,4-4 1253,22-18-7252</inkml:trace>
  <inkml:trace contextRef="#ctx0" brushRef="#br0" timeOffset="10402.76">2503 2256 10442,'-88'-23'4209,"3"-1"216,-11 9-2713,15 13-783,6 12-257,29 7 304,22 6-5401,29-3 2209</inkml:trace>
  <inkml:trace contextRef="#ctx0" brushRef="#br0" timeOffset="10741.5">2694 1913 10442,'-2'-4'862,"-16"-20"5568,11 26-3444,3 18-749,6 38-395,1 0 0,4 0 0,6 21-1842,6 55 974,-14-78-723,-2-13-141,2 0 1,2-1 0,3 6-111,-8-38 66,1 1 0,1-1 0,0 0 0,0 0 1,0 0-1,2-1 0,-1 0 0,1 0 1,0 0-1,1-1 0,0 0 0,0 0 0,1 0 1,7 4-67,-12-9-613,1-1 0,0 0 0,0 0 0,0 0 0,0 0 0,1-1 1,-1 1-1,0-1 0,1 0 0,-1-1 0,1 1 613,20 0-4989</inkml:trace>
  <inkml:trace contextRef="#ctx0" brushRef="#br0" timeOffset="10742.5">3064 2472 11178,'-6'7'4233,"1"-9"584,0 6-3072,4-4-209,0 0-672,-1 2-96,1 4-384,2 11-71,2-2-161,3 1-32,26 38-32,-13-42 296,-1-2-88,3-7-48,-2-10 1048,5-3-6577,-4-14 2200</inkml:trace>
  <inkml:trace contextRef="#ctx0" brushRef="#br0" timeOffset="11096.39">3189 2245 8482,'-29'-21'3697,"-2"4"7,11 4-2143,13 11-865,7 9-184,13 3 24,8 6-4233,5 0 1785</inkml:trace>
  <inkml:trace contextRef="#ctx0" brushRef="#br0" timeOffset="11427.71">3493 2455 9586,'-24'22'5646,"-21"20"659,5 3-3400,36-38-2730,0-1 0,0 0 0,0 1 0,0 0 0,1 0 0,1 0 0,-1 0 0,1 1 0,0-1 0,0 1 0,1-1 0,0 1 0,1 0 0,0 4-175,0-11 32,0 1-1,0-1 0,0 0 0,0 1 1,0-1-1,1 0 0,-1 1 0,0-1 0,1 0 1,-1 0-1,1 0 0,0 1 0,-1-1 0,1 0 1,0 0-1,0 0 0,-1 0 0,1 0 1,0 0-1,0 0 0,0 0 0,0-1 0,0 1 1,1 0-1,-1 0-31,2 0 39,0 0-1,0-1 1,0 1-1,0 0 1,0-1 0,0 0-1,0 1 1,0-1 0,0 0-1,0-1 1,1 1-39,12-3 85,0-1 1,0 0-1,-1-1 1,4-2-86,-12 4 42,25-9 69,0-1 0,7-5-111,-30 13 24,-1 0 1,0 0 0,0 0 0,0-1 0,-1 0-1,1 0 1,-2-1 0,1 0 0,-1-1 0,3-3-25,-7 9 10,-1 0 0,0 0 1,0 0-1,0 1 1,-1-1-1,1 0 1,0 0-1,-1 0 1,1 0-1,-1 0 1,0 0-1,1-1 1,-1 1-1,0 0 1,0 0-1,0 0 0,-1 0 1,1 0-1,-1 0 1,1 0-1,-1 0 1,0-1-11,-1-1 13,0 1 1,0 0-1,0 0 1,0 0-1,-1 0 1,0 0-1,1 0 1,-1 1-1,0-1 0,0 1 1,0 0-1,-1 0-13,-7-5 18,0 2 0,-1-1-1,0 1 1,0 1-1,0 0 1,0 1-1,-2 0-17,3 0 29,0 1 0,-1 0 0,0 0 0,1 1 0,-1 1 0,0 0 0,1 1 0,-1 0 0,0 1 0,1 0 0,-4 2-29,14-4-3,0 0 1,1 0-1,-1 0 1,1 0-1,-1 1 0,0-1 1,1 0-1,-1 1 1,1-1-1,-1 0 0,1 1 1,-1-1-1,1 1 1,-1-1-1,1 1 0,0-1 1,-1 1-1,1-1 1,0 1-1,-1-1 0,1 1 1,0-1-1,0 1 1,-1-1-1,1 1 0,0 0 1,0-1-1,0 1 1,0-1-1,0 1 0,0 0 1,0-1-1,0 1 3,12 9-4699,9-3 575</inkml:trace>
  <inkml:trace contextRef="#ctx0" brushRef="#br0" timeOffset="11775.01">3849 2422 10018,'10'5'11693,"0"7"-8232,2 18-3164,-6-12 69,3 5-202,-1 1 1,-1 1-1,-2-1 1,0 1 0,-1 0-1,-2 0 1,0 0-1,-2 10-164,-6-126 2150,5 69-1925,1 1 1,1-1-1,2-17-225,-2 32 23,0 0 1,0 0-1,1 0 1,0 1-1,0-1 0,1 0 1,0 1-1,0 0 1,0-1-1,1 1 0,0 0 1,0 1-1,3-4-23,-3 7-131,0 0 0,1 0 1,-1 1-1,0-1 0,1 1 0,0 0 0,-1 0 0,1 0 1,0 1-1,-1 0 0,1 0 0,0 0 0,-1 0 0,1 1 1,0 0-1,2 1 131,6-1-2747,18 5-1489</inkml:trace>
  <inkml:trace contextRef="#ctx0" brushRef="#br0" timeOffset="12199.34">4223 2483 7930,'46'50'3459,"-44"-48"-3017,-1-1 0,1 0-1,-1 0 1,1 0 0,0 0-1,-1 0 1,1 0 0,0 0 0,0-1-1,-1 1 1,1-1 0,0 1 0,0-1-1,0 0-441,33-4 2173,-29 2-1707,15-1 283,4-1-303,0-2 0,0 0 1,1-2-447,-21 7 89,0-1-1,-1 1 1,0-1 0,1 0 0,-1-1 0,0 1 0,0-1 0,0 0 0,0 0 0,-1 0-1,1 0 1,-1 0 0,1-1 0,-1 0 0,-1 1 0,1-1 0,0-1 0,1-2-89,-4 6 37,1 0 0,-1 0 0,0 1 0,1-1 0,-1 0 0,0 0 0,0 0 0,0 0 1,0 0-1,0 0 0,0 0 0,0 0 0,0 0 0,0 0 0,0 0 0,0 0 0,0 1 0,-1-1 0,1 0 1,0 0-1,-1 0 0,1 0 0,-1 0 0,1 1 0,-1-1 0,1 0 0,-1 0 0,1 1 0,-1-1 0,0 0-37,-1 0 50,0-1 0,-1 1-1,1 1 1,0-1-1,0 0 1,-1 0 0,1 1-1,-1-1 1,1 1-1,0 0 1,-1 0-1,0 0-49,-9 0 113,1 1 0,0 0 0,0 0 0,-10 4-113,11-2 48,0 0 0,1 1 0,-1 1 0,1-1 0,0 2 0,0-1 0,1 1 0,0 0 1,0 1-1,0 0 0,-4 5-48,10-10 13,0 0 1,0 1 0,0-1-1,0 1 1,0 0-1,1 0 1,-1-1 0,1 1-1,-1 0 1,1 0 0,0 0-1,1 1 1,-1-1-1,0 0 1,1 0 0,0 0-1,-1 0 1,1 1 0,1-1-1,-1 0 1,0 0-1,1 0 1,-1 1 0,1-1-1,0 0 1,0 0 0,1 0-1,-1 0 1,0 0 0,1-1-1,0 1 1,0 0-1,0-1 1,0 1 0,0-1-1,0 0 1,0 1 0,1-1-1,0 0-13,9 9 57,1-1 0,0 0-1,1 0 1,0-2 0,0 0 0,1 0-1,0-1 1,14 4-57,-21-9 17,1 1 1,-1-1-1,1-1 0,-1 0 1,1 0-1,0-1 0,-1 1 0,1-2 1,0 0-1,-1 0 0,1 0 1,-1-1-1,1 0 0,-1-1 1,0 0-1,0 0 0,0 0 1,0-2-18,-5 3 7,-1 1 1,0-1-1,0-1 1,0 1-1,-1 0 1,1 0 0,-1-1-1,1 1 1,-1-1-1,0 1 1,1-1-1,-1 0 1,-1 1-1,1-1 1,0 0 0,-1 0-1,1 1 1,-1-1-1,0 0 1,0 0-1,0 0 1,0 0-1,0 1 1,-1-4-8,-2-14 104,-1 0 0,0 1 0,-3-7-104,2 6 164,3 15-78,1 0-1,0 0 1,0 0-1,1 0 0,0 0 1,-1 0-1,1 0 1,1 0-1,-1 0 1,1 1-1,0-1 1,0 0-1,1 0 1,-1 0-1,1 1 1,2-5-86,-2 6 21,1-1 1,0 1 0,-1 0 0,2 0 0,-1 0-1,0 1 1,0-1 0,1 1 0,0 0-1,-1 0 1,1 0 0,0 0 0,0 0 0,0 1-1,0 0 1,0 0 0,0 0 0,0 0-1,1 1 1,0-1-22,62 1 439,-51 1-2138,0-1-1,0-1 0,12-1 1700,15-9-3840</inkml:trace>
  <inkml:trace contextRef="#ctx0" brushRef="#br0" timeOffset="21901.85">12 4172 10250,'0'-10'3305,"3"-1"1136,-2-1-2841,3 1 217,-1 3-489,0 0-168,-2 3-632,19-11-240,47-14-192,-33 33 80,1-1 705,12 3 647,-3 5-6505,-11 6 3112</inkml:trace>
  <inkml:trace contextRef="#ctx0" brushRef="#br0" timeOffset="22363.26">1155 3830 9618,'-4'-5'925,"-1"-1"0,0 1 0,0 0 1,0 0-1,-1 0 0,0 1 0,0-1 0,0 2 0,-1-1 0,1 1 0,-4-2-925,1 2 501,0 0 0,1 1-1,-1 0 1,0 0-1,0 1 1,-1 0 0,1 1-1,-7 0-500,3 1 147,-1 0 0,1 2 0,0-1 0,-1 2-1,1 0 1,1 0 0,-1 1 0,1 1 0,0 0 0,0 1 0,0 0-1,-5 4-146,15-9 7,0-1 0,1 0 0,-1 0 0,0 1 0,0-1 0,1 1 0,-1 0 0,1 0 0,-1-1 0,1 1 0,0 0-1,-1 0 1,1 0 0,0 0 0,1 0 0,-1 1 0,0-1 0,0 0 0,1 0 0,0 0 0,-1 1 0,1-1 0,0 0-1,0 1 1,0-1 0,0 1-7,1-1 0,0 0-1,0 1 1,1-1-1,-1 0 1,1 0-1,-1 0 1,1 0-1,0 0 0,-1 0 1,1 0-1,0-1 1,0 1-1,1 0 1,-1-1-1,0 0 1,0 1-1,1-1 1,-1 0-1,0 0 1,1-1-1,-1 1 1,3 0-1,92 18 16,-64-13-7,0 0 1,-1 2-1,12 5-8,-37-10 2,1 0 0,-1 0 0,1 0 0,-1 1 0,0 0 0,0 1 0,-1 0-1,0 0 1,1 0 0,-2 1 0,1-1 0,-1 2 0,1-1 0,-2 0 0,4 6-2,-7-10 3,0 0 1,1 1 0,-1-1 0,-1 0 0,1 1 0,0-1 0,0 0 0,-1 1 0,0-1 0,1 1 0,-1-1 0,0 1 0,0-1 0,0 1 0,0-1 0,-1 1 0,1-1 0,-1 0 0,0 1 0,1-1 0,-1 1 0,0-1-4,-1 2 8,-1-1 1,1 0-1,-1 1 1,0-1-1,1 0 0,-1 0 1,0-1-1,-1 1 1,1 0-1,-1-1 1,1 0-1,-3 1-8,-4 2 71,-1 0 1,1-1 0,-1 0-1,0-1 1,0 0-1,0-1 1,-1 0-1,1-1 1,-1 0-72,51-13-5445,-8 9 872</inkml:trace>
  <inkml:trace contextRef="#ctx0" brushRef="#br0" timeOffset="22743.45">1461 4078 5297,'35'-18'5741,"-2"-2"-1,6-6-5740,64-50 5638,-78 57-4706,-24 19-873,0-1 1,0 1 0,1-1-1,-1 1 1,0-1-1,0 0 1,0 0 0,-1 1-1,1-1 1,0 0 0,0 0-1,0 0 1,-1 0-1,1 0 1,0 0 0,-1 0-1,1 0 1,-1 0 0,1 0-1,-1 0 1,1-1 0,-1 1-1,0 0 1,0 0-1,0 0 1,0 0 0,1-1-1,-1 1 1,-1 0 0,1-1-60,-1 1 69,0 0 1,-1-1 0,1 1-1,0 0 1,-1 0 0,0 0-1,1 0 1,-1 0 0,1 0 0,-1 0-1,0 1 1,0-1 0,1 1-1,-1-1 1,0 1 0,0 0-1,0-1-69,-13-1 272,0 0-1,-1 1 0,1 1 0,-6 1-271,3 1 170,0 1 0,1 0 0,-1 1 1,1 1-1,-2 2-170,13-6 37,0 2 1,1-1-1,-1 1 0,0 0 1,1 0-1,0 0 1,0 1-1,0 0 1,0 0-1,0 0 0,1 0 1,0 1-1,0 0 1,0 0-1,0 0 1,1 1-38,1-4 11,1 1 1,0 0-1,0 1 1,0-1 0,1 0-1,-1 0 1,1 0 0,0 0-1,0 1 1,0-1 0,0 0-1,0 0 1,1 0-1,-1 0 1,1 1 0,0-1-1,0 0 1,0 0 0,0 0-1,1 0 1,-1-1 0,1 1-1,0 0 1,0-1 0,0 1-1,0-1 1,0 1-1,0-1 1,1 0 0,-1 0-12,5 4 21,-1-1 1,1 0 0,0-1-1,1 1 1,-1-1-1,1-1 1,0 0 0,0 0-1,0 0 1,4 0-22,10 2 115,1-2 1,-1 0 0,0-1-1,1-1 1,-1-2-1,1 0 1,-1-1-1,1-1 1,-1-2-1,0 0 1,18-7-116,-24 0-649,-13 0-3665,-11-4 430</inkml:trace>
  <inkml:trace contextRef="#ctx0" brushRef="#br0" timeOffset="23106.4">1510 3519 8202,'-29'-27'3080,"-2"0"473,4-1-2233,9 9-63,2 4-449,5 6-448,4 8-184,5 6-24,5 5 1048,6 10-4969,10 7 2169</inkml:trace>
  <inkml:trace contextRef="#ctx0" brushRef="#br0" timeOffset="23585.83">1922 3272 4577,'1'-2'537,"1"-1"0,-1 1 0,1 0 0,0 0 0,0 0 0,0 0 0,0 0 0,0 0 0,0 1-1,1-1 1,-1 1 0,0-1 0,1 1 0,-1 0 0,1 0 0,0 0 0,-1 0 0,1 0 0,2 1-537,-4 0 213,1 0 0,0 1-1,0 0 1,-1-1 0,1 1 0,-1 0 0,1 0-1,-1 0 1,1 0 0,-1 0 0,0 0-1,1 1 1,-1-1 0,0 0 0,0 1 0,0-1-1,0 0 1,0 1 0,0 0 0,0-1-1,-1 1 1,1-1 0,0 1 0,-1 0 0,1 0-1,-1-1 1,0 1 0,0 0 0,0 0-1,0-1 1,0 2-213,4 33 1269,-2 0 0,-1 0-1,-2 0 1,-2 0 0,-2 7-1269,-2 42 947,5-54-706,-2 20 122,3 1 0,3 12-363,-2-50 37,2 0 1,0 0-1,0-1 0,1 1 1,1-1-1,0 0 0,1 0 1,1-1-1,0 1 0,7 10-37,-9-17 19,1-1-1,0 1 0,0-1 0,0 0 0,1 0 0,0 0 0,0-1 1,0 0-1,1 0 0,-1 0 0,1-1 0,0 0 0,0-1 1,0 1-1,0-1 0,0 0 0,1-1 0,-1 0 0,0 0 0,1-1 1,-1 0-1,1 0 0,-1-1 0,0 1 0,1-2 0,-1 1 1,1-1-20,12-3 38,-1-1 0,0 0 0,0-1 0,0-2 0,-1 1 0,-1-2 0,1-1 0,-2 0 0,9-7-37,-24 17 3,1 0-1,0-1 1,0 1-1,-1-1 0,1 1 1,0-1-1,-1 0 1,0 1-1,1-1 0,-1 0 1,0 0-1,0 0 1,0 0-1,0 0 1,0 0-1,-1-1 0,1 1 1,-1 0-1,1-1-2,-1 2 3,0-1 1,-1 1-1,1-1 0,0 1 1,-1 0-1,1-1 0,-1 1 1,0 0-1,1-1 0,-1 1 0,0 0 1,0 0-1,0-1 0,0 1 1,0 0-1,0 0 0,0 0 0,0 0 1,0 1-1,0-1 0,-1 0 1,1 0-4,-4-2 7,0 1 0,-1 0 1,1-1-1,-1 2 1,0-1-1,1 1 0,-1 0 1,0 0-1,0 0 1,0 1-1,0 0 1,0 0-1,-3 1-7,5-1-4,-1 1 0,1 0 1,0 0-1,0 0 0,0 1 0,0-1 0,0 1 1,0 0-1,0 0 0,0 0 0,1 1 1,-1-1-1,1 1 0,-1 0 0,1 0 0,0 0 1,0 1-1,1-1 0,-1 1 0,1-1 1,-1 1-1,1 0 0,0 2 4,1-3-3,0 0 0,1 0 0,-1 0 0,1 0 0,0 1 1,0-1-1,0 0 0,1 0 0,-1 0 0,1 0 0,-1 1 0,1-1 0,0 0 0,0 0 0,1 0 0,-1-1 1,1 1-1,-1 0 0,1 0 0,0-1 0,0 1 0,0-1 0,0 0 0,0 1 0,1-1 0,-1 0 0,1 0 1,-1 0-1,1-1 0,0 1 0,0-1 0,2 1 3,18 10 9,1-2 0,0-1 0,1 0 1,0-2-1,0-1 0,8 0-9,71 20 861,-82-17-1304,6 10-4408,-27-18 4668,23 17-4275</inkml:trace>
  <inkml:trace contextRef="#ctx0" brushRef="#br0" timeOffset="24349.5">3031 3958 7426,'59'-65'3555,"-58"65"-3434,0-1 0,-1 0 0,1 1 0,-1-1 0,1 1 0,-1-1 0,1 0 0,-1 1 0,1-1 0,-1 0 0,0 1 0,1-1 0,-1 0 0,0 0 0,1 0 0,-1 1 0,0-1 0,0 0 0,0 0 0,0 0 0,0 1 0,0-1 0,0 0 0,0 0 0,0 0 0,0 1 0,-1-1 0,1 0 0,0 0 0,-1 1 0,1-1 0,0 0 0,-1 0 0,1 1 0,-1-1 0,1 0 0,-1 1 0,1-1 0,-1 1 0,1-1 0,-1 1 0,0-1 0,1 1 0,-1-1 0,0 1 0,1-1 0,-1 1 0,0 0 0,0 0 0,1-1 0,-1 1 0,0 0 0,0 0 0,0 0-121,-36-4 2996,19 5-2374,1 1 0,-1 1 0,1 0 0,0 1 0,0 1 0,1 1 0,-7 3-622,15-6 104,0 1 1,1-1-1,-1 1 1,1 1-1,0 0 1,0 0-1,0 0 1,1 1-1,-1 0 1,1 0-1,1 0 1,-1 1-1,1 0 1,0 0-1,-3 7-104,7-10 8,0-1 0,0 1 0,0-1 0,0 1-1,1 0 1,-1-1 0,1 1 0,0 0 0,0-1 0,0 1 0,1 0-1,-1 0 1,1-1 0,0 1 0,0-1 0,0 1 0,1-1-1,-1 1 1,1-1 0,0 0 0,0 0 0,0 1 0,0-1-1,0-1 1,1 1 0,-1 0 0,3 2-8,1-1 9,-1 1 0,1-1 0,-1 0 0,1 0 0,1-1 0,-1 0 0,0 0 1,1 0-1,-1-1 0,1 0 0,0 0 0,0 0 0,0-1 0,4 0-9,2 0-16,1-1 0,-1-1 1,0 0-1,0 0 0,0-1 0,0-1 0,-1 0 0,1-1 0,-1 0 1,0-1-1,0-1 0,0 0 0,0 0 0,-1-1 0,7-6 16,-9 5-451,0 0-1,-1 0 0,0-1 0,0 0 1,-1-1-1,0 1 0,-1-1 1,0-1-1,-1 1 0,0-1 1,2-5 451,3-15-2090,-1 0 1,-1-1-1,-2 0 0,1-18 2090,-3 1-1623,-2 0-1,-4-37 1624,-4 6 1449,-7-23-1449,-19-71 5732,29 158-4862,2 8-232,0 0 0,-1 1 0,0-1-1,0 0 1,-1 0 0,0 1 0,0 0 0,0-1-1,-3-2-637,8 55 2110,26 90-61,-6 1 1,-1 68-2050,12 74 409,-31-261-388,1-1 1,1 0 0,0 0 0,1 0-1,1 0 1,0-1 0,1 0-1,5 8-21,-7-17-594,-9-14-749,-10-18-3297,-6 1 672</inkml:trace>
  <inkml:trace contextRef="#ctx0" brushRef="#br0" timeOffset="24685.26">3231 3961 5145,'-66'-95'4145,"53"75"-248,7-1-368,6 8-985,7-4-287,3 4-777,10 2-288,3 2-576,12-2-160,6 5-256,16-3-56,0 3-64,11-1 9,-7 4 1007,1 3 312,-20 4-6561,-12-8 3313</inkml:trace>
  <inkml:trace contextRef="#ctx0" brushRef="#br0" timeOffset="25015.98">3683 3758 11795,'4'13'1214,"2"12"443,-6-25-1573,-1 0 0,1 0 0,0-1 0,0 1-1,0 0 1,0 0 0,0 0 0,-1 0 0,1 0-1,0 0 1,0 0 0,0 0 0,0 0 0,-1 0-1,1 0 1,0 0 0,0 0 0,0 0 0,0 1-1,0-1 1,-1 0 0,1 0 0,0 0 0,0 0-1,0 0 1,0 0 0,0 0 0,0 0 0,-1 0 0,1 1-1,0-1 1,0 0 0,0 0 0,0 0 0,0 0-1,0 0 1,0 0 0,0 1 0,0-1 0,0 0-1,0 0 1,0 0 0,-1 0 0,1 1 0,0-1-1,0 0 1,0 0 0,0 0 0,0 0 0,1 0-1,-1 1 1,0-1 0,0 0 0,0 0 0,0 0-1,0 0 1,0 1 0,0-1 0,0 0 0,0 0-1,0 0 1,0 0 0,0 0 0,0 0 0,1 1-84,-10-3 2748,9 14-1168,7 14-391,3-9-954,2 0-1,0 0 1,0-1 0,2-1-1,0 0 1,1-1 0,0-1 0,1 0-1,4 2-234,4-5-1201,-22-10 737,-1 0 0,1 0 0,-1 0 0,1 0 0,-1-1 0,1 1 0,-1-1 0,1 1 0,-1-1 0,1 1 0,-1-1 0,0 0 0,1 0 1,-1 0-1,0 0 0,0 0 0,1 0 464,14-15-6260</inkml:trace>
  <inkml:trace contextRef="#ctx0" brushRef="#br0" timeOffset="25016.98">3948 3616 4993,'-22'-12'5273,"-5"-15"-968,4 3-336,3 4-1945,5 6-871,5 0-537,11 15-424,3 9 248,15 4 704,3 4-5681,10 4 2593</inkml:trace>
  <inkml:trace contextRef="#ctx0" brushRef="#br0" timeOffset="25400.81">4253 3784 8250,'-1'2'517,"0"0"1,-1 0 0,1 0-1,0 0 1,-1-1-1,0 1 1,1 0-1,-1-1 1,0 1 0,0-1-1,0 1 1,0-1-518,-21-4 4318,21 2-4130,0 1 53,0-1 1,0 1-1,0 0 1,-1 0-1,1 0 1,0 1-1,0-1 1,0 0-1,0 1 1,0 0-1,0-1 1,0 1 0,0 0-1,0 0 1,0 0-1,0 0-241,-37 23 2094,20-11-1209,12-9-607,-13 7 340,1 1 0,0 1 0,-6 7-618,21-17 52,1-1-1,0 1 1,0 0-1,0 0 1,0 1-1,0-1 1,0 0-1,1 1 1,0 0-1,0 0 1,0-1 0,0 1-1,0 1 1,1-1-1,0 0 1,0 0-1,0 0 1,0 1-1,1-1 1,-1 4-52,1-6 8,0 0 1,1 0-1,-1-1 0,1 1 1,-1 0-1,1-1 0,-1 1 1,1 0-1,0-1 1,0 1-1,0-1 0,0 1 1,0-1-1,0 0 0,0 1 1,0-1-1,0 0 0,1 0 1,-1 0-1,1 0 0,-1 0 1,1 0-1,-1 0 1,1 0-9,2 0 14,0 0 0,0 0 0,0 0 0,0 0 0,0-1 0,0 1 0,0-1 0,0 0 0,0-1 0,3 1-14,8-3 43,0 0 0,-1-1 0,1 0 0,-1-1 0,6-4-43,-14 7 23,0-1 1,0 0-1,0-1 0,0 1 0,-1-1 1,1 0-1,-1-1 0,0 1 1,4-6-24,-8 8 9,1 1 0,-1-1 0,0 0 1,0 0-1,0 0 0,0 0 1,-1-1-1,1 1 0,-1 0 0,1 0 1,-1 0-1,0 0 0,1-1 1,-1 1-1,0 0 0,-1 0 0,1 0 1,0-1-1,-1 1 0,1 0 1,-1 0-1,0 0 0,1 0 0,-1 0 1,0 0-1,0 0 0,0 0 1,-1 0-1,1 0 0,0 0 0,-1 1 1,-1-2-10,-2-3 16,0 1 0,-1 0 0,0 0 0,0 0 0,0 1 0,-4-3-16,7 5 10,1 1-1,-1-1 0,0 1 0,0 0 0,1 0 0,-1 0 0,0 0 0,0 0 0,0 0 0,0 1 0,0-1 0,0 1 0,0 0 1,0 0-1,0 0 0,0 1 0,0-1 0,-1 1-9,3-1 1,1 0 0,0 0 1,-1 0-1,1 1 0,-1-1 0,1 0 1,-1 0-1,1 1 0,0-1 1,-1 0-1,1 1 0,-1-1 0,1 0 1,0 1-1,0-1 0,-1 1 1,1-1-1,0 0 0,-1 1 0,1-1 1,0 1-1,0-1 0,0 1 1,0-1-1,0 1 0,-1-1 0,1 1 1,0-1-1,0 1 0,0-1 0,0 1 1,0-1-1,1 1 0,-1-1 1,0 1-1,0-1 0,0 1 0,0-1 1,0 1-1,1-1 0,-1 0 1,0 1-1,0-1 0,1 1 0,-1-1 1,0 0-1,1 1 0,-1-1 1,0 1-1,1-1 0,-1 0 0,1 0 1,-1 1-2,22 17-3529,3-7-2196,4-6-686</inkml:trace>
  <inkml:trace contextRef="#ctx0" brushRef="#br0" timeOffset="25776.61">4274 3860 5489,'76'-9'2657,"-34"5"1466,-39 4-3625,-1 0-1,1 0 0,-1 0 1,1 0-1,-1 1 0,1-1 1,-1 1-1,0 0 0,1-1 1,-1 1-1,0 0 0,1 0 1,-1 1-1,0-1 0,0 0 0,2 2-497,-1 0 405,0 0-1,0 0 0,0 0 0,-1 1 0,1-1 0,-1 1 0,0 0 1,0-1-1,1 5-404,0-1 304,0 0 0,-1 0 0,0 1 1,-1-1-1,0 1 0,0-1 0,-1 1 0,1-1 0,-2 1 1,1-1-1,-2 6-304,-1 2 485,3-20 428,11-23-252,-3 17-621,0 1 1,1 0 0,0 0-1,1 1 1,4-3-41,28-26 152,-39 35-123,1 0 1,-1 0 0,1 0 0,-1 0 0,1 0 0,0 1-1,0-1 1,0 1 0,1 0 0,-1 0 0,0 1 0,1-1-1,1 1-29,-4 1 8,0 0 0,0 0 0,0 1 0,0-1 0,0 1 0,0-1 0,0 1 0,0-1-1,0 1 1,0 0 0,-1 0 0,1 0 0,0 0 0,-1 1 0,1-1 0,-1 0 0,1 1-1,-1-1 1,1 1 0,-1-1 0,0 1 0,0 0 0,0-1 0,0 1 0,0 0 0,0 0-1,0 0 1,-1 0 0,1 0 0,-1 0 0,1 0 0,-1 0-8,6 17 59,-2 1-1,0-1 1,1 15-59,6 32 517,-11-65-763,0 0 0,0 0 0,1 0 0,-1 1 0,1-1 0,-1 0 0,0 0 0,1 0 0,0 0 0,-1-1 0,1 1 0,0 0 0,-1 0 0,1 0-1,0 0 1,0-1 0,0 1 0,-1 0 0,1-1 0,0 1 0,0-1 0,1 1 246,14 3-4564</inkml:trace>
  <inkml:trace contextRef="#ctx0" brushRef="#br0" timeOffset="26240.2">4840 3976 7586,'17'-25'1419,"3"-4"342,-8 0 2748,-6 23 1955,1 11-3655,9 23-2539,-6-9 431,20 28-325,-28-45-334,-1 1-1,0-1 1,0 1 0,0-1 0,0 1 0,0 0-1,-1-1 1,1 1 0,-1 0 0,0 0 0,1-1-1,-2 1 1,1 0 0,0 0 0,0 1-42,0 17 401,2-28-248,1 1 1,0 0-1,0 0 1,0 0-1,1 0 0,0 0 1,0 0-1,3-1-153,-6 5 3,15-17 35,1 1 0,1 0 0,6-3-38,-20 17 18,0 1 0,0-1 0,1 1 0,-1 0 0,1 0 0,0 0 0,0 0 0,0 1 1,1 0-1,-1 0 0,0 1 0,1-1 0,-1 1 0,1 0 0,-1 1 0,1-1 0,0 1 0,-1 0 0,3 1-18,-5 0 3,0 0 0,0 1-1,-1 0 1,1-1 0,0 1 0,-1 0-1,1 0 1,-1 1 0,0-1 0,0 0 0,0 1-1,0-1 1,0 1 0,0 0 0,-1-1-1,1 1 1,-1 0 0,0 0 0,0 0-1,0 0 1,0 0 0,-1 0 0,1 2-3,3 12 42,-2 1 1,0 0-1,0 10-42,-2-25 15,1 16-529,6 45 1660,-6-60-1843,0 0 1,0 0-1,1-1 0,0 1 1,-1 0-1,1-1 1,1 0-1,-1 1 0,2 0 697,4 7-4814</inkml:trace>
  <inkml:trace contextRef="#ctx0" brushRef="#br0" timeOffset="26897.5">5501 4067 4761,'-6'-6'1992,"-14"-13"1076,14 12 765,7 3 3890,24 1-7441,-1-2 0,-1-1 0,1-1 0,-1-1 1,0-1-1,-1-1 0,0-1 0,0-1 0,-2-1 0,9-6-281,-27 18 48,0 0 0,-1 0 0,1 0 0,-1 0 0,1 0 0,-1-1 0,1 1 0,-1 0 0,0-1 0,1 1 0,-1-1 0,0 1 0,0-1 0,0 0 0,0 0 0,-1 1 0,1-1 0,0 0 0,-1 0 0,1 0 0,-1 0-49,0 1 36,-1 0 1,1-1 0,-1 1-1,0 0 1,1 0 0,-1-1-1,0 1 1,0 0 0,0 0-1,0 0 1,0 0 0,0 0-1,0 0 1,0 0 0,0 0-1,-1 1 1,1-1 0,0 0-1,0 1 1,-1-1 0,1 1-1,0-1 1,-1 1 0,1 0-1,-1-1 1,1 1 0,0 0-1,-1 0 1,0 0-37,-12-2 119,0 1 1,0 0-1,0 1 0,0 1 1,0 0-1,-7 1-119,14-1 43,1 0 0,0 0 0,0 1-1,0 0 1,0 0 0,0 0 0,0 1 0,1 0 0,-1 0 0,1 0-1,0 1 1,-1-1 0,2 1 0,-1 0 0,-2 3-43,6-5 9,0 0-1,0-1 1,0 1 0,0 0 0,1 0-1,-1 0 1,0 0 0,1 0 0,0 0 0,-1 0-1,1 0 1,0 0 0,0 0 0,0 0-1,0 0 1,1 0 0,-1 0 0,0 0-1,1 0 1,-1 0 0,1 0 0,0 0-1,0 0 1,0-1 0,0 1 0,0 0-1,0 0 1,0-1 0,0 1 0,1-1-1,-1 1 1,1-1 0,-1 0 0,1 1-1,0-1 1,-1 0 0,2 1-9,6 4 22,0 0 1,0 0-1,0-1 1,0 0-1,1-1 1,7 3-23,22 4 61,1-2 1,12 0-62,-19-3 31,-1 0 0,-1 2 0,31 12-31,-30 1 40,-22-16 176,-17-26-64,-4-5-84,6 14 5,0 0-1,0 0 0,1-1 1,1 0-1,0 0 0,1 0 1,0-9-73,2 18 40,0 0 0,0 1 0,1-1 0,-1 0 0,1 1 0,0-1 0,0 0 0,0 1 0,1-1 0,0 1 0,-1-1 0,1 1 0,0 0 0,0 0 0,1 0 0,-1 0 0,1 0 0,-1 1 0,1-1 0,0 1 0,0-1 0,0 1 0,0 0 0,1 0 0,-1 1 1,0-1-1,1 1 0,-1-1 0,1 1 0,0 0 0,-1 0 0,1 1 0,1-1-40,13-2 81,0 0 1,1 2 0,-1 0-1,0 1 1,0 1 0,5 1-82,12 4 461,2 1-1305,-11-8-3724,1-6 245</inkml:trace>
  <inkml:trace contextRef="#ctx0" brushRef="#br0" timeOffset="14157.69">7112 2374 12203,'-7'-30'3416,"3"2"905,8 1-3641,19 8-71,11 12-377,13 9 1448,1 2 552,12 7-6544,-4 3 4015</inkml:trace>
  <inkml:trace contextRef="#ctx0" brushRef="#br0" timeOffset="15739.44">9584 2634 5785,'1'-3'184,"0"-3"385,0-1-1,0 1 1,0 0-1,0 0 1,-1 0-1,0 0 1,0-1-1,-1-2-568,0 6 364,0 1 0,0-1 0,-1 1 0,1-1 0,-1 1-1,1-1 1,-1 1 0,0 0 0,1 0 0,-1 0 0,0 0 0,-1 0 0,1 0-1,0 1 1,0-1 0,-1 1 0,1-1 0,-1 1 0,0 0 0,1 0 0,-1 0-364,-5-2 309,0 1 0,0 0 1,0 0-1,-1 0 0,1 1 1,0 1-1,-1-1 0,1 1 1,-1 1-1,1 0 0,0 0 1,-1 0-1,1 1 0,0 0 1,0 1-1,0 0 1,1 0-1,-1 1 0,1 0 1,-1 0-1,1 0 0,0 1 1,1 0-1,-1 1-309,1-1 37,0 0-1,0 1 1,0-1 0,1 1-1,-1 1 1,1-1-1,1 1 1,0-1 0,-1 1-1,2 1 1,-1-1 0,1 0-1,1 1 1,-1 0 0,1 0-1,0 0 1,1-1-1,0 1 1,0 1 0,1-1-1,0 0 1,0 0 0,1 0-1,0 0 1,1 1-37,-2-5 6,1-1 0,0 0 0,0 1-1,0-1 1,0 0 0,1 0 0,-1 0 0,1 0 0,0 0-1,0 0 1,0 0 0,0 0 0,0-1 0,0 1 0,1-1 0,-1 0-1,1 0 1,0 0 0,0 0 0,0 0 0,0 0 0,0-1 0,0 1-1,0-1 1,0 0 0,1 0 0,-1 0 0,0-1 0,1 1-1,-1-1 1,1 0 0,-1 0 0,0 0 0,1 0 0,-1 0 0,1-1-1,-1 1 1,0-1 0,1 0 0,-1 0 0,2-1-6,7-3 27,-1 1 0,1-1 1,-1-1-1,0 0 0,-1-1 0,1 0 0,-1-1 1,-1 1-1,0-2 0,8-8-27,-4-1 35,0 0 0,-1-1 1,-1 0-1,-1-1 0,-1 0 0,0-1 0,-2 0 1,0 0-1,-2 0 0,0-1 0,-1 0 0,-1 0 0,-1 0-35,1-41 194,-2 0 0,-3 0 0,-10-58-194,10 105 79,-11-67 572,12 76-518,-1 0 0,0 0 0,0 0 0,-1 1-1,0-1 1,0 0 0,-1 1 0,0 0 0,-2-3-133,6 9 8,0 0 1,0 0-1,0 0 0,0-1 1,0 1-1,0 0 1,0 0-1,-1 0 0,1 0 1,0-1-1,0 1 0,0 0 1,0 0-1,-1 0 1,1 0-1,0 0 0,0 0 1,0 0-1,-1-1 1,1 1-1,0 0 0,0 0 1,0 0-1,-1 0 1,1 0-1,0 0 0,0 0 1,-1 0-1,1 0 1,0 0-1,0 0 0,0 0 1,-1 0-1,1 0 1,0 1-1,0-1 0,0 0 1,-1 0-1,1 0 1,0 0-1,0 0 0,0 0 1,-1 0-1,1 1-8,-5 11 134,0 18-93,4 11-39,1 1 0,2-1 0,2 0 0,8 36-2,4-1 63,4 0-1,5 5-62,-12-43 63,1-1-1,2-1 1,13 20-63,14 7-7925,-23-40 1693</inkml:trace>
  <inkml:trace contextRef="#ctx0" brushRef="#br0" timeOffset="16090.98">9969 2124 12123,'-11'-25'3808,"-47"4"849,38 11-3424,4 17-265,1 15-360,-4 7-408,11 15-128,4 5-40,9 12 1784,7-1-3672,7-11-2881,-3-5 1520</inkml:trace>
  <inkml:trace contextRef="#ctx0" brushRef="#br0" timeOffset="16731.14">10253 2609 11450,'-74'24'3712,"72"-24"-3430,1 1 0,-1-1 0,1 0 0,-1 1 1,1-1-1,-1 0 0,0 0 0,1 0 0,-1 0 0,1 0 1,-1-1-1,1 1 0,-1 0 0,1-1 0,-1 1 0,1-1 0,-1 0 1,1 1-283,0 0 37,1-1 1,0 1 0,0 0 0,0 0-1,-1 0 1,1 0 0,0 0 0,0-1-1,0 1 1,0 0 0,0 0 0,0 0-1,-1 0 1,1-1 0,0 1 0,0 0 0,0 0-1,0 0 1,0-1 0,0 1 0,0 0-1,0 0 1,0 0 0,0-1 0,0 1-1,0 0 1,0 0 0,0-1 0,0 1-1,0 0 1,0 0 0,0 0 0,0-1 0,0 1-1,0 0 1,0 0 0,1 0 0,-1-1-1,0 1 1,0 0 0,0 0 0,0 0-1,0 0 1,1 0 0,-1-1 0,0 1-1,0 0 1,0 0 0,0 0 0,1 0 0,-1 0-1,0 0 1,0 0 0,0 0 0,1-1-1,-1 1 1,0 0 0,0 0 0,0 0-1,1 0 1,-1 0 0,0 0 0,0 0-1,0 0 1,1 0 0,-1 0 0,0 1 0,0-1-1,1 0-37,22-5 382,1-1-1,-1-1 1,0-2 0,0 0-1,-1-1 1,4-3-382,-17 8 61,0 1 0,0-2 1,-1 1-1,0-1 0,0 0 0,-1-1 0,4-4-61,-10 10 19,1 0-1,-1 0 1,0-1-1,0 1 1,0 0-1,0-1 0,-1 1 1,1 0-1,0-1 1,-1 1-1,1-1 1,0 0-1,-1 1 0,0-1 1,1 1-1,-1-1 1,0 0-1,0 1 0,0-1 1,0 0-1,0 1 1,0-1-1,-1 1 1,1-1-1,0 0 0,-1 1 1,1-1-1,-1 1 1,0-1-1,0 1 1,1-1-1,-1 1 0,0 0 1,0-1-1,0 1 1,0 0-1,0 0 1,-1 0-1,1 0 0,0 0 1,-1 0-1,1 0 1,0 0-1,-1 0 1,1 0-1,-1 1 0,1-1 1,-1 1-1,0-1 1,1 1-19,-6-3 53,0 1 0,-1-1 1,1 1-1,0 1 0,-1 0 0,1 0 1,-1 0-1,1 1 0,-1 0 0,1 0 1,-1 1-1,1 0 0,-1 0 1,1 1-1,0 0 0,0 0 0,0 1 1,0 0-1,0 0 0,0 0 1,1 1-1,-1 0 0,1 1 0,0-1 1,1 1-1,-3 3-53,4-5 4,0 1 0,0 0 1,0 0-1,1 0 0,0 0 0,0 1 1,0-1-1,0 1 0,1 0 0,0 0 0,0 0 1,0 0-1,0 0 0,1 0 0,0 1 1,0-1-1,1 0 0,-1 1 0,1-1 1,0 0-1,0 1 0,1-1 0,0 0 0,0 1 1,0-1-1,1 0 0,-1 0 0,1 0 1,0 0-1,1 0 0,-1 0 0,1-1 1,0 1-1,0-1 0,1 0 0,3 4-4,0-1 15,0-1 1,0 0-1,1-1 0,0 0 0,0 0 0,0-1 0,1 0 0,-1 0 1,1-1-1,0 0 0,0-1 0,0 0 0,0 0 0,1-1 0,-1 0 0,0 0 1,1-1-1,1-1-15,2 1-213,1-1 0,-1 0 0,1-1 1,-1-1-1,0 0 0,0-1 1,0 0-1,0-1 0,-1 0 0,0-1 1,0 0-1,5-5 213,-4 2-420,-1-1-1,0-1 1,-1 0 0,0 0-1,-1-1 1,0-1 0,2-4 420,-12 6 837,0 11-787,0 0-1,-1 0 1,1 0-1,0 0 1,-1 0-1,1 1 1,0-1-1,-1 0 1,1 0-1,0 0 1,0 1 0,-1-1-1,1 0 1,0 0-1,0 1 1,-1-1-1,1 0 1,0 1-1,0-1 1,0 0 0,-1 0-1,1 1 1,0-1-1,0 1 1,0-1-1,0 0 1,0 1-1,0-1 1,0 0 0,0 1-1,0-1 1,0 0-1,0 1 1,0-1-50,-4 15 130,2 0 1,0 0-1,1 0 0,0 0 1,1 0-1,1 0 1,0 0-1,1 0 0,1 1-130,-3-16 13,0 1-1,0-1 0,0 0 0,0 0 0,0 0 1,1 1-1,-1-1 0,0 0 0,0 0 0,0 0 0,0 1 1,1-1-1,-1 0 0,0 0 0,0 0 0,1 0 1,-1 0-1,0 0 0,0 1 0,1-1 0,-1 0 1,0 0-1,0 0 0,1 0 0,-1 0 0,0 0 1,0 0-1,1 0 0,-1 0 0,0 0 0,0 0 1,1 0-1,-1 0 0,0 0 0,0 0 0,1-1 1,-1 1-1,0 0 0,0 0 0,0 0 0,1 0 1,-1 0-1,0-1 0,0 1 0,0 0 0,1 0 1,-1 0-1,0 0 0,0-1 0,0 1 0,0 0 1,0 0-1,1-1 0,-1 1 0,0 0-12,20-21 564,-3 2-568,7-4 54,0 2 0,1 0 0,13-6-50,-36 25 6,0 1 0,0-1-1,0 1 1,1 0 0,-1 0 0,1-1 0,-1 2 0,0-1 0,1 0 0,0 0 0,-1 1 0,1-1 0,-1 1 0,1 0 0,0 0 0,-1 0 0,1 0 0,-1 0 0,1 1 0,0-1 0,-1 1 0,1-1 0,-1 1-1,1 0 1,-1 0 0,1 0 0,-1 1 0,0-1 0,0 0 0,2 2-6,1 2 10,-1 0-1,0 1 0,0-1 1,0 1-1,0 0 0,-1 0 1,0 0-1,0 0 0,-1 0 1,0 1-1,1 4-9,3 11-650,13 36 2435,-2-37-4181,-16-20 1856,0 0 0,1-1 0,-1 1 0,1 0 0,-1-1 0,1 1 1,-1-1-1,1 1 0,0-1 0,-1 0 0,1 1 0,0-1 0,-1 0 1,1 0-1,0-1 540,19-2-6804</inkml:trace>
  <inkml:trace contextRef="#ctx0" brushRef="#br0" timeOffset="17074.47">11127 2049 7362,'-8'-47'5418,"2"19"2913,14 90-5667,2 1-1,6 14-2663,-1-7 1045,1 35-1045,-9-22 296,-5-43-75,2 0-1,1 0 1,2 0-1,2-1 1,1-1-1,5 10-220,-6-24-68,-6-3-4153,-3-13 757</inkml:trace>
  <inkml:trace contextRef="#ctx0" brushRef="#br0" timeOffset="17459.18">10896 2392 11242,'-1'0'263,"0"0"1,0 0-1,-1 0 0,1 0 0,0 0 0,0 0 0,0 0 0,0 0 0,0-1 0,0 1 0,0 0 0,0-1 0,0 1 0,0-1 0,0 1 0,0-1 1,0 0-1,0 1 0,0-1 0,0 0 0,1 1 0,-1-1 0,0 0 0,0 0 0,1 0 0,-1 0 0,1 0 0,-1 0 0,1 0 0,-1 0 0,1-1-263,1 1 102,0 0-1,0 0 0,0 1 0,0-1 1,1 0-1,-1 0 0,0 1 1,0-1-1,1 1 0,-1-1 0,1 1 1,-1 0-1,0-1 0,1 1 0,-1 0 1,1 0-1,-1 0 0,1 0 0,-1 0 1,0 1-1,1-1 0,-1 0 0,1 1 1,-1-1-1,0 1 0,1-1 0,0 1-101,56 12 592,1 3 0,50 22-592,-81-26-759,-1 1 0,23 15 759,-31-15-2240,0 0 1,-1 1-1,-1 1 1,3 4 2239,34 29-8684,-17-16 6965,-3 3 9128,-34-39 2469,0-8-4868,-5-57-3680,4 61-1144,1 1 0,-1-1 0,1 1 0,1-1 0,-1 1 0,1 0 0,1-1 0,-1 1 0,1 0 0,1-3-186,-2 8 6,0 0 1,0 0-1,1 0 0,-1 0 0,1 0 0,-1 0 0,1 1 1,-1-1-1,1 0 0,0 1 0,0 0 0,0-1 0,0 1 1,0 0-1,0 0 0,0 0 0,0 0 0,0 0 0,0 0 1,1 1-1,-1-1 0,0 1 0,1 0 0,-1-1 0,0 1 1,1 0-1,-1 1 0,0-1 0,1 0 0,-1 1 0,0-1 1,1 1-7,19 4-114,-1 1 1,0 1 0,0 1 0,-1 1-1,2 1 114,54 22-1124,-40-19-3108,-2-1 798</inkml:trace>
  <inkml:trace contextRef="#ctx0" brushRef="#br0" timeOffset="17853.98">11879 2579 6569,'81'-8'4240,"-67"4"245,-16-1-2015,-15 0 3016,0 5-5091,-1 2-1,0 0 1,0 0-1,1 2 1,0 0-1,-1 1 1,2 1-1,-1 0 1,1 1-1,0 1 1,-13 9-395,22-13 75,1 1 0,-1 0 0,1 0-1,0 0 1,1 1 0,-1 0 0,1 0 0,0 1 0,1-1 0,-4 7-75,7-11 5,1-1 0,-1 1 0,0-1 0,1 1 0,-1-1 0,1 1 1,0 0-1,-1-1 0,1 1 0,0 0 0,0-1 0,0 1 0,0 0 0,0-1 0,0 1 0,1 0 1,-1-1-1,1 1 0,-1-1 0,1 1 0,0 1-5,1-1 4,-1-1 0,1 1-1,0 0 1,0-1 0,0 1 0,0-1 0,0 1-1,1-1 1,-1 0 0,0 0 0,0 0 0,1 0-1,-1-1 1,1 1 0,-1-1 0,1 1-1,-1-1 1,1 0 0,1 0-4,8 1 12,0-1 0,0 0 1,0-1-1,0-1 0,-1 0 0,1 0 0,0-1 0,-1-1 1,1 0-1,-1 0 0,0-1 0,0-1 0,-1 0 0,1-1-12,2-1 21,0-1-1,-1 0 1,-1-1-1,1-1 0,-2 0 1,1 0-1,-1-1 1,-1 0-1,-1-1 0,1 0 1,1-5-21,-12 25-5,1 0 1,0 1-1,1-1 0,0 1 1,0-1-1,0 1 1,1-1-1,0 1 0,0-1 1,2 5 4,-1-1-2,-1-4 53,0-1 1,0 1 0,1-1-1,-1 0 1,1 0-1,1 0 1,-1 0-1,1 0 1,0 0-1,0-1 1,1 1 0,-1-1-1,1 0 1,1 0-52,26 15-4852,-22-16 785</inkml:trace>
  <inkml:trace contextRef="#ctx0" brushRef="#br0" timeOffset="18215.37">12208 2681 9458,'40'-89'4073,"-49"88"504,4 2-2585,0 10-39,4 1-849,-2 7-16,9 1-568,-2 4-128,0-4-144,3 2-72,-1-8-96,4-2 1,-2-6 191,7-4-144,-3-2-64,4-8-2249,-5 0-3000,12-3-8</inkml:trace>
  <inkml:trace contextRef="#ctx0" brushRef="#br0" timeOffset="18216.37">12299 2452 6593,'-29'-23'3625,"4"6"-176,11 1-1761,5 5-391,8 8-777,2 2-304,2 5 712,-3-4-4409,0 0 1817</inkml:trace>
  <inkml:trace contextRef="#ctx0" brushRef="#br0" timeOffset="18859.15">12491 2481 4481,'-4'50'8859,"4"2"-3457,2-17-3384,1-1-1,1 1 1,5 13-2018,2-75 2731,20-32-3013,-27 53 497,-2 1-215,0 0-1,1 1 1,0-1-1,0 1 1,0 0-1,1 0 1,-1 0-1,1 0 1,0 1-1,0-1 1,0 1-1,1 0 1,-1 0-1,1 1 1,0-1-1,-1 1 0,1 0 1,0 0-1,0 1 1,1-1-1,-1 1 1,0 0-1,0 1 1,0-1-1,1 1 1,-1 0 0,0 1-1,-1-1-1,1 1 1,-1 0 0,0 1-1,1-1 1,-1 1 0,0 0-1,0 0 1,0 0 0,0 0-1,0 1 1,0 0 0,-1-1-1,1 1 1,-1 1 0,0-1-1,0 0 1,0 1 0,0 0-1,-1-1 1,0 1 0,1 0-1,-1 1 1,-1-1 0,1 0-1,-1 0 1,1 1 0,-1-1 1,6 33 9,-6-30-3,0-1 0,0 1 1,1 0-1,0 0 0,0-1 1,3 7-7,-4-11 1,1 0 1,-1 0-1,1 0 1,-1 0-1,1 0 0,0-1 1,0 1-1,0 0 1,0-1-1,0 1 1,0-1-1,0 0 0,1 0 1,-1 0-1,0 0 1,1 0-1,-1 0 1,1-1-1,-1 1 0,1-1 1,1 0-2,5 1 7,0-1 0,0 0 1,0-1-1,1 0 0,-1 0 0,0-1 1,0 0-1,0-1 0,-1 0 0,7-2-7,85-47 41,-65 33-27,-29 16-9,0-1 1,0 0 0,0-1 0,0 1 0,-1-1 0,1 0-1,-1 0 1,-1-1 0,1 0 0,3-5-6,-7 9 2,-1 1-1,1 0 1,0 0-1,-1-1 1,1 1 0,-1 0-1,1-1 1,-1 1 0,0-1-1,0 1 1,0 0 0,0-1-1,0 1 1,0-1 0,0 1-1,0-1 1,0 1 0,0 0-1,-1-1 1,1 1-1,-1-1 1,0 1-2,0-1 1,-1 0 0,1 0 0,-1 1 0,0-1 0,0 1-1,1-1 1,-1 1 0,0 0 0,0 0 0,-1 0 0,1 0 0,0 0 0,0 0 0,0 1 0,-1-1-1,1 1 1,0-1 0,-2 1-1,-3-1 10,1 1 0,-1-1 0,1 1-1,0 1 1,-1-1 0,1 1 0,-1 0-1,1 1 1,0-1 0,0 1 0,0 0-1,0 1 1,0 0 0,0 0 0,1 0-1,-1 0 1,1 1 0,0 0 0,0 0-1,1 0 1,-1 1 0,1 0 0,0 0-1,-1 0-9,2 0 11,0-1-1,0 1 1,0-1-1,1 1 1,-1 0-1,1 0 1,0 0-1,1 0 1,-1 1-1,1-1 1,0 0-1,1 0 1,-1 1-1,1-1 1,0 1-1,0-1 1,1 1-1,-1-1 1,1 0-1,0 0 1,1 1-1,-1-1 1,1 0-1,0 0 1,1 0-1,-1 0 1,1-1-1,3 5-10,-1-2 87,2-1 0,-1 0-1,1-1 1,-1 0 0,1 0-1,1 0 1,-1-1 0,1 1 0,0-2-1,0 1 1,0-1 0,0-1-1,4 1-86,65 15-462,-32-12-3377,-15-4 607</inkml:trace>
  <inkml:trace contextRef="#ctx0" brushRef="#br0" timeOffset="20702.9">13398 2450 9082,'19'1'1348,"1"-1"340,-6-3 2796,-20 17-382,4 21-2716,2-29-846,0 10-9,-2 31 354,2 0 0,2-1 0,1 1-1,7 24-884,-9-69 18,-1 0-1,0 0 0,0 0 1,1 0-1,-1 0 0,1 0 1,0 0-1,-1 0 0,1-1 1,0 1-1,0 0 0,0-1 1,0 1-1,1 0 0,-1-1 1,0 0-1,1 1-17,-1-2 25,-1 0-1,1 0 1,0 0-1,0-1 1,-1 1-1,1 0 1,-1-1-1,1 1 1,0 0-1,-1-1 1,1 1-1,-1-1 1,1 1-1,-1-1 1,1 1-1,-1-1 1,1 1 0,-1-1-1,1 0 1,-1 1-1,0-1 1,0 0-1,1 1 1,-1-1-1,0 0 1,0 1-1,1-1 1,-1 0-25,17-67 981,-12 36-876,19-88 363,-21 109-439,1-1 0,0 1 1,1 0-1,0 0 0,0 1 1,1 0-1,1 0 0,0 0 1,1 0-30,-7 9-1,-1 0 0,1 0 1,0 0-1,-1 0 0,1 0 1,0 1-1,0-1 0,0 0 1,0 0-1,0 1 0,0-1 1,0 1-1,0-1 1,0 1-1,0-1 0,0 1 1,0 0-1,1 0 0,-1-1 1,0 1-1,0 0 0,0 0 1,0 0-1,0 0 0,1 0 1,-1 0-1,0 1 0,0-1 1,0 0-1,0 1 0,0-1 1,1 1 0,0 1-4,1 0-1,0 0 1,-1 0 0,1 0 0,-1 1 0,0-1 0,0 1-1,0 0 1,0 0 0,0 0 0,1 2 4,3 9-13,0 0-1,-1 0 1,0 0 0,-1 1-1,0 1 14,-2-4 6,-1 0-1,1 1 0,-2-1 1,0 1-1,-1-1 0,0 0 1,0 0-1,-2 5-5,2-17 1,1 0 0,0 0 0,0 1 0,0-1 0,0 0-1,0 0 1,0 0 0,0 0 0,0 1 0,0-1 0,-1 0 0,1 0 0,0 0 0,0 1 0,0-1 0,0 0 0,0 0 0,0 1-1,0-1 1,0 0 0,1 0 0,-1 0 0,0 1 0,0-1 0,0 0 0,0 0 0,0 0 0,0 1 0,0-1 0,0 0-1,0 0 1,1 0 0,-1 0 0,0 1 0,0-1 0,0 0 0,0 0 0,1 0 0,-1 0 0,0 0 0,0 0 0,0 0 0,0 1-1,1-1 1,-1 0 0,0 0 0,0 0-1,13-5 32,16-16 10,-26 19-36,45-40 26,-38 32-29,1 0 0,0 0 0,1 1-1,0 1 1,0 0 0,0 1 0,1 0-1,0 1 1,3-1-3,-14 6-1,-1 1-1,1-1 1,-1 1-1,1 0 1,-1-1-1,1 1 1,-1 0-1,1 0 1,0 0-1,-1 0 1,1 0-1,-1 1 1,1-1-1,-1 0 1,1 1-1,-1-1 1,1 1 0,-1-1-1,1 1 1,-1 0-1,1 0 1,-1-1-1,0 1 1,1 0-1,-1 0 1,0 0-1,0 1 1,0-1-1,0 0 1,0 0 1,3 6-5,0-1-1,-1 1 1,0 0 0,0 0-1,0 0 1,-1 2 5,0-3 1,0 0 0,0 0 0,0-1 1,1 1-1,0-1 0,0 1 0,2 2-1,0-4 2,0 0 1,0-1-1,0 0 0,0 0 1,0 0-1,1 0 1,-1-1-1,1 0 0,0 0 1,0-1-1,-1 1 0,1-1 1,0 0-1,0-1 0,0 0 1,0 0-1,1 0 1,3-1-3,5 0 7,1-1 0,-1-1 0,1 0 0,-1-1 0,0-1 0,11-5-7,-16 6 8,0-2 0,-1 1 0,0-1 0,0 0 1,0-1-1,-1 0 0,0-1 0,0 0-8,-6 7 4,0-1 0,-1 0-1,1 1 1,-1-1 0,1 0 0,-1 0 0,1 0 0,-1 0 0,0 0 0,0 0 0,0-1 0,0 1 0,-1 0 0,1 0 0,0-1-1,-1 1 1,0 0 0,1-1 0,-1 1 0,0-1 0,0 1 0,-1 0 0,1-1 0,0 1 0,-1 0 0,1-1 0,-1 1 0,0 0 0,0 0-1,0-1 1,0 1 0,0 0 0,0 0 0,-1 0 0,1 0 0,-1 0 0,1 1 0,-1-1 0,0 0 0,0 1-4,0-1 0,0 1 1,0 0 0,0-1 0,0 1 0,0 0-1,0 0 1,-1 0 0,1 1 0,-1-1-1,1 1 1,0-1 0,-1 1 0,1 0-1,-1-1 1,1 1 0,-1 1 0,1-1 0,0 0-1,-1 1 1,1-1 0,-1 1 0,1-1-1,0 1 1,-1 0 0,1 0 0,0 0-1,0 1 1,0-1 0,-1 1-1,0 0-2,1-1 0,0 1 1,-1 0-1,1 0 0,0 0 0,0 0 1,0 0-1,0 0 0,1 1 1,-1-1-1,1 1 0,-1-1 0,1 1 1,0 0-1,0-1 0,0 1 0,0 0 1,1 0-1,-1-1 0,1 1 0,-1 0 1,1 0-1,0 0 0,0 0 0,1 1 2,0 1 0,0 1 0,1-1 1,0 0-1,0 1 0,1-1 0,-1 0 0,1 0 0,0-1 0,0 1 0,1 0 0,0-1 0,-1 0 0,1 0 0,1 0 0,-1 0 0,1-1 0,-1 0 0,1 0 0,0 0 1,0 0-1,2 0 0,0 0 3,-1-1 1,1 0 0,-1 0 0,1 0-1,0-1 1,-1 0 0,1 0 0,0-1 0,0 0-1,0 0 1,0 0 0,0-1 0,-1 0-1,1 0 1,0-1 0,-1 0 0,5-2-4,3-3 13,0-1 0,-1 0 0,1-1 0,-2-1 0,1 0 0,-2 0 0,1-2 0,-1 1 0,-1-1 0,0-1 0,-1 0 0,5-8-13,-14 20-1,0 1 0,0 0 0,0-1 0,0 1 0,0 0 0,0-1 0,0 1 0,0 0 1,0-1-1,1 1 0,-1 0 0,0-1 0,0 1 0,0 0 0,1-1 0,-1 1 0,0 0 0,0 0 0,1-1 0,-1 1 1,0 0-1,0 0 0,1-1 0,-1 1 0,0 0 0,1 0 0,-1 0 0,0 0 0,1 0 0,-1-1 0,1 1 0,-1 0 1,0 0-1,1 0 0,-1 0 0,0 0 0,1 0 0,-1 0 0,0 0 0,1 0 0,-1 0 0,1 1 0,-1-1 0,0 0 1,1 0-1,-1 0 0,0 0 0,1 0 0,-1 1 0,0-1 0,0 0 0,1 0 1,5 25-82,-2-6 96,-1-8-27,1 7 22,0-1-1,1 1 0,2-1 1,-1-1-1,6 9-8,-11-23 1,0 1 0,1-1 0,-1 0 0,1 0-1,0 1 1,0-1 0,0 0 0,0-1 0,0 1 0,0 0-1,0 0 1,0-1 0,1 0 0,-1 1 0,1-1-1,-1 0 1,2 0-1,-1 0-2,-1-1-1,1 0 1,-1-1-1,1 1 1,-1 0-1,1-1 1,-1 0-1,1 1 1,-1-1-1,1 0 1,-1 0-1,0 0 0,0-1 1,0 1-1,1 0 1,-1-1-1,0 1 1,-1-1-1,1 0 1,0 0-1,0 0 1,0-1 2,2-3-228,0 0 0,-1 0-1,0 0 1,0 0 0,0-1 0,-1 1 0,0-1 0,-1 0 0,1 1 0,-1-1 0,0-4 228,12-42-2823,48-63-1436,-36 72 3654,12-32 605,-25 49 27,34-83 6016,9-42-6043,-55 151 47,0 0 0,0 1 1,0-1-1,0 0 0,1 1 1,-1-1-1,0 0 0,0 0 1,0 1-1,1-1 1,-1 0-1,0 1 0,1-1 1,-1 1-1,1-1 0,-1 0 1,1 1-1,-1-1 1,1 1-1,-1-1 0,1 1 1,-1-1-1,1 1 0,0 0 1,-1-1-1,1 1-47,7 15 565,-2 34-226,1 162 1233,-12 65-1572,4-242 67,2 0 0,1 0 0,1 0 0,2-1 0,3 6-67,-12-51 78,0-1-1,-1 1 1,-1 0 0,1 0 0,-2 1 0,0 0-1,-7-9-77,-72-83-24,63 78 4,0 0 0,2-2 0,1 0 0,1-1 0,2-1 0,-1-5 20,16 32 0,1-1 1,0 0 0,-1 1-1,1-1 1,1 0 0,-1 0-1,0 0 1,1 0 0,-1 0-1,1 1 1,0-1 0,0 0-1,0 0 1,0 0 0,1 0-1,-1 0 1,1 0-1,-1 0 1,1 0 0,0 1-1,0-1 1,1 0 0,-1 1-1,1-2 0,1 1 0,0 0 0,1 1 0,-1-1 0,1 1 0,-1 0 0,1-1-1,0 2 1,0-1 0,0 0 0,0 1 0,0 0 0,0 0 0,0 0-1,0 0 1,1 1 0,2-1 0,76-4 25,0 3-1,0 3 0,16 6-24,77 1 132,-74-3 277,47 0-1803,-53-11-5800,-41-4 1006</inkml:trace>
  <inkml:trace contextRef="#ctx0" brushRef="#br0" timeOffset="13815.7">7396 2565 9402,'16'28'9286,"-3"27"-6742,-6-21-1225,16 51-20,-2 1 0,-5 1 0,0 28-1299,-15-103 69,0 1-1,-1-1 1,-1 0-1,0 1 1,0-1-1,-1 0 1,-1 0-1,0 0 0,-1 0 1,0-1-1,0 1 1,-2-1-1,1 0 1,-1 0-1,-1-1 1,0 1-1,0-2 1,-1 1-1,0-1 0,-1 0 1,-7 5-69,11-11 49,0-1 0,0 1 0,0-1 0,-1-1-1,1 1 1,0-1 0,-1 0 0,1 0 0,-1 0 0,1-1 0,-1 0 0,0 0 0,1 0 0,-1-1 0,1 0-1,-2 0-48,-19-4 517,0-1 0,-17-7-517,42 13 7,-11-3-787,1-1 0,-1-1 0,1 1-1,0-2 1,0 1 0,1-2 0,-1 1 0,-2-4 780,-24-31-4880</inkml:trace>
  <inkml:trace contextRef="#ctx0" brushRef="#br0" timeOffset="14715.87">7732 2650 9226,'5'-2'10005,"10"-4"-5054,69-30-4406,-76 32-430,0 0 0,-1-1 0,1 0 0,-1 0 0,0-1 0,4-4-115,-10 9 32,-1 0 0,1 0 1,0 1-1,-1-1 1,1 0-1,0 0 0,-1 0 1,1 0-1,-1 0 1,0 0-1,1 0 0,-1 0 1,0 0-1,1-1 1,-1 1-1,0 0 0,0 0 1,0 0-1,0 0 1,0-1-33,-1 1 41,1 0 0,-1-1 1,0 1-1,0 0 0,1 0 1,-1 0-1,0 0 0,0 0 0,0 0 1,0 0-1,0 0 0,-1 1 1,1-1-1,0 0 0,0 1 1,0-1-1,-1 1 0,1-1 1,0 1-1,0-1 0,-2 1-41,-3-1 57,0 0 0,0 0 0,0 1 0,0-1 0,0 2 1,0-1-1,0 0 0,0 1 0,0 1 0,0-1 0,0 1 0,0 0 0,0 0 0,1 0 0,-1 1 0,1 0 0,-1 0 0,1 0 0,0 1 0,1 0 0,-1 0 0,1 0 0,-1 0 0,1 1 0,-3 3-57,3-3 57,0 0 1,0 0-1,0 0 1,1 0-1,0 1 1,0-1-1,0 1 1,0 0-1,1 0 1,0 0-1,0 0 1,1 0-1,0 0 1,0 0 0,0 1-1,1-1 1,0 0-1,0 1 1,0-1-1,1 0 1,0 1-1,0-1 1,1 0-1,0 0 1,0 0-58,1-1 17,0-1 0,1 1 1,0-1-1,0 0 0,0 0 1,0-1-1,0 1 0,1-1 1,-1 0-1,1 0 1,0 0-1,0-1 0,0 0 1,1 0-1,-1 0 0,0 0 1,1-1-1,-1 0 0,1 0 1,-1-1-1,1 1 0,4-1-17,17 0 45,-1 0 0,1-2 0,-1 0 0,4-3-45,-19 4 20,-1-1-1,0 0 1,0-1-1,1 0 1,-2-1 0,1 0-1,0-1 1,7-4-20,-12 6 12,-1-1 0,0 1 0,0-1 0,0 1 1,0-1-1,-1 0 0,0-1 0,0 1 0,0-1 1,0 1-1,-1-1 0,1 0 0,-1 0 0,0 0 1,-1 0-1,1 0 0,-1 0 0,0-1-12,-1 6 11,4-29 52,-4 29-55,0-1 0,1 1 0,-1 0 0,0-1 0,0 1-1,0-1 1,1 1 0,-1 0 0,0-1 0,0 1 0,0-1 0,0 1 0,0-1 0,0 1 0,0-1 0,0 1-1,0 0 1,0-1 0,0 1 0,0-1 0,0 1 0,-1-1 0,1 1 0,0 0 0,0-1 0,0 1-1,-1-1 1,1 1 0,0 0 0,0-1 0,-1 1 0,1 0 0,0-1 0,-1 1 0,1 0 0,0 0 0,-1-1-1,1 1 1,0 0 0,-1 0 0,1 0 0,-1-1 0,1 1 0,-1 0 0,1 0 0,-1 0-8,0 2 4,1 0-1,-1-1 1,0 1 0,1 0 0,0 0 0,-1 0 0,1 0 0,0 0 0,0 0-1,0 0 1,0 0 0,0 1-4,0 0 4,0 2-3,0 1 0,0 0 0,0-1 0,1 1 0,0-1 0,0 1 0,0-1 0,1 1-1,1 4 0,1-1 3,-3-5-1,1-1 0,0 0-1,-1 1 1,2-1 0,-1 0 0,0 0 0,0-1 0,1 1-1,0 0 1,-1-1 0,1 1 0,0-1 0,0 0-1,0 0 1,1 0 0,-1 0 0,0-1 0,1 1-1,-1-1 1,1 0 0,0 0 0,-1 0 0,1-1 0,0 1-1,3-1-1,4 1-186,1-1-1,-1 0 1,1-1-1,-1 0 1,1-1-1,-1 0 1,4-1 186,-5 0-434,-1 0 1,0-1-1,0 0 0,0 0 1,0-1-1,-1 0 1,0 0-1,0-1 0,0 0 1,-1-1-1,6-5 434,-9 7-72,0 1 1,0-1-1,-1-1 0,0 1 0,1 0 1,-2-1-1,1 1 0,-1-1 0,0 0 0,0 0 1,0 0-1,-1 0 0,0 0 0,0-1 1,-1 1-1,1 0 0,-2 0 0,1 0 0,-1-2 72,1 8 36,0 0-1,0-1 1,0 1-1,0-1 0,0 1 1,-1 0-1,1-1 0,0 1 1,0-1-1,0 1 0,0 0 1,0-1-1,0 1 1,0-1-1,0 1 0,1 0 1,-1-1-1,0 1 0,0-1 1,0 1-1,0 0 0,0-1 1,1 1-1,-1 0 1,0-1-1,0 1 0,1 0 1,-1-1-1,0 1 0,0 0 1,1-1-1,-1 1 0,0 0 1,1 0-36,12 6 353,11 23-306,-20-23 105,0 1 0,0 0-1,1-1 1,0 0 0,0 0-1,1-1 1,2 3-152,33 39-3394,-33-34 785</inkml:trace>
  <inkml:trace contextRef="#ctx0" brushRef="#br0" timeOffset="28090.61">7035 3456 7706,'0'-38'3428,"-2"-49"5118,0 92-3671,-12 32-4058,4 7-464,2 0-1,2 0 1,1 1-1,3 0 1,2 0-1,2 0 1,1-1 0,3 1-1,2-1 1,1 0-1,5 9-352,-10-40 28,1 0-1,0 0 1,1-1-1,0 1 1,1-1-1,1-1 1,0 0-1,0 0 1,1 0 0,0-1-1,1 0 1,0-1-1,1 0 1,0-1-1,0 0 1,1 0-28,-2-3 18,0 0 0,0 0 1,0-2-1,1 1 0,0-1 1,0 0-1,-1-1 0,1-1 1,0 0-1,1 0 0,-1-1 1,0 0-1,0-1 0,0 0 0,0-1 1,0 0-1,-1-1 0,1 0 1,0-1-1,-1 0-18,3-1 26,1-1 1,-1-1-1,-1 0 0,0-1 1,0 0-1,0 0 0,-1-2 1,0 1-1,-1-1 0,0-1 1,0 0-1,6-11-26,-15 21 7,0 0-1,0 0 1,0-1 0,0 1-1,0-1 1,0 1-1,-1-1 1,1 1 0,-1-1-1,1 0 1,-1 1 0,1-1-1,-1 0 1,0 1-1,0-1 1,0 0 0,0 1-1,0-1 1,0 0-1,0 1 1,-1-1 0,1 0-1,0 1 1,-1-1 0,0 1-1,1-1 1,-1 0-1,0 1-6,-1-1 9,0-1-1,0 1 0,-1 1 1,1-1-1,-1 0 0,1 0 1,-1 1-1,0 0 0,0-1 0,1 1 1,-1 0-1,0 0 0,0 1 1,-3-1-9,-5-2 8,-1 2 0,0 0 1,0 0-1,1 1 0,-1 1 1,0 0-1,0 0 0,0 1-8,6 1-3,1-1-1,-1 1 1,1 0-1,0 0 1,0 0-1,0 1 1,0-1-1,1 1 1,0 1-1,0-1 1,0 0-1,0 1 1,0 0-1,1 0 1,0 0-1,0 0 1,0 1-1,1-1 1,0 1-1,0-1 0,0 1 1,1 0-1,0 0 1,0 0-1,0 0 1,1 3 3,-1-4 1,1 0 0,-1 0 0,1 0 0,1 0-1,-1 0 1,1-1 0,-1 1 0,1 0 0,1 0 0,-1 0 0,1-1 0,0 1 0,0-1-1,0 1 1,0-1 0,1 0 0,0 1 0,0-2 0,0 1 0,0 0 0,1 0 0,-1-1 0,1 0-1,0 0 1,0 0 0,0 0 0,0-1 0,1 1 0,-1-1 0,1 0 0,-1-1 0,5 2-1,12 0 115,0-1 0,0 0 1,0-2-1,0 0 1,1-2-1,-1 0 1,3-2-116,2 0-892,1 2-1,-1 0 1,0 2 0,10 2 892,-6 5-5780,-16 3-795</inkml:trace>
  <inkml:trace contextRef="#ctx0" brushRef="#br0" timeOffset="29099.37">8535 3740 7738,'41'1'1215,"-4"1"532,0 2 4101,-37-4-5597,1 0 0,0 1 1,0-1-1,-1 0 1,1 1-1,0-1 1,-1 1-1,1-1 1,0 0-1,-1 1 1,1-1-1,-1 1 0,1 0 1,0-1-1,-1 1 1,0-1-1,1 1 1,-1 0-1,1-1 1,-1 1-1,0 0 1,1 0-1,-1-1 0,0 1 1,0 0-1,0 0 1,1 0-252,2 31 261,-2-13 593,1 25-207,-2-22-252,1 0 0,2 1 0,0-1 0,1 0 0,0 0 0,2-1 1,3 5-396,-9-26 16,0 0 0,0 0 0,0 0 0,0 1 1,0-1-1,1 0 0,-1 0 0,0 0 0,0 0 0,0 0 1,0 1-1,0-1 0,1 0 0,-1 0 0,0 0 0,0 0 1,0 0-1,1 0 0,-1 0 0,0 0 0,0 0 1,0 0-1,1 0 0,-1 0 0,0 0 0,0 0 0,0 0 1,1 0-1,-1 0 0,0 0 0,0 0 0,0 0 0,1 0 1,-1 0-1,0 0 0,0 0 0,0 0 0,0 0 1,1-1-1,-1 1 0,0 0 0,0 0 0,0 0 0,0 0 1,0 0-1,1-1 0,-1 1 0,0 0 0,0 0 0,0 0 1,0 0-1,0-1 0,0 1 0,0 0 0,0 0 1,0 0-1,0-1 0,0 1 0,0 0 0,0 0 0,0 0-16,11-22 358,-6 11-349,5-11 58,-1 0 1,-1-1-1,0 0 0,-2 0 0,1-9-67,-3 0 49,-3 15-22,1-1 0,1 1 0,0 0 0,2 1 0,0-1 0,6-13-27,-11 30 0,0-1-1,0 1 1,1-1 0,-1 1-1,0 0 1,0-1 0,1 1 0,-1 0-1,0-1 1,1 1 0,-1 0-1,0-1 1,1 1 0,-1 0-1,0-1 1,1 1 0,-1 0-1,1 0 1,-1 0 0,0-1-1,1 1 1,-1 0 0,1 0-1,-1 0 1,1 0 0,-1 0-1,1 0 1,-1 0 0,1 0 0,-1 0-1,1 0 1,-1 0 0,0 0-1,1 0 1,15 12-20,13 29-21,-25-34 36,7 11-1,-2 0 1,0 0-1,-1 1 1,-1 1 5,29 61 11,-35-80-8,0 1-1,1-1 1,-1 0-1,0 0 1,0 1 0,1-1-1,-1 0 1,0 0-1,1 0 1,-1 0-1,1 0 1,-1-1 0,1 1-1,0 0 1,-1-1-1,1 1 1,0-1 0,-1 1-1,1-1 1,0 0-1,0 0 1,-1 0-1,1 0 1,0 0 0,0 0-1,-1 0 1,1-1-1,0 1 1,-1-1 0,1 1-1,0-1 1,-1 0-1,1 1 1,-1-1-1,2-1-2,10-4 19,-1-1-1,0-1 0,0 0 0,4-5-18,4-1 13,2-2-5,-18 12-7,1 0 0,0 0 1,0 0-1,0 1 0,1-1 0,-1 1 0,1 1 0,0-1 0,0 1 0,0 0 1,0 0-1,0 1 0,0 0 0,5-1-1,-9 3 0,-1-1-1,1 1 1,-1 0 0,0 0 0,1-1-1,-1 1 1,0 0 0,0 0-1,0 1 1,0-1 0,0 0-1,0 0 1,0 0 0,0 1 0,0-1-1,0 0 1,-1 1 0,1-1-1,0 1 1,-1-1 0,1 1-1,-1-1 1,0 1 0,1-1 0,-1 1-1,0 0 1,5 49 6,-5-40 0,1-2-65,0 0-1,1 0 1,0 1-1,0-1 1,1 0-1,0-1 1,1 1-1,1 2 60,25 38-10456,-13-26 2429</inkml:trace>
  <inkml:trace contextRef="#ctx0" brushRef="#br0" timeOffset="29535.71">9812 3857 10666,'-34'-20'7822,"30"17"-7446,0 0 1,0 0-1,-1 0 0,0 0 0,1 1 0,-1 0 0,0 0 0,0 0 1,0 1-1,0-1 0,0 1 0,-1 0 0,1 1 0,0-1 0,0 1 0,-1 0 1,1 0-1,-3 1-376,-5 3 346,0 0 0,0 0 0,1 1 0,0 1 1,0 0-1,0 1 0,1 0 0,-9 8-346,16-13 27,0 1 1,0 0-1,1 0 0,0 0 1,-1 0-1,1 1 0,0-1 1,1 1-1,-1-1 0,0 1 1,1 0-1,0 0 0,0 1 1,0-1-1,1 0 0,-1 0 1,1 1-1,0-1 0,1 1 1,-1-1-1,1 1 0,-1 0 1,1-1-1,1 1 0,-1-1 1,1 1-1,0 3-27,0-6 4,-1-1-1,1 1 1,0 0 0,0 0-1,0 0 1,0-1-1,0 1 1,0 0 0,1-1-1,-1 1 1,0-1-1,1 1 1,-1-1 0,1 0-1,-1 0 1,1 0-1,0 0 1,0 0 0,-1 0-1,1 0 1,1 0-4,1 0 8,0 0-1,0-1 1,0 1 0,0-1 0,0 0 0,0 0-1,0 0 1,-1-1 0,1 0 0,0 1 0,0-1-8,9-3 35,0-1 0,-1 1 1,0-2-1,0 0 0,-1 0 1,5-4-36,-12 8 17,-1-1 1,1 1 0,-1 0 0,0-1 0,0 0 0,0 0 0,0 0 0,0 0 0,0 0 0,-1-1 0,0 1 0,0-1-1,0 1 1,0-1 0,0 0 0,-1 0 0,0 0 0,1 0 0,-2 0 0,1 0 0,0 0 0,-1-2-18,0 0 22,-1 1 0,0-1-1,0 1 1,-1 0 0,0 0 0,0-1 0,0 1 0,0 0 0,-1 1 0,0-1 0,0 0 0,0 1 0,-1 0 0,1 0 0,-1 0-1,0 0 1,-1-1-22,-3-1 25,1-1-1,-1 1 0,0 0 0,-1 1 0,-2-2-24,9 6 31,0 0 0,0 0 0,0 0 0,-1 0-1,1 0 1,0 0 0,0 0 0,-1 1 0,1-1 0,0 1 0,-1 0-1,1 0 1,0 0 0,-1 0 0,1 0 0,0 0 0,-1 1 0,1-1-1,0 1 1,-1-1 0,1 1 0,0 0 0,0 0 0,0 0 0,-1 1-31,2-2-138,0 1 0,0 0 0,1 0 0,-1 0 1,1 0-1,-1-1 0,1 1 0,-1 0 0,1 0 1,-1 0-1,1 0 0,0 0 0,-1 0 0,1 0 1,0 0-1,0 1 0,0-1 0,0 0 0,0 0 1,0 0-1,0 0 0,0 0 0,0 0 1,1 0-1,-1 0 0,0 0 0,1 0 0,-1 0 1,1 0-1,-1 0 0,1 0 0,-1 0 0,1-1 1,0 1-1,-1 0 0,1 0 0,1 0 138,19 21-4087</inkml:trace>
  <inkml:trace contextRef="#ctx0" brushRef="#br0" timeOffset="30127.04">10336 3876 6625,'4'-12'7849,"-10"-4"-3945,-15-9-67,15 22-3480,0 0 0,-1 1 0,0-1 0,1 1 0,-1 1 0,0-1 0,0 1 0,0 0 0,0 1 0,0 0-1,0 0 1,0 0 0,0 1 0,0 0 0,0 0-357,-15 3 272,1 1-1,0 1 1,0 1-1,0 1-271,-64 31 371,77-35-355,0 0-1,1 1 1,0 0 0,-1 1-1,2-1 1,-1 1 0,1 1 0,-6 6-16,11-12-2,0 1 1,0-1 0,0 0 0,0 1 0,0-1 0,0 1 0,1-1 0,-1 1 0,0 0 0,1-1 0,-1 1 0,1-1-1,0 1 1,-1 0 0,1 0 0,0-1 0,0 1 0,0 0 0,0-1 0,1 1 0,-1 0 0,0-1 0,1 1 0,-1 0-1,1-1 1,0 1 0,-1 0 0,1-1 0,0 1 0,0-1 0,0 0 0,0 1 0,0-1 0,0 0 0,0 1-1,1-1 1,-1 0 0,0 0 0,1 0 0,-1 0 0,1 0 0,0 0 1,3 2-1,1-1-1,-1 0 1,0 1 0,1-2-1,-1 1 1,1-1 0,0 0-1,0 0 1,-1 0 0,1-1 0,0 0-1,0 0 2,5-1 11,0-1 0,1 0 0,-1 0-1,0-1 1,-1-1 0,1 0 0,0 0 0,-1-1 0,0-1-1,0 1 1,-1-2 0,0 1 0,0-1 0,0-1-1,-1 1 1,0-2 0,0 1 0,-1-1 0,0 0 0,-1 0-1,0-1 1,0 0 0,-1 0 0,0 0 0,-1-1-1,0 0 1,1-9-11,10-30 61,-3-1-1,-2-1 1,1-29-61,-9 57 19,0 1 1,-2-1 0,-1 0 0,0 1-1,-2-1 1,-1 1 0,-1 0-1,-1 0 1,-2-5-20,7 25 2,-1-1 0,1 0 0,-1 1 0,1-1 0,-1 1 0,0 0 0,-1 0 0,1-1 0,0 1 0,-1 1 0,0-1 0,0 0 0,1 1 0,-2-1-1,1 1 1,0 0 0,-4-2-2,6 4 0,0 0-1,0-1 0,0 1 0,0 0 1,0 0-1,0 0 0,0 0 0,0 0 1,0 0-1,0 0 0,0 1 0,0-1 0,0 0 1,0 0-1,0 1 0,1-1 0,-1 1 1,0-1-1,0 1 0,0-1 0,0 1 1,0-1-1,1 1 0,-2 0 1,0 2-1,0-1 0,1 1 0,-1 0 0,0-1 0,1 1 1,-1 0-1,1 0 0,0 0 0,0 0 0,0 0 0,1 0 0,-1 1 1,-5 37 83,3 1 0,0 0 0,3 0 0,3 22-83,0 25 197,-4-67-146,2 0 0,1 1 0,0-1 0,2 0 0,1 0 0,3 10-51,-5-25 11,-1 0-1,1 0 1,0 0 0,1 0-1,0 0 1,0-1-1,0 0 1,1 0-1,0 0 1,0 0 0,0-1-1,1 0 1,0 0-1,0-1 1,0 1 0,1-1-1,-1 0 1,1-1-1,0 0 1,0 0-11,8 2 30,0-1 1,1-1 0,-1 0-1,1-1 1,-1-1-1,1 0 1,-1-1 0,1-1-1,-1 0 1,1-1-1,0-1-30,-8 2 16,0-1-1,0 0 0,0 0 1,-1 0-1,1-1 1,-1 0-1,0-1 1,0 0-1,0 0 0,0 0 1,-1-1-1,1 0 1,-1 0-1,0 0 1,-1-1-1,0 0 0,1 0 1,-2-1-1,1 1 1,-1-1-1,2-4-15,-4 8 6,-1 0 1,0 1-1,0-1 1,0 0-1,0 0 1,-1 0-1,1 0 1,-1 0-1,1 0 0,-1 0 1,0 0-1,0 1 1,-1-1-1,1 0 1,0 0-1,-1 0 1,0 0-1,0 0 0,0 0 1,0 0-1,0 1 1,0-1-1,-1 1 1,1-1-1,-1 1 1,0-1-1,-1-1-6,0 3 2,1-1-1,0 1 1,-1-1-1,0 1 1,1 0-1,-1 0 1,0 0-1,0 0 1,0 1 0,1-1-1,-1 1 1,0-1-1,0 1 1,0 0-1,0 0 1,0 1-1,0-1 1,0 0 0,0 1-1,1 0 1,-1 0-1,0 0 1,0 0-1,1 0 1,-1 0 0,1 1-1,-2 0-1,0 0-3,-1 0 0,1 1 0,0 0-1,0-1 1,0 1 0,0 1 0,1-1 0,-1 0-1,1 1 1,0 0 0,0 0 0,0 0 0,0 0-1,1 0 1,0 1 0,-1-1 0,2 1 0,-1 0 0,0-1-1,1 1 1,0 0 0,0 0 0,1 0 0,-1 0-1,1 0 1,0-1 0,0 1 0,1 0 0,-1 0-1,1 0 1,0 0 0,1 0 0,-1-1 0,1 1-1,0 0 1,0-1 0,0 0 0,1 1 0,-1-1 0,1 0-1,0 0 1,1 0 0,-1-1 0,0 1 0,1-1-1,0 0 1,0 0 0,0 0 0,0 0 0,0-1-1,2 1 4,9 4 34,1 0-1,-1-1 1,1-1-1,0-1 1,1 0-1,-1-1 0,1-1 1,-1-1-1,1 0 1,0-1-1,-1 0 0,1-2 1,0 0-1,-1-1 1,0 0-1,10-4-33,-3-6-858,-5-6-4066,-3-4 511</inkml:trace>
  <inkml:trace contextRef="#ctx0" brushRef="#br0" timeOffset="30482.35">10501 3512 12595,'-33'-23'4041,"7"2"848,12 4-3641,16 11-272,16 6-368,13 4-536,17 3 736,8 3-87,6 2-5106,-11-1-488,-3-4-1625</inkml:trace>
  <inkml:trace contextRef="#ctx0" brushRef="#br0" timeOffset="30883.01">10906 3228 7498,'-2'-4'544,"-2"-5"1648,1 0 1,-1-1 0,2 0-1,-1 1 1,1-1 0,0-7-2193,5 51 5512,5 23-4234,-1-13-793,-3 28 1566,-4 40-2051,-1-43 693,5 38-693,-2-86 38,1 0 0,1 0 0,1 0 0,1-1 0,0 0 0,2 0 0,1 1-38,-4-12 15,1 0 1,0 0-1,0-1 1,1 0-1,1 0 1,-1 0-1,1-1 1,0 0 0,1-1-1,-1 0 1,1 0-1,1-1 1,-1 0-1,1 0 1,0-1-1,0-1 1,0 0-1,0 0 1,1-1-1,7 1-15,3 1 33,1-2-1,0 0 0,0-2 1,0 0-1,-1-2 0,1 0 1,0-1-1,-1-1 0,15-6-32,-26 7 20,-1 0 0,0-1-1,0 0 1,0-1 0,7-5-20,-12 7 10,-1 1 1,0 0 0,0-1-1,0 0 1,0 0-1,0 0 1,-1 0-1,1 0 1,-1-1 0,0 1-1,0 0 1,0-1-1,-1 0 1,2-3-11,-3 6 3,1 0 0,-1 0 0,0 0 1,1 0-1,-1 0 0,0 0 0,0 0 0,0-1 1,0 1-1,0 0 0,0 0 0,0 0 0,-1 0 1,1 0-1,0 0 0,-1 0 0,1 0 0,0 0 0,-1 0 1,1 0-1,-1 0 0,0 0 0,1 0 0,-1 1 1,0-1-1,1 0 0,-2-1-3,0 1 3,0 0 0,0 0 0,0 0 1,-1 0-1,1 1 0,0-1 0,0 0 0,-1 1 1,1 0-1,-1 0 0,1-1 0,-2 1-3,-6 1 3,-1 0-1,1 0 1,1 1 0,-1 0-1,-9 3-2,7-1-6,-1 1-1,1 1 0,0 0 1,1 1-1,-1 0 0,1 0 1,1 1-1,-1 1 0,2 0 1,-1 0-1,1 1 0,0 0 1,0 2 6,8-11-1,0 0 0,1 1 1,-1-1-1,0 0 0,0 0 1,1 1-1,-1-1 0,1 1 1,-1-1-1,1 1 0,-1-1 1,1 1-1,0-1 0,0 1 1,0-1-1,0 1 0,0-1 0,0 1 1,0-1-1,0 1 0,1-1 1,-1 1-1,1-1 0,-1 1 1,1-1-1,-1 1 1,2 0 0,0 0 1,0 0-1,0 0 0,0 0 1,0 0-1,0 0 0,1 0 1,-1-1-1,1 1 0,-1-1 1,1 1-1,-1-1 0,2 0 0,12 5 8,1-2 0,-1 0 0,1-1-1,9 1-7,-20-3 3,56 5-105,25 3 343,-32 7-6214,-28-4 1250</inkml:trace>
  <inkml:trace contextRef="#ctx0" brushRef="#br0" timeOffset="33920.93">12639 3828 7106,'74'34'2355,"-72"-33"1720,-11-5-2563,-23-1-71,-3 12-313,1 1 1,-1 2-1,1 1 1,-29 15-1129,31-14 544,-6 3 39,3-3-11,0 2 0,1 1 0,0 2 0,1 1 0,1 2-1,-2 3-571,32-21 34,-1 0-1,1 0 1,-1 0-1,1 1 0,0-1 1,0 0-1,0 1 0,1 0 1,-1-1-1,0 1 0,1 0 1,0 0-1,-1 0 0,1 0 1,0 0-1,0 2-33,1-3 13,0 0-1,0 1 1,0-1 0,1 0-1,-1 0 1,0 0 0,1 0 0,0 0-1,-1 0 1,1 0 0,0 0-1,0 0 1,0 0 0,0 0-1,0 0 1,1 0 0,-1-1-1,2 2-12,2 2 7,0-1 0,1 1-1,-1-1 1,1-1-1,0 1 1,1-1-1,-1 0 1,0 0-1,1-1 1,-1 0-1,1 0 1,0-1-1,0 0 1,1 0-7,9 1 10,0-1 1,0-1-1,0-1 1,0-1-1,0 0 0,0-1 1,0 0-1,-1-2 1,1 0-1,-1-1 0,0 0 1,-1-2-1,5-2-10,-9 4 18,0-1 0,0-1 0,-1 0 0,0 0-1,0-1 1,-1 0 0,0-1 0,0 0 0,-1 0 0,-1-1 0,0 0-1,0 0 1,-1 0 0,0-1 0,-1 0 0,-1-1 0,3-10-18,-1-3 34,-2-1 0,-1 1 0,-1-1 0,-2 0 1,0 0-1,-2 0 0,0 0-34,-11-58 132,-15-46-132,12 58 35,3 0 0,0-26-35,13 87 101,4 12-17,9 21 44,14 38 67,40 124 401,-40-102-269,3-2 0,4 0 0,28 42-327,-55-108 34,1-2 0,0 1 0,1-1 0,0-1 1,1 0-1,0 0 0,6 4-34,-13-12 11,-1 0-1,0 0 1,1 0-1,0 0 1,-1-1-1,1 1 1,0-1-1,0 0 1,0 1-1,0-1 1,0-1-1,0 1 1,0 0-1,0-1 1,0 1-1,0-1 0,0 0 1,0 0-1,0-1 1,0 1-1,0 0 1,0-1-1,1 0 1,-1 0-1,-1 0 1,1 0-1,0 0 1,0-1-1,0 1 1,-1-1-1,1 1 1,-1-1-1,1 0 1,-1 0-1,1-1-10,-2 1 11,1 1 0,-1-1 0,1 0 0,-1 0 0,0 0 0,0 0-1,0 0 1,0 0 0,-1 0 0,1 0 0,0 0 0,-1 0-1,1-1 1,-1 1 0,0 0 0,0 0 0,0 0 0,0-1 0,0 1-1,0 0 1,-1 0 0,1-1-11,-2-2 15,1 0 1,-1 0-1,0 1 0,0-1 1,0 0-1,0 1 0,-1 0 1,0-1-1,0 1 0,-2-2-15,1 2 8,0 0 0,0 0 0,0 0 0,0 1 0,-1 0 0,1-1 0,-1 2 0,0-1 0,-4-2-8,7 4 0,0 1-1,-1-1 1,1 0 0,0 0-1,-1 1 1,1 0 0,-1-1-1,1 1 1,0 0 0,-1 0 0,1 0-1,-1 1 1,1-1 0,0 0-1,-1 1 1,1 0 0,0-1-1,-1 1 1,1 0 0,-1 1 0,0-1-4,1 0 1,-1 1 0,0-1-1,1 1 1,-1 0-1,1 0 1,0 0-1,0 0 1,-1 0-1,1 0 1,1 1 0,-1-1-1,0 1 1,1-1-1,-1 1 1,1 0-1,0 0 1,-1-1 0,1 1-1,1 0 1,-1 0-1,0 0 1,1 0-1,0 0 1,-1 0-1,1 0 1,0 0 0,1 0-1,-1 0 1,0 0-1,1 0 1,0 0-1,0 0 1,0 0 0,0 0-1,0 0 1,0-1-1,1 1 1,-1 0-1,1-1 1,0 1 3,4 5-3,0 0 1,1-1-1,0 1 1,0-1-1,0-1 0,1 0 1,0 0-1,0 0 1,1-1-1,-1 0 0,1-1 1,2 1 2,11 1 40,0 0 1,1-2 0,-1 0-1,1-2 1,-1 0-1,1-2 1,0 0-1,0-2-40,24 1 292,-19 4-1006,-4 5-3892,-7 1 515</inkml:trace>
  <inkml:trace contextRef="#ctx0" brushRef="#br0" timeOffset="35217.66">13962 3836 12283,'-25'-5'5347,"25"4"-5251,-1 1 1,0-1 0,0 1-1,0-1 1,0 1 0,0 0-1,0-1 1,0 1 0,0 0-1,0 0 1,0 0 0,0 0 0,0 0-1,0 0 1,0 0 0,0 0-1,0 0 1,-1 0 0,1 0-1,0 1 1,0-1 0,0 0-1,1 1 1,-1-1 0,0 1 0,0-1-1,0 1 1,0 0 0,0-1-1,0 1 1,1 0 0,-1-1-1,0 1 1,1 0 0,-1 0-1,0 0 1,1 0 0,-1-1 0,1 1-1,-1 0 1,1 0 0,0 0-1,-1 0 1,1 0 0,0 1-97,-10 21 336,1 2 0,2-1 1,0 1-1,1 0 1,2 0-1,1 1 0,0 0 1,2-1-1,1 1 1,2 0-1,0 2-336,9 61 132,4-1 0,14 42-132,-22-98 123,5 10-71,-8-31-9,-1 1 0,0-1 1,-1 0-1,0 1 0,0 8-43,-5-19 195,-5-7-70,-7-12 47,-2-5-96,1-1 0,1 0 0,1-2 0,1 1 0,1-2-1,1 1 1,2-2 0,1 1 0,1-1 0,-1-8-76,5 17 5,1-1 1,1 0-1,0 1 0,2-1 1,0 0-1,1 1 0,1-1 1,1 1-1,0 0 0,2 0 1,0 0-1,1 1 1,1 0-1,0 0 0,9-11-5,-6 12-13,1 0 0,1 1 0,0 1 0,1 0 0,0 1 0,2 1 0,-1 0 0,15-8 13,-22 15-9,0 1-1,1 0 1,0 0 0,0 1 0,1 1 0,-1-1 0,1 1 0,-1 1 0,1 0 0,0 0 0,0 1 0,0 0 0,0 1 0,0 0-1,0 1 1,0 0 0,0 0 0,9 3 9,-14-3-1,0 1 0,0 0 0,0 0 0,0 0 0,0 1 0,0-1 0,-1 1 0,0 0 0,1 1 0,-1-1 0,0 1 0,0 0 0,-1 0 0,1 0 0,-1 0 0,0 0 0,0 1 0,-1 0 0,1-1 0,-1 1 0,0 0 0,0 0 0,0 0 0,-1 0 0,0 1 0,0-1 0,0 0 0,-1 1 0,0-1 0,0 0 0,0 1 0,0-1-1,-1 0 1,0 1 0,0-1 0,0 0 0,-1 0 0,0 0 0,0 0 0,0 0 0,-1 0 0,1-1 0,-1 1 0,0-1 0,-1 1 0,1-1 0,-2 1 1,-10 9 49,0-2-1,-1 0 0,0 0 1,-1-2-1,0 0 1,-1-1-1,0 0 0,0-2 1,-1 0-1,0-1 1,0-1-1,-1-1 0,1 0 1,-1-2-1,0 0 1,1-1-1,-5-2-48,10-3-22,13 4-74,1 0 0,0 0-1,0 0 1,0 0 0,0-1 0,-1 1-1,1 0 1,0 0 0,0-1-1,0 1 1,0 0 0,0 0 0,0-1-1,-1 1 1,1 0 0,0 0-1,0-1 1,0 1 0,0 0 0,0 0-1,0-1 1,0 1 0,0 0-1,0 0 1,0-1 0,0 1 0,1 0-1,-1-1 1,0 1 0,0 0-1,0 0 1,0 0 0,0-1 0,0 1-1,1 0 1,-1 0 0,0-1-1,0 1 1,0 0 0,0 0 0,1 0-1,-1 0 1,0-1 0,0 1 96,16-12-3680</inkml:trace>
  <inkml:trace contextRef="#ctx0" brushRef="#br0" timeOffset="36005.12">14454 3876 9370,'3'21'7703,"9"12"-4326,1 6-2096,-7 21 2,-6-48-1020,0 1 0,1-1 0,1 0 0,0 0-1,1 0 1,0 0 0,1-1 0,3 7-263,-4-18 2198,0-13-1381,-1-22-492,-4-21-11,1 30-41,0 0 0,1 0 0,4-22-273,-3 47 4,-1-1 0,0 1 0,1 0 0,-1-1 0,1 1 0,-1 0 0,1-1-1,0 1 1,0 0 0,-1 0 0,1-1 0,0 1 0,0 0 0,0 0 0,0 0 0,1 0-1,-1 0 1,0 0 0,0 1 0,0-1 0,1 0 0,-1 1 0,0-1 0,1 1 0,-1-1-1,1 1 1,-1-1 0,1 1 0,-1 0 0,0 0 0,1 0 0,-1 0 0,1 0 0,-1 0-1,1 0 1,-1 0 0,1 1 0,-1-1-4,10 2-20,0 1 0,0 0 1,0 1-1,-1 0 0,1 1 20,8 2 2,17 6 2,1-2 1,0-2-1,28 4-4,-53-12 4,1 0 0,-1 0 0,0-2 0,0 1-1,1-2 1,-1 1 0,0-2 0,0 1 0,0-2-1,-1 0 1,1 0 0,-1-1 0,6-4-4,-14 8 3,-1-1 0,1 0 0,-1 0 0,1 0 0,-1 0 0,0-1 1,0 1-1,0-1 0,0 1 0,-1-1 0,1 0 0,-1 1 0,1-1 0,-1 0 1,0 0-1,0 0 0,0 0 0,-1 0 0,1 0 0,-1-1 0,1 1 0,-1 0 1,0 0-1,-1 0 0,1 0 0,0 0 0,-1-1-3,1 2 1,-1 0 0,1 0 0,-1 0 0,1 0 0,-1 1 0,0-1 0,1 0-1,-1 1 1,0-1 0,0 1 0,0-1 0,-1 1 0,1-1 0,0 1 0,0-1 0,-1 1 0,1 0 0,-1 0 0,1 0 0,-1 0 0,0 0 0,1 0-1,-1 0 1,0 1 0,1-1 0,-1 1 0,0-1 0,0 1 0,0 0 0,0-1 0,0 1 0,1 0 0,-1 0 0,0 0 0,0 0 0,0 1-1,0-1 1,1 1 0,-1-1 0,0 1 0,0-1 0,0 1 0,1 0 0,-2 0-1,-3 2 0,-1 1 0,1-1 0,0 1 1,0 1-1,1-1 0,-1 1 0,1 0 0,0 0 0,0 0 1,1 1-1,-1-1 0,1 1 0,1 1 0,-1-1 0,1 0 0,0 1 1,0-1-1,1 1 0,0 0 0,0 0 0,0 0 0,1 0 1,0 0-1,1 1 0,0-1 0,0 0 0,0 0 0,1 0 0,0 0 1,0 0-1,1 0 0,0 0 0,0 0 0,-1 0-17,1-2 1,0 1-1,0 0 1,0 0-1,1-1 0,0 1 1,0-1-1,0 1 1,1-1-1,0-1 1,0 1-1,0 0 0,0-1 1,1 0-1,0 0 1,0 0-1,0 0 0,0-1 1,0 0-1,1 0 1,-1-1-1,1 1 0,0-1 1,0 0-1,0-1 1,0 1-1,0-1 0,0-1 1,0 1-1,0-1 1,1 0-1,-1 0 1,0-1-1,0 0 0,0 0 1,0 0-1,0-1 1,3-1 16,-2 1-461,-1 0 1,1-1 0,-1 0 0,0 0 0,0 0 0,0-1 0,0 0 0,0 0 0,-1-1 0,0 0 0,0 1-1,0-2 1,-1 1 0,0 0 0,1-1 0,-2 0 0,1 0 0,-1 0 0,0-1 0,0 1 0,-1-1 0,0 1-1,0-1 1,-1 0 0,1 0 0,-1 0 0,-1 0 0,1 0 0,-2-6 460,1-4-946,-1 0 0,-1 1 0,-1-1 0,-1 1 0,0-1 0,-1 1 0,0 0 946,-32-63 1121,29 64-584,-2 0 0,0 1 0,0 0 1,-1 0-1,-1 2 0,0-1 0,-1 1 1,-1 1-1,0 0 0,0 1 0,-4-1-537,6 4 253,1 2-1,-1-1 0,0 2 1,-1-1-1,1 2 0,-1 0 0,0 0 1,0 1-1,0 0 0,0 2 0,0-1 1,0 2-1,0-1 0,0 2 1,-3 0-253,-24 10 1223,39-11-1365,0 0 0,-1 0 1,1 0-1,0-1 0,-1 2 0,1-1 1,0 0-1,0 0 0,0 0 0,0 0 1,0 1-1,0-1 0,1 0 0,-1 1 1,0 0 141,-1 20-1091</inkml:trace>
  <inkml:trace contextRef="#ctx0" brushRef="#br0" timeOffset="36732.55">15677 3863 11602,'-46'5'8209,"2"-5"-5353,-41 4-848,47 2-1208,0 2 0,1 1 1,-18 8-801,41-12 112,0 0 0,1 1 0,0 0 0,0 1 0,1 1 0,-1 0 0,2 1 0,-1 0 1,1 0-1,-9 11-112,18-17 7,0-1 0,-1 1 0,2-1 0,-1 1 0,0 0 0,0 0 0,1 0 0,0 0 0,-1 0 0,1 0 0,0 0 0,1 0 0,-1 1 0,0-1 0,1 0 0,0 0 0,0 1 0,0-1 0,0 0 0,0 1 0,1-1 0,-1 0 0,1 0 0,0 0 0,0 1 0,0-1 0,1 0 0,-1 0 0,1 1-7,1-1 3,-1-1-1,1 1 0,0 0 1,0-1-1,0 0 0,0 1 1,0-1-1,0 0 0,0-1 1,1 1-1,-1-1 0,1 1 1,-1-1-1,1 0 0,0 0 1,0-1-1,-1 1 0,1-1 1,0 0-1,0 0 0,-1 0 0,1 0 1,0 0-1,0-1 0,-1 0 1,2 0-3,6-2 11,1 0 0,-1 0 0,0-1 0,0-1 1,0 0-1,-1 0 0,0-1 0,0-1 0,0 1 0,-1-2 0,0 1 1,-1-1-1,1-1-11,3-4 24,-1-1 0,-1 1 0,-1-2 0,0 1-1,0-1 1,-2-1 0,0 0 0,3-10-24,0-4 30,-2 0 0,-2-1 0,-1 0 0,-1 0 0,-1-1 0,-2 1 0,-1 0 1,-2-1-1,-3-21-30,2 28 7,-2 0 1,0 0 0,-1 1-1,-1-1 1,-2 2 0,0-1-1,-1 1 1,-6-6-8,16 28 0,0 1 1,1 0 0,-1 0-1,0 0 1,0-1-1,0 1 1,0 0 0,0 0-1,-1 0 1,1-1-1,0 1 1,0 0-1,0 0 1,0 0 0,0-1-1,0 1 1,0 0-1,0 0 1,0 0 0,0-1-1,-1 1 1,1 0-1,0 0 1,0 0-1,0 0 1,0 0 0,0-1-1,-1 1 1,1 0-1,0 0 1,0 0 0,0 0-1,-1 0 1,1 0-1,0 0 1,0 0-1,0 0 1,-1 0 0,1 0-1,0 0 1,0 0-1,0 0 1,-1 0 0,1 0-1,0 0 1,0 0-1,0 0 1,-1 0 0,1 0-1,0 0 1,0 0-1,0 0 1,-1 0-1,1 0 1,0 0 0,0 0-1,0 1 1,0-1-1,-1 0 1,1 0 0,0 0-1,0 0 1,0 0-1,0 1 1,0-1-1,0 0 1,0 0 0,-1 0-1,2 23 97,8 31 135,32 168 728,-26-126-638,4-1-1,6 9-321,-17-78 54,1-1 0,1 0-1,2 0-53,-10-18-27,2-1 0,-1 0 1,1 0-1,0 0 0,0-1 0,0 0 0,1 1 0,0-2 1,0 1-1,0 0 0,0-1 0,1 0 0,6 3 27,-9-6-93,1 0-1,-1-1 1,1 1 0,-1-1-1,1 0 1,0 0-1,-1 0 1,1 0-1,-1-1 1,1 1-1,0-1 1,-1 0 0,0 0-1,1 0 1,-1-1-1,0 1 1,1-1-1,-1 0 1,0 0-1,0 0 1,0 0 0,-1 0-1,1-1 1,0 0 93,8-6-389,-1-1 0,0 0 0,0-1 1,-1 0-1,3-6 389,-6 8-199,23-37-365,-28 44 563,0 0 0,0 0 0,0 0 0,0 1 0,0-1 0,-1 0 0,1 0 1,-1 0-1,1 0 0,-1 0 0,0 0 0,0-1 0,0 1 0,0 0 0,0 0 1,0 0-1,-1 0 0,1 0 0,-1 0 0,1 0 0,-1 0 0,0 0 1,1 1 28,-1 1 0,1-1 0,0 0 0,-1 1 0,1-1 0,-1 1 0,0-1 0,1 1 0,-1-1 0,1 1 0,-1-1-1,0 1 1,1-1 0,-1 1 0,0 0 0,1-1 0,-1 1 0,0 0 0,0 0 0,1 0 0,-1 0 0,0-1 0,0 1 0,1 0 0,-1 0 0,0 0 0,0 1-1,1-1 1,-1 0 0,0 0 0,0 0 0,1 0 0,-1 1 0,0-1 0,1 0 0,-1 1 0,0-1 0,1 1 0,-1-1 0,0 0 0,1 1 0,-1-1 0,1 1 0,-1 0-1,1-1 1,-1 1 0,1-1 0,-1 1 0,1 0 0,0 0-28,-3 2 113,1 1 0,-1-1-1,1 1 1,0 0 0,1-1 0,-1 1 0,1 0-1,-1 2-112,1-1-18,0 0 0,1-1-1,0 1 1,0 0 0,0 0-1,1 0 1,0 0 0,-1-1-1,2 1 1,-1 0-1,0-1 1,1 1 0,0-1-1,0 1 1,0-1 0,1 0-1,0 0 1,-1 0 0,1 0-1,1 0 1,-1-1 0,0 0-1,1 1 1,0-1 0,0 0-1,0-1 1,0 1 0,0-1-1,0 0 1,1 0-1,-1 0 1,1 0 0,-1-1-1,1 0 1,0 0 0,0 0-1,-1 0 1,1-1 0,0 0-1,0 0 1,0 0 0,0-1-1,-1 1 1,1-1 0,0 0-1,0-1 1,-1 1 0,1-1-1,-1 0 1,4-2 18,-3 1-1234,1 0 0,-1 0 0,1-1 0,-1 0 0,0 0 0,-1-1 1,1 1-1,-1-1 0,1-1 1234,14-23-7243</inkml:trace>
  <inkml:trace contextRef="#ctx0" brushRef="#br0" timeOffset="37082.9">16004 3755 6481,'-20'-27'4129,"1"-2"-176,2 0-1464,2 5-569,4 9-920,7 8-360,2 7-87,11 8 1287,5 8-3672,9-1-2369,2-3 1064</inkml:trace>
  <inkml:trace contextRef="#ctx0" brushRef="#br0" timeOffset="37469.03">16448 3872 11194,'0'1'207,"1"0"-1,-1 0 1,1 0-1,-1 0 1,1 1-1,-1-1 1,0 0-1,0 1 0,1-1 1,-1 0-1,0 0 1,0 1-1,0-1 1,-1 0-1,1 1 1,0-1-1,0 0 0,-1 0 1,1 1-1,-1-1 1,1 0-207,-23-1 4943,-1-4-3583,1 2-380,-1 2-1,1 0 1,0 1 0,-1 2 0,-15 3-980,25-3 200,1 0-1,0 0 1,0 1-1,0 1 1,1 0-1,0 1 1,0 1-1,0 0 1,1 0-1,-5 5-199,12-10 31,1 1-1,1-1 0,-1 1 0,0 0 0,1 0 0,-1 0 0,1 0 0,0 1 0,0-1 0,0 1 0,0-1 0,1 1 0,-1 0 0,1 0 0,0-1 0,0 1 0,1 1-30,0-2 15,0 1 0,0-1 0,0 0 0,1 0-1,0 0 1,-1 1 0,1-1 0,0 0 0,1 0 0,-1 0 0,0 0-1,1 0 1,0-1 0,0 1 0,0 0 0,2 1-15,3 3 11,0 0 0,1 0 0,0-1 0,0 0 0,0-1 0,1 0 0,0 0 0,0-1 0,0 0 0,1-1 0,-1 0 0,3 1-11,3-1 15,0 0 0,0-1 0,0-1 0,0 0 0,0-1 0,1 0 0,-1-1 0,0-1 1,0-1-1,-1 0 0,1 0 0,0-2 0,-1 0 0,2-2-15,-4 2-189,-1-1-1,-1 0 0,1-1 1,-1 0-1,0-1 1,-1 0-1,0 0 0,0-1 190,-1 0-660,0-1-1,-1 0 0,0 0 0,0 0 0,-1-1 0,-1 0 0,0 0 1,3-8 660,8-48-5599,-2-13-640</inkml:trace>
  <inkml:trace contextRef="#ctx0" brushRef="#br0" timeOffset="37858.65">16599 3374 6217,'-6'-31'2488,"-1"3"2556,2 0 0,-2-28-5044,12 77 5680,19 97-3359,5 178 272,1 10-1735,-29-297-857,1 1 1,0-1-1,1 1 0,0-1 0,0 0 0,1 0 1,0 0-1,0 0 0,1-1 0,0 1 0,6 6-1,-11-15-22,0 1-1,1-1 0,-1 0 1,0 1-1,0-1 0,0 0 1,0 1-1,0-1 0,0 0 1,0 0-1,1 1 0,-1-1 1,0 0-1,0 0 0,0 1 0,1-1 1,-1 0-1,0 0 0,0 1 1,1-1-1,-1 0 0,0 0 1,0 0-1,1 1 0,-1-1 1,0 0-1,1 0 0,-1 0 0,0 0 1,1 0-1,-1 0 0,0 0 1,1 0-1,-1 0 0,0 0 1,1 0-1,-1 0 0,0 0 1,1 0-1,-1 0 0,0 0 1,1 0-1,-1 0 0,0 0 0,0-1 1,1 1-1,-1 0 0,0 0 1,1 0-1,-1 0 0,0-1 1,1 1 22,-6-19-4724,-9-5 549</inkml:trace>
  <inkml:trace contextRef="#ctx0" brushRef="#br0" timeOffset="37859.65">16618 3965 7538,'-76'-53'1768,"11"6"323,5 0 2107,58 46-3931,1 0-1,-1 0 1,1 0-1,0 0 1,-1-1-1,1 1 1,0 0-1,0-1 1,0 1-1,0-1 1,0 1-1,0-1 1,0 1-1,1-1 0,-1 0 1,0 1-1,1-1 1,0 0-1,-1 0 1,1-1-267,0 2 117,1 0 0,-1 0 0,1 0 1,0 0-1,-1 0 0,1 0 0,0 1 0,0-1 0,0 0 1,-1 0-1,1 1 0,0-1 0,0 0 0,0 1 0,0-1 1,0 1-1,0 0 0,0-1 0,0 1 0,0 0 1,1-1-1,-1 1 0,0 0 0,0 0 0,0 0 0,0 0 1,0 0-1,0 0 0,0 0 0,1 1 0,0-1-117,191 12 1227,-102-4-1347,0-4 0,48-5 120,-136 1 44,23-4-646,-9-2-3110,-5-4 234</inkml:trace>
  <inkml:trace contextRef="#ctx0" brushRef="#br0" timeOffset="38606.62">17073 3588 8818,'-30'-14'2921,"6"5"383,7 4-2512,14 5-143,-1 5-17,14 7-3913,11-2 1529</inkml:trace>
  <inkml:trace contextRef="#ctx0" brushRef="#br0" timeOffset="40365.61">17006 3998 4889,'4'-30'15072,"1"24"-8057,4 19-6743,18 36 287,-23-44-497,-1-1-1,1 1 0,-1 1 0,0-1 1,-1 0-1,1 1 0,-1 0 0,0-1 1,-1 1-1,1 0 0,-1 0 0,0 0 1,-1 0-1,1 4-61,-1-4-356,-1 3 1245,-3-5-3090,1-1-360,2-2-1455</inkml:trace>
  <inkml:trace contextRef="#ctx0" brushRef="#br0" timeOffset="40908.25">17533 3948 3369,'-8'-12'7548,"-10"5"-3475,-25 2-854,37 5-2644,-7 1-198,0 0 0,0 0 0,1 1 0,-1 1 1,1 1-1,-1-1 0,1 2 0,0 0 0,1 0 0,-1 1 0,1 0 0,0 1 1,1 1-1,-1 0 0,1 0 0,1 0 0,0 2 0,-2 2-377,8-10 26,1 0 0,0 1-1,0-1 1,0 1 0,0 0 0,0-1-1,1 1 1,-1 0 0,1 0 0,-1 0 0,1 0-1,0 0 1,1 0 0,-1 0 0,0 0-1,1 1 1,0-1 0,0 0 0,0 0-1,0 1 1,0-1 0,0 0 0,1 0-1,0 0 1,0 1 0,0-1 0,0 0 0,0 0-1,0 0 1,1-1 0,-1 1 0,3 2-26,-1 0 9,1-1 0,0 0 1,1 0-1,-1-1 1,1 1-1,-1-1 0,1 0 1,0 0-1,0 0 1,0-1-1,1 1 0,-1-2 1,1 1-1,-1 0 0,1-1 1,-1 0-1,1 0 1,1-1-10,7 0 23,1 0 0,-1-1 0,0-1 0,1 0 1,-1-1-1,0-1 0,-1 0 0,1-1 0,-1 0 1,13-8-24,-21 11 15,0-1 1,-1 0-1,1-1 1,-1 1-1,1-1 1,-1 0-1,0 0 1,0 0-1,-1 0 1,1-1-1,-1 0 1,0 1-1,1-4-15,-3 4 14,1 0 0,-1 0-1,0 0 1,-1 0 0,1 0 0,-1 0-1,1 0 1,-1 0 0,0 0-1,-1 0 1,1 0 0,-1 0 0,0 0-1,0 0 1,0 0 0,0 0 0,-1 0-1,0 1 1,1-1 0,-2-1-14,-1-1 30,-1 1-1,1 0 1,-1 0 0,1 1-1,-2-1 1,1 1 0,0 0 0,-1 1-1,1-1 1,-1 1 0,0 0-1,0 1 1,-1-1 0,1 1 0,0 0-1,-1 1 1,1-1 0,-1 1 0,0 1-1,1-1 1,-3 1-30,-14 4-598,7 10-3509,6 3 158</inkml:trace>
  <inkml:trace contextRef="#ctx0" brushRef="#br0" timeOffset="41455.46">17764 3918 8090,'6'-22'7121,"-2"16"-3707,-2 13-82,-5 31-2544,-1-1 1,-2 0 0,-1 0 0,-2-1-1,-9 24-788,16-52 123,0 1 10,7-11 461,8-16 153,1-5-661,-4 4-46,1 0 1,1 1 0,1 1 0,0 0 0,2 0-1,4-3-40,-15 16 1,0 0 1,1 0-1,0 1 0,0 0 0,0-1 0,0 1 0,1 1 1,-1-1-1,1 1 0,-1 0 0,1 0 0,0 1 0,0 0 1,0 0-1,0 0 0,0 1 0,0 0 0,0 0 0,0 0 1,0 1-1,0 0 0,0 0 0,-1 0 0,1 1 0,0 0 0,-1 0 1,1 0-1,4 3-1,1 2 20,-1-1 0,-1 1 1,1 1-1,-1-1 1,0 2-1,-1-1 0,0 1 1,0 1-1,-1-1 0,0 1 1,-1 0-1,0 1 0,0 0 1,-1 0-21,1 6 194,0-1 0,-1 1 0,-1 1 0,0-1 1,1 15-195,-6-27 357,-1-4-3822,0 0-2091,0 0-741</inkml:trace>
  <inkml:trace contextRef="#ctx0" brushRef="#br0" timeOffset="51469.1">121 5383 3537,'-3'-1'1324,"1"0"-1,-1 0 1,1-1 0,0 1 0,-1-1-1,1 0 1,0 0 0,0 0 0,0 0 0,0 0-1,0 0 1,1-1 0,-1 1 0,1 0 0,0-1-1,-1 0-1323,48 4 2335,31-7-1862,-70 5-413,1-1 0,0 1 0,-1-1 1,0-1-1,1 0 0,-1 0 0,0 0 1,0-1-1,-1 0 0,2-1-60,-8 5 21,0 0 0,0 0 0,0 0-1,1-1 1,-1 1 0,0 0 0,0 0-1,0 0 1,0-1 0,0 1 0,0 0-1,0 0 1,0 0 0,0-1 0,0 1 0,0 0-1,0 0 1,0 0 0,0-1 0,0 1-1,0 0 1,0 0 0,0 0 0,0-1-1,0 1 1,0 0 0,0 0 0,-1 0-1,1-1 1,0 1 0,0 0 0,0 0-1,0 0 1,0 0 0,-1-1 0,1 1-1,0 0 1,0 0 0,0 0 0,0 0 0,-1 0-1,1 0 1,0 0 0,0 0 0,0-1-1,-1 1 1,1 0 0,0 0-21,-6 1-4441,-5 3 1187</inkml:trace>
  <inkml:trace contextRef="#ctx0" brushRef="#br0" timeOffset="57847.34">1189 5266 8978,'-28'-15'4922,"21"11"-4135,0 0 1,-1 0-1,1 1 1,-1 0-1,1 1 1,-1-1-1,0 1 1,0 1-1,-5-1-787,-35-1 1829,0 2 0,-16 3-1829,49-1 214,1 1 1,-1 0-1,0 1 1,1 0-1,0 1 1,0 1-1,0 0 1,0 1-1,-9 5-214,22-10 13,0-1 0,0 1 0,0-1 0,0 1 0,0-1-1,0 1 1,0 0 0,1 0 0,-1-1 0,0 1 0,0 0 0,0 0 0,1 0 0,-1 0 0,0 0 0,1 0 0,-1 0-1,1 0 1,-1 0 0,1 0 0,0 0 0,-1 0 0,1 1-13,0-1 5,1 0 0,-1-1 0,1 1 0,-1 0 0,1 0-1,-1-1 1,1 1 0,-1 0 0,1-1 0,0 1 0,-1 0 0,1-1 0,0 1 0,0-1 0,-1 1-1,1-1 1,0 0 0,0 1 0,0-1 0,0 0 0,-1 0 0,2 1-5,5 1 4,0-1 0,0 1 1,0-1-1,1-1 0,-1 1 1,5-1-5,16-3 15,0-1 0,1-1 1,-1-1-1,4-3-15,-20 5 13,1 0 1,-1-1-1,0-1 0,-1 0 1,1 0-1,-1-1 0,0-1 1,-1 1-1,0-2 0,2-2-13,-8 7 14,-1-1-1,1 0 1,-1 0-1,0 0 1,-1-1-1,1 1 0,0-4-13,-2 8 10,-1-1 0,1 1 0,0 0 0,-1 0 0,1 0 0,-1-1 0,0 1 0,1 0 0,-1 0 0,0-1 0,0 1 0,0 0 0,0-1 0,0 1 0,0 0 0,0-1 0,-1 1 0,1 0 0,0-1 0,-1 1 0,1 0 0,-1 0 0,1 0 0,-1-1 0,1 1 0,-1 0 0,0 0-1,0 0 1,0 0 0,1 0 0,-1 0 0,0 0 0,0 0 0,0 1 0,-1-2-10,0 2 9,1 1 0,0-1 0,0 0 0,0 0-1,0 0 1,0 1 0,0-1 0,0 1 0,0-1 0,0 1 0,0-1-1,0 1 1,0-1 0,1 1 0,-1 0 0,0-1 0,0 1-1,0 0 1,1 0 0,-1 0 0,1 0 0,-1 0 0,0 0 0,1 0-1,-1 0 1,1 0 0,0 0 0,-1 0 0,1 0 0,0 0 0,0 0-1,0 0 1,0 0 0,0 1-9,-8 39 73,7-34-46,1 0 1,0 1-1,1-1 1,0 1-1,0-1 1,0 0 0,1 0-1,0 0 1,1 0-1,-1 0 1,1 0-1,1 0 1,-1-1-1,1 0 1,0 1 0,1-1-1,-1-1 1,1 1-1,0-1 1,1 0-1,-1 0 1,7 4-28,-3-3-86,0 0 0,0-1 0,1 0 0,-1-1 0,1 0 0,0 0 0,1-1 0,8 1 86,-8-2-698,1 0-1,0-1 1,0 0 0,-1-1 0,1-1 698,20-1-3752</inkml:trace>
  <inkml:trace contextRef="#ctx0" brushRef="#br0" timeOffset="58250.98">1491 4978 5817,'-13'-24'16115,"21"39"-12110,6 15-4866,-1-1 1279,-2 1 1,-2 0-1,6 30-418,-11-42 119,-1 1 1,-1-1-1,0 1 0,-2-1 1,0 1-1,-1 0 0,-1-1 1,-1 2-120,3-19 14,0-1 0,0 1 0,0-1 0,0 1 0,0-1 0,0 1 0,0 0 0,0-1 0,-1 1 0,1-1 0,0 1 0,0-1 0,-1 1 0,1-1 0,0 1 0,-1-1 0,1 1 0,-1-1 0,1 1 0,0-1 0,-1 0 0,1 1 0,-1-1 0,1 0 0,-1 1 0,1-1-1,-1 0 1,1 0 0,-1 1 0,0-1 0,1 0 0,-1 0 0,1 0 0,-1 0 0,1 0 0,-1 0 0,0 0 0,1 0 0,-1 0-14,-24-15 554,-15-35 222,32 36-716,2-1 1,0 0-1,1 1 0,0-2 1,2 1-1,-1 0 0,2-1 1,0 0-1,1 1 0,0-1 1,2 0-1,0 0 0,0 0 1,1 1-1,1-1 0,5-13-60,-1 6 7,0 1-1,2 1 1,0-1 0,1 1-1,1 1 1,2 0-1,0 1 1,0 0-1,2 1 1,0 0-1,8-5-6,-14 16 3,0 0-1,0 0 1,0 1-1,0 1 1,1 0-1,0 0 0,1 1 1,-1 0-1,0 0 1,1 2-1,0-1 0,5 0-2,-12 3-45,0-1 0,0 0 0,0 1 0,0 0 0,1 0 0,-1 0 0,0 0 0,0 1 0,0 0 0,0 0 0,0 0 0,0 0 0,0 1 0,0-1 0,0 1-1,-1 0 1,1 0 0,-1 0 0,1 1 0,-1-1 0,0 1 0,0 0 0,0 0 0,0 0 0,-1 0 0,1 0 0,-1 1 0,0-1 0,0 1 0,0 0 0,0-1 0,0 1-1,-1 0 1,1 2 45,4 37-4613,-6 5 423</inkml:trace>
  <inkml:trace contextRef="#ctx0" brushRef="#br0" timeOffset="58574.34">1529 5167 6281,'-12'5'5225,"-1"-5"-496,3-44-592,7 26-1808,6 2-633,11 1-496,6 2-591,13 3-257,2 2-248,15 9-40,-9-1 312,3 7-192,-9 2 768,-4 5-6297,-17-7 2152</inkml:trace>
  <inkml:trace contextRef="#ctx0" brushRef="#br0" timeOffset="58924.62">1942 5085 9642,'11'25'8156,"-1"1"-3753,-4-10-3924,0 1 1,-1 0-1,-1 0 0,0 0 1,-2 0-1,0 1-479,-1-9 281,-1 0-1,-1 0 1,0 0-1,0 0 1,0 0-1,-1 0 1,-1-1-1,1 1 1,-2-1-1,-1 5-280,5-13 20,0 0 0,0 0 1,0 0-1,0 1 0,0-1 0,0 0 1,0 0-1,0 0 0,0 1 0,0-1 1,0 0-1,0 0 0,0 0 1,-1 0-1,1 1 0,0-1 0,0 0 1,0 0-1,0 0 0,0 0 0,-1 1 1,1-1-1,0 0 0,0 0 0,0 0 1,0 0-1,-1 0 0,1 0 0,0 0 1,0 0-1,0 0 0,0 0 0,-1 0 1,1 1-1,0-1 0,0 0 0,0 0 1,-1 0-1,1 0 0,0-1 0,0 1 1,0 0-1,-1 0 0,1 0 0,0 0 1,0 0-1,0 0 0,-1 0 0,1 0 1,0 0-1,0 0 0,0 0 0,-1-1-20,-7-14 896,-5-29-351,8 16-470,1 0 0,1 0-1,2-1 1,0 1 0,2-1 0,1 1 0,2-1 0,5-23-75,-5 36 2,0-1 1,1 1 0,1 0-1,1 1 1,0-1 0,1 1-1,0 1 1,1-1 0,1 1-1,0 1 1,1 0 0,1 0-1,0 2 1,0-1 0,1 1-1,5-2-2,-11 9 34,0 0-1,0 0 0,1 1 0,-1 0 1,1 0-1,0 0 0,0 1 0,0 1 1,0-1-1,0 1 0,1 1 1,-1 0-1,0 0 0,0 0 0,6 2-33,-8-1-117,-1 0-1,1 0 0,-1 1 1,0 0-1,1 0 0,-1 1 1,0-1-1,0 1 0,-1 0 1,4 3 117,-4-3-449,0 0 1,-1 1 0,0-1-1,0 1 1,0 0-1,0 0 1,-1 0 0,1 0-1,-1 0 1,0 1-1,0-1 1,-1 1 0,2 2 448,2 29-4735</inkml:trace>
  <inkml:trace contextRef="#ctx0" brushRef="#br0" timeOffset="59322.81">2013 5162 9178,'-30'12'4097,"11"-2"416,19-10-2233,10 3-455,5-5-609,13 2-264,3 2-456,13-2-192,-3-5-176,9 7 216,-8 1-24,1-3-23,-14 1 1239,-3-2-6561,-13-7 2312</inkml:trace>
  <inkml:trace contextRef="#ctx0" brushRef="#br0" timeOffset="59323.81">2348 5211 7474,'26'59'3400,"-19"-46"553,-3-12-1712,3 8-249,-2-1-368,5 2-119,-1 2-545,4-1-176,0-1-312,0-2-104,-2-2-176,-1-2-32,-2-1 144,4-4-88,-5-2 217,-4-7-5483,2-1 1802</inkml:trace>
  <inkml:trace contextRef="#ctx0" brushRef="#br0" timeOffset="59657.7">2496 5097 8810,'-3'-12'3417,"3"-6"215,-10 4-2503,14 6 47,2 1-176,11 5-4537,-1 1 1841</inkml:trace>
  <inkml:trace contextRef="#ctx0" brushRef="#br0" timeOffset="60478.53">2679 5075 8554,'6'12'1676,"-1"0"1,0 1 0,0-1-1,-1 1 1,-1 0-1,0 1 1,-1-1 0,0 1-1,-1 10-1676,2 14 1106,-7-19 248,7-26 1579,5-7-2904,0 0 1,2 1 0,0 0 0,0 0 0,1 1 0,0 0 0,1 1 0,1 1 0,0-1 0,0 2 0,4-2-30,-15 10 1,-1 0 0,1-1 0,-1 1 0,1 0 0,0 0 0,0 1 0,-1-1 0,1 0 0,0 0 0,0 1 0,0-1 0,0 1 0,0 0 0,0 0 0,0-1 0,0 1 0,0 0 0,-1 1 0,1-1 0,0 0 0,0 1 0,0-1 0,0 1 0,0-1 0,0 1 0,-1 0 0,1 0 0,0 0 0,0 0 0,-1 0 0,1 0 0,-1 0-1,1 0 1,-1 1 0,1-1 0,-1 1 0,0-1 0,0 1 0,0-1 0,0 1 0,0 0 0,0 0 0,0-1 0,0 1 0,-1 0 0,1 1-1,3 9 3,0 0-1,-1 0 0,0 1 0,-1-1 0,0 0 1,-1 8-3,-1-14 7,1 0 0,-1 0 0,1 1 0,0-1 0,1 0 0,0 0 0,0 0 0,0 0 0,0 0-7,0-4 4,-1 1 0,1-1 0,0 0 1,0 0-1,0 0 0,0-1 0,0 1 1,0 0-1,0-1 0,1 1 0,-1-1 1,1 0-1,-1 0 0,1 0 0,-1 0 0,1 0 1,0 0-1,-1-1 0,1 1 0,0-1 1,1 0-5,10 1 12,1-1 1,-1-1 0,1 0-1,-1-1 1,0 0-1,1-2 1,-1 1 0,0-2-1,-1 0 1,1 0 0,-1-1-1,0-1 1,-1 0-1,1-1 1,8-8-13,-15 11 4,0-1 1,-1 0-1,0 0 0,0 0 1,-1-1-1,1 0 1,-2 0-1,2-1-4,-3 4 6,0 0 1,-1 0-1,1 0 0,-1 0 0,0 0 1,0 0-1,0 0 0,0-1 1,-1 1-1,1 0 0,-1-1 1,-1 1-1,1 0 0,0-1 1,-1 1-1,0-1-6,0 4 2,0-1 0,0 1 0,0-1-1,0 1 1,0 0 0,-1 0 0,1-1 0,0 1 0,-1 0-1,1 0 1,0 0 0,-1 0 0,0 1 0,1-1-1,-1 0 1,1 1 0,-1-1 0,0 1 0,1-1 0,-1 1-1,0 0 1,0 0 0,1 0 0,-1 0 0,0 0 0,0 0-1,1 0 1,-1 0 0,0 1 0,1-1 0,-1 1 0,-1 0-2,-7 1 2,1 1 1,0-1 0,-1 2-1,1 0 1,-3 2-3,7-3 1,0 0 1,0 0-1,0 0 0,1 1 1,0 0-1,0 0 1,0 0-1,0 0 0,0 0 1,1 1-1,0 0 0,0 0 1,0 0-1,-1 4-1,3-6 2,0 0 1,0 0-1,0 0 1,1 0-1,-1 0 0,1 1 1,-1-1-1,1 0 0,0 0 1,1 1-1,-1-1 0,0 0 1,1 0-1,0 1 0,0-1 1,0 0-1,0 0 1,0 0-1,1 0 0,-1 0 1,1-1-1,0 1 0,0 0 1,0-1-1,0 1 0,0-1 1,1 1-3,4 3 11,1-1 0,0 1 0,0-1 0,0-1 0,0 1 0,1-2-1,0 1 1,0-1 0,0 0 0,0-1 0,0 0 0,1-1 0,4 1-11,16 1 38,1-2 0,-1-1 0,19-2-38,-36 1-276,0 0 0,1-1 1,-1 0-1,0-2 0,0 1 1,0-1-1,5-4 276,-13 6-266,-1 0-1,1-1 1,-1 1-1,0-1 0,0 0 1,0-1-1,0 1 1,-1-1-1,1 0 1,-1 1-1,0-2 1,0 1-1,-1 0 1,1 0-1,-1-1 1,0 1-1,0-1 1,0 0-1,-1 0 1,2-4 266,0-18-336,-4 23 395,1 1 0,0-1 0,1 0 0,-1 0 0,1 0 0,-1 0 0,1 1 0,0-1 0,0 0 0,1 1 0,-1-1 0,1 1 0,0-1 0,0 1 0,0 0 0,0-1 0,0 1 0,1 0 0,0 0-59,-2 3 58,1 0 0,-1 0 1,0 0-1,0 0 0,0 0 0,0 0 0,1 0 0,-1 1 0,0-1 1,0 0-1,0 1 0,0-1 0,0 1 0,0-1 0,0 1 0,0-1 1,0 1-1,0 0 0,0 0 0,0-1 0,0 1 0,-1 0 0,1 0 1,0 0-1,0 0 0,-1 0 0,1 0 0,-1 0 0,1 0 0,-1 0 1,1 1-59,21 42 942,-20-38-749,0-3-84,17 47 694,-18-48-758,-1 0 0,1 1 1,0-1-1,-1 0 0,0 0 1,1 0-1,-1 1 0,0-1 0,0 0 1,0 0-1,-1 0 0,1 1 1,0-1-1,-1 0 0,0 0 1,1 0-1,-1 0 0,0 0 1,0 0-1,0 0 0,-1 2-45,1-5 51,1 1 0,-1 0 0,0 0 1,1 0-1,-1 0 0,0-1 0,1 1 0,-1 0 0,1-1 0,-1 1 0,1 0 1,-1-1-1,0 1 0,1-1 0,-1 1 0,1-1 0,0 1 0,-1-1 0,1 1 1,-1-1-1,1 1 0,0-1 0,0 1 0,-1-1 0,1 0 0,0 1 0,0-1 0,0 0 1,-1 1-1,1-1 0,0 0 0,0 1 0,0-1 0,0 0 0,0 1-51,-8-35 161,7 29-142,0-1 0,1 1 1,0 0-1,1-1 0,-1 1 0,1-1 1,0 1-1,1 0 0,-1 0 0,1-1 1,1 1-1,-1 1 0,1-1 1,0 0-1,0 0 0,1 1 0,-1 0 1,1 0-1,1 0 0,-1 0 0,1 1 1,-1-1-1,1 1 0,0 0 0,1 1 1,-1-1-1,4-1-19,5-2 36,0 1 0,0 0-1,1 0 1,0 2 0,13-3-36,-25 6-3,1 0 1,0 0-1,0 0 1,0 1 0,0-1-1,-1 1 1,1 0-1,0 0 1,0 1-1,0-1 1,0 1-1,0 0 1,-1 0-1,1 0 1,0 1-1,-1-1 1,1 1 0,-1 0-1,1 0 1,-1 0-1,0 0 1,0 0-1,0 1 1,0 0-1,2 1 3,1 11-4807,-10-1 234</inkml:trace>
  <inkml:trace contextRef="#ctx0" brushRef="#br0" timeOffset="62123.92">4813 4757 6489,'-4'-9'1107,"2"0"0,-1 0-1,1 0 1,0 0 0,1 0-1,0-1 1,1 1 0,0 0 0,0-1-1,1 1 1,0-1 0,1 0-1107,-1 25 4944,5 26-4035,-1-7-666,16 123 2000,21 65-2243,-30-161 109,-9-46-54,0-1-1,1 0 1,0 0-1,1 0 1,1 0-1,2 4-54,-6-14 12,1 0 0,-1-1 0,1 1 0,0-1 0,0 0 0,0 1-1,0-1 1,0-1 0,1 1 0,-1 0 0,1-1 0,0 0-1,0 0 1,0 0 0,0 0 0,0-1 0,0 1 0,0-1 0,1 0-1,-1 0 1,0-1 0,4 1-12,24 2-4285,1 0 264</inkml:trace>
  <inkml:trace contextRef="#ctx0" brushRef="#br0" timeOffset="67778.52">5418 5130 8682,'-64'59'3073,"44"-42"3776,20-17-5072,19-6-432,-15 6-1323,35-4 190,1-2 0,35-11-212,-65 15 22,-1 0-1,0-2 1,0 1-1,0-1 1,0 0-1,0-1 1,-1 0-1,0 0 0,0-1 1,0 0-1,-1 0 1,0-1-1,0 0 1,0 0-1,-1-1-21,-5 7 8,0 0 0,0 0-1,0 0 1,-1-1 0,1 1 0,0 0-1,-1 0 1,1-1 0,-1 1-1,1 0 1,-1-1 0,1 1 0,-1 0-1,0-1 1,0 1 0,0-1 0,1 1-1,-1 0 1,-1-1 0,1 1-1,0-1 1,0 1 0,-1 0 0,1-1-1,0 1 1,-1 0 0,1-1 0,-1 1-1,0-1-7,-1 1 9,0-1 0,0 1 0,0-1 0,0 1 0,0 0 0,0 0 0,-1 0 0,1 0 0,0 0 0,-1 0 0,1 0-1,-1 1 1,1-1 0,-1 1 0,0 0-9,-14-1 30,0 0-1,1 2 1,-1 0-1,-7 2-29,11-2 64,1 1 0,0 1-1,0 0 1,0 1 0,0 0-1,1 1 1,-1 0 0,1 1 0,1 0-1,-6 5-63,11-8 73,0 1 0,1 0-1,0 0 1,-1 1 0,1-1 0,1 1-1,-1 0 1,1 0 0,0 0-1,0 0 1,0 1 0,1-1-1,0 1 1,0-1 0,0 1 0,1 0-1,0 0 1,0 0 0,0 0-1,1 0 1,0 0 0,0 5-73,1-6 38,0 0 1,1-1-1,-1 1 0,1-1 1,0 1-1,0-1 1,0 0-1,0 0 1,1 0-1,0 0 0,0 0 1,0 0-1,0-1 1,1 1-1,-1-1 0,1 0 1,0 0-1,0 0 1,0-1-1,0 1 1,0-1-1,0 0 0,1 0 1,-1-1-1,5 2-38,8 2 56,1 0 1,0 0-1,0-2 0,0 0 0,0-1 0,3-1-56,-16-1-44,138 1 137,-73-10-1881,-5-10-3548,-32 2 1294</inkml:trace>
  <inkml:trace contextRef="#ctx0" brushRef="#br0" timeOffset="68329.69">5911 5199 5449,'26'-94'3697,"-25"91"-3389,-1-1 0,0 0 0,0 1 0,0-1 0,0 1 1,-1-1-1,1 1 0,-1-1 0,0 1 0,0 0 0,0-1 0,-1 1 0,1 0 0,-1 0 0,1 0 1,-1 0-1,0 0 0,0 0 0,-1 0 0,1 0-308,-4-3 566,0 1 0,-1-1 0,1 1 0,-1 0 0,-1 0 0,-2 0-566,2 1 329,0 0-1,0 1 1,0 1-1,-1 0 1,1 0-1,-1 0 1,0 1-1,-4 0-328,11 1 56,0 0-1,-1 0 1,1 0 0,0 0 0,0 0-1,-1 1 1,1-1 0,0 1-1,0 0 1,0-1 0,0 1-1,0 0 1,0 0 0,0 0-1,-2 2-55,3-2 15,1 0 0,-1 0-1,0 0 1,0 1 0,1-1-1,-1 0 1,1 1-1,-1-1 1,1 0 0,-1 1-1,1-1 1,0 0-1,0 1 1,0-1 0,-1 1-1,1-1 1,1 1 0,-1-1-1,0 0 1,0 1-1,0-1 1,1 1 0,-1-1-1,1 0 1,-1 1 0,1-1-1,0 0-14,2 6 5,0-1-1,0 0 1,1 0 0,0 0-1,0 0 1,0-1-1,1 1 1,0-1 0,0 0-1,0-1 1,6 5-5,72 43 14,-34-22 6,-39-24-14,-1 1 0,0 0 0,-1 1 0,0 0 0,0 0 0,0 1 0,-1 0 0,0 0 0,-1 1 0,0 0 0,-1 0-6,-3-7 4,0 1 0,-1-1-1,0 1 1,0 0 0,0 0 0,0-1 0,0 1-1,-1 0 1,0 0 0,1 0 0,-2 0 0,1 0-1,0 0 1,-1-1 0,0 1 0,1 0 0,-2 0-1,1-1 1,0 1 0,-1 0 0,1-1-1,-1 1 1,0-1 0,-1 0 0,1 0 0,0 0-1,-1 0 1,0 0 0,1 0 0,-1-1 0,0 1-1,0-1 1,-3 2-4,-9 4 67,1-1-1,-1-1 0,0 0 1,-1-1-1,1 0 1,-1-1-1,0-1 0,0-1 1,-15 1-67,28 1 1276,4-2-4189,-1-2 742</inkml:trace>
  <inkml:trace contextRef="#ctx0" brushRef="#br0" timeOffset="69176.32">7363 5216 6793,'1'0'230,"-1"-1"0,0 1 0,1-1 0,-1 1 0,0 0-1,0-1 1,1 0 0,-1 1 0,0-1 0,0 1-1,0-1 1,0 1 0,0-1 0,0 1 0,0-1-1,0 1 1,0-1 0,0 0 0,0 1 0,0-1 0,0 1-1,0-1 1,0 1 0,-1-1 0,1 1 0,0-1-1,0 1 1,-1-1-230,-13-12 2292,-22 0-516,15 11-1039,-1 1 0,1 0 0,-1 2 1,1 1-1,0 0 0,-12 4-737,-41 10 1925,-12 8-1925,57-16 404,9-4-175,1 2 0,0 0 0,0 0 0,1 2 0,-1 1 0,2 0 0,-1 1 0,-10 9-229,27-19 7,1 1-1,-1-1 0,1 0 1,-1 1-1,1-1 0,-1 1 1,1-1-1,-1 0 1,1 1-1,0-1 0,-1 1 1,1-1-1,0 1 1,0 0-1,-1-1 0,1 1 1,0-1-1,0 1 0,0-1 1,0 1-1,0 0 1,0-1-1,0 1 0,0-1 1,0 1-1,0 0 1,0-1-1,0 1 0,0-1 1,0 1-1,0 0 0,1-1-6,16 13 69,37 2-24,-49-14-20,223 35 354,-133-24-4167,-18-3 426</inkml:trace>
  <inkml:trace contextRef="#ctx0" brushRef="#br0" timeOffset="69580.3">7675 5293 9594,'-35'-35'8222,"-1"11"-4249,29 21-3731,1 1-1,-1 0 0,1 0 1,-1 1-1,0-1 1,1 2-1,-1-1 1,0 1-1,0 0 1,0 0-1,0 1 1,-6 1-242,-12 2 543,1 1 0,0 1 0,-11 5-543,29-9 77,-1 0 1,1 1-1,-1 0 0,1 0 1,0 0-1,0 1 1,0 0-1,1 0 0,0 0 1,-1 1-1,1 0 0,1 0 1,-1 0-1,-2 5-77,6-9 3,1 0 1,-1 0-1,1 0 0,-1 0 1,1 0-1,0 1 0,-1-1 0,1 0 1,0 0-1,0 1 0,0-1 0,0 0 1,0 0-1,0 0 0,0 1 1,1-1-1,-1 0 0,0 0 0,1 0 1,-1 1-1,1-1 0,-1 0 0,1 0 1,-1 0-1,1 0 0,0 0 0,-1 0 1,1 0-1,0 0 0,0 0 1,0-1-1,0 1 0,0 0 0,0 0 1,0-1-1,0 1 0,0-1 0,0 1 1,0-1-1,0 1 0,1-1 1,0 1-4,5 1 5,0 1 0,0-1 1,0 0-1,1-1 0,-1 0 1,5 0-6,10 1 24,-1-2 1,1-1-1,-1 0 1,0-2 0,0 0-1,0-2 1,0 0-1,0-1 1,-1-1 0,0-1-1,10-6-24,-28 12 8,0 0 0,0 0-1,0 0 1,-1 0 0,1 0 0,0 0-1,-1-1 1,1 1 0,-1 0-1,0-1 1,1 1 0,-1-1 0,-1 0-1,1 1 1,0-1 0,-1 0-8,1 2 18,-1 0 0,0 0-1,1 0 1,-1 0 0,0 0 0,0 0 0,0 0 0,0 0 0,0 0-1,0 0 1,0 0 0,0 0 0,0 0 0,-1 0 0,1 0 0,0 0-1,-1 0 1,1 0 0,-1 0 0,1 0 0,-1 0 0,1 0-1,-1 1 1,1-1 0,-1 0 0,0 0 0,0 1 0,1-1 0,-1 0-1,0 1 1,0-1 0,0 1 0,0-1 0,0 1 0,0-1 0,0 1-1,0 0 1,0-1 0,0 1 0,0 0 0,0 0 0,0-1-18,0 2 9,0-1 0,1 0-1,-1 0 1,0 0 0,0 1 0,1-1 0,-1 0 0,0 1 0,1-1 0,-1 1 0,1-1-1,-1 1 1,0-1 0,1 1 0,-1-1 0,1 1 0,-1-1 0,1 1 0,-1 0-1,1-1 1,0 1 0,-1 0 0,1-1 0,0 1 0,0 0 0,-1 0 0,1-1 0,0 1-1,0 0 1,0 0 0,0-1 0,0 1 0,0 0 0,0 0 0,0-1 0,0 1 0,0 0-1,1 0 1,-1-1 0,0 1 0,0 0 0,1-1 0,-1 1 0,0 0 0,1 0-9,12 36-3,-5-27 33,-1-1-1,1 1 1,0-1 0,1-1-1,0 1 1,0-1-1,1-1 1,0 0 0,2 1-30,37 14-5339,-18-13 833</inkml:trace>
  <inkml:trace contextRef="#ctx0" brushRef="#br0" timeOffset="69912.92">7917 5325 7698,'73'-74'3868,"-72"73"-3602,0 0-1,0 0 0,0 0 0,0 0 0,0 0 0,0 0 0,0 0 1,0 0-1,-1 0 0,1-1 0,0 1 0,-1 0 0,1 0 0,-1-1 0,1 1 1,-1 0-1,1-1 0,-1 1 0,0 0 0,0-1 0,0 1 0,0 0 0,0-1-265,1 2 1681,3 1-171,4 20 1181,15 44-1098,4 32-1593,-25-92 88,-5-38 3688,5-35-3650,-1 48 161,-1 6-203,4-44 101,-4 55-178,0 0 0,1 1 0,-1-1 0,1 0 0,0 0 0,0 1 0,0-1 0,0 0 0,1 1 0,-1-1 0,1 1 0,-1-1 0,1 1 0,0 0 0,1-1-7,-2 2 3,1 0-1,-1 1 1,0-1-1,1 1 1,-1 0-1,1 0 1,-1-1-1,1 1 1,-1 0-1,1 0 1,-1 0-1,1 0 1,-1 1-1,1-1 1,-1 0-1,1 1 1,-1-1-1,1 1 1,-1-1-1,1 1 1,-1-1-1,0 1 1,1 0-3,34 21-527,-29-17 436,21 15-656,8 3-3906,-1-1 419</inkml:trace>
  <inkml:trace contextRef="#ctx0" brushRef="#br0" timeOffset="70408.42">8705 5313 7017,'1'-1'224,"-1"1"-1,1 0 1,-1-1-1,1 1 0,0-1 1,-1 1-1,1-1 0,-1 1 1,0-1-1,1 1 0,-1-1 1,1 0-1,-1 1 0,0-1 1,0 1-1,1-1 0,-1 0 1,0 1-1,0-1 1,0 0-1,0 1 0,1-1 1,-1 0-1,0 1 0,0-1 1,-1 0-1,1 1 0,0-1 1,0 0-1,0 0 0,0 1 1,0-1-1,-1 1 0,1-1-223,-22-18 5030,16 15-4433,-2 1 1,1-1 0,0 2 0,-1-1 0,1 1-1,-1 0 1,-1 1-598,-15-1 723,0 2 0,0 1 0,-1 1 0,-22 5-723,32-5 135,1 2 0,0-1 0,0 2 0,0 0 0,0 1 0,1 0 0,-1 1 0,-7 6-135,20-12 10,-1 0 1,0 0-1,1 0 1,-1 1 0,1-1-1,-1 1 1,1-1-1,0 1 1,0-1 0,0 1-1,0 0 1,0 0-1,-1 1-10,2-2 4,0 0 0,-1-1 0,1 1-1,0 0 1,0 0 0,0-1 0,0 1-1,0 0 1,1 0 0,-1-1 0,0 1 0,0 0-1,0-1 1,1 1 0,-1 0 0,0-1-1,0 1 1,1 0 0,-1-1 0,1 1-1,-1 0 1,1-1 0,-1 1 0,1 0-4,1 0 5,1 1 1,0 0-1,-1-1 0,1 1 1,0-1-1,0 0 1,0 0-1,0 0 1,0 0-1,0-1 0,0 1 1,0-1-1,0 0 1,0 0-1,2 0-5,34-2 56,-1-3 0,0-1 0,0-2 0,0-1 0,4-4-56,-35 10 22,-1 0 0,1 0-1,-1-1 1,0 1 0,0-1-1,0-1 1,2-2-22,-1 2 596,-7 14-546,-1 0-1,1 0 0,0 0 1,1 0-1,0 0 0,0 0 1,1 0-1,0-1 0,1 1 1,0 0-50,-3-8 2,2 5-12,0-1 0,0 1 0,1-1 0,-1 0 0,1 0 0,0 0-1,1 0 1,-1-1 0,1 1 0,0-1 10,25 20-4524,2-6 371</inkml:trace>
  <inkml:trace contextRef="#ctx0" brushRef="#br0" timeOffset="70746.57">9231 5279 10666,'-2'-5'712,"0"1"-1,-1 0 0,1 0 1,-1 0-1,0 1 1,0-1-1,-1 1 1,1-1-1,-1 1 0,1 0 1,-1 1-1,0-1 1,0 0-1,0 1 0,-2-1-711,0 1 326,1 0 0,0 1 0,0 0 0,-1 0 0,1 0 0,-1 0 0,1 1-1,-1 0 1,1 0 0,-1 1 0,1-1 0,-2 1-326,-2 2 148,-1-1-1,0 1 0,1 1 1,0-1-1,-1 2 1,2-1-1,-1 1 1,0 1-1,1 0 1,0 0-1,1 0 1,-1 1-1,1 0 1,-4 5-149,9-10 19,1 0 0,-1 0 0,0 0 0,1 0 0,-1 1 0,1-1 0,-1 1 0,1-1 0,0 1 0,0-1 0,0 1 0,1 0-1,-1 0 1,0-1 0,1 1 0,0 0 0,0 0 0,0-1 0,0 1 0,0 0 0,0 0 0,1 0 0,-1-1 0,1 1-1,0 0 1,0-1 0,0 1 0,0-1 0,1 1 0,-1-1 0,0 1 0,1-1 0,0 0 0,0 0 0,-1 0 0,1 0 0,0 0-1,1 0 1,-1 0 0,0-1 0,0 1 0,1 0-18,6 3 38,0 0 1,0 0-1,1 0 0,-1-1 0,1-1 1,0 1-1,0-2 0,0 1 1,0-2-1,1 1 0,1-1-38,-4-1-63,1 0 0,-1 0 1,0-1-1,1-1 0,-1 1 0,0-1 0,1 0 1,-1-1-1,-1 0 0,1 0 0,0-1 0,-1 0 1,1 0-1,-1-1 0,-1 0 0,1 0 1,0-1 61,-3 1-599,1 1-1,-1-1 1,0-1-1,0 1 0,0-1 1,-1 1-1,0-1 0,0 0 1,0-1 600,10-41-4169</inkml:trace>
  <inkml:trace contextRef="#ctx0" brushRef="#br0" timeOffset="71159.65">9343 4764 5929,'8'-24'3132,"0"-1"1,-2 0-1,0 0 0,-2-1 0,1-20-3132,-4 54 5291,10 59-3807,0 179 40,-9-131-873,13 84-651,-12-181 91,1-1 0,0 0 0,1 0 0,1 0 0,2 0-91,10 24-5466,-17-37 1062</inkml:trace>
  <inkml:trace contextRef="#ctx0" brushRef="#br0" timeOffset="71160.14">9215 5191 10642,'-12'-4'4329,"-3"-36"512,7 24-2624,12 8-553,12 1-488,8 4-480,15 1-287,8 5-281,9-1-24,-3 2-56,4 0 344,-5 5 16,-1 2 696,-8 2 192,0-5-6561,-11-8 2593</inkml:trace>
  <inkml:trace contextRef="#ctx0" brushRef="#br0" timeOffset="71501.23">9772 5225 9986,'24'65'4298,"-22"-62"2479,2-2-3360,21-2-3371,-6-2 525,-9 3-530,10-2 42,1-1 1,0 0 0,-1-2-1,4-1-83,-20 5 21,0 0 0,0-1 0,0 1 0,0-1-1,0 1 1,0-1 0,-1 0 0,1-1 0,-1 1 0,1-1 0,-1 1-1,0-1 1,0 0 0,0 0 0,0-1 0,-1 1 0,1 0 0,-1-1 0,0 0-1,0 1 1,0-1 0,-1 0 0,1 0 0,0-4-21,-2 7 13,1 0-1,-1-1 1,0 1 0,0 0 0,0 0-1,-1-1 1,1 1 0,0 0-1,0 0 1,-1-1 0,1 1 0,0 0-1,-1 0 1,1 0 0,-1-1 0,0 1-1,1 0 1,-1 0 0,0 0-1,0 0 1,0 0 0,0 0 0,0 1-1,0-1 1,0 0 0,0 0 0,-1 0-14,-2-1 23,0 0-1,0 1 1,0-1-1,0 1 1,-1 0-1,1 0 1,0 0-1,-1 1 1,0-1-22,-13 1 45,1 0 0,-1 1 0,0 0 0,0 2-45,8-1 45,0 0 1,0 0-1,1 1 0,-1 1 0,1 0 0,0 0 0,0 1 0,0 0 0,1 0 1,-2 2-46,6-4 33,0 0 1,1 0 0,-1 0-1,1 1 1,0-1 0,0 1-1,0 0 1,0 0 0,0 0-1,1 0 1,0 0 0,0 1-1,0-1 1,1 1 0,-1-1 0,1 1-1,0 0 1,0-1 0,1 1-1,-1 0 1,1 0 0,0 0-34,1-2 16,-1 0-1,1 0 1,0 0 0,0 0 0,1 0 0,-1 0 0,0 0 0,1 0 0,0 0 0,0-1 0,0 1 0,0-1 0,0 1 0,0-1-1,0 0 1,1 0 0,-1 0 0,1 0 0,0 0 0,0-1 0,-1 1 0,1-1 0,0 0 0,0 1 0,1-1 0,0 0-16,12 4 59,0-1-1,0-1 1,1 0 0,6-1-59,-20-1 15,14 0 97,0 0-1,0 0 1,0-2 0,0 0 0,-1-1-1,3-1-111,-11 2-132,-1-1-1,1-1 1,-1 1-1,1-1 0,-1-1 1,4-2 132,-7 4-467,1-1 0,-1-1 1,0 1-1,0 0 0,0-1 1,-1 0-1,0 0 0,1 0 1,-1 0-1,1-2 467,12-32-3885</inkml:trace>
  <inkml:trace contextRef="#ctx0" brushRef="#br0" timeOffset="71855.49">10109 5007 6721,'-31'-30'3689,"2"3"96,-15-1-1224,4 8-729,-7 1-416,3 11-624,3 6-287,13 7-385,4 6 472,11 3-160,10 2-3569,10-1-1160,10-1-920</inkml:trace>
  <inkml:trace contextRef="#ctx0" brushRef="#br0" timeOffset="72224.24">10312 5221 7514,'4'15'1812,"1"0"1,0-1-1,1 1 1,1-1-1,0 0 0,3 4-1812,-1-4 1172,-1 1-1,-1 0 0,0 1 0,-2 0 0,1 0-1171,-28-53 4775,-17-31-3540,35 61-1190,1 0-1,1 0 0,-1 1 1,1-2-1,0 1 0,1 0 0,-1 0 1,1 0-1,1-1 0,0 1 0,0-1 1,0 1-1,1 0 0,0-1 0,0 1 1,2-3-45,-2 6 1,1 0 0,0-1 0,0 1 0,0 0 1,1 0-1,-1 0 0,1 0 0,0 1 0,0-1 0,1 1 1,-1 0-1,1-1 0,-1 2 0,1-1 0,0 0 1,0 1-1,0 0 0,0-1 0,1 2 0,-1-1 0,1 0 1,-1 1-1,1 0 0,-1 0 0,1 1 0,0-1-1,6 0-84,-1 1 0,1 0 0,-1 0 0,0 1 0,1 0 0,-1 1 0,0 0 0,0 1 0,7 3 84,28 10-2878,-12-4-1974,-9-4 213</inkml:trace>
  <inkml:trace contextRef="#ctx0" brushRef="#br0" timeOffset="72225.24">10693 5168 3617,'52'26'4146,"-51"-25"-3776,0 0 0,1 1-1,-1-1 1,0 0 0,0 1 0,0-1-1,0 1 1,0-1 0,0 1 0,-1-1 0,1 1-1,0-1 1,-1 1 0,1 0 0,-1 0-1,0-1 1,0 1 0,1 0 0,-1 0 0,0-1-1,0 1 1,-1 0 0,1-1 0,0 1-1,-1 1-369,-12 42 4230,11-38-3405,-1 2-266,0 1-1,1 0 1,0 0-1,1 0 1,0 0 0,1 0-1,0 0 1,1 4-559,-1-12 44,0 1 1,0-1 0,0 1-1,0-1 1,1 1-1,-1-1 1,1 1-1,0-1 1,-1 0 0,1 1-1,0-1 1,1 0-1,-1 0 1,0 0 0,1 0-1,-1 0 1,1 0-1,-1 0 1,1 0 0,0-1-1,0 1 1,0 0-1,0-1 1,0 0-1,0 1 1,0-1 0,1 0-1,-1 0 1,0 0-1,1-1 1,-1 1 0,0 0-1,1-1 1,-1 0-1,2 1-44,-2-1 63,0-1-1,0 1 1,0 0-1,-1 0 1,1-1-1,0 1 1,0-1-1,-1 0 1,1 1-1,0-1 1,-1 0-1,1 0 1,-1 0-1,1 0 1,-1 0-1,0-1 0,1 1 1,-1 0-1,0-1 1,0 1-1,0 0 1,1-2-63,15-37-4201,-7 3 677</inkml:trace>
  <inkml:trace contextRef="#ctx0" brushRef="#br0" timeOffset="72558.52">10812 4974 6153,'-20'-24'4217,"2"5"-544,1 5-872,7 11-1857,7 9-288,2 4-560,9 6-32,5-1 128,4 2-152,4-3-296,5 2-3465,-3-3 889</inkml:trace>
  <inkml:trace contextRef="#ctx0" brushRef="#br0" timeOffset="72906.55">10945 5026 5385,'105'15'3378,"-102"-14"-2872,1 0-1,0-1 1,0 1 0,0 1-1,-1-1 1,1 1-1,-1-1 1,1 1 0,-1 0-1,0 0 1,0 0-1,1 1 1,-2-1 0,3 2-506,-1 1 287,-1 1 0,1-1 0,-1 1 0,0-1 0,0 1 0,0 0-1,-1 0 1,0 1 0,0-1 0,0 1-287,2 9 625,40 80 1544,-1-2-630,-40-85-1425,0 1-1,0-1 1,-1 1 0,-1 0 0,1 0 0,-2 0 0,1-1 0,-1 1 0,-1 0-114,0-4 76,0-1 0,-1 0-1,0 0 1,0 0 0,0 0-1,-1-1 1,1 1 0,-1-1 0,0 1-1,-1-1 1,1 0 0,-1 0-1,0 0 1,1-1 0,-2 1-1,1-1 1,0 0 0,-1 0 0,-3 1-76,5-2 76,-1 0 1,1 0-1,-1 0 1,1 0-1,-1-1 1,0 0-1,1 0 1,-1 0 0,0 0-1,0 0 1,0-1-1,0 0 1,0 1-1,0-2 1,1 1-1,-1 0 1,0-1-1,0 0 1,0 0 0,0 0-1,1 0 1,-1 0-1,1-1 1,-1 0-1,1 1 1,-4-4-77,0-4-3736,6 1 562</inkml:trace>
  <inkml:trace contextRef="#ctx0" brushRef="#br0" timeOffset="73295.68">11328 4566 10794,'0'-1'259,"1"1"-1,-1-1 0,1 1 0,-1-1 1,1 1-1,-1-1 0,1 1 0,-1 0 1,1-1-1,0 1 0,-1 0 0,1-1 1,-1 1-1,1 0 0,0 0 1,-1 0-1,1 0 0,0-1 0,-1 1 1,1 0-1,0 0 0,-1 0 0,1 0 1,0 0-1,-1 1 0,1-1 0,0 0 1,-1 0-1,1 0 0,0 0 0,-1 1 1,1-1-1,-1 0 0,1 1-258,16 23 3189,3 43-2093,-19-61-483,8 50 446,-3 0 0,-1 1 0,-4 0 0,-2 0-1,-6 40-1058,0 98 750,7-183-721,0 0 1,2-1-1,-1 0 0,2 1 0,-1-1 0,1 0 0,1 0 0,0 0 1,1-1-1,2 4-29,-6-11 10,1 0 0,0 1 0,1-1 0,-1 0 0,1 0 0,-1 0 0,1-1 0,0 1 0,0-1 0,0 1 0,0-1-1,0 0 1,1 0 0,-1 0 0,1-1 0,-1 1 0,1-1 0,0 0 0,-1 0 0,1 0 0,0-1 0,0 1 0,0-1 0,0 0 0,0 0 0,-1 0 0,1 0 0,0-1 0,0 0 0,0 1 0,-1-2 0,3 0-10,21-7 38,-1-2 0,0 0-1,0-2 1,-2-1 0,0-1 0,1-2-38,-23 16 4,0-1 1,0 0-1,0 0 1,0 1-1,0-2 1,0 1-1,-1 0 1,1 0-1,-1 0 1,1-1-1,-1 1 1,0-1-1,0 1 1,0-1-1,0 0 1,0 1-1,-1-1 1,1 0-1,-1 0-4,0 2 2,0 0 0,0 0 0,0 0 0,0 1 0,-1-1 0,1 0 0,0 0 0,0 0 0,-1 1 0,1-1 0,0 0 0,-1 0 0,1 1 0,-1-1 0,1 0 0,-1 1 0,1-1 0,-1 1 0,0-1 0,1 1 0,-1-1 0,0 1-1,1-1 1,-1 1-2,-1-1 2,0 0-1,0 1 1,0-1-1,0 1 1,0-1-1,-1 1 1,1 0-1,0 0 1,0 0-1,0 0 1,0 1-1,0-1 1,0 0-1,-1 1-1,1-1-1,-1 0 1,1 1-1,-1-1 0,1 1 0,0-1 1,-1 1-1,1 0 0,0 0 0,0 0 0,-1 0 1,1 0-1,0 1 0,0-1 0,0 1 1,0-1-1,1 1 0,-1 0 0,0 0 1,1-1-1,-1 1 0,1 0 0,0 0 1,0 1-1,-1-1 0,1 0 0,0 0 1,1 1-1,-1-1 0,0 0 0,1 1 1,-1-1-1,1 0 0,0 3 1,1 0-1,-1-1 0,1 0 0,1 1 0,-1-1 0,0 0 0,1 0 0,0 0 0,0 0 0,0 0 0,1 0 0,-1-1 0,1 1 0,0-1 0,0 1 0,0-1 0,1 0 0,-1 0 0,1-1 0,-1 1 1,12 7 12,1-1-1,-1 0 1,1-1 0,1 0-1,0-2 1,0 0 0,11 2-12,-19-5 41,1-1-1,0 0 1,0-1 0,0 0 0,0 0 0,0-1 0,0-1-1,0 0 1,-1 0 0,1-1 0,0 0 0,0 0 0,-1-1 0,4-2-41,6-8-561,-17 11 160,-1 0 1,1 0 0,-1 0 0,0 1 0,0-1 0,0 0 0,0-1 0,0 1-1,0 0 1,-1 0 0,1 0 0,-1 0 0,1-3 400,-1-35-4510</inkml:trace>
  <inkml:trace contextRef="#ctx0" brushRef="#br0" timeOffset="73296.68">11364 4992 9578,'-60'-12'3865,"26"2"528,13 1-2289,21 6-383,18 2-449,15 2-504,19 1-272,2 2 520,27 5-3104,-3-2-2769,5-5 760</inkml:trace>
  <inkml:trace contextRef="#ctx0" brushRef="#br0" timeOffset="74842.59">13088 5318 7634,'0'-2'298,"1"0"1,-1 0 0,0 0-1,0-1 1,0 1-1,-1 0 1,1 0 0,0 0-1,-1 0 1,1 0 0,-1-1-1,0 1 1,0 0-1,0 0 1,0 0 0,0 1-1,0-1 1,0 0 0,-1 0-1,1 1 1,-1-1-1,1 1 1,-1-1-299,-4 0 845,1-1-1,-1 2 0,0-1 1,0 1-1,1 0 1,-1 0-1,0 0 1,-6 1-845,-18-2 1274,0 1 1,0 2-1,0 1 0,-26 5-1274,42-5 115,0 1 0,1 0 0,-1 1-1,1 1 1,0 0 0,0 1 0,0 0 0,1 1-1,0 0 1,0 1 0,-4 4-115,14-11 3,1 0 0,-1 1 0,1-1 0,-1 0 0,1 1 1,0-1-1,-1 1 0,1 0 0,0-1 0,0 1 0,0 0 0,0-1 0,1 1 0,-1 0 1,0 0-1,1 0 0,-1 0 0,1 0 0,0 0 0,-1 0 0,1 0 0,0 0 0,0 0 0,1 0-3,0 1 2,0-1 0,0 0-1,0 0 1,0 0-1,0 0 1,1 0-1,-1 0 1,1 0-1,0 0 1,-1 0-1,1-1 1,0 1-1,0-1 1,0 1 0,0-1-1,0 0 1,1 0-2,6 4 5,1-1-1,-1 0 1,1-1 0,0 0 0,0 0 0,1-1 0,-1 0 0,3-1-5,-3 0 9,1-1 0,-1-1-1,0 0 1,1 0 0,-1-1 0,0 0 0,0-1-1,0 0 1,0 0 0,-1-1 0,0-1-1,1 0 1,-1 0 0,7-6-9,-5 3 16,-1-2 0,0 1 0,0-1 1,-1-1-1,-1 0 0,1 0 0,-2-1 0,0 1 0,0-2 0,1-4-16,4-13 26,-1-1 0,-2 0 0,0-1 0,-3 0 0,-1 0 0,-1-1 0,-1 1 0,-3-32-26,0 37 52,-2 1 0,-1 0 0,-2-5-52,3 23 75,0 0 0,0 0 0,0 1 0,-1-1 0,0 0 0,-1 1 0,0 0 0,0 0 0,0 0 1,-1 0-1,-4-5-75,9 12 8,-1 0 1,1-1 0,0 1-1,0 0 1,0 0 0,0-1 0,-1 1-1,1 0 1,0 0 0,0 0 0,0-1-1,-1 1 1,1 0 0,0 0-1,0 0 1,-1 0 0,1 0 0,0-1-1,-1 1 1,1 0 0,0 0-1,0 0 1,-1 0 0,1 0 0,0 0-1,-1 0 1,1 0 0,0 0 0,0 0-1,-1 0 1,1 0 0,0 0-1,-1 0 1,1 0 0,0 0 0,0 1-1,-1-1 1,1 0 0,0 0-1,0 0 1,-1 0-9,-2 15 143,6 25-56,-3-38-73,14 159 502,3 23-36,-13-153-408,2 0 0,1-1 0,2 0 0,10 23-72,-17-47 14,1 1-1,0-1 1,0 0-1,1 0 1,0 0 0,0-1-1,0 1 1,0-1-1,1 0 1,0 0-1,0-1 1,1 1-1,-1-1 1,1 0-1,0-1 1,0 1 0,0-1-1,1 0 1,-1-1-1,1 0 1,-1 0-1,1 0 1,3 0-14,-1-1 23,1-1 0,0 0 0,-1 0 0,1-1 0,0 0 0,-1-1 0,1 0-1,-1 0 1,0-1 0,0 0 0,0-1 0,0 0 0,0 0 0,-1-1 0,0 0 0,4-4-23,-3 3 23,0-1-1,-1 0 1,0-1-1,0 0 1,-1-1-1,0 1 1,0-1-1,-1-1 1,0 1-1,0-1-22,-3 4 11,-1 1-1,0-1 1,0 1-1,0-1 0,0 1 1,-1-1-1,0 0 1,0 0-1,-1 0 0,0 0 1,0 0-1,0 0 1,-1 1-1,1-1 0,-1 0 1,-1 0-1,1 0 0,-1 1 1,-1-3-11,3 7 0,0 0 1,0 0-1,0 0 1,-1 0-1,1 0 0,0 0 1,-1 1-1,1-1 1,-1 0-1,1 0 0,-1 0 1,1 0-1,-1 0 1,1 1-1,-1-1 1,0 0-1,0 0 0,1 1 1,-1-1-1,0 0 1,0 1-1,0-1 1,1 1-1,-1-1 0,0 1 1,0 0-1,0-1 1,0 1-1,0 0 0,0 0 1,0 0-1,0-1 1,0 1-1,0 0 1,0 0-1,0 1 0,0-1 1,0 0-1,0 0 1,0 0-1,0 1 1,0-1-1,0 0 0,0 1 1,0-1-1,0 1 1,0-1-1,1 1 0,-1-1 1,0 1-1,0 0 1,0 0-1,-2 2-1,0 0 1,0 1 0,0 0 0,1-1-1,-1 1 1,1 0 0,0 0-1,0 0 1,0 1 0,1-1 0,-1 4 0,1-2 1,0 0 1,0 0 0,1 1 0,0-1 0,0 0-1,1 0 1,0 0 0,0 0 0,0 0 0,1 0 0,0 0-1,0-1 1,0 1 0,1-1 0,0 1 0,0-1-1,0 0 1,1 0 0,0 0 0,-1 0 0,2-1 0,-1 0-1,4 4-1,-2-4 8,-1 1 0,1-2-1,-1 1 1,1 0-1,0-1 1,1 0 0,-1 0-1,0-1 1,1 0-1,0 0 1,-1-1 0,1 1-1,0-1 1,0-1-1,-1 1 1,1-1 0,0-1-1,0 1 1,0-1-1,0 0 1,6-2-8,-6 0 18,0 0 0,0 0-1,0-1 1,0 0 0,-1 0 0,1 0 0,-1-1-1,0 0 1,-1 0 0,5-5-18,-8 8 5,0 0 0,0 0 0,0-1 0,0 1 0,-1-1 0,1 1 0,-1-1 0,1 1 0,-1-1 0,0 0 0,0 1 0,0-1 0,-1 0 0,1 0 0,0 0 0,-1 0 0,0 0 0,0 0 0,0 0 0,0 0 0,0 0 0,-1 0 0,1 1 0,-1-1 0,0 0 0,0 0 0,0 0 0,0 1 0,0-1 0,-1 0-5,2 3 0,0 0 0,0 0 0,0 1 0,0-1 0,0 0 0,0 0 0,0 0 0,0 0 0,0 0 0,0 0 0,0 0 0,0 0 0,0 0 0,-1 0 0,1 0 0,0 0 0,0 1 0,0-1 0,0 0 0,0 0 0,0 0 0,0 0 0,0 0 0,0 0 0,0 0 0,-1 0 0,1 0 0,0 0 0,0 0 0,0 0 0,0 0 0,0 0 0,0 0 0,0 0 0,0 0 0,0 0 0,-1 0 0,1 0 0,0 0 0,0 0 0,0 0 0,0 0 0,0 0 0,0-1 0,0 1 0,0 0 0,0 0 0,0 0 0,2 11 0,7 3 0,0 0 0,0-1 0,2 0 0,-1-1 0,2 0 0,0-1 0,0 0 0,12 8 0,-13-13-383,-1 1 1,1-2-1,0 1 0,1-2 0,9 4 383,-9-4-1069,-1 0 0,1 1 1,-1 0-1,9 6 1069,-2 3-4733</inkml:trace>
  <inkml:trace contextRef="#ctx0" brushRef="#br0" timeOffset="75440.53">14363 5182 10818,'2'1'680,"0"-1"0,0 1 1,-1-1-1,1 1 0,-1 0 0,1 0 0,0 0 0,-1 0 0,1 0 0,-1 0 0,0 0 0,1 0 0,-1 1 0,0-1 1,1 1-681,26 36 2888,-21-27-2591,0 1 0,-1 0 0,0 0-1,-1 0 1,3 13-297,-7-18 108,-1 0 1,0 0-1,-1 0 0,1-1 0,-1 1 1,-1 0-1,1 0 0,-1 0 0,0-1 1,0 1-1,-1-1 0,-2 3-108,0-1 114,5-15 694,4-16 226,4 8-982,1 0-1,0 0 1,1 1-1,1 0 1,0 1-1,1 1 1,12-12-52,-17 18 2,-1 0 0,1 1 1,1-1-1,-1 1 0,1 0 1,-1 1-1,1 0 0,1 0 1,-1 1-1,1 0 0,-1 0 1,1 1-1,0 0 0,0 1 1,-1 0-1,4 0-2,-9 1-2,0 0 1,-1 0-1,1 1 0,0-1 1,0 1-1,0-1 0,0 1 1,-1 0-1,1 0 1,0 1-1,-1-1 0,1 0 1,-1 1-1,1 0 0,-1-1 1,1 1-1,-1 0 1,0 0-1,0 0 0,0 1 1,-1-1-1,1 0 0,0 1 1,-1-1-1,1 1 0,-1-1 1,1 3 1,1 5 3,-1 0 0,0 1-1,-1-1 1,0 0 0,0 1 0,-1-1 0,0 1-3,-1-10 2,1-1-1,0 1 1,0-1 0,0 0 0,0 1-1,0-1 1,0 1 0,0-1 0,1 0-1,-1 1 1,0-1 0,0 1-1,0-1 1,0 0 0,0 1 0,1-1-1,-1 0 1,0 1 0,0-1 0,1 0-1,-1 1 1,0-1 0,0 0 0,1 0-1,-1 1 1,0-1 0,1 0 0,-1 0-1,0 1 1,1-1 0,-1 0 0,0 0-1,1 0 1,-1 0 0,1 0 0,-1 0-1,0 1 1,1-1 0,-1 0-1,1 0 1,-1 0 0,0 0 0,1-1-2,23-5 72,-15 2-82,11-5 21,0-1 1,-1-1-1,0-1 0,-1-1 0,4-5-11,13-7-10,-34 24 20,-1 0 0,1 1 0,0-1 0,-1 0 0,1 0 0,0 1 1,0-1-1,0 1 0,0-1 0,0 1 0,0-1 0,0 1 1,-1-1-1,1 1 0,0 0 0,0-1 0,0 1 0,1 0 0,-1 0 1,0 0-1,0 0 0,0 0 0,0 0 0,0 0 0,0 0 1,0 1-1,0-1 0,0 0 0,0 0 0,0 1 0,0-1 0,0 1 1,-1-1-1,1 1 0,0-1 0,0 1 0,0 0 0,0-1 1,-1 1-1,1 0 0,0 0 0,-1-1 0,1 1 0,0 0 0,-1 1-9,3 4 59,-1 1 0,0 0 1,0 1-1,0-1 1,-1 0-1,0 5-60,5 23 6,-4-30 30,0 0 0,0 0 0,1 0 0,-1 0 0,1-1 0,1 1-1,-1-1 1,1 0 0,-1 0 0,1 0 0,0 0 0,1-1 0,-1 1 0,1-1 0,-1 0 0,5 2-36,37 14-2400,2-5-4096,-39-11 4691,31 5-5399</inkml:trace>
  <inkml:trace contextRef="#ctx0" brushRef="#br0" timeOffset="75774.75">15501 5315 8954,'1'-2'588,"0"0"-1,0 0 1,-1 0 0,1 0-1,-1 0 1,0 0 0,1 0-1,-1-1 1,0 1 0,0 0-1,0 0 1,-1 0 0,1-1 0,-1 1-1,1 0 1,-1 0 0,1 0-1,-1 0 1,-1-1-588,1 1 356,-1 0 0,1 0 0,-1 0 1,1 1-1,-1-1 0,0 0 0,0 1 0,0-1 1,0 1-1,0 0 0,0 0 0,0 0 0,-1 0 0,1 0 1,-1 0-357,-5-1 264,1 1-1,-1-1 1,1 2 0,-1-1 0,1 1 0,-1 0 0,1 0 0,-1 1 0,1 0 0,-1 1 0,0 0-264,-8 2 195,0 1 0,0 1 0,1 0 0,0 1 0,0 1 1,-1 1-196,13-8 6,1 0 0,-1 1-1,1-1 1,0 1 0,-1 0 0,1-1 0,0 1 0,0 0 0,0 0 0,1 1 0,-1-1 0,0 0 0,1 1 0,-1-1 0,1 1 0,0-1 0,0 1 0,0-1 0,0 1 0,0 0 0,1-1 0,-1 1 0,1 0 0,0 0 0,0 0 0,0-1 0,0 1 0,0 0 0,1 0 0,-1 0 0,1-1 0,-1 1 0,1 0 0,0-1 0,0 1 0,1-1 0,-1 1 0,0-1 0,1 1 0,0 0-6,3 2 8,-1 0 0,1-1 0,0 1 1,0-1-1,0 0 0,1-1 0,-1 1 1,1-1-1,0 0 0,0 0 0,0-1 1,0 0-1,0 0 0,1 0 0,-1-1 0,1 0 1,-1 0-1,1-1 0,-1 0 0,1 0 1,-1 0-1,1-1 0,-1 0 0,3-1-8,-4 2 12,0-1 0,-1 0 0,1 0 0,0 0 0,-1 0-1,1-1 1,-1 0 0,0 0 0,1 0 0,-1-1-1,0 1 1,0-1 0,-1 0 0,1 0 0,-1 0 0,1-1-1,-1 1 1,0-1 0,0 0 0,0 1 0,-1-1 0,1-1-1,-1 1 1,0 0 0,0-1 0,-1 1 0,1-1 0,-1 1-1,0-1 1,0 0 0,-1 1 0,1-1 0,-1-1-12,0 4 30,0 1 1,0 0-1,0-1 1,-1 1 0,1-1-1,0 1 1,0 0-1,-1-1 1,1 1-1,-1 0 1,0-1-1,1 1 1,-1 0-1,0 0 1,1 0-1,-1 0 1,0-1 0,0 1-1,0 0 1,0 0-1,0 1 1,0-1-1,-1 0 1,1 0-1,0 0 1,0 1-1,0-1 1,-1 1-1,1-1 1,0 1-1,-1-1 1,0 1-31,-26 3-1119,12 5-3396,4 2 45</inkml:trace>
  <inkml:trace contextRef="#ctx0" brushRef="#br0" timeOffset="76454.27">15841 5327 10642,'1'-2'467,"-1"1"0,0-1-1,0 1 1,1-1-1,-1 1 1,0-1 0,0 1-1,-1-1 1,1 1 0,0-1-1,0 1 1,-1-1 0,1 1-1,-1 0 1,1-1 0,-1 1-1,0-1 1,1 1-1,-1 0 1,0 0 0,0-1-1,0 1 1,0 0 0,0 0-1,0 0 1,0 0 0,-2-1-467,1 1 230,-1 1 0,0-1 0,0 1 0,0-1 0,0 1 0,0 0 0,0 0 0,0 0 0,0 0 1,0 1-1,0-1 0,0 1 0,0 0 0,0 0-230,-10 2 205,1 1 0,0 1 0,1 0 0,-1 0 0,1 1 0,0 1 0,1 0 0,-8 6-205,15-11 13,-1 1-1,1 0 1,-1 0-1,1 0 1,0 0-1,0 1 1,1-1-1,-1 1 1,1 0-1,-1 0 1,1 0-1,0 0 1,1 0-1,-1 0 1,1 1-1,0-1 1,0 0-1,0 1 1,0-1-1,1 1 0,0-1 1,0 1-1,0-1 1,0 1-1,2 3-12,-2-7 5,0 1-1,1-1 0,0 0 0,-1 1 0,1-1 0,0 0 0,-1 0 0,1 1 0,0-1 0,0 0 0,0 0 1,0 0-1,0 0 0,0 0 0,0 0 0,1 0 0,-1-1 0,0 1 0,0 0 0,1-1 0,-1 1 1,0-1-1,1 1 0,-1-1 0,1 1 0,-1-1 0,0 0 0,1 0 0,-1 0 0,1 0 0,-1 0 0,1 0 1,-1 0-1,1-1 0,-1 1 0,0 0 0,1-1 0,-1 1 0,0-1 0,1 1 0,-1-1 0,1 0-4,7-3 28,-1 0 0,0 0-1,0-1 1,0 0-1,0 0 1,3-5-28,4-3 36,0-1 0,-2 0 0,0-1 1,0-1-1,-1 0 0,-1-1 0,-1 0 0,-1 0 1,1-4-37,7-20 55,-3-1 0,-1 0 1,5-30-56,63-237 93,-80 302-89,1-1-1,-1 1 1,0-1-1,0 0 1,-1 1-1,0-1 0,-1-4-3,1 11 3,0 0-1,0 0 1,0 0-1,-1 0 1,1 0-1,0 0 1,-1 0-1,1 1 1,0-1-1,-1 0 0,1 0 1,-1 0-1,0 0 1,1 1-1,-1-1 1,0 0-1,1 1 1,-1-1-1,0 1 0,0-1 1,1 0-1,-1 1 1,0-1-3,-1 1 3,0 0 1,1 0 0,-1 0-1,0 0 1,0 0 0,1 0 0,-1 0-1,0 1 1,1-1 0,-1 1-1,0-1 1,1 1 0,-1 0-1,1-1 1,-1 1 0,1 0-1,-1 0 1,0 0-4,-5 5 35,-1 0-1,1 0 1,0 0 0,1 1 0,0 0-1,0 1 1,0-1 0,1 1 0,0 0-1,0 0 1,-2 8-35,-5 11 185,1 1-1,1 0 1,1 4-185,-1 4 198,2 1 0,1 0 0,2 0 0,1 4-198,3-26 40,1-1-1,0 1 0,1-1 1,1 1-1,0-1 0,1 0 1,0 1-1,1-2 0,1 1 1,0 0-1,1-1 0,2 4-39,-1-8 21,0-1-1,0 1 0,0-2 1,1 1-1,1-1 0,-1-1 1,1 1-1,0-1 0,0-1 1,1 0-1,0 0 0,0-1 1,0 0-1,0 0 0,0-2 1,1 1-1,0-1 0,6 0-20,-6 0 22,0-1-1,0 0 1,0 0-1,1-1 0,-1-1 1,0 0-1,0 0 0,0-1 1,0-1-1,-1 0 1,1 0-1,-1-1 0,1 0 1,-1-1-1,0 0 1,-1-1-1,9-6-21,-15 10 7,-1 0 0,0 0 0,0 0 0,0-1 0,0 1 1,0 0-1,-1-1 0,1 1 0,0-1 0,-1 0 0,0 1 0,1-3-7,-2 3 3,0 1 0,1 0 0,-1 0 1,0-1-1,0 1 0,0 0 0,0 0 0,0-1 0,0 1 0,-1 0 0,1 0 0,0 0 0,-1-1 0,1 1 0,-1 0 0,1 0 0,-1 0 0,0 0 0,1 0 0,-2-1-3,0 0 1,-1-1 0,1 1-1,-1 0 1,0 1 0,0-1-1,1 0 1,-1 1 0,0 0-1,-1 0 1,1 0-1,0 0 1,0 0 0,0 0-1,-1 1 1,1 0 0,0-1-1,0 1 1,-1 1 0,1-1-1,-3 0-6,0 1 1,0 0-1,1 0 1,-1 0-1,0 1 1,1 0-1,-1 0 1,1 1-1,0-1 1,-1 1-1,1 0 0,1 0 1,-1 1-1,0 0 1,1-1-1,0 2 1,-3 2 5,5-5-1,0 0-1,1 1 1,-1-1 0,1 1 0,0-1-1,0 1 1,0-1 0,0 1 0,0 0-1,1-1 1,-1 1 0,1 0 0,0-1-1,-1 1 1,1 0 0,1 0 0,-1 0-1,0-1 1,1 1 0,-1 0 0,1-1-1,0 1 1,0 0 0,0-1 0,0 1-1,0-1 1,0 1 0,1-1 0,-1 0-1,1 0 1,0 1 0,0-1 0,0 0-1,0-1 1,0 1 0,0 0 0,0 0-1,1-1 2,11 10 12,0-1 1,1 0-1,0-2 0,0 1 0,1-2 0,0 0 0,0-1 0,1-1 1,0 0-1,0-1 0,0-1 0,1 0 0,-1-2 0,0 0 0,1-1 1,-1 0-1,1-2 0,-1 0 0,10-3-12,-21 3-59,1 0 0,-1-1 0,0 1-1,0-2 1,0 1 0,0-1 0,0 1 0,-1-2 0,5-3 59,21-31-5553,-9-5 820</inkml:trace>
  <inkml:trace contextRef="#ctx0" brushRef="#br0" timeOffset="76790.88">16213 4987 7306,'0'-9'2672,"-12"1"257,26-1-2073,9 2-192,10-4 3201,2-2-6778,20-4 3393</inkml:trace>
  <inkml:trace contextRef="#ctx0" brushRef="#br0" timeOffset="77138.73">16657 4617 6297,'10'-20'3314,"0"1"-1,2 1 0,0 0 1,10-12-3314,-22 30 58,0 0 0,0 1 0,0-1 0,0 0 0,0 0 0,0 0 0,0 0 0,0 0 0,0 0 1,0 1-1,0-1 0,0 0 0,0 0 0,0 0 0,0 0 0,0 0 0,1 0 0,-1 0 0,0 0 0,0 1 0,0-1 0,0 0 0,0 0 0,0 0 1,0 0-1,0 0 0,0 0 0,0 0 0,1 0 0,-1 0 0,0 0 0,0 0 0,0 0 0,0 0 0,0 0 0,0 0 0,0 0 0,1 0 0,-1 0 1,0 0-1,0 0 0,0 0 0,0 0 0,0 0 0,0 0 0,0 0 0,1 0 0,-1 0 0,0 0 0,0 0 0,0 0 0,0 0 0,0 0 0,0 0 1,0 0-1,0 0 0,1 0 0,-1 0 0,0 0 0,0-1 0,0 1 0,0 0-58,-3 20 1485,-9 23-214,-15 33 886,-1 2-443,3 1 0,-9 55-1714,24-82 236,2 1 1,3 9-237,4-45 25,1 0 1,0 0 0,1 0-1,1-1 1,1 1-1,1 0 1,0-1 0,6 15-26,-6-22 15,1-1 0,0 1 1,1-1-1,0 0 1,0 0-1,1-1 1,-1 0-1,2 0 0,-1-1 1,1 1-1,0-2 1,0 1-1,1-1 0,0 0 1,0-1-1,0 0 1,0-1-1,0 0 1,1 0-1,0-1 0,-1 0 1,1 0-1,3-1-15,4 1 19,1-1 0,-1 0 0,1-1-1,-1-1 1,0-1 0,1 0 0,-1-1 0,0-1-1,0-1 1,-1 0 0,1-2 0,12-6-19,-21 9 1,-1 0 0,0-1 1,0 0-1,-1-1 1,1 1-1,-1-1 0,0 0 1,-1-1-1,1 1 0,0-4-1,-4 8 0,0-1 1,-1 1-1,0-1 0,0 1 0,1-1 0,-1 0 0,-1 0 0,1 1 0,0-1 1,-1 0-1,1 0 0,-1 0 0,0 0 0,0 1 0,0-1 0,0 0 0,-1 0 0,1 0 1,-1 0-1,0 1 0,0-1 0,0 0 0,0 1 0,0-1 0,0 0 0,-1 1 1,1 0-1,-1-1 0,0 1 0,1 0 0,-2-1 0,0 1-2,0-1 0,-1 1 1,1 1-1,-1-1 0,1 0 0,-1 1 0,1 0 1,-1-1-1,0 2 0,0-1 0,1 0 0,-1 1 1,0-1-1,0 1 0,0 0 0,0 1 0,0-1 1,1 1-1,-1-1 0,0 1 0,0 0 0,1 1 1,-1-1-1,0 0 0,1 1 0,0 0 0,-2 1 2,0-1-2,1 0-1,-1 0 0,1 1 1,-1-1-1,1 1 1,0 0-1,0 1 0,0-1 1,1 1-1,-1-1 0,1 1 1,0 0-1,0 1 0,0-1 1,1 0-1,-1 1 1,1-1-1,0 1 0,0 0 1,0 3 2,2-3 1,0-1 0,1 0 1,0 1-1,0-1 1,0 0-1,1 0 0,-1 0 1,1 0-1,0 0 0,0 0 1,1-1-1,-1 1 1,1 0-1,-1-1 0,1 0 1,0 0-1,1 0 1,-1 0-1,0 0 0,2 0-1,14 12 15,1-2 0,0 0-1,4 1-14,-17-10 3,35 17 98,0-2 0,16 4-101,23 10-6551,-42-15 1725</inkml:trace>
  <inkml:trace contextRef="#ctx0" brushRef="#br0" timeOffset="78086.99">18393 5386 7098,'2'-1'493,"-1"-1"1,0 0 0,1 0 0,-1 0 0,0 0 0,0 0 0,0-1-1,-1 1 1,1 0 0,0 0 0,-1 0 0,0-1 0,1 1 0,-1 0-1,0-2-493,-1 3 238,1-1 0,-1 1 1,0 0-1,1 0 0,-1-1 0,0 1 0,0 0 0,0 0 0,0 0 0,0 0 0,0 0 0,0 0 0,0 1 0,-1-1 0,1 0 0,0 0 0,0 1 0,-1-1 0,1 1 0,-1-1 0,1 1 0,0 0 0,-1-1 0,1 1 0,-1 0 0,1 0 0,-1 0-238,-17-3 835,0 2-1,0 0 0,-1 1 1,1 0-1,0 2 0,0 0 0,-15 5-834,4 0 493,-1 1-1,1 2 0,0 1 0,-7 5-492,25-10 98,1 1 0,0 0 1,0 0-1,1 1 0,0 0 0,0 1 1,-4 5-99,12-12 9,0 1 0,0-1 1,0 1-1,0 0 0,0 0 1,1 0-1,-1 0 0,1 0 1,0 0-1,0 0 0,0 0 1,0 1-1,1-1 1,-1 1-10,1-2 1,0 0 0,1 0 0,-1 0 1,1 0-1,-1-1 0,1 1 1,-1 0-1,1 0 0,0 0 0,0 0 1,0-1-1,0 1 0,0 0 0,0-1 1,1 1-1,-1-1 0,1 1 1,-1-1-1,1 0 0,-1 1 0,1-1 1,0 0-1,-1 0 0,2 0-1,6 3 6,-1 0 0,1-1 0,-1-1-1,1 1 1,0-1 0,0-1 0,0 0-1,0 0 1,1 0 0,-1-2 0,7 0-6,13-1 39,0-2 1,28-7-40,-43 8 15,-1 0-1,0-1 1,-1-1-1,1 0 1,-1-1 0,0-1-1,0 1 1,0-2-1,-1 0 1,0 0-1,-1-1 1,0 0 0,0-1-1,7-10-14,-5 3 25,0-1 1,-2 0-1,0 0 0,-1-1 0,-1-1 0,-1 1 0,0-1 1,-2 0-1,1-5-25,14-79 83,-4-1 0,-4-1 0,-3-79-83,-9 170 6,1 6-4,-1-1 0,0 1 1,0-1-1,-1 1 0,-1 0 0,1-1 0,-1 1 0,-1 0 1,-1-4-3,4 12 0,0 1 0,-1 0 0,1-1 0,0 1 0,0 0 0,0-1 0,0 1 0,0-1 0,0 1 0,-1 0 0,1 0 0,0-1 0,0 1 0,-1 0 0,1-1 0,0 1 0,0 0 0,-1 0 0,1-1 0,0 1 0,-1 0 0,1 0 0,0 0 0,-1 0 0,1-1 0,0 1 0,-1 0 0,1 0 0,0 0 0,-1 0 0,1 0 0,-1 0 0,1 0 0,0 0 0,-1 0 0,-7 11 2,-1 23 14,-10 84 316,2 37-332,13-100 73,3 0 0,2 0-1,3 0 1,2 1-73,-4-45 14,0 1-1,0 0 1,2-1 0,-1 0-1,1 0 1,1 0-1,0 0 1,1 0 0,0-1-1,0 0 1,1-1 0,6 8-14,-8-12 15,0 0 1,1-1-1,-1 1 1,1-1 0,0 0-1,0-1 1,0 0-1,0 0 1,1 0 0,-1-1-1,1 1 1,0-2-1,0 1 1,0-1 0,0 0-1,-1 0 1,1-1-1,0 0 1,0 0 0,0-1-1,0 0 1,4 0-16,-7 0 15,0 0-1,0-1 1,0 1 0,0-1 0,0 1 0,0-1-1,0-1 1,-1 1 0,1 0 0,-1-1 0,1 0 0,-1 1-1,0-1 1,0-1 0,0 1 0,-1 0 0,3-3-15,-5 4 7,1 1 1,0 0 0,-1-1 0,1 1 0,-1-1 0,1 1 0,-1 0-1,1-1 1,-1 1 0,0-1 0,0 1 0,0-1 0,0 1-1,0-1 1,0 1 0,0-1 0,-1 1 0,1-1 0,0 1-1,-1-1-6,0 0 5,-1 0 0,1 0 0,0 0 0,-1 0 0,0 1 0,1-1 0,-1 1 0,0-1 1,1 1-1,-1 0 0,0 0 0,0 0 0,0 0 0,0 0 0,0 0 0,-1 0 0,1 0 1,0 1-7,-6-2 1,0 0 1,0 1-1,1 0 1,-1 1 0,0 0-1,0 0 1,0 1-1,0 0 1,0 0 0,0 0-1,0 1 1,-4 2-2,9-3-3,1-1 0,0 1 1,0 0-1,0 0 0,0 0 1,0 0-1,0 0 0,0 0 1,0 1-1,0-1 0,0 1 1,0-1-1,1 1 0,-1 0 1,1 0-1,-1-1 0,1 1 0,0 0 1,0 0-1,0 0 0,0 1 1,0-1-1,0 0 0,0 0 1,1 0-1,-1 1 0,1-1 1,0 0-1,0 1 0,0-1 1,0 0-1,0 1 0,0-1 1,0 0-1,1 0 0,-1 1 1,1-1-1,0 0 0,-1 0 1,1 0-1,0 1 0,0-1 1,1 0-1,0 1 3,5 7 11,0 0-1,0-1 1,1 0 0,0 0 0,0-1 0,1 0-1,0-1 1,0 1 0,1-2 0,0 0-1,0 0 1,1 0 0,0-2 0,10 5-11,9 1 19,1-1 0,0-1-1,0-2 1,0-1 0,3-1-19,29 1-823,4-4-4406,-2-5 570</inkml:trace>
  <inkml:trace contextRef="#ctx0" brushRef="#br0" timeOffset="78640.01">19450 5232 11650,'-16'12'4570,"15"-12"-4413,0 1 0,0-1 1,0 1-1,0-1 0,0 1 0,0-1 0,0 1 0,1-1 0,-1 1 0,0 0 1,0 0-1,1-1 0,-1 1 0,1 0 0,-1 0 0,0 0 0,1 0 0,-1-1 1,1 1-1,0 0 0,-1 0 0,1 0 0,0 0 0,0 0 0,-1 0 0,1 0 1,0 0-1,0 0 0,0 0 0,0 0 0,0 0 0,1 0 0,-1 0 0,0 0 1,0 0-1,1 0-157,8 56 2318,3-1 0,7 15-2318,-4-17 649,-3 2 0,1 14-649,-9-29 213,-1 1-1,-2-1 0,-2 4-212,0-29 41,0-1-1,-1 0 1,-1 0 0,-1 0-1,0 0 1,0-1 0,-2 1-1,0-1 1,-6 10-41,11-21 18,0-1 0,-1 0 0,1 1 0,-1-1 0,0 0-1,1 0 1,-1 0 0,0 0 0,0 0 0,-1 0 0,1-1 0,0 1 0,0-1 0,-1 0-1,1 1 1,-1-1 0,1 0 0,-1 0 0,0-1 0,1 1 0,-1 0 0,0-1 0,-2 0-18,1 0 29,-1-1 0,0 1 0,1-1 1,-1-1-1,1 1 0,-1-1 0,1 1 1,0-1-1,0-1 0,0 1 0,0-1 1,0 1-1,-1-2-29,-9-7 72,1-1 1,1 0-1,0-1 1,1 0-1,0-1 1,1 0-1,-1-3-72,4 6 25,1-1 0,0 0 0,1 0 0,1 0 1,0-1-1,0 0 0,1 0 0,1 0 0,0 0 0,1 0 0,0 0 0,1-1 0,1 1 0,0-2-25,2-3 9,0 1 0,1 0-1,1 1 1,1-1-1,0 1 1,1 0 0,0 0-1,2 1 1,0 0-1,4-4-8,0 0-6,1 1-1,1 1 1,1 0-1,0 1 0,1 1 1,1 1-1,0 0 1,1 1-1,1 1 1,-1 1-1,2 1 0,0 0 1,0 2-1,0 0 1,1 2-1,15-3 7,-20 6-13,0 1 0,1 0 0,-1 1 0,1 1 0,-1 1 0,1 0 13,-15-1-4,0 1 0,1-1 0,-1 1 0,0-1 0,0 1 0,0 0 1,0 0-1,-1 0 0,1 1 0,0-1 0,0 1 0,-1-1 0,1 1 1,-1 0-1,1 0 0,-1 0 0,0 0 0,1 0 0,-1 1 0,-1-1 1,1 1-1,0 0 0,0-1 0,-1 1 0,0 0 0,1 0 0,-1 0 0,0 0 1,-1 0-1,1 0 0,0 0 0,-1 0 0,0 0 0,0 0 0,0 0 1,0 0-1,0 3 4,-2 2 10,1 0 0,-1 0 1,0 0-1,-1-1 0,0 1 1,0-1-1,-1 1 0,0-1 0,0 0 1,-1-1-1,0 1 0,0-1 1,0 0-1,-1 0 0,0 0 1,0-1-1,0 0 0,-1 0 0,0-1 1,0 0-1,0 0 0,0 0 1,-2 0-11,-13 6-2,-1-1 1,0-2-1,0 0 1,-1-1-1,1-1 1,-1-1 0,-6-1 1,-3-2-4649,13-2 140</inkml:trace>
  <inkml:trace contextRef="#ctx0" brushRef="#br0" timeOffset="79173.32">19844 5364 10418,'0'-1'179,"1"1"0,-1 0-1,0-1 1,0 1 0,0 0 0,1-1-1,-1 1 1,0 0 0,0 0-1,1-1 1,-1 1 0,0 0 0,0 0-1,1-1 1,-1 1 0,0 0-1,1 0 1,-1 0 0,0 0 0,1-1-1,-1 1 1,0 0 0,1 0-1,-1 0 1,0 0 0,1 0 0,-1 0-1,1 0 1,-1 0 0,0 0-1,1 0 1,-1 0 0,0 0 0,1 0-1,-1 0 1,0 1 0,1-1-1,-1 0 1,0 0 0,1 0 0,-1 0-1,0 1 1,1-1 0,-1 0 0,0 0-1,0 1 1,1-1-179,12 23 3335,2 28-1414,-12-33-1438,-2-10-378,0 0 0,0-1 0,0 1 0,1-1 0,0 0 0,1 1 0,0-1 0,0 0 0,0 0 0,2 1-105,-7-62 2083,-16-63-1490,18 115-574,0 1 0,0-1 0,0 0 0,0 0 0,0 1 0,0-1 0,0 0 0,1 1 0,-1-1-1,1 0 1,-1 1 0,1-1 0,-1 0 0,1 1 0,0-1 0,0 1 0,0-1 0,0 1 0,0-1-1,0 1 1,0 0 0,1 0 0,-1 0 0,0-1 0,1 1 0,-1 0 0,1 1 0,-1-1 0,1 0 0,-1 0-1,1 1 1,0-1 0,-1 1 0,1-1 0,0 1 0,-1-1 0,1 1 0,0 0 0,0 0 0,-1 0 0,1 0-1,0 1-18,14-2 18,-1 2 0,0 0 0,1 1 0,11 3-18,-11-2 33,62 9 30,43 0-63,-94-10 21,1-2-1,-1-1 0,0-1 1,0-1-1,0-2 1,9-3-21,-34 8 7,1-1 0,-1 0 1,1 1-1,-1-1 0,1 0 1,-1 0-1,1-1 1,-1 1-1,0-1 0,0 1 1,1-1-1,-1 1 0,-1-1 1,1 0-1,0 0 1,0 0-1,-1 0 0,1-1 1,-1 1-1,1 0 1,-1-1-1,0 1 0,0 0 1,0-1-1,0-1-7,-1 2 5,0 0 0,0 0-1,-1 0 1,1 0 0,-1 0 0,1 0 0,-1 0 0,0 0-1,0 0 1,0 0 0,0 0 0,0 1 0,0-1 0,-1 0-1,1 1 1,0-1 0,-1 0 0,1 1 0,-1 0-1,0-1 1,1 1 0,-1 0 0,0 0 0,0 0 0,0 0-1,0 0 1,0 1 0,0-1 0,0 0 0,0 1 0,0 0-1,-1-1-4,-4 0 1,-1 0 1,1 0-1,0 1 0,-1 0 0,1 0 0,0 1 0,-1 0 0,1 0 1,0 0-1,0 1 0,0 1 0,0-1 0,0 1 0,0 0 0,1 0 0,-1 1 1,1 0-1,-5 4-1,8-6 0,-1 0 0,1 1 1,-1 0-1,1 0 0,0 0 1,0 0-1,0 0 0,1 0 1,-1 1-1,1-1 0,0 1 1,-1 0-1,2 0 0,-1 0 1,0 0-1,1 0 0,0 0 0,0 0 1,0 0-1,1 1 0,-1-1 1,1 0-1,0 0 0,0 1 1,0-1-1,1 0 0,-1 0 1,1 1-1,0-1 0,1 0 1,-1 0-1,2 4 0,3 1-228,-1 0 0,2-1 0,-1 1 0,1-1 0,0-1 0,1 1 0,-1-1 0,1-1 0,1 1 0,0-1 1,-1-1-1,2 0 0,-1 0 0,1-1 0,-1 0 0,1 0 0,0-1 0,0 0 0,1-1 0,-1 0 0,1-1 0,-1 0 0,1-1 0,-1 0 0,1-1 0,-1 0 0,0 0 0,1-1 0,4-2 228,29-10-5490</inkml:trace>
  <inkml:trace contextRef="#ctx0" brushRef="#br0" timeOffset="79507.13">20658 5015 9122,'-40'-45'4057,"-7"-1"136,-1 14-2553,-6 8-320,9 14-816,-3 11 1049,11 13 807,7 15-6569,13-2 3825</inkml:trace>
  <inkml:trace contextRef="#ctx0" brushRef="#br0" timeOffset="80014.7">21074 5374 12307,'0'-2'438,"0"0"1,0 1 0,0-1 0,-1 0 0,1 1-1,0-1 1,-1 1 0,0-1 0,1 0-1,-1 1 1,0 0 0,0-1 0,0 1 0,0-1-1,0 1 1,0 0 0,0 0 0,0 0-1,0-1 1,-1 1 0,1 0 0,0 0-439,-4-1 475,1-1 0,-1 1 1,1 0-1,-1 0 1,0 1-1,1-1 0,-1 1 1,-1 0-476,-15-2 522,0 1-1,0 1 1,-11 1-522,24 0 506,-28-1-112,0 3 0,0 0 0,0 3-1,-5 2-393,33-6 25,0 1-1,0 0 1,0 0-1,0 1 1,0 0-1,1 0 1,0 1-1,0 0 1,0 0-1,0 1 1,0 0-1,1 0 1,0 0-1,0 1 1,0 0-1,1 0 1,0 1-1,0-1 1,0 1-1,1 0 1,-1 2-25,4-6 2,0 0 0,0-1 0,0 1 0,0 0 0,0 0 0,1 0 0,-1-1 0,1 1 1,0 0-1,0 0 0,0 0 0,0 0 0,0 0 0,0 0 0,1 0 0,0-1 0,0 3-2,0-4 3,0 1 0,0 0-1,0-1 1,0 1 0,1 0-1,-1-1 1,0 1 0,1-1 0,0 0-1,-1 0 1,1 1 0,0-1-1,-1 0 1,1 0 0,0-1 0,0 1-1,0 0 1,0-1 0,0 1-3,6 1 11,-1-1 1,1-1-1,-1 1 0,1-1 1,-1 0-1,1-1 1,-1 0-1,1 0 1,-1-1-1,1 1 0,-1-2 1,4-1-12,6-3 29,0 0 0,-1-2-1,0 0 1,-1-1 0,1 0 0,-2-1 0,0-1 0,0-1 0,-1 0 0,10-12-29,-7 3 27,0 0 0,-1-1 0,-2-1 0,0 0 0,-2 0 0,0-1 0,-1-3-27,6-25 28,-3 0 0,-2 0 0,-2-1 0,-3-1 0,-2 1-1,-2-1 1,-3-3-28,1 49 3,0-2 0,0 1 0,-1 0 0,0 0 0,0-1 0,-1 1 0,-1 0 0,-3-9-3,6 19 0,0 0 0,0 0-1,0-1 1,0 1-1,0 0 1,0 0 0,0 0-1,0-1 1,0 1 0,0 0-1,0 0 1,0 0 0,0-1-1,0 1 1,-1 0 0,1 0-1,0 0 1,0 0 0,0-1-1,0 1 1,0 0-1,-1 0 1,1 0 0,0 0-1,0 0 1,0 0 0,0-1-1,-1 1 1,1 0 0,0 0-1,0 0 1,0 0 0,-1 0-1,1 0 1,0 0-1,0 0 1,0 0 0,-1 0-1,1 0 1,0 0 0,0 0-1,0 0 1,-1 0 0,1 0-1,0 0 1,0 0 0,0 0-1,0 1 1,-1-1-1,1 0 1,0 0 0,0 0-1,0 0 1,0 0 0,-1 0-1,1 1 1,0-1 0,0 0-1,0 0 1,0 0 0,-10 19 12,-3 30 80,-8 55 469,4 2 1,5 0-1,2 99-561,10-187 17,1-1-1,0 1 1,2 0-1,0 0 1,1-1-1,1 0 1,0 1-1,5 7-16,-8-19 1,1-1-1,0 1 1,0-1 0,0 0-1,1 0 1,0 0 0,0 0-1,0-1 1,0 0 0,1 0-1,-1 0 1,1 0 0,0 0 0,1-1-1,-1 0 1,0 0 0,1-1-1,0 0 1,-1 0 0,1 0-1,0 0 1,0-1 0,0 0-1,0 0 1,0-1 0,0 0-1,1 0-22,-1-1 0,0 0 0,1-1 0,-1 1 0,0-1 0,0-1 0,0 1 0,-1-1 0,1 0 0,-1 0 0,1-1 0,-1 1 0,0-1 0,0 0 0,0-1 0,-1 1 0,0-1 0,0 0 0,4-5 22,1-3-40,0-1 0,0 1 0,-2-1 0,1-1-1,-2 1 1,0-1 0,1-7 40,-3 2 19,-4 20-18,0 0 0,0 0-1,1-1 1,-1 1 0,0 0-1,0 0 1,0-1 0,0 1-1,0 0 1,0-1 0,0 1-1,0 0 1,1-1 0,-1 1 0,0 0-1,0-1 1,0 1 0,-1 0-1,1 0 1,0-1 0,0 1-1,0 0 1,0-1 0,0 1-1,0 0 1,0-1 0,0 1-1,-1 0 1,1 0 0,0-1-1,0 1 1,0 0 0,-1 0-1,1-1 1,0 1 0,0 0-1,-1 0 1,1 0 0,0-1-1,0 1 1,-1 0 0,1 0-1,0 0 1,-1 0 0,1 0-1,0 0 1,0 0 0,-1 0-1,1 0 1,0 0 0,-1 0 0,1 0-1,0 0 1,-1 0-1,0 34 23,1-21-11,0 1 0,2 0 0,0 0 1,0-1-1,1 1 0,1-1 1,0 0-1,1 0 0,1 0 1,1 3-13,-3-10-24,-1 0 1,1 0-1,0 0 0,1 0 1,0-1-1,-1 0 1,2 0-1,-1 0 1,1-1-1,-1 1 1,1-1-1,0-1 1,1 1-1,-1-1 1,1 0-1,-1 0 0,1-1 1,0 0-1,0 0 1,0-1-1,0 0 1,1 0 23,-1 0-1871,1 0 1,-1-1-1,1-1 0,-1 1 1,1-1-1,0 0 1871,19-6-7760</inkml:trace>
  <inkml:trace contextRef="#ctx0" brushRef="#br0" timeOffset="80377.79">21471 5043 11058,'-16'-17'2561,"8"-2"944,8 9-3297,6 10 3000,5 8-6696,7-2 3184</inkml:trace>
  <inkml:trace contextRef="#ctx0" brushRef="#br0" timeOffset="80964.65">22052 5379 11210,'-7'-10'8326,"-10"2"-6201,-20-3-1836,36 11-22,-13-3 43,0 1 0,-1 1 0,1 0 0,0 1 0,-1 0 0,1 1 0,0 1 0,0 0 0,-4 2-310,9-2 118,0 0 0,1 1 0,0 0 0,-1 0 1,1 1-1,0 0 0,1 0 0,-1 1 0,1 0 0,0 0 0,0 1 0,1 0 0,-1 0 0,1 1 0,1 0 0,-5 5-118,8-9 12,1 0-1,-1 0 1,0 0-1,1 0 0,0 0 1,0 1-1,0-1 0,0 0 1,0 1-1,1-1 0,0 1 1,-1-1-1,1 0 1,0 1-1,1-1 0,-1 1 1,1-1-1,-1 0 0,1 1 1,0-1-1,0 0 1,0 0-1,1 1 0,-1-1 1,1 0-1,0 0 0,0-1 1,0 1-1,0 0 1,0-1-1,1 1 0,-1-1 1,1 1-1,-1-1 0,1 0 1,0 0-1,0-1 0,0 1 1,1 0-12,5 3 18,1 0 0,-1 0 1,1-1-1,0-1 0,0 1 1,0-2-1,0 1 0,0-1 0,1-1 1,-1 0-1,1-1 0,7 0-18,-8-1 10,-1-1 0,0-1 0,0 1 0,0-2-1,0 1 1,0-1 0,-1 0 0,1-1 0,-1 0 0,-1 0 0,1-1-1,-1 0 1,1-1 0,-2 1 0,1-1 0,-1 0 0,0-1 0,-1 0-1,1 0 1,-1 0 0,-1 0 0,2-5-10,11-24-43,-2-1 0,-2 0 1,-1-1-1,3-23 43,-13 56-14,18-76-147,19-79-181,6 2 0,12-8 342,-54 159 15,-1 5 18,0-1 1,-1 0-1,1 1 1,-1-1-1,0 0 1,0 0-1,0 1 1,-1-1-1,1 0 1,-1 0-1,0 0 1,0 0-1,0 0 1,-1-2-34,1 6 11,-1-1 0,1 1 0,0 0 0,0-1 0,-1 1 0,1 0-1,-1 0 1,1-1 0,0 1 0,-1 0 0,1 0 0,0 0 0,-1-1 0,1 1 0,-1 0 0,1 0 0,-1 0 0,1 0 0,0 0 0,-1 0 0,1 0 0,-1 0 0,1 0 0,-1 0 0,1 0-1,0 0 1,-1 0 0,1 0 0,-1 1 0,1-1 0,0 0 0,-1 0 0,1 0 0,-1 1 0,1-1 0,0 0 0,-1 0 0,1 1 0,0-1 0,-1 0 0,1 1 0,0-1 0,0 0 0,-1 1 0,1-1-1,0 1-9,-15 16 223,2 8-5,1 1 1,2 0-1,1 1 1,0-1-1,2 2 0,2-1 1,-1 11-220,-6 61 1067,3 39-1067,7-108 96,0-5-16,-2 33 72,1 0 1,3 1 0,3-1-1,2 0 1,10 39-153,-11-73-198,-15-41-1292,-2-6 375,-40-59-6658,-5 1 7773,-20-31-2376,51 70 6030,-17-36-3654,43 76 230,0 1 1,0-1-1,0 0 0,1 0 1,-1 0-1,0-1 0,1 1 1,-1 0-1,1 0 1,0 0-1,-1 0 0,1 0 1,0-1-1,0 1 0,1 0 1,-1 0-1,1-1-230,-1 2 72,1-1 1,0 1-1,0 0 0,0 0 1,0 0-1,0 0 1,0 1-1,0-1 0,0 0 1,0 0-1,1 1 1,-1-1-1,0 0 0,0 1 1,1-1-1,-1 1 0,0 0 1,1-1-1,-1 1 1,0 0-1,1 0 0,-1 0 1,1 0-1,-1 0 1,0 0-1,1 0 0,-1 1 1,1-1-73,52 6 209,1 3 1,-1 2 0,-1 2-1,0 2 1,2 4-210,24 6-4514,50 9 4514,-89-28-3851</inkml:trace>
  <inkml:trace contextRef="#ctx0" brushRef="#br0" timeOffset="81303.48">22582 5235 5865,'4'13'1432,"4"19"769,-8-31-1987,0 0-1,0 0 1,0 0 0,0 0 0,0 0 0,0 0-1,-1 0 1,1 0 0,0 0 0,-1 0-1,1 0 1,-1 0 0,1 0 0,-1 0 0,0 0-1,1 0 1,-1 0 0,0 0 0,1 0-1,-1-1 1,0 1 0,0 0 0,0-1 0,0 1-1,0 0 1,0-1 0,0 1-214,-3 1 895,-1 1 1,1 0-1,0 1 1,-1-1-1,2 1 1,-1-1-1,0 1 1,1 1-1,-2 1-895,1 0 434,-1 1 0,1 0 0,1 0 0,0 0 0,-1 0 1,2 0-1,-1 2-434,2-6 28,0 0 1,0 0-1,0 1 1,0-1 0,1 0-1,-1 1 1,1-1-1,0 1 1,0-1-1,0 0 1,0 1 0,1-1-1,-1 0 1,1 1-1,0-1 1,0 0-1,0 0 1,1 1 0,-1-1-1,1 0 1,-1 0-1,1-1 1,0 1-1,0 0 1,0 0 0,1-1-1,-1 0 1,1 1-1,-1-1 1,1 0-1,0 0 1,0 0 0,0-1-1,0 1-28,1-1-33,0 0-1,0 0 1,0 0-1,0 0 1,0-1-1,1 0 1,-1 0-1,0 0 1,0 0 0,0-1-1,1 1 1,-1-1-1,0 0 1,0 0-1,0-1 1,0 1-1,0-1 1,-1 0-1,1 0 1,0 0-1,-1-1 1,0 1-1,1-1 1,0 0 33,9-8-1650,-1-1-1,0 0 1,-1-1-1,0 0 1,5-9 1650,15-27-5201</inkml:trace>
  <inkml:trace contextRef="#ctx0" brushRef="#br0" timeOffset="81304.48">22804 5134 4529,'-1'-44'4209,"-10"-1"-472,-2 15-857,-3 7-535,1 11-1145,1 6-376,8 9-544,6 5 312,7 4 73,14 5-4698,6-3 2128</inkml:trace>
  <inkml:trace contextRef="#ctx0" brushRef="#br0" timeOffset="81924.96">23164 5182 8066,'1'1'248,"-1"-1"1,0 0 0,0 1-1,1-1 1,-1 1 0,0-1 0,0 0-1,0 1 1,0-1 0,0 1-1,0-1 1,1 1 0,-1-1-1,0 1 1,0-1 0,0 0-1,-1 1 1,1-1 0,0 1-1,0-1 1,0 1 0,0-1-1,0 1 1,0-1 0,-1 0 0,1 1-1,0-1 1,0 1 0,-1-1-249,-14 12 3829,-31 9-1352,24-12-996,13-4-1064,-26 13 1187,0 1-1,-15 13-1603,41-26 120,1 0 1,0 0-1,1 1 1,-1 0-1,1 0 1,1 1-1,0 0 0,0 0 1,0 1-1,1-1 1,0 1-1,-2 5-120,6-12 15,0 0 1,1 0-1,-1 0 0,1 0 1,-1 0-1,1 1 0,-1-1 1,1 0-1,0 0 0,0 0 1,0 0-1,0 1 0,1-1 1,-1 0-1,1 0 0,-1 0 1,1 0-1,-1 0 0,1 0 1,0 0-1,0 0 0,0 0 0,0 0 1,1 0-16,1 0 17,-1 1 1,1-1-1,0 0 0,0 0 1,0 0-1,0 0 1,0-1-1,0 1 0,0-1 1,1 0-1,-1 0 1,1 0-1,-1 0 0,1-1-17,8 2 37,0-1 0,0 0 0,0-1-1,1-1 1,-1 0 0,0 0 0,0-1 0,5-2-37,-5 0 27,0 0 1,-1-1 0,0 0-1,0-1 1,0 0 0,0-1-1,6-6-27,-12 9 16,0 0-1,0-1 0,0 0 1,0 0-1,-1 0 0,1 0 0,-2-1 1,1 0-1,0 0 0,-1 0 1,0 0-1,-1 0 0,1 0 1,0-7-16,-2 11 3,-1 1 0,0 0 0,0 0 0,0-1 1,0 1-1,0 0 0,0-1 0,0 1 1,-1 0-1,1 0 0,0-1 0,-1 1 0,1 0 1,-1 0-1,1-1 0,-1 1 0,0 0 0,1 0 1,-1 0-1,0 0 0,0 0 0,0 0 1,0 0-1,1 0 0,-2 1 0,1-2-3,-33-14 8,21 11-21,29 8 6,-1-1 0,1-1 0,0-1-1,0 0 1,8-2 7,-8 1-5,-5 1 0,54 2-3,-62-1 7,0-1 0,1 1 0,-1 0 0,1 0 0,-1 0 0,0 0-1,0 0 1,0 1 0,0-1 0,0 1 0,0 0 0,0 0 0,0 0 0,-1 1 0,2 0 1,-4-2-1,1-1 1,0 1 0,-1 0 0,1 0 0,-1 0 0,1 0-1,-1-1 1,0 1 0,1 0 0,-1 0 0,0 0-1,1 0 1,-1 0 0,0 0 0,0 0 0,0 0-1,0 0 1,0 0 0,0 0 0,0 0 1,0-1 1,0 1-1,0-1 0,0 1 0,0 0 0,0-1 1,0 1-1,0-1 0,0 1 0,0-1 0,0 1 1,1-1-1,-1 1 0,0 0 0,0-1 0,1 1 1,-1-1-1,0 0 0,1 1 0,-1-1 1,0 1-1,1-1 0,-1 1 0,1-1 0,-1 0 1,1 1-1,-1-1 0,1 0 0,-1 0 0,1 1 1,-1-1-1,1 0 0,-1 0 0,1 0 0,-1 0 1,1 1-2,52 25 38,-44-20-22,1 0 0,0-1 0,0-1 0,0 0 0,1 0 0,9 2-16,-11-4 74,1 2-1,-1-1 0,0 2 1,0-1-1,0 1 0,-1 0 1,0 1-1,0 0 0,0 0 1,0 1-1,-1 0 1,0 0-1,-1 1 0,0 0 1,0 0-1,0 0 0,2 8-73,-2 6-2224,-5-14-513,3 6-1334</inkml:trace>
  <inkml:trace contextRef="#ctx0" brushRef="#br0" timeOffset="82279.63">24241 5529 12963,'-10'-25'4817,"6"2"904,10 11-3424,7 2-297,-2 7-640,5 3-448,1 3-487,-2 1-49,-2 3 56,-16 3-2425,-5 3-4152,-8-1 800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38:00.48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00A0D7"/>
    </inkml:brush>
    <inkml:brush xml:id="br3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33 902 10578,'-17'-3'3785,"6"-10"808,7 5-3185,8-1 449,7 2-753,9 0-120,7 0-448,14-3-88,-1 2-168,15 2-87,-1 0-113,11 2-24,-5 4-32,8 6 408,-15 1 8,4 7 928,-14 5-6561,-4-1 2512</inkml:trace>
  <inkml:trace contextRef="#ctx0" brushRef="#br0" timeOffset="1348.68">96 1156 12635,'-74'-24'9507,"134"25"-6664,33 9-2878,30 3 925,25-5-890,-110-7-499,0-2 1,0-2-1,0-2 1,-1-1-1,1-1 1,2-4 498,-33 9-515,0 0 1,0 0-1,0-1 0,-1 0 0,1-1 1,-1 1-1,0-1 0,0-1 515,-4 4-142,-1 0-1,1 0 1,-1-1-1,0 1 1,0-1-1,0 1 1,0-1-1,0 1 1,0-1-1,0 0 1,-1 1-1,1-1 1,0 0-1,-1 0 1,0 0-1,1 1 0,-1-1 1,0 0-1,0 0 1,0 0-1,0 0 1,0 1-1,0-1 1,-1 0-1,1 0 1,-1 0-1,1 1 1,-1-1-1,1 0 1,-1 1-1,0-1 1,0 0-1,0 1 1,-1-2 142,-17-23 568,-1 1 1,0 1 0,-2 1 0,-1 1 0,-1 1-1,-11-7-568,-19-18 2070,35 30-1271,12 12-541,1-1 0,0 0-1,0 0 1,0 0 0,1-1 0,0 0 0,0 0-1,0 0 1,1-1 0,-3-3-258,7 9 12,1 1 0,-1-1 0,0 1 1,0-1-1,0 1 0,1-1 0,-1 1 0,0 0 0,0-1 1,1 1-1,-1-1 0,0 1 0,1 0 0,-1-1 1,1 1-1,-1 0 0,0 0 0,1-1 0,-1 1 0,1 0 1,-1 0-1,1 0 0,-1-1 0,1 1 0,-1 0 0,1 0 1,-1 0-1,1 0 0,-1 0 0,1 0 0,-1 0 1,1 0-1,-1 0 0,0 0 0,1 0 0,-1 0 0,1 1 1,-1-1-1,1 0-12,27 3 10,-22-2 18,79 10-20,0 3 0,20 10-8,-68-15 5,-1 3-1,0 1 1,-1 1-1,0 2 1,-2 2-1,12 8-4,-36-20-2,0 0 0,0 1 1,-1 0-1,0 0 0,0 1 0,-1 0 0,6 9 2,-11-14 18,0 0-1,0 0 0,0 0 0,-1 0 1,0 0-1,1 0 0,-1 0 0,0 0 1,-1 1-1,1-1 0,-1 0 1,1 1-1,-1-1 0,0 0 0,0 1 1,0-1-1,-1 1 0,1-1 0,-1 0 1,0 1-1,0-1 0,0 0 0,0 0 1,-1 0-1,1 0 0,-1 0 0,-1 2-17,-6 7 145,0-1-1,-1 0 0,0-1 1,-1 0-1,0 0 0,0-1 0,-1-1 1,-12 7-145,-22 10 767,-38 16-767,78-39 60,0 3 680,5-4-4239,1-1 534</inkml:trace>
  <inkml:trace contextRef="#ctx0" brushRef="#br1" timeOffset="36897.15">1901 843 7266,'-2'8'9327,"1"8"-4727,1 56-4792,1-32 1470,-2-18-1000,3 44 205,-1-62-453,-1 0 1,1 0-1,0-1 1,0 1-1,0 0 1,1-1-1,-1 1 1,1-1-1,0 1 1,0-1-1,0 0 1,0 0-1,0 0 1,1 0-1,1 1-30,1-2 398,-4-4-4530,-1-1 1005</inkml:trace>
  <inkml:trace contextRef="#ctx0" brushRef="#br1" timeOffset="37233.83">1875 514 11779,'-32'-36'2656,"-14"9"1113,8 6-3401,11 15-224,5 8 8,12-4-112,7 5 472,11 0 2249,11 6-6546,2 3 3449</inkml:trace>
  <inkml:trace contextRef="#ctx0" brushRef="#br1" timeOffset="37599.9">2123 219 8450,'-3'-4'758,"0"0"0,1 0 0,-1 0 1,1 0-1,0-1 0,0 1 0,0-1 1,0 1-1,1-1 0,0 0 0,0 0 0,0 0 1,0-3-759,6 33 848,1 1 1,2-2 0,0 1 0,7 11-849,0 5 619,18 58 1043,-5 2 0,10 72-1662,16 206 2652,-51-278-2275,-3-101-5321,0 0-86</inkml:trace>
  <inkml:trace contextRef="#ctx0" brushRef="#br1" timeOffset="39144.07">4847 875 7970,'-12'-33'5373,"11"30"-5065,1 0 1,-1 0-1,0 0 0,0 0 1,0 0-1,0 0 0,0 1 1,-1-1-1,1 0 1,-1 1-1,0-1 0,1 1 1,-1 0-1,-1-1 1,1 1-1,0 0 0,-1 0-308,-3-2 336,0 1-1,-1-1 0,1 1 0,-1 1 0,0-1 1,0 1-1,0 1 0,0-1 0,-1 1 0,1 0 1,0 1-1,0 0 0,-1 0 0,1 0 1,0 1-1,-1 0 0,1 0 0,0 1 0,0 0 1,-6 3-336,-9 2 310,1 2 0,-1 0 0,1 1 0,1 1 0,0 1 0,0 1-310,-27 27 299,44-38-290,1 1 0,0 0 0,0 0 1,0-1-1,0 1 0,0 0 0,0 1 1,1-1-1,0 0 0,-1 0 0,1 1 1,0-1-1,1 0 0,-1 1 0,1-1 1,-1 1-10,2-3 1,-1 1 1,0-1-1,0 1 1,1-1 0,-1 1-1,1-1 1,-1 0 0,1 1-1,0-1 1,0 0 0,-1 0-1,1 1 1,0-1-1,0 0 1,0 0 0,0 0-1,0 0 1,0 0 0,1 0-1,-1-1 1,0 1-1,0 0 1,1 0 0,-1-1-1,0 1 1,1-1 0,-1 1-1,1-1 1,-1 0-1,1 0 1,-1 1 0,1-1-1,-1 0 1,0 0-2,53-1 35,-40 0-19,1-2 0,-1 1 0,0-2 0,0 0 0,0 0 0,-1-1 0,1-1 0,-1 0 0,0-1 0,-1-1 0,0 0 0,0 0 0,-1-1 0,0-1 0,1-1-16,-16 24 89,1 1 0,0-1 0,1 1-1,0 0 1,1 0 0,1 0 0,0 1-89,0-11 22,1 0 0,0 0 0,0-1 0,0 1 0,0 0 0,0-1 0,1 1 0,0-1 1,0 1-1,0-1 0,0 0 0,0 0 0,1 0 0,-1 0 0,1 0 0,0 0 0,0-1 0,0 0 0,0 1 1,0-1-1,0 0 0,1 0 0,1 0-22,9 4-112,1 0 0,0-1 1,0-1-1,0-1 0,3 1 112,13 3-3547,-1 1-183</inkml:trace>
  <inkml:trace contextRef="#ctx0" brushRef="#br1" timeOffset="38379.11">3302 780 7778,'-11'-42'2444,"3"18"2902,6 19-1633,2 5-2500,2 17 1542,9 30-1750,2-2-1,19 45-1004,-28-78 35,1-1 0,0 1 0,1-1-1,1 0 1,-1-1 0,2 0-1,-1 0 1,2 0 0,-1-1-1,1 0 1,1 0 0,-1-1-1,1-1 1,5 3-35,17 0-3782,-3-11 528</inkml:trace>
  <inkml:trace contextRef="#ctx0" brushRef="#br1" timeOffset="38737.53">3747 757 6689,'0'0'330,"0"-1"0,-1 0 0,1 0-1,-1 1 1,1-1 0,-1 0-1,1 1 1,-1-1 0,0 1 0,1-1-1,-1 0 1,0 1 0,1-1-1,-1 1 1,0 0 0,0-1 0,1 1-1,-1 0 1,0-1 0,0 1 0,0 0-1,1 0 1,-2-1-330,-19 7 2962,17-3-2666,0-1-1,0 1 1,0 0 0,0 0 0,1 1 0,-1-1 0,1 1 0,-2 3-296,-27 47 1675,2 1 1,3 1 0,2 2-1676,-2 6 937,-4-1 0,-15 21-937,29-57 145,7-13-80,0 0 0,1 1 1,1 0-1,0 1 0,1 0 0,1 0 1,0 1-1,1-1 0,0 6-65,5-21 21,0 0-1,0 0 1,0 0-1,-1 0 1,1 0-1,0 1 1,0-1-1,1 0 1,-1 0 0,0 0-1,0 0 1,0 0-1,1 0 1,-1 0-1,1 0 1,-1 0-1,1 0 1,-1 0-1,1 0 1,-1 0-1,1 0 1,0 0 0,0 0-1,-1-1 1,1 1-1,0 0 1,0-1-1,0 1 1,0 0-1,1 0-20,34 4-4099,1-7 471</inkml:trace>
  <inkml:trace contextRef="#ctx0" brushRef="#br1" timeOffset="39613.83">5521 920 10650,'-66'-12'7082,"88"12"-3862,59-7-2327,-50 4-722,-1-3 0,1 0 0,0-2-171,-20 5 84,-1 0 0,0-1 0,0-1-1,0 1 1,0-2 0,-1 1 0,1-1 0,-1-1 0,-1 1 0,4-5-84,-10 10 61,-1-1 0,1 1 0,-1-1 1,1 1-1,-1-1 0,0 1 0,0-1 0,0 0 0,0 0 0,0 0 1,0 1-1,0-1 0,-1 0 0,1 0 0,-1 0 0,1 0 0,-1 0 1,0-1-62,0 2 52,0 0 0,0 0 0,-1 0 0,1 0 1,-1 0-1,1 0 0,-1 0 0,1 1 1,-1-1-1,0 0 0,1 0 0,-1 1 1,0-1-1,1 0 0,-1 1 0,0-1 0,0 1 1,0-1-1,0 1 0,1-1 0,-1 1 1,0 0-1,0-1 0,0 1 0,-1 0-52,-3-2 110,0 2 0,-1-1 0,1 0 0,0 1 0,-1 0 0,1 0 0,-1 1 0,1 0 0,0-1 0,0 2 0,-1-1 0,0 1-110,-1 1 71,-1 1-1,1 0 1,-1 0 0,1 1-1,1 0 1,-1 0-1,1 1 1,0-1 0,0 1-1,0 1 1,1-1-1,0 1 1,0 0 0,1 0-1,0 0 1,0 1-1,1 0 1,0-1 0,0 1-1,1 0 1,-2 8-71,3-10 33,0 0-1,0 1 1,1-1 0,0 0 0,0 1 0,0-1-1,1 0 1,0 0 0,0 1 0,1-1 0,0 0-1,0 0 1,0 0 0,1 0 0,-1-1 0,1 1-1,1-1 1,-1 0 0,1 1 0,0-2 0,0 1-1,1 0 1,-1-1 0,1 0 0,0 0 0,0 0-1,0-1 1,1 1 0,2 0-33,6 2 2,0-1 0,1 0 0,0-2 0,0 1 0,0-2 0,0 0 0,1 0 0,-1-2 0,0 0 0,1-1 0,-1 0 0,0-1 0,0-1 0,0 0 0,0-1 1,0-1-1,-1 0 0,1-1 0,1-2-2,12-15-4633,-5-16 258</inkml:trace>
  <inkml:trace contextRef="#ctx0" brushRef="#br1" timeOffset="39945.26">5965 620 8250,'-21'-42'3545,"-18"-2"511,-6 11-2079,0 5-297,11 8-536,0 16-399,10 1-457,8 10-192,10 6 384,11 14 1704,7-5-6545,11 19 3257</inkml:trace>
  <inkml:trace contextRef="#ctx0" brushRef="#br1" timeOffset="40332.24">6535 770 11058,'-1'-2'567,"0"-1"-1,1 0 1,-1 1-1,0-1 1,0 1-1,0-1 1,-1 1-1,1-1 1,-1 1-1,1 0 1,-1 0-1,0-1 1,0 1-1,0 1 0,0-1 1,0 0-1,0 0 1,0 1-567,-2-2 400,0 2 0,0-1 0,0 0 0,0 1 0,-1-1-1,1 1 1,0 0 0,0 1 0,-1-1 0,-3 1-400,-3 0 242,0 0 0,1 2 0,-1-1 0,1 1 0,0 0-1,0 1 1,-1 0 0,2 1 0,-3 1-242,0 1 104,2-1-1,-1 2 1,1-1-1,0 2 0,0-1 1,1 1-1,0 1 1,0 0-1,1 0 1,0 0-1,1 1 1,-6 10-104,10-14 10,-1 1 1,2-1-1,-1 0 1,1 1 0,0 0-1,0-1 1,1 1 0,0 0-1,0 0 1,0 0-1,1 0 1,0 0 0,1 0-1,0-1 1,0 1 0,0 0-1,1 0 1,-1 0-1,2-1 1,-1 1 0,1-1-1,0 0 1,2 3-11,14 20 13,2-2-1,0 0 1,2-2 0,1 0-1,24 18-12,-14-12 25,-1 2 0,12 18-25,-32-35 9,0 1-1,-2 0 1,0 1-1,-1 0 0,0 0 1,-2 1-1,4 13-8,-10-27 6,-1 0 0,1 1-1,-1-1 1,0 0 0,-1 0-1,1 1 1,-1-1 0,0 0-1,-1 1 1,1-1 0,-1 0-1,0 0 1,0 0 0,-1 1-1,1-1 1,-1 0 0,0-1-1,-1 1 1,1 0 0,-1 0-1,0-1 1,0 0 0,0 0-1,-1 0 1,1 0 0,-1 0-1,0 0 1,0-1 0,-1 0-1,1 0 1,-4 2-6,-3 0 20,0 0 0,-1 0 0,0-2 0,1 1 0,-1-1 0,0-1 0,0 0 0,0-1 0,-1 0 0,1-1 0,0-1 0,0 1 0,0-2 0,0 0 1,0 0-1,0-1 0,0-1 0,0 0-20,-3-1 19,0 0 0,1-1 1,0 0-1,0-1 0,0-1 1,1-1-1,0 1 0,1-2 1,0 0-1,0 0 0,1-1 1,1-1-1,-10-12-19,17 20 8,1 0 0,-1-1 0,1 1 0,0-1 0,0 0 0,0 1 0,1-1 0,0 0-1,0 0 1,0 0 0,1 0 0,-1 0 0,1 0 0,0 0 0,0 0 0,1 0 0,0 0 0,0 0 0,0 0 0,0 0 0,1 0 0,0 1 0,0-1-1,0 0 1,0 1 0,1 0 0,0 0 0,0-1 0,0 2 0,0-1 0,1 0 0,-1 1 0,5-3-8,3-5-266,1 1 1,0 1 0,1 0-1,0 0 1,0 1 265,64-27-5307,-11 13 782</inkml:trace>
  <inkml:trace contextRef="#ctx0" brushRef="#br1" timeOffset="41385.29">7125 779 3625,'0'0'2640,"-1"-3"5907,-9-5-5577,-4 1-2509,0 1 0,0 0-1,-1 1 1,1 1-1,-1 0 1,-1 1-1,1 1 1,0 0-1,-1 1 1,1 1-1,0 1 1,-10 1-461,3-2 390,1 2 0,0 0 0,-1 1 0,1 1 0,-18 7-390,34-9 81,1-1 0,0 1 0,-1 0-1,1 0 1,0 1 0,0-1-1,1 1 1,-1 0 0,0 0 0,1 0-1,0 1 1,0-1 0,-2 4-81,3-4 22,1 0-1,-1 0 1,1 0 0,0 0 0,0 0-1,1 0 1,-1 1 0,0-1 0,1 0-1,0 1 1,0-1 0,0 0 0,0 1-1,1-1 1,-1 0 0,1 1 0,0-1-1,0 0 1,0 0 0,0 0 0,1 1-22,1 2 4,0-1 1,1 1 0,0-1-1,0 0 1,1 0-1,-1 0 1,1-1 0,0 1-1,0-1 1,1 0-1,-1-1 1,1 1 0,0-1-1,0 0 1,0-1-1,0 0 1,0 1 0,1-2-1,-1 1 1,1-1-1,-1 0 1,7 0-5,-3 0 8,-1 1 1,0-2-1,1 0 0,-1 0 1,0 0-1,1-1 0,-1-1 1,0 0-1,0 0 0,1-1 1,-2 0-1,1 0 0,0-1 1,-1 0-1,0-1 0,1 0-8,-8 4 7,1 1-1,-1-1 0,1 0 0,-1-1 0,1 1 0,-1 0 0,0 0 0,0-1 0,0 1 1,0 0-1,0-1 0,0 1 0,0-1 0,0 0 0,-1 1 0,1-1 0,0 0 1,-1 1-1,1-1 0,-1 0 0,0 1 0,0-1 0,0 0 0,0 0 0,0 0 0,0 1 1,0-1-1,0 0 0,-1 0 0,1 1 0,-1-1 0,1 0 0,-1 1 0,1-1 1,-1 1-1,0-1 0,0 0 0,0 1 0,0 0 0,0-1 0,0 1 0,-1 0 0,1-1 1,0 1-1,-1 0-6,0-1 11,0 1 0,0 0 0,0 0 0,-1-1 0,1 1 0,0 1 1,-1-1-1,1 0 0,0 0 0,-1 1 0,1-1 0,-1 1 0,1 0 1,-1 0-1,1 0 0,-1 0 0,1 0 0,-1 1 0,1-1 0,-1 1 1,1 0-1,0-1 0,-1 1 0,1 0 0,0 0 0,0 0 0,-1 1 1,1-1-1,0 1 0,0-1 0,1 1 0,-1 0 0,-1 0-11,2-1 6,-1 1 0,1-1-1,-1 1 1,1-1 0,0 1-1,0 0 1,0 0 0,0-1-1,0 1 1,0 0 0,0 0 0,0 0-1,1 0 1,-1 0 0,1 0-1,0 0 1,-1 0 0,1 0-1,0 1 1,0-1 0,0 0-1,1 0 1,-1 0 0,1 2-6,0-1 3,1 1 0,0-1 1,0 0-1,0 0 1,0 0-1,0 0 0,1 0 1,-1-1-1,1 1 0,0-1 1,-1 1-1,1-1 0,2 1-3,8 5 55,1 0 0,0-1 0,0-1 0,1 0 0,-1-1 0,8 1-55,-6-2-33,-1-1 0,1-1 1,1 0-1,-1-1 33,38-7-4752,-22-7 598</inkml:trace>
  <inkml:trace contextRef="#ctx0" brushRef="#br1" timeOffset="41727.26">7295 103 8370,'-8'-70'8227,"2"38"-4846,29 171 3226,9 66-4338,-2 370-274,-29-522-1943,0-38-17,6 78 66,-7-89-47,1 1 0,0 0 0,0 0 0,0-1 0,1 1 0,0-1 0,0 0 0,0 1 0,0-1 0,1 0 0,-1 0-1,1 0 1,0-1 0,0 1 0,1-1 0,2 3-54,-4-5-464,1 0-1,-1 0 1,0 0-1,0 0 1,1-1 0,-1 1-1,0-1 1,1 0-1,-1 0 1,1 1-1,-1-1 1,2-1 464,22-2-4482</inkml:trace>
  <inkml:trace contextRef="#ctx0" brushRef="#br1" timeOffset="43331.54">7620 922 10666,'-28'-6'4940,"27"6"-4639,0 0 0,-1 0 0,1-1 0,0 1 0,0 0 0,0-1 0,0 1 0,0-1 0,0 1 0,0-1 0,0 1 1,0-1-1,0 0 0,0 1 0,0-1 0,1 0 0,-1 0 0,0 0 0,0 0 0,1 0 0,-1 0 0,1 0 0,-1 0-301,38-2 2498,-36 3-2496,132-14 343,-117 11-306,-1 0 0,0-1-1,0 0 1,0-2 0,0 1 0,-1-2 0,0 0 0,5-4-39,-17 10 7,0 0 0,-1 0 0,1 0 0,0 0 0,-1-1 0,1 1 0,-1 0 0,0-1 0,1 1 0,-1-1 0,0 0 0,0 1 0,0-1 0,0 0 0,0 0 0,0 0 1,-1 1-1,1-3-7,-1 3 13,0 0 1,0 0-1,0 0 1,-1 0 0,1 0-1,0 0 1,-1 0 0,1 0-1,-1 0 1,1 0 0,-1 0-1,1 0 1,-1 1 0,1-1-1,-1 0 1,0 0-1,0 0 1,1 1 0,-1-1-1,0 1 1,0-1 0,0 0-1,0 1 1,0 0 0,0-1-14,-4-1 74,0 0 1,-1 0 0,1 0-1,-1 1 1,0-1 0,1 2-1,-1-1 1,0 0 0,0 1-1,1 0 1,-6 1-75,-2 2 92,0 0 1,0 1-1,1 1 1,0 0-1,0 0 0,0 2 1,1-1-1,-1 1 0,2 1 1,-1 0-1,1 0 0,0 1 1,-5 7-93,10-11 33,1 0 0,0 1 0,0-1 0,0 1 0,1 0 0,0 0 0,0 0 0,0 0 0,1 0 0,0 0 0,0 1 0,0 5-33,2-7 14,-1 0 0,1 0-1,1-1 1,-1 1 0,1 0 0,0 0 0,0-1 0,0 1 0,1-1 0,-1 1 0,1-1 0,0 1 0,1-1 0,-1 0 0,1 0 0,0 0 0,-1-1 0,2 1 0,0 0-14,3 3 14,1 0 0,0-1 0,0 0 0,1 0 0,0-1 0,0 0 0,0-1 0,0 0 0,1 0 0,0-1 0,0 0 0,0-1 0,0 0 0,0-1 0,0 0 0,9 0-14,-3 0 29,1-2 0,-1 0 0,1 0 0,-1-2 0,0 0-1,0-1 1,0 0 0,-1-2 0,1 0 0,2-2-29,-11 5 13,-1-1 1,1 0-1,-1-1 0,0 0 0,0 0 0,-1 0 1,0 0-1,0-1 0,0 0 0,0 0 0,-1-1 0,0 1 1,0-2-14,6-11 26,-2-1 1,0 0-1,-2 0 1,0-2-27,-4 17 1,0 0 0,-1 0 1,1 1-1,1-1 0,-1 1 1,1-1-1,0 1 0,0 0 0,1-1-1,-4 5-1,0-1 0,1 1 0,-1-1 0,1 1 0,-1-1 0,1 1 0,0-1 0,-1 1 0,1 0 0,-1-1 0,1 1 0,0 0 0,-1 0 0,1 0 0,0-1 0,-1 1 0,1 0 0,0 0 0,-1 0 0,1 0 0,0 0-1,-1 0 1,1 0 0,0 0 0,-1 0 0,1 1 1,1-1-2,-1 1-1,0 0 0,0 0 1,0 0-1,0 1 1,1-1-1,-1 0 0,-1 0 1,1 0-1,0 1 0,0-1 1,0 1-1,-1-1 1,1 0-1,-1 1 0,1-1 1,-1 2 2,6 25 19,-1 1 1,-1-1-1,-2 1 1,-1 0-1,-1 0 1,-3 15-20,5-54 6,0 1 0,1 0 0,0 0 1,0 0-1,1 0 0,1 0 0,3-5-6,-1-1 5,0 2-1,0 1-1,0 0 1,1 0-1,1 0 1,0 1-1,1 1 1,5-5-4,-13 12-2,0 0 0,1 1-1,0 0 1,0-1 0,0 1 0,0 0 0,0 0 0,0 1-1,0-1 1,1 1 0,-1-1 0,0 1 0,1 0 0,-1 0-1,1 1 1,0-1 0,-1 1 0,1-1 0,-1 1-1,1 0 1,0 1 0,-1-1 0,1 1 0,0-1 0,-1 1-1,1 0 1,-1 0 0,3 2 2,-2-1-2,-1 1 0,0-1 0,0 1 0,-1 0 0,1 0 0,0 0 0,-1 0 0,0 0 0,0 1 0,0-1 0,0 1 0,0-1-1,-1 1 1,1 0 0,-1-1 0,0 1 0,0 0 0,-1 0 0,1 0 0,-1 0 0,0 0 0,0 0 0,0 0 0,0 0 0,-1 3 2,-1 7 13,0 0 0,-1 0 0,-1-1-1,0 1 1,-4 7-13,9-22 4,-1-1 0,1 1 1,-1 0-1,1 0 0,0 0 0,-1 0 0,1 0 0,0 0 0,0 0 0,0 0 0,-1 1 0,1-1 0,0 0 0,0 0 0,1 1 0,-1-1-4,16-12 1,2-6 1,-12 10-2,1 0-1,1 0 1,0 1 0,0 0-1,1 1 1,0 0 0,0 0 0,7-2 0,-16 8-1,1 0 0,0 1 0,0 0 0,-1-1 0,1 1 0,0 0 0,0 0 0,0 0-1,0 0 1,-1 0 0,1 1 0,0-1 0,0 1 0,-1-1 0,1 1 0,0-1 0,0 1 0,-1 0 0,1 0 0,-1 0 0,1 0 0,-1 0 0,1 0 0,-1 0 0,0 0 0,1 1 0,-1-1 0,0 1 0,0-1 0,1 2 1,4 7-12,0 0-1,0 0 1,-1 1-1,3 9 13,9 17-17,-13-33 20,1 0-1,0 0 0,-1 0 0,1-1 0,0 1 1,1-1-1,-1 0 0,1-1 0,-1 1 0,1-1 1,0 0-1,0-1 0,0 1 0,0-1 1,0 0-1,0-1 0,0 1 0,0-1 0,5-1-2,0 1 5,0 0 0,0-1-1,0-1 1,0 0-1,0 0 1,0-1 0,-1 0-1,1-1 1,-1 0-1,7-4-4,-4-1 9,0-1 0,0 0 0,-1 0-1,-1-1 1,1-1 0,0-2-9,-9 11 3,-1 0 0,0 0-1,1-1 1,-1 1 0,-1-1 0,1 1 0,0-1-1,-1 0 1,0 0 0,0 0 0,0 1 0,0-4-3,-1 5 0,0 0 1,0 0-1,0 0 1,-1 0 0,1 0-1,-1 0 1,1 1-1,-1-1 1,0 0 0,0 0-1,0 0 1,0 1-1,0-1 1,0 0 0,0 1-1,0-1 1,-1 1-1,1 0 1,-1-1 0,1 1-1,-1 0 1,1 0 0,-1 0-1,0 0 1,-1-1-1,2 1-1,0 1 0,0-1 0,0 0 0,0 1 0,0-1 0,0 1 0,0-1 0,0 1 0,0 0 0,0-1 0,0 1 0,0 0 0,-1 0 0,1 0 0,0 0 0,0 0 0,0 0 0,0 0 1,0 0-1,-1 0 0,1 0 0,0 1 0,0-1 0,0 0 0,0 1 0,0-1 0,0 1 0,0-1 0,0 1 0,0 0 0,0-1 0,0 1 0,0 0 0,1 0 0,-1 0 0,0-1 0,0 1 0,1 0 0,-1 0 0,0 0 0,1 0 1,-1 0-1,1 0 0,0 1 0,-1-1 0,1 0 0,0 0 0,0 0 0,-1 0 0,1 0 0,0 0 0,0 2 1,-1 9-17,-1 1 0,2-1 0,0 1-1,1 9 18,-1-11-5,0-6 6,0 0 0,1 0 1,-1 0-1,1 0 1,0 0-1,0 0 0,0 0 1,1 0-1,0 0 1,0 0-1,0-1 0,0 1 1,1-1-1,0 0 1,0 1-1,0-1 0,0 0 1,1-1-1,0 1 1,-1-1-1,1 1 0,0-1 1,1 0-1,-1-1 0,0 1 1,1-1-1,0 0 1,-1 0-1,1 0 0,0-1 1,0 1-1,0-1 1,0-1-1,0 1 0,1-1 1,-1 1-1,0-1 1,0-1-1,0 1 0,0-1 1,0 0-1,0 0 0,0 0 1,0-1-1,0 0 1,3-1-2,32-15 16,-1-1 0,-1-1 0,-1-3 0,2-2-16,-36 23-1,-1 0-1,1 0 1,-1 0 0,1 1 0,0-1 0,-1 1-1,1-1 1,0 1 0,0 0 0,0 1 0,0-1 0,0 0-1,0 1 1,1 0 0,-1-1 0,0 1 0,0 0-1,0 1 1,0-1 0,0 1 0,0-1 0,0 1 0,0 0-1,0 0 1,1 0 1,-2 1-2,1 1-1,-1-1 1,0 0-1,0 1 1,0-1-1,0 1 0,0 0 1,0 0-1,-1 0 1,1 0-1,-1 0 1,0 0-1,0 0 1,0 0-1,0 0 1,-1 1-1,1-1 0,-1 0 1,0 0-1,0 1 1,0-1-1,0 0 1,0 1 2,-9 75 14,54-108 97,-24 16-108,-1 0 0,-1-2 0,0 0 1,-1-1-1,0-1 0,0-3-3,-18 19-1,1 1-1,-1-1 1,1 0 0,0 1 0,0-1 0,-1 1 0,1-1 0,0 1-1,0-1 1,-1 1 0,1-1 0,0 1 0,0 0 0,0-1 0,0 1 0,0 0-1,0 0 1,-1 0 0,1 0 0,0 0 0,0 0 0,0 0 0,0 0-1,0 0 1,0 0 0,0 0 0,0 0 0,0 1 0,-1-1 0,1 0-1,0 1 1,0-1 0,0 1 0,-1-1 0,1 1 0,0-1 0,0 1-1,-1-1 1,1 1 0,0 0 0,-1-1 0,1 1 0,-1 0 0,1 0 1,29 45 2,-21-29 19,-6-11 10,0-1 0,1 1 0,-1-1 0,1 0 0,0 0 0,1 0 0,-1-1 0,1 0 1,0 0-1,0 0 0,0 0 0,0-1 0,1 0 0,-1 0 0,1 0 0,0 0 0,0-1 0,0 0 0,0-1 0,0 1 0,2-1-31,1-3-4546,2-7 384</inkml:trace>
  <inkml:trace contextRef="#ctx0" brushRef="#br1" timeOffset="43796.34">9882 392 10106,'-5'-76'9770,"9"71"-7704,3 12-955,4 11 17,2 16-543,-2-1-1,0 2 1,-3-1-1,0 1 1,-3 1 0,0-1-1,-3 2-584,2 81 619,-8 55-619,3-122 157,0-19-110,0-2 49,0-1 0,-2 1 0,-3 7-96,6-36-13,0 0 1,0-1-1,0 1 1,-1 0-1,1 0 1,0-1 0,0 1-1,-1 0 1,1-1-1,-1 1 1,1 0-1,-1-1 1,1 1 0,-1-1-1,1 1 1,-1 0-1,1-1 1,-1 1-1,0-1 1,1 0 0,-1 1-1,0-1 1,1 0-1,-1 1 1,0-1-1,0 0 1,1 0 0,-1 1-1,0-1 1,0 0-1,1 0 1,-1 0-1,0 0 1,0 0 0,0 0-1,1 0 1,-1 0-1,0-1 1,0 1-1,1 0 1,-1 0 0,0-1-1,0 1 1,1 0-1,-1-1 1,0 1-1,1-1 1,-1 1 0,1-1-1,-1 1 1,0-1-1,1 1 1,-1-1 12,-36-33-1434,-145-191-1376,178 221 2839,1-1 0,-1 1-1,1-1 1,0 0 0,1 0-1,-1 0 1,1-1 0,0 1 0,0-1-1,0 1 1,1-1 0,0-1-29,1 6 45,0-1 0,0 1 0,0-1 1,0 0-1,1 1 0,-1-1 1,1 1-1,-1-1 0,1 1 1,-1 0-1,1-1 0,0 1 0,0-1 1,-1 1-1,1 0 0,0 0 1,0-1-1,1 1-45,1-2 90,0 1 0,0 0 0,0 0 0,1 0 1,-1 1-1,0-1 0,1 1 0,-1 0 0,1 0 0,-1 0 0,2 0-90,46-5 395,-1 2-1,1 3 1,0 1-1,0 3 0,15 4-394,-27-4 94,-25-1-677,42 2 1360,0 3 0,7 4-777,-27-2-2982,-1 3-3318,-30-10-364</inkml:trace>
  <inkml:trace contextRef="#ctx0" brushRef="#br1" timeOffset="44932.56">7264 654 3841,'10'-3'11228,"6"-6"-5999,44-25-5712,-47 26 1975,1-1-1192,0-1 0,0 0 0,-1-1 0,-1-1 1,0 0-1,0 0 0,-1-1 0,-1-1 0,0 0 0,-1 0 0,0-1 0,-1-1 0,-1 1 0,3-10-300,-7 14 89,-1 1-1,0-1 0,-1 1 1,0-1-1,0 0 1,-1 1-1,-1-1 1,0 0-1,0 1 0,-1-1 1,0 1-1,-3-7-88,1 4 77,-1 0-1,0 0 0,0 1 1,-1 0-1,-1 0 0,0 0 1,0 1-1,-1 0 1,-7-7-78,10 13 48,0 1 0,-1 0 0,1 0-1,-1 0 1,1 1 0,-1-1 0,0 1-1,-1 1 1,1-1 0,0 1 0,-1 0-1,1 1 1,-1-1 0,0 1 0,1 0-1,-1 1 1,0 0 0,0 0-1,1 0 1,-1 1 0,-3 1-47,-4 0-46,0 1 1,1 1-1,-1 0 0,1 1 1,-6 4 45,-32 18-3375,22-6 585</inkml:trace>
  <inkml:trace contextRef="#ctx0" brushRef="#br1" timeOffset="46443.22">10941 850 5785,'-8'-11'1244,"1"1"-1,0-1 1,0 0-1,-3-8-1243,5 9 735,-4-21 2102,7 25 4813,-1 28-6196,4-6-1104,-2 16 136,0 94 1613,1-113-1983,1-1 0,0 0 0,1 0-1,0 0 1,1-1 0,1 1 0,0 0 0,5 9-116,-7-17 10,0-1 1,1 0 0,-1-1 0,1 1 0,0 0 0,-1-1 0,1 1 0,1-1 0,-1 0 0,0 0 0,0 0 0,1 0 0,-1-1 0,1 1 0,0-1 0,-1 0 0,1 0 0,0 0 0,0-1 0,-1 1 0,1-1 0,0 0 0,0 0 0,0 0 0,0-1 0,-1 0 0,1 1 0,0-1 0,-1 0 0,1-1 0,2 0-11,2-1 21,1 0 1,-1-1-1,1 0 1,-1 0 0,0-1-1,-1 0 1,1 0-1,-1-1 1,0 0-1,0 0 1,-1-1-1,6-7-21,-5 3 26,0-1-1,0 0 0,-2 0 1,1 0-1,-2-1 1,3-9-26,-5 17 102,-1 0 0,1-1 1,-1 1-1,-1 0 0,1-1 1,-1 1-1,0-1 1,0 1-1,0-1 0,-1 1 1,0-1-1,0 1 0,0-1 1,-1 1-1,0 0 0,0 0 1,-2-4-103,4 9 10,0 0-1,0 0 1,0 0 0,0-1 0,0 1 0,0 0 0,0 0 0,0 0-1,0-1 1,0 1 0,-1 0 0,1 0 0,0 0 0,0-1 0,0 1 0,0 0-1,0 0 1,-1 0 0,1 0 0,0-1 0,0 1 0,0 0 0,0 0-1,-1 0 1,1 0 0,0 0 0,0 0 0,0 0 0,-1 0 0,1 0 0,0 0-1,0 0 1,-1 0 0,1 0 0,0 0 0,0 0 0,0 0 0,-1 0 0,1 0-1,0 0 1,0 0 0,-1 0 0,1 0 0,0 0 0,0 0 0,0 0-1,-1 0 1,1 0 0,0 1 0,0-1-10,-4 15 131,6 22-144,2-26 28,0 1 1,2-1-1,-1 1 1,1-1 0,1-1-1,0 0 1,0 1 0,1-2-1,0 1 1,1-1 0,0-1-1,3 3-15,-6-6-209,1 1-1,0-1 0,0 0 0,0-1 0,0 0 1,1 0-1,0 0 0,0-1 0,0 0 0,0-1 0,0 0 1,0 0-1,1 0 0,-1-1 0,1-1 0,-1 1 1,1-1-1,4-1 210,-9-1-796,1 1 0,0-1 0,0 0 0,-1 0 0,1-1 1,-1 1-1,1-1 0,-1 0 0,0 0 0,0-1 0,-1 1 0,1-1 1,-1 0-1,0 0 0,0 0 0,0 0 0,1-1 796,17-27-6535</inkml:trace>
  <inkml:trace contextRef="#ctx0" brushRef="#br1" timeOffset="46834.48">11498 905 4577,'35'-83'2887,"-12"23"2402,-15 39-2021,-3 13-26,-1 14-933,1 29-232,-4-22-2125,29 230 2909,-30-243-2835,0 1 1,0-1 0,0 0 0,0 1-1,0-1 1,0 0 0,0 1 0,0-1-1,0 1 1,0-1 0,0 0 0,0 1-1,0-1 1,0 1 0,0-1-1,0 0 1,0 1 0,1-1 0,-1 0-1,0 1 1,0-1 0,0 0 0,1 1-1,-1-1 1,0 0 0,0 0 0,1 1-1,-1-1 1,0 0 0,1 0 0,-1 1-1,0-1 1,1 0 0,-1 0 0,1 0-27,6-13 772,5-34 208,-11 42-869,3-10 0,0 1 1,0 0 0,2 1-1,-1-1 1,2 1-1,0 0 1,0 1-1,1-1 1,9-8-112,-15 18 3,1 0 1,0 0-1,1 0 1,-1 1-1,0-1 1,1 1-1,-1 0 0,1 0 1,0 0-1,0 0 1,-1 1-1,1 0 1,0 0-1,0 0 0,3 0-3,-2 0-1,0 2-1,0-1 0,0 1 0,-1-1 0,1 1 0,0 0 0,0 1 0,-1-1 1,1 1-1,-1 0 0,0 0 0,1 1 0,-1-1 0,0 1 0,0 0 0,1 1 2,9 8 53,0 0-1,0 0 0,-1 2 0,-1 0 0,0 0 0,-1 1 0,-1 0 0,4 7-52,15 46-5263,-27-61 739</inkml:trace>
  <inkml:trace contextRef="#ctx0" brushRef="#br1" timeOffset="47419.25">12951 817 9610,'1'1'458,"0"-1"1,0 1-1,0 0 1,-1 0-1,1-1 0,0 1 1,0 0-1,0 0 0,-1 0 1,1 0-1,-1 0 1,1 0-1,-1 0 0,1 0 1,-1 1-1,1-1 0,-1 0-458,7 32 3157,-3 43-2317,-4-57 163,1-2-737,1 38 735,-3 0-1,-2 3-1000,3-58 78,0-1 1,0 1-1,0-1 0,-1 1 0,1 0 0,0 0 0,0-1 0,-1 1 0,1 0 1,0-1-1,-1 1 0,1 0 0,0 0 0,-1-1 0,1 1 0,0 0 0,-1 0 1,1 0-1,0 0 0,-1 0 0,1-1 0,-1 1 0,1 0 0,0 0 0,-1 0 1,1 0-1,-1 0 0,1 0 0,-1 0 0,1 0 0,0 0 0,-1 1 0,1-1 1,-1 0-1,1 0 0,0 0 0,-1 0 0,1 1 0,0-1 0,-1 0 0,1 0 1,0 1-1,-1-1 0,1 0 0,0 0 0,0 1 0,-1-1 0,1 0 0,0 1 1,0-1-1,-1 0 0,1 1 0,0-1 0,0 1 0,0-1-78,-6-26 254,2-1-1,1 0 1,2 0-1,0 0 0,2 0 1,2-20-254,2 7 154,1-1-1,2 0 1,2 1-1,5-10-153,-12 42 5,0 1-1,0-1 0,1 1 0,0-1 1,0 1-1,1 1 0,0-1 0,0 1 1,3-3-5,-7 7 9,1 0 0,0 1 1,0-1-1,-1 1 1,1 0-1,0-1 0,0 1 1,0 0-1,0 0 0,1 1 1,-1-1-1,0 0 1,0 1-1,1-1 0,-1 1 1,0 0-1,0-1 1,1 1-1,-1 0 0,0 1 1,1-1-1,-1 0 0,0 1 1,0-1-1,1 1 1,-1 0-1,0-1 0,0 1 1,0 0-1,0 0 1,0 1-1,0-1 0,0 0 1,1 2-10,48 46-375,-11-8-5624,-12-19 1326</inkml:trace>
  <inkml:trace contextRef="#ctx0" brushRef="#br1" timeOffset="47836.09">13332 773 8362,'38'6'3196,"-32"-4"1583,-9-1-4456,1 1 1,-1 0-1,1 0 1,0-1-1,0 2 1,0-1-1,0 0 0,0 0 1,0 1-1,1-1 1,-1 1-1,1-1 1,-1 1-1,1 0 1,0-1-1,0 1 0,0 0 1,1 0-1,-1 0 1,1 0-1,-1 0 1,1 0-1,0 1-323,-1 71 1592,2-59-1395,1 0 0,1 0 0,1 0 1,0 0-1,0-1 0,5 7-197,-8-18 54,0 0 0,1-1 0,0 1 1,0-1-1,0 1 0,0-1 0,0 0 0,1 0 0,-1 0 0,1 0 1,0 0-1,0 0 0,0-1 0,0 0 0,1 1 0,-1-1 1,1 0-1,-1-1 0,1 1 0,0-1 0,-1 1 0,1-1 1,0 0-1,0 0 0,0-1 0,0 1 0,0-1 0,1 0-54,-3 0-164,-1-1 0,0 1-1,0 0 1,1-1-1,-1 1 1,0-1 0,0 0-1,0 1 1,0-1 0,0 0-1,0 0 1,0 1-1,0-1 1,0 0 0,0 0-1,0 0 1,0 0 0,-1 0-1,1-1 1,0 1-1,-1 0 1,1-1 164,1 0-506,9-19-3131</inkml:trace>
  <inkml:trace contextRef="#ctx0" brushRef="#br1" timeOffset="47837.09">13593 670 9634,'-12'-44'3825,"-16"10"448,5 0-2465,8 10-456,3 9-471,10 13-577,4 7-120,8 8 416,7 14 1480,2 0-6521,5 7 3305</inkml:trace>
  <inkml:trace contextRef="#ctx0" brushRef="#br1" timeOffset="48259.14">13829 732 10666,'17'5'3743,"-22"-7"1534,-17 5-411,6 13-4495,14-12-337,0 0 1,0 1 0,0-1 0,0 0-1,1 1 1,0 0 0,0-1-1,0 1 1,1 0 0,0-1 0,0 1-1,0 0 1,0 0 0,1-1-1,-1 1 1,1 0 0,0-1 0,1 1-1,-1-1 1,1 1 0,0-1 0,0 1-1,0-1 1,1 0 0,0 0-1,0 0-34,12 15-1,0 0-1,2-1 0,0-1 0,18 14 2,18 20 82,-43-41-75,-5-5-4,0 0 0,-1 0 0,1 1 1,-1 0-1,0-1 0,0 1 0,-1 1 0,0-1 1,0 0-1,0 3-3,-3-9 6,0 1 0,0 0 0,0 0-1,0-1 1,-1 1 0,1 0 0,0 0 0,0-1 0,-1 1 0,1 0 0,-1-1-1,1 1 1,0 0 0,-1-1 0,1 1 0,-1-1 0,0 1 0,1-1 0,-1 1 0,1-1-1,-1 1 1,0-1 0,1 1 0,-1-1 0,0 0 0,0 1 0,1-1 0,-1 0-1,0 0 1,0 0 0,1 0 0,-1 1 0,0-1 0,0 0 0,0 0 0,1-1 0,-1 1-1,0 0-5,-43 0 386,31 0-282,-49-2 315,25 1-71,-1 1 1,0 2 0,-24 4-349,45-2-4251,-3 2 421</inkml:trace>
  <inkml:trace contextRef="#ctx0" brushRef="#br1" timeOffset="49050.37">14400 911 6121,'0'-6'1920,"-1"-30"7853,-5 5-5005,4 29-4631,1 0-1,0 0 1,0 0 0,-1 0 0,1 1 0,-1-1 0,0 0 0,1 1 0,-1-1 0,0 1 0,0-1 0,0 1 0,0 0 0,0 0 0,0 0 0,-1 0 0,1 0-1,0 0 1,0 1 0,-1-1 0,1 1 0,-1 0 0,1-1 0,0 1 0,-1 0 0,1 0 0,-1 1-137,-8-1 134,-1 1 1,0 0 0,1 0-1,-1 2 1,1-1-1,-1 1 1,1 1-1,0 0 1,0 1-1,1 0 1,-1 0-1,1 1 1,0 1-1,1 0 1,0 0-1,-3 3-134,11-9 3,0 0 0,0 0 0,0 0-1,0 0 1,0 0 0,0 0-1,0 0 1,1 1 0,-1-1 0,0 0-1,1 0 1,-1 1 0,1-1 0,0 0-1,-1 1 1,1-1 0,0 0-1,0 1 1,0-1 0,0 1 0,0-1-1,0 0 1,0 1 0,0-1 0,0 0-1,1 1 1,-1 0-3,2-1 2,-1 1 1,0 0-1,1 0 0,-1-1 1,1 1-1,0-1 0,-1 0 1,1 1-1,0-1 0,0 0 1,0 0-1,0 0 0,0 0 1,0 0-1,2 0-2,6 2 11,0-1 0,0 0 1,1 0-1,-1-1 0,1 0 0,6-1-11,-5-1 21,-1-1 0,1-1 0,-1 0 0,0 0 0,1-1 0,-1 0 0,-1-1 0,6-3-21,18-8 101,-44 70 1043,-18 70-521,6 2-1,-4 113-622,23-195 35,-1 41 13,4-77-27,1-1 0,0 1-1,0-1 1,0 1 0,1-1 0,0 0 0,0 0 0,1 0 0,1 3-21,-3-9 4,0 0 0,0 0 0,-1 0 0,1 0 0,0 0 0,0 0 0,0 0-1,0-1 1,0 1 0,0 0 0,0-1 0,0 1 0,0-1 0,0 1 0,1-1 0,-1 0 0,0 1 0,0-1 0,0 0 0,0 0-1,1 0 1,-1 0 0,0 0 0,0 0 0,1 0 0,-1 0 0,0 0 0,0-1 0,0 1 0,0 0 0,1-1 0,-1 1-1,0-1 1,0 1 0,0-1 0,0 0 0,0 1 0,0-1 0,0 0 0,0 0 0,0 0 0,0 0-4,43-41-4521,-42 39 3549,31-34-3391</inkml:trace>
  <inkml:trace contextRef="#ctx0" brushRef="#br1" timeOffset="49724.37">14701 881 11114,'-34'-74'13551,"31"74"-11114,2 11-1685,4 11-421,0-13-286,1 0 1,0 0-1,0-1 1,1 0-1,0 1 1,0-2-1,1 1 1,0-1-1,0 0 1,1 0-1,0 0 1,0-1-1,1 0 1,0-1 0,0 1-1,0-2 1,0 1-1,1-1 1,0 0-1,0-1 1,0 0-1,0 0 1,8 0-46,-10-1 12,0-1 0,0 0 0,0 0 0,0 0 0,1-1-1,-1 0 1,0-1 0,0 1 0,0-1 0,0-1 0,0 1 0,0-1 0,0-1 0,0 1 0,-1-1 0,1 0 0,-1 0 0,0-1 0,0 0 0,0 0 0,0-1 0,-1 1 0,0-1 0,0-1 0,0 1 0,0 0 0,-1-1-1,0 0 1,0 0 0,-1-1 0,2-3-12,1-7 43,0 0 0,-2 0 0,0-1 0,-1 1-43,2-7 55,-3 10-10,-5 14 16,-5 25 37,6-14-65,2-1-1,-1 1 1,2 0-1,-1-1 1,1 1-1,1-1 1,0 0-1,0 1 1,1-1-1,0 0 1,1 0-1,4 7-32,-4-10 12,0-1-1,0 0 1,1 0-1,-1-1 1,1 1-1,1-1 0,-1 0 1,1-1-1,0 1 1,0-1-1,0 0 1,0-1-1,1 1 0,0-1 1,-1 0-1,1-1 1,0 0-1,5 1-11,4 0 16,0-1 0,0 0 0,0-1 0,0-1 0,0-1 0,0 0 0,0-1-1,0 0 1,0-2 0,0 0 0,-1 0 0,0-2 0,1 0-16,-4 1 9,-2 1-1,1-2 1,-1 1 0,1-2 0,-1 1-1,-1-1 1,0-1 0,0 1-1,0-2 1,-1 1 0,0-1-1,-1-1 1,0 1 0,0-1 0,-1 0-1,0-1 1,3-9-9,-7 18 1,-1 0 1,0 0-1,0-1 1,-1 1-1,1-1 1,0 1-1,-1 0 1,1-1-1,-1 1 1,0-1-1,0 1 1,0-1-1,0 1 1,0-1-1,-1 1 1,1 0-1,-1-1 1,0 1-1,1-1 1,-1 1-1,0 0 1,0 0-1,-1-1 1,1 1-1,0 0 1,-1 0-1,1 0 0,-1 0 1,0 1-1,1-1 1,-1 0-1,0 1 1,0-1-1,-2 0-1,0 0-1,0 1 0,-1-1 0,1 1 0,0 1 0,0-1 0,-1 1 0,1-1-1,-1 1 1,1 0 0,0 1 0,-1-1 0,1 1 0,0 0 0,0 0 0,-1 0 0,1 0-1,0 1 1,0 0 0,-3 1 1,0 1-3,0 0 0,0 1-1,1 0 1,0 0 0,0 0-1,0 1 1,0-1 0,1 2 0,0-1-1,0 0 1,0 1 0,1 0-1,0 0 1,1 0 0,0 1-1,0-1 1,0 1 0,0 4 3,2-7 7,0 0 1,0 0-1,0 0 1,1 0-1,0 0 1,0 1-1,1-1 1,-1 0-1,1 0 1,0 0-1,1 0 1,-1 0-1,1 0 1,0 0-1,0-1 0,0 1 1,1-1-1,0 1 1,0-1-1,0 0 1,0 0-1,0 0 1,1 0-1,0-1 1,0 1-1,0-1 1,0 0-1,1 0 1,1 0-8,7 4 43,0 0 1,1-2-1,-1 0 1,1 0 0,0-1-1,15 1-43,92 10 250,-23-5-692,-58-2-2113,-28-4 586,1-2-1,0 1 1,-1-2-1,10 1 1970,-14-3-1213,-1 0 1,1-1-1,-1 0 0,0 0 1,1 0-1,1-2 1213</inkml:trace>
  <inkml:trace contextRef="#ctx0" brushRef="#br1" timeOffset="51699.51">17100 614 9642,'-64'3'9281,"30"1"-8192,0 2 0,0 1 0,-3 2-1089,15-3 523,1 1 0,-1 1 0,2 0 0,-1 2 0,1 0 0,-14 11-523,23-14 101,0 1 0,1 1 0,0 0-1,0 0 1,1 1 0,0 0-1,1 1 1,0 0 0,1 0 0,0 1-1,-4 10-100,10-20 8,-1 0 0,1 1 0,0-1 0,0 1 0,1-1 0,-1 1 0,0 0 0,1-1 0,0 1 0,-1 0 0,1-1 0,0 1 0,1 0 0,-1-1 0,0 1 0,1 0 0,-1-1 0,1 1 0,0-1 0,0 1 0,0-1 0,0 1 0,0-1 0,1 0 1,-1 1-1,1-1 0,-1 0 0,1 0 0,1 0-8,-1 0 7,1 0 0,0 0 0,0 0 0,0-1 0,0 1 0,0-1 0,0 0 0,1 0 0,-1 0 0,0 0 0,1-1 0,-1 1 0,0-1 0,1 0 1,-1 0-1,1 0 0,-1-1 0,0 1 0,1-1 0,-1 0 0,0 1 0,1-2 0,-1 1-7,12-5 25,0-2-1,-1 1 1,0-2-1,0 0 1,-1 0-1,0-1 1,-1-1-1,0 0 1,-1-1-1,0 0 1,0-1-1,-2 0 1,1-1-1,-2 0 1,6-11-25,6-15 41,-1-2 1,-3 0-1,-1 0 0,-2-2 1,0-5-42,-9 32 10,-1 1 0,-1 0-1,-1-1 1,0-7-10,-1 17 38,0 1-1,0-1 0,-1 1 0,0-1 0,0 1 0,-1-1 0,0 1 1,0 0-1,0-1 0,-1 1 0,0 1 0,-1-3-37,3 7 10,1 1 0,0-1-1,-1 0 1,1 1 0,-1-1 0,1 0-1,-1 1 1,1-1 0,-1 0 0,1 1-1,-1-1 1,0 1 0,1-1-1,-1 1 1,0 0 0,1-1 0,-1 1-1,0-1 1,0 1 0,1 0 0,-1 0-1,0 0 1,0-1 0,0 1-1,1 0 1,-1 0 0,0 0 0,0 0-1,0 0 1,0 0 0,1 1 0,-1-1-1,0 0 1,0 0 0,1 0-1,-1 1 1,0-1 0,0 0 0,1 1-1,-1-1 1,0 1 0,1-1 0,-1 1-1,0-1 1,1 1 0,-1 0-1,1-1 1,-1 1 0,1-1 0,-1 1-1,1 0 1,0 0 0,-1-1 0,1 1-1,0 0 1,-1 0-10,-2 5 14,0 0 0,0 0 0,1 0 1,-1 1-1,1-1 0,0 5-14,-1 13 46,1 0 0,0 0 0,2 1 1,1-1-1,2 0 0,0 4-46,7 33 316,16 47-316,-21-87 37,2 0 0,1-1-1,0 0 1,1 0 0,1-1 0,1 0-1,1-1 1,1 0 0,11 12-37,-20-25 13,1 0 1,-1-1-1,1 1 1,0-1-1,0 0 1,0 0-1,1-1 1,-1 0-1,1 1 1,0-2-1,0 1 1,0-1-1,0 0 1,0 0-1,1-1 1,-1 0-1,1 0 1,-1 0-1,1-1 1,-1 0-1,0 0 1,1-1-1,-1 0 1,1 0-1,-1 0 1,0-1-1,0 0 1,1 0-1,-1 0 1,-1-1-1,1 0 1,0 0-1,-1-1 1,2-1-14,2-1 24,-1-1 0,0-1 0,0 1 0,-1-1 0,0-1 0,-1 1 0,0-1 0,0 0 0,0-1-1,-1 1 1,-1-1 0,4-9-24,-6 14 9,0 0-1,-1 1 1,1-1-1,-1 0 1,0 1-1,0-1 0,-1 0 1,1 0-1,-1 0 1,0 0-1,0 0 1,-1 0-1,1 0 0,-1 1 1,0-1-1,-1 0 1,1 0-1,-1 1 1,0-1-1,0 1 0,0-1 1,-1 1-1,1 0 1,-1 0-1,0 0 1,0 0-1,-1 1 0,1-1 1,-2 0-9,3 3-1,0-1 1,-1 0-1,1 1 0,-1-1 1,0 1-1,1 0 0,-1 0 1,0 0-1,0 0 0,0 0 1,0 1-1,0-1 1,0 1-1,0 0 0,0 0 1,0 0-1,0 0 0,1 0 1,-1 1-1,0-1 0,0 1 1,0 0-1,0 0 1,0 0-1,1 0 0,-1 1 1,0-1-1,1 1 0,-1-1 1,1 1-1,0 0 0,-1 0 1,1 0-1,0 0 1,0 0-1,0 1 0,0-1 1,1 1-1,-1 0 1,-2 2-6,0 1-1,0 1 1,1-1 0,0 0-1,0 1 1,1 0-1,-1-1 1,1 1 0,1 0-1,-1 0 1,1 0 0,1 1-1,-1-1 1,1 0 0,1 0-1,-1 3 7,3-1 5,1 1 0,-1 0 0,2 0 0,-1-1 0,1 0 0,1 0 0,0-1 0,0 1 0,0-1 0,1 0 0,0-1 0,1 0 0,0 0 0,0 0 0,0-1 0,1 0 0,0-1 0,0 0 1,9 3-6,1 2 0,1-2 1,1-1-1,-1 0 1,1-1-1,0-1 1,1-1-1,-1-1 1,1-1-1,4-1 0,21-7-4559,-11-1 554</inkml:trace>
  <inkml:trace contextRef="#ctx0" brushRef="#br1" timeOffset="52375.79">18970 434 11010,'-54'-12'7024,"-10"12"-3317,58 0-3556,1 1 0,-1-1 0,0 1 0,1 0 0,-1 1 0,1 0 0,0 0 1,-1 0-1,1 0 0,0 1 0,0-1 0,0 2 0,1-1 0,-1 0 0,1 1 1,0 0-1,-1 0 0,2 0 0,-4 4-151,6-6 13,0 1-1,0-1 1,0 1 0,0-1-1,1 1 1,-1-1 0,1 1 0,-1 0-1,1-1 1,0 1 0,0 0-1,0-1 1,1 1 0,-1-1 0,0 1-1,1 0 1,0-1 0,0 1-1,0-1 1,0 0 0,0 1 0,0-1-1,0 0 1,1 1 0,0-1-1,0 0-12,5 7 15,0 0-1,0-1 0,1 0 0,1-1 0,8 7-14,47 32 51,-24-19-10,-2 3 0,18 17-41,-47-38 3,1 0 0,-2 0 1,1 1-1,-2 1 0,1-1 0,-1 1 0,-1 1 1,0-1-1,0 1 0,-1 0 0,1 7-3,-5-15 24,0 0 0,0 0-1,-1 0 1,0 0 0,1 0 0,-2 0-1,1 0 1,0 0 0,-1 0-1,0 0 1,0 0 0,0 0-1,0 0 1,0 0 0,-1-1-1,0 1 1,0 0 0,0-1-1,0 0 1,-1 1 0,1-1 0,-1 0-1,0 0 1,1 0 0,-2-1-1,1 1 1,0-1 0,0 1-1,-1-1 1,1 0 0,-1 0-1,-2 0-23,-11 6 182,0-1 0,-1-1 0,0 0-1,0-1 1,0-1 0,-11 0-182,-167 17 721,182-21-613,24-13-4309,15-7 459</inkml:trace>
  <inkml:trace contextRef="#ctx0" brushRef="#br1" timeOffset="52762.95">19300 599 8954,'14'-52'7977,"-10"40"-3131,-11 38-2658,0 3-1615,2 1 1,0 0-1,3 0 1,0 0-1,2 0 0,1 7-573,0-16 137,2 1-1,0-1 0,1 0 0,1 0 0,1-1 1,1 1-1,1-1 0,0-1 0,3 4-136,-7-17 21,-1 0 0,1 0-1,0-1 1,0 1-1,1-1 1,-1 0-1,1-1 1,0 1-1,0-1 1,1 0-1,0 0 1,-1 0-1,1-1 1,0 0 0,1 0-1,-1-1 1,0 1-1,1-1 1,-1-1-1,1 1 1,0-1-1,0 0 1,-1-1-1,1 0 1,0 0-1,0 0 1,0-1 0,-1 0-1,1 0 1,0-1-1,-1 0 1,1 0-1,-1 0 1,2-2-21,7-2 40,-1 0 0,0-2 0,0 0 0,-1 0 0,0-1 1,0-1-1,-1 0 0,0 0 0,-1-2 0,-1 1 0,1-1 0,-2-1 1,0 0-1,3-5-40,-5 5 49,-1-1 1,0 0 0,0-1-1,-2 1 1,0-1 0,0 0-1,-1-7-49,-2 15 23,0 1-1,0-1 0,-1 0 1,0 1-1,-1-1 1,0 0-1,0 1 0,0-1 1,-1 1-1,0-1 1,0 1-1,0 0 0,-1 0 1,0 0-1,0 0 0,-1 0 1,-3-5-23,6 10 38,-1-1 1,1 1-1,-1 0 0,0 0 1,1-1-1,-1 1 0,0 0 1,0 0-1,0 1 1,0-1-1,0 0 0,0 0 1,0 1-1,0 0 0,0-1-38,-10 5-957,12 14-4241,6-5 706</inkml:trace>
  <inkml:trace contextRef="#ctx0" brushRef="#br1" timeOffset="53346.62">20050 578 8674,'0'-1'240,"0"0"0,0 1 0,1-1 1,-1 1-1,0-1 0,0 1 0,0-1 0,1 0 1,-1 1-1,0-1 0,1 1 0,-1 0 0,0-1 1,1 1-1,-1-1 0,1 1 0,-1-1 0,1 1 1,-1 0-1,1-1 0,-1 1 0,1 0 0,-1 0 1,1-1-1,-1 1 0,1 0 0,-1 0 0,1 0 1,0 0-1,-1 0 0,1 0 0,-1 0 0,1 0 1,0 0-1,-1 0 0,1 0 0,-1 0 0,1 0 1,0 0-1,-1 0 0,1 1-240,1 1 362,-1-1 0,0 1 0,1 0 0,-1 1 0,0-1-1,0 0 1,0 0 0,0 0 0,-1 1 0,1-1 0,0 2-362,11 80 1448,-11-75-723,4 38 2,-3 0 0,-1 0 0,-4 21-727,1-51 79,1-1 0,-2 1 0,0-1-1,-1 0 1,-1 0 0,0 0-1,-1 0 1,-1-1 0,0 0 0,-2-1-1,-3 6-78,11-18 14,0 0-1,-1 0 0,1 0 1,-1 0-1,0 0 0,0-1 1,1 1-1,-1-1 0,0 1 0,0-1 1,-1 0-1,1 1 0,0-1 1,0 0-1,0 0 0,-1-1 1,-1 1-14,2-1 23,1 0 1,-1 0 0,1 0-1,-1 0 1,1 0-1,-1-1 1,1 1 0,-1-1-1,1 1 1,0-1-1,-1 0 1,1 1 0,-1-1-1,1 0 1,0 0 0,0 0-1,0 0 1,-1 0-1,1 0 1,-1-1-24,-2-4 72,0-1 0,0 1-1,1 0 1,-1-1 0,1 0 0,1 0-1,-1 0 1,1 0 0,1 0 0,-2-5-72,1-12 36,0 1 1,1-1 0,1 0 0,2 0 0,0 0 0,2 1 0,0-1 0,1 1 0,2 0 0,1-2-37,2-3 1,2 0 0,0 1 0,2 0 0,0 1 1,2 1-1,1 1 0,19-22-1,-27 37-6,0 1 1,1 0-1,0 0 1,0 1-1,1 0 1,-1 1-1,2 0 1,-1 1-1,1 0 1,-1 0-1,1 2 0,9-3 6,-15 5-5,1-1-1,-1 1 0,0 0 1,1 0-1,-1 1 1,1 0-1,-1 0 0,1 1 1,-1-1-1,0 1 0,1 1 1,-1-1-1,0 1 0,0 0 1,0 1-1,0-1 0,0 1 1,-1 0-1,1 1 0,-1-1 1,0 1-1,0 0 0,0 1 1,0-1-1,1 3 6,-4-4-3,0-1 1,0 1-1,0 0 1,0 0-1,-1 1 1,1-1-1,-1 0 1,0 0-1,0 1 1,0-1-1,-1 0 1,1 1-1,-1-1 1,0 1-1,0-1 1,0 1-1,0-1 1,-1 2 2,0 1-2,-1 0 0,1 0 0,-2 0 0,1 0 0,-1-1 0,1 1 0,-2-1 0,1 1 0,-1-1 0,0 0 2,-11 12 2,0-1 0,-1 0 0,0-2-1,-2 0 1,-8 6-2,-12 5 36,-1-2-1,-1-1 1,0-2 0,-2-2 0,0-2 0,-2-1-36,52-11 1427,18-1-1174,54 5 7,-1 3 0,-1 4-1,0 3 1,-1 3 0,45 21-260,-120-41 81,21 8-1379,1-7-3378,5-10-33</inkml:trace>
  <inkml:trace contextRef="#ctx0" brushRef="#br1" timeOffset="53917.55">21025 712 10546,'0'-4'1081,"0"0"-1,0 0 0,-1-1 0,0 1 1,1 0-1,-1 0 0,-1 0 0,1 0 1,-1 0-1,1 0 0,-3-2-1080,2 1 1036,2 5-966,0-1-1,0 1 1,0 0-1,0 0 1,-1 0 0,1 0-1,0 0 1,0-1-1,0 1 1,0 0 0,0 0-1,0 0 1,0 0-1,0 0 1,-1 0 0,1 0-1,0 0 1,0 0-1,0-1 1,0 1 0,0 0-1,-1 0 1,1 0-1,0 0 1,0 0 0,0 0-1,0 0 1,-1 0-1,1 0 1,0 0 0,0 0-1,0 0 1,0 0-1,0 0 1,-1 0 0,1 0-1,0 0 1,0 0-1,0 1 1,0-1 0,0 0-1,-1 0 1,1 0-1,0 0 1,0 0 0,0 0-1,0 0 1,0 0-1,0 1 1,0-1 0,-1 0-1,1 0 1,0 0-1,0 0-68,-8 13 1275,-5 14-584,-81 283 1744,47-144-2129,40-150-121,1-16-29,-5-33 79,1-51-59,10 41-169,2-1-1,2 1 1,1-1-1,3 2 1,1-1 0,2 1-1,2 0 1,2 1-1,2 1 1,20-36-8,-33 68-2,1 1 1,-1-1-1,1 1 0,1 0 1,-1 0-1,1 1 0,0-1 1,1 1-1,-1 1 0,1-1 1,0 1-1,5-2 2,-9 5-1,1 1 1,0-1-1,-1 1 0,1 0 0,0 0 1,0 0-1,-1 1 0,1-1 1,0 1-1,0 0 0,0 0 0,0 0 1,0 1-1,0-1 0,-1 1 1,1 0-1,0 0 0,0 1 0,-1-1 1,1 1-1,-1-1 0,1 1 1,-1 0-1,0 0 0,0 1 0,0-1 1,0 1-1,1 0 1,7 8 1,-1 0 0,-1 0 0,0 1 1,0 0-1,-1 0 0,-1 1 0,0 0 0,-1 0 0,0 1 0,-1 0 0,-1 0 1,2 8-2,6 33 10,-2 1 1,0 41-11,3 12 5,-9-83-5,-1 1 0,1-1 0,2 1 0,1-1 0,1 0 0,0-1 0,4 3 0,-12-27-12,0-1 1,0 0-1,1 0 1,-1 0-1,0 0 1,0 0-1,0 0 1,0 1-1,0-1 1,0 0-1,0 0 0,1 0 1,-1 0-1,0 1 1,0-1-1,0 0 1,0 0-1,0 0 1,0 0-1,0 1 1,0-1-1,0 0 1,0 0-1,0 0 0,0 1 1,0-1-1,0 0 1,0 0-1,0 0 1,0 0-1,0 1 1,0-1-1,0 0 1,0 0-1,-1 0 0,1 0 1,0 1-1,0-1 1,0 0-1,0 0 1,0 0-1,0 0 1,0 0-1,-1 1 1,1-1-1,0 0 0,0 0 1,0 0-1,0 0 1,-1 0-1,1 0 1,0 0-1,0 0 1,0 0-1,0 0 1,-1 0-1,1 0 1,0 0-1,0 0 0,0 0 1,-1 0-1,1 0 12,-18-4-2795,14 2 1906,-38-12-5309,-37-14-736</inkml:trace>
  <inkml:trace contextRef="#ctx0" brushRef="#br1" timeOffset="54263.74">20777 973 10994,'-17'-3'4553,"20"-35"264,15 26-2520,12 10-1097,20 6-352,8 0-480,20 6-80,-6-1-216,3 3 577,-14-9-89,1-1-2097,-9-8-3560,3-13 400</inkml:trace>
  <inkml:trace contextRef="#ctx0" brushRef="#br1" timeOffset="54633.27">21647 680 10250,'5'-17'6321,"-1"17"-1515,3 30-256,-4-18-4705,13 71 1806,-4 0 0,-3 0 0,-3 72-1651,-6-149 28,0-1 1,1 0-1,-1 0 1,-1-1-1,1 1 1,-1 0 0,0-1-1,0 1 1,0-1-1,0 1 1,-1-1-1,0 1 1,-1 2-29,2-7 14,0 0 0,0-1-1,0 1 1,0 0 0,0 0 0,0 0-1,0-1 1,0 1 0,0 0 0,1-1-1,-1 1 1,0-1 0,0 1 0,0-1 0,1 1-1,-1-1 1,0 1 0,1-1 0,-1 0-1,0 1 1,1-1 0,-1 0 0,1 0-14,-23-23 149,19 20-119,-8-10-8,1-1-1,0 0 1,1 0 0,1-1-1,0 0 1,1-1 0,1 0-1,1 0 1,0-1-1,1 0 1,1 0 0,1 0-1,0-8-21,1 14-1,1 0 1,0 0-1,1 1 0,1-1 0,0 0 0,0 0 1,2 0-1,-1 1 0,1-1 0,1 1 0,0 0 0,0 0 1,1 0-1,1 1 0,0 0 0,0 0 0,1 0 1,0 0-1,0 1 0,1 1 0,2-2 1,0 3-7,0 1 0,0 0 1,0 0-1,1 1 0,0 0 0,0 1 0,0 0 0,1 1 0,-1 1 0,1-1 1,0 2-1,0 0 0,0 0 0,0 1 0,-1 0 0,1 1 0,0 1 0,0 0 1,0 0-1,9 4 7,-9-3-4,0 0 0,-1 1 0,1 1-1,-1 0 1,0 0 0,-1 1 0,1 0 0,-1 1 0,0 0 0,-1 0 0,0 1 0,0 1 0,0 0 0,-1 0 0,-1 0 0,0 1 0,0 0 0,-1 0-1,0 1 1,2 4 4,-7-11-4,0-1 0,0 0-1,0 0 1,0 1 0,-1-1-1,1 1 1,-1-1 0,0 1-1,0-1 1,0 1 0,0-1-1,-1 0 1,1 1 0,-1-1-1,0 1 1,0-1 0,0 0-1,-1 0 1,1 0 0,-1 0 0,0 1 3,-1 0 36,-1 1-1,0-1 0,0 1 1,-1-1-1,1 0 0,-1-1 0,0 1 1,0-1-1,0 0 0,0 0 1,-5 1-35,-8 3-68,0-1 0,-1 0 0,0-2 1,1 0-1,-1-1 0,-1-1 0,-6-1 68,-29-3-4909,7-6 214</inkml:trace>
  <inkml:trace contextRef="#ctx0" brushRef="#br1" timeOffset="55231.96">22166 647 11747,'0'-2'292,"1"1"0,0-1 0,0 0 1,0 1-1,1-1 0,-1 1 0,0-1 1,1 1-1,-1 0 0,0 0 1,1 0-1,0 0 0,-1 0 0,1 0 1,0 0-1,-1 0 0,1 0 0,0 1 1,0-1-1,0 1 0,-1-1 1,1 1-1,0 0 0,0 0 0,0-1 1,0 2-1,0-1 0,0 0 0,-1 0 1,1 0-1,0 1 0,0-1 1,0 1-1,0 0 0,-1-1 0,1 1 1,1 1-293,1 1 225,0 0 0,-1 0 1,1 0-1,-1 0 0,0 1 0,0-1 1,0 1-1,0 0 0,-1 0 1,0 0-1,0 0 0,0 1 1,0-1-1,1 4-225,4 27 357,-1-1 0,-2 1-1,-1 0 1,-2 0 0,-2 0 0,0 0 0,-3 0 0,-1 0 0,-1-1 0,-5 11-357,6-28 86,-1 1 1,0-1 0,-1-1 0,-1 1 0,0-1 0,-2-1 0,0 1-1,-2 1-86,12-17 7,-1 1 1,1-1-1,-1 0 0,1 1 0,-1-1 0,1 0 0,-1 1 0,1-1 0,-1 0 0,1 0 0,-1 0 0,1 1 0,-1-1 0,0 0 0,1 0 1,-1 0-1,1 0 0,-1 0 0,0 0 0,1 0 0,-1 0 0,1 0 0,-1-1 0,1 1 0,-1 0 0,0 0 0,1 0 0,-1-1 0,1 1 1,-1 0-1,1 0 0,-1-1 0,1 1 0,0-1 0,-1 1 0,1 0 0,-1-1 0,1 1 0,0-1 0,-1 1 0,1-1 0,0 1 0,-1-1-7,-16-24 195,11 13-173,1 1-1,0-1 1,0-1-1,1 1 1,0-1-1,2 0 1,-1 1-1,1-1 0,1 0 1,1-1-1,-1 1 1,2 0-1,0 0 1,1 0-1,0 0 1,1 1-1,0-1 1,1 0-1,3-7-21,2-3 5,1 1 0,1 0 0,1 1-1,1 0 1,1 1 0,0 0 0,2 1 0,6-5-5,-14 15-5,0 1 0,1 0 0,0 1 0,0-1 0,1 2 0,0 0 0,0 0 1,0 1-1,1 0 0,0 0 0,0 1 0,0 1 0,0 0 0,1 0 1,-1 1-1,1 1 0,-1 0 0,10 1 5,-17 0-4,1 0-1,0 0 1,-1 0 0,1 1-1,-1 0 1,1 0 0,-1 0 0,1 1-1,-1-1 1,0 1 0,0 0-1,0 0 1,0 1 0,0-1-1,0 1 1,0 0 0,-1 0 0,0 0-1,1 0 1,-1 1 0,0-1-1,-1 1 1,1 0 0,-1 0-1,1 0 1,-1 0 0,0 0-1,-1 0 1,1 1 0,-1-1 0,0 1-1,0-1 1,0 1 0,-1-1-1,1 1 1,-1 0 0,0-1-1,0 1 5,-1 4-1,0 0 0,0 0 0,-1 0-1,0 0 1,-1 0 0,0 0-1,0-1 1,-1 1 0,0-1 0,0 0-1,-1 0 1,0 0 0,0-1-1,-1 0 1,0 0 0,-1 0-1,1-1 1,-1 0 0,-2 1 1,-6 3 5,-1-1 1,0 0-1,0-1 1,-1-1-1,0-1 1,-1 0-1,1-1 0,-1-1 1,0-1-1,-5 1-5,-5-2 10,-1 0 0,1-2 0,0-1 0,0-2-1,0 0 1,-8-3-10,35 6 16,1-1-1,-1 1 1,1 0-1,-1 0 1,1 0-1,0 0 1,-1 0-1,1 0 1,-1 0-1,1-1 1,0 1-1,-1 0 1,1 0-1,-1-1 1,1 1-1,0 0 1,-1 0-1,1-1 1,0 1-1,0 0 1,-1-1-1,1 1 1,0 0-1,0-1 1,-1 1-1,1-1 1,0 1-1,0-1-15,5-4-5011,8-3 672</inkml:trace>
  <inkml:trace contextRef="#ctx0" brushRef="#br1" timeOffset="56409.98">22917 750 5833,'-22'5'636,"12"-3"542,0 0 0,0 1 0,1 0 0,-1 1 0,-3 1-1178,10-3 322,1-1 0,-1 1 0,1 0 0,-1 0 0,1 0-1,-1 0 1,1 0 0,0 0 0,0 1 0,0-1 0,1 1-1,-1-1 1,0 1 0,1 0 0,0 0 0,-1 0 0,1 0-1,0 0 1,1 0 0,-1 1-322,-1 18 673,0 1 1,2-1-1,1 1 0,1-1 1,0 1-1,2-1 0,1 0 1,6 19-674,-2-6 405,-2 0 0,-1 0 1,-2 7-406,-3-31 93,-1 1 1,0-1-1,-1 1 1,-1-1-1,1 1 1,-2-1-1,0 0 1,0 0-1,-1 0 1,0-1-1,-5 10-93,8-17 25,0-1 0,-1 0 0,1 0 0,0 0 1,0 0-1,-1 0 0,1 0 0,-1 0 0,0-1 0,1 1 0,-1 0 0,0-1 0,0 0 1,0 1-1,0-1 0,0 0 0,-1 0 0,1 0 0,0 0 0,-1 0-25,2-1 30,-1 0 0,0 0 1,0-1-1,0 1 0,0 0 0,1 0 0,-1-1 0,0 0 0,0 1 1,1-1-1,-1 0 0,1 0 0,-1 1 0,0-1 0,1-1 0,-1 1 1,1 0-1,0 0 0,-1 0 0,1-1-30,-5-5 93,0 0 0,1 0 0,0-1 0,1 0 0,0 1 0,0-2 0,0 1 0,1 0 0,-1-6-93,-2-9 39,1-1 0,1 1 1,2-1-1,0 1 0,1-1 1,2 0-1,0 0 0,2 1 0,0-1 1,2 1-1,0 0 0,2 0 1,1-3-40,-2 11-4,0 1 0,1 0 0,0 0 0,1 1 0,0 0 0,1 0 0,1 1 1,0 0-1,1 1 0,0 0 0,0 1 0,1 0 0,1 1 0,0 0 1,0 1-1,0 0 0,1 1 0,0 0 0,1 2 0,6-3 4,-7 5-8,0 0-1,0 1 0,1 0 1,-1 1-1,0 0 1,0 2-1,1-1 1,-1 2-1,0 0 0,0 1 1,13 4 8,-21-6-5,0 1 1,0 0 0,0 0-1,0 1 1,-1 0 0,1 0-1,-1 0 1,0 1 0,0-1-1,0 1 1,0 0 0,0 1-1,-1-1 1,0 1 0,0 0-1,0 0 1,-1 0 0,0 1-1,0-1 1,0 1-1,-1 0 1,1 0 0,-1 0-1,-1 0 1,1 0 0,-1 0-1,0 0 1,0 2 4,-1-1-2,-1 0 1,1-1-1,-1 1 1,-1-1-1,1 1 0,-1-1 1,0 0-1,0 0 1,-1 0-1,0 0 0,0 0 1,0 0-1,-1-1 0,0 1 1,0-1-1,0 0 1,0 0-1,-1-1 0,0 1 1,0-1-1,0 0 0,-1-1 1,1 1-1,-1-1 1,0 0-1,-5 2 2,-15 6 12,-1 0 0,0-2 0,-1-1 1,0-2-1,-15 2-12,22-4 11,0-1 1,0-1-1,0-1 1,0-1-1,0-1 0,1-1 1,-6-1-12,26 3 1,-1 0-1,1 0 1,-1 0 0,1 0-1,-1 0 1,1 0 0,-1 0-1,0 0 1,1 0 0,-1 0 0,1 0-1,-1-1 1,1 1 0,-1 0-1,1 0 1,0 0 0,-1-1 0,1 1-1,-1 0 1,1 0 0,-1-1-1,1 1 1,0 0 0,-1-1 0,1 1-1,0-1 1,-1 1 0,1-1-1,0 1 1,-1 0 0,1-1 0,0 1-1,0-1 1,0 1 0,0-1-1,-1 1 1,1-1 0,0 1 0,0-1-1,0 1 1,0-1 0,0 1-1,0-1 1,0 0-1,1 1 0,0-1 0,0 0 0,0 1 0,0-1 1,0 0-1,0 1 0,1 0 0,-1-1 0,0 1 0,0-1 0,0 1 0,0 0 0,1 0 0,-1 0 1,0 0-1,0 0 0,0 0 0,1 0 0,-1 0 0,0 0 0,1 1 0,16 2 13,0 0 0,-1 2 0,1 0 0,-1 1-1,0 0 1,0 2 0,-1 0 0,0 1 0,0 0 0,5 6-13,15 13 228,-2 1 1,0 2 0,18 25-229,-32-35 217,0-1 1,1 0-1,1-2 1,1 0-218,-15-12-121,1-1 0,-1-1 1,1 1-1,0-1 0,0-1 1,0 1-1,8 0 121,-10-2-547,0-1 1,-1-1-1,1 1 1,0-1-1,0 0 1,0-1-1,3 0 547,14-4-4175</inkml:trace>
  <inkml:trace contextRef="#ctx0" brushRef="#br1" timeOffset="56815.45">23598 949 11186,'-18'-13'5846,"10"10"44,8 23-3527,1-16-2451,4 72 1605,0-34-1216,-2-1-1,-2 1 1,-2 0 0,-1 0-1,-2-1 1,-6 18-301,10-57 8,0 0 1,0-1-1,-1 1 0,1 0 1,-1-1-1,1 1 0,-1-1 0,1 1 1,-1-1-1,0 1 0,0-1 1,0 0-1,0 1 0,0-1 0,0 0 1,0 0-1,0 1 0,-1-1 1,1 0-1,0 0 0,-1-1 0,1 1 1,-1 0-9,1-1 12,0 0 0,-1 0 0,1 0 0,-1 0 0,1 0 1,0 0-1,-1-1 0,1 1 0,0 0 0,-1-1 0,1 0 0,0 1 1,-1-1-1,1 1 0,0-1 0,0 0 0,0 0 0,0 0 0,0 0 1,-1-1-13,-5-5 47,1 0 1,0 0 0,0-1 0,0 0 0,1 0-1,1 0 1,-1-1-48,-2-11 24,0 1 0,1-1-1,0 0 1,2 0-1,1-1 1,0 1 0,1-1-1,2 0 1,0 0 0,1 1-1,1-1 1,1 0-1,1 1 1,0 0 0,2 0-1,0 0 1,7-11-24,-5 11 2,1 0 1,1 1-1,0 0 1,2 1-1,0 0 0,1 1 1,1 0-1,1 1 1,0 1-1,1 0 0,0 1 1,1 1-1,1 0 1,0 2-1,1 0 0,17-7-2,-23 13 49,0 0-1,0 2 1,0 0-1,1 0 1,-1 1-1,1 1 0,-1 0 1,1 1-1,-1 0 1,1 2-1,-1-1 1,1 1-49,-9-1-73,0 0 0,-1 1 1,1-1-1,-1 1 1,1 0-1,-1 0 0,0 0 1,0 0-1,0 1 1,0-1-1,0 1 0,-1 0 1,1 1-1,-1-1 1,0 1-1,1-1 0,-2 1 1,4 4 72,-4-4-342,-1 1 0,1-1 0,-1 1 0,0-1 0,0 1 1,0 0-1,0-1 0,-1 1 0,0 0 0,0 0 0,0-1 0,-1 1 0,1 0 1,-1 1 341,0-2-895,0 1 0,-1 0 0,1-1 0,-1 1 0,0-1 0,0 0 1,-2 4 894,-26 28-7445</inkml:trace>
  <inkml:trace contextRef="#ctx0" brushRef="#br1" timeOffset="57205.92">23651 1048 8674,'-12'13'4017,"15"-23"264,11 13-1609,9-6-1239,14 4-185,3 3-568,12-1-248,-2-3-320,-1 12 560,-13-1 1177,-12 0-6554,-19 8 3176</inkml:trace>
  <inkml:trace contextRef="#ctx0" brushRef="#br1" timeOffset="57206.92">23598 1358 10306,'-21'9'3873,"5"1"632,11 2-2721,5 3-231,8-3-465,12 0-304,10-4-304,19-2-136,10-5-176,11-4-40,-4-5-24,3-8 593,-17-3 855,9-13-6569,-10 4 3072</inkml:trace>
  <inkml:trace contextRef="#ctx0" brushRef="#br1" timeOffset="57762.4">24185 845 8450,'-6'-20'6857,"6"19"-6710,0 1-1,0 0 1,0-1-1,1 1 0,-1 0 1,0-1-1,0 1 1,0 0-1,1-1 1,-1 1-1,0 0 1,0-1-1,1 1 1,-1 0-1,0 0 1,1 0-1,-1-1 1,0 1-1,1 0 1,-1 0-1,0 0 1,1 0-1,-1 0 1,0-1-1,1 1 1,-1 0-1,1 0 1,-1 0-1,0 0 1,1 0-1,-1 0-146,2 1 241,1-1-1,-1 0 0,0 1 0,0 0 1,0-1-1,0 1 0,0 0 1,0 0-1,0 0 0,-1 0 0,1 0 1,0 1-1,0-1 0,-1 1 1,1-1-1,-1 1 0,1 0-240,8 11 383,-1 1-1,-1 1 0,0-1 1,0 2-1,-2-1 1,0 1-1,0 0 0,-2 0 1,0 0-1,-1 1 0,0-1 1,0 18-383,-2-12 59,-1 0 0,-1 0 0,-1 0 0,-1 0 0,0 0 0,-2 0 0,-1-1 0,0 0 0,-6 12-59,8-25 14,1-1 1,-1 1-1,-1 0 1,1-1-1,-1 0 0,0 0 1,-1 0-1,-2 1-14,7-6 7,-1-1 0,0 1 0,0-1 0,0 0 0,0 0 0,1 1 0,-1-1 1,-1-1-1,1 1 0,0 0 0,0 0 0,0-1 0,0 1 0,-1-1 0,1 0 0,0 1 0,0-1 0,-1 0 0,1 0 0,0-1 0,0 1 0,-1 0 0,1-1 0,0 0 0,0 1 0,0-1 0,0 0 0,0 0 0,0 0 0,0 0 0,0 0 1,0-1-1,0 1 0,-1-2-7,-5-4 19,1 0 0,0-1 0,0 0 0,1-1 1,-1 1-1,2-1 0,0 0 0,0-1 1,0 0-1,1 1 0,1-1 0,-1-1-19,-5-20 35,1 0 0,1-1-1,1-8-34,-2-15 102,0-41-102,8 80 19,0-1 0,1 1 0,0-1-1,2 1 1,0 0 0,0 0 0,7-15-19,-10 30 4,0 0 0,1 1-1,-1-1 1,1 1 0,-1-1 0,1 0 0,0 1 0,-1-1 0,1 1 0,-1-1 0,1 1 0,0 0 0,0-1 0,-1 1 0,1 0-1,0-1 1,-1 1 0,1 0 0,0 0 0,0 0 0,0-1 0,-1 1 0,1 0 0,0 0 0,0 0 0,0 0 0,-1 1-1,1-1 1,0 0 0,0 0 0,-1 0 0,1 1 0,0-1 0,0 0 0,-1 1 0,1-1 0,0 0 0,-1 1 0,1-1-1,0 1 1,-1-1 0,1 1 0,-1-1 0,1 1 0,-1 0 0,1-1 0,-1 1-4,36 33 250,-31-29-183,41 43 409,1-2-1,3-2 0,2-2 1,36 21-476,-29-26 97,1-3 0,2-2 0,1-3 0,37 11-97,-95-38 0,0 0 0,0-1 0,1 0 0,-1 0 0,0 0 0,1-1 0,-1 0 0,0 0 0,1 0 0,-1 0 0,0-1 0,1 0 0,-1 0 0,0 0 0,0-1 0,0 0 0,0 0 0,0 0 0,0-1 0,0 1 0,-1-1 0,1 0 0,-1-1 0,0 1 0,0-1 0,0 0 0,0 1 0,2-6 0,0 0 0,0-1 0,-1 1 0,0-1 0,0 0 0,-2-1 0,1 1 0,-1-1 0,0 0 0,-1 0 0,-1 1 0,0-1 0,0-1 0,-1-6 0,-1-20-42,-2 1 1,-2-1-1,-1 1 1,-3-7 41,3 21-35,-1 0 1,-1 0 0,-1 0-1,-1 1 1,0 1 0,-2-1-1,-3-2 35,-12-9 250,9 21-1420,-1 10-4072,8 7 889</inkml:trace>
  <inkml:trace contextRef="#ctx0" brushRef="#br1" timeOffset="58202.77">24875 757 13179,'0'33'4257,"7"-50"976,37 0-3353,3 4-607,7 5-193,18 4-328,-1 5-280,8 0-192,-17 4-168,1-3-40,-24-2-16,0-2 224,-15-1-96,-3-4-304,-11 0-48,-14 2-3865,-8 0-1960,-12 2-656</inkml:trace>
  <inkml:trace contextRef="#ctx0" brushRef="#br1" timeOffset="58203.77">25372 757 5921,'-97'93'4257,"81"-49"-120,2 7-616,7-2-769,0 2-151,4-10-841,6 3-159,2-7-593,5 0-184,0-5-384,3 1-104,0-9-168,-1-1-16,-2-9 296,-1-1 233,-6-9-17,-6-5-6578,-6-2 2402</inkml:trace>
  <inkml:trace contextRef="#ctx0" brushRef="#br1" timeOffset="58554.67">25481 1032 12523,'-17'13'4105,"16"-6"1032,2 0-2993,1 7-480,2 2 17,3 4-617,5-2-216,5 2-440,2 0-128,0 0-160,-1-3-24,-1 0 208,-4-6 41,-5-7 79,2 1-3489,2-4-2984,2-9-329</inkml:trace>
  <inkml:trace contextRef="#ctx0" brushRef="#br1" timeOffset="58555.67">25837 620 12083,'-11'-58'3728,"-8"10"1073,-3 8-3192,3 13-641,-3 7 56,6 15-784,6 5-176,9 5-104,8 15 72,13 6-152,9 11-312,8-3 1792,11 9-6225,-4-6 2241</inkml:trace>
  <inkml:trace contextRef="#ctx0" brushRef="#br1" timeOffset="58925.16">26121 745 3601,'1'0'510,"1"1"0,0 0 0,0 0 0,0 0 0,0 0 0,-1 1 0,1-1 0,-1 0 0,1 1 1,-1-1-1,1 1 0,-1 0 0,0 0-510,0-2 310,-1 1 1,1 0 0,-1 0-1,0 0 1,0-1 0,0 1-1,1 0 1,-1 0 0,0 0-1,0 0 1,0 0-1,0-1 1,0 1 0,0 0-1,-1 0 1,1 0 0,0 0-1,0-1 1,-1 1 0,1 0-1,-1 1-310,-14 16 4716,-9 1-3634,-3-1 147,12-8-816,1-1-1,0 2 1,1 0 0,0 1 0,0 0-1,-5 8-412,15-17 23,1 1-1,0-1 1,-1 1 0,1 0-1,1 0 1,-1 0-1,0 0 1,1 0-1,0 0 1,0 1-1,0-1 1,1 0-1,-1 1 1,1-1 0,0 0-1,0 1 1,1-1-1,-1 0 1,1 1-1,0-1 1,0 0-1,0 0 1,1 0 0,0 0-1,-1 0 1,1 0-1,1 0 1,0 2-23,11 14 31,1-1 0,1 0 1,0-1-1,6 3-31,-2-1 30,0 2 1,-1 0-1,6 11-30,-20-26 8,-1 1 0,0-1 0,0 0 0,-1 1 0,0 0 0,0 0 0,-1 0 0,0 0 0,0 0 0,-1 0 0,0 0 0,0 1 0,-1 7-8,0-13 9,0-1-1,-1 1 1,1-1 0,-1 0-1,1 1 1,-1-1 0,0 0 0,0 1-1,0-1 1,0 0 0,0 0-1,-1 0 1,1 0 0,-1 0 0,1 0-1,-1 0 1,0-1 0,1 1 0,-3 1-9,0 0 10,-1-1 1,1 1 0,-1-1 0,0 0 0,1 0 0,-1-1 0,0 0 0,0 1 0,-4-1-11,-14 1 67,0-1 1,-1-1 0,1-1-1,-6-1-67,5 0 146,0 1-62,7 0 220,0 0 1,1 0-1,-1-2 1,-9-3-305,13 1-4004,15 0 661</inkml:trace>
  <inkml:trace contextRef="#ctx0" brushRef="#br1" timeOffset="59259.3">26524 862 10738,'11'-11'1379,"-2"-2"0,0 1 0,0-1 0,-1-1 0,-1 1 0,0-1 0,0-2-1379,-6 14 140,0-1 0,0 0 1,0 0-1,0 0 0,0 0 0,0 1 0,-1-1 1,0 0-1,0 0 0,0 0 0,0 0 0,0 0 1,0 0-1,-1 0 0,1 0 0,-1 0 0,0 0 1,0 0-1,0 0 0,0 0 0,0 1 0,-1-1 1,1 0-1,-1 1 0,0 0 0,0-1 1,0 1-1,0 0 0,0 0 0,0 0 0,-1 0 1,1 0-1,-1 0 0,1 1 0,-1-1 0,0 1 1,1 0-1,-4-1-140,1 0 60,-1 0 0,0 0 0,1 1 0,-1 0 1,0 0-1,0 0 0,0 1 0,0-1 0,0 1 0,0 1 1,1-1-1,-1 1 0,0 0 0,0 1 0,0-1 0,1 1 1,-2 1-61,4-2 4,0 1 1,1-1 0,-1 1 0,0 0-1,1 0 1,-1 0 0,1 1 0,-1-1-1,1 0 1,0 1 0,0 0 0,0-1-1,0 1 1,1 0 0,-1 0 0,1 0 0,0 0-1,0 0 1,0 0 0,0 0 0,0 1-1,1-1 1,-1 0 0,1 0 0,0 1-1,0-1 1,0 0 0,0 1 0,1-1-1,0 3-4,5 18 3,1-1-1,2 0 1,0-1-1,1 0 0,1 0 1,1-1-1,1-1 1,1 0-1,1 0-2,2 2 3,-2 2 1,0 0-1,-2 0 0,0 1 0,-2 1 1,5 17-4,-14-36 26,0-1 0,-1 1 1,0-1-1,0 1 0,-1-1 1,1 1-1,-2-1 0,1 1 1,-1 0-1,0-1 0,0 1 1,0-1-1,-1 0 0,0 1 1,-1-1-1,1 0 0,-1 0 1,0-1-1,-1 1 0,1 0 1,-1-1-1,0 0 0,-1 0 1,1 0-1,-1-1 0,0 1 1,0-1-1,0 0 0,-1 0 1,-3 1-27,-17 9 205,0-1 1,-1-1-1,0-2 1,-1-1-1,0 0 1,-4-2-206,29-6 15,-11 5 506,11-5-5209,12-4 1256</inkml:trace>
  <inkml:trace contextRef="#ctx0" brushRef="#br1" timeOffset="59725.69">26917 808 9522,'5'-6'1046,"0"-1"-1,0 1 1,1 0 0,0 0-1,0 0 1,1 1 0,-1 0-1,1 0 1,0 1 0,1 0-1,1-1-1045,-8 5 92,-1 0 0,1-1 0,-1 1 0,1 0 0,0 0 0,-1 0 0,1 0 0,-1 0 0,1 0 0,0 0 0,-1 0 0,1 1 0,-1-1 0,1 0 0,0 0 0,-1 0 0,1 1 0,-1-1 0,1 0 0,-1 1 0,1-1 0,-1 0 0,1 1 0,-1-1 0,1 0 0,-1 1 0,0-1 0,1 1 0,-1-1 0,0 1 0,1-1 0,-1 1 0,0 0 0,0-1 0,1 1 0,-1-1 0,0 1 0,0-1 0,0 1 0,0 0 0,0-1 0,0 1 0,0-1 0,0 1-1,0 0 1,0-1 0,0 1 0,0-1 0,0 1 0,-1 0-92,0 35 618,1-34-407,-5 47 437,-2-1 0,-2 0 0,-2-1 0,-2 0 0,-2-1 0,-19 37-648,-51 127 428,85-209-423,-1-1 0,1 1 0,0 0 0,0 0 0,0-1 0,-1 1 0,1 0-1,0-1 1,-1 1 0,1 0 0,-1-1 0,1 1 0,-1 0 0,1-1 0,-1 1 0,1-1 0,-1 1 0,0-1 0,1 0 0,-1 1 0,1-1 0,-1 1 0,0-1 0,0 0 0,1 0 0,-1 1-1,0-1-4,-9-15 144,2-33 47,7 22-163,2-1-1,1 1 1,1 0-1,2 0 1,0 0 0,1 1-1,2 0 1,1 0 0,1 0-1,0 1 1,5-5-28,2 0 3,0 0 0,2 0 0,1 2 1,2 1-1,0 0 0,1 2 0,2 0 0,14-9-3,-32 27-1,1 0 0,0 1 1,0 0-1,0 1 0,0-1 0,1 2 0,-1-1 0,1 1 0,0 0 0,0 1 0,0 0 0,1 1 0,2-1 1,-6 2-4,-1 1 0,1-1 0,0 1 0,-1 0 0,1 0 0,-1 1 0,1-1 0,-1 1 0,0 0 0,0 1 0,0-1 0,0 1 0,0 0 0,0 0 0,-1 1 0,1-1 0,-1 1 0,0 0 0,0 0 0,-1 1 0,1-1 0,-1 1 0,0 0 4,5 7-6,-1 0-1,0 0 0,-1 1 0,-1 0 0,0 0 1,-1 1-1,0-1 0,-1 1 0,0 0 0,-1 0 0,-1 0 1,0 0-1,-1 0 0,-1 0 0,0 0 0,-2 12 7,-7 22 16,-3-1-1,-1-1 0,-2 0 0,-8 13-15,-21 58 155,45-117-158,0 0 0,0 1 1,0-1-1,0 0 0,0 1 0,0-1 1,0 0-1,0 1 0,0-1 0,0 0 0,-1 1 1,1-1-1,0 0 0,0 1 0,0-1 0,-1 0 1,1 1-1,0-1 0,0 0 0,-1 0 0,1 1 1,0-1-1,-1 0 0,1 0 0,0 0 1,-1 0-1,1 1 0,0-1 0,-1 0 0,1 0 1,0 0-1,-1 0 0,1 0 0,0 0 0,-1 0 1,1 0-1,0 0 0,-1 0 0,1 0 0,0 0 1,-1 0-1,1 0 0,0 0 0,-1 0 0,1-1 1,0 1-1,-1 0 0,1 0 0,0 0 1,-1 0 2,-13-15-3308,10 10 1314,-13-12-2504</inkml:trace>
  <inkml:trace contextRef="#ctx0" brushRef="#br1" timeOffset="60074.42">26872 991 10818,'-32'12'3993,"17"-8"712,18 0-2256,14 6-1185,10 3 8,21 1-256,7 3-383,20 1-257,-5-6-256,9 2 104,-11-7 256,0 1 736,-14-5-8,-3-3-6561,-10-11 2777</inkml:trace>
  <inkml:trace contextRef="#ctx0" brushRef="#br1" timeOffset="60425.45">28124 823 9394,'1'-1'239,"0"0"0,0 1 0,0-1 0,0 0 0,0 1 0,0-1 0,0 0 0,0 0 0,-1 0-1,1 0 1,0 0 0,-1 0 0,1 0 0,-1 0 0,1 0 0,-1 0 0,1-1 0,-1 1 0,0 0 0,1 0 0,-1 0 0,0-1 0,0 1 0,0 0 0,0 0 0,0 0 0,0-1 0,0 1-1,-1 0 1,1 0 0,0 0 0,-1 0 0,1-1 0,-1 1 0,1 0 0,-1 0 0,1 0 0,-1 0 0,0 0 0,0 0 0,1 0 0,-1 1 0,0-1 0,-1-1-239,-1 0 331,0-1 1,0 1-1,-1 0 1,1 0-1,-1 0 1,1 0-1,-1 0 1,0 1-1,0 0 1,0 0-1,0 0 1,0 0-1,0 1 1,0-1-1,0 1-331,-17 1 292,1 1 0,-1 0 0,1 2 0,0 0 0,0 1 0,0 1 0,0 1 0,1 1 0,1 1 0,-1 0 0,1 2 0,1 0 0,0 0 0,0 2-1,2 0 1,-10 10-292,9-8 146,0 2 0,1 0 0,1 0 0,1 2 0,0-1-1,1 2 1,2-1 0,0 2 0,0-1 0,2 1-1,1 1 1,1 0 0,0-1 0,2 2 0,0 5-146,3-20 21,1 1 1,0 0-1,1 0 0,0-1 1,0 1-1,1 0 0,0-1 1,1 1-1,-1-1 1,2 0-1,-1 0 0,1 0 1,0 0-1,1-1 1,0 0-1,0 0 0,1 0 1,-1 0-1,2-1 1,-1 0-1,0 0 0,1-1 1,0 1-1,1-2 0,-1 1 1,1-1-1,0 0 1,1 0-22,0 0 15,1 0 1,0 0 0,0-1 0,0-1-1,0 0 1,1 0 0,-1-1 0,1 0 0,-1-1-1,1 0 1,-1 0 0,1-1 0,-1-1-1,0 0 1,0 0 0,0-1 0,0 0-1,0-1 1,0 0 0,-1-1 0,1 0 0,-1 0-1,3-4-15,-8 7-8,-1-1 0,1-1-1,-1 1 1,0-1 0,0 1-1,-1-1 1,1 0-1,-1 0 1,0 0 0,0 0-1,0 0 1,0 0 0,-1-1-1,0 1 1,0-1 0,0 1-1,0-1 1,-1 1-1,1-1 1,-1 0 0,0 1-1,-1-1 1,1 1 0,-1-1-1,0 1 1,0-1 0,-1 1-1,1-1 1,-1 1-1,0 0 1,0 0 0,0 0-1,0 0 1,-1 0 0,0 1-1,0-1 1,0 1 0,0-1-1,0 1 1,-1 0-1,1 0 1,-1 1 0,0-1-1,0 1 1,0 0 0,0 0-1,0 0 1,-1 0 8,-6 1-967,7 8-4307,6 5 541</inkml:trace>
  <inkml:trace contextRef="#ctx0" brushRef="#br1" timeOffset="60880.85">28432 928 7218,'-4'8'10855,"0"9"-5406,0 7-3776,0 14-3310,2-15 2935,-8 29 301,-3 0-1,-7 15-1598,-3 13 680,23-80-673,0 0 0,0 1 1,0-1-1,0 0 0,0 1 0,0-1 1,0 1-1,0-1 0,0 0 1,0 1-1,0-1 0,0 0 0,0 1 1,0-1-1,-1 0 0,1 1 0,0-1 1,0 0-1,0 1 0,-1-1 1,1 0-1,0 1 0,0-1 0,-1 0 1,1 0-1,0 1 0,0-1 0,-1 0 1,1 0-1,0 0 0,-1 0 0,1 1 1,0-1-1,-1 0 0,1 0 1,0 0-1,-1 0 0,1 0 0,-1 0 1,1 0-1,0 0 0,-1 0 0,1 0 1,0 0-1,-1 0 0,1 0 1,-1 0-8,-13-20 197,-9-38-11,21 55-167,-4-14 4,1 1 0,1-1 1,0 1-1,1-1 0,1 0 1,1 0-1,0 0 0,1-1 0,1 1 1,2-13-24,-1 19 5,0 1-1,1 0 1,1 0 0,0 0 0,0 0 0,1 1 0,0 0 0,0-1 0,1 2 0,0-1 0,1 1 0,0 0 0,0 0 0,1 1 0,0 0 0,0 0-1,1 1 1,2-1-5,4-2 2,0 2 0,1 0-1,0 1 1,0 0-1,1 1 1,0 1 0,0 1-1,0 0 1,0 1 0,0 1-1,0 0 1,4 2-2,25 1-5,-1 2-1,1 2 1,-1 2 0,2 2 5,-44-9 2,118 33 24,-110-31 85,0 1 0,0 1 0,-1 0 0,0 0 1,0 1-1,-1 1 0,1-1 0,-1 1 0,6 7-111,-6 2-337,-9-15 144,0-1 0,0 1 0,0 0 0,0-1 0,0 1 0,0-1 1,0 1-1,0 0 0,0-1 0,-1 1 0,1-1 0,0 1 0,0 0 0,0-1 1,-1 1-1,1-1 0,0 1 0,-1-1 0,1 1 0,-1-1 0,1 1 1,0-1-1,-1 0 0,0 1 193,-14 6-4014</inkml:trace>
  <inkml:trace contextRef="#ctx0" brushRef="#br1" timeOffset="61241.9">28167 1102 6209,'-14'30'3889,"35"-12"24,16 2-760,15-2-1393,17-4-56,8 1-943,11-4-241,-6-3-360,0 2 424,-19-3-8,-15 1-4993,-31-1-24,-27 4-1616</inkml:trace>
  <inkml:trace contextRef="#ctx0" brushRef="#br1" timeOffset="61242.9">28422 1442 9802,'3'15'5137,"21"2"296,10-1-2600,15 3 16,7-2-1249,13 4-360,0-4-704,5-4-48,-16-1 169,2-3-6411,-11-9-207,-3-13-1681</inkml:trace>
  <inkml:trace contextRef="#ctx0" brushRef="#br1" timeOffset="63147.07">2065 2394 11242,'-1'6'206,"0"-2"87,-1 0 0,1 0-1,-1 0 1,1 1-1,-1-2 1,0 1-1,-1 0 1,1 0-1,-1-1-292,2-1 226,-1-1-1,0 1 1,0-1-1,0 0 0,0 0 1,-1 0-1,1 0 1,0 0-1,0-1 0,-1 1 1,1-1-1,0 1 1,-1-1-1,1 0 0,0 0 1,-1 0-1,1 0 1,-1 0-226,-37 2 1219,1 3 1,1 1 0,-1 1 0,1 3 0,0 1-1,-6 4-1219,44-15 5,-23 8 369,0 1 1,1 1-1,-8 5-374,25-13 36,0 1 0,1-1 0,-1 1 0,1 0-1,0 1 1,0-1 0,0 1 0,1 0 0,-1 0 0,1 0 0,0 0 0,0 0 0,0 1 0,1 0-1,-1-1 1,1 1 0,0 0 0,0 3-36,1-6 2,1 0 1,0 1-1,0-1 0,0 0 0,0 0 1,1 0-1,-1 0 0,1 0 0,-1 1 1,1-1-1,0 0 0,-1 0 0,1 0 1,0 0-1,0-1 0,1 1 0,-1 0 1,0 0-1,1-1 0,-1 1 0,1-1 1,-1 1-1,1-1 0,0 1 0,-1-1 1,1 0-1,0 0 0,0 0 1,0 0-1,0 0 0,0 0 0,0-1 1,0 1-1,0-1 0,1 1-2,7 1 3,0 1 0,0-2 0,1 1 0,-1-1 0,0-1 1,9 0-4,-8-1 10,0 0 0,0 0 0,0-1 0,0-1 1,-1 0-1,1 0 0,-1-1 0,0 0 1,0-1-1,0 0 0,-1-1 0,1 0 1,-1 0-1,-1-1 0,1 0 0,-1 0 1,-1-1-1,6-6-10,-3 0 23,-1-1 1,0 0 0,0 0-1,-2 0 1,0-1 0,-1 0-1,-1-1 1,0 1-1,-1-1 1,-1 0 0,2-15-24,2-33 53,-2-1 0,-3 0 1,-3 0-1,-2 0 0,-4 0 1,-3 1-1,-10-36-53,12 79 242,5 32 24,7 35-14,18 87 600,5-2-1,27 73-851,-39-156 168,1 0 0,10 15-168,-19-48 22,0 1 1,1-1-1,0 0 1,2-1-1,-1 0 0,2 0 1,-1-1-1,2-1 1,1 2-23,-10-11 10,0 1 0,0-1 0,1 0 1,-1-1-1,0 1 0,1 0 0,-1-1 1,1 0-1,-1 0 0,1 0 1,0 0-1,-1-1 0,1 1 0,0-1 1,0 0-1,0 0 0,-1 0 0,1-1 1,0 1-1,1-1-10,2-1 20,0-1 1,0 1 0,0-1-1,0-1 1,-1 1-1,1-1 1,-1 0 0,0 0-1,0-1 1,3-3-21,-1 0 26,1 0 1,-2 0-1,1-1 0,-1 0 1,0-1-1,-1 1 1,0-1-1,0-1 1,-1 1-1,-1-1 1,0 0-1,0 0 0,1-10-26,-5 16 10,1 0-1,-2 1 1,1-1-1,-1 0 1,1 1-1,-1-1 1,-1 0-1,1 1 1,-1-1-1,1 1 1,-1 0-1,0-1 1,-1 1-1,1 0 1,-1 0-1,-2-3-9,3 6 4,1-1 0,0 1-1,-1 0 1,1 0 0,-1-1-1,1 1 1,-1 0-1,1 0 1,-1 0 0,0 1-1,1-1 1,-1 0 0,0 1-1,0-1 1,0 1 0,0-1-1,1 1 1,-1 0 0,0 0-1,0 0 1,0 0 0,0 0-1,0 0 1,0 0 0,0 1-1,1-1 1,-1 1 0,0 0-1,0-1 1,0 1 0,1 0-1,-1 0 1,0 0 0,1 0-1,-1 0 1,1 0 0,0 1-1,-1-1 1,1 0 0,0 1-1,-1-1 1,1 1-4,-2 1 5,-1 1 1,1-1 0,0 1-1,1 0 1,-1 0-1,1 0 1,-1 0 0,1 1-1,0-1 1,1 0-1,-1 1 1,1-1-1,0 1 1,0 0 0,0-1-1,1 1 1,-1 0-1,1 0 1,0-1 0,1 1-1,-1 0 1,1 0-1,0-1 1,0 1-1,1-1 1,-1 1 0,1-1-1,1 3-5,0-1 3,1 0 0,0-1 0,0 0 0,0 0 0,0 0 0,1 0 0,0 0 0,0-1 0,0 0 0,0 0 0,1-1 0,-1 1 0,1-1 0,0 0 0,0-1 0,0 1 0,1-1 0,-1-1 0,0 1 0,4 0-3,1-1 13,1 0-1,0-1 1,-1 0 0,1 0 0,-1-2-1,1 1 1,-1-1 0,0-1-1,1 0 1,-1-1 0,-1 0 0,1-1-1,0 0 1,5-4-13,-11 6 6,0 0 0,0 0 0,0-1 1,0 0-1,0 0 0,-1-1 0,0 1 0,0-1 0,0 0 0,0 0 1,-1 0-1,0-1 0,0 1 0,0-1 0,-1 1 0,1-1 1,-2 0-1,1 0 0,0 0 0,-1 0 0,-1 0 0,1-1 0,-1 1 1,0 0-1,0 0 0,0 0 0,-2-4-6,3 19 0,1-1 0,-1 1 0,1-1 0,1 0 0,-1 0 0,1 0 0,1 0 0,-1-1 0,1 1 0,1-1 0,-1 0 0,1 0 0,1-1 0,-1 1 0,1-1 0,0 0 0,0-1 0,4 3 0,32 18-1200,-31-20 168,-1-1 0,1 2-1,-2 0 1,1 0 0,-1 0 0,0 1-1,-1 1 1,1-1 0,-2 1 0,1 1-1,2 5 1033,6 14-7913</inkml:trace>
  <inkml:trace contextRef="#ctx0" brushRef="#br1" timeOffset="64510.48">3154 2294 6681,'96'20'3198,"-94"-19"-2754,0-1-1,0 1 0,-1-1 0,1 1 0,0 0 0,-1 0 0,1 0 0,0 0 0,-1 0 0,1 0 1,-1 0-1,0 1 0,1-1 0,-1 1 0,0-1 0,0 1 0,0-1-443,2 4 426,-1 0 0,0 0 0,-1-1 0,1 1-1,-1 0 1,0 0 0,0 0 0,0 2-426,1 7 1292,5 8-702,-2 0-1,0 1 0,-2 0 0,0 0 0,-2 0 0,0 0 0,-2 0 0,-2 18-589,7-67 1294,-2 11-1195,1 0-1,0 0 0,0 0 0,2 0 0,0 1 1,0 0-1,2 0 0,0 0 0,6-9-98,-5 12 11,1 0 0,0 0 0,0 1 0,1 0-1,1 1 1,8-7-11,-17 15-1,1 0 0,-1-1 1,0 1-1,1 0 0,-1 0 0,0 1 0,1-1 0,-1 0 0,1 1 0,-1-1 0,1 1 0,0 0 1,-1 0-1,1 0 0,-1 0 0,3 1 1,-2 0-3,0 0 1,0 0 0,0 1-1,0-1 1,-1 1 0,1 0-1,0 0 1,-1 0 0,0 0-1,1 0 1,-1 0 0,0 1-1,0-1 1,0 1 0,0 0-1,-1-1 1,1 1 2,3 6-3,-1 0 0,-1 0 1,1 0-1,-1 0 0,-1 0 0,0 1 0,0 2 3,0-1 6,1 0-1,0 0 1,0-1 0,5 11-6,-7-21 3,0 1 0,-1-1 0,1 1 0,0-1 0,0 0 1,-1 1-1,1-1 0,0 0 0,0 1 0,0-1 1,0 0-1,-1 0 0,1 0 0,0 0 0,0 0 0,0 0 1,0 0-1,0 0 0,0 0 0,-1 0 0,1 0 0,0 0 1,0-1-1,0 1 0,0 0 0,-1-1 0,1 1 1,0-1-1,0 1 0,-1-1 0,1 1 0,0-1 0,-1 1 1,1-1-4,37-25 58,-7-3-41,-17 15-2,0 1-1,0 1 1,1 0 0,1 1 0,13-7-15,-28 17 5,1 0 0,-1 1-1,0-1 1,0 1 0,0-1 0,0 1 0,1 0-1,-1 0 1,0-1 0,0 1 0,0 0 0,1 0-1,-1 0 1,0 0 0,0 0 0,1 1 0,-1-1-1,0 0 1,0 1 0,1-1 0,-1 0 0,0 1-1,0-1 1,0 1 0,0 0 0,0-1 0,0 1-1,0 0 1,0 0 0,0 0 0,0 0 0,0 0-1,-1 0 1,1 0 0,0 0 0,-1 0 0,1 0-1,0 0 1,-1 0 0,1 0 0,-1 0 0,1 2-5,2 7 66,0 1 0,-1 0 0,0 1 0,0-1 0,-1 1-66,3 18 883,14 20-4831,-16-45 3001,9 20-3001</inkml:trace>
  <inkml:trace contextRef="#ctx0" brushRef="#br1" timeOffset="64876.26">4327 2432 10114,'-23'-20'7622,"22"18"-7343,0 0 0,0 1 1,0-1-1,-1 1 0,1 0 1,0-1-1,-1 1 0,1 0 1,-1 0-1,0-1 0,1 1 1,-1 1-1,0-1 0,0 0 1,1 0-1,-1 1 0,0-1 1,0 1-1,0-1 0,0 1 1,0 0-1,-1 0-279,-6 0 425,0 1-1,0 1 1,0 0-1,0 0 1,1 1-1,-1 0 1,1 0 0,-1 1-1,1 0 1,0 1-1,1-1 1,-6 6-425,7-6 47,0 0 1,1 0-1,0 0 1,-1 1-1,2 0 0,-1 0 1,1 0-1,-1 0 1,1 1-1,1 0 1,-1 0-1,1 0 1,0 0-1,1 0 0,-1 1 1,1-1-1,0 2-47,2-6 3,0 0 0,-1-1-1,1 1 1,0 0 0,0 0-1,0 0 1,1 0 0,-1 0 0,0-1-1,1 1 1,-1 0 0,1 0-1,-1-1 1,1 1 0,0 0-1,0 0 1,0-1 0,0 1-1,0-1 1,0 1 0,0-1-1,1 0 1,-1 1 0,0-1 0,1 1-3,1-1 3,0 1 1,1-1-1,-1 0 1,0 0-1,0 0 1,1 0-1,-1-1 1,0 1-1,1-1 1,-1 0-1,0 0 1,1 0-1,1 0-3,9-2 18,0 0-1,0-1 1,0-1 0,0 0-1,-1-1 1,5-2-18,-8 2 24,-1 0-1,0-1 0,0 0 1,-1 0-1,1-1 1,-1 0-1,-1-1 1,0 1-1,6-9-23,-11 15 7,-1-1 0,1 0 0,-1 0 0,1 0 0,-1 0-1,0 0 1,0-1 0,0 1 0,0 0 0,0 0 0,0-1 0,-1 1 0,1-1 0,-1 1 0,0 0 0,1-1-1,-1 1 1,0-1 0,-1 1 0,1-1 0,0 1 0,-1-1 0,1 1 0,-1 0 0,0-1 0,0 1-1,1 0 1,-2 0 0,1 0 0,0-1 0,0 1 0,-1 0 0,1 0 0,-1 1 0,0-1 0,1 0-1,-1 0 1,0 1 0,0-1 0,0 1 0,0 0 0,0 0 0,-1 0 0,0-1-7,-3-1 107,0 1 0,0 0 0,-1 0 1,1 0-1,0 1 0,-1 0 0,1 0 0,-1 1 1,-2 0-108,8 0-40,-1-1 1,1 1 0,-1 1-1,1-1 1,0 0 0,-1 0-1,1 0 1,0 1 0,-1-1-1,1 1 1,0-1 0,0 1-1,-1-1 1,1 1 0,0 0-1,0 0 1,0-1 0,0 1-1,0 0 1,0 0 0,0 0-1,0 0 1,-1 1 39,2 0-248,0-1 0,-1 1 0,1-1 0,0 0 0,0 1 0,0-1 0,0 1 0,0-1 0,0 1-1,0-1 1,0 0 0,1 1 0,-1-1 0,1 1 0,-1-1 0,1 0 0,-1 0 0,1 1 248,10 14-4314</inkml:trace>
  <inkml:trace contextRef="#ctx0" brushRef="#br1" timeOffset="65562.15">5099 2437 9562,'0'-1'192,"0"1"0,0 0 0,0 0 0,0-1 1,0 1-1,0 0 0,0 0 0,0-1 0,0 1 0,0 0 0,0 0 0,0-1 0,0 1 1,0 0-1,0 0 0,0 0 0,0-1 0,0 1 0,0 0 0,-1 0 0,1 0 0,0-1 0,0 1 1,0 0-1,0 0 0,-1 0 0,1-1 0,0 1 0,0 0 0,0 0 0,-1 0 0,1 0 0,0 0 1,0 0-1,0 0 0,-1-1 0,1 1 0,0 0 0,0 0 0,-1 0-192,-16-4 3213,-16 3-915,-9 2-129,0 3 1,-36 7-2170,51-5 296,-1 1 0,1 0 0,1 2 0,0 2 1,0 0-1,1 1 0,-19 13-296,41-23 4,0 1 1,0-1 0,0 0-1,1 1 1,-1 0-1,0 0 1,1-1-1,0 2 1,0-1 0,0 0-1,0 0 1,0 1-1,1-1 1,-1 0-1,1 1 1,0 0 0,0-1-1,0 1 1,1 0-1,-1-1 1,1 2-5,0-3 1,0 1-1,0-1 1,1 0 0,-1 0 0,1 1-1,-1-1 1,1 0 0,0 0-1,0 0 1,0 0 0,0 1 0,0-2-1,0 1 1,1 0 0,-1 0 0,1 0-1,-1 0 1,1-1 0,0 1-1,-1-1 1,1 1 0,0-1 0,0 0-1,0 0 1,0 0 0,0 0 0,0 0-1,1 0 1,-1 0 0,0-1-1,0 1 1,1-1 0,1 0-1,2 1 3,0-1 0,1-1 0,-1 1 1,0-1-1,1 0 0,-1-1 0,0 0 0,0 1 0,0-2 0,0 1 1,0-1-1,-1 0 0,1 0 0,-1-1-3,12-6 23,-1-1-1,-1-1 1,14-12-23,-13 7 19,-1-1 0,0 0 0,-1-1 0,-1-1 0,-1 0 0,-1 0 0,-1-1 0,-1-1 0,0 0 0,-2 0 0,0 0 0,-1-6-19,5-22 33,-3 0 1,-3 0 0,-1 0-1,-3-1 1,-2-6-34,1 40 17,0 5-2,0 1-1,0-1 0,-1 0 1,-1 1-1,1-1 0,-2 1 0,0 0 1,0 0-1,-1 0 0,-3-6-14,2 17 59,1 11-25,-1 13 20,-4 40 96,3 0 0,3 0 0,3 0 0,2 0 0,3 0 0,6 17-150,-9-70 13,0 0 0,0-1 0,2 1-1,-1-1 1,1 0 0,0 1 0,1-2 0,0 1 0,1-1 0,0 1-1,5 4-12,-6-9 10,0 0 0,0 0 0,1-1 0,0 0-1,-1 0 1,1 0 0,1-1 0,-1 0-1,1 0 1,-1 0 0,1-1 0,0 0 0,-1-1-1,1 1 1,0-1 0,0-1 0,0 1-1,6-1-9,1 0 27,0-1 0,-1-1-1,1 0 1,0-1 0,0 0 0,-1-1-1,6-2-26,-13 3 13,1 1-1,-1-1 0,0 0 0,0 0 0,0-1 1,0 0-1,-1 0 0,1 0 0,-1 0 1,0-1-1,-1 0 0,1 0 0,-1-1 1,0 1-1,0-1 0,0-1-12,-3 6 3,0 0 1,-1 0-1,1-1 0,0 1 0,-1 0 1,1-1-1,-1 1 0,0 0 0,1-1 1,-1 1-1,0-1 0,0 1 0,0-1 1,0 1-1,0 0 0,0-1 0,0 1 1,-1-1-1,1 1 0,0 0 0,-1-1 1,1 1-1,-1 0 0,0-1 0,1 1 1,-1 0-1,0 0 0,0-1 0,1 1 1,-1 0-1,0 0 0,0 0 0,0 0 1,-1 0-1,1 1 0,-1-2-3,0 1 2,0 0-1,-1 1 1,1-1-1,0 0 1,0 1-1,-1 0 1,1-1-1,0 1 1,-1 0-1,1 0 1,0 0 0,-1 1-1,1-1 1,0 0-1,-1 1 1,1 0-1,0-1 1,0 1-1,0 0 1,0 0-1,0 0 1,-1 1-2,-1 0-2,0 1 0,0-1 0,0 1 0,1 0 0,-1 0 0,1 0 0,-1 1-1,1-1 1,1 1 0,-1 0 0,0 0 0,1 0 0,0 0 0,-1 0 0,2 0 0,-1 1 0,0-1 0,1 1 0,0-1 0,0 1 0,0-1 0,1 1 0,0 4 2,0-4-2,1 0 1,0 0-1,0 0 0,1 0 1,0 0-1,0 0 0,0-1 1,0 1-1,0 0 0,1-1 1,0 0-1,0 0 1,1 0-1,-1 0 0,1 0 1,-1-1-1,1 1 0,0-1 1,1 0-1,-1 0 0,4 1 2,3 2 23,0 0-1,0-1 0,1-1 1,0 0-1,0-1 0,0 0 1,0-1-1,0 0 0,1-1 1,-1 0-1,0-1 0,3-1-22,3 0-69,0 0-1,0-2 1,-1 0-1,1-2 1,-1 1-1,0-2 1,-1 0-1,4-3 70,-17 8-496,0-1 0,-1 1 0,1-1 0,0 0 1,-1 0-1,1 0 0,-1 0 0,0 0 0,1 0 0,-1-1 496,19-35-4681</inkml:trace>
  <inkml:trace contextRef="#ctx0" brushRef="#br1" timeOffset="65913.61">5263 2098 11010,'-11'-9'3433,"-26"2"576,47 5-3001,14 2-592,16 1 360,-2-2-31,20-4-4754,-9 1 2216</inkml:trace>
  <inkml:trace contextRef="#ctx0" brushRef="#br1" timeOffset="66275.06">5781 1686 8170,'11'-30'6372,"-7"22"588,-5 34-4312,-28 186 2193,17-142-3964,3 0-1,2 1 0,4 63-876,4-120 25,0-1 0,0 1-1,2-1 1,-1 0 0,2 0 0,0 0 0,0 0-1,1-1 1,1 1 0,0-1 0,1-1-1,7 11-24,-7-14 14,0 0 1,1 0-1,0-1 0,0 0 0,1 0 0,-1-1 0,2 0 0,-1-1 0,1 0 0,-1 0 0,1-1 1,1 0-1,-1-1 0,0 0 0,1-1 0,2 0-14,3 1 24,0-2 0,0 0 0,0 0 0,0-2 0,0 0 0,13-2-24,-22 2 10,0 0-1,0-1 0,0 0 1,0 0-1,-1 0 0,1-1 0,-1 0 1,1 0-1,-1-1 0,0 0 1,0 0-1,0 0 0,-1-1 1,0 1-1,0-1 0,3-4-9,-6 8 2,-1-1 0,0 1 0,0-1 0,0 0 0,0 1 0,0-1 0,0 0 0,0 1 0,-1-1 0,1 0 0,-1 0 0,1 0 0,-1 1 0,1-1 0,-1 0 0,0 0 0,0 0 0,0 0 0,0 0 0,-1 0 0,1 0 0,0 0 0,-1 1 0,1-1-1,-1 0 1,0 0 0,1 0 0,-1 1 0,0-1 0,0 0 0,0 1 0,0-1 0,-1 1 0,1-1 0,0 1 0,-1 0 0,1-1 0,-1 1 0,1 0 0,-1 0 0,1 0 0,-1 0 0,0 0-2,-2-1 3,0 1 0,0-1 1,0 1-1,0 0 0,0 0 0,0 0 1,0 0-1,0 1 0,0 0 0,0-1 1,0 2-1,-1-1 0,1 0 0,0 1 0,0 0 1,0 0-1,0 0 0,0 0 0,0 1 1,0 0-4,-2 1-2,1 0 1,0 1 0,0-1-1,0 1 1,1 1-1,-1-1 1,1 0 0,0 1-1,0 0 1,1 0 0,-1 0-1,1 1 1,0-1-1,1 1 1,-1 0 0,1-1-1,0 1 1,0 0 0,0 4 1,2-5-1,-1-1 0,1 1 0,0-1 0,0 1 1,0-1-1,1 1 0,0-1 0,-1 1 0,2-1 0,-1 0 1,0 1-1,1-1 0,0 0 0,0 0 0,0 0 1,0 0-1,1 0 0,0-1 0,0 1 0,0-1 1,0 0-1,0 0 0,0 0 0,1 0 0,0 0 0,-1-1 1,2 1 0,15 7 36,1 0 1,1-1-1,0-2 0,0 0 1,0-1-1,4-1-36,76 25-2816,-49-7-2817,-10-3-222</inkml:trace>
  <inkml:trace contextRef="#ctx0" brushRef="#br1" timeOffset="67313.81">7072 2513 11330,'-1'1'221,"1"0"0,0-1 0,-1 1-1,1 0 1,-1-1 0,1 1-1,0-1 1,-1 1 0,0-1-1,1 1 1,-1-1 0,1 1 0,-1-1-1,1 1 1,-1-1 0,0 1-1,1-1 1,-1 0 0,0 0-1,0 1 1,1-1 0,-1 0 0,0 0-1,0 0-220,1 0 183,1-1 0,-1 0 0,0 1 0,1-1 0,-1 1 0,1-1 0,-1 0 0,1 1 0,-1-1 0,1 1 0,0 0 0,-1-1-1,1 1 1,0-1 0,-1 1 0,1 0 0,0 0 0,-1-1 0,1 1 0,0 0 0,0 0 0,-1 0 0,1 0 0,0 0-183,98-30 2938,24-13-2938,-107 36 15,-1 0 0,0-1 0,0-1 1,-1 0-1,0-1 0,5-5-15,-14 11 19,0 0 1,-1-1-1,0 0 0,0 0 0,0 0 1,0 0-1,-1-1 0,3-4-19,-5 8 35,0-1 0,0 0 0,0 0 0,-1 0 0,1 0 0,-1 0 0,1 0 0,-1 0 0,0 0 0,0 0 0,0 0 0,0 0 0,-1 0 0,0 1 0,1-1 0,-1 0 0,0 0 0,0 0-35,-1-1 60,0 1 1,0 0 0,0 0 0,0 1 0,0-1-1,-1 0 1,1 1 0,-1 0 0,1-1 0,-1 1-1,0 0 1,0 0 0,0 0 0,0 1-1,-1-1 1,1 1 0,0 0 0,-1 0 0,1 0-1,0 0 1,-1 1 0,1-1 0,-1 1 0,0 0-1,1 0 1,-1 0 0,1 0 0,-1 1 0,1-1-1,-4 2-60,-3 0 112,1 0 0,-1 0 0,1 1 0,0 1-1,0-1 1,0 2 0,0-1 0,1 1 0,0 0 0,-7 6-112,11-8 31,1 0 1,-1 0 0,1 0 0,0 1 0,-1-1 0,2 1 0,-1 0 0,0 0-1,1 0 1,0 1 0,0-1 0,0 0 0,0 1 0,1-1 0,-1 1-1,1 0 1,0-1 0,1 1 0,-1 0 0,1 0 0,0-1 0,0 1-1,1 0 1,-1 0 0,1-1 0,0 1 0,0 0 0,1-1 0,-1 1 0,1-1-1,0 0 1,0 1 0,1-1 0,-1 0 0,1 0 0,0 0 0,0 0-32,5 5 33,-1 0 0,2-1 0,-1 0 0,1 0 0,0-1 0,1 0 1,-1 0-1,2-1 0,-1-1 0,0 0 0,1 0 0,0-1 0,0 0 1,11 2-34,-6-4 30,0 0 0,0-1 0,0-1 0,0 0 0,1-1 0,-1-1 0,0 0 0,0-1 0,-1-1 0,12-4-30,-20 6 15,-1 0 0,0-1 0,1 0 1,-1 0-1,0 0 0,-1 0 0,1-1 0,0 0 1,-1 0-1,0-1 0,0 1 0,-1-1 0,1 0 0,-1-1 1,0 1-1,0-1 0,-1 0 0,1 1 0,-1-1 0,-1-1 1,1 1-1,-1 0 0,0-1 0,0 1 0,-1-1 0,0-3-15,1-9 36,-1-2 15,2 49-58,-2-3 9,1 4 22,0 0-1,5 16-23,-6-39 3,0 1 0,1 0 0,0-1 1,0 1-1,1-1 0,0 0 0,0 0 0,0 0 0,1 0 0,-1-1 1,1 1-1,1-1 0,1 2-3,-4-6 3,0 0 0,0 0 1,-1-1-1,1 1 0,0 0 0,0-1 1,0 0-1,-1 1 0,1-1 0,0 0 1,0 0-1,0 0 0,0 0 0,0 0 1,0 0-1,-1-1 0,1 1 0,0-1 1,0 1-1,0-1 0,-1 0 0,1 1 1,0-1-1,-1 0 0,1 0 0,-1 0 1,1-1-1,0 0-3,54-43 96,-37 28-71,-1 3-15,1 1 1,-1 1-1,2 1 0,0 0 1,0 1-1,1 2 0,19-6-10,-35 12-1,0 1 0,0 0 0,0 1 0,0-1 0,0 1 0,0 0 0,0 0 0,1 1 0,-1-1 0,0 1 0,0 0 0,0 1 0,0-1 0,-1 1 0,5 2 1,-4-1 0,-1 0-1,0 1 0,0-1 1,0 1-1,0 0 0,0 0 1,-1 0-1,0 1 0,0-1 1,0 1-1,-1 0 0,1 0 1,-1 0-1,0 0 0,-1 0 1,1 0-1,-1 0 0,0 2 1,7 86 830,-7-89-1841,-2-6-4410,3-7 762</inkml:trace>
  <inkml:trace contextRef="#ctx0" brushRef="#br1" timeOffset="67670.48">8371 1830 8522,'-3'-19'1996,"1"13"-1055,1 0 1,0 0 0,0 0 0,0 0 0,1 0 0,0 0 0,0 0 0,0 0 0,2-6-942,-1 12 112,-1 0 0,1 0 0,0 0 0,0 0 0,-1 0 0,1 0 0,0 0 0,0 1 0,-1-1 0,1 0 0,0 0 0,-1 1 0,1-1 1,0 0-1,-1 1 0,1-1 0,-1 1 0,1-1 0,-1 1 0,1-1 0,-1 1 0,1-1 0,-1 1 0,1 0 0,-1-1 0,1 1 0,-1 0 0,0-1 0,0 1 0,1 0 0,-1-1 1,0 1-113,16 25 1151,-5-1-569,-2 1 0,0 0 1,-2 1-1,0 0 0,-2 0 1,-1 1-1,-2 0-582,4 68 1509,-4 35-1509,-2-103 116,-4 80 150,1-64-48,2 0-1,1 0 1,3 0 0,1-1 0,4 10-218,-7-51-10,4 14-574,0-10-4018,0-7 135</inkml:trace>
  <inkml:trace contextRef="#ctx0" brushRef="#br1" timeOffset="68003.95">8354 2251 11322,'-8'-3'1207,"1"0"0,0 0 0,0-1-1,0 0 1,0 0 0,0-1 0,1 0-1,-2-1-1206,61 24 2764,10 11-2487,58 38-277,-96-52 14,-1 2 0,-1 0 0,-1 2 0,-1 0 0,0 1 0,2 6-14,-3-5-85,-13-14 273,-8-10 971,-1-4-1010,0 0-1,0 0 1,1 0 0,0 0 0,0 0 0,0 0-1,1-1 1,0 1 0,0 0 0,1 0 0,0 0-1,1 0-148,-2 4 55,0 0-42,0-1-1,1 0 0,0 1 1,0 0-1,0-1 1,0 1-1,0-1 1,0 1-1,1 0 1,0 0-1,-1 0 0,1 0 1,0 0-1,1 0 1,-1 1-1,0-1 1,1 1-1,0-1 1,-1 1-1,1 0 0,0 0 1,0 0-1,0 0 1,1 1-1,-1-1 1,0 1-1,0 0 1,1 0-1,-1 0 0,1 0 1,-1 1-1,1-1 1,-1 1-1,1 0-12,7 0-39,-1 0 0,0 1 0,0 1 0,0-1 0,0 2 0,0-1 0,0 1 0,0 1 0,-1 0 0,7 3 39,65 28-3200,-24-20-2884,-20-8 1503</inkml:trace>
  <inkml:trace contextRef="#ctx0" brushRef="#br1" timeOffset="68412.65">9148 2396 3017,'96'-3'4034,"-66"-3"1133,-30 6-5066,0 0-1,0 0 0,1 0 1,-1 0-1,0 0 0,0 0 1,0-1-1,1 1 0,-1 0 1,0 0-1,0 0 0,0 0 1,0-1-1,0 1 0,0 0 1,1 0-1,-1 0 0,0-1 1,0 1-1,0 0 0,0 0 1,0 0-1,0-1 0,0 1 1,0 0-1,0 0 1,0-1-1,0 1 0,0 0 1,0 0-1,0 0 0,0-1 1,0 1-1,0 0 0,0 0 1,0-1-1,0 1 0,-1 0 1,1 0-1,0 0 0,0-1 1,0 1-1,0 0 0,0 0 1,-1 0-1,1 0 0,0-1-100,-26-13 4584,13 12-3794,-1 1 1,1 0-1,0 0 0,-1 2 1,1-1-1,-12 3-790,11-1 245,1 0 0,0 1 0,0 1-1,0 0 1,0 1 0,1 0 0,-1 0-1,1 2 1,0-1 0,1 2 0,0 0-245,8-7 19,1 1 1,0 0-1,0 0 1,0 0-1,0 0 0,1 0 1,-1 0-1,0 1 1,1-1-1,0 1 1,-1-1-1,1 1 0,0-1 1,0 1-1,1 0 1,-1-1-1,0 1-19,1-1 6,1 0-1,-1-1 1,0 1-1,0 0 0,1-1 1,-1 1-1,1 0 1,-1-1-1,1 1 1,-1 0-1,1-1 1,0 1-1,0-1 1,0 0-1,0 1 1,0-1-1,0 0 1,1 1-1,-1-1 1,1 1-6,3 1 3,0 0 1,0 1-1,1-2 0,-1 1 1,1-1-1,-1 1 1,1-2-1,0 1 1,0-1-1,0 1 1,0-2-1,0 1 1,0-1-1,2 0-3,13 0 22,-1-2 0,0 0 0,0-2 0,0 0 0,-1-1 0,12-5-22,-21 6 18,0 0 0,0 0 1,-1-1-1,0 0 0,0 0 0,0-1 0,-1-1 0,0 1 0,0-1 1,0-1-1,-1 0 0,0 0 0,4-6-18,-10 12 17,0 1 0,-1 0 1,1 0-1,0-1 0,-1 1 0,1 0 1,-1-1-1,0 1 0,1-1 0,-1 1 1,0 0-1,0-1 0,0 1 0,0-1 0,0 1 1,0-1-1,0 1 0,0-1-17,-6 1 256,-2 13-91,5-4-122,0 0-1,0 0 1,1 0 0,1 0 0,-1 1-1,1-1 1,1 0 0,-1 1 0,1-1-1,1 1 1,0-1 0,0 0 0,0 0-1,1 1 1,1-1 0,0 2-43,-1-5-89,0 0 0,0 0 0,1 0 0,0-1 0,-1 1 0,2-1 0,-1 1 1,0-1-1,1 0 0,0 0 0,0-1 0,0 1 0,0-1 0,3 1 89,-3-1-407,1-1 1,-1 0-1,1 0 0,-1-1 0,1 1 1,-1-1-1,1 0 0,0-1 1,0 1-1,0-1 0,2 0 407,17 0-4396</inkml:trace>
  <inkml:trace contextRef="#ctx0" brushRef="#br1" timeOffset="68762.03">9635 2400 11763,'-20'3'4208,"9"2"841,7 9-3424,-4 3 71,3 2-712,5 9-159,5-8-465,1 4-64,1-1-112,5-5-64,5-5 48,0-4 320,1-8 216,6-4-6137,0 3 2432</inkml:trace>
  <inkml:trace contextRef="#ctx0" brushRef="#br1" timeOffset="68763.03">9731 2122 10450,'-38'-20'3409,"10"6"640,6 1-2649,11 12-952,11 5 48,9 5 48,8 3 1961,8 1-6570,8 1 3329</inkml:trace>
  <inkml:trace contextRef="#ctx0" brushRef="#br1" timeOffset="69328.84">9840 2193 5641,'82'68'3753,"-80"-66"-3514,0 0-1,-1 0 1,1 0-1,-1 0 1,1 0-1,-1 0 1,0 1 0,0-1-1,0 0 1,0 1-1,0-1 1,0 1-1,-1-1 1,1 1-1,-1-1 1,0 1 0,0-1-1,0 1 1,0 0-1,0-1 1,0 1-1,-1-1 1,1 2-239,-2 9 1085,-2 56 3146,2-38-1962,1 0-1,1 0 1,3 17-2269,-3-47 49,0-1-1,0 1 1,0-1 0,0 1 0,1-1-1,-1 1 1,0-1 0,0 1-1,1-1 1,-1 0 0,0 1-1,1-1 1,-1 0 0,0 1-1,1-1 1,-1 1 0,1-1-1,-1 0 1,1 0 0,-1 1-1,0-1 1,1 0 0,-1 0-1,1 0 1,-1 0 0,1 1-1,-1-1 1,1 0 0,-1 0 0,1 0-1,-1 0 1,1 0 0,0 0-1,-1 0 1,1 0 0,-1-1-1,1 1 1,-1 0 0,1 0-1,-1 0 1,1 0 0,-1-1-1,0 1 1,1 0 0,-1 0-1,1-1 1,-1 1 0,1-1-49,38-22 265,3-6-219,2-2 53,37-19-99,-70 43 8,37-15 7,-47 22-15,0 0 0,0 0 0,1-1-1,-1 1 1,0 0 0,0 0 0,0 0 0,1 0-1,-1 0 1,0 0 0,0 0 0,0 1 0,1-1 0,-1 0-1,0 1 1,0-1 0,0 1 0,0-1 0,0 1-1,0-1 1,0 1 0,0 0 0,0 0 0,0-1 0,0 1-1,0 0 1,0 0 0,-1 0 0,1 0 0,0 0-1,-1 0 1,1 0 0,-1 0 0,1 0 0,-1 1 0,1-1-1,-1 0 1,4 15 11,0 0-1,-2-1 1,2 17-11,-3-17 20,1 0 0,0 0 0,2 0 0,2 8-20,-5-20 4,1-1-1,-1 1 0,1-1 0,0 0 0,0 0 0,0 0 1,0 0-1,0 0 0,0 0 0,0-1 0,1 1 0,-1-1 1,0 0-1,1 1 0,-1-1 0,1 0 0,0 0 0,-1-1 1,1 1-1,0 0 0,0-1 0,-1 0 0,1 0 0,0 0 1,0 0-1,0 0 0,-1 0 0,1-1 0,0 1-3,16-2 26,-1-1-1,0-1 1,17-5-26,-29 8 6,26-8 18,0-1 1,-1-2-1,0-1 0,-1-1 0,0-2 0,22-15-24,-50 29 4,0 1 0,0-1 0,0 0-1,1 0 1,-2 0 0,1 0-1,0-1 1,0 1 0,-1 0 0,2-3-4,-3 4 3,0 1 0,1-1 0,-1 0 0,0 1 0,0-1 0,0 0-1,0 0 1,0 1 0,1-1 0,-1 0 0,0 1 0,-1-1 0,1 0 0,0 0 0,0 1 0,0-1 0,0 0 0,-1 1 0,1-1 0,0 0 0,0 1 0,-1-1 0,1 0 0,-1 1 0,1-1-3,-2-1 4,0 1 1,0 0-1,-1 0 0,1 0 0,0 0 1,0 1-1,0-1 0,-1 0 0,1 1 1,0 0-1,-1 0 0,1-1 0,0 1 1,-1 0-1,1 1 0,0-1 1,-1 0-1,1 1 0,0-1 0,0 1 1,-1 0-1,-1 1-4,-1-1 3,-1 1 0,0 1 1,1-1-1,0 1 0,-1 0 0,1 0 1,0 0-1,1 1 0,-1 0 0,0 0 1,1 0-1,0 0 0,0 1 0,1-1 1,-1 1-1,1 0 0,0 0 0,0 1 1,0-1-1,0 4-3,1-4 3,1 0 0,0 0 0,0 0 1,1 0-1,0 0 0,0 0 0,0 0 1,0 0-1,1 0 0,0 0 0,0 0 0,0 0 1,0 0-1,1-1 0,0 1 0,0 0 0,0-1 1,1 0-1,-1 1 0,1-1 0,0 0 1,1 0-1,-1 0 0,0-1 0,2 1-3,4 4 65,1 0-1,0-1 0,0 0 0,1-1 1,0 0-1,0 0 0,0-2 1,1 1-1,0-1 0,0-1 1,0 0-1,0-1 0,10 1-64,-5-1-172,-1-2 0,1 1 0,-1-2 0,0 0 0,16-4 172,-20 3-1093,0-1 1,-1 0-1,0-1 1,10-5 1092,11-11-4310</inkml:trace>
  <inkml:trace contextRef="#ctx0" brushRef="#br1" timeOffset="69695.12">10821 2102 12035,'-64'-18'4128,"-12"4"882,9 7-3210,10 8-464,4 10-192,14 8 585,14 10-6738,19 0 2528</inkml:trace>
  <inkml:trace contextRef="#ctx0" brushRef="#br1" timeOffset="70980.17">11979 2170 6017,'43'-54'3206,"-42"53"-3040,-1 0-1,1-1 1,-1 1-1,1 0 1,-1 0-1,0-1 1,0 1-1,0 0 1,1-1-1,-1 1 1,-1 0 0,1-1-1,0 1 1,0 0-1,0 0 1,-1-1-1,1 1 1,0 0-1,-1 0 1,1-1-1,-1 1 1,0 0-1,1 0 1,-1 0-1,0 0 1,0 0-1,1 0 1,-1 0-1,0 0 1,0 0-1,0 0 1,0 0-1,-1 1 1,1-1-1,0 0 1,-1 0-166,-2-1 565,1 0 1,-1 0-1,0 0 0,0 0 0,0 1 1,1 0-1,-2 0 0,1 0 1,-3-1-566,5 3 371,1-1 1,0 0-1,0 1 0,0-1 1,0 1-1,0 0 1,0-1-1,0 1 0,0 0 1,0-1-1,0 1 1,0 0-1,0 0 1,1 0-1,-1 0 0,0 0 1,1 0-1,-1 0 1,0 0-1,1 0 1,-1 0-1,1 0 0,-1 1-371,-11 35 482,7-23-216,-3 12-155,0 0 0,1 1 0,2-1 0,1 2 0,0 13-111,0 48 185,4 4-185,0-11 58,2 103 30,1-79-11,-4 1 1,-14 84-78,15-188 8,0 0-1,0-1 0,0 1 1,-1-1-1,0 1 1,1 0-1,-1-1 1,0 1-1,0-1 0,0 0 1,-1 1-1,1-1 1,0 0-1,-1 0 1,0 0-1,1 1 0,-1-2 1,0 1-1,0 0 1,-2 1-8,2-3 12,-1 1 0,1-1 1,-1 1-1,1-1 1,-1 0-1,0 0 1,1 0-1,-1-1 0,1 1 1,-1-1-1,1 1 1,-1-1-1,1 0 0,-1 0 1,1 0-1,0 0 1,-1 0-1,1 0 0,0-1 1,0 1-1,0-1 1,-2-1-13,-7-6 22,0 1 0,0-2 1,1 1-1,0-1 1,0-1-1,1 0 0,1 0 1,0-1-1,0 0 0,2-1 1,-1 1-1,-1-7-22,1 0 10,1 1 0,1-1 0,1 0 0,1-1 0,0 1 0,1-1 0,2 1 0,0-15-10,2 5-6,2-1 0,0 1 0,2 0 0,2 0 0,0 1-1,2 0 1,1 1 0,1 0 0,1 0 0,2 1 0,17-23 6,-18 28-9,2 2 0,1 0 0,0 1-1,1 0 1,1 2 0,0 0 0,2 1 0,-1 1 0,2 1-1,0 1 1,0 0 0,1 2 0,1 1 0,0 1 0,15-3 9,-29 9-7,0 2-1,0-1 1,0 1 0,0 1 0,0-1 0,0 2 0,0 0 0,0 0 0,0 0 0,8 4 7,-15-5-3,-1 0 1,0 0 0,1 0-1,-1 0 1,0 0-1,0 0 1,1 1-1,-1-1 1,0 0-1,0 1 1,-1 0 0,1 0-1,0-1 1,-1 1-1,1 0 1,-1 0-1,1 1 1,-1-1 0,0 0-1,0 0 1,0 1-1,0-1 1,0 0-1,-1 1 1,1-1 0,-1 1-1,1-1 1,-1 1-1,0-1 1,0 1-1,0-1 1,0 1 0,-1-1-1,1 1 1,-1-1-1,1 1 1,-1-1-1,0 0 1,0 1 0,0-1-1,0 0 1,0 0-1,-1 0 1,1 0-1,-1 0 1,0 1 2,-6 8 11,0 0 1,-1-1 0,0 0-1,-1 0 1,0-1-1,-1-1 1,1 0-1,-1 0 1,-12 5-12,-21 11-234,-1-3 1,-6 0 233,-23 11-2364,60-22-2977,16-3-75</inkml:trace>
  <inkml:trace contextRef="#ctx0" brushRef="#br1" timeOffset="71589.91">12752 2298 11755,'0'-3'524,"-1"-1"0,0 1 0,0 0 0,0 0 0,0 0-1,0 0 1,-1 0 0,1 1 0,-1-1 0,0 0 0,0 1 0,0-1 0,0 1 0,-1 0 0,1-1 0,0 1 0,-2-1-524,-2 0 440,0-1-1,-1 1 0,1 0 0,0 0 1,-1 1-1,1-1 0,-1 1 0,-2 0-439,-12-1 495,0 0 1,0 2-1,1 0 0,-1 1 0,-2 1-495,5 0 288,0 1 0,0 1 0,0 1 0,0 0 0,-11 5-288,25-8 26,0 0 0,1 0 0,-1 0 1,0 1-1,1 0 0,0 0 0,-1 0 1,1 0-1,0 0 0,0 0 0,0 1 1,1 0-1,-1-1 0,0 1 0,1 0 1,0 0-1,0 0 0,0 1 0,0-1 1,0 1-1,1-1 0,-1 1 0,1-1 1,0 1-1,0 0 0,0-1 0,1 1 1,-1 0-1,1 3-26,1-4 1,-1 0 1,1 0 0,0 0-1,0 0 1,0 0 0,0 0-1,0 0 1,1-1-1,-1 1 1,1 0 0,0-1-1,0 1 1,0-1 0,0 0-1,0 1 1,0-1-1,1 0 1,-1 0 0,1-1-1,0 1 1,-1 0 0,1-1-1,0 0 1,0 0-1,0 0 1,0 0 0,0 0-1,0 0 1,0-1-1,0 1 1,3-1-2,10 2 10,0-1-1,0 0 0,0-1 1,0-1-1,6-1-9,9-2 37,1-1-1,22-6-36,-47 9 11,1 0 0,0-1 0,-1 1 1,0-2-1,0 1 0,0-1 0,0 0 0,0 0 0,-1-1 0,0 0 0,0 0 0,0 0 1,3-4-12,-9 8 3,1 1 0,-1 0 0,1-1 1,-1 1-1,1-1 0,-1 1 0,0-1 1,1 1-1,-1-1 0,1 1 1,-1-1-1,0 1 0,1-1 0,-1 0 1,0 1-1,0-1 0,0 1 0,1-1 1,-1 0-1,0 1 0,0-1 0,0 0 1,0 1-1,0-1 0,0 0 1,0 1-1,0-1 0,-1 0 0,1 1 1,0-1-1,0 0 0,0 1 0,-1-1 1,1 1-1,0-1 0,-1 1 1,1-1-1,0 0 0,-1 1 0,1-1-3,-1 1 3,0 0 0,0 0 0,0 0 0,0 0 0,0 0 0,0 0 0,0 0 0,0 0 0,0 1-1,0-1 1,0 0 0,0 0 0,0 1 0,0-1 0,0 1 0,0-1 0,0 1 0,1-1 0,-1 1 0,0 0-1,0-1 1,1 1 0,-1 0 0,0 0 0,1-1 0,-1 1 0,0 0-3,-1 2 2,0-1 0,0 1 0,0-1 0,1 1 0,-1 0 1,0 0-1,1-1 0,0 1 0,0 0 0,0 0 0,0 1 0,0-1 0,0 0 0,1 0 0,0 0 1,-1 0-1,1 1 0,1-1 0,-1 0 0,0 0 0,1 0 0,-1 0 0,1 1 0,0-1 0,0 0 1,0 0-1,1-1 0,-1 1 0,1 0 0,-1 0 0,1 0 0,0-1 0,0 1 0,0-1 0,0 0 1,1 0-1,-1 1 0,2 0-2,3 2-59,1 0 1,-1 0-1,1 0 1,0-1-1,0 0 1,1-1 0,-1 1-1,1-2 1,-1 1-1,1-1 1,0-1-1,0 1 1,3-1 58,1-1-723,-1-1 1,1 0-1,0 0 0,11-4 723,-20 5-649,1-1-1,-1-1 0,0 1 0,1-1 0,-1 0 0,0 1 1,0-2-1,0 1 0,0 0 0,0-1 0,-1 0 1,1 0-1,-1 0 0,3-3 650,-3-7-1623,-12-8 6349,-2-3-3125,5 6-939,1-2-1,1 1 1,0 0 0,1-1 0,1 0 0,1 1 0,1-6-662,1 18 150,-1 0 0,1 0-1,0 0 1,1 1 0,0-1 0,0 1 0,0-1-1,1 1 1,-1 0 0,2 0 0,1-3-150,-3 6 4,1-1 0,0 1 0,0 0 0,0 0 0,0 0 0,1 1 0,-1-1 0,1 1 0,-1-1 1,1 1-1,0 1 0,0-1 0,0 0 0,0 1 0,0 0 0,1 0 0,-1 0 0,0 0 0,2 1-4,1 0 51,1 0 0,0 0 0,0 1 0,0 0 0,-1 1 0,1 0 0,-1 0 0,1 1-1,-1-1 1,0 2 0,0-1-51,29 15-3526,-33-17 3105,35 19-2758</inkml:trace>
  <inkml:trace contextRef="#ctx0" brushRef="#br1" timeOffset="72056.06">14069 2199 11290,'-2'-2'887,"-1"1"-1,1 0 0,0 0 1,-1 1-1,1-1 0,0 0 1,-1 1-1,1 0 0,-1-1 1,1 1-1,-3 0-886,3 0 274,1 1 0,-1-1 0,1 0 0,-1 1 0,1-1 0,-1 1 0,1 0 0,0-1 0,-1 1 0,1 0 0,0 0 0,0 0 1,-1 0-1,1 0 0,0 0-274,-3 3 189,1 1 0,0 0 0,0 0 0,1 0 0,-1 0 0,1 0 0,0 1 0,0-1 0,0 4-189,-9 33 730,3 1 0,-3 35-730,10-71 71,-3-60 2703,4 51-2755,-1-25 132,1 1 0,2 0 0,1 0 0,1-1 0,1 2 0,2-6-151,-5 26 4,-1 0 1,1 0 0,0 0-1,0 0 1,1 0-1,-1 0 1,1 0 0,0 1-1,0 0 1,1-1 0,-1 1-1,1 0 1,0 1-1,0-1 1,1 1 0,-1 0-1,0 0 1,1 0 0,0 0-1,0 1 1,0 0-1,0 0 1,0 0 0,0 1-1,0-1 1,1 1 0,-1 1-1,0-1 1,1 1-1,-1 0 1,1 0 0,-1 0-1,1 1 1,2 0-5,26 6-974,0 2-1,-1 1 1,0 1-1,-1 2 1,2 2 974,55 21-9951,-43-20 3585</inkml:trace>
  <inkml:trace contextRef="#ctx0" brushRef="#br1" timeOffset="72438.27">14532 2206 4097,'119'-6'4117,"-87"-2"-145,-32 8-3854,0 0 1,1 0-1,-1 0 1,0-1-1,0 1 1,1 0 0,-1 0-1,0-1 1,0 1-1,1 0 1,-1-1-1,0 1 1,0 0-1,0-1 1,1 1 0,-1 0-1,0-1 1,0 1-1,0 0 1,0-1-1,0 1 1,0 0-1,0-1 1,0 1-1,0-1 1,0 1 0,0 0-1,0-1 1,0 1-1,0 0 1,0-1-1,0 1 1,0 0-1,-1-1 1,1 1-1,0 0-118,-1-2 420,-1 0 0,1 0 0,-1 1 0,1-1 0,-1 1 0,0-1 0,0 1 0,1 0 0,-1 0 0,0 0 0,0 0 0,-1-1-420,-8-1 695,0 1 1,0-1-1,0 2 1,0-1-1,0 2 1,0-1-1,-10 2-695,2 1 455,-1 0 1,1 1-1,0 2 0,0 0 1,1 0-1,-13 7-455,27-10 50,0-1 1,1 1 0,-1 1-1,0-1 1,1 0-1,0 1 1,-1 0 0,1 0-1,0 0 1,1 0-1,-1 0 1,0 1 0,1-1-1,0 1 1,0 0-1,0-1 1,0 3-51,1-5 4,1 1 0,-1 0 0,1 0 1,0 0-1,-1-1 0,1 1 0,0 0 0,0 0 1,1 0-1,-1-1 0,0 1 0,1 0 0,-1 0 0,1 0 1,-1-1-1,1 1 0,0 0 0,0-1 0,0 1 1,0-1-1,0 1 0,0-1 0,0 1 0,0-1 0,0 0 1,1 1-1,-1-1 0,1 0 0,-1 0 0,1 0 1,-1 0-1,1 0 0,0-1 0,-1 1 0,1 0 0,0-1 1,0 1-1,1-1-4,8 3 8,0-1 0,-1 0 0,1-1 0,0 0 0,0 0 0,0-1 1,0-1-1,0 0 0,0-1 0,0 0 0,9-3-8,-1 0 20,0-1-1,-1-1 1,0 0-1,0-2 1,-1 0-1,3-2-19,-17 9 8,0 0 0,0 1 0,0-1-1,0-1 1,0 1 0,-1 0 0,1 0-1,-1-1 1,1 0 0,-1 1 0,0-1 0,0 0-1,0 0 1,-1 0 0,1 0 0,0-1-8,-3 4 0,1 0 1,0-1 0,0 1-1,0 0 1,0 0 0,0 0-1,0 0 1,0-1 0,0 1-1,-1 0 1,1 0 0,0 0-1,0 0 1,0-1 0,0 1-1,0 0 1,-1 0 0,1 0-1,0 0 1,0 0 0,0 0-1,-1 0 1,1 0 0,0 0-1,0 0 1,0 0 0,-1 0 0,1 0-1,0-1 1,0 2 0,0-1-1,-1 0 1,1 0 0,0 0-1,0 0 1,0 0 0,-1 0-1,1 0 1,0 0 0,0 0-1,0 0 1,-1 0 0,1 0-1,0 0 1,0 1 0,0-1-1,0 0 1,-1 0 0,1 0-1,0 0 1,0 1 0,0-1 0,0 0-1,0 0 1,0 0 0,0 0-1,-1 1 1,1-1 0,0 0-1,0 0 1,0 0 0,0 1-1,0-1 1,0 0-1,-12 12 89,8-7 57,1 0 1,0 1 0,0-1-1,0 1 1,1 0-1,0 0 1,0 0 0,-1 4-147,3 21-1325,0-29 911,0-1 0,1 1 0,-1 0 0,1-1 0,0 1 0,-1-1 1,1 1-1,0 0 0,0-1 0,0 0 0,0 1 0,0-1 0,1 0 0,-1 1 0,1-1 415,15 6-5732</inkml:trace>
  <inkml:trace contextRef="#ctx0" brushRef="#br1" timeOffset="72871.54">14971 2126 9186,'1'0'211,"0"-1"0,0 0 0,0 0 0,-1 0 0,1 0 0,0 0 0,-1 0 0,1 0 0,-1 0 0,1 0 0,-1 0 0,0 0 0,1 0 0,-1-1 0,0 1 0,0 0 0,0 0 0,0 0 0,0 0 0,0-1 0,0 1 0,0 0 0,0 0 0,0 0 0,-1 0 0,1 0 0,-1 0 0,1 0 0,0-1 0,-1 1 0,0 0 0,1 0 0,-1 1 0,0-1 0,1 0 0,-1 0-211,-3-5 980,3 5-855,1 1-1,0 0 0,-1 0 0,1-1 0,0 1 0,0 0 0,-1-1 0,1 1 0,0 0 0,0-1 0,-1 1 0,1-1 0,0 1 0,0 0 1,0-1-1,0 1 0,0-1 0,0 1 0,0 0 0,0-1 0,0 1 0,0-1 0,0 1 0,0 0 0,0-1 0,0 1 0,0-1 0,0 1 1,0 0-1,0-1 0,0 1 0,1-1 0,-1 1 0,0 0 0,0-1 0,1 1 0,-1 0 0,0-1 0,1 1-124,-1 0 94,1 1-1,0 0 1,0-1-1,-1 1 1,1 0-1,0-1 1,-1 1-1,1 0 1,-1 0-1,1 0 1,-1 0-1,1 0 1,-1-1-1,0 1 1,1 0-1,-1 0 1,0 0-1,0 0 1,0 0-1,0 0 1,0 0-1,0 0 1,0 0-1,0 0 1,0 0-94,8 82 606,-4 0 1,-4-1 0,-3 1-1,-4 0 1,-4-1-1,-3 0 1,-3-1 0,-24 64-607,38-136-5,1-4 32,0 0 1,0 1-1,0-1 0,-1 0 1,1 0-1,-1 0 0,-2 2-27,5-7 7,0 1 1,-1-1-1,1 0 0,-1 1 0,1-1 1,-1 1-1,1-1 0,-1 0 0,1 1 0,-1-1 1,0 0-1,1 0 0,-1 0 0,1 1 1,-1-1-1,0 0 0,1 0 0,-1 0 1,1 0-1,-1 0 0,0 0 0,1 0 0,-1 0 1,0 0-1,1 0-7,-2-1 15,0 0 0,1 0 1,-1 0-1,1 0 0,-1 0 0,1 0 1,0 0-1,0 0 0,-1-1 0,1 1 1,0 0-1,0-1 0,-1-1-15,-9-14 36,0 0-1,1-1 0,1 0 1,1-1-1,0 0 1,1 0-1,1-1 1,1 0-1,1 0 1,1 0-1,1-1 1,0 1-1,2-1 0,1-16-35,2 5 2,2 1-1,1 0 0,1 0 1,2 1-1,1 0 0,1 0 1,2 2-1,0-1 0,8-7-1,4-9-16,25-30 16,-38 60-8,-1 0-1,2 1 1,0 0 0,1 1 0,0 1 0,5-3 8,-16 12-4,0 1 1,0 0-1,0 0 1,0 0-1,1 1 1,-1-1 0,1 1-1,-1 0 1,1 0-1,-1 0 1,1 0-1,0 1 1,-1-1-1,1 1 1,0 0-1,0 0 4,-2 1-5,0-1 0,0 1 0,0-1 0,0 1 0,0 0-1,0 0 1,0 0 0,0 0 0,0 0 0,0 1 0,0-1 0,0 0 0,-1 1-1,1-1 1,-1 1 0,1 0 0,-1 0 0,0-1 0,2 3 5,-1 1-3,1 0 1,-1 1-1,0-1 1,-1 1-1,1 0 1,-1 0-1,0-1 1,-1 1-1,1 0 0,-1 0 1,0 0-1,-1 0 1,1-1-1,-1 1 1,0 0-1,-1 0 1,1-1-1,-2 2 3,-3 7-21,0 0-1,-2 0 1,0 0-1,0-1 0,-1-1 1,-1 1-1,0-2 1,0 1-1,-1-1 1,-1-1-1,0 0 1,0-1-1,-7 4 22,-7-2-4912,2-14 555</inkml:trace>
  <inkml:trace contextRef="#ctx0" brushRef="#br1" timeOffset="73361.12">15280 2094 11186,'1'-7'3512,"2"9"-381,5 18-421,8 58-65,-3 1 0,-1 29-2645,-5 14 1367,-5 0-1,-8 41-1366,5-143 88,1-12-29,-1 0 0,1 0-1,-1 0 1,-1 0 0,1 0-1,-4 6-58,5-13 6,0-1 1,0 0-1,0 0 0,0 1 0,0-1 0,0 0 0,0 0 1,-1 0-1,1 1 0,0-1 0,0 0 0,0 0 1,0 0-1,0 1 0,-1-1 0,1 0 0,0 0 1,0 0-1,0 0 0,-1 0 0,1 0 0,0 1 0,0-1 1,0 0-1,-1 0 0,1 0 0,0 0 0,0 0 1,-1 0-1,1 0 0,0 0 0,0 0 0,-1 0 1,1 0-1,0 0 0,0 0 0,-1 0 0,1 0 0,0 0 1,0 0-7,-11-9 156,-10-21 30,19 25-145,-16-22 38,1-2 0,2 1 1,1-2-1,-9-27-79,20 47 5,0-1 0,0 0 0,1 0 0,0 0 0,1 0 0,0 0-1,1-1 1,0 1 0,1 0 0,0 0 0,1 0 0,0 0 0,1 0 0,0 0 0,1 1 0,1-3-5,4-6-3,2 0 1,0 2-1,0-1 0,2 2 0,0-1 0,1 2 1,1 0-1,0 0 0,6-3 3,-10 9-5,0 1-1,1 0 0,0 0 1,0 1-1,0 0 1,1 2-1,0-1 1,1 1-1,-1 1 1,1 1-1,0 0 0,-1 0 1,1 1-1,6 1 6,-12 2-6,0 0-1,0 0 1,0 1-1,0 0 0,0 1 1,0 0-1,-1 0 0,1 0 1,-1 1-1,0 0 1,0 1-1,0 0 0,-1 0 1,0 0-1,1 1 1,0 1 6,-4-4-2,-1-1 0,1 1 0,0 0 0,-1 0 0,0 0 0,1 0 0,-1 1 0,-1-1 0,1 1 0,0-1 0,-1 1 0,0-1 0,0 1 0,0 0 0,0 0 0,0 0 0,-1 0 0,0-1 0,0 1 0,0 0 0,0 0 0,0 0 0,-1 0 0,0 0 0,0-1 0,0 1 0,0 0 0,0-1 0,-1 1 0,0-1 0,0 1 0,0-1 0,0 0 0,-2 3 2,-4 2 32,0 0 0,0-1-1,-1 0 1,0-1 0,-1 0 0,1 0 0,-1-1 0,0 0-1,0 0 1,-1-2 0,-6 3-32,-3 0 52,1-1 1,-1-1-1,0-1 0,0-1 1,0-1-1,-3 0-52,-16-3-4497,13-6 422</inkml:trace>
  <inkml:trace contextRef="#ctx0" brushRef="#br1" timeOffset="73753.04">15919 2176 7426,'-19'0'9533,"1"8"-3599,13-4-5320,0 0 0,1 0 0,0 0 0,-1 1 0,2 0 0,-1 0 0,0 0-614,-8 14 303,1 1 0,1 1-1,-2 6-302,-15 50 512,26-72-488,-1 0 1,1 0 0,0 1 0,1-1 0,-1 0-1,1 1 1,0-1 0,1 1 0,-1-1-1,1 0 1,0 1 0,0-1 0,2 3-25,-2-6 11,1 0 1,-1 0-1,0-1 0,1 1 1,-1-1-1,1 1 1,0-1-1,0 0 0,-1 0 1,1 0-1,0 0 1,0 0-1,0 0 0,0 0 1,0 0-1,0-1 1,0 1-1,0-1 0,1 0 1,-1 1-1,0-1 1,0 0-1,0 0 0,1-1-11,53-5 159,-53 6-147,22-5 32,0-2 1,0 0-1,0-1 0,-1-1 1,1-2-45,-19 8 10,0 0 1,0 0 0,0 0 0,0 0-1,-1-1 1,1 0 0,-1 0 0,0-1 0,0 0-1,-1 1 1,1-1 0,-1-1 0,0 1 0,-1-1-1,1 0 1,-1 1 0,0-1 0,0-1-1,-1 1 1,0 0 0,1-6-11,-2 8 10,-1 0-1,0 0 0,0 0 1,0 1-1,-1-1 1,1 0-1,-1 0 1,0 1-1,0-1 1,0 1-1,-1-1 1,1 1-1,-1-1 1,0 1-1,0 0 1,0-1-1,-1 1-9,-1-2 8,-1-1 0,0 1 0,-1 1-1,1-1 1,-1 1 0,0 0 0,0 0 0,0 1 0,-1-1-8,-9-3 67,0 1 0,0 0 1,0 2-1,0-1 0,-1 2 1,0 0-1,-7 1-67,21 1 2,1 1 0,-1 0 0,1 0 0,-1 0 0,0 1 1,1-1-1,-1 1 0,1-1 0,-1 1 0,1 0 0,-1 0 0,-1 1-2,4 5-2044,18 0-2453,10-1-511</inkml:trace>
  <inkml:trace contextRef="#ctx0" brushRef="#br1" timeOffset="74139.82">16379 2306 6897,'3'6'1062,"1"0"-1,-1 0 0,0 1 1,-1-1-1,0 1 0,0-1 0,0 1 1,0 2-1062,-1 3 1123,-1 0 1,1 0-1,-2 0 1,0 0-1,0-1 0,-2 3-1123,-2 28 2320,-1-27 567,-3-22-330,-10-27-673,17 29-2185,-7-16 431,0-1 1,2 0-1,0-1 1,2 0-1,0 0 0,1-3-130,4 20 14,-1 0 0,1 0 0,0 0 0,0 0 0,1 0 0,0 0 0,0 0 0,0 0 0,1 1 0,-1-1-1,1 0 1,1 1 0,0-2-14,-1 5 1,0-1 1,0 1-1,0-1 0,0 1 0,1 0 0,-1 0 1,1 0-1,-1 0 0,1 0 0,0 1 0,0-1 1,0 1-1,0-1 0,0 1 0,0 0 0,0 1 1,1-1-1,-1 0 0,0 1 0,0 0 0,0 0 1,1 0-1,-1 0 0,0 0 0,2 1-1,0-1-202,1 1 1,0 1-1,-1-1 0,0 1 0,1 0 0,-1 0 0,3 2 202,13 4-4679,4-1 20</inkml:trace>
  <inkml:trace contextRef="#ctx0" brushRef="#br1" timeOffset="74640.09">16979 1643 11562,'1'-6'1301,"-1"0"0,1 0 0,-2 0 0,1 0-1,-1 0 1,1 0 0,-2-1-1301,2 6 112,0 1 1,0-1-1,0 1 0,0 0 1,0-1-1,0 1 0,0-1 1,0 1-1,-1 0 0,1-1 1,0 1-1,0 0 0,0-1 1,-1 1-1,1 0 0,0-1 1,0 1-1,-1 0 0,1-1 1,0 1-1,-1 0 0,1 0 1,0-1-1,-1 1 1,1 0-1,0 0 0,-1 0 1,1-1-1,-1 1 0,1 0 1,0 0-1,-1 0 0,1 0 1,-1 0-113,0 1 134,0 0 1,-1 0 0,1 0 0,0 0 0,0 1-1,0-1 1,0 0 0,0 1 0,0-1 0,0 1-1,0-1 1,1 1 0,-1-1 0,1 1 0,-1 0-135,-19 49 902,2 1-1,3 1 1,2 1 0,-6 52-902,9-22 321,3 1 0,5 75-321,3-143 91,1 41 37,-2-55-136,1 0-1,-1 0 1,1 0-1,-1-1 1,1 1-1,0 0 1,0 0-1,0 0 1,0-1-1,1 1 1,-1 0-1,1-1 1,0 0-1,-1 1 1,2 0 8,-2-3-163,-1-1 0,0 1 0,1 0 0,-1-1 1,1 1-1,-1 0 0,1-1 0,-1 1 0,0 0 0,1-1 1,-1 1-1,0-1 0,1 1 0,-1-1 0,0 1 1,0-1-1,1 1 0,-1-1 0,0 1 0,0-1 0,0 1 1,0-1-1,0 1 0,1-1 0,-1 1 0,0-1 1,0 1-1,0-1 0,-1 1 0,1-1 0,0 0 1,0 1-1,0-1 0,0 1 0,-1-1 163,-2-20-4148</inkml:trace>
  <inkml:trace contextRef="#ctx0" brushRef="#br1" timeOffset="74641.09">16806 2258 7370,'-110'-115'4721,"86"91"40,11 7-1481,12 3-511,11 7-961,17 4-359,5 2-729,13 5-320,5 3-40,7 9 752,-12 1-6585,-11-3 2688</inkml:trace>
  <inkml:trace contextRef="#ctx0" brushRef="#br1" timeOffset="75264.55">18384 2102 8634,'0'-2'181,"1"1"1,0-1-1,0 0 0,-1 0 1,0 0-1,1 0 0,-1 0 0,0 0 1,0 0-1,0 0 0,0 0 1,0 0-1,0 0 0,-1 0 1,1 0-1,-1 0 0,1 0 1,-1 0-1,0 0 0,0 0 1,1 1-1,-1-1 0,-1 0 1,1 0-1,0 1 0,0-1 1,-1 1-1,1-1 0,-1 1-181,-5-4 621,-1 0-1,1 1 1,-1 0-1,-1 0 0,1 1 1,-7-2-621,9 3 117,-24-8 964,-1 1 0,1 2 1,-1 0-1,-1 3 0,-27-2-1081,42 6 318,0 0 0,0 0 0,0 2 0,-1 0 0,1 1-1,1 0 1,-1 2 0,1 0 0,-1 1 0,1 0 0,-8 6-318,19-8 56,0-1 1,0 1-1,0 0 0,0 0 1,1 1-1,0-1 0,0 1 1,0 0-1,1 0 0,0 1 0,0-1 1,0 1-1,0-1 0,1 1 1,0 0-1,0 0 0,1 0 1,-1 0-1,1 0 0,0 4-56,1-7 5,0 1-1,0 0 0,0-1 0,0 1 0,0 0 1,1-1-1,-1 1 0,1 0 0,0-1 0,0 1 1,1-1-1,-1 0 0,1 1 0,-1-1 1,1 0-1,0 0 0,0 0 0,1 0 0,-1 0 1,1 0-1,-1-1 0,1 1 0,0-1 0,0 0 1,0 0-1,0 0 0,0 0 0,1 0 1,-1-1-1,0 1 0,1-1 0,-1 0 0,1 0 1,0 0-5,5 0 9,-1 0 1,1 0 0,0-1 0,-1 0 0,1 0 0,-1-1-1,1 0 1,-1-1 0,1 1 0,-1-2 0,0 1-1,0-1 1,2-1-10,11-6 77,0-1-1,-1-1 1,0-1-1,2-3-76,-33 51 345,9-26-326,-1 0 0,1 0 0,0 1 0,1-1 0,0 0 0,1 1 0,0-1 0,0 0 0,1 1-1,0-1 1,1 0 0,0 0 0,0 1 0,3 4-19,-2-7 33,0-1 0,1 0-1,-1 0 1,1 0 0,0-1 0,1 1 0,-1-1-1,1 0 1,0 0 0,1-1 0,-1 1-1,1-1 1,-1-1 0,1 1 0,1-1 0,-1 0-1,0 0 1,1 0 0,-1-1 0,4 0-33,1 1-22,1 0 1,-1-1 0,1-1-1,-1 0 1,1-1 0,0 0-1,6-1 22,-9 0-801,0-1-1,-1 1 0,1-2 0,-1 1 1,1-1-1,3-2 802,25-18-4448</inkml:trace>
  <inkml:trace contextRef="#ctx0" brushRef="#br1" timeOffset="75623.65">18167 1812 8370,'-37'-53'4217,"6"19"224,4 6-1609,13 15-1103,9 6-313,15 14-792,16 14-272,9-1-328,25 7-16,9 7 24,18-4 928,1 1 793,12 17-6554,-15-4 3368</inkml:trace>
  <inkml:trace contextRef="#ctx0" brushRef="#br1" timeOffset="76413.77">19625 2196 12891,'-16'-11'1942,"-1"2"0,0 0 0,-1 1 1,0 1-1,-8-2-1942,6 3 748,0 1 0,0 1 1,0 1-1,0 0 0,-4 2-748,7 0 179,0 2 1,-1 0-1,1 0 0,0 2 0,0 0 0,0 1 1,1 1-1,0 0 0,-1 1 0,2 1 0,-1 0 1,1 2-1,-7 4-179,16-9 28,1 0 0,0 0 0,0 1 0,0-1 0,1 1 0,-1 0 0,1 1 0,1-1 0,-1 1 0,1 0 0,-1 0 0,2 0 0,-1 0 0,1 0 0,0 1 0,0-1 0,1 1 0,-1 3-28,2-6 2,-1-1 0,2 1 0,-1 0 0,0-1-1,1 1 1,-1 0 0,1-1 0,0 1 0,0-1 0,1 1 0,-1-1-1,1 0 1,-1 1 0,1-1 0,0 0 0,0 0 0,1 0-1,-1-1 1,0 1 0,1 0 0,0-1 0,0 1 0,0-1 0,0 0-1,0 0 1,0 0 0,0-1 0,1 1 0,-1-1 0,0 0 0,1 0-1,-1 0 1,5 1-2,0 0 4,1-1 1,-1 1-1,1-2 0,-1 1 0,1-1 0,0 0 0,-1-1 0,1 0 0,-1 0 1,1-1-1,-1 0 0,8-3-4,-3-1 12,0 0 0,0 0 1,-1-1-1,0 0 0,0-1 1,-1-1-1,9-8-12,-2-1 25,0-1 0,0-1 0,-2-1 0,-1 0 0,0-1 0,-2 0 0,0-1 0,3-11-25,-2-1 27,-2-1-1,-1 0 0,-2 0 1,-1-1-1,-2 0 1,-2-1-1,-1 1 0,-2-1 1,-1 0-1,-2 1 0,-2-1 1,-2 1-1,-4-15-26,-8 1 26,3 32-22,14 19-5,1-1 1,-1 1 0,1 0-1,-1 0 1,1 0 0,-1 0 0,1 0-1,-1 0 1,1 0 0,-1 0-1,1 0 1,-1 1 0,1-1 0,-1 0-1,1 0 1,-1 0 0,1 0-1,-1 1 1,1-1 0,-1 0 0,1 1-1,-1-1 1,1 0 0,0 1-1,-1-1 1,1 0 0,0 1 0,-1-1-1,1 1 1,0-1 0,-1 1-1,1-1 1,0 1 0,0-1 0,0 1-1,-1-1 1,1 1 0,0 0 0,-5 11 7,0 1 0,0 1 0,1-1 0,1 1 0,1-1 0,0 1 1,0 1-8,-4 105 170,5-86-100,1 4 12,0 1-1,3-1 1,1 1-1,2-1 0,1 0 1,3-1-1,2 4-81,-6-24 21,0 0 0,2-1 0,0 0 0,1-1 0,0 0 0,1 0 0,9 9-21,-11-15 9,1-1 0,-1 0 0,1 0-1,0-1 1,1 0 0,0-1-1,0 0 1,0 0 0,1-1 0,0-1-1,0 0 1,2 0-9,-7-2 12,-1 0 0,1 0-1,0-1 1,0 0 0,0-1 0,1 1-1,-1-1 1,0 0 0,0-1 0,0 1-1,0-1 1,0-1 0,0 1 0,0-1 0,0 0-1,-1 0 1,1 0 0,-1-1 0,1 0-1,-1 0 1,0-1 0,0 1 0,0-1-1,-1 0 1,1 0 0,-1-1 0,0 1 0,0-1-1,-1 0 1,1 0 0,-1-1 0,0 1-1,0 0 1,-1-1 0,0 0 0,0 1-1,0-1 1,-1 0 0,1 0 0,-1-5-12,-1 10 2,6-56 110,-6 54-102,1-1-1,-2 1 0,1-1 1,0 1-1,-1-1 0,1 1 1,-1-1-1,0 1 0,0 0 1,-1-1-1,1 1 0,0 0 1,-1 0-1,-2-3-9,4 6 2,-1-1-1,1 0 1,-1 1-1,1-1 1,-1 1-1,1-1 0,-1 1 1,0-1-1,1 1 1,-1-1-1,0 1 1,0 0-1,1-1 1,-1 1-1,0 0 1,0 0-1,1 0 1,-1 0-1,0-1 1,0 1-1,0 0 1,1 0-1,-1 0 1,0 0-1,0 1 1,0-1-1,1 0 1,-1 0-1,0 0 0,0 1-1,-21 18 1,17-11-8,1-1 1,-1 1 0,1 0 0,1 0-1,-2 5 7,2-4-3,1 1 0,0 0 0,1 0 0,0-1 0,0 1 0,1 0 0,1 0-1,-1 0 1,2 0 0,-1 0 0,1-1 0,1 1 0,0-1 0,2 5 3,-3-9 0,0 0 0,0-1 0,1 1 0,0 0 0,0-1 0,0 1 0,1-1 0,-1 0 0,1 0 0,0-1 0,0 1 0,1-1 0,-1 0 0,1 0 0,-1 0 0,1 0 0,0-1 0,0 0 0,0 0 1,0 0-1,1-1 0,-1 0 0,0 0 0,1 0 0,-1 0 0,5-1 0,4-1 5,0 0 0,0-1 0,0 0 0,-1-2 0,1 1-1,-1-2 1,1 0 0,-1 0 0,-1-1 0,1-1 0,-1 0 0,0 0 0,-1-2 0,10-8-5,-6 5 11,-1-1-1,0-1 1,-1 0-1,-1-1 1,0 0-1,-1-1 1,-1-1-1,-1 1 1,0-1-1,4-13-10,-10 21 8,0 1 0,-1-1-1,0 1 1,-1-1 0,0 0-1,0 1 1,-1-3-8,0 8 2,0 0 0,0 0 0,0 0-1,0 0 1,-1 0 0,1 0 0,-1 1 0,0-1 0,0 0 0,0 0 0,0 1-1,0-1 1,-1 0 0,1 1 0,-1-1 0,0 1 0,0 0 0,0 0 0,0 0-1,0 0 1,0 0 0,-1-1-2,2 3-1,1-1 1,0 1-1,-1 0 0,1-1 1,0 1-1,-1 0 0,1 0 1,0 0-1,-1-1 0,1 1 1,0 0-1,-1 0 0,1 0 1,-1 0-1,1 0 0,0-1 1,-1 1-1,1 0 0,-1 0 0,1 0 1,0 0-1,-1 0 0,1 0 1,-1 0-1,1 1 0,0-1 1,-1 0-1,1 0 0,-1 0 1,1 0-1,0 0 0,-1 1 1,1-1-1,0 0 0,-1 0 1,1 1-1,0-1 0,-1 0 1,1 0-1,0 1 0,-1-1 0,1 0 1,0 1-1,0-1 0,0 1 1,-1-1-1,1 0 0,0 1 1,0-1-1,0 0 0,0 1 1,0-1-1,0 1 0,0-1 1,0 0-1,0 1 0,0-1 1,0 1-1,0-1 0,0 1 0,0-1 1,0 0-1,0 1 0,0-1 1,0 0-1,1 1 0,-1-1 1,0 1-1,0-1 0,0 0 1,12 33-45,5-12 32,1-1 1,1-1-1,1 0 1,0-2-1,18 11 13,-7-3-1,0 1-1,5 7 2,-27-24 1,-1 1 0,0-1 1,-1 1-1,0 1 0,0-1 0,-1 1 1,0 0-1,-1 1 0,0 2-1,-4-11 2,0-1 0,0 1 1,0 0-1,0 0 0,-1 0 0,1 0 0,-1 0 0,0 0 1,0 0-1,0 0 0,0 0 0,0 0 0,-1 0 0,1 0 1,-1 0-1,0 0 0,-1 2-2,1-3 10,-1 0 0,1 0 0,-1 0 0,1 0 0,-1 0 0,0-1 0,0 1 0,0-1 0,0 1 0,0-1-1,0 1 1,0-1 0,0 0 0,-1 0 0,1 0 0,0 0 0,-1-1-10,-12 3-134,1 0 0,-1-2 0,1 0 0,-1 0 0,0-1 0,-7-2 134,10 2-297,-63-6-4656,-7-8 430</inkml:trace>
  <inkml:trace contextRef="#ctx0" brushRef="#br1" timeOffset="76857.58">18207 2135 9074,'49'-53'3393,"-50"48"632,-6 3-2113,-3 7-528,-7 3-7,-2 6-713,-5 6-128,3 1-296,-3 9-88,8 0-72,2 2 936,10-2 977,8 4-6562,9-15 3480</inkml:trace>
  <inkml:trace contextRef="#ctx0" brushRef="#br1" timeOffset="77685.37">21610 2140 11322,'0'-1'185,"0"-1"-1,0 1 1,0-1-1,-1 1 1,1-1-1,-1 1 0,1 0 1,-1-1-1,1 1 1,-1-1-1,0 1 1,0 0-1,1 0 1,-1-1-1,0 1 0,0 0 1,0 0-1,-1 0 1,1 0-1,0 0 1,0 0-1,0 0 0,-1 0 1,1 1-1,0-1 1,-1 0-1,1 1 1,-1-1-1,1 1 0,-1 0 1,1-1-1,-1 1 1,1 0-1,-1 0 1,0 0-185,-68-4 2590,56 4-2158,-93 4 1685,98-3-1939,0 0 0,0 1 0,0 0 0,0 1 0,0-1-1,0 2 1,1-1 0,-1 1 0,1 1 0,-1 0-178,7-4 21,0 0 0,0 1 1,1-1-1,-1 0 0,0 1 0,1-1 1,-1 1-1,1-1 0,0 1 0,-1 0 1,1-1-1,0 1 0,0 0 0,0 0 0,0 0 1,0 0-1,1 0 0,-1 0 0,1 0 1,-1 0-1,1 0 0,0 0 0,-1 2-21,2-1 6,0-1-1,0 0 0,0 1 1,0-1-1,0 0 1,0 0-1,0 1 0,1-1 1,-1 0-1,1 0 0,0-1 1,-1 1-1,1 0 0,0 0 1,0-1-1,0 1 1,1-1-6,10 7-7,1 0 1,0-1 0,0-1-1,0 0 1,14 3 6,51 9 14,-56-14-2,-1 1-1,1 0 1,-2 2-1,21 9-11,-41-16 2,0 0-1,0 1 1,-1-1-1,1 1 1,0-1-1,0 1 1,0-1 0,0 1-1,-1-1 1,1 1-1,0 0 1,0-1-1,-1 1 1,1 0-1,-1 0 1,1 0 0,0-1-1,-1 1 1,0 0-1,1 0 1,-1 0-1,0 0 1,1 0-2,-1 0 2,-1 0 1,1 0-1,0-1 1,0 1-1,-1 0 0,1 0 1,0-1-1,-1 1 1,1 0-1,-1-1 0,1 1 1,-1 0-1,1-1 1,-1 1-1,0-1 0,1 1 1,-1-1-1,0 1 1,1-1-1,-1 1 0,0-1-2,-47 18 90,-26-6 6,56-11-35,0 1-1,1 1 0,-1 1 0,1 0 0,0 2 1,-15 6-61,31-12 21,1 0 0,-1 0 1,1 0-1,-1 0 0,1 0 1,-1 1-1,1-1 0,-1 0 1,1 0-1,-1 1 0,1-1 1,0 0-1,-1 1 0,1-1 1,0 0-1,-1 1 0,1-1 1,0 0-1,-1 1 0,1-1 1,0 1-1,0-1 0,-1 1 1,1-1-1,0 1 1,0-1-1,0 1 0,0-1 1,0 1-1,-1-1 0,1 1 1,0-1-1,0 1 0,0-1 1,1 1-1,-1-1 0,0 1 1,0-1-1,0 1 0,0-1 1,0 0-1,0 1 0,1-1 1,-1 1-1,0-1 0,1 1-21,0 0 28,0 0 0,0 0 0,1 0 0,-1 0-1,0 0 1,1-1 0,-1 1 0,1 0 0,-1-1-1,1 1 1,-1-1 0,1 0 0,-1 1 0,1-1 0,0 0-28,36-2-3620,12-5 635</inkml:trace>
  <inkml:trace contextRef="#ctx0" brushRef="#br1" timeOffset="78437.71">21868 2172 9266,'5'-5'1057,"-1"-1"0,0 1 0,0-1 0,0 0-1,0 0 1,-1 0 0,0 0 0,-1 0 0,1-1 0,0-1-1057,0 9 3358,1 15-2264,3 19-534,11 108 481,-6 2 1,-6-1-1,-9 72-1041,0-164 105,-2 0 0,-3 10-105,5-46 30,-1 1 0,0-1 0,-2 0 0,1 0 0,-2-1 0,0 0 0,-1 0 0,-8 11-30,15-23 12,-1-1 1,1 0 0,-1 1-1,1-1 1,-1 0 0,0 0-1,0-1 1,0 1 0,0 0-1,0 0 1,0-1 0,-1 0-1,1 1 1,0-1 0,-1 0-1,1 0 1,-1 0 0,1 0-1,-1-1 1,1 1 0,-1-1-1,0 1 1,1-1 0,-2 0-13,0-1 20,1 0-1,-1 0 1,1 0 0,-1-1 0,1 1 0,0-1 0,0 0 0,0 0 0,0 0-1,0 0 1,0-1 0,1 1 0,-1-1 0,1 0 0,-3-2-20,-6-11 54,1 0-1,0-1 1,1 0 0,0 0-1,2-1 1,-1-4-54,0 2 4,2-1-1,0-1 1,2 1 0,0-1-1,1 1 1,2-1 0,0 0-1,1 0 1,1 0 0,1 0 0,1 0-1,1 1 1,1 0 0,1-1-1,0 1 1,2 1 0,0 0-1,2 0 1,0 0 0,1 2-1,1-1 1,1 1 0,0 1 0,1 0-1,1 1 1,4-2-4,5-5-17,0 1 1,2 1 0,0 2-1,22-12 17,-41 26-5,0 1 0,1 0 0,0 0 0,0 1 0,0 0-1,0 0 1,1 1 0,-1 0 0,0 1 0,1 0 0,0 0 0,-1 0 0,1 1 0,-1 1 0,1 0 0,0 0-1,-1 0 1,1 1 0,7 3 5,-14-5-1,0 1 0,1 0 0,-1-1-1,0 1 1,0 0 0,0 0 0,0 0 0,0 1 0,0-1-1,0 0 1,0 1 0,-1-1 0,1 1 0,0 0-1,-1-1 1,1 1 0,-1 0 0,0 0 0,1 0-1,-1 0 1,0 0 0,0 0 0,-1 1 0,1-1-1,0 0 1,-1 0 0,1 1 0,-1-1 0,0 0 0,0 1-1,1-1 1,-2 0 0,1 1 0,0-1 0,0 0-1,-1 1 1,1-1 0,-1 0 0,0 0 0,0 0-1,0 1 1,0-1 0,0 0 0,0 0 0,0 0-1,-2 1 2,-3 6 4,-1 0-1,0-1 0,-1 0 1,0 0-1,0-1 0,0 0 0,-1 0 1,0-1-1,-4 2-3,-80 33 24,179-71-103,41-12 31,-83 30 51,-1-2 1,-1-2-1,-1-2 1,0-1 0,36-25-4,-75 43 2,1 0 1,-1-1-1,0 0 1,0 0-1,0 1 1,0-1 0,0 0-1,0-1 1,0 1-1,-1 0 1,1 0-1,-1-1 1,0 1 0,1-1-1,-1 1 1,0-1-1,0-2-2,-1 4 4,0-1-1,0 1 0,0-1 1,0 0-1,-1 1 1,1-1-1,0 1 0,-1-1 1,1 1-1,-1 0 1,0-1-1,1 1 0,-1-1 1,0 1-1,0 0 0,0 0 1,0-1-1,0 1 1,0 0-1,0 0 0,0 0 1,-2 0-4,-2-3 7,-1 1 0,1-1 0,-1 2 1,0-1-1,0 1 0,-1 0 0,1 0 1,0 0-1,-1 1 0,1 0 0,-1 0 0,1 1 1,-5 0-8,-6 1 31,0 1 1,0 0 0,-1 2 0,2 0-1,-1 1 1,0 0 0,-10 6-32,22-9 10,0 0 1,0 0-1,0 1 1,0-1-1,1 1 0,-1 0 1,1 0-1,0 1 1,0-1-1,0 1 1,1 0-1,-1 0 0,1 0 1,0 1-1,0-1 1,0 1-1,0 0 1,1 0-1,0 0 0,0 0 1,0 0-1,1 0 1,0 0-1,0 0 1,0 1-1,0 4-10,2-4 1,0-1 0,1 1 0,-1 0 1,1-1-1,1 1 0,-1-1 0,1 0 0,-1 1 0,1-1 0,1-1 0,-1 1 1,1 0-1,0-1 0,0 0 0,0 0 0,1 0 0,-1 0 0,1-1 0,0 1 1,0-1-1,0 0 0,1-1-1,17 11 31,1-2 1,0-1-1,1-1 1,5 0-32,-11-3 14,0-1-1,0 0 1,0-2 0,16 1-14,-28-3-188,1-1 1,0-1-1,0 0 0,0 0 0,0 0 0,0-1 188,-3 1-551,0-1 0,0 0 0,0 0 0,-1 0-1,1-1 1,0 1 0,-1-1 0,0 0 0,3-3 551,23-24-4068</inkml:trace>
  <inkml:trace contextRef="#ctx0" brushRef="#br1" timeOffset="78774.71">22676 2192 4321,'-19'-44'3417,"-12"-5"-193,-3 10-751,-15 0-481,-7 11-743,-10 1-337,10 16-440,0 11 2657,16 8-6754,20 18 3161</inkml:trace>
  <inkml:trace contextRef="#ctx0" brushRef="#br1" timeOffset="79121.78">23065 2179 9970,'-18'6'7062,"-13"-2"-4079,0 0-1405,-13 5 267,-76 19 1008,109-25-2662,0 1 1,0 1-1,0 0 1,0 0-1,1 1 1,0 0-1,0 1 1,1 0-1,-1 1-191,8-7 19,0 1-1,0 0 1,0 0 0,1 0-1,-1 0 1,1 1 0,-1-1 0,1 0-1,0 1 1,-1-1 0,1 0-1,0 1 1,1 0 0,-1-1-1,0 1 1,1-1 0,0 1-1,-1 0 1,1-1 0,0 1 0,0 0-1,1-1 1,-1 1 0,0 0-1,1-1 1,0 1 0,0 0-1,0-1 1,0 1 0,0-1-1,0 0 1,0 1 0,1-1 0,-1 0-1,1 0 1,1 2-19,3 2 5,0 1 0,0-1 0,0 0 0,1-1 0,0 0 0,0 0 0,1 0 0,-1-1 0,1 0 0,0-1 0,2 1-5,6 1 7,0 0 1,0-2-1,0 0 0,0 0 0,1-2 1,-1 0-1,1-1 0,-1 0 0,1-2 0,-1 0 1,11-3-8,-18 4 6,0-2 0,0 1 0,0-2 0,-1 1 0,1-1 0,-1 0 0,0-1 0,0 0 0,0 0 0,0 0 0,-1-1 0,0-1 0,0 1 0,-1-1 1,0 0-1,0 0 0,-1-1 0,0 0 0,0 0 0,0 0 0,-1-1-6,3-24 58,-6 33-52,-1 0 0,0-1 0,0 1 0,0 0 0,1-1 0,-1 1 0,0-1 0,0 1 0,0 0 0,0-1 0,0 1 0,0-1 0,0 1 0,0-1 0,0 1 0,0-1 0,0 1 0,0 0 0,0-1 0,0 1 0,0-1 0,0 1 0,-1 0 0,1-1 0,0 1 1,0-1-1,0 1 0,-1 0 0,1-1 0,0 1 0,-1 0 0,1-1 0,0 1 0,0 0 0,-1-1 0,1 1 0,-1 0 0,1 0 0,0 0 0,-1-1 0,1 1 0,-1 0 0,1 0 0,0 0 0,-1 0 0,1 0 0,-1 0 0,1 0 0,-1 0 0,1 0 0,0 0 0,-1 0 0,1 0 0,-1 0 0,1 0 0,-1 0 0,1 0-6,-2 4 27,1-1 1,0 1-1,1-1 0,-1 1 0,0 0 0,1-1 0,0 1 1,0 0-1,0-1 0,0 1 0,1-1 0,0 1 1,0 1-28,-1 0 25,1 5 0,0 0 0,1 0-1,0 0 1,0 0 0,1 0 0,0-1-1,1 0 1,0 1 0,1-1 0,0-1 0,0 1-1,0-1 1,1 0 0,1 0 0,0 0-1,0-1 1,0 0 0,0-1 0,6 4-25,-5-4 146,1-1 1,0 0-1,1 0 0,-1-1 1,5 1-147,13 1-5144,-12-6 977</inkml:trace>
  <inkml:trace contextRef="#ctx0" brushRef="#br1" timeOffset="79468.48">23302 2084 10602,'-1'-17'3985,"-25"7"408,22 4-2785,5 5-783,5 4-289,-6-3 208,0 0 1416,0 1-6553,3 0 3329</inkml:trace>
  <inkml:trace contextRef="#ctx0" brushRef="#br1" timeOffset="79805.68">23625 1983 11426,'0'-1'363,"-1"0"-1,1 0 0,0 0 0,-1-1 0,1 1 0,0 0 0,0 0 0,0 0 0,0-1 1,0 1-1,0 0 0,0 0 0,0 0 0,0-1 0,1 1 0,-1 0 0,0 0 0,1 0 0,-1 0 1,1 0-1,0-1-362,13 16 3982,16 42-1209,-15-15-2276,0 0 1,-3 1-1,-2 0 1,-1 1-1,-2 0 1,-3 0 0,-1 1-1,-2-1 1,-1 1-1,-8 41-497,8-79 16,-11 50 70,10-53-76,0 1 0,0-1 0,0 0 0,0 1 0,0-1 0,-1 0 0,0 0 0,1 0 0,-1 0 0,-1 0 0,1-1 0,0 1 0,-2 1-10,3-4 8,-1 0 0,1 1-1,-1-1 1,1 0-1,-1 0 1,1 0 0,-1 0-1,1 0 1,-1 0 0,1 0-1,-1 0 1,1-1 0,-1 1-1,1-1 1,0 1 0,-1-1-1,1 1 1,-1-1-1,1 0 1,0 0 0,0 0-1,-1 0 1,1 0 0,0 0-1,0 0 1,0 0 0,0 0-1,0-1-7,-34-36 133,32 34-112,-8-10 0,1-1-1,0 0 0,1 0 0,1 0 0,1-1 1,0-1-1,1 1 0,0-1 0,2 0 0,0 0 0,1-1 1,0 1-1,1-15-20,2 10 6,0 0 0,2 0 0,1 0 1,0 0-1,2 1 0,0-1 0,1 1 0,2 0 1,0 1-1,8-14-6,-6 15-5,1-1 1,1 2-1,1 0 0,0 0 1,2 1-1,0 1 1,0 1-1,2 0 1,0 0-1,12-6 5,-15 11-5,2 1 1,-1 1-1,1 1 1,0 0-1,0 0 0,1 2 1,0 0-1,0 1 1,0 1-1,0 1 0,0 0 1,1 1-1,14 1 5,-27 0-8,-1 0 0,1 1 0,0 0 0,0 0 0,-1 0 0,1 0 0,0 1 0,-1-1 0,1 1 0,-1 1 0,0-1 0,0 0 0,0 1 0,0 0 0,0 0 0,0 0 0,0 1 8,-2-2-104,-1 0-1,1 1 0,-1-1 0,1 0 1,-1 1-1,0-1 0,0 1 0,0-1 0,0 1 1,0-1-1,-1 1 0,1 0 0,-1 1 105,0 0-448,0 0 0,0-1 0,0 1 0,-1 0 0,0 0 0,0 0 0,0-1 0,0 1 0,0 0-1,-1-1 1,0 2 448,-27 39-4461</inkml:trace>
  <inkml:trace contextRef="#ctx0" brushRef="#br1" timeOffset="80178.48">23566 2330 11554,'-15'10'4153,"14"-10"696,15-5-3088,16-1-449,10-1-496,16 3-320,5 2-280,9 1 224,-9-2-167,-3-3 1231,-19-2-3697,-2-2-2864,-14-3 608</inkml:trace>
  <inkml:trace contextRef="#ctx0" brushRef="#br1" timeOffset="80179.48">24029 2288 5097,'-11'31'4209,"-19"46"-336,20-46-977,4 6-239,1-8-953,5 0-247,7-4-521,7 1-232,0-8-344,6 1-112,0-7 56,5-6 232,2-6 1185,10-6-6570,-3-2 2824</inkml:trace>
  <inkml:trace contextRef="#ctx0" brushRef="#br1" timeOffset="80540.65">24233 2109 10114,'-33'-24'3753,"9"4"304,7 12-2761,6 5-576,10 7-480,9 10 424,9 3 1825,17 8-6538,4-3 3441</inkml:trace>
  <inkml:trace contextRef="#ctx0" brushRef="#br1" timeOffset="80968.84">24845 2403 9762,'-57'-12'9643,"43"8"-8697,0 1-1,-1 1 1,1 0 0,0 0-1,-12 2-945,0 0 469,0 2 1,0 0-1,0 2 0,0 1 1,1 1-1,-1 1 0,2 2 0,-1 0 1,-11 7-470,32-14 19,1-1 0,0 1 0,1 0 1,-1 0-1,0 0 0,0 0 0,1 0 0,-1 0 1,1 1-1,0-1 0,0 1 0,0 0 0,0 0 1,0 0-1,0 0 0,1 0 0,0 0 0,-1 0 1,1 0-1,0 0 0,1 1 0,-1-1 1,0 0-1,1 1 0,0-1 0,0 1 0,0-1 1,0 0-1,1 1 0,-1-1 0,1 1 0,0-1 1,0 0-1,0 0 0,0 1 0,0-1 0,1 0 1,0 0-1,-1 0 0,1-1 0,0 1 0,0 0 1,1-1-1,-1 1 0,1-1 0,-1 0 1,1 0-1,-1 0 0,1 0 0,0 0 0,0 0 1,1-1-20,14 9 16,0-2 1,1 0-1,0-1 0,0-1 1,0-1-1,1 0 1,0-2-1,10 1-16,-17-2 8,0-1-1,0-1 0,-1 0 1,1-1-1,0 0 0,0-1 0,-1 0 1,1-1-1,-1 0 0,0-1 1,0-1-1,0 0 0,8-5-7,-12 5 6,-1-1-1,1 0 0,-1 0 1,-1-1-1,1 0 1,2-5-6,-6 9 7,0-1 0,-1 1 1,1-1-1,-1 0 1,0 0-1,0 1 0,-1-2 1,1 1-1,-1 0 1,0 0-1,0 0 1,0-1-1,-1 1 0,1-2-7,-1 6 5,0 1-1,0-1 0,0 1 0,-1-1 0,1 0 0,0 1 0,0-1 0,0 1 1,-1-1-1,1 0 0,0 1 0,0-1 0,-1 0 0,1 1 0,0-1 1,0 0-1,-1 1 0,1-1 0,0 0 0,-1 0 0,1 0 0,-1 1 1,1-1-1,0 0 0,-1 0 0,1 0 0,-1 0 0,1 1 0,0-1 1,-1 0-1,1 0 0,-1 0 0,1 0 0,-1 0 0,1 0 0,0 0 0,-1 0 1,1-1-1,-1 1 0,1 0 0,-1 0 0,1 0 0,0 0 0,-1 0 1,1-1-1,-1 1 0,1 0 0,0 0 0,-1-1 0,1 1 0,0 0 1,0-1-1,-1 1 0,1 0 0,0-1 0,-1 1 0,1 0 0,0-1 1,0 1-1,0 0 0,0-1 0,-1 1 0,1-1 0,0 1 0,0-1 1,0 1-1,0 0 0,0-1-4,-1 9 40,0-1 0,1 1 1,0 0-1,0-1 0,1 1 1,-1 0-1,2-1 1,-1 1-1,1-1 0,0 0 1,1 1-1,0-1 0,0 0 1,1-1-1,-1 1 0,5 6-40,-4-9-97,-1 0-1,0-1 0,1 1 1,0-1-1,-1 1 0,2-1 1,-1 0-1,0-1 0,0 1 0,1-1 1,-1 0-1,1 0 0,0 0 1,2 0 97,-1 0-526,-1-1 0,1-1 1,-1 1-1,1-1 0,-1 0 1,1 0-1,-1-1 0,1 1 1,3-2 525,14-3-4367</inkml:trace>
  <inkml:trace contextRef="#ctx0" brushRef="#br1" timeOffset="80969.84">25117 2451 10882,'-11'-14'4569,"-2"-2"480,2 9-2952,1 6-233,4 1-880,2 7-279,5 4-441,5 5-144,1-2-64,5 1 432,-3 1 8,3-6-2409,-4 3-3408,4-9 336</inkml:trace>
  <inkml:trace contextRef="#ctx0" brushRef="#br1" timeOffset="81671.66">25382 1789 11130,'1'-4'646,"0"0"0,0 0 0,0 0 0,-1 0 0,1 0 0,-1 0 0,0-1 0,0 1 0,-1 0 0,0 0-1,1 0 1,-2-2-646,2 5 137,0 1-1,0-1 1,-1 0 0,1 0-1,0 0 1,0 1-1,0-1 1,0 0-1,0 0 1,0 0-1,0 1 1,1-1 0,-1 0-1,0 0 1,0 0-1,1 1 1,-1-1-1,0 0 1,1 1-1,-1-1 1,1 0 0,-1 1-1,1-1 1,-1 0-137,1 1 79,-1 0 0,1 0 1,-1 0-1,1 0 0,-1 0 0,1 0 1,-1 0-1,1 0 0,-1 0 1,1 0-1,-1 0 0,1 0 1,-1 1-1,0-1 0,1 0 1,-1 0-1,1 1 0,-1-1 0,1 0 1,-1 0-1,0 1 0,1-1 1,-1 0-1,0 1 0,1-1 1,-1 1-1,0-1 0,0 0 0,1 1 1,-1-1-1,0 1 0,0-1 1,0 1-1,0-1 0,0 1 1,1-1-1,-1 1 0,0-1 0,0 0 1,0 1-80,6 17 609,-1 1 1,-1 0-1,-1 0 1,0 0-1,-1 0 1,-1 19-610,-3 32 1503,-5 19-1503,5-72 209,-20 205 1000,-11 135-504,32-344-693,1-1 1,0 1-1,1 0 1,1-1-1,0 0 1,0 1-1,2 1-12,-4-11 2,1 0 1,0-1-1,0 1 0,0 0 0,1 0 0,-1-1 0,1 1 0,-1-1 0,1 1 0,0-1 1,0 0-1,0 0 0,0 1 0,0-2 0,0 1 0,1 0 0,-1 0 0,1-1 1,-1 1-1,1-1 0,0 0 0,-1 1 0,1-1 0,0-1 0,0 1 0,0 0 1,0-1-1,0 1 0,0-1 0,0 0 0,2 0-2,16-3 0,1 0 0,-1-1 0,-1-2 0,1 0 0,-1-1 0,0-1 0,0 0 0,-1-2 0,0-1 0,-1 0 0,0-1 0,-1-1 0,-1 0 0,0-1 0,0-1 0,-2-1 0,11-13 0,-24 27 0,1 1 0,0-1 0,-1 0 0,0 1 0,1-1 0,-1 0 0,0 0 0,0 0 0,0 0 0,0 0 0,0 0 0,-1 0 0,1-1 0,-1 1 0,1 0 0,-1 0 0,0 0 0,0-1 0,0 1 0,0 0 0,0 0 0,0-1 0,-1 1 0,1 0 0,-1 0 0,0 0 0,1-1 0,-1 1 0,0 0 0,0 0 0,0 0 0,-1 1 0,1-1 0,0 0 0,-1 0 0,1 1 0,-1-1 0,1 0 0,-1 1 0,0 0 0,0-1 0,0 1 0,0 0 0,0 0 0,0 0 0,0 0 0,0 0 0,0 1 0,-1-1 0,-9-4 0,-1 1 0,1 1 0,-1 0 0,0 1 0,0 0 0,0 1 0,0 0 0,-1 1 0,5 1 0,0 0 0,0 0 0,0 1 0,0 0 0,1 1 0,-1 0 0,0 0 0,1 1 0,0 0 0,0 1 0,0 0 0,1 0 0,-1 0 0,1 1 0,0 0 0,1 1 0,-5 4 0,8-7 0,0-1 0,0 1 0,0 0 0,0 1 0,1-1 0,-1 0 0,1 1 0,0-1 0,1 1 0,-1 0 0,1 0 0,0 0 0,0-1 0,0 1 0,1 0 0,0 0 0,0 0 0,0 0 0,0 0 0,1 0 0,0 0 0,0 0 0,0 0 0,1 0 0,-1-1 0,1 1 0,0-1 0,1 1 0,-1-1 0,1 0 0,0 0 0,1 2 0,6 5 0,1 0 0,0-1 0,0 0 0,1-1 0,1 0 0,-1-1 0,1 0 0,1-1 0,-1-1 0,11 3 0,29 10 0,0-2 0,11 0 0,-45-13 0,-9-1 0,13 4 0,-1-1 0,1-1 0,0-1 0,0-1 0,0-1 0,1-1 0,22-2 0,-45 1-48,0 0 0,0 0 0,-1 0 0,1 0 1,0 0-1,0 0 0,-1 0 0,1 0 0,0 0 0,0 0 0,-1 0 0,1 0 0,0-1 1,0 1-1,-1 0 0,1-1 0,0 1 0,-1-1 0,1 1 0,0-1 0,-1 1 0,1-1 1,-1 1-1,1-1 0,-1 1 0,1-1 0,-1 0 0,1 1 0,-1-1 0,0 0 0,1 1 1,-1-1-1,0 0 0,0 1 0,1-1 0,-1 0 0,0 0 0,0 1 0,0-1 0,0 0 1,0 0-1,0 0 0,0 1 0,0-1 48,-2-2-414,1 1-1,0 0 1,-1 0 0,0-1-1,0 1 1,1 0 0,-1 1-1,0-1 1,-1 0 0,1 1-1,0-1 1,-2 0 414,-40-23-5180</inkml:trace>
  <inkml:trace contextRef="#ctx0" brushRef="#br1" timeOffset="82017.77">24952 2244 14419,'-15'-4'3689,"27"-2"1224,40-8-4033,15 11-528,6 9-64,21 4 560,-12 1 113,14 5-5890,-15-7 2688</inkml:trace>
  <inkml:trace contextRef="#ctx0" brushRef="#br1" timeOffset="82383.62">26088 2159 10202,'25'-6'4017,"-6"2"648,-25 3-2424,1 5-593,-15 4-264,-13 1-352,-7 2-391,-8 2-201,-3 0-256,3 5 488,13 2 48,6 3 520,18-2-6553,8-7 2480</inkml:trace>
  <inkml:trace contextRef="#ctx0" brushRef="#br1" timeOffset="82721.61">26540 2593 12963,'-4'-5'989,"0"1"1,-1-1 0,0 1-1,1 1 1,-1-1-1,0 1 1,-1 0 0,-1-1-990,-53-18 3482,44 18-3048,-1 1 1,1 1-1,-1 0 1,0 1-1,0 1 0,-2 1-434,17-2 30,0 1-1,0 0 1,0 1-1,0-1 1,0 0 0,0 1-1,0-1 1,0 1-1,0-1 1,0 1-1,1 0 1,-1 0-1,0 0 1,0 0-1,1 0 1,-1 0-1,1 0 1,-1 1-1,1-1 1,-1 0-1,0 2-29,1-1 10,1-1 0,-1 1 0,1 0 0,0-1-1,0 1 1,0 0 0,0-1 0,0 1 0,0 0 0,0 0 0,0-1-1,0 1 1,1-1 0,-1 1 0,1 0 0,-1-1 0,1 1-1,0-1 1,0 1 0,0-1-10,6 11 0,0 0 0,2-1 1,-1-1-1,1 1 0,5 3 0,-11-11 15,22 23-5,53 60 31,-71-78-42,-1 1 1,1 1-1,-2-1 1,0 1-1,0 0 1,-1 0-1,0 0 1,0 1-1,-1 0 1,-3-9 11,1 0 0,-1 0 0,1 0 0,-1 0 0,0 0-1,0 0 1,0 0 0,0 0 0,-1 0 0,1 0 0,0 0 0,-1 0-1,0 0 1,1 0 0,-1-1 0,0 1 0,0 0 0,0 0-1,0 0 1,0-1 0,0 1 0,-1-1 0,0 2-11,-1-1 28,0 1 0,0-1 0,-1 0 0,1 0-1,-1 0 1,0 0 0,0-1 0,0 1 0,1-1 0,-1 0 0,-3 0-28,-13 2 254,0-1 1,1-1-1,-1-1 1,-12-2-255,24 2 156,-10-1 231,-12 0-1396,-1-4-4653,4-1 660</inkml:trace>
  <inkml:trace contextRef="#ctx0" brushRef="#br1" timeOffset="83773.87">27589 2625 10562,'-5'-5'867,"1"1"-1,-1 0 0,1 0 0,-1 0 1,0 0-1,-1 0 0,1 1 1,0 0-1,-1 1 0,0-1 0,-4-1-866,-1 1 636,0 0-1,-1 1 0,1 0 0,0 1 0,-1 0 1,-3 1-636,-20 2 700,-1 1 1,1 2 0,-24 7-701,51-11 250,-37 8 359,1 3-1,-10 4-608,41-11 60,1-1-1,0 1 1,1 1-1,-1 0 1,1 1-1,0 0 1,1 1-1,-1 0 1,1 0-1,0 2-59,9-9 2,-1 1 0,1-1-1,-1 0 1,1 1 0,-1-1-1,1 1 1,0-1 0,0 1-1,0 0 1,0-1 0,0 1-1,0 0 1,1 0 0,-1 0-1,0 0 1,1-1 0,0 1-1,-1 0 1,1 0 0,0 0-1,0 0 1,0 0 0,0 0-1,0 0 1,0 0 0,1 0 0,-1 0-1,1 0 1,-1 0 0,1 0-1,0-1 1,0 1 0,0 0-1,0 0 1,0-1 0,0 1-1,0-1 1,1 1 0,-1-1-1,0 1 1,1-1 0,-1 0-1,1 0 1,0 0 0,1 1-2,5 3-2,0-1 1,0 0-1,1 0 0,0-1 1,0-1-1,0 1 1,0-1-1,0-1 1,1 1 1,7-1 11,0 0 0,-1-1 0,1 0 0,-1-1 0,1-1 0,-1-1-1,1 0 1,-1-1 0,0-1 0,-1-1 0,1 0 0,-1-1 0,0 0 0,-1-1 0,0-1 0,0 0 0,-1-1 0,0-1 0,0 0 0,-2-1 0,1 0 0,-1 0 0,-1-1 0,0-1 0,-1 0 0,-1 0 0,0-1 0,-1 0 0,0 0 0,-1 0 0,2-13-11,6-33 150,-3-1 1,-3-1-1,-2 1 0,-3-1 1,-3-7-151,0 57 133,1 8-58,-1-1 0,0 1 1,0 0-1,0-1 0,-1 1 0,0 0 0,0-1 1,0 1-1,-1 0 0,1 0 0,-2-1-75,-3 6 240,1 12-146,-1 14-30,-4 58 132,4 1 1,4-1 0,5 29-197,-2-84 29,1 1 1,2-1-1,1-1 0,1 1 0,1-1 0,2 0 0,3 5-29,-10-28 5,0 0-1,0-1 1,1 0-1,-1 1 1,1-1-1,0 0 0,1 0 1,-1-1-1,1 1 1,-1-1-1,1 1 1,0-1-1,0 0 0,1-1 1,-1 1-1,1-1 1,-1 0-1,1 0 1,0 0-1,-1-1 0,1 1 1,0-1-1,0 0 1,0-1-1,0 1 1,0-1-1,0 0 0,1 0-4,3-2 12,-1 1 0,0-1 0,0 0-1,0-1 1,0 1 0,-1-2 0,1 1-1,-1-1 1,1 0 0,-1-1 0,-1 1-1,1-2 1,-1 1 0,0-1 0,0 1-1,4-6-11,-4 3 17,0 0 0,-1 0 0,1-1 0,-2 1 0,1-1 0,0-5-17,-3 10 8,0 0 0,-1-1 1,1 1-1,-1-1 0,-1 1 0,1-1 0,-1 1 0,1-1 1,-1 1-1,0-1 0,-1 0 0,1 1 0,-1-1 0,-1-2-8,2 6 2,0 0 0,0 0-1,-1 0 1,1 0 0,0 0-1,-1 1 1,1-1-1,-1 0 1,1 0 0,-1 0-1,1 0 1,-1 1 0,1-1-1,-1 0 1,0 1-1,0-1 1,1 1 0,-1-1-1,0 0 1,0 1 0,0 0-1,1-1 1,-1 1-1,0-1 1,0 1 0,0 0-1,0 0 1,0-1 0,0 1-1,0 0-1,-1 1 1,0-1 0,0 1 0,0-1 0,0 1 0,0 0 0,0 0 0,0 0 0,0 0 0,1 0 0,-1 0 0,0 0 0,1 1 0,-2 0-1,-3 4 1,0 0-1,0 1 1,1-1 0,0 1-1,0 0 1,-3 7-1,6-11 0,1 1 1,-1 0 0,1-1-1,-1 1 1,1 0 0,0 0-1,1 0 1,-1 0 0,1 0-1,-1 0 1,1 0 0,0 0-1,1 0 1,-1 0-1,1 0 1,0 0 0,0 0-1,0 0 1,0 0 0,1-1-1,-1 1 1,1 0 0,0-1-1,0 1 1,1-1-1,-1 0 1,1 0 0,-1 0-1,1 0 1,0 0 0,0-1-1,0 1 1,1-1 0,-1 1-1,1-1 1,2 1-1,6 3 2,-1-1 1,2 0-1,-1 0 0,0-1 1,1-1-1,0 0 0,0-1 1,0 0-1,0-1 1,13-1-4,-13 0 6,1-1 0,-1-1 0,0 0 0,0-1 0,0-1 0,0 0 0,0 0-1,11-7-4,-20 9 9,1 0-1,-1 0 0,0 0 1,0-1-1,-1 0 0,1 0 0,-1 0 1,1 0-1,-1 0 0,0-1 1,0 1-1,0-1 0,-1 0 0,1 0 1,-1 0-1,0 0 0,0 0 1,-1-1-1,1 1 0,-1-1 0,0 1 1,0-1-1,0 1 0,-1-1 1,1 0-1,-1 1 0,-1-1-8,3 12 27,0 1-1,0 0 0,1-1 1,0 1-1,0-1 1,1 0-1,0 1 0,0-2 1,0 1-1,1-1 1,0 1-1,0-1 0,1 0 1,0-1-1,3 3-26,51 38-1243,3-12-3662,2-10 226</inkml:trace>
  <inkml:trace contextRef="#ctx0" brushRef="#br2" timeOffset="103473.56">2170 3946 7818,'-38'-28'886,"16"13"747,0-1 0,2-1 1,0-1-1,-6-8-1633,13 10 1299,12 13-1046,0 1 0,0-1 1,-1 1-1,0-1 1,1 1-1,-1 0 1,0 0-1,0 0 1,0 0-1,0 0 1,-1 0-1,1 1 1,0-1-1,-1 1 0,0-1 1,1 1-1,-1 0 1,1 0-1,-2 0-253,3 1 66,0 0 0,0 1 0,0-1-1,0 0 1,1 1 0,-1-1 0,0 1 0,1-1-1,-1 1 1,0 0 0,1-1 0,-1 1 0,0-1-1,1 1 1,-1 0 0,1 0 0,0-1 0,-1 1-1,1 0 1,-1 0 0,1 0 0,0-1 0,0 1-1,-1 0 1,1 0 0,0 0 0,0 0-1,0 0 1,0 0 0,0 0-66,0 31 678,0-31-647,9 73 702,2 1-1,3-1 0,5 0-732,68 218 779,-58-202-503,-24-74-226,-1 0 1,0 0-1,-1 0 1,-1 0-1,0 0 1,-2 1-1,1-1 0,-2 0 1,-1 8-51,1-18 21,0-1-1,0 0 1,-1 0 0,1 0 0,-1 0 0,0 0-1,-1 0 1,1 0 0,-1 0 0,0-1 0,0 1-1,0-1 1,-1 0 0,1 0 0,-1 0-1,0-1 1,0 1 0,0-1 0,-1 0 0,1 0-1,-1-1 1,0 1 0,0-1 0,0 0-1,0 0 1,0-1 0,0 1 0,0-1 0,-1 0-1,0-1-20,-3 1 18,0 0 1,0-1-1,0 0 0,0 0 0,0-1 0,1-1 0,-1 1 0,0-1 0,0-1 0,1 0 0,0 0 1,-1 0-1,1-1 0,0-1 0,1 1 0,-1-1 0,1 0 0,-3-3-18,5 3-527,-1-1 0,1 1 0,0-1 0,1 1 0,0-1-1,0-1 1,0 1 0,0-1 0,1 0 527,-14-44-3789</inkml:trace>
  <inkml:trace contextRef="#ctx0" brushRef="#br2" timeOffset="103804.48">1945 3804 12795,'-24'-41'3120,"0"-3"1385,4 4-3720,10 5-153,14 15-96,9 6-208,5 8 48,12 12-456,3 4-112,18 4-4353,3 0 984</inkml:trace>
  <inkml:trace contextRef="#ctx0" brushRef="#br2" timeOffset="104361.9">2444 3925 10674,'-4'1'1159,"-19"4"4507,22-4-5576,1-1 1,0 0 0,0 0 0,0 0-1,-1 0 1,1 0 0,0 0 0,0 1-1,0-1 1,-1 0 0,1 0 0,0 0-1,0 0 1,-1 0 0,1 0 0,0 0 0,0 0-1,-1 0 1,1 0 0,0 0 0,0 0-1,0 0 1,-1 0 0,1-1 0,0 1-1,0 0 1,-1 0 0,1 0 0,0 0 0,0 0-1,0 0 1,-1-1 0,1 1 0,0 0-1,0 0 1,0 0 0,0 0 0,0-1-1,-1 1 1,1 0 0,0 0 0,0 0 0,0-1-1,0 1 1,0 0 0,0 0 0,0-1-1,0 1 1,0 0 0,0 0 0,0 0-1,0-1 1,0 1 0,0 0 0,0 0-1,0-1 1,0 1 0,0 0 0,0 0 0,0-1-1,0 1 1,0 0 0,0 0 0,0 0-91,2-2 55,0 1 1,0 1 0,1-1-1,-1 0 1,0 0 0,0 1 0,0-1-1,0 1 1,1 0 0,-1 0-1,0 0 1,0 0 0,1 0-56,9-1 108,0-1-49,17-2 125,1-1-1,17-6-183,-41 9 28,0 1 1,0-1-1,0 0 0,0-1 0,0 0 0,-1 0 1,1 0-1,-1 0 0,0-1 0,0 0 0,0 0 1,0 0-1,-1-1 0,1 1 0,2-6-28,-6 9 19,-1 1 0,1-1 0,-1 0 0,0 0 0,1 1 0,-1-1-1,0 0 1,0 0 0,0 0 0,0 1 0,1-1 0,-1 0 0,0 0 0,0 0-1,-1 0 1,1 1 0,0-1 0,0 0 0,0 0 0,0 0 0,-1 1 0,1-1-1,0 0 1,-1 0 0,1 1 0,-1-1 0,1 0 0,-1 1 0,1-1 0,-1 0-1,1 1 1,-1-1 0,0 1 0,1-1 0,-1 1 0,0-1 0,1 1 0,-1-1-1,0 1 1,0 0 0,1-1 0,-1 1 0,0 0 0,0 0 0,0 0-1,1 0 1,-1-1 0,0 1 0,0 0 0,0 0 0,0 1-19,-45-3 802,35 3-652,0 0 1,0 1 0,0 1 0,0 0-1,0 0 1,1 1 0,-1 0-1,1 1 1,0 0 0,-5 4-151,12-7 32,1 0 0,-1 0 1,0 1-1,1-1 0,0 1 1,-1-1-1,1 1 0,0 0 1,0 0-1,1 0 1,-1 0-1,1 0 0,-1 0 1,1 0-1,0 1 0,0-1 1,0 0-1,1 1 0,-1-1 1,1 1-1,0-1 0,0 1 1,0-1-1,0 1 0,1-1 1,-1 0-1,1 1 0,0-1 1,0 0-1,0 1 0,0-1 1,1 0-1,0 0 0,-1 0 1,1 0-1,1 1-32,2 5 31,1 0-1,0-1 1,1 1 0,-1-1-1,2 0 1,-1-1-1,1 0 1,0 0 0,1 0-1,0-1 1,0-1 0,0 1-1,1-2 1,-1 1 0,1-1-1,0-1 1,0 1-1,1-2 1,-1 0 0,1 0-1,7 0-30,-9-1 14,0-1-1,0 0 1,1-1-1,-1 0 0,0 0 1,0-1-1,0 0 1,0 0-1,-1-1 1,1-1-1,0 1 0,-1-1 1,0-1-1,0 1 1,0-1-1,-1-1 0,0 0 1,0 0-1,0 0 1,-1-1-1,0 1 1,0-2-1,0 1 0,-1-1 1,1-3-14,-2 4 19,-1 0 0,0 0 0,0 0 1,-1 0-1,0-1 0,0 1 0,-1-1 1,0 0-1,0-4-19,-1 9 13,0 1 1,0-1-1,0 0 0,0 0 1,0 1-1,0-1 1,-1 0-1,1 1 0,-1-1 1,0 0-1,0 1 1,0-1-1,0 1 0,0 0 1,-1-1-1,1 1 1,-1 0-1,0 0 0,1-1 1,-1 1-1,0 1 1,0-1-1,0 0 0,0 0 1,-1 1-1,1-1 1,0 1-1,-1 0-13,2 0 6,1 1 0,0 0 0,0 0 0,-1 0-1,1 0 1,0 0 0,-1 0 0,1 0 0,0 0 0,-1 0 0,1 0 0,0 0 0,-1 0 0,1 0 0,0 0-1,-1 0 1,1 0 0,0 0 0,-1 0 0,1 0 0,0 0 0,-1 0 0,1 1 0,0-1 0,-1 0-1,1 0 1,0 0 0,0 1 0,-1-1 0,1 0 0,0 0 0,0 1 0,-1-1 0,1 0 0,0 0 0,0 1-1,0-1 1,0 0-6,-3 18 86,11 21-61,-4-32-23,0 0 1,0 1 0,1-1 0,0-1-1,0 1 1,1-1 0,0 0 0,0 0-1,1-1 1,-1 1 0,1-1-1,0-1 1,1 0 0,-1 0 0,1 0-1,0-1 1,0 0 0,0 0 0,0-1-1,0 0 1,0 0 0,1-1 0,-1 0-1,1-1 1,-1 0 0,8-1-3,-9 1 12,0 0 1,1-1-1,-1 0 1,1 0-1,-1-1 1,0 0-1,0 0 1,0 0-1,0-1 1,0-1-1,-1 1 0,1-1 1,-1 0-1,0 0 1,0-1-1,0 1 1,-1-1-1,0-1 1,0 1-1,0-1 1,0 0-1,-1 0 1,0 0-1,-1-1 1,1 1-1,-1-1 1,0 0-1,-1 0 1,1 0-1,-1-4-12,1-5 59,-3 15-16,1 6-40,0 0 0,1-1-1,-1 0 1,1 1 0,0-1 0,0 0-1,0 0 1,3 4-3,4 4 27,0 0 0,1-1 0,1 0 0,0-1 0,0 0 0,1-1 0,0 0 0,1-1 0,-1 0 0,2-1 0,-1 0 0,14 4-27,28 7-940,6 2-6135,-14-3 1362</inkml:trace>
  <inkml:trace contextRef="#ctx0" brushRef="#br2" timeOffset="105125.79">4637 3828 7386,'-15'-20'7784,"-15"-2"-4407,21 16-2373,0 1-665,1 1-1,0 0 1,-1 0 0,0 1 0,0 0-1,0 1 1,0 0 0,-1 0 0,1 1-1,0 0 1,-1 1 0,1 0 0,0 0-1,-1 1 1,1 0 0,0 1 0,-1 0-1,1 0 1,0 1 0,-7 4-339,1-2 131,0 1-1,1 1 1,-1 1-1,1 0 1,1 1-1,0 0 1,0 1-1,1 0 1,0 1-1,1 0 1,-9 12-131,18-21 7,0 0 0,1 0 1,-1 1-1,0-1 0,1 1 0,-1 0 1,1-1-1,0 1 0,0 0 0,0 0 0,0 0 1,1-1-1,-1 1 0,1 0 0,-1 0 1,1 0-1,0 0 0,0 0 0,0 0 1,1 0-1,-1 0 0,1 0 0,0 0 0,0 0 1,0 0-1,0-1 0,0 1 0,0 0 1,1-1-1,-1 1 0,1-1 0,0 1 1,0-1-1,0 0-7,1 1 3,1 0 1,0 0-1,0 0 0,0-1 1,0 1-1,0-1 1,0 0-1,1-1 0,-1 1 1,1-1-1,-1 0 1,1 0-1,0 0 0,-1 0 1,1-1-1,0 0 1,-1 0-1,1 0 0,0-1 1,-1 0-1,3 0-3,6-2 14,0 0-1,-1-1 0,1-1 1,-1 0-1,0-1 0,0 0 1,-1 0-1,1-1 0,-1-1 1,-1 0-1,0-1 0,0 0 1,0 0-1,-1-1-13,2-5 21,0 1 0,-1-2 0,0 1-1,-1-1 1,-1-1 0,-1 0 0,0 0 0,-1 0-1,2-13-20,-1-5 27,-1 0-1,-2 0 0,-1 0 0,-2-1 0,-2 1 1,-1-1-1,-1 1 0,-2 0 0,-2 0 0,-4-11-26,11 45 2,-1-4 28,-1 1 0,1-1 0,-1 0 0,0 0 1,0 0-1,0 1 0,-1-1 0,-1-1-30,4 6 7,-1-1 0,1 1 0,0 0 0,-1 0 0,1 0 0,-1 0 0,1 0 0,0 0 0,-1 0 0,1 0 0,0 0 0,-1 0 0,1 0-1,-1 0 1,1 0 0,0 0 0,-1 1 0,1-1 0,0 0 0,-1 0 0,1 0 0,0 0 0,-1 1 0,1-1 0,0 0 0,0 0 0,-1 1 0,1-1 0,0 0 0,0 1 0,-1-1 0,1 0 0,0 0-1,0 1 1,0-1 0,-1 1 0,1-1 0,0 0 0,0 1 0,0-1 0,0 0 0,0 1 0,0-1 0,0 0 0,0 1 0,0-1 0,0 1 0,0-1-7,-7 24 118,-5 38 296,3 0-1,0 37-413,8-74 105,1 1 0,1 0-1,1-1 1,1 0 0,1 0 0,2 0 0,6 20-105,-8-36 15,0-1 0,0 0 1,1 0-1,-1 0 1,2-1-1,-1 1 0,1-1 1,0-1-1,1 1 0,0-1 1,0 0-1,0-1 1,0 1-1,1-2 0,0 1 1,0-1-1,1 0 1,-1 0-1,1-1 0,7 1-15,-4 0 15,0-2 0,0 0 0,0 0-1,1-1 1,-1-1 0,0 0 0,1 0 0,-1-1-1,0-1 1,1 0 0,-1-1 0,0 0-1,0-1 1,-1 0 0,3-2-15,-10 4 12,0 0-1,0-1 1,0 0 0,0 0-1,0 0 1,-1 0 0,1 0-1,-1-1 1,0 0 0,0 1-1,0-1 1,0-1 0,-1 1-1,0 0 1,0 0 0,0-1 0,0 1-1,-1-1 1,2-4-12,-3 6 6,1 0 0,-1 0 0,0 0-1,0 0 1,0 0 0,0 0 0,-1 0 0,1 0 0,-1 0 0,0 0 0,0 0 0,0 0-1,0 1 1,0-1 0,-1 0 0,1 1 0,-1-1 0,1 1 0,-1-1 0,0 1 0,0 0-1,0 0 1,-1 0 0,1 0 0,0 0 0,-1 0 0,1 1 0,-1-1 0,1 1 0,-1 0-1,0-1 1,0 1 0,-1 0-6,-1-1-1,-1 1 0,1 0 0,0 0 0,-1 0 0,1 1 0,0 0 0,-1 0 0,1 0 0,-1 1 0,1-1-1,0 1 1,-1 1 0,1-1 0,0 1 0,0 0 0,0 0 0,0 0 0,0 0 0,1 1 0,-1 0 0,1 0 0,-1 1 0,1-1 0,0 1 0,1 0 0,-1 0-1,1 0 1,-1 0 0,1 1 0,0-1 0,1 1 0,-1 0 0,1 0 0,0 0 0,-1 3 1,1-2-2,-1-1 0,1 0 0,1 0 1,-1 1-1,1-1 0,0 1 0,0-1 0,1 1 0,-1-1 1,1 1-1,1 0 0,-1-1 0,1 1 0,0-1 0,0 1 1,0-1-1,1 0 0,0 1 0,0-1 0,0 0 0,1 0 1,0 0-1,0 0 0,0-1 0,0 1 0,1-1 0,0 0 1,0 0-1,0 0 0,0 0 0,0-1 0,1 0 0,0 0 1,0 0-1,0 0 2,17 5 146,-1-1 1,1-2 0,1 0-1,-1-1 1,1-1 0,0-1-1,20-1-146,32 4-1228,-5 8-3838,-33-2 364</inkml:trace>
  <inkml:trace contextRef="#ctx0" brushRef="#br2" timeOffset="105892.71">5946 3788 9866,'18'5'120,"-1"4"5523,-10 20 2928,0 8-7467,1-1 1,9 24-1105,-12-45 213,1 1-1,0-1 1,1 0 0,1 0 0,0-1-1,1 0 1,4 4-213,-12-17 22,1 0 1,-1 1 0,0-1-1,1 0 1,-1 1-1,1-1 1,-1 0-1,1 0 1,0 0-1,-1-1 1,1 1-1,0 0 1,0-1-1,0 1 1,-1-1-1,1 1 1,0-1-1,0 0 1,0 0-1,0 0 1,0 0-1,0 0-22,3-1 46,-1 0 0,0 0-1,0 0 1,1 0-1,-1-1 1,0 0-1,0 0 1,0 0-1,-1-1 1,1 1-46,12-10 195,-1-1 1,0 0-1,-1-1 0,2-4-195,-8 9 116,17-19 64,-2-1 0,-1-2 0,-2 0 0,0-1 0,-3-1-1,0-1 1,8-28-180,-22 55 32,0-1 0,0 1 0,1 0 1,0 0-1,0 0 0,0 0 0,4-3-32,-7 9-3,0 0 1,0 1 0,0-1-1,0 0 1,0 0 0,0 0-1,1 1 1,-1-1 0,0 1-1,0-1 1,1 1 0,-1-1-1,0 1 1,0 0 0,1 0 0,-1-1-1,0 1 1,1 0 0,0 0 2,0 1-49,0-1 0,0 1 0,1 0 1,-1 0-1,0 0 0,0 0 0,0 0 1,0 0-1,0 0 0,0 1 0,0-1 1,-1 1-1,1-1 0,0 1 0,-1 0 49,22 24-4777,-2 0 377</inkml:trace>
  <inkml:trace contextRef="#ctx0" brushRef="#br2" timeOffset="106293.79">6971 3808 12667,'-3'-16'5410,"-15"-4"-2691,12 14-1866,0-1-566,-1 1 1,1 0 0,-1 0-1,0 1 1,-1 0 0,1 0 0,-1 1-1,0 0 1,0 0 0,-1 1-1,1 0 1,-1 0 0,1 1-1,-1 0 1,0 1 0,0 0 0,0 0-1,0 1 1,0 0 0,0 0-1,0 1 1,-4 2-288,-2 1 248,0 0 0,1 1-1,0 1 1,0 1 0,-12 7-248,19-10 37,1-1 0,0 2 0,0-1 1,0 1-1,0 0 0,1 0 0,0 0 0,0 1 0,1 0 0,-1 0 0,1 0 0,-3 6-37,6-10 2,1-1-1,-1 1 1,0 0-1,1-1 1,-1 1-1,1 0 0,0 0 1,0-1-1,-1 1 1,1 0-1,0 0 1,0 0-1,1-1 1,-1 1-1,0 0 1,1 0-1,-1-1 0,1 1 1,-1 0-1,1-1 1,0 1-1,0 0 1,-1-1-1,1 1 1,0-1-1,1 0 0,-1 1-1,2 1 0,0-1-1,1 1 1,-1-1-1,1 1 0,0-1 1,0 0-1,0-1 1,0 1-1,0-1 0,0 0 1,3 1 0,13 2-4,0-2 0,-1 0 0,1-1 1,14-1 3,-22 1 8,-1-2 1,1 1 0,0-1 0,-1-1-1,0 0 1,1-1 0,-1 0 0,0-1-1,0 0 1,-1-1 0,8-4-9,-35 28 147,16-18-146,0 1-1,0 0 1,0-1 0,0 1-1,0 0 1,0-1 0,1 1-1,-1 0 1,1 0 0,-1 0-1,1-1 1,0 1-1,-1 0 1,1 0 0,0 0-1,0 0 1,1 0 0,-1 0-1,0-1 1,0 1 0,1 0-1,0 0 1,-1 0 0,1-1-1,0 1 1,0 0-1,-1-1 1,2 1 0,-1 0-1,0-1 0,4 4-12,1 0-1,-1 0 0,1 0 0,0-1 1,1 0-1,-1 0 0,1-1 1,0 0-1,0 0 0,0-1 0,0 1 1,0-2-1,0 1 0,0-1 0,1 0 1,-1 0-1,1-1 0,-1 0 1,1 0 12,-1-1-302,0 1 0,0-1 0,0 0 0,0-1 0,0 1 0,0-2 0,-1 1 0,1-1 1,5-3 301,-8 4-386,0 0 0,-1 0 0,1-1 0,-1 0 0,0 0 0,0 0 1,0 0-1,0 0 0,0-1 0,-1 1 0,0-1 0,1 1 0,-1-1 1,-1 0-1,1 0 0,0-1 386,1-7-1442,-1 1 0,0-1 0,-1 0-1,0 1 1,-1-1 0,-1-11 1442,-3-43-4731</inkml:trace>
  <inkml:trace contextRef="#ctx0" brushRef="#br2" timeOffset="106629.91">7123 3407 1968,'45'-406'21448,"-42"404"-19352,1 12-1270,5 14-157,5 25 315,9 34 380,-2 0 0,-5 1 0,2 36-1364,-12 9 426,-4-52-181,9 45-245,-8-99-3,2-1 0,0 0 1,1 0-1,1-1 0,1 0 1,0 0-1,9 11 3,-14-26-129,0 0-1,1 0 1,0-1 0,1 1-1,-1-1 1,1 0 0,1 0 129,13 6-5814,-6-6 955</inkml:trace>
  <inkml:trace contextRef="#ctx0" brushRef="#br2" timeOffset="106984.18">7634 3769 11771,'-16'-7'3022,"14"6"-2299,0-1 0,-1 1 0,1 0 0,-1 0 0,1 0 1,-1 1-1,1-1 0,-1 0 0,0 1 0,1 0 0,-1 0 0,-1 0-723,3 0 124,0 1 0,0 0 0,0 0 0,0 0 0,0 0 0,1 0 0,-1 0 0,0 0 0,0 1 0,1-1 0,-1 0-1,0 0 1,1 1 0,-1-1 0,1 0 0,0 1 0,-1-1 0,1 0 0,0 1 0,0-1 0,0 0 0,0 1 0,0-1 0,0 0 0,0 1-1,1-1 1,-1 2-124,1 8 172,1 0 0,-1 1 0,2-1 0,0 0 0,0 0 1,1 0-1,0-1 0,1 1 0,0-1 0,3 3-172,-5-8 21,0 0 1,1 0 0,-1 0-1,1-1 1,1 0 0,-1 1-1,0-2 1,1 1 0,5 3-22,-8-5-17,1-1 0,0 0 0,0 0 0,0 0 0,0 0 0,-1 0 0,1 0 0,0-1 0,1 1 0,-1-1 0,0 0 0,0 0 0,0 0 0,0 0 0,0-1 0,0 1 0,0-1 0,0 0 0,0 0 17,15-7-4340,-2-7 339</inkml:trace>
  <inkml:trace contextRef="#ctx0" brushRef="#br2" timeOffset="106985.18">7742 3575 4041,'-16'-13'3129,"5"6"-745,10 7-784,8 10-3920,11 2 303</inkml:trace>
  <inkml:trace contextRef="#ctx0" brushRef="#br2" timeOffset="107793.04">8493 3839 9154,'-30'-4'8582,"2"-7"-5368,21 8-2744,-1 0 0,1 0 1,-1 1-1,0 0 0,0 0 1,-5 0-471,-14 1 383,0 1 1,0 1-1,0 1 1,0 2-1,0 1 1,1 1-1,0 1 1,0 1-1,0 1 1,1 1-1,1 2 1,0 0-1,0 2 1,-4 4-384,26-16 8,-1-1 0,1 1 0,0 0 0,-1 0 0,1 0 0,0 0 0,1 1 1,-1-1-1,0 0 0,1 1 0,-1 0 0,1-1 0,-1 1 0,1 0 0,0 1-8,0-2 2,1 0 0,0-1 0,0 1 0,0-1 0,0 1 0,0 0 1,1-1-1,-1 1 0,0-1 0,1 1 0,-1-1 0,1 1 0,-1-1 0,1 1 0,0-1 0,0 1 0,-1-1 0,1 0 0,0 1 0,0-1 0,1 0-2,1 2 1,0-1 0,0 1-1,0-1 1,1 0 0,-1 0-1,1 0 1,0 0-1,-1-1 1,1 1 0,0-1-1,0 0 1,0 0 0,0-1-1,0 1 1,0-1 0,0 0-1,0 0 1,0 0 0,0 0-1,3-2 0,5 0 7,0-1-1,-1 0 1,1-1-1,-1 0 1,0 0-1,0-2 1,-1 1-1,0-1 1,0-1 0,0 0-1,-1 0 1,4-4-7,-1-1 17,-1 0 1,0-1-1,-1 0 1,-1-1-1,0 0 1,-1-1-1,0 0 1,1-4-18,9-32 60,-2-1 0,-2-1 0,-2 0 1,4-48-61,-16 98 0,2-9 17,5-31 0,0-39-17,-7 70 24,0 0-1,0 0 1,-1 0 0,-1 0-1,0 0 1,-1 0 0,0 1-1,0-1 1,-3-2-24,6 13 11,0 0 0,-1 0 0,1 0-1,0 0 1,-1 0 0,0 0 0,1 0 0,-1 0 0,1 0-1,-1 0 1,0 1 0,0-1 0,1 0 0,-1 0 0,0 1 0,0-1-1,0 0 1,0 1 0,0-1 0,0 1 0,-1-1-11,1 1 9,1 0 0,-1 0 0,0 1 0,1-1 0,-1 0 0,0 0 0,1 1 0,-1-1 0,0 1 1,1-1-1,-1 0 0,1 1 0,-1-1 0,1 1 0,-1 0 0,1-1 0,-1 1 0,1-1 0,-1 1 0,1 0 0,0-1 1,-1 1-1,1 0-9,-16 48 151,7 11-81,3 0 1,2 1-1,2 0 0,4 0 0,2-1 0,2 1 0,3-1 1,6 12-71,-12-62-301,0 3 423,0 1-1,1-1 1,1 0-1,0 0 1,1-1-1,0 1 1,3 3-122,33 36-5471,23 16 1062</inkml:trace>
  <inkml:trace contextRef="#ctx0" brushRef="#br2" timeOffset="109584.64">9278 3740 4161,'27'-19'6031,"-21"6"-1701,-6 13-4027,-1-1 0,1 0-1,-1 1 1,1-1 0,-1 1-1,0-1 1,1 1 0,-1-1 0,0 1-1,1 0 1,-1-1 0,0 1-1,1 0 1,-1-1 0,0 1 0,1 0-1,-1 0 1,0 0 0,0-1-1,0 1 1,1 0 0,-1 0 0,-1 0-303,-33-4 917,-169-18 2707,165 20-3014,-1 1 1,0 2-1,1 2 0,-5 2-610,42-5 33,-1 0-1,0 1 1,0-1 0,1 1-1,-1 0 1,1 0-1,-1 0 1,1 0-1,-1 0 1,1 1-1,0-1 1,-1 1-1,1-1 1,0 1-1,0 0 1,0 0-1,0 0 1,1 0-1,-1 0 1,0 1-1,1-1 1,-2 2-33,2 0 17,0 1-1,0-1 1,0 0 0,0 1 0,1-1-1,0 0 1,0 1 0,0-1-1,0 1 1,0-1 0,1 0 0,0 1-1,0 0-16,5 15 7,1-1-1,0-1 0,2 1 0,0-1 1,9 13-7,-7-12 7,-8-13 7,0 0 0,1 0 0,0 0-1,0 0 1,0-1 0,1 0 0,3 4-14,-6-8 6,-1 0 0,1 0 0,-1-1-1,1 1 1,-1 0 0,1-1 0,-1 1 0,1-1 0,0 1 0,-1-1 0,1 0 0,0 0 0,-1 0 0,1 0 0,0 0 0,0 0 0,-1 0 0,1 0 0,0-1-1,-1 1 1,1-1 0,-1 1 0,1-1 0,-1 0 0,1 0 0,-1 1 0,1-1 0,-1 0 0,1 0 0,-1 0 0,0-1 0,0 1 0,1 0-6,8-7 15,1 2 0,1-1 0,-1 2 0,1-1 0,0 2 1,12-4-16,-8 3-2,-1-1 1,1-1 0,10-6 1,-21 10-7,-1 1 0,1-2 0,-1 1 0,0 0 0,0-1 0,0 0 0,-1 0 0,1 0 0,-1 0 0,0-1 0,0 1 0,-1-1 0,2-3 7,21-61-43,-24 64 41,1 1 0,-1-1 0,-1 0 1,1 1-1,-1-1 0,1 0 0,-1 1 0,-1-1 1,1 0-1,-1 1 0,1-1 0,-2 0 0,1 1 1,-1-2 1,2 6 0,0-1-1,0 1 1,0 0 0,0-1 0,0 1 0,0 0 0,-1-1 0,1 1 0,0 0 0,0-1 0,0 1 0,-1 0 0,1 0-1,0-1 1,-1 1 0,1 0 0,0 0 0,-1-1 0,1 1 0,0 0 0,-1 0 0,1 0 0,0-1 0,-1 1 0,1 0-1,0 0 1,-1 0 0,1 0 0,0 0 0,-1 0 0,1 0 0,-1 0 0,1 0 0,-1 0 0,-9 11-4,-5 26 23,14-33-11,-6 15 54,2 1 1,1 0-1,0 0 1,2 1-1,0-1 1,1 5-63,1-16 39,0 0 0,1-1 1,0 1-1,1 0 0,0-1 1,0 1-1,1-1 0,1 3-39,-2-7 18,0 0-1,0 0 0,0-1 1,1 1-1,-1-1 1,1 0-1,0 1 1,0-1-1,0 0 0,0-1 1,1 1-1,-1 0 1,1-1-1,-1 0 0,1 0 1,0 0-1,0 0-17,-1-1 8,0 0 0,0-1 0,0 1 1,0-1-1,0 1 0,0-1 0,0 0 0,0 0 0,0 0 0,0-1 0,0 1 0,1-1 0,-1 1 0,2-2-8,13-8-5297,-9 0 933</inkml:trace>
  <inkml:trace contextRef="#ctx0" brushRef="#br2" timeOffset="109961.07">9435 3176 9530,'1'-23'1862,"-1"0"0,-2 0 0,0 0 0,-1 1 0,-4-12-1862,2 11 1798,8 25 286,10 40-87,8 32-1199,-4 1 1,-3 0-1,-4 2 1,-3-1 0,-3 1-1,-6 66-798,-13 217 899,14-355-1012,-1 11-270,-6-8-4401,-4-1 483</inkml:trace>
  <inkml:trace contextRef="#ctx0" brushRef="#br2" timeOffset="110326.43">9267 3736 11803,'-11'-20'4469,"8"-5"-2374,3 16-982,-1 8-1022,1 0 0,0 0 0,0 0 0,0 0 0,0 0 0,0 0 0,0 0 0,0 0 0,0 0 0,0 0 0,1 0-1,-1 0 1,0 0 0,1 0 0,-1 0 0,0 1 0,1-1 0,-1 0 0,1 0 0,-1 0 0,1 0 0,0 1 0,-1-1 0,1 0 0,0 1 0,0-1 0,-1 0 0,1 1 0,0-1-1,0 1 1,0-1 0,0 1 0,0 0 0,0-1 0,0 1 0,0 0 0,0 0 0,0-1 0,0 1 0,0 0-91,45 5 1160,-34-3-931,85 16 223,-18-3 217,32 1-669,-84-14-1163,0-1-1,0-2 1,16-1 1163,-19-2-1436,13-10-9882,-34 13 10785,-1 0 1,0-1 0,0 1-1,0-1 1,0 1-1,0-1 1,0 0-1,-1 1 1,1-1-1,-1 0 1,1 0 0,-1-1-1,1 0 533,1-22 6379,-7 33 3616,-1 8-7774,2 19-985,-1 68 1252,4-94-2310,1 0-1,0 0 1,0 0-1,1 0 1,0 0-1,0 0 1,1 0-1,1 0 1,1 3-178,-3-9 39,0-1 1,0 1-1,0-1 0,0 0 1,0 1-1,1-1 0,-1-1 1,1 1-1,-1 0 0,1 0 1,0-1-1,-1 0 0,1 1 1,0-1-1,0 0 0,0 0 0,0-1 1,0 1-1,0-1 0,0 1 1,0-1-1,0 0 0,0 0 1,1-1-40,29-5-3978,-9-7 525</inkml:trace>
  <inkml:trace contextRef="#ctx0" brushRef="#br2" timeOffset="110698.16">10009 3543 11298,'-23'-20'3281,"-5"3"680,10 15-3417,8 9 48,11 7-256,9 10 2281,14 2-6578,4-1 3217</inkml:trace>
  <inkml:trace contextRef="#ctx0" brushRef="#br2" timeOffset="111046.15">10360 3645 10898,'2'2'241,"-2"0"0,1 1 0,0-1-1,0 0 1,-1 0 0,1 0 0,-1 1-1,1-1 1,-1 0 0,0 0 0,0 1-1,0-1 1,0 0 0,-1 1 0,1-1-1,-1 0 1,1 0 0,-1 2-241,-1-2 430,0-1-1,0 1 1,1-1-1,-1 1 1,0-1 0,0 0-1,0 1 1,0-1-1,-1 0 1,1 0 0,0-1-1,0 1 1,-2 0-430,-36 17 2299,16-2-1559,0 1 0,2 0 1,0 2-1,1 1 0,0 0 1,2 2-1,1 0 0,-1 2-740,17-21 39,0-1-1,0 1 0,0 0 1,0 0-1,0 1 0,1-1 1,0 0-1,-1 1 1,1-1-1,0 0 0,1 1 1,-1-1-1,0 1 0,1 0 1,0-1-1,0 1 0,0-1 1,0 1-1,1-1 1,-1 1-1,1-1 0,0 1 1,0-1-1,0 1 0,1-1 1,0 2-39,1-2 13,-1 0 1,1-1 0,0 1-1,0-1 1,0 1 0,0-1-1,0 0 1,0-1 0,0 1-1,1 0 1,-1-1 0,1 0-1,-1 0 1,1 0 0,0 0-1,-1 0 1,1-1 0,0 0-1,-1 0 1,1 0 0,0 0-1,0 0 1,-1-1-1,1 0 1,1 0-14,10-2 30,-1-1 0,1 0 0,-1-1 0,-1-1 0,1 0 0,-1-1 0,0-1 0,0 0 0,-1 0 0,0-1 0,0-1 0,-1 0 0,0-2-30,-7 9 11,0-1 0,-1 1 0,1-1 0,-1 0 0,0-1 0,-1 1 0,1-1 0,-1 1 0,1-1 0,-1 1 0,-1-1 0,1 0 0,-1 0 0,0 0 0,0 0 0,0 0 0,-1 0 0,0-1 0,0 1 0,0 0 0,0 0 0,-1 0 0,0 0 0,0 0 0,0 0 0,-1 0 0,0 0 0,0 0 0,0 1 0,0-1 0,-1 1 0,1-1 0,-1 1 0,-1 0 0,1 0 0,0 0 0,-1 1 0,-3-4-11,2 3 16,0 0-1,0 1 0,0-1 0,0 1 1,-1 0-1,1 0 0,-1 0 0,-1 0-15,5 2-40,0 1-1,0-1 1,0 0-1,0 1 1,0-1-1,0 1 1,0 0-1,0-1 1,0 1-1,0 0 0,0 0 1,0 1-1,0-1 1,-1 0-1,1 1 1,0-1-1,0 1 1,0 0-1,0-1 0,1 1 1,-1 0-1,0 0 1,0 0-1,0 1 1,1-1-1,-1 1 41,1-2-161,1 1 0,-1 0-1,1-1 1,0 1 0,-1 0-1,1 0 1,0-1 0,0 1-1,0 0 1,-1 0 0,1 0 0,0-1-1,0 1 1,0 0 0,0 0-1,0 0 1,1 0 0,-1-1 0,0 1-1,0 0 1,0 0 0,1-1-1,-1 1 1,0 0 0,1 0-1,-1-1 1,1 1 0,-1 0 0,1-1-1,-1 1 1,1-1 0,-1 1-1,1 0 1,0-1 0,-1 1-1,1-1 1,0 0 161,18 14-4417</inkml:trace>
  <inkml:trace contextRef="#ctx0" brushRef="#br2" timeOffset="111452.04">10607 3745 7162,'23'2'4596,"-18"-2"-3633,-1 0-1,1 0 1,-1 1-1,1 0 1,-1 0-1,1 0 1,-1 1-1,4 1-962,-7-2 150,1 0 0,-1 0 0,0 0 0,0 0 0,0 0 0,0 0 0,0 1 0,0-1 0,0 1 0,0-1 0,0 0 0,-1 1 0,1-1 0,0 1 0,-1-1 0,1 1-1,-1 0 1,0-1 0,0 1 0,0 0 0,1-1 0,-1 1 0,-1-1 0,1 1 0,0 0 0,0-1 0,-1 1 0,1 0-150,-4 11 380,0 0 0,0-1-1,-2 1 1,1-1 0,-1 0 0,-1-1-1,0 0 1,-1 0 0,0 0 0,-1-1-1,0 0 1,-6 5-380,14-13 1299,14-10-832,26-23-323,-21 14-102,0 2 0,1 0 0,1 1 1,0 1-1,20-9-42,-34 19 12,0 1 0,0 0 0,0 0 1,0 0-1,0 1 0,0-1 0,1 2 0,-1-1 0,0 1 0,0 0 0,1 0 1,2 1-13,-5 0 10,0 0 1,0 0 0,0 0-1,0 1 1,-1 0-1,1 0 1,0 0 0,-1 0-1,0 0 1,1 1 0,-1 0-1,0 0 1,0-1-1,0 2 1,-1-1 0,1 0-1,-1 0 1,0 1 0,0 0-1,1 2-10,3 7 65,-1 0-1,0 0 0,-1 1 0,-1 0 1,0 0-1,-1 1-64,1 0 103,0 0 0,1 0 0,0 0 0,3 4-103,-5-14-411,1 0 0,-1 0 0,1-1 0,0 1 0,0-1 0,1 0 0,-1 0-1,1 0 1,0-1 0,0 1 0,0-1 0,0 0 0,1 0 0,3 2 411,20 8-6687,6 0-1440</inkml:trace>
  <inkml:trace contextRef="#ctx0" brushRef="#br2" timeOffset="111452.53">11675 4065 14507,'-22'-19'4553,"-1"-2"1392,23 4-3912,3 9-49,4 2-399,-1-1-457,5-3-520,3 4-304,0 5-224,-4 2-40,-1 6-40,-6 15-6553,-9 3 2184</inkml:trace>
  <inkml:trace contextRef="#ctx0" brushRef="#br0" timeOffset="116450.36">185 5734 8978,'-59'47'3155,"23"-31"1023,26-11-1900,18-6 1126,27-6-2393,-1-2 1,0-2-1,3-2-1011,57-18 637,-6 9 32,66-7-669,-120 25 97,-1 1 0,1 1 0,0 2 0,0 2 0,0 0 0,6 4-97,12 8-282,-23 3-3303,-11 3 149</inkml:trace>
  <inkml:trace contextRef="#ctx0" brushRef="#br0" timeOffset="116795.66">233 5955 11907,'-20'-1'2153,"-51"-2"5427,63 2-5995,10 0-347,37-3-249,63 3 545,9 5-1534,44 0 423,-75-4-305,382-13 660,-401 6-1077,-8-8-3827,-20-6 506</inkml:trace>
  <inkml:trace contextRef="#ctx0" brushRef="#br0" timeOffset="117252.19">971 5553 9594,'-24'-21'4077,"0"2"0,-14-7-4077,30 20 508,0 2 0,-1-1 0,0 1-1,0 0 1,0 1 0,-1 0 0,1 0-1,-1 1 1,-8-1-508,18 3 16,-1 0-1,1 0 0,0-1 1,0 1-1,-1 0 1,1 0-1,0 0 1,0 0-1,-1 0 1,1 0-1,0-1 0,-1 1 1,1 0-1,0 0 1,0 0-1,-1 0 1,1 0-1,0 0 0,-1 0 1,1 0-1,0 0 1,-1 0-1,1 1 1,0-1-1,0 0 1,-1 0-1,1 0 0,0 0 1,0 0-1,-1 0 1,1 1-1,0-1 1,0 0-1,-1 0 1,1 0-1,0 1 0,0-1 1,0 0-1,-1 0 1,1 1-1,0-1 1,0 0-1,0 0 1,0 1-1,0-1 0,-1 0 1,1 1-1,0-1 1,0 0-1,0 0 1,0 1-1,0-1 0,0 0 1,0 1-1,0-1 1,0 0-1,0 1 1,0-1-1,0 0 1,1 0-1,-1 1 0,0-1 1,0 0-1,0 1 1,0-1-16,17 17 336,19 7-224,0-2 0,1-2 0,1-2 0,1-1-1,4-1-111,40 19 79,-55-22-60,19 7 20,-1 3-1,34 23-38,-69-39 7,0 1 0,0 0 1,-1 0-1,0 1 0,0 1 1,-1-1-1,0 2 0,-1-1 0,0 1 1,-1 0-1,0 1 0,-1 0 1,0 0-8,-5-6 46,1 1 0,-1 0 0,0-1 0,0 1 0,-1 0 0,0 0 0,0-1 0,0 1 0,-1 0 0,0-1 0,-1 1 0,1 0 0,-1-1 0,-1 0 0,1 1 0,-1-1 0,0 0 0,0 0 0,-1 0 0,0-1 0,0 1 0,0-1 0,-3 3-46,-15 16 409,-1 0-1,-1-1 0,-1-1 1,-6 2-409,26-20 61,-30 21 542,-1-2-1,-36 17-602,51-29 110,9-1 164,12-6-4119,1-3 2</inkml:trace>
  <inkml:trace contextRef="#ctx0" brushRef="#br0" timeOffset="124631.09">2064 5234 3369,'-2'-4'723,"0"1"1,1-1 0,-1 0-1,1 0 1,0 0-1,0 1 1,0-1 0,1 0-1,-1 0 1,1 0-1,0 0 1,0 0 0,0-1-1,1 1 1,-1 1-1,1-1 1,0 0 0,0 0-1,1 0 1,-1 0 0,1 1-1,1-3-723,-3 6 1068,-5 147 3303,1-63-3202,3-1-1,7 42-1168,2-40 491,-1-12 218,5 16-709,-9-69 93,2 0 1,0 0 0,1-1 0,1 1-1,1-1 1,7 11-94,-15-29 17,1 1 0,0-1-1,-1 1 1,1 0 0,0-1-1,0 0 1,0 1 0,0-1-1,0 1 1,1-1 0,-1 0-1,0 0 1,0 0 0,1 0-1,-1 0 1,1 0 0,-1 0-1,1 0 1,-1 0 0,1-1 0,0 1-1,-1-1 1,1 1 0,0-1-1,-1 0 1,1 1 0,0-1-1,0 0 1,-1 0 0,1 0-1,0-1 1,-1 1 0,1 0-1,0-1 1,0 1 0,-1-1-1,1 1 1,-1-1 0,2 0-17,32-6-930,-23 9-3703,3 5 219</inkml:trace>
  <inkml:trace contextRef="#ctx0" brushRef="#br0" timeOffset="125235.99">2787 5639 5697,'-25'-9'2966,"22"7"-2567,-1 0 0,1 1 0,0-1 0,-1 1 0,0 0 0,1 0 0,-1 0-1,0 0 1,0 1 0,1-1 0,-1 1 0,0 0 0,0 0 0,1 1 0,-1-1 0,0 1 0,0-1 0,1 1 0,-1 0 0,0 1 0,1-1 0,-1 1 0,1-1 0,0 1 0,-1 0 0,1 0 0,0 1 0,-1 0-399,-20 17 839,1 1 0,0 1 0,2 1 0,0 0 0,2 2 0,1 0 0,1 2 0,1-1 0,-8 20-839,22-43 38,1 0 1,-1 1 0,1-1-1,0 0 1,0 1-1,0-1 1,1 1 0,-1-1-1,1 1 1,0 0 0,0-1-1,0 1 1,0-1 0,0 1-1,1-1 1,0 1 0,0-1-1,0 1 1,0-1 0,1 3-39,1-2 19,0-1 0,0 1 0,0-1 1,1 0-1,-1 1 0,1-1 0,0-1 1,0 1-1,0-1 0,0 1 0,0-1 0,0 0 1,1-1-1,-1 1 0,4 0-19,-1 0 17,1 0 1,-1 0-1,1-1 1,-1 0-1,1-1 1,-1 1-1,1-1 0,-1-1 1,1 1-1,-1-2 1,0 1-1,1-1 1,-1 0-1,0 0 0,0-1 1,0 0-1,0 0 1,0 0-1,-1-1 0,6-4-17,-7 4 16,-1 1 0,0-1 0,0 0 0,0-1-1,-1 1 1,1 0 0,-1-1 0,0 0 0,0 0-1,-1 0 1,1 0 0,-1 0 0,0-1 0,-1 1-1,1-1 1,-1 1 0,0-1 0,-1 1 0,1-1 0,-1 0-1,0 1 1,0-1 0,-1 0 0,0 1 0,0-1-1,0 1 1,-1-1 0,1 0-16,-2-2 18,0 0 0,0 0 0,-1 0-1,0 1 1,-1-1 0,1 1 0,-1 0 0,-1 0 0,1 0-18,2 5 9,1-1 1,-1 0 0,0 1 0,1 0 0,-1-1-1,0 1 1,0 0 0,-1 1 0,1-1 0,0 1-1,-1-1 1,1 1 0,0 0 0,-1 0-1,0 0 1,1 1 0,-1-1 0,1 1 0,-1 0-1,0 0 1,1 0 0,-2 1-10,5-1-8,-1-1 1,1 1-1,0 0 0,-1 0 1,1 1-1,-1-1 1,1 0-1,0 0 0,-1 0 1,1 0-1,0 0 0,-1 0 1,1 0-1,-1 1 1,1-1-1,0 0 0,-1 0 1,1 0-1,0 1 0,0-1 1,-1 0-1,1 1 1,0-1-1,0 0 0,-1 0 1,1 1-1,0-1 0,0 0 1,0 1-1,-1-1 1,1 1-1,0-1 0,0 0 1,0 1-1,0-1 0,0 0 1,0 1-1,0-1 0,0 1 1,0-1-1,0 0 1,0 1-1,0-1 0,0 1 1,0-1-1,0 0 0,0 1 1,1-1-1,-1 0 1,0 1-1,0-1 0,0 0 1,1 1-1,-1-1 0,0 0 1,0 1-1,1-1 1,-1 0-1,0 0 0,1 1 8,0 0-430,0 0 0,0 1 0,1-1-1,-1 0 1,1 0 0,-1 0-1,1 0 1,-1 0 0,1 0 0,0 0-1,-1 0 1,1-1 0,0 1 0,0-1 430,27 1-4472</inkml:trace>
  <inkml:trace contextRef="#ctx0" brushRef="#br0" timeOffset="125656.44">2928 5700 7682,'16'1'-973,"-15"-1"1404,0 0 1,-1 0 0,1 0 0,0 0 0,0 0-1,0 0 1,0 0 0,0 0 0,0 0 0,0 1-1,0-1 1,0 0 0,-1 0 0,1 1-1,0-1 1,0 1 0,0-1 0,-1 1 0,1-1-1,0 1 1,0-1 0,-1 1-432,3 15 6327,-2 4-5095,-1-16-1389,5 255 3670,-1-312-532,25-94-2465,-27 139-495,0 0 0,0 0 1,0 0-1,1 1 0,1-1 0,-1 1 0,1 0 1,0 0-1,1 0 0,-1 1 0,1 0 0,4-4-21,-5 7-23,0 0 0,0 0 0,0 1 0,0-1-1,1 1 1,-1 0 0,1 0 0,-1 1-1,1 0 1,0-1 0,0 1 0,0 1-1,0-1 1,-1 1 0,1 0 0,0 0-1,0 0 1,0 1 0,0-1 0,0 1-1,1 1 24,78 22-7266,-34-11 1894</inkml:trace>
  <inkml:trace contextRef="#ctx0" brushRef="#br0" timeOffset="126026.91">3650 5670 9834,'-7'-7'1746,"-5"-6"110,1 1 0,-1 0 0,-1 1 0,0 1 0,-1 0 0,-3-2-1856,14 10 103,-1 1 0,1-1 0,-1 0 0,1 1 0,-1 0 0,1 0 0,-1 0 0,0 0 0,1 1 0,-1-1 0,0 1 0,0 0 1,0 0-1,1 0 0,-1 1 0,0-1 0,0 1 0,1 0 0,-1 0 0,1 0 0,-1 1 0,1-1 0,-1 1 0,1 0 0,0 0 0,0 0 0,0 0 0,0 1 0,0-1 0,-1 2-103,1-2 15,1 0 0,-1 1 0,1-1 0,0 1 0,0 0 0,0-1 0,0 1 0,0 0 1,1 0-1,-1 0 0,1 0 0,0 0 0,0 0 0,0 1 0,0-1 0,0 0 0,1 1 0,0-1 0,0 0 0,0 1 0,0-1 0,0 0 1,0 1-1,1-1 0,0 0 0,-1 1 0,1-1 0,1 0 0,-1 0 0,0 0 0,1 0 0,-1 0 0,1 0 0,2 2-15,8 11 5,1-1-1,0-1 1,1 0-1,1 0 1,13 8-5,7 8 46,-29-24-38,1 0 0,-1 0 0,0 1 0,-1 0 1,0 0-1,4 7-8,-8-12 4,0-1 1,-1 0 0,1 1 0,-1-1 0,0 1-1,1-1 1,-1 1 0,0-1 0,0 0 0,0 1 0,0-1-1,0 1 1,0-1 0,-1 1 0,1-1 0,0 1 0,-1-1-1,1 1 1,-1-1 0,1 0 0,-1 1 0,0-1-1,0 0 1,1 0 0,-1 0 0,0 1 0,0-1 0,0 0-1,0 0 1,0 0 0,-1 0 0,1-1 0,0 1-1,0 0 1,-1 0 0,1-1 0,0 1 0,-1-1 0,1 1-1,-1-1 1,1 1 0,-1-1-5,-14 5 82,0 0 0,0-1 0,-12 2-82,15-4 156,1 0 1,0 1 0,0 1-1,0 0 1,0 0 0,-4 3-157,16-6-75,-1-1 1,1 0 0,0 1 0,-1-1-1,1 0 1,0 1 0,-1-1 0,1 1 0,0-1-1,0 0 1,0 1 0,-1-1 0,1 1-1,0-1 1,0 1 0,0-1 0,0 1 0,0-1-1,0 1 1,0-1 0,0 0 0,0 1-1,0-1 1,0 1 0,0-1 0,0 1 0,0-1-1,0 1 1,0-1 0,1 1 0,-1-1-1,0 0 1,0 1 0,1-1 0,-1 1 0,0-1-1,0 0 1,1 1 0,-1-1 0,0 0-1,1 1 1,-1-1 0,1 0 0,-1 1 0,0-1-1,1 0 1,-1 0 0,1 0 0,-1 1-1,0-1 1,1 0 0,-1 0 0,1 0 0,-1 0-1,1 0 75,21 7-3714</inkml:trace>
  <inkml:trace contextRef="#ctx0" brushRef="#br0" timeOffset="126565.55">4151 5819 9378,'-23'-38'7924,"22"35"-7669,0 1 0,0-1-1,0 0 1,-1 0 0,1 1-1,-1-1 1,0 0 0,1 1-1,-1 0 1,0-1 0,-1 1-1,1 0 1,0 0 0,-1 0-1,1 0 1,-1 1 0,1-1-1,-1 1 1,0-1 0,0 1-1,0 0 1,0 0 0,0 0-1,0 1 1,0-1 0,0 1-1,-2-1-254,-9 2 182,0 0-1,0 1 1,1 0-1,-1 1 0,1 0 1,-1 1-1,1 1 0,0 0 1,1 1-1,-1 0 1,1 1-1,1 0 0,-1 1 1,1 1-1,0 0 0,1 0 1,0 1-1,1 0 1,-1 0-1,-4 9-181,13-17 8,-1 0 0,1 0 0,0 1 0,0-1 0,0 0 0,0 1 0,0-1 0,0 0 0,1 1 0,-1-1 0,1 1 0,0-1 0,-1 1 0,1-1 0,0 1 0,1-1 0,-1 3-8,1-4 3,-1 0 1,1 1-1,0-1 1,0 0-1,-1 1 1,1-1-1,0 0 1,0 0-1,0 0 1,0 0-1,0 0 1,1 0-1,-1 0 1,0-1-1,0 1 1,1 0-1,-1-1 1,0 1-1,1 0 1,-1-1-1,0 0 1,1 1-4,5 0 10,1 0 1,-1 0 0,1-1 0,0 0-1,-1 0 1,1 0 0,-1-1 0,1 0-1,-1-1 1,4-1-11,3-1 24,0-1 0,-1-1 0,0 1-1,-1-2 1,1 0 0,-1-1 0,8-6-24,-15 11 12,-1-1 0,0 1 0,0-1 0,0 1 0,-1-1 0,0 0 0,1-1 0,-1 1 0,0 0 1,-1-1-1,1 0 0,-1 1 0,0-1 0,0 0 0,-1 0 0,1-1 0,-1 1 0,0 0 0,-1 0 0,1 0 0,-1-1 0,0 0-12,0 5 12,0 0 0,1 0 0,-1 1 0,0-1 0,0 0 0,0 0 0,0 1 0,0-1 0,0 0-1,0 1 1,-1-1 0,1 0 0,0 0 0,0 1 0,-1-1 0,1 0 0,0 1 0,-1-1 0,1 0 0,0 1 0,-1-1 0,1 1 0,-1-1 0,1 0 0,-1 1-1,1-1 1,-1 1 0,0 0 0,1-1 0,-1 1 0,0-1 0,1 1 0,-1 0 0,0-1 0,1 1 0,-1 0 0,0 0 0,1 0 0,-1 0 0,0 0 0,0 0-1,1 0 1,-1 0 0,0 0 0,0 0 0,0 0-12,-1 1 32,1 0-1,-1 0 0,0 0 1,1 0-1,-1 1 0,1-1 1,0 0-1,-1 1 0,1-1 1,0 1-1,0-1 1,0 1-1,0 0 0,0 0 1,0-1-1,0 1 0,1 0 1,-1 0-32,-4 16 120,1 1-1,1-1 1,1 0 0,1 1 0,0-1 0,2 13-120,14 116 316,-5-67-202,-8-61-197,-1-1 167,2 1 1,-1 0-1,2-1 1,1 0-1,3 8-84,-7-22-28,0-1 0,0 0-1,0 0 1,1 0 0,-1 0 0,1 0-1,0 0 1,0 0 0,0-1 0,1 1-1,-1-1 1,0 1 0,1-1 0,0 0-1,-1 0 1,1 0 0,0 0 0,0-1-1,0 1 1,0-1 0,0 1-1,1-1 1,-1 0 0,0-1 0,1 1-1,-1 0 1,0-1 0,1 0 0,-1 0-1,1 0 1,-1 0 0,2-1 28,30-6-4839,2-5 290</inkml:trace>
  <inkml:trace contextRef="#ctx0" brushRef="#br0" timeOffset="126989.49">4430 5785 11082,'-25'-29'5982,"21"23"-5317,0 0 0,0 1 1,-1 0-1,0-1 0,0 1 0,0 1 1,-1-1-1,0 1 0,1 0 0,-2 0 0,1 1 1,-1-1-666,7 4 51,-1 0-1,1 0 1,0 0 0,-1 0 0,1 0 0,-1 0 0,1-1 0,0 1-1,-1 0 1,1 0 0,-1 0 0,1 1 0,0-1 0,-1 0 0,1 0-1,-1 0 1,1 0 0,0 0 0,-1 0 0,1 0 0,0 1 0,-1-1 0,1 0-1,0 0 1,-1 1 0,1-1 0,0 0 0,-1 0 0,1 1 0,0-1-1,0 0 1,-1 1 0,1-1 0,0 0 0,0 1 0,0-1 0,0 0-1,-1 1 1,1-1-51,1 21 788,14 17-311,-11-30-443,1-1 0,1 0 0,-1-1-1,1 1 1,0-1 0,0 0-1,1 0 1,0-1 0,0 0 0,0-1-1,1 1 1,0-1 0,-1 0 0,1-1-1,1 0 1,-1-1 0,0 1-1,1-1 1,-1-1 0,1 0 0,0 0-1,0-1-33,-1 1 18,0 0-1,1-1 1,-1-1-1,0 1 1,1-1-1,-1-1 0,0 1 1,0-1-1,0-1 1,0 0-1,0 0 1,0 0-1,-1-1 0,0 0 1,0-1-1,0 1 1,0-1-1,0-1 1,-1 1-1,0-1 1,-1 0-1,2-2-17,-5 5 27,0 0 0,-1 0 0,1 0 0,-1-1 0,0 1 0,0 0 1,0 0-1,0-1 0,0 1 0,-1 0 0,1-1 0,-1 1 0,0-1 0,0 1 0,-1 0 0,1-1 0,-1 1 0,1 0 0,-1-1 1,0 1-1,0 0 0,-1 0 0,0-2-27,2 5 18,0 0 0,-1 0 0,1 0 0,0 0 0,-1 0 0,1 0 0,0 0 0,-1 0 1,1 0-1,0 0 0,-1 0 0,1 1 0,0-1 0,-1 0 0,1 0 0,0 0 0,-1 0 0,1 0 0,0 1 1,0-1-1,-1 0 0,1 0 0,0 0 0,0 1 0,-1-1 0,1 0 0,0 1 0,0-1 0,0 0 0,-1 0 1,1 1-1,0-1 0,0 0 0,0 1 0,0-1 0,0 0 0,0 1 0,0-1 0,0 0 0,0 1 0,0-1 1,0 0-1,0 1 0,0-1 0,0 0 0,0 1 0,0-1 0,0 0 0,0 1 0,0-1-18,-3 30 169,2-19-149,1 0 0,0 0 0,1 0 0,1-1 0,-1 1 0,3 8-20,-2-15 14,-1 0 1,0 0 0,1-1-1,0 1 1,0-1-1,0 1 1,0-1-1,1 1 1,-1-1 0,1 0-1,0 0 1,0 0-1,0-1 1,0 1-1,0-1 1,1 0 0,-1 1-1,1-2 1,-1 1-1,1 0 1,0-1-1,0 1-14,4 0 8,0 0 0,0 0-1,-1-1 1,1 0-1,1 0 1,-1-1-1,0 0 1,4-1-8,-6 1-793,1-1 0,-1-1 0,0 1 1,0-1-1,0 0 0,-1-1 0,4-1 793,29-22-4447</inkml:trace>
  <inkml:trace contextRef="#ctx0" brushRef="#br0" timeOffset="127345.05">5225 5391 7970,'-11'-40'4785,"-12"14"-184,-8 7-840,4 18-2425,-3 5-24,6 10-672,4 10-256,5 5 208,4 5 833,11 4 167,2 3-6561,5-7 3105</inkml:trace>
  <inkml:trace contextRef="#ctx0" brushRef="#br0" timeOffset="127688.87">5562 5652 12315,'-2'2'6831,"-4"0"-3473,-24 0-2937,19-2 688,-13 1-128,0 2-1,0 0 0,-10 4-980,24-5 229,0 1-1,0 1 1,1-1-1,-1 1 0,1 1 1,0 0-1,1 0 1,-1 1-1,1 0 1,-6 5-229,8-5 58,0 1 0,1-1 1,0 1-1,0 0 0,0 0 1,1 0-1,0 0 1,0 1-1,1 0 0,0 0 1,1 0-1,-1 0 0,0 5-58,3-10 7,0 1 0,-1-1-1,1 0 1,0 1-1,0-1 1,1 0-1,-1 1 1,1-1-1,0 0 1,0 0 0,0 0-1,0 1 1,0-1-1,1 0 1,-1 0-1,1-1 1,0 1-1,0 0 1,0-1 0,0 1-1,0-1 1,1 1-1,-1-1 1,1 0-1,-1 0 1,1 0-1,0 0 1,0-1 0,0 1-1,0-1 1,0 0-1,0 0 1,0 0-1,0 0 1,1 0-1,-1-1-6,5 1 17,0 0 0,0-1 0,0 0 0,-1-1-1,1 0 1,0 0 0,0 0 0,-1-1-1,1 0 1,-1-1 0,0 0 0,1 0-1,-1 0 1,-1-1 0,1 0 0,0 0-1,-1-1 1,0 0 0,0 0 0,0 0-1,-1-1 1,3-3-17,-4 4 17,1 0-1,-1-1 0,0 0 0,0 0 1,-1 0-1,0 0 0,0 0 1,0-1-1,-1 0 0,0 1 1,0-1-1,0 0-16,-2 3 8,1-1 1,-1 1 0,0 0-1,0 0 1,0-1-1,-1 1 1,0 0-1,0-1 1,0 1-1,0 0 1,0 0-1,-1 0 1,0 0 0,0 0-1,0 0 1,0 1-1,0-1 1,-1 1-1,-1-3-8,-20-9 353,16 10-1054,20 6-4597,72 15-2967,-53-15 3078</inkml:trace>
  <inkml:trace contextRef="#ctx0" brushRef="#br0" timeOffset="128023.19">5623 5675 3465,'18'-8'1172,"-14"6"-686,-1 1-1,1-1 1,-1 1-1,1 0 1,-1 0-1,1 0 1,0 1 0,0-1-1,0 1 1,1 0-486,-2 0 438,0 1 0,0 0 0,0 0-1,-1 0 1,1 0 0,0 0 0,-1 0 0,1 1 0,-1-1 0,0 1 0,1 0 0,-1 0 0,0 0 0,0 0 0,0 0 0,0 0 0,0 1 0,-1-1-1,1 1 1,-1-1 0,1 2-438,29 61 2627,-27-55-1800,1 3-228,-1-6-33,0 1-1,-1 0 1,-1 0 0,1 1-1,-1-1 1,-1 0 0,1 7-566,5-41 2925,25-32-2911,-30 55 171,3-4-173,0 1 0,1 1 0,-1-1-1,1 1 1,0 0 0,0 0 0,1 0-1,-1 1 1,1 0 0,0 0-1,0 1 1,0 0 0,1 0 0,-1 1-1,1 0 1,0 0 0,-1 1 0,1 0-1,0 0 1,0 1 0,0 0 0,0 0-1,-1 1 1,1 0 0,3 0-12,-7 1 5,0 0 1,0 1-1,0-1 0,0 1 1,-1-1-1,1 1 1,-1 0-1,0 0 0,0 1 1,0-1-1,0 1 1,0-1-1,-1 1 0,0 0 1,0 0-1,0 0 1,1 4-6,6 13 72,-2 1 0,0 0 1,-1 3-73,3 11 170,-6-28-121,-3-4-9,1 0-1,0 0 1,0-1 0,0 1 0,1 0 0,-1 0 0,1-1-1,0 1 1,0-1 0,0 1 0,0-1 0,1 0-1,-1 0 1,1 0 0,0 0 0,0-1 0,0 1 0,0-1-1,0 1 1,1-1 0,-1 0-40,12 5-250,-3-1-4786,1-2 683</inkml:trace>
  <inkml:trace contextRef="#ctx0" brushRef="#br0" timeOffset="133667.78">7634 5626 9634,'-5'1'3652,"-95"11"1961,0-1-3532,27-2-221,2 4 0,-28 9-1860,78-16 157,-1 1 0,1 1-1,1 0 1,0 2 0,0 0-1,0 2 1,1 0 0,1 0-1,0 2 1,0 1-157,15-12 16,0 0 0,1-1 0,-1 1 0,0 0 0,1 1-1,0-1 1,0 0 0,0 1 0,0-1 0,0 1 0,1-1 0,-1 1 0,1 0 0,0 0 0,0 0 0,0 0-1,1 2-15,0-3 5,1-1-1,-1 1 0,1-1 0,0 1 0,0-1 0,0 1 0,0-1 0,0 0 0,1 0 1,-1 1-1,1-1 0,-1 0 0,1 0 0,0 0 0,0-1 0,0 1 0,0 0 0,0-1 1,0 1-1,0-1 0,0 0 0,1 1 0,-1-1 0,1 0 0,-1-1 0,1 1 0,1 0-4,7 3 7,1-1 1,0-1-1,0 1 0,0-2 0,0 0 0,0 0 0,0-1 0,0-1 0,0 0 0,0 0 0,0-1 1,0-1-1,0 0 0,-1-1 0,1 0 0,-1 0 0,0-1 0,0-1 0,5-4-7,0 1 15,-1-2-1,-1 0 1,0-1-1,0 0 1,-1-1-1,-1 0 1,0-1 0,0-1-1,-2 0 1,0 0-1,-1-1 1,7-15-15,1-10 28,-2-1 1,-2 0-1,-2-1 1,-2 0 0,-2 0-1,2-38-28,-7 44 81,-1 0-1,-2 0 0,-2 0 1,-1 0-1,-2 0 1,-1 1-1,-2 0 1,-5-11-81,2 21 268,7 17-106,7 17-23,14 62 112,-3 1 0,-1 31-251,8 39 436,-10-68-227,-7-41-134,1 0-1,2-1 1,1 1-1,2-1 1,12 29-75,-18-52 10,1-1-1,0 0 1,0-1 0,0 1 0,1-1 0,0 1-1,0-2 1,0 1 0,1 0 0,0-1 0,0 0 0,1 0-1,-1-1 1,1 0 0,0 0 0,0-1 0,0 0 0,1 0-1,-1 0 1,1-1 0,-1 0 0,1-1 0,0 1-1,0-1 1,0-1 0,3 0-10,2 0 19,1-1 1,-1 0-1,0-1 1,0-1-1,-1 0 0,1-1 1,0 0-1,9-5-19,-13 5 14,0 0 1,0-1-1,-1 0 0,0 0 0,0-1 0,-1 0 1,1 0-1,-1-1 0,-1 0 0,1 0 0,-1 0 0,1-2-14,-6 7 6,1 0-1,-1 0 1,0 0-1,0 1 1,0-1-1,0 0 0,0 0 1,0-1-1,0 1 1,-1 0-1,1 0 0,-1 0 1,1 0-1,-1-1 1,0 1-1,0 0 0,0 0 1,0-1-1,0 1 1,-1 0-1,1 0 0,-1-1 1,1 1-1,-1 0 1,0 0-1,0 0 1,0 0-1,0 0 0,0 0 1,0 0-1,-1 0 1,1 1-1,0-1 0,-1 0 1,0 1-1,1-1 1,-1 1-1,0 0 0,0-1 1,0 1-1,0 0 1,0 0-6,-4-2 7,0 1 0,0 0 0,0 0 0,0 0 0,-1 1 0,1 0 0,-1 0 0,1 0 0,0 1 0,-1 0 0,1 0 0,-1 1 0,1 0 0,-5 1-7,3 0 4,0 1-1,0 0 1,0 0 0,0 1-1,0 0 1,1 0 0,-1 1-1,1 0 1,1 0 0,-1 1-1,1 0 1,0 0 0,0 0 0,0 1-4,4-4 1,-1 1 0,1-1 0,0 0 0,1 1 0,-1-1 0,0 1 0,1-1 0,0 1 0,0 0 0,0 0 1,0-1-1,1 1 0,0 0 0,-1 0 0,1 0 0,1 0 0,-1 0 0,1 0 0,-1-1 0,1 1 1,0 0-1,0 0 0,1-1 0,-1 1 0,1-1 0,0 1 0,-1-1 0,2 0 0,-1 1 0,0-1 0,1 0 1,-1 0-2,7 5 11,0 0 0,0 0 0,1 0 0,-1-1 1,2-1-1,-1 0 0,1 0 0,0-1 1,0 0-1,0-1 0,0-1 0,1 1 0,0-2 1,0 0-12,9 2 13,1-1 0,0 0 1,-1-2-1,1-1 1,0-1-1,-1-1 0,9-1-13,11-7-839,-3-6-3982,-4-10 388</inkml:trace>
  <inkml:trace contextRef="#ctx0" brushRef="#br0" timeOffset="134007.51">8183 5456 9578,'-40'-39'3169,"-3"-4"864,9 13-2609,-5 2-216,2 10-312,-3 8-320,10 10-375,-1 0-81,10 11 280,7 10-168,15 3 72,15 15-4537,5 3 1328</inkml:trace>
  <inkml:trace contextRef="#ctx0" brushRef="#br0" timeOffset="134357.77">8603 5601 9074,'0'-2'484,"-1"1"1,0 0 0,0-1-1,0 1 1,-1 0-1,1-1 1,0 1-1,0 0 1,-1 0-1,1 0 1,0 0 0,-1 0-1,1 1 1,-1-1-1,-1 0-484,-29-6 3175,-29 12-315,44 0-2394,0-1 0,1 2 0,-1 0 0,1 1 0,1 1 0,0 0 0,0 1 0,-6 5-466,15-10 60,0 0 0,0 0 0,1 1 0,0-1 0,-1 1 0,2 1 0,-1-1 0,1 1 0,-1-1 0,2 1 0,-1 1 0,1-1 0,0 0 0,0 1 0,0-1 0,1 1 0,0 0 0,1 0 0,-1 0 0,1 0 0,0 4-60,2-8 10,-1 0 0,0 0 1,0 1-1,1-1 1,0 0-1,0 0 1,0 0-1,0 0 0,0 0 1,0 0-1,1 0 1,0 0-1,-1-1 1,1 1-1,0-1 1,0 1-1,0-1 0,1 1 1,-1-1-1,1 0-10,1 1 12,0-1-1,1 0 1,-1 1-1,1-2 1,0 1 0,0 0-1,-1-1 1,1 0-1,0 0 1,0 0-1,0-1 1,1 0-12,12 0 24,-1 0 1,0-2 0,0 0 0,0-1-1,0-1 1,0-1 0,1-1-25,9-3 33,-2-1 1,1-2 0,5-4-34,-20 11 20,-1-2 0,0 1 0,0-2 1,-1 1-1,0-1 0,0 0 0,-1-1 0,7-8-20,-14 16 7,0 0 0,0-1-1,-1 1 1,1 0-1,0 0 1,-1-1 0,1 1-1,-1 0 1,1-1-1,-1 1 1,0 0 0,1-1-1,-1 1 1,0-1 0,0 1-1,0-1 1,0 1-1,0 0 1,0-1 0,0 1-1,-1-1 1,1 1-1,-1-1-6,-6 1 180,-1 17 8,7-5-132,0 0 0,0 0 0,1 0 0,1-1 0,-1 1 0,2 0 0,-1 0 0,2-1-1,-1 1 1,2-1 0,-1 0 0,1 0 0,3 5-56,-5-9 27,1 0-1,0 1 1,1-1-1,-1-1 1,1 1-1,0 0 1,1-1-1,-1 0 1,1 0 0,0 0-1,0-1 1,1 1-1,-1-1 1,1 0-1,0-1 1,0 0 0,0 0-1,1 0 1,-1 0-1,1-1 1,1 0-27,-4-1 29,-1-1-1,1 0 1,-1 0 0,1 0 0,-1-1-1,1 1 1,-1-1 0,0 1 0,1-1 0,-1 0-1,0-1 1,1 1 0,-1-1 0,3-1-29,21-23-4770,-8-5 654</inkml:trace>
  <inkml:trace contextRef="#ctx0" brushRef="#br0" timeOffset="134711.06">8810 5462 11915,'-20'-34'3952,"-8"3"1001,11 7-3512,2 7 151,9 7-680,3 4-304,10 10-440,9 6 209,4 3 175,6 10 880,1 1-6553,16 8 2720</inkml:trace>
  <inkml:trace contextRef="#ctx0" brushRef="#br0" timeOffset="135190.77">9498 5696 12203,'-6'-6'1036,"0"1"1,-1 0-1,1 0 1,-1 1 0,0 0-1,0 0 1,0 0 0,-1 1-1,1 0 1,-1 1-1,-2-1-1036,-2 0 578,-1 1 0,1 0 0,0 1 0,-1 1-1,1 0 1,-1 0 0,-1 2-578,-9 1 273,-1 2 0,1 0-1,0 2 1,1 0 0,-1 2 0,2 0 0,-11 7-273,21-10 79,1 0 0,0 1-1,0 0 1,1 1 0,-1 0 0,2 0 0,-1 1 0,1 0 0,-6 10-79,12-16 4,0-1 0,1 1 1,-1 0-1,1 0 0,-1 0 0,1 0 0,0 0 0,0 0 0,0 0 1,0 0-1,1 1 0,-1-1 0,1 0 0,0 0 0,0 1 0,0-1 1,0 0-1,1 0 0,-1 1 0,1-1 0,0 0 0,0 0 0,0 0 1,0 0-1,1 0 0,-1 0 0,1 0 0,0 0 0,0-1 1,0 1-1,0-1 0,0 1 0,0-1 0,1 0 0,-1 0 0,1 0 1,0 0-1,-1 0 0,2 0-4,4 3 7,0 0-1,1 0 1,0-1 0,0-1 0,0 1-1,0-1 1,1-1 0,-1 0 0,1 0-1,-1-1 1,1 0 0,0 0 0,0-1 0,-1-1-1,1 1 1,0-2 0,-1 1 0,1-1-1,-1-1 1,0 0 0,1 0 0,-1-1-1,6-3-6,-2 0 13,-1 0 0,0 0 0,-1-1 0,0 0-1,0-1 1,-1-1 0,0 1 0,0-2-1,-1 1 1,-1-1 0,0-1 0,0 1 0,-1-1-1,-1-1 1,0 1 0,2-5-13,0-10 30,-1-1 0,-1 1 0,-2-1 1,0 0-1,-2 0 0,-1-22-30,-3-15 33,-3 0 0,-6-21-33,5 57-24,6 29 22,0 0-1,0 0 1,0 0 0,0 0-1,0 0 1,0 0 0,0 0-1,0 0 1,0 0 0,-1 0-1,1 0 1,0 0 0,0 0-1,0 0 1,0 0 0,0 0-1,0 0 1,0 0 0,0 0-1,0 0 1,-1 0 0,1 0-1,0 0 1,0 0 0,0 0-1,0 0 1,0 0 0,0 0-1,0 0 1,0 0 0,0 0-1,0 0 1,-1 0 0,1 0-1,0-1 1,0 1 0,0 0-1,0 0 1,0 0 0,0 0-1,0 0 1,0 0 0,0 0-1,0 0 3,0 58-41,1 22 68,-1-33 7,2 0 0,2 1 0,2 2-34,-4-38 7,0-1 0,1 1-1,0 0 1,1-1 0,1 1 0,-1-1-1,2 0 1,0-1 0,0 1 0,1-1-1,0-1 1,0 1 0,1-1 0,3 2-7,-7-7 6,1-1 1,-1 1 0,1-1-1,0 0 1,0-1 0,0 1-1,0-1 1,0 0-1,1-1 1,-1 1 0,0-1-1,1 0 1,-1 0 0,1-1-1,-1 1 1,5-1-7,-2-1 12,1 0 0,0 0 0,0-1 0,-1 0 0,1-1 0,-1 0-1,0 0 1,0-1 0,0 0 0,4-2-12,-4 1 13,0 0-1,0 0 0,0-1 1,-1 0-1,0 0 0,0-1 1,0 0-1,-1 0 0,0-1 1,-1 0-1,0 0 0,0 0 0,0 0 1,-1-1-1,0 0 0,-1 0 1,0 0-1,0 0 0,-1 0 1,0-2-13,-2 9 2,1 0 0,-1 0 0,0-1 0,0 1 0,0 0 0,0-1 0,0 1 1,0 0-1,-1-1 0,1 1 0,-1 0 0,0 0 0,1-1 0,-1 1 0,0 0 0,0 0 0,0 0 0,-1 0 1,1 0-1,0 0 0,-1 0 0,0 1 0,1-1 0,-1 0 0,0 1 0,0 0 0,1-1 0,-1 1 1,0 0-1,0 0 0,-1 0 0,1 0 0,0 0 0,0 0 0,0 1 0,-1-1 0,1 1 0,0-1 0,-1 1 1,1 0-1,-2 0-2,-3 1-3,0-1 0,0 1 0,0 0 0,0 1 0,0 0 0,1 0 0,-1 0 0,1 1 0,-1 0 1,1 0-1,0 1 0,0 0 0,-4 3 3,6-4-4,0 1 0,0 0 0,0 0 0,0 0 0,0 0 0,1 1 0,0-1 0,0 1 0,0 0 0,1 0 0,-1 0 0,1 0 0,0 1 1,1-1-1,-1 0 0,1 1 0,0-1 0,0 1 0,1 0 0,0-1 0,0 1 0,0-1 0,1 5 4,1-3 2,-1 0 0,1 0 0,1-1 0,-1 0 0,1 1-1,0-1 1,0 0 0,1 0 0,0 0 0,0-1 0,0 0 0,1 1 0,0-2 0,0 1-1,0 0 1,1-1 0,-1 0 0,1 0 0,1 0-2,9 4 71,1 0 0,-1-1 0,1 0 0,1-2 0,-1 0 0,15 2-71,-15-4-1421,0-1 1,0-1-1,0 0 0,5-2 1421,22-6-4458</inkml:trace>
  <inkml:trace contextRef="#ctx0" brushRef="#br0" timeOffset="136170.53">11035 5557 11795,'-12'-10'7936,"-9"3"-6915,3 2-170,-3-1-366,0 1 0,-1 1-1,1 1 1,-1 1-1,1 0 1,-1 2 0,0 0-1,0 2 1,1 0 0,-11 4-485,13-2 236,1 1 1,1 1 0,-1 0 0,1 1 0,0 1-1,-9 7-236,20-12 39,0 0-1,1 1 0,-1 0 0,1 0 0,0 0 0,1 1 1,-1-1-1,1 1 0,-1 0 0,1 1 0,1-1 1,-1 1-1,1 0 0,0 0 0,0 0 0,1 0 1,0 0-1,0 0 0,0 1 0,0 3-38,2-6 4,0 0 0,1 0 0,-1 0 0,1 0 0,0 0 0,0 0 0,0 0 0,0 0 0,1 0 0,-1-1 1,1 1-1,0 0 0,0-1 0,0 0 0,1 1 0,-1-1 0,1 0 0,0 0 0,0 0 0,0-1 0,0 1 0,0-1 0,1 0 0,-1 1 0,1-2 0,3 3-4,4 1 6,0 0 1,1-1-1,-1 0 1,1 0-1,0-2 0,0 1 1,1-1-1,1-1-6,0 0 10,1-1 0,-1 0 0,0-1-1,0-1 1,0 0 0,-1-1 0,1-1 0,0 0 0,-1 0 0,0-2-1,0 1 1,0-2 0,4-3-10,-2 0 20,0-1 1,0 0-1,-2-1 0,1-1 0,-2 0 1,0-1-1,0 0 0,-1-1 0,8-15-20,-7 9 23,-1 0-1,-1 0 0,-1-2 0,-1 1 0,-1-1 0,-1 0 0,0 0 0,-2-1 0,-1 1 1,-1-1-1,-1 0 0,-1 0 0,-2 0 0,0 1 0,-1-1 0,-2-4-22,-4-8 17,-2 0-1,-1 1 0,-2 0 0,-1 1 1,-4-3-17,19 35 0,-1 1 0,0-1 0,0 0 0,0 1 0,0-1 0,0 1 0,0-1 0,0 1 0,0 0 0,-1 0 0,1-1 0,-1 1 0,1 0 0,-1 0 0,1 0 0,-1 0 0,0 0 0,1 1 0,-1-1 0,0 0 0,-1 1 0,1 0 0,1 1-1,-1-1 1,1 1-1,0-1 0,-1 1 1,1 0-1,0 0 1,0 0-1,-1 0 1,1 0-1,0 0 1,0 0-1,0 0 0,0 0 1,0 1-1,1-1 1,-1 0-1,0 1 1,0-1-1,1 0 0,-1 1 1,1-1-1,-1 1 1,1-1-1,0 1 1,0-1-1,-1 2 1,-10 52 41,2 1 1,3 0-1,2 0 0,3 0 1,3 28-42,-1-58 26,-2-8-9,2 0 0,1 0 1,0 0-1,1 0 0,0 0 0,2-1 0,0 0 0,6 13-17,-8-25 8,-1 1-1,1-1 1,1 0-1,-1 0 1,1 0 0,0-1-1,0 1 1,0-1 0,0 0-1,1 0 1,0-1 0,0 1-1,0-1 1,0 0-1,0 0 1,1-1 0,-1 0-1,1 1 1,0-2 0,0 1-1,-1-1 1,1 0 0,0 0-1,0-1 1,0 1-1,0-1 1,3-1-8,1 1 18,0-1-1,-1-1 1,1 0-1,-1 0 1,1-1-1,-1 0 1,0 0 0,0-1-1,6-4-17,-11 6 11,0 0 1,1-1-1,-1 0 0,0 0 0,0 0 0,0-1 0,-1 1 1,1-1-1,-1 0 0,0 0 0,0 0 0,0 0 1,-1-1-1,1 1 0,-1-1 0,0 0 0,-1 1 1,1-1-1,0-2-11,-2 6 3,1-1 1,-1 0-1,0 1 1,0-1-1,1 0 1,-1 1-1,0-1 1,-1 0-1,1 1 1,0-1-1,0 0 1,-1 1-1,1-1 1,-1 1-1,1-1 1,-1 1-1,0-1 1,1 1-1,-1-1 1,0 1-1,0 0 1,0-1-1,0 1 1,0 0-1,-1 0 1,1 0-1,0-1 1,0 1-1,-1 1 1,1-1-1,-1 0 1,1 0-1,-1 0 1,1 1-1,-1-1 1,1 1-1,-1-1 1,0 1-1,1 0 1,-1 0-1,0 0 1,1-1-1,-1 1 1,0 1-1,1-1 1,-1 0-4,-6 0 3,0 1 0,0 0-1,0 0 1,0 1 0,0 0 0,0 0 0,0 1 0,-6 3-3,7-3-4,1 1 1,0 0 0,0 0-1,0 0 1,1 0-1,-1 1 1,1 0-1,0 0 1,0 0 0,1 1-1,0 0 1,0 0-1,0 0 1,1 0-1,-1 1 1,2-1 0,-1 1-1,1 0 1,0-1-1,0 1 1,0 6 3,1-7-1,1 0-1,0 0 1,0 0 0,1 0-1,0 0 1,0 0 0,0-1-1,1 1 1,0 0 0,0-1-1,0 1 1,1-1 0,-1 0-1,1 0 1,1 0 0,-1 0-1,1 0 1,-1-1 0,2 1-1,-1-1 1,0 0 0,1 0-1,-1-1 1,1 1 0,0-1-1,3 1 2,9 4 61,0 0 0,1-1 0,0-1 0,1-1 0,-1 0 0,1-1 0,0-1 0,0-1 0,0-1 0,1-1 0,-1 0-61,17-1-1332,0-2 0,11-3 1332,60-17-8624,-37 0 883</inkml:trace>
  <inkml:trace contextRef="#ctx0" brushRef="#br0" timeOffset="145674.42">12640 5292 8010,'2'4'8475,"3"5"-4919,15 36-2761,-12 3-29,-3 0-1,-1 0 0,-3 0 1,-1 0-1,-4 12-765,1 14 474,3-63-368,1-5-50,-1 0 0,0-1 0,0 1 0,-1 0-1,0-1 1,0 1 0,0-1 0,0 1 0,-1-1 0,0 0 0,-1 2-56,2-6 28,1-1 0,-1 0 1,1 1-1,-1-1 1,1 0-1,-1 0 0,0 0 1,1 0-1,-1 0 1,1 0-1,-1 0 0,0 0 1,1 0-1,-1 0 1,1 0-1,-1 0 0,0 0 1,1 0-1,-1 0 1,1-1-1,-1 1 1,1 0-1,-1 0 0,1-1 1,-1 1-1,1 0 1,-1-1-1,1 1 0,-1 0 1,1-1-1,-1 1 1,1-1-1,0 1 0,-1-1 1,1 1-1,0-1 1,-1 1-1,1-1 0,0 1 1,0-1-1,-1 0-28,-15-24 616,15 24-561,-12-25 128,1-1 0,2 0 0,0 0 1,2-1-1,0 0 0,3 0 1,0-1-1,1 0 0,2 0 0,1 0 1,2 0-1,0 0 0,2 0 1,5-21-184,-3 30 17,0 0 0,1 0-1,1 0 1,1 1 0,0 0 0,1 1 0,2 0 0,0 0 0,11-12-17,-13 18-2,2 0 0,0 1 0,0 1 0,1 0 0,0 0 0,1 1-1,0 1 1,1 0 0,-1 1 0,2 0 0,-1 1 0,0 1 0,10-2 2,-13 4 44,-1 0 0,1 1 0,-1 1 0,1 0 0,0 0 0,0 1 0,-1 0 0,1 1 0,0 0 0,-1 1 0,1 0 0,6 3-44,-10-3-135,0 1-1,0 1 1,0-1-1,0 1 1,0 0-1,-1 1 1,5 3 135,-5-2-750,0 0 1,0 1-1,0-1 1,-1 1-1,0 0 1,0 0-1,2 5 750,6 16-4337</inkml:trace>
  <inkml:trace contextRef="#ctx0" brushRef="#br0" timeOffset="146000.29">12718 5478 12963,'-2'-13'3080,"-3"1"1705,10 7-3768,10 3-41,9 4-24,17 2-272,9 3-504,5 2-48,-5-1-56,5 2 368,-12-3-224,-2-1 24,-9-2 1337,-1 0-6570,-12-1 2272</inkml:trace>
  <inkml:trace contextRef="#ctx0" brushRef="#br0" timeOffset="146335.87">13178 5506 3089,'-1'-1'9054,"-2"2"-3677,-4 10-2129,-8 18-3180,12-22 68,-5 11 334,1-1 0,1 1 0,1 1 0,-2 8-470,6-22 49,0 0 1,1 0 0,-1 0 0,1-1 0,0 1 0,0 0 0,0 0-1,1 0 1,0 0 0,0-1 0,0 1 0,0 0 0,1-1 0,0 1-1,0-1 1,0 0 0,0 1 0,1-1 0,0 0 0,0 0-1,3 3-49,-5-6 41,1 0 0,0 0 0,-1 1-1,1-1 1,0 0 0,0 0 0,0 0-1,0-1 1,0 1 0,0 0 0,0-1-1,0 0 1,0 1 0,0-1 0,0 0-1,1 0 1,-1 0 0,0 0 0,0 0-1,0-1 1,0 1 0,0-1 0,0 1-1,0-1 1,0 0 0,0 0 0,0 0-41,5-2-521,0-1 0,0 0 0,-1 0 1,1-1-1,-1 0 0,5-4 521,17-20-2598</inkml:trace>
  <inkml:trace contextRef="#ctx0" brushRef="#br0" timeOffset="146336.87">13399 5387 7450,'-13'-37'2680,"-7"4"377,0 16-1969,0 10-520,5 6-264,9 8 1185,6 7-2426,10 12-2127,6-1 1311</inkml:trace>
  <inkml:trace contextRef="#ctx0" brushRef="#br0" timeOffset="146796.52">13766 5495 7954,'-1'-2'612,"0"0"1,0 1 0,-1-1-1,1 1 1,0 0 0,0-1-1,-1 1 1,1 0 0,-1 0-1,1 0 1,-1 0 0,1 0-1,-1 0 1,0 0-1,0 0-612,-32-6 2696,-19 8-2103,50-1-531,0 1-1,1-1 0,-1 1 1,0 0-1,0 0 0,1 0 1,-1 0-1,0 0 0,1 0 1,-1 1-1,1-1 1,0 1-1,0 0 0,-1 0 1,1 0-1,0 0 0,0 0 1,1 0-1,-1 1 0,0-1 1,1 0-1,-1 1 0,1-1 1,0 1-1,0 0 0,0-1 1,0 1-1,1 0 0,-1 0 1,1 0-1,-1 1-61,1 3 31,0 0 0,0 0-1,0 0 1,1 0 0,0 0 0,1 0 0,-1 0-1,1 0 1,1-1 0,-1 1 0,2 2-31,45 78 58,-34-62-38,0 1-1,-2 0 0,-1 1 1,7 22-20,-17-39 7,1 0 1,-1 0-1,-1 0 1,0 0-1,0 0 0,-1 1 1,-1-1-1,1 0 1,-2 0-1,1 0 1,-1 0-1,-1 0 0,0-1 1,0 1-1,-1-1 1,-1 2-8,2-3 8,-5 9 15,0-1 0,0 1 1,-2-2-1,0 1 0,-6 5-23,13-17 11,0 0 0,-1-1 0,0 0 0,0 1 1,0-1-1,0 0 0,0-1 0,0 1 0,-1-1 0,1 0 0,-1 0 1,0 0-1,1-1 0,-1 1 0,0-1 0,0-1 0,0 1 0,0 0 1,0-1-1,0 0 0,0-1 0,-1 1-11,-10-2 47,0-1-1,0-1 1,0 0 0,1-1-1,-1-1 1,-12-6-47,21 8 64,0 1 0,0-1 0,1 0 0,-1-1 1,1 0-1,0 0 0,0 0 0,0-1 0,1 1 0,0-1 0,0-1 0,0 1 0,1-1 0,0 0 1,0-1-65,3 6 13,1-1 0,-1 1 0,1-1 0,0 1 0,0-1 0,0 1 0,0-1 0,0 0 0,1 1 0,-1-1 0,1 1 0,-1-1 0,1 1 0,0 0 0,0-1 0,0 1 0,0 0 0,1 0 0,-1-1 0,1 1 0,-1 0 0,1 0 0,0 1 0,0-1 0,0 0 0,0 1 0,0-1 0,0 1 0,0-1 0,0 1 0,0 0 0,1 0-13,11-7-6,0 0 0,0 1 1,1 1-1,11-3 6,-2 1-51,-1 0 1,1-2-1,-1 0 0,-1-1 1,0-2-1,-1 0 0,0-1 1,-1-2-1,4-4 51,12-13-4136,-2 2 424</inkml:trace>
  <inkml:trace contextRef="#ctx0" brushRef="#br0" timeOffset="147821.26">14100 5614 5777,'63'-44'2824,"-63"43"-2704,1 1 0,-1 0 0,0-1 0,1 1 0,-1 0 0,1-1 0,-1 1 0,0-1 0,1 1 0,-1-1 0,0 1 0,1-1 0,-1 1 0,0-1 0,0 1 0,1-1 0,-1 1 0,0-1 0,0 0 0,0 1 0,0-1 0,0 1 0,0-1 0,0 1 0,0-1 0,0 0 0,0 1 0,0-1 0,0 1 0,0-1 0,-1 1 0,1-1 0,0 1 0,0-1 0,-1 1 0,1-1 1,0 0-121,-18-14 4869,17 14-4553,0 1 0,0 0 0,1-1 0,-1 1 0,0-1 0,0 1 0,1-1 0,-1 1 0,0-1 0,1 1 0,-1-1 0,1 1 0,-1-1 0,1 0 0,-1 0 0,1 1 0,-1-1 0,1 0 0,0 0 0,-1 1 0,1-1 0,0 0 0,0 0-316,21-4 246,-9 3-203,21-2 19,-18 3-22,0-1 1,-1 0-1,1-1 1,-1 0-1,1-1 1,-1-1 0,10-5-41,-23 9 5,1 1 1,-1-1 0,0 0 0,0 1 0,0-1 0,0 0 0,0 0 0,0 0 0,0 0 0,0 0 0,0 0 0,0 0 0,0 0 0,-1 0-1,1 0 1,0-1 0,-1 1 0,1 0 0,-1-1 0,1 1-6,-1 0 6,-1 0 0,1 0 0,0 0 1,0 0-1,0 0 0,-1 0 0,1 1 0,0-1 0,-1 0 0,1 0 1,-1 0-1,1 0 0,-1 1 0,1-1 0,-1 0 0,1 1 0,-1-1 1,0 0-1,0 1 0,1-1 0,-1 1 0,0-1-6,-3-1 12,0-1 0,0 1 0,-1 0 0,1 0 0,-1 1 0,1-1 0,-1 1 0,0 0 0,1 1 0,-4-1-12,-6 1 5,0 1 1,0 0-1,-1 1 1,1 1-1,0 0 0,1 1 1,-1 0-1,1 1 1,0 1-1,0 0 0,0 0 1,-9 8-6,16-10 13,0 1 1,0-1 0,0 1 0,1 0-1,0 1 1,0-1 0,0 1-1,1 0 1,0 1 0,0-1 0,-2 6-14,4-7 16,0-1 0,1 2-1,-1-1 1,1 0 0,1 0 0,-1 0 0,1 0 0,-1 1 0,2-1 0,-1 0 0,0 0 0,1 1 0,0-1 0,0 0 0,1 0 0,0 0 0,1 3-16,1 0 13,0 0 0,0-1 0,1 0 0,0 0 0,1 0 0,-1 0 0,1-1 0,1 0 0,-1 0 0,1-1 1,0 1-1,0-1 0,1-1 0,-1 0 0,1 0 0,0 0 0,0-1 0,0 0 0,1-1 0,-1 0 0,8 1-13,-6-1 13,0 0 0,1-1 0,-1 0 0,1-1 0,-1 0-1,1-1 1,-1 0 0,1 0 0,-1-1 0,0-1 0,0 0 0,0 0 0,0-1 0,0 0-1,-1-1 1,1 0 0,6-5-13,-6 1 16,-1 0 1,1-1-1,-2 0 0,1-1 1,-2 1-1,1-2 0,-1 1 0,-1-1 1,0 0-1,-1 0 0,0-1 1,-1 0-1,0 0 0,0-4-16,1 6-5,0 13-29,5 26-14,-7-20 59,9 31-3,-2 1 0,-1 0 0,2 26-8,-13-57 46,-3-14 47,-3-17 12,6 9-64,0 0 0,1 1 0,1-1 0,0 0 1,1 0-1,1 0 0,-1 1 0,2-1 0,0 1 0,1-1 0,0 1 0,0 0 0,1 0 0,1 1 0,0 0 0,1 0 0,0 0 0,0 1 1,1 0-1,1 0 0,0 1 0,0 0 0,1 0 0,0 1 0,0 1 0,1-1 0,0 2 0,0-1 0,0 2-41,11-4 113,0 2 0,0 1 0,1 0 0,0 2 0,0 1 1,0 0-1,0 2 0,0 1 0,22 2-113,-23 0-1111,-1 1-1,1 2 1,-1 0 0,0 1 1111,28 11-3554</inkml:trace>
  <inkml:trace contextRef="#ctx0" brushRef="#br0" timeOffset="153176.83">16021 4727 7402,'0'-1'250,"-1"0"0,1 0 1,-1 1-1,0-1 1,1 1-1,-1-1 1,0 1-1,0-1 0,0 1 1,1-1-1,-1 1 1,0 0-1,0-1 1,0 1-1,0 0 0,0 0 1,0-1-1,1 1 1,-1 0-1,0 0 0,0 0 1,0 0-1,0 0 1,0 1-1,0-1 1,0 0-1,0 0 0,1 0 1,-1 1-1,0-1 1,0 1-1,0-1 1,0 0-1,0 1-250,-2 2 427,0 0 1,0 0-1,1 0 0,-1 0 1,1 0-1,-1 1 1,1-1-1,0 1 0,-1 2-427,-7 16 1413,2 1 0,-7 23-1413,14-43 272,-7 36 600,1 0-1,1 0 1,3 0 0,1 9-872,-1 7 1506,-9 49-1506,8-82 197,-7 37 638,-2 47-835,11-91 34,2 1 0,0 0-1,0-1 1,2 1 0,0-1 0,1 0-1,0 1 1,1-1 0,3 5-34,-5-16 8,1 0 0,-1 0 0,1-1 0,-1 1 0,1-1-1,0 0 1,0 0 0,1 0 0,-1 0 0,1-1 0,-1 1 0,1-1 0,0 0 0,0 0 0,0 0 0,0-1 0,0 0 0,0 1-1,1-1 1,-1 0 0,0-1 0,1 1 0,-1-1 0,2 0-8,18 1 32,-1-2 0,1 0 0,-1-1 0,3-2-32,-8 2 17,3-1 1,-1-1 0,0-1 0,-1 0 1,1-2-1,-1 0 0,14-8-18,-25 11 11,0-1-1,-1 0 0,1 0 1,-1 0-1,-1-1 1,1 0-1,-1 0 0,0-1-10,-3 3 8,0 1 0,-1-1 0,1 1 1,-1-1-1,0 0 0,-1 0 0,1 0 0,0 0 0,-1 0 0,0 0 0,0-1 0,-1 1 0,1 0 0,-1-1 0,0-3-8,0 5 6,0 0-1,-1 1 1,1-1-1,-1 0 1,0 1-1,0-1 1,0 1-1,0-1 1,0 1-1,-1 0 1,1-1-1,-1 1 1,0 0-1,1 0 1,-1 0-1,0 0 1,0 0-1,0 1 1,-1-1-1,1 1 1,0-1-1,0 1 1,-1 0-1,1-1 1,-1 1-1,1 1 1,-1-1-1,0 0 1,1 1-1,-1-1 1,0 1-1,1 0 1,-1 0-1,0 0 1,-2 0-6,-4 0 41,-1 0 1,1 0 0,-1 1-1,1 1 1,-1 0-1,1 0 1,0 0-1,0 1 1,-4 2-42,8-3 19,1 0 0,0 1-1,0-1 1,0 1 0,0-1 0,1 1 0,-1 0 0,1 1 0,-1-1-1,1 0 1,0 1 0,0 0 0,1 0 0,-1 0 0,1 0 0,0 0-1,0 0 1,0 1 0,1-1 0,-1 1 0,1-1 0,0 5-19,0-3 11,1 0 1,1 0 0,-1 0-1,1 0 1,0 0 0,1 0-1,-1 0 1,1 0 0,0-1 0,1 1-1,-1-1 1,1 1 0,0-1-1,1 0 1,-1 0 0,1 0-1,4 3-11,3 4 32,0-1-1,2-1 1,-1 0-1,1 0 0,0-2 1,1 1-1,0-2 1,1 0-1,0-1 1,6 2-32,10 3-43,1-3 0,1 0 0,-1-2 0,24 1 43,-17-6-4833,-3-4 351</inkml:trace>
  <inkml:trace contextRef="#ctx0" brushRef="#br0" timeOffset="173605.6">17593 5346 3505,'-1'-3'508,"0"1"0,0-1 1,-1 1-1,1 0 0,-1-1 1,1 1-1,-1 0 0,0 0 1,0 0-1,0 0 0,0 1 0,0-1 1,0 0-1,-1 1 0,1-1 1,0 1-1,-1 0 0,1 0 1,-1 0-1,0 0 0,-1 0-508,2 1 195,0 0 1,0 0-1,0 0 0,1 0 1,-1 0-1,0 1 0,0-1 0,0 0 1,0 1-1,0 0 0,0-1 1,1 1-1,-1 0 0,0 0 0,0 0 1,1 0-1,-1 0 0,1 1 1,-1-1-1,1 0 0,0 1 0,-1-1 1,1 1-1,0-1 0,0 1 0,0 0 1,0-1-1,0 1 0,0 0 1,0 1-196,-8 20 408,2-1 1,0 1 0,1 0-1,2 1 1,0-1 0,2 1 0,0 0-1,1 0 1,2 0 0,1-1-1,0 1 1,2 0 0,3 11-409,3-13 187,-10-22-175,0 1 0,0-1 0,1 1 0,-1-1 0,0 0 0,1 1 0,-1-1 0,0 0 0,1 1 0,-1-1 0,0 0 1,1 1-1,-1-1 0,1 0 0,-1 0 0,0 1 0,1-1 0,-1 0 0,1 0 0,-1 0 0,1 0 0,-1 0 0,1 0 0,-1 0 0,1 0 0,-1 0 0,0 0 0,1 0 0,-1 0 1,1 0-1,-1 0 0,1 0 0,-1 0 0,1 0 0,-1-1 0,1 1 0,-1 0 0,0 0 0,1-1 0,-1 1 0,0 0 0,1-1-12,11-17 802,-2-2-756,24-39 92,-18 28 11,2 0 0,1 1 0,14-15-149,-31 42 6,0 0 1,1 0 0,0 1-1,-1-1 1,1 1 0,0 0 0,0 0-1,0 0 1,0 0 0,1 0-1,-1 1 1,0-1 0,1 1-1,-1 0 1,1 0 0,0 0 0,0 0-7,-2 2 0,0-1 1,0 0-1,0 1 1,0-1-1,0 1 1,0 0-1,0 0 1,0-1-1,-1 1 1,1 0 0,0 1-1,-1-1 1,1 0-1,-1 0 1,1 1-1,-1-1 1,1 1-1,-1-1 1,0 1-1,0-1 1,0 1-1,0 0 1,0 0-1,0-1 1,0 1 0,-1 0-1,1 0 1,-1 0-1,1 0 1,-1 0-1,0 0 0,3 14 6,0-1 0,-1 1 0,0 14-6,-2-14 21,1-1 1,1 0-1,1 0 0,0 2-21,-3-17 4,0 1 0,0-1 0,0 1 1,1-1-1,-1 0 0,0 1 0,0-1 0,0 1 0,1-1 1,-1 0-1,0 1 0,0-1 0,1 0 0,-1 1 0,0-1 0,0 0 1,1 1-1,-1-1 0,0 0 0,1 0 0,-1 0 0,1 1 1,-1-1-1,0 0 0,1 0 0,-1 0 0,1 0 0,-1 1 1,0-1-1,1 0 0,-1 0 0,1 0 0,-1 0 0,1 0 1,-1 0-1,0 0 0,1-1 0,-1 1 0,1 0 0,-1 0 0,0 0 1,1 0-1,-1 0 0,1-1 0,-1 1 0,0 0 0,1 0 1,-1 0-1,0-1 0,1 1 0,-1 0 0,0-1 0,0 1 1,1 0-1,-1-1 0,0 1-4,23-25 160,-16 16-105,45-50 161,-27 30-5,1 0 1,1 2 0,7-3-212,-34 29 9,1 0 0,-1 1 0,1-1 0,0 0 0,-1 1 0,1-1 0,0 0 0,0 1 0,-1-1 0,1 1 0,0 0 0,0-1 0,0 1-1,0 0 1,-1-1 0,1 1 0,0 0 0,0 0 0,0 0 0,0 0 0,0 0 0,0 0 0,0 0 0,0 0 0,0 0 0,0 0 0,0 0 0,-1 0 0,1 1 0,0-1 0,0 0 0,0 1 0,0-1 0,-1 1 0,1-1 0,0 1 0,0-1 0,-1 1 0,1 0 0,0-1 0,-1 1 0,1 0 0,0 0 0,-1-1 0,1 1 0,-1 0 0,0 0 0,1 0 0,-1 0-10,3 7 12,0 0 0,0 1 0,-1-1 0,0 1 0,0 5-11,2 10 15,-2-15-16,1-1-1,-1 1 1,2-1-1,-1 1 0,1-1 1,0 0-1,1-1 1,0 1-1,0-1 1,0 0-1,1 0 1,0-1-1,1 1 0,-1-1 1,1-1-1,1 1 1,-1-1-1,1 0 1,-1-1-1,1 0 0,1 0 1,-1-1-1,1 0 2,2 0-668,-1-1-1,1 0 1,0-1-1,0 0 1,0-1-1,0 0 1,-1-1-1,1 0 669,36-6-3906</inkml:trace>
  <inkml:trace contextRef="#ctx0" brushRef="#br0" timeOffset="174026.76">18693 5469 6761,'-1'-4'746,"0"0"0,1 1-1,-1-1 1,-1 0 0,1 1-1,0-1 1,-1 0 0,0 1-1,0 0 1,0-1-1,0 1 1,0 0 0,-1 0-1,0 0 1,1 1 0,-4-3-746,4 4 220,0-1 1,-1 1 0,1 1-1,-1-1 1,1 0-1,-1 1 1,1-1 0,-1 1-1,1 0 1,-1 0 0,1 0-1,-1 0 1,1 0-1,-1 0 1,1 1 0,-1-1-1,1 1 1,-1 0 0,1 0-1,0 0 1,-1 0-1,1 0 1,0 0 0,0 1-1,0-1 1,-2 2-221,-8 5 356,1 1 0,0 0 0,1 1 0,0 0 0,0 1 0,1-1 0,1 2 0,0-1 0,-3 6-356,8-11 54,0-1 1,1 1-1,-1 0 0,1 0 0,1 0 1,-1 0-1,1 0 0,0 0 1,0 0-1,0 4-54,1-6 10,1-1 0,-1 1 0,1 0 0,-1-1 0,1 1 0,0 0 0,1-1 0,-1 1 0,0-1 0,1 0-1,0 0 1,0 1 0,0-1 0,0 0 0,0 0 0,1-1 0,-1 1 0,2 0-10,-1 0 5,1 0 1,0 0-1,0-1 0,0 1 0,0-1 1,0 0-1,0 0 0,1 0 0,-1-1 1,1 1-1,-1-1 0,1 0 1,0-1-1,-1 1 0,1-1 0,0 0 1,-1 0-1,4-1-5,0 0 11,0 0 0,0-1 0,0 0 0,0 0 0,-1-1 0,1 0 0,-1 0 0,1-1 0,-1 0 0,0-1 0,0 1-11,-1-1 17,0 0 0,0 1 0,-1-2 0,1 1 0,-1-1 0,-1 0 0,1 0 0,-1 0 1,0 0-1,0-1 0,2-5-17,-4 7 15,-1 1 1,1 0 0,-1 0-1,0-1 1,0 1-1,-1-1 1,0 1 0,1-1-1,-1 1 1,-1-1-1,1 1 1,-1-1 0,1 1-1,-1 0 1,-1-1-1,1 1 1,-1 0 0,1 0-1,-3-3-15,0-1 16,-1 2 1,-1-1-1,1 0 0,-1 1 0,0 0 1,-1 0-1,1 1 0,-1 0 0,0 0 1,-1 1-1,1-1 0,-1 1 0,1 1 1,-1 0-1,0 0 0,-1 0-16,-1 0 44,0 0 1,-1 1-1,1 0 0,0 1 0,-1 0 0,1 0 1,-1 1-1,1 0 0,-1 1 0,1 1 1,0-1-1,-1 2 0,0-1-44,9-1-13,1-1 0,-1 1 0,0 0-1,0 0 1,0-1 0,0 1 0,1 0 0,-1 1 0,0-1 0,1 0 0,-1 0-1,1 1 1,-1-1 0,1 1 0,0-1 0,-1 1 0,1-1 0,0 1-1,0 0 1,0 0 0,1 0 0,-1-1 0,0 1 0,0 1 13,1-1-262,0 0 0,0 0 0,0 0 0,1-1 0,-1 1 0,0 0 0,1 0 0,-1 0 0,1-1 0,-1 1 0,1 0 0,0 0 0,0-1 0,0 1 0,0-1 0,0 1 0,1 0 262,27 26-4292</inkml:trace>
  <inkml:trace contextRef="#ctx0" brushRef="#br0" timeOffset="174655.66">19509 5456 11538,'-5'-4'650,"0"1"0,-1 0 0,1-1 0,-1 2-1,1-1 1,-1 0 0,0 1 0,0 0-1,0 1 1,0-1 0,0 1 0,0 1-1,0-1 1,-4 1-650,-17-1 1360,0 2 0,-20 3-1360,32-3 503,-34 4 834,0 2 0,-15 5-1337,48-8 168,0 0 0,0 1-1,1 1 1,0 1 0,0 0 0,0 0-1,1 2 1,-8 5-168,19-12 16,0 0 0,1 1 0,-1-1-1,1 1 1,-1-1 0,1 1 0,0 0 0,0 0 0,0 0 0,0 0 0,1 0-1,-1 0 1,1 1 0,0-1 0,0 0 0,0 1 0,0-1 0,0 2-16,1-4 2,1 1 0,-1 0 0,0 0 1,1-1-1,-1 1 0,1 0 0,-1 0 1,1-1-1,0 1 0,0-1 0,0 1 1,0-1-1,0 1 0,0-1 0,0 1 0,0-1 1,1 0-1,-1 0 0,1 0 0,-1 0 1,1 0-1,-1 0 0,1 0 0,-1 0 1,1 0-1,0-1 0,-1 1 0,1-1 1,0 1-1,0-1 0,-1 0 0,1 0 1,0 1-1,0-1 0,1-1-2,8 3 7,1-2 1,0 1-1,0-2 1,-1 1-1,1-2 1,-1 1-1,1-2 1,-1 0-1,0 0 1,0-1-1,0 0 0,2-1-7,2-3 16,1-1-1,-1-1 0,-1 0 0,0 0 0,0-1 0,-1-1 0,10-12-15,-3 0 27,-1 0 1,-1-1 0,-2-1 0,0 0 0,-1-2 0,-2 1 0,-1-2 0,-1 0-1,0-6-27,-1-3 49,-1 0 0,-2-1 0,-2 1 0,-1-1-1,-2 0 1,-2 0 0,-3-31-49,2 64 42,0 0 0,0 0 0,-1 0 1,0 0-1,0 0 0,0 1 0,0-1 0,-1 1 1,0 0-1,0 0 0,-2-2-42,4 6 14,1 0 0,-1 0 0,0 0 0,0 0 1,0 0-1,0 1 0,0-1 0,0 0 0,0 1 0,0-1 0,0 1 0,0-1 0,0 1 0,0 0 1,0-1-1,-1 1 0,1 0 0,0 0 0,0 0 0,0-1 0,0 1 0,-1 1 0,0-1-14,0 1 9,0 0-1,0 0 1,-1 0 0,1 0-1,0 0 1,0 1-1,0-1 1,0 1-1,1-1 1,-1 1 0,0 0-1,0 0 1,1 0-1,0 0 1,-1 0-1,0 2-8,-5 8 32,0 1-1,1-1 0,1 2 1,0-1-1,0 1 0,2 0 1,-1 2-32,-15 102 323,15-89-228,-1 3 8,2 0 1,1 0-1,1 0 0,2 0 1,1 0-1,2 0 0,2 8-103,-4-31 13,0 0 1,1 0-1,0 0 0,0-1 1,1 1-1,0-1 0,1 1 0,0-1 1,0-1-1,1 1 0,0-1 0,0 0 1,0 0-1,1-1 0,0 0 0,0 0 1,1 0-1,0-1 0,0-1 0,0 1 1,1-1-1,-1 0 0,1-1 1,0 0-1,0 0 0,8 0-13,-2 0 16,1-1-1,0-1 1,0-1-1,0 0 1,-1-1-1,1-1 1,0 0-1,-1-1 1,1-1-1,0 0-15,-8 2 13,-1-1-1,1 1 1,-1-1 0,0 0-1,0-1 1,0 0-1,0 0 1,-1 0 0,1-1-1,-1 0 1,0 0 0,-1-1-1,1 0 1,-1 0-1,0 0 1,-1 0 0,0-1-1,0 0 1,0 0 0,0 0-1,-1-1-12,-2 6 7,0 0 0,0-1-1,-1 1 1,1 0 0,-1-1-1,1 1 1,-1-1 0,0 1 0,0-1-1,0 1 1,0-1 0,-1 1-1,1-1 1,-1 1 0,1 0 0,-1-1-1,0 1 1,0 0 0,0-1-1,0 0-6,-1 2 4,1-1-1,0 1 0,-1 0 1,0-1-1,1 1 1,-1 0-1,0 0 0,0 0 1,1 0-1,-1 0 0,0 0 1,0 0-1,0 1 1,0-1-1,0 1 0,0 0 1,0-1-1,0 1 0,-1 0-3,-3 0 0,0 0-1,0 1 0,0-1 0,0 1 0,0 1 0,0-1 0,0 1 1,0 0-1,1 0 0,-1 1 0,1-1 0,0 1 0,-1 0 0,1 1 1,-3 2 0,4-2-2,-1 0 0,1 0 1,0 1-1,0-1 1,1 1-1,-1 0 1,1 0-1,0 0 0,1 1 1,-1-1-1,1 1 1,0-1-1,0 1 1,1 0-1,0 0 0,0 0 1,0 0-1,0 0 1,1 0-1,0 0 1,1 0-1,-1 0 1,1 0-1,0 0 0,0-1 1,1 1-1,0 0 1,0-1-1,0 1 1,1-1-1,0 1 0,0-1 1,0 0-1,1 0 1,-1-1-1,1 1 1,0-1-1,1 1 0,-1-1 1,1-1-1,0 1 1,0-1-1,0 1 1,0-1-1,0-1 1,5 2 1,7 3 66,1-2 0,0 0 0,0-1 0,0-1 0,1 0 0,-1-2 1,1 0-1,-1-1 0,1-1 0,16-3-66,-5 0-473,-1-2-1,0 0 1,18-8 473,30-18-5004,-47 14 422</inkml:trace>
  <inkml:trace contextRef="#ctx0" brushRef="#br0" timeOffset="174997.35">19809 5010 11554,'-21'-14'2977,"7"-2"912,-26-4-3241,43 6-440,15 11-120,15-1 192,12 0-168,13-2-240,0 2-168,3-6-3593,-8-1 713</inkml:trace>
  <inkml:trace contextRef="#ctx0" brushRef="#br0" timeOffset="175494.36">20135 4864 2897,'88'-60'3942,"-85"58"-3457,0-1 1,1 0-1,-1-1 1,-1 1-1,1 0 1,-1-1-1,1 0 1,-1 0 0,0 1-1,0-1 1,-1 0-1,1-1 1,0 0-486,-2 3 367,1 0 0,-1 0 0,1 0 0,-1 0 0,0 0 0,1 0 0,-1 0 0,0 0 0,0 0 1,-1-1-1,1 1 0,0 0 0,-1 0 0,1 0 0,-1 0 0,0 0 0,0 0 0,1 0 0,-1 0 0,-1 0-367,2 2 66,0 0 0,-1 0 0,1 0 0,-1 0-1,1-1 1,-1 1 0,1 0 0,0 0 0,-1 0-1,1 0 1,-1 0 0,1 0 0,-1 0 0,1 0-1,-1 0 1,1 0 0,-1 0 0,1 0 0,-1 0-1,1 1 1,0-1 0,-1 0 0,1 0 0,-1 0-1,1 1 1,0-1 0,-1 0 0,1 1 0,0-1-1,-1 0 1,1 1 0,0-1 0,-1 0 0,1 1-1,0-1 1,0 0 0,-1 1 0,1-1-66,-13 18 900,0 8-19,0 1-1,2 0 1,1 1 0,-4 17-881,-24 123 2046,20-84-1300,16-73-660,-6 19 127,2 0 0,1 1 0,1 0 0,2 0 0,1 20-213,1-44 17,0 0 0,1 1 0,0-1 0,1 0 0,0 0 0,0 0 0,0 0 0,1 0 0,0-1 0,0 1 0,0-1 0,1 0 0,0 0 0,0 0 0,1 0 0,0-1 0,0 1 0,0-1 0,0-1 0,1 1 0,0-1 0,0 0 0,0 0 0,1-1 0,-1 1 0,6 1-17,7 0 18,0 0-1,-1-1 0,1 0 1,1-2-1,-1 0 0,0-2 0,0 0 1,1-1-1,-1 0 0,0-2 0,0-1 1,0 0-1,-1-1 0,1-1 0,-1-1 1,0 0-1,-1-1 0,6-5-17,-18 10 12,-1 0 0,0-1 0,0 0-1,0 0 1,-1 0 0,0 0 0,1-1-1,-1 1 1,-1-1 0,1 0 0,-1 0 0,2-5-12,-3 9 4,-1-1 1,1 1-1,-1 0 1,0-1-1,1 1 1,-1-1-1,0 1 0,0-1 1,0 1-1,0 0 1,0-1-1,-1 1 1,1-1-1,0 1 1,-1 0-1,1-1 1,-1 1-1,1-1 1,-1 1-1,0-1-4,0 1 2,-1 0 0,1-1 0,-1 1 0,1 0 0,-1 0-1,0 0 1,1 1 0,-1-1 0,0 0 0,1 0 0,-1 1-1,0 0 1,0-1 0,0 1 0,0 0 0,0 0 0,1 0 0,-1 0-1,0 0 1,-1 0-2,-5 1-2,0 1-1,1-1 1,-1 1-1,1 1 1,-1 0-1,1 0 1,0 0-1,0 1 1,0 0-1,1 0 1,0 0-1,-1 1 1,1 0-1,1 1 1,-1-1-1,1 1 1,0 0 0,0 0-1,1 1 1,0-1-1,-1 3 3,2-5 0,1 0-1,0 0 1,0 0-1,0 1 1,0-1 0,0 1-1,1-1 1,0 1-1,0-1 1,0 1-1,1 0 1,0 0 0,-1-1-1,2 1 1,-1 0-1,0 0 1,1-1 0,0 1-1,0-1 1,1 1-1,-1 0 1,1-1 0,0 0-1,0 1 1,0-1-1,1 0 1,-1 0-1,1-1 1,0 1 0,0 0-1,0-1 1,1 0-1,-1 1 1,1-1 0,2 1 0,6 3 4,0-1 1,0 0-1,1 0 1,0-1 0,0-1-1,0 0 1,1-1-1,-1 0 1,11 0-5,53 2-2767,-4-10-4923,-16-2 643</inkml:trace>
  <inkml:trace contextRef="#ctx0" brushRef="#br0" timeOffset="176397.91">22010 5469 5833,'-12'-11'1999,"1"1"-1,-2 0 1,0 0-1,0 1 1,-5-2-1999,6 5 1029,-1-1 0,-1 2 1,1 0-1,-1 0 0,-7 0-1029,2 1 486,-1 1-1,0 1 1,-1 1-1,1 1 1,0 1-1,0 0 0,0 2 1,-14 3-486,-10 3 1398,-41 14-1398,74-20 101,0 1-1,1 0 1,-1 1 0,1 0 0,0 1 0,1 0 0,-1 0 0,1 1 0,0 0 0,-5 6-101,13-12 5,-1 0-1,1 1 1,0-1 0,0 0-1,-1 1 1,1-1-1,0 0 1,0 1-1,0-1 1,0 1 0,1 0-1,-1-1 1,0 1-1,1 0 1,-1-1 0,1 1-1,0 0 1,-1 0-1,1-1 1,0 1 0,0 0-1,0 0 1,0-1-1,0 1 1,1 0 0,-1 0-1,1-1 1,-1 1-1,1 0 1,-1-1 0,1 1-1,0 0 1,0-1-1,0 1 1,0-1-1,0 1 1,0-1 0,0 0-1,0 1 1,1-1-1,-1 0 1,0 0 0,1 0-1,-1 0 1,1 0-1,0 0-4,5 3 3,0-1 0,0 0 0,0-1 0,0 1 0,1-1 0,-1-1 0,1 1 1,-1-1-1,1-1 0,6 1-3,4-2 10,0-1 1,0 0 0,-1-1 0,1-1 0,-1 0 0,0-2 0,0 0 0,-1-1 0,0 0 0,0-1 0,0-1 0,-1-1-1,-1 0 1,1-1 0,4-6-11,-4 3 22,0-1 0,-1-1-1,-1 0 1,0-1 0,-1 0-1,-1-1 1,-1 0 0,-1-1-1,0 0 1,-1-1 0,-1 1-1,-1-1 1,0-6-22,5-29 50,-2 0 0,-2-22-50,-5 47 10,-1 1 1,-2-1-1,-1 1 0,-1 0 0,-4-14-10,7 42-1,0 0 0,0 0 1,0-1-1,-1 1 0,1 0 0,0 0 1,0-1-1,-1 1 0,1 0 1,-1 0-1,1 0 0,-1 0 1,0 0-1,1 0 0,-1 0 1,0 0-1,0 0 0,0 0 0,1 0 1,-1 0-1,0 0 0,0 1 1,0-1-1,-1 0 1,1 1-2,0 1 1,0-1-1,0 1 0,0-1 1,0 1-1,0-1 1,0 1-1,1-1 0,-1 1 1,0 0-1,0-1 1,1 1-1,-1 0 0,0 0 1,1 0-1,-1-1 1,0 1-1,1 0 0,-1 0 1,1 0-1,-1 1 2,-21 58-21,9-4 122,3 1 0,2 0 1,2 1-1,3 1-101,3-36 34,0-1 0,2 0 0,1 1 0,0-1 0,2 0 0,0-1 1,2 1-1,0-1 0,2 0 0,0-1 0,11 18-34,-12-25 19,0-1-1,0 0 1,2-1 0,-1 0-1,1 0 1,1-1 0,0 0-1,1-1 1,7 4-19,-15-10 10,1 0-1,0 0 1,0-1 0,0 0-1,0 0 1,0-1-1,0 1 1,1-1 0,-1 0-1,0-1 1,1 1 0,-1-1-1,0 0 1,1 0-1,-1-1 1,1 1 0,-1-1-1,0-1 1,0 1 0,0-1-1,1 1 1,-2-2-1,1 1 1,0 0 0,0-1-1,-1 0 1,3-2-10,-2 1 17,-1 1 1,0-1-1,-1 0 0,1 0 1,-1-1-1,1 1 0,-1-1 1,-1 0-1,1 0 0,-1 0 1,1 0-1,-1 0 0,-1-1-17,0 4 9,0 0-1,0-1 0,-1 1 1,1 0-1,-1-1 0,1 1 1,-1-1-1,0 1 0,0-1 1,0 1-1,-1 0 0,1-1 1,0 1-1,-1-1 0,0 1 0,1 0 1,-1-1-1,0 1 0,0 0 1,-1 0-1,1 0 0,0 0 1,-1 0-1,1 0 0,-1 0 1,1 0-1,-1 1 0,0-1 1,-1-1-9,0 2 0,1 0 0,0 0 1,-1 0-1,1 1 0,0-1 0,-1 0 1,1 1-1,-1 0 0,1 0 1,-1-1-1,1 1 0,-1 1 0,1-1 1,-1 0-1,1 1 0,-1-1 1,1 1-1,0 0 0,-1-1 1,1 1-1,0 1 0,-1-1 0,1 0 1,0 0-1,0 1 0,0-1 1,0 1-1,0 0 0,1-1 0,-1 1 1,0 0-1,1 0 0,-1 0 1,1 1-1,-3 1-5,1 1 1,-1-1 0,1 1 0,0 0-1,1 0 1,-1 0 0,1 1 0,0-1-1,0 0 1,1 1 0,-1 0 0,1-1 0,1 1-1,-1 4 5,1-6-4,1 1 0,0-1-1,0 1 1,0-1 0,0 0-1,1 1 1,0-1 0,-1 0-1,2 0 1,-1 0 0,0 0-1,1-1 1,0 1 0,0-1-1,0 1 1,1 0 4,3 2 22,0-1 0,0 0 0,0-1 0,0 1 0,1-1 0,-1-1 0,1 1 1,6 1-23,9 1-78,1-1 0,-1 0 1,1-2-1,0-1 0,-1-1 1,2 0 77,-20-1-215,7 0-1674,0 0 1,-1-1 0,1 0-1,0-1 1,8-2 1888,9-7-6668</inkml:trace>
  <inkml:trace contextRef="#ctx0" brushRef="#br0" timeOffset="176955.46">22952 5363 12243,'0'0'95,"0"0"0,0-1 1,0 1-1,-1 0 1,1 0-1,0 0 1,0 0-1,0 0 0,0 0 1,0 0-1,-1 0 1,1 0-1,0 0 0,0 0 1,0 0-1,0 0 1,0 0-1,-1 0 0,1 0 1,0 0-1,0 0 1,0 0-1,0 0 1,-1 0-1,1 0 0,0 0 1,0 0-1,0 0 1,0 0-1,0 0 0,-1 0 1,1 0-1,0 0 1,0 0-1,0 1 0,0-1 1,0 0-1,0 0 1,-1 0-1,1 0 1,0 0-1,0 0 0,0 1 1,0-1-1,0 0 1,0 0-1,0 0 0,0 0 1,0 0-1,0 1 1,0-1-1,0 0 1,0 0-1,0 0 0,0 0 1,0 1-1,0-1 1,0 0-1,0 0 0,0 0 1,0 1-96,0 18 1645,7 22-1081,20 72 1507,23 116-29,-45-193-1812,-1 1-1,-1-1 0,-2 1 1,-2 0-1,-2 10-229,0-32 72,1-1 1,-2 1-1,0-1 0,0 0 0,-1 0 0,-1-1 1,-6 10-73,11-20 22,-1 0 1,0 0-1,0 0 1,-1 0 0,1 0-1,0-1 1,-1 1 0,0-1-1,0 0 1,1 1 0,-1-1-1,-1-1 1,1 1-1,0 0 1,-1 0-23,1-2 23,0 1 0,1-1 0,-1 0 1,0 0-1,1 0 0,-1 0 0,0 0 0,0-1 0,1 1 0,-1-1 0,0 0 1,1 1-1,-1-1 0,1 0 0,-1-1 0,1 1 0,0 0 0,-1-1 0,1 1 1,0-1-1,0 0 0,-1-1-23,-7-5 68,0-1 0,1 0 1,1 0-1,0-1 0,0 0 1,1-1-1,0 1 0,0-2 0,2 1 1,-1 0-1,1-1 0,1 0 1,0 0-1,1-1 0,0 1-68,1-3 19,0 0 1,1 0-1,1 0 0,0 1 0,1-1 0,1 0 1,0 0-1,1 1 0,1-1 0,0 1 0,1 0 1,6-13-20,2 0-2,0 1 0,2 1 0,1 1 0,1 0 0,1 1 0,1 0 0,21-18 2,-29 30-7,1 1 0,-1 0 0,2 1 0,-1 0-1,2 1 1,-1 1 0,1 0 0,0 0 0,0 2 0,0-1 0,1 2 0,0 0 0,0 1 0,0 0 0,1 2 0,1-1 7,-12 2-4,1 1 0,-1-1 0,1 1 0,-1 0 0,1 0 0,-1 1 0,0 0 0,1 0 0,-1 0 0,0 0 0,0 1 0,-1 0-1,1 0 1,-1 0 0,3 2 4,-6-3 0,1 0-1,0 0 0,-1 0 1,0-1-1,1 1 0,-1 1 1,0-1-1,0 0 0,0 0 1,0 0-1,0 0 0,-1 1 1,1-1-1,-1 0 0,1 1 1,-1-1-1,0 1 0,0-1 1,0 0-1,0 1 0,-1-1 1,1 0-1,0 1 0,-1-1 1,0 0-1,1 1 0,-1-1 1,0 0-1,0 0 0,-1 0 1,1 0-1,0 0 0,-1 0 1,1 0-1,-1 0 0,1-1 1,-2 2 0,-8 8 23,0-1 0,0 0 0,-1-1 0,0 0 1,-1-1-1,0 0 0,0-1 0,0-1 1,-1 0-1,-8 2-23,-24 7 87,-2-1 0,-28 3-87,65-15 71,-24 4-695,13-6-3425,13-4 368</inkml:trace>
  <inkml:trace contextRef="#ctx0" brushRef="#br0" timeOffset="177546.9">23357 5492 10010,'2'-1'368,"0"0"0,1 0-1,-1 0 1,0 0 0,0 0 0,0 1 0,1-1-1,-1 1 1,0 0 0,0 0 0,1 0-1,-1 0 1,0 0 0,1 0 0,-1 0 0,0 1-1,0-1 1,0 1 0,1 0 0,-1 0-1,1 0-367,-1 1 274,1 0 0,0 0 0,-1 0 0,1 1 0,-1-1 0,0 1 0,1-1 0,-1 1 0,0 0 0,-1 0-1,1 0 1,-1 0 0,1 2-274,5 13 402,-1 0 0,-1 1 0,-1 0 0,-1 0-1,0 2-401,0 0 719,0-2-416,0-11-120,-2 1 0,1 0 0,-1-1 0,0 1 0,-1 0-1,0 0 1,-1 0 0,0 7-183,-2-19 165,1 0 0,0-1-1,0 1 1,0-1 0,1 1 0,-1-1 0,1 0-1,0 1 1,0-3-165,-16-97 760,16 93-715,1 1 0,0-1 0,0 0 0,1 0 0,0 0 0,0 1 1,1-1-1,1 1 0,2-6-45,-3 11 7,0 1 0,0-1 1,1 1-1,0 0 0,0 0 1,-1 0-1,2 1 0,-1-1 1,0 1-1,0-1 0,1 1 1,0 0-1,-1 0 0,1 1 1,0-1-1,0 1 0,0 0 1,0 0-1,0 0 0,0 0 1,0 1-1,0 0 0,0-1 1,2 2-8,16-1 0,0 0 0,0 2 0,22 5 0,-40-7 2,79 17 11,43 7-1,-112-22-5,-1-1 1,1 0 0,0-2-1,-1 1 1,1-1-1,-1-1 1,10-3-8,-22 5 2,0 0 0,0 0 0,0 0 1,0 0-1,0 0 0,0 0 0,-1 0 0,1 0 1,0-1-1,0 1 0,0 0 0,0-1 0,0 1 0,0-1 1,-1 1-1,1-1 0,0 1 0,0-1 0,-1 0 1,1 1-1,0-1 0,-1 0 0,1 0 0,-1 1 1,1-1-1,-1 0 0,1 0 0,-1 0 0,0 0 1,1 1-1,-1-1 0,0 0 0,0 0 0,1 0 0,-1 0 1,0 0-1,0 0 0,0 0 0,0 0 0,0 0 1,-1 0-1,1 0 0,0 0 0,0 1 0,0-1 1,-1 0-1,1 0 0,-1 0 0,1 0 0,0 0 1,-1 1-1,0-1 0,1 0 0,-1 0 0,1 1 1,-1-1-1,0 0 0,0 1-2,-1-3 4,0 1 1,-1 0-1,1 0 0,-1 0 1,0 0-1,0 0 1,0 0-1,0 1 0,0-1 1,0 1-1,0 0 1,0 0-1,0 0 0,-1 1 1,1-1-1,-3 1-4,-4 1 11,1 1 1,0 0-1,0 0 0,-1 1 0,1 1 1,1-1-1,-1 2 0,1-1 0,-1 1 1,1 0-1,1 1 0,-1 0 0,1 0 1,0 0-1,0 1 0,1 0 0,0 1 1,0-1-1,0 1 0,1 0 0,1 1 0,-1 1-11,2-5 18,1-1-1,0 1 1,0 0-1,0 0 1,1 0-1,-1 0 0,1 1 1,1-1-1,-1 0 1,1 0-1,0 1 1,0-1-1,0 0 0,1 0 1,0 1-1,0-1 1,0 0-1,1 0 0,-1 0 1,1 0-1,1 0 1,-1-1-1,1 1 1,-1-1-1,1 1 0,0-1 1,1 0-1,-1 0 1,1 0-1,0 0 1,0-1-1,0 0 0,0 0 1,1 0-1,-1 0 1,1-1-1,0 1 1,0-1-1,-1 0 0,4 0-17,1 2 51,1 0 1,1-1-1,-1-1 0,0 1 0,1-2 0,-1 1 0,1-1 0,-1-1 0,12-1-51,-17 1-9,1-1 0,0 0 0,0 0 0,-1-1 0,1 1 0,0-1 0,-1 0 1,0-1-1,1 0 0,-1 0 0,0 0 0,-1 0 0,1-1 0,0 1 0,-1-1 0,0 0 0,0-1 0,0 1 0,1-3 9,17-28-4589,-4-4 611</inkml:trace>
  <inkml:trace contextRef="#ctx0" brushRef="#br0" timeOffset="177899.66">24016 5193 9290,'-44'-43'3193,"-5"9"567,3 13-2655,0 7-217,7 10-376,10 13 2441,16 7-6722,11 2 3121</inkml:trace>
  <inkml:trace contextRef="#ctx0" brushRef="#br0" timeOffset="178391.71">24668 5486 11715,'-5'-5'4404,"-10"3"-1981,12 2-1934,-24 0 503,0 2 1,1 0-1,-1 2 1,0 2 0,1 0-1,0 1 1,-21 10-993,5 0 554,0 2 1,1 2-1,1 1 1,-11 10-555,42-25 29,1-1 0,0 1 0,0 1 0,1-1 0,0 1 0,0 1 0,1-1 0,0 1 0,0 1-29,5-8 4,0 0 0,0 0 0,0 0 0,0 0 0,0 0 0,1 1 0,-1-1 0,1 0 0,-1 1 0,1-1 0,0 0 0,0 1 0,0-1 0,0 1 0,0-1 0,1 0 0,-1 1 0,1-1-4,0 0 4,0 0 0,1 0 0,-1 0-1,0 0 1,1-1 0,0 1 0,-1 0 0,1-1-1,0 0 1,0 1 0,0-1 0,0 0 0,0 0 0,0 0-1,0 0 1,0 0 0,0 0 0,1-1 0,-1 1-1,0-1 1,0 1 0,2-1-4,3 1 12,0-1-1,1 0 1,-1 0 0,0-1-1,1 1 1,-1-2 0,0 1-1,0-1 1,1 0 0,-1-1-1,-1 1 1,1-1-1,0-1 1,-1 1 0,1-1-1,-1 0 1,1-2-12,9-6 31,0-1 0,-1 0 0,-1-1-1,0-1 1,9-13-31,7-13 51,-2-2 1,-2-1-1,-2 0 0,6-21-51,5-20 50,-4-1-1,-3-4-49,-20 66 6,-2-1 0,-1 0 0,-1-5-6,-3 24 5,0-1 1,0 1 0,-1 0-1,0 0 1,-1 0-1,1 0 1,-1 0-1,0 0 1,-1 0 0,0 0-1,1 0 1,-2 1-1,1-1 1,-1 0 0,-2-4-6,4 9 7,0 1 0,0-1 0,1 0 0,-1 0 0,0 0 0,0 1 0,0-1 0,0 0 0,1 1 0,-1-1 0,0 1 0,0-1 0,0 1 0,0-1 0,-1 1 0,1 0 0,0 0 0,0-1 0,0 1 0,0 0 0,0 0 0,0 0 0,0 0 0,0 0 0,-1 0 0,1 1 0,0-1 0,0 0 0,0 0 0,0 1 0,0-1 0,0 1 0,0-1 0,0 1 0,0-1 0,0 1 0,0 0 0,1-1 0,-1 1 0,0 0 0,0 0 0,1 0 0,-1 0 0,0-1 0,1 1 0,-1 0 0,1 0 0,-1 0 0,0 1-7,-28 52 298,14-15-116,2 1 0,1 0 0,3 1 0,0 0 0,3 0 0,2 3-182,1-16 49,2-1 1,1 1-1,1-1 0,2 1 0,1-1 0,0 0 1,3 0-1,0-1 0,7 17-49,-9-33 15,0 0 0,1 0-1,0 0 1,1 0 0,0-1-1,0 0 1,1 0 0,0-1 0,1 0-1,-1-1 1,2 0 0,-1 0-1,8 3-14,-14-7 6,1-1-1,1 0 0,-1 0 0,0 0 0,0-1 0,1 1 1,-1-1-1,1 0 0,-1 0 0,1-1 0,-1 1 0,1-1 0,-1 0 1,1 0-1,0-1 0,-1 1 0,1-1 0,-1 0 0,1-1 1,-1 1-1,0 0 0,1-1 0,-1 0 0,0 0 0,0-1 1,0 1-1,-1-1 0,1 0 0,0 0 0,-1 0 0,0 0 0,0 0 1,0-1-1,2-2-5,12-17-13,-1 0 0,11-22 13,-23 39 1,-1-1 1,1 0-1,-1 0 1,-1-1-1,0 1 1,0 0-1,0-1 1,-1 0-1,0 1 1,0-1-1,-1 0 1,0-6-2,0 13-1,0 0 1,0 0-1,0 0 1,-1 0-1,1 0 0,0 0 1,0 0-1,-1 0 1,1 0-1,-1 0 1,1 0-1,-1 0 0,1 0 1,-1 0-1,1 0 1,-1 0-1,0 0 1,0 1-1,0-2 1,0 2-1,1 0-1,-1 0 1,1 0 0,-1 0-1,1 0 1,-1 0-1,0 0 1,1 0 0,-1 0-1,1 0 1,-1 0-1,0 0 1,1 0 0,-1 0-1,1 1 1,-1-1 0,1 0-1,-1 0 1,1 1-1,-1-1 1,1 0 0,-1 1-1,1-1 1,-1 0 0,1 1 0,-3 1-6,1 1-1,0-1 0,-1 1 0,1 0 0,0 0 0,0 0 0,1 0 1,-1 0-1,1 0 0,-2 3 8,1 5 0,0-1 1,1 0 0,0 1 0,1-1-1,0 1 1,0-1 0,1 1-1,1-1 1,-1 0 0,2 1-1,0-1 1,0 0 0,0-1-1,1 1 1,1 0 0,5 8-1,-7-12-3,1 0 0,0 0 0,0 0 0,1 0 1,0 0-1,0-1 0,0 0 0,0 0 0,1 0 0,0-1 0,0 0 1,0 0-1,0-1 0,1 1 0,-1-1 0,1-1 0,0 1 1,0-1-1,0 0 0,0-1 0,0 0 0,0 0 0,1 0 0,4-1 3,31-10-2183,-38 7 1055,1 0 1,-1 0-1,0 0 0,0-1 1,0 0-1,0 1 1,-1-2-1,1 1 0,1-3 1128,19-27-7422</inkml:trace>
  <inkml:trace contextRef="#ctx0" brushRef="#br0" timeOffset="178742.88">25133 5415 9434,'-17'-42'3841,"0"12"624,-2 9-2233,5 7-791,4 2-177,8 11-824,6 4 448,6 4 1009,10 17-6570,1 1 3288</inkml:trace>
  <inkml:trace contextRef="#ctx0" brushRef="#br0" timeOffset="179078.62">25606 5577 12811,'0'0'693,"-5"1"6574,-2-1-5883,-25 0-526,-1 2 0,1 0 0,0 3-1,0 0 1,-20 8-858,41-10 148,1 1 1,-1 0-1,1 1 1,0 0-1,0 0 1,1 1 0,-1 1-1,-7 6-148,12-8 40,1-1 0,0 1 1,0 0-1,0 0 0,0 0 0,1 1 1,0-1-1,0 1 0,0 0 0,1 0 0,0 0 1,0 0-1,0 0 0,1 1 0,0-1 0,0 1-40,1-2 13,-1 0 0,1 0-1,0 0 1,1 0 0,-1 0-1,1-1 1,0 1-1,0 0 1,1-1 0,-1 1-1,1 0 1,0-1 0,0 0-1,1 1 1,-1-1 0,1 0-1,0 0 1,0-1-1,1 2-12,2 1 33,0-1 0,1 0 0,-1 0 0,1-1 0,0 0-1,0 0 1,0 0 0,1-1 0,-1 0 0,1-1-1,4 2-32,-1-1-32,0-1 0,0 0 0,0 0-1,0-1 1,0-1 0,0 0-1,1 0 1,-1-1 0,0-1-1,0 0 1,0 0 0,0-1 0,-1 0-1,1-1 1,-1 0 0,0-1-1,5-3 33,-6 1-263,0 0-1,-1-1 0,0 0 0,0 0 0,-1-1 1,-1 0-1,1 0 0,-1-1 0,4-9 264,23-57-4838,-4-7 367</inkml:trace>
  <inkml:trace contextRef="#ctx0" brushRef="#br0" timeOffset="179423.05">25836 4984 5233,'7'-19'2470,"0"-2"-1,-1 1 1,-1-1 0,-1 0-1,-1 0 1,0-6-2470,-3 27 84,0 0 0,0 0 0,-1 0 0,1 0 0,0 0-1,0 0 1,0 0 0,0 0 0,0 0 0,0 1 0,0-1 0,0 0 0,0 0 0,0 0 0,0 0 0,-1 0-1,1 0 1,0 0 0,0 0 0,0 0 0,0 0 0,0 0 0,0 0 0,0 0 0,0 0 0,-1 0 0,1 0 0,0 0-1,0 0 1,0 0 0,0 0 0,0 0 0,0 0 0,0 0 0,-1 0 0,1 0 0,0 0 0,0 0 0,0 0-1,0 0 1,0 0 0,0 0 0,0 0 0,0 0 0,0-1-84,-10 24 1156,-7 29-582,-15 102 2744,-1 54-3318,26-146 247,3 1 0,3-1 0,2 0-1,9 53-246,-8-100 58,-2-6-11,1 1-1,0-1 1,1 0 0,0 0 0,1 1 0,0-1 0,0-1 0,1 1 0,0 0 0,0-1 0,4 5-47,-8-13-74,0 0 1,0 0-1,0 0 1,0-1-1,0 1 1,0 0-1,0 0 1,0 0-1,0 0 1,-1 0-1,1 0 1,0 0-1,0-1 1,0 1-1,0 0 1,1 0-1,-1 0 1,0 0-1,0 0 1,0 0-1,0 0 1,0 0-1,0-1 1,0 1-1,0 0 1,0 0-1,0 0 1,0 0-1,0 0 1,0 0-1,0 0 1,0 0-1,0 0 1,0-1-1,1 1 1,-1 0-1,0 0 1,0 0-1,0 0 1,0 0-1,0 0 1,0 0-1,0 0 1,0 0-1,1 0 1,-1 0-1,0 0 1,0 0-1,0 0 1,0 0-1,0 0 1,0 0-1,0 0 1,1 0-1,-1 0 1,0 0-1,0 0 1,0 0-1,0 0 1,0 0-1,0 0 1,0 0-1,0 0 1,1 1-1,-1-1 1,0 0 73,-1-12-3544,-4-12-2302</inkml:trace>
  <inkml:trace contextRef="#ctx0" brushRef="#br0" timeOffset="179772.91">25566 5434 12227,'-37'-34'8816,"37"34"-8731,0-1-1,0 1 1,0-1-1,0 1 1,0 0-1,1-1 0,-1 1 1,0 0-1,0-1 1,0 1-1,0 0 1,1-1-1,-1 1 1,0 0-1,0 0 1,0-1-1,1 1 1,-1 0-1,0 0 1,1-1-1,-1 1 1,0 0-1,0 0 1,1 0-1,-1-1 1,0 1-1,1 0 0,-1 0 1,0 0-1,1 0 1,-1 0-1,1 0 1,-1 0-1,0 0 1,1 0-1,-1 0 1,0 0-1,1 0 1,-1 0-1,0 0 1,1 0-1,-1 0 1,0 0-1,1 0 1,-1 1-85,22-2 671,57 4-5,-1 4 0,27 9-666,-46-6-13,0-3 0,0-2 0,1-3 0,58-5 13,-117 3-6,0-1-1,1 1 1,-1 0-1,1-1 1,-1 1-1,0 0 1,1 0 0,-1 0-1,1 0 1,-1 0-1,0 0 1,1 0-1,-1 0 1,1 1-1,-1-1 1,0 1-1,1-1 1,-1 1-1,0-1 1,0 1-1,1 0 1,-1-1-1,0 1 1,0 0-1,0 0 1,0 0-1,0 0 1,0 0-1,1 1 7,-2 2-7,1-1 0,-1 1-1,0 0 1,0 0-1,-1-1 1,1 1 0,-1 0-1,1-1 1,-1 1-1,0-1 1,-1 2 7,-3 14 15,1 0-1,1 0 1,1 0-1,0 1 1,2-1 0,1 18-15,-1-31 5,1 0 1,0-1 0,0 1 0,1-1 0,0 0-1,0 0 1,0 1 0,0-1 0,1 0-1,0-1 1,0 1 0,0 0-6,0-2-8,-1-1-1,1 1 1,0-1-1,-1 0 1,1 0-1,0 0 1,0 0-1,0-1 1,0 1 0,1-1-1,-1 0 1,0 0-1,1 0 1,-1 0-1,1 0 1,-1-1-1,1 0 1,-1 1-1,1-1 1,1-1 8,0 1-834,0-1 0,0 1 0,0-1 0,0-1 0,0 1 0,-1-1 0,1 0 0,0 0 0,-1 0 0,1-1 834,23-16-5916</inkml:trace>
  <inkml:trace contextRef="#ctx0" brushRef="#br0" timeOffset="179773.91">26397 5251 9386,'-23'-31'2977,"-1"7"751,9 1-2703,5 14-225,8 22-280,4 1-72,6 8 280,8 5-4457,5 4 1913</inkml:trace>
  <inkml:trace contextRef="#ctx0" brushRef="#br0" timeOffset="180300.42">26670 5513 8698,'-64'8'7973,"-2"12"-3325,50-13-4046,0 1 0,0 0-1,1 1 1,0 0 0,0 1 0,1 1-1,1 1 1,0 0 0,0 0 0,-5 9-603,16-19 44,0-1 0,1 1 0,-1 0 0,1 0-1,0 0 1,0 1 0,0-1 0,0 0-1,0 0 1,0 0 0,0 1 0,1-1-1,-1 1 1,1-1 0,0 0 0,-1 1 0,1-1-1,0 1 1,1-1 0,-1 1-43,1-1 24,0 0 0,-1 0-1,1 0 1,1-1 0,-1 1 0,0-1 0,0 1 0,0-1 0,1 1-1,-1-1 1,1 0 0,-1 1 0,1-1 0,0 0 0,-1 0 0,1 0 0,0 0-1,0-1 1,1 1-24,7 3 37,1-2 1,0 1-1,-1-1 0,1-1 0,0 0 0,0-1 0,0 0 0,3 0-37,6-2 32,-1 0-1,1-2 0,0 0 1,-1-1-1,0-1 1,14-6-32,-27 10 6,0 0 1,-1-1-1,1 0 0,-1 0 1,1 0-1,-1 0 0,0-1 1,0 0-1,-1 0 0,1 0 1,-1-1-1,0 0 0,0 0 1,0 0-1,-1 0 0,0 0 1,0-1-1,0 1 1,-1-1-1,1 0 0,-2 0 1,1 0-1,1-6-6,-4 9-1,1 0 1,-1-1-1,1 1 1,-1 0-1,0 0 1,0-1-1,0 1 1,-1 0-1,1 0 1,-1 0-1,0 0 1,0 1-1,0-1 1,0 0-1,0 1 1,-1 0-1,1-1 1,-1 1-1,1 0 1,-3-1 0,2 1-4,1 0 1,0 0-1,-1 1 1,1-1-1,-1 1 0,1 0 1,-1-1-1,0 1 1,1 1-1,-1-1 1,0 0-1,0 1 1,0-1-1,1 1 1,-1 0-1,0 0 1,0 0-1,0 0 1,0 0-1,0 1 1,1-1-1,-1 1 1,0 0-1,-2 1 4,4-2-1,1 0-1,0 0 1,-1 1-1,1-1 1,0 0-1,0 0 1,-1 0-1,1 1 1,0-1 0,0 0-1,-1 0 1,1 1-1,0-1 1,0 0-1,0 1 1,-1-1-1,1 0 1,0 1-1,0-1 1,0 0-1,0 1 1,0-1-1,0 0 1,0 1 0,0-1-1,0 0 1,0 1-1,0-1 1,0 0-1,0 1 1,0-1-1,0 0 1,0 1-1,0-1 1,0 0-1,0 1 1,1-1 1,11 14-44,17 4-24,-1-5 18,-18-9 38,-1 0 1,0 1-1,0 0 1,0 0-1,-1 1 1,3 2 11,-9-6-2,1 0 1,-1 1-1,0 0 0,0-1 1,0 1-1,0 0 0,0 0 1,-1 0-1,1 0 0,-1 0 1,0 1-1,0-1 0,0 0 1,0 1-1,-1-1 0,1 0 1,-1 1-1,0-1 0,0 1 1,0-1-1,-1 1 2,-4 11 104,32-35-49,-12 11-54,1 1 0,0 1-1,0 0 1,1 1 0,0 1 0,0 0 0,1 2-1,-12 1 2,-1 1 1,1 1 0,0-1 0,0 1-1,-1 0 1,1 1 0,0-1 0,-1 1-1,1 0 1,-1 0 0,1 1 0,-1-1-1,1 1 1,-1 1 0,0-1 0,0 1-1,0 0 1,0 0 0,0 0 0,-1 1-1,0-1 1,1 1 0,-1 0 0,-1 1-1,1-1 1,2 4-3,1 4 35,0 1-1,-1-1 1,0 1 0,-1 0-1,-1 1 1,1 4-35,-2-10 34,-1 1 1,-1-1-1,0 1 1,0-1-1,0 1 1,-1-1-1,-1 1 0,1-1 1,-1 1-1,-2 7-34,-6 2-4306,-3-10 807</inkml:trace>
  <inkml:trace contextRef="#ctx0" brushRef="#br0" timeOffset="181727.79">28283 5604 9002,'-16'-29'5723,"-9"4"-3851,-25-6-1555,46 29 149,-4-1-164,0 0 1,0 0 0,-1 1-1,1 0 1,-1 0 0,1 1-1,-1 0 1,1 1 0,-1 0-1,0 0 1,1 1 0,-1 0-1,1 1 1,-1 0 0,0 0-303,-8 1 405,-20 4 123,0 2 0,0 1 0,0 2 0,2 1 0,-1 2 0,2 1 1,0 2-1,-12 10-528,43-26 28,-1 0 1,1 1 0,0-1-1,0 1 1,1-1-1,-1 1 1,0 0 0,1 0-1,0 0 1,0 0-1,0 1 1,0-1 0,0 0-1,1 1 1,-1 0 0,1-1-1,0 2-28,1-3 8,0 1 0,0-1-1,0 0 1,0 1 0,1-1-1,-1 1 1,1-1 0,-1 1 0,1-1-1,0 0 1,0 1 0,0-1-1,1 0 1,-1 0 0,0 0-1,1 0 1,-1 0 0,1 0 0,0 0-1,0-1 1,0 1 0,0-1-1,0 1 1,0-1 0,0 0-1,1 1-7,10 5 15,-1-1 0,1 0-1,1-1 1,-1 0-1,1-1 1,0 0-1,0-2 1,0 1-1,0-2 1,0 0-1,1 0 1,-1-2-1,5 0-14,-2 0 19,0-1-1,-1-1 1,1 0-1,-1-1 1,0-1-1,0-1 1,-1 0-1,1-1 1,-1 0-1,-1-1 1,4-4-19,-14 10 11,-1-1 1,0 1 0,0-1 0,-1 0 0,1 0-1,0-1 1,-1 1 0,0 0 0,0-1 0,0 1-1,1-4-11,-2 5 23,0 0 1,-1 0-1,1 0 0,-1 0 0,1 0 0,-1 0 0,0 0 0,0 0 0,0 0 0,0 0 0,0 1 1,0-1-1,0 0 0,-1 0 0,1 0 0,-1 0 0,1 0 0,-1 0 0,0 0 0,0 1 0,0-1 1,0 0-1,0 0 0,0 1-23,0 0 12,1 1 0,0-1 0,-1 1-1,1 0 1,0-1 0,-1 1 0,1 0 0,-1-1 0,1 1 0,0 0 0,-1 0 0,1-1 0,-1 1 0,1 0 0,-1 0 0,1 0 0,-1 0 0,1 0 0,0 0 0,-1 0 0,1-1 0,-1 1-1,1 1 1,-1-1 0,1 0 0,-1 0 0,1 0 0,-1 0 0,1 0 0,-1 0 0,1 0 0,-1 1 0,1-1 0,-1 0-12,-14 16 192,-3 23-94,17-28-91,-1 0-1,1 0 1,1 0 0,0 0 0,1 0 0,0 0-1,0-1 1,1 1 0,1 0 0,0 0 0,0-1 0,1 0-1,0 0 1,1 0 0,2 3-7,-5-8-2,1-1-1,0 1 1,0-1 0,0 0 0,1 0-1,-1 0 1,1 0 0,0 0 0,0-1-1,0 0 1,1 0 0,-1 0 0,1 0-1,0-1 1,0 1 0,0-1 0,0 0-1,0-1 1,0 0 0,0 1-1,1-1 1,-1-1 0,0 1 0,1-1-1,-1 0 1,0 0 0,1-1 0,-1 0-1,0 0 1,1 0 0,2-1 2,-3 0-106,1 0 0,-1-1 0,0 1 1,0-1-1,0 0 0,0 0 0,0-1 0,-1 0 0,1 1 1,-1-1-1,0-1 0,0 1 0,-1-1 0,1 1 0,-1-2 106,8-13-639,0 0 0,-2-1-1,4-11 640,-7 16-137,0 0 0,1 1 0,0 0-1,1 0 1,1 1 0,6-8 137,-15 21 10,0 0 0,0-1 0,1 1-1,-1 0 1,0-1 0,0 1 0,0 0 0,1 0 0,-1-1 0,0 1-1,0 0 1,1-1 0,-1 1 0,0 0 0,0 0 0,1 0 0,-1-1 0,0 1-1,1 0 1,-1 0 0,0 0 0,1 0 0,-1-1 0,0 1 0,1 0-1,-1 0 1,0 0 0,1 0 0,-1 0 0,1 0 0,-1 0 0,0 0 0,1 0-1,-1 0 1,0 1 0,1-1 0,-1 0 0,0 0 0,1 0 0,-1 0-1,0 0 1,1 1 0,-1-1 0,0 0 0,1 0 0,-1 0 0,0 1-10,7 21 694,-4-10-725,6 37 324,15 67 592,-21-106-791,0 0 0,0-1 0,1 0 0,0 1 0,1-1 0,-1-1 0,2 1 0,-1-1 0,7 8-94,-10-15 32,0 0 0,-1 0 0,1 1-1,0-1 1,0 0 0,0 0 0,0-1-1,0 1 1,0 0 0,0-1 0,0 1-1,0-1 1,0 0 0,0 1 0,0-1-1,1 0 1,-1 0 0,0-1-1,0 1 1,0 0 0,0-1 0,0 1-1,0-1 1,0 0 0,0 1 0,0-1-1,0 0 1,0 0 0,0 0 0,-1-1-1,1 1 1,0 0 0,-1-1 0,1 1-1,-1-1 1,1 0-32,10-9 185,-1-1 0,-1 0-1,0 0 1,4-8-185,-11 16 13,15-21 79,1 1-1,2 1 1,0 1-1,7-4-91,-16 15 6,0 2 1,0-1-1,1 2 0,0 0 0,1 0 0,0 1 0,0 1 1,1 0-1,5 0-6,-12 2-4569,-3 0 803</inkml:trace>
  <inkml:trace contextRef="#ctx0" brushRef="#br0" timeOffset="182602.92">29303 5731 10738,'0'-1'276,"0"1"0,0-1 0,0 0-1,0 1 1,0-1 0,0 0 0,0 1-1,-1-1 1,1 0 0,0 1 0,-1-1 0,1 0-1,0 1 1,-1-1 0,1 0 0,0 1-1,-1-1 1,1 1 0,-1-1 0,1 1-1,-1-1 1,0 1 0,1 0 0,-1-1 0,1 1-1,-1-1 1,0 1 0,1 0 0,-1 0-276,-25-2 2700,-24 14-1308,49-12-1307,-20 6 403,-1 2 0,1 0 0,0 2 0,1 0 0,0 1 1,1 1-1,0 1 0,-10 10-488,27-22 19,0 0 1,1 1-1,-1-1 1,0 1 0,1-1-1,0 1 1,-1-1-1,1 1 1,0 0-1,0 0 1,0-1-1,0 1 1,0 0 0,0 0-1,1 0 1,-1 0-1,1 0 1,-1 0-1,1 0 1,0 1-1,0-1 1,0 0 0,0 0-1,0 0 1,0 0-1,0 0 1,1 0-1,-1 0 1,1 0-1,0 0 1,-1 0 0,1 0-1,0 0 1,0 0-20,2 0 9,-1 0 0,0 0 0,0 0 0,1 0 1,-1 0-1,1-1 0,-1 1 0,1-1 0,0 0 1,0 0-1,0 0 0,-1 0 0,1 0 0,0-1 1,0 1-1,0-1 0,0 0 0,0 0 0,0 0 0,0 0 1,0-1-1,0 1 0,0-1 0,1 0-9,10-2 33,-1 0 0,1-2 0,-1 1 0,0-2 0,0 0 0,9-6-33,-16 9 19,0-1 0,0 0 0,-1 0-1,1-1 1,-1 1 0,0-1 0,0-1 0,-1 1 0,0-1-1,0 1 1,0-1 0,0 0 0,-1-1 0,2-4-19,-2-4 143,-7 15 22,2 2-157,1-1 1,0 1-1,-1 0 0,1 0 1,0 0-1,0 0 0,0 0 1,1 0-1,-1 0 0,0 1 0,1-1 1,-1 1-9,0 4 4,1-1 0,-1 1 0,1 0 0,1 0 1,-1 0-1,1 0 0,0-1 0,1 1 0,0 0 0,0-1 1,0 1-1,1-1 0,0 0 0,0 0 0,0 0 1,2 2-5,-3-5-127,0-1 1,0 0 0,1 1 0,-1-1 0,0 0-1,1 0 1,-1 0 0,1 0 0,0-1 0,-1 1 0,1-1-1,0 0 1,0 0 0,0 0 0,3 1 126,-2-2-339,-1 1 0,1-1 0,0 0 0,-1 0 0,1-1-1,0 1 1,-1-1 0,1 0 0,0 0 0,-1 0 0,1 0 0,-1-1 0,0 1 0,1-1 0,-1 0 0,1-1 339,2-1-429,0 0-1,-1 0 1,1-1 0,-1 0-1,0 0 1,-1-1 0,1 1 0,-1-1-1,0 0 1,0 0 0,-1 0-1,1-1 430,5-14-143,-1-1 0,0 0-1,-2-2 144,10-26 2544,-26 86 2968,6-14-5160,1 1-1,1-1 1,0 0 0,2 3-352,0-24 35,0 1 0,-1 0 1,1 0-1,0 0 0,1 0 1,-1 0-1,0 0 1,1 0-1,-1-1 0,1 1 1,-1 0-1,1 0 0,0 0 1,0-1-1,-1 1 0,1-1 1,1 1-1,-1 0 0,0-1 1,0 0-1,1 1 0,-1-1 1,0 0-1,1 1 0,1 0-35,-1-2 22,0 0 0,0 0 0,0 0 0,0 0 0,0 0-1,0-1 1,0 1 0,0-1 0,0 1 0,0-1-1,0 0 1,0 0 0,0 0 0,0 0 0,-1 0 0,1 0-1,0 0 1,-1 0 0,1-1 0,-1 1 0,1-1 0,-1 1-1,1-2-21,24-29 254,-23 26-203,0 1 1,1 0 0,-1 0 0,1 0-1,1 0 1,-1 1 0,1-1-1,0 1 1,-1 1 0,2-1-1,-1 1 1,0-1 0,2 1-52,-5 3 7,1 0 0,-1-1-1,0 2 1,0-1 0,0 0 0,1 0 0,-1 1 0,0-1-1,0 1 1,0 0 0,0 0 0,0 0 0,0 0 0,0 0 0,0 0-1,0 0 1,0 0 0,-1 1 0,1-1 0,-1 1 0,1-1-1,0 2-6,37 46-2,-28-33 11,1 0-482,-5-6 813,1-1 0,-1 1 0,2-1 0,6 6-340,-13-14-172,0 1 0,-1 0 0,1-1 1,0 0-1,1 1 0,-1-1 0,0 0 0,0 0 1,0 0-1,1-1 0,-1 1 0,0 0 0,1-1 0,-1 1 1,1-1-1,-1 0 0,1 0 0,-1 0 0,1 0 1,-1-1-1,0 1 0,1 0 0,-1-1 0,1 0 1,0 0 171,15-8-3539</inkml:trace>
  <inkml:trace contextRef="#ctx0" brushRef="#br0" timeOffset="183025.28">30152 5169 9794,'61'-153'11927,"-62"205"-9021,-15 68-1195,-5-1 0,-21 58-1711,15-70 280,5 2 1,4 0-1,4 11-280,13-43 207,-3-77-258,-7-10-203,-10-19-491,-46-92-1561,45 77 1980,-2 1 1,-2 1-1,-5-3 326,30 44 62,-1-1-1,0 0 1,1 0 0,-1 0 0,1 0-1,0 0 1,-1 0 0,1 0 0,0 0-1,0-1 1,1 1 0,-1 0-1,0-1 1,1 1 0,-1 0 0,1-1-1,0 0-61,1 1 86,0 1 0,1-1 0,-1 1 0,1 0 0,-1 0 0,1 0 0,-1 0 0,1 0-1,0 0 1,0 0 0,-1 1 0,1-1 0,0 1 0,0-1 0,0 1 0,0 0 0,0-1 0,0 1 0,-1 0-1,1 0 1,0 0 0,2 1-86,119-3 1005,1 5 0,-1 6 1,74 16-1006,-41-6-30,-116-16-4629,-17-8 474</inkml:trace>
  <inkml:trace contextRef="#ctx0" brushRef="#br0" timeOffset="185515.41">12832 6224 3417,'-3'-2'450,"1"-1"1,-1 1 0,1 0-1,-1-1 1,0 1 0,0 0-1,0 1 1,0-1-1,-1 0 1,1 1 0,0 0-1,-1 0 1,1 0 0,-2 0-451,2 0 397,0 1 1,0-1-1,0 0 0,1 0 1,-1-1-1,0 1 1,0 0-1,0-1 1,1 0-1,-1 1 1,1-1-1,-1 0 0,1-1 1,0 1-1,-1-2-397,2 4 56,1 0-1,0 0 0,0-1 0,0 1 1,-1 0-1,1 0 0,0-1 0,0 1 1,0 0-1,0 0 0,0-1 0,0 1 1,0 0-1,-1 0 0,1-1 0,0 1 0,0 0 1,0 0-1,0-1 0,0 1 0,0 0 1,0-1-1,0 1 0,1 0 0,-1 0 1,0-1-1,0 1 0,0 0 0,0 0 1,0-1-1,0 1 0,0 0 0,1 0 1,-1-1-1,0 1 0,0 0 0,0 0 1,1 0-1,-1-1 0,0 1 0,0 0 1,0 0-1,1 0 0,-1 0 0,0 0 1,0-1-1,1 1 0,-1 0 0,0 0 1,0 0-1,1 0 0,-1 0 0,0 0-55,22 0-71,-15 0 239,40 5 91,-1 2 0,8 3-259,1 1 191,0-2 0,1-3-191,221 7 980,222-19-980,-381-2 9,495-28 1669,73 27-1678,87 41 256,254 4-151,-126-39 536,-94-1-106,1660-103 353,-2056 80-598,186-15 113,2-3 584,456 31-987,-640 23 80,357 15 204,-465-2-209,613 22 248,-272-30 576,-621-13-857,1 2 0,-1 1 0,0 1 0,0 1-42,-15-4-604,9 2 2166,-19 3-3333,-12 5-4182,-9 4 501</inkml:trace>
  <inkml:trace contextRef="#ctx0" brushRef="#br0" timeOffset="187148.98">2096 6889 5121,'0'-1'111,"-10"-24"6480,3 21-1638,2 18-44,3 5-4597,0 0 1,2 0 0,0 0 0,1 0 0,1 0 0,1 0 0,0 0 0,2-1-1,0 0 1,4 9-313,-7-22 43,-1 0 0,1 0-1,0 0 1,1-1 0,-1 1-1,1 0 1,0-1-1,0 0 1,1 1 0,2 2-43,-5-7 15,0 1 0,-1-1 0,1 1 0,0-1 0,-1 0-1,1 1 1,0-1 0,-1 0 0,1 0 0,0 1 0,0-1 0,0 0 0,-1 0 0,1 0 0,0 0 0,0 0 0,-1 0 0,1 0 0,0 0 0,0 0 0,-1 0 0,1-1-1,0 1 1,0 0 0,-1-1 0,2 1-15,0-2 44,0 1 0,0-1 0,0 0 0,-1 0 0,1 0 0,0 0-1,-1 0 1,1 0 0,-1 0 0,0-1 0,1 1 0,-1-2-44,31-67 629,-20 43-540,0 0-1,1 1 1,2 1-1,1 0 1,1 1-1,8-7-88,-24 30 2,0 0 0,0 0 0,1 0 0,-1 1 0,1-1 0,-1 1 0,1-1 0,0 1 0,0 0 0,0-1 0,-1 1 0,1 0 0,0 0 0,0 0 0,1 1 0,-1-1 0,0 0 0,0 1 1,0-1-1,0 1 0,1 0 0,-1 0 0,0 0 0,1 0-2,0 1 3,-1 0 0,0 0 0,-1 1 1,1-1-1,0 0 0,0 1 0,-1-1 1,1 1-1,0 0 0,-1 0 1,0 0-1,1-1 0,-1 1 0,0 0 1,0 1-1,0-1 0,0 0 0,-1 0 1,1 1-4,4 13 29,-1 0 0,0 1 1,-1 0-1,-1 0 1,-1 10-30,-1-8 28,2 38 28,-2-55-52,1 1 1,-1-1 0,0 1 0,1-1-1,0 1 1,-1-1 0,1 1-1,0-1 1,0 0 0,1 1-1,-1-1 1,0 0 0,1 0 0,-1 0-1,1 0 1,0 0 0,1 2-5,-1-4 6,-1 0 0,1 1 0,-1-1 0,1 0 0,-1 0 0,1 1 0,0-1 0,-1 0 0,1-1 0,-1 1 0,1 0 0,-1 0 0,1-1 0,-1 1 0,1-1 0,-1 1 0,0-1 0,1 0 0,-1 1 0,1-1 0,-1 0 0,0 0 0,0 0 1,0 0-1,0 0 0,1 0 0,-1 0 0,0-1-6,34-39 163,-30 35-130,83-112 508,-88 117-530,1 0-1,0 0 0,0 0 1,0 0-1,0 0 0,0 0 1,0 1-1,0-1 1,0 0-1,0 0 0,0 1 1,0-1-1,0 1 0,0-1 1,1 1-1,-1-1 0,0 1 1,0 0-1,1-1 0,-1 1 1,0 0-1,0 0 0,1 0 1,-1 0-1,0 0 0,2 0-10,-2 1 12,1 0-1,0 0 1,0 0-1,0 0 1,-1 1-1,1-1 0,0 0 1,-1 1-1,1-1 1,-1 1-1,0 0 1,0-1-1,1 1 1,-1 0-1,0 0-11,4 8 37,0 1 1,-1-1-1,0 1 0,0 0 0,1 7-37,-2-3-30,-1-5 75,0 0 0,0 0 0,1-1 0,1 1 0,-1-1 0,2 1 0,1 2-45,-4-9 1,0-1-1,0 1 0,0-1 0,1 0 0,-1 0 0,1 1 0,-1-2 0,1 1 0,0 0 1,0 0-1,0-1 0,0 0 0,0 0 0,0 1 0,0-2 0,0 1 0,0 0 1,0-1-1,1 1 0,-1-1 0,0 0 0,0 0 0,1 0 0,-1-1 0,2 1 0,1-1-1079,1 0-1,-1 0 0,0 0 1,1-1-1,-1 0 0,0 0 1,3-2 1079,17-12-4741</inkml:trace>
  <inkml:trace contextRef="#ctx0" brushRef="#br0" timeOffset="187557.83">2913 7002 6753,'34'-72'3801,"-46"75"48,2 4-1184,2 3-745,2 4-200,3 3-567,8 3-217,0-3-376,9 1-144,2-2-248,8-3-48,2-6 264,8-6 128,-5-7 1225,5-5-6554,-11-3 2704</inkml:trace>
  <inkml:trace contextRef="#ctx0" brushRef="#br0" timeOffset="187558.83">3067 6744 8042,'-28'-29'3544,"-6"5"177,4 15-2032,7 2-721,13 4-480,10 5 24,13 5-280,13 1-3257,8 8-711,5 4-897</inkml:trace>
  <inkml:trace contextRef="#ctx0" brushRef="#br0" timeOffset="188162.6">3400 6797 8234,'-3'-1'830,"0"0"0,-1 0 0,1 1 0,-1 0 0,1-1 0,0 1 0,-1 0 0,1 1-1,-1-1 1,1 1 0,0-1 0,-3 2-830,2-1 549,0 1 0,0-1-1,0 1 1,0 0-1,0 0 1,0 1-1,1-1 1,-1 1-1,-2 2-548,4-3 76,0 0-1,0 0 0,0 0 0,0 0 1,0 1-1,1-1 0,-1 0 0,1 1 1,-1-1-1,1 1 0,0 0 0,0-1 1,0 1-1,0 0 0,1 0 0,-1-1 0,1 1 1,0 0-1,0 0 0,0 0 0,0 0 1,0 0-1,0-1 0,1 1 0,0 0 1,-1 0-1,1 0 0,0-1 0,0 1 1,0-1-1,2 3-75,7 10 27,1-1 1,1-1-1,0 0 1,0-1-1,5 3-27,-8-8 10,0 1 1,-1 0-1,1 0 0,-2 1 0,1 0 0,-1 0 0,0 1 0,-1 0 0,0 0 0,-1 0 0,0 1 1,3 10-12,-8-18 11,0 0 0,0 0 0,0 0 0,0 0 0,0 0 0,-1 0 0,1 0 0,-1 0 0,0 0 0,0 0 0,0 0 0,0-1 0,0 1 0,-1 0 0,1-1 0,-1 1 0,0-1 0,0 1 0,0-1 0,0 0 0,0 0 0,0 0 0,0 0 0,-1 0 0,1 0 0,-1-1 0,0 1 0,1-1 0,-1 0 0,-1 1-10,0 0 16,0 0 0,-1 0 0,1-1 1,0 1-1,0-1 0,-1 0 0,1-1 0,0 1 0,-1-1 0,1 0 0,-1 0 0,1 0 0,-1 0 0,1-1 0,-1 0 0,1 0 0,0 0 0,0 0 0,-1-1 0,-3-1-16,8 3 0,-1-1 0,0 1 0,0-1 0,0 1 0,0-1 0,0 1 0,1-1 0,-1 1 0,0-1 0,0 1 0,1-1 0,-1 0 0,1 0 0,-1 1 0,0-1 0,1 0 0,-1 0 0,1 0 0,0 0 0,-1 1 0,1-1 0,0 0 1,-1 0-1,1 0 0,0 0 0,0 0 0,0 0 0,0 0 0,0 0 0,0 0 0,0-1 0,1 1-111,0-1 0,0 1 1,1 0-1,-1-1 0,0 1 0,1 0 1,-1 0-1,0 0 0,1 0 0,-1 0 1,1 0-1,0 0 0,-1 0 0,1 1 1,1-1 110,62-16-3726,-23 13 2098,-16 1 805,1-1-1,18-5 824,-35 6 252,-1 0 0,1 0 0,-1-1 0,0-1 0,0 1 0,0-2 0,-1 1 1,0-1-1,3-2-252,8-9 633,0 0 1,-1 0 0,0-2 0,-2 0 0,0-1-1,-1-1 1,-1-1 0,3-8-634,-17 30 24,1-1-1,-1 1 1,1-1-1,-1 1 1,0-1-1,1 1 1,-1-1-1,0 0 1,1 1 0,-1-1-1,0 1 1,0-1-1,0 0 1,0 1-1,1-1 1,-1 0 0,0 1-1,0-1 1,0 0-1,0 1 1,-1-1-1,1 0 1,0 1-1,0-1 1,0 0 0,0 1-1,-1-1 1,1 1-1,0-1 1,-1 0-1,1 1 1,0-1-1,-1 1 1,1-1 0,-1 1-1,1-1 1,-1 1-1,1 0 1,-1-1-1,1 1 1,-1-1-1,1 1 1,-1 0 0,1-1-1,-1 1 1,0 0-1,1 0 1,-1 0-1,0-1 1,1 1-1,-1 0 1,0 0 0,1 0-1,-1 0 1,1 0-1,-1 0 1,0 0-1,1 0 1,-1 1-1,0-1-23,-4 0 113,0 1-1,0 0 0,0 0 0,0 1 1,1 0-1,-1-1 0,-4 4-112,-3 2 117,0 0 0,0 2-1,1-1 1,0 1 0,0 1-1,1 0 1,1 1 0,-1 0 0,-4 8-117,12-17 6,0 1 0,1-1 0,-1 1 0,0 0 0,1 0 0,0 0 0,-1 0 0,1 0 0,0 0 0,1 0 0,-1 0 0,0 0 1,1 0-1,0 1 0,0-1 0,0 0 0,0 0 0,0 0 0,1 1 0,-1-1 0,1 0 0,0 0 0,0 0 0,0 0 0,0 0 0,1 0 1,-1 0-1,1-1 0,0 1 0,-1 0 0,1-1 0,0 1 0,1-1 0,-1 0 0,0 0 0,1 0 0,-1 0 0,1 0 0,0 0 0,0-1 1,-1 1-1,1-1 0,0 0 0,3 1-6,13 6 201,0-1 1,0-1 0,1-1-1,0-1 1,0 0 0,10-1-202,32 0-4674,-28-6 1062</inkml:trace>
  <inkml:trace contextRef="#ctx0" brushRef="#br0" timeOffset="188969.41">4766 7055 11098,'-3'0'517,"0"-1"0,0 1 0,-1-1 0,1 1 0,0-1-1,0 0 1,0 0 0,0-1 0,1 1 0,-1-1 0,0 1 0,0-1-1,0 0-516,2 1 176,1 1 0,-1-1 0,0 0-1,1 1 1,-1-1 0,1 0 0,-1 1 0,1-1-1,0 0 1,-1 0 0,1 1 0,0-1-1,-1 0 1,1 0 0,0 1 0,0-1-1,0 0 1,0 0 0,0 0 0,0 0 0,0 1-1,0-1-175,0-1 82,1 0 1,-1 1-1,1-1 0,0 1 0,0-1 0,0 1 0,-1-1 1,1 1-1,1 0 0,-1-1 0,0 1 0,0 0 1,0 0-1,1 0 0,0-1-82,86-58 900,-59 43-761,-2-1 1,22-20-140,-48 37 20,0 0 0,1 0 0,-1 0 0,0 0 0,1 0 0,-1 0 0,0-1 0,0 1 0,0 0 0,0-1 1,0 1-1,0-1 0,-1 0 0,1 1 0,0-1 0,-1 1 0,0-1 0,1 0 0,-1 0 0,0 1 0,1-1 0,-1 0 0,0 1 0,0-1 1,-1 0-1,1 0 0,0-1-20,-1 2 34,-1 0 1,1-1 0,0 1-1,0 0 1,0 0 0,-1 0-1,1 0 1,0 0 0,-1 0-1,1 0 1,-1 1 0,1-1-1,-1 0 1,1 1 0,-1 0-1,0-1 1,1 1 0,-1 0-1,0-1 1,1 1 0,-1 0-1,0 0 1,1 0 0,-1 1-1,0-1 1,1 0-1,-1 1 1,-1 0-35,-6 1 96,0 1 0,0 0-1,0 1 1,1 0 0,-1 1 0,1-1-1,0 2 1,0-1 0,1 1 0,0 0-1,0 1 1,0-1 0,1 1 0,0 1 0,0-1-1,-2 5-95,2-3 83,0 0 0,0 1 1,1 0-1,0 0 0,0 0 0,1 1 0,1-1 0,0 1 0,0 0 0,1 0 0,1 0 1,0 0-1,0 9-83,1-15 24,0-1-1,0 0 1,1 1 0,0-1 0,0 0 0,0 1 0,0-1-1,1 0 1,-1 0 0,1 0 0,0 0 0,1-1 0,-1 1-1,0 0 1,1-1 0,0 0 0,0 1 0,0-1 0,2 1-24,0-1 13,0 0 1,-1-1-1,1 0 1,0 0-1,0 0 1,1-1 0,-1 1-1,0-1 1,0-1-1,1 1 1,-1-1-1,0 0 1,1 0-1,-1 0 1,4-1-14,19-3 29,-1-1 0,1-1 0,-1-1-1,-1-1 1,1-1 0,-2-2 0,1-1 0,-1-1 0,-1-1 0,0-1 0,-1-1 0,13-12-29,-17 2 68,-16 21 3,-5 21-12,0-7-57,-2 11 1,1 0-1,1 0 1,0 15-3,2-30 1,1 1 0,-1 0-1,1 0 1,0 0 0,0 0 0,0-1 0,1 1 0,0-1 0,0 1 0,1-1-1,-1 0 1,1 1 0,0-1 0,1-1 0,2 4-1,-5-6 1,1-1 0,0 1 0,0-1 0,-1 0 0,1 1 0,0-1 1,0 0-1,0 0 0,0-1 0,0 1 0,1 0 0,-1-1 0,0 1 0,0-1 0,0 0 0,1 1 0,-1-1 0,0 0 1,0-1-1,1 1 0,-1 0 0,0-1 0,0 1 0,0-1 0,0 1 0,0-1 0,0 0 0,0 0 0,0 0 0,0 0 1,0 0-1,0-1 0,0 1 0,0-1-1,10-7 13,-1 0 0,1-1 0,-1 0 0,6-9-13,-11 12 6,15-19 7,19-21 17,-38 45-29,1 0 0,-1 0 0,0 0 0,1 0 0,-1 0 0,1 0 0,-1 1 0,1-1 0,0 1 0,0 0 0,-1 0 0,1 0 0,0 0 0,0 0 0,3 0-1,-4 1 0,0 1 0,0-1-1,0 1 1,0-1-1,0 1 1,0 0 0,0 0-1,0 0 1,0 0-1,0 0 1,0 0 0,-1 1-1,1-1 1,-1 0-1,1 1 1,-1-1 0,1 1-1,-1 0 1,1 1 0,25 41 47,-15-22 43,-2-6 136,18 28-204,-5-23-5932,-3-11 968</inkml:trace>
  <inkml:trace contextRef="#ctx0" brushRef="#br0" timeOffset="189709.28">6695 6991 10314,'25'86'7967,"-12"4"-4290,-9-3-1498,-4 10-2179,0-45 1046,1 7-523,0-9-245,-1 1-1,-3-1 1,-1 0-1,-3 0 1,-6 18-278,12-66 10,1 0 1,0-1 0,0 1-1,-1 0 1,0-1-1,1 1 1,-1-1-1,0 1 1,1-1 0,-1 1-1,0-1 1,0 1-1,0-1 1,0 0 0,-1 0-1,1 1 1,0-1-1,0 0 1,-1 0 0,1 0-1,-1 0 1,1 0-1,-1-1 1,1 1 0,-2 0-11,1-1 20,0 0 1,0-1 0,0 1 0,0 0 0,0-1 0,0 1-1,0-1 1,1 0 0,-1 1 0,0-1 0,0 0 0,0 0 0,1 0-1,-1-1 1,0 1 0,1 0 0,-1-1 0,1 1-21,-8-8 95,1 0 0,0-1 0,0 0 0,1 0 1,0-1-1,-1-3-95,-3-12 28,1 0 0,1-1 1,1 1-1,2-2 1,0 1-1,2-1 0,1 0 1,2 0-1,0 0 1,2 0-1,1 0 0,1 0 1,1 1-1,2-1 1,0 1-1,2 0 0,1 1 1,2-1-1,0 2 0,1 0 1,8-10-29,-14 27-7,0 0 0,0 0 0,0 1 0,1 0 0,1 0 1,-1 0-1,1 1 0,0 0 0,0 1 0,1 0 0,0 0 0,0 1 1,0 0-1,0 0 0,4 0 7,-8 3-4,0 0 0,0 0 0,-1 0 0,1 1 0,0 0 1,0 0-1,0 0 0,0 1 0,0-1 0,0 1 0,0 0 0,0 1 1,-1-1-1,1 1 0,0 0 0,-1 0 0,1 1 0,-1-1 0,0 1 1,0 0-1,0 0 0,0 0 0,-1 0 0,1 1 0,-1 0 0,0 0 1,0 0-1,0 0 0,0 0 0,-1 0 0,2 3 4,-2-2 3,0 0 0,-1 0 0,1 0 0,-1-1 0,0 1 0,0 0-1,0 1 1,-1-1 0,0 0 0,0 0 0,0 0 0,0 0 0,-1 0 0,0 0 0,0 0-1,0 0 1,-1 0 0,0 0 0,0-1 0,0 1 0,0 0 0,-1-1 0,1 0 0,-1 0 0,0 0-1,-1 0 1,1 0 0,-1 0 0,-2 1-3,-1 2 50,0 0-1,0-1 0,-1 0 1,0 0-1,-1-1 1,1 0-1,-1 0 1,0-1-1,0 0 0,0-1 1,-1 0-1,1-1 1,-1 1-1,1-2 1,-2 1-50,10-2-244,-1 0 0,0 0 0,1 0 0,-1 0 0,0 0 0,0 0 0,1 0 0,-1 0 0,0-1 0,1 1 0,-1-1 0,0 1 0,1-1 0,-1 0 0,1 0 0,-1 0 0,1 1 0,-1-1 0,1-1 0,0 1 0,-1 0 0,1 0 0,0 0 0,0-1 0,0 1 0,0-1 0,0 1 0,0-1 244,-7-24-4652</inkml:trace>
  <inkml:trace contextRef="#ctx0" brushRef="#br0" timeOffset="190061.04">7022 7116 7434,'19'29'7261,"5"-1"-4072,10 15-566,-13-7-1038,-14-23-880,0-1 0,1 1 0,0-1 0,1-1 1,1 1-1,6 5-705,-16-53 2348,-13-48-1062,7 54-1087,2 0 0,1 0-1,1 0 1,1-10-199,1 37-5,0 0 0,1 0 0,-1 0 0,0 0 0,1 0 0,0 0 0,0 0 0,0 0 0,0 1 0,0-1 0,0 0 0,1 1 0,-1-1 0,1 1 0,0-1 0,-1 1 0,1 0 0,0 0 0,1 0 0,-1 0 0,0 0 0,1 0 5,0 0 44,1 1-1,0-1 0,0 1 1,0 0-1,0 0 1,0 0-1,0 0 1,0 1-1,0 0 0,1 0 1,-1 0-1,0 0 1,0 1-1,2 0-43,8 2-177,1 0 0,-1 1 0,1 1 0,0 0 177,50 24-4059,-53-24 2347,41 18-2719</inkml:trace>
  <inkml:trace contextRef="#ctx0" brushRef="#br0" timeOffset="190407.46">7835 7093 9802,'-4'-3'933,"-1"1"0,0-1-1,0 1 1,-1 0 0,1 1 0,0-1 0,-1 1-1,1 0 1,-1 0 0,1 1 0,-1-1 0,1 1-1,-1 1 1,0-1-933,-5 2 592,1 0 0,-1 0 0,1 1 0,0 0 0,0 1 0,0 0 0,-4 3-592,-5 4 280,-1 0 0,2 2 0,-1 0 0,2 2 0,0 0 0,-12 14-280,23-23 82,0 1 1,1 0 0,0 0-1,0 1 1,1-1 0,0 1-1,0 0 1,1 0 0,-2 7-83,4-13 6,0 0 1,1 0 0,0 0-1,-1 0 1,1 0-1,0 0 1,0 0 0,0 0-1,0 0 1,0 0-1,1 1 1,-1-1 0,1 0-1,-1 0 1,1 0-1,0 0 1,0 0 0,-1-1-1,2 1 1,-1 0 0,0 0-1,0 0 1,0-1-1,1 1 1,-1-1 0,1 1-1,-1-1 1,1 0-1,0 1 1,0-1 0,-1 0-1,1 0 1,0 0-1,0 0 1,0 0 0,0-1-1,0 1 1,0-1-1,0 1 1,2-1-7,8 2 9,-1-1 0,1 0 0,-1-1 0,1 0 0,-1-1 0,1 0 0,-1-1 0,0 0 0,1-1 0,-1 0 0,0-1 0,0 0 0,-1-1 0,4-2-9,-8 4 10,-1 1 0,1-1 0,-1 0-1,1-1 1,-1 0 0,0 0 0,0 0 0,-1 0 0,1-1 0,-1 1 0,0-1-1,0 0 1,-1 0 0,1-1 0,-1 1 0,0-1 0,-1 0 0,0 0 0,1 0-1,-2 0 1,1 0 0,-1 0 0,0 0 0,0-1 0,0 1 0,-1-2-10,-1 4 17,0 0-1,0 0 1,0 0 0,-1 0 0,1 0 0,-1 0 0,0 0-1,0 1 1,0-1 0,0 1 0,-1-1 0,0 1-1,1 0 1,-1 0 0,-3-2-17,4 3 19,0 0 0,0 0 0,0 1 1,0-1-1,-1 1 0,1-1 0,0 1 0,-1 0 0,1 0 0,-1 0 0,1 0 1,-1 1-1,0-1 0,1 1 0,-1-1 0,0 1 0,0 0 0,1 0 0,-1 0 1,0 0-1,0 1 0,1-1 0,-3 1-19,-4 8-722,11 3-3896,12-2 202</inkml:trace>
  <inkml:trace contextRef="#ctx0" brushRef="#br0" timeOffset="191157.59">8184 7181 9346,'-19'-12'8024,"2"0"-3221,15 12-4620,0-1-1,0 0 1,-1 1 0,1-1-1,0 1 1,0 0 0,0 0 0,0 0-1,0 0 1,-1 0 0,1 0-1,0 0 1,0 1 0,0-1-1,-2 1-182,-11 4 407,1 1 1,-1 0-1,1 1 0,0 1 0,1 0 0,-5 3-407,10-5 60,0-1 0,1 1 0,-1 1 0,1-1 0,1 1 0,-1 1 0,1-1 0,0 1 1,1 0-1,-3 5-60,7-12 2,1 0 0,-1 1 0,1-1 0,-1 1 1,1-1-1,0 0 0,-1 1 0,1-1 0,0 1 0,0-1 1,0 1-1,0-1 0,0 1 0,0-1 0,1 1 1,-1-1-1,0 0 0,1 1 0,-1-1 0,1 1 0,-1-1 1,1 0-1,0 0 0,0 1 0,-1-1-2,2 1 1,1 0 0,-1 1 0,0-1 0,1 0 0,-1-1 0,1 1 0,0 0 0,-1-1 0,1 0 0,0 1 0,3 0-1,2 0 1,1 1 1,-1-1-1,1-1 1,0 1 0,0-2-1,-1 1 1,10-1-2,-11-2 6,-1 1 0,1-1 0,-1 0 0,1 0 0,-1-1 0,0 0 0,0 0 0,0 0 0,-1-1 0,1 0 0,-1 0 0,0 0 0,0-1 0,0 1 0,-1-1 0,1-1 0,-1 1 0,-1 0 0,1-1 0,-1 0 0,0 0 0,0 0 0,0 0 0,-1 0 0,0-1 0,0-2-6,7-23 39,-2 0 0,-1-1 0,-2 1 0,0-28-39,-4 55 4,6-77 36,-4 1 0,-4-1 1,-3 1-1,-3 0 0,-11-37-40,19 118 1,0-1-1,0 1 1,0-1-1,0 1 1,0-1-1,0 0 1,0 1-1,0-1 1,0 1-1,0-1 1,0 1 0,-1-1-1,1 1 1,0-1-1,0 1 1,-1-1-1,1 1 1,0-1-1,0 1 1,-1-1-1,1 1 1,-1-1-1,1 1 1,0 0 0,-1-1-1,1 1 1,-1-1-1,1 1 1,-1 0-1,1 0 1,-1-1-1,-4 19 43,2 34 88,8 45 354,15 174 1018,-18-248-1420,1-1-1,1 1 1,2-1-1,0 1 1,1-2-1,6 13-82,-11-28 8,1-1 0,1 1 0,-1-1 0,1 0 0,-1 1 0,2-2 0,-1 1 0,0 0 0,1-1 0,0 0 0,0 0 0,0 0 0,1-1-1,-1 0 1,1 0 0,0 0 0,-1-1 0,1 1 0,0-1 0,1-1 0,-1 1 0,0-1 0,0 0 0,1-1 0,-1 1 0,1-1-8,4-1 14,0 0 1,0 0-1,0-1 1,-1-1-1,1 0 1,-1 0-1,1-1 0,-1 0 1,0-1-1,4-3-14,-10 6 10,0 0 0,0 0 0,0 0-1,0-1 1,-1 1 0,1-1-1,-1 0 1,0 0 0,0-1-1,0 1 1,0-1 0,-1 1 0,1-1-1,-1 0 1,0 0 0,0 0-1,0 0 1,-1 0 0,1 0 0,-1-1-1,0 1 1,0-1 0,-1 1-1,1 0 1,-1-1 0,0 1-1,0-2-9,0 5 5,0 0 0,0 0 0,0 0 0,0-1 0,0 1 0,0 0 0,0 0 0,-1 0-1,1 0 1,0 0 0,-1 0 0,1 0 0,-1-1 0,1 1 0,-1 0 0,1 0-1,-1 1 1,0-1 0,0 0 0,1 0 0,-1 0 0,0 0 0,0 1 0,0-1-1,0 0 1,0 1 0,0-1 0,0 0 0,0 1 0,0 0 0,0-1 0,0 1 0,0 0-1,0-1 1,-1 1 0,1 0 0,0 0 0,0 0 0,0 0 0,0 0 0,0 0-1,-1 0 1,1 0 0,0 1 0,0-1 0,0 0 0,0 1 0,0-1 0,0 1 0,0-1-1,0 1 1,0-1-5,-3 2 21,1 1 0,-1-1 0,1 0 0,0 1-1,0 0 1,0-1 0,0 1 0,1 0 0,-1 1 0,1-1-1,0 0 1,0 1 0,0-1 0,-1 4-21,1-3 5,1 0 0,0 0-1,0 0 1,0 1 0,0-1 0,1 0 0,0 0-1,0 0 1,0 1 0,0-1 0,1 0 0,-1 0 0,1 0-1,0 0 1,0 1 0,1-1 0,-1-1 0,1 1 0,0 0-1,0 0 1,0-1 0,1 1 0,-1-1 0,1 1-1,0-1 1,0 0 0,0 0 0,0-1 0,0 1 0,1-1-1,-1 1 1,1-1 0,-1 0 0,1 0 0,1 0-5,5 2 3,1 0 0,-1 0 0,1-1 1,0-1-1,0 0 0,0 0 1,0-1-1,0-1 0,0 1 0,0-2 1,0 0-1,11-2-3,-10 0 8,0 0 0,-1-1 0,1 0 0,-1-1-1,0 0 1,9-6-8,-16 8 7,1 1-1,-1-1 0,0 0 0,0-1 0,0 1 0,0-1 0,-1 0 1,1 1-1,-1-2 0,0 1 0,0 0 0,0-1 0,-1 1 1,0-1-1,1 0 0,-2 0 0,2-1-6,-7-6 18,3 12-18,1 0 0,0 1 0,0-1 1,-1 0-1,1 0 0,0 0 0,-1 0 0,1 0 0,0 0 0,0 0 0,-1 1 1,1-1-1,0 0 0,0 0 0,0 0 0,-1 1 0,1-1 0,0 0 1,0 0-1,0 0 0,0 1 0,-1-1 0,1 0 0,0 1 0,0-1 0,0 0 1,0 0-1,0 1 0,0-1 0,0 0 0,0 0 0,0 1 0,0-1 1,0 0-1,0 1 0,0-1 0,0 0 0,0 1 0,0-1 0,0 0 0,0 0 1,0 1-1,0-1 0,1 0 0,-1 0 0,1 8-228,0-1 0,0 0 0,1 0 0,1 0 0,-1 0 0,1 0 1,0-1-1,0 1 0,1-1 0,0 0 0,0 0 0,0 0 0,1 0 0,0-1 0,0 0 0,1 0 0,-1 0 0,1-1 0,0 0 1,0 0-1,7 3 228,-2 0-717,1-2 1,0 1 0,1-1 0,0-1-1,-1 0 1,1-1 0,0-1 0,1 0-1,-1 0 1,0-1 0,1-1-1,0 0 717,40-9-8327</inkml:trace>
  <inkml:trace contextRef="#ctx0" brushRef="#br0" timeOffset="191712.38">9651 7116 6473,'-24'-18'8762,"8"3"-5205,11 10-2981,0 1-1,-1-1 1,1 1-1,-1 1 0,1-1 1,-1 1-1,0-1 1,-3 0-576,4 3 205,1 0 0,0 0 0,-1 1 0,1-1 0,-1 1 1,1 0-1,-1 0 0,1 1 0,0-1 0,-1 1 0,1 0 1,0 0-1,-1 0 0,1 1 0,0-1 0,0 1 0,0 0 0,0 0 1,1 1-1,-1-1 0,0 1-205,-6 4 121,1 0 0,-1 1 1,2 0-1,-1 0 0,1 1 0,0 0 1,-1 3-122,5-6 29,0 1 1,1 0-1,0-1 1,0 2-1,0-1 1,1 0-1,0 0 1,0 1-1,1-1 1,0 1-1,0 0 1,1-1-1,0 1 1,0 0-1,1-1 1,0 1-1,2 5-29,-2-9 4,0-1-1,0 0 0,0 1 1,0-1-1,1 0 0,0 1 1,-1-1-1,1 0 0,1 0 0,-1 0 1,0-1-1,1 1 0,-1 0 1,1-1-1,0 0 0,-1 1 1,1-1-1,1 0 0,-1-1 1,0 1-1,0-1 0,1 1 1,-1-1-1,0 0 0,1 0 0,-1 0 1,1-1-1,0 1 0,-1-1 1,1 0-1,-1 0 0,1 0 1,0 0-1,-1-1 0,1 1 1,-1-1-1,2-1-3,2 1-12,0-1 0,-1 0 0,1 0 0,-1-1 0,0 0 0,0 0 0,0-1 0,0 1 0,0-1-1,-1-1 1,0 1 0,0-1 0,2-1 12,1-4-63,0 0 0,-1 0 0,0 0-1,0-1 1,-1 0 0,-1 0-1,1-4 64,8-25-209,-2-1-1,-1 0 1,-3 0-1,-1-3 210,-5 33-18,14-124-124,-5-1 1,-7-69 141,-1 73 37,-8 80 215,5 51-237,0 0-1,0 0 0,0 0 0,0 0 0,-1 1 0,1-1 1,0 0-1,-1 0 0,1 0 0,-1 1 0,1-1 0,0 0 1,-1 1-1,0-1 0,1 0 0,-1 1 0,1-1 0,-1 1 1,0-1-1,0 0-14,0 1 16,0 1 0,0-1 0,0 0 0,0 0 0,1 0 1,-1 1-1,0-1 0,0 1 0,0-1 0,1 1 0,-1-1 0,0 1 1,0-1-1,1 1 0,-1-1 0,1 1 0,-1 0 0,0-1 0,1 1 0,-1 0 1,1 0-1,0-1 0,-1 1 0,1 0 0,-1 0-16,-3 8 82,-1 0 0,1 0 0,1 0 0,-1 0 0,2 1 0,-1-1 0,1 1 0,1 0 0,-1 6-82,0 96 647,3-69-326,-5 140 758,0 69-304,5-202-689,3 0-1,3 0 1,10 43-86,-14-83 23,0 1 1,0-1-1,1 1 0,1-1 1,0 0-1,1 1-23,-5-9-9,1 1 0,-1-1 0,1 1 0,0-1 1,0 0-1,0 1 0,0-1 0,0 0 0,0 0 0,1-1 0,-1 1 0,1 0 1,-1-1-1,1 0 0,0 1 0,0-1 0,-1 0 0,1 0 0,0-1 0,0 1 1,0-1-1,0 1 0,3-1 9,-5 0-51,0 0 0,1 0 1,-1-1-1,0 1 0,0 0 1,0-1-1,1 1 0,-1 0 0,0-1 1,0 0-1,0 1 0,0-1 1,0 0-1,0 1 0,0-1 0,0 0 1,0 0-1,0 0 0,0 0 1,-1 0-1,1 0 0,0 0 0,-1 0 1,1 0-1,0 0 0,-1-1 1,0 1-1,1 0 0,-1 0 0,0 0 1,1-1-1,-1 0 51,0-2-741,1-1 1,-1 0-1,0 0 0,0 0 1,-1 0-1,1 0 0,-1 0 1,-1-3 740,-10-32-4399</inkml:trace>
  <inkml:trace contextRef="#ctx0" brushRef="#br0" timeOffset="192139.47">9700 7179 3417,'-103'-96'4793,"67"73"-616,12 6-168,4-1-529,12 7-1207,6 4-401,11 2-760,9 2-271,11 3-417,12 0-96,4 2-104,19-1-72,-3 1-88,11 3 352,-12 1 104,-1 5-2856,-16 2-3098,-7-3 161</inkml:trace>
  <inkml:trace contextRef="#ctx0" brushRef="#br0" timeOffset="192478.75">10057 7058 11066,'0'12'4393,"-5"-2"440,-1 7-2608,-7 44-801,22-37-304,2-3-488,7-2-159,4-1-257,0-9 32,5-5 176,0-8 696,-3-5 128,0-13-6569,-1 0 2841</inkml:trace>
  <inkml:trace contextRef="#ctx0" brushRef="#br0" timeOffset="192479.75">10246 6845 11346,'-41'-30'4065,"8"3"800,8 10-3160,9 6-425,12 11-448,11 7-488,11 2 56,8 5-248,3 0 184,10 6-5225,-2 1 1577</inkml:trace>
  <inkml:trace contextRef="#ctx0" brushRef="#br0" timeOffset="192971.81">10582 6995 7994,'-54'39'12394,"-19"34"-7549,44-43-3142,23-24-1462,-38 45 1418,42-49-1577,0 1 1,0 0 0,0 0-1,0 0 1,0 0-1,1 0 1,0 0 0,0 0-1,0 1 1,0-1-1,0 0 1,0 1-1,1-1 1,0 0 0,-1 1-1,1-1 1,1 2-83,-1-4 13,1 0 0,-1 0 0,1 1 0,0-1 0,-1 0 0,1 0 0,0 0 0,0 0 0,0 0 0,0 0 0,0 0 0,0 0 0,0-1 0,0 1 0,0 0 0,0 0 0,1-1-1,-1 1 1,0-1 0,0 1 0,1-1 0,-1 0 0,0 1 0,1-1 0,-1 0 0,0 0 0,1 0 0,-1 0 0,0 0 0,1 0 0,-1 0-13,43-6 80,-43 5-77,21-5 15,0-2-1,0 0 1,-1-1 0,-1-1-1,1-2 1,-2 0-1,1 0 1,-2-2-1,0-1 1,0 0 0,4-6-18,-20 19 3,-1 1 0,1-1 0,0 0 0,-1 0 0,1 0 0,-1 0 1,1 0-1,-1 0 0,0 0 0,0 0 0,0 0 0,0-1 0,0 1 0,0 0 1,-1-1-1,1 1 0,-1-1 0,0 1 0,1-1 0,-1 1 0,0 0 0,-1-1 1,1 1-1,0-1 0,-1 1 0,1-1 0,-1 1 0,0 0 0,0-1-3,0 1 3,-1 0 0,0 0 0,0 0 0,1 1-1,-1-1 1,0 0 0,-1 1 0,1-1 0,0 1-1,0 0 1,-1 0 0,1 0 0,0 0 0,-1 0 0,1 0-1,-1 1 1,1-1 0,-1 1 0,1 0 0,-1 0-1,0 0 1,1 0 0,-1 0 0,1 0 0,-1 1-1,1-1 1,-2 1-3,3-1 0,-1 0 0,1 0 0,0 0 1,-1 0-1,1 0 0,-1 1 0,1-1 0,0 0 0,-1 1 0,1-1 0,0 1 0,0-1 0,-1 1 0,1 0 0,0-1 0,0 1 0,0 0 0,0 0 0,0 0 0,0 0 0,0 0 0,0 0 1,0 0-1,0 0 0,0 0 0,1 1 0,-1-1 0,0 0 0,1 0 0,-1 1 0,1-1 0,0 0 0,-1 1 0,1-1 0,0 1 0,1 0 0,-1 0 0,1 0-1,0 0 1,0 0 0,0 0 0,1-1-1,-1 1 1,0 0 0,1 0 0,-1-1-1,1 1 1,-1-1 0,1 0-1,0 1 1,0-1 0,-1 0 0,1 0-1,0 0 1,0 0 0,0 0 0,0-1-1,1 1 1,17 5 3,-1-1-1,1 0 1,0-2-1,0-1 1,0 0-1,1-1 1,-1-1-1,13-2-2,-28 0 2,0 1 0,1-1 0,-1 0 0,0 0 0,0 0 0,0-1 0,0 1 0,0-1 0,-1-1 0,1 1 0,-1-1 0,0 1 0,0-1 0,0 0 0,1-2-2,32-27 12,-36 33-12,1-1 0,-1 0 0,0 0 0,0 1 0,0-1 0,1 1 0,-1-1 0,0 1 0,1 0 0,-1-1 0,1 1 0,-1 0 0,0 0 1,1 0-1,-1 0 0,1 0 0,-1 0 0,0 0 0,1 1 0,-1-1 0,0 1 0,1-1 0,-1 1 0,1 0 0,1 0 1,0 1-1,-1 0 0,1 0 1,-1 0-1,0 1 1,0-1-1,0 0 0,0 1 1,0 0-1,-1-1 1,1 2-1,4 6 3,-1 0 1,-1 1-1,0-1 1,-1 1 0,2 9-4,-3-10 29,1 0 1,-1-1 0,2 1-1,-1-1 1,1 0-1,1 0 1,1 3-30,-3-9 39,-1 1 0,0-1-1,1 0 1,0 0 0,-1 0 0,1 0 0,1 0-1,-1-1 1,0 1 0,1-1 0,-1 0-1,1 0 1,-1 0 0,1 0 0,0-1 0,0 1-1,0-1 1,2 0-39,72 14 447,-75-12-481,-1-1-2718,-1-3-7609,-1-1 2047</inkml:trace>
  <inkml:trace contextRef="#ctx0" brushRef="#br0" timeOffset="195006.78">11756 7209 10146,'-102'37'3393,"105"-27"952,-10-2-2337,1 5-351,-4-1 111,2 2-464,-8 0-240,6-6-439,0 2-97,1-3-264,-4 2-80,4-3-104,-3 2 432,-1 2 136,-4 7-3569,-2 10-2568,-12 13-160</inkml:trace>
  <inkml:trace contextRef="#ctx0" brushRef="#br0" timeOffset="196229.73">12558 6956 9530,'-26'-21'1104,"21"16"-547,-1 1-1,0 0 1,1 0 0,-1 0 0,0 0 0,-1 1 0,1 0 0,-1 1 0,-6-3-557,12 5 117,0 0-1,0 0 1,1 0-1,-1 0 1,0 0 0,0 0-1,0 1 1,0-1 0,0 0-1,1 0 1,-1 1-1,0-1 1,0 0 0,1 1-1,-1-1 1,0 1-1,0-1 1,1 1 0,-1-1-1,0 1 1,1-1-1,-1 1 1,1 0 0,-1-1-1,1 1 1,-1 0 0,1 0-1,-1-1 1,1 1-1,0 0 1,-1 0 0,1 0-1,0-1 1,0 1-1,0 0 1,0 0 0,-1 0-1,1 0 1,0 0-117,-4 42 1491,4-38-1253,-2 35 503,2-1 0,5 34-741,-4-62 60,1 1 1,0-1 0,0 0-1,1 1 1,1-1 0,0-1 0,1 1-1,0-1 1,0 1 0,1-1-1,1-1 1,0 2-61,-6-10 31,0 0 1,0 0-1,0 1 0,0-1 0,0 0 0,0-1 0,0 1 1,0 0-1,1 0 0,-1 0 0,0-1 0,0 1 0,1-1 1,-1 1-1,0-1 0,1 1 0,-1-1 0,1 0 1,-1 1-1,1-1 0,-1 0 0,0 0 0,1 0 0,-1 0 1,1-1-1,-1 1 0,1 0-31,23-18-3056,-5-8 469</inkml:trace>
  <inkml:trace contextRef="#ctx0" brushRef="#br0" timeOffset="196576.2">12407 6496 12859,'-46'-1'2736,"2"-8"1217,43 2-3833,-9 10-96,10 10 0,10 5 88,10 1 1329,21-5-5378,7-4 2352</inkml:trace>
  <inkml:trace contextRef="#ctx0" brushRef="#br0" timeOffset="196905.35">12771 6451 6657,'-2'2'1076,"-16"25"8100,17-23-8875,0 0 1,0 0-1,0 0 1,0 0 0,0 0-1,1 0 1,0 0-1,0 0 1,0 1-1,0-1 1,1 2-302,6 51 2527,2 0 1,12 36-2528,-6-30 2061,5 53-2061,-14-9 800,-7-81-668,2-1 0,0 0 0,2 0 0,1-1 0,1 1 0,0-1 0,10 23-132,-1-29 640,-5-10-1033,-5-12-3763,-4 1 356</inkml:trace>
  <inkml:trace contextRef="#ctx0" brushRef="#br0" timeOffset="197271.34">14080 6852 6545,'4'-19'7911,"-2"27"-1883,2 16-5609,10 38 657,-4 0-1,-1 1 0,-4 0 1,-2 0-1,-5 46-1075,2-108 18,0 0 0,0 0 0,0 0 0,0 0 0,0 0 0,0 0-1,-1 0 1,1 0 0,0 0 0,0 0 0,-1 0 0,1 0 0,-1 0 0,1 0 0,-1-1-1,1 1 1,-1 0 0,1 0 0,-1 0 0,0-1 0,1 1 0,-1 0-18,-12-10 611,-8-35 407,5 2-702,3-1 0,1 0 0,2-1 0,2 0 0,2 0 0,0-31-316,5 53 7,1 0-1,1 0 1,1 0-1,1 0 1,0 0-1,2 1 1,1-1-1,0 1 1,2 0-1,0 1 1,1 0-1,1 0 1,1 1-1,6-8-6,-11 19 5,0 0-1,1 0 0,0 0 0,0 1 0,0 0 0,1 1 1,0 0-1,0 0 0,1 0 0,-1 1 0,1 0 0,1 1 0,-1 0 1,0 0-1,1 1 0,0 1 0,0-1 0,0 2 0,0-1 0,0 1 1,0 1-1,0 0 0,0 0 0,0 1 0,1 0 0,-1 1 0,-1 0 1,1 0-1,0 1 0,0 1 0,-1 0 0,0 0 0,0 1 1,0 0-1,0 0 0,-1 1-4,32 25-1762,-5 7-3458,-7 8-90</inkml:trace>
  <inkml:trace contextRef="#ctx0" brushRef="#br0" timeOffset="197590.8">14205 6978 12307,'-19'-11'2752,"-5"2"1153,22 9-3657,14 9-72,15-1-64,27 7 520,4-3 601,20 2-5138,-3-6 2520</inkml:trace>
  <inkml:trace contextRef="#ctx0" brushRef="#br0" timeOffset="198138.38">14939 7041 6833,'-8'-6'7391,"-15"2"-4857,20 3-1820,-19 0 257,-1 0 0,0 1 0,0 1 0,0 2 0,1 0 1,-1 1-1,1 1 0,-4 2-971,-2 2 468,0 1-1,0 1 1,1 2 0,0 0 0,1 2-1,-1 2-467,20-12 91,0 1 0,0 0 0,0 0 0,1 0 0,0 0 0,0 2-91,5-7 6,0 0 0,0 0 0,0-1 1,0 1-1,1 0 0,-1 0 0,0 0 0,1 0 1,-1 0-1,1 0 0,-1 0 0,1 0 0,0 1 0,-1-1 1,1 0-1,0 0 0,0 0 0,0 0 0,0 0 1,0 1-1,0-1 0,0 0 0,0 0 0,0 0 1,0 0-1,1 0 0,-1 1 0,0-1 0,1 0 0,-1 0 1,1 0-1,-1 0 0,1 0 0,0 0 0,-1 0 1,1 0-1,0-1 0,0 1 0,0 0 0,0 0 0,-1 0 1,1-1-1,0 1 0,0-1 0,0 1 0,0-1 1,1 1-1,-1-1 0,0 1 0,0-1-6,9 3 14,-1-1-1,1 0 1,0-1 0,0 0-1,0 0 1,-1-1-1,1 0 1,0-1-1,0 0 1,0-1 0,-1 0-1,2 0-13,26-8 46,1-2 0,10-6-46,-37 14 8,4-1 12,0 0 1,0-1-1,0-1 0,-1 0 1,0-1-1,-1-1 0,0 0 1,4-5-21,-16 14 3,0 0 1,0-1-1,-1 1 1,1-1 0,0 1-1,-1-1 1,1 1 0,-1-1-1,1 0 1,0 1-1,-1-1 1,1 0 0,-1 1-1,0-1 1,1 0 0,-1 0-1,0 1 1,1-1-1,-1 0 1,0 0 0,0 1-1,0-1 1,1 0 0,-1 0-1,0 0 1,0 0-1,0 1 1,-1-1 0,1 0-1,0 0 1,0 0-1,0 1 1,0-1 0,-1 0-1,1 0 1,0 0 0,-1 1-1,1-1 1,-1 0-1,1 1 1,-1-1 0,1 0-1,-1 1 1,1-1 0,-1 1-1,0-1 1,1 1-1,-1-1 1,0 1 0,1-1-1,-1 1 1,0-1-4,-1 1 8,0-1 0,0 1 0,0-1-1,0 1 1,0 0 0,1 0 0,-1 0 0,0 0 0,0 0 0,0 0 0,0 0-1,0 1 1,0-1 0,1 1 0,-1-1 0,0 1 0,0 0 0,1-1 0,-1 1-1,0 0 1,1 0 0,-1 0 0,1 1 0,-2 0-8,0 2 13,0 0 0,0 0-1,0 0 1,0 1 0,1 0 0,0-1-1,0 1 1,0 0 0,0 0 0,1 0-1,0 0 1,0 0 0,0 1 0,0-1-1,1 0 1,0 0 0,0 1 0,1-1-1,-1 0 1,1 0 0,0 0 0,1 1-13,-1-2 5,0-1 1,0 1 0,0-1-1,0 1 1,1-1 0,0 1-1,0-1 1,0 0 0,0 0-1,0 0 1,0 0 0,1-1-1,-1 1 1,1 0 0,0-1-1,0 0 1,0 0 0,0 0-1,0 0 1,0 0 0,1 0-1,-1-1 1,1 0-1,-1 0 1,1 0 0,-1 0-1,1 0 1,0-1 0,-1 1-1,1-1 1,2 0-6,4-1 15,0 0-1,0-1 1,-1-1 0,1 1-1,-1-1 1,1-1 0,-1 0-1,0 0 1,-1-1-1,1 0 1,-1 0 0,0-1-1,0 0 1,0-1 0,-1 1-1,0-1 1,0-2-15,2-1 22,0-1 1,-1 0-1,0-1 1,-1 0-1,0 0 1,-1-1-1,0 0 1,-1 0-1,-1 0 1,0 0-1,-1-1 1,0 0-23,-4 6 153,-5 18-62,-6 21-16,9-19-59,-11 65 59,12-71-64,2 1 0,-1 0 1,1 0-1,0-1 0,1 1 0,-1 0 0,1 0 0,1-1 0,-1 1 0,1 0-11,-1-6 6,0 1 0,0-1 0,0 1-1,0-1 1,0 1 0,0-1 0,0 1 0,1-1-1,-1 0 1,0 0 0,1 1 0,-1-1 0,1 0-1,-1 0 1,1 0 0,-1-1 0,1 1 0,0 0-1,0-1 1,-1 1 0,3 0-6,1-1 12,0 1 0,0-1 0,1 0-1,-1 0 1,0 0 0,0-1 0,1 1 0,0-2-12,11-2 30,0-1-1,0-1 1,-1 0-1,8-5-29,43-29 68,-45 27-27,0 0-1,23-10-40,-44 23 0,0-1-1,1 1 1,-1 0-1,1 0 1,-1 0-1,0 0 1,1 0-1,-1 0 1,1 0-1,-1 0 1,0 1-1,1-1 0,-1 0 1,0 1-1,1-1 1,-1 1-1,0 0 1,0-1-1,0 1 1,1 0-1,-1 0 1,0 0-1,0 0 1,0 0-1,0 0 1,0 0-1,0 1 1,28 40-15,-12-17 56,-14-21-399,35 37 1413,-15-26-2120,-22-15 713,0 1 0,1-1 1,-1 1-1,0-1 0,1 0 0,-1 1 0,1-1 0,-1 0 0,0 0 0,1 0 0,-1 0 1,0 0-1,1 0 0,-1-1 0,1 1 352,10-7-4574</inkml:trace>
  <inkml:trace contextRef="#ctx0" brushRef="#br0" timeOffset="198474.7">15775 6467 10410,'-16'-14'2857,"1"3"2529,14 11-5273,1 0 0,-1 0 0,0 0 0,1 0 0,-1 0 0,0 1 0,1-1 0,-1 0 0,0 0 0,1 1 0,-1-1 0,1 1 0,-1-1 0,1 0-1,-1 1 1,1-1 0,-1 1 0,1-1 0,-1 1 0,1-1 0,-1 1 0,1 0 0,0-1 0,-1 1 0,1-1 0,0 1 0,0 0 0,0-1 0,-1 2-113,-11 26 865,2 0 0,0 1 0,2 1 0,1-1 0,1 1 0,2 4-865,-4 38 785,4 0 0,3 5-785,0-35 131,3 0 0,2 0 0,1 3-131,-3-34 69,0 1 0,1-1 0,1 0 0,-1 1 1,2-1-1,-1-1 0,2 1 0,-1-1 0,1 0 1,1 0-1,0-1 0,0 1 0,5 3-69,-2-6 339,-6-6-1333,-2-5-3311,-5-10 64</inkml:trace>
  <inkml:trace contextRef="#ctx0" brushRef="#br0" timeOffset="198842.57">15677 7107 9490,'-93'-115'3801,"73"90"848,7 5-2401,12 2-287,11 6-545,16 2-360,6 7-656,13 3 72,5 3 1065,23 6-6578,-3 2 2888</inkml:trace>
  <inkml:trace contextRef="#ctx0" brushRef="#br0" timeOffset="199303.91">16934 6939 12187,'33'8'2892,"-33"-8"-2677,1 1 0,-1 0 0,1 0 0,-1 0 0,0-1 0,0 1 0,1 0 0,-1 0 0,0 0 0,0-1 0,0 1 0,0 0 0,0 0 0,0 0 0,0 0 0,0 0 0,0-1 0,0 1 0,-1 0 0,1 0 0,0 0-1,-1-1 1,1 1-215,-4 29 1300,-8 213 2172,13-243-3453,-1 0 0,0 0 0,0 0 1,0 1-1,0-1 0,0 0 1,0 0-1,0 0 0,0 0 0,0 0 1,0 0-1,0 1 0,0-1 0,0 0 1,0 0-1,0 0 0,0 0 1,0 0-1,0 1 0,0-1 0,0 0 1,-1 0-1,1 0 0,0 0 0,0 0 1,0 0-1,0 1 0,0-1 1,0 0-1,0 0 0,0 0 0,0 0 1,0 0-1,-1 0 0,1 0 0,0 0 1,0 0-1,0 0 0,0 0 1,0 0-1,0 1 0,-1-1 0,1 0 1,0 0-1,0 0 0,0 0 0,0 0 1,0 0-1,-1 0 0,1 0 1,0 0-1,0 0 0,0 0 0,0-1 1,0 1-1,0 0 0,-1 0 0,1 0 1,0 0-1,0 0-19,-10-9 622,-8-15 39,1-3-397,1-1 1,1 0-1,2-1 1,1 0 0,1-1-1,2-1 1,1 1-1,0-7-264,4 15 24,1-1 0,0 1-1,2-1 1,1 0 0,0 1 0,2-1 0,1 0-1,0 1 1,2 0 0,1 0 0,5-15-24,-4 23-3,0 1 1,0 0 0,1 0 0,1 0 0,0 1-1,0 1 1,1 0 0,1 0 0,0 1 0,1 0-1,-1 0 1,2 2 0,-1 0 0,1 0 0,10-4 2,-11 6 2,0 1 1,1 0 0,-1 1 0,1 0 0,0 1 0,0 1 0,0 0 0,0 0 0,0 2 0,0-1 0,0 2 0,0 0 0,1 0 0,-1 1 0,-1 1 0,1 0 0,0 0 0,1 2-3,5 4-136,1 0 1,-2 2 0,1 0 0,0 2 135,35 34-4892,-21-6 617</inkml:trace>
  <inkml:trace contextRef="#ctx0" brushRef="#br0" timeOffset="199644.98">17232 6875 7602,'-46'-7'3688,"9"1"417,9-3-2016,1 2 223,13 5-815,7 0-313,8 4-560,15 3-208,4 4-312,12 1-56,11 0-8,15 2 224,0-2 152,10 0 1401,-7 2-1737,-2 2-4833,-15-2 2200</inkml:trace>
  <inkml:trace contextRef="#ctx0" brushRef="#br0" timeOffset="200124.43">17780 6988 5857,'-10'-4'2231,"-1"1"0,0 0 0,1 0 0,-1 1 0,-8-1-2231,-62 2 4254,49 5-3280,-1 0-1,1 3 0,-21 6-973,32-7 337,0 1-1,0 1 1,1 0-1,1 2 0,-1 0 1,1 2-1,1 0 0,0 0 1,-11 12-337,27-22 22,0-1 1,0 1-1,0 0 1,1 0-1,-1-1 1,0 1-1,1 1 1,-1-1-1,1 0 1,0 0-1,0 0 1,0 1-1,0-1 1,0 1-1,0-1 1,0 0-1,1 1 0,-1 0 1,1-1-1,0 2-22,0-2 12,1 0-1,0 0 0,-1-1 0,1 1 0,0 0 0,0-1 0,0 1 0,0-1 0,0 1 0,0-1 0,1 1 0,-1-1 0,0 0 0,1 0 0,-1 0 0,1 0 0,0 0 0,-1 0 0,1 0 0,0 0 0,0 0-11,7 3 19,1-1-1,0 0 0,0-1 1,0 0-1,0 0 1,0-1-1,0 0 0,1-1 1,0 0-19,8-1 26,0-1 1,0-1-1,0 0 1,-1-1-1,1-1 1,-1-1 0,0-1-1,-1 0 1,1-1-1,-1-1 1,14-10-27,-28 16 13,-1 0 1,1 0-1,-1-1 0,0 1 1,0-1-1,0 1 1,0-1-1,0 0 1,-1 1-1,0-1 1,1-1-14,-2 4 10,0 0 0,1 0 0,-1 1 0,0-1 1,1 0-1,-1 0 0,0 0 0,0 0 1,0 1-1,0-1 0,0 0 0,0 0 0,0 0 1,0 0-1,0 0 0,0 1 0,-1-1 1,1 0-1,0 0 0,0 0 0,-1 1 1,1-1-1,-1 0 0,1 0 0,-1 1 0,1-1 1,-1 0-1,1 1 0,-1-1 0,1 0 1,-1 1-1,0-1 0,0 1 0,1-1 1,-1 1-1,0 0 0,0-1 0,1 1 0,-1 0 1,0-1-1,0 1 0,0 0 0,1 0 1,-1 0-1,0 0 0,0 0 0,0 0 0,0 0 1,0 0-1,1 0 0,-1 0 0,0 0 1,0 0-1,0 1-10,-1-1 11,1 1 1,-1-1-1,1 1 0,-1 0 1,1 0-1,-1-1 1,1 1-1,-1 0 0,1 1 1,0-1-1,0 0 1,-1 0-1,1 0 0,0 1 1,0-1-1,0 0 1,1 1-1,-1-1 0,0 1 1,0-1-1,1 1 1,-1 0-1,1-1 0,-1 1 1,1 0-1,0-1 1,0 1-1,-1 0 0,1-1 1,1 1-1,-1 0 1,0-1-1,0 1 0,0 0 1,1-1-1,0 2-11,-1 3 1,1 0 0,1 0 0,-1 0 0,1 0 0,0-1 0,0 1 0,1 0 0,-1-1 0,4 4-1,-3-4 45,0-1 0,1-1 1,-1 1-1,1 0 0,0-1 1,0 0-1,1 0 0,-1 0 1,0 0-1,1-1 0,0 1 1,0-1-1,-1 0 0,1-1 1,0 1-1,1-1 1,0 0-46,0-1-262,1 1 1,-1-2 0,1 1 0,-1-1 0,0 0 0,1 0 0,-1 0-1,0-1 1,0 0 0,0 0 0,0-1 0,4-2 261,1-1-1157,1-1 0,-2-1 0,1 0 0,-1 0 0,0-1 0,2-3 1157,-2 2-2130,0-2-1,-1 1 0,0-1 1,-1 0-1,0-2 2131,20-44-1317,-26 52 2016,0 0 1,0 1-1,-1-1 0,0 0 1,0 0-1,0 0 0,0 0 1,-1 0-1,-1-3-699,2 9 97,-1 0 1,0-1-1,0 1 0,0 0 1,0 0-1,0 0 0,0-1 1,0 1-1,0 0 0,0 0 1,0-1-1,0 1 0,0 0 1,0 0-1,0-1 0,0 1 1,0 0-1,0 0 0,0-1 1,0 1-1,-1 0 0,1 0 1,0 0-1,0-1 0,0 1 1,0 0-1,0 0 0,-1 0 1,1 0-1,0-1 0,0 1 1,0 0-1,-1 0 0,1 0 1,0 0-1,0 0 0,0 0 1,-1-1-1,1 1 0,0 0 1,0 0-1,-1 0 0,1 0 1,0 0-1,0 0 0,-1 0 1,1 0-1,0 0 0,0 0 1,0 0-1,-1 0 0,1 0 1,0 0-1,0 0 0,-1 1 1,1-1-98,-13 15 2224,-8 26-642,18-31-1369,-1 0 1,1 0-1,1 1 0,0-1 1,0 1-1,1-1 0,0 1 1,1 0-1,1 0 1,-1 0-214,1-8 30,-1 1 0,0-1 0,1 1 1,-1-1-1,1 0 0,0 0 0,0 1 1,1-1-1,-1 0 0,1 0 1,-1 0-1,1 0 0,0-1 0,0 1 1,0 0-1,1-1 0,-1 1 0,0-1 1,1 0-1,0 0 0,0 0 0,-1 0 1,1 0-1,0-1 0,0 1 1,1-1-1,-1 0 0,0 0 0,0 0 1,1 0-1,-1 0 0,0-1 0,1 0-30,-1 1-342,1-2 1,-1 1-1,1 0 0,-1-1 0,0 1 0,0-1 0,1 0 0,-1 0 0,0 0 0,0-1 0,0 1 0,0-1 0,0 0 0,0 1 0,0-2 342,22-17-4379</inkml:trace>
  <inkml:trace contextRef="#ctx0" brushRef="#br0" timeOffset="200476.83">18049 6836 5233,'-25'-29'3073,"-6"-1"175,8 10-1215,0 9-489,6 8-536,3 3-439,11 6-457,6 5 944,7 3 2120,11 3-6560,6 6 3944</inkml:trace>
  <inkml:trace contextRef="#ctx0" brushRef="#br0" timeOffset="200961.9">18215 7048 3873,'-14'44'7799,"1"0"0,0 14-7799,13-57 105,1-1 0,-1 1 1,0-1-1,0 1 0,0 0 1,-1-1-1,1 1 0,0 0 1,0-1-1,0 1 0,0-1 0,0 1 1,-1-1-1,1 1 0,0 0 1,0-1-1,-1 1 0,1-1 0,-1 1 1,1-1-1,0 0 0,-1 1 1,1-1-1,-1 1 0,1-1 1,-1 0-1,1 1 0,-1-1 0,0 0-105,-6-14 2031,-3-28-218,6 15-934,1 1 0,0-23-879,3 41 63,0 0 1,1 0-1,0 0 1,0 0 0,1 0-1,0 0 1,0 0-1,1 0 1,0 1-1,0-1 1,3-3-64,-4 9 0,0 0 0,0-1 0,1 1 1,-1 0-1,1 0 0,-1 1 0,1-1 1,0 0-1,0 1 0,0 0 0,0-1 0,0 1 1,0 1-1,0-1 0,0 0 0,0 1 0,1-1 1,-1 1-1,0 0 0,0 0 0,1 0 0,-1 1 1,0-1-1,0 1 0,0 0 0,0-1 0,3 2 0,14 4-16,0 1 0,0 1 0,16 8 16,-23-10 7,30 15-13,-32-14 9,1 0 1,0-1-1,0-1 1,1 0-1,-1-1 0,1 0 1,0-1-1,0-1 1,0 0-1,0 0 1,2-1-4,-14-1 2,1 0 0,-1 0 1,1-1-1,-1 1 0,1 0 0,-1 0 0,1-1 1,-1 1-1,1-1 0,-1 0 0,1 1 1,-1-1-1,0 0 0,1 0 0,-1 0 0,0 0 1,0 0-1,0 0 0,0 0 0,0 0 1,0 0-1,0-1 0,0 1 0,0 0 0,-1-1 1,1 1-1,0 0 0,-1-1 0,1 1 1,-1-1-1,1 1 0,-1-1 0,0 1 1,0-1-1,0 1 0,0-1 0,0 1 0,0-1 1,0 0-3,0 0 0,-1 0 1,1 0 0,-1 0 0,1 0 0,-1 0 0,0 0 0,0 0-1,0 1 1,0-1 0,0 0 0,0 1 0,0-1 0,0 1-1,-1-1 1,1 1 0,-1-1 0,1 1 0,-1 0 0,1 0-1,-1 0 1,0 0 0,0 0 0,1 0 0,-1 0 0,0 0-1,0 1 1,0-1 0,0 1 0,0 0 0,-1-1-1,-4 1-4,0 0 0,0 1 0,1 0 0,-1 0 0,0 0 0,1 1 1,-1 0-1,1 0 0,0 0 0,0 1 0,0 0 0,0 1 0,0-1 0,0 1 0,1 0 0,0 0 1,0 1-1,0 0 0,-2 1 4,5-3-3,0 0 1,0 0 0,0-1 0,0 1-1,0 1 1,1-1 0,-1 0 0,1 0-1,0 1 1,0-1 0,0 0 0,1 1-1,-1-1 1,1 1 0,-1-1 0,1 1-1,0-1 1,1 1 0,-1-1 0,0 1-1,1-1 1,0 1 0,0-1 0,0 0-1,0 0 1,1 1 0,-1-1 0,1 0-1,0 0 1,0 0 0,0 0 0,0-1-1,0 1 1,1 0 0,-1-1 0,1 0-1,2 2 3,9 7 84,0-1 0,0 0 0,1-1 0,0-1 0,0 0-1,1-1 1,0-1 0,0 0 0,1-2 0,1 1-84,60 8-4595,-38-13 1221</inkml:trace>
  <inkml:trace contextRef="#ctx0" brushRef="#br0" timeOffset="201911.46">19438 6963 5801,'-54'-33'1539,"-26"-16"3605,79 49-4929,0-1 0,0 0-1,0 1 1,0-1 0,0 1 0,0-1-1,0 1 1,-1-1 0,1 1 0,0 0 0,0 0-1,0 0 1,0 0 0,-1-1 0,1 1 0,0 1-1,0-1 1,0 0 0,0 0 0,-1 0-1,1 1 1,0-1 0,0 0 0,0 1 0,0-1-1,0 1-214,-1 0 202,0 1-1,1-1 1,-1 1-1,1 0 1,-1 0-1,1-1 1,0 1-1,0 0 1,0 0-1,0 0 1,0 0-1,0 0 1,0 2-202,-3 12 355,1 0 0,0-1 0,2 1 0,-1 4-355,1-2 620,-1-3-448,2 0 0,0-1 0,0 1 0,1 0 0,1-1 0,0 1 0,1-1 0,1 0 0,3 9-172,-5-19 17,-1 0 1,1 1 0,0-1 0,0 0 0,1 0-1,-1 0 1,1 0 0,0 0 0,0-1 0,0 1 0,0-1-1,1 0 1,-1 0 0,1 0 0,0 0 0,0-1 0,0 1-1,0-1 1,0 0 0,0-1 0,1 1 0,-1-1-1,1 1 1,-1-1 0,1-1 0,0 1 0,-1-1 0,1 1-1,0-1 1,-1-1 0,3 1-18,1-2 21,-1 1 1,1-2-1,-1 1 1,0-1-1,1 0 1,-1 0-1,-1-1 1,1 0-1,-1 0 1,1-1-1,-1 1 1,0-2-1,-1 1 0,1 0 1,-1-1-1,0 0 1,-1 0-1,1-1 1,-1 1-1,3-7-21,2-5 103,-1 0-1,0 0 0,-1-1 1,-1 0-1,-1 0 0,-1 0 1,1-10-103,-2 7 527,-1 1 1,-1-1 0,-2-19-528,4 52 44,0 0 1,1 0 0,0 0 0,1 0 0,0-1 0,1 0 0,0 0 0,4 5-45,-3-3 37,-1-2-1,0 0 0,1-1 0,0 0 0,0-1 1,1 1-1,0-1 0,0-1 0,1 1 0,0-2 1,0 1-1,5 1-36,-7-4-448,-1-1 1,1 0 0,0 0-1,0-1 1,1 0-1,-1-1 1,5 1 447,-5-1-1426,0-1 0,0 0 0,0 0 0,0 0 0,0-1 0,0 0 0,0-1 0,2 0 1426,14-6-6633</inkml:trace>
  <inkml:trace contextRef="#ctx0" brushRef="#br0" timeOffset="202516.4">19897 7024 4097,'39'-44'3282,"-38"43"-3122,-1 1 1,1 0-1,-1-1 1,1 1-1,-1-1 1,1 1-1,-1-1 1,0 1-1,1-1 1,-1 1-1,1-1 1,-1 1-1,0-1 1,0 0 0,1 1-1,-1-1 1,0 1-1,0-1 1,0 0-1,0 1 1,1-1-1,-1 0 1,0 1-1,0-1 1,0 0-1,0 1 1,-1-1-1,1 0 1,0 1-161,-7 5 6594,-22 135-2441,27-130-3949,1-3 716,3-9 253,8-17-203,8-4-885,1 1 0,1 0 1,16-12-86,6-6 70,-32 30-54,3-4-5,1 1 0,0 1 0,0 0-1,1 0 1,1 2 0,0 0 0,0 0-1,3 1-10,-17 8-1,-1 1 1,0-1-1,1 1 0,-1 0 0,0-1 0,1 1 0,-1 0 0,1 0 0,-1 0 0,0 0 1,1 0-1,-1 0 0,1 1 0,-1-1 0,0 0 0,1 1 0,-1-1 0,0 1 0,1-1 0,-1 1 1,0 0-1,0-1 0,0 1 0,1 0 0,-1 0 0,0 0 0,0 0 1,1 2-1,-1-1-1,1 1 1,-1 0 0,1 0-1,-1 0 1,0 0 0,0 0-1,0 0 1,0 0-1,-1 0 1,1 0 0,-1 1 1,1 10 10,-1 0 1,0 0 0,-1 0 0,-2 13-11,2-23 12,0 0 1,0 0-1,1 0 0,-1-1 1,1 1-1,0 0 0,1 0 1,-1 0-1,1 0 0,-1 0 1,1 0-1,0 0 0,1-1 1,-1 1-1,1 0 0,-1-1 1,1 1-1,0-1 0,0 0 1,1 0-1,0 1-12,1-1 16,-1 0-1,1 0 1,0-1-1,0 0 1,0 0 0,1 0-1,-1 0 1,0-1-1,1 1 1,-1-1 0,1 0-1,-1-1 1,1 1-1,0-1 1,-1 0-1,1 0 1,4-1-16,6 0 32,0 0 0,0-2 0,-1 0 0,1 0-1,-1-1 1,1-1 0,10-6-32,-19 9 12,0-1 1,0-1-1,0 1 0,0-1 0,-1 0 0,1 0 1,-1 0-1,0-1 0,0 0 0,-1 0 0,1 0 1,-1-1-1,-1 1 0,1-1 0,-1 0 0,0 0 1,0 0-1,1-3-12,-4 7 4,1 1-1,-1 0 1,1 0 0,-1-1 0,0 1 0,0 0 0,1-1-1,-1 1 1,0 0 0,0-1 0,0 1 0,-1 0-1,1-1 1,0 1 0,0 0 0,-1 0 0,1-1-1,-1 1 1,1 0 0,-1 0 0,1-1 0,-1 1 0,0 0-1,0 0 1,1 0 0,-1 0 0,0 0-4,-1 0 3,0 0 0,0 0 0,0 0 0,0 0 0,0 0 0,0 0 0,-1 1 0,1-1 0,0 1 0,0 0 0,0-1 0,-1 1 0,1 0 0,-2 1-3,-4-1 10,-1 1 0,1 0 0,1 1 0,-1 0 0,0 0 0,0 1 0,1 0 0,-5 2-10,9-3 14,-1 0-1,1 0 1,0 0-1,-1 0 1,1 1-1,0-1 1,0 1-1,0 0 0,1 0 1,-1 0-1,1 0 1,0 1-1,0-1 1,0 1-1,0-1 1,0 1-1,1 0 1,-1-1-1,1 1 1,0 0-1,1 0 1,-1 0-1,0 0 0,1 0 1,0 0-1,0 0 1,0 0-14,2 1 25,-1 0 1,1 0-1,-1 0 1,1 0-1,1-1 0,-1 1 1,1-1-1,0 1 1,0-1-1,0 0 1,0 0-1,1 0 0,-1-1 1,1 1-1,0-1 1,0 0-1,1 0 1,-1 0-1,0-1 0,6 2-25,14 6 128,0-1 0,1-1 0,0-2 0,0 0 0,15 0-128,-4 1-1678,-3-4-3350,2-5-189</inkml:trace>
  <inkml:trace contextRef="#ctx0" brushRef="#br0" timeOffset="204262.22">21631 6998 7994,'6'-98'2763,"-5"96"-2489,-1 0-1,0 0 1,0 0 0,0 0 0,0 0 0,0 0-1,0-1 1,0 1 0,-1 0 0,1 0-1,-1 0 1,1 0 0,-1 0 0,0 0-1,0 0 1,0 0 0,0 1 0,0-1 0,0 0-1,0 0 1,-1 1 0,1-1 0,-1 1-1,1-1 1,-2 0-274,2 3 280,1 0-1,-1 1 0,0-1 1,1 0-1,-1 0 1,0 1-1,1-1 1,0 0-1,-1 0 0,1 1 1,0-1-1,0 1 1,0-1-1,-1 0 1,1 1-1,1-1 0,-1 1-279,-5 69 779,2-36-421,2 0 1,0-1-1,3 1 0,2 12-358,-4-45 11,0 0 1,0 0 0,1-1 0,-1 1-1,1 0 1,-1 0 0,1 0 0,-1-1-1,1 1 1,0 0 0,0-1-1,0 1 1,0 0 0,0-1 0,0 1-1,0-1 1,1 0 0,0 2-12,-1-3 17,0 0 0,0 0-1,0 0 1,0 0 0,0 1 0,0-1 0,0-1-1,-1 1 1,1 0 0,0 0 0,0 0 0,0 0-1,0-1 1,0 1 0,-1 0 0,1-1 0,0 1-1,0 0 1,0-1 0,-1 1 0,1-1 0,0 0-1,-1 1 1,1-1 0,0 1 0,-1-1-17,8-7 153,-1-1 0,0 0 1,-1 0-1,0 0 0,1-3-153,-6 10 17,16-28 233,5-7 9,1 2-1,4-4-258,-21 31 27,0 0 0,1 0 0,0 1 0,0 0-1,1 0 1,0 1 0,0 0 0,0 0 0,1 1 0,0 0-1,3-1-26,-10 5 1,0 0-1,0 1 0,1-1 1,-1 0-1,0 1 0,1-1 0,-1 1 1,0 0-1,1 0 0,-1 0 1,0 0-1,1 0 0,-1 1 0,0-1 1,1 1-1,-1-1 0,0 1 1,1 0-1,-1 0 0,0 0 0,0 0 1,0 0-1,0 0 0,0 1 0,0-1 1,0 1-1,-1-1 0,1 1 1,0 0-1,-1 0 0,1 0 0,-1 0 1,0 0-1,0 0 0,1 0 1,-1 0-1,-1 0 0,1 1 0,0-1 1,-1 0-1,1 1 0,4 14-4,-2-1 0,1 1 0,-2 0 0,-1 0 0,0 8 4,0-10 14,-1-13-13,0 0 0,1 1 0,-1-1 0,0 0 1,1 1-1,-1-1 0,1 0 0,0 1 0,0-1 0,0 0 0,0 0 1,1 1-2,-2-2 1,0-1 1,1 0 0,-1 1-1,0-1 1,1 0 0,-1 1 0,1-1-1,-1 0 1,1 0 0,-1 0 0,1 1-1,-1-1 1,1 0 0,-1 0 0,1 0-1,-1 0 1,1 0 0,-1 0 0,1 0-1,-1 0 1,1 0 0,-1 0-1,1 0 1,-1 0 0,1 0 0,-1-1-1,1 1 1,-1 0 0,1 0 0,-1 0-1,1-1 1,-1 1-2,6-4 22,-1-1 1,1 1-1,-1-1 0,0-1 1,0 1-1,3-5-22,3-4 23,29-40 49,-33 43-61,0 0-1,1 0 1,0 1-1,1 0 0,0 0 1,1 1-1,0 0 0,0 1 1,2-1-11,-12 9 0,0 0 1,1 0-1,-1 0 1,0 0 0,0 0-1,1-1 1,-1 1-1,0 0 1,0 0-1,1 0 1,-1 0-1,0 0 1,0 0-1,1 0 1,-1 0-1,0 0 1,0 0 0,1 0-1,-1 0 1,0 0-1,0 1 1,1-1-1,-1 0 1,0 0-1,0 0 1,1 0-1,-1 0 1,0 0-1,0 1 1,0-1 0,0 0-1,1 0 1,-1 0-1,0 0 1,0 1-1,0-1 1,0 0-1,1 0 1,-1 1-1,0-1 1,0 0-1,0 0 0,3 17 16,-4 27 8,0-36-15,1-2-5,0 1 1,0-1 0,1 0 0,-1 1-1,1-1 1,0 0 0,1 0 0,0 0 0,0 0-1,0 0 1,1 0 0,-1 0 0,2-1-1,1 4-4,-2-5 6,1-1 0,-1 1 0,1-1 0,-1 0 0,1 0 0,0 0 0,0-1 0,1 1 0,-1-1 0,0 0 0,1-1 0,-1 1 0,1-1 0,0 1 0,0-1 0,-1-1 0,1 1 0,0-1 0,4 0-6,5 1 21,1-2 1,0 0 0,0-1 0,-1 0 0,1-1-1,-1-1 1,1 0 0,-1-1 0,0-1-22,-5 2 16,1 0 0,-1-1 0,0-1-1,0 1 1,0-2 0,-1 1 0,0-1 0,0 0 0,-1-1 0,1 0-1,-2 0 1,6-9-16,-9 13 11,-1-1 0,0 0-1,0 1 1,-1-1-1,0 0 1,1 0 0,-2 0-1,1-5-10,0 8 3,-1 0 0,0 0 0,0 0-1,0 0 1,0 1 0,0-1 0,0 0 0,0 0-1,-1 0 1,1 0 0,-1 1 0,1-1 0,-1 0-1,0 0 1,0 1 0,0-1 0,1 0-1,-2 1 1,1-1 0,0 1 0,0 0 0,0-1-1,-1 1 1,1 0 0,-1-1-3,1 2 8,0 0-1,0 0 1,0 0-1,0 0 1,0 0 0,0 1-1,0-1 1,1 0-1,-1 0 1,0 1-1,0-1 1,0 0 0,0 1-1,1-1 1,-1 1-1,0-1 1,0 1 0,1 0-1,-1-1 1,0 1-1,1 0 1,-1-1-1,1 1 1,-1 0 0,1 0-1,-1-1 1,1 1-1,-1 0-7,-19 33 97,16-26-58,-5 8 23,1 0-1,1 0 0,0 1 1,-3 13-62,9-26 11,-1-1 1,1 1-1,0-1 1,1 1-1,-1-1 1,1 1 0,-1 0-1,1-1 1,0 1-1,0-1 1,1 1-1,-1 0 1,1-1-1,0 1 1,0-1-1,0 1 1,0-1-1,0 1 1,1-1-1,0 0 1,-1 0 0,1 0-1,1 0 1,-1 0-1,0 0 1,1 0-1,-1-1 1,1 1-1,2 1-11,4 1 19,-1-1-1,1 0 0,1 0 1,-1-1-1,0 0 1,1-1-1,0 0 1,-1 0-1,1-1 0,0 0 1,0-1-1,0 0 1,0 0-1,1-2-18,4 0 19,0-1 0,0 0 0,-1-2 0,1 1 0,-1-2-1,0 0 1,-1-1 0,1 0 0,2-3-19,-2 2 15,-1-2 1,1 0-1,-2 0 0,1-1 0,-2-1 1,1 0-1,-2 0 0,1-1 0,-2 0 0,0-1 1,0 0-1,-2-1 0,1 0 0,-2 0 1,0 0-1,-1-1 0,2-11-15,-6 21 3,-1-1 1,0 0-1,-1 1 1,1-1-1,-1 1 0,0-1 1,-1 1-1,0-1 1,0 1-1,0 0 0,-1 0 1,-1-3-4,3 7-1,0 0 0,0 0 0,0 0 0,0 0 0,0 1 0,0-1 0,-1 0 0,1 1 0,0-1 0,-1 1 0,0-1 0,1 1 0,-1 0 0,0-1 0,0 1 0,1 0 0,-1 0 0,0 1 0,0-1 0,0 0 0,0 0 0,0 1 0,0 0 0,-1-1 0,1 1 0,0 0 0,0 0 0,0 0 0,0 0 0,0 0 0,0 0 0,-1 1 0,1-1 0,0 1 0,0 0 0,0-1 0,0 1 0,0 0 0,1 0 0,-1 0 1,1 0-2,0 0 0,0-1 0,0 1 0,0 0 0,1-1 0,-1 1 0,0 0 0,1 0 0,-1 0 1,0-1-1,1 1 0,-1 0 0,1 0 0,-1 0 0,1 0 0,0 0 0,-1 0 0,1 0 0,0 0 0,0 0 0,0 1 0,0-1 0,0 0 0,0 0 0,0 0 0,0 0 0,0 0 0,0 0 0,0 0 0,1 0 0,-1 0 0,0 0 0,1 0 0,-1 0 0,1 0 0,-1 0 0,1 0 0,0 0 0,-1-1 0,1 1 0,0 0 2,33 38-19,-30-34 17,48 41-1,-29-27 7,0 2-1,15 19-3,-32-34 0,-1 0-1,-1 1 1,1 0-1,-1-1 1,0 1-1,-1 0 1,0 1-1,0-1 1,0 1-1,-1-1 1,0 1-1,0 7 1,-2-12 2,0 0-1,0 0 0,0 0 0,0 0 0,-1 1 0,1-1 0,-1 0 1,0-1-1,0 1 0,0 0 0,0 0 0,-1 0 0,1-1 1,-1 1-1,0 0 0,1-1 0,-1 0 0,0 1 0,-1-1 1,1 0-1,0 0 0,-1 0 0,1 0 0,-1-1 0,1 1 1,-1-1-1,0 1 0,0-1 0,1 0 0,-1 0 0,0 0 1,0 0-1,-3 0-1,-13 3 57,-1-1 1,1 0-1,-1-2 1,-19 0-58,20-1 50,8 1 866,0-2-4300,23-7-4583,7-3 1480</inkml:trace>
  <inkml:trace contextRef="#ctx0" brushRef="#br0" timeOffset="205278.8">23184 6883 5241,'14'-15'2704,"-11"11"-1580,0 0 0,0 1 1,1-1-1,-1 0 0,1 1 1,0 0-1,0 0 1,2-1-1125,-6 5 369,1 0 1,-1 1 0,0-1 0,0 0 0,0 0 0,0 1 0,-1-1 0,1 0-1,0 1 1,0-1 0,-1 0 0,1 0 0,-1 0 0,1 1 0,-1-1-1,1 0 1,-1 0-370,-1 4 65,-17 42 1022,14-35-897,0 0-1,0 0 1,1 0-1,1 0 1,0 1-1,1-1 0,-1 9-189,3-18 21,-1 0-1,1 0 0,0 0 1,0 0-1,1-1 0,-1 1 0,1 0 1,-1 0-1,1 0 0,0-1 0,0 1 1,0 0-1,0-1 0,1 1 0,-1-1 1,1 1-1,-1-1 0,1 0 0,0 0 1,0 1-1,0-1 0,0 0 1,0-1-1,0 1 0,1 0 0,-1-1 1,1 1-1,-1-1 0,1 0 0,0 0 1,-1 0-1,1 0 0,0 0 0,0-1 1,-1 1-1,4-1-20,-1 1 23,0-1 0,0 0-1,1 0 1,-1-1 0,0 1 0,0-1 0,1 0-1,-1-1 1,0 1 0,0-1 0,0 0 0,0 0 0,-1-1-1,1 1 1,-1-1 0,1 0 0,-1-1 0,0 1-1,3-4-22,5-6 87,0-1-1,-2-1 1,1 0 0,2-8-87,-9 17 146,-1-1 1,0 1 0,0-1 0,-1 0-1,1 0 1,-2 0 0,1 0 0,-1-1-1,0 1 1,0 0 0,-1-1 0,0-3-147,-2 8 160,-1 9-8,0 11 6,2-10-214,1 1 0,1-1-1,-1 0 1,1 0 0,1 0-1,-1 0 1,1 0 0,1 0-1,-1 0 1,1 0 0,0-1-1,0 1 1,1-1 0,0 0-1,0 0 1,1 0 0,-1-1-1,1 1 1,0-1 0,1 0-1,-1-1 1,1 1 0,0-1-1,0 0 1,1-1 0,-1 0-1,1 0 1,-1 0 0,1 0-1,0-1 1,0 0 0,0-1-1,0 0 1,0 0 0,1 0-1,-1-1 1,0 0 0,0 0-1,1-1 1,-1 0 0,0 0-1,1-1 57,3-1-259,1-1 0,-1-1-1,0 0 1,0 0 0,0-1-1,-1 0 1,0-1 0,0 0-1,-1-1 1,0 0 0,1-1 259,-16 23 161,0 1-1,1-1 1,0 1 0,1 1 0,1 0-161,1-8 45,-6 18 810,8-26-820,0 0-1,0 0 1,0 0-1,0-1 0,0 1 1,0 0-1,0 0 1,0 0-1,0 0 0,-1 0 1,1 0-1,0 0 1,0 0-1,0 0 1,0 0-1,0 0 0,0 0 1,0 0-1,0 0 1,0 0-1,0 0 0,0 0 1,-1 0-1,1 0 1,0 0-1,0 0 0,0 0 1,0 0-1,0 0 1,0 0-1,0 0 0,0 0 1,0 0-1,0 0 1,0 0-1,0 0 0,-1 0 1,1 0-1,0 0 1,0 0-1,0 0 0,0 0 1,0 1-1,0-1 1,0 0-35,2-43 985,0 20-930,2 0 0,0-1-1,1 1 1,1 1 0,1-1 0,1 1 0,4-6-55,-9 23 1,-1 0 0,1 0 0,0 0 1,1 1-1,-1-1 0,1 1 1,0 0-1,0 0 0,0 0 0,1 1 1,-1-1-1,1 1 0,0 0 1,0 0-1,0 0-1,0 2-5,0 0-1,0 0 1,0 0 0,0 0-1,0 1 1,0 0 0,0 0-1,0 0 1,0 1 0,1-1-1,-2 1 1,1 1 0,0-1-1,0 1 1,0-1-1,0 1 1,-1 1 0,1-1-1,3 3 6,35 20-21,-22-12 22,0-1 0,1-1 1,2 0-2,-15-8 2,0 0 1,1-1 0,-1 0 0,1 0 0,-1-1 0,1 0 0,0 0 0,-1-1-1,8-1-2,6-1 12,0-1 0,0-2 0,1 0-12,-19 4 4,-1 0 0,1 0 0,-1-1 0,1 0-1,-1 1 1,1-1 0,-1-1 0,0 1-1,0-1 1,0 0 0,0 0 0,-1 0 0,1 0-1,-1 0 1,0-1 0,0 0 0,0 1 0,1-3-4,-3 4 1,-1 1 0,1 0 0,-1-1 1,1 1-1,-1 0 0,0-1 1,1 1-1,-1-1 0,0 1 1,0-1-1,0 1 0,0 0 1,0-1-1,0 1 0,-1-1 1,1 1-1,0-1 0,-1 1 1,1 0-1,-1-1 0,0 1 1,1 0-1,-1 0 0,0-1-1,-1 0 1,0 0-1,0 0 1,0 0 0,-1 0-1,1 0 1,0 0-1,-1 1 1,1 0 0,-1-1-1,0 1 1,1 0-1,-2 0 0,-4-2-3,-1 1 0,0 0 0,1 1 0,-1-1-1,0 2 1,0-1 0,0 1 0,-1 1 3,-3 1-8,0 1 0,-1 1 0,1 0 1,0 1-1,1 1 0,-1 0 0,1 0 0,0 1 0,1 1 1,0 0-1,0 0 0,0 1 0,1 0 0,-5 8 8,7-9 14,0 1 0,1-1-1,0 2 1,0-1 0,1 1-1,0 0 1,1 0-1,0 1 1,1-1 0,0 1-1,1 0 1,0 0 0,1 1-1,0-1 1,0 0 0,1 1-1,1-1 1,0 2-14,1-8 24,-1 0 0,2 1 0,-1-1 0,0 0 0,1 0 0,0 0 0,0 0 0,1 0 0,0 0 0,-1 0 0,1-1 0,1 0 0,-1 1 0,3 2-24,2-1 25,-1 1 1,1-1-1,0 0 0,1 0 1,-1-1-1,1 0 1,9 3-26,14 4 204,1-2 0,0-1 0,0-1 0,10 0-204,-36-7 74,52 7-496,-3-11-4050,-19-9 778</inkml:trace>
  <inkml:trace contextRef="#ctx0" brushRef="#br0" timeOffset="206808.72">25759 7032 7106,'6'0'418,"-1"0"0,1 0 0,0-1 0,-1 0 0,1 0 1,-1 0-1,4-2-418,-9 3 49,0 0 0,0 0 0,1 0 0,-1-1 0,0 1 0,0 0 0,0 0 0,0 0 0,0-1 1,0 1-1,0 0 0,0 0 0,0 0 0,0-1 0,0 1 0,0 0 0,0 0 0,0-1 0,0 1 0,0 0 0,0 0 0,0 0 1,0-1-1,0 1 0,0 0 0,0 0 0,-1 0 0,1-1 0,0 1 0,0 0 0,0 0 0,0 0 0,0 0 0,-1-1 0,1 1 0,0 0 1,0 0-1,0 0 0,0 0 0,-1 0 0,1 0 0,0 0 0,0-1 0,-1 1 0,1 0 0,0 0 0,0 0 0,0 0 0,-1 0 1,1 0-50,-32-13 2104,11 7-1307,-1 0 0,0 2-1,-1 0 1,1 2 0,-1 0 0,1 2-1,-1 0 1,-7 2-797,14 0 281,0 0 0,0 0 0,0 2 0,1 0 0,-1 1 0,1 0 0,0 1 0,0 1 0,1 0 0,0 2 0,-12 8-281,20-13 40,1 0-1,0 1 1,0 0 0,0 0-1,1 0 1,-1 1 0,2 0-1,-1-1 1,0 1 0,1 0-1,0 1 1,1-1 0,-1 1-1,0 3-39,2-6 5,1-1-1,0 1 0,0 0 0,0-1 1,0 1-1,0 0 0,1-1 0,-1 1 0,1 0 1,0-1-1,0 1 0,1-1 0,-1 0 0,1 1 1,0-1-1,-1 0 0,1 0 0,1 0 1,-1 0-1,0 0 0,1 0 0,-1-1 0,1 1 1,0-1-1,0 0 0,0 0 0,2 1-4,-1-1 8,-1 0 0,0 0 0,1 0 0,0 0 0,-1-1 0,1 0 0,0 0 0,0 0 0,0 0 0,-1 0 0,1-1 0,0 0 0,0 0 0,0 0 0,0 0 0,0-1 0,0 1 0,0-1 0,0 0 0,-1 0 0,1-1 0,0 1 0,-1-1 0,1 1-1,-1-1 1,1 0 0,0-1-8,12-9 53,-1 0 0,0-1 0,-1 0-1,0-1 1,2-5-53,5-4 41,1-2-7,-2 0 0,0-2 0,-2-1-1,-1 0 1,-1-1 0,-2 0 0,4-14-34,15-46 115,21-90-115,-51 168 6,0 4-6,-1-1 0,0 1 1,0-1-1,-1 0 0,0 0 0,0 1 1,-1-1-1,0 0 0,0 0 0,-2-7 0,2 14 5,0 0 0,0 0 0,0 1 0,-1-1 0,1 1 0,0-1 0,0 0 0,-1 1 0,1-1 0,0 0 0,-1 1 0,1-1 0,-1 1 0,1-1-1,-1 1 1,1-1 0,-1 1 0,1-1 0,-1 1 0,1 0 0,-1-1 0,0 1 0,1 0 0,-1-1 0,0 1 0,1 0 0,-1 0 0,0 0-1,1 0 1,-1-1 0,0 1 0,1 0 0,-1 0 0,0 0 0,1 0 0,-1 1 0,0-1 0,1 0 0,-1 0 0,0 0 0,1 0 0,-1 1 0,0-1-1,1 0 1,-1 1 0,1-1 0,-1 0 0,0 1 0,1-1 0,-1 1 0,1 0-5,-31 27 206,29-25-181,-18 21 61,0 0 1,2 1-1,1 1 0,1 1 0,2 0 1,0 1-1,2 0 0,1 1 0,1 1 0,-3 18-86,9-31 17,1-1 0,1 1 0,1-1-1,0 1 1,1 0 0,1-1 0,0 1 0,2 0-1,0-1 1,0 0 0,2 1 0,0-2-1,0 1 1,2 0 0,0-1 0,1-1 0,0 1-1,1-1 1,1 0 0,3 3-17,-8-11 17,0 0 0,1 0 0,-1-1 1,1 1-1,1-2 0,-1 1 0,0 0 1,1-1-1,0 0 0,0-1 0,0 0 0,1 0 1,-1 0-1,1-1 0,-1 0 0,1 0 0,0-1 1,0 0-1,0-1 0,0 1 0,-1-2 0,1 1 1,0-1-1,0 0 0,0 0 0,0-1 1,-1 0-1,1-1 0,-1 0 0,0 0 0,0 0 1,0-1-1,0 0 0,0-1 0,-1 1 0,0-1 1,0 0-1,0-1 0,0 1 0,-1-1 0,0 0 1,1-3-18,1-1 35,0-1-1,0 1 1,-1-1 0,-1-1 0,0 1 0,-1-1 0,4-12-35,-7 21 9,0-1-1,1 0 1,-1 0-1,-1 0 1,1-1-1,-1 1 1,0 0 0,0 0-1,0 0 1,0 0-1,0 0 1,-1 0 0,0-1-1,0 1 1,0 1-1,-1-1 1,1 0-1,-1 0 1,0 0 0,0 1-1,0-1 1,0 1-1,-1-1 1,0 1-1,-2-3-8,4 6 0,0-1 0,0 0 0,0 0-1,0 1 1,0-1 0,0 1 0,0-1-1,-1 1 1,1-1 0,0 1-1,0-1 1,0 1 0,-1 0 0,1 0-1,0 0 1,0 0 0,-1 0 0,1 0-1,0 0 1,0 0 0,-1 0-1,1 1 1,0-1 0,0 0 0,-1 1-1,1-1 1,0 1 0,0 0 0,0-1-1,0 1 1,0 0 0,0-1 0,0 1-1,0 0 1,0 0 0,0 0-1,1 0 1,-1 0 0,0 0 0,0 0-1,1 0 1,-1 0 0,1 0 0,-1 1-1,1-1 1,0 0 0,-1 1 0,-1 4-5,-1 0 0,1 0-1,1 0 1,-1 1 0,1-1 0,0 0 0,0 1 0,1 5 5,1 0 28,1-1 0,1 1 1,-1-1-1,2 0 0,0 0 0,0 0 0,1-1 0,0 1 0,1-1 1,0 0-1,1-1 0,0 1 0,0-1 0,1-1 0,0 1 0,1-1 1,0-1-1,9 7-28,-7-6-96,0-1 1,1 0-1,0-1 1,1 0-1,-1 0 1,1-2-1,0 1 1,0-2-1,5 1 96,-8-2-527,1-1-1,-1 0 1,1-1-1,-1 0 1,1 0 0,0-1-1,5-2 528,29-10-3941</inkml:trace>
  <inkml:trace contextRef="#ctx0" brushRef="#br0" timeOffset="207376.04">26965 7011 10050,'1'92'8090,"-1"33"-4024,-1-18-2575,-12 82-1491,11-180 50,-1 17 69,-1-1 1,-1 0-1,-2 0-119,6-20 64,0 0-1,-1 0 1,0 0 0,0-1 0,0 1-1,0 0 1,-1-1 0,0 1-1,0-1 1,0 0 0,0 0 0,-1 0-1,0-1 1,0 1 0,0-1-1,0 0 1,-4 2-64,5-4 64,1 0 0,-1-1 0,0 1 0,0-1 0,0 0 0,0 0 0,1 0 0,-1 0 0,0-1 0,0 1-1,0-1 1,1 1 0,-1-1 0,0 0 0,1 0 0,-1-1 0,1 1 0,-1 0 0,1-1 0,-1 1 0,1-1 0,0 0 0,0 0 0,0 0 0,0 0 0,0 0 0,0-1-64,-10-11 273,1 0 0,0 0 0,-7-15-273,16 26 35,-12-18 84,1-1 1,2 0-1,0 0 1,1-2-1,1 1 1,2-1-1,-5-22-119,10 36 5,1 0-1,0 1 1,1-1-1,0 0 1,0 0-1,1 0 1,0 1-1,1-1 1,0 0-1,1 1 1,-1-1-1,2 1 1,0 0-1,0 0 1,0 0-1,1 1 0,0 0 1,1-1-1,0 2 1,0-1-1,6-4-4,-3 4-8,0 1 0,1 0-1,0 0 1,1 1-1,-1 0 1,1 1-1,0 0 1,1 0-1,-1 2 1,1-1-1,0 1 1,0 1-1,0 0 1,0 1-1,0 0 1,1 1 8,12 0-8,0 0 0,0 2 1,0 1-1,0 1 0,0 1 1,-1 2-1,5 1 8,-22-5-3,-1-1 0,0 1-1,1 0 1,-1 0 0,-1 0-1,1 1 1,0 0 0,-1 0 0,0 1-1,0-1 4,-4-3 0,0 0-1,0 0 0,-1 0 0,1 0 1,0 0-1,-1 0 0,1 0 0,-1 0 0,1 0 1,-1 0-1,0 0 0,0 0 0,1 0 1,-1 0-1,0 0 0,0 1 0,0-1 1,0 0-1,0 0 0,0 0 0,0 0 0,0 0 1,-1 0-1,1 0 1,-1 2 0,-1-1 0,1 0-1,0 0 1,-1-1 0,0 1 0,1 0-1,-1 0 1,0-1 0,0 1 0,0-1 0,0 0-1,0 1 1,0-1 0,0 0 0,-1 0-1,0 0 1,-27 9 14,0-1 0,-1-1 0,0-2 0,0-1-1,-1-1 1,1-2 0,-20-1-14,-45 5-507,83-3 199,13-3 229,0 0 0,0 0 1,-1 0-1,1 0 0,0 0 0,0-1 0,0 1 0,0 0 0,0 0 0,0 0 1,-1 0-1,1 0 0,0 0 0,0 0 0,0 0 0,0 0 0,0 0 1,0 0-1,-1 0 0,1 0 0,0 1 0,0-1 0,0 0 0,0 0 1,0 0-1,0 0 0,0 0 0,-1 0 0,1 0 0,0 0 0,0 0 1,0 0-1,0 0 0,0 0 0,0 1 0,0-1 0,0 0 0,0 0 0,0 0 1,0 0-1,0 0 0,-1 0 0,1 0 0,0 1 0,0-1 0,0 0 1,0 0-1,0 0 0,0 0 0,0 0 0,0 0 0,0 1 0,0-1 1,0 0-1,0 0 0,0 0 0,1 0 0,-1 0 0,0 0 0,0 0 0,0 1 1,0-1-1,0 0 0,0 0 0,0 0 0,0 0 0,0 0 0,0 0 1,0 0-1,1 0 79,14 3-4597</inkml:trace>
  <inkml:trace contextRef="#ctx0" brushRef="#br0" timeOffset="208579.7">27274 7201 6017,'8'-4'1343,"1"0"1,-1 0-1,-1 0 0,1-1 0,0 0 0,-1-1 1,2-1-1344,36-24 8540,-45 31-8503,0 0 0,0 0 1,1 0-1,-1 0 0,0 0 0,0 0 0,1 0 1,-1-1-1,0 1 0,0 0 0,1 0 1,-1 0-1,0 0 0,0 0 0,0-1 1,1 1-1,-1 0 0,0 0 0,0 0 1,0-1-1,0 1 0,1 0 0,-1 0 1,0 0-1,0-1 0,0 1 0,0 0 0,0 0 1,0-1-1,0 1 0,0 0 0,0 0 1,0-1-1,0 1 0,0 0 0,0-1 1,0 1-1,0 0 0,0 0 0,0-1 1,0 1-1,0 0 0,0 0 0,0-1 1,0 1-1,0 0 0,0 0 0,-1 0 1,1-1-1,0 1 0,0 0 0,0 0 0,0 0 1,-1-1-1,1 1 0,0 0 0,0 0 1,-1 0-1,1 0 0,0-1-37,-24-11 339,9 6-173,8 2-139,-7-3 89,0 1 0,-1 0 0,1 0 0,-2 2 0,-8-2-116,20 5 29,-1 0 1,0 0-1,0 1 1,0 0-1,0 0 1,0 0-1,1 0 1,-1 1-1,0 0 1,0 0-1,1 0 1,-1 1 0,0 0-1,1 0 1,0 0-1,-1 0 1,1 0-1,0 1 1,0 0-1,0 0 1,1 0-1,-4 4-29,5-5 5,0 1-1,0-1 1,0 1-1,1 0 0,-1 0 1,1 0-1,0 0 1,-1 0-1,2 0 0,-1 0 1,0 0-1,0 0 1,1 0-1,0 1 1,0-1-1,0 0 0,0 0 1,0 1-1,1-1 1,-1 0-1,1 0 0,0 0 1,0 0-1,0 0 1,0 0-1,0 0 0,1 0 1,0 0-1,-1 0 1,1-1-1,0 1 1,0-1-1,0 1 0,1-1-4,5 7 13,0 0 0,1 0-1,0-1 1,0 0-1,1-1 1,-1 0-1,2-1 1,6 4-13,-5-5 17,0 1 1,1-2-1,-1 1 1,1-2-1,0 0 0,0 0 1,1-1-1,-1-1 0,0 0 1,11-1-18,-16-1 12,0 0 0,-1 0 0,1 0 0,0-1 0,-1 0 0,0-1 0,1 0 0,-1 0 0,0 0 0,0-1 0,-1 0 0,1 0 0,-1-1 0,0 0-1,0 0 1,0 0 0,-1-1 0,4-5-12,3-4 18,-2 0-1,0-1 0,-1 0 0,0-1 0,-2 0 0,0-1 1,0 1-1,2-16-17,-9 30 6,8-3-19,-5 31-43,38 190 168,-34-195-20,-6-20-84,-1 0 0,1 0-1,-1-1 1,1 1 0,-1 0 0,1 0-1,-1 0 1,1 0 0,-1 0 0,1 0-1,-1-1 1,0 1 0,1 0-1,-1 0 1,1-1 0,-1 1 0,0 0-1,1-1 1,-1 1 0,1 0 0,-1-1-1,0 1 1,0 0 0,1-1-1,-1 1 1,0-1 0,0 1 0,1-1-1,-1 1 1,0-1 0,0 1-1,0-1 1,0 1 0,0-1 0,0 1-1,0 0 1,0-1 0,0 1 0,0-1-8,16-43 52,-2-1 0,3-24-52,-14 60 4,0-1 0,1 1 0,0 0 0,0 0 1,1 0-1,0 1 0,4-5-4,1-6 18,-10 18-17,1-1-1,-1 0 0,1 1 0,-1-1 1,1 1-1,0-1 0,0 1 0,0-1 1,-1 1-1,1 0 0,1 0 1,-1-1-1,0 1 0,0 0 0,0 0 1,1 0-1,-1 0 0,0 0 1,1 0-1,-1 0 0,1 1 0,-1-1 1,1 1-1,-1-1 0,1 1 0,0-1 1,-1 1-1,1 0 0,0 0 1,0 0-1,-2 0 6,0 0 2,0 0 0,0 0 0,0 0-2,0 0 43,0 0 202,0 0 9,0 0 92,-3 0-12109,2 0 4104</inkml:trace>
  <inkml:trace contextRef="#ctx0" brushRef="#br0" timeOffset="209107.59">28155 7039 8994,'5'67'8428,"-12"33"-4022,0-29-2392,1-29-938,-2-25-116,7-17-902,1 0 0,0 1 0,-1-1 0,1 0-1,-1 0 1,1 0 0,0 0 0,-1 0 0,1 0 0,-1 0 0,1 0 0,-1 0-1,1 0 1,0 0 0,-1 0 0,1-1 0,-1 1 0,1 0 0,0 0 0,-1 0-1,1 0 1,0-1 0,-1 1 0,1 0 0,0 0 0,-1-1 0,1 1 0,0 0 0,-1-1-1,1 1 1,0 0 0,0-1 0,-1 1 0,1 0 0,0-1 0,0 1 0,0-1-1,0 1 1,0-1-58,-5-10 180,0 0 0,2 0 0,-1-1 0,2 1 0,-1-1 0,2 0-1,-1 0 1,2 0 0,-1-3-180,0-4 154,-3-21 64,2-1 1,2 1-1,2-1 1,5-33-219,-4 53 21,1 1 0,1 0 0,1 0 0,0 1 0,2-1 1,0 1-1,1 1 0,1-1 0,12-15-21,-14 25-3,0-1-1,1 2 1,0-1 0,1 1-1,0 1 1,0 0 0,1 0-1,0 1 1,0 0 0,0 1-1,1 0 1,-1 1 0,1 0-1,11-1 4,16-3-7,1 2 0,0 1-1,0 2 1,1 2 7,-5 0 60,0 2-1,1 1 1,8 3-60,-36-4-77,0 1-1,0 0 1,0 0 0,0 0-1,-1 1 1,1 0 0,-1 1 0,0 0-1,0 1 1,0-1 0,0 1 0,-1 1-1,0-1 1,0 1 0,5 6 77,-11-11-322,0 1 0,0 0 0,0-1 0,0 1 0,0 0 0,0 0 0,0 0 0,-1-1 0,1 1 0,-1 0 0,1 0 0,-1 0 1,0 0-1,0 0 0,0 1 322,-8 35-4347</inkml:trace>
  <inkml:trace contextRef="#ctx0" brushRef="#br0" timeOffset="209437.7">28082 7016 12875,'-23'-2'3889,"16"-5"1304,3 4-3585,15 4-24,10-1-175,20 2-321,22-4-424,30 2-88,9-3-296,23 2-88,-13 1-104,-7 1 608,-29 2-23,1 0-6563,-26-2 2810</inkml:trace>
  <inkml:trace contextRef="#ctx0" brushRef="#br0" timeOffset="210554.15">2353 7930 10354,'0'1'229,"0"0"1,0-1-1,0 1 0,0 0 1,0-1-1,-1 1 0,1 0 0,0-1 1,0 1-1,-1 0 0,1-1 1,0 1-1,-1-1 0,1 1 0,0-1 1,-1 1-1,1-1 0,-1 1 1,1-1-1,-1 1 0,1-1 0,-1 1 1,1-1-1,-1 1-229,-9-8 2405,-3-1-1279,13 8-1054,-1 1-1,0-1 1,0 0 0,0 1-1,0-1 1,1 1-1,-1-1 1,0 1 0,1 0-1,-1-1 1,0 1 0,1-1-1,-1 1 1,1 0 0,-1 0-1,1-1 1,-1 1 0,1 0-1,-1 0 1,1 0 0,0 0-1,-1-1 1,1 1 0,0 0-1,0 0-71,-3 7 248,1 0 1,0 0-1,1 0 0,-1 0 0,2 1 1,-1-1-1,1 0 0,0 1 0,1-1 1,0 0-1,0 0-248,24 99 764,-3-19-193,-5 50 35,-45-297 2116,19 91-2609,3 0 0,3 0 1,3 0-1,2-1 1,12-58-114,-13 121-3,0 0 0,0-1 0,1 1 0,0 0 0,0 0 0,1 0 0,0 0 0,0 1 0,0-1 0,1 1 0,-1 0 1,1 0-1,1 0 0,-1 0 0,1 1 0,-1-1 0,1 1 0,1 0 0,-1 1 0,0-1 0,1 1 3,5-1 38,1-1 1,-1 2-1,1 0 0,0 0 0,0 1 0,0 1 0,0-1 0,0 2 0,0 0 1,6 1-39,16 1 85,1 2 0,-1 1 0,3 2-85,51 18-5451,-38-4 783</inkml:trace>
  <inkml:trace contextRef="#ctx0" brushRef="#br0" timeOffset="210905.42">2493 8052 8618,'-24'12'3761,"4"-10"400,9 1-2137,11-3-576,13 0-367,8 2-553,17-4-248,2-3-144,12 0 8,1 0 56,6-1 1936,-9 7-4560,8 2-2025,-14 6 1080</inkml:trace>
  <inkml:trace contextRef="#ctx0" brushRef="#br0" timeOffset="211238.37">2898 8129 10706,'-38'47'3241,"18"-46"1112,12 5-2913,4 5-55,4 3-225,4-1-144,3-3-432,4 1-136,2-1-192,1 0-56,0-1-96,3 0 320,0 1-56,3-1 1209,-3-5-6570,3 6 2552</inkml:trace>
  <inkml:trace contextRef="#ctx0" brushRef="#br0" timeOffset="211576.25">3009 7974 7674,'-2'0'5151,"16"-1"-4214,32-1-1300,-35 3 356,0 0 0,0 1 0,-1 0 1,1 0-1,-1 1 0,4 2 7,-10-3 135,-1 0 1,0 0-1,1 0 0,-1 0 1,0 0-1,0 0 0,0 1 1,-1 0-1,1-1 0,-1 1 1,1 0-1,-1 0 0,0 0 1,0 1-1,0-1 0,-1 0 1,1 1-1,-1-1 0,0 1 1,0 0-1,0-1 1,0 1-137,8 59 3965,-8-47-3280,1 0 0,1 0 0,0 0 0,1-1 0,0 1 0,2-1 0,3 8-684,-9-23 52,0 0 1,1 0 0,-1 0 0,0 0 0,0 1-1,0-1 1,0 0 0,1 0 0,-1 0-1,0 0 1,0 0 0,0 0 0,1 1-1,-1-1 1,0 0 0,0 0 0,0 0-1,1 0 1,-1 0 0,0 0 0,0 0 0,1 0-1,-1 0 1,0 0 0,0 0 0,1 0-1,-1 0 1,0 0 0,0 0 0,0 0-1,1 0 1,-1-1 0,0 1 0,0 0 0,1 0-1,-1 0 1,0 0 0,0 0 0,0 0-1,0-1 1,1 1 0,-1 0 0,0 0-1,0 0 1,0-1 0,0 1 0,0 0-1,0 0 1,1 0 0,-1-1 0,0 1 0,0 0-1,0 0 1,0-1 0,0 1 0,0 0-1,0 0 1,0 0 0,0-1-53,12-24 319,-2 4-139,-6 9-139,-1 4 6,0 0 0,1 0 0,-1 0 0,1 1 0,1-1 0,0 1 0,0 0 0,0 0 1,4-4-48,-8 11 5,1 0 0,-1-1 0,0 1 0,0-1 0,0 1 1,1 0-1,-1 0 0,0 0 0,0 0 0,1 0 1,-1 0-1,0 0 0,0 0 0,1 0 0,-1 1 0,0-1 1,0 0-1,0 1 0,1-1 0,-1 1 0,0-1 0,0 1 1,0 0-1,0-1 0,0 1 0,0 0 0,0 0 0,0 0 1,0 0-1,-1 0 0,1 0 0,0 0 0,0 0 1,-1 0-1,1 0 0,-1 0 0,1 0 0,-1 1-5,25 52 57,-22-47-44,1 5 133,1-1 1,1 1-1,0-1 0,1 0 0,0 0 0,2 1-146,-5-7-172,1 0-1,0 0 0,0 0 1,0-1-1,0 0 0,1 0 1,0 0 172,30 11-4543,-3-9 335</inkml:trace>
  <inkml:trace contextRef="#ctx0" brushRef="#br0" timeOffset="211972.99">3920 8173 8234,'1'-1'328,"0"0"0,-1 1 1,1-1-1,-1 0 0,1 0 0,-1 1 1,1-1-1,-1 0 0,1 0 1,-1 0-1,0 0 0,1 0 1,-1 1-1,0-1 0,0 0 0,0 0 1,0 0-1,0 0 0,0 0 1,0 0-1,0 0 0,0 0 0,0 0 1,0 0-1,-1 0 0,1 0 1,0 1-1,-1-1 0,1 0 0,0 0 1,-1 0-1,1 0 0,-1 0-328,-1 0 380,0 0-1,0 0 0,0-1 0,-1 2 1,1-1-1,0 0 0,0 0 1,0 1-1,-1-1 0,1 1 0,0-1 1,-1 1-1,-1 0-379,-12 0 1004,-1 0 0,0 2-1,-9 1-1003,26-3 6,-27 4 935,0 2 1,-21 6-942,39-9 94,0 0 0,0 1 0,1 0 0,0 0 0,-1 0 0,2 1 0,-1 1 0,0-1 0,1 1 0,0 1-94,6-7 5,1 1-1,-1-1 0,1 1 0,-1-1 0,1 1 0,-1-1 0,1 1 1,-1 0-1,1-1 0,-1 1 0,1 0 0,0-1 0,-1 1 0,1 0 0,0-1 1,0 1-1,0 0 0,-1 0 0,1-1 0,0 1 0,0 0 0,0 0 1,0-1-1,0 1 0,0 0 0,1 0 0,-1-1 0,0 1 0,0 1-4,1-1 3,0 0-1,0 0 0,0 0 0,0 0 0,0-1 1,1 1-1,-1 0 0,0 0 0,0-1 0,1 1 0,-1 0 1,0-1-1,1 1 0,-1-1 0,1 0-2,52 7 1,-2-9 32,50-7-33,-23 1 39,-78 8-39,0-1 0,1 1 0,-1 0 0,1 0 0,-1 0 0,0 1-1,1-1 1,-1 0 0,0 0 0,1 1 0,-1-1 0,0 1 0,1-1 0,-1 1 0,0 0 0,0-1 0,0 1 0,0 0 0,1 0 0,-1 0 0,0 0 0,-1 0 0,1 0 0,1 1 0,9 29 131,-1-3-147,-10-27 2,1 0-1,0-1 1,-1 1-1,1 0 1,0-1-1,0 1 1,-1 0-1,1-1 1,0 1-1,0-1 1,0 1 0,0-1-1,0 0 1,-1 1-1,1-1 1,0 0-1,0 0 1,0 1-1,0-1 1,0 0-1,0 0 1,0 0 0,0 0-1,0 0 1,0-1-1,0 1 1,1 0 14,0-1-141,1 0-1,0 0 1,-1 0 0,1 0 0,-1 0 0,1 0-1,-1-1 1,0 1 0,1-1 0,-1 0 0,1-1 141,13-14-4407,0-3 295</inkml:trace>
  <inkml:trace contextRef="#ctx0" brushRef="#br0" timeOffset="212591.43">4048 7790 4617,'-10'-185'16150,"14"230"-11576,9 46-2317,0 5-1082,-12-90-1105,5 54 437,2 0 1,2 0 0,3-2-1,16 41-507,-26-90 12,0-1 0,1 1 0,0-1 0,0 0 0,1 0 0,0 0 0,1 0 0,0-1 0,0 0 0,0 0 0,1-1 0,0 0 0,0 0 0,1-1 0,-1 1 0,1-2 0,0 1 0,1-1 0,-1 0 0,1-1-1,-1 0 1,1 0 0,0-1 0,0 0 0,1-1 0,-1 0 0,0 0 0,0-1 0,1 0 0,-1-1 0,0 0 0,0 0 0,0-1 0,2 0-12,1-2 15,0 0-1,0-1 1,-1 0-1,1-1 1,-1 0-1,8-7-14,-15 10 0,0 0-1,1 0 0,-2 0 1,1-1-1,0 0 0,-1 0 1,1 0-1,-1 0 0,0 0 1,0 0-1,-1-1 0,0 0 1,1 1-1,-1-1 0,-1 0 1,1 0-1,0-4 1,-2 7-2,0 0 0,0 0 0,0 0 0,0 0 0,-1 0 0,1 0 0,0 0 0,-1 0 0,0 0 0,1 1 0,-1-1 0,0 0 0,0 0 0,0 1 0,0-1 0,0 1 0,-1-1 0,1 1 0,0-1 0,-1 1 0,1-1 0,-1 1 0,1 0 0,-1 0 0,0 0 0,0 0 0,1 0 0,-1 0 0,0 1 0,0-1 0,0 1 0,0-1 0,0 1 0,0 0 0,0-1 0,1 1 0,-1 0 0,-1 0 2,-8-1-7,1 1 0,-1 0 1,1 0-1,-1 1 1,1 1-1,-7 1 7,10-1-5,0 0 1,0 0-1,1 1 0,-1 0 1,1 0-1,0 1 1,0-1-1,0 1 0,0 1 1,1-1-1,0 1 0,0 0 1,-4 5 4,8-8-3,-1 0 1,1-1-1,0 1 1,0 1-1,0-1 1,0 0 0,0 0-1,0 0 1,1 0-1,-1 1 1,1-1-1,-1 0 1,1 1-1,0-1 1,0 0 0,0 1-1,0-1 1,1 1 2,0 0-3,0 0 1,0-1-1,0 1 1,0 0 0,1-1-1,0 1 1,-1-1-1,1 1 1,0-1-1,0 0 1,0 1 0,1-1-1,-1 0 1,0-1-1,1 1 1,-1 0 0,3 0 2,16 8 99,-1-1 1,1-2-1,1 0 0,0-1 1,-1-1-1,2-1 1,-1-1-1,12-1-99,8 3 253,-28-3-66,87 10-5987,-40-9 1115</inkml:trace>
  <inkml:trace contextRef="#ctx0" brushRef="#br0" timeOffset="213044.86">5829 8178 10570,'-2'-5'574,"-1"0"-1,0 0 1,0 1-1,0-1 1,0 1 0,-1-1-1,1 1 1,-1 0-1,0 0 1,-1 1-1,1-1 1,-1 1-1,1 0 1,-1 0-1,0 1 1,-3-2-574,0 1 402,0 1 0,0 0 0,0 0 0,0 0 0,0 1 0,0 1 0,0-1 0,0 1 0,0 1 0,-9 1-402,4 0 188,0 1 1,0 0-1,0 1 1,0 0-1,1 1 0,0 0 1,0 1-1,0 1 1,1 0-1,-1 1 0,2 0 1,-1 0-1,-8 10-188,17-17 11,1 1 0,0-1-1,0 0 1,0 1 0,0-1 0,0 0-1,0 1 1,0-1 0,0 1-1,1-1 1,-1 1 0,1 0 0,-1-1-1,1 1 1,0 0 0,-1-1-1,1 1 1,0 0 0,0 0-1,0-1 1,0 1 0,1 0 0,-1-1-1,0 1 1,1 0 0,-1-1-1,1 2-10,1 1 7,0-1 0,1 0-1,-1 1 1,1-1-1,0 0 1,0-1 0,0 1-1,0 0 1,0-1-1,1 0 1,-1 1 0,1-1-7,13 7 4,1 0 1,1-1 0,0-1 0,7 1-5,59 13 29,-63-18-19,0 2 1,0 1-1,-1 1 0,1 1 0,-2 0 0,10 7-10,-29-15 3,0 0 0,0 0 0,0 1 0,0-1 0,0 1 1,0-1-1,0 1 0,0-1 0,0 1 0,0 0 0,0-1 1,-1 1-1,1 0 0,0 0 0,-1-1 0,1 1 0,0 0 0,-1 0 1,1 0-1,-1 0 0,1 0 0,-1 0 0,0 0 0,1 0 1,-1 0-1,0 0 0,0 0 0,1 0 0,-1 0 0,0 0 0,0 0 1,0 0-1,-1 0 0,1 0 0,0 0 0,0 0 0,0 0 0,-1 0 1,1 0-1,-1 0 0,1 0 0,-1 0 0,1 0 0,-1 0 1,1 0-1,-1 0 0,0 0 0,1-1 0,-1 1 0,0 0 0,0 0 1,0-1-1,1 1 0,-2 0-3,-5 4 76,-1-1 1,1 1-1,-1-1 0,0-1 1,0 0-1,-3 1-76,-40 11 580,-1-2-1,-12 0-579,31-7 134,92-22 67,11-9-6483,-26 6 1656</inkml:trace>
  <inkml:trace contextRef="#ctx0" brushRef="#br0" timeOffset="213659.61">6091 8248 6785,'1'-21'3042,"-4"-5"6610,3 26-9482,0 0-1,0 0 1,0 0 0,0 0-1,0 0 1,0 0-1,-1 0 1,1 0-1,0 0 1,0 0 0,0 0-1,0 0 1,0 0-1,0 0 1,0 0 0,0 0-1,0 0 1,-1 0-1,1 0 1,0 0-1,0 0 1,0 0 0,0 0-1,0 0 1,0 0-1,0 0 1,0 0-1,0 0 1,0 0 0,-1 0-1,1 0 1,0 0-1,0-1 1,0 1 0,0 0-1,0 0 1,0 0-1,0 0 1,0 0-1,0 0 1,0 0 0,0 0-1,0 0-169,-3 31 1354,1-9-1224,0 14 136,1-1 1,2 7-267,-1-35 17,1 1 1,0-1 0,0 0-1,0 0 1,1 1-1,0-1 1,0 0 0,0-1-1,1 1 1,1 0 0,-1-1-1,1 1 1,4 4-18,-7-9 5,2 0-1,-1 0 1,0 0-1,0 0 1,1-1 0,-1 1-1,0-1 1,1 0 0,0 1-1,-1-1 1,1 0-1,0-1 1,-1 1 0,1 0-1,0-1 1,0 1 0,0-1-1,0 0 1,2 0-5,0-1 12,0 0 0,0 0 0,0 0 0,0-1 0,0 1 0,-1-1 0,1-1 0,0 1 0,-1-1 0,4-2-12,2-2 27,0-1 1,0 0-1,-1-1 0,0 0 0,-1 0 0,0-1 0,-1 0 0,5-7-27,-4-1 51,0 0 0,-1-1-1,0 0 1,-2 0 0,0 0-1,-2 0 1,1-3-51,93 257 277,-93-227 107,-6-21-135,-7-40-16,3 25-148,6 22-69,0 1 0,0-1 0,1 1-1,-1-1 1,1 1 0,0-1-1,1 1 1,0 0 0,-1 0 0,2-1-1,-1 1 1,0 0 0,1 1 0,0-1-1,0 0 1,1 1 0,-1 0 0,1 0-1,0 0 1,0 0 0,0 0 0,1 1-1,-1 0 1,1 0 0,0 0-1,-1 0 1,1 1 0,1 0 0,0-1-16,10-3 94,0 0 1,1 1 0,0 0-1,0 2 1,0 0 0,1 0-1,-1 2 1,5 0-95,6 2-593,7 6-4526,-5 3 437</inkml:trace>
  <inkml:trace contextRef="#ctx0" brushRef="#br0" timeOffset="214390.52">7325 7872 7009,'-4'-21'7287,"-11"2"-3435,15 18-3751,-1 1-1,0-1 1,1 1-1,-1-1 1,0 1-1,1-1 1,-1 1-1,0-1 1,0 1 0,0 0-1,1-1 1,-1 1-1,0 0 1,0 0-1,0 0 1,1 0-1,-1 0 1,0 0-1,0 0 1,0 0 0,0 0-1,0 0 1,1 0-1,-1 0 1,0 0-1,0 1 1,0-1-1,1 0 1,-1 1-1,0-1 1,0 1 0,1-1-1,-1 1 1,0-1-1,1 1 1,-1-1-1,1 1 1,-1 0-1,1-1 1,-1 1-1,1 0 1,-1-1 0,1 1-1,-1 0 1,1 0-1,0-1 1,-1 1-1,1 0 1,0 0-1,0 0 1,0-1-1,0 1 1,0 0-101,-7 27 565,2 1 1,1-1-1,1 1 1,1 0-1,2-1 1,1 1-1,1 0 1,1 0-1,7 24-565,-6-36 72,0 0 1,2 0-1,0-1 1,1 1-1,0-2 0,1 1 1,1-1-1,1 0 1,10 13-73,-16-23 12,-1-1 0,1 0 0,0 0 0,0 0 0,0-1 0,0 1 0,1-1 0,-1 0 0,1 0 0,0 0 0,0-1 0,0 0 0,0 0 0,1 0 0,-1-1 0,0 1 0,1-1 0,-1 0 0,1-1 0,-1 0 0,1 1 0,0-2 0,-1 1 0,1-1 0,-1 0 0,1 0 0,-1 0 0,0-1 0,1 1 0,-1-2 0,0 1 0,3-2-12,6-4 39,0-1 0,0 0-1,-1 0 1,-1-2-1,3-2-38,-9 7 17,0 0-1,0 0 1,-1 0-1,0-1 1,-1 0-1,1 1 1,-1-2 0,-1 1-1,1 0 1,-1-1-1,0-1-16,-2 7 4,-1 1-1,1 0 1,0-1 0,-1 1-1,0-1 1,1 1 0,-1-1-1,0 1 1,0-1 0,1 1 0,-1-1-1,0 1 1,-1-1 0,1 1-1,0-1 1,0 1 0,-1 0-1,1-1 1,-1 1 0,1-1-1,-1 1 1,0 0 0,1-1-1,-1 1 1,0 0 0,0-1-1,0 1 1,0 0 0,0 0-1,0 0 1,0 0 0,0 0-1,0 0 1,-1 0 0,1 1-1,0-1 1,-1 0 0,1 1 0,-1-1-1,1 1 1,0-1 0,-1 1-1,1 0 1,-1-1 0,1 1-1,-1 0 1,1 0 0,-1 0-1,1 0 1,-1 1 0,0-1-4,-4 0 3,-1 1 1,1 0-1,0 1 1,0-1 0,0 1-1,0 0 1,0 1-1,0-1 1,1 1 0,-1 0-1,1 1 1,-1 0-4,-1 3 10,0 0 0,1 0 1,0 1-1,1 0 0,0 0 0,0 1 1,1-1-1,-1 1 0,2 0 1,0 0-1,0 1 0,0-1 0,1 1 1,1-1-1,-1 1 0,1 7-10,1-10 30,0-1 1,0 1-1,1 0 0,0 0 0,0 0 0,0-1 1,1 1-1,0-1 0,0 1 0,1-1 0,1 3-30,-2-5 29,1-1-1,-1 1 0,1-1 1,0 1-1,0-1 0,0 0 1,0 0-1,1 0 1,-1 0-1,1-1 0,-1 1 1,1-1-1,0 0 0,0 0 1,0-1-1,0 1 0,1-1 1,-1 0-29,15 3 61,-1 0 1,1-2 0,1 0-1,-1-2 1,0 0-1,0-1-61,119-14 330,-55 5-619,-72 9-600,15-2-2316,-15-4-2548,-11-3-1326</inkml:trace>
  <inkml:trace contextRef="#ctx0" brushRef="#br3" timeOffset="-211752.92">8758 8231 12467,'-23'-55'3296,"-15"13"1329,21 8-3520,17 13-289,8 4 24,9 13-576,12 3 392,5 5 1201,10 13-6562,2 4 3216</inkml:trace>
  <inkml:trace contextRef="#ctx0" brushRef="#br3" timeOffset="-211098.62">9196 8381 11827,'-8'-1'1201,"1"0"1,-1 1 0,1 0 0,-1 0 0,1 1 0,-1 0 0,1 0-1,-4 2-1201,9-3 164,0 1-1,0 0 0,0 0 0,0 0 0,1 1 1,-1-1-1,0 0 0,1 1 0,-1-1 1,1 1-1,0-1 0,-1 1 0,1 0 0,0-1 1,0 1-1,0 0 0,0 0 0,0 0 1,1 0-1,-1 0 0,1 0 0,-1 0 0,1 0 1,-1 0-1,1 0 0,0 0 0,0 0 0,0 0 1,0 0-1,1 0 0,-1 0 0,1 1-163,-1 6 93,2-1 0,-1 0 0,1-1 0,0 1 0,0 0 0,1 0 0,0-1 0,0 1 0,1-1 0,0 0 0,0 0 0,1-1 0,0 1 0,0-1 0,1 0 0,-1 0 0,1-1 0,0 0-1,1 0 1,-1 0 0,1-1 0,0 0 0,0 0 0,1 0 0,-1-1 0,6 1-93,-4-1 30,1-1-1,0 0 1,0 0-1,0-1 1,0-1-1,0 0 1,0 0-1,0-1 1,0 0-1,0 0 1,-1-1-1,1-1 1,0 0-1,-1 0 1,1-1-1,-1 0 1,0 0-1,-1-1 1,1 0-1,-1-1 1,4-3-30,-2 1 50,-1-1 1,0 0-1,-1-1 0,0 0 1,0 0-1,-1-1 0,-1 1 1,0-2-1,0 1 0,-1-1 0,3-9-50,-6 16 27,0 0 0,0 0-1,-1-1 1,0 1-1,1 0 1,-2-1 0,1 1-1,-1-1 1,0 0-1,0-1-26,-1 5 7,1-1 0,-1 1-1,0 0 1,0 0 0,0 0-1,0-1 1,0 1 0,0 0 0,-1 0-1,1 1 1,-1-1 0,1 0-1,-1 0 1,0 1 0,1-1 0,-1 1-1,0-1 1,0 1 0,0 0-1,0 0 1,-1 0 0,1 0-1,0 0 1,0 0 0,-1 1 0,0-1-7,-8-1 4,1 0 1,-1 0 0,0 1-1,0 0 1,1 1 0,-1 0 0,0 1-1,0 1 1,1-1 0,-1 1-1,1 1 1,-1 0 0,1 1-1,0 0 1,0 0 0,1 1 0,-1 0-1,1 1 1,0 0 0,0 1-1,1-1 1,0 2 0,0 0-5,-5 4 7,1 0 0,0 1 0,1 0 1,1 1-1,0 0 0,1 1 0,0 0 1,2 0-1,-1 1 0,2 0 0,0 1 0,1-1 1,1 1-1,0 1-7,3-14 9,1 1 0,0 0-1,0 0 1,0 0 0,0-1 0,1 1 0,0 0 0,0 0-1,0-1 1,0 1 0,1 0 0,0-1 0,0 0 0,0 1-1,0-1 1,3 3-9,0-1 10,0 1-1,1-1 1,0 0-1,0 0 1,1-1-1,-1 1 1,1-2-1,1 1 1,2 1-10,8 3 16,1-1 1,0 0-1,0-1 1,1-2-1,0 0 1,0 0 0,14-1-17,16-2 59,1-2 0,-1-3 0,1-2 1,-1-2-1,22-8-59,-50 11 32,0-1 0,-1-1 0,18-7-32,1-8-5319,-13 1 844</inkml:trace>
  <inkml:trace contextRef="#ctx0" brushRef="#br3" timeOffset="-210626.62">9928 8377 8922,'-1'-3'779,"0"1"0,-1 0 1,1-1-1,-1 1 0,1 0 0,-1 0 0,0 0 1,0 0-1,0 0 0,0 0 0,0 1 1,0-1-1,-1 1 0,1-1-779,-7 9 4680,5 17-3091,3 20 147,2 1 0,3 23-1736,-2-53 99,0 0-1,1-1 1,0 0-1,1 1 1,1-1-1,0-1 1,1 1-1,1-1 1,4 7-99,-9-18 6,-1 1 0,1-1 0,-1 0 0,1 0 1,0 0-1,0-1 0,0 1 0,0 0 0,0-1 0,1 1 1,-1-1-1,0 0 0,1 0 0,-1 0 0,1 0 1,-1 0-1,1 0 0,-1-1 0,1 1 0,-1-1 1,1 0-1,0 1-6,3-2 12,-1 1 1,1-1-1,-1 0 1,0 0-1,1-1 1,-1 1-1,0-1 1,0 0-1,0-1 1,4-2-13,3-2 27,-1-1-1,0 1 1,-1-2 0,0 0 0,0 0 0,-1-1 0,0 0 0,6-10-27,-10 11 79,0 0 1,-1 0 0,-1 0-1,1 0 1,-1-1 0,-1 1-1,0-1 1,0 0 0,-1 0 0,0 0-1,-1 0 1,0 0 0,-1-5-80,1-1 611,0 16-487,2 18-63,0-1-22,2 0 0,0 0 0,1-1 0,1 0 0,0 0 0,2 0 0,4 8-39,-8-18-76,0 1 0,1-1 1,0 0-1,0-1 0,0 1 0,1-1 0,0 0 0,0 0 0,0-1 1,1 1-1,-1-1 0,1-1 0,0 0 0,0 1 0,0-2 0,1 1 1,-1-1-1,4 0 76,24 2-5097,0-4 364</inkml:trace>
  <inkml:trace contextRef="#ctx0" brushRef="#br3" timeOffset="-209833.13">11792 8524 10210,'-24'-2'1700,"1"-2"-1,0 0 1,-1-2 0,0-1-1700,-20-5 1694,18 7-736,-1 0 0,0 2 1,-1 1-1,1 1 0,0 2 1,-1 0-1,1 2-958,7-1 326,1 1 0,-1 1-1,1 1 1,0 1 0,0 0 0,0 2 0,1 0 0,0 1-1,-14 10-325,27-15 42,-1 0 0,1 0 0,0 0 0,1 1 0,-1 0 0,1 0 0,0 0-1,0 1 1,1 0 0,0-1 0,0 1 0,0 0 0,0 0 0,1 1 0,-1 4-42,2-8 3,1 0 0,0-1-1,0 1 1,0 0 0,0 0 0,0 0 0,0 0 0,1-1 0,0 1 0,-1 0 0,1 0 0,0-1 0,0 1-1,0 0 1,1-1 0,-1 1 0,1-1 0,-1 0 0,1 1 0,0-1 0,0 0 0,0 0 0,0 0 0,0 0 0,0-1-1,1 1 1,-1 0 0,1-1 0,-1 0 0,1 0 0,-1 1 0,1-1 0,0-1 0,0 1 0,-1 0 0,1-1 0,1 1-3,10 2 11,0-1 1,1 0 0,-1-1-1,0-1 1,0 0 0,1-1 0,-1 0-1,0-1 1,0-1 0,0 0 0,0-1-1,-1 0 1,1-1 0,-1-1-1,0 0 1,0-1 0,-1 0 0,0-1-1,-1 0 1,1-1 0,-1 0 0,-1-1-1,0 0 1,0-1 0,-1 0-1,-1 0 1,0-1 0,0 0 0,-1 0-1,0-1 1,-2 0 0,1-1 0,-1 1-1,-1-3-11,9-36 46,-3-1 1,-3-1-1,-1 0 0,-3 0 0,-3-10-46,0 53 10,0 0 0,-1 0 1,-1 0-1,0 0 0,0 0 0,-1 0 0,0 0 0,-5-9-10,3 38 62,-3 36 6,-5 37 393,-1 65-461,13-131 39,1 0 0,2 0 0,0 0 0,1 0 0,1-1 0,2 1 0,0-1 0,9 18-39,-12-35 8,0 0 0,1 0-1,0-1 1,1 0 0,-1 0-1,1 0 1,0 0 0,0-1 0,1 0-1,0 0 1,0 0 0,0-1-1,0 0 1,1 0 0,0-1 0,0 1-1,0-1 1,0-1 0,5 2-8,-6-3 12,0 1 0,0-1 0,0-1 0,0 1 0,0-1 0,0 0 1,0-1-1,0 1 0,0-1 0,-1 0 0,1-1 0,0 1 0,0-1 0,-1 0 0,1-1 1,-1 1-1,0-1 0,0 0 0,0-1 0,0 1 0,0-1 0,-1 0 0,1 0 1,-1 0-1,1-2-12,-3 4 8,0 0 1,0 0-1,-1-1 0,1 1 1,-1 0-1,1-1 1,-1 1-1,0-1 1,0 1-1,0-1 0,0 0 1,-1 1-1,1-1 1,-1 0-1,1 1 1,-1-1-1,0 0 0,0 0 1,0 1-1,-1-1 1,1 0-1,-1 0 1,1 1-1,-1-1 0,0 1 1,0-1-1,0 0 1,-1-1-9,1 2 4,0 1 0,0 0 1,0 0-1,0 0 0,0 0 1,0 0-1,-1 0 0,1 0 1,0 1-1,0-1 0,-1 0 1,1 1-1,0-1 0,-1 1 1,1-1-1,-1 1 0,1 0 1,-1-1-1,1 1 0,-1 0 1,1 0-5,-2 0 2,0 1 1,0-1 0,1 1-1,-1-1 1,0 1 0,1 0-1,-1 0 1,1 0-1,-1 1 1,1-1 0,-1 1-1,1-1 1,0 1 0,0 0-1,-1 1-2,-1-1 2,1 1-1,0 0 0,0 0 0,0 1 1,0-1-1,1 1 0,-1-1 0,1 1 1,0 0-1,0 0 0,0 0 0,1 0 1,-1 0-1,1 0 0,0 0 0,0 1 1,1-1-1,-1 0 0,1 1 0,0 1-1,0-3 0,1 1 0,0-1 0,0 1-1,0-1 1,1 1 0,-1-1-1,1 0 1,0 0 0,0 1-1,0-1 1,0-1 0,0 1-1,1 0 1,-1 0 0,1-1 0,0 0-1,0 1 1,0-1 0,0 0-1,0 0 1,0-1 0,0 1-1,1-1 1,-1 1 0,2-1 0,13 5 10,1-1 0,0-1 0,0-1 1,0 0-1,0-2 0,0 0 0,14-1-10,35-4 42,32-7-42,-77 8-210,0-1 0,0-1 1,-1-1-1,4-2 210,-12 3-1449,-2-1-1,1 0 1,-1-1 0,9-6 1449,33-30-4840</inkml:trace>
  <inkml:trace contextRef="#ctx0" brushRef="#br3" timeOffset="-209463.37">12731 7742 9962,'-2'-6'827,"-18"-40"7583,16 46-5908,2 10-1351,-1 13-86,-8 187 5351,-21 82-6416,24-247 109,2 1 0,2 0 1,2 0-1,1 0 0,3 0 0,2 0 0,2 5-109,8-12 494,-4-32-1547,2-21-3578,-2-9 81</inkml:trace>
  <inkml:trace contextRef="#ctx0" brushRef="#br3" timeOffset="-208735.92">12601 8360 7978,'-90'-50'12134,"90"50"-12075,0 0 0,-1 0 0,1 0 0,0 0 0,0 0 0,-1 0 0,1 0 0,0-1 0,0 1 0,0 0 0,-1 0 0,1 0 0,0 0 0,0 0 0,0 0 0,-1-1 0,1 1 0,0 0 0,0 0 0,0 0 0,0-1 0,-1 1 0,1 0 0,0 0-1,0 0 1,0-1 0,0 1 0,0 0 0,0 0 0,0-1 0,0 1 0,0 0 0,0 0 0,0-1 0,0 1 0,0 0 0,0 0 0,0-1 0,0 1 0,0 0 0,0 0 0,0 0 0,0-1 0,0 1 0,0 0 0,0 0 0,1-1 0,-1 1 0,0 0 0,0 0 0,0 0 0,0 0 0,1-1 0,-1 1-59,19-4 952,33 3-1097,-48 1 309,57 4-134,-1 4 0,0 1 0,0 4-1,13 6-29,42 8 21,-97-23-58,1-1 0,0-1 0,0-1 0,8 0 37,-22-1 99,0 0 0,0 0 1,0-1-1,0 1 0,0-1 0,0 0 1,0-1-1,-1 1 0,1-1 0,-1 0 1,1 0-1,-1 0 0,1 0 0,-1-1 1,0 0-1,0 0 0,0 0 0,-1 0 1,1-1-100,-4 4 42,1-1 0,-1 1 0,1-1 0,-1 1 0,0-1 0,1 0 0,-1 1 0,0-1 1,1 1-1,-1-1 0,0 0 0,0 1 0,0-1 0,1 0 0,-1 1 0,0-1 0,0 0 1,0 1-1,0-1 0,0 0 0,0 1 0,-1-1 0,1 0 0,0 1 0,0-1 0,0 1 1,-1-1-1,1 0 0,0 1 0,0-1 0,-1 1 0,1-1 0,-1 1 0,1-1 0,0 1 0,-1-1 1,1 1-1,-1-1 0,1 1 0,-1-1 0,0 1 0,1 0 0,-1-1 0,1 1 0,-1 0 1,0 0-1,1-1 0,-1 1 0,1 0 0,-1 0 0,0 0 0,1 0 0,-1 0 0,0 0 1,1 0-1,-1 0 0,0 0 0,0 0-42,-43 1 710,35 1-650,0 1 1,-1 0-1,1 1 0,0 0 0,1 1 1,-1 0-1,1 0 0,0 1 0,0 0 1,1 0-1,0 1 0,0-1 0,0 2 1,1-1-1,0 1 0,0 0 0,1 0 1,0 1-1,1-1 0,0 1 0,0 0 1,1 1-1,0-1 0,0 0 0,1 1 1,0 0-1,1-1 0,0 1 0,1 0 1,0 0-1,0-1 0,1 1 0,0 0 1,1-1-1,0 1 0,1-1 0,0 1 1,0-1-1,1 0 0,1 2-60,-1-6 7,-1 0 1,1-1-1,0 1 0,1-1 0,-1 1 1,1-1-1,0-1 0,0 1 0,0-1 0,0 0 1,0 0-1,1 0 0,0-1 0,-1 0 1,1 0-1,0 0 0,0-1 0,0 0 1,0 0-1,0 0 0,0-1 0,5 0-7,12 0 19,0 0-1,-1-2 1,1 0 0,0-2-1,12-3-18,-18 2 16,1-1-1,-1 0 1,-1-2 0,1 0-1,-1 0 1,0-2 0,-1 0-1,9-8-15,-17 13 10,0-2-1,0 1 0,-1-1 1,0 0-1,0-1 0,-1 1 1,0-1-1,3-5-9,-6 9 6,0-1 1,0 1-1,-1-1 1,1 0-1,-1 0 0,0 0 1,0 0-1,-1 1 1,1-1-1,-1 0 1,0 0-1,-1 0 0,1 0 1,-1 0-1,-1-4-6,1 4 3,-1 1 0,0-1 0,0 1 0,0 0 0,0 0 0,0-1 0,-1 2 0,0-1 0,0 0 0,0 1 0,0-1 0,-1 1-1,1 0 1,-1 0 0,0 0 0,0 0 0,0 1 0,0 0 0,0 0 0,-1 0 0,1 0 0,0 0 0,-1 1 0,0 0 0,1 0 0,-1 0 0,0 1 0,1 0 0,-2 0-3,6 0-1,0 0 0,-1 0 0,1 0 0,-1 0 0,1 0 1,0 0-1,-1 0 0,1 0 0,-1 0 0,1 0 1,0 0-1,-1 0 0,1 1 0,0-1 0,-1 0 0,1 0 1,0 0-1,-1 1 0,1-1 0,0 0 0,-1 1 1,1-1-1,0 0 0,0 1 0,-1-1 0,1 0 0,0 1 1,0-1-1,0 0 0,-1 1 0,1-1 0,0 0 1,0 1-1,0-1 0,0 1 0,0-1 0,0 0 0,0 1 1,0-1 0,10 17-22,23 10 5,37 15-4,-39-24 18,0 1-1,-1 1 0,4 6 4,-28-21 1,0 1-1,1-1 1,-2 1 0,1 1-1,-1-1 1,0 1-1,0 0 1,-1 0 0,0 0-1,0 1 1,0-1-1,-1 1 1,-1 0 0,1 0-1,0 5 0,-3-10 1,1-1 0,-1 0-1,0 1 1,0-1 0,0 0-1,0 1 1,0-1 0,-1 1-1,1-1 1,-1 0 0,1 0-1,-1 1 1,0-1 0,0 0-1,0 0 1,0 0 0,0 0-1,-1 0 1,1 0 0,-1 0-1,1 0 1,-2 1-1,-1 0 4,0-1 0,0 1 1,0-1-1,0 0 0,-1 0 0,1 0 0,0 0 0,-1-1 0,0 0 1,1 0-1,-3 0-4,-13 2-168,-1-2 0,0 0 1,0-2-1,-15-1 168,35 1-10,-64-5-1526,23-3-4464,19 2 1016</inkml:trace>
  <inkml:trace contextRef="#ctx0" brushRef="#br3" timeOffset="-208256.91">13774 7949 6505,'53'-67'12122,"-48"69"-9421,-3 10-1483,-3 12-176,-18 119 4137,-10 17-5179,6-40 1494,-5 108-1494,27-224 8,0 16 27,1 0-1,0 0 1,2 13-35,-1-29 8,-1 0-1,1 0 0,-1 0 1,1 0-1,0-1 0,1 1 1,-1 0-1,1 0 0,0-1 1,-1 1-1,2-1 0,-1 1 1,0-1-1,1 0 0,-1 0 1,1 0-1,0 0 0,0-1 1,0 1-1,3 1-7,-4-3-16,0 0 1,0 0-1,0 0 1,0 0-1,0-1 0,0 1 1,1-1-1,-1 1 1,0-1-1,0 0 1,0 0-1,0 0 1,1 0-1,-1 0 0,0 0 1,0-1-1,0 1 1,0-1-1,1 1 1,-1-1-1,0 0 0,0 0 1,0 0-1,-1 0 1,1 0-1,0-1 1,0 1-1,0 0 1,-1-1-1,1 1 0,-1-1 1,1 0-1,-1 1 1,0-1-1,0 0 1,0 0-1,0 0 0,0 0 1,0 0-1,0 0 16,2-5-291,0 0 0,-1 0-1,1 0 1,-1 0 0,-1-1-1,1 1 1,-2 0-1,1-1 1,-1 1 0,0-1-1,0-1 292,-2-1-318,0 0 0,0 0 0,-1 0 0,0 1 0,-1-1-1,0 1 1,0 0 0,-1 0 0,0 0 0,-1 1 0,0-1-1,0 2 1,-1-1 0,-5-4 318,5 5 179,-1 1-1,0-1 1,0 2-1,-1-1 1,1 1-1,-1 1 1,0 0 0,0 0-1,-5-1-178,2-1 1978,12 0 264,21-2-541,53-8-333,49-3-1368,-21 12-439,-5 13-4478,-61 1 984</inkml:trace>
  <inkml:trace contextRef="#ctx0" brushRef="#br0" timeOffset="-200954.11">14987 8424 8282,'4'-9'5168,"3"-3"2029,-2 31-5497,-3 58-878,-4 0 0,-3 0-1,-3 2-821,-6 89 817,10-53-396,4 0 0,6 0 0,10 40-421,-15-148 28,10 49 99,-11-54-110,1 0 1,-1 1-1,1-1 0,0 0 1,0 0-1,0 1 0,0-1 1,0 0-1,0 0 0,1 0 1,-1 0-1,0-1 0,1 1 1,0 0-1,-1 0 1,1-1-1,0 1 0,0-1 1,0 0-18,-1-1 11,0 0 1,0-1 0,-1 1 0,1 0 0,0-1 0,-1 1 0,1-1 0,-1 1 0,1-1 0,0 0 0,-1 1 0,1-1 0,-1 1 0,0-1 0,1 0 0,-1 1 0,1-1 0,-1 0 0,0 0 0,0 1 0,1-1 0,-1 0 0,0 0 0,0 0 0,0 1 0,0-1 0,0 0 0,0 0 0,0 0 0,0 1-12,3-31 182,-3-19-67,-3 0 1,-2 1-1,-2 0 1,-2 0-1,-8-22-115,3 10 25,3 0 1,2 0-1,2-12-25,6 52-2,1-1-1,1 1 0,1 0 1,1 0-1,1 0 0,1 0 1,0 0-1,2 1 0,0 0 1,2 0-1,3-6 3,-2 10-8,0-1 0,2 2 0,-1-1-1,2 2 1,0 0 0,1 0 0,0 1 0,1 1 0,0 0 0,1 1-1,0 1 1,1 0 0,0 2 0,3-1 8,-7 3-10,0 1 1,0 0-1,0 1 1,1 1-1,0 0 0,0 1 1,-1 0-1,1 1 1,0 1-1,0 0 1,1 1-1,-2 0 0,1 1 1,0 1-1,0 0 1,-1 1-1,1 0 1,-1 1-1,8 5 10,-16-8-4,-1 0 0,0 0 0,0 0 0,0 1 1,-1 0-1,1 0 0,-1 0 0,1 0 0,-1 0 0,0 1 0,0-1 0,0 1 0,-1 0 0,1 0 1,-1 0-1,0 0 0,0 0 0,-1 1 0,1-1 0,-1 0 0,0 1 0,0-1 0,0 1 0,-1 0 1,1-1-1,-1 1 0,-1 1 4,0 1-1,0 0 1,-1 1 0,0-1-1,-1 0 1,1-1 0,-1 1-1,-1 0 1,1-1 0,-1 0-1,0 0 1,-1 0 0,1 0-1,-1-1 1,0 1 0,-1-1-1,-3 3 1,-7 4 9,-1-1 0,0 0-1,0-1 1,-1-1 0,0-1-1,-12 4-8,-35 10 128,-21 2-128,30-9 120,-41 18-120,89-27-835,22-7-2988,20-5-22</inkml:trace>
  <inkml:trace contextRef="#ctx0" brushRef="#br0" timeOffset="-200602.1">15856 8462 9618,'-6'-13'8437,"-7"7"-5759,9 6-2562,1 0 1,0 0-1,0 0 0,0 1 0,0-1 0,0 1 1,0 0-1,0 0 0,1 0 0,-1 0 0,0 0 0,-1 1-116,-7 5 278,1 0 0,1 1 0,-1 0 0,1 0 0,0 1 0,1 0 0,0 0 0,-6 11-278,9-14 112,1 0 1,0 0 0,1 1-1,-1 0 1,1 0 0,0 0-1,1 0 1,0 0-1,0 0 1,0 1 0,1-1-1,0 1 1,1-1 0,0 1-1,0-1 1,0 1 0,1 2-113,-1-8 14,1 0 0,-1-1 0,0 1 0,1-1 0,-1 1 0,1-1 0,-1 1 0,1-1 0,0 1 0,0-1 0,0 1 0,-1-1 0,1 0 0,0 1 0,1-1 0,-1 0 0,0 0-1,0 0 1,0 0 0,1 0 0,-1 0 0,1 0 0,-1-1 0,1 1 0,0 0-14,1-1 16,-1 1 0,1-1 0,-1 0-1,1 0 1,0-1 0,-1 1 0,1 0-1,-1-1 1,1 0 0,-1 1 0,1-1-1,-1 0 1,0 0 0,1-1-1,-1 1-14,8-5 46,-1 0 1,0-1 0,0 0-1,0 0 1,-1-1 0,7-8-48,-9 9 27,-1 0 1,-1 0-1,1 0 1,-1 0 0,0-1-1,-1 0 1,0 0-1,0 0 1,-1 0-1,0 0 1,1-8-28,-2 14 8,-1-1 0,0 0 1,0 0-1,0 0 0,0 0 1,-1 0-1,1 0 0,-1 0 1,1 0-1,-1 1 0,0-1 0,0 0 1,0 0-1,-1 1 0,1-1 1,-1 1-1,1-1 0,-1 1 0,0 0 1,0 0-1,0-1 0,0 1 1,0 1-1,-1-1 0,1 0 1,-1 0-1,1 1 0,-1-1 0,1 1 1,-1 0-1,0 0 0,1 0 1,-1 0-1,0 1 0,-1-1-8,2 1 1,0 0 0,0 0-1,-1 0 1,1 0 0,0 0 0,0 0-1,0 1 1,0-1 0,-1 1 0,1 0-1,0-1 1,0 1 0,0 0 0,0 1-1,-5 8-919,7-9 708,0 0 0,1-1 0,-1 1 0,1 0 0,-1 0 0,1-1 0,-1 1 0,1 0 0,-1-1 0,1 1 0,-1-1-1,1 1 1,0-1 0,-1 1 0,1-1 0,0 1 0,0-1 0,-1 1 0,1-1 0,1 0 211,23 9-3390</inkml:trace>
  <inkml:trace contextRef="#ctx0" brushRef="#br0" timeOffset="-199857.32">16046 8428 7450,'-3'-9'3211,"-5"-18"1678,8 27-4708,0-1-1,0 1 0,0-1 0,0 1 0,0 0 0,0-1 1,0 1-1,0 0 0,0-1 0,0 1 0,0 0 0,0-1 1,0 1-1,-1 0 0,1-1 0,0 1 0,0 0 1,0-1-1,-1 1 0,1 0 0,0-1 0,0 1 0,-1 0 1,1 0-1,0 0 0,-1-1 0,1 1 0,0 0 0,-1 0 1,1 0-1,0 0 0,-1-1 0,1 1 0,0 0 0,-1 0 1,1 0-1,0 0 0,-1 0 0,1 0 0,-1 0 1,1 0-1,0 0 0,-1 0 0,1 0 0,0 0 0,-1 0-180,-3 20 1283,3-6-1008,0-10-210,-2 16 270,1 0 0,0 0 1,2 0-1,0 0 0,1 0 0,2 7-335,-2-23 27,-1 0 1,1-1-1,0 1 0,0-1 0,0 1 0,0-1 1,1 1-1,-1-1 0,1 0 0,0 1 0,0-1 1,0 0-1,1 0 0,-1-1 0,1 1 0,-1 0 1,1-1-1,0 0 0,0 1 0,0-1 0,0 0 1,1-1-1,-1 1 0,0 0 0,1-1 0,-1 0 0,1 0 1,0 0-1,-1 0 0,1-1 0,0 1 0,-1-1 1,1 0-1,0 0 0,-1 0 0,1-1 0,0 1 1,-1-1-1,4-1-27,5-1 33,0 0 0,-1-1 0,1 0 0,-1-1 0,0 0 0,0-1 0,0 0 0,-1-1 0,0 0 0,0-1 0,5-5-33,-10 9 52,0-1 1,0 0-1,0 0 1,-1 0 0,0 0-1,0-1 1,0 0-1,0 0 1,-1 0-1,0 0 1,-1-1 0,1 1-1,-1-1 1,0 0-1,-1 1 1,1-1-1,-2 0 1,1 0 0,-1 0-1,0 0 1,0-2-53,-1 6 294,2 12-230,11 28-75,-6-26 42,0 0 1,1 0 0,0 0 0,0 0 0,1-1-1,5 4-31,-9-11-156,-1 0 0,1 0 0,-1 0 0,1 0 1,0-1-1,0 0 0,1 0 0,-1 0 0,0 0 0,1-1 156,-2 0-399,1 0 0,0 0 0,-1-1 0,1 0 0,0 0 0,0 0 0,-1 0 0,1 0 0,0-1 0,-1 1 0,1-1 0,0 0 0,-1 0 0,1-1 399,10-4-4219,-1 0 0,0-1 1,0-1-1,3-2 4219,16-17-4828,-21 12 6473,-3 0 3911,-9 15-5406,1 0 0,0 0 0,0 0 1,0 0-1,0 0 0,0 0 0,0 0 0,0 0 0,-1 0 1,1 0-1,0 0 0,0 0 0,0 0 0,0 0 0,0 0 0,0 0 1,0 0-1,0 0 0,-1-1 0,1 1 0,0 0 0,0 0 1,0 0-1,0 0 0,0 0 0,0 0 0,0 0 0,0 0 1,0 0-1,0-1 0,0 1 0,0 0 0,0 0 0,0 0 1,0 0-1,0 0 0,0 0 0,0 0 0,0-1 0,0 1 1,0 0-1,0 0 0,0 0 0,0 0 0,0 0 0,0 0 0,0 0 1,0-1-1,0 1 0,0 0 0,0 0 0,0 0 0,0 0 1,0 0-1,0 0 0,1 0-150,-8 11 2715,1 32-1022,4-28-1219,0-1 0,-1 1 0,-1-1 0,0 0 0,-1 1-474,5-15 45,0 1 0,0-1 0,0 0 0,0 0 0,0 0 0,0 0 0,0 1 0,0-1 0,0 0 0,0 0 0,0 0 0,0 0 0,-1 1 0,1-1 0,0 0 0,0 0 0,0 0 0,0 0 0,0 1 0,0-1 0,0 0 0,0 0 0,-1 0 0,1 0 0,0 0 0,0 1 0,0-1 0,0 0 0,0 0 0,-1 0 0,1 0 0,0 0 0,0 0 1,0 0-1,0 0 0,-1 0 0,1 0 0,0 0 0,0 0 0,0 0 0,-1 0 0,1 0 0,0 0 0,0 0 0,0 0 0,0 0 0,-1 0 0,1 0 0,0 0 0,0 0 0,0 0 0,0 0 0,-1 0-45,-4-13 1973,-2-27-705,5 24-1132,1-1 0,0 1 0,2-1 0,0 0 0,0 1 1,2-1-1,0 1 0,1 0 0,1-1-136,-3 12 24,0-1 0,0 1 1,1-1-1,0 1 0,0 0 0,1 0 0,-1 0 0,1 0 0,0 1 1,0 0-1,1-1 0,-1 2 0,1-1 0,0 0 0,0 1 1,0 0-1,0 0 0,1 0 0,-1 1 0,1 0 0,0 0 0,0 0 1,-1 1-1,1 0 0,0 0 0,0 0 0,0 1 0,1 0-24,-1 0-43,1 0 0,-1 0 0,0 1 0,0 0 0,0 0 0,0 1 0,0 0 0,4 1 43,24 15-4911,-10 0 406</inkml:trace>
  <inkml:trace contextRef="#ctx0" brushRef="#br0" timeOffset="-197016.58">17504 8415 7538,'-10'68'3212,"-1"-40"2361,7-15 1044,23-4-4600,-2-6-1925,1 0-1,0-1 0,0 0 1,-1-1-1,1-2 0,0 0 1,0 0-1,0-2 0,6-1-91,-13 1 28,1 1-1,0-1 1,-1-1-1,0 0 1,0-1-1,0 0 1,-1 0-1,0-1 1,0-1-1,0 0 1,-1 0-1,0 0 1,0-2-1,7-7-27,-14 14 10,0-1 0,0 1-1,0-1 1,-1 1 0,1-1-1,-1 0 1,1 0 0,-1 0 0,0 0-1,0 1 1,0-1 0,-1-1-1,1 1 1,-1 0 0,1 0 0,-1 0-1,0 0 1,0 0 0,-1 0-1,1 0 1,-1 0 0,1 0-1,-1 0 1,0 0 0,0 0 0,0 0-1,-1 0 1,1 0 0,-1 1-1,1-1 1,-1 1 0,0-1-1,0 1 1,0-1 0,-2 0-10,0 0 29,0-1 0,-1 1 0,1 0 0,-1 0 0,0 1 0,0 0 0,0-1 0,0 2 0,0-1-1,0 0 1,-1 1 0,1 0 0,0 1 0,-1-1 0,1 1 0,-1 0 0,1 0 0,0 0 0,-1 1 0,0 0-29,-2 1 38,-1 0 0,1 0 0,0 1 0,0 0-1,1 1 1,-1-1 0,1 2 0,0-1 0,0 1 0,0 0 0,0 0-1,1 1 1,0-1 0,0 2 0,0-1 0,1 1 0,0-1 0,-3 7-38,5-7 8,0 0-1,1 0 1,0 0 0,0 0 0,1 0 0,0 0 0,0 0 0,0 0 0,1 1 0,-1-1-1,1 0 1,1 0 0,0 1 0,-1-1 0,2 0 0,-1 0 0,1 0 0,0 0 0,0 0 0,1 0-1,-1-1 1,1 1 0,1-1 0,-1 1 0,3 2-8,-1-1 4,1 0 0,0 0 1,0-1-1,0 0 0,0 0 0,1 0 0,0-1 1,0 0-1,1 0 0,0-1 0,-1 0 0,1 0 1,0-1-1,1 0 0,-1-1 0,5 1-4,-2-1 15,1 0 0,-1-2 0,1 1 0,-1-2 0,1 1 0,-1-1 0,1-1 0,-1 0 0,0-1-1,0 0 1,10-5-15,-6 2 26,0 0 0,0-2 0,-1 0 0,0 0 0,0-2 0,-1 1 0,0-2 0,-1 0 0,0 0 0,-1-1 0,0-1-1,-1 0 1,0 0 0,-1-1 0,0 0 0,-2 0 0,4-10-26,-9 19 12,-1 0 1,1-1-1,-1 1 1,-1 0-1,1-1 0,-1 1 1,0 0-1,0-2-12,0 5 3,0 0 0,0 0 0,-1 0 1,1 0-1,0 1 0,-1-1 0,1 0 0,-1 0 0,0 0 1,1 1-1,-1-1 0,0 1 0,0-1 0,0 0 0,0 1 1,0-1-1,-1 1 0,1 0 0,0-1 0,-1 1 0,1 0 0,-1 0 1,1 0-1,-2-1-3,3 2-1,-1 0 0,1 0 0,0-1 0,0 1 0,-1 0 1,1 0-1,0 0 0,-1 0 0,1 0 0,0-1 0,-1 1 0,1 0 0,0 0 0,-1 0 1,1 0-1,0 0 0,0 0 0,-1 0 0,1 0 0,0 0 0,-1 0 0,1 0 1,0 0-1,-1 1 0,1-1 0,0 0 0,-1 0 0,1 0 0,0 0 0,-1 0 1,1 1-1,0-1 0,0 0 0,-1 0 0,1 0 0,0 1 0,0-1 0,0 0 0,-1 0 1,1 1-1,0-1 0,0 0 0,0 1 0,0-1 0,-1 0 0,1 1 0,0-1 1,0 0-1,0 0 0,0 1 0,0-1 0,0 0 0,0 1 0,0-1 0,0 0 0,0 1 1,0-1-1,0 0 0,0 1 0,0-1 0,1 0 0,-1 1 1,11 21-53,7-8 42,0 0-1,0-2 1,1 0 0,0-1 0,1-1 0,0-1 0,14 4 11,51 25-6,-75-33 7,51 31 8,-58-34-8,0 0 1,0 0-1,0 1 0,-1-1 1,1 1-1,-1 0 1,1 0-1,-1 0 0,0 0 1,0 0-1,0 0 0,0 0 1,-1 1-1,1-1 0,-1 1 1,1 0-2,-2-2 2,-1 0 0,1 0 1,0 0-1,0 0 0,-1 0 1,0-1-1,1 1 0,-1 0 1,0 0-1,1-1 0,-1 1 1,0 0-1,0-1 0,-1 1 1,1-1-1,0 1 0,0-1 1,-1 0-1,1 0 0,-1 1 1,1-1-1,-1 0 0,1 0 1,-1 0-1,0-1 0,0 2-2,-52 20 49,53-22-48,-26 9-143,1-1 0,-1-1-1,-1-1 1,1-2-1,-1-1 1,0-1 0,0-1-1,1-2 1,-12-1 142,23-4-4582,9-7 202</inkml:trace>
  <inkml:trace contextRef="#ctx0" brushRef="#br0" timeOffset="-196663.73">18250 7901 8754,'17'-38'2845,"-12"25"-1960,0 0 0,1 0 0,0 1 0,1-1 1,1 1-1,0 1 0,0-1 0,1 2 1,10-11-886,-17 20 117,0-1 0,0 0 0,0 1 1,0-1-1,0 1 0,0 0 1,1 0-1,-1 0 0,0 0 1,1 0-1,-1 1 0,1-1 1,-1 1-1,0-1 0,1 1 0,-1 0 1,1 0-1,-1 0 0,1 0 1,-1 0-1,1 1 0,-1-1 1,1 1-1,-1 0 0,1-1 1,0 2-118,1 0 141,1 1 0,-1 1 1,0-1-1,0 1 0,0-1 1,0 1-1,-1 0 0,0 0 1,0 1-1,0-1 0,0 1 1,1 1-142,6 14 322,-1 1 0,-1 0 0,-1 1 0,0-1 0,0 11-322,-1 1 288,-2 1 1,-1 0 0,-2 0 0,-1 0-1,-2 5-288,-24 173 643,6-62-376,8-19-281,11-129-722,0-6-1852,0 1 1128,-6-14-2261</inkml:trace>
  <inkml:trace contextRef="#ctx0" brushRef="#br0" timeOffset="-196286.4">18293 8329 8194,'-13'-15'3681,"-1"7"399,7 4-2095,10 4-321,5 3-464,-6-3-87,22 2-361,72 13 8,-41-11-200,15-4-104,-11-3-216,11-1-8,-18-2 64,3-1 16,-15 1 625,-2-1-5930,-14 4 2128</inkml:trace>
  <inkml:trace contextRef="#ctx0" brushRef="#br0" timeOffset="-196285.4">18861 8300 8610,'-7'9'3545,"-1"1"639,-1 1-1727,-1 2-601,-24 43 73,37-41-593,3 2-232,2-3-456,5 1-111,0-3-257,2-4-72,2-2-80,0-5 136,-3-2-88,2-6-168,-3 0 112,-6-9-5529,0 1 1552</inkml:trace>
  <inkml:trace contextRef="#ctx0" brushRef="#br0" timeOffset="-195958.33">18888 8098 8754,'-20'-44'3481,"2"28"359,2-2-2327,11-2-545,2 9-344,8 9-288,11 6 2377,7 5-6586,1-1 3241</inkml:trace>
  <inkml:trace contextRef="#ctx0" brushRef="#br0" timeOffset="-194808.69">19102 8289 8842,'1'0'319,"0"0"0,-1 0-1,1 0 1,0 0 0,-1 1 0,1-1 0,0 0 0,-1 0 0,1 1 0,0-1-1,-1 0 1,1 1 0,0-1 0,-1 0 0,1 1 0,-1-1 0,1 1 0,-1-1-1,1 1 1,-1 0 0,1-1 0,-1 1 0,1-1 0,-1 1 0,0 0-1,0-1 1,1 2-319,3 25 3325,-4-18-2871,-1-1-1,0 0 0,-1 0 0,1 0 0,-2 0 1,1 0-454,-61 124 4042,100-153-2612,-11-5-1304,0-2 0,-2-1 0,-2 0 0,4-9-126,-22 33 29,-1 0 0,1 0 0,0 0 0,0 0 0,1 1 0,-1 0 0,1 0 0,0 0 0,2-1-29,-5 4 2,-1 0 1,1 1-1,-1 0 0,1-1 0,-1 1 0,1 0 0,-1 0 1,1 0-1,0 0 0,-1 0 0,1 0 0,-1 0 0,1 1 1,-1-1-1,1 0 0,-1 1 0,1 0 0,-1-1 0,1 1 1,-1 0-1,0-1 0,1 1 0,-1 0 0,0 0 0,0 0 1,0 0-1,0 0 0,0 1 0,0-1 0,0 0 0,0 0 1,0 1-1,0-1 0,-1 0 0,1 1 0,0-1 1,-1 1-1,1 0-2,3 6 2,-1 1-1,0-1 1,0 1 0,-1 0 0,0 0 0,0 0-1,-1 0 1,0 0 0,-1 0 0,0 6-2,2 26 27,-2-40-25,0-1-1,1 1 1,-1 0 0,0 0-1,0 0 1,0 0 0,1 0-1,-1-1 1,0 1 0,1 0-1,-1 0 1,0 0 0,1-1-1,-1 1 1,1 0 0,0-1-1,-1 1 1,1 0 0,-1-1-1,1 1 1,0-1 0,-1 1-1,1-1 1,0 1 0,0-1-1,0 0 1,-1 1 0,1-1-1,0 0 1,0 1 0,0-1-1,0 0 1,0 0 0,-1 0-1,1 0 1,0 0 0,0 0-1,0 0 1,0 0 0,0 0-1,-1-1 1,1 1 0,0 0-1,0 0 1,0-1 0,0 1-1,-1-1 1,1 1-1,0 0 1,0-1 0,-1 0-1,1 1 1,0-1 0,0 0-2,47-34 70,-41 30-57,50-50 47,-47 43-53,1 1 0,0 1-1,1 0 1,0 0 0,0 1-1,1 1 1,12-7-7,-24 15-1,-1 0 1,1-1-1,0 1 0,0 0 0,-1 0 1,1-1-1,0 1 0,0 0 0,0 0 0,-1 0 1,1 0-1,0 0 0,0 0 0,0 0 1,0 0-1,-1 1 0,1-1 0,0 0 0,0 0 1,-1 1-1,1-1 0,0 1 0,0-1 1,-1 0-1,1 1 0,0-1 0,-1 1 1,1 0-1,-1-1 0,1 1 0,-1-1 0,1 1 1,-1 0-1,1-1 0,-1 1 0,1 0 1,-1 0-1,0-1 0,1 1 0,-1 0 1,0 0-1,0 0 0,0-1 0,0 1 0,0 0 1,0 0-1,0 0 1,3 53-20,-3-31 23,0-20-1,0 1 0,1-1 0,0 0 0,0 0 0,0 0 0,0 0 0,0 0 0,0 0 0,1 0 0,-1 0 0,1-1 0,0 1 0,0 0 0,0-1 0,0 1 0,0-1 0,1 0 0,-1 0 0,1 0 0,-1 0 0,3 1-2,-1-1-13,1-1 0,0 1 0,0-1 0,0 1 0,0-1 0,0-1 0,0 1-1,0-1 1,0 0 0,0 0 0,0 0 0,5-2 13,10-2-176,-1 0 1,1-2-1,-1 0 1,0-2-1,-1 0 1,7-4 175,-18 9-43,-1-1 0,1 0 1,-1 0-1,0 0 0,0 0 1,0-1-1,-1 0 0,1-1 1,3-4 42,-8 9-11,0-1 1,0 1 0,-1-1-1,1 1 1,0-1 0,-1 1-1,1-1 1,-1 1 0,0-1-1,1 0 1,-1 1 0,0-1-1,0 0 1,0 1-1,0-1 1,0 0 0,0 1-1,-1-2 11,0 0-5,0 1-1,0-1 0,-1 0 1,1 1-1,-1 0 0,1-1 1,-1 1-1,0 0 0,0-1 1,0 1-1,0 0 0,-1 1 1,1-1-1,-1 0 6,-1-1-4,1 0 1,-1 0-1,0 1 0,0-1 1,0 1-1,-1 0 1,1 0-1,0 1 0,-1-1 1,1 1-1,-1 0 0,1 0 1,-1 1-1,1-1 0,-1 1 1,0 0-1,1 0 1,-1 1-1,0-1 0,1 1 1,-1 0-1,-1 1 4,2 0-5,0 0 1,0 1-1,-1-1 1,1 1-1,1 0 1,-1 0-1,0 0 0,1 1 1,0-1-1,-1 1 1,1 0-1,1 0 1,-1 0-1,1 0 0,-1 1 1,1-1-1,0 1 1,1-1-1,-1 1 1,1-1-1,0 3 5,-1 0-7,1-1 1,0 0-1,0 0 1,1 1-1,0-1 1,0 0-1,1 1 1,-1-1-1,1 0 1,1 0-1,-1 0 1,1 0-1,0 0 1,1 0-1,-1 0 1,1 0-1,3 4 7,0-1 8,1 0 0,0-1 0,0 0 0,1 0-1,0-1 1,0 0 0,0 0 0,1-1-1,0 0 1,7 3-8,-3-2-2,0-1 1,0-1-1,0 0 0,1-1 0,-1 0 1,1-1-1,0-1 0,5 1 2,-11-3-32,1 1 0,0-1 0,0 0 0,-1-1 0,1 0 0,-1 0-1,1-1 1,-1 0 0,1-1 0,-1 0 0,0 0 0,6-4 32,-8 4-9,0-1 1,-1 0-1,1 0 0,-1-1 1,0 1-1,0-1 0,0-1 1,-1 1-1,1-1 0,-1 1 1,-1-1-1,1 0 0,-1 0 1,0-1-1,0 1 0,-1-1 1,0 0-1,0 1 0,-1-1 1,0 0-1,0 0 0,0 0 1,-1 0-1,0 0 0,0 0 1,-1 0-1,0 0 0,0 0 9,-4 1-66,-1 15 27,-1 13 26,7-21 15,-6 21 5,5-16-5,0-1 0,0 0 0,-1 1 0,0-1-1,0 0 1,-1 0 0,1 0 0,-1 0 0,0-1 0,-1 1-2,4-4 4,0-1 0,0 0 0,0 0 0,0 0 1,0 0-1,0 0 0,0 1 0,0-1 0,0 0 1,0 0-1,0 0 0,0 0 0,0 0 1,0 0-1,0 1 0,0-1 0,0 0 0,0 0 1,-1 0-1,1 0 0,0 0 0,0 0 1,0 0-1,0 0 0,0 0 0,0 1 0,0-1 1,-1 0-1,1 0 0,0 0 0,0 0 1,0 0-1,0 0 0,0 0 0,0 0 0,-1 0 1,1 0-1,0 0 0,0 0 0,0 0 0,0 0 1,0 0-1,-1 0 0,1 0 0,0 0 1,0 0-1,0 0 0,0 0 0,0-1 0,0 1 1,-1 0-1,1 0 0,0 0 0,0 0 1,0 0-1,0 0 0,0 0 0,0 0 0,0 0-4,-1-13 380,6-23-48,1 13-210,2 0 0,0 0 0,2 1 1,5-10-123,-12 25 19,1 1 0,0-1 1,1 1-1,-1 0 1,1 0-1,0 0 0,1 1 1,-1-1-1,1 1 1,0 1-1,1-1 1,-1 1-1,1 0 0,-1 0 1,1 1-1,0 0 1,6-1-20,3 0 44,1 1 1,0 1 0,0 1 0,0 0 0,1 1 0,-1 1-1,0 0 1,0 2 0,0 0 0,-1 1 0,1 0 0,-1 1-1,12 6-44,-11 2-4462,-11-1 351</inkml:trace>
  <inkml:trace contextRef="#ctx0" brushRef="#br0" timeOffset="-193461.4">21330 7817 6009,'-46'-137'13264,"40"181"-9220,8 87-2000,-1-10-814,4 0 0,15 67-1230,-18-172 31,1 1 0,1-1 0,1-1 0,0 1 0,1-1 0,0 0 0,1 0 0,3 3-31,-8-14 12,1 0 1,0-1-1,0 1 1,0 0-1,0-1 1,1 0-1,-1 1 1,1-1-1,0-1 1,0 1-1,0-1 1,0 1-1,1-1 1,-1 0-1,1-1 1,-1 1-1,1-1 1,-1 0-1,1 0 1,0 0-1,0-1 1,-1 1-1,1-1 1,0-1-1,0 1 1,-1 0-1,1-1 1,0 0-1,2-1-12,4-1 25,1-1 0,-1-1 0,0 0 0,0 0 0,-1-1 0,0 0 0,0-1 0,0 0 0,-1 0 0,0-1-1,0 0 1,1-3-25,-3 4 16,-1 0 1,0 0-1,-1-1 0,0 0 0,0 0 0,0 0 0,-1 0 0,-1-1 0,1 1 0,-1-1 0,-1 0 0,0 0 0,0 0 0,-1 0 0,0-1 1,0-2-17,-1 9 3,0 0 1,0-1 0,0 1 0,-1 0-1,0-1 1,1 1 0,-1 0 0,-1 0-1,1-1 1,0 1 0,-1 0 0,1 0 0,-1 1-1,0-1 1,0 0 0,0 0 0,0 1-1,-1-1 1,1 1 0,-1 0 0,1 0-1,-1 0 1,0 0 0,0 0 0,0 1-1,0-1 1,0 1 0,0-1 0,0 1 0,0 0-1,-1 1 1,1-1 0,0 1 0,-3-1-4,1 1-3,0-1 1,0 1-1,-1 1 1,1-1 0,0 1-1,0 0 1,0 0-1,0 0 1,0 1-1,0 0 1,0 0 0,0 0-1,0 0 1,1 1-1,-1 0 1,1 0-1,0 0 1,0 0-1,0 1 1,0 0 0,1 0-1,-1 1 3,0 0 0,0 0 0,1 1 0,0 0 0,0-1 0,0 1 0,1 0-1,0 1 1,0-1 0,0 0 0,1 1 0,0-1 0,0 0 0,1 1 0,-1-1-1,2 1 1,-1-1 0,1 1 0,0-1 0,0 1 0,0-1 0,1 0 0,0 0 0,1 1-1,-1-1 1,1-1 0,0 1 0,1 0 0,-1-1 0,1 0 0,1 1 0,4 6 17,2 0 1,0-1 0,0-1-1,0 0 1,2 0-1,-1-1 1,1-1 0,0 0-1,1 0 1,0-2 0,0 0-1,9 3-17,2-2 103,0-1 1,0-1-1,1-1 0,0-1 0,19-1-103,15-5-2968,-5-7-4357,-17-3 203</inkml:trace>
  <inkml:trace contextRef="#ctx0" brushRef="#br0" timeOffset="-193130.97">22944 8159 10618,'-7'-6'493,"-1"0"1,1 1-1,-1 0 0,0 1 0,0-1 1,0 2-1,-1-1 0,1 1 0,-1 0 0,0 1 1,0 0-1,0 1 0,0-1 0,0 2 1,0-1-1,0 1 0,0 1 0,-6 0-493,-1 2 356,0 0 0,0 1 0,0 0 0,1 1 0,-1 1 0,1 0 0,1 1 0,0 1 0,0 0 1,0 1-1,-10 9-356,17-12 49,0 1 1,0 0 0,1 1 0,0-1 0,0 1 0,0 1 0,1-1 0,0 1 0,1 0 0,0 0-1,1 0 1,0 0 0,0 1 0,0 0 0,2-1 0,-1 1 0,1 0 0,1 0 0,-1 0 0,2 0-50,-1 0-13,1 0 0,0 0 1,1-1-1,0 1 0,0 0 1,1-1-1,1 1 0,-1-1 1,2 0-1,-1 0 0,1 0 1,0-1-1,1 0 1,0 0-1,0 0 0,1 0 1,0-1-1,0-1 0,1 1 1,0-1-1,0 0 0,2 0 13,-2-1-418,1-1 0,-1 0-1,1-1 1,-1 0 0,1 0-1,0-1 1,0 0-1,0-1 1,1 0 0,-1 0-1,0-1 1,0 0 0,1-1-1,-1 0 1,0 0-1,1-1 419,45-14-4637,-3-4-706</inkml:trace>
  <inkml:trace contextRef="#ctx0" brushRef="#br0" timeOffset="-192776.4">22946 8492 2577,'117'-73'3420,"-112"69"-2926,-1 1-1,1-1 0,0 0 1,-1 0-1,0-1 1,0 1-1,-1-1 0,1 0 1,1-3-494,-4 6 341,0 0-1,0 0 1,0 0-1,0-1 1,0 1 0,-1 0-1,1 0 1,-1-1 0,0 1-1,0 0 1,1-1 0,-1 1-1,-1 0 1,1-1 0,0 1-1,-1-2-340,0 2 231,0-1 0,0 1 0,-1 0 0,1 0 0,0 0 0,-1 0 0,0 1 0,1-1 0,-1 0 0,0 1 0,0-1 0,0 1 0,0-1-1,0 1 1,0 0 0,0 0 0,0 0 0,-1 0 0,1 0 0,0 1 0,-1-1 0,1 1 0,-1-1 0,1 1 0,0 0 0,-1 0 0,1 0 0,-1 0-1,1 0 1,0 1 0,-1-1 0,-1 1-231,-14 4 331,0-1 0,0 2-1,0 1 1,1 0 0,0 1-1,0 0 1,1 2-1,0 0 1,1 1 0,0 0-1,1 1 1,0 1 0,0 0-1,2 1 1,-3 4-331,13-15 23,0 0 0,-1 0 0,1 0-1,1 0 1,-1 1 0,0-1 0,1 1 0,0-1 0,0 1-1,0 0 1,0-1 0,0 1 0,1 0 0,0 0 0,0 0 0,0-1-1,0 3-22,1-4 10,-1 1 0,1-1 0,0 1 0,0-1-1,1 1 1,-1-1 0,0 1 0,1-1-1,0 0 1,-1 0 0,1 0 0,0 0 0,0 0-1,0 0 1,0-1 0,0 1 0,1-1 0,1 2-10,4 1 12,0-1 1,0 0-1,0-1 1,0 1-1,1-1 1,-1-1-1,0 0 1,1 0-1,0 0 1,-1-1 0,1-1-1,-1 0 1,1 0-1,1 0-12,3-2 28,0-1 0,0 0 1,-1-1-1,1 0 0,-1 0 0,0-2 0,-1 1 0,0-2 0,0 1 0,0-2 0,-1 1 1,7-8-29,-13 12 12,0 0 0,-1-1 0,1 1 0,-1-1 1,0 0-1,0 0 0,0 0 0,-1 0 1,0-1-1,0 1 0,0 0 0,-1-1 1,1 0-1,-1 1 0,-1-1 0,1 0 0,-1 1 1,0-1-1,0 0 0,-1 0 0,0 1 1,0-1-1,0 1 0,0-1 0,-1 1 0,0-1 1,0 1-1,-1 0 0,0 0 0,-1-3-12,-2-1 31,0 0-1,-1 1 0,1-1 1,-2 1-1,1 1 0,-1 0-30,5 4-39,0 0 0,0 1-1,0 0 1,0 0 0,0 0-1,0 0 1,0 0 0,-1 0 0,1 1-1,-1 0 1,1 0 0,-1 0-1,0 0 1,1 0 0,-1 1-1,0-1 1,0 1 0,-2 0 39,6 0-113,-1 0 0,1 0 0,0 1 0,-1-1 0,1 0 0,0 0 0,-1 0 0,1 0 0,0 0 0,-1 1 0,1-1 0,0 0 0,-1 0 0,1 1 0,0-1 0,0 0 0,-1 0 0,1 1 0,0-1 1,0 0-1,0 1 0,-1-1 0,1 0 0,0 1 0,0-1 0,0 0 0,0 1 0,0-1 0,0 0 0,0 1 0,0-1 0,0 1 0,0-1 0,0 0 0,0 1 0,0-1 0,0 0 0,0 1 0,0-1 0,0 0 0,0 1 0,0-1 0,1 0 0,-1 1 0,0-1 0,0 0 0,0 1 0,1-1 0,-1 0 0,0 0 0,0 1 1,1-1-1,-1 0 0,0 0 0,0 1 113,9 12-4684</inkml:trace>
  <inkml:trace contextRef="#ctx0" brushRef="#br0" timeOffset="-192143.52">23228 8364 5673,'-1'30'7106,"-17"23"-2940,9-31-2244,8-21-1698,1 0 1,-1 0 0,1 0-1,-1 0 1,1 0-1,-1 0 1,1 0 0,0 0-1,-1 0 1,1 0 0,0 0-1,0 0 1,0 0-1,0 0 1,0 0 0,0 0-1,0 0 1,0 1 0,0-1-1,1 0 1,-1 1-225,27-22 2860,-14 10-3474,31-33 839,-26 24-4,1 1 0,0 1 0,2 1-1,-1 0 1,7-2-221,-25 17 12,-1 0-1,1 0 1,-1 0-1,1 0 1,0 1-1,-1-1 1,1 0-1,0 1 0,-1-1 1,1 1-1,0 0 1,0-1-1,0 1 1,-1 0-1,1 0 1,0 0-1,0 0 1,0 0-1,-1 1 1,1-1-1,0 1 1,0-1-1,-1 1 1,1-1-1,0 1 1,-1 0-1,1 0 1,-1 0-1,1 0 1,-1 0-1,1 0 1,-1 0-1,0 1 1,0-1-1,1 0 1,-1 1-1,0-1 0,0 1 1,0-1-1,0 1 1,-1 0-1,1-1 1,0 1-1,-1 0 1,1-1-1,-1 1 1,0 0-1,1 0 1,-1-1-1,0 1 1,0 0-12,2 9 24,-1-1 1,-1 1-1,1-1 1,-2 1-1,1 0 1,-2-1-1,1 1 1,-2 2-25,3-12 0,-3 8 26,1 0 0,0 1 1,1-1-1,0 1 0,0 4-26,1-13 4,0 0 0,0 0 0,0-1 0,0 1 0,0 0 0,0-1 0,1 1 0,-1 0 0,0-1 0,0 1 0,1 0 0,-1-1 0,0 1 0,1 0 0,-1-1 0,0 1 0,1-1 0,-1 1 0,1 0 0,-1-1 0,1 1 0,-1-1 0,1 0 0,-1 1 0,1-1 0,0 1 0,-1-1 0,1 0-4,1 0 9,0 0 0,0 0 0,0 0 1,0-1-1,0 1 0,0-1 0,-1 1 1,1-1-1,0 0 0,0 1 0,0-1 0,-1 0 1,1 0-1,-1-1 0,1 1 0,1-1-9,26-22 71,0-2 0,-2-1 0,-1-1 0,-1-1 0,11-19-71,-36 48 2,0 0-1,1-1 1,-1 1-1,0 0 0,0 0 1,0 0-1,0-1 1,0 1-1,0 0 1,1 0-1,-1 0 1,0-1-1,0 1 1,0 0-1,0 0 1,1 0-1,-1 0 1,0-1-1,0 1 1,0 0-1,1 0 0,-1 0 1,0 0-1,0 0 1,1 0-1,-1 0 1,0 0-1,0 0 1,1 0-1,-1 0 1,0 0-1,0 0 1,1 0-1,-1 0 1,0 0-1,0 0 1,1 0-1,-1 0 0,0 0 1,0 0-1,0 0 1,1 0-1,-1 1 1,0-1-1,0 0 1,0 0-1,1 0 1,-1 0-1,0 1 1,0-1-1,0 0-1,6 19 48,-3 28 4,-3-43-44,0-2-7,0 4 8,0 1 0,0-1 0,1 0 0,0 1 0,0-1 0,1 0 0,-1 0 0,2 3-9,-2-7 4,0-1 0,0 0 0,0 0 1,0 0-1,1 0 0,-1 0 0,0 0 0,0 0 0,1 0 1,-1 0-1,0-1 0,1 1 0,-1 0 0,1-1 0,-1 1 0,1-1 1,-1 0-1,1 1 0,-1-1 0,1 0 0,-1 0 0,1 0 1,0 0-1,-1 0 0,1 0 0,-1-1 0,1 1 0,-1 0 0,1-1 1,-1 1-1,1-1 0,-1 0 0,1 1 0,-1-1 0,0 0 1,0 0-5,14-6 27,-1-1 0,0 0 0,0-1 1,-1 0-1,-1-1 0,1-1 0,0-1-27,-1 0 9,0 2 0,1 0-1,0 0 1,0 1 0,1 1-1,14-6-8,-27 13-1,1 1-1,-1 0 0,1 0 0,-1 0 1,0 0-1,1 0 0,-1 0 1,1 0-1,-1 1 0,1-1 1,-1 0-1,0 1 0,1-1 1,-1 1-1,0 0 0,1-1 0,-1 1 1,0 0-1,0 0 0,0 0 1,0 0-1,1 0 0,-1 0 1,0 0-1,-1 0 0,1 0 0,0 0 1,0 1-1,0-1 0,-1 0 1,1 1-1,-1-1 0,1 0 1,-1 1-1,0-1 0,1 1 1,-1-1 1,3 7-2,-1 0 1,0 0 0,0 0 0,0 0 0,-1 0 0,-1 1 1,4 52 409,-1-11-534,-2-17-4220,-1-23 250</inkml:trace>
  <inkml:trace contextRef="#ctx0" brushRef="#br0" timeOffset="-191637.08">24249 8343 10050,'-2'-11'1478,"-5"-34"3698,6 43-4971,1 1 1,0-1 0,0 1-1,0-1 1,0 1-1,0-1 1,0 1 0,0-1-1,1 1 1,-1-1-1,1 1 1,-1 0-1,1-1 1,-1 1 0,1 0-1,0-1 1,-1 1-1,1 0 1,0 0 0,0-1-1,0 1 1,0 0-1,0 0 1,0 0-206,0 2 112,0-1 0,0 1-1,0 0 1,-1-1 0,1 1 0,0 0 0,-1 0-1,1 0 1,-1 0 0,1 0 0,-1-1 0,0 1-1,1 0 1,-1 0 0,0 0 0,1 0 0,-1 0-1,0 0 1,0 0 0,0 0 0,0 0-1,0 0 1,0 1-112,4 29 656,-1 25-294,-2 0-1,-3 0 1,-2-1-1,-2 1 0,-3-1 1,-3 0-1,-2-1 1,-2-1-1,-20 45-361,24-56 70,11-34-34,0-1 0,-1 0 0,0 1 1,-1-1-1,0 0 0,0 0 0,0 0 0,-3 3-36,5-10 12,1-1 0,-1 1-1,1 0 1,-1-1 0,1 1 0,-1 0 0,0-1 0,1 1 0,-1-1 0,1 1 0,0 0 0,-1-1-1,1 1 1,-1-1 0,1 0 0,0 1 0,-1-1 0,1 1 0,0-1 0,-1 1 0,1-1 0,0 0-1,0 1 1,0-1 0,0 0 0,0 1 0,0-1 0,0 0-12,-8-22 122,4-3-99,2 0 1,0 0-1,2-1 1,1 1-1,1 0 1,1 0-1,1 0 1,2 0-1,0 1 1,2-1-1,1 2 1,0-1-1,2 1 1,1 1 0,1 0-1,1 0 1,14-16-24,-19 29-8,0 0 1,1 1-1,1 0 1,0 0-1,0 1 1,0 0-1,1 1 1,3-1 7,-10 5-6,0 1 0,0 0 1,0 0-1,0 0 0,0 1 0,1 0 1,-1 0-1,0 0 0,1 0 0,-1 1 1,1 0-1,-1 0 0,0 0 1,1 1-1,-1 0 0,0 0 0,1 0 1,-1 1-1,0 0 0,0 0 1,3 1 5,-6-2-2,0 0 1,-1 0 0,1 0 0,0 0 0,0 0 0,-1 1 0,1-1 0,-1 0 0,0 1 0,1-1-1,-1 1 1,0 0 0,0-1 0,0 1 0,0 0 0,0 0 0,0-1 0,0 1 0,-1 0 0,1 0-1,-1 0 1,1 0 0,-1 0 0,0 0 0,1 0 0,-1 0 0,0 0 0,-1 0 0,1 0 0,0 0-1,-1 0 1,1 0 0,-1 0 0,1 0 0,-1 0 0,0 0 0,0-1 0,0 1 0,0 0 0,0 0-1,0-1 1,0 1 0,-1-1 0,0 1 1,-5 7 12,0-1 0,-1 0-1,0 0 1,-1-1 0,0 0-1,0-1 1,-3 2-12,-16 8 136,1-2 1,-2-1-1,-6 1-136,-15 2-4835,26-14 1289</inkml:trace>
  <inkml:trace contextRef="#ctx0" brushRef="#br0" timeOffset="-191230.69">24781 8398 9546,'26'-62'7782,"-24"57"-7223,-1 1-1,1-1 1,-1 0-1,0 0 1,-1 0-1,1 1 1,-1-1-1,0 0 1,0 0-1,-1 0 1,1 0-1,-2-2-558,2 6 66,-1 1-1,1-1 0,-1 0 1,1 1-1,-1-1 0,1 1 0,-1-1 1,0 1-1,1-1 0,-1 1 0,1 0 1,-1-1-1,0 1 0,0 0 0,1-1 1,-1 1-1,0 0 0,0 0 1,1-1-1,-1 1 0,0 0 0,0 0 1,1 0-1,-1 0 0,0 0 0,0 0 1,0 1-1,1-1 0,-1 0 0,0 0 1,0 0-1,1 1 0,-1-1 1,0 0-1,1 1 0,-1-1 0,0 1 1,1-1-1,-1 1 0,0 0-65,-28 18 630,22-11-542,0 1 0,0 0 1,1 0-1,0 0 0,0 1 0,1 0 0,0 0 0,1 0 1,0 1-1,1-1 0,0 1 0,-1 10-88,3-14 17,-1-1 0,2 1 0,-1 0-1,1 0 1,0-1 0,0 1 0,1 0 0,0 0-1,0-1 1,1 1 0,-1-1 0,2 1 0,-1-1-1,1 0 1,-1 0 0,2 0 0,-1 0 0,1 0-1,0-1 1,0 1 0,4 3-17,-6-7 12,0 0 1,0-1-1,0 1 0,0-1 0,1 0 0,-1 1 1,0-1-1,1 0 0,-1 0 0,0 0 1,1-1-1,-1 1 0,1-1 0,0 1 0,-1-1 1,1 0-1,-1 0 0,1 0 0,-1 0 0,1 0 1,0-1-1,-1 1 0,1-1 0,-1 0 1,1 0-1,-1 0 0,0 0 0,1 0 0,-1 0 1,0 0-1,0-1 0,0 1 0,0-1 1,0 0-1,0 0 0,0 0 0,0 0 0,1-1-12,-1 0 14,1 0 0,-1-1 0,0 1 0,0 0 0,0-1-1,0 1 1,0-1 0,-1 1 0,0-1 0,0 0 0,0 0 0,0 1-1,0-1 1,-1 0 0,0 0 0,1 0 0,-1 0 0,-1 0-1,1 0 1,-1 0 0,1 0 0,-1 1 0,0-1 0,-1 0-1,1 0 1,-1-1-14,-30-37 269,30 40-362,0 0 1,0 0 0,0 0 0,0 0 0,0 1-1,-1-1 1,1 1 0,0-1 0,-1 1 0,1 0 0,-1 0-1,0 0 1,1 0 0,-1 1 0,0-1 0,1 1-1,-3-1 93,-1 4-4763,6 5 147</inkml:trace>
  <inkml:trace contextRef="#ctx0" brushRef="#br0" timeOffset="-190870.19">24988 8459 4481,'28'20'9566,"-14"5"-5128,-12-15-3860,-1-1 0,1 0 1,-2 1-1,1-1 1,-1 9-579,0-13 273,-1 21 213,1 0 2379,9-54-7,1-7-2577,1 1 1,2 0-1,1 1 0,11-18-281,-12 28-207,1 0 0,17-19 207,-21 29-801,1 1 0,0 0 1,1 1-1,0 0 1,2 0 800,-4 4-3667</inkml:trace>
  <inkml:trace contextRef="#ctx0" brushRef="#br0" timeOffset="-190498.55">25497 7864 5545,'-2'-1'635,"1"1"0,-1 0-1,0 0 1,0 0 0,0 0-1,1 0 1,-1 0 0,0 0 0,0 0-1,0 1 1,1-1 0,-1 1-1,0-1 1,1 1 0,-1 0 0,0 0-1,1-1 1,-1 1 0,1 0-1,-2 2-634,1-1 515,1 1-1,-1 1 0,1-1 0,0 0 0,0 0 0,0 0 1,0 1-1,0-1 0,1 1 0,-1 0-514,0 6-288,-30 171 4228,19-95-3464,-3-1 0,-4 0 1,-4-2-1,-5 4-476,21-70 116,-1-1-1,0 1 1,-1-1-1,0-1 1,-8 9-116,17-23-3,-14 12-376,14-13 241,-1 0 0,1 0-1,0 0 1,-1 0 0,1 1-1,0-1 1,-1 0-1,1 0 1,0 0 0,-1 0-1,1 0 1,0 0 0,-1 0-1,1 0 1,0-1-1,-1 1 1,1 0 0,0 0-1,-1 0 1,1 0 0,0 0-1,0 0 1,-1-1-1,1 1 1,0 0 0,-1 0-1,1 0 1,0-1-1,0 1 1,0 0 0,-1 0-1,1-1 1,0 1 138,-8-17-4164</inkml:trace>
  <inkml:trace contextRef="#ctx0" brushRef="#br0" timeOffset="-190497.55">25219 8353 8482,'-11'-37'4489,"-3"7"192,1 5-1465,9 10-1159,8 8-241,9 4-848,15 6-303,3 6-433,16 9 744,-2 1 248,18 8-6561,-4-6 3177</inkml:trace>
  <inkml:trace contextRef="#ctx0" brushRef="#br0" timeOffset="-188413.96">25725 8363 10186,'-48'36'3096,"35"-28"1090,13-8-3981,0 0 1,0 0-1,0 0 1,0 0-1,0 0 1,0 0-1,0 0 0,0 0 1,0 1-1,0-1 1,0 0-1,0 0 1,0 0-1,0 0 1,0 0-1,0 0 1,0 0-1,0 0 1,0 1-1,0-1 1,0 0-1,0 0 1,0 0-1,0 0 1,0 0-1,0 0 1,0 0-1,0 0 1,0 0-1,-1 0 0,1 0 1,0 0-1,0 1 1,0-1-206,15 2-138,0 1 236,1 0 1,-1-1-1,0-1 1,1 0-1,0-1 1,-1-1 0,5-1-99,-10 1 24,-1 0 1,0-1 0,0 0 0,0-1 0,0 0 0,-1 0 0,1-1 0,-1 0-1,0-1 1,0 0 0,0 0 0,5-5-25,-12 9 4,0 1 0,0-1 0,0 0 0,0 0 0,-1 0 0,1 1-1,0-1 1,0 0 0,-1 0 0,1 0 0,-1 0 0,1 0 0,-1 0 0,1 0 0,-1 0 0,0 0 0,0 0 0,1-1 0,-1 1-1,0 0 1,0 0 0,0 0 0,0 0 0,0 0 0,0 0 0,-1-1 0,1 1 0,0 0 0,0 0 0,-1 0 0,1 0-1,-1 0 1,1 0 0,-1 0 0,1 0 0,-1 0 0,0 0 0,1 0 0,-1 1 0,0-1 0,0 0 0,0 0 0,1 1-1,-1-1 1,0 0 0,0 1 0,0-1 0,0 1 0,0-1 0,0 1 0,0 0-4,-6-4 15,0 0-1,0 1 1,-1 1 0,1-1-1,0 1 1,-7-1-15,3 1 9,1 1 0,0 1 0,0 0 0,0 0 0,0 1 0,0 0 0,0 0 0,0 1 0,0 1 0,0 0 0,0 0 0,1 1 0,0 0 0,-1 1 0,2 0 0,-1 0 0,1 1 0,-3 2-9,6-4 22,0 0 1,1 1-1,-1-1 1,1 1-1,0 0 1,0 1-1,1-1 1,-1 1-1,1 0 1,0-1 0,1 1-1,0 0 1,0 1-1,0-1 1,0 0-1,1 1 1,0-1-1,1 0 1,-1 1-1,1-1 1,1 1-1,-1-1 1,1 1-1,0-1 1,0 1-1,1-1 1,0 0-1,2 4-22,-1-1 17,0-1-1,1 0 1,0 0 0,1 0-1,-1-1 1,2 1-1,-1-1 1,1 0 0,0-1-1,0 1 1,1-1-1,0 0 1,0-1-1,0 0 1,1 0 0,0 0-1,0-1 1,0 0-1,0-1 1,1 0-1,-1 0 1,1-1 0,0 0-1,0 0 1,4-1-17,-1 0 28,0 0 0,-1-2 0,1 1 0,0-2 0,0 1-1,0-2 1,0 1 0,-1-2 0,1 1 0,-1-2 0,0 1 0,0-2 0,-1 1 0,0-1 0,0-1 0,0 0 0,0 0 0,6-8-28,-3 1 29,-1 0 0,-1-1 0,0 0 1,-1-1-1,-1 0 0,0 0 0,-1-1 0,-1 0 1,0-1-1,0-5-29,-2 14-39,-2 19 7,-1 27 3,-2-26 38,0 16 17,1 29 0,-1-54-24,1 0 0,-1-1 0,0 1 0,0 0 0,1-1 0,-1 1 0,1-1 0,-1 1 0,1-1 0,0 1 0,0-1 0,0 0 0,-1 1 0,1-1 0,0 0 0,1 1 0,-1-1 0,0 0 0,0 0 0,0 0 0,1 0 0,-1 0 0,1 0 0,-1-1 0,0 1 0,2 0-2,0-1 8,0 0 0,-1 0 0,1 0 0,-1-1 0,1 1 0,-1-1 0,0 0 0,1 0 0,-1 0 0,0 0 0,1 0 0,-1 0 0,0-1 0,0 1 0,2-2-8,33-28 84,-33 28-76,10-10 1,6-6 11,0 2 0,0 1 0,2 0-1,19-10-19,-41 26 0,1-1-1,-1 1 1,1-1-1,-1 1 1,1 0-1,-1-1 1,1 1-1,0 0 1,-1-1 0,1 1-1,0 0 1,-1 0-1,1 0 1,-1 0-1,1 0 1,0 0-1,-1 0 1,1 0-1,0 0 1,-1 0-1,1 0 1,0 0-1,-1 0 1,1 0-1,0 0 1,-1 1-1,1-1 1,-1 0 0,1 1-1,0-1 1,-1 0-1,1 1 1,-1-1-1,1 1 1,-1-1-1,1 0 1,-1 1-1,1-1 1,-1 1-1,0 0 1,1-1-1,-1 1 1,0-1-1,1 1 1,-1 0-1,0-1 1,0 1 0,0-1-1,0 1 1,1 0-1,-1-1 1,0 1-1,0 0 1,0-1-1,0 1 1,0 0 0,-5 52-47,1-17 27,5-35 21,-1 0 0,1 0 0,0 0-1,-1 1 1,1-1 0,0 0 0,0 0 0,0-1 0,0 1 0,0 0 0,0 0 0,0 0-1,0-1 1,0 1 0,0 0 0,1-1 0,-1 1 0,0-1 0,0 1 0,1-1-1,-1 0 1,0 0 0,0 1 0,1-1 0,-1 0 0,0 0 0,1 0 0,-1 0 0,0-1-1,1 1 1,-1 0 0,0 0 0,1-1 0,-1 1 0,0-1-1,51-14 43,-47 13-40,20-7 15,0-2 0,-1-1 0,0-1 0,0-1-18,-24 15-1,0 1-1,0-1 0,0 1 1,0-1-1,0 1 0,0-1 1,0 1-1,1-1 0,-1 1 1,0-1-1,1 1 0,-1-1 1,1 0-1,0 1 0,-1-1 1,1 0-1,0 1 0,0-1 1,0 0-1,0 1 2,2 1-2,-1 1 0,1 0 0,0-1 0,0 1-1,0-1 1,1 0 0,-1 0 0,1 0 0,0-1 0,0 1 0,0-1 0,0 0 2,50 17 20,-51-18-17,1-1 0,0 1 0,0-1 0,-1 0 1,1 0-1,0-1 0,-1 1 0,1-1 1,0 0-1,-1 0 0,1 0 0,-1-1 0,1 1 1,-1-1-1,1 0 0,-1 1 0,0-2 0,0 1 1,0 0-1,0-1 0,1-1-3,1 0 8,-1-1 1,0 0-1,0 1 1,0-2-1,0 1 1,-1 0-1,0-1 0,0 1 1,0-1-1,-1 0 1,0 0-9,-2 4 1,0 0 1,1 0 0,-1 1 0,0-1-1,-1 0 1,1 0 0,0 1 0,0-1-1,-1 0 1,1 0 0,-1 1 0,1-1-1,-1 0 1,0 1 0,0-1 0,0 1-1,0-1 1,0 0-2,0 1 0,1 1-1,0-1 1,-1 1-1,1 0 1,-1-1 0,1 1-1,-1-1 1,1 1-1,0 0 1,-1-1 0,0 1-1,1 0 1,-1 0-1,1-1 1,-1 1-1,1 0 1,-1 0 0,1 0-1,-1 0 1,0 0-1,1 0 1,-1 0 0,1 0-1,-1 0 1,0 0-1,1 0 1,-1 0-1,1 0 1,-1 0 0,1 0-1,-1 1 1,0-1-1,1 0 1,-1 0 0,1 1-1,-1-1 1,1 0-1,-1 1 1,1-1-1,0 1 1,-1-1 0,1 1-1,-1-1 1,1 0-1,0 1 1,-1-1-1,1 1 1,0 0 0,0-1-1,-1 1 1,1-1-1,0 1 1,0 0 0,-4 5 4,1 0-1,0 0 1,0 0-1,0 1 1,1 0 0,0-1-1,0 1 1,1 0-1,0 0 1,0 1-4,1-5 4,0-1 0,1 1 0,-1-1 0,0 1 0,1-1 1,0 0-1,0 1 0,0-1 0,0 0 0,0 1 0,0-1 0,0 0 0,1 0 0,-1 0 0,1 0 0,0 0 1,-1-1-1,1 1 0,0 0 0,0-1 0,0 1 0,0-1 0,0 0 0,0 0 0,1 0 0,-1 0 0,0 0 1,1 0-1,-1 0 0,2 0-4,7 1 15,-1 1 1,1-2 0,0 1-1,0-1 1,0-1-1,0 0 1,0-1 0,0 0-1,0 0 1,-1-1 0,1-1-1,0 0 1,-1 0 0,0-1-1,0 0 1,0-1-1,0 0 1,-1 0 0,1-1-1,-1-1 1,-1 1 0,1-1-1,-1-1 1,-1 0-1,6-7-15,-1 69-85,-10-48 69,1 0-1,-1-1 1,1 1-1,0 0 1,1-1-1,-1 1 1,1-1 0,0 0-1,0 0 1,0-1-1,1 1 1,1 0 16,-4-3-17,1-1 0,-1 1 1,1 0-1,0-1 0,-1 0 0,1 1 1,0-1-1,0 0 0,0-1 1,0 1-1,0 0 0,0-1 0,0 0 1,0 0-1,0 1 0,0-2 1,0 1-1,0 0 0,0-1 0,0 1 1,0-1-1,0 0 0,0 0 1,0 0-1,-1 0 0,1-1 0,0 1 1,-1-1-1,1 0 0,1-1 17,1-1-223,0-1-1,0 0 1,-1 1 0,1-2-1,-1 1 1,0 0-1,-1-1 1,1 0-1,-1 0 1,0 0 0,-1 0-1,2-4 224,21-85-1390,-18 65 1158,20-78 245,5 2-1,4 1 1,44-84-13,-80 188 46,0 0 0,0 0 0,1 0 0,-1 1 0,0-1-1,1 0 1,-1 0 0,1 0 0,-1 0 0,1 0 0,-1 1 0,1-1-1,0 0 1,-1 0 0,1 1 0,0-1 0,-1 1 0,1-1-1,0 0 1,0 1 0,0-1 0,0 1 0,0 0 0,-1-1-1,1 1 1,1 0-46,-1 0 42,0 1 0,0 0 0,-1-1 0,1 1 0,0 0 0,0 0 0,-1 0 0,1-1-1,0 1 1,-1 0 0,1 0 0,-1 0 0,0 0 0,1 0 0,-1 0 0,1 0 0,-1 0 0,0 1-1,0-1-41,10 64 881,-10-61-820,3 91 1049,-4-1-1,-13 81-1109,10-120 108,1-29-65,-24 249 443,27-272-543,-1 0 0,1-1 0,0 1 1,-1-1-1,0 1 0,0-1 0,1 1 0,-1-1 1,-1 1-1,1-1 0,0 0 0,-1 1 1,1-1-1,-1 0 0,0 1 57,1-3-85,0 1-1,0-1 1,-1 0 0,1 1 0,0-1-1,0 0 1,0 0 0,0 0 0,0 0-1,0 0 1,-1 0 0,1 0 0,0 0-1,0 0 1,0-1 0,0 1 0,0 0-1,0-1 1,0 1 0,0-1 0,0 1-1,0-1 1,0 0 0,0 1 0,0-1-1,0 0 1,0 1 0,1-1 0,-1 0-1,0 0 1,0 0 0,1 0 0,-1 0-1,0-1 86,-27-30-2108,1-2-1,-15-26 2109,16 19-113,2-1 1,2-2 0,-15-42 112,33 77 190,1 0 0,1 0 0,-1 0 0,1 0 0,1 0 0,0 0 0,0-1 0,1 1 0,0 0 0,0-1 0,1 1 0,1-6-190,0 10 103,-1 1-1,1 0 0,0 0 0,0 0 1,0 0-1,0 0 0,0 0 0,1 1 1,0-1-1,0 1 0,0 0 0,0 0 0,1 0 1,-1 0-1,1 0 0,-1 1 0,1-1 1,0 1-1,0 0 0,0 0 0,0 1 1,1-1-1,-1 1 0,0 0 0,1 0 1,0 0-103,11-1 209,0 0 1,1 2 0,-1-1-1,0 2 1,0 0-1,0 1 1,0 1 0,0 0-1,10 4-209,3 2 118,-1 1-1,15 8-117,16 12-3411,-11-3 532</inkml:trace>
  <inkml:trace contextRef="#ctx0" brushRef="#br0" timeOffset="-187491.88">28335 8650 6857,'-16'11'2217,"-11"3"2076,26-14-4103,0 0 0,1 0 0,-1 0 0,0 0 0,1 0 0,-1 0 0,0 0 0,1 0 0,-1 0 0,0 0 0,1-1 0,-1 1 0,1 0 0,-1 0 0,0-1 0,1 1-1,-1 0 1,1-1 0,-1 1 0,1-1 0,-1 1 0,1-1 0,-1 1 0,1-1 0,0 1 0,-1-1 0,1 0 0,0 1 0,-1-1 0,1 1 0,0-1 0,0 0 0,-1 1 0,1-1 0,0 0 0,0 0-190,1-1 347,1 0-1,-1 0 1,1 1 0,-1-1 0,1 0 0,-1 1 0,1-1 0,0 1 0,0 0-1,0-1 1,0 1 0,0 0 0,0 0 0,2 0-347,9-7-66,18-11 302,24-14 501,21-19-737,-64 43 64,0 0 0,0-1 0,-1 0 0,0-1 0,-1 0 0,0-1 0,-1 0-1,-1 0 1,2-3-64,-9 12 25,0 1-1,0-1 1,0 0-1,0 0 1,0 1-1,0-1 1,-1 0-1,1 0 1,-1 0-1,0 0 1,0 0-1,0 0 1,0 0-1,0 0 1,-1 1-1,1-1 0,-1 0 1,0 0-1,0 0 1,0 1-1,0-1 1,-1 0-1,1 1 1,-1-1-1,1 1 1,-1 0-1,0-1 1,0 1-1,0 0 1,0 0-1,0 0 1,0 0-1,-1 1 1,1-1-1,-1 1 1,1-1-1,-1 1 0,0 0 1,1 0-1,-1 0 1,-2 0-25,0-2 45,-1 1 0,0 1 0,0-1 0,0 1 0,0 0 0,0 0 0,0 1 0,0 0 0,-1 0 0,1 0 0,0 1 0,0 0 0,0 0 0,0 1 0,0-1 0,1 1-1,-1 1 1,0-1 0,1 1 0,-1 0-45,3 0 22,-1 0-1,1 0 0,0 0 1,1 1-1,-1-1 0,0 1 1,1-1-1,0 1 0,0 0 1,0 0-1,0 0 0,1 0 1,0 1-1,-1-1 0,1 0 0,1 1 1,-1-1-1,1 0 0,0 1 1,0-1-1,0 0 0,0 1 1,1-1-1,0 1 0,0-1 1,0 0-1,0 0 0,1 0 1,0 1-22,1 6 19,2-1 1,-1 0-1,2 0 1,-1-1-1,1 1 1,1-1 0,-1 0-1,2-1 1,-1 1-1,1-2 1,3 3-20,-1-1 20,1-2-1,1 1 1,0-1 0,0-1-1,0 0 1,0-1-1,1 0 1,0-1 0,0 0-1,0-1 1,1-1 0,-1 0-1,1 0 1,-1-2 0,2 0-20,-6 0 19,-1-1 0,1 0 1,-1 0-1,0-1 0,1 0 1,-1 0-1,0-1 0,0 0 1,0-1-1,-1 0 0,1 0 1,-1-1-1,0 1 0,0-2 1,-1 1-1,0-1 0,1 0 1,-2 0-1,1 0 0,-1-1 1,0 0-1,0 0 0,-1-1 1,2-3-20,-4 6 14,1 1 0,-1-1 0,0 0 0,0 0 0,-1 0 0,0 0 0,1-1 0,-2 1 0,1 0 0,-1-5-14,-5 14 123,0 10-100,5-12-20,0 1 0,0-1 0,0 1-1,1-1 1,-1 1 0,0-1-1,1 0 1,0 1 0,-1-1-1,1 0 1,0 1 0,0-1-1,1 0 1,-1 0 0,0 0 0,1 0-1,-1 0 1,1 0 0,0 0-1,-1-1 1,1 1 0,0-1-1,0 1 1,0-1 0,0 1-1,0-1 1,1 0 0,-1 0 0,0 0-1,0-1-2,5 3 8,0-1 0,0-1 0,0 1 0,0-1 1,0-1-1,0 1 0,0-1 0,0 0 0,2-1-8,1-2 13,1 0 1,-1 0-1,0-1 0,-1-1 1,1 0-1,-1 0 1,1-1-1,-2 0 0,1 0 1,-1-1-1,0 0 1,0-1-1,0-1-13,21-16 31,-27 23-32,-1 0 1,1 1-1,0-1 0,-1 1 0,1-1 0,0 1 0,0 0 0,0 0 0,0 0 1,0 0-1,0 0 0,0 0 0,1 0 0,-1 1 0,0-1 0,0 1 1,1 0-1,-1 0 0,0 0 0,0 0 0,1 0 0,-1 0 0,0 0 1,1 1-1,-1-1 0,0 1 0,0 0 0,1 0 1,1 2-2,0 1-1,0-1 1,0 1-1,-1 0 1,0 0 0,1 0-1,-1 1 1,-1-1-1,1 1 1,-1 0-1,0 0 1,1 1 2,6 16-179,20 38 1083,-7-30-3225,-16-29-3085,0-4-212</inkml:trace>
  <inkml:trace contextRef="#ctx0" brushRef="#br0" timeOffset="-186886.3">29734 8263 12243,'0'-15'4405,"11"20"-754,15 25-830,-4 9-1358,-1 2 0,-2 0 0,8 29-1463,-11-22 364,-2 1 0,-2 0-1,-2 1 1,-3 0 0,-1 12-364,-4-33 97,-2 0 1,-1 1-1,-1-1 1,-2 0-1,-2 6-97,2-17 42,-1 0 0,0-1 0,-1 0 0,-1 0 0,-1 0 0,0-1 0,-1 0-1,-8 10-41,15-22 16,0-1-1,-1 0 1,1 0-1,-1 0 1,0 0-1,0 0 0,0 0 1,0-1-1,0 0 1,-1 1-1,1-1 0,-1 0 1,1-1-1,-1 1 1,0-1-1,0 1 1,0-1-1,1 0 0,-1-1 1,-3 1-16,2-1 20,0-1 0,1 1 0,-1-1 0,1 0 0,-1-1 0,1 1 0,-1-1 0,1 0 0,0 0 0,0 0 0,0-1 0,0 1 0,0-1 0,1 0 0,-3-2-20,-4-5 36,0 0-1,1-1 0,0 0 0,1-1 1,0 0-1,0 0 0,2-1 0,-1 1 1,2-2-1,-4-10-35,3 0 8,1 0-1,1 0 1,1-1 0,1 1-1,1-1 1,2 1-1,0-1 1,1 0 0,2 1-1,0 0 1,2 0 0,1 0-1,0 1 1,2 0 0,1 0-1,1 0-7,-2 5-11,1 0 0,1 1 0,1 0-1,0 1 1,1 0 0,1 1 0,0 1 0,1 0-1,1 1 1,0 0 0,1 1 0,0 1 0,1 1-1,0 1 1,0 0 0,1 1 0,0 1-1,1 1 1,9-2 11,-15 5-12,1 1-1,-1 1 1,1 0 0,0 0-1,0 2 1,6 0 12,-16 0-5,0-1 0,0 1 0,-1 0 0,1 0 1,0 0-1,0 1 0,-1-1 0,1 1 0,-1 0 0,0 1 1,0-1-1,1 1 0,-1 0 0,-1 0 0,1 0 0,0 0 1,-1 1-1,0-1 0,0 1 0,0 0 0,1 2 5,-3-3 1,0-1-1,0 0 1,-1 1-1,1-1 0,-1 1 1,0 0-1,1-1 1,-1 1-1,-1-1 1,1 1-1,0-1 0,-1 1 1,1-1-1,-1 1 1,1-1-1,-1 1 1,0-1-1,0 0 0,-1 1 1,1-1-1,0 0 1,-1 0-1,1 0 1,-1 0-1,1 0 0,-1 0 1,0-1-1,0 1 1,0 0-1,0-1 1,0 1-1,-2 0 0,-7 5-19,0 0 1,-1 0-1,0-1 0,0 0 0,-10 2 19,-79 24-918,91-30-743,-1 0 0,0 0 0,0-1 0,0-1 0,-2 0 1661,-7-4-5859</inkml:trace>
  <inkml:trace contextRef="#ctx0" brushRef="#br0" timeOffset="-186527.23">30277 8334 9666,'1'0'317,"0"-1"0,0 0-1,0 0 1,0 1 0,0-1 0,1 1-1,-1 0 1,0-1 0,0 1-1,1 0 1,-1-1 0,0 1 0,1 0-1,-1 0 1,0 0 0,1 0 0,-1 0-1,0 1 1,0-1 0,1 0 0,-1 1-1,0-1 1,0 1 0,1-1 0,-1 1-1,0-1 1,1 2-317,1 0 302,-1 1 0,1-1 0,-1 1 0,1 0 0,-1-1 0,0 1 0,0 0 0,-1 1 0,1-1 0,-1 0 0,1 0-302,3 13 557,0-1-1,0 1 1,-2 0-1,1 8-556,-1 6 402,-2 0 1,0 0-1,-3 0 0,0-1 0,-4 13-402,4-28 89,3-13-80,-1-1 0,0 1 1,0-1-1,0 0 0,0 1 1,0-1-1,0 0 1,0 1-1,0-1 0,0 1 1,0-1-1,0 0 0,0 1 1,0-1-1,0 1 0,0-1 1,0 0-1,-1 1 1,1-1-1,0 0 0,0 1 1,0-1-1,-1 0 0,1 1 1,0-1-1,0 0 1,-1 1-1,1-1 0,0 0 1,0 0-1,-1 1 0,1-1 1,0 0-1,-1 0 1,1 0-1,-1 1 0,1-1 1,0 0-1,-1 0 0,1 0-9,-10-15 340,-6-31 196,9 21-348,0 0-1,2-1 1,0 0-1,2 1 0,1-1 1,1 0-1,1 0 0,4-24-187,-4 46 12,0 0 0,1 0-1,0 0 1,0 0 0,0 0-1,0 1 1,1-1-1,-1 0 1,1 1 0,0-1-1,0 1 1,0 0 0,1-1-1,-1 1 1,1 0 0,0 0-1,-1 1 1,1-1-1,1 1 1,-1-1 0,0 1-1,1 0 1,-1 0 0,1 0-1,-1 1 1,1-1-1,0 1 1,0 0 0,-1 0-1,1 0 1,0 1 0,0-1-1,0 1 1,0 0-1,0 0 1,0 0 0,0 1-1,0 0 1,3 0-12,7 2-223,0 0 0,-1 0-1,0 1 1,1 1 0,1 2 223,55 29-5091,-37-16 1289</inkml:trace>
  <inkml:trace contextRef="#ctx0" brushRef="#br0" timeOffset="-186145.38">30858 8394 7522,'0'-2'407,"0"0"1,0 1 0,0-1 0,0 0-1,0 0 1,0 1 0,0-1 0,-1 0-1,1 1 1,-1-1 0,1 0 0,-1 1-1,0-1 1,1 1 0,-1-1 0,0 1-1,0-1 1,0 1 0,0-1 0,0 1 0,0 0-1,-1 0 1,1 0 0,0 0 0,-1 0-1,0-1-407,-2 0 421,0 0 0,-1 0 1,1 1-1,-1 0 0,1-1 0,-1 1 0,1 1 0,-1-1 0,0 1 0,-2 0-421,-13 0 598,0 2 0,0 0 0,-1 1 1,-3 2-599,9-2 202,1 1 0,0 1 1,0 0-1,0 0 1,0 2-1,1-1 1,0 2-1,-3 2-202,13-9 16,0 2-1,0-1 1,0 0 0,0 1-1,1-1 1,-1 1 0,1 0-1,0 0 1,-1 0 0,1 0-1,0 0 1,1 0-1,-1 0 1,1 1 0,-1-1-1,1 1 1,0-1 0,0 1-1,0 0 1,1-1 0,0 1-1,-1 0 1,1-1 0,0 1-1,1 0 1,-1 0 0,1-1-1,-1 1 1,1-1 0,0 1-1,1-1 1,-1 1-1,0-1 1,1 1 0,0 0-16,3 4 11,1-1 0,0 0 1,0 1-1,0-2 1,1 1-1,0-1 0,0 0 1,1 0-1,-1-1 0,1 0 1,1-1-1,-1 1 1,0-2-1,1 1 0,7 1-11,-11-3 14,0 0 0,0-1 0,0 1 0,1-1 0,-1 0-1,0-1 1,1 1 0,-1-1 0,1 0 0,-1 0 0,0-1-1,1 0 1,-1 0 0,0 0 0,1 0 0,-1-1 0,0 0-1,0 0 1,0 0 0,0-1 0,-1 0 0,1 0 0,-1 0-1,1 0 1,-1-1 0,0 1 0,2-4-14,-4 4 14,0 0 0,-1 0 0,1-1 1,-1 1-1,1-1 0,-1 0 0,0 1 0,0-1 0,-1 0 1,1 0-1,-1 0 0,0 1 0,0-1 0,0 0 0,0 0 1,-1 0-1,1 1 0,-1-1 0,0 0 0,0 1 0,-1-1 1,1 0-1,-1 1 0,1 0 0,-1-1 0,-1 0-14,-1-2 20,1 0-1,-1 0 0,0 1 1,-1-1-1,0 1 1,1 0-1,-2 1 0,1-1 1,0 1-1,-1 0 1,0 0-1,0 0 1,0 1-1,-1 0-19,-3 1-4020,9 5 1014</inkml:trace>
  <inkml:trace contextRef="#ctx0" brushRef="#br0" timeOffset="-185658.43">31082 8439 9690,'1'-2'326,"1"1"0,-1-1 0,0 0 0,1 0 0,-1 0 0,0 0 0,0 0 0,0 0 0,0-1 0,-1 1 0,1 0 0,0 0 0,-1-1 0,0 1 0,1 0 0,-1 0 0,0-1 0,0 1 0,-1 0 0,1-1 0,0 1 0,-1 0 0,1-1-326,-2 0 307,0 1 1,0-1 0,-1 1 0,1-1 0,0 1 0,-1 0-1,1 0 1,-1 0 0,0 0 0,0 1 0,0-1 0,0 1-1,0-1 1,0 1 0,0 0 0,0 0 0,-3 0-308,-5-2 198,-1 1 1,0 0-1,0 1 1,0 0-1,0 1 1,0 0 0,0 1-1,0 0 1,0 1-1,1 1 1,-1 0-1,-7 2-198,15-4 40,1 1 0,-1-1 0,0 0 0,1 1 0,-1 0-1,1 0 1,-1 0 0,1 0 0,0 1 0,0-1 0,0 1 0,0-1-1,1 1 1,-1 0 0,1 0 0,-1 1 0,1-1 0,0 0 0,1 1-1,-1-1 1,0 1 0,1 0 0,0-1 0,0 1 0,0 0 0,0 0-1,1 0 1,-1 0 0,1 0 0,0 0 0,0 0 0,1-1-1,-1 1 1,1 0 0,0 0 0,0 0 0,0 0 0,0-1 0,2 4-40,-2-3 6,1 0 1,0 0 0,0 0 0,0 0 0,0 0-1,1 0 1,0-1 0,-1 1 0,1-1-1,0 0 1,1 0 0,-1 0 0,1 0 0,-1 0-1,1-1 1,0 1 0,0-1 0,0 0 0,0-1-1,0 1 1,0-1 0,1 1 0,-1-1-1,0 0 1,1-1 0,-1 1 0,1-1 0,-1 0-1,1 0 1,-1 0 0,1-1 0,-1 0 0,0 0-1,1 0 1,-1 0 0,0 0 0,0-1-1,0 0 1,0 0 0,0 0 0,0 0 0,0-1-1,-1 1 1,1-1 0,-1 0 0,1-1-7,12-12 46,0 0 1,-1-2-1,-1 1 1,-1-2-1,-1 0 1,-1 0 0,7-15-47,14-37 148,12-41-148,-25 61 24,4-8-7,63-153 12,-66 168-33,3 0 1,1 1-1,17-19 4,-28 47-53,-12 23-52,-16 31-41,-59 105 122,-68 143 816,133-266-708,1 0-1,1 1 1,1-1-1,2 1 0,0 0 1,1 0-1,1 1 1,0-1-1,2 1 1,1-1-1,2 10-83,0-13-112,1-1 0,0 1 0,1-1 0,1-1 0,1 1 0,1-1 0,7 13 112,-6-15-697,0-1 0,1 1-1,1-2 1,0 0 0,7 6 697,11 9-3807</inkml:trace>
  <inkml:trace contextRef="#ctx0" brushRef="#br0" timeOffset="-185320.01">31668 8710 14931,'0'-3'4681,"0"0"1128,0-1-4240,0-3-113,0 4-568,0 0-296,0 0-328,2 0 353,-2 1-113,-2-1-6562,-1 0 2650</inkml:trace>
  <inkml:trace contextRef="#ctx0" brushRef="#br3" timeOffset="-100004.77">9523 9330 3169,'4'-36'17953,"-3"25"-12846,2 30-3301,0-2-1687,-1 1-1,-1 0 1,0 0-1,-2 0 1,0-1-1,-1 1 1,0 0 0,-4 8-119,-33 202 627,20-103-393,14-110-76,0-24 53,-1-35-89,8-1-90,1 1-1,3-1 1,2 1 0,1 1 0,2-1 0,5-6-32,-5 12 19,-3 5 19,2 1 0,0 0 0,3 1 0,0 0-1,2 0 1,16-23-38,-30 53 6,0 0-1,-1 0 1,1 0 0,0 0-1,0 0 1,0 0-1,0 0 1,0 0-1,0 0 1,0 0 0,0 1-1,0-1 1,0 0-1,0 1 1,0-1-1,1 1 1,-1-1 0,0 1-1,0 0 1,1-1-1,-1 1 1,0 0 0,0 0-1,1 0 1,-1 0-1,0 0 1,1 0-1,-1 0-5,2 1 8,0 1 0,-1-1 0,1 0 1,-1 1-1,0-1 0,1 1 0,-1 0 0,0-1 0,0 1 0,0 0 0,0 1 0,0-1 0,-1 0-8,8 11 33,0-1 1,-2 2-1,1-1 1,2 9-34,1 7 70,0 1 0,-2 1 0,-1 0-1,-1 0 1,-1 8-70,4 56 287,-3 8-287,-4-35 89,3 0 1,3-1-1,4 5-89,5-31 142,-14-39 18,-13-24-95,2 9-552,0 1 0,-1 1 1,0-1-1,-5-4 487,-22-24-4568,0 0-4746,14 14 2194</inkml:trace>
  <inkml:trace contextRef="#ctx0" brushRef="#br3" timeOffset="-99627.44">9615 9705 5849,'-97'-97'4140,"89"89"-2987,1 0-1,1 0 1,-1 0 0,2-1-1,-6-8-1152,9 13 669,1-1-1,-1 1 0,1 0 1,-1 0-1,1-1 0,1 1 1,-1-1-1,1 1 0,0-5-668,0 8 121,0-1-1,0 1 1,1 0-1,-1 0 0,1-1 1,0 1-1,-1 0 1,1 0-1,0 0 1,-1 0-1,1-1 0,0 1 1,0 0-1,0 0 1,0 1-1,0-1 1,0 0-1,0 0 1,1 0-1,-1 1 0,0-1 1,0 1-1,0-1 1,1 1-1,-1-1 1,0 1-1,1 0 0,-1-1 1,0 1-1,1 0 1,-1 0-1,1 0 1,-1 0-1,1 1-120,52 1 1328,-53-1-1275,31 3 400,7 2-153,1-2 1,-1-2-1,4-1-300,-4-3-331,77 1 2133,-104 1-2764,-1 2-1,1 0 1,-1 0 0,0 1 0,2 1 962,23 11-3684</inkml:trace>
  <inkml:trace contextRef="#ctx0" brushRef="#br3" timeOffset="-98817.41">10074 9483 5409,'6'-12'1716,"-6"9"-981,1 0 0,0 0 0,0 0 0,1 0 0,-1 0 0,1 0 0,-1 1 0,1-1 0,0 0 0,0 1 0,0-1 0,0 1 0,0 0 0,1 0 0,-1 0 0,1 0 0,-1 0 0,1 1 0,0-1 0,1 0-735,-3 2 1344,30 35 2997,4 19-4056,-24-37 150,-2-3-170,-1 1 0,0 1 1,-1 0-1,-1 0 0,0 0 0,-1 2-265,14 37 485,-6-21-207,16 37 123,-27-66-368,0-1 0,0 0 0,1 0 0,-1 0 0,1 0-1,0 0 1,0-1 0,1 1 0,-1-1 0,1 0 0,0 0 0,4 3-33,-7-6 16,1 1 0,0-1 0,-1 0 0,1 0 0,0 1 1,0-1-1,0 0 0,-1-1 0,1 1 0,0 0 0,0 0 0,-1-1 0,1 1 0,0-1 0,-1 1 0,1-1 0,0 0 1,-1 0-1,1 0 0,-1 0 0,1 0 0,-1 0 0,1 0 0,-1 0 0,0 0 0,0-1 0,0 1 0,0-1 0,0 1 0,0-1 1,0 1-1,0-2-16,31-56 421,-28 52-363,8-21-10,-2 1 1,0-1 0,-2-1 0,-1 1-1,1-19-48,1-27 150,-2-45-150,-7 118-66,0 0-1,0 0 1,-1 0-1,1 0 1,0 0-1,1 0 1,-1 0-1,0-1 1,0 1 0,0 0-1,1 0 1,-1 0-1,0 0 1,1 0-1,-1 0 1,1 0-1,-1 0 1,1 1 0,-1-1-1,1 0 1,0 0-1,-1 0 1,1 1-1,0-1 1,0 0-1,0 0 1,0 0 66,2 1-225,-1 1-1,1-1 1,-1 0 0,0 0 0,1 1-1,-1 0 1,0-1 0,0 1 0,1 0-1,-1 0 1,0 0 0,0 1 0,2 0 225,35 22-8454,-15-17 3050</inkml:trace>
  <inkml:trace contextRef="#ctx0" brushRef="#br3" timeOffset="-98384.95">10674 9417 3689,'39'5'3835,"-28"0"5809,-1 5-3623,7 17-1853,4 29-6369,-19-49 3595,2 9-1189,-1 0 0,0 0-1,-1-1 1,-1 1 0,-1 1 0,0-1 0,-1 0 0,0 0 0,-2-1 0,0 5-205,-6 67 814,-5-138 681,9 26-1384,2 1-1,1-1 1,1 0 0,0 0-1,2 1 1,2-1 0,0 0-1,1 1 1,3-9-111,-2 18 16,1 0 1,0 1-1,1-1 0,0 1 0,1 1 1,1-1-1,0 1 0,1 1 0,0 0 1,7-6-17,-10 11 2,1 1 0,0 0 0,0 0 0,0 1 0,1 0 0,0 0 0,0 1 0,0 0 0,0 1 0,1 0 0,-1 0 0,1 1 0,0 0 0,-1 1 0,1 0 0,0 0 1,1 1-3,2 0-92,0 1 1,1 0 0,-1 1 0,0 1 0,8 2 91,-18-4-167,1 0-1,-1 0 0,0 1 0,0 0 0,0-1 1,0 1-1,0 0 0,-1 0 0,1 0 0,-1 1 0,1-1 168,-2 0-318,1 0-1,-1-1 0,0 1 0,0 0 0,0 0 0,0 0 0,0 0 0,-1 0 0,1 0 0,-1 0 0,1 0 0,-1 0 0,0 1 0,1-1 1,-1 0-1,0 0 0,-1 0 0,1 1 319,-6 24-4240</inkml:trace>
  <inkml:trace contextRef="#ctx0" brushRef="#br3" timeOffset="-98033.49">10747 9652 7298,'7'-6'3488,"8"2"465,-1 3-1544,14-2-649,3 0-232,8 0-351,-4 0-497,10-2-176,-8-1-240,0 2 400,-7 4 656,-3 7-5945,-17 3 2705</inkml:trace>
  <inkml:trace contextRef="#ctx0" brushRef="#br3" timeOffset="-97689.79">10703 9914 9706,'-14'14'3825,"1"-4"552,11-1-2761,7-4 369,8-3-665,11-4-144,9-2-296,12-4-96,2-4-327,7 0-113,-5-3-176,7-3 128,-11 1 168,3-1 256,-7 1 480,-1 0-6569,-12 2 2432</inkml:trace>
  <inkml:trace contextRef="#ctx0" brushRef="#br3" timeOffset="-97290.11">11348 9418 4857,'2'-9'1616,"-2"8"-1164,0-1 0,0 1 1,0 0-1,0 0 0,1-1 0,-1 1 0,0 0 0,1 0 0,-1-1 1,1 1-1,-1 0 0,1 0 0,0 0 0,-1 0 0,1 0 1,0 0-1,0 0 0,0 0 0,-1 0 0,1 0 0,0 0 1,0 1-1,0-1 0,1 0 0,-1 1 0,0-1 0,0 0-452,0 1 1682,-1 0-138,12 35 4185,-3 17-5361,-8-41 142,2 12-45,-2 1-1,0 0 1,-2 0 0,-1 2-465,0 47 535,2-67-499,1 27 117,1 0 0,2 0 1,1 0-1,2 4-153,-5-29 14,-1-1 0,1 0-1,1 1 1,0-1 0,0 0 0,0-1 0,1 1-1,0-1 1,0 1 0,0-1 0,1 0 0,0-1-1,0 1 1,0-1 0,1 0 0,0 0 0,0-1-1,0 0 1,1 0 0,-1 0 0,3 0-14,-6-3 7,0 1 1,0-1 0,0 0-1,0-1 1,1 1 0,-1 0-1,0-1 1,1 0 0,-1 1-1,0-2 1,1 1 0,-1 0-1,0-1 1,1 1 0,-1-1-1,0 0 1,0 0 0,1 0-1,-1 0 1,0-1 0,0 1-1,-1-1 1,1 0 0,0 0-1,0 0 1,-1 0 0,1 0-1,-1-1 1,0 1-1,0-1 1,0 1 0,0-1-1,0 0 1,0 0 0,0-3-8,6-11 44,0-1-1,-2 0 1,0-1 0,-1 1 0,2-18-44,-1 10 24,0-2 5,-2-1 1,0 0 0,-2-1 0,-1 1 0,-1 0 0,-2 0-1,-1-1 1,-2-6-30,4 32-1,0 0 0,1 0-1,0 0 1,0 0 0,0 0 0,0 0-1,0 0 1,1-1 0,0-1 1,-1 5-3,0 1 0,1-1 0,-1 1 1,0 0-1,0-1 0,0 1 0,1 0 1,-1-1-1,0 1 0,0 0 0,1-1 1,-1 1-1,0 0 0,1-1 0,-1 1 1,0 0-1,1 0 0,-1-1 0,0 1 0,1 0 1,-1 0-1,0 0 0,1 0 0,-1 0 1,1 0-1,-1-1 0,1 1 0,-1 0 1,0 0-1,1 0 0,-1 0 0,1 0 3,20 15-86,16 33-6040,-15-12 1687</inkml:trace>
  <inkml:trace contextRef="#ctx0" brushRef="#br3" timeOffset="-95956.57">11977 9602 6977,'-2'-30'1564,"0"-2"323,-4-1 5246,3 27-780,-1 13-4467,-2 21-1583,-20 112 1287,4-29-222,1 30-1368,13-106 260,8-35-247,0 0 1,0 1-1,-1-1 1,1 0 0,0 0-1,0 0 1,0 1 0,0-1-1,0 0 1,-1 0-1,1 0 1,0 1 0,0-1-1,0 0 1,-1 0 0,1 0-1,0 0 1,0 0-1,-1 1 1,1-1 0,0 0-1,0 0 1,-1 0-1,1 0 1,0 0 0,0 0-1,-1 0 1,1 0 0,0 0-1,0 0 1,-1 0-1,1 0 1,0 0 0,0 0-1,-1 0 1,1 0 0,0-1-1,0 1-13,-12-17 718,9 11-688,0 0 0,1 0 1,0 0-1,0-1 0,1 1 1,0-1-1,0 1 0,0-1 1,1 0-1,0-4-30,2-9 20,2 1 0,0-1 1,2-4-21,-4 17 7,4-31 10,-1 0 0,-2-1 0,-2 1 0,-3-38-17,1 1 6,1 60-6,1 0-1,0 1 1,1-1-1,0 0 0,1 0 1,1 1-1,5-14 1,-9 28 0,0 0 0,0 0-1,0-1 1,1 1 0,-1 0-1,0 0 1,0 0-1,0-1 1,0 1 0,0 0-1,0 0 1,1 0 0,-1-1-1,0 1 1,0 0 0,0 0-1,0 0 1,1 0 0,-1-1-1,0 1 1,0 0 0,1 0-1,-1 0 1,0 0 0,0 0-1,0 0 1,1 0-1,-1 0 1,0 0 0,0 0-1,1 0 1,-1 0 0,0 0-1,0 0 1,1 0 0,-1 0-1,0 0 1,0 0 0,1 0-1,-1 0 1,0 0 0,0 0-1,0 0 1,1 1 0,8 10 6,1 16 78,-10-23-439,0 3-1775,-1-3-2130,0 5 457</inkml:trace>
  <inkml:trace contextRef="#ctx0" brushRef="#br3" timeOffset="-93979.99">12422 9424 5265,'5'-20'4586,"-4"-3"6797,-1 23-11156,-1-1-1,0 0 1,0 0 0,0 0-1,0 0 1,0 1-1,0-1 1,-1 0 0,1 1-1,0-1 1,0 1 0,0 0-1,-1-1 1,1 1 0,0 0-1,0 0 1,-1-1 0,1 1-1,0 0 1,-1 0 0,1 1-1,-1-1-226,-12 0 273,0 1 0,-1 1 0,1 0 0,0 1 0,0 0 0,-5 3-273,-55 10 419,42-10-184,1 1 0,0 2 0,0 1 1,1 1-1,-14 8-235,26-8 127,0 0-1,1 1 1,0 1 0,1 0 0,0 1 0,1 1-1,-9 12-126,-6 4 171,19-20-109,2 1 0,0-1 1,0 2-1,1-1 1,0 1-1,1 0 1,1 1-1,0 0 0,1 0 1,0 0-1,1 0 1,1 1-1,0 0 1,1-1-1,1 1 0,0 5-62,2-14 14,0 0-1,0-1 1,1 1-1,0-1 1,0 0-1,0 0 1,0 1-1,1-1 0,0-1 1,0 1-1,0 0 1,1-1-1,-1 1 1,1-1-1,0 0 1,1-1-1,-1 1 0,1-1 1,-1 1-1,5 1-13,15 9 18,0-1 0,1-1-1,21 6-17,-29-10 13,2-2-6,-1 0 1,1-1-1,0-1 0,0-1 0,0 0 1,0-2-1,0 0 0,1-1 0,-1-1 1,3-1-8,-12 1 8,-1-1 1,1 0-1,-1-1 1,0 0-1,1 0 1,-2-1-1,1 0 1,0 0 0,7-6-9,-11 7 8,-1-1 1,1 0 0,-1 0 0,0 0 0,0-1 0,0 1-1,-1-1 1,0 0 0,0 0 0,0 0 0,0 0 0,-1-1-1,0 1 1,0-1 0,0 0 0,0-3-9,-1 5 11,-1-1-1,0 0 1,0 0 0,0 1 0,-1-1-1,1 0 1,-1 1 0,0-1 0,-1 1-1,1-1 1,-1 1 0,0-1 0,0 1-1,0 0 1,0 0 0,-1 0 0,0 0-1,0 0 1,0 1 0,0-1 0,0 1-1,-1 0 1,0 0 0,-2-1-11,-6-6 17,-1 1 0,0 1 0,-1 0 0,0 1 0,0 0 0,-12-3-17,2 1 7,1 2-1,-1 0 1,-1 1 0,1 1-1,-4 2-6,19 3-43,11 3-118,21 8-1596,2 1-2958,29 18 708</inkml:trace>
  <inkml:trace contextRef="#ctx0" brushRef="#br3" timeOffset="-92891.45">12710 9536 6105,'3'-16'2890,"5"-15"1478,1 22 2931,-6 18-2320,0 76-3270,-3 0 0,-11 71-1709,2-13 481,4-128-268,-4-23 325,-10-33 136,12 28-595,2 3 65,0 0 0,0 0 0,1-1 0,0 1 0,1-1 0,0 0 0,-1-6-144,4 17 43,0 11 422,0-99-412,-3-1-1,-5 1 1,-5-11-53,4 71 1,8 25-2,-1-1 1,1 1-1,0-1 0,0 0 1,0 0-1,0 1 0,1-1 1,-1 0-1,1 0 0,0 0 1,0 0-1,1-3 1,-1 6-8,0 1 0,3 18 17,7 68 8,-3 0 0,-5 47-17,-2-46 15,5-1-1,10 55-14,-15-137 0,1 0 0,0 0 0,0 0 0,0 0 0,0 0 0,1 0 0,-1 0 0,1 0 0,0 0 0,1-1 0,-1 1 0,0-1 0,1 1 0,2 1 0,-2-3 0,0 0 0,0 0 0,-1-1 0,1 0 0,1 1 0,-1-1 0,0 0 0,0 0 0,0-1 0,1 1 0,-1-1 0,0 1 0,0-1 0,1 0 0,-1 0 0,0-1 0,1 1 0,-1-1 0,3 0 0,19-4 9,18-2 72,0-3-1,27-9-80,-55 14-96,-1-1 1,1-1-1,-2 0 0,1 0 1,-1-2-1,0 0 0,0 0 1,-1-1-1,5-6 96,16-9-10103,-9 8 3069</inkml:trace>
  <inkml:trace contextRef="#ctx0" brushRef="#br3" timeOffset="-92304.66">13212 9619 9714,'-1'-1'287,"-2"-37"7165,3 37-7239,0 1 0,0-1 0,0 0 1,0 0-1,0 1 0,0-1 1,0 0-1,0 0 0,0 1 1,0-1-1,0 0 0,1 0 0,-1 1 1,0-1-1,0 0 0,1 1 1,-1-1-1,0 0 0,1 1 1,-1-1-1,1 0 0,-1 1 0,1-1 1,-1 1-1,1-1 0,-1 1 1,1-1-1,0 1 0,-1 0 1,1-1-1,0 1 0,-1 0 0,1-1 1,0 1-1,-1 0 0,1 0 1,0-1-1,0 1 0,-1 0 1,1 0-1,0 0 0,0 0 0,-1 0 1,2 0-214,-1 12 2744,14 417 441,-17-440-3185,-1 0 0,0-1 0,-1 2 0,0-1 0,0 0 0,-1 0 0,-2-3 0,1 0 0,1 0 0,0-1 0,1 0 0,-2-11 0,4 3 0,1 0 0,1 0 0,0 1 0,2-1 0,0 0 0,2 1 0,1 0 0,0 0 0,4-7 0,-6 19 0,1 0 0,0 0 0,1 0 0,0 0 0,1 1 0,-1 0 0,2 0 0,-1 1 0,1-1 0,1 2 0,-1-1 0,2 1 0,-1 0 0,0 0 0,1 1 0,1 0 0,-1 1 0,1 0 0,-1 1 0,6-2 0,12-2-4,1 1 0,-1 1 1,22-1 3,-34 5-5,-1 1 0,1 1 0,-1 1 0,1 0 0,-1 0 0,1 2 0,-1 0 0,4 1 5,-17-3-16,1-1 0,-1 1 0,1-1-1,-1 1 1,0-1 0,1 1 0,-1 0 0,0 0-1,1 0 1,-1 0 0,0 0 0,0 0-1,0 0 1,0 0 0,0 0 0,0 1 0,0-1-1,0 0 1,-1 1 0,1-1 0,0 1-1,-1-1 1,1 0 0,-1 1 0,0-1 0,1 1-1,-1-1 1,0 1 0,0 0 0,0-1 16,0 4-718,-1 1-1,1-1 1,-1 0 0,-1 0 0,1 0 0,-1 0 0,0 0-1,0 0 719,-15 29-4639</inkml:trace>
  <inkml:trace contextRef="#ctx0" brushRef="#br3" timeOffset="-91872.39">13270 9809 8842,'-15'6'4129,"8"-2"592,12-5-1905,12 2-887,5-2-297,15-3-432,4-3-623,13-2-177,-3 2-232,4 0 288,-12 1-80,-11 6 16,-15 6 856,-12 2-6561,-15 4 2128</inkml:trace>
  <inkml:trace contextRef="#ctx0" brushRef="#br3" timeOffset="-87655.37">8644 8450 5633,'3'-19'5627,"-2"10"1450,0 15-1471,2 12-3003,3 10-3917,2 1 1600,8 33 612,-3 0 0,2 32-898,-13-75 86,-1 0 0,0 0 1,-2 0-1,0 0 0,-1 1 0,-1-2 0,0 1 0,-2 0 0,0-1 0,-7 16-86,11-30 27,-1-1 0,0 1 0,0 0-1,0 0 1,-1-1 0,1 1-1,-1-1 1,0 0 0,0 0 0,0 0-1,0 0 1,-1 0 0,1-1 0,-1 1-1,1-1 1,-1 0 0,0 0 0,0-1-1,0 1 1,0-1 0,0 1-1,-2-1-26,-7 0 149,0 0-1,0-1 0,0 0 0,0-1 0,0 0 0,-7-2-148,-43-4 361,72 7-4665,11-1-2868,-4-1-443</inkml:trace>
  <inkml:trace contextRef="#ctx0" brushRef="#br3" timeOffset="-87180.46">8473 8222 8898,'-11'-39'3353,"-2"-1"711,2 20-2335,5 5-153,-1 3-304,1 9-743,3 5 719,6 12 1008,7 14-6601,6 5 3553</inkml:trace>
  <inkml:trace contextRef="#ctx0" brushRef="#br3" timeOffset="-85776.22">7662 9118 3537,'-25'-18'5216,"19"13"-4125,1 1 1,-1 0 0,0 1 0,0-1 0,0 1 0,-5-1-1092,8 3 167,-1 0 0,1 0 1,-1 1-1,1 0 0,-1 0 0,0 0 1,1 0-1,-1 0 0,1 1 0,-1-1 1,1 1-1,-1 0 0,1 0 0,0 0 1,-1 1-1,1-1-167,-10 6 340,0 0 0,1 1 0,0 0 0,0 1 0,1 0 0,0 1 0,1 0 0,-6 8-340,-18 23 1800,-21 33-1800,39-52 358,0 1-25,0 1-1,2 0 1,0 1-1,2 0 0,1 1 1,1 1-1,0 2-332,6-14 126,1 0-1,0 0 0,1 0 0,1 0 1,1 1-1,0-1 0,1 0 0,0 0 1,1 1-1,1-1 0,0-1 1,1 1-1,1 0 0,1 0-125,2 5 146,0 0 0,2-1-1,0 0 1,1-1 0,1 0 0,1-1 0,0 0-1,1-1 1,6 4-146,-13-13 70,0-1 0,0 0 0,1-1 0,0 0 1,0 0-1,1-1 0,-1 0 0,1 0 0,0-1 0,0 0 0,0 0 0,0-1 0,1 0 0,-1-1 0,1 0 0,-1-1 1,1 0-1,-1 0 0,1-1 0,-1 0 0,0-1 0,1 0-70,38-10 4,-15 1-4656,-1 0 439</inkml:trace>
  <inkml:trace contextRef="#ctx0" brushRef="#br3" timeOffset="-85227.76">8027 9447 9410,'11'-38'6783,"-7"26"-738,-8 34-3328,0 6-2300,1 1 0,1-1 0,2 0 1,2 13-418,13 124 1438,-6-81-837,-8-71-433,-4-19 277,-6-14-180,-27-40-98,20 37-17,1-1 0,1-1 0,1-1 0,2 1 0,-5-16-150,14 34 15,0 0 0,1 0 0,-1 1 0,1-1 1,1 0-1,-1 0 0,1 0 0,1-1 0,-1 1 1,1 1-1,0-1 0,1 0 0,-1 0 0,2 0 1,-1 1-1,1-1 0,-1 1 0,2-1 1,-1 1-1,1 0 0,0 1 0,0-1 0,1 1 1,3-4-16,7-6 57,1 1 0,0 1 0,1 0 0,1 2 0,0 0 0,0 0 0,1 2 0,0 0 0,11-2-57,-17 7-144,-1 0 0,1 1 0,0 1 0,-1 0 0,1 1 0,0 0 0,0 1 0,0 0 0,4 2 144,-8-1-568,-1 1 0,1 0 0,-1 0 0,1 1 0,-1 0 0,0 1 0,0 0 0,7 4 568,2 6-4395</inkml:trace>
  <inkml:trace contextRef="#ctx0" brushRef="#br3" timeOffset="-84830.4">7912 9697 7986,'-23'-4'7578,"30"5"-2753,57 9-1292,-5-7-2696,0-3 0,0-2-1,57-10-836,-114 12-51,-1 0-1,1-1 0,-1 1 0,1 0 0,0 0 1,-1 0-1,1 0 0,-1 0 0,1 1 0,0-1 1,-1 0-1,1 1 0,-1-1 0,1 1 0,0 0 52,-2-1-55,0 0-1,1 1 0,-1-1 0,0 0 1,0 1-1,0-1 0,1 1 1,-1-1-1,0 1 0,0-1 0,0 0 1,0 1-1,0-1 0,0 1 0,0-1 1,0 1-1,0-1 0,0 1 0,0-1 1,0 0-1,-1 1 0,1-1 1,0 1-1,0-1 0,0 1 0,0-1 1,-1 0-1,1 1 0,0-1 0,-1 0 1,1 1-1,0-1 56,-39 39-4903,27-29 3291,-16 14-1603,0-2-1,-2-1 1,-12 5 3215,-18 12-1330,5 5 3751,54-43-2211,-1 1 0,1 0 0,0-1 1,0 1-1,0 0 0,0 0 0,0 0 0,0 0 0,0 0 1,1 0-1,-1 0 0,0 0 0,0 0 0,1 0 1,-1 0-1,1 0 0,-1 1 0,1-1 0,-1 0 0,1 0 1,0 1-1,0-1 0,-1 0 0,1 0 0,0 1 1,0-1-1,0 0 0,1 1 0,-1-1 0,0 0 0,0 0 1,1 1-1,-1-1 0,1 0 0,-1 0 0,1 2-210,1-2 276,-1 0 0,1 0 0,0 0 0,-1 0 0,1 0-1,0 0 1,0 0 0,0 0 0,0-1 0,0 1 0,0-1-1,0 1 1,0-1 0,0 0 0,0 0 0,0 0 0,0 0 0,0 0-1,0 0 1,0-1 0,0 1 0,-1-1 0,2 1-276,25-9 1481,1-1 0,25-13-1481,26-9 441,-45 21 183,17-6 739,-18 4-5139,-7 1 966</inkml:trace>
  <inkml:trace contextRef="#ctx0" brushRef="#br3" timeOffset="-84082.9">8484 9346 9930,'-5'-12'5086,"4"-2"-2733,1 8-962,5 70 5447,4 38-2402,1-12-3274,16 63-1162,-17-113 105,-1-11 4,-2 1-1,-2 0 1,0 4-109,-4-33 5,1-1 0,-1 1 0,0-1 0,0 0 0,0 1 0,0-1 1,0 1-1,0-1 0,0 1 0,0-1 0,0 1 0,0-1 0,0 0 0,0 1 0,-1-1 1,1 1-1,0-1 0,0 1 0,0-1 0,0 0 0,-1 1 0,1-1 0,0 0 0,0 1 1,-1-1-1,1 0 0,0 1 0,-1-1 0,1 0 0,0 1 0,-1-1 0,1 0 0,-1 0 1,1 0-1,0 1 0,-1-1-5,-15-7 121,-14-21 14,21 14-110,1 0-1,0 0 1,0-1 0,2 0-1,0 0 1,1-1 0,0 0 0,1 0-1,-1-12-24,-3-30 30,3-1 0,3-6-30,-2-22 34,7 58-37,-3 29 2,0-1 1,0 1-1,0-1 0,1 1 1,-1 0-1,0-1 0,1 1 1,-1 0-1,0-1 0,1 1 1,-1 0-1,1-1 0,-1 1 1,0 0-1,1 0 0,-1-1 1,1 1-1,-1 0 0,1 0 1,-1 0-1,1 0 1,-1 0-1,0 0 0,1 0 1,-1 0-1,1 0 0,-1 0 1,1 0-1,-1 0 0,1 0 1,4 2 1,0 0 0,-1 0 0,1 0-1,-1 1 1,0 0 0,0 0-1,0 0 1,1 1-1,2 1 16,45 34 48,-2 3 0,-2 2 0,-2 2 1,-2 2-1,-2 1 0,33 54-64,-70-96 0,-1-1 0,1 1 0,0-1 0,1 0 0,-1 0 0,1 0 0,1 0 0,-6-6 0,0 1 0,-1 0 0,1-1 0,0 1 0,0-1 0,0 1 0,0-1 0,0 0 0,0 1 0,0-1 0,1 0 0,-1 0 0,0 0 0,0 0 0,0 0 0,0 0 0,0 0 0,0 0 0,0 0 0,0 0 0,0 0 0,1-1 0,0 0 0,-1 0 0,1 0 0,-1-1 0,1 1 0,-1-1 0,1 1 0,-1-1 0,0 1 0,0-1 0,0 0 0,0 1 0,0-1 0,0 0 0,0 0 0,-1 0 0,1 0 0,0-1 0,3-12 0,0-1 0,0 1 0,-2-1 0,0 0 0,-1 0 0,0 0 0,-2-2 0,-12-113 0,8 93 0,1 1 0,2-1 0,1-27 0,2 61-286,-1 0 0,1 0 0,0-1 0,0 1 0,0 0 0,1 0 0,-1 0 1,1 1-1,0-1 0,1-1 286,-2 4-110,-1 1 1,0-1-1,1 1 1,-1-1-1,0 1 1,1-1 0,-1 1-1,1-1 1,-1 1-1,1 0 1,-1-1-1,1 1 1,0 0-1,-1-1 1,1 1 0,-1 0-1,1 0 1,0 0-1,-1 0 1,1-1-1,-1 1 1,1 0-1,0 0 1,-1 0-1,1 0 1,0 1 109,1-1-196,-1 1-1,1 0 1,-1 0-1,0 0 1,1 0 0,-1 0-1,0 0 1,0 0 0,0 0-1,0 0 1,0 1-1,0-1 1,0 1 0,0-1-1,-1 0 1,2 2 196,11 24-6060</inkml:trace>
  <inkml:trace contextRef="#ctx0" brushRef="#br3" timeOffset="-78530.01">13207 10120 1360,'-11'13'975,"-7"5"-844,18-18-22,0 0 0,0 0 0,0 0 0,-1 0 0,1 1 0,0-1 0,0 0 0,-1 0 0,1 0 0,0 0 0,0 0 1,0 0-1,-1 0 0,1 0 0,0 0 0,0 0 0,-1 0 0,1 0 0,0 0 0,0 0 0,-1 0 0,1 0 0,0 0 0,0 0 1,-1 0-1,1 0 0,0 0 0,0 0 0,-1 0 0,1 0 0,0 0 0,0-1 0,0 1 0,-1 0 0,1 0 0,0 0 0,0 0 1,0-1-1,0 1 0,-1 0 0,1 0 0,0 0 0,0-1 0,0 1 0,0 0 0,0 0 0,0-1 0,0 1 0,0 0 0,0 0 1,0-1-1,-1 1 0,1 0 0,0 0 0,0 0 0,1-1 0,-1 1 0,0 0 0,0 0 0,0-1 0,0 1-109,-9-15 11967,6 9-7020,21 3-4218,143-3 2119,-59 3-1676,17-3-674,59-12-130,-164 13 274,-15 0-1870,-3 0-3440,1 2 119</inkml:trace>
  <inkml:trace contextRef="#ctx0" brushRef="#br3" timeOffset="-77836.18">14157 9391 4961,'15'-30'5312,"-13"25"-4383,0 1 1,0-1-1,0 1 0,1-1 1,0 1-1,-1 0 1,2 0-1,-1 0 1,0 1-1,1-1 0,0 1-929,-4 2 120,0 1-1,1 0 1,-1 0-1,0-1 1,1 1-1,-1 0 1,1 0-1,-1 0 1,1 0-1,-1-1 1,0 1-1,1 0 0,-1 0 1,1 0-1,-1 0 1,1 0-1,-1 0 1,1 0-1,-1 0 1,0 1-1,1-1 1,-1 0-1,1 0 1,-1 0-1,1 0 1,-1 1-1,0-1 1,1 0-1,-1 0 0,1 1 1,-1-1-1,0 0 1,0 0-1,1 1 1,-1-1-1,0 1 1,1-1-1,-1 0 1,0 1-1,0-1 1,0 0-1,1 1 1,-1-1-1,0 1 0,0-1 1,0 1-1,0-1 1,0 1-1,0-1 1,0 1-120,5 31 2433,-4-25-2682,-1 17 570,-2 0 0,0 0 0,-2-1 0,0 1 0,-1-1 0,-7 14-321,-37 196-615,41-210-4227,-4-1 379</inkml:trace>
  <inkml:trace contextRef="#ctx0" brushRef="#br3" timeOffset="-77508.75">14164 10135 10514,'14'-3'16619,"7"-1"-10412,-13-1-7711,-4-3-3754,-4 7 525</inkml:trace>
  <inkml:trace contextRef="#ctx0" brushRef="#br3" timeOffset="-76766.29">14405 9170 7586,'1'-19'4530,"3"-21"580,-4 38-4859,0 1-1,1-1 0,-1 1 0,1 0 0,-1-1 0,1 1 0,0 0 1,-1-1-1,1 1 0,0 0 0,0 0 0,0 0 0,0 0 1,0-1-1,0 2 0,1-1 0,-1 0 0,0 0 0,0 0 1,1 0-1,-1 1 0,0-1 0,1 1 0,-1-1-250,0 1 128,1 0 0,-1 1 0,0-1 0,0 0-1,1 1 1,-1-1 0,0 1 0,0-1 0,0 1 0,0 0-1,0-1 1,0 1 0,0 0 0,0 0 0,0-1 0,0 1-1,0 0 1,0 0 0,-1 0 0,1 0 0,0 0-1,-1 1 1,1-1 0,-1 0 0,1 0 0,-1 0 0,1 1-128,17 41 892,-15-34-576,143 332 3858,-131-309-4105,69 155 350,-70-151-365,-2 1-1,-2 0 1,-1 0 0,0 11-54,-7-35 0,-1 1 0,-1-1 0,0 0 0,-1 1 0,0-1 0,-1 0 0,0 0 0,-2 0 0,1 0 0,-1 0 0,-1-1 0,-1 1 0,1-1 0,-7 8 0,-11 16 0,-2-2 0,-1-1 0,-2-2 0,-1 0 0,-7 8 0,2 1 0,2 3 0,23-31 0,7-7 0,-1 1 0,-1-1 0,1-1 0,-1 1 0,0 0 0,0-1 0,0 0 0,0 0 0,-1 0 0,0 0 0,1-1 0,-1 0 0,-1 0 0,1 0 0,-2 0 0,7-3-31,0 0-1,-1 0 1,1 0-1,0 0 1,-1 0-1,1 1 1,-1-1-1,1 0 1,0 0 0,-1 0-1,1-1 1,0 1-1,-1 0 1,1 0-1,-1 0 1,1 0-1,0 0 1,-1 0 0,1 0-1,0-1 1,-1 1-1,1 0 1,0 0-1,-1-1 1,1 1-1,0 0 1,0 0 0,-1-1-1,1 1 1,0 0-1,0-1 1,0 1-1,-1 0 1,1-1 0,0 1-1,0 0 1,0-1-1,0 1 1,0 0-1,0-1 1,-1 1-1,1 0 1,0-1 0,0 1-1,0-1 1,0 1-1,0 0 1,1-1-1,-1 1 1,0-1-1,0 1 1,0 0 0,0-1-1,0 1 1,1 0 31,7-21-4460,0 15-273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2:51.2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96 1920,'-3'-64'2010,"0"49"-876,-4 0 4967,3 13-919,5 14-3731,26 119-555,-6 2 0,0 55-896,-19-162 14,4 23 39,3 54 374,-11-128 105,1 19-531,0 1-1,0-1 0,1 0 1,0 0-1,0 0 0,1 0 1,-1 0-1,2-4 0,-1 3-1,1 1-1,-1-1 0,1 1 1,0 0-1,0 0 1,1 0-1,0 0 1,0 0-1,0 0 1,1 1-1,-1 0 0,1 0 1,1 0-1,-1 0 1,1 0-1,0 1 1,0 0-1,0 0 1,0 0-1,1 1 0,0 0 1,0 0-1,0 0 1,3-1 1,-4 3-3,-1-1 0,1 1 1,-1 0-1,1 0 0,0 0 0,0 1 1,-1 0-1,1 0 0,0 0 0,0 0 1,-1 1-1,1-1 0,0 1 1,-1 1-1,1-1 0,-1 1 0,1-1 1,-1 1-1,3 2 3,-2 0-6,0 0 0,0 0 0,0 0 0,-1 1 0,0-1 0,0 1 0,0 0 0,0 1 0,-1-1 0,0 1 0,0-1 0,0 1 0,-1 0 0,1 3 6,0-2 8,2 6-11,0 1 0,-1 0 0,0 1 0,-1-1 0,-1 1 0,0 6 3,-2-17 37,0 0-1,0 0 1,0 0 0,-1 0 0,0 0-1,0 0 1,0 0 0,0 0-1,-1 0 1,0 0 0,1-1 0,-1 1-1,-1-1 1,1 1 0,0-1-1,-1 0 1,0 0 0,0 0 0,0 0-1,0 0 1,0-1 0,0 1-1,-1-1 1,1 0 0,-3 1-37,-6 3 174,0 0 1,-1-1-1,1-1 0,-1 0 1,0 0-1,0-1 0,0-1 1,0-1-1,-1 0 0,-8 0-174,-1-2 142,0-1-1,0-1 0,0 0 0,0-2 1,-16-6-142,24 4 774,23-1-1216,-1 3-1467,8-7-106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2:3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83 5625,'1'-1'353,"-1"0"1,1 0-1,-1-1 0,1 1 0,-1 0 0,1-1 1,-1 1-1,0 0 0,0-1 0,0 1 0,0-1 0,0 1 1,0 0-1,0-1 0,0 1 0,0-1 0,-1 1 1,1-1-354,-2 0 368,0 0 0,0-1 1,0 1-1,0 0 1,-1 0-1,1 1 0,0-1 1,-1 0-1,1 1 1,-1 0-1,0-1 1,0 1-369,-10-7 553,8 5-369,1 0 1,-1 0 0,0 1 0,0-1-1,0 1 1,-1 0 0,1 0-1,0 1 1,-1-1 0,1 1 0,-1 1-1,0-1 1,1 1 0,-1 0 0,1 0-1,-1 0-184,-43 10 1038,0 2 0,1 3 0,1 1-1,0 2 1,1 2 0,-39 25-1038,70-36 118,0 1 0,0 1 1,1 0-1,1 1 0,0 0 1,0 1-1,2 1 0,-1 0 0,2 0 1,0 1-1,-6 12-118,10-15 30,1 0 0,0 1 0,1-1 0,0 1 0,1 0 0,0 0 0,1 1 0,1-1 0,0 0 0,1 1-1,0-1 1,1 1 0,1-1 0,0 0 0,0 0 0,2 3-30,1 2 10,1 0 0,1 0-1,0 0 1,1-1 0,1 0-1,0 0 1,2-1 0,0-1-1,2 2-9,-5-8 11,0 0-1,0-1 0,1 0 1,1 0-1,-1-1 1,1 0-1,1-1 0,-1 0 1,1-1-1,0 0 0,0-1 1,0 0-1,1 0 1,0-1-1,1-1-10,30 4 340,0-3 1,0-1-1,31-4-340,9-2-4463,-19-1 363</inkml:trace>
  <inkml:trace contextRef="#ctx0" brushRef="#br0" timeOffset="428.66">1084 252 8154,'-7'-4'1049,"-1"0"0,1 0 0,-1 1 0,0 0 0,0 0 0,0 1 0,0 0 0,0 0 0,0 1 0,-1 0 0,1 1 0,-7 0-1049,3 0 548,0 2-1,0 0 0,1 0 1,-1 1-1,1 1 1,-1 0-1,1 0 1,-7 5-548,-2 2 246,1 0 0,1 2 1,0 0-1,1 1 0,0 1 0,1 0 0,1 2 1,0-1-1,-7 13-246,16-21 23,1 0 0,1 1 0,-1-1 0,2 1 0,-1-1 0,1 1 0,0 1 0,1-1 0,0 0 0,0 0 0,1 1 0,1-1 0,-1 1 0,1-1 0,1 1 0,0-1 0,0 0 0,1 1 0,0-1 0,3 7-23,-2-8 2,0-1 0,0 1 0,1 0-1,0-1 1,1 0 0,0 0 0,0 0-1,0 0 1,1-1 0,-1 0 0,2 0 0,-1-1-1,1 1 1,0-1 0,0-1 0,0 0 0,0 0-1,1 0 1,0 0 0,0-2 0,0 1-1,0-1 1,3 1-2,0-1 12,0-1-1,-1-1 1,1 0 0,0 0-1,0-1 1,-1 0-1,1-1 1,-1-1 0,1 1-1,-1-1 1,0-1-1,0 0 1,0-1 0,0 0-1,-1 0 1,0-1-1,0 0 1,-1 0 0,1-1-1,-1 0 1,-1-1-1,1 0 1,-1 0 0,-1 0-1,0-1 1,0 0-1,2-5-11,-3 6 16,0 0 0,-1-1 0,0 0 0,0 0 0,-1 0-1,0 0 1,-1-1 0,0 1 0,0-1 0,-1 1 0,0-1-1,-1 0 1,0 0 0,0 1 0,-1-1 0,-1 0 0,1 1-1,-2-1 1,1 1 0,-1 0 0,-1 0 0,1 0 0,-2 0-1,1 0 1,-1 1 0,0 0 0,-1 0 0,0 0 0,0 1-1,-4-4-15,0 3 83,0 0-1,0 0 0,-1 1 0,0 0 0,-1 0 1,0 2-1,0-1 0,0 2 0,-5-2-82,11 4-62,1 1-1,-1 0 1,0 0 0,1 0-1,-1 0 1,0 1 0,0 0-1,0 1 1,1-1-1,-1 1 1,0 0 0,-5 2 62,8-2-294,-1 1 1,1-1-1,0 1 1,0 0-1,0 0 1,0 0 0,0 0-1,0 1 1,0-1-1,1 1 1,0 0-1,-1-1 1,0 4 293,-5 9-3824</inkml:trace>
  <inkml:trace contextRef="#ctx0" brushRef="#br0" timeOffset="1248.58">1301 246 6161,'28'-2'2665,"2"2"5106,-21 24-3689,-3-7-3562,14 38 2087,-3 0-1,9 52-2606,-2-7 1276,-16-78-1086,-2 2 0,-1-1 1,0 0-1,-2 1 1,-1 0-1,0 12-190,-6-15 105,4-21-101,0 0 0,0 0 0,0 1 0,-1-1 0,1 0 0,0 0 0,0 0 0,0 0 0,0 0 0,0 0 0,0 1 0,-1-1 0,1 0 0,0 0 0,0 0 0,0 0 0,0 0 0,0 0 0,-1 0 0,1 0 0,0 0 0,0 0 0,0 0 0,-1 0 0,1 0 0,0 0 0,0 0 0,0 0 0,0 0 0,-1 0 0,1 0 0,0 0 0,0 0 0,0 0 0,0 0 0,-1 0 0,1 0 0,0 0 0,0 0 0,0 0-1,0-1 1,0 1 0,-1 0 0,1 0 0,0 0 0,0 0 0,0 0 0,0-1-4,-20-32 332,8 10-372,11 21 41,-21-35 38,1-1 0,2-1 0,-12-38-39,18 40 79,2-1 0,2 0 0,2 0 0,1-1 0,2 0 0,2 0 0,2-31-79,0 69 10,-1 0 0,1 0 0,0 0 1,0 0-1,0 1 0,1-1 0,-1 0 0,0 0 0,0 0 0,0 0 1,1 0-1,-1 0 0,0 1 0,1-1 0,-1 0 0,1 0 0,-1 0 0,1 1 1,-1-1-1,1 0 0,-1 1 0,1-1 0,0 0 0,-1 1 0,1-1 0,0 1 1,0-1-1,-1 1 0,1-1 0,0 1 0,0 0 0,0-1 0,0 1-10,2 0 9,-1 1 1,0-1-1,0 1 0,0-1 0,1 1 0,-1 0 0,0 0 0,0 0 0,0 0 0,0 0 0,0 0 0,-1 1 0,3 0-9,9 10 11,1 0 0,-2 1 1,5 6-12,-14-16 14,302 356 196,-274-320-194,-23-27-7,1 1 0,1-1 0,0-1 0,1 0 0,0 0 0,1-1 0,0 0 0,1-1 0,0 0 0,2-1-9,-13-7 6,0 0-1,0 0 1,0-1-1,0 1 1,0-1-1,1 1 1,-1-1-1,0 0 1,0 0-1,1 0 1,-1 0-1,0 0 0,0-1 1,1 1-1,-1-1 1,0 1-1,0-1 1,0 0-1,0 0 1,0 0-1,0 0 1,0 0-6,1-2 11,1 0-1,-1 1 1,0-2 0,0 1 0,0 0 0,-1-1 0,1 1 0,-1-1 0,0 0-1,0 1 1,1-3-11,3-9 38,-1 0 0,0-1 0,-1 0 0,-1 0 0,1-15-38,-3 0 30,-1 0 0,-2-1-1,-1 1 1,-1 0 0,-2 0 0,-1 1 0,-4-11-30,-3-11 152,-3-44-152,16 96-3,1-1-1,0 1 1,0-1 0,-1 1-1,1-1 1,0 1 0,0-1-1,0 1 1,0-1 0,0 1-1,-1-1 1,1 1 0,0-1-1,0 0 1,0 1 0,1-1-1,-1 1 1,0-1-1,0 1 1,0-1 0,0 1-1,0-1 1,1 1 0,-1-1-1,0 1 1,0-1 0,1 1-1,-1-1 1,0 1 0,1 0-1,-1-1 1,1 1 0,-1-1-1,0 1 1,1 0 0,-1-1-1,1 1 1,-1 0-1,1 0 1,-1-1 0,1 1-1,-1 0 1,1 0 0,-1 0-1,1 0 1,-1 0 0,1 0-1,0 0 1,-1 0 0,1 0-1,-1 0 1,1 0 0,-1 0-1,1 0 1,-1 0 0,1 0-1,-1 0 1,1 0-1,-1 1 1,1-1 3,37 23-2596,-21-12-764,17 5-1159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2:3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7122,'66'-97'2111,"-63"93"-1810,-1 0 1,0 0 0,-1 0 0,1 0 0,-1 0 0,1 0 0,-1 0-1,-1-1 1,1 1 0,0 0 0,-1-1 0,0 1 0,0 0-1,-1-1 1,1 1 0,-1 0 0,0-1 0,0 1 0,0 0-1,0 0 1,-1 0 0,0 0 0,0 0 0,0-1-302,0 9 387,0 0 1,0 0-1,1 0 1,-1 0-1,1 0 1,0 0-1,0 0 1,1 1-1,-1 0-387,-7 100 1068,5 1 0,5-1 0,8 45-1068,-2-33 654,-4 0 0,-10 68-654,0-153 254,-1-47 298,-1-53 153,-5-313-178,11 248-478,2 113-45,-2-15 4,2-1-1,2 1 0,1 0 0,6-30-7,-7 56-1,1 0 0,-1 0 0,2 0 0,-1 0 0,1 0 0,0 1 0,1 0 0,0 0 0,0 0 0,1 0 0,0 1 0,0 0-1,1 0 1,0 0 0,0 1 0,0 0 0,1 1 0,0 0 0,0 0 0,5-2 1,11-4 47,1 2-1,1 1 1,0 0-1,0 2 1,0 1-1,0 1 1,1 1 0,0 2-1,0 0 1,-1 2-1,1 1 1,13 3-47,9 9-218,-45-12-240,0 0 0,0 0 0,0 1 0,0 0 0,0-1 0,0 1 0,-1 1 0,3 2 458,16 29-3400</inkml:trace>
  <inkml:trace contextRef="#ctx0" brushRef="#br0" timeOffset="429.87">69 651 12179,'8'14'2776,"8"-14"1401,7-25-3481,13 3-8,4 0-31,7 5-121,-7 1-280,5 8 208,-8 10 16,0 15-4889,-12 8 1976</inkml:trace>
  <inkml:trace contextRef="#ctx0" brushRef="#br0" timeOffset="430.87">96 1062 4297,'4'6'5185,"6"-4"-1056,-9-2 104,19-1-1961,4-5-727,13 1-161,3-2-480,14-10-208,2 0-352,11-3-104,-5-2 32,3 5 513,-11 6 711,-6 13-6561,-15 5 2960</inkml:trace>
  <inkml:trace contextRef="#ctx0" brushRef="#br0" timeOffset="761.44">826 399 11891,'3'-21'3121,"0"-1"1,-1 1-1,-1-13-3121,-1 6 1445,0 25-1302,0 1 0,0 0 0,1-1 0,-1 1 0,0 0 0,1-1 1,-1 1-1,1 0 0,0 0 0,0 0 0,-1-1 0,2 1 0,-1 0 1,0 0-1,0 0 0,1 0 0,0 0-143,-1 1 84,0 0 1,0 1-1,0-1 1,0 1-1,0-1 1,0 1-1,1-1 0,-1 1 1,0 0-1,0 0 1,0-1-1,1 1 0,-1 0 1,0 0-1,0 0 1,1 0-1,-1 1 1,0-1-1,0 0 0,1 0 1,-1 1-1,0-1 1,0 1-85,6 2 135,-1 0 1,0 0 0,0 1 0,0 0 0,0 0 0,-1 1-1,1 0 1,-1 0 0,0 0 0,0 1-136,68 77 840,46 38-840,-82-87 49,3-1-1,1-2 1,1-1 0,21 9-49,-62-38-4,19 8-1425,-10-10-3089,-5-8-219</inkml:trace>
  <inkml:trace contextRef="#ctx0" brushRef="#br0" timeOffset="1116.06">1414 220 9642,'0'-3'549,"0"0"0,0 0 1,-1 0-1,1 0 0,-1 1 0,1-1 0,-1 0 0,0 0 0,0 0 1,0 0-1,0 1 0,-1-1 0,1 1 0,-1-1 0,0 1 0,-1-3-549,1 5 180,1-1-1,-1 0 0,1 1 1,-1-1-1,1 1 0,-1-1 0,1 1 1,-1 0-1,0 0 0,1 0 1,-1 0-1,0 0 0,1 0 1,-1 0-1,0 0 0,1 1 0,-1-1 1,1 1-1,-1-1 0,1 1 1,-1 0-1,1-1 0,-1 1 0,1 0 1,-1 0-1,1 0 0,0 0 1,0 0-1,0 0 0,-1 1 0,1-1-179,-18 15 478,1 1-1,0 1 1,2 1-1,0 0 1,1 1-1,1 1 0,0 0 1,1 4-478,-16 29 346,3 2 0,-13 45-346,29-77 193,2 1-1,0 0 1,2 0-1,1 1 1,1 0-1,0 12-192,4-31-148,0 0-1,0-1 0,1 1 1,0-1-1,0 1 0,0-1 1,1 0-1,0 0 0,1 1 1,-1-1-1,1 0 0,0-1 1,1 1-1,-1-1 0,3 3 149,-2-4-753,1 1-1,-1-1 1,1 1-1,0-2 0,1 1 1,-1 0-1,1-1 0,0 0 1,0 0-1,0-1 0,3 1 754,27 6-6474</inkml:trace>
  <inkml:trace contextRef="#ctx0" brushRef="#br0" timeOffset="1444.9">1679 387 10458,'-13'-17'7715,"11"22"-3317,13 34-1986,-9-31-2463,26 84 1127,-4 0 0,11 95-1076,-34-178 26,0-1-1,0 0 0,-1 0 1,-1 0-1,1 0 0,-1 0 1,-1 1-1,0 0-25,2-9 4,0 1 1,0-1-1,0 0 0,0 1 0,0-1 1,0 0-1,0 1 0,0-1 0,-1 0 0,1 1 1,0-1-1,0 0 0,0 1 0,-1-1 1,1 0-1,0 0 0,0 1 0,-1-1 0,1 0 1,0 0-1,-1 0 0,1 1 0,0-1 1,-1 0-1,1 0 0,0 0 0,-1 0 0,1 0 1,0 0-1,-1 0 0,1 0 0,0 0 1,-1 0-1,1 0 0,0 0 0,-1 0 0,1 0 1,0 0-1,-1 0 0,1 0-4,-14-12 122,-7-20 51,12 11-126,0-1 1,1 0-1,1 0 0,2-1 0,0 0 0,-1-18-47,2 0 36,1 0 0,3 0 0,3-21-36,-3 48 25,2 1 0,0-1 1,0 1-1,2 0 0,-1 0 0,2 0 1,0 0-1,0 1 0,1-1 0,1 1 1,0 1-1,2-3-25,-2 6 8,0 0 1,0 0-1,1 1 1,0 0-1,0 0 1,0 1-1,1 0 1,0 1-1,1 0 1,-1 0-1,1 1 1,0 1-1,0-1 1,0 1-1,0 1 1,2 0-9,10-2 116,-1 1 0,1 1 1,0 1-1,1 1 0,-1 1 1,9 2-117,-20-2-134,-1 1 1,0 1-1,0 0 1,0 0-1,0 1 0,0 0 1,0 1-1,1 1 134,-6-3-481,0 0-1,0 1 0,0 0 0,-1 0 1,1 0-1,-1 1 0,0 0 0,-1-1 0,1 2 482,9 24-4166</inkml:trace>
  <inkml:trace contextRef="#ctx0" brushRef="#br0" timeOffset="1807.88">1671 686 10898,'-1'17'3217,"7"-17"880,12-12-3025,20-1-144,4-3-280,20 1-191,2-2-201,6 5-56,-11 4 224,-8 4 1016,-20 9-5753,-14 7-40,-17-1-928</inkml:trace>
  <inkml:trace contextRef="#ctx0" brushRef="#br0" timeOffset="1808.88">1859 861 6649,'-34'28'3545,"2"-7"152,21-1-1489,10 1-247,11-6-481,5-3-144,13-5-391,18-4-177,1-7-320,16-6-136,5-3-216,10-2 8,-10-1 296,0-4 320,-15 5 1129,2-4-6570,-14 1 2872</inkml:trace>
  <inkml:trace contextRef="#ctx0" brushRef="#br0" timeOffset="2317.13">2481 613 9250,'-5'-1'849,"0"0"0,1-1 0,-1 1 1,1-1-1,0 0 0,-1 0 0,1-1 0,0 1 0,0-1 1,1 0-1,-1 0 0,0 0 0,1 0 0,0-1 0,0 0-849,16 35 4326,-2-1-3820,8 11-92,-2 0 0,-2 1 0,-2 1 0,2 19-414,-5-26 55,-7-24 138,-14-38-23,-10-21-103,3-1 0,1-1 0,3-1 1,2 0-1,-3-37-67,6-6 573,24 116-552,0-1 0,2-1 0,0 0 0,2-1 0,0-1 0,1-1 0,1-1 0,0 0 0,4 0-21,-13-10 1,0 0 1,1 0-1,0-1 0,0-1 1,1 0-1,0-1 1,-1 0-1,9 0-1,-14-3 4,1 0 1,0 0-1,-1-1 0,1-1 1,0 1-1,-1-2 0,1 1 1,-1-1-1,1 0 0,-1-1 0,0 0 1,0 0-1,0-1 0,1 0-4,0-2 11,0 0-1,-1-1 1,0 0-1,0 0 1,0-1-1,-1 0 0,-1 0 1,1 0-1,-1-1 1,-1 0-1,1 0 0,-2-1 1,1 1-1,-1-1 1,-1 0-1,2-8-10,6-24 45,-2-1 1,-2 0-1,-1-24-45,1 7 29,-5 58-44,2 7 4,6 20-1,10 32 6,6 50-6,-21-79 5,2 0 0,0 0-1,2 0 1,1-1 0,1 0 0,2-1 0,4 7 7,2-9-1099,2-6-3541,0-5 79</inkml:trace>
  <inkml:trace contextRef="#ctx0" brushRef="#br0" timeOffset="2879.07">3393 545 10626,'-17'-22'8201,"14"17"-4958,10 17-921,8 10-1571,15 25 143,-1 1 1,-3 1-1,-2 3-894,-18-40 44,-1 0 0,0 0 0,-1 1 0,-1 0 0,0-1 0,-1 1 0,0 1 0,-1-1 0,0 0 0,-1 0 0,-1 0 0,0 0 0,-1 0 0,0 0 0,-2 6-44,4-17 8,-1-1 0,1 1-1,-1-1 1,1 0 0,-1 1 0,1-1-1,-1 1 1,0-1 0,1 0 0,-1 0-1,0 1 1,0-1 0,0 0 0,0 0 0,0 0-1,-1 0 1,1 0 0,0 0 0,0-1-1,-1 1 1,1 0 0,0 0 0,-1-1-1,1 1 1,0-1 0,-1 1 0,-1-1-8,1 0 11,-1-1 1,1 1 0,-1-1 0,1 1-1,-1-1 1,1 0 0,0 0 0,-1 0-1,1 0 1,0-1 0,0 1 0,0 0-1,0-1 1,0 0 0,-1 0-12,-6-6 41,0-2 1,0 1-1,1-1 1,0 0 0,-5-11-42,3 3 15,2-1 0,0 0 0,1-1 0,1 0 0,0 0 0,2 0 0,1 0 0,0-1 0,1 0 0,2 1 0,0-1 0,1 0 0,1 1 0,1-3-15,0 4 8,0-1 1,2 1-1,0 0 0,1 0 1,1 1-1,1 0 0,1 0 0,0 0 1,1 1-1,1 1 0,1 0 1,0 0-1,1 1 0,9-8-8,-15 17 7,0 1-1,0-1 0,1 1 0,0 0 1,0 1-1,0 0 0,0 0 1,1 1-1,-1 0 0,1 1 1,0-1-1,0 2 0,0-1 0,0 1 1,0 1-1,0-1 0,8 2-6,-11 0 2,-1 0 0,1 0 0,-1 0 0,1 1-1,-1 0 1,0 0 0,0 0 0,0 0 0,0 1 0,0 0-1,-1 0 1,1 1 0,-1-1 0,0 1 0,0 0 0,0 0-1,0 0 1,-1 0 0,0 1 0,0 0 0,0-1 0,0 1-1,-1 0 1,1 0 0,-1 1 0,-1-1 0,1 0-1,-1 1 1,0 0-2,1 4 20,-1-1-1,0 1 0,-1 0 0,0 0 1,-1 0-1,0 0 0,0-1 1,-1 1-1,0 0 0,-1-1 1,0 0-1,0 1 0,-1-1 0,-1 0 1,1-1-1,-1 1 0,-1-1 1,1 0-1,-2 0 0,1-1 0,-7 7-19,1-2-163,-1-1 0,0 0 0,0-1 0,-1 0 0,0-1 0,-1 0 0,0-2-1,-1 1 1,1-2 0,-1 0 0,0-1 0,-6 0 163,-8-2-5185,1-17-216</inkml:trace>
  <inkml:trace contextRef="#ctx0" brushRef="#br0" timeOffset="3276.95">3841 380 10106,'0'-1'330,"1"-1"0,0 1-1,-1-1 1,1 0 0,0 1 0,0-1-1,0 1 1,0 0 0,0-1-1,0 1 1,0 0 0,0 0 0,1 0-1,-1-1 1,0 1 0,1 1-1,-1-1 1,1 0 0,-1 0 0,1 0-1,-1 1 1,1-1 0,0 1 0,-1-1-1,1 1 1,0 0 0,-1 0-1,1-1 1,0 1 0,0 0-330,1 1 234,0-1 1,-1 1-1,1 0 0,-1-1 1,1 1-1,-1 0 0,1 1 1,-1-1-1,0 0 0,0 1 1,1-1-1,-1 1 0,0 0 1,0-1-1,-1 1 1,1 0-1,0 0 0,0 0 1,0 3-235,9 13 417,-1 1 0,-1 1 0,-1 0 0,-1 0 0,0 0 0,-2 1 0,0 0 1,-2 0-418,6 49 1074,0 56-1074,-4-45 252,-5-76-239,0 1-1,1-1 0,0 1 1,0 0-1,0-1 1,1 0-1,-1 1 1,1-1-1,1 0 0,-1 0 1,1 0-1,0 0 1,0 0-1,0-1 0,1 1 1,0-1-1,0 0 1,0 0-1,0 0 0,0-1 1,1 0-1,2 2-12,4 1 22,1-1 1,1-1-1,-1 0 0,0 0 0,1-1 0,0-1 0,0 0 0,0-1 0,3 0-22,-15-1-23,39 4 350,1-3 1,5-1-328,-31-2-308,1 1 0,-1-2 0,14-3 308,20-13-3938,-21 6-309</inkml:trace>
  <inkml:trace contextRef="#ctx0" brushRef="#br0" timeOffset="3702.6">4642 482 9618,'-6'-7'1873,"1"-1"1,0-1-1,0 1 1,1-1-1,1 1 0,-1-3-1873,2 7 655,2 4-568,0 0 0,0 0 1,0 0-1,0 0 1,0 0-1,0 0 0,0 0 1,0 0-1,0 0 1,0 1-1,0-1 0,-1 0 1,1 0-1,0 0 1,0 0-1,0 0 1,0 0-1,0 0 0,0 0 1,0 0-1,0 0 1,0 0-1,0 0 0,0 0 1,-1 0-1,1 0 1,0 0-1,0 0 0,0 0 1,0 0-1,0 0 1,0 0-1,0 0 0,0 0 1,0 0-1,0 0 1,-1 0-1,1 0 0,0 0 1,0 0-1,0 0 1,0 0-1,0 0 1,0 0-88,-1 20 1296,4 27-618,16 130 1314,-7 42-1992,-8-180 58,-1-17 58,-8-41 47,-10-47-67,3 0-1,2 0 1,3-6-96,6 51 17,0-1 1,2 1-1,0 0 1,1 0-1,1 0 1,1 1-1,1-1 1,1 1-1,1 0 1,0 0-1,9-15-17,-11 27 15,0 0 0,1 1 0,0 0 0,0 0 0,0 0 0,1 1 0,0 0 0,0 0 0,1 0 0,0 1 0,0 1 0,0-1 0,0 1 0,1 0 0,-1 1 0,1 0 0,0 1 0,0-1 0,0 2 0,0-1 0,1 1 0,4 1-15,-4-1 14,1 1 0,0 1 0,0 0 1,-1 1-1,1 0 0,-1 0 0,1 1 1,-1 0-1,0 1 0,0 0 0,-1 1 1,1 0-1,-1 1 0,0-1 0,0 2 1,-1-1-1,0 1 0,0 1 0,1 1-14,-6-5-29,1 0 0,-1 0-1,0 1 1,0-1 0,-1 1-1,1 0 1,-1 0-1,0 0 1,-1 0 0,1 1-1,-1-1 1,0 0 0,0 2 29,-1-4-441,0 0 1,0 0-1,0 0 0,0 0 1,0-1-1,-1 1 0,0 0 1,1 0-1,-1 0 1,0-1-1,0 1 0,-1 0 1,1-1-1,-1 1 0,0 1 441,-20 15-4978</inkml:trace>
  <inkml:trace contextRef="#ctx0" brushRef="#br0" timeOffset="4037.29">4623 709 6585,'-28'27'5242,"15"-26"-834,17-3 41,12 4-2760,15-2-153,4 0-448,14-4-223,2 4-553,12-4-128,-6-3 40,1 0 88,-11 10-112,-10-2-864,-23 3-4633,-20 9 992</inkml:trace>
  <inkml:trace contextRef="#ctx0" brushRef="#br0" timeOffset="4573.53">4749 943 8394,'-29'17'7949,"24"-6"-3430,22-2-1585,-2-8-2474,1 0 1,-1-1 0,1-1-1,0 0 1,-1-1 0,15-4-461,10 0 196,23-3 25,0-3-1,-1-3 0,13-6-220,-39 8-691,1-1 1,12-9 690,-19 7-1908,-1-1 1,0-2 0,-1 0 1907,5-7-3854</inkml:trace>
  <inkml:trace contextRef="#ctx0" brushRef="#br0" timeOffset="4933.58">5452 699 4249,'36'-69'4021,"-35"66"-3637,0-1 1,0 1-1,0-1 1,0 1-1,-1-1 1,1 0-1,-1 1 1,0-1-1,0 1 1,0-1-1,-1 0 1,1 1-1,-1-1 1,0 1-1,0-1 1,0 1-1,0-1 1,-1 1-1,0 0 1,1 0-1,-1-1 1,0 1-1,-1 1 1,1-1-1,0 0 1,-1 0-1,1 1 1,-1-1-1,-3-1-384,-1-2 464,-1 1-1,1-1 1,-1 1-1,-1 0 0,1 1 1,-1 0-1,0 0 1,0 1-1,0 0 0,-1 1-463,4 1 176,-1 0-1,0 0 1,1 0-1,-1 1 1,0 0-1,0 1 1,0 0-176,6-1 17,0 0 0,0 0 0,0 0 0,0 1 0,0-1 0,0 0 0,0 1 0,0-1 0,0 1 0,0-1 0,0 1 0,1-1 0,-1 1 0,0 0 0,0-1 0,1 1-1,-1 0 1,1 0 0,-1 0 0,0-1 0,1 1-17,0 1 6,-1-1 0,1 0 0,0 1-1,0-1 1,0 0 0,0 1 0,0-1 0,0 0-1,1 1 1,-1-1 0,0 0 0,1 1-1,-1-1 1,1 0 0,-1 0 0,1 1 0,0-1-1,-1 0 1,1 0 0,1 1-6,5 9 5,2 1 1,0-1-1,0-1 1,1 0-1,0 0 1,1-1-1,10 7-5,87 50 28,-74-47-15,0 1 0,16 14-13,-41-26 3,1 0 0,-1 0 0,-1 1-1,0 0 1,0 0 0,0 1 0,-2 0 0,1 0 0,-1 1 0,0 1-3,-3-6 0,0 0-1,-1 0 1,0 0-1,0 0 1,-1 0-1,0 0 0,0 0 1,0 0-1,-1 1 1,0-1-1,0 0 1,-1 0-1,1 1 1,-1-1-1,-1 0 1,1 0-1,-1 0 1,-2 4 0,0-1 27,-1-1 1,0 0 0,0 0-1,-1 0 1,0 0 0,0-1-1,-1 0 1,0 0 0,0-1-1,-1 0 1,-4 3-28,-9 4 202,-1-1 0,1 0 1,-2-2-1,0 0 0,0-2 1,0-1-1,-1 0 0,0-2 0,-8 1-202,-67 7 1019,88-15-5069,8-4 935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2:5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59 11074,'-62'-24'8206,"49"18"-7790,0 0 0,0 1 0,0 1 0,-1 0 0,0 1 0,0 1 0,0 0 0,0 1 0,-4 0-416,4 1 294,0 0-1,0 1 1,0 1 0,0 0 0,0 1 0,-10 4-294,21-6 12,1-1 0,-1 1 0,1 0 0,0 0 0,-1 0 0,1 1-1,0-1 1,0 0 0,0 1 0,0 0 0,0-1 0,0 1 0,0 0 0,1 0 0,-1 0-1,1 0 1,-1 0 0,1 0 0,0 1 0,-1-1 0,1 0 0,1 1 0,-1-1 0,0 1-1,0-1 1,1 1 0,0-1 0,-1 1 0,1-1 0,0 1 0,0 0 0,1-1 0,-1 1 0,0-1-1,1 1 1,-1-1 0,1 1 0,0-1 0,0 1 0,0-1 0,0 1-12,5 9 2,0-1-1,1 1 1,0-1 0,1-1 0,0 1 0,0-1 0,1 0-1,5 3-1,88 73 7,-61-53-2,-8-7 1,-8-6 3,0 1-1,11 13-8,-31-29 4,0 1 0,0-1 0,-1 1 0,1 0 0,-2 0 0,1 0 0,0 1 0,-1-1 0,-1 1 0,1 0 0,-1 0 0,0 0 0,0 4-4,-1-8 7,-1 1-1,0 0 0,0 0 1,0-1-1,0 1 1,-1 0-1,0-1 1,0 1-1,0 0 0,0-1 1,0 1-1,-1-1 1,1 0-1,-1 1 1,0-1-1,0 0 0,0 0 1,-1 1-7,-2 1 17,0-1 0,0 1 0,0-1 0,0 0 0,-1-1 0,1 1 0,-1-1 0,0 0 0,0-1 0,-2 1-17,-9 3 53,-1-1 1,1-1-1,-1 0 0,0-2 0,-1 0 1,1-1-1,-5-1-53,-27-2 92,25 0 9,-1 1 0,0 2 0,-4 1-101,17 2 351,13-3-449,0-1 1,0 0-1,0 0 1,0 1-1,0-1 1,0 0-1,0 1 1,0-1-1,0 0 0,0 0 1,0 1-1,1-1 1,-1 0-1,0 0 1,0 1-1,0-1 1,0 0-1,0 0 1,1 1-1,-1-1 1,0 0-1,0 0 1,0 1-1,1-1 0,-1 0 1,0 0-1,0 0 1,0 0-1,1 1 1,-1-1-1,0 0 1,1 0-1,-1 0 1,0 0-1,0 0 1,1 0-1,-1 0 0,0 0 1,1 0 97,12 6-3221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2:5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70 9698,'-6'-26'6448,"-1"20"-3157,1 17-693,1 16-2471,1 0-1,1 0 1,1 0-1,2 0 1,1 1-1,1 4-126,9 51 509,9 29-509,-3-25 454,-2 24-454,-14-101 33,0 2 39,0 0 0,0 0 0,-1 1 0,-1-1 0,-1 6-72,2-17 14,0-1-1,0 0 0,0 1 0,0-1 0,0 0 0,0 1 1,0-1-1,-1 0 0,1 1 0,0-1 0,0 0 0,0 1 1,-1-1-1,1 0 0,0 0 0,0 1 0,-1-1 0,1 0 0,0 0 1,0 1-1,-1-1 0,1 0 0,0 0 0,-1 0 0,1 0 1,0 0-1,-1 1 0,1-1 0,0 0 0,-1 0 0,1 0 0,-1 0 1,1 0-1,0 0 0,-1 0 0,1 0 0,0 0 0,-1 0 1,1 0-1,0-1 0,-1 1 0,1 0 0,0 0 0,-1 0 1,1 0-1,0 0 0,-1-1 0,1 1 0,0 0 0,0 0 0,-1-1 1,1 1-1,0 0 0,0 0 0,-1-1 0,1 1-13,-17-17 592,-20-33-2,2-1-1,1-2 1,4-2 0,-18-41-590,40 75 15,0-1 0,2 0 1,0 0-1,1-1 0,1 1 0,1-1 1,2 0-1,0-15-15,1 27-4,1 0 1,1 0-1,0 0 0,0 0 1,1 1-1,0-1 0,1 1 1,4-9 3,-5 12-7,1 2 1,0-1-1,0 0 1,0 1-1,1-1 1,-1 1-1,1 0 0,0 1 1,1-1-1,-1 1 1,1 0-1,0 1 1,0-1-1,3 0 7,0 1-12,0 0 1,-1 1-1,1 0 0,0 1 0,1-1 0,-1 2 0,0-1 0,0 2 0,0-1 0,0 1 0,0 0 1,1 1-1,-2 0 0,1 1 0,0 0 0,0 0 0,-1 0 0,8 5 12,10 6-25,0 1-1,0 1 0,-1 2 0,-1 0 1,0 2 25,0 0-13,-1 2 1,-1 0 0,-1 1 0,-1 2-1,-1 0 1,-1 1 0,1 3 12,-12-17 2,-1 1-1,0 0 1,-1 0 0,0 0-1,-1 0 1,0 1 0,-1-1-1,-1 1 1,0 0 0,-1 0-1,0 0 1,-1 0 0,-1 0-1,0 0 1,-1 0 0,-3 13-2,0-11 19,0-1 0,-1 0 0,0 0 0,-1-1 0,-1 1-1,0-2 1,-1 1 0,-1-1 0,0-1 0,-1 1 0,0-2 0,-1 0 0,0 0 0,0-1 0,-1 0 0,-1-1 0,0-1 0,0 0 0,0-1 0,-1 0 0,0-1-1,-1-1 1,1-1 0,-1 0 0,-14 1-19,23-4 17,0 0-1,0-1 1,0 0-1,0 0 0,0-1 1,0 1-1,0-2-16,-19-8-2707,25 9 2139,-1 0-1,1 0 1,0 0-1,0 0 1,0 0 0,-1-1-1,1 1 1,0 0-1,1-1 1,-1 1-1,0-1 1,0 1-1,0-1 1,1 0 568,-3-16-6399</inkml:trace>
  <inkml:trace contextRef="#ctx0" brushRef="#br0" timeOffset="438.36">746 270 9002,'19'-17'3896,"-16"14"-3336,-1 0 1,1 1-1,0 0 1,-1-1-1,1 1 1,0 0-1,0 0 1,1 1-1,-1-1 1,0 1-1,2-1-560,-4 2 102,1 0 0,0 0 0,0 1-1,-1-1 1,1 1 0,0-1 0,-1 1 0,1-1 0,0 1-1,-1 0 1,1 0 0,-1 0 0,1 0 0,-1 0-1,0 0 1,1 0 0,-1 0 0,0 1 0,0-1 0,0 0-1,0 1 1,0-1 0,0 1 0,0-1 0,0 1-1,-1 0 1,1-1 0,0 2-102,7 15 345,0 0 0,-2 1 0,0-1 0,-1 2-1,0-1 1,-2 0 0,0 1 0,-1 10-345,0 25 538,-2-1 1,-4 27-540,3-70 51,1-5-23,0 0 1,-1-1-1,1 1 1,-1-1-1,-1 1 1,1-1-1,-1 1 1,0-1-1,0 0 1,-1 1-28,3-5 7,0-1 0,0 0 1,0 0-1,-1 1 1,1-1-1,0 0 0,0 1 1,0-1-1,-1 0 1,1 0-1,0 0 0,-1 1 1,1-1-1,0 0 0,-1 0 1,1 0-1,0 0 1,-1 1-1,1-1 0,0 0 1,-1 0-1,1 0 1,0 0-1,-1 0 0,1 0 1,0 0-1,-1 0 1,1 0-1,0 0 0,-1 0 1,1 0-1,0 0 1,-1-1-1,1 1 0,0 0 1,-1 0-1,1 0-7,-13-13 213,-5-18 147,7 8-227,2-1-1,0 0 0,2 0 0,1 0 0,1-1 0,1 0 0,1 0 0,1 0 0,1 0 0,2-14-132,-1 27 2,1 0-1,1 0 0,0 0 0,1 1 0,0-1 1,0 1-1,1-1 0,1 1 0,0 0 0,1 1 0,0-1 1,0 1-1,1 0 0,0 1 0,1 0 0,0 0 1,1 0-1,0 1 0,0 1 0,0-1 0,1 1 1,0 1-1,2-1-1,-2 2 29,0 1 0,1 0 0,-1 0 0,1 1 0,-1 0 0,1 1 0,0 1 1,0-1-1,0 2 0,0-1 0,0 2 0,0-1 0,0 2 0,-1-1 0,3 2-29,-5-1-178,0 0-1,-1 1 1,1-1-1,-1 2 0,0-1 1,0 1-1,0 0 1,-1 0-1,1 1 0,-1 0 1,0 0-1,-1 1 0,1-1 1,-1 1-1,0 1 1,0-1-1,-1 1 0,0-1 1,0 1-1,0 0 1,-1 2 178,4 16-3110</inkml:trace>
  <inkml:trace contextRef="#ctx0" brushRef="#br0" timeOffset="867.66">848 509 10698,'6'-10'3113,"7"4"872,4-1-2865,17 6-408,0 0-192,13-1-72,-6 5-80,7-2 665,-11 4 1359,-2 10-6569,-9 1 3433</inkml:trace>
  <inkml:trace contextRef="#ctx0" brushRef="#br0" timeOffset="868.66">860 766 10962,'-22'7'3585,"3"3"920,9-2-3033,10 3-63,8 4-409,13-4-32,6-4-408,17 0-104,4-6-160,13-1-64,-1-2 681,18-4 575,-4-1-6585,2-9 3176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2:4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561 125 6313,'-9'-6'620,"1"0"-1,-2 0 0,1 1 0,-1 0 0,1 1 0,-1 0 1,-1 1-1,1 0 0,0 0 0,-1 1 0,1 0 0,-1 1 1,0 0-1,1 1 0,-11 1-619,-8 1 760,0 0 0,0 2-1,1 2 1,0 0 0,-11 5-760,25-6 259,1 0-1,-1 0 0,1 2 1,0-1-1,0 2 0,1 0 1,0 0-1,0 1 0,1 0 1,0 1-1,1 1 1,-2 1-259,7-4 84,-1-1 1,1 1 0,0 0-1,1 0 1,0 1-1,0-1 1,1 1 0,0 0-1,0 0 1,1 0 0,0 0-1,1 0 1,0 0 0,0 1-1,1-1 1,0 0 0,1 1-1,0-1 1,2 8-85,2 1 96,1 0 0,1 0 0,1 0 0,0-1 0,1 0 0,1 0 0,0-1 0,1 0 0,1-1 0,1-1 0,0 0 0,1 0 0,0-1 0,1-1 0,0-1 0,1 0 0,15 8-96,-19-13-28,0 0 1,0 0-1,1-1 1,0-1 0,0 0-1,0-1 1,0 0-1,1-1 1,-1-1 0,0 0-1,1-1 1,0 0 27,-4-1-252,1 0 1,-1-1-1,0-1 1,0 0-1,1 0 1,-2-1 0,1 0-1,0 0 1,-1-1-1,0-1 1,0 1-1,0-2 1,-1 1-1,0-1 1,0 0 0,2-4 251,17-25-4571,-7-5-92</inkml:trace>
  <inkml:trace contextRef="#ctx0" brushRef="#br0" timeOffset="600.59">682 265 5033,'-1'-26'2917,"2"19"-1891,-1 0-1,0 0 1,0 0 0,-1 0 0,0 0 0,0 0-1,0 0 1,-1 0 0,0 0 0,-3-5-1026,5 45 3021,32 103-1100,-5 0 1,0 55-1922,-17-112 243,-6-57-65,-3-29 253,-8-40 181,5 37-533,-15-58 266,4 0 0,2-1 0,0-49-345,10 99-2,1 0-1,0-1 1,2 1 0,0 0-1,2 1 1,0-1 0,0 0 0,2 1-1,0 0 1,2 0 0,0 1-1,0 0 1,2 0 0,0 1-1,12-14 3,-17 24-6,1 0 0,1 1 0,-1-1-1,1 1 1,0 0 0,0 1 0,0 0-1,1 0 1,0 1 0,-1-1 0,1 2 0,0-1-1,1 1 1,-1 0 0,0 1 0,0 0-1,1 0 1,-1 1 0,1 0 0,-1 1-1,0 0 1,1 0 0,4 1 6,-7 0-3,0-1 0,0 1-1,0 0 1,-1 0 0,1 1 0,-1 0-1,1 0 1,-1 0 0,0 0 0,0 1-1,-1 0 1,1 0 0,-1 0 0,1 1-1,-2-1 1,1 1 0,0 0 0,-1 0 0,0 0-1,0 1 1,0-1 0,-1 1 0,0 0-1,0-1 1,0 1 0,-1 0 0,0 0-1,0 0 1,0 0 0,-1 1 0,0-1 0,0 4 3,-2 3 1,1 0 1,-1 0 0,-1 0 0,-1 0 0,1-1 0,-2 1 0,0-1 0,0 0 0,-1-1 0,-1 1-1,0-1 1,0 0 0,-1-1 0,-1 0 0,1 0 0,-2-1 0,1 0 0,-1-1 0,-3 2-2,-4 2 10,0 0 0,-1-2-1,0 0 1,-1-1 0,0 0 0,-1-2 0,0 0 0,0-2 0,0 0 0,-1-1 0,-18 1-10,39-5 3,-1 0 0,1 0 0,0 0 1,-1 0-1,1 0 0,0 0 0,-1 0 0,1 0 1,0 0-1,0 0 0,-1 0 0,1 0 0,0 0 0,-1 0 1,1 0-1,0 0 0,-1 0 0,1 1 0,0-1 1,0 0-1,-1 0 0,1 0 0,0 0 0,0 1 1,-1-1-1,1 0 0,0 0 0,0 0 0,0 1 0,0-1 1,-1 0-1,1 0 0,0 1 0,0-1 0,0 0 1,0 1-1,0-1 0,0 0 0,0 1 0,-1-1 0,1 0 1,0 0-1,0 1 0,0-1 0,0 0 0,0 1 1,1-1-1,-1 0 0,0 1 0,0-1 0,0 0 1,0 0-1,0 1 0,0-1 0,0 0 0,1 0 0,-1 1-3,20 20 185,32 15 92,-21-17-192,2-2 0,0-2 0,1 0 0,1-3 0,0 0-1,0-3 1,1-1 0,1-1 0,21 0-85,-28-5-1266,0-1 0,0-2 0,0-1 0,13-3 1266,-2-3-4197</inkml:trace>
  <inkml:trace contextRef="#ctx0" brushRef="#br0" timeOffset="1081.98">1563 350 8826,'-2'1'457,"1"-1"1,-1 0-1,1 0 0,-1 0 0,1-1 1,-1 1-1,1 0 0,-1 0 1,1-1-1,-1 1 0,1-1 1,0 0-1,-1 1 0,1-1 1,0 0-1,-1 0 0,1 0 0,0 1 1,0-1-1,0-1 0,0 1 1,-1 0-458,2 1 86,0 0 1,0 0-1,0 0 1,0 0-1,0 1 1,0-1-1,0 0 1,0 0-1,0 0 1,0 0-1,0 1 1,0-1-1,0 0 1,0 0-1,0 0 1,0 0-1,0 1 1,0-1-1,0 0 1,0 0-1,0 0 1,0 0-1,-1 0 1,1 1-1,0-1 1,0 0-1,0 0 1,0 0-1,0 0 1,0 0-1,-1 0 1,1 0-1,0 0 1,0 1-1,0-1 1,0 0-1,0 0 1,-1 0-1,1 0 1,0 0-1,0 0 1,0 0-1,-1 0 1,1 0-1,0 0 1,0 0-1,0 0 1,0 0-1,-1 0 1,1 0-1,0 0 1,0 0-1,0 0 1,0 0-1,0-1 1,-1 1-1,1 0-86,49 387 2893,-36-340-2765,-11-38 168,-4-17 511,-23-62-472,3-1 0,-9-59-335,24 96 34,2 0 0,2 0 1,1 0-1,1-1 0,2 1 0,2 0 0,3-19-34,-5 48 0,0-1 1,1 1-1,-1-1 0,1 1 1,0 0-1,1 0 0,-1 0 0,1 0 1,0 0-1,0 0 0,1 1 1,-1-1-1,1 1 0,0 0 1,0 0-1,1 1 0,-1-1 0,1 1 1,2-2-1,2 1-5,-1 0 1,1 1-1,0 0 1,0 1-1,0 0 1,0 0-1,0 1 1,0 0 0,1 1-1,-1 0 1,0 0-1,2 1 5,25 2 96,0 1 0,0 2-1,0 2 1,0 1 0,21 9-96,-38-10-1993,1 0 1,-1 2 0,14 9 1992,-11-2-4612</inkml:trace>
  <inkml:trace contextRef="#ctx0" brushRef="#br0" timeOffset="1424.82">1570 448 10586,'-34'16'3937,"24"-20"304,23-1-2385,15-3-1215,22-2-153,5 1-216,14 4-32,-3-2 40,0 12 216,-13 4 1592,-17 8-6561,-19 1 2961</inkml:trace>
  <inkml:trace contextRef="#ctx0" brushRef="#br0" timeOffset="1780.19">1553 871 12763,'-17'11'3568,"17"-11"1410,6 3-3522,12-3-128,10-2-248,19-2-87,7-3-553,23-7-152,-2 0-160,8-3 48,-12 4 184,1 2 784,-16-1-16,-5-1-6561,-15 1 2881</inkml:trace>
  <inkml:trace contextRef="#ctx0" brushRef="#br0" timeOffset="1781.19">2108 373 13411,'-4'-24'3857,"6"-9"1168,6-8-3441,16 12-440,22 0-7,7 8-505,27 0-144,5 7-320,13-1-64,-12 10-56,0 3 232,-20 5-40,-14 4 488,-19 3 296,-21-4-6561,-23-3 2537</inkml:trace>
  <inkml:trace contextRef="#ctx0" brushRef="#br0" timeOffset="2118.27">2484 339 12907,'-11'28'3633,"-2"-16"1360,4 11-3633,2 5 168,-1-3-336,6 9-71,1 0-489,2 5-192,1-5-208,3 4-64,3-7-80,0 2 216,1-9 72,8-3 520,2-7-23,7-2-6563,-1-10 2482</inkml:trace>
  <inkml:trace contextRef="#ctx0" brushRef="#br0" timeOffset="2473.25">3201 311 12803,'-61'-42'7015,"10"-3"-4363,42 37-2330,1 2 0,-1-1 0,0 1 0,-1 0 0,0 1 0,1 0 0,-2 1-322,7 2 93,0 0 1,-1 0-1,1 1 1,0 0 0,0 0-1,-1 0 1,1 0-1,-1 1 1,1 0 0,-1-1-1,1 2 1,-1-1-1,1 0 1,-1 1 0,1 0-1,0 0 1,-1 0-1,1 1-93,3-1 5,-1-1 0,1 1 0,0 0 0,0 0 0,0 0 0,0 0 0,0 0 0,0 0 0,0 1 0,0-1 0,0 0-1,0 0 1,1 1 0,-1-1 0,1 0 0,-1 1 0,1-1 0,-1 1 0,1-1 0,0 1 0,-1-1 0,1 1 0,0-1 0,0 1 0,0-1-1,0 1 1,1-1 0,-1 0 0,0 1 0,1-1 0,-1 1 0,0-1 0,2 2-5,22 44-32,-23-44 36,19 23-6,1-1-1,1 0 1,1-2-1,1 0 1,15 9 2,-6-4 13,-2 1 1,28 33-14,-51-52 3,-1 0-1,0 0 1,0 0 0,-1 1-1,0 0 1,-1 0-1,-1 0 1,1 1 0,-2 0-1,0-1 1,0 1 0,0 5-3,-3-13 0,0 0 0,0 0 1,0 0-1,0 1 0,-1-1 1,1 0-1,-1 0 0,0 0 0,-1 0 1,1 0-1,-1 0 0,1 0 1,-1-1-1,0 1 0,0-1 1,-1 2-1,-2 1 29,-1 0 1,1 0-1,-1-1 1,0 1-1,0-1 1,0-1-1,-1 1 1,-3 1-30,-14 6 241,-1 0 1,-1-2 0,0-1 0,-13 3-242,-25 5 1150,-29 4-1150,25-12-3971,43-6 783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3:0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14043,'2'6'3689,"9"-6"1552,0-15-3881,28 8-296,12 3-47,18 1-369,3 3-392,12 0-120,-13 2 232,0 3 272,-20 2 416,-6-2-6553,-22-5 2601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2:5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133 312 8274,'-76'-41'3231,"57"28"-620,17 8-144,3 5-2244,0 0 0,0 0 0,0 0 0,-1 0 0,1 0 0,0 1 0,0-1 0,0 0 0,-1 0 0,1 1 0,0-1 0,-1 1 0,1-1 0,0 1 0,-1-1 0,1 1 0,0-1 0,-1 1 0,1 0 0,-1-1 0,1 1 0,-1 0-223,2 3 98,8 10 176,-2 1 1,0 0-1,0 1 1,-2-1-1,0 2 1,0-1-1,-2 1 0,2 9-274,3 21 350,-3 1-1,-1 0 1,-3 0-1,-2 0 0,-1 0 1,-9 46-350,9-86-82,-4 16 547,-2-23 10,-4-13-5,-5-16-291,2 1 0,1-2 0,1 0-1,1 0 1,2-1 0,1 0 0,1-1 0,2 0-1,1 0 1,2 0 0,0 0 0,4-31-179,-1 47-3,0 1 0,1-1 1,1 0-1,0 1 0,1 0 0,1-1 0,0 2 1,1-1-1,0 1 0,1-1 0,0 2 0,1-1 1,1 1-1,4-4 3,-6 8-10,1 1 1,-1 0-1,1 0 0,1 1 1,-1 0-1,1 1 0,0 0 1,0 0-1,1 1 0,0 0 1,-1 0-1,1 1 0,0 1 1,0 0-1,1 0 0,-1 1 1,0 0-1,1 1 1,-1 0-1,9 1 10,-10 0-6,0 1 1,0 0-1,0 0 0,0 1 1,0 0-1,-1 0 0,1 1 1,-1 0-1,0 1 0,0 0 1,-1 0-1,1 1 0,-1 0 1,0 0-1,-1 0 1,0 1-1,0 0 0,0 0 1,0 2 5,-3-5 0,0 1 0,0 0 0,0 0 0,-1 1 0,0-1 0,0 1 0,0-1 0,-1 1 0,1-1 0,-1 1 0,-1 0 0,1 0 0,-1-1 1,0 1-1,0 0 0,-1 0 0,0 0 0,0-1 0,0 1 0,-1-1 0,1 1 0,-1-1 0,-1 1 0,1-1 0,-1 0 0,0 0 0,0 0 0,0 0 0,-1-1 1,-1 2-1,-4 3 19,0 0 1,0-1-1,-1 0 1,0-1 0,0 0-1,-1-1 1,0 0 0,0 0-1,0-1 1,-1-1 0,-7 2-20,-7 2-119,0-2 1,0-2 0,0 0-1,-22 0 119,46-4-518,-1 1-1,0-1 1,1 0-1,-1 0 1,0 0-1,1 0 1,-1 0-1,0-1 1,1 1 0,-1-1-1,0 0 1,1 0-1,-1 0 1,1 0-1,0 0 1,-1 0-1,1-1 1,0 1-1,0-1 1,-1 1 0,0-2 517,-4-20-6891</inkml:trace>
  <inkml:trace contextRef="#ctx0" brushRef="#br0" timeOffset="492.03">538 222 6409,'6'0'934,"0"1"-1,0 1 1,0-1-1,0 1 1,0 0-1,-1 0 0,1 1 1,-1-1-1,1 1 1,-1 1-1,0-1 1,0 1-934,0 1 362,0 0-1,0 1 1,0-1 0,-1 1 0,0 1 0,-1-1 0,1 0 0,-1 1 0,0-1 0,0 4-362,6 15 446,-1 1 1,-2 1-1,0-1 0,-2 1 1,-1 0-1,-1 0 0,-2 20-446,-2 14 541,-3 0 0,-13 54-541,18-113 23,0 0-1,0 0 1,0 1 0,-1-1-1,1 0 1,-1-1-1,0 1 1,0 0 0,0 0-1,1 0 1,-2 0-1,1 0 1,0-1 0,0 1-1,0-1 1,-1 1 0,1-1-1,-1 1 1,1-1-1,-1 0 1,0 1 0,0-1-1,1 0 1,-1 0-1,-2 0-22,2-1 47,0 0 0,-1 0-1,1 0 1,0 0-1,-1-1 1,1 1-1,0-1 1,0 1 0,0-1-1,0 0 1,0 0-1,0 0 1,0 0-1,0 0 1,0-1 0,0 1-1,0-1 1,1 1-1,-1-1 1,0 0-1,1 1 1,0-1 0,-1 0-1,0-1-46,-8-11 121,0-1 0,1 0 0,1 0 0,0-1 0,1 0 0,1-1 0,1 1 0,0-1 0,1 0 0,0 0 0,2-1 0,0 1 0,1-1 0,1 1 0,1-12-121,1 2 15,2 0 0,0 1 0,2-1 0,1 1-1,1 0 1,1 1 0,2 0 0,0 0 0,14-21-15,-16 31-10,1-1 1,1 1 0,1 0 0,0 1 0,0 1 0,2 0 0,-1 0 0,2 1 0,-1 1 0,16-8 9,-22 15-8,-1 0 0,1 0 0,-1 1 0,1 1 1,0-1-1,0 1 0,1 0 0,-1 1 1,0 0-1,0 0 0,1 1 0,-1 0 0,0 1 1,0 0-1,1 0 0,-1 0 0,0 1 1,0 1-1,0-1 0,0 1 0,-1 0 0,1 1 1,-1 0-1,0 0 0,4 3 8,-3-1-5,-1 0 0,1 0 0,-1 0 0,0 1-1,-1 0 1,0 1 0,0-1 0,0 1 0,-1 0 0,0 1 0,-1-1 0,0 1-1,0 0 1,-1 0 0,0 0 0,0 0 0,-1 1 0,-1-1 0,1 1-1,-2-1 1,1 1 0,-1 7 5,-1-6 3,0 0-1,-1 0 1,0 0-1,-1 0 1,0-1 0,0 1-1,-1-1 1,-1 0-1,0 0 1,0-1 0,0 1-1,-2-1 1,1 0-1,-1-1 1,0 1-1,-1-2 1,0 1 0,0-1-1,-9 6-2,0-1 23,-1-1 1,0-1-1,-1 0 0,0-1 0,-1-2 1,1 0-1,-1-1 0,-1-1 0,1 0 1,-1-2-1,0-1 0,0 0 0,0-1 1,-16-2-24,-29-5-10460,47-5 3110</inkml:trace>
  <inkml:trace contextRef="#ctx0" brushRef="#br0" timeOffset="1163.49">1193 274 7978,'2'1'521,"0"-1"-1,0 1 1,-1-1 0,1 1 0,0 0 0,0 0 0,0 0 0,0 0 0,-1 0-1,1 0 1,0 1 0,-1-1 0,1 0 0,-1 1 0,0-1 0,2 3-521,14 34 3290,-12-17-3000,-2 0 0,0 0 0,-1 9-290,0-6 1146,-1-15-942,6 64 2023,-3 24-2227,-3-78 127,-2 1-1,0-1 1,-2 0 0,0 0 0,-1 0-1,0 0 1,-6 10-127,10-27 29,0-1-1,-1 1 1,1 0-1,-1-1 1,1 1 0,-1-1-1,0 1 1,0-1-1,0 1 1,0-1 0,0 1-1,0-1 1,0 0-1,0 0 1,0 0 0,-1 1-1,1-1 1,0 0 0,-1-1-1,1 1 1,-1 0-1,1 0 1,-1-1 0,1 1-1,-2 0-28,1-2 49,1 0 1,-1 1-1,0-1 0,1 0 1,-1 0-1,1 0 0,0 0 1,-1-1-1,1 1 0,0 0 1,0 0-1,0-1 0,0 1 1,0-1-1,0 1 0,0-1 1,0 1-1,0-1 0,1 0 1,-1 1-1,1-1 0,-1 0 1,1 0-50,-7-17 114,1-1 1,1 0 0,0 0 0,2 0 0,0 0-1,2 0 1,0-1 0,1 1 0,1-1-1,1-2-114,1 7 3,0 0 0,1 0 0,1 1 0,0 0 0,1 0 0,1 0 0,0 1 0,1 0 0,1 0 0,0 1 0,0 0-1,2 1 1,0-1-3,1 1-12,0 0 0,0 0 1,1 2-1,0-1 0,1 2 0,0 0 0,0 1 0,1 0 0,8-3 12,-19 10-5,1-1 0,0 0 0,0 1 0,0 0 1,0 0-1,-1 1 0,1-1 0,0 1 0,0 0 0,0 0 0,0 1 0,0-1 1,0 1-1,0 0 0,0 1 0,0-1 0,0 1 0,-1 0 0,1 0 1,-1 0-1,0 1 0,1 0 0,-1-1 0,0 2 0,0-1 0,-1 0 0,1 1 1,-1-1-1,0 1 0,0 0 0,0 0 0,0 1 0,1 1 5,-2-2 0,0-1-1,1 1 0,-1 0 0,0-1 1,-1 1-1,1 0 0,-1 0 0,1 0 1,-1 0-1,-1 1 0,1-1 1,0 0-1,-1 0 0,0 1 0,0-1 1,0 0-1,-1 0 0,1 0 1,-1 1-1,0-1 0,0 0 0,-1 0 1,1 0-1,-1 0 0,0 0 1,0-1-1,0 1 0,-1 0 0,1-1 1,-1 0-1,1 1 0,-3 0 1,-3 3 5,-1 0 0,1 0-1,-1-1 1,0-1 0,-1 1-1,1-2 1,-1 1 0,0-1-1,-1-1 1,1 1 0,0-2 0,-4 1-5,-23 2 30,0-1 0,-26-2-30,-42 5 26,105-7-25,-1 0 1,1 0-1,0 0 0,0 0 0,0 0 0,-1 0 0,1 0 0,0 0 0,0 0 1,0 0-1,-1 0 0,1 0 0,0 0 0,0 0 0,0 0 0,0 1 0,-1-1 0,1 0 1,0 0-1,0 0 0,0 0 0,0 0 0,-1 0 0,1 1 0,0-1 0,0 0 1,0 0-1,0 0 0,0 0 0,0 0 0,0 1 0,0-1 0,-1 0 0,1 0 1,0 0-1,0 1 0,0-1 0,0 0 0,0 0 0,0 0 0,0 1 0,0-1 1,0 0-1,0 0 0,0 0 0,0 1 0,0-1 0,0 0 0,1 0 0,-1 0 1,0 0-1,0 1 0,0-1 0,0 0 0,0 0 0,0 0 0,0 0 0,0 1 1,1-1-1,-1 0 0,0 0 0,0 0-1,17 15 77,26 12 58,18 7 67,2-3 0,1-3 0,1-3 0,1-2 0,1-4 0,35 5-202,-90-22-231,1 0 0,-1-1 1,1-1-1,12-1 231,23-10-6335,-22-2 984</inkml:trace>
  <inkml:trace contextRef="#ctx0" brushRef="#br0" timeOffset="1624.59">1925 512 7594,'-2'-23'6744,"-1"12"-1426,-3 10-107,5 2-5135,0 1 1,1-1-1,-1 1 1,1 0-1,0-1 0,-1 1 1,1 0-1,0-1 1,0 1-1,0 0 1,0-1-1,0 1 1,0 0-1,1-1 1,-1 2-77,1 8 206,8 59 721,4-1 0,7 23-927,-3-16 277,-19-63-86,1-13-179,1 0-1,0 0 1,-1 0 0,1 0 0,0 0-1,-1 0 1,1 0 0,0 0 0,0 0-1,-1 0 1,1 0 0,0 0 0,-1 0 0,1 0-1,0-1 1,-1 1 0,1 0 0,0 0-1,0 0 1,-1-1 0,1 1 0,0 0-1,0 0 1,-1-1 0,1 1 0,0 0 0,0 0-1,0-1 1,0 1 0,-1 0 0,1-1-1,0 1 1,0 0 0,0 0 0,0-1-1,0 1 1,0 0 0,0-1 0,0 1 0,0 0-1,0-1 1,0 1 0,0 0 0,0-1-12,-4-10 30,0 1 1,-1-1 0,0 1 0,-1 0 0,0 0 0,-1 0 0,-1 0-31,-1-2 19,1 1-1,1-1 1,0-1 0,0 0 0,-2-7-19,2 1 12,1-1-1,0 0 1,2-1-1,0 1 1,1-1 0,1 1-1,1-1 1,1 0-1,1 0 1,1 0-1,0 1 1,2-1-1,0 1 1,1 0 0,3-5-12,-3 12-8,0 0 1,1 1 0,1-1 0,0 1 0,0 1 0,1-1 0,1 1-1,0 0 1,0 1 0,1 0 0,0 1 0,1 0 0,0 0-1,1 1 1,-1 1 0,1 0 0,1 0 0,0 2 0,-1-1 0,2 1-1,-1 1 1,10-1 7,-1 1 187,0 0 0,1 2-1,-1 1 1,1 1-1,-1 1 1,18 3-187,-28-3-285,1 2-1,0 0 1,-1 0 0,0 1-1,0 1 1,0 0 0,3 2 285,-10-4-803,1 0 0,-1 1 0,0-1 0,0 1 0,-1 1 0,1-1 0,-1 1 0,0-1 0,0 1 803,7 15-6063</inkml:trace>
  <inkml:trace contextRef="#ctx0" brushRef="#br0" timeOffset="2032.14">1878 500 12459,'-1'4'3352,"8"-7"1217,17 0-3600,17-1-153,6-2-264,21 6-112,0 3 72,1-2 704,-18 5 689,-2 7-6562,-25 5 3168</inkml:trace>
  <inkml:trace contextRef="#ctx0" brushRef="#br0" timeOffset="2033.14">1868 847 11562,'-1'5'3249,"8"7"1280,-1-9-2977,21 1-279,8-4-41,13-2-320,3-3-392,13-4-248,-4 2-144,2-1 368,-7-4 537,0-8-6074,-15 3 2592</inkml:trace>
  <inkml:trace contextRef="#ctx0" brushRef="#br0" timeOffset="2635.92">2506 460 9722,'-2'-13'6693,"1"3"-1690,8 20-213,17 47-3589,-4-26-994,-3-8 6,-2 1 0,-1 0 0,-1 1 1,1 5-214,-8-13 78,3 2-20,-1 1 0,-1 0 0,-1 0 0,-1 0 0,0 1 0,-2 0 0,0 9-58,-3-30 5,0 1-1,1-1 1,-1 1 0,0-1 0,0 1 0,0 0-1,0-1 1,-1 1 0,1-1 0,0 1 0,0-1-1,0 1 1,0-1 0,0 1 0,-1-1 0,1 1-1,0-1 1,-1 1 0,1-1 0,0 1 0,-1-1-1,1 1 1,0-1 0,-1 0 0,1 1 0,-1-1-1,1 0 1,-1 1 0,1-1 0,-1 0 0,1 1-1,-1-1 1,1 0 0,-1 0 0,1 0 0,-1 0-1,1 1 1,-1-1 0,1 0 0,-1 0 0,0 0-1,1 0 1,-1 0 0,1 0 0,-1-1 0,1 1-1,-1 0 1,0 0 0,1 0 0,-1 0 0,1-1-1,-1 1 1,1 0 0,-1 0 0,1-1 0,0 1-1,-1-1-4,-27-19 127,6-4-109,1 0-1,1-2 1,1 0 0,2-1 0,-5-11-18,-24-50-36,0-10 36,41 86 2,-6-9 6,2-1 1,1 0-1,0 0 0,-2-15-8,10 36 0,0 1 0,0 0 0,0 0 0,0 0 0,0 0 0,0-1-1,0 1 1,0 0 0,0 0 0,0 0 0,-1-1 0,1 1 0,0 0 0,0 0 0,0 0 0,1-1 0,-1 1 0,0 0 0,0 0-1,0 0 1,0-1 0,0 1 0,0 0 0,0 0 0,0 0 0,0 0 0,0-1 0,0 1 0,1 0 0,-1 0 0,0 0 0,0 0-1,0-1 1,0 1 0,0 0 0,1 0 0,-1 0 0,0 0 0,0 0 0,0 0 0,0 0 0,1 0 0,-1 0 0,0 0 0,0-1-1,0 1 1,1 0 0,-1 0 0,0 0 0,0 0 0,0 0 0,1 0 0,-1 0 0,15 8-9,24 25-3,-28-23 17,100 73 474,115 64-479,-182-119 89,3-2-1,43 17-88,-77-37 24,1-1 0,0 0-1,0-1 1,0-1 0,1 0-1,-1-1 1,1-1 0,-1 0-1,1-1 1,0 0-1,-1-1 1,10-3-24,-19 3 17,1 0 1,-1-1-1,0 0 0,0 0 0,-1-1 0,1 1 0,0-1 1,-1 0-1,1 0 0,-1 0 0,0-1 0,0 0 1,-1 0-1,1 0 0,-1 0-17,3-4 27,-1 0 0,0 0 0,0-1 0,-1 0 0,0 1 0,-1-2 0,0 1 0,0-2-27,3-15 46,-2 0 1,-1 0 0,-1 0-1,-1 0 1,-2-21-47,-3 5 26,-2 1 1,-10-37-27,-2-10-112,18 88 96,0 0 0,0-1 0,0 1-1,0 0 1,0-1 0,0 1-1,1 0 1,-1-1 0,0 1 0,0 0-1,0-1 1,0 1 0,0 0 0,0-1-1,0 1 1,1 0 0,-1 0 0,0-1-1,0 1 1,0 0 0,1 0 0,-1-1-1,0 1 1,0 0 0,1 0 0,-1 0-1,0 0 1,1-1 0,-1 1 0,0 0-1,0 0 1,1 0 0,-1 0 0,0 0-1,1 0 1,-1 0 0,0 0 0,1 0-1,-1 0 1,0 0 0,1 0 0,-1 0-1,0 0 1,1 0 0,-1 0 0,0 0 16,27 6-507,21 14-4971,-23-9 1381</inkml:trace>
  <inkml:trace contextRef="#ctx0" brushRef="#br0" timeOffset="2998.36">3324 243 13947,'11'47'3265,"20"-56"1680,6-1-4017,13 2-64,-2 1-88,13-5-128,3 7-440,8-2-96,-10 1-47,3 0 71,-16 2 96,-14-2-368,-15 2 72,-16-3 1448,-15 0-6537,-15 0-224,-6 0-297</inkml:trace>
  <inkml:trace contextRef="#ctx0" brushRef="#br0" timeOffset="3353.15">3774 230 4609,'-131'102'4153,"126"-58"-272,2 6-249,1-12-815,0 5-304,2-8-865,2 2-184,-1-7-568,8 9-151,-1-6-305,5 2-48,1-8-216,4 3-40,-1-9 48,2-1 472,-1-9 392,-2-3-6561,-5-6 2785</inkml:trace>
  <inkml:trace contextRef="#ctx0" brushRef="#br0" timeOffset="3354.15">4051 559 12195,'-2'-14'1293,"2"10"-766,0 1 0,-1 0 0,1-1 0,-1 1 0,1 0 1,-1-1-1,0 1 0,0 0 0,0 0 0,-1 0 0,1 0 1,-1 0-1,0 0 0,0 0 0,0 0 0,0 1 0,0-1 1,0 1-1,-1-1 0,1 1 0,-1 0 0,0 0-527,2 3 140,1 0 0,-1 0 0,0 0 0,1 0 0,0 0 0,-1 0 0,1 0-1,-1 0 1,1 0 0,0 1 0,0-1 0,0 0 0,-1 0 0,1 0 0,0 0 0,1 1-1,-1-1 1,0 0 0,0 1-140,8 33 100,1-1-1,1 0 0,2 0 1,1-1-1,10 16-99,5 14 393,-10-30-885,-6-17-2911,0-12-4699,-6-13 708</inkml:trace>
  <inkml:trace contextRef="#ctx0" brushRef="#br0" timeOffset="3689.63">4275 128 9562,'-46'-37'2457,"1"2"1095,32 8-2703,-4 4-225,6 18-24,7 8-280,5 5-280,12 10-40,-2 4 88,16 5-120,1-5-416,15 4-1321,-2-5-1831,11-2-345</inkml:trace>
  <inkml:trace contextRef="#ctx0" brushRef="#br0" timeOffset="4036.95">4433 172 3417,'109'1'3838,"-85"-7"-984,-24 6-2790,1 0 0,-1 0 0,0 0 0,0 0 1,0-1-1,0 1 0,0 0 0,1 0 0,-1 0 0,0-1 0,0 1 1,0 0-1,0 0 0,0-1 0,0 1 0,0 0 0,0 0 0,0 0 0,1-1 1,-1 1-1,0 0 0,0 0 0,0-1 0,0 1 0,-1 0 0,1 0 1,0-1-1,0 1 0,0 0 0,0 0 0,0 0 0,0-1 0,0 1 1,0 0-1,0 0 0,-1 0 0,1-1 0,0 1 0,0 0 0,0 0 1,0 0-65,-21-13 3378,7 10-2993,0 1 0,0 0 0,0 2 1,0-1-1,-1 2 0,1 0 0,0 0 1,0 2-1,1 0 0,-1 0 0,0 1 0,1 1 1,0 0-1,-4 2-385,14-5 35,0-1 0,0 1 1,0 0-1,1 0 0,-1 0 0,0 0 1,1 0-1,-1 0 0,1 1 0,-1-1 1,1 1-1,0 0 0,0 0 0,1-1 1,-1 1-1,0 1 0,1-1 0,0 0 0,0 0 1,-1 3-36,2-2 27,-1 1 0,1 0 0,1-1 0,-1 1 0,0-1 0,1 1 0,0-1 0,0 0 0,1 1 0,-1-1 1,1 0-1,0 0 0,2 4-27,8 11 63,1-1 0,0 0 0,1-1-1,1-1 1,11 10-63,-24-25 8,83 74 181,-64-58-157,0 0 0,-1 1 0,-1 2 0,-1-1 0,0 2 0,-2 1 0,11 17-32,-25-35 8,0-1-1,0 0 0,0 1 0,-1-1 0,0 1 0,1-1 1,-1 1-1,0 0 0,-1 0 0,1-1 0,-1 1 1,0 0-1,0 0 0,0 0 0,0-1 0,-1 1 1,1 0-1,-1 0 0,0-1 0,0 1 0,0 0 1,-1-1-1,1 1 0,-1-1 0,0 0 0,0 1 0,0-1 1,0 0-1,-1 0 0,1 0 0,-1-1 0,0 1 1,0-1-1,0 1 0,0-1 0,0 0 0,0 0 1,-1 0-1,1-1 0,-1 1-7,-14 6 36,0 0 0,0-2 0,0 0-1,-1-1 1,1-1 0,-1 0 0,-6-1-36,-125 6 764,115-8-8622,34-1 6062,37-1-4273</inkml:trace>
  <inkml:trace contextRef="#ctx0" brushRef="#br0" timeOffset="4409.88">4765 630 5289,'13'-11'948,"26"-22"2824,-1-2-1,1-4-3771,-30 30 719,-1-1 1,0 0-1,0-1 0,-1 0 0,0 0 0,-1 0 0,-1-1 0,1 0 0,-2 0 0,3-9-719,-6 14 207,-1 1-1,1 0 0,-1-1 1,-1 1-1,1-1 1,-1 1-1,0 0 1,-1-1-1,1 1 1,-1 0-1,-1 0 0,1 0 1,-3-4-207,4 7 19,0 1 1,0 0-1,-1 0 0,1 0 1,0 0-1,-1 0 1,1 0-1,-1 0 0,0 0 1,1 0-1,-1 1 1,0-1-1,0 1 0,0-1 1,0 1-1,0 0 1,-1 0-1,1 0 0,0 0 1,-1 0-1,1 1 1,0-1-1,-1 1 0,1-1 1,-1 1-1,1 0 1,0 0-1,-1 0 0,1 0 1,-1 0-1,1 1 1,-1-1-1,1 1 0,0 0 1,-1-1-1,0 1-19,2 0 1,0 0-1,-1 0 1,1-1-1,0 1 1,0 0-1,0 0 0,-1 0 1,1 0-1,0 0 1,0 1-1,0-1 1,1 0-1,-1 0 1,0 1-1,0-1 1,1 0-1,-1 1 1,1-1-1,-1 1 1,1-1-1,-1 1 0,1-1 1,0 1-1,0-1 1,0 1-1,0-1 1,0 1-1,0-1 1,0 1-1,0-1 1,1 1-1,-1-1 1,1 1-1,-1-1 1,1 1-1,2 6-1,0-1 1,0 1 0,1-1-1,0 0 1,0 0 0,3 3 0,18 22 8,2-2 1,26 24-9,-33-37 4,-1 2 0,-1 0 1,-1 1-1,-1 1 1,-1 0-1,0 2 0,-2-1 1,5 12-5,-16-30 0,-1 0 0,1 0-1,-1 0 1,1 0 0,-1 0 0,0 0 0,-1 1-1,1-1 1,-1 0 0,0 1 0,0-1 0,0 1 0,0-1-1,-1 0 1,0 0 0,0 1 0,0-1 0,0 0 0,-1 0-1,0 0 1,0 0 0,0 0 0,0 0 0,0-1 0,-1 1-1,-2 2 1,-3 1 24,0 0-1,0-1 0,-1 0 0,0 0 1,0 0-1,-1-2 0,0 1 0,0-1 1,0 0-1,-2-1-23,-205 73 1983,173-63-5409,-1-6 1081</inkml:trace>
  <inkml:trace contextRef="#ctx0" brushRef="#br0" timeOffset="5108.96">5502 337 11538,'22'-12'2026,"-15"7"-442,-10 4 2097,2 1-3505,-1 1 0,0 0 0,1-1 0,-1 1-1,1 0 1,0 0 0,-1 0 0,1 0-1,0 0 1,0 1 0,-1-1 0,1 0 0,0 0-1,0 1 1,0-1 0,1 1 0,-1-1 0,0 1-1,0 0-175,-15 38 1034,9-21-464,-26 50 233,3 1 0,3 2 0,3 1-1,-9 52-802,32-108 182,7-26 53,9-29 101,1-32-10,-3 10-140,2 0 0,3 1 0,22-48-186,-33 91 12,15-34 38,22-31-50,-37 68 4,0 1-1,1 1 1,1-1-1,0 2 1,1-1 0,0 1-1,0 0 1,1 1-1,1 1-3,-10 6 1,1 0-1,0 0 0,-1 1 0,1-1 0,0 1 0,0 0 0,0 0 0,0 0 0,0 0 0,0 0 0,0 1 0,0-1 0,0 1 1,0 0-1,0 0 0,0 0 0,0 0 0,0 1 0,0-1 0,0 1 0,1 0 0,0 1-1,-1 0 0,1 0 0,-1 0 0,1 0 0,-1 1 0,0-1 0,0 1 0,0 0 0,0 0 0,0 0 0,-1 1 0,1-1 0,-1 1 0,0 0 1,7 11-2,-2 1-1,0 1 0,-1-1 1,-1 1-1,0 0 0,1 12 3,0 9 4,-2 1-1,-1-1 0,-2 1 0,-2 0 0,-1 0 0,-4 14-3,-13 63 328,-18 47-328,32-140 68,5-23-76,0 0 0,-1 0 0,1 0-1,0 1 1,0-1 0,0 0 0,0 0 0,-1 0-1,1 0 1,0 0 0,0 0 0,0 0-1,0 0 1,-1 0 0,1 0 0,0 0 0,0 0-1,0 0 1,0 0 0,-1 0 0,1 0 0,0 0-1,0 0 1,0 0 0,-1 0 0,1 0 0,0 0-1,0 0 1,0-1 0,0 1 0,0 0-1,-1 0 1,1 0 0,0 0 0,0 0 0,0 0-1,0 0 1,0-1 0,0 1 0,-1 0 0,1 0-1,0 0 1,0 0 0,0-1 0,0 1 0,0 0-1,0 0 1,0 0 0,0 0 0,0-1-1,0 1 1,0 0 0,0 0 0,0 0 0,0-1-1,0 1 1,0 0 0,0 0 0,0 0 0,0 0 8,-11-22-764,1 4-166,-27-40-2540,-2 3-1,-3 1 0,-14-13 3471,23 33 114,-1 1 0,-2 1 0,-3 0-114,30 26 148,-23-22 3045,32 28-3130,0 0 0,-1-1 0,1 1-1,0 0 1,0-1 0,0 1-1,-1 0 1,1-1 0,0 1 0,0 0-1,0-1 1,0 1 0,0 0-1,0-1 1,0 1 0,0 0 0,0-1-1,0 1 1,0 0 0,0-1-1,0 1 1,0-1 0,0 1 0,0 0-1,0-1 1,0 1 0,1 0-1,-1-1 1,0 1 0,0 0 0,0 0-1,0-1 1,1 1-63,20-6 1563,-1 7-1272,0 0-1,-1 1 1,1 1 0,-1 1 0,1 1-291,35 7 205,94 12 675,-1 8 0,46 19-880,-136-29-3649,-16 1 607</inkml:trace>
  <inkml:trace contextRef="#ctx0" brushRef="#br0" timeOffset="5722.64">6912 293 7009,'0'-2'395,"0"1"0,-1-1-1,1 1 1,0-1-1,0 1 1,-1-1-1,1 1 1,-1-1-1,1 1 1,-1-1-1,1 1 1,-1 0-1,0-1 1,0 1-1,0 0 1,0 0-1,0 0 1,0-1-1,0 1 1,-1 0-395,-1-1 335,1 0-1,-1 1 1,0-1 0,0 1 0,0 0 0,0 0 0,0 0-1,0 0 1,0 1 0,0-1-335,-9 0 433,0 0 0,0 1 0,0 0 1,0 1-1,0 0-433,-15 3 327,1 1 0,0 1 0,0 1 0,0 2 1,1 0-1,1 2 0,0 0 0,0 2 0,1 1 1,1 0-1,0 2 0,1 0 0,1 2 0,0 0 0,1 1 1,2 1-1,0 1 0,-3 5-327,13-13 91,0 1 0,0 0 1,2 0-1,-1 0 0,2 1 0,0 0 1,1 0-1,0 0 0,1 0 0,1 0 1,0 0-1,1 1 0,2 3-91,-2-10 23,1 0 0,0-1 0,1 1-1,0 0 1,0 0 0,1-1 0,0 0 0,0 1 0,1-1-1,0 0 1,1-1 0,0 1 0,0-1 0,0 0-1,1 0 1,0-1 0,1 1 0,-1-1 0,1-1 0,0 1-1,1-1 1,-1-1 0,2 1-23,4 1 31,0-1 0,0 0-1,1-1 1,-1-1 0,1 0 0,0-1-1,0 0 1,0-1 0,11-1-31,-18 0 18,0 0 0,0 0 0,0-1 1,0 0-1,0-1 0,0 0 0,0 0 0,0 0 0,-1-1 1,1 0-1,-1 0 0,0 0 0,0-1 0,0 0 0,0 0 1,-1-1-1,0 0 0,0 0 0,0 0 0,1-2-18,-4 4 8,0 0 1,-1 1-1,1-1 0,-1-1 0,0 1 0,0 0 1,0 0-1,0 0 0,-1 0 0,1-1 0,-1 1 1,0 0-1,0-1 0,0 1 0,0 0 1,-1-1-1,1 1 0,-1 0 0,0 0 0,0 0 1,0-1-1,0 1 0,-1 0 0,1 0 0,-1 1 1,0-1-1,0 0 0,0 0 0,0 1 1,0 0-1,0-1 0,-1 1 0,1 0 0,-2-1-8,-7-6 60,1 0 0,-1 1 0,-1 0-1,1 1 1,-1 1 0,-1 0 0,-9-4-60,17 8-159,-36-10 1390,20 10-2067,4 7-3339,12 6 607</inkml:trace>
  <inkml:trace contextRef="#ctx0" brushRef="#br0" timeOffset="6189.77">7028 492 10986,'1'-8'6193,"5"12"-3321,7 23-644,-8 29-675,-2 1-1,-4 46-1552,0-30 398,2-64-345,-2 0 1,1 0-1,-1 0 1,0 0-1,-1 0 1,0-1-1,-2 6-53,4-14 6,0 0 1,0 1-1,-1-1 0,1 0 0,0 0 0,0 1 1,-1-1-1,1 0 0,0 1 0,-1-1 0,1 0 1,0 0-1,-1 0 0,1 0 0,-1 1 1,1-1-1,0 0 0,-1 0 0,1 0 0,-1 0 1,1 0-1,0 0 0,-1 0 0,1 0 0,-1 0 1,1 0-1,0 0 0,-1 0 0,1 0 0,-1 0 1,1 0-1,0-1 0,-1 1 0,1 0 0,0 0 1,-1 0-1,1-1 0,0 1 0,-1 0 0,1 0 1,0-1-1,-1 1 0,1 0 0,0 0 0,0-1 1,-1 1-1,1-1 0,0 1 0,0 0 0,0-1 1,-1 1-1,1-1-6,-15-22 205,2-1-122,2-1 1,1 0-1,2 0 0,0-1 0,1-1 0,2 1 0,1-1 0,1 0 0,1 0 0,1 0 0,2 0 1,0 0-1,6-26-83,-5 46 35,0 0 1,0 0-1,0 0 1,1 1 0,0-1-1,1 1 1,0-1-1,0 1 1,0 0-1,0 1 1,1-1 0,0 1-1,0 0 1,5-4-36,0 2 19,0 1 0,0-1 0,1 1 0,0 1 0,0 0 0,0 1 0,0 0 0,9-1-19,16-2 4,1 1 1,0 2-1,0 2 0,0 1 1,14 3-5,-25-2 45,88 7-50,-103-6 169,0 1 0,-1 0 1,1 0-1,-1 1 0,1 1 0,-1 0 0,0 0 0,9 6-164,-6 5-465,-13-15 342,0 0 0,0 1 0,0-1 0,0 0 0,0 1 0,0-1 0,0 1 0,0-1 0,0 0 0,0 1 0,0-1 0,0 0 0,0 1 0,0-1 0,0 0 0,0 1 0,0-1 0,-1 1 0,1-1-1,0 0 1,0 0 0,0 1 0,-1-1 0,1 0 0,0 1 0,-1-1 0,1 0 0,0 0 0,0 0 0,-1 1 0,1-1 0,0 0 123,-21 6-3543</inkml:trace>
  <inkml:trace contextRef="#ctx0" brushRef="#br0" timeOffset="6530.34">6879 689 11026,'13'6'3001,"-17"-2"1264,30 1-2881,10-1-368,23-1 169,4-1-665,12 1-8,-6 2-32,-5 2 1544,-21 5-6569,-19 1 2881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2:5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128 267 10562,'1'-1'313,"-1"0"0,1 0 0,-1 0 1,1-1-1,-1 1 0,0 0 0,0 0 0,1 0 0,-1 0 0,0 0 0,0 0 0,0 0 0,0-1 0,0 1 0,0 0 1,-1 0-1,1 0 0,0 0 0,-1 0 0,1 0 0,0 0 0,-1 0 0,1 0 0,-1 0 0,0-1-313,0 2 115,1-1-1,-1 0 1,0 0 0,0 0-1,0 1 1,0-1-1,0 1 1,0-1-1,0 0 1,-1 1 0,1 0-1,0-1 1,0 1-1,0 0 1,0 0 0,-1-1-1,1 1 1,0 0-1,0 0 1,0 0-1,-1 0 1,1 1 0,0-1-1,0 0 1,0 0-1,0 1 1,-1-1-1,1 1 1,0-1 0,0 1-1,0-1 1,0 1-1,0 0 1,0 0 0,0-1-1,0 1-114,-7 6 136,1 0 0,0 1 0,0-1 0,0 1 1,1 0-1,0 1 0,1 0 0,0 0 0,0 0 0,1 0 0,0 1 0,1 0 0,0 0 0,0 0 0,1 0 0,0 0 0,1 0 1,0 0-1,1 1 0,0-1 0,1 0 0,0 5-136,0-6 31,1 0 1,0 0-1,0 0 0,0 0 0,2 0 1,-1-1-1,1 1 0,0-1 1,0 0-1,1 0 0,0 0 1,1-1-1,0 0 0,0 0 1,0 0-1,1-1 0,0 0 1,0 0-1,0-1 0,1 0 1,0 0-1,0-1 0,0 0 1,1 0-1,1 0-31,-5-3 15,0 1 1,0-1-1,0 0 0,0 0 1,0-1-1,0 0 0,0 0 1,1 0-1,-1 0 0,0-1 1,0 0-1,0 0 1,0 0-1,0 0 0,0-1 1,-1 0-1,5-2-15,-1-1 50,-1 0 1,1 0-1,-2 0 1,1-1-1,0 0 1,-1 0-1,0-1 1,-1 0-1,0 0 1,2-3-51,2-3 144,-1-1 0,-1 0 0,0-1 1,-1 1-1,-1-1 0,0-1 0,-1 1 1,-1-1-1,0 1 0,-1-1 0,0-9-144,-5 0-30,-1 1-1,-1 0 1,-1 1-1,-1-1 1,-1 1-1,0 1 1,-2-1-1,-7-9 31,23 37-847,0 0 0,1-1 0,0 1-1,0-1 1,0 0 0,1-1 847,30 10-3816</inkml:trace>
  <inkml:trace contextRef="#ctx0" brushRef="#br0" timeOffset="597.29">640 165 2961,'1'-1'448,"0"1"-1,0 0 1,0 0 0,0 0 0,0 0 0,0 0 0,0 1 0,0-1 0,-1 0 0,1 0 0,0 1 0,0-1 0,0 0 0,0 1-1,0-1 1,0 1 0,0-1 0,-1 1 0,1 0 0,0-1 0,-1 1 0,1 0 0,0-1 0,-1 1 0,1 0 0,0 0-448,2 26 5252,-3-11-5059,9 90 3095,-4-66-2727,-2-1 1,-2 1 0,-1 0 0,-2-1-1,-5 26-561,7-64 18,0 0-1,0-1 1,0 1 0,0 0-1,0-1 1,0 1-1,0 0 1,0-1-1,0 1 1,0 0 0,-1-1-1,1 1 1,0 0-1,0-1 1,-1 1-1,1-1 1,-1 1-1,1-1 1,0 1 0,-1 0-1,1-1 1,-1 0-1,1 1 1,-1-1-1,1 1 1,-1-1 0,0 1-1,1-1 1,-1 0-1,0 0 1,1 1-1,-1-1 1,0 0-18,-14-17 519,-12-45 259,24 55-662,-6-16-21,2 0 0,0 0 0,1-1 0,1 0 0,2 0 0,0 0 0,1 0 1,2 0-1,0-1 0,2 0-95,-1 12-4,1 1 0,1-1 1,0 1-1,0-1 0,1 1 0,1 0 1,0 1-1,0-1 0,1 1 0,1 0 1,0 0-1,0 1 0,1 0 1,1 1-1,0-1 0,0 1 0,0 1 1,1 0-1,11-7 4,-12 10-9,0 0 0,1 1 0,0 0-1,0 1 1,0-1 0,0 2 0,1 0 0,-1 0 0,1 1 0,-1 0 0,1 0 0,-1 1 0,1 1-1,0 0 1,-1 1 0,1-1 0,4 3 9,-9-2-3,0-1 0,0 1-1,1 1 1,-1-1 0,0 1 0,-1 0-1,1 1 1,0-1 0,-1 1 0,0 0 0,0 0-1,0 1 1,-1 0 0,1-1 0,-1 2-1,0-1 1,0 0 0,-1 1 0,0 0-1,0-1 1,0 1 0,-1 0 0,1 1-1,-1-1 1,-1 0 0,1 1 0,-1-1-1,0 3 4,-2-1-1,1-1 0,-1 1 0,0-1 0,0 1 0,-1-1 0,0 0 0,-1 1-1,1-1 1,-1 0 0,-1-1 0,1 1 0,-1 0 0,0-1 0,-1 0 0,1 0 0,-2 0 0,-4 6 5,-1 0 0,-1 0 0,0-1 0,-1-1 0,0 0 0,-13 7-4,13-10 4,-1-2 1,0 1-1,0-2 1,0 1 0,0-2-1,-1 0 1,0-1-1,-8 0-4,3 1 32,-1 0 0,1 1 0,-10 4-32,26-3 82,12 1-27,16 4 20,-22-9-66,45 13 72,0-1 0,0-3 0,1-1-1,0-3 1,27-1-81,31-2-226,0-5 0,6-5 226,-54 1-2051,2-7-3329,-10-5 129</inkml:trace>
  <inkml:trace contextRef="#ctx0" brushRef="#br0" timeOffset="1241.44">1552 359 5361,'43'-86'4269,"-42"84"-3837,0 0 0,0 0 0,0 0 0,0 0 1,-1 0-1,1 0 0,0 0 0,-1 0 0,0 0 0,1-1 0,-1 1 0,0 0 0,0 0 0,0 0 0,0-1 1,-1 1-1,1 0 0,0 0 0,-1 0 0,0 0 0,1 0 0,-1 0 0,0 0 0,0 0 0,0 0 0,-1 0 1,1 0-1,-1-1-432,1 3 92,1 0 0,0 0 1,-1 0-1,1 0 0,-1 0 1,1 0-1,-1 0 1,1 0-1,-1 0 0,1 0 1,-1 0-1,1 0 0,0 0 1,-1 0-1,1 0 0,-1 0 1,1 1-1,0-1 0,-1 0 1,1 0-1,-1 1 1,1-1-1,0 0 0,-1 0 1,1 1-1,0-1 0,-1 0 1,1 1-1,0-1 0,0 1 1,-1-1-1,1 0 0,0 1 1,0-1-1,0 1 1,0-1-1,-1 0 0,1 1 1,0-1-1,0 1 0,0-1 1,0 1-1,0-1 0,0 1-92,-5 29 714,4-26-717,-41 394 2341,34-356-2185,1-33 34,-2-25 56,1-14-192,1 0 1,1-1-1,2 0 1,0 0-1,3 0 1,0 0 0,2 0-1,2 0 1,0 0-1,2 0 1,2 1-1,6-19-51,-1 0 4,17-52 21,-26 93-16,1-1 0,-1 1 0,2 0 0,-1 1 0,1-1 0,0 1 0,1-1 0,-1 2 0,1-1 0,1 0-9,-5 5 5,0 1-1,0-1 1,0 0 0,1 1-1,-1 0 1,0-1-1,1 1 1,-1 0 0,1 0-1,-1 0 1,1 1-1,-1-1 1,1 1 0,0-1-1,-1 1 1,1 0 0,0 0-1,-1 0 1,1 0-1,0 0 1,-1 1 0,2 0-5,1 0 3,0 1 0,0 0 1,0 1-1,-1-1 1,1 1-1,-1 0 0,0 0 1,0 1-1,0-1 1,0 1-1,1 1-3,9 11 9,-1 1-1,-1 0 1,-1 0-1,0 2 0,3 7-8,12 27 65,-2 2-1,-3 0 0,-2 2 0,-3 0 1,-2 1-1,-3 0 0,-2 2-64,-9-60-17,1 1 1,-1 0 0,0-1-1,0 1 1,0-1-1,0 1 1,1-1-1,-1 1 1,0-1 0,0 1-1,0 0 1,0-1-1,0 1 1,-1-1-1,1 1 1,0-1-1,0 1 1,0-1 0,0 1-1,-1-1 1,1 1-1,0-1 1,0 1-1,-1-1 1,1 1-1,0-1 1,-1 1 0,1-1-1,0 1 1,-1-1-1,1 0 1,-1 1-1,1-1 1,-1 0-1,1 1 1,-1-1 0,1 0-1,-1 0 1,1 0-1,-1 1 1,1-1-1,-1 0 1,0 0 0,1 0-1,-1 0 1,1 0-1,-1 0 1,1 0-1,-1 0 1,1 0-1,-1 0 1,0 0 0,0-1 16,-35-15-1867,21 9 1021,-265-113-8350,92 48 12139,222 76 1953,57-4-2933,24 2-1560,-86 0-211,0 2-1,0 1 1,-1 1 0,0 1 0,10 5-192,30 20-4192,-23-1 1053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3:0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2793,'-39'7'3020,"32"-7"12935,13-1-10058,1 1-7686,14 4 2116,0-1 0,1 0 0,-1-2 0,0-1 0,1 0 0,19-4-327,-25 2 138,-8 1-47,0 0 0,0 0 0,0 1 0,0 0 0,-1 0 0,1 1 0,0 0 0,0 0 0,0 1 0,0 0 0,-1 0 0,1 1-91,-1 2 12,-5 8-4196,-7 6 1133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3:4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725 514 6257,'0'-3'249,"0"0"-1,0-1 0,0 1 1,-1 0-1,0 0 0,1-1 0,-1 1 1,0 0-1,0 0 0,-1 0 1,1 0-1,-1 0 0,0 1 1,1-1-1,-1 0 0,0 1 1,-2-2-249,0 1 357,0 1 0,-1-1 1,0 1-1,1 0 0,-1 0 1,0 1-1,0-1 1,0 1-1,0 0 0,0 1 1,-3-1-358,-9 0 416,0 0 0,0 2 0,0 0 0,0 0 0,1 2 0,-1 0 0,1 1 0,-1 0 0,1 2 0,1 0 0,-1 0 0,1 2 0,-4 2-416,-35 21 1272,2 3 0,-45 38-1272,84-62 144,-15 11 104,8-8-123,1 1-1,1 0 1,0 2 0,1 0 0,1 1-1,1 1 1,0 0 0,-4 8-125,18-23 7,-1-1 1,1 1-1,0 0 1,0 0-1,0-1 1,0 1-1,0 0 1,0 0 0,1 0-1,0 0 1,0 0-1,-1 0 1,2 0-1,-1 0 1,0 0-1,1 0 1,-1 0-1,2 2-7,-1-3 2,0 0 0,0 0 0,0 0 0,0 0 0,1 0 0,-1 0 0,1 0 0,0-1 0,-1 1 0,1-1 0,0 1 0,0-1 0,0 0-1,0 0 1,0 0 0,0 0 0,0 0 0,1 0 0,-1 0 0,0-1 0,0 1 0,1-1 0,-1 0 0,0 1 0,1-1-2,12 0 9,1 0 1,-1-1-1,0 0 1,0-1-1,0-1 1,0 0-1,-1-1 1,1-1-1,12-6-9,-4 1 16,0-1 0,-1 0 0,-1-2 0,0-1 0,12-11-16,-14 8 20,0-1 0,-2-1-1,0-1 1,-2 0 0,0-1-1,-1-1 1,-1 0 0,-1-1 0,-1 0-1,-1-1 1,3-12-20,-5 10 25,0 0 1,-2-1-1,0 0 0,-2 0 0,-1-1 1,-2 1-1,0-1 0,-2 0 0,-1 1 1,-3-16-26,1 29 18,0 0 0,0 0 1,-1 0-1,-1 1 0,0-1 0,-1 2 1,0-1-1,-1 1 0,-1 0 1,0 0-1,0 1 0,-1 1 1,-1 0-1,0 0 0,-9-6-18,20 16 3,0-1 0,0 1 0,0 0-1,0-1 1,-1 1 0,1 0 0,0 0 0,0 0-1,-1-1 1,1 1 0,0 0 0,0 0-1,-1 0 1,1 0 0,0-1 0,0 1 0,-1 0-1,1 0 1,0 0 0,-1 0 0,1 0-1,0 0 1,0 0 0,-1 0 0,1 0 0,0 0-1,-1 0 1,1 0 0,0 0 0,-1 0-1,1 0 1,0 0 0,0 0 0,-1 0 0,1 0-1,0 0 1,-1 1 0,1-1 0,0 0-1,0 0 1,-1 0 0,1 1-3,1 14 57,12 19-9,250 556 664,-256-572-670,1-1 1,1 0-1,0 0 0,1-1 1,1 0-1,5 5-42,-9-13 66,1-1 0,0 1-1,1-1 1,0 0-1,0-1 1,0 0 0,1-1-1,0 0 1,0 0-1,0-1 1,1 0-66,7 2-3120,0-1 0,0-1 1,16 2 3119,7-3-6098</inkml:trace>
  <inkml:trace contextRef="#ctx0" brushRef="#br0" timeOffset="413.41">1276 639 7426,'-13'-1'1764,"0"0"-1,0-1 1,0-1 0,1 0 0,-12-4-1764,17 4 420,-1 0 0,0 1 0,-1 0 0,1 0 0,0 1 0,-1 0 0,1 0 0,0 1 0,-1 0 0,1 0 0,-1 1 0,1 0 0,0 1 0,0 0 0,-7 2-420,2 2 310,1 0 0,1 1 0,-1 0 0,1 0-1,-6 7-309,12-11 55,0 2 0,0-1 0,1 0 0,-1 1 0,1 0 0,0 0 0,1 0 0,-1 1 0,1-1-1,0 1 1,0 0 0,-1 5-55,3-9 6,1-1 0,-1 1 0,1 0 0,0-1 0,0 1 0,0 0 0,0 0 0,0-1 0,0 1-1,0 0 1,1-1 0,-1 1 0,1 0 0,-1-1 0,1 1 0,-1 0 0,1-1 0,0 1 0,0-1 0,0 1 0,0-1-1,0 0 1,1 2-6,1-1 6,0 0 0,-1 0 0,1 0 0,0 0-1,0-1 1,0 0 0,1 1 0,-1-1 0,0 0-1,0 0 1,1-1 0,0 1-6,5 0 12,0 0 0,0 0-1,0-1 1,1 0 0,-1-1 0,0 0 0,0 0-1,8-3-11,-6 1 18,0-1-1,0 0 1,0-1-1,0 0 1,-1-1-1,0 0 1,0 0-1,-1-1 1,0 0 0,0-1-1,0 0 1,-1-1-1,0 1 1,-1-2-1,4-6-17,-9 15 5,-2-1 1,1 1-1,0-1 0,0 0 0,0 1 1,-1-1-1,1 0 0,-1 0 0,0 0 0,1 1 1,-1-1-1,0 0 0,0-1-5,0 2 10,0 1-1,0-1 1,0 1-1,-1-1 1,1 1-1,0-1 1,0 1-1,0-1 1,-1 1-1,1-1 1,0 1-1,-1-1 1,1 1-1,0-1 1,-1 1-1,1 0 1,-1-1-1,1 1 1,0 0-1,-1-1 1,1 1-1,-1 0 1,1 0-1,-1-1 1,1 1-1,-1 0 1,0 0-10,-1 0 22,0 0 0,1 0 0,-1 0 0,0 0 0,0 0 0,0 1 0,0-1 0,1 1 0,-1-1 1,0 1-1,1 0 0,-1 0 0,0 0 0,1 0 0,-1 0 0,1 0 0,-1 0 0,1 0 0,0 1 1,0-1-1,-1 0 0,1 1 0,0-1 0,0 1-22,-2 1 13,1 1 1,0-1-1,-1 0 0,1 1 0,1 0 1,-1-1-1,0 1 0,1 0 1,0 0-1,0 0 0,0 0 1,0 0-1,1 0 0,-1 0 1,1 0-1,0 0 0,1 0 0,-1 1 1,0-1-1,1 0 0,0 0 1,0 0-1,1-1 0,-1 1 1,1 0-1,-1 0 0,1-1 1,1 2-14,1 0-8,0 0 0,0-1 0,0 1 0,1-1 0,0 0 0,0 0 0,0 0 0,0-1 1,1 0-1,-1 0 0,1 0 0,0 0 0,0-1 0,0 0 0,0-1 0,0 1 1,0-1-1,4 0 8,-1 0-802,-1 0 0,1 0 0,-1-1 0,1-1 0,-1 1 0,1-1 0,1-1 802,22-11-4465</inkml:trace>
  <inkml:trace contextRef="#ctx0" brushRef="#br0" timeOffset="1280.08">1441 737 3593,'34'-84'3666,"-33"81"-3230,0 1 0,0-1 1,0 0-1,-1 0 0,1 0 0,-1 1 1,0-1-1,1 0 0,-2 0 0,1 0 1,0 0-1,0 1 0,-1-1 1,0 0-1,1 0 0,-1 1 0,0-1 1,0 0-1,-1 1 0,1-1 0,0 1 1,-1-1-1,0 1 0,-1-2-436,1 5 278,1 1 0,0-1-1,0 0 1,0 1 0,0-1 0,0 1 0,0 0-1,0-1 1,0 1 0,0 0 0,1-1 0,-1 1-1,1 0 1,-1 0 0,1 0 0,0 0-1,0 0-277,-2 17 270,1 0-1,0-1 1,2 1-1,0 0 0,2 0 1,2 11-270,-5-30 14,0 1 1,0-1-1,1 1 1,-1-1-1,0 0 1,0 1-1,0-1 0,0 1 1,1-1-1,-1 0 1,0 1-1,1-1 1,-1 0-1,0 0 1,1 1-1,-1-1 1,0 0-1,1 0 1,-1 1-1,0-1 0,1 0 1,-1 0-1,0 0 1,1 0-1,-1 1 1,1-1-1,-1 0 1,1 0-1,-1 0 1,0 0-1,1 0 0,-1 0 1,1 0-1,-1 0 1,1 0-1,-1 0 1,0 0-1,1-1 1,-1 1-1,1 0 1,-1 0-1,0 0 1,1-1-1,-1 1 0,0 0 1,1 0-1,-1-1 1,0 1-1,1 0 1,-1 0-1,0-1 1,1 1-1,-1 0 1,0-1-1,0 1 0,0-1 1,1 1-1,-1 0 1,0-1-1,0 0-14,29-34 478,-14 15-250,88-94 311,-102 114-536,-1-1 0,1 1 0,0-1 0,0 1 0,0-1 0,-1 1 0,1 0 0,0-1 0,0 1 0,0 0 0,0 0 0,0 0 0,0 0 0,-1-1 0,1 1 0,0 1 0,0-1 0,0 0 0,0 0 0,0 0 0,0 0 0,0 0 0,-1 1 0,1-1 0,0 1 0,0-1 0,0 0 0,-1 1 0,1-1 0,0 1 0,0-1 0,-1 1 0,1 0 0,-1-1 0,1 1 0,0 0 0,-1-1 0,1 1 0,-1 0 0,1 0 0,-1 0 0,0-1 0,1 2-3,24 48 49,-16-32-23,1 1 8,-6-10 0,1 0-1,0-1 1,0 0 0,1 0 0,0 0 0,1-1 0,6 7-34,-12-13 47,-1-1-1,0 0-7,0 0-12,0 0-5,0 0-6,32 11 138,-26-11-148,1 0 1,0 0 0,-1-1-1,1 0 1,-1 0-1,1 0 1,-1-1 0,1 0-1,-1-1 1,0 1-1,0-1 1,0 0 0,0 0-1,0-1 1,-1 0-1,0 0 1,0 0 0,0-1-1,0 0 1,-1 0 0,1 0-1,-1 0-6,1-4 9,0 1 0,0-1-1,-1-1 1,0 1 0,0-1 0,-1 1-1,0-1 1,-1 0 0,0 0 0,-1 0-1,0 0 1,-1 0 0,0-7-9,1 13 3,-1-5 6,-1 1 0,1 0-1,-1-1 1,-1 1-1,1 0 1,-1 0-1,-1 0 1,0 0-1,-1-4-8,3 10 1,0 0 0,0 0 0,0 0 0,0 0 0,0 0 0,0 0 0,-1 0 0,1 0 1,-1 0-1,1 1 0,-1-1 0,0 0 0,1 1 0,-1 0 0,0-1 0,0 1 0,0 0 0,0 0 0,0 0 0,0 0 0,-1 0 0,1 1 0,0-1 0,0 0 0,0 1 0,-1 0 0,1 0 0,0 0 0,-1 0 0,1 0 0,0 0 0,-1 0 0,1 1 1,-1-1-2,2 1-3,-1-1 1,1 1 0,-1 0-1,1 0 1,-1-1 0,1 1 0,0 0-1,-1 0 1,1 0 0,0 0 0,0 0-1,0 1 1,0-1 0,0 0 0,0 1-1,0-1 1,0 0 0,1 1-1,-1-1 1,0 1 0,1-1 0,-1 1-1,1-1 1,0 1 0,-1-1 0,1 1-1,0 0 1,0-1 0,0 1 0,0-1-1,0 1 1,1 0 0,-1-1-1,0 1 1,1-1 0,-1 1 0,1-1-1,-1 1 1,1-1 0,0 1 0,0-1-1,0 1 3,4 10-11,1 0 0,1-1 0,0 0 0,6 7 11,-12-17-1,61 72-9,-47-58 11,-1 0 0,-1 1 1,-1 0-1,0 1 0,0 1 0,-2 0 0,-1 0 0,1 2-1,-10-18 1,1 1 0,-1-1 0,1 1 0,-1-1 0,0 1 0,0-1 0,0 1 0,0-1 1,0 1-1,-1-1 0,1 1 0,-1-1 0,0 0 0,1 1 0,-1-1 0,0 0 0,0 0 0,-1 1 0,1-1 0,0 0 0,-1 0 0,1 0 0,-1 0 0,0-1 0,0 1 0,0 0 0,1-1 0,-1 1 0,-1-1 0,1 0 0,-2 1-1,-10 6 58,-1 0 0,0-2 0,0 0-1,-11 3-57,5-1 280,3-2 293,-21 10-595,17 3-3704,7 6 540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20:58:19.501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1-15T20:58:33.013"/>
    </inkml:context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CC0066"/>
    </inkml:brush>
    <inkml:brush xml:id="br4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1461,'0'0,"0"0,0 0,0 0,0 0,0 0</inkml:trace>
  <inkml:trace contextRef="#ctx1" brushRef="#br1">436 173 1256,'-3'-27'11036,"3"27"-10900,0 0 0,-1-1 0,1 1 0,0 0 0,0-1 0,0 1 0,0-1 1,0 1-1,-1 0 0,1-1 0,0 1 0,0 0 0,0-1 0,-1 1 0,1 0 0,0 0 0,-1-1 0,1 1 0,0 0 0,-1 0 0,1-1 0,0 1 0,-1 0 0,1 0 0,0 0 0,-1 0 0,1 0 0,0-1 1,-1 1-1,1 0 0,-1 0 0,1 0 0,0 0 0,-1 0 0,1 0 0,-1 0 0,1 0 0,0 0 0,-1 1 0,1-1 0,0 0 0,-1 0 0,1 0 0,-1 0 0,1 0 0,0 1 0,-1-1 0,1 0 1,0 0-1,0 1 0,-1-1 0,1 0 0,0 1 0,-1-1 0,1 0 0,0 0 0,0 1 0,0-1 0,-1 0 0,1 1-136,-1 2 23,1 0 0,-1 0 1,0-1-1,1 1 0,0 0 0,0 0 0,0 0 1,0 0-1,0 0 0,0 0 0,1 0 0,-1-1 1,2 4-24,0 11 67,4 79 249,-5-58-164,1-1 0,2 1 1,8 32-153,23 75 135,-7 2 0,-7 0 0,-2 44-135,36 426 1068,42 450-672,-93-909-97,-6 0 0,-8-1 0,-6 1-299,-21 157 97,14 2 0,13 63-97,21-120 47,32 184-47,-17-213 32,-7 101-32,-15 235 150,-4-379 48,6 57 193,10-1 1,40 190-392,-19-154 83,-13 3-83,-9-73 34,10-2 1,31 116-35,-29-192 23,-6 1 1,-5 1 0,-4 49-24,-9-82 12,-2-25-4,3 0-1,4 0 0,5 9-7,-1-8 37,-4-1 0,-3 2 0,-5 54-37,16 54 237,-16-185-202,0-1 1,0 0 8,-11 3 1258,8-3-6749,3-1 1085</inkml:trace>
  <inkml:trace contextRef="#ctx1" brushRef="#br1" timeOffset="1224.58">1080 9977 2593,'-10'-12'6460,"4"14"-2423,3 32-1339,2-22-2809,2 131 2302,7 0 1,12 54-2192,-4-39 636,-10-97-149,3 34 1132,-3 28-1619,-6-115 55,1 2 64,-1 0-1,0 1 0,-1-1 0,0 0 1,0 0-1,-1 0 0,0 0 0,-1 0 1,0 0-1,-2 3-118,-4-9 1006,8-8-6098,3 2 1325</inkml:trace>
  <inkml:trace contextRef="#ctx1" brushRef="#br1" timeOffset="3247.3">1118 11059 4089,'-79'32'1651,"54"-19"5500,47-15-4097,-5 0-3277,1083-115 2182,-89 5-1157,-417 78-724,24 5-34,15-9-22,1665-46 1011,-742 41-773,-1132 27-109,135-7 106,266 6-59,-426 17-128,309 10 282,50-16 457,-639-1-722,-27 1 72,60 5-159,180-2 133,-176-2-48,52 9-85,-83-2 112,-113-5 89,-25-7 37,8 5-277,-91-75 86,90 75-47,0 1 1,-1-1 0,1 1-1,-1 0 1,0 1 0,-2-2-1,5 4 0,0-1 1,0 0-1,0 0 0,0 0 1,1-1-1,-1 1 0,1-1 1,0 0-1,-1 0 1,0-2-1,4 5-2,0 0 0,-1 0 0,1 0 0,0 0 0,-1-1 0,1 1 0,0 0 1,-1 0-1,1-1 0,0 1 0,0 0 0,0 0 0,-1-1 0,1 1 1,0 0-1,0-1 0,0 1 0,0 0 0,-1-1 0,1 1 0,0 0 1,0-1-1,0 1 0,0 0 0,0-1 0,0 1 0,0 0 0,0-1 1,0 1-1,0-1 0,0 1 0,0 0 0,0-1 0,1 1 0,-1 0 1,0-1-1,0 1 0,0 0 0,0-1 0,0 1 0,1 0 0,-1 0 0,0-1 1,0 1-1,1 0 0,-1 0 0,0-1 0,0 1 0,1 0 0,-1 0 1,0 0-1,1-1 0,-1 1 0,0 0 0,1 0 0,-1 0 0,0 0 1,1 0-1,-1 0 0,0 0 0,1 0 0,-1 0 0,1 0 2,34 0-9,-20 1-6,22 2-4,1 2 0,-1 1 0,0 2 0,0 2 19,154 51-57,-123-38 42,-32-12 17,-2 3 1,5 3-3,-29-13 17,0 1 1,-1 1-1,1 0 1,-1 0-1,-1 1 1,1 0 0,-1 1-1,-1 0 1,4 3-18,-9-8 26,0 0 0,0-1 0,0 1 0,0 0 0,0 0 0,-1 1 0,1-1 0,-1 0 0,0 0 0,0 1 0,0-1 0,0 1 0,-1-1 0,0 1 0,1-1 0,-1 1 0,0-1 0,0 1 0,-1-1 0,1 0 0,-1 1-26,-1 1 65,0-1 0,0 1 0,0-1 0,-1 0 0,1 0 0,-1 0 0,0 0 0,0 0 0,0 0 0,-1-1 0,0 0 0,1 0 0,-5 3-65,-6 3 183,0 0 0,-1-1-1,-1-1 1,1 0 0,-1-2-1,0 1 1,0-2-1,-5 1-182,-71 10 602,-1-3-1,-18-4-601,102-9 258,9 1-361,0-1 1,0 1-1,0 0 1,0 0-1,0 0 0,0 0 1,0 0-1,0 0 1,0 0-1,0 0 0,0 0 1,0 0-1,0 0 1,0 0-1,0 0 0,0 0 1,0 0-1,0 0 1,0 0-1,0 0 0,0-1 1,0 1-1,0 0 1,0 0-1,0 0 1,0 0 102,6 0-2702</inkml:trace>
  <inkml:trace contextRef="#ctx1" brushRef="#br1" timeOffset="4570.82">84 500 4593,'-4'24'4989,"4"-23"-4695,-1-1 0,1 1 0,0-1 0,-1 1 0,1-1 0,0 1 0,-1-1 0,1 1-1,-1-1 1,1 0 0,0 1 0,-1-1 0,1 0 0,-1 1 0,1-1 0,-1 0 0,0 1 0,1-1 0,-1 0 0,1 0 0,-1 0 0,1 0 0,-1 0 0,0 1-294,1-1 1213,12-11 1605,-2 5-2785,1-1-1,-1 0 0,0 0 1,-1-1-1,0 0 0,0-1 1,-1 0-1,0 0 0,6-10-32,12-12 65,117-153 567,-119 150-53,-3-1 0,-1 0 0,-1-2 0,9-27-579,-28 63 19,0 0 1,0 1 0,0-1-1,0 1 1,1-1-1,-1 0 1,0 1-1,0-1 1,1 1 0,-1-1-1,0 1 1,1-1-1,-1 1 1,1-1-1,-1 1 1,1 0 0,-1-1-1,0 1 1,1 0-1,0-1 1,-1 1-1,1 0 1,-1-1 0,1 1-1,-1 0 1,1 0-1,-1 0 1,1 0-1,0-1 1,-1 1 0,1 0-1,-1 0 1,1 0-1,0 0-19,18 14 351,11 32 285,-20-24-243,-2 0-1,0 1 1,-1 0 0,-2 0-1,0 1-392,18 66 571,-22-88-920,-1-2 1632,0-1-1923,0-1-3428,0 1 576</inkml:trace>
  <inkml:trace contextRef="#ctx1" brushRef="#br2" timeOffset="191917.03">850 9405 1704,'-20'4'9149,"18"5"-5362,3-6-3662,1-1 0,0 1 1,0-1-1,0 0 0,0 0 1,1 0-1,-1 0 0,0 0 0,1 0 1,0-1-1,0 1-125,2 1 178,0-1 0,0 1 0,0-1 0,0 0 0,1-1-1,-1 1 1,1-1 0,-1 0 0,1 0 0,-1-1 0,1 0 0,-1 0 0,1 0 0,-1-1-1,1 1 1,3-2-178,8-3 271,0 0-1,-1-1 1,1-1 0,6-4-271,-8 4 264,196-107 763,-140 81-800,16-1-227,39-18 92,-91 36-71,0-1 0,-2-2 1,17-13-22,5-1 19,0 3 0,2 2 1,1 2-1,49-14-19,-3 0 11,98-48 173,122-76-184,-264 135 53,1 3 0,1 3 1,26-4-54,35-14 102,758-298 117,-712 266-227,203-89 1006,140-94-998,280-151 701,-595 314-516,309-157-23,-290 136-129,4 9-1,13 6-32,183-84 48,59-53-48,28 0 23,-1 14-4,-174 71 9,-121 54-10,186-68 7,-239 104-16,49-19 5,143-59 4,10-22 2,342-145 8,-190 97 10,358-131 17,-66 35 8,-15-31-5,-744 318-58,498-181 18,-44 18 12,-194 58 9,153-33-39,-397 140 52,1 3 0,0 2 0,1 3 0,33 0-52,-74 0 82,-18 6 147,-8 5 371,-74 57-4061,40-34 643</inkml:trace>
  <inkml:trace contextRef="#ctx1" brushRef="#br3" timeOffset="-210272">13 9569 808,'-1'-2'1056,"-2"1"-31,3 0-73,-1-1 16,1 1-216,0 0-40,1-1-232,-1-1-95,4 1-169,11-5-72,-3 3-96,9-2-8,40-5-16,-32 10 16,2 0 0,10 1-288,-3-2-1281,10 5 329</inkml:trace>
  <inkml:trace contextRef="#ctx1" brushRef="#br3" timeOffset="-209935.17">629 9522 1648,'41'6'416,"-41"-10"153,3 1-497,5 2-24,-8-1-16,1 1 8,6 0-8,19-2 0,35-3-24,-33 8-577,-5 1 169</inkml:trace>
  <inkml:trace contextRef="#ctx1" brushRef="#br3" timeOffset="-209592.39">1156 9488 48,'11'0'568,"8"-2"-248,0 0 8,6 1-16,1 1-240,1 0-24,2 0 0,3 1-32,-3 1-320,2-1-48,-2 0-120</inkml:trace>
  <inkml:trace contextRef="#ctx1" brushRef="#br3" timeOffset="-209591.39">1793 9456 952,'8'-3'1409,"-3"0"-329,6-1-16,3 1-440,9-1-248,2 3-248,10-3-32,-4 0-48,10-2 8,-4 1-8,5-1-32,-6 2-1184,3 3 368</inkml:trace>
  <inkml:trace contextRef="#ctx1" brushRef="#br3" timeOffset="-209252.32">2646 9375 1352,'20'-4'1033,"9"4"-201,-1 2-320,12-4-152,-2 4-264,10 0-40,-5 2-40,6 0-856,-6 3 256</inkml:trace>
  <inkml:trace contextRef="#ctx1" brushRef="#br3" timeOffset="-208912.77">3659 9338 1528,'25'-5'1809,"8"-2"-305,-2 4-256,12-1-255,1-2-497,11 3-168,-6 0-208,8 2-40,-7 1-40,5 4 0,-9 0-8,6 3-24,-11 0-32,4 1-1625,-4 1 505</inkml:trace>
  <inkml:trace contextRef="#ctx1" brushRef="#br3" timeOffset="-208911.77">5061 9334 1352,'21'-9'448,"7"1"72,2 1-383,10 0-73,-2 4-48,12-4-521,-5 3 161</inkml:trace>
  <inkml:trace contextRef="#ctx1" brushRef="#br3" timeOffset="-208578.06">7029 9081 3153,'15'0'32,"9"-14"512</inkml:trace>
  <inkml:trace contextRef="#ctx1" brushRef="#br3" timeOffset="-208009.18">4158 9345 1944,'105'-23'1817,"-72"22"-201,10-2-160,-2-4-455,15 0-225,7 3-376,16 0-112,1-1-160,20 3-40,-8 1-48,19 0-128,-13-2-640,8 4-1185,-13-1 49</inkml:trace>
  <inkml:trace contextRef="#ctx1" brushRef="#br3" timeOffset="-207575.93">5933 9268 992,'28'-6'1841,"3"-2"-569,-5 4-112,4 0-336,0 0-568,7 0-144,-3-2-88,7 3-1304,-3 3-16,7-5-449</inkml:trace>
  <inkml:trace contextRef="#ctx1" brushRef="#br3" timeOffset="-207574.93">7112 9089 4745,'23'-5'1016,"7"-9"745,-3 2-1385,1 1-8,-8 4-16,5 2-1816,-6-4 311</inkml:trace>
  <inkml:trace contextRef="#ctx1" brushRef="#br3" timeOffset="-193475.42">5338 7755 1904,'-3'14'656,"3"-12"-435,0 0 0,-1 0 1,1 0-1,-1 0 0,1 0 1,-1 0-1,0 0 0,0 0 0,1 0 1,-1-1-1,-1 1 0,1 0 0,0 0 1,0-1-1,-1 1 0,1-1 0,-1 1-221,2-2 368,-1 1-1,0 0 1,0 0-1,1-1 0,-1 1 1,0 0-1,1 0 0,-1 0 1,1 0-1,-1 0 1,1 0-1,-1 0 0,1 0 1,0 0-1,-1 0 1,1 0-1,0 0 0,0 0 1,0 0-1,0 1-367,6 24 2393,-3-22-2289,-1 1 0,1-1-1,0 1 1,0-1 0,0 0-1,1 0 1,-1 0 0,1 0 0,2 0-104,14 12 155,0 2 1,15 15-156,-6-4 278,12 11 268,-2 1 1,11 17-547,-34-37 145,-1 2 0,0-1 1,-2 2-1,-1 0 0,0 1 1,-1 2-146,4 8 247,1-2 1,2 0 0,6 8-248,-2-6 470,-3 1 0,9 20-470,36 133 922,-50-141-790,-2 1 0,2 26-132,2 10 234,-4-27 375,2 49-609,-13-101-172,2 12 911,-7-12-4420,3-6 297</inkml:trace>
  <inkml:trace contextRef="#ctx1" brushRef="#br3" timeOffset="-191043.92">5222 8220 232,'-5'24'80,"2"-8"1502,-1 0 4216,-2-16 5385,-2-15-8373,8-11-2335,-1 14-385,1 1 0,0 0 1,1-1-1,0 1 0,0 0 1,2 0-1,-1 0 0,4-6-90,17-65 435,-21 74-350,-1 0 0,0 0 0,-1 0 0,0 0 0,0 0 0,-1 0 0,0 0 1,0 0-1,-1 0 0,-2-7-85,-28-49 540,31 63-539,1 1 0,-1-1 0,0 0 1,1 0-1,-1 0 0,1-1 0,0 1 0,-1 0 1,1 0-1,0 0 0,-1 0 0,1 0 0,0 0 0,0 0 1,0-1-1,0 1 0,0 0 0,0 0 0,1 0 1,-1 0-1,0 0 0,1 0 0,-1-1 0,0 1 0,1 0 1,-1 0-1,1 0 0,0 0 0,-1 0 0,1 1 1,0-1-1,-1 0 0,1 0 0,0 0 0,0 0 0,0 1 1,0-1-1,0 1 0,0-1 0,0 0 0,0 1 0,0 0 1,0-1-1,0 1 0,0-1 0,0 1 0,0 0 1,1 0-1,-1 0 0,0 0 0,0 0 0,0 0 0,0 0 1,0 0-1,1 0 0,-1 1 0,0-1 0,0 0 1,0 1-1,0-1 0,0 1-1,24 5 28,0 2 0,-1 0 0,-1 2 0,6 4-28,44 16 3,18 7 34,27 18-37,-90-33-12,-22-11 81,-6-11-60,0 0 0,0 1 0,0-1 1,0 0-1,0 0 0,-1 1 0,1-1 1,0 0-1,0 0 0,0 0 0,0 1 1,0-1-1,-1 0 0,1 0 0,0 0 1,0 1-1,0-1 0,-1 0 0,1 0 1,0 0-1,0 0 0,-1 0 0,1 1 1,0-1-1,0 0 0,-1 0 0,1 0 1,0 0-1,0 0 0,-1 0 0,1 0 1,0 0-1,0 0 0,-1 0 0,1 0 1,0 0-1,-1 0 0,1 0 0,0 0-9,-10 0 7,1-1-5,-1 0-1,0 2 1,1-1 0,-1 1 0,0 0-1,1 1 1,-1 0 0,1 1-1,0 0 1,0 0 0,0 1-1,0 0 1,0 1 0,1 0-1,-7 5-1,-12 5 3,0-1 0,0-1-1,-21 6-2,-32 13 24,80-32-22,0-1-1,0 0 0,0 0 0,-1 1 1,1-1-1,0 0 0,0 0 0,-1 1 0,1-1 1,-1 0-1,1 1 0,0-1 0,-1 0 1,1 1-1,-1-1 0,1 0 0,-1 1 1,0-1-1,1 1 0,-1 0 0,0-1 0,1 1 1,-1-1-1,0 1 0,1 0 0,-1-1 1,0 1-1,0 0 0,1 0 0,-1 0 1,0 0-1,0-1 0,0 1 0,1 0 0,-1 0 1,0 0-1,0 1 0,0-1-1,-7 2 9,3-1 7,1 0-1,0 0 1,-1 1 0,1-1 0,0 1 0,0 0-1,0 0 1,0 0 0,0 1 0,-1 0-16,12 1 559,30 3-4123,38-3 642</inkml:trace>
  <inkml:trace contextRef="#ctx1" brushRef="#br3" timeOffset="-189418.01">5432 8109 928,'-20'-16'11888,"-9"1"-8458,21 11-3234,-13-7 159,13 7-272,0-1 1,-1 1 0,1 1 0,-1-1-1,0 1 1,0 1 0,0 0-1,-9-1-83,10-1 72,18-2-63,27-4-16,-16 6 7,-2 0 0,1 0 0,0 1 0,0 1 0,0 1 0,4 1 0,-24 0 0,-1 0 0,1 0 0,0 1 0,-1-1 1,1 0-1,0 0 0,-1 0 0,1 1 0,0-1 1,-1 0-1,1 1 0,0-1 0,-1 0 0,1 0 0,0 1 1,0-1-1,0 0 0,-1 1 0,1-1 0,0 1 0,0-1 1,0 0-1,0 1 0,0-1 0,0 1 0,0-1 1,-1 0-1,1 1 0,0-1 0,0 1 0,1-1 0,-1 0 1,0 1-1,0-1 0,0 1 0,0-1 0,0 0 0,0 1 1,0-1-1,1 0 0,-1 1 0,0-1 0,0 0 0,1 1 1,-1-1-1,0 0 0,0 1 0,1-1 0,-1 0 1,0 0-1,1 1 0,-1-1 0,0 0 0,1 0 0,-1 0 1,0 1-1,1-1 0,-1 0 0,1 0 0,-1 0 0,0 0 1,1 0-1,-1 0 0,1 0 0,-1 0 0,0 0 1,1 0-1,-1 0 0,1 0 0,-1 0 0,-27 18 29,17-14 35,-1-1 1,0 0-1,0-1 0,0 0 1,0 0-1,0-1 0,-1-1 1,1 0-1,-8-1-64,18 1 8,0 0 0,1 0 0,-1 0 0,0 0 1,1-1-1,-1 1 0,0 0 0,1 0 0,-1 0 0,1-1 0,-1 1 1,0 0-1,1-1 0,-1 1 0,1 0 0,-1-1 0,1 1 0,-1-1 1,1 1-1,-1-1 0,1 1 0,0-1 0,-1 1 0,1-1 0,0 1 0,-1-1 1,1 1-1,0-1 0,0 0 0,-1 1 0,1-1 0,0 0 0,0 1 1,0-1-1,0 0 0,0 1 0,0-1 0,0 0 0,0 1 0,0-1 1,0 1-1,0-1 0,1 0 0,-1 1 0,0-1 0,0 0 0,1 1 1,-1-1-1,0 1 0,1-1 0,-1 1 0,0-1 0,1 1 0,-1-1 0,1 1 1,-1-1-1,1 1 0,-1 0 0,1-1 0,-1 1 0,1-1 0,0 1-8,3-4-2,-1 1-1,1-1 0,0 1 0,0 0 0,0 0 0,0 1 0,4-3 3,-5 5-3,0-1-1,-1 1 1,1 0-1,0 0 1,0 0-1,0 0 1,-1 0-1,1 0 1,0 1 0,0-1-1,0 1 4,-2-1 0,-1 0 0,1 0-1,0 1 1,-1-1 0,1 0 0,-1 0 0,1 0-1,0 1 1,-1-1 0,1 0 0,-1 0-1,1 1 1,-1-1 0,1 1 0,-1-1-1,1 0 1,-1 1 0,1-1 0,-1 1 0,0-1-1,1 1 1,-1-1 0,0 1 0,1-1-1,-1 1 1,0 0 0,0-1 0,0 1-1,1-1 1,-1 1 0,0 0 0,0-1 0,0 1-1,0 0 1,0-1 0,0 1 0,0-1-1,0 1 1,0 0 0,0-1 0,-1 1 0,1-1-1,0 1 1,0 0 0,-1-1 0,1 1-1,0-1 1,-1 1 0,1-1 0,-1 1 0,0 0 13,-1 1 1,0-1-1,0 0 1,0 0-1,0-1 1,0 1-1,0 0 1,0-1-1,-1 1 1,1-1-1,0 0 1,0 1-1,-1-1-13,2 0 3,0 0-1,0 0 1,0 1-1,0-1 1,0 0-1,1 0 1,-1 0-1,0 0 1,0 0-1,0 0 1,0 0-1,0 0 1,1-1-1,-1 1 1,0 0-1,0 0 1,0-1-1,0 1 1,1 0 0,-1-1-1,0 1 1,0-1-1,1 1 1,-1-1-1,0 0 1,1 1-1,-1-1 1,1 1-1,-1-1 1,1 0-1,-1 0 1,1 1-1,-1-2-2,1 2-1,1-1-1,-1 0 0,1 0 0,-1 0 0,1 1 1,-1-1-1,1 0 0,-1 0 0,1 1 1,0-1-1,-1 1 0,1-1 0,0 0 0,0 1 1,-1-1-1,1 1 0,0 0 0,0-1 1,0 1-1,0 0 0,-1-1 0,1 1 0,0 0 1,0 0-1,0 0 0,0 0 2,33-5-11,5 4 4,-38 1 7,0 0 0,0 0 0,0 0-1,0 0 1,-1 0 0,1 0 0,0 0-1,0 1 1,0-1 0,0 0 0,0 0-1,-1 1 1,1-1 0,0 0 0,0 1 0,-1-1-1,1 1 1,0-1 0,0 1 0,-1 0-1,1-1 1,-1 1 0,1-1 0,0 1 0,-6 15 9,-25 8 27,19-20-22,1 0 0,-2 0 0,1-1 0,-8 1-14,16-4 23,0 1 1,-1-1-1,1 0 1,-1 0-1,1 0 0,0 0 1,-1 0-1,1-1 1,-1 1-1,1-1 0,0 0 1,0 0-1,0 0 1,-1-1-1,1 1 0,0-1 1,-2-1-24,5 3 1,0 0 0,0 0 1,1 0-1,-1 0 0,0 0 1,0 0-1,0 0 0,0 0 1,1 0-1,-1 0 0,0 0 1,0 0-1,0 0 0,1 0 1,-1 0-1,0 0 0,0 0 1,0 0-1,1 0 0,-1 0 1,0 0-1,0 0 0,0-1 1,0 1-1,1 0 0,-1 0 1,0 0-1,0 0 0,0 0 1,0 0-1,0-1 0,1 1 1,-1 0-1,0 0 0,0 0 1,0 0-1,0-1 0,0 1 1,0 0-1,0 0 0,0 0 1,0 0-1,0-1 0,0 1 1,0 0-1,0 0 0,0 0 1,0-1-1,0 1 0,0 0 1,0 0-1,0 0 0,0-1 1,0 1-1,0 0 0,0 0 0,0 0 1,0-1-1,0 1 0,0 0 1,0 0-1,-1 0 0,1 0-1,1 0 2,1 0-1,-1 0 1,0 0-1,0 1 1,0-1-1,0 1 0,0-1 1,0 0-1,0 1 1,0 0-1,0-1 0,0 1 1,0 0-1,0-1 1,0 1-1,-1 0 0,1 0 1,0 0-1,0 0 1,-1 0-1,1 0-1,1 2 2,-1 0 0,1 1 0,-1-1 0,0 1 0,0-1 0,0 1 0,0-1 0,0 1 0,-1 0 0,0-1 0,0 1 0,0 0 0,0-1-1,0 1 1,-1 0 0,0-1 0,1 1 0,-1 0 0,-1-1 0,1 0 0,0 1 0,-1-1 0,0 0 0,0 1 0,0-1 0,0 0 0,0 0 0,-1-1 0,1 1 0,-1 0 0,0-1 0,0 0 0,0 1-1,0-1 1,0-1 0,0 1 0,0 0 0,-1-1 0,1 1 0,-1-1 0,0 0-2,-8-1 62,14-8-12,16-10-34,-6 10-14,0-1 1,-1 0-1,0 0 0,-1-1 1,0-1-1,0 1 0,6-11-2,-50 26-808,36-7-608</inkml:trace>
  <inkml:trace contextRef="#ctx1" brushRef="#br3" timeOffset="-187795.27">5334 8123 1208,'-9'-18'11161,"6"-6"-8115,4 20-3025,-1 1-1,-1-1 1,1 1-1,0-1 1,-1 1-1,0 0 0,1-1 1,-2 1-1,1 0 1,0 0-1,0-1 1,-1 1-1,0 0 1,0 1-1,0-2-20,2 4-13,8 53 511,-8-53-232,-11-34 977,1 5-972,8 29-326,6 16 32,-4 0 603,-10-20-171,-21-30 344,20 21-172,16 15-4295,16 7 1351</inkml:trace>
  <inkml:trace contextRef="#ctx1" brushRef="#br3" timeOffset="-184684.15">6842 8094 736,'13'-9'9065,"-12"-1"-3540,-2 9-5246,0-1 0,-1 0 0,1 1 1,-1 0-1,1-1 0,-1 1 0,0 0 0,1 0 0,-1 0 0,0 0 0,0 0 0,0 0 0,0 0-279,-61-18-1542,60 19 2374,-23-5-696,-1 1 0,1 1 0,-1 2-1,0 1 1,0 1 0,0 1 0,0 1 0,1 1 0,-25 8-136,45-10 8,0-1 1,1 1-1,-1 0 0,1 1 1,-1-1-1,1 1 0,0 0 1,0 0-1,0 1 0,1 0 1,-1-1-1,1 1 1,0 1-1,0-1 0,0 1 1,1 0-1,-1-1 0,1 2 1,0 0-9,-2 4 19,1 0 1,0 0 0,0 1-1,1-1 1,1 1-1,0-1 1,0 1-1,1 0 1,0 0 0,1 2-20,0-10 6,0 0 0,1-1 1,-1 1-1,1 0 1,-1 0-1,1-1 0,0 1 1,0 0-1,0-1 1,0 1-1,0-1 0,1 1 1,-1-1-1,1 0 1,0 1-1,0-1 1,-1 0-1,1 0 0,2 1-6,1 0 11,0 1 0,0-1 0,0 0 0,0-1 1,1 1-1,-1-1 0,1 0 0,0 0 0,2 0-11,5 1 21,1-1 0,-1 0 0,1-1 1,-1-1-1,1 0 0,-1-1 0,1 0 0,0-1-21,6-3 35,-1 0 1,-1-1-1,1-1 0,-1-1 0,14-8-35,-22 11 18,0-1 0,-1 0-1,1-1 1,-2 0 0,1 0 0,-1-1-1,0 0 1,-1 0 0,0-1 0,6-8-18,-12 14 7,0 0 0,1 1 1,-2-1-1,1-1 0,0 1 1,0 0-1,-1 0 0,0 0 1,0 0-1,0 0 0,0 0 1,0-1-1,0 1 0,-1-2-7,0 3 3,1-1-1,-1 0 0,1 1 0,0-1 0,0 1 0,0-1 0,0 0 0,0 1 0,1-1 0,-1 1 0,1-1 0,0 1 0,0-1 0,0 1 0,1-3-2,-2 5 0,0-1-1,1 1 1,-1-1 0,0 1 0,0-1-1,0 1 1,0 0 0,0-1-1,0 1 1,0-1 0,0 1-1,0-1 1,0 1 0,0-1-1,0 1 1,0 0 0,0-1 0,-1 1-1,1-1 1,0 1 0,0-1-1,0 1 1,-1 0 0,1-1-1,0 1 1,-1 0 0,1-1-1,0 1 1,0 0 0,-1-1 0,1 1-1,-1 0 1,-4 1 57,2 11 91,5 14 52,1 0 1,0-1 0,2 0-1,2 1 1,2 7-201,13 51 484,-21-78-392,1 0 0,0 0 0,1 0 0,0 0 0,0-1-1,0 1 1,0-1 0,4 5-92,-5-8-73,-1 0 0,0-1 0,1 1 0,-1 0 0,1 0 0,0-1 0,-1 1 0,1-1 0,0 0 0,0 1 0,0-1 0,0 0 0,0 0 0,0 0 1,0 0-1,1-1 0,-1 1 0,0 0 0,0-1 0,1 0 0,-1 1 0,0-1 0,1 0 0,1 0 73,-3-2-2193</inkml:trace>
  <inkml:trace contextRef="#ctx1" brushRef="#br4" timeOffset="-176040.4">652 9815 1024,'-3'-7'4247,"-13"-23"4418,15 28-8447,1 1 0,-1 0-1,0 0 1,0 0 0,1 0 0,-1 0 0,0 0-1,0 0 1,0 0 0,0 0 0,0 1 0,-1-1-1,1 0 1,0 1 0,0-1 0,0 0 0,-1 1-1,1 0 1,0-1 0,-1 1-218,2 1 4,-1-1-1,0 1 1,0 0-1,0 0 1,1 0 0,-1 0-1,0 0 1,1 0-1,-1 0 1,1 0 0,-1 0-1,1 1 1,0-1-1,0 0 1,-1 0 0,1 0-1,0 0 1,0 1-1,0-1 1,0 1-4,-3 31 40,3-31-31,-13 118 258,8-91-230,1-1 1,1 0-1,1 1 0,2 0 1,1-1-1,1 1 0,4 13-37,24 174 268,6-30-130,-34-172-128,-1 0 1,0 0 0,-1 0-1,-1 0 1,-2 11-11,0 36 20,8 29 884,5 13-904,-10-97 69,0 0 0,-1 0 0,1 0 0,-1 0 0,0 0-1,0 0 1,-1 0 0,-1 4-69,-2-1 154,4-6-114,0-1 1,0 0-1,0 1 0,1-1 0,-1 1 0,1-1 1,-1 1-1,1-1 0,0 1 0,0-1 0,0 1-40,-4 92-688,4-97-1579</inkml:trace>
  <inkml:trace contextRef="#ctx1" brushRef="#br4" timeOffset="-175370.93">475 10958 1896,'-89'-14'2361,"76"11"-272,-2 1 4734,18 5-1208,7 9-6120,95 131 2250,-99-134-1654,0-1 0,1 0-1,0 0 1,0 0 0,1-1-1,0 0 1,0-1 0,1 1-1,0-2 1,0 1 0,1-1 0,-1-1-1,1 1 1,0-2 0,0 1-1,0-2 1,1 1 0,3-1-91,-11-2 58,0-1 1,0 1 0,0-1 0,0 0-1,-1 0 1,1-1 0,0 1 0,0 0 0,-1-1-1,1 0 1,-1 0 0,1 1 0,-1-2-1,0 1 1,1 0 0,-1 0 0,0-1-1,-1 1 1,1-1 0,0 1 0,-1-1-1,1-1-58,4-6 152,-1 0-1,0 0 1,-1-1-1,0 1 0,1-7-151,-2 3 140,-1-1-1,-1 1 1,0-1-1,-1-6-139,6-53-2129,-3 59-450</inkml:trace>
  <inkml:trace contextRef="#ctx1" brushRef="#br4" timeOffset="-174182.58">410 10063 1720,'-12'5'726,"10"-4"-480,-1 0 0,1 0 0,0 0 0,-1 0 0,1 0 0,-1-1 0,1 1 0,-1-1 0,1 1 0,-1-1 0,1 0 0,-1 0 0,-2-1-246,4-7 7068,17-19-6017,46-40-374,-47 53-317,-1 0-1,0-2 1,-1 0-1,0 0 0,-1-1 1,5-12-360,-11 16 143,-4 9-39,0-1 1,-1 1 0,1 0-1,0 0 1,1 0-1,-1 1 1,1-1-1,0 1 1,0-1-1,0 1 1,0 0 0,3-2-105,-4 6 172,-1 0 1,1 0-1,0 1 1,-1-1 0,1 0-1,-1 1 1,0-1-1,1 1 1,-1-1 0,0 1-1,0 0 1,0 0-1,0 0 1,0-1-1,0 3-172,18 33 624,-2-1 377,-7-16-4306,-2-3 782</inkml:trace>
  <inkml:trace contextRef="#ctx1" brushRef="#br4" timeOffset="-169929.82">541 9954 1128,'-9'-25'8157,"8"24"-8050,1 1 1,0 0 0,0 0-1,0-1 1,0 1-1,0 0 1,0 0 0,0-1-1,0 1 1,1 0-1,-1 0 1,0-1 0,0 1-1,0 0 1,0 0-1,0-1 1,0 1 0,0 0-1,1 0 1,-1-1 0,0 1-1,0 0 1,0 0-1,0 0 1,1-1 0,-1 1-1,0 0 1,0 0-1,1 0 1,-1 0 0,0 0-1,0 0 1,1-1-1,-1 1 1,0 0 0,0 0-1,1 0 1,-1 0-1,0 0 1,0 0 0,1 0-108,38 16 2597,-29-11-2381,0 1-44,-1 1 0,1-1-1,-2 2 1,1-1 0,-1 1-1,0 1 1,-1-1 0,0 1 0,5 8-172,31 34 1316,-32-40-828,-11-9-1744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3:4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33 1952,'-14'-22'11375,"6"11"-4163,-4 34-5629,10-15-1353,0-1 1,1 1-1,0 0 0,0 0 1,1 0-1,-1 0 0,2 0 1,-1-1-1,1 1 0,1 0 1,0 0-1,0-1 0,2 8-230,0-2 39,-1 0 1,0 0-1,-1 0 0,0 7-39,26 408 540,-12-239-334,-18-58 714,5-116-1934,9-8-5978,1-8 1270</inkml:trace>
  <inkml:trace contextRef="#ctx0" brushRef="#br0" timeOffset="633.27">293 849 8466,'-6'-6'4066,"4"0"1386,19-10-3652,31-14-426,8-6-849,-53 34-493,-1-1 1,1 1-1,-1 0 0,1-1 0,-1 0 0,0 0 0,0 0 0,0 0 0,-1 0 0,1 0 0,-1 0 0,0 0 0,1-1 1,-2 1-1,1 0 0,0-3-32,-1 6 19,0-1 0,0 0 0,0 1 1,0-1-1,0 0 0,-1 0 0,1 1 0,0-1 1,0 0-1,-1 1 0,1-1 0,0 0 1,-1 1-1,1-1 0,-1 1 0,1-1 0,-1 1 1,1-1-1,-1 1 0,1-1 0,-1 1 1,0-1-1,1 1 0,-1 0 0,0-1 0,1 1 1,-1 0-1,0 0 0,1-1 0,-1 1 1,0 0-1,0 0 0,1 0 0,-1 0 0,0 0 1,0 0-1,1 0 0,-1 0 0,0 0 1,1 0-1,-1 0 0,0 1 0,0-1 0,1 0 1,-1 1-1,0-1 0,0 0-19,-37 12 652,24-7-438,-47 22 508,58-25-672,-1 0 0,0 0 0,1 1 0,-1 0 1,1-1-1,0 1 0,0 0 0,0 1 0,0-1 1,1 0-1,-1 1 0,1 0 0,-2 2-50,4-4 7,0-1 0,0 1 0,0-1 0,-1 1 0,1-1 0,0 1 0,1-1 0,-1 1 0,0-1 0,0 1 0,1-1 0,-1 0 0,1 1 0,-1-1 0,1 1 0,-1-1 0,1 0 0,0 1 0,0-1 0,0 0 0,0 0 0,0 0 0,0 0 0,0 0 0,0 0 0,0 0-1,0 0 1,1 0 0,0 0-7,42 24 51,0-9 222,0-2-1,1-3 1,0-1-1,23 1-272,61 14-7451,-76-13 2230</inkml:trace>
  <inkml:trace contextRef="#ctx0" brushRef="#br0" timeOffset="1003.15">1212 679 10530,'7'34'6010,"5"1"-3363,38 63-1891,-43-87-157,51 83 549,-32-56-717,-2 1 0,-2 1 0,-2 1 1,6 20-432,-21-50 74,-2-1 0,0 1 0,0 0-1,-1 0 1,0 1 0,-1-1 0,0 0 0,-1 1 0,-1-1 0,1 0 0,-2 0 0,1 1 0,-2-1 0,1 0 0,-2 0 0,1-1 0,-1 1 0,-1-1 0,-5 8-74,7-13 39,0 0-1,-1 0 1,0-1 0,0 0 0,-1 0-1,1 0 1,-1 0 0,1 0-1,-1-1 1,-1 0 0,1 0-1,0-1 1,-1 1 0,1-1 0,-1 0-1,1-1 1,-1 1 0,0-1-1,0 0 1,0-1 0,0 1 0,0-1-1,0 0 1,0-1 0,0 1-39,-21-3 133,0-2 0,0 0 0,0-2 0,-21-7-133,45 13 14,-28-9 332,-1-2 0,-14-8-346,35 15-758,1-1-1,-1 0 0,1-1 1,0-1-1,-1-1 759,-25-32-3013</inkml:trace>
  <inkml:trace contextRef="#ctx0" brushRef="#br0" timeOffset="1353.79">1214 557 10706,'-20'3'2585,"2"-7"920,2 1-3033,17 9-400,5 5 40,11 0 48,13 4-336,9 3-472,8-2-2825,3-4 440</inkml:trace>
  <inkml:trace contextRef="#ctx0" brushRef="#br0" timeOffset="1796.43">1431 657 4297,'42'17'1510,"1"2"317,2 7 6298,-43-25-7892,0 0-1,1 0 1,-1 0-1,0 0 1,0-1-1,0 1 1,1-1-1,-1 1 1,0-1-1,0 0 1,1 0-1,-1 0 1,0 0-1,1 0 1,-1-1-1,0 1 1,0 0-1,1-1 1,-1 0-1,0 0 0,0 0 1,0 0-1,0 0 1,0 0-1,0 0 1,0 0-1,0-1 1,0 1-1,-1-1 1,1 0-1,-1 1 1,1-1-1,-1 0 1,0 0-1,1 0 1,-1 0-1,1-1-232,-2 2 37,0 1 0,0-1-1,0 1 1,0 0-1,0-1 1,1 1 0,-1-1-1,0 1 1,0-1 0,0 1-1,0-1 1,0 1 0,0-1-1,0 1 1,0-1 0,-1 1-1,1-1 1,0 1 0,0 0-1,0-1 1,0 1-1,-1-1 1,1 1 0,0-1-1,0 1 1,-1 0 0,1-1-1,0 1 1,-1 0 0,1-1-1,0 1 1,-1 0 0,1-1-1,-1 1 1,1 0-37,-21-3 702,-22 10-76,34-3-509,0-1-1,0 1 1,0 1 0,0 0-1,1 0 1,0 1-1,-4 2-116,8-4 46,0-1 0,0 0 0,0 1 0,1 0 0,-1 0 0,1 0 0,0 0 0,0 0 0,1 1 0,-1 0 0,1-1 0,0 1 0,0 0 0,0 0 0,1 1-46,1-3 9,0 0 1,0 0-1,1 0 0,-1-1 0,1 1 1,0 0-1,0 0 0,0-1 0,0 1 1,0 0-1,1-1 0,-1 1 0,1-1 1,-1 0-1,1 0 0,0 1 0,0-1 1,0 0-1,0 0 0,1-1 0,-1 1 1,0 0-1,1-1 0,-1 0 0,2 1-9,7 5 23,0-2-1,1 1 0,-1-1 0,13 3-22,-7-4 26,1-1 0,-1 0 1,1-1-1,0-1 0,0 0 0,0-2 0,8 0-26,-15 0 25,0-1 1,0 1-1,-1-2 0,1 1 0,0-2 0,-1 1 1,0-1-1,0-1 0,0 0 0,0 0 0,-1-1 1,6-4-26,-12 6 17,0 0 1,0 1-1,0-1 1,0 0-1,-1-1 1,1 1 0,-1 0-1,0-2-17,-2 6 8,1-1 1,-1 0-1,1 1 0,-1-1 0,0 1 1,1-1-1,-1 0 0,0 0 0,1 1 1,-1-1-1,0 0 0,0 1 0,0-1 0,0 0 1,0 0-1,0 0 0,0 1 0,0-1 1,0 0-1,0 0 0,0 1 0,0-1 1,-1 0-1,1 1 0,0-1 0,0 0 1,-1 0-1,1 1 0,-1-1 0,1 1 1,0-1-1,-1 0 0,1 1 0,-1-1 1,0 1-1,1-1 0,-1 1 0,1-1 1,-1 1-1,0 0 0,1-1 0,-1 1 1,0 0-1,1-1 0,-1 1 0,0 0 1,0 0-1,1 0 0,-1-1 0,0 1 1,0 0-1,1 0 0,-1 0-8,0 1 6,1-1 0,-1 0 0,1 0 0,-1 1 0,1-1 0,-1 1 0,1-1 0,-1 0 0,1 1 0,-1-1 0,1 1 0,0-1 0,-1 1 0,1-1 0,0 1-1,0-1 1,-1 1 0,1-1 0,0 1 0,0 0 0,0-1 0,-1 1 0,1-1 0,0 1 0,0 0 0,0-1 0,0 1 0,0-1 0,0 1 0,1 0 0,-1-1 0,0 1 0,0-1 0,0 1 0,0-1 0,1 1-6,5 23 14,-4-20-10,1 0 0,0 1 0,0-1-1,0-1 1,0 1 0,0 0-1,1-1 1,0 1 0,0-1-1,0 0 1,0 0 0,0-1 0,4 2-4,-1 0 6,-3-2 1,1 0 1,-1 0-1,1 0 0,0-1 0,0 0 1,-1 0-1,1 0 0,0-1 1,0 1-1,0-1 0,0 0 0,0-1 1,0 1-1,-1-1 0,1 0 0,0 0 1,0-1-1,-1 1 0,1-1 1,3-2-8,-1 1 17,0-1 0,0 1 1,-1-1-1,0-1 1,0 1-1,0-1 1,0 0-1,-1 0 1,0-1-1,0 1 0,0-1 1,0-2-18,3-16 77,-7 13-52,-6 8-22,4 7-2,1 0 0,0 0 0,0 0-1,0 1 1,0-1 0,1 0 0,0 0-1,-1-1 1,1 1 0,1 0 0,-1 0 0,1 0-1,3 10 49,0-1 0,1 1 1,0-1-1,1-1 0,0 1 1,2-1-1,-1 0 0,1-1 1,1 0-1,2 2-49,45 43-7540,-30-40 1936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3:4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580 923 10570,'-14'-10'626,"0"0"1,0 1-1,-1 1 0,-1 0 0,1 1 0,-1 0 0,0 2 0,-1 0 0,1 0 1,-1 2-1,0 0 0,0 1 0,0 1 0,0 0 0,-1 1 0,0 1-626,-8 2 640,-1 1 0,1 1 0,0 2-1,0 0 1,-6 5-640,22-9 131,-1 1-1,2 1 1,-1 0 0,0 0-1,1 1 1,0 0 0,0 1-1,1 0 1,0 0 0,0 0-1,0 1 1,1 1-1,1-1 1,-4 6-131,8-11 9,1 0-1,0 0 0,-1 0 1,1 0-1,0 1 1,1-1-1,-1 0 1,0 1-1,1-1 1,0 0-1,0 1 0,0-1 1,0 0-1,0 1 1,1-1-1,0 0 1,-1 1-1,1-1 0,0 0 1,1 0-1,-1 0 1,1 0-1,-1 0 1,1 0-1,0 0 1,0 0-1,0-1 0,0 1 1,1-1-1,-1 1 1,1-1-1,-1 0 1,1 0-1,0 0 0,0 0 1,0 0-9,5 2 10,0 1 1,-1-1-1,2 0 1,-1-1-1,0 0 1,1 0-1,-1 0 1,1-1-1,0-1 1,0 0-1,0 0 1,-1 0-1,5-1-10,-3-1 20,-1-1-1,1 1 0,-1-2 0,1 1 1,-1-1-1,0 0 0,0-1 1,0 0-1,-1-1 0,1 0 1,-1 0-1,0 0 0,-1-1 1,1-1-1,3-3-19,-1-1 31,-1-1 1,0 0-1,-1 0 1,0-1-1,-1 0 1,0 0-1,-1-1 1,-1 0-1,3-9-31,3-21 52,-2-1 0,-2 0 0,-2 0 0,-2 0 0,-2 0-1,-2-11-51,-16-147 50,7 110 206,3-48-256,7 141 3,-1-1 0,1 0 0,0 0 0,0 1 0,0-1 1,0 0-1,0 0 0,0 0 0,0 1 0,0-1 0,0 0 0,0 0 0,0 0 1,0 1-1,1-1 0,-1 0 0,0 0 0,0 1 0,1-1 0,-1 0 0,1 1 1,-1-1-1,1 0 0,-1 1 0,1-1 0,-1 1 0,1-1-3,10 17 113,11 43 29,-11-7-113,-1 0 0,-3 0 0,0 31-29,-2 163 241,-3-50 41,9-92 725,2-38-5389,-5-33 1127</inkml:trace>
  <inkml:trace contextRef="#ctx0" brushRef="#br0" timeOffset="354.63">761 494 12819,'-35'-9'2984,"1"4"1129,15 9-3817,10 10-48,3 7-160,12 13 2385,15 3-6594,13-6 3009</inkml:trace>
  <inkml:trace contextRef="#ctx0" brushRef="#br0" timeOffset="927.79">1110 966 10658,'-3'0'628,"-1"1"0,1-1 0,-1 0 0,1 0 0,-1 0 0,1 0 0,0-1 0,-1 1 0,1-1 0,0 0 0,-1 0 0,1 0 0,0-1 0,0 1 0,0-1-628,35-13 3392,-3 4-2776,-7 4-340,-1-1 1,1-2-1,-1 0 0,19-12-276,-37 20 24,1-1 0,-1 1 0,0 0 1,0-1-1,0 0 0,0 0 0,0 0 0,0 0 0,-1 0 0,1 0 0,-1-1 0,0 1 0,0-1 0,0 0 0,-1 1 0,1-1 1,-1 0-1,0 0 0,0 0 0,0 0 0,0 0 0,-1 0 0,0 0 0,0 0 0,0 0 0,0 0 0,-1-1 0,1 1 1,-2-3-25,1 4 18,1 1-1,-1 0 1,0 0 0,0 0 0,0 0 0,0 1 0,0-1 0,-1 0 0,1 0 0,-1 1 0,1-1 0,-1 0 0,1 1 0,-1 0 0,0-1 0,0 1 0,0 0 0,1 0 0,-1 0 0,-2-1-18,0 1 20,-1 0 1,1 0-1,-1 0 0,1 0 0,-1 1 0,1 0 1,-1 0-1,1 0 0,-1 0 0,0 1-20,-7 1 38,1 1-1,0-1 1,0 2-1,0 0 1,0 0-1,1 1 1,-9 5-38,9-4 37,1 1 0,0 0 0,0 0-1,1 1 1,0 0 0,0 0 0,1 1 0,0 0 0,0 2-37,5-9 8,0 1 0,0 0 0,1 0 0,-1 0 0,1 0-1,0 0 1,0 0 0,0 0 0,0 0 0,1 1 0,-1-1 0,1 0-1,0 0 1,0 1 0,0-1 0,0 0 0,0 1 0,1-1 0,0 0 0,-1 0-1,1 0 1,1 0 0,-1 1 0,0-1 0,1-1 0,-1 1 0,1 0-1,0 0 1,0-1 0,0 1 0,0-1 0,0 1 0,2 0-8,4 4 19,1 0-1,-1-1 1,1 0 0,1-1 0,-1 0 0,1 0-1,0-1 1,0 0 0,0-1 0,0 0 0,1-1-1,-1 0 1,1 0 0,0-1 0,-1-1 0,1 0-1,0 0 1,0-1 0,-1 0 0,4-2-19,10-2 43,0 0 0,-1-2 0,0-1 1,0-1-1,-1-1 0,0-1 0,0-1 0,6-5-43,-24 14 15,0-1-1,0 1 1,0-1-1,-1 1 0,1-1 1,-1 0-1,0 0 1,-1 0-1,1-1 1,0 1-1,-1-1 0,0 1 1,0-1-1,-1 0 1,1-2-15,4-9 30,1 57 15,-5-23-33,-2-14-10,0 1 1,0 0-1,1-1 0,-1 1 0,1-1 0,1 1 0,-1-1 0,1 1 0,-1-1 0,1 0 0,0 0 0,1 0 0,1 3-2,-3-6 5,0 0 0,0 0 0,0-1 0,0 1 0,0 0 0,0-1 0,0 1 0,0-1 0,0 1 0,0-1 0,0 1 0,0-1 0,1 0 0,-1 1 0,0-1 0,0 0 0,0 0 0,1 0 0,-1 0 0,0 0 0,0 0 0,1 0 1,-1-1-1,0 1 0,0 0 0,0-1 0,0 1 0,0-1 0,1 1 0,-1-1 0,0 1 0,0-1-5,44-27 115,-29 16-79,16-9 12,-18 12-36,0 0 0,0 0 1,1 1-1,0 1 0,8-2-12,-20 8 1,1 0 0,-1 0-1,1 0 1,0 0 0,-1 1 0,1-1-1,0 1 1,0 0 0,-1 0-1,1 1 1,0-1 0,-1 1 0,1 0-1,-1 0 1,1 0 0,-1 0 0,1 0-1,-1 1 1,1 0 0,-1-1-1,0 1 1,0 1 0,0-1 0,0 0-1,-1 1 1,2 1-1,4 6 97,0 0 0,-1 1 0,-1 0 1,0 0-1,0 1 0,-1-1 0,0 1 0,-1 1 0,-1-1 0,0 0 0,0 3-97,-3-8-4278,0-5 535</inkml:trace>
  <inkml:trace contextRef="#ctx0" brushRef="#br0" timeOffset="1313.61">2167 18 11867,'-15'-7'2063,"13"5"-1432,-1 1 0,1 0-1,0-1 1,-1 1 0,1 1 0,-1-1 0,0 0 0,1 1-1,-1-1 1,-2 1-631,4 0 92,0 1-1,1-1 0,-1 1 1,0-1-1,0 1 0,0-1 1,1 1-1,-1 0 1,0 0-1,1-1 0,-1 1 1,1 0-1,-1 0 0,1 0 1,-1 0-1,1 0 1,-1 0-1,1-1 0,0 1 1,0 0-1,-1 0 0,1 0 1,0 0-1,0 0 1,0 0-1,0 0 0,0 0 1,0 0-1,0 0 1,1 0-1,-1 0 0,0 1-91,-6 229 3484,1-62-1214,9 58-2270,0-175-601,1 1 0,4-1 0,1 0 0,3-1-1,2 0 1,9 18 601,-17-50-3848</inkml:trace>
  <inkml:trace contextRef="#ctx0" brushRef="#br0" timeOffset="1663.43">1939 715 7354,'-2'-1'440,"0"1"0,1-1 1,-1 1-1,0-1 1,0 0-1,1 1 1,-1-1-1,1 0 1,-1 0-1,1 0 0,-1-1 1,1 1-1,0 0 1,-1 0-1,1-1 1,0 1-1,0-1 0,0 1 1,0-1-1,0 0 1,0 1-1,1-1 1,-1 0-1,0 1 1,1-1-1,0 0 0,-1 0 1,1 1-1,0-1-440,0 0 152,0 0-1,1 0 1,-1 0-1,1 1 0,0-1 1,-1 0-1,1 1 1,0-1-1,0 0 0,0 1 1,0-1-1,0 1 1,1 0-1,-1-1 0,0 1 1,0 0-1,1 0 1,-1 0-1,1 0 1,-1 0-1,1 0 0,0 0 1,-1 0-1,1 1 1,0-1-1,0 0 0,-1 1 1,1 0-1,2-1-151,13-2 92,0 0 1,1 1-1,-1 1 0,1 0 0,-1 2 0,1 0 1,-1 0-1,0 2 0,1 0 0,-1 1 0,0 1 1,-1 1-1,1 0 0,-1 1 0,7 5-92,-16-7 8,0 1 0,0 0-1,-1 1 1,0-1 0,0 1-1,0 1 1,-1-1 0,0 1-1,-1 0 1,4 7-8,33 90 41,-29-68-29,-2-4-31,-9-25 157,-6-23 457,2 4-400,-2-2 23,1 0-1,1 0 1,0-1-1,0-12-217,3 23 17,-1 0-1,1 0 1,1 0-1,-1-1 1,0 1 0,1 0-1,-1 0 1,1 0-1,0 0 1,0 0-1,0 0 1,1 0-1,-1 0 1,1 0 0,-1 1-1,1-1 1,0 0-1,0 1 1,0 0-1,1-1 1,-1 1-1,0 0 1,1 0-17,1 0 11,0-1-1,1 1 1,-1 1-1,0-1 1,1 1 0,-1-1-1,1 1 1,-1 1-1,1-1 1,0 1-1,-1-1 1,1 1 0,0 1-1,-1-1 1,1 1-1,0-1 1,-1 1 0,2 1-11,15 4-333,-1 0-1,0 2 1,8 4 333,-8-4-729,27 13-1070,-28-12-1380,0-1-1,0 0 1,0-2 0,21 5 3179,0-5-6143</inkml:trace>
  <inkml:trace contextRef="#ctx0" brushRef="#br0" timeOffset="2023.9">2816 862 4257,'63'-17'3795,"-62"17"-3505,0 0-1,0-1 0,0 1 1,0 0-1,0-1 0,1 1 1,-1-1-1,0 0 0,0 1 1,0-1-1,0 0 0,0 1 1,-1-1-1,1 0 0,0 0 0,0 0 1,0 0-1,-1 0 0,1 0-289,-1 0 147,0 0 0,0 1 0,0-1 0,0 1 0,0-1-1,0 1 1,0-1 0,-1 1 0,1-1 0,0 0-1,0 1 1,0-1 0,-1 1 0,1 0 0,0-1 0,-1 1-1,1-1 1,-1 1 0,1-1 0,0 1 0,-1 0-1,1-1 1,-1 1 0,1 0 0,-1-1 0,1 1-147,-34-14 3607,22 13-3201,0 0 0,-1 0 1,1 1-1,0 1 0,0 0 1,0 1-1,0 0 0,0 1 1,0 0-1,1 1 0,0 1 1,-1-1-1,1 2 0,-3 1-406,8-3 66,0-1 0,0 1-1,0 0 1,0 0 0,1 1 0,-1 0 0,1 0-1,0 0 1,1 0 0,-1 1 0,1 0-1,0 0 1,1 0 0,-1 0 0,1 1 0,1-1-1,-1 1 1,1 0 0,0 0 0,0 0-1,1 0 1,0 0 0,0 0 0,1 7-66,0-12 5,0 0 1,0 1-1,1-1 1,-1 0-1,1 1 0,-1-1 1,1 0-1,0 1 1,0-1-1,0 0 1,0 0-1,0 0 1,0 0-1,0 0 1,1 0-1,-1 0 1,1-1-1,0 1 1,-1 0-1,1-1 0,0 1 1,0-1-1,1 1-5,1 0 9,1-1 1,-1 1-1,0-1 0,1 0 0,-1 0 0,0 0 0,1-1 0,-1 1 0,1-1 0,0 0 1,-1-1-1,1 1-9,11-3 29,0 1-1,-1-2 1,0 0 0,1-1 0,-1-1 0,10-5-29,-3-1 69,0 0 0,17-14-69,-33 22 17,0-1 1,0 1-1,-1-1 0,1-1 0,-1 1 0,0-1 0,-1 1 0,1-2 0,-1 1 0,0 0 1,2-7-18,-6 13 0,1-1 1,-1 1-1,0 0 1,0-1-1,1 1 1,-1 0 0,0-1-1,0 1 1,0 0-1,0-1 1,0 1-1,1-1 1,-1 1 0,0 0-1,0-1 1,0 1-1,0 0 1,0-1-1,0 1 1,0-1 0,0 1-1,0 0 1,-1-1-1,1 1 1,0-1-1,0 1 1,0 0 0,0-1-1,0 1 1,-1 0-1,1-1 1,0 1-1,0 0 1,-1 0 0,1-1-1,0 1 1,0 0-1,-1-1 1,1 1-1,-1 1-2,1-1 0,-1 1 0,1-1 0,-1 1 0,1-1 0,-1 1 1,1-1-1,0 1 0,-1-1 0,1 1 0,0 0 0,-1-1 0,1 1 0,0 0 0,0-1 0,-1 1 0,1 0 1,0-1-1,0 1 0,0 0 0,0-1 0,0 1 0,0 0 0,0-1 0,0 1 2,0 10 20,0 0 0,1 1 0,0-1 0,0-1 0,1 1 0,1 0 0,0 0-1,0-1 1,1 1 0,0-1 0,1 0 0,0-1 0,5 6-20,-7-10 33,1 0-1,0-1 1,0 1-1,0-1 1,1 0 0,0-1-1,-1 1 1,1-1 0,1 0-1,4 3-32,-5-4-640,-1-1 0,1 1 0,0-1 0,0 1 0,0-2 0,0 1 0,0 0 0,1-1 640,20-1-4315</inkml:trace>
  <inkml:trace contextRef="#ctx0" brushRef="#br0" timeOffset="2395.34">3281 845 5953,'-2'-5'5201,"-8"9"-928,-12-6-544,13 15-1632,-2 7-761,4 7-376,3-4-240,6 13-272,3-6-272,6 4-32,3-6-32,2-1 408,-3-12 137,-1-8-5642,-2-5-73,-4-11-1743</inkml:trace>
  <inkml:trace contextRef="#ctx0" brushRef="#br0" timeOffset="2396.34">3180 583 9154,'-15'-8'2120,"2"3"769,0 2-2673,10 15 256,13 1 0,7 5-3376,0-1 1567</inkml:trace>
  <inkml:trace contextRef="#ctx0" brushRef="#br0" timeOffset="4603.87">3481 783 5369,'-1'25'4375,"1"0"0,2 0 0,4 22-4375,-5-40 395,0-1 44,0 0 0,0 1-1,-1 0 1,0-1 0,0 1-1,0-1 1,-1 1 0,0-1-1,0 1 1,-1-1 0,0 1-1,0-1 1,0 0 0,-3 4-439,1-9 1087,4-9-91,3-12-483,0 13-494,0 0-1,1 0 1,0 0-1,0 0 1,1 1-1,0-1 1,0 1-1,1 0 1,-1 1-1,1 0 0,1-1 1,-1 2-1,4-3-18,29-26 106,-32 27-97,-1 0 1,1 0-1,1 0 0,-1 1 1,1 0-1,0 1 1,0 0-1,3-1-9,-9 4 0,0 1-1,0-1 1,0 1 0,0-1-1,0 1 1,0 0-1,0 0 1,0 0-1,1 0 1,-1 0-1,0 1 1,0-1-1,0 0 1,0 1 0,0 0-1,0 0 1,0-1-1,0 1 1,0 0-1,0 0 1,-1 1-1,1-1 1,0 0 0,-1 1-1,1-1 1,-1 1-1,1-1 1,-1 1-1,0 0 1,1-1-1,-1 1 1,0 0 0,0 0-1,0 0 1,-1 0-1,1 0 1,0 0-1,-1 0 1,15 40 0,-12-30 7,1 0 0,0-1 0,1 1 0,1-1 0,4 8-7,-8-16 4,1 0 0,-1 0-1,0-1 1,1 1 0,0-1 0,-1 1-1,1-1 1,0 0 0,0 0-1,0 0 1,1 0 0,-1-1 0,0 1-1,1-1 1,-1 0 0,1 0 0,-1 0-1,1-1 1,-1 1 0,1-1 0,3 0-4,7 0 18,-1-1 0,1 0 0,0-1-1,0 0 1,-1-2 0,1 1 0,-1-2 0,0 1 0,0-2 0,4-2-18,6-5 35,0-1-1,-1-1 1,-1 0-1,19-19-34,-39 34 2,0-1-1,-1 1 1,1-1-1,0 1 1,-1-1-1,1 1 1,0-1 0,-1 0-1,1 1 1,-1-1-1,1 0 1,-1 1-1,0-1 1,1 0-1,-1 0 1,0 0 0,1 1-1,-1-1 1,0 0-1,0 0 1,1 0-1,-1 1 1,0-1-1,0 0 1,0 0 0,0 0-1,0 0 1,-1 0-1,1 1 1,0-1-1,0 0 1,-1 0-2,0 0 3,0-1-1,0 1 1,-1 0 0,1 0 0,0 0-1,-1 0 1,1 0 0,-1 0-1,0 0 1,1 0 0,-1 0 0,0 1-1,1-1 1,-3 0-3,-4-1 3,0 1-1,0-1 1,0 1-1,0 1 0,0 0 1,0 0-1,-1 0-2,5 0-1,0 1-1,0 0 0,1 0 1,-1-1-1,1 2 0,-1-1 0,1 0 1,-1 1-1,1 0 0,0 0 0,-1 0 1,1 0-1,0 0 0,0 1 0,1-1 1,-1 1-1,0 0 0,1 0 1,0-1-1,0 2 0,0-1 0,0 0 1,0 0-1,0 1 0,1-1 0,0 1 1,0-1-1,0 1 0,0 0 1,0-1-1,1 1 0,-1 0 0,1 0 1,0-1-1,0 2 2,1 0 2,0 0-1,0 0 1,0 0 0,0 0 0,1 0-1,0 0 1,0 0 0,0 0-1,1-1 1,-1 1 0,1-1 0,0 1-1,0-1 1,1 0 0,-1-1 0,1 1-1,0 0 1,0-1 0,0 0-1,0 0 1,1 0 0,-1-1 0,1 1-1,0-1 1,2 1-2,5 0-9,1 0 0,-1 0 0,0-1 1,1-1-1,-1 0 0,1-1 0,-1-1 0,1 1 0,-1-2 0,1 0 0,-1 0 0,0-1 1,0-1-1,12-4 9,-3-1-201,0-1 1,0-1-1,-1 0 0,0-2 1,-1 0-1,0-1 1,9-10 200,-15 6-52,-12 16 59,1-1 0,-1 1 0,1-1 0,0 1-1,-1 0 1,1 0 0,0 0 0,0 0 0,0 0 0,1 0-1,-1 0 1,0 1 0,3-2-7,-5 3 84,0 0 17,8 24 362,4 3-444,-10-17-6,-1-4-2,0 0-1,0 0 1,0 0 0,1-1-1,-1 1 1,2 0 0,-1-1 0,0 0-1,1 1 1,0-1 0,3 4-11,-4-9 7,-1 1 1,0-1 0,1 0 0,-1 0 0,0 0-1,1 0 1,-1 0 0,0 0 0,1 0-1,-1 0 1,0 0 0,0 0 0,1-1 0,-1 1-1,0-1 1,1 1 0,-1-1 0,0 1-1,0-1 1,0 0 0,0 0 0,0 1 0,0-1-1,1-1-7,26-22 81,-26 22-75,14-13 18,39-35 31,-51 47-55,1 0 0,-1 0 1,1 0-1,0 1 0,0 0 1,0-1-1,0 2 1,0-1-1,1 1 0,-1 0 1,6-1-1,-11 2-2,1 0 1,0 0-1,-1 0 0,1 0 1,0 1-1,-1-1 1,1 0-1,0 0 1,-1 1-1,1-1 0,0 0 1,-1 1-1,1-1 1,-1 1-1,1-1 1,-1 1-1,1-1 0,-1 1 1,1-1-1,-1 1 1,1-1-1,-1 1 1,0 0-1,1-1 1,-1 1-1,0 0 0,1-1 1,-1 1-1,0 0 1,0-1-1,0 1 1,0 0-1,0-1 0,0 1 1,0 0-1,0 0 1,0-1-1,0 1 1,0 0-1,0-1 0,0 1 2,-7 42-20,3-22 42,43-40 58,-24 11-79,2-1 2,0 0 0,0 1 0,1 1 0,0 1 0,18-4-3,-22 60-49,-10-45 51,1-1 0,0 0 0,0 0 0,1 0 0,-1 0 0,1-1 0,-1 0 0,1 0 0,0-1 1,0 1-1,0-1 0,1-1-2,0 2 1,-1-1 2,0-1 0,0 1 0,0-1 0,0 0 0,1 0-1,-1-1 1,0 1 0,1-2 0,-1 1 0,0-1 0,1 0-1,-1 0 1,0 0 0,0-1 0,0 0 0,4-2-3,-6 3-1,0-1 1,0 2-1,0-1 1,1 0 0,-1 1-1,0 0 1,0-1-1,0 2 1,0-1 0,2 1 0,42-2 12,-33-2-10,0 0 1,0-1-1,0 0 1,3-3-3,-12 5 2,-1 0 1,0 0-1,0-1 1,-1 0-1,1 0 1,0 0-1,-1 0 1,0-1-1,0 0 1,0 0 0,0 0-1,-1 0 1,1-1-1,-1 1 1,1-2-3,-4 5 0,0 0 0,0 1 0,0-1 1,0 0-1,0 1 0,0-1 0,0 1 1,0-1-1,0 0 0,0 1 0,0-1 1,0 0-1,-1 1 0,1-1 0,0 1 0,0-1 1,-1 0-1,1 1 0,0-1 0,-1 1 1,1-1-1,-1 1 0,1-1 0,-1 1 1,1 0-1,-1-1 0,1 1 0,-1-1 1,1 1-1,-1 0 0,1-1 0,-1 1 0,1 0 1,-1 0-1,0 0 0,1-1 0,-1 1 1,0 0-1,1 0 0,-1 0 0,0 0 1,1 0-1,-1 0 0,-30-4-10,26 5 6,1 0 1,0 0-1,0 0 0,-1 1 1,1-1-1,0 1 1,0 0-1,0 0 0,1 0 1,-1 1-1,0-1 1,1 1-1,0 0 1,-1 0-1,1 0 0,0 0 1,1 1-1,-1-1 1,1 1-1,-1 0 1,1-1-1,0 1 0,0 0 1,1 0-1,-1 1 1,1-1-1,0 1 4,0-2 1,1-1-1,-1 1 1,1 0-1,0-1 1,-1 1 0,2 0-1,-1-1 1,0 1-1,0 0 1,1 0 0,0-1-1,-1 1 1,1-1 0,0 1-1,0-1 1,0 1-1,1-1 1,-1 1 0,1-1-1,-1 0 1,1 0-1,0 0 1,-1 0 0,1 0-1,0 0 1,1 0-1,-1-1 1,0 1 0,0-1-1,1 1 1,-1-1-1,1 0 1,-1 0 0,1 0-1,-1 0 1,1-1-1,0 1 1,-1-1 0,1 0-1,0 1 1,-1-1-1,1 0 1,3-1-1,1 1 5,1 0 0,-1 0-1,1-1 1,-1 0 0,1-1 0,-1 0-1,0 0 1,0 0 0,0-1 0,0 0-1,0 0-4,71-47 37,-62 38-31,0 1-1,1 0 0,0 2 1,9-4-6,-24 12-3,0 1 1,-1 0-1,1-1 1,-1 1 0,1 0-1,-1 0 1,1 0-1,0 1 1,-1-1 0,1 0-1,-1 0 1,1 1-1,-1-1 1,1 1 0,-1-1-1,1 1 1,-1 0-1,0 0 1,1-1 0,-1 1-1,0 0 1,0 0-1,1 0 1,-1 1-1,0-1 1,0 0 0,0 0-1,0 1 1,-1-1-1,1 0 1,0 1 0,0 0 2,27 58-28,-18-36 31,-8-21 0,-1-1 0,0 1 0,1-1 0,-1 1 0,1-1-1,0 1 1,-1-1 0,1 0 0,0 0 0,1 0 0,-1 0 0,0 0-1,0-1 1,1 1 0,-1-1 0,1 1 0,0-1 0,-1 0 0,1 0-1,0 0 1,0 0 0,-1-1 0,2 1-3,0-1-26,0 0 1,0-1-1,0 1 1,0-1-1,0 0 1,-1 0-1,1 0 1,0 0-1,0-1 1,-1 0-1,1 0 1,-1 0-1,1 0 1,-1 0-1,0-1 1,3-2 25,2-2-207,0-2 1,-1 1-1,0-1 1,0 0-1,-1 0 1,0-1 0,0 1-1,-2-1 1,1-1 206,37-102-1738,-15 36 890,15-17 174,-6 13-277,4-21 951,-32 77 292,-1 1 0,-1-1 0,-1 0 0,-1 0 0,-1-1 0,-1-12-292,-18 147 3271,10 424-1567,4-500-2012,1 0-1,2 0 1,4 32 308,-14-76-868,0 0 0,-1 1 0,-1 1 0,1 0 0,-1 0 0,-1 1 0,0 0 0,0 1-1,0 1 1,-7-3 868,-28-11-1657,-2 3-1,-7-1 1658,46 15-129,-45-14 238,-3 0 3484,-25-13-3593,81 29 228,-1 0 0,1 0-1,-1 0 1,1 0 0,0 0 0,-1-1 0,1 1 0,0 0 0,0-1 0,0 0-1,0 0 1,0 1 0,0-1 0,1 0 0,-1-1 0,0 1 0,1 0 0,0 0 0,0-1-1,-1 1 1,1 0 0,0-1-228,2 1 135,-1 0 0,1 0 0,-1 0-1,1 0 1,-1 1 0,1-1 0,0 0-1,0 0 1,0 1 0,0-1 0,0 0-1,0 1 1,1-1 0,-1 1 0,0-1 0,1 1-1,-1 0 1,1 0 0,-1-1 0,1 1-1,0 0 1,0 1 0,-1-1 0,1 0 0,0 0-1,0 1 1,0-1 0,0 1 0,1-1-135,67-19 736,1 3 0,1 4 0,0 2 0,54 0-736,-58 4 210,-9 3 84,29-3-1404,-34-4-3307,-3-7 188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0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79 11554,'-70'-77'8776,"69"77"-8730,1-1 1,0 1-1,-1 0 1,0 0 0,1 0-1,-1 0 1,1-1-1,-1 1 1,1 0-1,-1 0 1,1 0-1,-1 0 1,1 0 0,-1 0-1,1 1 1,-1-1-1,1 0 1,-1 0-1,1 0 1,-1 0 0,1 1-1,-1-1 1,1 0-1,-1 0 1,1 1-1,-1-1 1,1 0-1,0 1 1,-1-1 0,1 0-1,0 1 1,-1-1-1,1 1 1,0-1-1,-1 1 1,1-1 0,0 1-1,0-1 1,-1 1-1,1-1 1,0 1-1,0-1 1,0 1 0,0-1-1,0 1 1,0-1-1,0 1 1,0-1-1,0 1 1,0 0-47,-8 35 849,7-31-692,-7 58 471,4 1 0,2 0 0,3 1 0,7 39-628,-1 30 468,-7-122-436,0 17 50,2 1-1,1-1 0,1 0 0,1 0 0,6 17-81,-10-41 12,1 1 0,0-1 1,0 1-1,0-1 0,1 0 0,-1 0 1,1 0-1,1-1 0,-1 1 0,1-1 1,-1 1-1,1-1 0,1 0 0,-1-1 1,0 1-1,1-1 0,0 0 1,0 0-1,0 0 0,0 0 0,0-1 1,0 0-1,1 0 0,-1-1 0,1 1 1,-1-1-1,1-1 0,0 1 0,-1-1 1,1 0-1,2 0-12,8-1 35,0-1 0,1-1 0,-1 0 1,0-1-1,0-1 0,-1 0 0,1-1 0,12-8-35,-19 10 22,-1-1 0,0 0-1,1 0 1,-2-1 0,1 0-1,-1 0 1,0-1 0,0 0-1,-1 0 1,0-1 0,0 0 0,0 0-1,-1 0 1,-1-1 0,4-6-22,-7 13 5,-1 0 0,1 1 0,0-1 0,0 0 0,-1 0 0,1 1 0,-1-1 0,0 0 0,0 0-1,1 0 1,-1 0 0,0 0 0,0 1 0,-1-1 0,1 0 0,0 0 0,-1 0 0,1 0 0,-1 1 0,1-1 0,-1 0 0,0 0 0,0 1 0,0-1 0,0 1 0,0-1 0,0 1 0,0-1 0,0 1 0,-1-1 0,1 1 0,-1 0 0,1 0 0,-1 0 0,1 0 0,-1 0 0,1 0 0,-1 0 0,0 1 0,0-1 0,0 0-5,-2 0 4,0 0-1,-1 1 1,1-1 0,-1 1 0,1 0-1,-1 0 1,1 0 0,-1 1 0,1-1-1,-1 1 1,1 0 0,-1 0 0,1 1-1,0-1 1,0 1 0,-2 1-4,-1 2 2,0-1 0,0 1 0,1 1 0,0-1 0,0 1 1,0 0-1,1 0 0,0 1 0,0-1 0,0 1 0,1 0 0,-1 4-2,3-8 1,1 0 0,-1 0 1,1 0-1,0 0 0,0 0 0,0 0 0,1 1 0,-1-1 0,1 0 0,0 0 0,0 1 0,0-1 0,0 0 0,0 0 0,1 0 1,0 1-1,-1-1 0,1 0 0,0 0 0,1 0 0,-1 0 0,0 0 0,1 0 0,0-1 0,-1 1 0,1 0 0,0-1 0,0 0 0,1 1 1,-1-1-1,1 0 0,1 1-1,6 4 6,1-2 1,-1 1 0,1-1-1,1-1 1,-1 0-1,1-1 1,-1 0 0,1-1-1,0 0 1,0 0 0,0-2-1,0 1 1,0-2 0,1 1-7,16-2 19,1-1 0,-1-2 0,0-1 1,0-1-1,4-2-19,-21 4 17,0 1 0,-1-2 0,1 0 0,-1 0 0,-1-1 1,1 0-1,-1-1 0,0 0 0,0-1 0,-1 0 0,-1 0 0,3-4-17,-8 9 10,0 0 0,0 0 0,0 0 0,-1 0 0,1 0-1,-1 0 1,0-1 0,-1 1 0,1-1 0,-1 1 0,0-1 0,0 1 0,0-1 0,-1 0 0,1 0 0,-1 0 0,0 1-1,-1-1 1,1 0 0,-1 0 0,0 1 0,0-1 0,-1 1 0,1-1 0,-1 1 0,0-1 0,0 1 0,0 0 0,-1 0 0,1 0-1,-1 0 1,0 0 0,-2-1-10,2 2 1,0-1 0,-1 1 0,0 0 0,1 1 0,-1-1 0,0 0 0,0 1 0,-1 0-1,1 0 1,0 0 0,-1 1 0,1-1 0,-1 1 0,0 0 0,1 0 0,-1 1 0,0 0 0,1-1 0,-4 2-1,8-1-2,-1 0 0,1 0 1,-1 0-1,1 0 0,-1 1 1,1-1-1,-1 0 0,1 1 0,-1-1 1,1 0-1,0 1 0,-1-1 1,1 1-1,-1-1 0,1 0 1,0 1-1,-1-1 0,1 1 1,0-1-1,0 1 0,0-1 1,-1 1-1,1-1 0,0 1 1,0-1-1,0 1 0,0-1 1,0 1-1,0 0 0,0-1 1,0 1-1,0-1 0,0 1 1,0-1-1,0 1 0,0-1 1,0 1-1,1-1 0,-1 1 1,0-1-1,0 1 0,1-1 1,-1 1-1,0-1 0,1 1 0,-1-1 1,0 1-1,1-1 0,-1 0 1,0 1-1,1-1 0,-1 0 1,1 1 1,24 21-59,5-4 42,1-1 0,0-2 1,2-1-1,14 4 17,-23-10-1,0 0-1,-1 2 1,1 1-1,-2 1 1,0 1-1,0 1 1,-1 1-1,-1 0 1,0 3 1,-19-18 1,0 1 0,0 0 0,-1 0 0,1 0 1,0 0-1,0 0 0,-1 0 0,1 0 0,-1 0 1,1 1-1,-1-1 0,1 0 0,-1 0 0,0 0 1,0 1-1,1-1 0,-1 0 0,0 0 0,0 1 1,0-1-1,0 0 0,0 0 0,-1 0 0,1 1 1,0-1-1,-1 0 0,1 0 0,0 0 0,-1 1 1,0-1-1,1 0 0,-1 0 0,0 0 0,1 0 1,-1 0-1,0 0 0,0 0 0,0-1 0,0 1 1,0 0-1,0 0 0,0-1 0,0 1-1,-7 5 12,-1-1-1,1 0 1,-1 0-1,0-1 0,-2 0-11,6-1 4,-179 67 1007,54-21-5861,61-20 1262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0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12891,'3'7'10251,"-1"7"-9753,-1-3-13,12 53 1182,22 63-1667,-27-104 133,1 1-1,1-1 0,1-1 0,1 0 0,0 0 1,16 19-133,-27-40 19,1 1-1,-1 0 1,0 0 0,1-1 0,-1 1 0,1-1-1,-1 1 1,1-1 0,0 1 0,0-1 0,0 0 0,-1 0-1,1 0 1,0 0 0,0 0 0,0-1 0,1 1 0,-1 0-1,0-1 1,0 0 0,0 1 0,0-1 0,2 0-19,-2-1 44,0 0 1,1 0 0,-1 0 0,0 0 0,0 0 0,0-1 0,0 1-1,0 0 1,-1-1 0,1 0 0,0 1 0,-1-1 0,1 0-1,-1 0 1,0 0 0,1 0 0,-1 0 0,0 0-45,6-13 257,0 0 1,-2 0 0,0 0 0,0-1-1,1-13-257,4-43 454,-8 50-350,1 1 0,0 0-1,2 0 1,0 0 0,2 0-1,6-15-103,-12 35-10,1-1 0,-1 1 0,0-1 0,1 1 0,-1 0-1,1 0 1,0 0 0,-1-1 0,1 2 0,0-1-1,0 0 1,-1 0 0,1 0 0,0 1 0,0-1-1,0 1 1,0 0 0,0-1 0,0 1 0,0 0 0,0 0-1,0 0 1,0 1 0,0-1 0,0 0 0,0 1-1,-1-1 1,1 1 0,1 0 10,65 22-951,-52-16 454,33 10-4133,-3-3 505</inkml:trace>
  <inkml:trace contextRef="#ctx0" brushRef="#br0" timeOffset="354.95">784 595 5865,'-5'1'4938,"-14"4"3086,-5 1-3825,6-2-3792,1 1-1,-1 1 1,2 1 0,-1 1 0,1 0 0,0 1 0,-4 3-407,6-1 305,0 1 0,1 0 0,0 1 0,-6 10-305,14-19 47,2 1 1,-1 0-1,0 0 1,1 0-1,0 1 1,1-1-1,-1 1 1,1 0-1,0 0 1,0 0-1,1 0 0,-1 0 1,1 0-1,1 0 1,-1 3-48,2-6 5,-1 0-1,1 0 1,0-1-1,0 1 1,0 0 0,0-1-1,0 1 1,1-1-1,-1 1 1,1-1 0,-1 0-1,1 0 1,0 0-1,0 0 1,0 0 0,0 0-1,0 0 1,1 0-1,-1-1 1,1 1 0,-1-1-1,1 0 1,-1 0-1,1 0 1,0 0 0,-1 0-1,1 0 1,0-1-1,0 1 1,-1-1 0,1 0-1,1 0-4,10 1 8,0 0-1,1-1 1,-1-1 0,0 0-1,13-3-7,-10 0 15,0 0 0,-1-2 0,0 0 0,1 0 0,-2-2-1,1 0 1,-1-1 0,1-1-15,-11 6 14,0 1 0,-1-1 0,1 0 0,-1 0 0,0-1 0,0 1 0,0-1-1,0 0 1,-1 0 0,0 0 0,2-5-14,-4 7 11,0 0 1,0 0-1,0 0 1,-1-1-1,0 1 0,1 0 1,-1 0-1,0-1 0,0 1 1,-1 0-1,1 0 0,-1-1 1,1 1-1,-1 0 0,0 0 1,0 0-1,-1 0 0,1 0 1,-1 0-1,1 0 0,-1 1 1,0-2-12,-2 0 24,0 0 0,0 1 0,0-1 0,0 1 0,-1-1 1,1 1-1,-1 0 0,0 1 0,0-1 0,0 1 0,0 0 0,0 1 0,-1-1 1,1 1-1,0 0 0,-5 0-24,6 0-21,-1 0 0,1 0 1,-1 1-1,0 0 0,1 0 1,-1 0-1,1 0 0,-1 1 1,1 0-1,-1 0 0,1 0 1,-1 0-1,1 1 0,0 0 1,0 0-1,0 0 0,0 0 1,0 1-1,-2 1 21,0 8-4373,8-4 420</inkml:trace>
  <inkml:trace contextRef="#ctx0" brushRef="#br0" timeOffset="702.97">1007 585 10650,'-1'0'290,"1"-1"-1,-1 0 0,1 1 0,-1-1 1,1 1-1,-1-1 0,1 1 1,-1-1-1,1 1 0,-1 0 1,0-1-1,1 1 0,-1 0 1,0-1-1,1 1 0,-1 0 0,0 0 1,1 0-1,-1-1 0,0 1 1,0 0-1,1 0 0,-1 0 1,0 0-1,0 0 0,1 0 1,-1 1-1,0-1 0,1 0 0,-1 0 1,0 0-1,1 1 0,-1-1 1,0 0-1,1 1 0,-1-1 1,0 1-1,1-1 0,-1 1-289,-8 33 4380,5-15-5080,0 11 876,0-1 0,2 0-1,1 1 1,2 0 0,1-1-1,1 1 1,3 8-176,2-20 416,2-17-338,-8-3-488,0 0 1,0 0-1,0 0 1,-1 0 0,1-1-1,-1 1 1,1 0-1,-1-1 1,0 1-1,0-1 1,1 0 409,10-30-3781</inkml:trace>
  <inkml:trace contextRef="#ctx0" brushRef="#br0" timeOffset="703.97">930 223 10010,'-18'-37'2465,"9"7"895,9 10-2479,3 13 591,7 0-4593,10 4 1985</inkml:trace>
  <inkml:trace contextRef="#ctx0" brushRef="#br0" timeOffset="1146.05">1283 0 9842,'7'15'2187,"-1"0"0,0 0 0,-2 1 0,1 0 1,-1 5-2188,0 5 1322,-1 0 0,-1 0 1,-1 2-1323,-4 40 1017,-2 0 0,-4 4-1017,6-41 192,-9 63 318,2 47-510,10-114 127,0-1 0,2 1 0,1 0-1,1 0 1,1-1 0,1 0 0,6 14-127,1-8-503,-5-18-5518,-9-22 884</inkml:trace>
  <inkml:trace contextRef="#ctx0" brushRef="#br0" timeOffset="1537.8">1080 641 12171,'-2'-1'501,"0"0"1,0 0 0,0-1 0,0 1 0,0 0 0,0 0-1,0-1 1,0 0 0,0 1 0,1-1 0,-1 0-1,1 0 1,-1 0-502,5-6 3079,18 3-2449,235 0 698,-146 6-3321,68-10 1993,-176 9-110,0 0 0,1 0 0,-1 0 0,1-1 1,-1 1-1,0-1 0,1 1 0,-1-1 0,0 0 0,0 0 0,1 0 0,-1 0 1,0 0-1,0 0 0,0-1 0,0 1 0,0-1 0,-1 1 0,1-1 0,0 0 1,-1 0-1,1 0 0,-1 0 110,-21 19 3547,12-7-3366,1-1 0,0 1 0,1 0 0,0 1 0,0 0 0,1 0 0,1 0 0,0 0 0,0 1-1,1 0 1,1-1 0,0 1 0,1 0 0,0 0 0,0 0 0,2 0 0,-1 0 0,1 0 0,1 0 0,0 0 0,2 3-181,-2-11 19,-1-1 0,1 0 0,0 1 0,0-1 0,1 0 0,-1 0 0,1 0 0,-1 0 0,1 0 0,0-1 0,0 0 0,0 1 0,0-1 0,1 0 0,-1 0 0,1 0 0,-1-1 0,1 0 0,0 1 0,-1-1 0,1 0 0,0-1 0,0 1 0,0-1 0,-1 1 0,1-1 0,0 0 0,0-1 0,0 1-19,9-1 23,0 0-1,-1-1 0,1 0 0,-1-1 1,0 0-1,1-1 0,-1 0 0,4-4-22,-5 3 22,0-1-1,-1-1 1,0 1 0,0-2-1,-1 1 1,0-2 0,7-7-22,-11 11 50,-1 0 1,0 0 0,-1 0-1,1-1 1,-1 1 0,0-1 0,0 0-1,-1 0 1,1 0 0,-1 0 0,-1 0-1,1 0 1,-1-1 0,0 1-1,-1-4-50,-3-4 578,-5 20-166,6-4-392,0 1-1,1-1 1,-1 1-1,1-1 1,0 1 0,0 0-1,0 0 1,0-1-1,1 1 1,-1 1-20,1 3 29,1 0 0,0 0 0,0 0 0,1-1 0,-1 1 0,1 0 0,1-1 1,-1 0-1,1 1 0,0-1 0,1 0 0,0 0 0,0-1 0,0 1 0,0-1 0,1 0 0,0 0 0,4 4-29,-3-5-105,0 1-1,-1-1 1,1 0-1,1-1 1,-1 0 0,0 0-1,1 0 1,4 1 105,-6-3-399,0 1 1,0-1 0,0-1 0,0 1-1,0-1 1,0 0 0,0 0-1,0 0 1,0-1 0,0 0-1,0 0 1,1 0 398,29-14-5937,-4-7-360</inkml:trace>
  <inkml:trace contextRef="#ctx0" brushRef="#br0" timeOffset="2416.71">2235 757 7017,'53'-70'4028,"-45"54"-1563,-10 12 385,-6 11 2273,7 105-3090,2-72-1493,-2 1 0,-2 14-540,1-37 735,4-57-275,-2 15-421,0-12 213,1 0 0,2 0 0,7-32-252,-10 68 0,0-1 1,0 1 0,0 0 0,1-1-1,-1 1 1,0 0 0,0 0 0,0-1-1,1 1 1,-1 0 0,0-1 0,0 1-1,1 0 1,-1 0 0,0 0 0,0-1-1,1 1 1,-1 0 0,0 0-1,1 0 1,-1 0 0,0 0 0,1 0-1,-1-1 1,0 1 0,1 0 0,-1 0-1,0 0 1,1 0 0,-1 0 0,1 0-1,-1 0 1,0 1 0,1-1 0,-1 0-1,0 0 1,1 0 0,-1 0-1,21 8-37,-7-2 42,8 1-5,0-1 0,0-1 0,0-1 1,0-1-1,1-1 0,0-1 1,-1-1-1,1-1 0,-1-1 0,4-1 0,-9 0 10,-1-1 0,1-1 0,9-4-10,-21 8 6,0-1 0,0-1 1,-1 1-1,0 0 1,1-1-1,-1 0 0,0 0 1,0 0-1,0-1 1,-1 0-1,1 1 0,-1-1 1,0 0-1,1-2-6,-3 5 5,0-1 0,-1 1 0,1 0 0,-1 0 0,1 0 0,-1-1 1,0 1-1,0 0 0,1 0 0,-1-1 0,0 1 0,0 0 0,0-1 0,0 1 0,0 0 0,-1-1 0,1 1 0,0 0 0,-1 0 0,1-1 0,0 1 1,-1 0-1,0 0 0,1 0 0,-1 0 0,0 0 0,1-1 0,-1 1 0,0 1 0,0-1 0,0 0 0,0 0 0,0 0 0,0 0 0,0 1 0,0-1 0,0 0 1,-1 1-1,1-1 0,0 1 0,0-1 0,0 1 0,-1 0 0,1-1 0,0 1 0,-1 0 0,1 0-5,-5-2 35,-1 1 0,1 0-1,-1 0 1,1 0 0,-1 1 0,1 0-1,0 0 1,-6 2-35,4 0 30,0 0 0,0 0 0,1 1 0,-1 1-1,1-1 1,-1 1 0,1 1 0,0-1 0,1 1 0,-1 0-1,1 1 1,0-1 0,0 1 0,1 0 0,0 1 0,0-1-1,0 1 1,1 0 0,0 0 0,0 1 0,1-1 0,-1 4-30,2-5 11,0-1 1,1 1 0,0 0 0,0 0 0,1-1-1,-1 1 1,1 0 0,0 0 0,1 0-1,-1 0 1,1-1 0,1 1 0,-1 0 0,1-1-1,0 1 1,0-1 0,0 1 0,1-1-1,0 0 1,0 0 0,0 0 0,0 0-1,1-1 1,0 1 0,0-1 0,0 0 0,1 0-1,-1-1 1,1 1 0,0-1 0,1 0-12,6 3 13,0 0 1,0-1 0,0-1-1,0 0 1,1-1-1,-1 0 1,1-1 0,0 0-1,0-1 1,0-1-1,0 0 1,0-1 0,0 0-1,0-1 1,9-2-14,-10 2 18,1-1-1,-2 0 1,1-1 0,0-1 0,-1 1-1,0-2 1,0 1 0,0-2 0,0 1-1,-1-1 1,-1-1 0,1 0 0,-1 0-1,0-1 1,-1 0 0,4-6-18,-8 7 20,1 1 1,-2-1-1,1 0 1,-1 0-1,0-1 1,-1 1-1,0-1 0,0 1 1,-1-1-1,0 1 1,-1-1-1,1 0 1,-2 0-1,0-5-20,1 11 2,-1-1-1,1 1 1,-1-1 0,0 1-1,0 0 1,0 0 0,-1 0-1,1 0 1,-1 0 0,0 0-1,1 0 1,-1 0-1,-1 0 1,1 1 0,0-1-1,-1 1 1,1 0 0,-1-1-1,0 1 1,1 0-1,-1 1 1,0-1 0,0 0-1,0 1 1,-1 0 0,1 0-1,0 0 1,0 0 0,-1 0-1,1 0 1,-1 1-1,1 0 1,0 0 0,-1 0-1,1 0 1,-1 0 0,-2 1-2,5-1-2,0 0 0,0 0 0,-1 0 0,1 0-1,0 0 1,-1 1 0,1-1 0,0 0 0,0 1 0,-1-1 0,1 1 0,0-1 0,0 1 0,0-1 0,0 1 0,0 0 0,0-1 0,0 1 0,0 0 0,0 0 0,0 0 0,0 0 0,0 0 0,1 0 0,-1 0 0,0 0 0,1 0 0,-1 1 0,0-1 2,1 2-5,0-1 0,0 1 0,0-1 0,1 1 0,-1-1 0,0 0 0,1 1 0,0-1 0,-1 0 0,1 1 0,0-1 1,0 0-1,1 0 0,0 2 5,7 9-23,0 0 0,1 0 1,0-1-1,4 3 23,8 6-7,2-1-1,0-1 1,2-2 0,3 2 7,-7-5 3,0 1 1,-1 1-1,0 0 0,-2 2 1,12 13-4,-30-30 1,1 0 1,-1 0-1,0 1 0,0-1 1,0 1-1,0-1 0,0 1 1,-1-1-1,1 1 0,0-1 1,-1 1-1,1 0 1,-1 0-1,0-1 0,1 1 1,-1 0-1,0-1 0,0 3-1,0-3 3,-1 0 0,1 0 0,-1 0 0,1 0-1,-1 0 1,1 0 0,-1-1 0,0 1 0,1 0-1,-1 0 1,0 0 0,0 0 0,0-1 0,0 1 0,1 0-1,-1-1 1,0 1 0,0-1 0,0 1 0,0-1-1,-1 1-2,-7 1 20,0 1 0,0-1 0,0-1 0,-1 0 0,1 0 0,-1-1-20,-3 1 12,-125 2 1122,55-3-2024,29 3-3690,9 2 260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3:5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158 985 9754,'-25'1'3433,"6"2"528,1 10-2089,2 5-944,-1 12-24,3 0-303,-2 5-105,8-1-328,-5-1-56,6-6-16,3-2 200,8-5 288,9-6-5041,5-12 1960</inkml:trace>
  <inkml:trace contextRef="#ctx0" brushRef="#br0" timeOffset="400.83">568 91 12715,'1'-5'484,"0"1"1,0-1-1,0 1 1,-1-1-1,1 1 1,-1-1-1,0 1 1,-1-1-1,1 1 1,-1-1-1,0 1 1,0-1-1,0 1 1,-1-3-485,-2-9 1152,6 12 66,8 30 215,13 112-91,-7 1 1,-2 93-1343,11 207 1184,-24-423-806,1 34-4613,-9-35 790</inkml:trace>
  <inkml:trace contextRef="#ctx0" brushRef="#br0" timeOffset="749.29">480 707 11707,'-17'-11'3712,"0"-6"873,10 2-3432,12 1-1,14 9-616,16 2-104,5-1-336,21 1-32,-3 3 232,17 1-40,-4 1 464,11-1-5409,-15-1 1897</inkml:trace>
  <inkml:trace contextRef="#ctx0" brushRef="#br0" timeOffset="1228.24">1231 650 8162,'-1'2'446,"0"0"1,-1 0 0,1 0-1,0-1 1,-1 1-1,1-1 1,-1 1-1,1-1 1,-1 1 0,0-1-1,0 0 1,0 0-1,0 0 1,0 0 0,1 0-1,-2 0 1,1 0-1,0-1 1,0 1 0,0-1-1,0 0 1,0 1-447,-30 11 2149,10 2-1398,2 1 0,0 0 0,1 1 0,0 1-1,2 1 1,0 1 0,1 0 0,-10 17-751,24-33 47,0 0 0,0 0 0,1-1-1,-1 2 1,1-1 0,0 0 0,0 0 0,0 0 0,0 0 0,0 1 0,1-1-1,0 0 1,-1 1 0,1-1 0,1 0 0,-1 1 0,0-1 0,1 0 0,0 0-1,-1 1 1,1-1 0,0 0 0,2 2-47,-2-2 18,1-1 0,1 0 0,-1 1 0,0-1 0,1 0 0,-1 0 0,1 0 0,-1 0 0,1-1 0,0 1 0,0-1 0,0 0 0,0 0 0,0 0 0,0 0 0,0 0 0,0 0 0,0-1 0,0 0 0,0 1 0,1-1 0,-1 0 0,0-1 0,0 1 0,2-1-18,17-2 50,0 0 0,0-2 0,-1 0 1,1-2-1,-1 0 0,14-8-50,-25 11 20,-1-1 1,0 1-1,-1-1 1,1-1-1,-1 1 1,0-2-1,0 1 1,-1-1-1,0 0 1,0 0-1,-1-1 0,0 0 1,0 0-1,-1-1 1,0 1-1,0-2-20,-4 7 9,1 0 0,-1 0 0,-1 0 0,1 0 0,0 0-1,-1 0 1,0 0 0,1 0 0,-1 0 0,-1 0 0,1-1-1,0 1 1,-1 0 0,1 0 0,-1 0 0,0 0 0,0 0-1,0 0 1,-1 1 0,1-1 0,-1 0 0,1 0 0,-1 1-1,0-1 1,0 1 0,0 0 0,0-1 0,0 1 0,-1 0 0,1 0-1,-1 0 1,1 1 0,-1-1 0,0 1 0,0-1 0,1 1-1,-4-1-8,2 0 2,-1 1 0,0-1 0,1 1 0,-1 0 0,0 0-1,0 1 1,0-1 0,0 1 0,0 0 0,0 0 0,1 1-1,-1-1 1,0 1 0,0 0 0,0 1 0,1-1 0,-1 1 0,0 0-1,1 0 1,0 0 0,-1 1 0,1-1 0,-2 3-2,5-4 2,-1 0 0,1 0 0,0 0 0,0 0 0,0 0 0,0 0 0,0 1 0,0-1 0,0 0 0,0 1 0,1-1-1,-1 0 1,0 1 0,1-1 0,-1 1 0,1-1 0,0 1 0,-1-1 0,1 1 0,0 0 0,0-1 0,0 1 0,0-1 0,0 1 0,0 0-2,1 0-18,0 0-1,0 0 1,0 0-1,1-1 1,-1 1 0,0 0-1,1 0 1,-1-1-1,1 1 1,0-1-1,-1 1 1,1-1 0,0 1-1,0-1 1,1 1 18,8 3-269,1 1 1,0-2-1,0 1 1,0-2-1,6 2 269,-10-3-178,-1 0 0,1-1 1,0 0-1,-1 0 0,1-1 0,0 0 0,0 0 0,0-1 0,0 0 0,-1 0 1,1-1-1,2-1 178,-5 1-43,0 0 1,1-1 0,-1 0-1,0 0 1,-1-1-1,1 1 1,-1-1 0,1 0-1,-1 0 1,0 0-1,-1-1 1,1 0 0,-1 1-1,0-1 1,0 0 0,1-4 42,2-2 155,-1 0 1,0-1-1,-1 1 1,0-1 0,-1 1-1,0-1 1,0-7-156,-5 30 1227,-2 6-993,0 0 1,2 1-1,-1 7-234,3-17 41,0 3 34,0-1 0,0 1-1,1 0 1,0-1 0,1 1 0,3 7-75,-4-15 16,0 1 0,1-1 1,0 0-1,0 0 0,0 0 0,0 0 0,0 0 1,0 0-1,1-1 0,0 1 0,-1-1 1,1 1-1,0-1 0,0 0 0,0 0 0,0 0 1,1-1-1,-1 1 0,0-1 0,1 0 0,-1 0 1,3 1-17,5-1 47,1 1 0,-1-1-1,1-1 1,-1 0 0,1-1 0,-1 0 0,0-1 0,1 0 0,-1-1 0,0 0 0,0 0 0,0-1 0,-1-1 0,1 0 0,-1-1 0,0 1-1,-1-2 1,1 0 0,-1 0 0,-1 0 0,7-7-47,-16 15 30,1 0-1,-1 0 1,1 0 0,-1 0-1,1 0 1,0 1-1,-1-1 1,1 0 0,0 0-1,0 0 1,0 1-1,0-1 1,0 0-1,0 0 1,1 0 0,-1 0-1,0 1 1,0-1-1,1 0 1,-1 0 0,1 0-1,-1 0 1,1 0-1,0 0 1,-1 0 0,1 0-1,0 0 1,-1 0-1,1 0 1,0-1-1,1 2-29,16 16-1327,4-4-4227,23 6 848</inkml:trace>
  <inkml:trace contextRef="#ctx0" brushRef="#br0" timeOffset="2312.38">1725 496 11634,'-14'-10'4113,"14"-1"664,16 4-3320,22-2-89,13 1-736,23-2-88,5-5-320,23 6 1473,-8 1-89,6 7-6577,-23 5 3729</inkml:trace>
  <inkml:trace contextRef="#ctx0" brushRef="#br0" timeOffset="5267.44">1805 27 5313,'7'11'9755,"-1"5"-5139,8 40-4993,-11-41 1704,9 46 103,-2 0 0,-3 1 0,-2 19-1430,10 76 884,13 14 527,36 112-1411,-63-279 67,0 0 0,-1 1 1,1-1-1,-1 1 0,0-1 0,0 0 0,-1 1 0,1-1 0,-1 1 0,0-1 1,-2 4-68,3-6-109,0-1-1,-1 1 1,0-1 0,1 1 0,-1-1 0,0 1 0,0-1 0,0 0 0,0 1 0,0-1 0,0 0 0,0 0 0,0 0 0,-1 0 0,1 0 0,0 0 0,-1 0-1,1 0 1,-1 0 0,1-1 0,-1 1 0,1 0 0,-1-1 0,1 0 0,-1 1 0,1-1 0,-1 0 0,0 0 0,1 0 0,-1 0 0,0 0 0,1 0 0,-1 0 109,-8-2-3186</inkml:trace>
  <inkml:trace contextRef="#ctx0" brushRef="#br0" timeOffset="6083.94">2206 847 9074,'0'0'181,"0"0"0,0 0 1,0 0-1,0 0 0,0 0 1,0 0-1,0 0 0,0 0 0,1 1 1,-1-1-1,0 0 0,0 0 0,0 0 1,0 0-1,0 0 0,0 0 0,0 0 1,0 0-1,0 0 0,0 0 0,0 0 1,0 0-1,0 0 0,1 1 0,-1-1 1,0 0-1,0 0 0,0 0 1,0 0-1,0 0 0,0 0 0,0 0 1,0 0-1,0 0 0,0 1 0,0-1 1,0 0-1,0 0 0,0 0 0,0 0 1,0 0-1,0 0 0,0 0 0,0 0 1,-1 0-1,1 1 0,0-1 0,0 0 1,0 0-1,0 0 0,0 0 1,0 0-1,0 0 0,0 0 0,0 0 1,0 0-1,0 0 0,0 0 0,0 0 1,-1 0-1,1 0 0,0 0 0,0 0 1,0 1-1,0-1 0,0 0 0,0 0-181,14 3 2253,27-2-2848,-39-1 610,31-2 286,1-1 0,16-5-301,-42 7 37,1 0 0,-1-2-1,0 1 1,0-1 0,0 0-1,0 0 1,-1-1 0,1 0 0,-1 0-1,0-1 1,0 0 0,-1 0-1,6-6-36,-11 11 7,0-1-1,0 0 1,-1 0-1,1 1 1,0-1-1,0 0 1,-1 0-1,1 0 0,0 0 1,-1 0-1,1 0 1,-1 0-1,1 0 1,-1 0-1,0 0 1,1 0-1,-1 0 0,0 0 1,0 0-1,0 0 1,0 0-1,0 0 1,0-1-1,0 1 1,0 0-1,0 0 0,0 0 1,-1 0-1,1 0 1,0 0-1,-1 0 1,1 0-1,-1 0 1,1 0-1,-1 0 0,0 0 1,1 0-1,-1 0 1,0 1-1,0-1 1,1 0-1,-1 0 1,0 1-1,0-1 0,0 0 1,0 1-1,0-1 1,0 1-1,0-1 1,0 1-1,0 0 1,-1-1-7,-3-1 14,-1 1 0,0 0 0,0-1 0,0 2 1,0-1-1,0 1 0,0 0 0,0 0 0,-3 1-14,-4 1 40,-1 1-1,1 0 1,0 1-1,0 1 1,0 0-1,1 1 0,-6 3-39,15-8 23,0 0-1,0 1 1,0 0-1,0 0 1,0 0-1,1 0 1,-1 0-1,1 1 1,-1-1-1,1 1 1,0-1-1,0 1 1,0 0-1,0 0 1,0 0-1,1 0 1,-1 0-1,1 0 1,0 1-1,0-1 1,0 0-1,0 1 1,1-1-1,-1 1 1,1-1-1,0 0 1,0 1-1,0-1 1,0 1-1,1-1 1,0 1-1,-1-1-22,2 1 13,0 0-1,0 0 0,0 0 1,1 0-1,-1 0 0,1-1 0,0 1 1,0-1-1,0 0 0,1 0 1,-1 0-1,1 0 0,-1-1 0,1 1 1,0-1-1,0 0 0,0 0 1,0 0-1,0-1 0,1 0 0,-1 1 1,0-1-1,1-1 0,-1 1 1,1-1-1,-1 1 0,1-1 0,1-1-12,13 1 22,-1-1-1,1-1 0,-1 0 0,0-2 0,0 0 0,4-2-21,-5 0 32,0 1 0,-1-2 0,0-1 0,0 0-1,-1 0 1,11-9-32,-22 14 13,0 1 0,0-1 0,-1 0 0,1 0 0,-1 0 0,0-1 0,0 1 0,0-1 0,0 1 0,0-1 0,-1 0 0,0 0 0,0 0 0,0-1 0,0 1 0,-1 0 0,1-1 0,-1 1 0,0-1 0,-1 1 0,1-1 0,-1 1 0,0-1 0,0 0 0,0 1 0,-1-1 0,0-2-13,-2 1 10,1 0 0,-1 1 0,0-1 0,-1 1-1,0 0 1,0 0 0,0 0 0,0 1 0,0-1 0,-1 1 0,0 0 0,0 0 0,0 1 0,-1 0 0,1 0 0,-1 0 0,-2-1-10,8 4-1,0 1 0,0-1 0,1 0 1,-1 0-1,0 0 0,0 0 0,0 1 0,0-1 0,0 0 0,0 0 0,0 0 1,0 1-1,0-1 0,0 0 0,0 0 0,0 0 0,0 1 0,0-1 1,0 0-1,0 0 0,0 0 0,-1 1 0,1-1 0,0 0 0,0 0 0,0 0 1,0 1-1,0-1 0,0 0 0,0 0 0,-1 0 0,1 0 0,0 0 0,0 0 1,0 1-1,0-1 0,-1 0 0,1 0 0,0 0 0,0 0 0,0 0 1,0 0-1,-1 0 0,1 0 0,0 0 0,0 0 0,0 0 0,-1 0 1,16 16-29,7-1 10,1 0 0,0-2 0,1-1 0,0-1 0,12 4 19,-14-7 0,0 1 0,-1 1 0,0 1 0,-1 1 0,0 0-1,-1 2 1,4 4 0,-21-16 2,1-1-1,-1 1 1,0 0-1,0 0 0,0 0 1,0 0-1,0 0 1,-1 1-1,1-1 0,-1 0 1,1 1-1,-1-1 1,0 1-1,0 0 1,0-1-1,0 1 0,-1 0 1,1-1-1,-1 1 1,1 0-1,-1 0 0,0 0 1,0-1-1,0 1 1,-1 0-1,1 0 1,-1 0-1,1-1 0,-1 1 1,0 0-1,0-1 1,0 1-1,0 0 0,-1-1 1,1 0-1,-1 1 1,1-1-1,-1 0 0,0 0 1,0 0-1,0 0 1,0 0-1,-3 2-1,-5 3 35,0 0 1,-1 0-1,0 0 0,0-2 1,0 1-1,-1-2 0,0 1 1,0-2-1,-6 2-35,-94 14-591,76-14-2441,-9 4-316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0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54 625 9114,'1'1'193,"-1"0"1,1 0-1,-1 0 0,0 0 1,1 0-1,-1 0 0,0 0 1,0 0-1,0 0 1,0 0-1,0 0 0,0 0 1,0 0-1,0 0 0,0 0 1,0 0-1,0 0 0,-1 0 1,1 0-1,0 0 0,-1 0 1,1 0-1,-1 0 1,1-1-1,-1 1 0,0 0 1,1 0-1,-1 0 0,0-1 1,1 1-1,-1 0 0,0-1 1,0 1-1,0-1 1,1 1-1,-1-1 0,0 1-193,-1 0 257,0 1-1,0-1 0,1 0 1,-1 1-1,1 0 0,-1-1 1,1 1-1,0 0 0,-1 0 0,1 0 1,0-1-1,0 1 0,1 1 1,-1-1-1,0 0 0,1 0 1,-1 1-257,-6 38 2658,-6 67 983,12-98-3397,1 1 0,0 0-1,1-1 1,0 1-1,1 0 1,0-1 0,0 0-1,4 8-243,-5-15 46,0 0-1,1 0 0,0 0 1,0 0-1,0 0 1,0 0-1,0 0 0,0 0 1,1-1-1,-1 0 1,1 1-1,0-1 1,0 0-1,0 0 0,0 0 1,0-1-1,0 1 1,0-1-1,1 1 0,-1-1 1,0 0-1,1 0 1,-1-1-1,1 1 1,-1-1-1,1 0 0,-1 0 1,1 0-1,0 0 1,-1 0-1,1-1 0,-1 0 1,0 0-1,2 0-45,8-3 111,-1 0-1,1 0 0,-1-1 0,0-1 1,-1 0-1,1-1 0,-1 0 0,-1 0 1,2-2-111,19-17 217,-1-1 1,-1-2-1,-2-1 1,13-19-218,-26 32 44,-2-2-1,0 1 1,-1-1 0,-1-1-1,-1 0 1,0-1-1,-2 1 1,-1-2 0,1-2-44,-7 13 232,-5 15-1108,-6 15-4774,8 2 1115</inkml:trace>
  <inkml:trace contextRef="#ctx0" brushRef="#br0" timeOffset="342.25">550 692 9090,'56'58'4009,"-66"-40"576,0-1-2361,-9 12-375,2 1-417,3 5-248,3-5-576,2 0 88,11-9-455,12 0 199,-1-5 40,5-2 232,-1-10 616,4-10-6561,-8-12 2368</inkml:trace>
  <inkml:trace contextRef="#ctx0" brushRef="#br0" timeOffset="718.05">716 74 10682,'-51'-73'9430,"60"78"-9436,1 0-1,-1-1 0,1 0 1,1 0-1,-1-1 0,0-1 1,1 0-1,-1 0 0,1-1 1,0 0 6,18-1 163,0-1 0,-1-1 0,6-2-163,-32 4 84,0-1 0,0 1 0,-1 0 0,1 1 0,0-1 0,-1 0 0,1 0 0,0 1 0,-1-1 1,1 1-1,-1-1 0,1 1 0,-1 0 0,1 0 0,-1 0 0,1 0 0,-1 0 0,0 0 0,1 0 0,-1 0 0,0 0 0,0 0 0,0 1 0,0-1 0,0 1 0,0-1 0,0 1 0,-1-1 0,1 1 1,0-1-1,-1 1 0,1-1 0,-1 1-84,3 9 324,-1 0 0,0-1 0,0 1 0,-1 0 0,-1 0-324,2 3 246,-1 29 573,-2-1 1,-1 0-1,-2 0 1,-6 19-820,-6 77 955,13-100-783,-5 153 358,9-158-456,1 0-1,1-1 1,2 1 0,7 24-74,-10-50 25,0 1 0,1-1 0,0 0 0,1 0 0,0-1 0,0 1 0,0-1 0,1 0 0,0 0 0,0 0 0,0-1 0,1 1 0,-1-1 0,1-1 0,1 1 0,-1-1 0,1 0 0,-1 0 0,1-1 0,0 0 0,1 0 0,-1-1 0,0 0 0,4 0-25,0-2-107,4 0 919,-12 2-3787,-6 4-4427,2-7 584</inkml:trace>
  <inkml:trace contextRef="#ctx0" brushRef="#br0" timeOffset="1063.28">516 613 12419,'7'-15'3040,"16"-2"1369,11 5-3545,21 6-287,9 5 39,10 6-320,-5 5-224,9 6 128,-20-1 88,3 7 1096,-17-3-5849,0-6 2425</inkml:trace>
  <inkml:trace contextRef="#ctx0" brushRef="#br0" timeOffset="1458.74">1229 916 5801,'-5'10'2157,"0"-1"-1,-1 1 1,0-1 0,-1 0-1,0-1 1,0 1 0,-1-1-1,-3 2-2156,31-35 7579,19-30-8197,-29 40 1214,15-23-463,-22 32-118,0 0 0,1 0 0,0 1 1,0-1-1,1 1 0,-1 0 0,1 0 1,3-3-16,-5 7-2,-1 0 0,1 0 0,0 0 0,-1 0 0,1 0 1,0 1-1,0-1 0,-1 1 0,1-1 0,0 1 1,0 0-1,-1 0 0,1 1 0,0-1 0,0 0 1,0 1-1,-1 0 0,1-1 0,0 1 0,-1 0 1,1 1-1,-1-1 0,1 1 2,59 27-34,-33-14 34,1-2 0,0-1 0,15 3 0,-35-12 4,0-1 1,0 0 0,0 0-1,1-1 1,-1-1-1,0 0 1,1 0-1,-1-1 1,0 0 0,0-1-1,0 0 1,0-1-1,1 0-4,-9 2 3,0 1-1,1-1 1,-1 0-1,0 0 1,1 0 0,-1 0-1,0 0 1,0 0-1,0 0 1,0-1-1,0 1 1,0-1-1,0 0 1,-1 0-1,1 1 1,-1-1 0,1 0-1,-1 0 1,0 0-1,1-1 1,-1 1-3,-1 0 1,0 0 1,0 0 0,0 0-1,0 0 1,0 1 0,0-1-1,-1 0 1,1 0 0,-1 1-1,1-1 1,-1 0 0,0 0-1,0 1 1,1-1 0,-1 1-1,0-1 1,0 1 0,-1-1-1,1 1 1,0 0 0,-1-1-2,-5-5-1,0 1 0,0 1 0,-1-1 1,1 1-1,-1 1 0,-1-1 1,1 1-1,0 1 0,-1-1 1,-3 1 0,2 0-8,0 2 1,0 0-1,0 0 1,-1 0-1,1 1 1,0 1 0,0 0-1,-1 0 1,1 1-1,0 1 1,0-1-1,1 2 1,-1-1 0,1 1-1,-3 2 8,7-4-5,1 0 0,0 1 0,0 0 0,0 0 0,0 0 0,0 0 0,1 0 0,0 1 0,-1-1 0,1 1 0,0 0-1,1 0 1,-1 0 0,1 1 0,-1-1 0,1 0 0,1 1 0,-1 0 0,1-1 0,0 1 0,0 0 0,0 0 0,0 0 0,1-1 0,0 1 0,0 0 0,0 0-1,1 0 1,-1 0 0,1 0 0,1-1 0,-1 2 5,3 4 1,0-1 0,0 1 0,0-1 0,1-1 0,1 1 0,0-1 0,0 1 0,0-2-1,1 1 1,0-1 0,1 0 0,7 6-1,4 1 37,1 0 0,1-1 0,-1-2 0,19 8-37,88 28 686,-37-15-6090,-47-15 1151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0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 8898,'0'0'328,"0"-1"1,0 0 0,0 1-1,0-1 1,0 0-1,0 1 1,0-1 0,-1 0-1,1 1 1,0-1-1,0 0 1,-1 1-1,1-1 1,-1 1 0,1-1-1,0 1 1,-1-1-1,1 1 1,-1-1-1,1 1 1,-1-1 0,1 1-1,-1 0 1,0-1-1,1 1 1,-1 0-1,1-1 1,-1 1 0,0 0-1,1 0 1,-1 0-1,0 0 1,1-1-1,-1 1 1,0 0 0,1 0-1,-1 0 1,0 0-1,1 1 1,-1-1-1,0 0-328,-11 7 4401,4 6-4068,5-5-251,1 0 0,0 0 0,1 1 0,-1-1 0,2 1 0,-1-1 0,1 1 0,1-1 0,-1 1 0,1-1-1,1 1 1,0-1 0,0 0 0,0 0 0,1 0 0,0 0 0,1 0 0,2 4-82,-3-7 20,0-1 1,0 1-1,1-1 1,-1 1-1,1-1 0,0 0 1,0 0-1,0-1 0,1 1 1,0-1-1,-1 0 1,1 0-1,0-1 0,0 1 1,1-1-1,-1 0 0,0-1 1,1 1-1,-1-1 1,1 0-1,-1 0 0,1-1 1,0 0-1,-1 0 0,1 0 1,0 0-1,-1-1 0,1 0 1,2-1-21,-3 0 17,0 1-1,1-2 1,-1 1-1,0 0 1,-1-1 0,1 0-1,0 0 1,-1 0 0,1-1-1,-1 0 1,0 0 0,-1 0-1,1 0 1,0 0-1,-1-1 1,0 1 0,0-1-1,-1 0 1,1 0 0,-1 0-1,0 0 1,0-2-17,4-11 174,-1 1 0,-1-1 0,-1 0 1,0 0-1,-1 0 0,-1-4-174,-1 21 12,0 1 1,1-1-1,-1 1 1,0 0-1,0-1 0,0 1 1,0-1-1,0 1 1,1-1-1,-1 1 0,0-1 1,0 1-1,0-1 1,0 1-1,-1-1 0,1 1 1,0-1-1,0 1 1,0-1-1,0 1 0,0-1 1,-1 1-1,1-1 1,0 1-1,0-1 1,-1 1-1,1-1 0,0 1 1,-1 0-1,1-1 1,0 1-1,-1 0 0,1-1 1,-1 1-1,1 0 1,-1 0-1,1-1 0,0 1 1,-1 0-13,0 0 2,0 1 0,1 0 1,-1 0-1,1 0 0,-1-1 1,1 1-1,-1 0 0,1 0 1,0 0-1,-1 0 0,1 0 1,0 0-1,0 0 0,-1-1 0,1 1 1,0 0-1,0 0 0,0 0 1,0 0-1,0 0 0,1 0 1,-1 1-3,1 12 33,2 1 0,0-1 0,0 0 0,1 0 0,1 0 0,5 11-33,-9-21-162,1 0 0,0 0 1,0 0-1,0 0 0,1 0 0,-1 0 0,1-1 0,0 1 0,0-1 0,0 0 0,1 0 0,-1 0 0,1 0 0,-1 0 0,1-1 1,0 0-1,0 1 0,0-2 0,1 1 0,-1 0 0,0-1 0,0 0 0,1 0 0,0 0 162,-2-1-434,-1 0-1,1-1 1,0 1-1,-1-1 1,1 1 0,-1-1-1,1 0 1,0 0-1,-1 0 1,0 0-1,1-1 1,-1 1-1,0-1 1,0 1 0,1-1-1,-1 0 1,-1 0-1,1 0 1,0 0-1,0 0 1,1-2 434,16-20-4461</inkml:trace>
  <inkml:trace contextRef="#ctx0" brushRef="#br0" timeOffset="613.17">529 68 5345,'6'-5'763,"32"-30"17,-25 25 1532,-13 10-2162,0 0 0,0 0 1,0 0-1,0 0 0,0 0 0,-1 1 0,1-1 0,0 0 1,0 0-1,0 0 0,0 0 0,0 0 0,0 0 0,0 0 1,0 0-1,0 0 0,0 0 0,0 1 0,0-1 0,0 0 1,0 0-1,0 0 0,0 0 0,0 0 0,0 0 0,0 0 1,0 0-1,0 1 0,0-1 0,0 0 0,0 0 0,0 0 1,0 0-1,0 0 0,0 0 0,0 0 0,0 0 0,0 0 1,0 0-1,1 1 0,-1-1 0,0 0 0,0 0 0,0 0 1,0 0-1,0 0 0,0 0 0,0 0 0,0 0-150,-33 57 3964,26-45-3627,1 0 1,0 1-1,1 0 1,0 0-1,1 0 1,1 1 0,0-1-1,1 1 1,0 0-1,1 4-337,1-18 17,0 0-1,-1 0 1,1 1-1,0-1 1,0 0-1,0 0 1,1 1-1,-1-1 1,0 0-1,0 0 1,0 0-1,0 1 1,0-1-1,0 0 1,0 0-1,0 0 1,0 1-1,0-1 1,1 0-1,-1 0 1,0 0-1,0 0 1,0 1-1,0-1 1,1 0-1,-1 0 1,0 0-1,0 0 1,0 0-1,0 1 1,1-1-1,-1 0 1,0 0-1,0 0 1,1 0-1,-1 0 1,0 0-1,0 0 1,0 0-1,1 0 1,-1 0-1,0 0 1,0 0 0,1 0-1,-1 0 1,0 0-1,0 0 1,0 0-1,1 0 1,-1-1-1,0 1 1,0 0-1,0 0 1,1 0-1,-1 0-16,19-12 405,16-21-34,17-33-63,-42 51-243,0 1 0,1 1 0,0 0 0,1 0 0,0 1 0,1 1-1,0 0 1,8-4-65,-21 14 13,1 1 0,0-1-1,-1 1 1,1 0 0,0-1-1,0 1 1,-1 0 0,1-1-1,0 1 1,0 0 0,-1 0-1,1 0 1,0 0 0,0 0-1,-1 0 1,1 0 0,0 0-1,0 0 1,0 0 0,-1 0-1,1 0 1,0 1 0,0-1-1,-1 0 1,1 1 0,0-1-1,-1 0 1,1 1-1,0-1-11,9 23 195,-8 37-31,-2-53-131,-1 3-10,1 0 0,0 0-1,1 0 1,0 1 0,1-1-1,0 0 1,0-1 0,1 1-1,1 0 1,-1-1-24,-1-5 11,1 0 0,-1-1 0,1 1-1,-1-1 1,1 0 0,0 0 0,0 0-1,0 0 1,1 0 0,-1-1 0,1 0 0,-1 1-1,1-1 1,0-1 0,0 1 0,0 0 0,0-1-1,0 0 1,0 0 0,0 0 0,0 0 0,1-1-1,-1 0 1,0 0 0,2 0-11,11-1 27,-1 0 1,0-1-1,0-1 1,0 0-1,0-1 0,0-1 1,-1-1-1,2-1-27,12-6 47,0-1 0,-1-1 0,17-13-47,-41 25 8,0 0 0,0 0 0,0 0 1,-1-1-1,0 1 0,1-1 0,-1 0 0,-1 1 0,1-1 1,0-1-1,-1 1 0,0 0 0,0-1 0,1-3-8,-3 6 3,1 1 1,-1-1-1,0 0 0,0 0 0,0 0 0,0 0 1,0 0-1,-1 1 0,1-1 0,0 0 0,-1 0 1,0 0-1,1 1 0,-1-1 0,0 0 0,0 1 1,0-1-1,0 1 0,0-1 0,0 1 0,0-1 0,0 1 1,-1 0-1,1-1 0,0 1 0,-1 0 0,0 0 1,1 0-1,-1 0 0,1 0 0,-1 0 0,0 1 1,0-1-1,1 1 0,-1-1 0,0 1 0,0 0 1,0-1-1,0 1-3,-5-1 6,0 0 1,0 0 0,1 1 0,-1 0-1,0 0 1,0 0 0,1 1 0,-1 0-1,0 1 1,1-1 0,-1 1 0,1 1-1,0-1 1,-1 1 0,1 0 0,-5 4-7,8-6 16,0 1 1,0 0-1,0 0 1,1 1-1,-1-1 1,1 0-1,-1 1 1,1 0-1,0-1 1,0 1-1,0 0 1,1 0-1,-1 0 1,0 0-1,1 1 1,0-1-1,0 0 0,0 1 1,0-1-1,1 0 1,-1 1-1,1-1 1,0 1-1,0-1 1,0 1-1,0-1 1,1 1-1,-1-1 1,1 0-1,0 1 1,0-1-1,0 0 1,2 3-17,1 2 56,1 1-1,1-2 1,-1 1 0,1 0-1,0-1 1,1 0 0,0-1-1,0 1 1,0-1 0,1-1 0,0 1-1,0-1 1,0-1 0,1 1-1,-1-2 1,5 2-56,21 8 128,0-2 1,0-2-1,24 3-128,45 2 679,-19-4-1253,-32 2-3934,-18 0 551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0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85 9050,'0'0'6913,"-7"-2"-4389,-15-4-1833,0 2 1,0 0-1,0 1 1,-1 1 0,1 2-1,-1 0 1,1 1-1,-1 1 1,1 1 0,-6 3-692,16-4 75,1 1 0,0 0-1,0 1 1,0 0 0,0 1 0,1 0 0,-1 1 0,1 0 0,1 1 0,-1 0 0,1 0 0,1 1 0,-1 0 0,1 0 0,1 1 0,-1 0 0,2 1 0,-1 0 0,1 0-1,1 0 1,-1 0-75,5-7 5,-1 1-1,1-1 1,0 0-1,0 0 0,0 1 1,0-1-1,1 0 1,-1 1-1,1-1 0,0 0 1,0 1-1,0-1 1,0 1-1,1-1 0,-1 1 1,1-1-1,0 0 0,0 0 1,0 1-1,0-1 1,1 0-1,-1 0 0,1 0 1,0 0-1,0 0 1,0-1-1,0 1 0,0 0 1,2 1-5,0-2 6,0 1 0,0 0 1,0-1-1,1 0 0,-1 0 1,1 0-1,-1-1 0,1 1 0,-1-1 1,1 0-1,0-1 0,0 1 1,-1-1-1,1 0 0,0 0 1,0 0-1,0-1 0,-1 1 1,1-1-1,4-2-6,11-3 21,0 0 1,0-2 0,0 0-1,-1-1 1,-1-1-1,14-10-21,-26 16 20,0 0 0,0-1-1,0 1 1,-1-1-1,1 0 1,-1-1 0,-1 1-1,1-1 1,-1 0-1,0 0 1,0 0 0,-1-1-1,0 1 1,0-1 0,0 0-1,-1 0 1,0 0-1,0 0 1,-1 0 0,0 0-1,0-2-19,-1 8 23,0-1 0,0 1-1,0 0 1,0 0 0,0 0-1,0 0 1,0-1-1,0 1 1,0 0 0,-1 0-1,1 0 1,0 0 0,-1 0-1,1 0 1,-1 0 0,1 0-1,-1 0 1,0 0 0,1 0-1,-1 0 1,0 0-23,0 1 17,0-1 1,1 1-1,-1 0 0,0 0 1,1 0-1,-1 0 0,0 0 1,1 0-1,-1 0 0,0 1 1,0-1-1,1 0 0,-1 0 1,0 0-1,1 1 0,-1-1 1,1 0-1,-1 1 0,0-1 1,1 0-1,-1 1 0,1-1 1,-1 1-1,0 0-17,-3 3 43,0 0 1,0 1-1,0-1 1,1 1-1,-1 0 1,1 0 0,-2 4-44,1 1 15,0 1 1,1-1 0,0 1 0,1-1 0,0 1 0,1 0-1,0 0 1,0 0 0,1 0 0,1 0 0,0 0 0,0 0 0,1 0-16,-1-6-36,0 0 1,1 0-1,-1 0 1,1 0-1,0 0 1,0-1 0,1 1-1,-1-1 1,1 1-1,0-1 1,0 0 0,0 0-1,1 0 1,0-1-1,-1 1 1,1-1 0,0 0-1,1 0 1,-1 0-1,1 0 1,-1-1 0,1 0-1,0 0 1,0 0-1,-1 0 1,1-1-1,1 0 1,0 0 35,3 0-438,1-1 0,-1 0 0,0 0 0,0-1 0,1 0 0,-1-1 1,0 0-1,0-1 0,-1 0 0,1 0 0,0 0 0,-1-1 0,0-1 0,0 0 0,0 0 0,-1 0 0,1-1 0,-1 0 0,-1 0 1,1-1-1,-1 0 0,0 0 0,0 0 0,-1-1 0,0-1 438,4-4-186,-1-1-1,0 0 1,-1-1 0,-1 0-1,0 0 1,3-14 186,-6 16 651,0 0-1,-1 0 1,-1 0 0,0-1 0,-1 1-1,0 0 1,-2-13-651,-5 4 2615,6 22-2567,1 0-1,0 0 0,0 0 1,-1 0-1,1-1 0,0 1 0,-1 0 1,1 0-1,0 0 0,0 0 1,-1 0-1,1 0 0,0 1 0,-1-1 1,1 0-1,0 0 0,0 0 1,-1 0-1,1 0 0,0 0 1,0 0-1,-1 1 0,1-1 0,0 0 1,0 0-1,-1 0 0,1 0 1,0 1-1,0-1 0,0 0 1,-1 0-1,1 1 0,0-1 0,0 0 1,0 0-1,0 1 0,0-1 1,0 0-48,-2 4 119,0-1 1,0 1-1,1 0 1,0-1-1,0 1 0,0 0 1,0 0-1,1 0 1,-1 1-120,1 13 135,1 1 0,1-1 0,0 0 0,2 1 0,0-1 0,1 0-135,-3-9 47,1 0 0,1 0 0,0 0 0,0 0 0,0 0 0,1-1 0,0 0 0,1 0 1,0 0-1,0-1 0,1 0 0,2 2-47,-7-7 16,0 0 0,0-1 0,0 1 0,1-1 0,-1 1 0,1-1 0,-1 0-1,1 0 1,-1 0 0,1 0 0,0-1 0,-1 1 0,1-1 0,0 1 0,0-1 0,-1 0 0,1 0 0,0 0 0,0 0 0,-1-1 0,1 1 0,0-1 0,0 0-16,1-1 55,1 0 1,0 0 0,-1-1-1,1 0 1,-1 0 0,0 0 0,0-1-1,0 1 1,0-1 0,-1 0-1,3-4-55,7-9 300,-2-1 0,0 0-1,-1-1 1,-1 0 0,4-14-300,-3 3 290,-6 18-178,0 0 0,0 0-1,1 1 1,1 0 0,4-6-112,-8 14 6,0 0 1,0 0 0,1 0 0,0 1 0,-1-1 0,1 1-1,0 0 1,0-1 0,0 1 0,0 1 0,1-1 0,-1 0-1,0 1 1,1-1 0,0 1 0,-1 0 0,1 1 0,-1-1-1,1 0 1,3 1-7,2 0-28,1 1 0,-1 0 0,0 1 0,0 0 1,0 0-1,0 1 0,0 0 0,0 1 0,-1 0 0,1 0 0,-1 1 0,0 0 0,0 1 28,0-1-282,-1 0 1,1-1-1,0 1 0,0-1 1,0-1-1,0 0 1,1 0-1,-1 0 0,1-1 1,0-1-1,0 1 1,0-1-1,-1-1 0,1 0 1,9 0 281,-8-2-62,-1 0 0,0-1 1,0 0-1,0 0 1,0-1-1,0 0 1,0 0-1,-1-1 0,0 0 1,0-1-1,-1 0 1,1 0-1,-1 0 0,-1-1 1,1 0-1,-1-1 1,5-6 61,-11 13 30,1 1 0,-1-1 0,1 1 0,-1-1 0,0 0 0,1 1 0,-1-1 0,1 0 0,-1 1 0,0-1 0,0 0 0,1 0 0,-1 1 0,0-1 0,0 0 0,0 0 0,0 1 0,0-1 0,0 0 0,0 0 0,0 0 0,0 1 0,0-1 0,-1 0 0,1 0 0,0 1 0,0-1 0,-1 0 0,1 1 0,-1-1 0,1 0 0,0 1 0,-1-1 0,0 0-30,0 1 63,-1-1 0,0 0 1,1 1-1,-1 0 0,0-1 1,0 1-1,1 0 0,-1 0 1,0 0-1,0 0 0,0 0 1,1 1-1,-1-1 0,-1 1-63,-55 17 922,47-12-810,0 1-1,1 0 0,-1 0 0,1 1 1,1 0-1,-1 1 0,2 0 0,-1 0 1,1 1-1,0 0 0,1 1 0,0 0 1,1 0-1,-4 9-111,6-12 24,0 1 0,1 0 0,0-1 0,0 2 0,1-1 0,0 0 0,0 0 1,1 1-1,1-1 0,-1 1 0,2-1 0,-1 0 0,1 1 0,1-1 0,-1 1 0,2-1 0,-1 0 0,1 0 0,4 7-24,-4-12 9,0 1 0,0-1-1,0-1 1,1 1 0,0 0-1,0-1 1,0 0 0,0 0-1,0 0 1,1 0 0,-1 0-1,1-1 1,-1 0 0,1 0-1,0-1 1,0 1 0,0-1-1,0 0 1,4 0-9,16 3 40,1-2 0,-1-1-1,15-1-39,-18 0-19,-21 0-3,97-5-509,-48-4-2821,-6-10-5026,-15-4 1168</inkml:trace>
  <inkml:trace contextRef="#ctx0" brushRef="#br0" timeOffset="715.83">1926 99 7194,'-64'-9'2324,"-28"-2"5668,82 11-7492,-1 1 0,1 1 0,0-1 0,-1 2-1,1 0 1,0 0 0,0 1 0,0 0 0,1 0 0,0 1-1,-1 0 1,2 1 0,-1 0 0,1 1 0,0 0-1,-6 5-499,10-8 71,0 1 0,0-1 0,1 1 0,-1 0 0,1 0 0,0 0 0,0 0 0,1 1 0,-1-1 0,1 1 0,0-1 0,1 1 0,-1 4-71,1-5 25,1-1 0,0 0 0,1 0 0,-1 1 0,1-1 0,-1 0 0,1 0 0,1 0 0,-1 0 0,0 0 0,1 0 0,0 0 0,0 0 0,0 0 0,0-1 0,1 1 0,0-1 0,-1 0 0,1 0 0,2 2-25,1 0 33,0 1 1,1-1 0,-1-1-1,1 1 1,0-1-1,0 0 1,1-1 0,-1 0-1,1 0 1,-1-1 0,1 1-1,0-2 1,6 2-34,13-1-736,-1 0 1,0-2 0,16-2 735,-10 1-2618,-4-1-625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2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223 370 10322,'-21'-1'2461,"1"0"-1,-1 1 1,1 1-1,-13 2-2460,26-2 223,0 0 0,1 1 1,-1 0-1,1 0 0,-1 1 0,1 0 0,0 0 0,0 0 0,0 1 0,1 0 0,-1 0 0,1 0 0,0 1 0,0-1 0,-3 5-223,7-8 10,0 0-1,0 0 0,0 0 0,1 0 0,-1 1 0,0-1 1,0 0-1,1 1 0,-1-1 0,1 0 0,-1 1 1,1-1-1,0 1 0,0-1 0,-1 1 0,1-1 1,0 1-1,0-1 0,0 0 0,1 1 0,-1-1 0,0 1 1,0-1-1,1 1 0,-1-1 0,1 0 0,0 1 1,-1-1-1,1 0 0,0 1 0,-1-1 0,1 0 0,0 0 1,0 0-1,0 0 0,0 0 0,0 0 0,1 0 1,-1 0-1,0 0 0,0 0 0,1-1 0,-1 1 1,0 0-1,1-1-9,10 7-23,0-1 1,1-1 0,-1 0 0,13 2 22,-14-4 22,13 5-19,-5-3 6,0 1 1,0 1-1,0 0 1,-1 2 0,-1 0-1,17 11-9,-33-19 4,-1-1 0,1 1 0,-1-1 0,1 1 0,-1-1 0,1 1 0,-1-1 0,0 1 0,1 0 0,-1-1 0,0 1-1,1-1 1,-1 1 0,0 0 0,0-1 0,0 1 0,0 0 0,1-1 0,-1 1 0,0 0 0,0-1 0,0 1 0,0 0 0,-1-1 0,1 1 0,0 0 0,0-1 0,0 1 0,0 0-1,-1-1 1,1 1 0,0 0 0,-1-1 0,1 1 0,0-1 0,-1 1 0,1-1 0,-1 1 0,1-1 0,-1 1 0,1-1 0,-1 1 0,1-1 0,-1 0 0,1 1 0,-1-1 0,0 0-1,1 1 1,-1-1 0,0 0 0,1 0 0,-1 0 0,0 1-4,-46 18 208,34-14-157,-15 5 39,17-7-27,1 1 1,-1 0 0,1 1-1,0 0 1,0 1 0,0 0-1,1 0 1,-3 3-64,8 4 39,13-4-3220,19 5 367</inkml:trace>
  <inkml:trace contextRef="#ctx0" brushRef="#br0" timeOffset="418.73">588 516 9714,'-1'-2'523,"0"0"-1,0 0 1,0 1 0,-1-1-1,1 0 1,-1 1 0,1-1-1,-1 0 1,0 1-1,0 0 1,1-1 0,-1 1-1,0 0 1,0 0 0,0 0-1,0 0 1,-1 1 0,1-1-1,0 0 1,-2 1-523,0-1 336,0 1 1,1 0-1,-1 0 0,0 1 1,0-1-1,0 1 0,0 0 1,1 0-1,-1 0 1,0 1-1,-2 1-336,-3 1 203,0 1 0,1 1 0,-1-1 1,1 2-1,0-1 0,0 1 0,1 0 0,-5 6-203,10-11 38,0 1 0,0-1 0,0 1 0,0 0 1,1 0-1,-1 0 0,1 0 0,0 0 0,-1 0 0,1 0 0,1 0 0,-1 0 0,0 1 0,1-1 1,0 0-1,-1 0 0,1 1 0,1 1-38,0-3 4,-1 0 1,1 0-1,0 0 1,0-1-1,1 1 1,-1 0-1,0-1 1,0 1-1,1-1 1,-1 0-1,1 1 1,-1-1-1,1 0 1,0 0 0,0 0-1,-1 0 1,1 0-1,0 0 1,0 0-1,0-1 1,0 1-1,0-1 1,0 1-1,0-1 1,0 0-1,0 0 1,0 0-1,0 0 1,0 0-1,0 0 1,1-1-5,16 0 26,-1 0 1,1-2-1,-1 0 0,11-4-26,-21 6 26,0-2-1,0 1 0,-1-1 1,1 0-1,-1 0 0,0-1 0,0 0 1,0-1-1,0 1 0,-1-1 1,6-5-26,-11 9 9,0 0 0,0 0 1,0-1-1,0 1 1,0 0-1,0 0 0,-1-1 1,1 1-1,0-1 0,-1 1 1,1-1-1,-1 1 1,1-1-1,-1 1 0,1-1 1,-1 1-1,0-1 0,0 1 1,0-1-1,0 1 1,0-1-1,0 1 0,-1-1 1,1 0-1,0 1 0,-1-1 1,1 1-1,-1 0 1,0-1-1,1 1 0,-1-1 1,0 1-1,0 0 1,0-1-1,0 1 0,0 0 1,0 0-1,0 0 0,0 0 1,0 0-1,-1 0 1,1 0-1,0 0 0,-1 1 1,1-1-1,-1 0 0,1 1 1,-2-1-10,-3-2 15,-1 1 1,1-1 0,-1 1-1,0 1 1,1-1 0,-1 1-1,0 0 1,0 1 0,0 0-1,-4 0-14,5 2 38,1-1 1,0 1 0,-1 1-1,1-1 1,0 1 0,0 0-1,1 0 1,-1 0 0,-2 2-40,6-4-46,1 0-1,-1-1 1,0 1 0,0 0 0,0 0 0,0 0-1,1 0 1,-1 0 0,0 0 0,1 0-1,-1 0 1,1 0 0,-1 0 0,1 0 0,0 0-1,-1 0 1,1 1 0,0-1 0,0 1 46,0-1-157,0 0 0,1 0 0,-1 0 1,1 0-1,0 0 0,-1-1 0,1 1 1,0 0-1,0 0 0,-1 0 0,1-1 0,0 1 1,0 0-1,0-1 0,0 1 0,0-1 1,0 1-1,0-1 0,0 1 0,0-1 0,0 0 1,0 0-1,0 1 0,0-1 0,0 0 1,1 0 156,22 3-3348</inkml:trace>
  <inkml:trace contextRef="#ctx0" brushRef="#br0" timeOffset="814.16">770 496 6657,'2'0'640,"0"1"0,1-1-1,-1 0 1,0 0-1,1 1 1,-1-1 0,0 1-1,1 0 1,-1 0-1,0 0 1,0 0-1,0 0 1,0 0 0,0 1-1,1 0-639,0 1 406,-1-1 0,0 1 1,1-1-1,-1 1 0,0 0 0,-1 0 0,1 0 0,0 0 0,-1 0 0,0 1-406,4 10 339,-2 0 0,0 0-1,-1 0 1,0 0-1,-1 1-338,1 7 1177,11-61 1916,-5 19-2993,0 0 0,2 0 1,0 1-1,1 0 0,11-15-100,-18 29 19,-1 1 0,1-1-1,0 1 1,1 0 0,-1 0 0,1 1 0,0-1 0,0 1-1,0 0 1,0 0 0,0 1 0,2-1-19,-3 2 3,0 0 0,0 0 1,0 1-1,0-1 0,0 1 0,0 0 0,-1 0 0,1 1 1,0-1-1,0 1 0,0 0 0,0 0 0,-1 0 1,1 0-1,0 1 0,-1-1 0,1 1 0,-1 0 1,1 0-1,-1 1-3,2 0 3,0 0 0,-1 1 0,1 0 0,-1-1 0,0 2 0,-1-1 0,1 0 0,-1 1 0,1-1 0,-1 1 0,-1 0 0,1 0 0,-1 0 0,0 0 0,0 1 1,0-1-1,-1 1 0,0-1 0,0 1 0,0 0-3,0 13 44,-1-1 0,-1 1 0,0 0 0,-1 0 0,-3 5-44,-2 33-95,8-33-3905,2-5 400</inkml:trace>
  <inkml:trace contextRef="#ctx0" brushRef="#br0" timeOffset="1171.18">1240 67 10322,'-1'-14'1541,"0"10"-879,0 1 0,0-1 0,1 0 0,0 0-1,0 0 1,0 0 0,0 0 0,0 0 0,1 0 0,0 0 0,0 1 0,0-3-662,0 6 86,0 0 0,0 0 0,0 0 1,0 0-1,0 0 0,-1 1 1,1-1-1,0 0 0,0 0 1,0 1-1,-1-1 0,1 1 0,0-1 1,0 1-1,-1-1 0,1 1 1,0-1-1,-1 1 0,1-1 1,-1 1-1,1 0 0,-1 0 0,1-1 1,-1 1-1,1 0 0,-1 0 1,0 0-87,17 23 612,1 9-244,-1 1 0,-2 0 1,-2 1-1,-1 0 1,-1 1-1,3 28-368,0 12 440,-4 0 0,0 65-440,-9-87-174,-1-21-4071,-2-13 406</inkml:trace>
  <inkml:trace contextRef="#ctx0" brushRef="#br0" timeOffset="1172.18">1111 423 12195,'-10'-12'3672,"13"-12"841,14 7-3624,17 2-49,9 8-528,18 0 96,1 5 1496,10 1-6425,-8-1 2905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1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823 167 8402,'-28'-3'4320,"0"1"0,-24 1-4320,32 2 961,1 1 1,-1 1-1,1 0 0,-6 3-961,11-2 219,0 1-1,0 0 1,0 1 0,0 1-1,1 0 1,0 0-1,1 2 1,0-1 0,0 2-1,0 0 1,2 0-1,-1 1 1,1 1-219,-7 7 211,-48 61 367,60-72-539,-1-1-1,2 1 1,-1 0-1,1 1 1,1-1 0,-1 1-1,1 0 1,1 0-1,-1 4-38,2-11 4,1-1 0,0 1-1,0 0 1,0 0 0,0 0-1,0 0 1,0 0 0,0 0-1,0-1 1,1 1 0,-1 0 0,1 0-1,-1 0 1,1-1 0,0 1-1,0 0 1,-1-1 0,1 1-1,0 0 1,1-1 0,-1 1-1,0-1 1,0 0 0,1 1-4,0-1 4,1 1 0,-1-1-1,1 0 1,0 0 0,-1 0 0,1 0 0,0 0 0,-1-1 0,1 1 0,0-1 0,0 0 0,0 0 0,-1 0-1,4 0-3,4-1 12,1-1 0,-1 0 0,0 0 0,0-1-1,0-1 1,0 1 0,0-2 0,1 0-12,4-4 31,0-2 1,-1 1 0,0-2 0,-1 0-1,0 0 1,-1-2 0,0 1 0,-1-1 0,-1-1-1,0 0 1,-1 0 0,0-1 0,-2 0-1,0-1 1,0 0 0,3-16-32,-9-17 654,-9 28-39,7 22-591,1-1 0,-1 1 0,1 0-1,-1-1 1,0 1 0,1 0 0,-1-1 0,1 1-1,-1 0 1,1 0 0,-1 0 0,0 0 0,1-1 0,-1 1-1,0 0 1,1 0 0,-1 0 0,0 0 0,1 0-1,-1 1 1,1-1 0,-1 0 0,0 0 0,1 0-1,-1 0 1,1 1 0,-1-1 0,0 0 0,1 1-1,-1-1 1,1 0 0,-1 1 0,1-1-24,-1 2 16,-1-1 1,1 0-1,0 1 0,0 0 0,0-1 1,0 1-1,0-1 0,0 1 1,1 0-1,-1 0 0,0-1 1,1 1-1,-1 0 0,1 0 0,0 0 1,0 0-1,0 0 0,0-1 1,0 2-17,2 44 22,-1-33-6,0 3-12,1 0 0,0 0 0,1 0 0,1 0 0,1 0 0,0-1 0,2 0 0,-1 0 0,7 9-4,-10-19 30,1 1 1,0-1-1,1 0 1,-1-1-1,1 1 1,0-1-1,1 0 1,-1 0-1,1 0 1,0-1-1,0 0 1,0 0-1,1 0 1,-1-1-1,1 0 1,0-1-1,0 1 1,0-1-1,0 0 1,0-1-1,1 0 1,-1 0-1,4-1-30,30-1-591,0-5-3360,2-8 98</inkml:trace>
  <inkml:trace contextRef="#ctx0" brushRef="#br0" timeOffset="382.96">1225 194 5449,'-48'-18'11062,"-5"8"-5259,45 9-5461,0 1 0,1-1 0,-1 2 0,0-1 0,0 1 0,0 0 0,1 1 0,-1-1 0,1 2 0,-1-1 0,1 1 0,-3 1-342,8-3 16,1 0 1,-1 0-1,1 0 0,-1 0 1,1 0-1,-1 0 1,1 0-1,0 0 1,0 1-1,0-1 1,-1 0-1,1 1 0,1-1 1,-1 1-1,0-1 1,0 1-1,0 0 1,1-1-1,-1 1 1,1 0-1,-1-1 1,1 1-1,0 0 0,0-1 1,0 1-1,0 0 1,0 0-1,0-1 1,0 1-1,0 0 1,1 0-1,-1-1 1,1 1-1,-1 0 0,1-1 1,0 1-1,-1-1 1,1 1-1,0 0 1,0-1-1,0 0 1,0 1-1,0-1 0,1 1-16,4 5 3,0 1-1,1-1 0,0 0 1,0-1-1,1 0 0,-1 0 1,6 3-3,52 24 19,-44-23-8,-1 0 0,0 2 0,14 10-11,-29-18 4,1 0-1,-1 0 1,-1 1 0,1 0-1,-1 0 1,0 0-1,0 0 1,0 1 0,-1 0-1,0 0 1,0 0 0,0 0-1,-1 0 1,0 0 0,0 1-5,-1-4 9,0 1-1,-1-1 0,0 0 0,0 1 0,0-1 1,0 0-1,0 1 0,-1-1 0,0 0 0,1 0 1,-1 1-1,0-1 0,-1 0 0,1 0 0,0 0 0,-1 0 1,0 0-1,0 0 0,0-1 0,0 1 0,0 0 1,0-1-1,-1 0 0,1 1 0,-1-1 0,1 0 0,-1 0 1,-1 0-8,-12 8 88,0-2 1,-1 0-1,1 0 0,-18 4-88,0 1 220,25-7 342,18-6-4967,6-5 1270</inkml:trace>
  <inkml:trace contextRef="#ctx0" brushRef="#br0" timeOffset="931.23">409 165 4929,'-11'-6'963,"0"1"0,0 1 0,-1 0 0,0 0 0,0 1 0,0 1 0,0 0-1,0 1 1,0 0 0,-1 0 0,1 2 0,0-1 0,-10 3-963,10 0 312,1 0 1,-1 0-1,1 1 0,0 1 1,0 0-1,1 1 0,-1 0 0,1 0 1,0 1-1,1 0 0,-1 1 1,2 0-1,-1 0 0,1 1 0,0 0 1,1 1-1,0 0 0,1 0 1,0 0-1,0 1 0,0 2-312,0 0 137,0 0-1,2 1 0,-1-1 1,2 1-1,-1 0 1,2 0-1,0 0 1,1 1-1,0-1 0,1 0 1,1 0-1,0 1 1,2 3-137,-1-8 29,0-1 0,1 0 1,0 0-1,1 0 0,0 0 1,0-1-1,1 1 0,0-1 1,0 0-1,1 0 0,0-1 1,1 0-1,-1 0 1,1 0-1,1-1 0,-1 0 1,1-1-1,0 1 0,0-2 1,5 3-30,9 3 283,0-2 1,0 0-1,1-1 1,0-1-1,7 0-283,124 15 158,-87-13-3272,26 4 132</inkml:trace>
  <inkml:trace contextRef="#ctx0" brushRef="#br0" timeOffset="6822.98">1821 165 6553,'18'-1'184,"9"2"3275,-63 3 1117,33-4-4321,-18 2 912,0 1-1,0 0 0,0 2 0,-2 1-1166,20-5 85,-1-1 0,1 1 0,-1 0 0,1 1 0,0-1 0,0 1 0,0-1 0,0 1 0,0 0 0,0 0 0,0 0 0,0 0 0,1 1 0,-1-1 0,1 1 0,-1-1 0,1 1 0,0 0 0,0 0 0,1 0 0,-1 0 0,1 0 0,-1 1-1,1-1 1,0 0 0,0 1 0,0-1 0,0 3-85,2-4 9,-1 1-1,1-1 0,-1 0 0,1 0 0,0 0 0,-1 0 0,1 1 1,0-1-1,1 0 0,-1-1 0,0 1 0,0 0 0,1 0 1,-1 0-1,1-1 0,0 1 0,-1-1 0,1 1 0,0-1 0,0 0 1,0 0-1,2 1-8,56 25 4,-26-13 10,-28-11-14,1 1 0,-1 0 0,0 0 0,-1 0 0,1 1 0,-1 0 0,0 0 0,0 1 1,0-1-1,-1 1 0,0 0 0,0 0 0,-1 0 0,3 5 0,-5-7 9,0-1 0,0 1 0,0-1-1,-1 1 1,1 0 0,-1-1 0,0 1 0,0 0 0,0 0 0,0-1-1,-1 1 1,0 0 0,0-1 0,0 1 0,0-1 0,0 1 0,0-1-1,-1 1 1,0-1 0,0 0 0,0 0 0,0 0 0,0 0 0,-1 0 0,1 0-1,-1-1 1,0 1 0,-2 1-9,-4 3 112,0-1-1,0 0 1,0 0-1,-1-1 1,1-1 0,-1 1-1,-1-1 1,1-1-1,0 0 1,-11 1-112,-4 0 203,0-1 0,0-1-1,0-2 1,-4 0-203,-4-7 254,27-1-425,20-1-1147,8 1-2736,4-3 37</inkml:trace>
  <inkml:trace contextRef="#ctx0" brushRef="#br0" timeOffset="7198.17">2049 363 9922,'-6'9'6597,"8"-11"-2051,5 0-4684,0 0 168,-1 0 0,0 0 0,1-1 0,-1 0 0,0 0-1,0-1 1,-1 1 0,1-1 0,-1-1 0,0 1 0,0-1 0,2-2-30,7-6 59,-14 13-59,8-7 112,0 0 0,0 0 1,-1-1-1,6-8-112,-12 15 21,0 1 1,-1-1-1,1 0 1,-1 0-1,1 1 1,-1-1-1,0 0 1,1 0-1,-1 1 0,0-1 1,0 0-1,1 0 1,-1 0-1,0 0 1,0 1-1,0-1 1,0 0-1,0 0 1,0 0-1,0 0 1,0 0-1,-1 1 1,1-1-1,0 0 0,0 0 1,-1 0-1,1 0 1,0 1-1,-1-1 1,1 0-1,-1 1 1,1-1-1,-1 0 1,1 1-1,-1-1 1,0 0-1,1 1 0,-1-1 1,0 1-1,1-1 1,-1 1-1,0-1 1,0 1-1,1 0 1,-1-1-1,0 1 1,0 0-1,0 0 1,0 0-1,0 0 0,1-1 1,-1 1-1,0 0 1,-1 0-22,-4 0 86,1-1 0,-1 1 0,0 0 0,0 0 0,0 1 0,0 0 0,1 0 0,-1 0 0,0 0 0,1 1 0,-1 0-1,1 0 1,-1 1 0,1 0 0,0-1 0,0 2 0,-3 2-86,-3 2 131,0 0 1,1 1-1,0 0 0,1 1 0,0 0 0,0 1 0,1 0-131,2-4 65,2 1-1,-1 0 0,1 0 1,0 1-1,1-1 1,0 1-1,1 0 1,-1 0-1,2 0 1,-1 0-1,1 0 1,0 5-65,1-10 10,0 0 0,0 0 0,1 0 0,-1 0 1,1 0-1,0 0 0,0 0 0,0 0 0,1 0 0,0 0 1,-1-1-1,1 1 0,0 0 0,1-1 0,-1 0 0,0 1 1,1-1-1,0 0 0,0 0 0,0-1 0,0 1 0,0-1 1,1 1-1,-1-1 0,1 0 0,-1 0 0,5 1-10,9 3 92,1 0-1,0-2 1,1 0-1,-1-1 1,1-1-1,0 0 1,-1-2-1,6 0-91,-10-1-101,-1 0-1,0-1 0,1 0 0,-1-1 0,0-1 0,11-4 102,-17 5-459,0-1-1,0 1 0,-1-1 1,1 0-1,-1-1 0,0 1 1,3-4 459,18-22-3192</inkml:trace>
  <inkml:trace contextRef="#ctx0" brushRef="#br0" timeOffset="7528.35">2239 61 9530,'-46'-28'3985,"-8"6"400,10 11-2609,-1 11-135,10 9-745,1 9-232,8 3-352,6 9-120,12-3-128,2 1 376,8-6 1425,25 3-6554,-2-9 3072</inkml:trace>
  <inkml:trace contextRef="#ctx0" brushRef="#br0" timeOffset="8213.65">2569 400 8498,'-94'62'3330,"93"-62"-3191,0 1-1,0 0 1,1-1-1,-1 1 1,0-1 0,0 1-1,0-1 1,0 0 0,0 1-1,0-1 1,0 0 0,0 0-1,0 1 1,0-1 0,0 0-1,0 0 1,0 0 0,0 0-1,0 0 1,0-1 0,0 1-1,0 0 1,0 0 0,0-1-1,0 1 1,0 0 0,0-1-139,1 0 134,0 1 0,-1-1 1,1 1-1,0-1 0,0 1 1,0-1-1,0 0 1,0 1-1,1-1 0,-1 1 1,0-1-1,0 1 0,0-1 1,0 1-1,1-1 1,-1 1-1,0-1 0,0 1 1,1-1-1,-1 1 0,0 0 1,1-1-1,-1 1 1,0-1-1,1 1 0,-1 0 1,1-1-1,-1 1 0,1 0 1,-1 0-1,0-1 1,1 1-1,-1 0 0,1 0-134,57-29 487,-44 23-412,1-1 0,-1 0 1,-1-1-1,0-1 0,0 0 0,0 0 0,-1-2 1,9-9-76,-20 19 19,1-1-1,-1 1 1,0 0 0,0-1 0,0 1 0,0-1 0,0 0 0,0 1 0,0-1 0,-1 0 0,1 1 0,0-1 0,-1 0 0,1 0-19,-1 1 19,0 0 0,0 1 0,-1-1 0,1 1 0,0-1 0,0 0 0,0 1-1,0-1 1,0 1 0,-1-1 0,1 1 0,0-1 0,-1 1 0,1-1 0,0 1 0,-1-1 0,1 1 0,-1-1 0,1 1-1,0 0 1,-1-1 0,1 1 0,-1 0 0,1-1 0,-1 1 0,1 0 0,-1-1-19,-2 1 53,0-1 0,0 0 1,0 1-1,0-1 0,0 1 0,0 0 1,0 0-1,0 0 0,0 1 0,0-1 0,0 0 1,0 1-1,0 0 0,-1 0-53,-9 5 122,0 0 0,1 0 0,0 1-1,0 1 1,0 0 0,1 0 0,1 1 0,-8 8-122,12-12 63,0 1 1,1 0 0,0 0 0,0 0 0,1 0 0,0 1 0,0 0 0,0 0-1,1 0 1,0 0 0,1 0 0,-1 1 0,1-1 0,1 1 0,-1 0 0,1 2-64,1-6 20,1-1 1,-1 1-1,1 0 1,0 0-1,0-1 1,0 1-1,1-1 1,-1 1-1,1-1 1,0 1-1,0-1 1,0 0-1,0 0 1,0 0-1,1 0 1,0 0-1,-1-1 1,1 1-1,0-1 1,0 0-1,0 0 1,1 0-1,-1 0 1,0 0-1,1-1 1,-1 1-1,4 0-20,14 4 134,-1 0 0,1-1 0,0-1 0,13 1-134,-9-2 347,24 6-407,-35-6-1655,0 1 1,-1 0-1,1 1 0,3 2 1715,25 13-4957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3:0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92 263 3361,'-8'-1'5353,"-2"3"3167,12 11-6175,2 5-2865,7 72 1039,-3 0 0,-4 50-519,4 57 211,-6-179-182,0 10 34,-1 0-1,-1 20-62,-1-42 33,1 0 0,-1 0 0,0 0 0,0 0 0,0 0 0,-1 0 0,0 0 0,0-1 0,-1 1-1,0-1 1,0 1 0,0-1 0,0 0 0,-5 4-33,8-8 15,-1-1 0,1 1 0,-1 0 0,0-1 0,1 1-1,-1-1 1,0 1 0,1-1 0,-1 1 0,0-1 0,0 0 0,1 1 0,-1-1-1,0 0 1,0 0 0,0 0 0,1 1 0,-1-1 0,0 0 0,0 0 0,0 0-1,0 0 1,0 0 0,1-1 0,-1 1 0,0 0 0,0 0 0,0 0 0,0-1-15,-18-19 293,-4-36-12,18 28-254,0 0 0,1 0 0,2 0 0,1-1 1,1 1-1,2-1 0,0 1 0,5-13-27,0 0-4,3 1 0,1 0 0,2 0 0,1 2 0,11-20 4,-17 44-12,0 0 0,0 0 0,2 1 0,-1 0 0,2 0 0,0 1 0,0 1 0,1 0 0,0 0 0,1 1-1,0 1 1,1 0 0,0 1 0,0 0 0,1 1 0,-1 1 0,2 0 0,-1 2 0,1-1 0,-1 2 0,1 0 0,0 0 0,0 2 0,1 0 0,-1 1 0,15 2 12,-23-1-8,0 0 1,0 1-1,0 0 1,-1 0-1,1 1 1,-1 0-1,1 0 1,-1 1 0,0 0-1,0 0 1,-1 1-1,1-1 1,-1 2-1,0-1 1,0 1-1,-1-1 1,1 2-1,-1-1 1,-1 1 0,1-1-1,-1 1 1,0 0-1,1 5 8,-2-3 1,0 1-1,0-1 1,-1 1 0,0-1-1,-1 1 1,0 0-1,-1 0 1,0 0 0,0-1-1,-1 1 1,0 0-1,-1 0 1,0-1 0,0 1-1,-1-1 1,-1 0-1,1 0 1,-2 0 0,-1 3-1,-2 2 8,0 0 0,-1-1 0,-1-1 1,0 1-1,-1-2 0,0 1 0,-1-1 1,0-1-1,0 0 0,-1-1 0,-1 0 1,0-1-1,0-1 0,0 0 0,-11 3-8,-2-1 50,-1-1-1,0-2 1,0 0-1,-1-2 0,0-1 1,0-2-1,0 0 0,-5-2-49,-6 1 1086,32 0-3669,14 5 577</inkml:trace>
  <inkml:trace contextRef="#ctx0" brushRef="#br0" timeOffset="516.82">810 790 8442,'-1'-2'374,"-1"0"1,0 1-1,1-1 1,-1 0-1,0 1 1,0-1-1,0 1 1,0 0-1,0 0 1,-1 0-1,1 0 1,0 0-1,0 0 1,-1 1-1,1-1 1,0 1-1,-1-1 1,0 1-375,-3 0 349,0 0 0,0 0 1,1 1-1,-1 0 1,0 0-1,0 0 1,1 1-1,-1 0-349,-10 4 357,0 0 1,1 2-1,0 0 0,0 1 0,-1 2-357,7-5 98,1 1 0,0 0 0,0 0 0,1 1 0,0 0 0,1 0 0,-1 1 0,1 0 0,-3 8-98,7-15 8,1 1 0,-1-1-1,1 1 1,0 0 0,0 0 0,0 0 0,0 0 0,1-1 0,-1 1-1,1 0 1,0 0 0,-1 0 0,1 0 0,1 0 0,-1 0 0,0 0-1,1 0 1,-1 0 0,1 0 0,0 0 0,0 0 0,0 0 0,1-1-1,-1 1 1,0 0 0,1-1 0,0 1 0,0-1 0,0 0 0,0 0-1,0 1 1,0-1 0,0-1 0,1 1 0,-1 0 0,1 0-1,0-1-7,2 2 11,0-1-1,-1-1 0,2 1 0,-1-1 0,0 0 0,0 0 0,0 0 0,0-1 0,1 0 0,-1 0 0,0 0 0,0-1 0,0 1 0,1-1 0,-1 0 0,0-1 0,0 1 0,0-1 0,-1 0 0,1-1 0,0 1 0,2-3-10,10-4 34,-1-2-1,0 0 0,-1-1 0,-1 0 0,9-10-33,-16 15 27,-1 0-1,1-1 1,-2 0-1,1 0 1,-1 0 0,0 0-1,3-9-26,-6 12 141,-1 1 0,1-1-1,-1 1 1,0-1 0,0 0 0,0 1-1,-1-1 1,1 0 0,-1 0 0,0 0-1,-1 0 1,1 1 0,-1-1 0,0 0-1,0 0 1,-2-3-141,8 19 65,-1-1-1,2 0 1,0 0 0,0-1-1,1 1 1,0-1-1,0-1 1,1 1 0,8 6-65,-4-3-1120,0 0 0,-1 0 0,9 14 1120,-15-18-2723</inkml:trace>
  <inkml:trace contextRef="#ctx0" brushRef="#br0" timeOffset="895.8">1023 847 9202,'40'-34'2171,"-39"34"-2092,-1-1 1,0 1-1,1 0 1,-1 0-1,1 0 0,-1 0 1,0-1-1,1 1 0,-1 0 1,1 0-1,-1 0 1,1 0-1,-1 0 0,0 0 1,1 0-1,-1 0 0,1 0 1,-1 1-1,0-1 0,1 0 1,-1 0-1,1 0 1,-1 0-1,0 0 0,1 1 1,-1-1-1,0 0 0,1 0 1,-1 1-1,0-1 0,1 0 1,-1 1-1,0-1 1,0 0-1,1 1 0,-1-1 1,0 0-1,0 1 0,1-1 1,-1 0-1,0 1 1,0-1-1,0 1 0,0-1-79,8 24 351,-7-18 154,8 15 420,-6-16-711,0 0-1,-1 0 0,0 0 0,0 0 1,0 0-1,0 1 0,-1-1 1,0 0-1,0 1 0,0-1 0,-1 1 1,0-1-1,0 1 0,-1 1-213,-2-5 3006,1-13-1862,3-21-796,-1 32-343,3-21 113,0 0 1,2 0-1,1 0 1,0 1-1,3-3-118,-7 18 4,0 0 0,0 0-1,1 0 1,0 0 0,0 0-1,0 0 1,0 1 0,1 0-1,0-1 1,0 1 0,0 1 0,1-1-1,-1 1 1,1-1 0,0 1-1,-1 0 1,2 1 0,-1-1-1,0 1 1,0 0 0,1 1 0,-1-1-1,1 1 1,0 0-4,31 1 22,0 8-3283,1 6 480</inkml:trace>
  <inkml:trace contextRef="#ctx0" brushRef="#br0" timeOffset="1301.57">1787 746 7722,'1'-1'184,"0"-1"1,1 1-1,-1-1 1,0 1-1,-1-1 1,1 1-1,0-1 1,0 0-1,-1 1 1,1-1-1,-1 0 1,1 0-1,-1 0 1,0 1-1,0-2-184,0 3 113,0-1 0,0 1 0,-1-1 0,1 0 0,0 1 0,0-1 0,-1 1 0,1-1 0,0 1 0,-1-1 0,1 1 0,-1-1 0,1 1 0,-1-1 0,1 1 0,-1-1 0,1 1 0,-1 0 0,1-1 0,-1 1 0,1 0 0,-1 0 0,0-1 0,1 1 0,-1 0 0,0 0 0,1 0 0,-1 0-113,-7-1 577,1 1-1,-1 0 0,0 0 1,1 1-1,-1 0 0,1 0 1,-4 2-577,-6 1 362,0 0 1,1 2-1,0 0 0,0 1 1,0 0-1,1 1 1,0 1-1,1 1 1,-13 10-363,19-14 42,1 0 0,1 0 0,-1 1 0,1 0 0,0 0 0,1 0 0,0 1 0,0 0 0,0 0 0,1 0 0,0 0 0,1 1 0,0 0 0,0 0 0,1 0 0,0 0 1,1 0-1,0 0 0,0 3-42,1-10 7,0 0 0,0 0 0,0 0 1,0 0-1,0 0 0,0 0 1,1-1-1,-1 1 0,1 0 0,-1 0 1,1 0-1,0 0 0,0-1 0,0 1 1,0 0-1,0-1 0,0 1 1,0-1-1,1 1 0,-1-1 0,0 0 1,1 0-1,0 1-7,1 0 11,0-1-1,-1 0 1,1 0-1,0-1 1,0 1 0,0 0-1,0-1 1,0 0 0,-1 0-1,1 0 1,0 0 0,0 0-1,0 0 1,1-1-11,9-2 43,1 0 0,-1-1 0,1-1 0,-1 0-1,10-6-42,0-1 65,-2 0 0,0-1 0,19-16-65,-34 24 24,1 0 0,-1 0 0,0-1-1,-1 0 1,0 0 0,0-1 0,0 1 0,-1-1 0,1 0 0,-2 0 0,1-1 0,-1 1 0,2-7-24,-8-9 241,1 21-58,2 17-51,2 4-76,1 0 1,0 0-1,2 0 1,0-1-1,1 0 1,1 0-57,-6-16-242,-1 0 1,1 0 0,0 0-1,0 0 1,0 0-1,0-1 1,0 1 0,0 0-1,1-1 1,-1 1-1,0 0 1,1-1 0,0 0-1,-1 1 1,1-1 0,0 0-1,-1 0 1,3 1 241,16 5-3620</inkml:trace>
  <inkml:trace contextRef="#ctx0" brushRef="#br0" timeOffset="2141.18">2024 778 9466,'-1'-1'292,"0"0"0,-1 1 0,1-1 0,0 1 0,-1-1 0,1 1 1,-1 0-1,1 0 0,-1-1 0,1 1 0,0 0 0,-1 0 0,1 1 0,-1-1 0,1 0 0,-1 0-292,1 1 97,0-1-1,1 0 1,-1 1-1,1-1 1,-1 1-1,1-1 1,-1 1-1,1-1 0,-1 1 1,1-1-1,-1 1 1,1 0-1,0-1 1,-1 1-1,1 0 1,0-1-1,0 1 1,-1 0-1,1-1 1,0 1-1,0 0 0,0-1 1,0 2-97,0 5 165,0 1-1,1-1 1,0 1-1,0-1 1,1 0-1,0 2-164,4 16 775,-3 93 576,-3-119-1343,0 1-1,1 0 1,-1 0 0,0-1 0,0 1-1,1 0 1,-1 0 0,0 0 0,1-1-1,-1 1 1,0 0 0,1 0 0,-1 0-1,0 0 1,1 0 0,-1 0 0,0-1-1,1 1 1,-1 0 0,1 0 0,-1 0 0,0 0-1,1 0 1,-1 1 0,0-1 0,1 0-1,-1 0 1,0 0 0,1 0 0,-1 0-1,0 0 1,1 1 0,-1-1 0,0 0-1,1 0 1,-1 0 0,0 1 0,1-1-1,-1 0 1,0 0 0,0 1 0,0-1-1,1 0 1,-1 1 0,0-1 0,0 0 0,0 1-1,0-1 1,1 0 0,-1 1 0,0-1-1,0 0 1,0 1 0,0-1 0,0 0-1,0 1 1,0-1 0,0 1 0,0-1-1,0 0 1,0 1 0,0-1 0,0 0-1,-1 1 1,1-1-8,22-28 230,-19 25-200,40-55 135,3 3-1,43-40-164,-87 93 3,-1 1 0,0-1 0,0 1 0,1 0 0,-1-1 0,0 1 0,1 0 0,0 0 0,-1 0 0,1 0 0,-1 0 0,1 1 0,0-1 0,0 0 0,-1 1 0,1-1 0,0 1 0,0 0 0,0-1 0,0 1 0,-1 0 0,2 0-3,-2 1 8,1 0-1,-1-1 1,0 1 0,1 0-1,-1 0 1,0 0 0,0 0 0,1 0-1,-1 0 1,0 1 0,0-1-1,-1 0 1,1 0 0,0 1 0,0-1-1,0 1 1,-1-1 0,1 1-1,-1-1 1,1 2-8,3 12 81,-1 1 0,0 0 0,-2 0 0,1 15-81,-1-14 39,-1-17-26,0 1 0,0-1 0,0 1 0,0-1-1,0 0 1,0 1 0,0-1 0,0 0 0,0 1 0,0-1-1,0 0 1,1 1 0,-1-1 0,0 0 0,0 1 0,0-1-1,0 0 1,1 1 0,-1-1 0,0 0 0,0 0 0,1 1-1,-1-1 1,0 0 0,1 0 0,-1 1 0,0-1 0,0 0 0,1 0-1,-1 0 1,1 0 0,-1 1 0,0-1 0,1 0 0,-1 0-1,0 0 1,1 0 0,-1 0 0,0 0 0,1 0 0,-1 0-1,1 0 1,-1 0 0,0 0 0,1 0 0,-1-1 0,0 1-1,1 0 1,-1 0 0,0 0-13,25-14 342,-14 7-390,27-17 86,-1-1 0,-2-2 0,15-14-38,-49 40 0,-1-1 0,1 1 0,0 0 1,1 0-1,-1-1 0,0 1 0,0 0 0,0 0 1,1 1-1,-1-1 0,0 0 0,1 0 0,-1 0 1,1 1-1,-1-1 0,1 1 0,-1-1 0,1 1 1,-1 0-1,1 0 0,0-1 0,-1 1 0,1 0 1,-1 0-1,1 1 0,-1-1 0,1 0 0,0 0 1,-1 1-1,1-1 0,1 2 0,-1 0 0,0 1 1,1-1-1,-1 1 1,0 0-1,0 0 1,-1 0-1,1 0 1,0 0-1,-1 1 0,0-1 1,0 0-1,0 1 1,0 2-1,1-1 15,-1-1 0,1 1-1,-1-1 1,1 1 0,1-1 0,-1 0 0,0 0 0,1 0 0,0 0 0,0 0-1,0-1 1,1 1 0,-1-1 0,1 0 0,0 0 0,0 0 0,0 0 0,0-1-15,3 2 23,0-1 1,1-1 0,-1 1-1,1-1 1,0 0 0,-1-1-1,1 0 1,0 0 0,0-1-1,5 0-23,11-1 53,0-2 0,0-1 0,0-1 0,-1 0-1,1-2 1,17-9-53,-38 16 10,0-1 0,-1 0 0,1-1 0,-1 1-1,1 0 1,-1-1 0,0 0 0,1 1 0,-1-1-1,0 0 1,0 0 0,0 0 0,-1 0 0,1-1-1,0 1 1,-1 0 0,1-1-10,-2 2 4,0 0 0,0 1 0,1-1 0,-1 1 0,0-1 0,0 0 0,0 1 0,0-1 0,0 1 0,0-1 1,-1 0-1,1 1 0,0-1 0,0 1 0,0-1 0,0 0 0,-1 1 0,1-1 0,0 1 0,-1-1 0,1 1 0,0-1 0,-1 1 0,1-1 0,-1 1 0,1 0 0,-1-1-4,-1-1 4,0 1 0,0 0-1,0 0 1,-1 0 0,1 0 0,0 1 0,-1-1-1,1 0 1,0 1 0,-1 0 0,-1-1-4,-4 1-2,0 0 1,0 0-1,1 0 1,-1 1-1,0 0 1,0 1-1,1 0 1,-1 0-1,1 1 1,0-1-1,-1 2 1,1-1-1,1 1 1,-3 1 1,7-3-1,0-1 1,0 1-1,0 0 1,0-1-1,0 1 1,1 0-1,-1 0 1,1 0 0,-1 0-1,1 0 1,0 0-1,0 0 1,0 1-1,0-1 1,0 0 0,0 1-1,1-1 1,-1 1-1,1 0 1,0 0 8,0 1-1,1-1 0,0 0 1,-1 1-1,1-1 0,0 0 1,1 0-1,-1 0 0,0 0 1,1 0-1,0 0 0,0 0 1,0-1-1,0 1 0,0-1 1,0 1-1,1-1 0,1 2-7,8 6 95,1 0-1,0-1 0,1 0 1,0-1-1,0-1 1,0 0-1,1-1 0,0-1 1,1 0-1,-1-1 0,1 0 1,0-1-1,0-1 1,0-1-1,0 0 0,0-1 1,7-1-95,9-7 398,-9-9-3464,-15-5 867</inkml:trace>
  <inkml:trace contextRef="#ctx0" brushRef="#br0" timeOffset="2474.53">2429 402 13923,'-25'-6'2873,"21"-9"1327,6 1-4168,25 12-32,12 3 257,23-2-265,2 3 64,15 0-4249,-11-9 1168</inkml:trace>
  <inkml:trace contextRef="#ctx0" brushRef="#br0" timeOffset="2811.46">3161 46 7962,'2'-42'7976,"-2"39"-4789,0 11-1342,0 5-1801,1 66 1110,3 0 0,4-1 0,10 39-1154,9 21 225,11 54 103,-6-64-2938,-29-120-2049,-3-7-490</inkml:trace>
  <inkml:trace contextRef="#ctx0" brushRef="#br0" timeOffset="3806.13">3151 561 6793,'0'-1'353,"-1"0"1,1-1-1,0 1 0,0 0 0,0 0 0,0 0 0,0 0 0,0-1 0,1 1 0,-1 0 0,0 0 0,0 0 0,1 0 0,-1 0 0,1 0 0,-1-1 0,1 1 0,-1 0 0,1 0 0,0 0 0,0 1 0,-1-1 0,1 0 0,0 0 0,0 0 0,0 1 0,0-1 0,0 0 0,0 1 0,0-1 0,0 0-353,3 1 302,-1 0-1,1 0 0,0 0 0,-1 0 0,1 1 0,-1-1 1,1 1-1,-1 0 0,3 1-301,8 2-81,5 0 336,-9-3-185,-1 0 1,1 1-1,-1 1 0,0 0 1,0 0-1,0 0 1,-1 1-1,1 1 1,-1-1-1,5 5-70,-12-7 105,0 0 1,1 1-1,-2-1 1,1 1-1,0-1 1,0 1-1,-1-1 1,1 1-1,-1 0 1,0-1-1,0 1 1,0 0-1,0-1 1,0 1-1,-1 0 1,1-1-1,-1 3-105,-1 30 585,6 7-246,1 0 0,3 0 0,1-1 0,3-1 0,6 17-339,-13-53 415,-2-15-229,0-28-136,-2 25-18,0-2-27,1 0 1,1 1-1,0-1 1,1 1-1,1 0 1,0 0-1,2-3-5,-4 13-2,-1-1 0,1 1 0,1-1 0,-1 1 0,1 0 0,-1 0 0,2 1 0,-1-1 0,0 1-1,1 0 1,0 0 0,0 0 0,0 1 0,0-1 0,1 1 0,-1 1 0,1-1 0,0 1-1,-1 0 1,1 0 0,4 0 2,32-3-19,1 2 0,0 2 0,0 1-1,16 5 20,-11-2 19,0-2-1,0-2 0,11-3-18,-3-9 49,-54 12-46,-1 1 1,1-1-1,0 0 0,-1 0 1,1 0-1,-1 0 0,1 0 1,-1 0-1,0 0 0,1 0 1,-1 0-1,0-1 0,1 0-3,-2 1 2,1 1-1,-1-1 1,0 0-1,0 0 1,0 1-1,0-1 1,0 0-1,0 1 1,0-1-1,0 0 1,0 0-1,0 1 1,0-1-1,-1 0 1,1 1-1,0-1 1,0 0-1,-1 1 1,1-1 0,0 0-1,-1 1 1,1-1-1,-1 1 1,1-1-1,-1 1 1,1-1-1,-1 1 1,1-1-1,-1 1 1,1-1-1,-1 1 1,0 0-1,0-1-1,-4-2-1,0 1 1,0-1-1,-1 1 0,1 0 0,-1 0 1,0 1-1,0 0 0,1 0 0,-1 0 0,0 1 1,0-1-1,0 1 0,0 1 0,0-1 0,-3 2 1,-2-1-7,0 1-1,0 0 1,0 1-1,1 0 0,-1 1 1,1 0-1,-9 5 8,14-5-3,-1 0-1,1 0 1,0 1 0,0 0-1,0 0 1,1 0 0,-1 0 0,1 1-1,0 0 1,1 0 0,0 0-1,0 0 1,0 0 0,1 1 0,-1-1-1,2 1 1,-1 0 0,1-1-1,0 1 1,0 0 0,1 0 0,0 4 3,0-5 11,0-1 1,0 1-1,1 0 1,0-1-1,0 1 0,1-1 1,-1 1-1,1-1 1,0 0-1,1 1 1,-1-1-1,1 0 1,0-1-1,0 1 1,1 0-1,-1-1 1,1 0-1,0 0 1,0 0-1,1 0 1,-1-1-1,1 1 0,0-1 1,0 0-1,0-1 1,0 1-1,1-1-11,9 3 28,0-2 0,0 0-1,0 0 1,1-2-1,-1 0 1,1 0 0,-1-2-1,1 0 1,-1 0-1,0-2 1,1 0 0,-1 0-1,-1-2 1,1 0 0,1-1-28,9-4 19,0-1 1,-1-1 0,-1-1 0,0-2-1,0 0 1,-2-1 0,0-1-1,6-7-19,-19 15 2,0 1 0,0-2 0,0 1 0,-1-1 0,1-5-2,-6 12-3,0 0 0,0 0 1,0 0-1,-1-1 0,0 1 1,0 0-1,0-1 0,0 1 1,0-1-1,-1 0 0,1 1 1,-1-1-1,0 0 0,0 1 1,0-1-1,-1 1 0,0-1 1,1 0-1,-2-1 3,-4-1-79,16 14-29,1-2 105,0 0 0,-1 1 0,0 0 0,0 0 0,5 6 3,-2-1-3,0-2-1,1 1 1,13 5 3,-19-11 1,6 3-2,-1 1 0,0 0-1,0 0 1,-1 1 0,8 8 1,-18-16 0,-1 0 0,1 0 0,0 0 0,0 0 0,-1 0 0,1 0 1,-1 0-1,0 1 0,0-1 0,0 0 0,0 1 0,0-1 0,0 1 0,0 0 0,-1-1 1,1 1-1,-1-1 0,0 1 0,0 0 0,0-1 0,0 1 0,-1 0 0,1-1 0,0 1 1,-1-1-1,0 1 0,0-1 0,0 1 0,0-1 0,0 1 0,0-1 0,-1 0 0,1 1 0,-1-1 1,1 0-1,-2 1 0,-8 7 2,0 0 1,0 0-1,-1-1 1,0-1-1,0 0 1,-1-1-1,0 0 1,0-1-1,-1 0 1,1-1-1,-1 0 1,0-2-1,-1 1 1,0-2-3,-39 6 251,0-2 1,-1-3-1,-7-2-251,19 0 550,39-1-424,-37 0-466,3-4-3426,12-4 958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2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79 300 9050,'-2'18'7348,"-3"1"-3341,-15 35-2737,12-33-592,-1 1 282,3-20 829,-3-32 908,5 12-3122,-1-8 605,0 0 0,2 0 0,1 0 0,1 0 0,2 0 0,1-8-180,-1 19 68,0 3-40,1-1 0,0 1 1,0 0-1,1 0 1,1 0-1,1-1-28,-4 10 9,0 0 1,1 1-1,-1-1 0,1 0 0,0 1 1,0 0-1,0-1 0,0 1 0,0 0 1,0 0-1,0 0 0,1 0 0,-1 0 1,1 1-1,-1-1 0,1 1 1,0 0-1,0 0 0,0 0 0,0 0 1,-1 0-1,1 0 0,0 1 0,0-1 1,0 1-1,1 0 0,0 0-9,12 1-246,0 0 0,0 1-1,-1 1 1,8 2 246,32 12-4435,-4-1 45</inkml:trace>
  <inkml:trace contextRef="#ctx0" brushRef="#br0" timeOffset="613.23">685 154 6841,'-1'9'8122,"-3"-2"-3572,-20 9-2504,6-5-1059,-23 13-271,14-9 64,1 1 1,0 1 0,1 1-1,-4 6-780,26-22 39,1 1 0,0-1-1,0 0 1,0 0-1,1 1 1,-1-1 0,0 1-1,1 0 1,0-1 0,-1 1-1,1 0 1,0 0 0,0 1-39,1-2 11,0-1 1,0 0 0,0 0-1,0 1 1,0-1 0,0 0 0,1 1-1,-1-1 1,0 0 0,1 0-1,-1 1 1,1-1 0,-1 0-1,1 0 1,0 0 0,-1 0 0,1 0-1,0 0 1,0 0 0,0 0-1,0 1-11,3 1 9,1 0 0,-1-1 0,1 1 0,-1-1 0,1 0 0,0 0 0,0 0 0,0-1 0,0 0 0,0 0 0,0 0 0,0-1-1,4 1-8,5 0 27,0-1 0,1 0-1,-1-1 1,0 0 0,1-1-1,-1-1 1,0 0-1,0-1-26,-10 3 13,-1 0-1,0 0 1,0-1-1,0 1 1,0-1-1,0 0 1,0 1-1,0-1 1,-1-1-1,1 1 1,-1 0-1,1-1 1,-1 1-1,0-1 0,0 1 1,0-1-1,0 0 1,0 0-1,-1 0 1,1 0-1,-1 0 1,0-1-1,0 1 1,0 0-1,-1-1 1,1 1-1,-1 0 1,1-1-1,-1 1 1,0-1-1,0 1 1,-1 0-1,1-1 1,-1 1-1,0-2-12,0 2 41,0-1 0,0 1-1,-1 0 1,1 0 0,-1 0 0,1 0-1,-1 0 1,0 0 0,0 1 0,-1-1 0,1 1-1,0-1 1,-1 1 0,1 0 0,-1 0-1,0 0 1,0 0 0,0 0 0,-2 0-41,3 1-52,0 0 0,0 0 0,0 1 1,0-1-1,0 0 0,0 1 0,-1 0 0,1 0 1,0 0-1,0-1 0,0 2 0,0-1 0,0 0 0,-1 0 1,1 1-1,-1 0 52,1 0-264,1-1 0,-1 1 0,1 0 0,-1 0 0,1 0 0,-1 0 0,1 0 0,0 0 0,0 0 0,0 0 0,-1 1 0,1-1 0,0 1 0,0 0 264,-4 6-3792</inkml:trace>
  <inkml:trace contextRef="#ctx0" brushRef="#br0" timeOffset="1102.18">944 133 6521,'-18'4'6231,"17"-4"-5886,1 0 0,-1 0 0,1 0 0,-1 0 0,0 0 0,1 0 0,-1 0 1,1 0-1,-1 0 0,0 0 0,1 0 0,-1 1 0,1-1 0,-1 0 0,1 0 1,-1 1-1,1-1 0,-1 0 0,1 1 0,-1-1 0,1 0 0,-1 1 0,1-1 1,0 1-1,-1-1 0,1 1 0,0-1 0,-1 1 0,1-1 0,0 1 0,-1 0-345,-4 40 2967,9 18-2690,-2-46 0,-2-9-240,0 1 0,0-1 0,1 1 1,0-1-1,0 0 0,0 0 0,0 1 0,1-1 0,0 0 0,0 0 1,0 0-1,0-1 0,0 1 0,1 0 0,0-1 0,-1 1 0,1-1 0,1 0 1,-1 0-1,0 0 0,1-1 0,-1 1 0,1-1 0,0 0 0,0 0-37,2 0 25,-1 0-1,1-1 1,0 0-1,0 0 1,0 0-1,0-1 1,0 0-1,0 0 1,1-1-1,-1 1 1,-1-1-1,1-1 1,0 1-1,0-1 1,0 0-1,5-3-24,-2 0 63,-1 0-1,1 0 0,-1-1 1,0 0-1,0-1 0,-1 1 1,0-2-1,0 1 0,-1-1 1,0 0-1,0 0 0,-1-1 0,0 1 1,0-1-1,-1-1 0,0 1 1,-1 0-1,0-1 0,0 0 1,-1 0-1,-1 1 0,1-8-62,-9 53 664,7-20-646,0-1-1,2 0 1,0 0-1,0 1 1,4 8-18,-4-18-35,0 0 1,0 0 0,1 0-1,-1-1 1,1 1 0,1 0-1,-1-1 1,1 0-1,0 0 1,0 0 0,0 0-1,1-1 1,0 0-1,0 0 1,0 0 0,3 2 34,22 10-1448,18 5-8344,-18-8 3315</inkml:trace>
  <inkml:trace contextRef="#ctx0" brushRef="#br0" timeOffset="2334.32">1797 195 7274,'2'-3'883,"0"-1"1,-1 0 0,0 0-1,1 0 1,-2 0 0,1 0 0,0 0-1,-1 0 1,0 0 0,0 0 0,0 0-1,0 0 1,-1 0 0,0-3-884,0 5 160,1 1 0,-1-1 0,0 1-1,0-1 1,0 1 0,0-1 0,-1 1 0,1 0 0,0 0 0,0 0 0,-1 0 0,1 0 0,-1 0 0,1 0 0,-1 0 0,1 0 0,-1 1 0,0-1 0,1 0 0,-1 1 0,0 0 0,1-1 0,-1 1 0,0 0 0,0 0-1,1 0 1,-1 0 0,0 0 0,0 0 0,1 1 0,-1-1 0,0 1 0,1-1 0,-1 1 0,0 0-160,-15 2 257,0 2 1,1 0-1,-1 0 1,1 2-1,1 0 0,-1 1 1,1 0-1,1 1 1,-1 1-1,2 1 0,-1 0 1,2 0-1,-1 1 0,-6 9-257,17-19 4,0 0 0,1 0-1,-1 0 1,1 0-1,-1 0 1,1 1-1,0-1 1,-1 0-1,1 1 1,1-1-1,-1 1 1,0-1-1,0 1 1,1-1 0,0 1-1,-1-1 1,1 1-1,0-1 1,0 1-1,1 0 1,-1-1-1,0 1 1,1-1-1,-1 1 1,1-1-1,0 1 1,0-1-1,0 1 1,0-1 0,1 0-1,-1 0 1,0 0-1,1 1 1,0-1-1,-1-1 1,1 1-1,0 0-3,4 2 2,-1 0-1,1-1 1,0 0-1,0 0 0,0 0 1,0-1-1,1 0 1,-1 0-1,1 0 1,-1-1-1,1 0 0,-1-1 1,1 1-1,0-1-1,20-1 25,-1-2 1,1 0-1,-1-2 0,14-4-25,24-4 66,-63 13-67,1 0 0,0 0 0,-1 0 0,1 0 0,-1 1 0,1-1 1,0 0-1,-1 1 0,1 0 0,-1-1 0,1 1 0,-1 0 0,0 0 0,1 0 0,-1-1 0,0 2 1,0-1-1,1 0 0,-1 0 0,0 0 0,0 0 0,0 1 0,0-1 0,0 0 0,-1 1 0,1-1 1,0 1-1,-1-1 0,1 1 1,17 51-27,-15-41 27,6 18 2,-1 1 1,-2 1 0,-1-1 0,-2 1 0,0 12-3,-3-34 7,0 1 0,0 0 0,-1 0 0,0 0 0,-1 0 0,0-1 1,-1 1-1,0-1 0,-1 0 0,0 0 0,0 0 0,-1 0 0,-1 0 0,1-1 0,-2 0 0,1-1 0,-4 5-7,6-11 9,1 1 0,0-1-1,-1 0 1,1 0 0,-1 0-1,0 0 1,0-1 0,0 0-1,1 1 1,-1-1 0,0-1-1,-1 1 1,1 0 0,0-1-1,0 0 1,0 0 0,0 0-1,0-1 1,0 1 0,0-1 0,0 0-1,0 0 1,0-1 0,0 1-1,0-1 1,1 0 0,-1 0-1,0 0-8,-5-3 21,-1 0-1,1-1 0,0 0 1,1-1-1,-1 0 1,1 0-1,1-1 0,-1 0 1,1 0-1,0-2-20,3 6 3,1-1 0,0 0 0,0 0 0,1 0 0,-1 0 0,1 0 0,0 0 0,1-1 1,-1 1-1,1-1 0,0 1 0,1-1 0,-1 0 0,1 1 0,0-1 0,0 0 0,1 1 0,0-1 0,0 1 0,0-1 0,0 1 0,1-1 0,0 1 0,0 0 0,1-1-3,3-3-7,0 0 0,0 0 0,1 1 0,0 0 0,1 0 0,0 1 0,0 0 0,0 0 0,1 1 0,0 0 0,0 1 0,1 0 0,1-1 7,40-16-27,2 1-1,41-9 28,-42 15 5,-2-3 1,0-1 0,11-9-6,-47 20 5,0-1 1,0 0 0,-1-1 0,0 0-1,-1-1 1,0-1 0,-1 0-1,0 0 1,-1-2-6,-7 10 5,0-1 0,0 1-1,0-1 1,-1 0 0,1 0 0,-1-1-1,-1 1 1,1 0 0,-1 0 0,0-1-1,0 1 1,0-1 0,-1 0-5,0 2 5,-1 0 1,1 0-1,-1 0 0,0 1 1,0-1-1,0 0 1,-1 0-1,0 1 1,1-1-1,-1 1 0,0-1 1,-1 1-1,1 0 1,0-1-1,-1 1 0,0 1 1,0-1-1,0 0 1,-2-1-6,2 2 3,1-1 0,-1 1 0,0 0 0,0 0 0,0 0 0,0 0 0,0 1 0,0-1 0,-1 1 0,1 0 0,0 0 0,-1 0 0,1 0 0,-1 1 0,1-1 0,-1 1 0,1 0 0,-1 0 0,1 0 0,-1 0 0,0 1 0,1 0 0,0-1 0,-1 1 0,1 0 0,-1 1 0,1-1 0,0 1 0,0-1 0,0 1 0,0 0 0,0 0 0,0 1-3,-1 1 8,0-1 0,1 1 0,-1 1 0,1-1 0,0 1 1,0-1-1,0 1 0,1 0 0,0 0 0,0 0 1,0 0-1,0 0 0,1 0 0,0 1 0,0-1 0,0 1 1,1-1-1,0 0 0,0 1 0,0-1 0,1 4-8,1-1 12,-1 0 0,1-1 0,0 1 0,0 0 0,1-1 0,0 0 0,1 0 0,-1 1 0,2-2 0,-1 1 0,0-1 0,1 1 0,1-1 0,-1 0 0,1-1 0,2 3-12,2-1 18,-1-1 1,1 0-1,0 0 1,0-1-1,0-1 1,1 1-1,0-2 0,0 1 1,0-2-1,11 3-18,-4-3 28,0 0-1,0-1 0,1-1 1,-1-1-1,0 0 0,0-1 1,0-1-1,-1-1 1,1-1-1,-1 0 0,1-1 1,-2-1-1,1-1 0,7-4-27,-16 7 16,-1 0 1,0-1-1,0 0 0,-1 0 0,1 0 0,-1-1 0,-1 0 1,1 0-1,-1 0 0,-1-1 0,1 0 0,-1 0 0,0 0 0,-1 0 1,0 0-1,-1-1 0,1 0 0,-1 1 0,-1-1 0,0 0 1,0-7-17,-1 10 4,0-1 1,-1 1 0,0-1 0,0 1 0,-1 0 0,1-1 0,-1 1-1,-1 0 1,1 0 0,-1 0 0,0 1 0,0-1 0,-1 1 0,0-1-1,0 1 1,0 0 0,0 1 0,-1-1 0,0 1 0,0 0 0,0 0-1,0 0 1,-1 1 0,0-1 0,1 1 0,-1 1 0,0-1 0,0 1-1,-6-1-4,11 3 0,-3-2-6,0 1 1,0-1 0,1 1 0,-1 0-1,0 0 1,0 1 0,0-1-1,0 1 1,0 0 0,0 0-1,-1 0 1,1 1 0,0 0 0,0-1-1,1 1 1,-5 2 5,8-3-3,0 1 0,0 0 0,0 0 1,0-1-1,0 1 0,0 0 0,0-1 0,0 1 0,0 0 0,1 0 1,-1-1-1,0 1 0,0 0 0,1-1 0,-1 1 0,1-1 0,-1 1 1,0 0-1,1-1 0,-1 1 0,1-1 0,-1 1 0,1-1 0,-1 1 0,1-1 1,0 0-1,-1 1 0,1-1 0,-1 0 0,1 1 0,0-1 0,-1 0 1,2 0 2,24 17-21,24 8 17,-25-14 0,-1 2-1,0 0 1,-1 2 0,5 4 4,-20-12-1,0 0 0,0 0 1,-1 1-1,0 0 0,0 1 0,-1 0 1,0 0-1,-1 0 0,0 1 0,0-1 0,-1 1 1,3 9 0,-4-10 0,2 6 6,-1-1-1,0 1 1,-1 0 0,0 7-6,-2-18 2,-1 1 0,0-1 0,0 1 0,-1-1 0,1 1 0,-1-1 1,0 0-1,0 1 0,0-1 0,-1 0 0,1 0 0,-1 0 0,0 0 0,0 0 0,-1 0 0,1 0 0,-3 1-2,3-3 9,0 0 0,1-1 0,-1 0 0,-1 1 1,1-1-1,0 0 0,0 0 0,0 0 0,0 0 0,-1-1 0,1 1 0,0-1 0,-1 1 0,1-1 0,-1 0 0,1 0 0,0 0 0,-1 0 0,1 0 0,-2-1-9,-56-12 116,33 6-69,6 3-436,14 2 567,0 1-1,0-1 0,0 1 1,0 1-1,0-1 0,-1 2-177,-14 6-1706,4 12-3805,5 4 336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3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175 248 2136,'0'2'982,"-1"19"3321,-3 12-2173,4-31-1857,-1 0-1,1 0 0,-1 0 1,0 0-1,1-1 0,-1 1 0,0 0 1,0 0-1,0-1 0,-1 1 1,1 0-1,0-1 0,-1 1-272,-15 4 6811,18-6-5280,0-1 1498,12 0-2172,30-5 395,0-1 1,21-8-1253,-39 7 132,0 2 0,1 0 0,0 2 0,0 1 0,0 1 1,1 2-1,-1 0 0,0 2 0,2 0-132,42 18 26,-27 1-4638,-19-6 589</inkml:trace>
  <inkml:trace contextRef="#ctx0" brushRef="#br0" timeOffset="345.76">57 597 12531,'-7'-4'923,"1"1"292,0 0 1,0-1 0,0 0-1,0 0 1,1 0 0,-3-4-1216,7 8 141,1-1 0,-1 1 0,0-1 0,1 0 0,0 1 0,-1-1 0,1 0 0,-1 1 0,1-1 0,0 0 0,0 0 0,-1 0 0,1 1 0,0-1 0,0 0 1,0 0-1,0 0 0,0 1 0,0-1 0,0 0 0,0 0 0,0 0 0,0 0-141,1 0 98,0 0 0,0-1 0,0 1 0,0 0 0,0 0 0,0-1 0,0 1 0,0 0 0,1 0 0,-1 0 0,0 0 0,0 1 0,1-1 0,-1 0 0,1 0 0,-1 1-1,1-1-97,13-4 215,0 0-1,0 1 1,0 0-1,0 1 1,1 1-1,-1 0 1,1 1-1,12 1-214,30 3 80,44 9-80,-29-3 144,-56-7-322,158 11 320,-87-17-2334,-3-11-4496,-58 6 2154</inkml:trace>
  <inkml:trace contextRef="#ctx0" brushRef="#br0" timeOffset="715.14">799 250 3729,'-14'-26'2134,"-1"1"-1,-1 0 1,-1 2 0,-2 0 0,0 1 0,-5-3-2134,16 17 419,0 1 0,-1 0 0,0 0 0,0 0 0,0 1 0,-1 0 0,0 1 0,-1 0 0,1 1 0,-1 0 0,1 1 0,-1 0 0,0 0 1,-1 1-1,1 1 0,0 0 0,-5 0-419,15 1 26,0 0 0,0 0 0,0 0 1,0 0-1,1 0 0,-1 0 0,0 0 1,0 0-1,0 0 0,1 1 0,-1-1 1,0 0-1,0 0 0,0 1 0,1-1 0,-1 1 1,0-1-1,1 1 0,-1-1 0,0 1 1,1-1-1,-1 1 0,0-1 0,1 1 1,-1 0-1,1-1 0,-1 1 0,1 0 1,0-1-1,-1 1 0,1 0 0,0 0 1,-1 0-1,1-1 0,0 1 0,0 0 0,0 0 1,0 0-1,0-1 0,0 1 0,0 0 1,0 0-1,0 0 0,0 0 0,0-1 1,0 1-1,0 0 0,1 0 0,-1 0 1,0-1-1,1 1 0,-1 0-26,2 4 33,1 0 0,-1-1-1,1 1 1,0-1 0,0 1 0,0-1-1,4 4-32,4 2 22,0-1-1,1 0 1,0-1-1,0 0 1,1-1-1,0-1 1,3 1-22,100 38 67,-90-35-51,53 16 17,-46-17-16,0 2-1,-1 1 0,0 1 1,-1 2-1,-1 1 0,0 2 1,12 10-17,-38-25 2,0 0-1,-1 0 1,0 1 0,0-1 0,0 1 0,0 0-1,0-1 1,-1 1 0,1 1 0,-1-1 0,0 0-1,-1 0 1,1 1 0,-1-1 0,0 1 0,0 0-1,0-1 1,0 3-2,-1 1 17,-1 0 0,1-1 0,-1 1 0,-1 0 0,1-1-1,-1 1 1,-1-1 0,1 1 0,-1-1 0,-3 5-17,-9 14 243,-1-2 0,-1 0 0,-1 0 0,-1-2 0,-12 11-243,23-25 189,0 0-1,0 0 0,-1-1 1,0 0-1,0-1 1,-1 0-1,-4 2-188,9-6 79,-1 1 1,0-1-1,0 0 0,0-1 0,0 1 0,0-1 1,0 0-1,-1-1 0,1 0 0,0 0 0,0 0 0,-1 0 1,-4-2-80,-2 2-533,12 0 301,1 1 1,0-1-1,0 0 0,0 0 1,0 1-1,-1-1 0,1 0 1,0 0-1,0 1 1,0-1-1,0 0 0,0 0 1,0 1-1,0-1 0,0 0 1,0 0-1,0 1 0,0-1 1,0 0-1,0 0 0,0 1 1,0-1-1,0 0 0,0 0 1,0 1-1,0-1 1,0 0-1,1 0 0,-1 1 1,0-1-1,0 0 0,0 0 1,0 0-1,1 1 0,-1-1 1,0 0-1,0 0 0,0 0 1,1 1-1,-1-1 0,0 0 232,1 1-6954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3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85 8634,'-22'-32'3011,"-17"-20"3888,44 138-2305,18 182-1146,-16-223-3204,1-1 0,2 0 0,3 0 0,15 38-244,-20-65 45,0 0 1,1-1-1,0 1 0,2-2 1,0 1-1,0-2 0,2 1 1,0-2-1,0 0 0,1 0 1,1-1-1,0-1-45,-9-8 17,0-1 1,0 0-1,0 0 1,0-1-1,0 1 0,1-1 1,-1-1-1,0 1 0,1-1 1,-1 0-1,0-1 1,1 1-1,-1-1 0,0-1 1,0 1-1,0-1 0,0 0 1,0 0-1,0-1 1,0 0-1,-1 0 0,5-3-17,12-8 52,0-1 0,-1 0 0,-1-2-1,16-17-51,-30 28 16,-1 0 1,0 0-1,0-1 0,0 0 0,-1 1 0,0-2 0,-1 1 0,1 0 0,-1-1 0,0-3-16,-2 10 4,0-1 0,-1 0 0,1 0 0,-1 0 0,0 0 0,0 0 0,1 0 0,-1 0 0,0 0 0,-1 0 0,1 0 0,0 0 0,-1 0 0,1 0 0,-1 0 0,1 0 0,-1 0 0,0 0 0,0 1 0,0-1 0,0 0 0,0 0 0,0 1 0,0-1 0,-1 1 0,1-1 0,-1 1 0,1 0 0,-1-1 0,1 1 1,-1 0-1,0 0 0,1 0 0,-1 0 0,0 0 0,0 1 0,0-1 0,0 0 0,0 1 0,0 0 0,0-1 0,0 1 0,-1 0-4,-4-1 1,1 0 0,-1 1 1,0 0-1,0 0 0,0 0 0,1 1 1,-1 0-1,0 1 0,1-1 0,-1 1 1,1 0-1,0 1 0,-1 0 0,1 0 1,0 0-1,1 1 0,-1-1 0,1 2 1,-1-1-1,-3 4-1,5-4 10,1 0 1,0 0-1,0 1 1,0-1-1,0 1 1,1-1-1,-1 1 1,1 0-1,1 0 1,-1 0-1,1 0 1,-1 0-1,1 0 1,1 0-1,-1 1 1,1-1-1,0 0 1,0 0-1,0 1 1,1-1-1,0 0 1,0 0-1,0 0 0,1 0 1,0 0-1,0 0 1,2 3-11,0 0 19,1 0 0,-1 0-1,2-1 1,-1 0 0,1 0 0,0-1 0,1 1 0,-1-1 0,1-1-1,1 1 1,-1-1 0,1 0 0,0-1 0,0 0 0,0 0-1,0-1 1,1 0 0,-1 0 0,2-1-19,27 7 5,1-2 0,1-2 0,-1-1 0,1-2-5,38 4-854,-40-2-3975,2 0 185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3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62 10898,'-9'-7'7437,"7"12"-4492,9 22-3182,-2-9 955,1 4-540,-1-7-19,0 0-1,-2 0 1,0 0 0,0 1 0,-2-1-1,0 1 1,-1 14-159,0-30 33,1 0-1,-1 0 0,0-1 1,0 1-1,0 0 0,0 0 1,0 0-1,0 0 0,0 0 1,0 0-1,0-1 0,0 1 1,0 0-1,0 0 0,0 0 1,-1 0-1,1 0 0,0 0 1,0 0-1,0-1 0,0 1 0,0 0 1,0 0-1,0 0 0,0 0 1,0 0-1,0 0 0,0 0 1,0 0-1,-1 0 0,1 0 1,0 0-1,0-1 0,0 1 1,0 0-1,0 0 0,0 0 1,0 0-1,0 0 0,-1 0 1,1 0-1,0 0 0,0 0 1,0 0-1,0 0 0,0 0 1,0 0-1,-1 0 0,1 0 1,0 0-1,0 0 0,0 0 1,0 0-1,0 0 0,0 0 1,0 1-1,-1-1 0,1 0 1,0 0-1,0 0-32,-4-15 780,4-6-541,0 0 0,1-1 1,1 1-1,1-1 1,1 1-1,3-5-239,-6 19 52,2 1-1,-1 0 1,1 0-1,0 0 1,0 0-1,0 1 1,1-1-1,0 1 1,0 0 0,5-5-53,-6 8 9,0-1-1,0 1 0,0 0 1,1 0-1,-1 0 0,1 0 0,0 0 1,-1 1-1,1 0 0,0 0 1,0 0-1,0 0 0,0 0 0,0 1 1,0 0-1,0 0 0,0 0 1,3 0-8,-5 1-1,0-1 0,0 0-1,0 0 1,0 1 0,0-1 0,0 1 0,0-1 0,0 1 0,0 0 0,0 0 0,-1 0 0,1 0 0,0 0 0,-1 0 0,1 1 0,-1-1 0,1 0 0,-1 1 0,0-1 0,1 1 0,-1 0 0,0-1 0,0 1 0,0 0 0,0 0 0,0-1-1,-1 1 1,1 2 1,1 4 0,-1 1 0,0-1-1,0 1 1,-1-1-1,0 1 1,-1 3 0,3 36 48,-2-48-47,0 1 1,0-1 0,0 0-1,0 0 1,1 1 0,-1-1-1,0 0 1,0 1 0,0-1-1,0 0 1,1 0 0,-1 1-1,0-1 1,0 0 0,0 0-1,1 0 1,-1 1 0,0-1-1,0 0 1,1 0 0,-1 0-1,0 0 1,1 0 0,-1 1-1,0-1 1,1 0-1,-1 0 1,0 0 0,0 0-1,1 0 1,-1 0 0,0 0-1,1 0 1,-1 0 0,0 0-1,1 0 1,-1 0 0,0-1-2,18-7 55,18-20 24,-30 23-63,4-4 28,1 2 1,-1-1-1,2 1 1,-1 1-1,1 0 1,0 0-1,0 1 0,0 1 1,5-1-45,-14 4 31,0 1 0,0-1 0,1 1 0,-1 0 0,0 0 0,0 0 1,1 0-1,-1 1 0,0-1 0,0 1 0,1 0 0,-1 0 0,0 0 0,0 0 0,0 1 1,1 0-32,-1 1 24,1 0 0,-1-1 1,0 1-1,-1 0 1,1 1-1,0-1 0,-1 0 1,0 1-1,0-1 1,0 1-1,0 0 1,0 0-1,-1 0 0,0 0 1,0 0-1,0 1-24,2 4 102,-1 1 1,2-1-1,-1 0 0,1 0 0,0 0 0,1-1 0,0 1 0,2 1-102,25 20-1846,-26-27 353,-1 0 0,1 0 0,0-1 0,-1 0 0,1 1 0,5-1 1493,27 7-6676</inkml:trace>
  <inkml:trace contextRef="#ctx0" brushRef="#br0" timeOffset="1045.58">909 133 7850,'1'-3'694,"0"1"0,0 0 0,-1-1 0,1 1 0,-1-1 0,0 1 0,0 0 0,1-1 0,-2 1 0,1-1 0,0 1 0,0-1 0,-1 1 0,0-1 1,1 1-1,-1 0 0,0-1 0,0 1 0,-1-1-694,-16-5 4469,-15 10-3435,23-1-817,0 1 0,0 0-1,0 1 1,0 0 0,0 1-1,1 0 1,-1 1 0,1-1-1,0 2 1,-3 2-217,8-6 18,1 1 0,-1 0 1,1 0-1,0 0 0,0 0 0,0 0 0,0 0 1,1 1-1,-1-1 0,1 1 0,0 0 1,0 0-1,0 0 0,1 0 0,-1 0 1,1 0-1,0 0 0,0 1 0,0-1 1,1 0-1,0 1 0,0-1 0,0 0 0,0 1 1,0-1-1,1 1-18,0-3 3,-1 1-1,1-1 1,-1 1 0,1-1-1,0 1 1,0-1 0,0 0-1,1 1 1,-1-1 0,0 0-1,1 0 1,-1 0 0,1 0 0,0 0-1,0-1 1,0 1 0,0 0-1,0-1 1,0 1 0,0-1-1,0 0 1,1 0-3,0 1 9,1-1 0,0 0-1,0 0 1,0-1 0,0 1 0,0-1-1,0 0 1,0 0 0,1 0 0,-1 0-1,0-1 1,0 0 0,1 0-9,2-1 20,0 0 1,0 0-1,0-1 0,0 0 0,0 0 1,0 0-1,-1-1 0,0 0 1,0-1-1,0 1 0,0-1 0,-1 0 1,0-1-1,0 1 0,2-3-20,-5 2 17,1 1 0,-1 0 0,0-1 0,0 0-1,-1 1 1,0-1 0,0 0 0,0 0 0,0 0-1,-1 1 1,0-1 0,-1 0 0,1-1-17,0 5 27,-1 0-1,1 0 1,0 0 0,-1 0-1,1 0 1,-1 0 0,1 0 0,-1 0-1,0 0 1,0 0 0,0 0-1,0 1 1,0-1 0,0 0 0,-1 1-1,1-1 1,0 1 0,-1 0-1,1-1 1,-1 1 0,0 0 0,1 0-1,-1 0 1,0 0 0,0 0-1,0 0 1,1 0 0,-1 1 0,0-1-1,0 1 1,0-1 0,0 1-1,0 0 1,0 0 0,0 0-1,0 0 1,0 0 0,0 0 0,-1 1-27,-9 3-366,3 13-4349,7 3 722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3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344 705 9402,'-13'-13'7410,"-10"6"-3736,-32 2-1597,37 5-1003,-7-2-372,0 2 0,0 0 0,-11 3-702,27-2 91,-1 0 0,1 1 0,0 1-1,0-1 1,0 1 0,0 1 0,0 0-1,1 0 1,-1 1 0,-4 3-91,11-7 5,1 0 0,0-1-1,-1 1 1,1 0 0,0 0 0,0 0-1,0 0 1,0 1 0,0-1 0,0 0 0,0 0-1,0 1 1,0-1 0,0 0 0,1 1-1,-1-1 1,0 1 0,1-1 0,0 1 0,-1-1-1,1 1 1,0 1-5,0-2 1,0 0-1,1 0 0,-1 0 1,1 0-1,0 0 1,-1 0-1,1 0 0,0 0 1,0 0-1,0 0 1,0 0-1,-1 0 0,1 0 1,0-1-1,1 1 1,-1 0-1,0-1 0,0 1 1,0-1-1,0 1 1,1-1-1,7 3-1,-1 0 0,1-1 0,0 0 1,0-1-1,0 0 0,8 0 1,-9-1 9,1 0 1,-1 0-1,0-1 0,1-1 0,-1 0 0,0 0 0,0 0 0,0-1 0,0 0 0,0 0 1,-1-1-1,1 0 0,-1-1 0,0 0 0,0 0 0,2-2-9,-1-1 14,0-1 0,-1 0-1,0 0 1,0-1 0,-1 0 0,0 0-1,-1 0 1,0-1 0,-1 0 0,0 1-1,0-3-13,4-22 33,-1 0 0,-2-1-1,-1 1 1,-2-1 0,-1 0-1,-2 0 1,-3-10-33,4 45 2,-1-29 74,-2 1 0,-1-1 0,-1 1 0,-2 0 1,-1 0-1,-2-3-76,10 32 5,0 0 1,0-1 0,0 1-1,0 0 1,0 0 0,0 0 0,0 0-1,0 0 1,0 0 0,0-1-1,0 1 1,0 0 0,0 0-1,-1 0 1,1 0 0,0 0 0,0 0-1,0-1 1,0 1 0,0 0-1,0 0 1,0 0 0,0 0-1,-1 0 1,1 0 0,0 0 0,0 0-1,0 0 1,0 0 0,0 0-1,0-1 1,-1 1 0,1 0 0,0 0-1,0 0 1,0 0 0,0 0-1,0 0 1,-1 0 0,1 0-1,0 0 1,0 0 0,0 0 0,0 1-1,0-1 1,-1 0 0,1 0-1,0 0 1,0 0 0,0 0-1,0 0 1,0 0 0,0 0 0,-1 0-1,1 0-5,-5 12 145,-1 15-45,3 1-11,1 1 0,2 0 0,1-1-1,4 27-88,23 116 254,-21-136-213,-2-3-6,3 0 0,0-1 0,2 0 0,2 0 0,1 0-35,-9-21 12,1-1 1,0 0-1,1 0 0,0 0 0,0 0 0,1-1 1,0 0-1,0-1 0,1 1 0,0-2 0,0 1 1,1-1-1,0 0 0,0-1 0,0 0 0,1 0 1,1 0-13,-7-4 12,1 0 1,-1-1-1,1 1 1,0-1-1,-1 0 0,1 0 1,0 0-1,-1 0 1,1-1-1,0 0 1,-1 0-1,1 0 1,-1-1-1,0 0 1,1 1-1,-1-2 1,0 1-1,0 0 1,0-1-1,0 0 1,-1 1-1,1-1 1,-1-1-1,2-1-12,-1 2 11,-1 0 0,0-1-1,0 1 1,0-1 0,-1 0 0,1 0-1,-1 0 1,0 0 0,0 0 0,-1 0-1,1 0 1,-1-1 0,0 1 0,0 0-1,0-1 1,0 1 0,-1-1 0,0 0-1,0 1 1,0-1 0,-1 1-1,1-1 1,-1 1 0,0-1 0,-1-1-11,2 4 2,-1 1 1,0-1 0,0 1-1,1-1 1,-1 1-1,0-1 1,0 1 0,0-1-1,-1 1 1,1 0-1,0 0 1,0-1 0,-1 1-1,1 0 1,-1 0 0,1 0-1,-1 1 1,1-1-1,-1 0 1,1 1 0,-1-1-1,0 1 1,1-1-1,-1 1 1,0 0 0,0-1-1,1 1 1,-1 0 0,0 0-1,0 0 1,1 1-1,-1-1 1,0 0 0,1 1-1,-1-1 1,-1 1-3,-2 1-2,1 0 0,-1 0 0,1 0 0,-1 0 0,1 1-1,0 0 1,0-1 0,0 2 0,1-1 0,-1 0 0,1 1 0,-2 1 2,4-3-1,0 0 0,0 0 1,0 0-1,1 0 0,-1 1 0,0-1 0,1 0 1,0 0-1,-1 0 0,1 1 0,0-1 0,0 0 1,0 0-1,1 0 0,-1 1 0,1-1 0,-1 0 1,1 0-1,-1 0 0,1 0 0,0 0 0,0 0 1,0 0-1,0 0 0,1 0 0,-1 0 0,0-1 1,1 1-1,-1 0 0,1-1 1,4 7 2,1-2 0,-1 1-1,1-1 1,0 0 0,1 0 0,6 3-2,-3-3 56,1 0 1,0-2 0,0 1 0,1-1-1,-1-1 1,1-1 0,0 1-1,0-2 1,0 0 0,0 0-1,0-2 1,5 0-57,-2 0-256,1-1-1,-1-1 1,0 0-1,0-2 1,9-2 256,-14 2-1120,0 0 0,0 0-1,0-1 1,5-4 1120,8-12-4209</inkml:trace>
  <inkml:trace contextRef="#ctx0" brushRef="#br0" timeOffset="337.13">517 402 12099,'-5'-9'3184,"-3"-2"857,14 8-3713,20 2 464,6-2-408,14-3-2568,14 1-1849,9-4-208</inkml:trace>
  <inkml:trace contextRef="#ctx0" brushRef="#br0" timeOffset="704.86">1005 22 10234,'1'-13'2234,"0"5"5815,4 17-1612,1 12-7068,-1 4 997,0 0 1,-2 0-1,-1 1 0,-1-1 1,-1 1-1,-1-1 1,-4 24-367,-8 31 455,-2 10 58,5 2-513,8-63 36,1 1 0,1-1 0,2 0 0,1 0 0,3 7-36,-4-27 9,0 0 1,1 0-1,0 0 1,0 0-1,1-1 1,0 0-1,1 1 0,-1-2 1,2 1-1,-1 0 1,1-1-1,0 0 1,1-1-1,0 1 1,0-1-1,0 0 1,7 4-10,-9-8 8,-1 1 0,1-1 0,0 0 1,0-1-1,0 1 0,0-1 0,0 0 1,0 0-1,0 0 0,0-1 0,1 1 0,-1-1 1,0-1-1,0 1 0,0-1 0,1 0 1,-1 0-1,0 0 0,0-1 0,-1 0 1,1 0-1,0 0 0,0 0 0,-1-1 0,0 0 1,1 0-1,-1 0 0,0 0 0,0-1 1,-1 1-1,3-4-8,-2 2 10,0 1 0,0-2 1,0 1-1,-1 0 0,0-1 0,0 1 1,0-1-1,-1 0 0,0 0 0,0 0 0,0 0 1,-1-1-11,0 5 3,-1 1 0,0-1 0,0 0 0,0 1 0,0-1 0,0 1 0,0-1 0,-1 0 1,1 1-1,0-1 0,-1 1 0,1-1 0,-1 1 0,0-1 0,1 1 0,-1-1 0,0 1 0,0-1 0,-1 0-3,1 1 1,-1 0 0,0 0 0,1 0 0,-1 0 0,0 0 0,0 0 0,0 0 0,0 1 0,0-1 0,0 1 0,0-1 0,0 1 0,0 0 0,0 0 0,0 0 0,0 0 0,0 0 0,0 0 0,0 1 0,0-1-1,0 0-1,1 0 0,-1 0-1,0 0 1,0 1 0,0-1 0,0 1-1,1-1 1,-1 1 0,0-1 0,1 1-1,-1 0 1,0 0 0,1 0-1,-1 0 1,1 0 0,-1 0 0,1 1-1,0-1 1,-1 0 0,1 1 0,0-1-1,0 1 1,0-1 0,0 1 0,0-1-1,0 1 1,1 0 0,-1-1-1,1 1 1,-1 0 0,1 0 0,-1-1-1,1 1 1,0 0 0,0 0 0,0 0-1,0 0 1,0 0 0,0-1 0,1 1-1,-1 0 1,0 0 0,1-1-1,0 1 1,-1 0 0,1 0 0,0 0 1,1 4-1,1 0 0,0 0 0,0 1 0,0-2 1,1 1-1,0 0 0,0-1 0,0 0 0,1 0 1,0 0-1,0 0 0,5 3 1,5-1 96,0 0 0,0-1 0,1 0 1,0-1-1,0-1 0,0-1 0,0 0 0,1-1 0,10 0-96,64 11-5530,-52-2 1456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5:0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0 815 13307,'58'-33'4733,"-13"6"1124,-26 18-5410,2 1 1,-1 0-1,1 1 0,3 1-447,-7 2 38,0-1 0,0-1-1,0-1 1,-1 0 0,0-1-1,7-5-37,-22 13 16,1-1-1,-1 1 1,0-1-1,0 0 1,0 1-1,-1-1 1,1 0-1,0 0 1,0 1-1,0-1 0,0 0 1,-1 0-1,1 0 1,0 0-1,-1 0 1,1 0-1,-1 0 1,1 0-1,-1 0 1,0 0-1,1 0 1,-1-1-1,0 1 1,0 0-1,0 0 1,0 0-1,0-1-15,0 1 31,-1-1 0,0 1 0,0 0 0,0 0 1,0-1-1,0 1 0,0 0 0,0 0 0,0 0 0,0 0 0,-1 0 0,1 0 0,0 1 0,0-1 0,-1 0 0,1 1 1,-2-1-32,-8-3 168,0 0 0,0 1 1,-1 1-1,1 0 1,-3 0-169,9 1 42,-2 1 0,1 0 0,0 0 0,0 1 0,1-1 0,-1 1 0,0 1 0,0-1 0,0 1 0,0 0 0,1 0 0,-1 1 0,1 0 0,0-1 0,0 2 0,0-1 0,0 1 0,0 0 0,1 0 0,0 0 0,-1 0-42,2 0 21,0 0 1,0 1-1,1-1 1,-1 0-1,1 1 1,0-1-1,0 1 1,1 0-1,-1 0 0,1-1 1,0 1-1,0 0 1,1 0-1,-1 0 1,1 0-1,0 0 1,0 0-1,1 0 1,0 0-1,0 0 1,0 0-1,0 0 1,1 0-1,0-1 1,2 5-22,-2-3 17,1-1 1,0 0 0,0 0 0,0 0 0,1 0 0,0 0-1,0-1 1,0 0 0,1 0 0,-1 0 0,1 0 0,0-1 0,0 1-1,0-1 1,3 1-18,1 0 23,0-1-1,0 0 1,0-1-1,0 0 1,0 0 0,1-1-1,-1 0 1,0-1-1,7 0-22,7-2 38,-1-1 0,1-1 0,-1 0 0,0-2 0,0-1 0,0-1 0,-1 0 0,1-2-38,-6 2 34,0-1-1,-1 0 0,0-1 0,9-8-33,-18 13 13,0-1-1,-1 1 1,1-1 0,-1 0 0,0 0-1,-1 0 1,1 0 0,-1-1 0,0 0-1,-1 0 1,0 0 0,0-1-13,-3 6 3,0 0 1,1-1-1,-1 1 1,-1 0-1,1-1 1,0 1-1,-1 0 1,1 0-1,-1-1 1,1 1-1,-1 0 1,0 0-1,0 0 1,0 0 0,0 0-1,-1 0 1,1 0-1,0 0 1,-1 0-1,1 1 1,-1-1-1,0 1 1,0-1-1,1 1 1,-1 0-1,0-1 1,0 1-1,0 0 1,0 0-1,0 0 1,-1 1-1,-1-2-3,-12-5 0,-1 1-1,0 1 1,-15-4 0,24 8-6,7 0 3,-1 0-1,1 1 1,-1-1 0,1 1-1,0-1 1,-1 1 0,0 0-1,1 0 1,-1-1-1,1 1 1,-1 0 0,1 1-1,-1-1 1,1 0 0,-1 0-1,1 1 1,-1-1-1,1 0 1,-1 1 0,0 0 3,3 0-4,-1 1 1,1-1-1,0 0 1,0 0-1,0 0 1,0 0-1,0 0 1,0 0-1,0 0 1,0 0-1,0 0 0,0-1 1,1 1-1,-1 0 1,0-1-1,1 1 1,-1-1-1,0 1 1,1-1-1,-1 0 1,1 1 3,131 39-56,-77-25 59,32 14-3,-72-23-1,0 1 0,0 1 1,-1 1-1,0 0 1,0 0-1,-1 2 0,5 5 1,-15-13-1,0 1 0,0 0 0,-1 0 0,1 0 0,-1 1 0,0 0 0,0-1 0,0 1 1,-1 0-1,1 0 0,-1 0 0,0 1 0,-1-1 0,1 0 0,-1 1 0,-1-1 0,1 1 1,-1-3 3,0 0 0,-1 0 0,1 1 0,-1-1 0,1 0 0,-1 0 1,0 0-1,-1 0 0,1 0 0,0 0 0,-1 0 0,0-1 1,1 1-1,-1 0 0,0-1 0,0 0 0,-1 1 0,1-1 1,0 0-1,-1 0 0,1 0 0,-1 0 0,0-1 0,0 1 0,0-1 1,0 1-1,0-1 0,0 0 0,-1 0-3,-10 3 121,1 0 0,-1-2 0,0 1 0,0-2 0,0 1 1,-10-2-122,-33-8-884,52 7 311,0 0-1,1-1 1,0 0 0,-1 0 0,1 0 0,0 0 0,0-1-1,0 0 1,-3-2 573,-6-10-4329</inkml:trace>
  <inkml:trace contextRef="#ctx0" brushRef="#br0" timeOffset="607.56">931 122 9162,'9'-20'2709,"-2"-1"0,0 0 0,-1 0 0,2-18-2709,-9 66 3724,3 30-2304,1 13-724,-4 29 436,11 583 1804,-6-659-2942,-4-24-14,0 1 1,0 0 0,0 0-1,0 0 1,0 0 0,0 0-1,0 0 1,0 0 0,0-1 0,0 1-1,0 0 1,0 0 0,0 0-1,0 0 1,0 0 0,0 0-1,0 0 1,0 0 0,1 0 0,-1-1-1,0 1 1,0 0 0,0 0-1,0 0 1,0 0 0,0 0 0,0 0-1,0 0 1,0 0 0,0 0-1,1 0 1,-1 0 0,0 0-1,0 0 1,0 0 0,0 0 0,0 0-1,0 0 1,0 0 0,0 0-1,1 0 1,-1 0 0,0 0-1,0 0 1,0 0 0,0 0 0,0 0-1,0 0 1,0 0 0,0 0-1,1 0 1,-1 0 0,0 0 0,0 0-1,0 0 1,0 0 0,0 0-1,0 0 1,0 0 0,0 0-1,0 0 1,0 0 0,0 1 0,1-1-1,-1 0 1,0 0 0,0 0-1,0 0 1,0 0 19,1-4-468,0 0 0,-1-1 1,1 1-1,-1 0 0,0-1 0,0 1 0,0 0 0,-1-3 468,-2-13-1554,-1 1-1,-1-1 0,-1 1 1,-1 0-1,0 1 0,-1-1 1,-1 1-1,-1 1 0,-3-3 1555,-48-63-939,-8 8 7111,68 74-5909,0 0 0,0 1 0,0-1 0,0 0 0,0-1 0,0 1 0,0 0 0,0 0 0,1 0 1,-1 0-1,0-1 0,1 1 0,-1 0 0,1 0 0,-1-1 0,1 1 0,0-2-263,0 3 90,0-1 0,1 1 1,-1-1-1,0 1 0,0 0 0,1-1 1,-1 1-1,1-1 0,-1 1 0,0 0 1,1-1-1,-1 1 0,1 0 1,-1 0-1,1-1 0,-1 1 0,1 0 1,-1 0-1,1 0 0,-1-1 0,1 1 1,0 0-1,-1 0 0,1 0 0,-1 0 1,1 0-1,-1 0 0,1 0 0,-1 0-90,59 8 1980,-44-5-1646,210 29 2056,-28-5-5876,-141-22-1830,-21-11-530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5:0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13259,'4'27'10913,"4"5"-8430,-4-21-2541,-1 1 1,0 0 0,-1-1 0,-1 1-1,0 1 58,-2 0 684,-1-13 999,0-23-64,3 10-1507,1 0 0,1 0-1,0 0 1,1 0-1,0 1 1,1-1 0,0 1-1,1 0 1,7-9-112,-8 12 9,0 1 1,1 0-1,0 0 1,1 0-1,-1 1 0,2 0 1,-1 1-1,1-1 1,0 1-1,0 1 1,0 0-1,1 0 0,7-3-9,-12 7-39,0 0-1,-1 0 0,1 1 0,0 0 1,-1-1-1,1 1 0,0 1 1,-1-1-1,1 0 0,0 1 0,-1 0 1,1 0-1,-1 0 0,1 0 0,-1 0 1,1 1-1,-1 0 0,0 0 1,2 0 39,11 9-920,-1 0 0,1 1 1,5 7 919,21 15-2792,-28-25 1866,0-1 0,0-1 0,1 0 0,0-1 1,0 0-1,0-2 0,1 0 0,0 0 0,0-1 0,0-1 926,-5-2-47,-1 1-1,0-1 1,0-1-1,1 0 1,-1 0 0,0-1-1,5-2 48,-8 2 705,0-1-1,0 0 0,0 0 1,0 0-1,-1-1 0,1 0 1,-1 0-1,0-1 0,0 0 1,2-3-705,-8 8 81,0 0 1,0-1-1,0 1 1,0 0 0,0 0-1,0-1 1,0 1-1,-1 0 1,1-1-1,0 1 1,0 0-1,0 0 1,-1-1-1,1 1 1,0 0-1,0 0 1,0 0-1,-1-1 1,1 1 0,0 0-1,0 0 1,-1 0-1,1 0 1,0 0-1,-1-1 1,1 1-1,0 0 1,-1 0-1,1 0 1,0 0-1,0 0 1,-1 0-1,1 0 1,0 0 0,-1 0-1,1 0 1,0 0-1,-1 0 1,1 0-1,0 0 1,-1 1-1,1-1-81,-20-2 1175,-10 3-147,-1 1 0,1 1 0,-23 6-1028,40-6 106,1 0 1,-1 0-1,1 2 1,0-1-1,0 1 1,0 1 0,1 0-1,0 1 1,0 0-1,0 1-106,9-6 9,0-1-1,0 1 0,0 0 1,1 0-1,-1 0 0,1-1 1,-1 2-1,1-1 0,0 0 1,-1 0-1,1 0 0,0 0 1,0 1-1,1-1 0,-1 0 1,0 1-1,1-1 0,0 1 1,-1-1-1,1 1 0,0-1 1,0 1-1,1-1 0,-1 1 1,0-1-1,1 0 0,-1 1 1,1-1-1,0 1 0,0-1 1,0 0-1,0 0 0,0 0 1,1 0-1,-1 1 0,1-1 1,-1-1-1,1 1-8,2 3 7,0 0 1,1-1-1,-1 0 1,1 0-1,0 0 1,0-1-1,0 0 1,1 0-1,-1 0 1,1 0-1,-1-1 1,1 0-1,0 0 1,3 0-8,8 0 19,-1 0 0,1-2 0,-1 0 0,1-1 0,-1-1 0,1 0 1,-1-1-1,8-3-19,-16 4 12,1 0 1,-1-1 0,1 0 0,-1-1 0,0 0 0,0 0 0,0-1 0,-1 1-1,1-2 1,-1 1 0,0-1 0,-1 0 0,0-1 0,0 1 0,0-1 0,0-2-13,-4 7 17,-1-1 1,1 1-1,-1-1 1,0 1 0,0-1-1,0 0 1,-1 1-1,1-1 1,-1 0 0,1 1-1,-1-1 1,0 0-1,0 0 1,0 0 0,0 1-1,-1-1 1,1 0 0,-1 0-1,0 1 1,1-1-1,-1 0 1,0 1 0,-1-1-1,1 1 1,0-1-1,-1 1 1,1 0 0,-1-1-1,0 1 1,0 0-1,0 0 1,0 0 0,0 0-18,-1 0-98,-1-1 1,1 1-1,0 0 1,-1 0 0,0 0-1,1 1 1,-1-1-1,0 1 1,0 0 0,-3-1 97,3 1-507,0 1 1,0 0-1,0 0 1,0 0-1,1 0 1,-1 0-1,0 1 1,0-1 0,0 1-1,0 0 1,-2 1 506,-5 7-4349</inkml:trace>
  <inkml:trace contextRef="#ctx0" brushRef="#br0" timeOffset="469.63">934 114 10026,'1'0'385,"-1"0"-1,1 0 1,0 0-1,-1 0 1,1 0-1,0 0 1,-1 0-1,1 0 1,0 0-1,-1-1 1,1 1-1,-1 0 1,1 0-1,0-1 1,-1 1-1,1-1 1,-1 1-1,1 0 1,-1-1 0,1 1-1,-1-1 1,0 1-1,1-1 1,-1 1-1,1-1 1,-1 1-1,0-1 1,1 0-1,-1 0-384,-8 7 6404,1 7-6468,4-6 121,1-1 1,-1 1-1,2-1 1,-1 1-1,1 0 1,0-1 0,0 1-1,1 0 1,-1 0-1,2 0 1,-1 0-1,1-1 1,1 7-58,-1-10 16,0 0 0,1-1 0,-1 1 0,1 0 0,-1-1 0,1 1 0,0-1 0,0 1 0,0-1 0,0 0-1,0 0 1,1 0 0,-1 0 0,1 0 0,-1-1 0,1 1 0,0-1 0,0 0 0,-1 1 0,1-1 0,0 0 0,0-1 0,0 1 0,0-1 0,0 1 0,0-1 0,0 0 0,0 0 0,1 0 0,-1 0 0,0-1 0,0 1-1,0-1-15,9-1 41,-1-1 1,0 0-1,0 0 0,0-1 0,-1 0 0,1-1 0,-1-1 0,0 1 0,-1-2 0,1 1 0,-1-1 0,-1-1 0,1 1 0,-1-2 0,0 1 0,2-4-41,-10 12 13,0 0 0,-1 0 0,1 0 0,0 0 0,0 0 0,0-1 0,-1 1 0,1 0 0,0 0 0,0 0 0,0 0 1,0 0-1,-1 0 0,1 0 0,0 0 0,0 0 0,0 0 0,0 0 0,-1-1 0,1 1 0,0 0 0,0 0 0,0 0 0,0 0 0,0 0 1,0-1-1,-1 1 0,1 0 0,0 0 0,0 0 0,0 0 0,0-1 0,0 1 0,0 0 0,0 0 0,0 0 0,0-1 0,0 1 1,0 0-1,0 0 0,0 0 0,0-1 0,0 1 0,0 0 0,0 0 0,0 0 0,0 0 0,0-1 0,0 1 0,1 0 0,-1 0 0,0 0 1,0 0-1,0-1 0,0 1 0,0 0 0,0 0 0,0 0 0,1 0 0,-1 0 0,0-1 0,0 1 0,0 0 0,0 0 0,1 0 0,-1 0 1,0 0-1,0 0 0,0 0-13,0 0 10,-1 0 0,0 1 0,0-1 0,0 1 1,1-1-1,-1 1 0,0-1 0,1 1 0,-1-1 0,0 1 0,1 0 1,-1-1-1,1 1 0,-1 0 0,1-1 0,-1 1 0,1 0 1,-1 0-1,1 0 0,0-1 0,-1 1 0,1 0-10,-2 5 4,1 0 0,-1 0-1,1 0 1,0 0 0,1 0-1,0 0 1,0 0 0,0 0-1,1 5-3,0-2 10,-1-6-5,1 1-1,0-1 1,0 0 0,0 0-1,0 0 1,0 0 0,1 0 0,-1 0-1,1 0 1,0 0 0,0 0-1,0-1 1,0 1 0,0-1 0,0 1-1,1-1 1,0 0 0,-1 0 0,1 0-1,0-1 1,0 1 0,2 1-5,3 0-159,0 1 1,0-1 0,0-1 0,0 0-1,1 0 1,-1-1 0,5 1 158,12-1-4679,3 0 606</inkml:trace>
  <inkml:trace contextRef="#ctx0" brushRef="#br0" timeOffset="1015.63">1533 117 8666,'3'-27'9283,"-3"25"-5460,2 8-810,-1-2-2383,46 130 147,-29-89-642,-2 1-1,-2 1 1,2 19-135,-13-49 24,0 0 0,-2 0-1,0 0 1,-1 0-1,0 0 1,-2 0 0,0 0-1,-2 7-23,3-19 11,0 0 1,-1 0-1,1-1 0,-1 1 0,0-1 0,-1 1 0,1-1 0,-1 0 0,0 0 0,0 0 0,0 0 0,0 0 0,0-1 0,-1 1 1,0-1-1,0 0 0,0 0 0,0-1 0,0 1 0,-1-1 0,1 0 0,-1 0 0,1 0 0,-1-1 0,0 1 0,0-1 1,0 0-1,1-1 0,-1 1 0,-5-1-11,0 0 31,-1-1 0,0 0 0,1 0-1,-1-1 1,1-1 0,0 0 0,-1 0 0,1-1 0,-8-5-31,16 9 8,0-1 1,0 0 0,0 0-1,0 0 1,0 0-1,0 0 1,0 0 0,1-1-1,-1 1 1,1-1-1,-1 1 1,1-1-1,-1 1 1,1-1 0,0 0-1,0 0 1,0 0-1,0 0 1,0 1-1,0-1 1,0-1 0,1 1-1,-1 0 1,1 0-1,-1 0 1,1 0-1,0 0 1,0 0 0,0 0-1,0-1 1,0 1-1,0 0 1,1 0-1,-1 0 1,1 0 0,-1 0-1,1 0 1,0 0-1,0 0 1,0 0-1,0 0 1,0 0 0,1 1-1,-1-1 1,0 0-1,1 1 1,-1-1-1,1 1 1,0 0 0,0-1-9,14-13 21,1 1 0,1 1 0,0 1 1,0 0-1,1 2 0,1 0-21,45-27 27,-19 8-13,10-5 15,-1-3 1,-2-1-1,-2-3 0,15-18-29,-64 58 3,0-1 0,0 0 1,0 0-1,0 0 0,0-1 0,-1 1 0,1 0 1,-1-1-1,1 1 0,-1-1 0,0 1 1,0-1-1,0 0 0,-1 1 0,1-1 0,-1 0 1,1 0-1,-1 1 0,0-1 0,0-2-3,-1 3 4,1 0 0,-1 0 0,0 0 0,-1 0-1,1 0 1,0 0 0,0 1 0,-1-1 0,1 1 0,-1-1-1,1 1 1,-1-1 0,0 1 0,0 0 0,0 0 0,1 0-1,-1 0 1,0 0 0,0 0 0,0 0 0,0 1 0,-1-1 0,1 1-1,0-1 1,0 1 0,-1 0-4,-6-1 45,0-1 0,-1 2-1,1 0 1,-1 0 0,1 0 0,0 1-1,-1 1 1,1 0 0,0 0 0,0 0 0,0 1-1,0 1 1,1 0 0,-1 0 0,1 0-1,-7 6-44,11-8 40,1 1-1,0-1 0,0 1 1,0 0-1,0 0 0,0 0 0,1 0 1,-1 1-1,1-1 0,0 1 1,0-1-1,0 1 0,1 0 0,-1 0 1,1 0-1,0 0 0,0 0 1,0 0-1,0 0 0,1 0 0,0 0 1,0 0-1,0 0 0,0 0 1,1 0-1,-1 1 0,1-1 0,0 0 1,1-1-1,-1 1 0,0 0 1,1 0-1,0 0 0,0-1 0,0 1 1,1-1-1,-1 0 0,1 1 1,-1-1-40,6 6 53,1 0 0,0 0 1,0 0-1,0-1 0,1-1 1,0 1-1,1-2 1,-1 1-1,1-2 0,1 1 1,-1-2-54,35 15 275,1-3 1,8 0-276,-8-2 231,-18-4-333,35 8-5880,-43-17 1146</inkml:trace>
  <inkml:trace contextRef="#ctx0" brushRef="#br0" timeOffset="2128.88">1542 151 5017,'40'-37'3187,"-40"37"-3108,0-1 0,1 1-1,-1 0 1,0 0-1,0-1 1,0 1 0,0 0-1,1 0 1,-1-1 0,0 1-1,0 0 1,0 0-1,0-1 1,0 1 0,0 0-1,0 0 1,0-1-1,0 1 1,0 0 0,0-1-1,0 1 1,0 0-1,0 0 1,0-1 0,0 1-1,0 0 1,0-1 0,0 1-1,0 0 1,0 0-1,-1-1 1,1 1 0,0 0-1,0 0 1,0-1-1,0 1 1,-1 0 0,1 0-1,0 0 1,0-1-1,0 1 1,-1 0 0,1 0-1,0 0 1,0 0 0,-1 0-1,1-1 1,0 1-1,0 0 1,-1 0 0,1 0-1,0 0 1,-1 0-1,1 0 1,0 0 0,0 0-1,-1 0 1,1 0-1,0 0 1,-1 0 0,1 0-1,0 0 1,0 0 0,-1 1-1,1-1 1,0 0-1,0 0 1,-1 0-79,-25 2 2587,22-1-2071,-10 1 389,0 0 1,0 1-1,0 1 0,0 1 1,0 0-1,-10 5-905,8-2 458,1 0 0,-1 1-1,2 1 1,-1 0 0,1 1-1,1 0 1,0 1 0,-8 10-458,18-19 65,0 0 0,1 0-1,0 0 1,0 0 0,0 0 0,0 1 0,0-1 0,1 1 0,-1-1 0,1 1-1,0 0 1,0-1 0,0 1 0,1 0 0,-1 0 0,1 0 0,0-1-1,0 1 1,1 4-65,0-5 38,0 1 1,1 0-1,-1-1 0,1 1 0,0-1 0,0 1 1,1-1-1,-1 0 0,0 0 0,1 0 0,0 0 0,0 0 1,0-1-1,0 0 0,0 1 0,1-1-38,11 7 74,0-1-1,0-1 1,0-1 0,1 0-1,0-1 1,1-1 0,-1 0-1,1-1-73,27 4 378,16 3-152,-23-2-4322,-13-2 445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6:0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7514,'2'-61'3108,"0"-39"7783,-2 100-10230,0 8 891,15 160-265,-14-158-1240,0-1-1,1 1 1,1 0-1,-1-1 1,2 1-1,-1-1 1,1 0-1,1 0 1,4 6-47,-8-12 10,1-1 1,0 1-1,0-1 1,0 0-1,1 1 0,-1-1 1,0 0-1,1-1 1,-1 1-1,1 0 1,0-1-1,-1 1 1,1-1-1,0 0 1,0 0-1,0 0 1,0 0-1,0-1 1,0 1-1,0-1 0,0 0 1,0 1-1,0-2 1,1 1-1,-1 0 1,0 0-1,0-1 1,0 0-1,0 0 1,0 0-1,2-1-10,6-3 45,0 0 0,-1-1 0,1 0-1,-1 0 1,-1-1 0,1-1 0,-1 0 0,-1 0 0,1-1-1,-2 0 1,1 0 0,-1-1 0,0 0 0,-1 0 0,0 0-1,-1-1 1,0 0 0,-1 0 0,0-1 0,-1 1 0,0-1-1,0 1 1,-1-1 0,-1 0 0,0 0 0,-1-8-45,1 29 69,0 0 1,1 1-1,0-1 0,1 0 1,0 0-1,0 0 1,4 7-70,-2-5 46,-2-3-5,1 0 0,0 0 0,0 0 0,1 0 0,0-1 0,0 0 0,1 0 1,0 0-1,0 0 0,1-1 0,-1 0 0,5 1-41,-7-4-82,0 0 0,1-1 0,0 1 1,0-1-1,0 0 0,0-1 0,0 1 0,0-1 0,2 0 82,-2 0-442,0-1 0,0 0 0,0 0 0,1 0 0,-1-1-1,0 0 1,0 0 0,0 0 0,0 0 0,0-1 442,25-10-3817</inkml:trace>
  <inkml:trace contextRef="#ctx0" brushRef="#br0" timeOffset="661.47">715 13 6441,'-22'-12'6012,"22"12"-5894,0 0 1,0 0-1,-1 0 0,1 0 1,0 0-1,0 0 0,0 0 0,-1 0 1,1 0-1,0-1 0,0 1 1,0 0-1,-1 0 0,1 0 1,0 0-1,0 0 0,0 0 1,-1 0-1,1 1 0,0-1 1,0 0-1,0 0 0,-1 0 1,1 0-1,0 0 0,0 0 1,0 0-1,0 0 0,-1 0 1,1 0-1,0 1 0,0-1 1,0 0-1,0 0 0,0 0 1,-1 0-1,1 1 0,0-1 1,0 0-1,0 0 0,0 0 1,0 0-1,0 1 0,0-1 1,0 0-1,0 0-118,3 16 3493,8 10-3333,-8-17-877,22 57 940,19 50 261,-41-114-93,0-9 74,2-21 284,-2 8-711,-1 6 9,1-4 15,0 0 1,1 1-1,1-1 0,1-3-62,-4 17 5,-1 1 0,1-1 0,0 1 0,0-1 0,0 1 0,0 0 0,1 0 0,-1 0 0,1 0 0,1-1-5,-3 3-3,1 0-1,-1 0 0,0 0 0,1 0 0,-1 0 0,1 1 0,-1-1 0,1 1 0,-1-1 0,1 1 0,0 0 0,-1-1 1,1 1-1,0 0 0,-1 0 0,1 0 0,0 0 0,-1 1 0,1-1 0,-1 0 0,1 1 0,0-1 0,0 1 4,5 3-3,-1-1-1,-1 1 1,1 1-1,-1-1 1,1 1 0,-1 0-1,0 0 1,-1 1-1,1 0 1,-1-1-1,-1 1 1,1 1-1,0 0 4,2 3 4,0-1 0,1 0 0,0 0 0,0-1 0,4 3-4,-6-6 4,0-1 0,0 0 1,1 0-1,-1 0 0,1-1 0,0 0 0,0 0 1,0-1-1,0 1 0,1-1 0,-1-1 0,1 1 1,4-1-5,-6-1 8,0 0 0,0 0 0,1-1 1,-1 0-1,0 0 0,0 0 0,0-1 1,0 0-1,0 0 0,0 0 0,-1 0 1,1-1-1,-1 0 0,1 0 0,-1 0 0,0 0 1,2-3-9,7-6 37,-1 0 0,-1-1 0,7-9-37,-14 18 14,-1-1 1,0 0-1,0 0 0,0 0 0,0 0 1,-1 0-1,0-1 0,0 1 1,0-1-1,-1 1 0,0-1 0,0-3-14,-1 8 5,0 1 0,0-1-1,0 0 1,-1 1-1,1-1 1,0 1 0,-1-1-1,1 1 1,0-1-1,-1 1 1,1-1 0,0 1-1,-1 0 1,1-1-1,-1 1 1,1-1-1,-1 1 1,1 0 0,-1 0-1,1-1 1,-1 1-1,1 0 1,-1 0 0,0-1-1,1 1 1,-1 0-1,1 0 1,-1 0 0,0 0-1,1 0 1,-1 0-1,1 0 1,-1 0-1,0 0 1,1 0 0,-1 0-1,1 1 1,-1-1-1,1 0 1,-1 0 0,0 0-1,1 1-4,-2-1 12,0 0 0,1 1 0,-1-1-1,0 1 1,0 0 0,1-1 0,-1 1-1,1 0 1,-1 0 0,1 0 0,-1 0 0,1 0-1,-1 1 1,1-1 0,0 0-12,-48 94 175,47-91-159,0 0 1,1 0 0,-1-1 0,1 1 0,0 0-1,0 0 1,1 0 0,-1 1 0,1-1 0,0 0-1,0 0 1,0 0 0,1 0 0,-1 0 0,1 0-1,0 0 1,0 0 0,1 0 0,-1 0 0,1 0-1,0-1 1,0 1 0,0-1 0,0 1 0,1-1-1,-1 0 1,1 0 0,1 2-17,2 0 50,0 1-1,1-1 1,0-1-1,0 1 1,0-1 0,1 0-1,-1 0 1,1-1-1,0 0 1,0-1 0,0 0-1,3 1-49,-9-3 17,95 13 155,-90-13-970,1 0-1,-1 0 1,1-1 0,-1 0-1,1 0 1,-1-1-1,2-1 799,22-11-4441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6:1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494 612 12283,'-13'-12'563,"6"4"18,0 1-1,-1 0 1,0 0 0,0 0 0,-1 1-1,0 0 1,0 1 0,0 0-1,0 1 1,-1 0 0,0 0-1,0 1 1,-7-2-581,-32-7 1842,18 3-650,-1 2 0,0 1-1,-17-1-1191,41 6 95,1 1-1,-1 0 0,0 0 0,1 0 0,-1 1 0,0 0 0,1 1 0,-1 0 1,1 0-1,0 1 0,0-1 0,0 1 0,0 1 0,0 0 0,0 0 0,1 0 1,-1 1-95,5-3 2,0-1 0,0 0 1,0 1-1,0 0 1,1-1-1,-1 1 1,1 0-1,-1 0 1,1 0-1,-1 0 0,1 0 1,0 0-1,0 0 1,0 0-1,0 1 1,1-1-1,-1 0 1,1 0-1,-1 1 0,1-1 1,0 1-1,0-1 1,0 0-1,0 1 1,0-1-1,0 1 1,1-1-1,-1 0 1,1 1-1,-1-1 0,1 0 1,0 0-1,0 0 1,0 1-1,0-1 1,1 0-1,-1 0 1,1-1-1,-1 1 0,1 0 1,-1 0-1,1-1 1,1 2-3,3 1 1,-1 1 1,1-1-1,0 0 1,1-1-1,-1 1 0,0-1 1,1-1-1,0 1 1,0-1-1,-1 0 1,1-1-1,0 0 0,1 0 1,3 0-2,-2-1 10,-1 0 1,0-1-1,0 0 0,0 0 0,0-1 1,0 0-1,-1 0 0,1-1 1,0 0-1,-1-1 0,0 1 1,0-2-1,0 1 0,0-1 1,-1 1-1,5-6-10,-2 1 21,0-1-1,-2 0 1,1 0-1,-1 0 1,0-1-1,-1 0 1,-1-1-1,1 0 1,-2 1 0,1-5-21,4-17 44,-1 0 0,-2-1 1,-2 1-1,-1-1 1,-1 0-1,-2 0 0,-3-25-44,1 37 15,1 2 1,0 0 0,-2 0-1,0 0 1,-2 1 0,0-1 0,-3-4-16,8 24 2,0-1 1,0 0-1,0 0 1,-1 0 0,1 1-1,0-1 1,0 0-1,-1 0 1,1 1 0,-1-1-1,1 0 1,-1 1-1,1-1 1,-1 0-1,1 1 1,-1-1 0,0 1-1,1-1 1,-1 1-1,0-1 1,1 1 0,-1-1-1,0 1 1,0 0-1,1-1 1,-1 1-1,0 0-2,-9 16 74,3 34 19,5 16 5,-1-24-40,2 1 1,2 0 0,2-1-1,1 1 1,3-1-1,4 11-58,-9-45 10,0-1-1,1 0 0,0 0 1,0-1-1,1 1 0,0-1 1,0 0-1,1 0 0,0 0 1,-1 0-1,2-1 0,-1 0 1,1 0-1,0 0 0,0-1 1,0 0-1,1 0 1,-1 0-1,1-1 0,0 0 1,4 1-10,-3-2 15,1 0 0,-1 0 1,1-1-1,0 0 0,-1-1 0,1 0 1,0 0-1,0-1 0,-1 0 1,1 0-1,-1-1 0,1 0 1,-1-1-1,0 0 0,1 0 1,-1 0-1,-1-1 0,6-4-15,-4 3 26,-1-2-1,1 1 0,-1-1 1,-1-1-1,1 1 1,-1-1-1,5-7-25,-11 13 5,1 1 0,-1-1-1,1 0 1,-1 0 0,0 0 0,0 1 0,0-1-1,0-1 1,0 1 0,0 0 0,-1 0-1,1 0 1,-1 0 0,1 0 0,-1-1 0,0 1-1,0 0 1,0 0 0,0-1 0,0 1-1,0 0 1,-1 0 0,1 0 0,-1-1 0,1 1-1,-1 0 1,0 0 0,0 0 0,0 0-1,0 0 1,0 0 0,-1 0 0,1 1 0,-1-1-1,1 0 1,-1 1 0,1-1 0,-1 1-1,-1-2-4,0 2 0,1 0 0,0 0 0,0 1 0,0-1 0,-1 0 0,1 1-1,0 0 1,0-1 0,-1 1 0,1 0 0,0 0 0,-1 0 0,1 0-1,0 1 1,-1-1 0,1 1 0,0-1 0,0 1 0,0 0 0,-1 0-1,1 0 1,0 0 0,0 0 0,0 0 0,0 1 0,-1 0 0,-4 3-3,1 0 1,0 1 0,0-1 0,0 1-1,1 0 1,-5 7 2,6-8 2,1 0 0,-1 0-1,1 1 1,0-1 0,1 1 0,-1 0-1,1 0 1,1 0 0,-1 0 0,1 0-1,0 0 1,0 1 0,1-1 0,0 0-1,0 0 1,0 1 0,1 4-2,1-7 3,-1 1 0,1 0 0,0 0 0,0-1 0,0 0 0,1 1 0,-1-1-1,1 0 1,0 0 0,0 0 0,1 0 0,-1-1 0,1 0 0,0 1 0,0-1 0,0 0 0,0-1 0,0 1 0,1-1 0,-1 0 0,1 0 0,2 1-3,8 1 9,0 0 0,0-1 0,1 0 0,-1-1 0,1-1 0,-1 0 1,1-1-1,0-1 0,-1 0 0,1-2 0,-1 1 0,0-2 0,4-1-9,-7 2 15,0-1-1,0 0 1,0-1-1,-1 0 1,1-1-1,-1-1 1,-1 1-1,1-2 1,-1 1-1,0-1 1,-1-1-1,0 0 1,0 0-1,-1-1 1,0 0-1,3-5-14,-9 9 12,1-1 0,-1 1 0,0 0-1,0-1 1,-1 1 0,0-1-1,0 0 1,-1 1 0,1-1-1,-2 0 1,1 1 0,-1-1 0,0-4-12,0 7 4,1-1 0,-1 1 0,0 0 1,-1 0-1,1 0 0,-1-1 0,1 1 1,-1 0-1,-1 1 0,1-1 0,0 0 1,-1 1-1,0-1 0,0 1 1,0 0-1,0 0 0,0 0 0,0 0 1,-1 1-1,-2-2-4,6 4-1,0 0 0,0 0 0,0 0 0,0 0 0,0 0 0,0 1 0,0-1 0,0 0-1,0 0 1,0 0 0,0 0 0,0 0 0,0 0 0,0 1 0,0-1 0,0 0 0,0 0 0,0 0 0,0 0 0,0 0 0,0 0 0,0 0 0,-1 0 0,1 1 0,0-1 0,0 0 0,0 0 0,0 0 0,0 0 0,0 0 0,0 0-1,0 0 1,-1 0 0,1 0 0,0 0 0,0 0 0,0 0 0,0 0 0,0 0 0,0 0 0,-1 0 0,1 0 0,0 0 0,0 0 0,0 0 0,0 0 0,0 0 0,0 0 0,0 0 0,-1 0 0,1 0 0,0 0 0,0 0 0,0 0-1,0 0 1,0 0 0,0 0 0,0 0 0,-1-1 0,1 1 0,0 0 0,0 0 1,10 15-39,15 15 3,31 24 17,22 24 9,-70-70 11,-1 1 1,0 1 0,-1-1-1,1 1 1,-2 0 0,1 1-1,2 7-1,-8-16 3,0 0-1,1 0 0,-1-1 0,0 1 0,0 0 0,0 0 0,0 0 0,0-1 0,0 1 0,-1 0 0,1 0 0,-1 0 0,1-1 0,-1 1 0,0 0 0,1-1 0,-1 1 0,0-1 0,0 1 0,0-1 0,0 1 0,-1-1 0,1 1 0,0-1 0,-1 0 0,1 0 0,0 0 0,-1 0 0,1 0 0,-1 0 1,0 0-1,0 0-2,-11 6 99,0-1 1,0-1 0,-1 0 0,-2 0-100,-11 5 432,25-9-329,-31 12-1041,-2 3-3474,-10 6 249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6:1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297 603 11082,'-12'16'5743,"-19"-2"-2855,9-6-2374,-16 9 749,2 1-1,-6 6-1262,30-17 260,1 0 0,0 1 0,1 0 0,-1 1-1,2 0 1,-1 1 0,1 0 0,1 0 0,-3 6-260,9-14 24,1 0 0,-1 0 0,1 0 0,0 0 1,0 1-1,0-1 0,0 1 0,0-1 0,1 1 1,-1-1-1,1 1 0,-1-1 0,1 1 0,0-1 1,0 1-1,0 0 0,0-1 0,1 1 0,-1-1 0,1 2-24,0-2 13,0 0 0,0 0-1,1 0 1,-1 0-1,1 0 1,-1-1-1,1 1 1,0-1-1,-1 1 1,1-1-1,0 0 1,0 1 0,0-1-1,0 0 1,0 0-1,0 0 1,0-1-1,2 1-12,7 2 18,-1-1 0,1 0 1,0-1-1,-1 0 0,1-1 0,0 0 0,0-1 0,-1 0 0,3-1-18,10-3 49,-1-1 1,1-1-1,-1-1 0,17-9-49,-30 13 26,-1 0 0,0 0 0,0-1 0,0 0 0,-1 0 0,1-1 0,-1 0 0,-1 0 0,1-1 0,-1 0 0,0 0 0,0 0 0,2-6-26,-7 10 23,0 0 0,0 1 0,-1-1 0,1 0 0,-1 0 0,1 1 0,-1-1 0,0 0 0,0 0 0,-1 1 0,1-1 0,0 0 0,-1 0 0,0 1 0,0-1 0,1 0 0,-2 1 0,1-1 0,0 1 0,0-1 0,-1 1 1,1 0-1,-1-1 0,0 1 0,0 0 0,0 0 0,-2-1-23,-4-5 79,0 1 1,0 1-1,-1-1 1,0 1-1,0 1 1,-6-3-80,-2 0 89,1 2 1,-1 0-1,0 0 1,-1 2 0,1 0-1,-1 1 1,0 1 0,0 0-1,0 2 1,-4 0-90,9 1 229,18-1-918,21-1-3150,14-9-79</inkml:trace>
  <inkml:trace contextRef="#ctx0" brushRef="#br0" timeOffset="465.5">434 115 11330,'-9'-42'4223,"7"35"-3183,0 0 0,0 0-1,0 0 1,1-1-1,1 1 1,-1 0-1,1-3-1039,0 10 47,0-1 0,0 1 0,0 0 0,0 0 1,0-1-1,0 1 0,0 0 0,0 0 0,0-1 0,0 1 0,0 0 0,0 0 0,0 0 0,0-1 0,0 1 0,0 0 0,0 0 0,0-1 0,0 1 0,0 0 1,1 0-1,-1 0 0,0-1 0,0 1 0,0 0 0,0 0 0,1 0 0,-1 0 0,0 0 0,0-1 0,0 1 0,1 0 0,-1 0 0,0 0 0,0 0 0,0 0 1,1 0-1,-1 0 0,0 0 0,0 0 0,1 0 0,-1 0 0,0 0 0,0 0 0,0 0 0,1 0 0,-1 0 0,0 0 0,0 0 0,1 0 0,-1 0 0,0 0 1,0 0-48,13 13 852,10 22-337,-8-4-233,-1 0 0,-2 1 0,-1 0 0,-1 1-1,-2 0 1,3 23-282,2 47 502,-1 55-502,-6-52 321,12 46-321,-18-131 185,-7-30 65,-10-33 46,16 34-290,0 1 1,0 0-1,1-1 0,0 1 1,0-1-1,0 1 1,1 0-1,1-1 0,-1 1 1,1 0-1,0 0 0,1 0 1,0 0-1,0 0 0,0 1 1,1-1-1,0 1 0,0 0 1,1 0-1,-1 0 0,1 1 1,3-3-7,-1 2-5,0 0 1,0 1-1,0 0 1,1 0-1,-1 1 1,1 0-1,0 0 1,1 0-1,-1 1 1,1 1 0,-1-1-1,1 2 1,0-1-1,-1 1 1,1 0-1,0 1 1,0 0-1,0 0 1,0 1 4,4 1-4,-1 0 0,1 2 0,-1-1 0,1 1 0,-1 1 0,0 0 0,-1 1 0,0 0 0,0 1 0,0 0 1,0 1-1,-1 0 0,-1 0 0,1 1 0,-1 1 0,-1-1 0,0 1 0,0 1 0,3 5 4,-10-13 0,1-1 1,-1 0-1,0 1 0,1-1 1,-1 1-1,-1-1 1,1 1-1,0-1 0,0 1 1,-1-1-1,0 1 0,1 0 1,-1 0-1,0-1 0,0 1 1,-1 0-1,1-1 0,0 1 1,-1-1-1,0 1 0,0 0 1,0-1-1,0 1 1,0 0-1,-2 1 6,0-1 1,0 1 0,0-1 0,0 0 0,-1 0-1,1-1 1,-1 1 0,1-1 0,-1 1 0,0-1-1,0 0 1,0 0 0,-4 0-7,-9 4 35,1-2 0,0 0 0,-1-2 0,0 1 0,0-2 0,1 0-1,-10-1-34,-61-8-1102,63 6-2985,5-2-130</inkml:trace>
  <inkml:trace contextRef="#ctx0" brushRef="#br0" timeOffset="830.12">1028 180 6785,'2'-8'840,"-1"1"757,0-1-1,1 1 1,0 0-1,0 0 1,1 0-1,2-4-1596,-5 10 143,1 0 0,0 0 0,-1 0 0,1 0 0,0 1 0,-1-1 0,1 0 0,0 0-1,0 0 1,0 1 0,0-1 0,0 1 0,0-1 0,0 0 0,0 1 0,0 0 0,0-1 0,0 1 0,0 0-1,0-1 1,0 1 0,0 0 0,0 0 0,0 0 0,1 0 0,-1 0 0,0 0 0,0 0 0,0 0 0,0 1 0,0-1-1,0 0 1,0 1 0,0-1 0,0 1 0,0-1 0,0 1 0,0-1 0,0 1 0,0 0 0,0-1 0,0 1-1,0 0 1,-1 0 0,1 0 0,0-1 0,0 2-143,5 4 272,-1 1 0,0-1 0,0 1 0,0 0 1,-1 0-1,0 1 0,0-1 0,-1 1 0,0 0 0,0 0 0,-1 0 0,0 0 0,0 4-272,5 26 679,-2 0 0,-2 14-679,-1-26 257,7 87 269,5-2 0,19 72-526,-12-128 1165,-6-23-6609,-16-28 1403</inkml:trace>
  <inkml:trace contextRef="#ctx0" brushRef="#br0" timeOffset="1161.54">1418 663 11050,'-21'4'4145,"15"-17"608,3 18-2664,3 6-465,1 5-240,7 6-463,-1 2-177,-3-4-360,2 3-88,2-5-176,-2 1 128,-2-2-16,6 0 24,0-7 720,4-3-6513,2-9 2272</inkml:trace>
  <inkml:trace contextRef="#ctx0" brushRef="#br0" timeOffset="1500">1489 463 9754,'-26'-13'2369,"13"2"767,8 10-2504,12 8-2792,11 7-977,13-1-263</inkml:trace>
  <inkml:trace contextRef="#ctx0" brushRef="#br0" timeOffset="1830.21">1942 639 11266,'-43'8'7009,"28"-6"-5915,0 1 0,0 1 0,1 0-1,-1 0 1,1 2 0,-2 1-1094,13-6 72,0 1 0,0-1 0,0 1 0,0 0 0,1 0 0,-1 1 0,1-1 0,-1 0 0,1 1 0,0 0 0,0-1 0,0 1-1,0 0 1,1 0 0,-1 0 0,1 0 0,-1 0 0,1 1 0,0-1 0,1 0 0,-1 0 0,0 1 0,1-1 0,0 1 0,0-1 0,0 0 0,0 1 0,0-1-1,2 3-71,0 7 54,1-1 0,1 0-1,0 0 1,1 0-1,0 0 1,1-1-1,2 3-53,55 82 136,-26-42-72,-23-32-34,-1 1-1,-1 0 1,-1 0 0,5 17-30,-14-32 16,1 0 0,-1 0 1,0 0-1,-1 0 0,0 0 0,0 0 1,-1 0-1,0 0 0,-1 1 0,1-1 1,-2 0-1,1 0 0,-1 0 0,0 0 1,-1 0-1,0 2-16,0-7 16,1 1 1,0-1-1,-1 0 0,1 0 1,-1 0-1,0 0 0,0 0 1,-1 0-1,1-1 0,0 1 1,-1-1-1,1 0 0,-1 0 1,0 0-1,0-1 0,0 0 1,0 1-1,0-1 0,0 0 1,0-1-1,0 1 0,0-1 1,0 0-1,0 0 0,-2 0-16,-15-1 60,0 0 0,0-2-1,0 0 1,-7-3-60,19 4 14,-7-1-12,-1 0 0,0-1 0,1-1 0,0 0 0,0-2-1,1 0 1,-1 0 0,-7-7-2,22 14-118,1-1-1,-1 1 1,1 0 0,-1-1-1,0 0 1,1 1 0,0-1-1,-1 1 1,1-1 0,-1 0-1,1 1 1,0-1 0,-1 0-1,1 1 1,0-1 0,0 0-1,-1 1 1,1-1 0,0 0-1,0 0 1,0 1 0,0-1 0,0 0-1,0 1 1,0-1 0,0 0-1,0 0 1,1 1 0,-1-1-1,0 0 1,0 0 0,1 1-1,-1-1 1,0 1 0,1-1-1,-1 0 1,1 1 0,-1-1-1,1 1 1,-1-1 0,1 0-1,-1 1 1,1 0 0,-1-1-1,1 1 1,0-1 0,-1 1-1,1 0 119,21-16-4446</inkml:trace>
  <inkml:trace contextRef="#ctx0" brushRef="#br0" timeOffset="2164.46">2329 883 7610,'11'-17'1884,"-5"8"-706,0 1 1,0-1 0,-1 0-1,0 0 1,-1 0 0,0 0-1,-1-1 1,0 0 0,1-5-1179,-4 13 142,0 1 0,0-1 0,-1 0 0,1 0 0,-1 1 0,1-1 0,-1 0 1,1 1-1,-1-1 0,0 1 0,0-1 0,0 1 0,0-1 0,0 1 0,0 0 1,0-1-1,-1 1 0,1 0 0,0 0 0,-1 0 0,1 0 0,-1 0 0,1 0 1,-1 0-1,1 1 0,-1-1 0,1 0 0,-1 1 0,0 0 0,0-1 0,1 1 0,-1 0 1,0 0-1,1 0 0,-1 0 0,0 0 0,-1 0-142,-10-1 330,0 1 0,0 1 0,0 0 0,-7 2-330,0 0 239,0 1-1,0 2 1,0 0-1,1 0 0,-7 5-238,22-9 21,-1-1 1,0 1-1,1 1 0,0-1 0,-1 1 0,1 0 0,0 0 0,0 0 0,1 0 1,-1 1-1,0-1 0,1 1 0,0 0 0,0 0 0,0 0 0,1 1 1,-1-1-1,1 1 0,0-1 0,1 1 0,-1 0 0,1-1 0,-1 1 0,1 2-21,1-4 3,0-1-1,0 0 0,0 0 1,1 0-1,-1 0 0,1 0 1,-1 0-1,1 0 0,-1 0 1,1 0-1,0 0 0,0-1 1,0 1-1,0 0 0,1 0 1,-1-1-1,0 1 0,1-1 1,-1 1-1,1-1 0,0 1-2,2 1 4,0-1 0,0 0 0,0 0 0,0 0 0,0 0 0,1 0-1,-1-1 1,1 0 0,3 1-4,7 0 16,0-1-1,0 0 1,1-1-1,-1-1 1,7-1-16,9-1 60,-1-2-1,26-8-59,-47 10 20,0 1 0,-1-2-1,1 1 1,-1-1 0,0 0-1,0-1 1,0 0 0,0 0 0,-1-1-1,0 0 1,6-5-20,-9 17 674,8 15-764,2-4-3025,27 22-2488,-16-23-681</inkml:trace>
  <inkml:trace contextRef="#ctx0" brushRef="#br0" timeOffset="2516.06">2672 51 12227,'-34'-49'8753,"34"49"-8679,0-1 0,-1 1 0,1 0-1,0 0 1,-1 0 0,1 0-1,-1 0 1,1-1 0,0 1-1,-1 0 1,1 0 0,-1 0 0,1 0-1,0 0 1,-1 0 0,1 0-1,-1 0 1,1 0 0,0 1-1,-1-1 1,1 0 0,0 0-1,-1 0 1,1 0 0,-1 1 0,1-1-1,0 0 1,-1 0 0,1 0-1,0 1 1,0-1 0,-1 0-1,1 1 1,0-1 0,0 0 0,-1 1-1,1-1 1,0 0 0,0 1-1,0-1 1,-1 0 0,1 1-1,0-1 1,0 1 0,0-1-1,0 0 1,0 1 0,0-1 0,0 0-1,0 1 1,0 0-74,-6 22 876,3 19-139,1 0 0,2 1 1,2-1-1,2 0 0,4 13-737,5 65 572,-8-6-264,-4-61-73,2 0 0,2-1 0,2 0 0,3 0 0,12 36-235,-14-62-730,-2-7-3834,0-7 347</inkml:trace>
  <inkml:trace contextRef="#ctx0" brushRef="#br0" timeOffset="2517.06">2546 690 12995,'-10'1'4457,"7"-8"744,6 0-3745,10 6-96,8 2-751,13-5-161,4 4-296,12 1 56,1 1 80,11 2-104,-7-4 496,8 0-6041,-14-7 1960</inkml:trace>
  <inkml:trace contextRef="#ctx0" brushRef="#br0" timeOffset="3002.93">3097 623 10186,'15'3'1390,"6"3"725,-16 4 5441,-5-9-6620,0-1-213,8 2-498,0 0 0,0 0 0,0-1-1,0 0 1,0 0 0,0-1 0,0 0-1,0 0 1,1-1 0,-1 0 0,2-1-225,-9 1 60,0 1 1,0 0 0,0-1-1,0 1 1,0 0 0,1-1-1,-1 0 1,0 1 0,0-1-1,-1 1 1,1-1 0,0 0-1,0 0 1,0 0 0,0 0-1,-1 1 1,1-1 0,0 0-1,-1 0 1,1 0 0,-1 0-1,1 0 1,-1-1-1,1 1 1,-1 0 0,0 0-1,1 0 1,-1 0 0,0 0-1,0 0 1,0-1 0,0 1-1,0 0 1,0-1-61,0 1 59,0 0 0,0 0 0,0 0-1,-1 1 1,1-1 0,0 0 0,0 0 0,0 0 0,-1 0-1,1 0 1,-1 1 0,1-1 0,0 0 0,-1 0 0,1 0-1,-1 1 1,0-1 0,1 0 0,-1 1 0,0-1 0,1 1-1,-1-1 1,0 1 0,1-1 0,-1 1 0,0-1 0,0 1-1,0-1 1,0 1 0,1 0 0,-1 0 0,0 0 0,0-1-1,0 1 1,0 0 0,0 0 0,0 0 0,0 0 0,0 0-59,-16 5 76,1 1 0,1 0 0,-1 1 0,1 0 0,0 1 0,-10 9-76,-24 11 145,44-25-126,-68 42 166,69-43-173,0 1 0,1-1-1,-1 1 1,1 0 0,0 0 0,0 1 0,0-1 0,0 1 0,1-1 0,-1 1 0,1 0 0,0 0 0,0 0 0,1 0 0,-1 0 0,1 1 0,0 0-12,1-3 5,0 0 0,0 1 1,0-1-1,1 0 0,0 1 1,-1-1-1,1 0 0,0 0 0,0 1 1,0-1-1,0 0 0,0 0 1,1 0-1,-1 0 0,1-1 1,-1 1-1,1 0 0,0-1 0,-1 1 1,1-1-1,0 1 0,0-1 1,0 0-1,0 0 0,0 0 0,1 1-5,62 21 60,-60-21-53,11 2 7,0-1-1,0 0 1,0-1 0,0-1 0,0 0-1,0-1 1,1-1 0,-1 0 0,9-3-14,-17 2 8,1 0 1,-1 0 0,0 0 0,0-1-1,0 0 1,0-1 0,-1 0 0,1 0 0,-1-1-1,0 0 1,0 0 0,-1 0 0,1-1-1,-1 0 1,-1 0 0,1-1 0,-1 0-1,3-4-8,-7 8-8,1 1 0,-1-1 0,0 0 0,0 1 0,0-1 0,0 0 0,-1 0 0,1 1 0,-1-1 0,1 0 0,-1 0 0,0 0-1,0 0 1,0 0 0,-1 0 0,1 0 0,-1 1 0,1-1 0,-1 0 0,0 0 0,0 0 0,0 1 0,-1-1 0,1 1 0,-1-1 0,1 1-1,-1-1 1,0 1 0,0 0 0,0 0 0,0 0 0,0 0 0,0 0 0,-1 1 0,1-1 0,-1 0 0,1 1 0,-1 0 0,0 0 0,1 0-1,-1 0 1,0 0 0,0 0 0,1 1 0,-1-1 0,0 1 0,0 0 0,0 0 0,0 0 0,0 0 0,0 0 0,0 1 0,1-1 0,-1 1-1,0 0 1,0 0 0,0 0 0,1 0 0,-3 2 8,-29 19-11393,21-15 3651</inkml:trace>
  <inkml:trace contextRef="#ctx0" brushRef="#br0" timeOffset="3396.7">3444 683 10978,'6'4'1146,"10"7"694,-16-11-1716,0 0 1,0 0-1,0 1 1,1-1-1,-1 0 1,0 0-1,0 0 1,0 0-1,0 1 0,1-1 1,-1 0-1,0 0 1,0 1-1,0-1 1,0 0-1,0 0 1,0 1-1,0-1 1,0 0-1,1 0 1,-1 1-1,0-1 1,0 0-1,0 0 1,0 1-1,0-1 1,-1 0-1,1 1 1,0-1-1,0 0 1,0 0-1,0 1 1,0-1-1,0 0 1,0 0-1,0 0 1,-1 1-1,1-1 1,0 0-1,0 0 1,0 1-1,0-1 1,-1 0-1,1 0 1,0 0-125,2 42 6066,-1-32-5196,-1 18 221,-1-19-952,1 0-1,0 0 0,1 0 0,-1 0 0,2 0 1,-1 0-1,1 0 0,1-1 0,0 1 1,3 7-139,-6-16-15,1 1 1,-1-1-1,1 1 1,-1-1-1,1 0 1,-1 1-1,1-1 1,0 1-1,-1-1 1,1 0 0,-1 0-1,1 1 1,0-1-1,-1 0 1,1 0-1,0 0 1,-1 0-1,1 0 1,0 0-1,0 0 1,-1 0 0,1 0-1,0 0 1,-1 0-1,1 0 1,0-1-1,-1 1 1,1 0-1,-1 0 1,1-1-1,0 1 1,-1 0 0,1-1-1,-1 1 1,1-1-1,-1 1 1,1-1-1,-1 1 1,1-1-1,-1 1 1,1-1 14,21-24-8316,-9 0 1756</inkml:trace>
  <inkml:trace contextRef="#ctx0" brushRef="#br0" timeOffset="3397.7">3495 513 10538,'-18'-19'3785,"9"-3"448,6 9-3057,9 3-200,4 7-640,6 3 473,5 4 1511,11 3-6561,-3-1 3305</inkml:trace>
  <inkml:trace contextRef="#ctx0" brushRef="#br0" timeOffset="3866.35">3745 708 3425,'-1'28'3321,"2"47"4784,0-69-7434,-1-1 1,1 1 0,0-1 0,1 1 0,-1-1 0,1 1-1,0-1 1,0 0 0,1 0 0,0 0 0,0 0-672,0-8 4168,2-19-2853,4-10-1101,-7 26-198,14-32 185,-14 36-187,-1 1 0,0-1-1,0 0 1,1 1 0,-1-1-1,1 1 1,0 0 0,-1-1 0,1 1-1,0 0 1,0 0 0,0 0-1,0 0 1,-1 0 0,1 1-1,1-1 1,-1 1 0,0-1 0,0 1-1,0 0 1,0-1 0,1 1-14,92 6 203,-74-3-179,1-1-1,0-1 1,0-1-1,0-1 1,0 0-1,0-2 1,7-3-24,-21 4 13,-2 1 1,1-1 1,-1 0-1,0 0 1,1 0-1,-1-1 1,5-3-15,-10 5 1,-1 1 1,0 0 0,1-1-1,-1 1 1,0 0-1,0-1 1,0 1-1,1 0 1,-1-1-1,0 1 1,0-1 0,0 1-1,0 0 1,0-1-1,0 1 1,1-1-1,-1 1 1,0 0 0,0-1-1,0 1 1,-1-1-1,1 1 1,0-1-1,0 1 1,0 0 0,0-1-1,0 1 1,0 0-1,-1-1 1,1 1-1,0-1 1,0 1-1,0 0 1,-1-1 0,1 1-1,0 0 1,-1-1-1,1 1 1,0 0-1,-1 0 1,1-1 0,0 1-1,-1 0 1,1 0-1,0 0 1,-1 0-1,1-1 1,-1 1 0,1 0-1,0 0 1,-1 0-1,1 0 1,-1 0-1,1 0 1,0 0-1,-1 0 1,1 0 0,-1 0-2,-26-8 26,19 7-28,0 1 0,0-1 0,-1 1 0,1 1 0,0 0 0,0 0-1,0 0 1,0 1 0,0 0 0,0 1 0,-2 0 2,8-2 4,-1 0 1,0 0 0,0 1-1,0-1 1,1 1-1,-1-1 1,1 1-1,-1 0 1,1 0-1,0 0 1,0 0 0,0 1-1,0-1 1,0 0-1,0 1 1,0-1-1,1 1 1,-1 0-1,1 0 1,0-1 0,0 1-1,0 0 1,0 0-1,1 0 1,-1 0-1,1 0 1,0 0-1,0 0 1,0 0 0,0 3-5,1-1 34,0 0 0,0 0 0,1 0 0,0 0 0,0-1 0,0 1 0,1-1 0,-1 1 0,1-1 1,0 0-1,0 0 0,0 0 0,1 0 0,0-1 0,-1 1 0,1-1 0,0 0 0,1 0 0,-1-1 1,0 1-1,1-1-34,16 8-69,-1-1 1,2-1 0,-1-1-1,8 1 69,20 7-3432,4 6-2416,-3 0-875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3:1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485 708 8354,'-3'-4'454,"-1"1"0,0-1 0,0 1 0,0 0 0,0 0 0,0 0 1,-1 0-1,1 1 0,-1-1 0,0 1 0,0 0 0,1 1 0,-1-1 0,-1 1 0,1 0-453,-5 0 406,-1 0 1,1 0 0,0 1-1,-1 0 1,1 1 0,-1 0 0,-5 2-408,-10 3 397,0 2 0,0 1 0,1 0 0,0 2 1,-12 8-398,15-8 335,1 1 0,1 1 0,-17 14-335,32-23 30,0 0 0,0 1 1,1 0-1,-1-1 1,1 1-1,0 1 1,0-1-1,1 1 1,-1-1-1,1 1 1,1 0-1,-1 0 1,1 0-1,0 1 0,0-1 1,0 3-31,2-6 9,0-1 0,0 0 0,0 1 0,0-1-1,0 1 1,0-1 0,1 1 0,-1-1 0,1 1 0,0-1 0,-1 0 0,1 1 0,0-1 0,1 0 0,-1 0-1,0 0 1,1 0 0,-1 0 0,1 0 0,-1 0 0,1 0 0,0 0 0,0-1 0,0 1 0,0-1-1,0 1 1,0-1 0,0 0 0,0 0 0,1 0 0,-1 0 0,0 0 0,1-1 0,-1 1 0,1-1 0,-1 1-1,1-1 1,-1 0 0,0 0 0,3 0-9,9 0 45,0 0-1,0-1 1,0 0 0,0-1-1,0-1 1,6-2-45,17-5 51,0-2 1,-1-2-1,0-1 1,3-4-52,-24 11 18,1-1 0,-2-1 0,1 0 1,-1 0-1,-1-2 0,0 1 0,0-2 1,-1 0-1,-1 0 0,0-2-18,-6 8 52,-2 1 0,1-1 1,-1-1-1,0 1 0,-1 0 0,0-1 0,1-1-52,-3 6 65,1 1 0,0-1 0,-1 1 0,0-1 0,1 1 0,-1-1 1,0 1-1,0-1 0,-1 1 0,1-1 0,0 1 0,-1 0 0,1-1 0,-1 1 0,0-1 0,0 1 0,0 0 0,0 0 1,0-1-1,-1 1 0,1 0 0,-1 0 0,1 0-65,0 2 12,1-1 1,0 1 0,-1 0-1,1-1 1,-1 1 0,1 0-1,0 0 1,-1-1 0,1 1-1,-1 0 1,1 0-1,-1 0 1,1-1 0,-1 1-1,1 0 1,-1 0 0,1 0-1,-1 0 1,1 0-1,-1 0 1,1 0 0,-1 0-1,1 0 1,-1 0 0,1 0-1,-1 1 1,1-1 0,-1 0-1,1 0 1,-1 0-1,1 1 1,-1-1 0,1 0-1,0 1 1,-1-1 0,1 0-1,0 1 1,-1-1-1,1 0 1,0 1 0,-1-1-1,1 1 1,0-1 0,-1 0-1,1 1 1,0-1-1,0 1 1,0-1 0,0 1-1,-1-1 1,1 1 0,0-1-1,0 1 1,0-1 0,0 1-1,0-1 1,0 1-1,0-1 1,0 1 0,1 0-13,-1 32 26,2-24-21,0 0 0,1 0 1,0-1-1,1 1 0,0-1 0,0 0 1,1 0-1,-1 0 0,2-1 0,-1 0 0,1 0 1,1 0-1,-1-1 0,1 0 0,0 0 1,0 0-1,1-1 0,-1 0 0,1-1 0,1 1 1,-1-2-1,0 1 0,2-1-5,-7-2-285,10 5 19,-5 1-4463,-3-2 904</inkml:trace>
  <inkml:trace contextRef="#ctx0" brushRef="#br0" timeOffset="5583.57">1222 763 5289,'0'-2'111,"-14"-52"3351,13 51-3003,0 0-1,-1 0 1,1 1 0,-1-1 0,1 0 0,-1 1 0,0 0 0,0-1-1,0 1 1,0 0 0,0 0 0,0 0 0,-1 0 0,1 0-1,-1 1 1,1-1 0,-1 1 0,-2-1-459,5 7 295,-1 1 1,1-1-1,0 1 0,1-1 1,-1 1-1,1-1 0,0 1 1,0-1-1,3 5-295,6 27 308,4 17 561,-1 1 0,3 42-869,-14-77 127,-1 0 1,-1 1-1,-1-1 1,0 0-1,-2 0 0,0-1 1,-1 1-1,-1-1 1,-7 18-128,4-16 93,2-4-31,0 1 1,-2-1-1,-8 15-62,14-29 15,0 0-1,1 0 1,-1-1 0,0 1-1,0 0 1,0-1 0,-1 1-1,1-1 1,-1 0 0,1 0-1,-1 0 1,0 0 0,0 0-1,0 0 1,0-1 0,0 0-1,0 1 1,0-1-1,0 0 1,-1-1 0,1 1-1,0 0 1,-1-1 0,1 0-15,1 0 9,-1-1 1,1 1 0,0-1 0,0 1-1,0-1 1,0 0 0,0 0-1,0 0 1,0 0 0,0-1 0,0 1-1,1 0 1,-1-1 0,0 1-1,1-1 1,-1 0 0,1 1 0,0-1-1,-1 0 1,1 0 0,0 0-1,0 0 1,0-1-10,-19-55-1298,16 44-380,-10-36-625</inkml:trace>
  <inkml:trace contextRef="#ctx0" brushRef="#br0" timeOffset="5915.74">903 413 9994,'-25'-55'2929,"-8"18"1096,-3-8-2761,16 20-280,5 6 8,10 9-736,7 9-200,8 10 480,8 10-952,6 6-80,9 10-3585,-2-4 233</inkml:trace>
  <inkml:trace contextRef="#ctx0" brushRef="#br0" timeOffset="6489.24">1496 587 8986,'0'0'140,"0"0"-1,0 0 1,0 0 0,1 0-1,-1-1 1,0 1 0,0 0-1,0 0 1,0 0 0,0 0 0,0 0-1,0 0 1,0-1 0,0 1-1,0 0 1,0 0 0,0 0-1,0 0 1,0 0 0,0-1 0,0 1-1,0 0 1,0 0 0,0 0-1,0 0 1,0 0 0,0 0-1,-1-1 1,1 1 0,0 0 0,0 0-1,0 0 1,0 0 0,0 0-1,0 0 1,0 0 0,0 0-1,0 0 1,-1-1 0,1 1-1,0 0 1,0 0 0,0 0 0,0 0-1,0 0 1,0 0 0,-1 0-1,1 0 1,0 0 0,0 0-1,0 0 1,0 0 0,0 0 0,-1 0-1,1 0 1,0 0 0,0 0-1,0 0 1,0 0 0,0 0-1,0 0 1,-1 0 0,1 0 0,0 0-1,0 1 1,0-1 0,0 0-1,0 0-139,-11 13 3357,-11 25-2629,15-26-606,-3 7 143,0 0 0,1 0-1,-2 8-264,10-23 36,-1-1-1,1 1 0,0 0 1,0-1-1,0 1 1,0 0-1,1-1 0,-1 1 1,1 0-1,0 0 1,0 0-1,1 0 0,-1-1 1,1 1-1,0 0 1,0-1-1,0 1 1,0 0-1,0-1 0,1 1 1,0-1-1,1 2-35,0-2 15,1-1 0,-1 0 0,1 1 0,-1-1 0,1-1 0,0 1 0,0-1 0,-1 1 0,1-1 0,0 0 0,1 0 0,-1-1 0,0 1 0,0-1 0,0 0-1,0 0 1,0-1 0,0 1 0,3-1-15,14-2 46,-1-1 0,0-1 0,5-2-46,0-1 42,0 0 1,-1-2 0,0-1 0,8-6-43,-23 12 23,0 0 0,-1-1 0,1 0 1,-1-1-1,0 0 0,-1 0 0,0 0 0,0-1 0,0 0 1,-1-1-1,0 1 0,2-7-23,-7 14 27,0 0-1,-1 0 1,1 0-1,-1-1 1,1 1-1,-1 0 1,0 0-1,0 0 1,1 0-1,-1-1 1,0 1-1,0 0 1,0 0-1,0 0 1,0 0-1,-1-1 1,1 1-1,0 0 1,0 0-1,-1-1-26,1 1 32,-1 1-1,1-1 1,-1 1-1,1-1 1,-1 1-1,0-1 1,1 1 0,-1-1-1,0 1 1,1-1-1,-1 1 1,0 0-1,1 0 1,-1-1-1,0 1 1,0 0 0,1 0-1,-1 0 1,0 0-1,0-1 1,1 1-1,-1 0 1,0 1-32,-1-1 25,-1 0-1,1 0 1,0 1-1,0-1 1,0 1 0,0-1-1,0 1 1,0 0 0,0 0-1,0 0 1,0 0-1,0 0 1,1 1 0,-1-1-1,0 0 1,1 1 0,-1-1-1,1 1 1,-1 0-1,1-1 1,0 1 0,0 0-25,-1 2 1,0 0-1,1 0 1,0 0 0,0 0 0,0 0-1,0 1 1,0-1 0,1 0 0,0 0-1,0 1 1,0-1 0,1 0 0,-1 0-1,1 0 1,0 1 0,0-1 0,0 0-1,1 0 1,-1 0 0,1 0 0,0-1-1,0 1 1,1 0 0,-1-1 0,1 1-1,0-1 1,0 0 0,2 2-1,-1 0-9,1-1 1,1 0-1,-1 1 1,0-2-1,1 1 1,0-1-1,0 1 1,0-2-1,0 1 0,1-1 1,-1 0-1,1 0 1,-1-1-1,1 1 1,-1-2-1,1 1 1,5-1 8,4-2-470,1 0 0,-1-2 0,0 0 1,0-1-1,0 0 0,-1-2 1,0 0-1,7-4 470,12-9-2483,-1 0 0,-1-3 0,2-2 2483,-24 17-483,0 0-1,-1-1 0,0 0 0,-1 0 0,0-1 1,0-1 483,-6 10 67,-1-1 0,0 1 0,0 0 1,0-1-1,0 1 0,-1-1 0,1 1 1,0-1-1,0 0 0,-1 1 0,0-1 1,1 0-1,-1 1 0,0-1 0,1 0 0,-1 0 1,0 1-1,0-1 0,-1 0 0,1 0 1,0 1-1,0-1 0,-1 0 0,1 1 1,-1-1-1,0 0 0,1 1 0,-1-1 1,0 1-1,0-1 0,0 1 0,0-1 0,0 1 1,0 0-1,-1 0 0,1-1 0,0 1 1,-1 0-1,1 0 0,0 0 0,-1 0 1,1 0-1,-1 1 0,0-1 0,1 0 0,-1 1 1,-1-1-68,-2-1 340,0 1 0,0-1 0,-1 1 0,1 0-1,0 1 1,-1-1 0,1 1 0,-1 0 0,1 1-340,3-1 56,0 0 1,0 0-1,0 0 0,0 0 0,1 1 0,-1-1 0,0 0 0,0 1 1,1 0-1,-1-1 0,0 1 0,1 0 0,-1 0 0,1 0 0,-1 0 1,1 0-1,-1 1 0,1-1 0,0 0 0,0 1 0,-1-1 1,1 0-1,0 1 0,0 0 0,1-1 0,-1 1 0,0-1 0,0 1-56,2-1 6,-1 0 0,0 1 0,0-1 0,1 0 0,-1 0 0,0 0-1,1 0 1,-1 0 0,1 0 0,0 0 0,-1 0 0,1 0 0,0 0-1,-1 0 1,1 0 0,0 0 0,0-1 0,0 1 0,0 0 0,0-1-1,0 1 1,0 0 0,0-1 0,0 1 0,0-1 0,1 1-6,33 14-5,-31-13 11,4 1 9,11 3-18,-1 2 0,0 0 0,-1 1 0,1 1 0,14 11 3,-29-19 22,0 0 0,-1 0-1,0 0 1,1 0 0,-1 0-1,0 0 1,0 1 0,0-1 0,0 1-1,-1-1 1,1 1 0,-1 0 0,1 0-1,-1 0 1,0 0 0,0 0-1,0 0 1,-1 0 0,1 0 0,-1 0-1,1 0 1,-1 0 0,0 0-1,-1 0 1,1 1 0,0-1 0,-1 0-1,0 0 1,1 0 0,-1 0-1,0 0 1,-1 0 0,1-1 0,0 1-1,-1 0 1,0 0 0,1-1-1,-1 1 1,0-1 0,-1 0 0,0 1-22,-5 6 83,-1-1 0,-1 0 0,0 0 0,0-1 0,0-1 0,0 0 1,-1 0-1,0-1 0,-1 0 0,1-1 0,-1 0 0,-10 1-83,22-5-5,0 1-1,-1-1 1,1 0-1,-1 0 1,1 0-1,-1 0 1,1 1-1,-1-1 1,1 0-1,-1 0 1,1 0-1,-1 0 1,1 0-1,-1 0 1,1 0-1,-1 0 1,1-1-1,-1 1 1,1 0-1,-1 0 1,1 0-1,-1 0 1,1-1-1,-1 1 1,1 0-1,-1-1 1,1 1-1,0 0 1,-1-1-1,1 1 1,-1 0-1,1-1 1,0 1-1,0 0 1,-1-1-1,1 1 1,0-1-1,-1 0 6,8-19-4431,3 3 772</inkml:trace>
  <inkml:trace contextRef="#ctx0" brushRef="#br0" timeOffset="6837.54">2320 132 10522,'1'-1'208,"-1"0"0,1 1 0,-1-1 1,1 0-1,-1 0 0,1 1 0,-1-1 0,1 0 0,0 1 0,-1-1 0,1 0 0,0 1 0,0-1 0,-1 1 0,1 0 0,0-1 1,0 1-1,0-1 0,-1 1 0,1 0 0,0 0 0,0 0 0,0-1 0,0 1 0,0 0 0,0 0 0,0 0 0,0 0 0,-1 0 1,1 1-1,0-1 0,1 0-208,14 29 3342,-11-17-3501,18 48 925,-2 0-1,-3 1 0,-3 1 0,-2 0 1,-3 1-1,0 38-765,-14-16 213,2-65-314,1-1-1,1 0 1,0 1 0,1-1 101,5-7-3844,5-8 384</inkml:trace>
  <inkml:trace contextRef="#ctx0" brushRef="#br0" timeOffset="7172.47">2352 571 12003,'-8'-8'2400,"5"6"1201,14 8-3577,13-1-24,14 3 16,21 2 280,5-2-368,14-1-760,1-3-393,7-3-2335,-13 2-337,6-8-768</inkml:trace>
  <inkml:trace contextRef="#ctx0" brushRef="#br0" timeOffset="7506.32">3186 572 2585,'1'0'84,"32"-14"7425,-33 14-7376,0 0 1,0 0 0,0 0 0,0 0 0,0 0 0,0 0-1,0 0 1,-1 0 0,1 0 0,0 0 0,0 0 0,0 0-1,0 0 1,0 0 0,0 0 0,0 0 0,0-1 0,0 1-1,0 0 1,0 0 0,0 0 0,0 0 0,0 0 0,0 0-1,0 0 1,0 0 0,0 0 0,0 0 0,0 0 0,0 0-1,0 0 1,0 0 0,0-1 0,0 1 0,0 0 0,0 0-1,0 0 1,0 0 0,0 0-134,-23 4 2365,-18 5-642,1 3-1,0 1 0,-10 5-1722,35-12 135,0 1 0,1 0 0,0 1 0,0 0 0,1 1 0,0 1 0,1 0 0,0 1 0,0 0 0,1 1-135,9-10 3,1-1 1,-1 1-1,1 0 1,-1 0-1,1-1 1,0 1 0,0 0-1,0 0 1,0 0-1,0 0 1,1 1 0,-1-1-1,1 0 1,-1 0-1,1 0 1,0 1 0,-1 1-5,2-4 3,-1 1-1,1 0 0,-1 0 1,1 0-1,-1-1 0,1 1 0,-1 0 1,1 0-1,-1-1 0,1 1 1,0 0-1,0-1 0,-1 1 0,1-1 1,0 1-1,0-1 0,0 1 0,-1-1 1,1 0-1,0 0 0,0 1 1,0-1-1,0 0 0,0 0 0,0 0 1,0 0-1,0 0-1,8 1 9,-1-1 0,1-1 1,-1 1-1,1-2 0,0 1 0,-1-1 1,5-2-10,6-1 22,0-2 1,-1-1 0,0 0-1,0-1 1,-1-1 0,0 0-1,0-2 1,-1 0 0,-1 0-1,0-2 1,-1 0 0,0-1-23,-2 1 133,-15 22 75,-10 25 33,10-21-186,1 1 0,1 0 0,0-1 0,1 1 0,0 0 0,1 0 0,0-1 0,2 6-55,-2-14 21,-1-1 0,1 0 0,0 1 1,0-1-1,1 0 0,-1 0 0,1 0 0,0 0 0,-1 0 0,1 0 0,0 0 0,1-1 1,-1 1-1,0-1 0,1 0 0,0 1 0,-1-1 0,1 0 0,0-1 0,0 1 0,0 0 0,0-1 1,0 0-1,0 1 0,1-1 0,-1 0 0,0-1 0,1 1 0,-1-1 0,1 1 0,-1-1 1,0 0-1,2-1-21,51-8 930,-20-1-4744,-10 1 992</inkml:trace>
  <inkml:trace contextRef="#ctx0" brushRef="#br0" timeOffset="8006.79">3191 50 8522,'0'-2'346,"0"-1"-1,0 1 1,0 0 0,1-1-1,-1 1 1,1 0 0,-1-1-1,1 1 1,0 0 0,0 0-1,0-1 1,0 1 0,0 0-1,1 0 1,-1 0 0,0 0-1,1 1 1,0-1 0,-1 0-1,1 0 1,0 1-346,0 0 132,-1 1 0,0-1-1,1 1 1,-1-1 0,0 1 0,1 0-1,-1 0 1,0 0 0,1-1 0,-1 1 0,1 1-1,-1-1 1,0 0 0,1 0 0,-1 0-1,0 1 1,1-1 0,-1 1 0,0-1-1,0 1 1,1 0 0,-1-1 0,0 1-1,0 0 1,0 0 0,0 0 0,0-1 0,0 1-1,0 0 1,0 1 0,0-1 0,0 0-1,-1 0 1,1 0 0,0 0 0,-1 1-1,1-1-131,6 11 289,-1 1-1,0-1 1,0 1-1,-2 0 1,1 0-1,-2 1 1,1 2-289,14 100 842,-13-77-618,16 133 758,-6 61-982,-15-233 8,0 1 0,0 0 0,0-1-1,0 1 1,0-1 0,0 1 0,1 0 0,-1-1 0,0 1 0,0 0-1,0-1 1,1 1 0,-1-1 0,0 1 0,1-1 0,-1 1 0,0-1-1,1 1 1,-1-1 0,1 1 0,-1-1 0,1 1 0,-1-1 0,1 1-1,-1-1 1,1 0 0,-1 0 0,1 1 0,-1-1 0,1 0 0,0 0-1,-1 1 1,1-1 0,0 0 0,-1 0 0,1 0 0,-1 0 0,1 0-1,0 0 1,-1 0 0,1 0 0,0 0 0,-1 0 0,1-1 0,0 1-1,-1 0 1,1 0 0,-1 0 0,1-1 0,-1 1 0,1 0 0,0-1-1,-1 1 1,1-1 0,-1 1 0,1-1-8,43-28 161,-28 18-126,-3 2-28,0 1 1,0 0-1,0 1 1,1 1-1,0 0 0,1 1 1,-1 0-1,3 1-7,-12 3-2,-1 1 0,0-1 0,0 1 0,1 0 0,-1 0 0,0 1 0,1-1 1,-1 1-1,0 0 0,0 0 0,0 0 0,0 1 0,0-1 0,0 1 0,0 0 0,0 0 0,-1 0 0,1 1 0,-1 0 0,1-1 0,-1 1 0,0 0 0,0 0 0,0 1 0,-1-1 0,1 1 1,-1-1-1,0 1 0,0 0 0,0 0 0,0 0 2,6 14-5,0 1-1,-1 0 1,-1 0 0,0 0 0,-2 1 0,2 17 5,-5-30 5,0-1 0,0 0 0,-1 0 0,0 1 0,0-1 1,-1 1-1,1-1 0,-1 0 0,-1 0 0,1 0 0,-1 1 0,0-2 0,-1 1 0,1 0 1,-1 0-1,0-1 0,-1 1 0,1-1 0,-1 0 0,0 0 0,0 0 0,-1-1 0,-1 2-5,3-4 5,1-1 1,-1 1-1,1-1 0,-1 0 0,0 0 0,1 0 0,-1 0 0,0 0 0,0-1 0,0 1 0,0-1 0,1 0 0,-1 0 0,0 0 0,0 0 0,0 0 0,0-1 0,0 1 0,1-1 0,-1 0 0,0 0 0,0 0 0,1 0 0,-1 0 0,-1-1-5,-28-21-2482,7-5-4253,9 4 1311</inkml:trace>
  <inkml:trace contextRef="#ctx0" brushRef="#br0" timeOffset="8846.56">3832 143 9306,'-8'-3'1483,"6"4"1990,8 20-214,20 261 3421,-6-71-5662,-19-198-983,0 0 0,1 0 0,0-1 0,1 1 0,1 0 0,0-1 0,1 0 0,1 2-35,-4-10 14,1 0 0,-1 0 1,1 0-1,0 0 0,0-1 1,0 0-1,0 1 0,1-1 0,-1 0 1,1-1-1,0 1 0,0-1 1,0 1-1,0-1 0,0 0 0,1-1 1,-1 1-1,0-1 0,1 0 0,-1 0 1,1 0-1,0 0 0,-1-1 1,1 0-15,11 0 35,-1-1 1,0-1 0,0 0 0,0-1 0,0-1 0,-1 0 0,1-1 0,-1 0 0,0-2 0,0 1 0,1-3-36,8-4 33,-1-1-1,0-1 1,-1-1-1,-1-1 1,0 0-1,-1-2-32,-16 15 9,1 0 1,0 0-1,-1-1 0,0 1 0,0-1 0,0 0 0,-1 0 1,0 0-1,0 0 0,1-4-9,-2 8 3,-1 0 0,0 0 0,0-1 0,0 1 0,0 0 0,0 0 0,0 0 1,0-1-1,0 1 0,0 0 0,-1 0 0,1 0 0,0 0 0,-1 0 0,1-1 0,-1 1 0,1 0 0,-1 0 0,0 0 0,0 0-2,0-1 1,-1 1 1,0 0 0,1 0-1,-1 0 1,0 0 0,0 0-1,0 0 1,1 0 0,-1 1-1,0-1 1,0 0 0,0 1-1,0 0 1,-1 0 0,1-1-1,-1 1-2,-4 0-1,0 0 0,0 1-1,0 0 1,0 0-1,1 0 1,-1 1-1,0 0 1,0 0 0,1 1-1,0 0 1,-1 0-1,1 1 1,0-1-1,0 1 1,1 0 0,-1 1-1,1 0 1,0-1-1,0 2 1,1-1-1,-1 0 1,0 4 1,2-5 2,0 0 0,0 0-1,1 0 1,0 1 0,0-1 0,0 1-1,1 0 1,-1-1 0,1 1 0,0 0-1,1 0 1,-1 0 0,1 0 0,0 0 0,0-1-1,0 1 1,1 0 0,0 0 0,0 0-1,0 0 1,0-1 0,1 1 0,0 0 0,0-1-1,0 1 1,0-1 0,1 0 0,0 0-1,-1 0 1,2 0 0,-1 0 0,1-1-2,2 3 9,1-1 0,0 0 0,0 0 0,0-1 0,1 0 0,0 0 0,0-1 0,0 0 0,0 0 0,0-1 0,0 0 0,1-1 0,-1 0 0,1 0 0,-1 0 0,1-1 0,-1-1 0,9 0-9,5-2 28,0 0 0,-1-1 0,0-2 0,0 0 0,0-1 0,19-9-28,-15 3 26,-1 0-1,0-1 0,-1-2 1,-1 0-1,0-2 0,-2 0 1,0-1-1,-1-2 0,8-10-25,-25 30 3,-1-1 0,1 1 0,-1-1-1,1 0 1,-1 0 0,0 0-1,0 0 1,1 0 0,-1 0-1,-1 0 1,1 0 0,0 0-1,0 0 1,-1 0 0,0 0-1,1-1 1,-1 1 0,0 0-1,0 0 1,0-1 0,0 1 0,0 0-1,-1 0 1,1-1 0,-1 1-1,0-1-2,-1 1 2,0-1-1,-1 1 1,1 0-1,-1 0 1,0 0 0,1 0-1,-1 0 1,0 1-1,0-1 1,0 1-1,-1 0 1,1 0-1,0 0 1,0 0-1,-1 0 1,1 1-1,-1 0 0,-4-2-7,0 1 1,0 1 0,0-1-1,0 2 1,0-1 0,-2 1 5,9-1-2,0 0-1,1 0 1,-1 0 0,0 1-1,0-1 1,0 0 0,0 0-1,0 1 1,0-1 0,0 1-1,0-1 1,1 1 0,-1-1 0,0 1-1,0-1 1,1 1 0,-1 0-1,0-1 1,1 1 0,-1 0-1,0 0 1,1 0 2,0 0-3,0 0 0,0 1 0,0-1 0,0 0 1,0 1-1,1-1 0,-1 0 0,0 0 0,1 0 0,-1 1 0,1-1 0,-1 0 0,1 0 0,0 0 0,0 0 1,-1 0-1,1 0 0,0 0 0,0 0 0,0 0 0,0 0 0,0-1 0,0 1 3,19 16-4,0 0 0,1-2 1,1 0-1,5 1 4,-2-1-3,-1 1 1,-1 1-1,9 9 3,-25-20 0,-1 1 0,1 0 0,-1 1-1,0-1 1,-1 1 0,0 0 0,0 0 0,-1 1-1,0 0 1,0-1 0,-1 1 0,1 4 0,-2-7 16,-1-1-1,0 1 1,0 0 0,-1 0-1,0 0 1,0 0 0,0-1-1,0 1 1,-1 0 0,0 0-1,0 0 1,-1-1 0,1 1 0,-1-1-1,-1 1 1,1-1 0,-1 1-16,-2 1 55,0 0 0,0 0 0,-1 0 0,1-1 0,-2 0 0,1 0 0,-1 0 0,1-1 0,-2 0 1,1 0-1,0-1-55,-13 6 132,1-1 1,-1-1-1,-1 0 1,1-2 0,-1 0-1,0-2 1,-1 0 0,-19 0-133,23-3 223,0-1 0,1-1 0,-1-1 0,0 0 0,-9-4-223,-23-9-4936,17 0 1086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6:0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351 491 7818,'1'-2'236,"0"-1"0,0 1 0,0 0 1,0-1-1,0 1 0,0 0 0,0-1 0,-1 1 1,0-1-1,1 1 0,-1-1 0,0 1 0,0-1 1,0 1-1,0-1 0,-1 0 0,1 1 0,-1-3-236,-2 3 267,1 0 0,0 0-1,-1 1 1,1-1-1,-1 1 1,1-1-1,-1 1 1,0 0 0,1 0-1,-1 0 1,0 0-1,0 0 1,0 1-1,0 0 1,0-1-1,0 1 1,0 0 0,-1 0-267,-14-1 684,0 1 0,0 0 0,1 2 0,-1 0 1,0 0-1,1 2 0,0 0 0,-2 2-684,10-3 181,-1 0-1,0 1 0,1 0 0,-1 1 1,1 0-1,0 0 0,1 1 1,-1 0-1,1 1 0,1 0 0,-1 0 1,1 1-1,0 0 0,-2 4-180,7-9 10,0 0 0,0 0 0,0 1-1,1-1 1,0 0 0,-1 1 0,1-1 0,0 1-1,1-1 1,-1 1 0,1 0 0,0-1 0,0 1-1,0 0 1,0-1 0,0 1 0,1 0 0,0-1-1,-1 1 1,1-1 0,1 1 0,-1-1-1,0 1 1,1-1 0,0 0 0,0 0 0,0 0-1,0 0 1,0 0 0,1 0 0,-1 0 0,1-1-1,0 0 1,-1 1 0,4 1-10,6 4 31,-1 0-1,1-1 1,0 0 0,1-1-1,-1 0 1,1-1 0,0 0-1,14 2-30,73 10-686,-34-10-3175,-65-7 3761,61 6-3670</inkml:trace>
  <inkml:trace contextRef="#ctx0" brushRef="#br0" timeOffset="421.57">780 563 8810,'-48'-22'8189,"-10"-3"-3038,51 23-4893,0 0 0,0 0 0,0 1 0,0 0 0,0 0 0,0 0 0,-1 1 0,1 0 1,0 1-1,0 0 0,-1 0 0,-2 1-258,4 0 100,0 0 1,1 0 0,-1 0-1,1 0 1,0 1 0,0 0-1,0 0 1,0 0-1,0 1 1,1 0 0,-2 1-101,4-3 14,0 0 0,0 0 1,0 0-1,1 1 0,-1-1 0,1 0 1,0 1-1,-1-1 0,1 1 0,0-1 1,1 1-1,-1-1 0,0 1 0,1 0 1,-1-1-1,1 1 0,0 0 0,0 0 1,0-1-1,0 1 0,0 0 0,1-1 1,-1 1-1,1 0 0,0-1 0,0 1-14,0-1 2,1 0 1,-1 0-1,1 0 0,0 0 0,0-1 0,-1 1 0,1-1 0,0 1 0,0-1 0,1 0 1,-1 0-1,0 0 0,0 0 0,1 0 0,-1 0 0,0-1 0,1 1 0,-1-1 0,0 0 0,1 1 1,-1-1-1,1 0 0,-1 0 0,1-1 0,-1 1 0,0-1 0,1 1 0,-1-1 0,1 0-2,12-2 29,1 0 0,-2-1-1,15-6-28,22-14 63,-31 13 9,-17 9 13,-5 3 48,1 0-116,0 1 0,-1-1 0,1 0 0,0 1 0,0 0-1,0-1 1,0 1 0,0 0 0,0-1 0,0 1 0,1 0-1,-1 0 1,1 0 0,-1 0 0,1 0 0,0 0 0,0 0-17,-3 10 40,0-5-30,1-1 0,1 1 0,0 0-1,0 0 1,0 0 0,1 0 0,0 0 0,0 0-1,0 0 1,1 1-10,0-4 14,1 0-1,-1 0 1,1 0 0,-1 0-1,1 0 1,0-1-1,1 1 1,-1 0-1,1-1 1,-1 0 0,1 0-1,0 0 1,0 0-1,1 0 1,-1 0 0,0-1-1,1 1 1,0-1-1,2 1-13,2 1-251,1 0 0,0 0 0,0-1 1,1 0-1,8 2 251,50 3-10023,-36-7 2955</inkml:trace>
  <inkml:trace contextRef="#ctx0" brushRef="#br0" timeOffset="868.27">1035 557 8650,'-11'-15'7407,"-2"5"-3374,12 10-3970,1 0 0,0 0 0,-1 0 0,1 0 0,0-1 0,-1 1 0,1 0 1,0 0-1,-1 0 0,1 0 0,0 0 0,-1 0 0,1 0 0,0 0 0,-1 0 0,1 0 1,0 0-1,-1 0 0,1 1 0,0-1 0,-1 0 0,1 0 0,0 0 0,0 0 0,-1 0 1,1 1-1,0-1 0,-1 0 0,1 0 0,0 1 0,0-1 0,-1 0-63,0 21 1368,6 3-1033,0 1 0,2-1 1,1-1-1,1 1 0,0-1 0,4 3-335,-13-26 24,0-1 0,0 1 1,0 0-1,0 0 0,0 0 0,0-1 0,0 1 0,0 0 0,0 0 0,1 0 1,-1-1-1,0 1 0,0 0 0,0 0 0,0 0 0,0 0 0,0 0 0,1-1 1,-1 1-1,0 0 0,0 0 0,0 0 0,0 0 0,1 0 0,-1 0 1,0 0-1,0 0 0,0-1 0,1 1 0,-1 0 0,0 0 0,0 0 0,0 0 1,1 0-1,-1 0 0,0 0 0,0 0 0,1 0 0,-1 0 0,0 1 1,0-1-1,0 0 0,1 0 0,-1 0 0,0 0 0,0 0 0,0 0 0,0 0 1,1 0-1,-1 1 0,0-1 0,0 0 0,0 0 0,0 0 0,0 0 1,1 0-1,-1 1-24,2-33 947,-1 17-1011,0 1 115,9-62 167,-10 71-207,1 0 0,0 0 0,1 0 0,-1 0 0,1 0 0,0 1 0,0-1 0,0 1 0,1-1 0,-1 1 0,1 0 0,1 0 0,0-2-11,-2 5 6,0 0-1,1-1 1,-1 1-1,0 0 1,0 1-1,1-1 0,-1 0 1,0 1-1,1-1 1,-1 1-1,0 0 1,1 0-1,-1 0 1,1 0-1,-1 0 1,0 0-1,1 1 0,-1-1 1,1 1-1,-1 0 1,0-1-1,2 2-5,52 27-2899,-43-20 456,22 11-1762</inkml:trace>
  <inkml:trace contextRef="#ctx0" brushRef="#br0" timeOffset="1240.05">1675 654 10842,'-75'-40'10284,"60"33"-9288,-1 1-1,1 1 1,-1 0 0,0 1-996,7 3 123,1-1 1,-1 1 0,0 0 0,1 1 0,-1 0 0,0 1 0,0-1 0,1 2 0,-1-1 0,0 1 0,1 0 0,0 1-1,-1 0 1,1 1 0,0-1 0,1 1 0,-8 6-124,7-5 52,0 1 0,1 1 0,0-1 0,1 1 0,-1 0 1,1 1-1,0-1 0,1 1 0,-3 6-52,7-12 4,0 0 0,0 0-1,0 0 1,0 0 0,1 0 0,-1 0 0,1 0 0,-1 0 0,1 0 0,0 0 0,0 0-1,0 0 1,0 0 0,0 1 0,0-1 0,1 0 0,-1 0 0,1 0 0,0 0-4,0 0 1,0 0 1,1 0 0,-1 0-1,1-1 1,0 1 0,0 0-1,-1-1 1,1 0 0,0 1-1,0-1 1,0 0 0,1 0-1,-1 0 1,0 0 0,0 0-1,1-1 1,-1 1 0,0-1-1,0 1 1,1-1 0,1 0-2,9 1 18,0 0 1,0-1-1,0-1 0,0 0 1,0-1-1,0 0 1,-1-1-1,1-1 1,-1 0-1,0 0 1,0-1-1,0-1 0,0 0 1,-1 0-1,0-2 1,-1 1-1,1-1 1,0-1-19,0-10 63,-13 12-13,0 7-50,1 0 1,0 1-1,0-1 0,0 1 0,0-1 1,0 1-1,0-1 0,0 1 1,0 0-1,0-1 0,0 1 1,0 0-1,0 0 0,0 0 1,0 0-1,1 0 0,-1 0 1,0 0-1,1 0 0,-1 0 0,1 0 1,-1 0-1,1 0 0,0 0 1,-1 0-1,1 1 0,-1 1 21,0 0 0,1 0 0,-1 0 0,1 0 0,-1 1 0,1-1 0,0 0 0,1 0 0,-1 0 0,0 0 1,1 0-1,0 0 0,-1 0 0,1 0 0,1 0 0,-1 0 0,0 0 0,1-1 0,-1 1 0,1 0 0,0-1 0,0 0 0,0 1 0,0-1 0,0 0 0,0 0 0,1 0 0,-1 0 0,1 0 0,-1-1 0,3 2-21,10 6-810,1 0-1,0-1 1,1-1-1,16 5 811,-18-7-2527,22 8-1526</inkml:trace>
  <inkml:trace contextRef="#ctx0" brushRef="#br0" timeOffset="1572.58">2038 627 8370,'-27'-18'7065,"22"14"-6072,0 0 0,-1 0 0,1 1 0,-1 0 1,0 0-1,0 0 0,0 1 0,-6-2-993,9 4 90,0 0 0,1 0 0,-1 0 0,0 0 0,0 1 0,1-1 0,-1 1 0,0 0 0,0 0 0,1 0 0,-1 0 0,1 0 0,-1 1 0,1-1 0,0 1 0,-1-1 0,1 1 0,0 0 0,0 0 0,0 0 0,0 0 0,0 0 0,1 0 0,-1 2-90,-1 0 35,0 0 1,0 0-1,1 1 0,-1-1 1,1 1-1,0-1 0,0 1 1,1 0-1,0 0 0,0 0 1,0 0-1,0 0 0,1 0 1,0 0-1,0 0 0,0 1 1,0-1-1,1 0 0,1 4-35,-1-6 7,0 1 0,0-1 0,0 1 0,1-1-1,-1 0 1,1 1 0,0-1 0,0 0 0,0 0 0,0 0 0,0 0-1,1-1 1,-1 1 0,1-1 0,0 1 0,0-1 0,0 0-1,0 0 1,0 0 0,0-1 0,1 1 0,-1-1 0,0 0 0,1 0-1,-1 0 1,1 0 0,0 0 0,-1-1-7,4 1-41,0 0-1,1-1 1,-1 0 0,0 0-1,0-1 1,0 0-1,0 0 1,0 0 0,0-1-1,-1 0 1,1-1 0,-1 0-1,1 0 1,-1 0-1,0 0 1,0-1 0,0 0-1,0-1 1,4-3 41,-2-1-517,0 0-1,-1-1 1,0 1 0,0-2 0,-1 1-1,-1-1 1,0 1 0,0-1-1,-1-1 1,0 1 0,0-3 517,11-52-4744,1-7-245</inkml:trace>
  <inkml:trace contextRef="#ctx0" brushRef="#br0" timeOffset="1966.42">2232 182 3993,'0'-1'39,"0"-18"1940,-2 0 0,-1 0 0,0 0-1,-3-7-1978,5 21 444,0 1 0,-1-1 0,0 1 0,1 0 0,-1 0 0,-1-1 0,1 2 0,-1-1 0,1 0 0,-1 0 0,0 1 0,-1-1 0,1 1 0,0 0 0,-1 0 0,0 0 0,0 1 0,0-1 0,0 1 0,0 0 0,-1 0-444,4 1 96,0 1-1,0 0 1,0-1-1,0 1 1,0 0 0,-1 0-1,1 0 1,0 0-1,0 0 1,0 0-1,0 0 1,0 0 0,0 0-1,0 0 1,0 1-1,0-1 1,0 0-1,0 1 1,0-1 0,0 1-1,0-1 1,0 1-1,0-1 1,0 1-1,0 0 1,0 0-96,0 1 115,-1 0 0,1 0 0,-1 0 1,1 0-1,0 1 0,-1-1 0,1 1 0,1-1 0,-1 1 0,0-1 0,0 1-115,-4 63 1109,5-62-996,3 78 681,4 1 0,4-1 0,3 0 0,21 66-794,-34-146 6,4 19 46,1 0-1,0-1 1,2 0-1,1 0 1,3 6-52,-9-22 13,0 1 0,0-1 0,0 1 0,0-1 0,1 0 1,0 0-1,0-1 0,0 1 0,0-1 0,0 0 0,1 0 1,-1 0-1,1 0 0,0-1 0,0 0 0,0 0 0,0 0 1,0-1-1,0 0 0,1 0 0,-1 0 0,0 0 0,4-1-13,2 0 22,1-1 1,-1 0-1,1-1 0,-1 0 0,1-1 0,-1 0 0,0-1 0,0 0 0,-1 0 0,1-2 0,-1 1 0,7-6-22,-10 7 11,0-1 0,-1 0-1,1-1 1,-1 0 0,0 0-1,-1 0 1,1 0 0,-1-1 0,0 0-1,-1 0 1,0-1 0,0 1-1,-1-1 1,0 0 0,0 1-1,0-1 1,-1-1 0,0 0-11,-2 8 3,0-1 0,1 0 0,-1 0 1,0 1-1,0-1 0,0 0 0,0 0 0,0 0 1,-1 1-1,1-1 0,0 0 0,-1 0 0,1 1 1,-1-1-4,1 1 0,-1 1 1,1 0-1,0-1 1,-1 1 0,1 0-1,0-1 1,-1 1-1,1 0 1,0 0 0,-1 0-1,1-1 1,-1 1-1,1 0 1,0 0 0,-1 0-1,1 0 1,-1 0-1,1 0 1,-1 0 0,1 0-1,-1 0 1,1 0-1,0 0 1,-1 0 0,1 0-1,-1 0 1,1 0 0,-1 0-1,1 0 1,0 0-1,-1 1 1,1-1-1,-4 2-2,1 0 0,0 0 0,0 0 0,0 0 0,1 0 0,-1 1-1,0 0 1,1-1 0,0 1 0,0 0 0,-1 1 2,1-1-1,-1 0-1,1 0 1,0 0 0,0 0-1,1 0 1,-1 0-1,1 1 1,-1-1-1,1 1 1,0-1 0,0 1-1,1-1 1,-1 1-1,1-1 1,0 1 0,0 0-1,0-1 1,0 1-1,0 0 1,1-1-1,0 1 1,0-1 0,0 1-1,0-1 1,0 0-1,1 1 1,-1-1 0,1 0-1,0 0 1,0 0-1,0 0 1,1 0-1,-1 0 1,1-1 0,-1 1-1,1-1 1,0 0-1,3 2 2,4 3 6,1-1 1,0-1-1,1 0 0,-1-1 0,1 0 0,0-1 0,0 0 0,0 0 0,0-2 0,0 1 1,3-2-7,5 1 22,1-2 0,-1 0 1,0-1-1,0-1 1,16-5-23,-27 5-431,1 0 0,-1-1 0,-1 1 0,1-2 0,-1 1-1,5-4 432,-9 6-729,-1-1 0,1 0 0,-1 0 0,1 0 0,-1 0-1,0-1 1,-1 1 0,1-1 0,-1 0 0,1 0 0,-1 0-1,0 0 1,1-3 729,5-36-7223</inkml:trace>
  <inkml:trace contextRef="#ctx0" brushRef="#br0" timeOffset="2404.96">2021 399 11875,'-47'-6'3840,"33"-1"857,4 0-3320,15 1-281,19-1-360,15 3-440,21-3-112,7 0 176,12-2 712,-7 2 673,-4 1-6562,-17 2 3072</inkml:trace>
  <inkml:trace contextRef="#ctx0" brushRef="#br0" timeOffset="2405.96">2713 192 10586,'-22'-24'4297,"3"11"544,2 10-2904,-5 4-129,3 8-840,2 12-264,2 0-432,4 12 305,3 3 39,5 3-5553,6-2-168,12 1-1665</inkml:trace>
  <inkml:trace contextRef="#ctx0" brushRef="#br0" timeOffset="2737.49">3002 685 13435,'12'21'6217,"2"-1"-3377,-9-15-2501,-1 1-1,-1-1 0,1 0 1,-1 1-1,0 0 0,0 0 0,0 0 1,1 5-339,-2 2 1093,-5-17 240,-3-19-493,6 8-758,0-1 1,2 0 0,0 0-1,0 0 1,4-10-83,-4 19 23,-1 1-1,1 0 1,0 0 0,1 0 0,0 1-1,0-1 1,0 0 0,0 1 0,1 0 0,0 0-1,0 0 1,0 0 0,1 1 0,-1-1 0,4-1-23,-6 5-7,1 0 0,-1 0 0,0 0 0,1 0 0,-1 0 0,0 1 0,1-1 0,-1 1 0,1 0 0,-1 0 0,1 0 1,-1 0-1,1 0 0,-1 0 0,1 1 0,-1-1 0,0 1 0,1 0 0,1 0 7,50 26 888,-18-7-2157,-1-10-3305,-5-11 1005</inkml:trace>
  <inkml:trace contextRef="#ctx0" brushRef="#br0" timeOffset="3065.57">3408 607 6873,'37'1'3969,"-41"4"-16,-3 5-992,0 7-873,-3 5-135,4 1-401,2 7-216,3-6-496,6 0-151,2-7-337,3 1-120,3-5-80,8-3 136,-1-6 40,7-5 648,3-4 160,2-7-6569,-3-11 2721</inkml:trace>
  <inkml:trace contextRef="#ctx0" brushRef="#br0" timeOffset="3066.57">3547 376 7666,'-35'-13'4817,"7"-1"-592,5 6-1049,12 8-2416,8 9-207,11 4-457,12 1 80,6 1-256,9 2-513,0-5-559,4 0-3121,-5-2 208</inkml:trace>
  <inkml:trace contextRef="#ctx0" brushRef="#br0" timeOffset="3413.89">3722 452 3929,'111'19'3550,"-109"-19"-3144,1 0 0,-1 0 0,0 1 0,0 0 0,0-1 0,0 1 1,0 0-1,0 0 0,0 0 0,0 0 0,0 0 0,0 0 0,0 1 0,0-1 0,-1 1 0,1-1 1,0 2-407,-1-1 266,0 0 0,0 0 0,-1 0 0,1 0 1,-1 0-1,1 1 0,-1-1 0,0 0 0,0 0 1,0 0-1,0 1 0,0-1 0,0 0 0,-1 0 0,1 1 1,-1-1-1,0 2-266,-2 11 1128,4 8-484,1 0-1,1 0 1,1-1-1,1 1 1,1-1-1,1 0 1,0 0-1,4 4-643,-1 0 219,0 1 0,-2 0 0,-1 0 0,-2 0 0,1 9-219,-6-34 15,0 0-1,0-1 1,0 1 0,0 0 0,0-1-1,0 1 1,0 0 0,-1-1 0,1 1-1,0 0 1,-1-1 0,0 1 0,1-1-1,-1 1 1,0-1 0,0 1-1,0-1 1,0 1 0,0-1 0,0 0-1,0 1 1,0-1 0,0 0 0,-1 0-1,1 0 1,0 0 0,-1 0 0,1 0-1,-1-1 1,1 1 0,-1 0-1,0-1 1,1 1 0,-1-1 0,0 0-1,1 1 1,-1-1 0,0 0 0,1 0-1,-1 0 1,0 0-15,-11 0 92,1-1-1,-1 0 0,0-1 1,1 0-1,-6-3-91,-4 0-32,-13 0-3890,1-1 428</inkml:trace>
  <inkml:trace contextRef="#ctx0" brushRef="#br0" timeOffset="3764.81">3961 155 10778,'-1'-6'844,"1"-1"1,0 1-1,0 0 0,0 0 0,0 0 0,1-1 1,0 1-1,1 0 0,-1 0 0,1 0 0,0 0 0,2-2-844,-4 7 65,1 1 0,-1 0 0,1-1-1,-1 1 1,1 0 0,-1-1-1,1 1 1,-1 0 0,1 0-1,-1 0 1,1-1 0,-1 1 0,1 0-1,0 0 1,-1 0 0,1 0-1,-1 0 1,1 0 0,-1 0-1,1 0 1,0 0 0,-1 0-1,1 0 1,-1 1 0,1-1 0,-1 0-1,1 0 1,-1 0 0,1 1-1,-1-1 1,1 0 0,-1 1-1,1-1 1,-1 0 0,0 1 0,1-1-1,-1 1 1,1-1 0,-1 1-1,0-1 1,1 1 0,-1 0-65,17 20 862,-11-8-580,-1 1 0,0 0 0,-1-1 0,-1 1 0,0 1 0,0-1 0,-1 8-282,2 105 1108,-4-96-895,-2 93 338,-1-74-394,2 0 0,3 0 0,2-1 0,5 21-157,-8-64 19,0-1-1,0 0 1,1 0-1,0 0 1,0 0 0,0 0-1,0 0 1,1-1-1,0 1 1,0-1-1,0 1 1,1-1-1,1 2-18,21 11-4404,-6-6 537</inkml:trace>
  <inkml:trace contextRef="#ctx0" brushRef="#br0" timeOffset="3765.81">4073 615 12347,'-31'0'4681,"14"-14"576,17 7-3065,11 6-711,19 5-449,4 2-464,24 4-128,0-2 320,13 1 224,-10-4-6593,-13-15 2857</inkml:trace>
  <inkml:trace contextRef="#ctx0" brushRef="#br0" timeOffset="4393.23">4702 562 9634,'-60'-12'3870,"59"12"-3696,1 0 0,-1-1 0,1 1-1,-1 0 1,0 0 0,1 0 0,-1 0-1,1 0 1,-1 1 0,1-1 0,-1 0-1,1 0 1,-1 0 0,1 0 0,-1 1 0,1-1-1,-1 0 1,1 0 0,-1 1 0,1-1-1,-1 0 1,1 1 0,0-1 0,-1 0-1,1 1 1,-1-1 0,1 1 0,0-1 0,0 1-1,-1-1 1,1 1 0,0-1-174,0 24 2141,0-22-1617,1 104 4220,0-3-3505,-2-101-1205,1 0 1,0 0 0,0 0 0,0 0 0,1 0 0,-1 0 0,1 0 0,-1 0 0,1 0-1,-1 0 1,1 0 0,0-1 0,0 1 0,0 0 0,0 0 0,0-1 0,0 1 0,1 0-1,-1-1 1,1 1 0,-1-1 0,1 0 0,-1 1 0,1-1 0,1 1-35,-2-2-54,0 0 0,1 0 0,-1 0 1,0 0-1,0 1 0,1-2 0,-1 1 1,0 0-1,0 0 0,0 0 0,1-1 0,-1 1 1,0 0-1,0-1 0,0 1 0,0-1 1,1 0 53,24-22-5161,-4-11 615</inkml:trace>
  <inkml:trace contextRef="#ctx0" brushRef="#br0" timeOffset="4737.15">4684 445 9898,'-34'-21'3657,"34"1"480,-14 2-2745,8 14-296,3 2-496,9 6-239,-6-4 295,3 0 1664,42 17-6521,46 12 3193</inkml:trace>
  <inkml:trace contextRef="#ctx0" brushRef="#br0" timeOffset="5087.88">5227 552 7882,'-35'-11'8359,"4"1"-4801,23 8-3168,-1 0-1,0 0 1,1 1-1,-1 0 1,0 1 0,0 0-1,-6 0-389,0 2 314,1 0 0,-1 2 0,1-1-1,-1 1 1,1 1 0,1 1 0,-1 0 0,-11 7-314,17-9 60,1 1 1,1 0 0,-1 0 0,0 0 0,1 0-1,0 1 1,1 0 0,-1 1 0,1-1 0,0 1-1,1 0 1,-1 0 0,1 0 0,1 1 0,-1-1 0,1 3-61,2-7 4,0 0 0,0 0 1,1-1-1,0 1 1,-1 0-1,1 0 1,0 0-1,0 0 0,0 0 1,1 0-1,-1-1 1,1 1-1,0 0 1,-1 0-1,1-1 1,0 1-1,1 0 0,-1-1 1,0 1-1,1-1 1,-1 1-1,1-1 1,0 0-1,0 0 0,0 0 1,0 0-1,0 0 1,1 0-1,-1 0 1,0-1-1,1 1 0,-1-1 1,1 0-1,0 1 1,-1-1-1,1-1 1,0 1-1,0 0 1,0-1-5,8 4 12,1-2 1,0 0 0,0 0 0,0-1 0,0-1 0,0 0 0,0-1 0,9-1-13,-5 0 28,0-2 0,0 0 0,0 0 0,0-1 0,-1-1 0,6-4-28,-16 8 17,1-1-1,-1 0 1,0-1-1,0 1 1,0-1-1,-1 0 1,1 0-1,-1-1 1,0 1-1,0-1 1,-1 0-1,1 0 1,-1 0-1,0 0 1,0-1-1,-1 1 1,0-1-1,1-2-16,-3 7 14,1 1 0,-1-1-1,0 0 1,1 1 0,-1-1 0,0 0-1,0 0 1,0 1 0,0-1 0,1 0-1,-1 0 1,0 1 0,0-1 0,0 0 0,-1 0-1,1 1 1,0-1 0,0 0 0,0 1-1,-1-1 1,1 0 0,0 0 0,0 1-1,-1-1 1,1 1 0,-1-1-14,-14 6 418,-17 27 94,23-17-457,1-1-1,1 1 1,1 1-1,0 0 1,1 0-1,0 0 1,1 0 0,1 0-1,1 1 1,-1 11-55,2 15 77,1-1 0,2 1-1,5 27-76,-6-64 4,-1-1-1,1 0 0,0 1 0,1-1 0,-1 0 0,1 0 0,0 0 0,1 0 0,-1 0 0,1-1 0,0 1 0,0-1 0,2 3-3,-3-6-128,0 1-1,-1-1 0,1 1 1,0-1-1,1 0 0,-1 0 1,0 0-1,0 0 0,0-1 1,0 1-1,1 0 0,-1-1 1,0 0-1,1 1 0,-1-1 1,0 0-1,1 0 0,-1-1 1,0 1-1,1 0 0,-1-1 1,0 1-1,1-1 0,-1 0 1,0 0-1,0 0 0,0 0 1,0 0-1,0 0 0,0 0 1,0-1 128,23-17-5027,1-9-66</inkml:trace>
  <inkml:trace contextRef="#ctx0" brushRef="#br0" timeOffset="5655.81">5418 671 9330,'-24'-27'4797,"-19"-16"3447,43 43-8175,0 0 0,-1-1 0,1 1-1,-1 0 1,1 0 0,-1 0-1,1-1 1,-1 1 0,1 0-1,-1 0 1,0 0 0,1 0 0,-1 0-1,1 0 1,-1 0 0,1 0-1,-1 1 1,1-1 0,-1 0 0,1 0-1,-1 0 1,1 0 0,-1 1-1,1-1 1,-1 0 0,1 0-1,0 1 1,-1-1 0,1 0 0,-1 1-1,1-1 1,0 1 0,-1-1-1,1 0 1,0 1 0,0-1 0,-1 1-1,1-1 1,0 1 0,0-1-1,0 1 1,-1-1 0,1 1-1,0-1 1,0 1 0,0-1 0,0 1-1,0-1 1,0 1 0,0-1-1,0 1 1,0-1 0,0 1 0,0 0-1,1-1 1,-1 1-69,0 34 1082,1-30-1011,0 0 0,0 0 0,0 1 1,1-1-1,0 0 0,0-1 0,0 1 1,0 0-1,1 0 0,0-1 0,0 0 1,0 1-1,1-1 0,-1-1 0,1 1 1,0 0-1,4 2-71,-2-2 22,0 0 0,1-1-1,-1 0 1,1-1 0,0 1 0,0-1 0,0-1-1,0 1 1,0-1 0,0 0 0,0-1 0,0 1-1,1-2-21,2 1 28,0-1-1,0 0 0,-1 0 0,1-1 1,0-1-1,-1 0 0,1 0 0,-1-1 1,0 0-1,0 0 0,-1-1 0,1 0 1,4-5-28,-8 7 13,0-1 1,0 0-1,-1-1 1,1 1-1,-1-1 1,0 0 0,-1 0-1,1-1 1,-1 1-1,0 0 1,0-1-1,-1 0 1,1 0-1,-1 0 1,-1 0 0,1 0-1,-1 0 1,0 0-1,0-1 1,-1 1-1,0-4-13,-3-1 11,-3 15-17,-4 18-12,8-17 19,1 1 1,0 0-1,1-1 1,-1 1-1,1 0 1,0 0-1,1-1 1,-1 1-1,1 0 1,0-1-1,1 1 1,-1-1-1,1 1 1,0-1-1,0 0 1,1 0-1,-1 1 1,1-2-1,2 3-1,0-2 6,-1 0 0,1 0 0,0-1 0,1 1 0,-1-1 0,1-1-1,0 1 1,0-1 0,0 0 0,0 0 0,0-1 0,1 0 0,-1 0 0,1 0 0,0-1 0,1 0-6,10 2 21,0-2 0,0 0 1,0-1-1,-1-1 0,1 0 1,0-2-1,-1 0 0,1-1 1,12-4-22,-23 5 12,0 0 1,1 0-1,-1-1 0,0 1 1,-1-2-1,1 1 1,-1-1-1,0 0 0,0 0 1,4-5-13,-7 6 9,1 0 1,-1-1-1,-1 1 1,1-1-1,-1 1 0,0-1 1,0 0-1,0 0 1,-1 0-1,1 0 0,-1 0 1,0 0-1,-1 0 1,1-1-1,-1 1 0,0 0 1,-1 0-10,2 3 1,-1 0 0,0 1 0,0-1 0,0 0 0,0 0 0,0 1 0,0-1 0,-1 0 0,1 1 0,-1-1 0,1 1 0,-1-1 0,0 0 0,1 1 0,-1-1 0,0 1 0,0-1 0,0 1 0,0 0 0,0-1 0,0 1 0,0 0 0,-1 0 0,1 0 0,0 0 0,-1 0 0,1 0 0,-1 0 0,1 0 0,-1 1 0,1-1 0,-1 1 0,0-1 0,1 1 0,-1-1 0,0 1 0,1 0 0,-1 0 0,0 0 0,-1 0-1,-1 1-5,1-1 0,-1 1 0,0 1 0,0-1 0,1 0 0,-1 1 0,1 0 0,-1 0 0,1 0 0,0 0 0,0 1 1,0-1-1,0 1 0,0 0 0,1-1 0,-1 1 0,-1 3 5,0 0-9,-1 0 0,1 1 0,0 0 0,1 0 0,-1 0 0,1 0 0,1 0 0,-1 1 0,1-1 0,1 1 0,-2 7 9,4-11 3,-1 0 1,0-1-1,1 1 0,0-1 0,0 1 1,0-1-1,0 0 0,0 1 0,1-1 1,-1 0-1,1 0 0,0 0 0,0 0 0,0 0 1,1 0-1,-1-1 0,1 1 0,-1-1 1,1 1-1,0-1 0,0 0 0,0 0 1,0 0-1,0-1 0,0 1 0,1-1 1,-1 0-1,1 1-3,21 7 271,1-1 1,0-2 0,18 3-272,36 10-1074,-31-2-2910,-3 10 104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4:5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6467 133 10138,'59'-132'12792,"-58"137"-9205,-4 40-2825,-12 97 704,3-54-778,4 0-1,4 1 1,6 55-688,-1-130 24,0 0 0,1 1 0,0-1 0,1 0 0,1-1 0,0 1 0,1-1 0,1 0 0,0 0 0,0 0 0,1-1 0,1 0 0,0 0 0,8 9-24,-13-19 9,0 0 1,0 0-1,0 0 0,0 0 0,0-1 1,0 1-1,1-1 0,-1 0 0,0 0 1,1 0-1,-1 0 0,0-1 0,1 1 1,-1-1-1,1 0 0,-1 0 1,1 0-1,-1-1 0,1 1 0,-1-1 1,1 0-1,-1 0 0,0 0 0,1 0 1,-1 0-1,0-1 0,0 0 0,0 0-9,17-8 36,-1-2-1,0 0 1,-1-1-1,4-5-35,10-7 44,-30 24-41,10-7 14,-1-1 0,0 0 0,0 0 0,-1-1 0,3-3-17,-12 12 3,1-1-1,0 0 0,-1 0 1,1 0-1,-1 1 1,0-2-1,0 1 0,0 0 1,0 0-1,0 0 0,0 0 1,0-1-1,-1 1 0,1 0 1,-1-1-1,1 1 0,-1 0 1,0-1-1,0 1 0,0 0 1,-1-1-1,1 1 1,0-1-1,-1 1 0,0 0 1,1 0-1,-1-1 0,0 1 1,0 0-1,0 0 0,-1 0 1,1 0-1,0 0 0,-2-1-2,1 1-1,-1 0 0,1 0-1,-1 0 1,0 1-1,1-1 1,-1 1-1,0 0 1,0 0-1,0 0 1,0 0-1,0 0 1,0 1-1,0-1 1,0 1-1,0 0 1,-1 0-1,1 0 1,0 0-1,0 1 1,0-1-1,0 1 1,0 0 0,0 0-1,0 0 1,0 0-1,1 0 1,-1 1-1,-1 0 2,-7 3-10,0 1 0,1 0-1,0 1 1,0 0 0,1 0 0,-8 8 10,10-8-4,1 0 0,0 0 0,0 1 0,0 0 1,1 1-1,0-1 0,1 1 0,0 0 0,0 0 0,1 0 1,-1 3 3,3-7 0,0 0 0,0-1 1,1 1-1,-1 0 1,1 0-1,0-1 1,0 1-1,1 0 0,0 0 1,0-1-1,0 1 1,0 0-1,1-1 1,-1 1-1,1-1 0,0 0 1,1 1-1,-1-1 1,1 0-1,0 0 1,-1-1-1,2 1 0,-1-1 1,2 2-1,4 2 5,0 0 0,0-1-1,1 0 1,0-1 0,1 0 0,-1 0 0,1-1 0,0-1 0,0 1 0,0-2 0,0 0 0,5 1-5,29 2 145,0-2 0,22-2-145,-51-1 58,126-5-1147,-99 3-3389,-10-1-140</inkml:trace>
  <inkml:trace contextRef="#ctx0" brushRef="#br0" timeOffset="-1158.97">4601 611 6561,'0'-2'478,"1"1"0,-1 0 0,0-1 0,1 1 0,-1-1 0,0 1 0,0 0-1,0-1 1,0 1 0,0-1 0,0 1 0,0-1 0,-1 1 0,1 0 0,-1-1-1,1 1 1,-1 0 0,1-1 0,-1 1 0,0 0 0,1 0 0,-1-1 0,-1 1-478,1-1 343,-1 1 0,1 0 1,-1 0-1,0 0 0,0 0 1,0 0-1,0 1 0,1-1 1,-1 0-1,0 1 0,0 0 1,0-1-1,0 1 0,0 0 1,-1 0-344,-10 0 516,-1 1 0,1 1 0,0 0 1,-13 4-517,12-3 551,-6 1-237,-69 14 1987,-23 10-2301,85-20 211,0 1-1,0 2 0,1 1 1,1 1-1,0 1 1,-4 3-211,27-15 10,-1 0-1,0 0 1,0 0-1,0 0 1,1 0-1,-1 0 1,1 1 0,0 0-1,0-1 1,0 1-1,0 0 1,0 0 0,1 0-1,-1 0 1,1 0-1,0 0 1,-1 0 0,2 0-1,-1 1 1,0-1-1,1 0 1,-1 2-10,2-3 2,-1 0 1,1 1-1,0-1 0,0 0 0,0 0 1,0 0-1,1 0 0,-1 0 0,0 0 1,1 0-1,0-1 0,-1 1 1,1 0-1,0-1 0,0 0 0,0 1 1,0-1-1,0 0 0,0 0 0,0 0 1,0 0-1,0 0 0,0 0 0,1-1 1,-1 1-1,0-1 0,1 0 0,-1 1 1,0-1-1,1 0 0,0 0-2,13 0 15,0 0-1,0-1 1,-1 0-1,1-2 1,0 1-1,-1-2 0,1 0 1,-1-1-1,0-1 1,7-3-15,2-3 39,0 0 0,-1-1-1,0-1 1,-1-1 0,19-17-39,-7-2 129,-33 32-101,0 1 0,0 0 0,0 0 0,0 0 0,0 0-1,0-1 1,0 1 0,-1 0 0,1-1 0,0 1-1,-1-1 1,1 1 0,-1-1 0,1 1 0,-1-1-1,0 1 1,0-1 0,0 1 0,0-1 0,0 0-1,0 1 1,0-1 0,0 1 0,0-1 0,-1 1-1,1-1 1,-1 0-28,0 1 22,0 1 0,1-1 0,-1 1-1,0 0 1,0-1 0,0 1 0,0 0 0,0 0 0,1 0-1,-1-1 1,0 1 0,0 0 0,0 0 0,0 0-1,0 0 1,0 1 0,1-1 0,-1 0 0,0 0 0,0 0-1,0 1 1,0-1 0,1 1 0,-1-1 0,0 0-1,0 1 1,0-1 0,1 1 0,-1-1 0,0 1 0,1 0-1,-1-1 1,1 1 0,-1 0 0,1 0 0,-1-1-1,0 2-21,-25 29 227,19-17-195,0-1 0,0 1 0,1 0 0,1 0 1,1 1-1,0 0 0,0-1 0,1 5-32,-4 38 124,0 32-124,4-52 30,3-33-28,-6 70 82,3 1 0,3 0 0,9 67-84,-8-140 6,3 19-96,-4-21 79,0 0 1,0 1-1,1-1 1,-1 0-1,0 1 1,0-1-1,0 1 1,0-1 0,0 0-1,1 1 1,-1-1-1,0 0 1,0 1-1,1-1 1,-1 0-1,0 0 1,0 1-1,1-1 1,-1 0-1,0 0 1,1 1-1,-1-1 1,0 0 0,1 0-1,-1 0 1,0 0-1,1 0 1,-1 1-1,1-1 1,-1 0-1,0 0 1,1 0-1,-1 0 1,0 0-1,1 0 1,-1 0-1,1 0 1,-1 0 0,0-1-1,1 1 1,-1 0-1,1 0 11,1-8-6341,5-15 1927</inkml:trace>
  <inkml:trace contextRef="#ctx0" brushRef="#br0" timeOffset="-543.37">4690 845 11963,'-11'-25'2387,"5"14"-874,1 1 1,1-1-1,-1 0 1,2 0-1,0 0 1,0 0-1,1-1 1,-1-9-1514,13 57 2740,18 27-2988,-22-51 475,-4-7-218,0 0 1,1-1-1,-1 1 0,1 0 1,0-1-1,0 0 0,1 0 1,-1 0-1,1 0 0,0 0 1,0-1-1,0 1 1,0-1-1,1 0 0,-1-1 1,1 1-1,0-1 0,0 0 1,0 0-1,0 0 0,0-1 1,0 1-1,0-2 1,1 1-1,-1 0 0,0-1 1,1 0-1,-1 0 0,0 0 1,1-1-1,-1 0 0,0 0 1,0 0-1,0-1 0,0 0 1,0 0-1,0 0 1,2-1-10,3-2 39,0 0 0,0 0 0,-1-1 0,0 0 1,0-1-1,-1 1 0,1-2 0,-1 1 1,-1-1-1,0-1 0,0 1 0,0-1 0,-1 0 1,-1-1-1,1 1 0,-2-1 0,1 0 0,-1-1-39,0-1 591,-3 20-170,4 32-304,-2-31-114,1 1 0,0-1 1,1 0-1,0 0 0,1-1 0,-1 1 1,1-1-1,1 0 0,0-1 0,6 6-3,-8-9 5,0 0-1,0 0 0,0 0 0,1-1 1,-1 0-1,1 0 0,0 0 0,0-1 1,0 0-1,0 0 0,0 0 0,1-1 1,-1 0-1,0 0 0,1-1 0,-1 0 1,1 0-1,-1 0 0,4-1-4,-3-1 11,1 0-1,0 0 1,-1-1 0,0 0-1,1 0 1,-1-1 0,-1 1-1,1-2 1,0 1 0,-1-1-1,0 0 1,0 0 0,2-3-11,-4 4 9,0 0 1,-1 0-1,1 0 0,-1-1 1,0 0-1,0 1 1,0-1-1,-1 0 0,0-1 1,0 1-1,0 0 1,0 0-1,-1-1 0,0 1 1,0-1-1,-1 1 1,1-1-1,-1 0 0,0 0-9,0 5 2,0-1 0,-1 0 0,1 0 0,0 0 0,-1 0 0,1 0-1,-1 1 1,1-1 0,-1 0 0,0 0 0,0 1 0,0-1 0,0 0 0,0 1-1,0-1 1,0 1 0,-1 0 0,1-1 0,0 1 0,-1 0 0,1 0-1,-1-1 1,0 1 0,1 1 0,-1-1 0,0 0 0,1 0 0,-1 0-1,0 1 1,0-1 0,0 1 0,0 0 0,1 0 0,-1-1 0,0 1-1,0 0 1,0 0 0,0 1 0,0-1 0,0 0 0,1 1 0,-1-1-1,0 1 1,-1 0-2,-2 0-4,0 1 0,0 0-1,0 0 1,0 0-1,1 1 1,-1-1 0,1 1-1,-1 1 1,1-1-1,0 0 1,0 1 0,1 0-1,-1 0 1,1 0-1,-3 4 5,4-4-3,0 0 0,0 0 0,0 1 0,1-1 0,0 0 0,0 1 0,0-1 0,0 1 0,0-1 0,1 1 0,0 0 0,0-1 0,1 1 0,-1-1 0,1 1 0,0 0 0,0-1 0,0 0 0,1 1 0,-1-1 0,1 0 0,0 0 0,2 3 3,0-1 1,1 0 0,-1 0 0,1-1-1,0 0 1,0 0 0,1 0 0,-1 0 0,1-1-1,0 0 1,0 0 0,1-1 0,-1 0 0,1 0-1,0 0 1,1-1-1,25 8 89,2-3 0,-1 0 0,1-3 0,0 0 1,9-2-90,19-2-1715,-1-3 1,35-6 1714,-41 0-5691,-12-1-187</inkml:trace>
  <inkml:trace contextRef="#ctx0" brushRef="#br0" timeOffset="-18211.32">489 694 8394,'-60'-35'7338,"49"30"-6818,-1-1 0,-1 2 0,1 0-1,-1 0 1,1 1 0,-1 1 0,0 0 0,0 0 0,0 2 0,-8 0-520,-17 0 1869,1 3 1,-25 5-1870,51-6 232,-1 0 0,1 1 0,0 0 1,0 0-1,0 2 0,1-1 1,-1 1-1,1 1 0,0 0 0,-8 7-232,16-12 12,1 0 0,-1 0 0,1 0 0,0 0-1,0 1 1,-1-1 0,1 0 0,0 1-1,0-1 1,0 1 0,0-1 0,1 1-1,-1-1 1,0 1 0,1 0 0,-1-1 0,1 1-1,-1 0 1,1 0 0,0-1 0,0 1-1,0 0 1,0 0 0,0-1 0,0 2-12,1 0 5,0-1 1,1 1 0,-1-1-1,0 0 1,1 0-1,0 0 1,-1 0 0,1 0-1,0 0 1,0 0-1,0 0 1,0-1 0,0 1-1,0-1 1,2 1-6,8 4 7,-1 0 1,1-1 0,0-1-1,0 0 1,0-1 0,9 2-8,-2-3 16,-1 0 1,1-1 0,-1-1-1,1-1 1,-1 0 0,1-2 0,4-1-17,-13 2 14,0 0 0,0-1 0,0 0 1,0-1-1,-1 0 0,1-1 1,-1 1-1,0-2 0,-1 1 0,1-1 1,-1-1-1,-1 0 0,8-7-14,-13 11 25,0-1-1,0 1 1,0-1-1,-1 0 1,1 0-1,-1 0 1,0 1-1,0-2 1,0 1-1,-1 0 1,1 0-1,-1 0 1,0 0-1,0 0-24,0 2 36,0 1 0,0-1 0,0 1 0,0-1 0,0 1 0,-1-1 0,1 1 0,0-1-1,-1 1 1,1-1 0,-1 1 0,1 0 0,-1-1 0,0 1 0,1 0 0,-1-1 0,0 1 0,0 0 0,0 0 0,0 0 0,0 0 0,0 0 0,-1 0 0,1 0-1,0 0 1,0 0 0,-1 1 0,1-1 0,0 0 0,-1 1 0,1-1 0,-1 1 0,1 0 0,0-1 0,-1 1 0,1 0 0,-1 0 0,1 0 0,-2 0-36,2 0 6,0 0 1,0 0-1,0 1 1,0-1-1,0 0 1,0 1-1,0-1 1,0 0-1,0 1 1,0 0 0,0-1-1,0 1 1,0-1-1,0 1 1,0 0-1,0 0 1,1 0-1,-1-1 1,0 1-1,1 0 1,-1 0-1,0 0 1,1 0 0,-1 0-1,1 0 1,0 0-1,-1 0 1,1 0-1,0 1 1,-1-1-1,1 0 1,0 0-1,0 0 1,0 0 0,0 0-1,0 0 1,0 1-1,1-1 1,-1 0-1,0 0 1,1 0-1,-1 0 1,0 0-1,1 0 1,0 0-7,0 5 13,1 0 0,0 0 0,1-1 0,-1 1 0,1-1 0,0 0 0,3 4-13,2 0-111,1 0 0,0 0 0,1-1 0,0 0 0,1 0 0,-1-1 0,12 5 111,-14-8-787,0 0-1,0-1 0,1 0 0,-1 0 1,6 0 787,-9-2-1152,0-1 0,0 1 0,0-1 0,0 0 1,0 0-1,0 0 0,0-1 0,0 0 0,4-1 1152,16-10-6349</inkml:trace>
  <inkml:trace contextRef="#ctx0" brushRef="#br0" timeOffset="-17692.78">640 721 3169,'40'-63'4158,"-38"60"-3633,-1 0 0,0 0-1,0 0 1,0 0 0,0 0 0,0 0 0,-1 0 0,0 0 0,1-1-1,-1 1 1,0 0 0,-1 0 0,1 0 0,0 0 0,-1 0 0,0-1-1,0 1 1,0 0 0,0 0 0,0 1 0,0-1 0,-1 0 0,0 0-1,1 1 1,-1-1 0,0 1 0,-2-2-525,4 4 69,-1 0 0,1 0-1,-1 1 1,1-1 0,-1 0 0,1 1 0,0-1 0,-1 0-1,1 1 1,-1-1 0,1 0 0,0 1 0,-1-1 0,1 1 0,0-1-1,0 1 1,-1-1 0,1 1 0,0-1 0,0 1 0,0-1-1,-1 1 1,1-1 0,0 1 0,0 0 0,0-1 0,0 1-1,0-1 1,0 1 0,0-1 0,0 1 0,0-1 0,1 1-1,-1 0-68,-1 23 657,1-24-608,28 354 2594,-13-218-2395,-6 1 0,-7 105-248,-2-239 1,-5 30 115,5-32-108,0-1-1,0 1 1,-1-1-1,1 1 1,0-1-1,0 0 1,0 1-1,0-1 1,-1 1-1,1-1 1,0 1-1,0-1 1,-1 0-1,1 1 1,0-1-1,-1 1 0,1-1 1,0 0-1,-1 1 1,1-1-1,-1 0 1,1 0-1,0 1 1,-1-1-1,1 0 1,-1 0-1,1 0 1,-1 0-1,1 1 1,-1-1-1,1 0 1,-1 0-1,1 0 0,-1 0 1,1 0-1,-1 0 1,1 0-1,-1 0 1,1-1-1,-1 1 1,1 0-1,-1 0 1,1 0-1,0 0 1,-1-1-1,1 1 1,-1 0-1,1 0 1,-1-1-1,1 1 0,0 0 1,-1-1-1,1 1 1,0 0-1,-1-1 1,1 1-1,0-1 1,0 1-1,-1-1 1,1 1-8,-15-18 78,0-1 0,2 0 0,0-1 0,1 0 1,1-1-1,0 0 0,2-1 0,1 0 0,1-1 1,0 1-1,-1-18-78,5 18 7,1 0-1,1-1 1,1 1 0,1 0-1,0 0 1,2 0 0,1 0-1,1 1 1,0-1 0,2 1-1,0 0 1,2 1 0,0 0-1,1 0 1,1 1 0,10-13-7,-10 16-6,0 2-1,0-1 1,2 1 0,0 1 0,0 0 0,1 1-1,1 1 1,0 0 0,0 0 0,1 2-1,0 0 1,1 1 0,0 1 0,0 0 0,1 1-1,0 1 1,0 1 0,0 0 0,0 2 0,4-1 6,-17 3-9,0 0 1,1 0 0,-1 0 0,0 0 0,1 1 0,-1 0-1,0 0 1,0 0 0,0 1 0,0 0 0,0 0-1,0 0 1,2 2 8,-5-2-4,0-1 1,0 1-1,0 0 0,-1 0 0,1 0 0,-1 0 0,1 0 1,-1 0-1,0 1 0,0-1 0,0 0 0,0 1 1,0-1-1,0 0 0,-1 1 0,1-1 0,-1 1 0,0 0 1,0-1-1,0 1 0,0-1 0,0 1 0,0-1 0,-1 1 1,1-1-1,-1 1 0,0-1 0,0 1 0,0 0 4,-4 11 27,-1 0 1,0-1-1,-1 0 0,0 0 0,-1 0 0,-1-1 0,0 0 1,-1 0-1,0-1 0,0-1 0,-1 1 0,-8 4-27,-5 4-92,-1-1 1,-1-2-1,0 0 0,-1-2 0,-20 7 92,9-7-4470,11-9 323</inkml:trace>
  <inkml:trace contextRef="#ctx0" brushRef="#br0" timeOffset="-17201.86">1044 666 9554,'4'-8'1117,"0"1"-1,0 0 1,1 0-1,0 0 1,0 1-1,0-1 1,1 1-1,0 0 1,1 0-1117,-7 6 83,1-1 1,-1 1 0,1 0-1,-1 0 1,1-1-1,-1 1 1,1 0 0,-1 0-1,1 0 1,0 0-1,-1 0 1,1 0 0,-1 0-1,1 0 1,-1 0-1,1 0 1,-1 0-1,1 0 1,-1 0 0,1 0-1,-1 1 1,1-1-1,-1 0 1,1 0 0,-1 1-1,1-1 1,-1 0-1,1 0 1,-1 1 0,1-1-1,-1 1-83,18 18 1189,8 30 96,-6 2-645,-3 1 1,-2 0-1,-3 1 1,0 9-641,7 69 704,-4 21-704,-14-137 25,2 24 34,-1 1-1,-3 5-58,1-36 23,0 0 0,-1 0 0,-1 0 0,1 0 0,-1 0 0,-1-1 0,0 1 0,0 0 0,-1-1-1,0 0 1,0 0 0,-1 0-23,5-7 13,-1 0 0,1-1 0,-1 1 0,0 0 0,1-1 0,-1 1 0,0-1 0,1 1 0,-1-1 0,0 1 0,1-1 0,-1 1 0,0-1 0,0 0 0,0 0 0,1 1 0,-1-1 0,0 0 0,0 0 0,0 0 0,0 0 0,1 0 0,-1 0 0,0 0 0,0 0 0,0 0 0,0 0 0,0 0-13,-24-16 434,-16-37 329,37 48-686,-10-17-24,2 1 0,0-2 1,1 1-1,2-1 0,0-1 0,1 0 1,2 0-1,0-1 0,2 1 0,1-1 0,0 0 1,2 0-1,1-1 0,1 1 0,1 0 0,2 0 1,1-5-54,-1 12-5,0 0 0,1 1 1,1 0-1,0 0 1,2 0-1,0 1 1,0 0-1,2 1 0,0 0 1,0 0-1,2 1 1,0 0-1,0 1 1,1 1-1,1 0 0,0 0 1,1 2-1,0 0 1,0 0-1,1 1 1,0 1-1,1 1 0,0 1 1,5-2 4,2 1-13,1 1 0,-1 1 0,1 1 0,0 2 0,0 0 0,2 2 13,-20 0-8,0 0 0,-1 1 0,1 0 0,-1 0 0,1 1 0,-1 0 0,1 0 0,-1 0 0,0 1 0,0 0 0,5 3 8,-8-4-5,0 1 0,0-1-1,-1 1 1,1 0 0,-1 0-1,0 0 1,1 0 0,-1 0-1,-1 0 1,1 0 0,0 1-1,-1-1 1,0 1 0,1-1-1,-1 1 1,-1-1 0,1 1-1,-1 0 1,1 0 0,-1-1 0,0 5 5,-1 0-2,0 1 1,-1 0 0,0 0-1,-1-1 1,1 1 0,-2-1-1,1 0 1,-1 0 0,0 0-1,-1-1 1,0 1 0,0-1-1,0 0 1,-1 0 0,0-1-1,0 0 1,-1 0 0,-3 2 1,-14 11 30,-1 0 0,-1-2 0,0-2 0,-18 9-30,20-12 3,-1-2 0,0 0 0,-1-2 0,-21 5-3,-14-6-5300,40-8 1150</inkml:trace>
  <inkml:trace contextRef="#ctx0" brushRef="#br0" timeOffset="-16084.96">1568 760 10946,'1'-1'258,"0"1"0,0-1 0,0 1 0,0-1-1,0 1 1,0 0 0,0 0 0,0-1-1,0 1 1,0 0 0,0 0 0,0 0 0,0 0-1,0 0 1,0 0 0,0 0 0,0 1 0,0-1-1,0 0 1,0 0 0,0 1 0,0-1 0,0 1-1,0-1 1,0 1 0,-1-1 0,1 1 0,0 0-1,0-1 1,0 2-258,27 34 3141,9 48-1236,-32-72-1646,0 2-1,0-1 0,-1 0 0,-1 1 0,0 0 0,-1 0 0,-1 0 0,0 0 1,-1 6-259,-4-49 3270,-1-4-3078,1-3-16,1 16-52,1 0-1,0 0 1,1-1 0,2 1 0,0 0 0,1-1 0,3-9-124,-5 28 0,1 0 0,0 0 1,-1 0-1,1 0 0,0 0 1,0 1-1,1-1 0,-1 0 1,0 0-1,0 1 0,1-1 1,-1 1-1,1-1 1,0 1-1,-1 0 0,1 0 1,0 0-1,0 0 0,-1 0 1,1 0-1,0 0 0,0 0 1,0 1-1,0-1 0,0 1 1,0-1-1,0 1 1,1 0-1,-1 0 0,0 0 1,0 0-1,0 0 0,0 0 1,0 1-1,0-1 0,0 1 1,0 0-1,0-1 0,0 1 0,13 4-31,-1 1 0,0 0 0,0 1 0,-1 1-1,3 1 32,0 1-60,-10-7 45,19 12-395,1-1 0,0-2 0,1-1 0,12 3 410,-33-12-69,1 0 0,-1 0 0,1-1 0,-1 0 0,1 0 0,0-1 0,-1 1 0,1-2 0,0 1 0,-1-1 0,1 0 0,0 0 0,-1-1 0,1 1 0,-1-1 0,0-1 0,0 0 0,0 0 0,0 0 0,0 0 1,3-4 68,-2 2 56,-1-1 1,1 0 0,-1-1 0,-1 0 0,0 1 0,0-2 0,0 1-1,-1-1 1,3-6-57,-6 12 17,0 0-1,0 0 0,0 0 0,-1 0 0,1 0 1,-1 0-1,1 0 0,-1 0 0,0 0 1,0-1-1,0 1 0,0 0 0,0 0 1,-1 0-1,1 0 0,-1 0 0,1 0 0,-1-1 1,0 1-1,0 0 0,0 1 0,0-1 1,0 0-1,0 0 0,0 0 0,-1 1 1,1-1-1,-1 0 0,1 1 0,-1 0 1,1-1-1,-1 1 0,0 0 0,0 0 0,0 0 1,0 0-1,0 0 0,0 0 0,0 0 1,0 1-1,0-1 0,-1 1-16,-6-3 107,0 1 0,0 1 1,0-1-1,0 2 0,0-1 0,0 1 0,0 1 1,0-1-1,-1 2-107,5-2 32,0 1-1,0 0 1,0 0 0,0 0 0,0 1 0,1 0-1,-1 0 1,0 0 0,1 1 0,-1-1 0,1 1-1,0 0 1,0 0 0,0 1 0,0-1 0,-2 3-32,5-3 3,0-1 0,0 0 0,0 0 0,0 1 0,0-1 0,1 1 0,-1-1 0,1 0 0,0 1 0,-1-1 0,1 1 0,0-1 0,1 1 0,-1-1 0,0 1 0,1-1 0,-1 1 0,1-1 0,0 0 0,0 1 0,0-1 0,0 0-1,0 0 1,0 1 0,1-1 0,-1 0 0,1 0 0,-1 0 0,1-1 0,0 1 0,0 0 0,0-1 0,0 1-3,7 7 8,1-1 0,1 1 0,-1-2-1,1 1 1,6 1-8,-8-4-37,0 0 0,0-1 0,0-1 1,0 1-1,1-2 0,0 1 0,0-1 0,-1-1 0,1 1 0,0-2 0,0 0 0,0 0 1,0 0-1,0-1 0,0-1 0,0 0 0,0 0 37,-2-1-164,-1 1-1,0-1 0,0-1 1,0 1-1,0-1 1,-1-1-1,1 1 1,-1-1-1,0 0 1,0 0-1,-1-1 1,0 0-1,0 0 1,0 0-1,0 0 1,-1-1-1,0 0 0,-1 0 1,0 0-1,0 0 1,2-6 164,-5 13 20,0 0 20,0 0 45,4 24 1026,11 94-51,-11-112-673,3-14-65,10-25 22,-11 20-355,0-2 36,34-59 141,-38 69-152,1 1 1,0 0-1,0 0 0,0 0 1,0 0-1,1 0 0,-1 1 0,1-1 1,0 1-1,0 0 0,1 1 1,-1-1-1,1 1 0,-1-1 0,2 1-14,-4 2 5,0 0-1,0 0 0,0 0 0,1 0 0,-1 0 1,0 1-1,0-1 0,0 1 0,1-1 1,-1 1-1,0 0 0,0 0 0,0 0 1,0 0-1,-1 0 0,1 0 0,0 1 0,0-1 1,-1 1-1,1-1 0,0 1 0,-1 0 1,0-1-1,1 1 0,-1 0 0,0 0 0,0 1-4,4 4 9,-1 0 0,0 0 0,-1 1 0,0-1-1,0 1 1,1 6-9,4 33-407,-7-33 711,2 0 1,-1 0-1,2 0 1,3 11-305,-5-22-244,-1 0-1,1 1 1,-1-1 0,1 0 0,0 0 0,0 0 0,1 0-1,-1-1 1,1 1 0,-1 0 0,1-1 0,0 0-1,0 1 1,0-1 0,0-1 0,0 1 0,0 0 0,1-1-1,-1 1 1,2-1 244,20 6-3983</inkml:trace>
  <inkml:trace contextRef="#ctx0" brushRef="#br0" timeOffset="-15450.74">3202 747 10986,'-1'-5'1132,"0"0"0,0 0 1,-1 0-1,1 0 0,-1 0 0,0 0 0,-1 1 0,1-1 0,-1 1 0,0-1 0,0 1 0,-3-2-1132,3 3 265,-1 1 1,1 0-1,-1 0 0,0 1 1,1-1-1,-1 1 0,0 0 0,0 0 1,0 0-1,0 0 0,0 1 0,0-1 1,0 1-1,0 0 0,0 1 0,-3-1-265,-9 2 130,1 0-1,0 1 1,0 0-1,1 2 1,-1-1-1,1 2 1,0 0-1,0 0 1,-7 6-130,16-9 8,0 1-1,0-1 1,0 1 0,0 0 0,1 1 0,-1-1 0,1 1 0,0 0 0,1 0 0,-1 0 0,-1 4-8,3-6 1,1 0 1,0 1 0,0 0 0,0-1 0,0 1-1,0-1 1,1 1 0,0 0 0,0 0 0,0-1 0,0 1-1,0 0 1,1-1 0,-1 1 0,1 0 0,0-1-1,0 1 1,1-1 0,-1 1 0,1 0-2,0 0 3,0 0 0,0 0 1,1 0-1,-1 0 0,1 0 0,0 0 1,0-1-1,0 0 0,0 1 0,1-1 1,-1 0-1,1 0 0,0-1 0,0 1 1,0-1-1,0 0 0,0 0 0,0 0 1,1-1-1,-1 1 0,0-1 0,1 0 1,0-1-1,-1 1 0,1-1 0,-1 1 1,1-1-1,0-1 0,-1 1 0,1-1 1,1 0-4,1-1 10,0 1 1,0-2 0,-1 1 0,1-1 0,-1 0 0,0-1 0,1 1 0,-1-1 0,-1 0 0,1-1-1,-1 1 1,1-1 0,-1 0 0,-1-1 0,1 1 0,-1-1 0,0 0 0,0 0 0,-1 0 0,2-3-11,6-19 34,-2 0 0,0 0 0,-2-1 1,-1 0-1,1-21-34,2-48 66,-4-5-66,-5 93 3,3-46 2,-3 0 1,-2 0 0,-3 0-1,-5-16-5,9 143-196,-1 294 496,4-316-247,1 48 107,-4 1-1,-5 17-159,6-112 48,-1 0 0,1 0 0,-1 0 0,0 0 0,0 0 0,0 0 0,-1 0 0,1 0 0,-1 0 0,1-1 0,-1 1 0,0 0 0,-2 1-48,2-2-539,0 0 0,0 0-1,0-1 1,0 1 0,-1-1-1,1 1 1,0-1 0,-1 0 0,1 0-1,-3 1 540,-21 2-4547</inkml:trace>
  <inkml:trace contextRef="#ctx0" brushRef="#br0" timeOffset="78641.59">59 2116 11995,'-3'-25'1376,"3"17"3967,13 29-1279,-13-20-4020,20 43 1801,-16-35-1619,-1 0-1,1 1 1,1-1 0,0-1 0,0 1 0,0-1 0,1 0 0,1 0-1,-1 0 1,1-1 0,0 0-226,-5-6 46,0 0-1,0 0 1,1-1-1,-1 1 1,0 0-1,0-1 1,0 0-1,1 1 1,-1-1-1,0 0 1,0 0-1,0 0 1,1 0-1,-1-1 1,0 1-1,0-1 1,0 1-1,1-1 1,-1 0-1,0 0 1,0 0-1,0 0 1,0 0-1,0 0 1,-1 0-1,1-1 1,0 1-1,0-1 1,-1 1-1,1-1 1,-1 0-46,8-7 175,0 0 0,-1 0 0,-1-1 0,6-9-175,16-27 381,-3-1-1,-1-1 1,17-48-381,-42 94-16,1 0 1,-1 1-1,1-1 1,0 1-1,0-1 1,0 0-1,-1 1 1,2-1-1,-1 1 1,0 0-1,0-1 1,0 1-1,1 0 1,-1 0 15,15 1-5504,-1 6 793</inkml:trace>
  <inkml:trace contextRef="#ctx0" brushRef="#br0" timeOffset="78999.4">564 1943 6521,'65'62'4521,"-69"-48"-296,2-2-312,-2-1-1976,0 7 103,-3-5-568,-2 7-167,1 1-537,-2 5-128,3-6-296,1 6-88,6-4-120,3-7 88,1-5 16,5 0 64,-1-11 608,1-5-6569,3 0 2328</inkml:trace>
  <inkml:trace contextRef="#ctx0" brushRef="#br0" timeOffset="79000.4">518 1625 9954,'-25'-25'2225,"19"5"879,11 9-2888,7-1-416,11 4-632,11-2-2281,-1-1 161</inkml:trace>
  <inkml:trace contextRef="#ctx0" brushRef="#br0" timeOffset="79342.84">663 1482 3865,'102'-51'3789,"-69"28"-224,-10 9 2973,-22 15-6379,0-1 1,0 1 0,0-1 0,-1 1 0,1-1 0,0 1 0,0 0-1,-1-1 1,1 1 0,0 0 0,-1-1 0,1 1 0,-1 0 0,1 0-1,-1 0 1,1 0 0,-1 0 0,0-1 0,1 1 0,-1 0 0,0 0-1,0 0 1,1 0 0,-1 0 0,0 0 0,0 0 0,0 1-160,7 36 1154,-1 1 0,-1 1 0,-3-1 0,-1 1 0,-3 30-1154,-10 44 1201,-11 36-1201,-4 25 556,22-98 493,4-44-6119,1-20 1120</inkml:trace>
  <inkml:trace contextRef="#ctx0" brushRef="#br0" timeOffset="80146.07">724 1923 10770,'-2'-2'617,"-1"-1"-1,1 1 0,0-1 1,0 1-1,0-1 0,1 0 1,-1 0-1,1 0 0,-1 0 1,1 0-1,0 0 1,0-2-617,0 4 130,0 1 0,1-1 0,0 0 0,-1 0 0,1 0 0,-1 0 0,1 0 0,0-1 0,0 1 0,0 0 0,0 0 0,0 0 0,0 0 0,0 0 1,0 0-1,0 0 0,0 0 0,0 0 0,1 0 0,-1 0 0,0 0 0,1 0 0,-1 0 0,1 0 0,-1 0 0,1 0 0,0 0 0,-1 0 0,1 1 0,0-1 1,-1 0-1,1 0 0,0 1 0,0-1 0,0 0 0,0 0-130,12 1 203,0-1 0,0 1 0,0 1 1,0 1-1,0 0 0,-1 0 0,1 1 0,7 3-203,6 1 103,10 0-72,-11-2-1,-1 1 0,0 0 0,0 2 1,8 5-31,-26-11-58,0 1 0,0 0 0,0 1 0,-1-1 1,1 1-1,-1 0 0,0 1 0,0-1 0,-1 1 0,1 0 1,-1 0-1,0 1 0,-1-1 0,1 1 0,-1-1 0,0 1 1,0 0-1,1 6 58,4 16-75,-1 1 1,-1-1-1,-2 1 1,-1 1 0,-1 12 74,0-37 1564,2-16 303,4-27-529,-6-56-418,-2 93-912,1-1 1,-1 1-1,1 0 1,0-1-1,-1 1 1,1 0-1,0 0 1,0 0-1,0 0 0,0-1 1,0 1-1,0 0 1,0 1-1,0-1 1,0 0-1,0 0 1,0 0-1,1 1 1,-1-1-1,0 0 1,1 1-1,-1 0 0,0-1 1,1 1-1,-1 0 1,1-1-1,-1 1 1,0 0-1,1 0 1,-1 0-1,2 0-8,52 5-29,-43-3 37,57 8-14,-30-4 20,0 0 0,1-3 0,-1-1 0,1-2 0,36-5-14,-71 4 6,0-1 0,0 1 1,-1-1-1,1 1 0,0-2 0,-1 1 0,0 0 0,1-1 0,-1 0 0,0 0 0,0 0 0,-1 0 1,1-1-1,1-1-6,-5 4 3,1 0 0,0 0 0,0 1 1,-1-2-1,1 1 0,-1 0 0,1 0 1,-1 0-1,1 0 0,-1 0 1,0 0-1,1 0 0,-1-1 0,0 1 1,0 0-1,0 0 0,0 0 0,0-1 1,0 1-1,0 0 0,-1 0 0,1 0 1,0-1-4,-2 0 3,1 0 0,0 0 0,-1 1 0,1-1 0,-1 1 0,1-1 0,-1 1 0,0-1 0,1 1 0,-1 0 0,0 0 0,0 0 0,0 0 0,0 0 0,0 0 0,0 1 0,0-1 0,-1 0-3,-6 0-1,0-1 0,0 1 0,0 1 1,0-1-1,0 1 0,-1 1 0,1 0 0,0 0 0,0 1 1,0 0-1,1 1 0,-1 0 0,1 0 0,-1 1 0,1 0 1,-4 2 0,5-2 5,0-1 0,0 1 0,1 1 1,-1-1-1,1 1 0,0 1 0,0-1 1,1 1-1,-1 0 0,1 0 0,1 0 1,-1 1-1,1 0 0,0-1 1,0 2-1,1-1 0,0 0 0,-2 8-5,5-10 8,0 0 0,0 0 0,0 0-1,1 0 1,0 0 0,0 0 0,0 0 0,0 0-1,1-1 1,-1 1 0,1 0 0,1-1-1,-1 1 1,1-1 0,-1 0 0,1 0 0,0 0-1,1 0 1,-1-1 0,1 1 0,-1-1-1,1 0 1,4 2-8,2 3 13,1 0 0,0-1 0,1-1-1,-1 0 1,1-1 0,0 0 0,1 0 0,4 0-13,-1-2 17,0 0 1,0-1 0,0 0-1,0-2 1,0 0-1,0 0 1,0-2 0,0 0-1,0-1 1,0 0 0,3-2-18,-8 1 18,0 0 0,0 0 0,-1-1 0,0 0 0,0-1 0,0 0 1,-1 0-1,0-1 0,0 0 0,0-1 0,-1 0 0,-1 0 0,1-1 1,-1 0-1,0 0 0,-1-2-18,-4 7 8,0 0 0,-1 0 1,0 0-1,0 0 0,0 0 0,0 0 1,0-1-1,-1 1 0,0 0 0,0 0 1,0-1-1,0 1 0,-1 0 0,0-1 1,0 1-1,0 0 0,0 0 0,0 0 1,-1 0-1,0 0 0,0 0 0,0 1 1,0-1-1,-1 0 0,1 1 0,-2-1-8,1 0 1,0 0 0,0 0 0,-1 0-1,0 1 1,1-1 0,-1 1 0,-1 0 0,1 0-1,0 0 1,-1 1 0,1 0 0,-1-1 0,0 2-1,1-1 1,-1 0 0,0 1 0,0 0 0,0 0-1,0 1 1,0-1 0,-1 1 0,1 0-1,4 0-3,0 0 1,0 1-1,0-1 1,0 0-1,0 0 1,1 0-1,-1 1 1,0-1-1,0 0 1,0 1-1,0-1 0,0 1 1,1-1-1,-1 1 1,0-1-1,0 1 1,1 0-1,-1-1 1,0 1-1,1 0 1,-1-1-1,1 1 1,-1 0-1,1 0 1,-1 0-1,1 0 0,-1-1 1,1 2 2,0 0-5,-1 0 1,1 0-1,0 0 0,0 0 1,1 0-1,-1 1 1,0-1-1,1 0 0,-1 0 1,1 0-1,0 0 0,-1 0 1,1 0 4,2 4-7,0 0-1,1 0 1,-1 0 0,1 0 0,1 0 0,-1-1-1,4 4 8,15 9 1,1-1-1,1-1 0,22 10 0,-27-16 1,-1 0 0,-1 1 0,0 1 0,-1 1 0,0 1 0,-1 0 0,0 1 0,-1 1-2,-14-15 2,1 0 0,-1 0-1,0 1 1,0-1 0,0 0 0,0 1-1,0-1 1,0 0 0,0 1-1,-1 0 1,1-1 0,0 1-1,-1-1 1,1 1 0,-1 0-1,0-1 1,1 1 0,-1 0-1,0-1 1,0 1 0,0 0-1,0-1 1,-1 1 0,1 0-1,0 0 1,-1-1 0,1 1-1,-1-1 1,1 1 0,-1 0-1,0-1 1,0 1 0,0-1-1,0 0 1,0 1 0,0-1-1,0 0 1,0 1 0,0-1-1,-1 0 1,1 0 0,0 0-1,-1 0 1,1 0 0,-2 0-1,-8 5 23,-1-1 0,0-1 1,1 0-1,-2 0 1,1-1-1,0-1-23,-5 2 66,-26 6 200,-1-2 0,-6-2-266,-39 2-5076,26-6 798</inkml:trace>
  <inkml:trace contextRef="#ctx0" brushRef="#br0" timeOffset="80683.84">3620 1944 6209,'-53'5'8137,"0"-9"-3352,-28 1-1163,58 4-3061,1 1 0,0 2-1,0 0 1,0 1 0,1 1 0,0 1 0,0 0 0,-3 4-561,17-8 55,1 0 0,-1 1 0,0 0 0,1 0 0,0 1 1,0 0-1,1 0 0,-1 0 0,1 1 0,0 0 0,0 0 0,1 0 0,0 1 1,0-1-1,0 1 0,1 0 0,0 0 0,0 0 0,1 0 0,0 1 1,0-1-1,1 1 0,0-1 0,0 1 0,1 2-55,0-5 14,0 0 1,0 1-1,1-1 0,-1 0 0,1 0 0,1 0 1,-1 1-1,1-1 0,0 0 0,0-1 0,0 1 1,1 0-1,-1-1 0,1 1 0,0-1 0,1 0 1,1 2-15,1 0-12,1 0 1,0-1 0,0 0 0,0 0-1,0-1 1,1 0 0,0 0 0,0 0 0,0-1-1,3 0 12,17 4-195,1-1-1,0-1 1,0-2-1,0 0 1,25-3 195,27-2-4324,-9-4 674</inkml:trace>
  <inkml:trace contextRef="#ctx0" brushRef="#br0" timeOffset="81121.4">3948 2144 6073,'6'-8'1264,"-1"1"550,1 0 0,-1 0-1,0-1 1,-1 0 0,0 0 0,3-6-1814,-7 13 160,0 1 0,0-1 0,1 0 0,-1 1 0,0-1 0,0 0 0,0 0 0,0 1 0,0-1 0,0 0 0,0 0 0,0 1 0,0-1 0,-1 0 0,1 0 0,0 1 0,0-1 0,-1 0 0,1 1 0,0-1 0,-1 0 0,1 1 0,-1-1 0,1 1 0,-1-1 0,1 0 0,-1 1 0,1-1 0,-1 1-160,-2-1 145,1 0 0,0 0 1,-1 0-1,0 1 0,1-1 0,-1 1 0,1 0 0,-1 0 0,0 0 0,1 0 1,-1 0-1,0 0 0,1 1 0,-1 0-145,-31 2 658,1 3 0,0 1 1,0 1-1,1 1 0,0 2 0,1 2 1,-14 7-659,41-17 34,0 0 1,-1 0-1,1 0 0,0 0 1,0 1-1,0 0 1,1 0-1,-4 4-34,7-7 3,-1 0 0,1 0 0,-1 0 0,1 0 0,-1 0 0,1 0 0,-1 0 0,1 0 1,0 0-1,0 0 0,-1 0 0,1 1 0,0-1 0,0 0 0,0 0 0,0 0 0,1 0 0,-1 0 0,0 1 0,0-1 0,1 0 0,-1 0 0,0 0 0,1 0 0,-1 0 0,1 0 0,0 0 0,-1 0 0,1 0 0,0 0 0,-1-1 0,1 1 0,0 0 0,0 0 0,0 0 0,0-1 0,0 1 0,0-1 0,0 1 0,0-1 0,0 1 0,1 0-3,5 2 7,0-1 0,0 1 0,1-1 0,-1 0 0,1-1 0,-1 0 0,1 0 0,-1-1 0,1 0 0,0 0 0,-1 0 0,1-1 0,-1-1 0,1 1 0,0-1-7,6-2 17,0 0 0,0 0-1,0-2 1,-1 1 0,0-2-1,0 0 1,6-5-17,-14 9 14,0 0 0,-1 0 0,0 0 0,1-1 0,-2 0 0,1 0 1,0 0-1,-1 0 0,1 0 0,-1-1 0,-1 0 0,2-1-14,-4 6 2,0 0 1,0-1-1,0 1 0,1-1 0,-1 1 0,0-1 0,0 1 1,0-1-1,0 1 0,0 0 0,0-1 0,0 1 1,0-1-1,0 1 0,0-1 0,0 1 0,0-1 1,0 1-1,-1-1 0,1 1 0,0 0 0,0-1 0,0 1 1,-1-1-1,1 1 0,0 0 0,0-1 0,-1 1 1,1 0-1,0-1 0,-1 1 0,1 0 0,0-1 1,-1 1-1,1 0 0,-1 0 0,1-1 0,0 1 1,-1 0-1,1 0 0,-1 0 0,1 0 0,-1-1 0,1 1 1,-1 0-1,1 0 0,0 0 0,-1 0 0,1 0 1,-1 0-1,1 0 0,-1 1 0,1-1 0,-1 0 1,1 0-1,-1 0 0,1 0 0,-1 1-2,-27 7 41,26-6-39,-1 0-1,1 1 0,0-1 1,0 1-1,0-1 0,0 1 1,0 0-1,0 0 0,1 0 1,0 0-1,-1 0 1,1 0-1,0 0 0,0 0 1,1 1-1,-1-1 0,1 0 1,0 0-1,-1 1 0,1-1 1,1 0-1,-1 1 1,0-1-1,1 0 0,0 0 1,0 0-1,0 1 0,0-1 1,1 1-2,0 4 12,1-1 0,0 1 0,1-1 0,-1 0 0,2 0 0,-1 0 0,1-1 0,0 1 0,0-1 0,0 0 0,4 2-12,-1-3-52,0 1 0,0-2-1,1 1 1,-1-1 0,1-1 0,0 1-1,0-2 1,0 1 0,6 0 52,50 4-5580,-20-6 945</inkml:trace>
  <inkml:trace contextRef="#ctx0" brushRef="#br0" timeOffset="81487.51">4514 2079 6481,'1'-2'537,"0"0"0,-1 0-1,1 0 1,-1-1 0,0 1-1,1 0 1,-1 0 0,0 0-1,0 0 1,-1-1 0,1 1 0,0 0-1,-1 0 1,1 0 0,-1 0-1,0 0 1,0 0 0,0 0-1,0 0 1,0 0 0,0 0-1,0 1 1,-1-2-537,-1 1 378,1 0 0,-1 0 0,0 1 0,1-1 0,-1 1 0,0-1 0,0 1 0,0 0 1,0 0-1,0 1 0,0-1 0,0 0 0,-1 1 0,-1 0-378,-10-1 428,0 2 1,-1 0 0,1 0-1,0 2 1,0 0 0,-5 2-429,16-4 72,-44 15 412,30-1-326,17-14-155,1-1-1,0 1 0,0-1 1,-1 1-1,1-1 1,0 1-1,0 0 1,0-1-1,0 1 0,0 0 1,0-1-1,-1 1 1,2 0-1,-1-1 0,0 1 1,0-1-1,0 1 1,0 0-1,0-1 0,0 1 1,1-1-1,-1 1 1,0 0-1,1-1 0,-1 1 1,0-1-1,1 1 1,-1-1-1,0 1 1,1-1-3,8 7 1,-1 0 0,1-1 0,0-1 0,0 1 0,1-1 0,-1-1 0,1 0 0,0 0 0,0-1 0,5 0-1,32 14 15,-43-15-12,16 6 3,0 1 0,0 0-1,-1 2 1,-1 0 0,11 10-6,-26-19 2,1 1-1,-1 0 1,-1 0 0,1 0-1,0 0 1,-1 1 0,1-1-1,-1 0 1,0 1 0,0 0 0,0 0-1,-1-1 1,0 1 0,1 3-2,-1-4 3,-1 0 0,0 1 0,0-1 1,-1 0-1,1 0 0,-1 0 0,1 1 1,-1-1-1,0 0 0,0 0 0,-1 0 1,1 0-1,0 0 0,-1-1 0,0 1 1,0 0-1,0-1 0,0 1 0,0-1 1,0 0-1,-1 1-3,-6 5 51,0-1 0,0 0 0,-1 0 0,0-1 0,0-1 0,0 1 0,-1-2 0,0 1-51,-22 10-4557,24-11-1316,6-7-785</inkml:trace>
  <inkml:trace contextRef="#ctx0" brushRef="#br0" timeOffset="82071.85">4809 2158 9586,'0'-7'1301,"-1"-1"0,1 1 1,-2-1-1,1 1 0,-1 0 0,0 0 0,0 0 0,-3-5-1301,3 9 254,0 1 0,0-1 0,0 1 0,0 0 0,0-1 0,0 1 0,0 0 0,-1 1 0,1-1 0,-1 0 0,1 1 0,-1-1 0,0 1 0,0 0 0,0 0 0,0 0-1,1 0 1,-1 0 0,0 1 0,0 0 0,-1-1 0,1 1 0,-1 0-254,-3 0 170,0 0 1,0 0-1,0 0 0,1 1 0,-1 0 1,0 1-1,-6 1-170,12-2 11,0-1 0,0 0 1,0 1-1,0 0 1,0-1-1,0 1 0,0-1 1,0 1-1,0 0 0,1 0 1,-1 0-1,0-1 0,0 1 1,1 0-1,-1 0 0,0 0 1,1 0-1,-1 0 0,1 0 1,-1 1-12,1 0 1,0-1-1,0 1 1,0 0 0,0-1 0,0 1 0,0-1 0,1 1 0,-1 0-1,1-1 1,-1 1 0,1-1 0,0 1 0,-1-1 0,1 1 0,0-1 0,0 0-1,0 1 1,0-1 0,1 1-1,11 12 3,0 0 0,1-1 0,1-1 0,0 0 0,0-1 0,14 7-3,-12-8 10,-1 1 0,0 0 0,-1 1 0,0 1 1,-1 0-1,6 9-10,-18-20 1,0 0 0,-1 0 0,1 0 0,-1 0 0,0 0 0,1 0 0,-1 0 0,0 1 0,0-1 0,0 1 0,-1-1 0,1 1 0,0-1 1,-1 1-1,0-1 0,0 1 0,0-1 0,0 1 0,0-1 0,0 1 0,0-1 0,-1 1 0,1-1-1,-2 1 3,1 0 1,-1 0-1,0-1 1,0 1-1,0 0 0,0-1 1,0 0-1,0 0 0,-1 0 1,1 0-1,-1 0 1,0 0-1,1 0 0,-1-1 1,0 1-1,0-1-3,-11 4 18,1 0-1,-1 0 1,-1-2-1,1 0 1,0 0 0,-1-1-1,-3-1-17,-21-2 58,38 1-58,1 0 0,0 0 0,0 0 0,0 0 0,0 0 0,0 0 0,0 0 0,0 0 0,0 0 0,0 0 0,-1 0 0,1 0 0,0-1 0,0 1 0,0 0 0,0 0 0,0 0 0,0 0 0,0 0 0,0 0 0,0 0 0,0 0 0,0-1 0,0 1 0,0 0 0,0 0 0,0 0 0,0 0 0,0 0 0,0 0 0,0 0 0,0-1 0,0 1 0,0 0 0,0 0 0,0 0 0,0 0 0,0 0 0,0 0 0,0 0 0,0 0 0,0-1 0,0 1 0,0 0 0,0 0 0,0 0 0,0 0 0,1 0 0,-1 0 0,0 0 0,0 0 0,0 0 0,0 0 0,0 0 0,0-1 0,0 1 0,0 0 0,0 0 0,1 0 0,-1 0 0,0 0 0,0 0 0,0 0 0,0 0 0,0 0 0,0 0 0,1 0 0,-1 0 0,0 0 0,0 0 0,25-9-63,89-25-174,-42 15 193,-1-4 0,21-12 44,-73 27 7,-1-1 0,0 0 0,-1-1 0,0-1 0,-1-1 0,0 0 0,-1-1 0,0-1 0,-1 0 0,11-15-7,-24 28 13,0 0 0,0 0 0,0 0 1,0 0-1,-1 0 0,1-1 0,0 1 0,0 0 0,-1 0 0,1-1 0,-1 1 1,1-1-1,-1 1 0,0-1 0,0 1 0,1 0 0,-1-1 0,0 1 0,0-1 0,0 1 1,-1-1-1,1 1 0,0-1 0,0 1 0,-1 0 0,1-1 0,-1 1 0,1-1 0,-1 1 1,0 0-1,0 0 0,1-1 0,-1 1 0,0 0 0,0 0 0,0 0 0,0 0 0,0 0 1,-1-1-14,-2 0 32,1 0 1,0 1 0,0-1-1,-1 1 1,1 0 0,0 0 0,-1 0-1,1 0 1,-1 1 0,0-1-1,1 1 1,-1 0 0,1 0 0,-1 0-1,0 0 1,-1 1-33,0 0 17,-1 0-1,1 1 1,0 0 0,-1-1-1,1 2 1,0-1 0,0 1-1,0-1 1,0 1 0,1 1-1,-1-1 1,1 1 0,0-1-1,0 1 1,0 0 0,1 1-1,-1-1 1,1 1-1,0-1 1,0 1 0,1 0-1,-1 0 1,1 0 0,0 1-1,1-1 1,-1 0 0,1 1-1,0-1 1,0 1 0,1 0-1,-1-1 1,1 1 0,1-1-1,-1 2-16,1 0 12,0-1-1,0 1 1,0-1-1,1 0 0,-1 0 1,2 0-1,-1 0 1,1 0-1,-1 0 1,2 0-1,-1-1 1,1 1-1,0-1 0,0 0 1,0 0-1,0-1 1,1 1-1,0-1 1,0 0-1,0 0 1,1-1-1,-1 1 0,1-1 1,0 0-1,0-1 1,0 0-1,0 0 1,0 0-1,1 0 1,1-1-12,5 0-113,0 0 0,0-1 0,0-1 1,1 0-1,-1-1 0,0 0 0,-1-1 1,1-1-1,0 0 0,-1 0 0,0-1 1,8-5 112,32-24-3723,-11-8-3627,-13-5 166</inkml:trace>
  <inkml:trace contextRef="#ctx0" brushRef="#br0" timeOffset="82411.64">5535 1994 3241,'-30'-41'3841,"-28"5"-361,1 7-375,-5 2-489,5 11-967,-1 10-457,18 8-680,6 9 256,16 9 1825,11 7-6570,7-10 3353</inkml:trace>
  <inkml:trace contextRef="#ctx0" brushRef="#br0" timeOffset="82891.34">5635 2279 12219,'5'-9'10148,"17"3"-7066,-7 2-2871,-14 4-190,90-26 777,-84 23-754,-1 0 0,1 0 0,0 0 1,-1-1-1,1 0 0,-1 0 1,0-1-1,0 0 0,-1 0 0,0 0 1,0 0-1,5-6-44,-9 9 6,0 1 1,-1-1-1,1 1 1,0-1-1,0 1 1,-1-1-1,1 1 1,-1-1-1,1 1 1,-1-1 0,0 0-1,1 1 1,-1-1-1,0 0 1,0 1-1,0-1 1,0 0-1,-1 1 1,1-1-1,0 1 1,-1-1-1,1 0 1,-1 1-1,1-1 1,-2-1-7,0 1 9,0-1 1,0 1 0,-1 0-1,1-1 1,0 1-1,-1 0 1,0 0 0,1 1-1,-1-1 1,0 0-1,0 1 1,-3-1-10,-7-3 33,1 1 0,-1 1 1,0 0-1,0 1 0,0 1 0,-1 0-33,0 1 53,1 0-1,-1 1 1,1 1 0,-1 1-1,1-1 1,0 2-1,0 0 1,0 1-1,0 0 1,1 1 0,0 0-1,-3 3-52,10-7 22,1 1-1,0-1 1,0 1-1,0 0 1,1 0 0,-1 1-1,1-1 1,-1 1-1,1 0 1,0 0-1,0 0 1,1 0 0,-1 0-1,1 0 1,0 1-1,0-1 1,1 1-1,-1 0 1,1 0 0,0-1-1,0 1 1,1 0-1,-1 0 1,1 0-1,0 0 1,0 0 0,1 0-1,0-1 1,0 1-1,0 0 1,0 0-1,1-1 1,-1 1-1,3 3-21,0-1 25,1 1-1,0-1 0,0 0 0,1 0 0,-1 0 0,2-1 0,-1 0 0,1 0 0,0-1 0,0 1 1,0-2-1,1 1 0,0-1 0,0 0 0,0-1 0,0 1 0,2-1-24,15 5 41,0-1 1,0-1-1,1-2 0,0 0 1,2-2-42,-8-1 24,0-1 0,0-1 0,0-1 1,-1-1-1,1-1 0,-1-1 0,0 0 0,0-1 1,0-1-1,-1-1 0,0-1 0,-1 0 1,0-1-1,0-1 0,-1-1 0,0 0 1,-1-1-1,0-2-24,-11 12 8,0-1 1,0 0 0,0 0-1,0 0 1,-1-1 0,0 1-1,0-1 1,0 0-1,0 0 1,-1 0 0,0 0-1,0 0 1,0 0 0,-1-1-1,1 1 1,-1-1-1,-1 1 1,1-1-9,-2 2 3,1 0 0,-1 0 0,0 0 0,0 0 0,0 1 0,0-1 0,-1 0 0,1 1 0,-1-1 0,0 1 0,0-1 0,-1 1 0,1 0 0,-1 0 0,1 0 0,-1 0 0,0 0 0,0 1 0,0-1 0,0 1 0,-1 0 0,1 0 0,-1 0 0,1 0 0,-4 0-3,-58-22-9,60 22 3,0 0 1,0 1-1,0 0 0,0 1 0,0-1 0,0 1 0,-1 0 0,1 0 0,0 0 0,0 1 0,0-1 0,-1 2 6,6-2-1,-1 0-1,1 0 0,0 0 0,-1 0 0,1 0 0,-1 1 0,1-1 0,0 0 0,-1 0 0,1 1 1,0-1-1,-1 0 0,1 0 0,0 1 0,0-1 0,-1 0 0,1 1 0,0-1 0,0 1 0,-1-1 1,1 0-1,0 1 0,0-1 0,0 1 0,0-1 0,0 0 0,0 1 0,0-1 0,0 1 1,0-1-1,0 0 0,0 1 0,0-1 0,0 1 0,0 0 2,10 16-35,23 12 3,5-4 29,2-2 0,38 17 3,-34-18 1,-1 2 0,15 12-1,-51-31-1,1 1-1,-1-1 1,-1 2-1,1-1 1,-1 1 0,-1 0-1,1 0 1,-1 1-1,3 5 2,-6-11 1,-1 1 1,0-1-1,0 1 0,0-1 0,0 1 0,0 0 0,-1-1 0,1 1 0,-1-1 0,0 1 1,0 0-1,0 0 0,0-1 0,0 1 0,0 0 0,-1-1 0,1 1 0,-1 0 1,0-1-1,0 1 0,0-1 0,0 1 0,0-1 0,0 0 0,-1 1 0,1-1 1,-1 0-1,0 0 0,1 0 0,-1 0 0,0 0 0,0 0 0,-1-1 0,0 2-1,-8 4 52,0-1 0,-1 0 1,0 0-1,0-1 0,0-1 0,0 0 0,-1 0 0,-4-1-52,-110 17-38,66-13-4437,40-5 378</inkml:trace>
  <inkml:trace contextRef="#ctx0" brushRef="#br0" timeOffset="83229.45">7074 2524 14731,'25'3'5385,"6"-3"825,-10-6-3874,5 6-656,-3 0-631,4 0-353,-6-2-376,-4 4-136,-2-1-112,-6 1-24,-15 2-1848,-33-8-4730,-14-5 937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46:24.21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8C3A"/>
    </inkml:brush>
    <inkml:brush xml:id="br2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61 923 9634,'-20'22'1444,"0"0"393,-1-2 2510,25-20 4214,10-4-4781,50-18-4885,-50 18 2113,-12 3-993,8-4 91,1 1-1,0 1 0,0-1 0,0 2 0,1-1 1,-1 2-1,1-1 0,-1 2 0,1-1 0,-1 2 1,2 0-106,-12-1-116,0 0 1,-1 0 0,1 0-1,-1 0 1,1 1 0,0-1-1,-1 0 1,1 0 0,-1 1-1,1-1 1,-1 1 0,1-1 0,-1 0-1,1 1 1,-1-1 0,1 1-1,-1-1 1,0 1 0,1-1-1,-1 1 1,0-1 0,1 1-1,-1-1 1,0 1 0,0 0-1,0-1 1,1 1 0,-1-1 0,0 1-1,0 0 1,0-1 0,0 1-1,0 0 1,0-1 0,0 1-1,0-1 1,0 1 0,-1 0-1,1-1 1,0 1 0,0-1 0,0 1-1,-1 0 116,-10 14-3875</inkml:trace>
  <inkml:trace contextRef="#ctx0" brushRef="#br1" timeOffset="9252.76">836 4711 4993,'15'-15'335,"4"0"2725,-25 47 224,-12 30-1132,2 1-1,3 0 1,-3 53-2152,13-82 325,2 0-1,1 0 1,2 0-1,1 0 1,2 0-1,1-1 1,1 1-1,3 2-324,-5-20 96,-4-11-48,0 1 0,0-1 1,1 0-1,0 0 0,0 0 1,0-1-1,0 1 0,1 0 1,0-1-1,2 4-48,-6-39 864,-8-1-617,-1 1 1,-1 0-1,-1 0 1,-2 1-1,-9-12-247,4 5 160,1-1 1,-12-40-161,24 58 50,0-1 1,2 1-1,0-1 1,2 0-1,0 0 1,1-7-51,1 22 7,0-1 0,1 0 0,0 0 1,0 0-1,0 0 0,1 1 0,0-1 0,0 1 0,1-1 1,0 1-1,0 0 0,1 0 0,-1 0 0,1 0 0,0 1 0,1-1 1,-1 1-1,1 0 0,0 1 0,1-1 0,0 0-7,14-7-5,0 1-1,1 1 1,1 1-1,-1 0 1,1 2-1,1 0 1,-1 2-1,1 0 1,4 1 5,44-4 187,1 2-1,25 4-186,-74 2 148,0 1-1,0 1 1,0 1 0,14 3-148,13 13-3222,-19 3 396</inkml:trace>
  <inkml:trace contextRef="#ctx0" brushRef="#br1" timeOffset="9621.31">884 5084 9458,'-4'15'2513,"8"-5"1047,8-14-2679,17-4-65,3-4-152,14 2-144,2-4-312,11 10 384,-7 2 408,6 5-4736,-13 2 2199</inkml:trace>
  <inkml:trace contextRef="#ctx0" brushRef="#br1" timeOffset="9622.31">949 5493 11426,'-5'10'2993,"-25"-8"1128,33-8-2993,14-1-104,10-2-23,4-3-217,14-5-192,6 1-336,16-4-64,-3 2-80,5 4 152,-11 5 224,-3 3-5209,-19 12 1985</inkml:trace>
  <inkml:trace contextRef="#ctx0" brushRef="#br1" timeOffset="10048.26">1712 5200 10386,'-4'-2'824,"1"-1"-1,-1 1 1,1 1-1,-1-1 1,0 0-1,0 1 1,0 0-1,0 0 1,0 0-1,-2 0-823,5 1 123,0 0-1,0 0 1,-1 0 0,1 0-1,0 1 1,0-1-1,0 0 1,0 1-1,0-1 1,0 1 0,0-1-1,0 1 1,0-1-1,0 1 1,0 0-1,1 0 1,-1-1-1,0 1 1,0 0 0,1 0-1,-1 0 1,0 0-1,1 0 1,-1 0-1,1 0 1,-1 0-1,1 0 1,0 0 0,-1 0-1,1 0 1,0 0-1,0 0 1,-1 0-1,1 0 1,0 0-1,0 1 1,0-1 0,1 0-1,-1 0 1,0 0-123,1 30 578,1 0 0,1-1 0,5 16-578,3 36 637,12-141 1067,-16 42-1671,1 0 0,0 0 0,1 0-1,1 1 1,1 1 0,11-14-33,-19 25 2,0 0 0,0 0 0,1 1 0,-1-1 0,1 1 0,0 0 1,0 0-1,0 1 0,0-1 0,0 1 0,1 0 0,-1 0 0,1 0 0,0 1 0,-1-1 1,1 1-1,0 0 0,0 1 0,0-1 0,-1 1 0,1 0 0,0 0 0,0 0 0,0 1 1,0 0-1,-1 0 0,1 0 0,0 0 0,-1 1 0,1 0 0,-1 0 0,2 0-2,-2 1-1,0-1 0,-1 1 0,1 0 0,0 0 1,-1 0-1,0 0 0,0 0 0,0 1 0,0 0 0,0-1 0,-1 1 0,1 0 0,0 3 1,19 57 176,-21-55-194,1 0 1,1-1-1,-1 1 1,2-1-1,-1 0 1,1 0-1,0 0 1,0-1-1,1 1 1,0-1-1,1 0 1,3 3 17,10 5-4181,-1-3 613</inkml:trace>
  <inkml:trace contextRef="#ctx0" brushRef="#br1" timeOffset="13196.36">5668 5388 9106,'-19'-58'3379,"19"56"-3132,-1 1 0,0 0 0,1-1 0,-1 1-1,0 0 1,1-1 0,-1 1 0,0 0 0,0 0-1,0 0 1,0 0 0,0 0 0,-1 0 0,1 0-1,0 0 1,0 0 0,-1 0 0,1 1 0,0-1-1,-1 0 1,1 1 0,-1-1-247,1 1 173,0 1 0,-1-1 0,1 0 0,0 0 0,0 1 0,-1-1 0,1 0 0,0 1 0,0-1 0,0 1 0,0 0 0,0-1 0,0 1 0,0 0 0,0-1 0,0 1 0,0 0 0,0 0 0,0 0 0,0 0-173,-2 4 273,-1 0 0,1-1 0,0 1-1,0 0 1,1 0 0,-1 1 0,1-1 0,1 1-1,-2 1-272,2 4 124,-1 0 0,2-1 0,-1 1 0,1 0 0,1-1-1,0 1 1,1-1 0,0 1 0,0-1 0,1 1-1,0-1 1,1 0 0,0 0-124,-2-6 16,1 0 0,-1 1 0,1-1-1,-1 0 1,1-1 0,1 1 0,-1 0 0,0-1 0,1 0-1,-1 0 1,1 0 0,0 0 0,0-1 0,0 1-1,1-1 1,-1 0 0,0 0 0,1-1 0,-1 1 0,1-1-1,0 0 1,0 0 0,-1-1 0,1 1 0,0-1-1,0 0 1,-1 0 0,1-1 0,3 0-16,8-2 27,-1-1 0,1 0 0,-1-1 0,0-1 0,0 0-1,-1-1 1,0-1 0,0 0 0,0-1 0,-1 0 0,4-6-27,-6 7 21,-1-2 1,0 1-1,0-2 0,-1 1 0,-1-1 0,1 0 1,-2-1-1,0 0 0,0 0 0,-1 0 1,-1-1-1,0 0 0,1-5-21,-2-22 50,-4 38-34,0 1-1,0 0 0,0 0 0,0-1 1,0 1-1,0 0 0,0 0 1,0-1-1,-1 1 0,1 0 0,0 0 1,-1-1-1,1 1 0,-1 0 0,0 0 1,1 0-1,-1 0 0,0 0 1,1 0-1,-1 0 0,0 0 0,0 0 1,0 0-1,0 1 0,0-1 0,0 0 1,-1 0-16,1 1 20,0 1 1,0-1-1,1 0 1,-1 0-1,0 1 1,0-1 0,0 0-1,0 1 1,0-1-1,0 1 1,0 0-1,1-1 1,-1 1-1,0-1 1,0 1-1,1 0 1,-1 0-1,0-1 1,1 1 0,-1 0-1,1 0 1,-1 0-1,1 0 1,-1 0-1,1 0-20,-10 25 128,9-19-121,0 1 0,0 0 0,1-1 0,1 1-1,-1-1 1,1 1 0,0-1 0,1 1 0,0-1 0,0 0 0,1 1-1,-1-1 1,1 0 0,1-1 0,0 1 0,0 0 0,0-1 0,1 0-1,-1 0 1,1-1 0,1 1 0,-1-1 0,1 0 0,2 1-7,-1-1-188,1 1-1,0-1 1,0-1 0,0 0 0,1 0 0,0 0 0,0-1 0,0-1 0,0 1-1,0-2 1,0 1 0,0-1 0,1 0 0,-1-1 0,0 0 0,1-1-1,-1 0 1,0 0 0,7-3 188,25-9-4339,-7-2 316</inkml:trace>
  <inkml:trace contextRef="#ctx0" brushRef="#br1" timeOffset="13763.36">6357 5413 3857,'58'-79'3421,"-37"42"6847,-27 49-5267,3 10-5473,-19 154 2225,22-175-1741,0 0 0,-1 0 1,1 0-1,0 0 0,0 0 1,0 0-1,0 0 0,0 0 0,0 0 1,1 1-1,-1-1 0,0 0 1,0 0-1,1 0 0,-1 0 0,1 0 1,-1 0-1,1 0 0,-1 0 1,1 0-1,-1 0 0,1-1 0,0 1 1,0 0-1,-1 0 0,1-1 1,0 1-1,0 0 0,0 0-12,1-1 13,-1 0 0,1 0-1,0 0 1,-1-1 0,1 1-1,-1 0 1,1-1 0,0 1-1,-1-1 1,1 1 0,-1-1-1,1 1 1,-1-1 0,1 0-1,-1 0 1,0 0 0,1 0-13,9-8 55,0 0 1,-1 0-1,0-1 0,1-2-55,29-41 121,-30 38-105,1 0-1,1 1 1,-1 0-1,2 1 1,9-8-16,-21 21 0,-1 0 1,1-1-1,-1 1 0,1-1 1,-1 1-1,1 0 1,0 0-1,-1-1 0,1 1 1,-1 0-1,1 0 0,0 0 1,-1-1-1,1 1 1,-1 0-1,1 0 0,0 0 1,-1 0-1,1 0 0,0 0 1,-1 0-1,1 1 0,-1-1 1,1 0-1,0 0 1,-1 0-1,1 1 0,-1-1 1,1 0-1,0 1 0,-1-1 1,1 0-1,-1 1 1,1-1-1,-1 1 0,0-1 1,1 0-1,-1 1 0,1-1 1,-1 1-1,0 0 0,1-1 1,-1 1-1,0-1 1,0 1-1,1-1 0,-1 1 1,0 0-1,0-1 0,0 2 0,8 37 125,-7-29-64,0-3-21,1 0 0,0 0-1,0 0 1,0 0 0,1 0-1,0 0 1,0 0 0,1-1 0,-1 0-1,1 0 1,1 0 0,-1 0 0,1 0-1,3 1-39,-4-4 17,0 0-1,1 0 0,0 0 0,-1 0 0,1-1 0,0 0 0,0 0 0,0-1 0,1 1 0,-1-1 0,0 0 0,1 0 0,-1-1 0,0 1 0,1-1 0,-1-1 0,1 1 0,-1-1 0,0 0 1,1 0-17,21-5 52,-1 0 1,1-2 0,-1-2 0,17-8-53,-28 11 25,-1 0 1,0-1 0,0 0 0,-1-1 0,0-1-1,-1 0 1,0-1 0,8-9-26,-19 19 6,0-1 0,1 1 1,-1-1-1,0 1 0,0-1 0,0 0 1,0 1-1,0-1 0,-1 0 0,1 0 1,0 0-1,-1 0 0,0 0 0,1 0 1,-1 0-1,0 0-6,0 1 4,0 0 1,0 0-1,-1 0 1,1 0-1,0 0 1,-1 0 0,1 1-1,-1-1 1,1 0-1,-1 0 1,1 0-1,-1 0 1,1 1-1,-1-1 1,0 0-1,1 1 1,-1-1-1,0 0 1,0 1-1,0-1 1,1 1 0,-2-1-5,-1-1 5,-1 1 0,0 0 0,1 0 0,-1 0 0,0 1 1,1-1-1,-1 1 0,0 0 0,0 0 0,0 0 1,1 0-1,-1 1 0,0 0 0,1 0 0,-3 0-5,1 1-1,0 0-1,0 0 0,-1 0 1,1 0-1,1 1 0,-1 0 1,0 0-1,1 0 1,-1 1-1,1 0 0,0 0 1,1 0-1,-1 0 0,0 0 1,1 1-1,0-1 0,0 1 1,1 0-1,-1 0 1,1 1 1,1-3 2,0 0 1,0 1 0,1-1-1,0 0 1,-1 0 0,1 1-1,0-1 1,1 1 0,-1-1-1,1 0 1,-1 0 0,1 1-1,0-1 1,0 0 0,0 0 0,1 0-1,-1 0 1,1 0 0,0 0-1,-1 0 1,1-1 0,1 1-1,-1 0 1,0-1 0,0 0-1,1 0 1,0 0 0,-1 0 0,1 0-1,0 0 1,0 0 0,0-1-1,0 0 1,1 1-3,24 9 97,0-1-1,1-2 1,0-1 0,1-1-1,-1-1 1,1-2 0,8-1-97,18 4-3310,10 0 236</inkml:trace>
  <inkml:trace contextRef="#ctx0" brushRef="#br1" timeOffset="11262.39">2646 5190 6369,'12'-13'1694,"-13"5"13,-1 8-1434,-1-1 1,1 0-1,0 1 0,0-1 0,-1 1 1,1 0-1,0 0 0,-1 0 0,1 0 1,0 0-1,-1 1 0,1-1-273,-79 17 4792,73-14-4606,0 0 0,0 1 0,1 0 0,-1 0 0,1 0 0,0 1 0,0 0 1,0 1-1,1 0 0,-1 0 0,2 0 0,-1 1 0,1-1 0,0 1 0,0 1 0,1-1 0,0 1 0,0-1 0,0 1 0,1 2-186,1-5 16,1 0-1,-1 0 1,1 0 0,0 0 0,1 0-1,-1 0 1,1 0 0,0 0-1,1 0 1,-1 0 0,1 0-1,0 0 1,0 0 0,0 0-1,1 0 1,-1-1 0,1 1 0,1 0-1,-1-1 1,1 0 0,-1 1-1,1-1 1,0 0 0,1-1-1,-1 1 1,1 0 0,-1-1-1,1 0 1,0 0 0,1 0 0,-1 0-1,0-1 1,1 1 0,-1-1-1,2 0-15,11 5-116,0-1 0,0-1 0,1 0 1,-1-1-1,4 0 116,53 4-3348,-5-6 39</inkml:trace>
  <inkml:trace contextRef="#ctx0" brushRef="#br1" timeOffset="11680.99">3152 5282 6641,'-2'-5'577,"0"0"0,1 0 0,-1 0 0,-1 1 0,1-1 0,-1 1 0,0-1 0,0 1 0,0 0 0,0 0 0,-1 0-1,0 0 1,0 1 0,0 0 0,0-1 0,0 1 0,-1 1 0,1-1 0,-1 1 0,-2-1-577,1 1 270,-1 0-1,0 0 1,0 1 0,0 0 0,0 0-1,0 1 1,0 0 0,0 0 0,0 1-1,0 0 1,0 0 0,0 0 0,0 1-1,1 0 1,-1 1-270,-4 1 182,1 1-1,0 0 0,0 1 1,0 0-1,1 0 1,0 1-1,0 0 1,1 1-1,0 0 0,-7 9-181,11-13 38,1 0 0,-1 0 0,1 1 0,0 0-1,0 0 1,1 0 0,-1 0 0,1 0 0,0 0-1,0 1 1,1-1 0,0 0 0,0 1 0,0 0-1,0-1 1,1 1 0,0-1 0,0 1 0,1 0-1,-1-1 1,1 1 0,2 3-38,-2-5 6,0-1 0,1 0 0,-1 0 0,1 0-1,0 0 1,0 0 0,0 0 0,1-1 0,-1 1 0,1-1 0,-1 0 0,1 1 0,0-1-1,0 0 1,0-1 0,0 1 0,0 0 0,1 0-6,3 0 11,0 0 0,0 0 0,1 0 1,-1-1-1,0 0 0,1 0 0,-1-1 0,8 0-11,-1-1 27,1-1 1,0 0-1,-1-1 0,1-1 1,-1 0-1,0-1 0,0 0 0,8-5-27,-17 7 22,0 0-1,0 0 0,-1-1 0,1 1 0,-1-1 1,0 0-1,0 0 0,0-1 0,-1 1 0,0-1 1,1 1-1,-2-1 0,1 0 0,0 0 0,-1-1 1,0 1-1,0-3-21,-1 5 16,0 0 1,-1 0 0,0 0-1,1-1 1,-1 1-1,-1 0 1,1 0 0,0 0-1,-1 0 1,1 0-1,-1 0 1,0 0 0,0 0-1,0 0 1,-1 0-1,1 1 1,-1-1 0,1 0-1,-1 1 1,0-1-1,0 1 1,0-1-1,0 1 1,-1 0 0,1 0-1,0 0 1,-1 0-1,0 1 1,1-1 0,-1 1-1,-2-1-16,3 1-3,0 0 0,0 0 0,0 0-1,-1 0 1,1 1 0,0-1 0,-1 1 0,1-1-1,-1 1 1,1 0 0,0 0 0,-1 0-1,1 0 1,-1 1 0,1-1 0,0 1 0,-2 0 3,3-1-273,0 1 0,0-1 0,0 1 1,-1 0-1,1-1 0,0 1 0,0 0 1,0 0-1,0 0 0,0 0 1,0 0-1,1 0 0,-1 0 0,0 0 1,0 0-1,1 0 0,-1 0 1,1 1-1,-1-1 0,0 1 273,-3 16-4336</inkml:trace>
  <inkml:trace contextRef="#ctx0" brushRef="#br1" timeOffset="12258.98">3356 5405 4569,'3'7'14958,"-5"-8"-9958,-4-9-5893,-28-48 1411,15 31-403,17 24-100,1 0 0,-1 0 1,1 0-1,-1 0 1,1 0-1,0-1 1,0 1-1,0 0 1,0-1-1,1 1 0,-1-1 1,1 1-1,0 0 1,0-1-1,0 1 1,1-1-1,-1 1 1,1-2-16,0 2 4,1 1 0,-1-1 0,0 1 0,1 0 0,-1 0 0,1 0 0,0 0 0,0 0 0,-1 0 0,1 0 0,0 1 0,1-1 0,-1 1 0,0-1 1,0 1-1,1 0 0,-1 0 0,2-1-4,4 0-20,0 0-1,0 0 1,0 0 0,0 1-1,0 0 1,0 1 0,0 0 0,1 0-1,-1 1 1,0 0 0,0 0 0,6 2 20,5 4-579,-1 1 1,-1 1-1,1 1 1,-2 0 0,1 1-1,-1 1 1,10 10 578,-7-7-584,1 0 0,1-1 0,0-1 1,13 6 583,-28-16 1,1-1 0,0 1 0,0-2 0,0 1 1,0-1-1,1 0 0,-1 0 0,0-1 1,0 0-1,1 0 0,-1-1 0,0 0 0,0 0 1,1-1-1,-1 0 0,6-2-1,-2 0 139,-1-1-1,1 0 1,-1-1 0,0 0-1,0 0 1,-1-1-1,0-1 1,0 1 0,-1-2-1,2-1-138,-9 9 48,0 1 1,-1-1-1,1 0 0,0 0 1,-1 1-1,1-1 0,-1 0 1,1 0-1,-1 0 0,1 0 0,-1 0 1,1 0-1,-1 0 0,0 0 1,0 0-1,1 0 0,-1 0 0,0 0 1,0 0-1,0 0 0,0 0 1,0-1-1,0 1 0,-1 0 1,1 0-1,0 0 0,0 0 0,-1 0-48,0-1 72,-1 0 0,1 0 0,-1 0 0,1 1 0,-1-1 0,0 1-1,0-1 1,0 1 0,1 0 0,-1-1 0,0 1 0,-1 0-1,1 0-71,-7-2 181,1-1 0,-1 2-1,0-1 1,0 1 0,0 1-1,-6-1-180,2 3 122,1 0-1,0 1 0,0 0 1,0 1-1,0 0 0,0 1 1,0 0-1,1 1 1,0 0-1,0 1 0,-3 2-121,9-5 38,1 0-1,-1 0 0,1 1 1,0-1-1,0 1 0,0 0 1,1 0-1,0 0 0,-1 1 1,2-1-1,-1 1 0,-1 3-37,3-5 10,0 0 0,0 0-1,0 0 1,1 0 0,-1 0-1,1 0 1,0 0 0,0 0 0,0 0-1,0 1 1,1-1 0,-1 0-1,1 0 1,0 0 0,0 0-1,0 0 1,0 0 0,0 0 0,1-1-1,-1 1 1,1 0 0,0 0-10,5 5 56,0 0 1,0 0 0,1 0-1,0-1 1,0-1 0,1 1-1,0-1 1,0-1 0,0 1-1,1-1 1,0-1 0,0 0-1,0-1 1,2 1-57,30 8-1311,2-2 0,33 4 1311,-75-14-122,51 7-4806,-6-1-449</inkml:trace>
  <inkml:trace contextRef="#ctx0" brushRef="#br1" timeOffset="17005.49">8165 5456 3393,'5'8'1256,"-1"1"0,0-1 0,0 1 0,0-1 0,-1 1 1,-1 0-1,1 0 0,-1 5-1256,0-4 706,-1 1 1,0-1-1,-1 1 1,0-1-1,-1 0 0,0 1 1,0-1-1,-1 0 1,-1 1-1,0-1 1,-3 7-707,6-18 30,0 1 0,0 0 0,0-1 1,0 1-1,0 0 0,0 0 0,0 0 1,-1-1-1,1 1 0,0 0 0,0 0 1,0-1-1,0 1 0,-1 0 0,1 0 1,0 0-1,0 0 0,0-1 0,-1 1 1,1 0-1,0 0 0,0 0 0,-1 0 1,1 0-1,0 0 0,0 0 0,-1 0 1,1 0-1,0 0 0,0 0 1,-1 0-1,1 0 0,0 0 0,0 0 1,-1 0-1,1 0 0,0 0 0,0 0 1,-1 0-1,1 0 0,0 0 0,0 0 1,-1 0-1,1 0 0,0 1 0,0-1 1,0 0-1,-1 0 0,1 0 0,0 0 1,0 1-1,0-1 0,-1 0 0,1 0 1,0 1-1,0-1 0,0 0 0,0 0 1,0 0-1,0 1 0,0-1 0,0 0 1,-1 0-1,1 1 0,0-1 0,0 0 1,0 1-1,0-1 0,0 0-30,-6-24 1441,3-22-1306,1 1 0,3 0 0,1-1 0,3 1 0,2 0 0,1 0 0,2 1 0,3 1 0,15-38-135,-14 47 80,1 0 1,2 1 0,2 0 0,0 2 0,2 0 0,2 2 0,0 0-1,2 1 1,1 2 0,2 0 0,0 2 0,9-4-81,-24 19-225,0 0 1,1 1 0,0 1 0,0 1-1,0 0 1,1 0 0,0 1 0,0 1-1,1 1 1,-1 0 0,8 1 224,-14 1-284,0 1-1,1 0 1,-1 1 0,0 0-1,0 0 1,1 1 0,-1 0-1,0 1 1,-1 0 0,1 0 0,0 1-1,-1 0 1,0 1 0,0-1-1,0 2 1,-1-1 0,1 1-1,1 2 285,-3-2-5058</inkml:trace>
  <inkml:trace contextRef="#ctx0" brushRef="#br1" timeOffset="17330.44">8240 5339 11859,'-11'-24'2784,"9"5"1257,15 5-3489,10-1 40,8 0-168,13 6-64,0 1-216,15 8 345,-1 8 1007,8 6-5649,-7 3 2641</inkml:trace>
  <inkml:trace contextRef="#ctx0" brushRef="#br1" timeOffset="17666.79">8958 5391 9282,'-54'-6'5179,"-27"3"-2306,69 4-2604,0 0 0,0 1 0,0 1 0,0 0 1,0 0-1,1 1 0,-1 0 0,1 1 0,0 1 1,-1 0-270,5-1 103,1-1 1,0 1 0,0 0 0,0 1 0,1-1 0,0 1 0,0 0 0,0 0 0,0 1 0,1 0-1,1-1 1,-1 1 0,1 1 0,-2 4-104,4-9 3,0 0 1,0 1-1,0-1 1,1 0-1,-1 0 1,1 1-1,0-1 0,0 0 1,0 1-1,0-1 1,1 0-1,-1 0 0,1 1 1,0-1-1,0 0 1,0 0-1,0 0 0,1 0 1,-1 0-1,1 0 1,0 0-1,0-1 0,0 1 1,0 0-1,0-1 1,0 0-1,1 1 0,-1-1 1,1 0-1,0 0 1,-1-1-1,1 1 0,0 0 1,0-1-1,3 1-3,3 1 12,0-1-1,0-1 0,0 1 1,0-2-1,1 1 1,-1-1-1,0 0 0,0-1 1,1 0-1,-1-1 0,0 0 1,0 0-1,4-2-11,-8 2 14,-1 0 0,1 1 0,-1-1 0,0-1 1,0 1-1,1-1 0,-2 1 0,1-1 0,0 0 0,-1-1 0,1 1 0,1-3-14,-3 4 11,-1-1 0,0 1 1,1 0-1,-1-1 0,0 1 0,-1-1 0,1 1 0,0-1 0,-1 1 1,1-1-1,-1 1 0,0-1 0,0 0 0,0 1 0,0-1 1,0 1-1,-1-1 0,1 1 0,-1-1 0,0 0 0,1 1 1,-1 0-1,-1-3-11,0 2 15,0-1-1,-1 1 1,1 0 0,-1 0 0,0 0-1,1 0 1,-1 0 0,-1 1 0,1-1-1,0 1 1,-1 0 0,1 0 0,-1 0-1,1 0 1,-1 0 0,0 1 0,0 0 0,0 0-1,0 0 1,0 0 0,0 1 0,0-1-1,0 1 1,0 0 0,0 0 0,0 1-1,0-1 1,-2 1-15,6-1-23,-1 0-1,1 0 1,-1 0 0,1 0-1,0 0 1,-1 1-1,1-1 1,-1 0-1,1 0 1,0 0 0,-1 0-1,1 0 1,0 1-1,-1-1 1,1 0 0,0 0-1,-1 1 1,1-1-1,0 0 1,-1 0 0,1 1-1,0-1 1,0 0-1,-1 1 1,1-1-1,0 1 1,0-1 0,0 0-1,-1 1 1,1-1-1,0 0 1,0 1 0,0-1-1,0 1 1,0-1-1,0 0 1,0 1 0,0-1-1,0 1 1,0-1-1,0 1 1,0-1-1,0 0 1,0 1 0,1-1-1,-1 1 1,0-1-1,0 0 1,0 1 0,0-1-1,1 0 1,-1 1-1,0-1 1,0 0 0,1 1-1,-1-1 24,25 14-4245,13-5 226</inkml:trace>
  <inkml:trace contextRef="#ctx0" brushRef="#br1" timeOffset="18020.25">9148 5400 6825,'0'-6'3185,"-4"5"384,-13 6-1577,10 10-151,-2 2-433,4 5-136,1 4-416,1-4-199,0 3-297,4-3-88,2-6-144,1-2-32,3-3 0,8-5 64,3-3 32,6-6 1856,2-4-6577,-4-9 2833</inkml:trace>
  <inkml:trace contextRef="#ctx0" brushRef="#br1" timeOffset="18432.55">9249 5284 6665,'-30'-12'3097,"31"12"-2518,13 2-96,14-4 2593,-18-1-895,-17-2-1052,6 5-1114,1 0-1,-1 0 0,1 0 0,-1-1 0,1 1 1,-1 0-1,1 0 0,0 0 0,-1 0 1,1 0-1,-1 1 0,1-1 0,-1 0 1,1 0-1,0 0 0,-1 0 0,1 0 0,-1 0 1,1 1-1,0-1 0,-1 0 0,1 0 1,-1 1-1,1-1 0,0 0 0,-1 1 0,1-1 1,0 0-1,0 1 0,-1-1 0,1 0 1,0 1-1,0-1 0,0 1 0,-1-1 1,1 0-1,0 1 0,0-1 0,0 1 0,0-1 1,0 1-1,0-1 0,0 1 0,0-1 1,0 0-1,0 1 0,0-1 0,0 1 1,0-1-1,0 1 0,0-1 0,1 0 0,-1 1 1,0-1-1,0 1 0,0-1 0,1 0 1,-1 1-1,0-1 0,0 0 0,1 1-14,1 3-1,-1 1-1,1-1 0,1 0 1,-1 0-1,1 0 0,-1-1 1,1 1-1,2 1 2,-3-3 1,32 33 12,-2 2 0,-1 1 0,6 13-13,-15-18 46,-8-12-38,0 0 1,-1 1 0,-2 0 0,0 1 0,0 3-9,-9-20 73,0-1 0,-1 1 0,1 0 1,-1-1-1,0 1 0,-1 0 1,1 0-1,-1 0 0,-1 0 0,1 0 1,-1-1-1,0 1 0,0 0 1,0 0-1,-1-1 0,0 1 1,0-1-1,0 1 0,-1-1 0,0 0 1,0 0-1,0 0 0,-1 0 1,0 0-74,0-2 104,1 0 1,0 0 0,-1 0-1,1-1 1,-1 1 0,0-1 0,0 0-1,0 0 1,0-1 0,0 1-1,-1-1 1,1 0 0,0 0 0,-1 0-1,1-1 1,0 1 0,-1-1-1,1 0 1,-1-1 0,-2 1-105,-5-2 186,-1 0-1,0-1 1,1 0 0,-1-1 0,1 0-1,-7-4-185,11 3-151,13-1-3437,8 2 713</inkml:trace>
  <inkml:trace contextRef="#ctx0" brushRef="#br1" timeOffset="19376.67">10499 5699 9618,'-60'102'2841,"36"-112"967,-3 31-2439,7 3-129,-1 5 16,1-5-360,-1 1-215,1-2-313,2 1-96,4-4-144,5 5-48,6-9 136,9-1-120,4-3 648,11-5-5257,6-3 1857</inkml:trace>
  <inkml:trace contextRef="#ctx0" brushRef="#br1" timeOffset="37883.53">9094 6865 12507,'7'3'8438,"2"-4"-5052,31-8-4844,-30 6 2413,7-2-924,101-34 177,-108 35-190,1 0 0,-1-1-1,0 0 1,-1-1 0,0 0-1,0 0 1,0-1 0,0-1-1,-1 1 1,1-3-18,-8 9 12,0 0 1,0 0-1,-1 0 1,1 0-1,0 0 1,0 0-1,-1 0 1,1 0-1,-1 0 1,1-1 0,-1 1-1,1 0 1,-1-1-1,0 1 1,0 0-1,0 0 1,0-1-1,0 1 1,0 0-1,0-1-12,0 1 20,-1 0 1,1 0-1,-1 0 0,1 1 0,-1-1 1,1 0-1,-1 1 0,1-1 0,-1 0 1,0 1-1,0-1 0,1 1 0,-1-1 1,0 1-1,0-1 0,1 1 0,-1 0 1,0-1-1,0 1 0,0 0 0,-1-1-20,-3 0 109,-1 0-1,0 1 0,0 0 1,0-1-1,1 2 0,-1-1 0,-4 1-108,-3 2 100,1 0 0,1 1-1,-1 1 1,1-1-1,-1 2 1,1 0-1,1 0 1,-1 1 0,1 0-1,0 1 1,1 0-1,0 0 1,0 1-1,-1 3-99,6-9 16,1 1-1,-1 0 1,1 0 0,1 0-1,-1 1 1,0-1-1,1 1 1,0 0-1,0-1 1,0 1-1,1 0 1,0 0-1,0 0 1,0 0-1,0 0 1,1 1 0,0-1-1,0 0 1,0 0-1,1 0 1,0 0-1,0 0 1,0 0-1,0 0 1,1 0-1,0 0 1,0 0-1,0-1 1,1 1 0,-1-1-1,1 0 1,0 0-1,0 0 1,1 0-1,0 1-15,2 1 9,0 0 0,1 0 1,0-1-1,0 0 0,0 0 0,1-1 0,0 0 0,-1 0 0,2 0 0,-1-1 0,0-1 1,0 1-1,1-1 0,0-1 0,3 1-9,1-1 17,0-1 0,0 0 0,1-1 0,-1 0 0,0-1 0,0 0 0,0-1 0,-1-1 0,1 0 0,2-2-17,-1 0 26,0 0 0,-1-1 0,1-1 0,-2 0 0,1-1 0,-1 0 0,0-1 0,9-11-26,-14 14 21,0-1-1,-1-1 1,0 1 0,0-1-1,-1 0 1,0 0 0,0 0-1,-1-1 1,0 0 0,-1 1-1,0-1 1,0-8-21,-2 12 12,0 1-1,-1-1 1,1 0-1,-1 1 1,-1-1-1,1 1 1,-1-1-1,0 0 1,0 1-1,-1-1 1,0 1-1,0 0 1,0 0-1,0-1 1,-1 1-1,-1-1-11,-1-1 12,0 1-1,-1-1 0,0 1 1,0 0-1,0 1 0,-1-1 1,0 1-1,0 1 0,0-1 0,-3 1-11,9 3 0,0 0-1,-1 0 0,1 1 0,0-1 1,-1 0-1,1 1 0,-1-1 1,1 1-1,-1 0 0,0 0 0,1 0 1,-1-1-1,1 1 0,-1 1 0,1-1 1,-1 0-1,1 0 0,-2 1 1,1 6-43,16 5-3,13 3 15,1-3 1,0 0-1,0-1 1,26 5 30,-27-9-1,0 2 1,0 0-1,-1 2 1,-1 1-1,0 1 0,5 4 1,-22-11 2,0 0-1,-1 0 0,0 0 0,0 1 0,-1 0 0,0 0 0,0 1 0,0-1 0,-1 1 1,2 6-2,-5-11 1,-1 0 1,1 0 0,-1 0 0,0 1-1,-1-1 1,1 0 0,0 1 0,-1-1-1,0 1 1,0-1 0,0 0 0,0 1-1,0-1 1,-1 1 0,1-1 0,-1 0-1,0 1 1,0-1 0,-1 0 0,1 0-1,0 0 1,-1 0 0,0 0 0,0 0-1,0 0 1,0 0 0,0-1 0,-1 1-1,1-1 1,-1 0 0,1 1-2,-7 4-24,-1 0 1,1 0 0,-1-1-1,0-1 1,-1 1 0,1-2-1,-1 1 1,0-1 0,0-1-1,-1 0 1,1-1 0,-1 0-1,1-1 1,-1 0 0,1 0-1,-1-1 1,0-1 0,-8-1 23,-3-9-4468,8-4 87</inkml:trace>
  <inkml:trace contextRef="#ctx0" brushRef="#br1" timeOffset="38322.39">9905 6145 10450,'2'-3'336,"-1"1"214,0 0 1,0 0-1,0 0 0,1 0 1,-1 0-1,1 0 0,-1 0 1,1 1-1,-1-1 0,1 1 1,0-1-1,0 1 0,1-1-550,-2 3 155,0-1-1,1 1 0,-1 0 1,0-1-1,0 1 0,1 0 1,-1 0-1,0 0 0,0 0 1,0 0-1,0 0 0,0 0 1,0 0-1,-1 0 0,1 0 1,0 1-1,0-1 1,-1 0-1,1 1 0,-1-1 1,1 0-1,-1 1 0,0-1 1,1 1-155,9 26 789,0 0 0,-2 1 1,-1 0-1,-1 0 1,1 23-790,6 151 1796,-13-187-1659,-2 151 564,-1-105-483,3 0 1,3-1-1,2 2-218,-5-59 22,1 0 1,0-1-1,0 1 0,0 0 1,0 0-1,1 0 1,-1-1-1,1 1 0,0-1 1,0 1-1,0-1 0,0 0 1,1 0-1,1 2-22,-3-4-70,0 0-1,0-1 0,-1 1 1,1-1-1,0 1 1,0-1-1,0 1 1,0-1-1,0 0 0,0 1 1,0-1-1,0 0 1,0 0-1,0 0 0,1 0 1,-1 0-1,0 0 1,0 0-1,0 0 1,0 0-1,1 0 71,0-1-368,0 0 0,0 0 0,1-1 0,-1 1 0,0 0 0,0-1 0,0 1 1,-1-1-1,1 0 0,0 0 0,-1 1 0,1-1 0,0-2 368,2-1-1413,0 0 0,-1-1 1,0 1-1,-1-1 0,1 0 0,-1 0 0,0 0 0,0 0 1,-1 0-1,1-2 1413,-1 0-647,-1-1 1,1 1 0,-1-1-1,-1 1 1,1-1 0,-1 1-1,-2-4 647,1 1 659,-1 1 1,-1-1-1,1 1 0,-2 0 1,-3-7-660,3 8 1867,-1 1 0,1 0 0,-1-1 0,-1 2 0,-7-8-1867,14 15 66,0 0 0,0 0 0,-1 0 0,1 0 0,0 0 0,0-1 0,-1 1 0,1 0 0,0 0 1,0 0-1,-1 0 0,1-1 0,0 1 0,0 0 0,0 0 0,-1-1 0,1 1 0,0 0 0,0 0 1,0-1-1,0 1 0,0 0 0,0 0 0,0-1 0,-1 1 0,1 0 0,0-1 0,0 1 0,0 0 1,0 0-1,0-1 0,0 1 0,0 0 0,1-1 0,-1 1 0,0 0 0,0 0 0,0-1 0,0 1 1,0 0-1,0-1 0,0 1 0,1 0 0,-1 0 0,0 0 0,0-1 0,0 1 0,0 0 0,1 0 0,-1 0 1,0-1-1,0 1 0,1 0 0,-1 0 0,0 0-66,26-3 1489,53 12-1225,-60-7 35,51 7-3188,0 0 883</inkml:trace>
  <inkml:trace contextRef="#ctx0" brushRef="#br1" timeOffset="28602.03">25247 5183 11306,'1'-1'548,"1"0"-1,-1 0 0,0 0 0,0 0 0,1 0 0,-1 0 0,0 0 1,0-1-1,0 1 0,0 0 0,-1-1 0,1 1 0,0-1 1,0 1-1,-1-1 0,1 1 0,-1-2-547,1 0 282,0 1 0,0-1 0,0 1 0,1-1 0,-1 1 0,1 0 0,-1 0 0,1 0 0,0-1 0,-1 1 0,2 0-282,10-6 339,1 0-1,-1 2 0,1-1 1,0 2-1,3-1-338,-1 1 55,0-1 0,-1-1 0,14-8-55,-23 11 24,-1 0 0,0 0 0,0-1 0,0 1 0,0-1 0,-1 0 0,0-1 0,0 1 0,0-1 0,-1 1 0,0-1 0,3-6-24,-6 10 27,1 1-1,0-1 0,-1 0 1,1 0-1,-1 0 0,0-1 1,0 1-1,0 0 0,0 0 1,0 0-1,0 0 0,0 0 1,-1 0-1,1 0 0,-1 0 1,1 0-1,-1 0 0,0 0 1,0 1-1,0-1 1,0 0-1,0 0 0,0 1 1,0-1-1,-1 0 0,1 1 1,-1 0-1,1-1 0,-1 1 1,1 0-1,-1-1 0,0 1 1,0 0-1,1 0 0,-1 1 1,0-1-1,0 0 0,0 1 1,0-1-1,0 1 0,0-1 1,-1 1-27,-2-1 47,1-1 1,-1 1-1,0 0 0,0 0 1,0 1-1,0 0 1,0 0-1,0 0 0,0 0 1,1 1-1,-1 0 0,0 0 1,0 0-1,0 0 1,1 1-1,-1 0 0,0 0 1,1 0-1,0 1 1,0-1-1,-1 1 0,2 0 1,-1 0-1,0 0 1,0 1-1,1-1 0,0 1 1,0 0-1,0 0 1,0 0-1,1 1 0,-1-1 1,1 1-48,-2 4 45,0 0 0,0 1 0,1 0-1,1 0 1,-1 0 0,1 0 0,1 0 0,0 0 0,1 0 0,0 0 0,0 1 0,1-1 0,0 0 0,1 0 0,2 9-45,0-10 17,0 0 1,0 0 0,1-1 0,0 1 0,0-1 0,1 0-1,0 0 1,1-1 0,0 0 0,0 0 0,0 0 0,1-1-1,0 0 1,0-1 0,0 0 0,1 0 0,0 0 0,0-1-1,4 1-17,-2-1-65,0 0 0,1 0 0,0-1 0,-1-1 0,1 0 0,0-1 0,0 0 0,1 0 0,-1-2 0,0 1-1,0-1 1,0-1 0,0 0 0,-1-1 0,8-3 65,-14 4-229,0 0 0,0 0 0,0-1 0,0 1 0,-1-1 0,1-1 0,-1 1 0,0-1 0,0 1 0,0-1 0,0 0 0,-1 0 0,1-1 0,-1 1 0,0-1 0,-1 0 0,2-2 229,-1-1-472,0 0 1,-1 0-1,0-1 0,0 1 1,-1-1-1,0 1 1,-1-1-1,0 1 1,0-1-1,-1-6 472,-3-10-968,-1 0 0,-2 0 0,0 0 0,-1 1 0,-1 0 0,-2 0 0,-2-1 968,0 0-176,-2 0 0,-1 1 0,-1 1 0,0 1-1,-10-9 177,7 11 507,0 1 0,-1 1-1,-1 1 1,0 0-1,-2 2 1,1 0-1,-2 2 1,0 1 0,-1 1-507,20 8 107,0 2 0,0-1 0,-1 0 0,1 1 0,0 1 1,-1-1-1,1 1 0,0 0 0,-7 1-107,12-1-3,0 0 0,0 0-1,-1 0 1,1 0 0,0 0 0,-1 1 0,1-1-1,0 1 1,0-1 0,-1 1 0,1-1 0,0 1-1,0 0 1,0 0 0,0-1 0,0 1-1,0 0 1,0 0 0,0 0 0,0 0 0,1 0-1,-1 0 1,0 0 0,0 1 0,1-1 0,-1 0-1,1 0 1,-1 0 0,1 1 0,0-1-1,-1 0 1,1 1 0,0-1 0,0 0 0,0 1-1,0-1 1,0 0 0,0 0 0,0 1 0,1-1-1,-1 0 1,0 1 0,1-1 0,-1 0-1,1 0 1,-1 1 0,1-1 3,13 20-2738,18 0 202</inkml:trace>
  <inkml:trace contextRef="#ctx0" brushRef="#br1" timeOffset="29099.87">25773 4829 4481,'11'8'890,"0"0"-1,-1 1 1,0 1 0,0-1-1,-1 2 1,-1-1 0,1 1-1,-2 0 1,1 1 0,-2 0-1,0 0 1,2 6-890,6 20 2120,-2 0 0,-1 1 0,1 20-2120,4 11 1935,-14-61-1526,0-1 0,1 1 0,0 0 0,0-1 0,4 5-409,-7-12 71,0-1 0,1 1 0,-1 0 0,1 0 0,-1-1 0,1 1 0,0 0 0,-1-1 0,1 1 0,0-1-1,-1 1 1,1-1 0,0 1 0,0-1 0,-1 1 0,1-1 0,0 0 0,0 1 0,0-1 0,0 0 0,-1 0 0,2 0-71,-1 0 88,1 0-1,-1-1 1,0 1 0,1-1-1,-1 0 1,0 1 0,1-1-1,-1 0 1,0 0 0,0 0-1,0 1 1,0-1 0,0 0-1,0-1 1,0 1 0,0 0-1,-1 0 1,1 0-1,0-1-87,11-19 336,0 0 0,-2 0 0,0-1 0,1-9-336,-4 13 14,0 0 0,1 0 0,0 1-1,1 0 1,2 1 0,9-14-14,-8 17-77,0 0 0,0 1 0,1 0-1,0 1 1,1 0 0,1 1-1,0 1 1,0 0 0,15-6 77,-23 12-317,0 1 0,0 0 0,0 0 1,0 1-1,0 0 0,0 0 0,0 1 1,1 0-1,-1 0 0,0 0 0,3 2 317,-3-1-661,-1 1 1,0-1-1,0 2 0,0-1 0,0 1 0,0 0 0,0 0 0,-1 1 1,0-1-1,1 1 0,-1 0 0,-1 1 0,1-1 0,0 2 661,27 34-4433,-12 1 3497,-18-35 1338,-1 1-1,0-1 0,0 0 1,0 1-1,-1-1 1,0 1-1,0-1 0,0 0 1,-1 1-1,0-1 1,-1 0-1,1 1 1,-3 4-402,0 1 1176,-2 3-267,2 1 1,-1-1-1,2 0 0,0 1 1,1 2-910,1-15 57,1-1 1,0 1-1,0-1 0,0 1 1,0-1-1,0 1 0,0-1 1,0 1-1,1-1 0,0 1 1,-1-1-1,1 1 1,0-1-1,0 1 0,0-1 1,1 0-1,-1 0 0,0 0 1,1 0-1,0 0 0,-1 0 1,1 0-1,0 0 1,0 0-1,0-1 0,0 1 1,0-1-1,0 0 0,0 1 1,1-1-1,-1 0 0,1 0 1,-1-1-1,2 1-57,-3-1 27,1 0 0,0 0 1,-1 0-1,1 0 0,0 0 0,0-1 0,-1 1 0,1-1 0,-1 1 1,1-1-1,0 0 0,-1 1 0,1-1 0,-1 0 0,1-1-27,6-1-2698,-2-2 72</inkml:trace>
  <inkml:trace contextRef="#ctx0" brushRef="#br1" timeOffset="29467.75">26563 4327 12275,'-4'-31'3240,"-6"-6"1073,5 16-3641,7 5-31,6 9-313,3 6 0,10 4-72,0 5 576,-4 3-1464,2-2-3697,-2-1 1208</inkml:trace>
  <inkml:trace contextRef="#ctx0" brushRef="#br1" timeOffset="30428.38">26888 4124 7210,'-2'-10'2007,"0"-1"3231,0 19-1326,-2 17-3207,-52 211 3179,14-65-382,-6 82-3502,40-195 352,4-1 1,1 36-353,4-70 68,0-1 1,1 1-1,2 0 0,0-1 0,2 0 0,0 0 1,9 20-69,-12-35 14,0-1 1,1 0 0,-1 0 0,1-1 0,0 1 0,1-1 0,0 1 0,0-2 0,0 1 0,0 0 0,1-1 0,-1 0 0,1 0-1,0-1 1,0 0 0,1 0-15,2 1 21,1 0 0,0-1 0,0-1 0,0 1 0,0-2 0,0 0 1,0 0-1,1 0 0,-1-1 0,7-2-21,-6 2 17,1-2 0,-1 0 0,0 0 0,0-1 0,0 0 0,0-1 0,-1 0 0,0 0 0,1-1 0,-2-1 0,1 0 0,-1 0 0,1-1 0,-2 0 0,1-1 0,-1 0 0,0 0 0,-1-1 0,0 1 0,0-3-17,-5 9 4,0-1 0,0 0 0,-1 1 0,0-1-1,1 0 1,-1 0 0,0 0 0,0 0 0,-1 0 0,1 0 0,-1 0 0,1 0 0,-1 0-1,0 0 1,0-1 0,0 1 0,-1 0 0,1 0 0,-1 0 0,0 0 0,1 0-1,-1 0 1,-1 0 0,1 0 0,0 1 0,-1-2-4,-1 1 1,1 0-1,-1 1 1,0-1-1,0 1 1,0-1 0,0 1-1,0 0 1,0 0 0,-1 1-1,1-1 1,-1 1-1,1 0 1,-1-1 0,1 2-1,-1-1 1,0 0-1,0 1 1,-1-1-1,1 1-2,0 0 0,0 0-1,0 0 1,1 0 0,-1 0-1,0 1 1,0 0 0,0 0 0,0 0-1,0 0 1,1 1 0,-1-1 0,1 1-1,-1 0 1,1 0 0,-1 0-1,0 1 3,2-1-1,1 0-1,-1 0 0,0 1 1,1-1-1,0 0 0,-1 0 0,1 1 1,0-1-1,0 1 0,0-1 1,1 1-1,-1-1 0,1 1 0,-1-1 1,1 1-1,0 0 0,0-1 1,0 1-1,0 0 0,0-1 0,1 1 1,-1-1-1,1 1 0,0-1 1,-1 1-1,1-1 0,0 1 0,1 1 2,3 4 2,0 0 0,0-1-1,0 1 1,1-1-1,0 0 1,0-1 0,1 1-1,0-1 1,0 0-1,0-1 1,1 0 0,0 0-1,0-1 1,0 1 0,0-2-1,1 1 1,0-1-2,7 3 5,1-1 0,0 0 0,1-1 1,-1-1-1,1 0 0,-1-2 1,1 0-1,8-1-5,-13-1 7,1-1 1,-1-1 0,0 0-1,0-1 1,0 0-1,1-1-7,-10 4 4,-1 0-1,0-1 0,1 1 1,-1-1-1,0 1 0,0-1 0,0 0 1,0 0-1,0 0 0,0 0 1,-1-1-1,1 1 0,-1-1 1,0 0-1,1 0 0,-1 0 0,0 0 1,-1 0-1,1 0 0,-1 0 1,1 0-1,-1-1 0,0 1 1,0-1-1,0 0-3,-11-28 24,0 3 2,9 28-26,1 0 1,0 0-1,0 0 0,0 0 0,0 0 1,0 0-1,1 0 0,-1 0 0,0 0 0,0 0 1,1 1-1,-1-1 0,0 0 0,1 0 0,-1 0 1,1 0-1,-1 0 0,1 1 0,0-1 0,-1 0 1,1 1-1,0-1 0,-1 0 0,1 1 0,0-1 1,0 1-1,0-1 0,5-1 10,0 0-1,1 0 1,-1 1 0,1 0 0,-1 1-1,0-1 1,1 1 0,-1 0 0,1 1 0,3 0-10,14 0 487,-22 1-472,-1 1 0,1-1 0,0 1 0,-1-1 0,1 1 0,-1 0 0,0-1 0,0 1 0,0 0 0,0 0 0,0 0 0,-1 0 0,1 0 0,-1 0 0,0 1-15,1 3 30,5 20 10,1-1 1,2 1-1,7 16-40,-2-16 40,-7-21 65,-7-21 228,-3-8-309,1-1 1,0 1-1,2-1 1,1 1-1,1-1 0,1 1 1,1-5-25,-2 19 0,0 0 1,1 1-1,-1-1 1,2 0-1,-1 1 1,1 0-1,1 0 0,0 0 1,0 0-1,0 1 1,1 0-1,0 0 1,0 0-1,0 1 1,1 0-1,0 0 0,1 1 1,-1 0-1,1 0 1,4-1-1,3-1 12,0 2-1,0 0 1,1 0 0,-1 2 0,1 0 0,0 0-1,0 2 1,0 0 0,0 1 0,0 0 0,0 1-1,0 1 1,9 3-12,-11-2-1183,-1 1 0,0 0 0,0 1 0,0 0-1,0 1 1,0 1 1183,1 1-5170</inkml:trace>
  <inkml:trace contextRef="#ctx0" brushRef="#br1" timeOffset="30761.26">26658 4880 14195,'-7'-20'3601,"12"-10"1424,16 3-4137,10 13-120,23 4-56,10 6-23,25 11 839,-7 10-6617,-8-6 2992</inkml:trace>
  <inkml:trace contextRef="#ctx0" brushRef="#br1" timeOffset="21098.06">12885 5269 9690,'-40'-41'2657,"37"68"6455,-4 41-6366,1-18-1505,3-31-972,1 0 1,1 0-1,0-1 0,1 1 0,3 15-269,-4-34 5,1 1 0,1 0 0,-1 0-1,0-1 1,0 1 0,0 0 0,0-1-1,0 1 1,1 0 0,-1-1 0,0 1 0,0 0-1,1-1 1,-1 1 0,1-1 0,-1 1-1,1 0 1,-1-1 0,1 1 0,-1-1-1,1 1 1,-1-1 0,1 0 0,-1 1-1,1-1 1,0 0 0,-1 1 0,1-1-1,0 0 1,-1 0 0,1 1-5,20-11 107,19-34 19,-36 40-112,22-29 12,-7 8 3,1 0 0,0 2 0,2 0 0,1 1 0,1 1 0,23-15-29,-45 35 0,0-1 0,-1 1-1,1 0 1,0 0 0,0 0 0,0 0-1,0 1 1,0-1 0,0 0-1,0 1 1,0-1 0,0 1 0,0 0-1,1 0 1,-1 0 0,0 0 0,0 0-1,0 0 1,0 0 0,0 1-1,0-1 1,0 1 0,1 0 0,0 0 0,-1 1-1,0 0 0,0 0 0,0 0 0,0 0 0,0 0 0,0 1 0,-1-1 1,1 0-1,-1 1 0,1-1 0,-1 1 0,0 0 0,0 0 0,0-1 0,-1 1 1,1 0 0,2 14-4,0 0 1,-2 0 0,0 0-1,-1 1 1,-1 9 3,0-25 1,1 1 1,0-1-1,0 1 1,-1 0 0,2-1-1,-1 1 1,0 0-1,0-1 1,1 1-1,0-1 1,-1 1-1,1-1 1,0 1-1,0-1 1,1 1 0,-1-1-1,0 0-1,1-1 2,0 0-1,-1 0 0,1-1 1,0 1-1,0-1 1,-1 1-1,1-1 1,0 0-1,0 0 1,0 0-1,0 0 1,0 0-1,-1 0 0,1 0 1,0-1-1,0 1 1,0-1-1,-1 1 1,1-1-1,0 0 1,0 1-1,-1-1 1,1 0-1,-1 0 1,2-1-2,19-11 10,0 0 1,-1-1 0,0-2-1,-1 0 1,9-10-11,21-17 20,-30 32-18,-9 16-10,-9-1 5,-1 0 1,1 0 0,-1-1-1,0 1 1,0 0 0,-1 0-1,1 0 1,-1 3 2,6 26 10,-6-32-10,2 5 1,-1 0 0,2 0 0,-1 0 0,1 0 0,-1 0 0,1 0 0,3 3-1,-4-7 0,0 0 1,0 0 0,0 0 0,1 0-1,-1 0 1,0 0 0,1-1 0,-1 1-1,1-1 1,0 0 0,-1 0-1,1 0 1,0 0 0,0 0 0,-1 0-1,1-1 1,0 1 0,0-1 0,0 0-1,0 0 1,0 0 0,0-1-1,23-2 8,0-2 0,-1-1 0,0 0 0,0-2 1,-1-1-1,0-1 0,-1-2 0,0 0 0,0-1 0,14-12-8,-34 23 5,0 0 0,0 0 1,0-1-1,0 1 0,-1-1 0,1 0 0,-1 0 0,1 0 0,-1 0 0,0 0 0,-1 0 0,1-1 0,0 1 1,-1-2-6,0 4 2,-1 1 0,0-1 1,0 0-1,0 0 1,0 1-1,0-1 1,0 0-1,0 0 0,0 0 1,0 1-1,-1-1 1,1 0-1,0 1 1,0-1-1,-1 0 0,1 0 1,0 1-1,-1-1 1,1 0-1,-1 1 1,1-1-1,-1 1 0,1-1 1,-1 1-1,1-1 1,-1 1-3,-1-2 4,-1 1-1,1 0 1,0 0 0,-1 0 0,1 0-1,-1 1 1,1-1 0,0 1 0,-1-1 0,0 1-1,1 0 1,-3 0-4,-10 0 10,0 1-1,0 1 0,0 0 1,0 1-1,1 0 0,-1 1 1,1 1-1,-2 1-9,11-4 6,0 0 0,0 1 0,0 0 0,1 0-1,-1 0 1,1 0 0,-1 1 0,1 0 0,1-1 0,-1 1 0,-1 2-6,4-3 4,-1-1 1,1 1 0,-1 0-1,1 0 1,0-1 0,0 1-1,0 0 1,0 0 0,1 0 0,-1 0-1,1 0 1,0 1 0,0-1-1,0 0 1,0 0 0,0 0 0,1 0-1,-1 0 1,1 0 0,1 1-5,0 2 3,1 0 1,-1-1 0,2 0 0,-1 1-1,0-1 1,1 0 0,0-1-1,0 1 1,1-1 0,-1 0 0,1 0-1,0 0 1,0 0 0,0-1-1,1 0 1,-1 0 0,1-1 0,0 1-1,-1-1 1,1 0 0,3 0-4,13 4 28,1-1 0,-1-1 0,1-1 0,0-1 0,6-1-28,12 0-264,0-2-1,-1-2 0,21-4 265,16-13-8264,-45 8 2566</inkml:trace>
  <inkml:trace contextRef="#ctx0" brushRef="#br1" timeOffset="21431.09">14210 5379 8026,'7'-58'4266,"-7"56"-3856,0 1-1,0-1 1,-1 1-1,1-1 1,0 1 0,0-1-1,-1 1 1,1-1 0,-1 1-1,0-1 1,1 1-1,-1 0 1,0-1 0,0 1-1,0 0 1,0-1 0,0 1-1,0 0 1,-1 0-410,-6 0 4579,5 15-3171,16 95-795,-10-95-521,0-1-1,0 0 0,1 0 0,1 0 0,0-1 1,1 1-1,2 1-91,-7-12 1,-1-1 0,1 0 0,0 1 0,0-1 0,1 0 0,-1 0 0,0 0 0,0 0 0,0 0 0,1 0 0,-1 0 0,0 0 0,1-1 0,-1 1 0,1 0 0,-1-1 0,1 1 0,-1-1 0,1 0 0,0 1 0,-1-1 1,1 0-1,0 0-1,24-5-3721,1-7 188</inkml:trace>
  <inkml:trace contextRef="#ctx0" brushRef="#br1" timeOffset="21432.09">14255 5007 9322,'-39'-58'3921,"5"2"280,15 14-2529,6 8-440,5 15-696,8 13 49,13 10-353,-3 10 2080,8 2-6569,17 2 2809</inkml:trace>
  <inkml:trace contextRef="#ctx0" brushRef="#br1" timeOffset="23034.85">14557 4545 8754,'4'-35'2987,"6"-34"6601,-5 73-6177,13 37-1859,-10-7-1076,-1 0 0,-2 1 0,-2 0-1,-1 0 1,-2 22-476,-6 54 718,-7 13-718,4-40 142,2 1 0,5 52-142,3-127 4,-1 14-21,2 1-1,1-1 0,0 1 1,2-1-1,3 8 18,-7-30-52,-1-1 0,0 0 0,1 1-1,-1-1 1,1 1 0,-1-1 0,1 0 0,0 0 0,-1 1 0,1-1-1,0 0 1,0 0 0,0 0 0,0 0 0,0 0 0,0 0 0,0 0-1,0 0 1,1 0 0,-1 0 0,0-1 0,0 1 0,2 0 52,-2-1-103,1 0 1,-1 0-1,0-1 0,1 1 1,-1 0-1,0-1 1,0 1-1,1-1 0,-1 0 1,0 1-1,0-1 1,0 0-1,0 0 0,0 1 1,0-1-1,0 0 1,0 0-1,0 0 0,0 0 1,0-1 102,7-10-1005,0 0 1,-1 0 0,0-1 0,2-6 1004,-9 17-82,21-48-3066,-2 0-1,-3-2 0,9-44 3149,-5-10-2291,0-49 2291,-15 109 1584,-3 0 0,-3-45-1584,-1 69 1223,0 0 0,-1 1 1,-1 0-1,-1 0 0,-2 0 0,1 0 1,-6-8-1224,12 29 58,0 0 0,0 0 0,-1 1 0,1-1 0,0 0 0,0 0 0,0 1 0,0-1 0,0 0 0,-1 0 0,1 1 0,0-1 0,0 0 0,-1 0 0,1 0 1,0 1-1,0-1 0,0 0 0,-1 0 0,1 0 0,0 0 0,-1 0 0,1 0 0,0 0 0,0 0 0,-1 1 0,1-1 0,0 0 0,-1 0 0,1 0 0,0 0 0,0 0 0,-1 0 0,1-1 0,0 1 1,-1 0-1,1 0 0,0 0 0,0 0 0,-1 0 0,1 0 0,0 0 0,0-1 0,-1 1 0,1 0 0,0 0 0,0 0 0,0-1 0,-1 1 0,1 0 0,0 0 0,0 0 0,0-1 0,-1 1-58,-1 31 732,34 368 2111,-31-388-2798,4 77 461,11 58-506,-12-121 24,1 0 0,1 0 1,2-1-1,0 0 1,1-1-1,2 0 0,0 0 1,5 5-25,-12-23 6,-1 0 1,2-1-1,-1 1 1,0-1-1,1 0 1,0-1 0,0 1-1,0-1 1,0 0-1,0 0 1,1-1-1,-1 1 1,1-1 0,0 0-1,0-1 1,-1 1-1,1-1 1,0 0-1,0-1 1,1 0-1,-1 0 1,0 0 0,0 0-1,0-1 1,0 0-1,-1 0 1,1-1-1,2 0-6,6-2 2,1-1-1,-1 0 0,0-1 1,0 0-1,-1-1 1,1-1-1,-2 0 0,1 0 1,-1-2-1,10-9-1,-20 18-1,0-1 0,0 0-1,0 0 1,0 0 0,0 0 0,0 0 0,-1-1-1,1 1 1,-1 0 0,1-1 0,-1 0 0,0 1 0,0-1-1,0 0 1,0 1 0,-1-1 0,1 0 0,-1 0-1,1 1 1,-1-1 0,0 0 0,0 0 0,0 0-1,-1 0 1,1 1 0,-1-1 0,1 0 0,-1 0-1,0 1 1,0-1 0,0 0 0,-1 1 0,1-1-1,-1 1 1,0-1 1,-1-1 1,-1 0-1,0 0 1,0 1-1,-1 0 1,1 0 0,-1 0-1,1 0 1,-1 1-1,0-1 1,0 1-1,0 0 1,0 1-1,0-1 1,-1 1-1,1 0 1,0 1-1,-1-1 1,0 1-1,-2-1-4,0 1 0,0 1 0,-1 0 1,1 0-1,0 0 0,0 1 0,0 0 0,0 0 0,0 1 0,1 0 1,-6 4 3,9-5-4,0 0 0,1 1 0,0-1 1,-1 1-1,1 0 0,0 0 0,1 0 1,-1 1-1,0-1 0,1 0 1,0 1-1,0 0 0,0 0 0,0-1 1,0 1-1,1 0 0,0 0 0,0 1 1,0-1-1,0 0 0,1 0 0,-1 0 1,1 1-1,0-1 4,1 2-1,-1 0-1,1 0 1,1 0-1,-1 0 1,1 0-1,0 0 1,0 0-1,0-1 1,1 1 0,0-1-1,0 0 1,1 0-1,-1 0 1,1 0-1,0-1 1,0 1 0,1-1-1,-1 0 1,1 0-1,0-1 1,0 1-1,0-1 1,1 0-1,-1-1 1,1 1 0,-1-1-1,2 0 2,7 4 5,0-2-1,1 0 0,-1 0 1,1-2-1,0 1 1,-1-2-1,1 0 1,0-1-1,0 0 0,7-2-4,-4-1-24,-1-1 1,0 0-1,0-1 0,0-1 0,-1-1 0,0 0 0,7-5 24,-17 9-21,0-1 1,0 0-1,0 0 0,-1 0 0,1 0 0,-1-1 0,0 0 0,0 0 0,-1 0 0,0-1 0,1 0 1,-2 0-1,1 0 0,-1 0 0,0 0 0,0-1 0,-1 1 0,0-1 0,1-3 21,-3 9 2,1-1-1,-1 1 1,0-1-1,1 1 1,-1-1 0,0 0-1,0 1 1,0-1-1,0 1 1,-1-1-1,1 1 1,0-1-1,-1 1 1,1-1-1,-1 1 1,1-1 0,-1 1-1,0-1 1,1 1-1,-1 0 1,0 0-1,0-1 1,0 1-1,0 0 1,0 0 0,0 0-1,-1 0 1,1 0-1,0 0 1,-1 0-1,1 0 1,0 1-2,-1-1 1,1 1 0,0 1 0,0-1-1,0 0 1,-1 0 0,1 0 0,0 1 0,0-1 0,0 0 0,0 1 0,0-1 0,0 1 0,0 0 0,0-1 0,0 1 0,0 0 0,0-1-1,0 1 1,0 0 0,0 0 0,1 0 0,-1 0 0,0 0 0,1 0 0,-1 0 0,1 0 0,-1 0 0,1 0 0,-1 0 0,1 0 0,0 0-1,-1 1 1,1-1 0,0 0 0,0 0 0,0 0 0,0 1 0,0-1 0,0 0 0,0 1-1,0 6 13,0 1 0,0-1 1,1 1-1,0-1 0,0 0 0,1 1 0,0-1 1,0 0-1,1 0 0,0 0 0,1 0 0,0-1 1,0 1-1,0-1 0,1 0 0,0 0 0,0-1 1,1 1-1,1 0-13,-2-3-121,0 1 1,0-1 0,1 0-1,-1-1 1,1 1-1,0-1 1,0 0-1,0 0 1,0-1 0,0 0-1,3 1 121,-3-2-347,-1 0 1,1-1-1,0 1 0,0-1 0,0 0 0,-1-1 0,1 1 1,0-1-1,0 0 0,-1 0 0,1-1 0,-1 0 0,1 0 1,-1 0 346,14-7-1260,-1 0 0,-1-1 0,0-1 0,0-1 0,-1 0 0,0-1 0,7-9 1260,-14 13 159,-1 0 0,-1-1 0,0 0 0,0 0 0,-1-1 0,0 0-159,-2 4 1168,-1 0-1,-1 0 1,1 0-1,-1-1 1,0 1-1,-1-1 1,0 0-1,0 1 1,0-6-1168,-1 22 93,0-1 1,1 0 0,1 0 0,-1 0 0,1 0 0,0 0 0,3 4-94,3 14 76,1 34 108,-7-47-158,-1-1 0,1 0 1,1 0-1,0 0 0,1 0 1,0 0-1,4 5-26,-8-16 3,0-1 0,0 0 0,0 1 0,0-1 0,0 0 0,0 1 0,0-1 0,1 0 0,-1 1-1,0-1 1,0 0 0,0 1 0,1-1 0,-1 0 0,0 0 0,0 1 0,1-1 0,-1 0 0,0 0 0,1 1 0,-1-1 0,0 0 0,1 0 0,-1 0 0,0 0-1,1 0 1,-1 0 0,0 0 0,1 1 0,-1-1 0,0 0 0,1 0 0,-1 0 0,0 0 0,1 0 0,-1-1 0,1 1 0,-1 0 0,0 0 0,1 0 0,-1 0-1,0 0 1,1 0 0,-1 0 0,0-1-3,12-18 124,-1-28 51,-10 36-149,0 0 1,-2 0-1,1 1 0,-1-1 1,-1 0-1,0 1 0,-1-4-26,-7-55 60,10 69-63,1 0 0,-1-1 0,0 1 0,0 0 0,0-1 0,1 1 0,-1 0 0,0 0 0,0-1 0,1 1 0,-1 0 0,0 0 0,0-1 0,1 1 0,-1 0 1,0 0-1,1 0 0,-1 0 0,0-1 0,1 1 0,-1 0 0,1 0 0,-1 0 0,0 0 0,1 0 0,-1 0 0,0 0 0,1 0 0,-1 0 0,1 0 0,-1 0 0,0 0 0,1 0 0,-1 0 0,0 1 0,1-1 0,-1 0 0,0 0 0,1 0 0,-1 0 0,1 1 3,23 7-20,-19-6 21,19 9-2,0-2 0,1-1 0,0-1 0,1-1 0,-1-1 0,1-1 0,0-1 0,9-2 1,-20-2 4,-1-2 0,1 1 0,-1-2 0,1 0 0,-1-1 0,-1 0 0,1-1 0,-1-1 0,0 0 0,0-1 0,-1 0 0,0-1 0,3-3-4,-14 12 1,0-1 0,0 1 1,-1-1-1,1 1 0,0-1 1,0 1-1,0-1 0,-1 0 1,1 0-1,0 1 0,-1-1 1,1 0-1,0 0 0,-1 0 1,1 0-1,-1 1 1,0-1-1,1 0 0,-1 0 1,0 0-1,1 0 0,-1 0 1,0 0-1,0 0 0,0 0 1,0 0-1,0 0 0,0 0 1,0 0-1,0 0 0,0 0 1,-1 0-1,1 0 0,0 0 1,-1 0-1,1 0 1,0 0-1,-1 0 0,0 0 1,1 0-1,-1 0 0,1 1 1,-1-1-1,0 0 0,1 1 1,-1-1-1,0 0 0,0 1 1,0-1-2,-2-1 0,0 0 1,-1 1 0,1-1-1,0 1 1,-1 0 0,1 0-1,-1 0 1,1 1 0,-1-1-1,1 1 1,-1 0 0,0 0-1,-3 0 0,3 1 4,-1-1 0,1 2 0,-1-1 0,1 0 0,0 1 0,0 0 0,0 0 0,0 0 0,0 0 0,0 1-1,0-1 1,1 1 0,-1 0 0,1 0 0,0 0 0,0 1 0,0-1 0,0 1 0,0 0 0,1 0 0,0 0 0,0 0 0,0 0 0,0 0-1,1 0 1,-1 1 0,1-1 0,0 1 0,1-1 0,-1 1 0,1-1 0,0 1 0,0-1 0,0 1 0,1 4-4,-1-2 77,1 1 0,0-1 0,0 1 0,1-1 0,0 1 0,0-1 0,1 0 0,0 0 0,0 0 0,0 0 0,1-1 0,0 1 0,1-1 0,-1 0 0,1 0 0,0-1 0,1 1 0,-1-1 1,1 0-1,0-1 0,1 1 0,1 0-77,20 6 299,2-1 0,0-1 0,0-1 0,29 3-299,33 8-1307,-67-14-3681,-12-3 23</inkml:trace>
  <inkml:trace contextRef="#ctx0" brushRef="#br1" timeOffset="19715.4">10886 4965 11378,'-2'-9'721,"1"1"0,0-1 0,0 1 0,1-1 0,0 0-1,1 1 1,0-1 0,0 1 0,1-1 0,0 1-1,1 0 1,-1-1 0,2 1 0,1-3-721,-5 11 46,0 0 0,0 0 0,0 0 1,0 0-1,0 1 0,0-1 0,0 0 0,0 0 0,0 0 0,0 0 1,0 0-1,0 0 0,0 1 0,0-1 0,0 0 0,0 0 0,0 0 1,1 0-1,-1 0 0,0 0 0,0 0 0,0 0 0,0 0 0,0 0 1,0 1-1,0-1 0,0 0 0,0 0 0,1 0 0,-1 0 1,0 0-1,0 0 0,0 0 0,0 0 0,0 0 0,0 0 0,1 0 1,-1 0-1,0 0 0,0 0 0,0 0 0,0 0 0,0 0 0,0 0 1,0 0-1,1 0 0,-1 0 0,0 0 0,0 0 0,0 0 1,0-1-1,0 1 0,0 0-46,1 24 828,-6 30-349,2-27-268,-7 60 282,3 0-1,4 29-492,4-88 38,1 1 0,1-1 0,1-1-1,2 1 1,1-1 0,1 1 0,1-2-1,2 0 1,3 7-38,42 62 359,-11-39-4420,-9-20 712</inkml:trace>
  <inkml:trace contextRef="#ctx0" brushRef="#br1" timeOffset="20096.92">11610 5559 6865,'-29'-24'4301,"10"7"-1493,0 2 0,-1 0 0,-1 1 0,-20-10-2808,33 20 243,-1 1 1,0 0-1,0 0 1,0 1-1,0 0 1,0 0 0,0 1-1,-1 1 1,1-1-1,0 1 1,0 1-1,-1 0 1,1 0-1,0 1 1,-2 1-244,-3 0 157,0 2 0,0 0 1,0 1-1,1 0 0,0 1 0,-4 2-157,13-6 27,-1 0 0,0 0-1,1 0 1,-1 1 0,1 0 0,0 0-1,0 0 1,1 0 0,-1 0 0,1 1-1,0 0 1,0 0 0,0 0-1,1 0 1,0 0 0,0 0 0,-1 5-27,3-7 1,0 0 0,0 0 1,0 0-1,0 0 1,1 0-1,-1 0 1,1 0-1,0 0 0,0 0 1,0-1-1,0 1 1,1 0-1,-1-1 1,1 1-1,-1-1 0,1 1 1,0-1-1,0 0 1,0 0-1,0 0 1,1 0-1,-1 0 0,0 0 1,1 0-1,-1-1 1,1 1-1,0-1 1,0 0-1,-1 0 0,1 0 1,0 0-1,0-1-1,10 5 0,-1-1 0,1-1 0,0-1 0,0 1 0,0-2 0,9 0 0,-6-1 5,-1-1 0,0 0 0,0-1 0,0-1-1,12-4-4,-20 5 12,-1 0-1,0 0 1,-1 0 0,1-1-1,0 0 1,-1 0-1,1 0 1,-1-1-1,0 0 1,0 0-1,0 0 1,-1-1-1,1 1 1,-1-1-1,1-2-11,-5 7 2,0 0-1,0 0 1,1 0 0,-1 0-1,0-1 1,0 1-1,1 0 1,-1 0-1,0 0 1,0 0 0,0 0-1,0-1 1,1 1-1,-1 0 1,0 0 0,0 0-1,0-1 1,0 1-1,0 0 1,0 0-1,0 0 1,1-1 0,-1 1-1,0 0 1,0 0-1,0-1 1,0 1-1,0 0 1,0 0 0,0-1-1,0 1 1,0 0-1,0 0 1,0-1 0,0 1-1,0 0 1,-1 0-1,1 0 1,0-1-1,0 1 1,0 0 0,0 0-1,0-1 1,0 1-1,-1 0 1,1 0 0,0 0-1,0 0 1,0-1-1,0 1 1,-1 0-1,1 0 1,0 0 0,0 0-1,0 0 1,-1 0-1,1-1 1,0 1-1,0 0 1,-1 0 0,1 0-1,0 0 1,0 0-1,-1 0 1,1 0 0,0 0-1,-1 0-1,-14 11 112,13-7-70,-1 0 0,1 1 0,1-1 0,-1 1 0,1-1 0,0 1 1,0-1-1,0 1 0,0 0 0,1 0 0,0-1 0,0 1 0,0 0 0,1-1 1,-1 1-1,1 0 0,0-1 0,1 1 0,-1-1 0,1 1 0,0-1 1,0 1-1,0-1 0,0 0 0,1 0 0,0 0 0,0-1 0,0 1 0,3 2-42,0 1-118,1 0 0,-1-1 0,2 0 0,-1 0 0,1-1 0,0 0 0,0 0 0,7 3 118,-9-6-698,0 1-1,0-1 0,0 0 1,0-1-1,1 1 0,-1-1 1,3 0 698,30-3-4524</inkml:trace>
  <inkml:trace contextRef="#ctx0" brushRef="#br1" timeOffset="26981.77">22589 4911 6897,'3'76'9930,"21"30"-6154,-18-84-3569,10 48 650,-2 0 0,-4 1-1,-3 1 1,-2 12-857,-4-40 285,-2 1 1,-2 0-1,-2 0 0,-2-1 0,-2 0 0,-2 0 1,-3 5-286,11-42 77,0 1 1,-1-1-1,0 0 1,0 0 0,0 0-1,-1-1 1,0 1 0,0-1-1,-1 0 1,0-1 0,0 1-1,-5 3-77,9-8 29,0 0 1,1 0-1,-1 0 0,0 0 1,0 0-1,0-1 0,0 1 1,1-1-1,-1 1 0,0-1 1,0 1-1,0-1 1,0 0-1,0 0 0,0 0 1,0 0-1,0-1 0,0 1 1,0 0-1,-2-1-29,1-1 28,1 0 0,-1 1 0,1-1 0,0 0 0,-1 0 0,1 0 0,0-1 0,0 1 0,0 0 0,1-1 0,-1 1 0,1-1 0,-1 0-1,1 1 1,0-1 0,0 0 0,0 0 0,0-1-28,-6-19 65,2-1-1,1 1 0,1 0 0,0-1 0,2 0 1,1 0-1,1 1 0,2-14-64,2-2 11,2-1 0,1 1 0,2 1 0,11-25-11,-11 36-6,2 0 1,1 1-1,1 0 0,2 1 1,0 1-1,1 0 0,20-19 6,-25 29-10,1 1-1,1 1 1,0 0-1,1 1 1,0 1-1,0 0 1,1 1-1,1 0 1,-1 2-1,1 0 1,1 0-1,14-2 11,-25 7-6,-1 1-1,0 1 0,1-1 0,-1 1 0,1 0 1,-1 0-1,1 0 0,-1 1 0,1 0 0,-1 1 1,0-1-1,0 1 0,0 1 0,0-1 0,0 1 0,0 0 1,1 1 6,-3-1-3,-1-1 0,1 1 1,-1 0-1,0 0 0,0 1 1,0-1-1,0 0 0,-1 1 1,0 0-1,1 0 0,-1 0 1,-1 0-1,1 0 0,0 0 1,-1 0-1,0 0 0,0 1 0,0-1 1,-1 0-1,1 1 0,-1-1 1,0 1-1,0-1 0,-1 1 1,0 0 2,-1 9 2,-2 0 1,0 0-1,0-1 1,-1 1-1,-1-1 1,0 0-1,-1-1 1,0 1-1,-1-1 0,-1-1 1,0 1-1,0-2 1,-9 8-3,-9 8 333,-1-1 0,-2-1 0,0-2 0,-22 12-333,45-30-99,-6 4 452,5-5-5077,22-7 1210</inkml:trace>
  <inkml:trace contextRef="#ctx0" brushRef="#br1" timeOffset="27381.77">23401 5169 7026,'-1'-3'645,"0"0"1,0 1-1,0-1 1,0 0-1,0 1 1,0-1 0,-1 1-1,1-1 1,-1 1-1,1 0 1,-1-1-1,0 1 1,0 0 0,0 0-1,-1 0 1,1 1-1,0-1 1,-1 0-1,1 1 1,-1-1-646,-1 1 381,-1 0 0,1-1 0,0 2 0,0-1-1,0 0 1,-1 1 0,1 0 0,0 0 0,-1 0 0,1 0 0,0 1 0,-3 0-381,-8 3 316,0 1 1,0 0 0,1 1 0,-1 0 0,1 2 0,1-1 0,-2 2-317,10-5 80,0 0-1,0 1 1,0-1 0,0 1 0,1 0 0,0 0 0,0 0 0,0 1 0,0-1 0,1 1 0,0 0-1,0 0 1,1 0 0,0 0 0,0 1 0,-1 5-80,2-9 11,0 1 0,1 0 0,0 0 0,-1-1 0,1 1 0,1 0 0,-1 0 0,0-1 0,1 1 0,0 0 0,0 0 0,0-1-1,0 1 1,1-1 0,-1 1 0,1-1 0,0 0 0,0 0 0,0 1 0,0-1 0,1-1 0,-1 1 0,1 0 0,0 0 0,0-1 0,0 0 0,0 0 0,0 1 0,0-2 0,2 2-11,5 1 9,0 0 0,1-1 0,0 0-1,-1-1 1,1 0 0,0 0 0,0-1 0,0-1 0,1 0 0,-1 0 0,0-1 0,2-1-9,-3 1 17,-1 0 0,0-1 0,0-1 0,0 1 0,0-1 1,0-1-1,0 0 0,-1 0 0,1 0 0,-1-1 0,-1-1 0,1 1 0,-1-1 0,4-4-17,-9 9 9,0-1 0,0 0-1,-1 0 1,1 0-1,0 0 1,-1-1 0,0 1-1,1 0 1,-1-1-1,0 1 1,0 0 0,0-1-1,-1 1 1,1-1-1,0 0 1,-1 1 0,0-1-1,0 0 1,0 1-1,0-1 1,0 1-1,0-1 1,-1 0 0,1 1-1,-1-1 1,1 1-1,-1-1 1,0 1 0,0-1-1,0 1 1,-1 0-1,1-1 1,-1 1 0,1 0-1,-1 0 1,0 0-1,1 0 1,-1 0 0,0 0-1,0 1 1,-1-1-1,0 0-8,-8-5 15,1 0-1,-1 1 1,0 0 0,0 1-1,-1 0 1,0 1-1,1 0 1,-8-1-15,10 3 3,-2-1 5,1 1 0,-1 0 0,0 0 0,0 1 1,0 0-1,0 1 0,0 0 0,0 1 0,-4 1-8,15-2-9,-1 0 0,0 0 0,1 0 0,-1 0 0,0 0 0,1 0 0,-1 0 0,0 0 0,1 1 0,-1-1-1,1 0 1,-1 0 0,1 1 0,-1-1 0,0 0 0,1 1 0,-1-1 0,1 1 0,-1-1 0,1 1 0,0-1 0,-1 1 0,1-1 0,-1 1 0,1-1 0,0 1 0,0-1 0,-1 1 0,1 0 0,0-1 9,12 14-549,33 5-677,33 1-1384,2-7-3370,-25-9 1306</inkml:trace>
  <inkml:trace contextRef="#ctx0" brushRef="#br1" timeOffset="27749.43">23551 5227 6577,'100'-53'4284,"-98"53"-4092,-1-1 0,0 1 0,1-1 0,-1 0 0,0 1 0,0-1 0,0 0 0,0 0 0,0 0 0,0 0 0,0 0 0,0 0 0,0 0 0,0 0 0,0 0 0,-1 0 0,1 0 0,-1-1 0,1 1 0,0 0 0,-1 0 0,0-1 0,1 1 0,-1 0 0,0-1 0,0 1 0,0-1 0,0 1 0,0 0 0,0-1 0,0 1 0,0 0 0,0-1 0,-1 1 0,1 0 0,-1-1 0,1 1 0,-1 0 0,1-1 0,-1 1 0,0 0 0,0-1-192,-1 0 309,1 0-1,-1 0 0,0 0 1,0 0-1,0 1 0,-1-1 1,1 0-1,0 1 0,0 0 1,-1-1-1,1 1 0,-1 0 1,0 0-1,1 0 0,-2 1-308,2 0 107,0 0-1,-1 1 0,1-1 0,0 1 1,-1 0-1,1-1 0,0 1 0,0 1 1,0-1-1,0 0 0,0 0 0,0 1 0,0-1 1,0 1-1,0-1 0,1 1 0,-1 0 1,1 0-1,-1 0 0,1 0 0,0 0 1,-1 0-1,1 0 0,0 0 0,0 0 1,1 1-1,-1-1 0,0 0 0,1 1-106,-2 1 68,1 0-1,0 1 1,0-1-1,1 0 0,-1 1 1,1-1-1,0 1 1,0-1-1,0 0 0,1 1 1,0-1-1,-1 0 1,2 1-1,-1-1 1,0 0-1,2 2-67,1 1 20,1 0 0,0-1 1,1 0-1,0-1 0,-1 1 1,2-1-1,-1 0 0,1 0 0,-1-1 1,1 0-1,0 0 0,1 0 1,-1-1-1,1-1 0,-1 1 0,1-1 1,0 0-1,0-1 0,0 1 1,0-2-1,0 1 0,0-1 0,0-1 1,0 1-1,4-2-20,-5 2 16,0-1 0,-1 0 1,1-1-1,0 0 0,-1 0 0,1 0 0,-1-1 0,0 0 1,1 0-1,-1 0 0,-1-1 0,1 0 0,0 0 0,-1 0 1,0-1-1,0 0 0,-1 0 0,1 0 0,-1-1 1,0 1-1,0-1 0,-1 0 0,0 0 0,0-1 0,0 1 1,-1 0-1,0-1 0,0 0 0,1-6-16,-3 9 26,1 1 13,0-1 0,0 0 0,-1 1 0,1-1 0,-1 0 0,0 1 0,0-1 0,0 0 0,-1 0 0,1 1 0,-1-1 0,0 1-1,0-1 1,-1 1 0,1-1 0,0 1 0,-1-1-39,-4 28 275,6-13-335,1-1-1,1 1 1,0 0 0,0-1-1,1 0 1,0 1 0,1-1-1,0 0 1,1-1 0,0 1-1,2 2 61,-3-7-94,-1 0-1,1 0 0,0 0 1,0-1-1,0 0 1,1 0-1,0 0 1,-1 0-1,1-1 0,0 0 1,1 0-1,-1 0 1,1-1-1,-1 1 1,1-1-1,0-1 0,-1 1 1,1-1-1,0 0 1,0 0-1,1-1 95,27 0-4335,1-2 675</inkml:trace>
  <inkml:trace contextRef="#ctx0" brushRef="#br1" timeOffset="28162.32">24167 5241 5641,'36'-72'4093,"-26"45"387,-6 18 123,0 18-1669,2 5-2763,15 36 4731,13 49-4902,-34-100 35,0 1 0,0 0-1,0 0 1,0-1-1,1 1 1,-1 0-1,0 0 1,0 0 0,0-1-1,1 1 1,-1 0-1,0 0 1,0 0 0,1 0-1,-1 0 1,0 0-1,0-1 1,1 1 0,-1 0-1,0 0 1,1 0-1,-1 0 1,0 0-1,0 0 1,1 0 0,-1 0-1,0 0 1,1 0-1,-1 0 1,0 0 0,0 0-1,1 1 1,-1-1-1,0 0 1,0 0-1,1 0 1,-1 0 0,0 0-1,0 1 1,1-1-1,-1 0 1,0 0 0,0 0-1,0 1 1,1-1-1,-1 0 1,0 0-1,0 0 1,0 1 0,0-1-1,0 0 1,0 1-1,1-1 1,-1 0 0,0 0-1,0 1 1,0-1-1,0 0 1,0 0-1,0 1 1,0-1 0,0 0-1,0 1 1,0-1-35,13-33 599,-5 11-562,-8 21-33,13-28 72,1-1 1,8-9-77,-17 31 11,-1 0 0,1 1 0,1 0 0,0 0 0,0 0 0,0 0 0,1 1 0,0 0 1,0 1-1,0-1 0,1 2 0,1-2-11,-5 5-210,-1 0 0,0 1 0,1-1 1,-1 1-1,1 0 0,-1 0 0,1 0 0,-1 1 1,1-1-1,-1 1 0,1 0 0,-1-1 1,0 2-1,1-1 0,-1 0 0,0 1 0,2 1 210,13 4-4591,10 1-860</inkml:trace>
  <inkml:trace contextRef="#ctx0" brushRef="#br1" timeOffset="23874.89">18204 5182 11747,'-10'-9'1242,"-1"1"0,-1 1 0,0 0 0,0 1 0,-9-4-1242,4 4 702,0 0-1,0 1 1,0 1 0,-4 0-702,-3 1 535,-1 1 0,0 0 0,0 2-1,0 1 1,1 1 0,-7 2-535,23-3 120,1 1 1,0-1-1,0 1 0,0 1 0,0-1 0,1 1 1,-1 0-1,1 1 0,-3 1-120,8-4 14,-1 0-1,1 0 1,-1 0 0,1 0-1,0 1 1,0-1 0,0 0-1,-1 1 1,1-1 0,0 1-1,1 0 1,-1-1-1,0 1 1,0 0 0,1-1-1,-1 1 1,1 0 0,-1 0-1,1-1 1,0 1 0,0 0-1,0 0 1,0 0 0,0 0-1,0-1 1,0 1 0,1 0-1,-1 0 1,1 0 0,-1-1-1,1 1 1,0 0 0,-1-1-1,1 1 1,0 0 0,0-1-1,1 1-13,3 6 3,1-1 0,0 0 0,0 0 0,1 0 0,0-1 0,0 0 0,1-1 0,0 1-1,0-2 1,0 1 0,2 0-3,26 12 0,0-2 0,3 0 0,-14-6 5,29 10 1,-27-10 2,0 0-1,0 2 0,-1 0 1,-1 2-1,0 1 0,-1 1 1,9 8-8,-32-22 2,1 0-1,-1 0 1,0 0 0,0 0-1,0 0 1,0 0 0,0 0 0,0 0-1,0 1 1,0-1 0,-1 0 0,1 1-1,0-1 1,-1 1 0,1-1 0,-1 0-1,1 1 1,-1-1 0,0 1-1,0-1 1,0 1 0,0-1 0,0 1-1,0-1 1,0 1 0,0 0 0,0-1-1,-1 0 1,1 1 0,-1-1-1,1 1 1,-1-1 0,1 1 0,-1-1-1,0 0 1,0 1 0,0-1 0,0 0-1,0 0 1,0 0 0,0 0 0,0 0-1,0 0 1,0 0 0,-1 0-1,0 1-1,-6 3 14,-1 0-1,1 0 0,-1 0 0,0-1 0,-1-1 1,-5 2-14,-45 12 149,-28 3-149,-16 3 264,68-8 90,25-5-313,11-10-89,0 1 0,1-1 0,-1 1 1,0-1-1,0 1 0,0-1 0,1 1 0,-1-1 0,0 0 0,0 1 0,1-1 0,-1 0 1,1 1-1,-1-1 0,0 0 0,1 1 0,-1-1 0,1 0 0,-1 0 0,0 1 0,1-1 0,-1 0 1,1 0-1,-1 0 0,1 0 0,-1 1 0,1-1 0,-1 0 0,1 0 0,-1 0 0,1 0 48,35 3-4391,13-4 329</inkml:trace>
  <inkml:trace contextRef="#ctx0" brushRef="#br1" timeOffset="24267.91">18688 5371 11731,'0'-5'654,"1"0"0,-1 0 0,1 0 1,-2 0-1,1 0 0,0 0 0,-1 0 1,0 0-1,0 0 0,-1 0 0,1 0 1,-1 0-1,0 1 0,-1-1 1,1 0-1,-2-1-654,1 3 177,0 0 0,0 1 0,-1-1 1,1 1-1,0 0 0,-1 0 0,1 0 1,-1 1-1,0-1 0,0 1 0,0 0 0,1 0 1,-1 1-1,0-1 0,0 1 0,0-1 0,0 1 1,0 0-1,0 1 0,0-1 0,-1 1-177,-5 0 89,1 1 0,-1 0 0,1 0 0,-1 1 0,1 0 0,0 1 0,0 0 0,0 1 0,1-1 0,0 2 0,0-1 0,0 1 0,0 0-1,1 1 1,-3 3-89,7-8 11,1 1 0,0 0-1,-1 0 1,1 0 0,0 0-1,1 0 1,-1 0 0,0 1-1,1-1 1,0 0 0,0 1-1,0-1 1,0 1 0,0 0-1,1-1 1,0 1 0,0-1-1,0 1 1,0 0 0,0-1-1,1 1 1,-1 0-1,1-1 1,0 1 0,0-1-1,0 1 1,1-1 0,-1 0-1,1 1 1,0-1 0,0 0-1,0 0 1,0 0 0,1-1-1,-1 1 1,1 0 0,-1-1-1,1 0 1,0 1 0,0-1-1,2 1-10,4 3 10,1 0 1,0 0-1,0-1 0,1 0 0,0-1 0,0 0 0,0-1 0,0 0 0,0 0 1,1-2-1,-1 1 0,1-1 0,-1-1 0,1 0 0,-1-1 0,1 0 1,-1-1-1,0 0 0,1 0 0,-1-1 0,0-1 0,0 0 0,-1-1 0,1 0 1,6-4-11,-15 8 9,1-1 1,0 0 0,-1 1-1,1-1 1,-1 0-1,0 0 1,1 0 0,-1-1-1,0 1 1,0 0 0,0-1-1,-1 1 1,1-1 0,-1 0-1,1 0 1,-1 1-1,1-4-8,-2 4 6,0 0 1,0 0 0,0 0-1,0 0 1,0 0 0,-1 0-1,1 1 1,-1-1 0,1 0-1,-1 0 1,1 0 0,-1 0-1,0 1 1,0-1 0,0 0-1,0 1 1,0-1 0,-1 1-1,1-1 1,0 1 0,-1 0-8,-4-5 33,0 1 0,-1 1 0,0-1 0,0 1 0,0 0 0,0 1 1,0 0-1,-1 0 0,0 0 0,1 1 0,-8-1-33,-1 0 125,-1 1 0,0 1 0,-12 1-125,23 0-159,1 0 0,-1 1 1,0 0-1,1 0 0,-1 0 0,1 0 0,0 1 0,-1 0 1,1 0-1,0 0 0,0 1 0,-2 1 159,7-4-162,-1 0 1,1 1-1,0-1 0,-1 0 0,1 0 0,0 1 0,0-1 1,-1 0-1,1 1 0,0-1 0,0 0 0,-1 1 1,1-1-1,0 1 0,0-1 0,0 0 0,0 1 1,0-1-1,0 0 0,-1 1 0,1-1 0,0 1 0,0-1 1,0 1-1,0-1 0,0 0 0,1 1 0,-1-1 1,0 1-1,0-1 162,9 12-4893</inkml:trace>
  <inkml:trace contextRef="#ctx0" brushRef="#br1" timeOffset="24614.94">18895 4707 10298,'1'-2'281,"0"-1"0,0 1-1,0 0 1,0-1-1,0 1 1,0-1 0,-1 1-1,1-1 1,-1 1 0,0-1-1,1 1 1,-1-1 0,0 1-1,-1-1 1,1 1 0,0-1-1,-1 1 1,1-1 0,-1 1-1,0-1 1,0 1 0,0-1-1,0 1 1,0 0 0,-1-1-281,-4-9 1160,6 11-1002,-1 0 1,1 0 0,-1 0-1,1-1 1,0 1 0,-1 0 0,1 0-1,0 0 1,0-1 0,0 1-1,0 0 1,0-1 0,0 1 0,0 0-1,0 0 1,1 0 0,-1-1-1,1 1 1,-1 0 0,0 0-1,1 0 1,0 0 0,0-1-159,7 2 1970,0 18-904,2 63 0,-3 0 0,-4 1-1,-4-1 1,-3 6-1066,0 26 601,9 73-601,15 44 420,-10-188 257,-10-41-734,1 0 0,-1 0 0,1 0-1,-1-1 1,1 1 0,-1 0 0,1 0 0,0-1-1,-1 1 1,1 0 0,0-1 0,0 1 0,-1-1 0,1 1-1,0-1 1,0 1 0,0-1 0,0 1 0,0-1-1,0 0 58,15-4-4367,3-8 601</inkml:trace>
  <inkml:trace contextRef="#ctx0" brushRef="#br1" timeOffset="24948.3">19195 5373 9082,'-3'-6'743,"0"1"713,0-1 1,-1 1-1,1 0 0,-1 0 1,0 0-1,-1 0 0,-1-1-1456,5 5 170,0 0 0,0 1-1,0-1 1,0 1-1,0-1 1,-1 1-1,1-1 1,0 1-1,0 0 1,0 0 0,0-1-1,-1 1 1,1 0-1,0 0 1,0 0-1,-1 0 1,1 1-1,0-1 1,0 0-1,0 0 1,0 1 0,-1-1-1,1 1 1,0-1-1,0 1 1,0-1-1,0 1 1,0-1-1,0 1 1,0 0 0,0 0-1,0 0 1,0 0-1,1-1 1,-1 1-1,0 0 1,1 0-1,-1 0 1,0 1 0,1-1-1,-1 0-169,0 1 60,-1 0 1,1 0-1,-1 1 1,1-1-1,0 0 0,0 1 1,0-1-1,0 0 1,1 1-1,-1 0 0,1-1 1,-1 1-1,1-1 1,0 1-1,0-1 0,0 1 1,0 0-1,1-1 1,-1 1-1,1 0-60,0 2 37,1-1 1,0 0-1,0 1 0,0-1 1,1 0-1,-1 0 0,1-1 0,0 1 1,0 0-1,0-1 0,1 1-37,3 2 13,0 0 0,1 0-1,-1 0 1,1-1 0,0-1-1,0 1 1,1-1 0,-1-1-1,1 0 1,0 0 0,6 1-13,-7-3 13,1 0 1,-1 0 0,1-1-1,-1-1 1,1 1-1,-1-1 1,1-1 0,-1 1-1,1-1 1,-1-1-1,2-1-13,11-5 65,-1-1 0,-1-1 0,11-7-65,14-9 109,-43 27-107,0 0 0,0 0 0,-1 0 0,1 0 0,0 0 0,0 0 0,-1 0-1,1 0 1,0 0 0,0 0 0,-1 1 0,1-1 0,0 0 0,-1 0 0,1 1 0,0-1-1,-1 1 1,1-1 0,0 1 0,-1-1 0,1 1 0,-1-1 0,1 1 0,-1-1 0,1 1 0,-1-1-1,0 1 1,1 0 0,-1-1 0,0 1 0,1 0 0,-1-1 0,0 1 0,0 0 0,1 0-1,-1 0 0,15 40 11,-8-20 23,-3-14 63,0 0 0,0 0-1,1 0 1,0 0 0,0-1 0,1 0-1,-1 0 1,1 0 0,4 3-98,-6-7-229,0 1-1,0 0 1,0-1 0,1 0 0,-1 0 0,0 0 0,1-1 0,0 1 229,-1-2-794,0 1 1,0 0 0,0-1-1,0 0 1,0 0 0,0 0-1,0 0 1,0-1-1,0 1 1,1-1 793,20-9-6520</inkml:trace>
  <inkml:trace contextRef="#ctx0" brushRef="#br1" timeOffset="25315.86">19912 4691 11674,'-4'-5'621,"0"-1"436,-1-1 1,1 1-1,-1 0 0,-1 1 1,1-1-1,-1 1 0,-2-2-1057,7 7 136,0-1-1,0 1 0,0-1 1,0 1-1,1 0 0,-1-1 1,0 1-1,0 0 0,0 0 1,0 0-1,0-1 0,0 1 1,0 0-1,0 0 1,0 0-1,1 1 0,-1-1 1,0 0-1,0 0 0,0 0 1,0 1-1,0-1 0,0 0 1,0 1-136,-1 1 120,0-1 0,0 1 0,1 0 0,-1 0 0,1 0 0,-1 0 0,1 0 0,0 0 0,0 0 0,0 0 0,0 0 0,0 1 0,0-1 0,0 2-120,-10 35 712,2 1 0,1 0-1,2 1 1,1 15-712,0 167 807,5-221-800,0 10 15,0 81 350,7 26-372,-5-94 109,2 1 1,1 0-1,0-1 0,2 0 0,1 0 1,1 0-1,1-1-109,10 7-1841,-2-20-2950,-2-12-498</inkml:trace>
  <inkml:trace contextRef="#ctx0" brushRef="#br1" timeOffset="25316.86">19604 5237 10938,'-5'-17'3529,"-8"24"672,19-7-2785,11 3-456,18 7-207,3-9-353,21 3-48,0-2-232,13-5 256,-5 0-160,7 0-48,-18 2 1832,-3-3-6561,-19 1 2441</inkml:trace>
  <inkml:trace contextRef="#ctx0" brushRef="#br1" timeOffset="25649.91">20183 5223 5033,'1'0'3969,"0"0"-296,-1 1-465,2 19-1031,-5 11-257,-10 39-663,10-39-201,3-3-432,3-1-136,9-3-248,6 0 240,3-10 40,6-5 1289,3-9-6578,-2-9 2752</inkml:trace>
  <inkml:trace contextRef="#ctx0" brushRef="#br1" timeOffset="25650.91">20357 5007 10378,'-24'-14'2745,"7"0"776,4 10-3057,9 8-144,8 9-48,10 7-240,12 4 3000,13 3-6536,7-1 3032</inkml:trace>
  <inkml:trace contextRef="#ctx0" brushRef="#br1" timeOffset="26243.07">20708 5211 5169,'-3'0'1290,"-1"-1"-1,0 1 1,1 0-1,-1 0 1,0 0 0,1 0-1,-1 0 1,0 1-1,0 0-1289,-38 13 4585,-33 27-2956,63-35-633,1 1-675,0 1 1,0-1-1,0 2 0,1-1 0,1 2 1,-1-1-1,1 1 0,-6 10-321,11-15 58,1 0-1,0-1 1,1 1 0,-1 0 0,1 0-1,0 0 1,0 1 0,1-1-1,0 0 1,0 1 0,0-1 0,0 1-1,1-1 1,0 1 0,0-1-1,1 1 1,-1-1 0,1 1-1,0-1 1,1 1 0,-1-1 0,2 2-58,-2-4 7,0 0 0,1-1 0,-1 1 0,1-1 0,-1 1 0,1-1 0,0 0 0,0 1 1,0-1-1,1 0 0,-1 0 0,0-1 0,1 1 0,-1 0 0,1-1 0,-1 0 0,1 1 1,0-1-1,0 0 0,1 0-7,3 0 11,0 1-1,-1-1 1,1-1 0,0 0-1,0 0 1,0 0 0,0 0-1,0-1 1,1-1-11,8-1 25,0-1 0,-1-1 0,1 0-1,-1-2 1,-1 1 0,1-2 0,6-4-25,-14 7 16,0 1 0,-1-2 0,1 1 0,-1-1-1,-1 0 1,1 0 0,-1 0 0,0-1 0,0 0 0,-1 0 0,0 0 0,0-1 0,-1 1 0,2-7-16,-4 10 5,0 0 1,0 0-1,-1 0 0,0 0 1,1 1-1,-1-1 0,-1 0 1,1 0-1,0 0 0,-1 0 1,0 0-1,0 0 0,0 1 0,-1-1 1,1 0-1,-1 1 0,0-1 1,1 1-1,-2 0 0,1 0 1,0-1-1,-1 1 0,1 1 1,-1-1-1,0 0 0,0 1 1,0-1-1,0 1 0,-1 0 0,-2-2-5,-19-8 1,15 8-17,11 8-30,0-3 43,1 1 0,0-1 0,1 0 0,-1 0 0,0-1 0,0 1 0,0 0 0,0-1 0,1 1-1,-1-1 1,0 0 0,2 0 3,15 4-8,9 2 8,66 19 3,-84-22-3,-1 0 1,1 1-1,-1 0 1,1 1-1,-1 0 1,-1 1-1,1-1 0,0 2 0,-7-5 5,-1-1-2,0 0-1,0 0 0,1 0 0,-1 0 1,0 0-1,0 0 0,-1 1 1,1-1-1,0 0 0,0 1 0,0-1 1,-1 0-1,1 1 0,-1-1 0,1 1 1,-1-1-1,0 1 0,1-1 0,-1 1-2,34-10 30,6-4-27,-21 5-5,1 1 0,0 0 0,1 2 0,1 0 2,-17 3-1,0 1 0,0-1 0,0 1 0,0 0 0,0 0 0,0 1 0,0 0 0,-1 0 0,1 0 0,0 0 0,0 1-1,-1-1 1,1 1 0,-1 0 0,0 1 0,1-1 0,-1 1 0,0 0 0,0 0 0,-1 0 1,50 55 114,-32-34 383,1 0-1,14 10-496,-19-19-473,-4-2-3557,-5-3 700</inkml:trace>
  <inkml:trace contextRef="#ctx0" brushRef="#br1" timeOffset="46754.57">19392 6671 9466,'-13'-6'809,"0"2"0,0-1 0,-1 2 0,1-1 0,-1 2-1,0 0 1,0 1 0,0 0 0,0 1 0,0 0 0,0 1 0,-2 1-809,-35 6 1798,0 2 0,-27 10-1798,47-12 651,0 2 1,0 2-1,-6 4-651,28-12 120,0 0 0,0 1 0,0 1-1,0 0 1,1 0 0,0 0 0,0 1 0,1 0 0,0 1 0,0 0 0,-6 8-120,12-14 11,-1 0 0,1 0 0,-1 0 0,1 0 1,0 1-1,0-1 0,0 0 0,0 1 1,0-1-1,0 1 0,1-1 0,-1 1 1,1-1-1,-1 1 0,1-1 0,0 1 0,0-1 1,1 1-1,-1 0 0,0-1 0,1 1 1,-1-1-1,1 1 0,0-1 0,0 0 0,0 1 1,0-1-1,1 0 0,-1 0 0,0 1 1,1-1-1,0 0 0,-1 0 0,1-1 1,0 1-1,0 0 0,0-1 0,0 1 0,0-1 1,3 2-12,1 0 7,1 0 0,1 0 0,-1-1 1,0 0-1,1 0 0,-1-1 0,1 0 0,-1 0 1,1-1-1,-1 0 0,1 0 0,-1-1 0,6 0-7,1-3 18,0 0 0,0 0 0,-1-1-1,0 0 1,0-2 0,0 1 0,-1-2 0,0 1-1,0-2 1,-1 1 0,0-2 0,-1 1-1,1-2 1,-2 1 0,0-1 0,0-1-1,-1 1 1,0-2 0,1-4-18,1-1 25,-1-1 1,-1 0-1,-1 0 1,-1 0-1,0-1 1,-2 1-1,0-1 0,-1-1 1,-1 1-1,-1 0 1,-1-1-1,-1 1 0,-1-10-25,-4-10 57,-2 0 0,-5-12-57,9 38 70,0 0 0,-1 0 0,-1 1 1,-1 0-1,0 0 0,0 0 0,-1 1 0,-1-1-70,9 12 15,-1 1 0,1-1-1,-1 0 1,1 0-1,-1 1 1,1-1 0,-1 0-1,1 1 1,-1-1 0,0 1-1,1-1 1,-1 1 0,0-1-1,1 1 1,-1-1 0,0 1-1,0 0 1,1-1-1,-1 1 1,0 0 0,0 0-1,0 0 1,1-1 0,-1 1-1,0 0 1,0 0 0,0 0-1,0 0 1,0 1 0,1-1-1,-1 0 1,0 0-1,-1 1-14,1 0 19,0 0-1,-1 1 0,1-1 0,0 1 1,0 0-1,-1-1 0,2 1 0,-1 0 1,0 0-1,0-1 0,0 1 0,1 0 1,-1 0-1,1 1-18,-10 65 243,8-25-121,3-1 0,1 1-1,2 0 1,2-1 0,3 6-122,-6-32 19,1 0 1,1 0-1,0-1 0,1 1 0,1-1 1,1-1-1,-1 1 0,2-1 0,0-1 1,1 1-1,0-2 0,1 1 0,1-1 1,11 9-20,-15-16 14,-1-1 1,1 1-1,0-2 1,0 1-1,1-1 1,-1 0-1,0-1 1,1 0-1,0 0 1,0-1 0,-1 0-1,1 0 1,0-1-1,0 0 1,0-1-1,0 0 1,-1-1-1,1 1 1,0-2-1,-1 1 1,0-1-1,1 0 1,-1-1-1,5-3-14,-4 3 18,-1-1-1,0 1 1,0-2-1,-1 1 1,1-1-1,-1 0 1,-1-1-1,1 0 1,-1 0-1,0 0 1,-1 0-1,1-1 1,-1 0-1,-1 0 1,0-1-1,0 1 1,-1-1-1,0 0 1,0 0-1,-1 0 1,0 0-1,-1-1 1,1-2-18,-2 11 2,0 0 0,1-1 1,-1 1-1,0-1 0,0 1 1,0 0-1,0-1 0,0 1 1,0-1-1,0 1 0,-1-1 1,1 1-1,0 0 1,-1-1-1,1 1 0,-1 0 1,0-1-1,1 1 0,-1 0 1,0 0-1,0 0 0,0 0 1,0 0-1,0 0 0,0 0 1,0 0-1,0 0 1,0 0-1,0 0 0,0 0 1,-1 1-1,1-1 0,0 1 1,-1-1-1,1 1 0,0-1 1,-1 1-1,1 0 0,-1-1-2,-1 2-1,1-1 0,0 1 0,0 0 0,-1-1-1,1 1 1,0 0 0,0 0 0,0 1-1,0-1 1,0 0 0,0 1 0,0-1 0,0 1-1,1-1 1,-1 1 0,1 0 0,-1 0 0,1 0-1,0 0 1,-1 0 0,1 0 0,0 0-1,0 0 1,0 1 1,0 1 1,-1-1-1,1 1 0,0 0 1,0-1-1,0 1 0,1 0 1,-1 0-1,1 0 0,0 0 1,0 0-1,0 0 0,1 0 1,-1-1-1,1 1 0,0 0 1,0 0-1,0 0 1,1-1-1,-1 1 0,1 0 0,2 1 1,-1 0 0,1 0-1,0 0 1,0 0 0,0-1 0,0 0-1,1 0 1,0 0 0,0-1-1,0 1 1,0-1 0,4 1-1,0 1 5,-1-2 0,0 1 1,1-1-1,0 0 0,0-1 1,0 0-1,0-1 0,0 0 0,0 0 1,0-1-1,0 0 0,0 0 1,0-1-1,1 0 0,-1-1 0,-1 0 1,1-1-1,0 0-5,2-5 19,0-1 1,0 0-1,-1-1 1,-1 0-1,0-1 1,0 0-1,-1 0 1,-1-1-1,2-2-19,0 1 78,-7 21-45,-1 0 1,1 0-1,1 0 0,-1-1 0,1 1 1,1-1-1,0 1 0,0-1 0,0 0 0,1 0 1,-1-1-1,5 5-33,9 7-369,1 0 1,0-2-1,10 7 369,8 6-4106,-15-10-201</inkml:trace>
  <inkml:trace contextRef="#ctx0" brushRef="#br1" timeOffset="38928.39">11610 6259 10210,'-35'-50'12983,"-2"268"-8935,7-36-3346,8 6-376,19-156-268,1-9 297,1 1 0,1-1-1,1 8-354,0-24-130,0 1 1,1 0-1,-1-1 0,1 1 0,1-1 1,2 6 129,-4-10-388,1 0 0,-1-1-1,1 1 1,-1-1 0,1 0 0,0 1 0,0-1 0,0 0 0,0 0 0,2 1 388,29 10-3551</inkml:trace>
  <inkml:trace contextRef="#ctx0" brushRef="#br1" timeOffset="39266.12">11933 6312 13803,'-12'-14'3753,"-47"-20"1080,40 30-4081,8 18-128,1 17-304,3 12-264,1 12 424,4 6 576,7 16-5881,4-8 2633</inkml:trace>
  <inkml:trace contextRef="#ctx0" brushRef="#br1" timeOffset="39802.3">12424 6862 13235,'1'-2'248,"-1"1"-1,0-1 1,0 0 0,0 0 0,0 1-1,0-1 1,0 0 0,0 0 0,0 1-1,-1-1 1,1 0 0,-1 0 0,0 1-1,1-1 1,-1 1 0,0-1 0,0 0 0,0 1-1,0 0 1,0-1 0,0 1 0,0 0-1,-1-1 1,0 0-248,-2-1 378,-1 0 0,1 1 1,-1-1-1,1 1 0,-1-1 0,0 2 0,0-1 0,0 0 1,-2 1-379,-9-3 516,0 2 1,0 0-1,0 1 1,0 0 0,-1 2-1,-4 0-516,6 1 289,1 1 0,0 0 0,0 1 0,0 0 0,1 2 0,-13 5-289,21-9 33,0 0 1,1 1 0,0-1-1,-1 1 1,1 0 0,0 0-1,0 1 1,1-1 0,-1 1-1,1-1 1,-1 1 0,1 0-1,1 1 1,-1-1 0,0 0-1,1 1 1,0-1 0,0 1-1,0 0 1,1 0 0,-1 3-34,2-6 1,0 0 1,0 1 0,0-1 0,0 0 0,0 1-1,1-1 1,-1 0 0,1 1 0,-1-1-1,1 0 1,0 0 0,0 0 0,0 1-1,0-1 1,1 0 0,-1 0 0,0-1 0,1 1-1,0 0 1,-1 0 0,1-1 0,0 1-1,0-1 1,-1 0 0,1 1 0,1-1 0,-1 0-1,0 0 1,0 0 0,0 0 0,1 0-2,2 0 2,1 1 0,-1-1 1,1 1-1,0-1 0,-1-1 0,1 1 1,0-1-1,0 0 0,-1-1 1,1 1-1,0-1 0,0 0-2,13-5 17,0 0 0,-1-1 0,0-1 0,0-1 0,15-10-17,-25 15 12,0-1 1,-1-1-1,1 1 0,-2-1 1,1 0-1,0 0 0,-1-1 1,-1 0-1,1 0 1,-1-1-1,0 0 0,0 1 1,2-7-13,-7 11 20,1 1 0,0 0 1,0 0-1,-1-1 0,1 1 0,-1-1 1,1 1-1,-1 0 0,0-1 0,0 1 1,0-1-1,-1 1 0,1-1 0,-1 1 1,1 0-1,-1-1 0,0 1 0,1 0 1,-1 0-1,-1-1 0,1 1-20,0 1 36,0-1-1,-1 1 1,1-1-1,0 1 1,-1 0-1,1 0 1,-1 0-1,1 0 1,-1 0-1,0 0 1,0 0-1,1 1 1,-1-1-1,0 0 1,0 1-1,0 0 1,1-1-1,-1 1 1,0 0-1,-2 0-35,1 0 19,1 0 0,-1 0 0,0 1 0,1-1 0,-1 1 0,1 0-1,-1-1 1,1 1 0,-1 1 0,1-1 0,-1 0 0,1 0 0,0 1 0,0-1-1,0 1 1,0 0 0,0 0 0,0 0 0,0 0 0,1 0 0,-1 0 0,0 0-1,1 0 1,0 1 0,0-1 0,0 0 0,0 1 0,0-1 0,0 1 0,0 0-1,1-1 1,-1 1 0,1-1 0,0 1 0,0 0 0,0 2-19,0 0 2,0 1 0,1-1 0,0 0 0,0 1 0,0-1 0,0 0 0,1 0 0,0 0 0,0 0 0,0 0-1,0 0 1,1-1 0,0 1 0,0-1 0,0 1 0,1-1 0,3 3-2,-2-3 2,1 1 0,0-1 0,0 0 0,0-1 0,1 1 0,-1-1 0,1-1 0,0 1 0,0-1 0,0 0 0,0-1 0,3 1-2,4-1 7,0 1 0,1-2 1,-1 0-1,1-1 0,-1 0 0,0-1 0,0-1 0,0 0 0,0-1 0,0-1 0,0 0 0,-1 0 0,1-2-7,-3 0 14,-1 1 0,1-2 0,-2 0 0,1 0 0,-1 0 0,3-5-14,-7 8 8,-1 1 1,-1-1 0,1 0 0,-1 0-1,1 0 1,-1-1 0,-1 1-1,1-1 1,-1 1 0,0-1-1,0 0 1,-1 0 0,0 0 0,0-1-9,-4-8 26,-5 20-23,-8 24-23,13-17 19,0 0 1,1 0-1,0 0 1,1 0-1,1 0 0,-1 0 1,2 1-1,0-1 1,2 7 0,-3-15 1,0-1 0,1 0 1,0 0-1,0-1 0,0 1 0,0 0 1,0 0-1,0 0 0,1-1 1,-1 1-1,1 0 0,0-1 0,0 1 1,0-1-1,0 0 0,0 0 1,0 0-1,1 0 0,-1 0 1,1 0-1,0-1 0,-1 1 0,1-1 1,0 0-1,0 0 0,0 0 1,-1 0-1,1 0 0,0-1 1,1 1-1,-1-1 0,0 0 0,0 1 1,0-2-1,0 1 0,0 0 1,0-1-1,0 1 0,0-1 1,2-1-2,5-1 6,0-1 1,-1 0 0,1 0 0,-1-1 0,0 0 0,0-1 0,-1 0 0,0-1 0,0 1 0,-1-1 0,1-1 0,-1 0 0,-1 0 0,6-8-7,29-31 61,-42 49-60,1 0 0,-1 0 0,1 0 0,-1 0 0,1 0 1,0 0-1,0 0 0,0 0 0,0 0 0,0 0 0,0 0 0,0 0 0,1 0 0,-1 0 0,1 1-1,-1 0 2,1 3-1,0 0 1,0-1 0,1 1 0,-1 0-1,1-1 1,1 1 0,-1-1 0,1 1-1,0-1 1,0 0 0,3 4-2,-1-2 5,-1-3 50,-1 1 1,1-1 0,1 0 0,-1 0 0,0-1-1,1 1 1,0-1 0,0 0 0,0-1 0,0 1 0,0-1-1,1 0 1,1 1-56,42 10-661,-21-8-2645,-21-4 1731,20 2-2642</inkml:trace>
  <inkml:trace contextRef="#ctx0" brushRef="#br1" timeOffset="41230.25">13748 6773 13355,'-8'-9'1123,"0"0"0,-1 1 0,1 0 0,-2 1 0,1 0 0,-1 0 0,0 1 0,-1 0-1123,8 5 115,0 0 1,0 0 0,0 0 0,1 0-1,-1 0 1,0 1 0,-1-1 0,1 1-1,0 0 1,0 0 0,0 0 0,0 0 0,0 0-1,0 1 1,0-1 0,0 1 0,0 0-1,0 0 1,0 0 0,1 0 0,-1 1-1,0-1 1,1 1 0,-1 0 0,1-1-1,-1 1 1,1 0 0,0 1 0,0-1-1,0 0 1,0 1 0,-2 1-116,-1 5 64,0 1 0,0-1 0,0 1 0,1 0 0,1 0 1,0 0-1,0 0 0,1 0 0,0 1 0,1-1 0,0 1 0,0 0 0,2-1 0,-1 1 1,1-1-1,1 1 0,-1-1 0,3 7-64,6 20 24,0-1 1,3 1 0,1-2-1,10 20-24,-3-14 15,28 65 21,-45-94-25,1 0 0,-2 0 0,0 0-1,0 1 1,-1-1 0,-1 1 0,1 8-11,-2-18 10,0 0 0,0 0 0,-1 1 0,1-1 0,-1 0-1,1 0 1,-1 0 0,0 0 0,0 0 0,0 0 0,-1 0 0,1 0 0,-1 0 0,0 0 0,1-1 0,-1 1 0,0-1 0,-1 1 0,1-1-1,0 0 1,-1 0 0,1 0 0,-1 0 0,0 0 0,1 0 0,-1-1 0,0 0 0,0 1 0,0-1 0,0 0 0,0 0 0,-1-1 0,1 1 0,0-1-1,0 1 1,0-1 0,-1 0 0,-1-1-10,-7 1 30,1-1-1,0 0 0,0-1 1,0 0-1,0-1 0,1 0 1,-1-1-1,1 0 0,-1-1 1,-4-3-30,11 6 3,-61-40 50,61 39-61,-1-1-1,1 0 1,0 1 0,0-1 0,1-1-1,-1 1 1,1 0 0,0-1 0,0 0-1,0 0 1,1 1 0,-1-3 8,2 4-24,1 0 1,0 0-1,0 0 1,0 0-1,0 0 1,1 1-1,-1-1 1,1 0-1,-1 0 1,1 1-1,0-1 1,0 0-1,0 1 1,1-1-1,-1 0 1,1 1-1,-1 0 0,1-1 1,0 1-1,0 0 1,0 0-1,0 0 1,0 0-1,1 0 24,11-10-185,0 1 1,0 0-1,9-4 185,-14 10-85,51-34-44,284-196-766,-327 222 903,-1-1 1,0-1 0,-1 0 0,0-1 0,-1 0 0,-1-1 0,8-15-9,-16 28 135,-3 13 156,-4 25 206,1-24-505,-1 9 91,-1 3 98,2 0 0,0 1 1,2 14-182,-1-33 15,0-1-1,0 1 1,0-1-1,1 1 1,-1-1-1,1 1 1,0-1-1,0 1 1,0-1 0,1 0-1,-1 0 1,1 1-1,0-1 1,0 0-1,0 0 1,0-1 0,0 1-1,1 0 1,-1-1-1,1 1 1,0-1-1,-1 0 1,1 0-1,0 0 1,0 0 0,1-1-15,-1 0 9,0-1 1,0 0 0,1 0-1,-1 0 1,0 0 0,1-1-1,-1 1 1,0-1 0,0 0-1,1 0 1,-1 0 0,0 0-1,0-1 1,0 1-1,0-1 1,-1 0 0,1 0-1,0 0 1,-1 0 0,1 0-1,-1-1-9,9-7 34,0 0 0,-1-1-1,0-1 1,0 0-34,3-10 34,15-23 2,-27 44-37,-1 0 0,1 0 0,0 0 0,0 0 1,0 0-1,-1 0 0,1 0 0,0 1 1,0-1-1,0 0 0,1 0 0,-1 1 0,0-1 1,0 1-1,0-1 0,0 1 0,1-1 1,-1 1-1,0 0 0,0-1 0,1 1 0,-1 0 1,0 0-1,0 0 0,1 0 0,-1 0 1,0 1-1,0-1 0,1 0 0,-1 0 0,0 1 1,0-1-2,1 1 0,-1 0 0,0 0 0,0 0 0,0 0 0,0 0-1,0 0 1,0 0 0,0 0 0,0 0 0,0 0 0,-1 0-1,1 0 1,0 1 0,-1-1 0,1 0 0,-1 1 0,1-1 0,-1 0-1,0 1 1,0-1 0,1 1 2,-3 36-9,2-35 11,-1 0 0,1 0 0,-1 0-1,1 0 1,0 1 0,0-1 0,0 0 0,1 0 0,-1 0 0,1 0 0,-1 0 0,1 0 0,0 0-1,0 0 1,1 1-2,0-4 5,1 0-1,-1 0 1,0 0-1,1-1 1,-1 1 0,0 0-1,1-1 1,-1 0-1,0 1 1,0-1-1,0 0 1,1 0-1,-1 0 1,0-1-1,0 1 1,-1 0-1,2-1-4,7-3 2,153-89 22,-162 93-23,0 0 1,1 1-1,-1-1 0,0 0 0,0 1 1,0-1-1,0 0 0,1 1 1,-1 0-1,0-1 0,0 1 0,1 0 1,-1-1-1,0 1 0,1 0 1,-1 0-1,0 0 0,1 0 0,-1 0 1,0 1-1,0-1 0,1 0 1,-1 0-1,0 1 0,1-1 1,-1 1-1,0-1 0,0 1 0,0 0 1,0-1-1,0 1 0,0 0 1,1 0-3,-1 3 12,1-1-1,0 1 0,-1 0 0,0 0 0,0 0 0,0 0 1,0 0-1,0 0 0,-1 3-10,0-3 5,0-1 0,0 0 0,0 0-1,1 0 1,-1 1 0,1-1 0,0 0 0,0 0 0,0 0 0,0 0 0,0 0 0,1 0 0,-1 0 0,1 0-1,0-1 1,0 1 0,0-1 0,0 1 0,0-1 0,1 0 0,-1 0 0,1 0 0,0 1-5,12 1 17,1-2 1,-1 0-1,0 0 1,1-2 0,-1 0-1,1 0 1,-1-1-1,0-1 1,0-1-1,0 0 1,0-1-1,12-5-17,-22 7 10,0-1-1,-1 0 0,1 0 1,-1 0-1,0 0 0,1-1 1,-1 0-1,2-2-9,-5 5 3,0 0 1,0 0-1,0 0 1,0 0-1,0 0 1,0 0-1,0 0 1,-1 0-1,1-1 1,0 1-1,-1 0 1,1 0-1,-1-1 1,1 1-1,-1 0 1,0-1-1,1 1 1,-1 0-1,0-1 0,0 1 1,0-1-1,0 1 1,0 0-1,0-1 1,0 1-1,-1-1 1,1 1-1,0 0 1,-1-1-1,1 1 1,-1 0-1,0 0 1,1-1-1,-1 1 1,0-1-4,0 2 0,0-1 0,0 0 1,0 0-1,0 1 0,0-1 1,0 1-1,0-1 0,0 1 1,-1-1-1,1 1 0,0 0 1,0-1-1,0 1 1,0 0-1,0 0 0,-1 0 1,1 0-1,0 0 0,0 0 1,0 0-1,-1 0 0,1 1 1,0-1-1,0 0 1,0 1-1,0-1 0,0 1 1,0-1-1,0 1 0,0 0 1,0-1-1,0 1 0,0 0 1,0 0-1,0-1 1,0 1-1,1 0 0,-1 0 1,0 0-1,1 0 0,-1 1 0,-1 0-1,1 0-1,-1-1 0,1 1 1,0 0-1,0 0 0,0 0 1,0 1-1,0-1 1,1 0-1,-1 0 0,0 0 1,1 1-1,0-1 0,0 0 1,-1 1-1,1-1 0,1 0 1,-1 0-1,0 1 0,0-1 1,1 0-1,0 1 2,1 0 0,0 0 1,0-1-1,1 1 0,-1-1 0,1 1 1,-1-1-1,1 0 0,0 0 0,0 0 1,0-1-1,0 1 0,0-1 0,1 1 1,-1-1-1,0 0 0,1 0 0,-1-1 1,0 1-1,4 0 0,71 3 13,-69-4-15,139-18 34,-142 19-29,0 1 0,-1 0-1,1-1 1,-1 2 0,0-1 0,0 1-1,0 0 1,0 0 0,0 0-1,0 1 1,-1-1 0,0 1 0,2 2-3,1 0 35,-1 0 1,2-1 0,-1 0 0,1 0-1,-1-1 1,1 0 0,1 0-36,-7-3-80,0 0 1,1-1-1,-1 1 0,0-1 1,1 0-1,-1 0 1,0 0-1,1 0 0,-1 0 1,0 0-1,1-1 1,-1 1-1,0-1 0,0 0 1,0 1-1,1-1 1,-1 0-1,0 0 0,0-1 1,0 1-1,0 0 1,0-1-1,-1 1 1,1-1-1,0 1 0,-1-1 1,1 0-1,0-1 80,13-17-4877,-2-5-129</inkml:trace>
  <inkml:trace contextRef="#ctx0" brushRef="#br1" timeOffset="41705.37">15504 6395 5617,'11'-52'6114,"-1"1"-1,-3-1 0,1-44-6113,-17 211 3841,0-14-3126,-13 445 737,17-526-2316,-5-16-1360,-19-22-2430,15 8 4136,-86-48-2245,5 4 4604,93 52-1623,-1 1-1,0-1 1,1 0-1,0 0 1,0 0-1,-1 0 1,1 0-1,0 0 1,0-1-1,1 1 0,-1-1 1,1 1-1,-2-4-217,3 5 70,0 0-1,0 0 1,0 0-1,0 0 0,0 0 1,0-1-1,1 1 0,-1 0 1,0 0-1,1 0 0,-1 0 1,1 0-1,-1 0 0,1 0 1,-1 0-1,1 0 0,0 0 1,-1 0-1,1 0 0,0 0 1,0 1-1,0-1 0,0 0 1,-1 0-1,1 1 0,0-1 1,0 1-1,1-1 1,-1 1-1,0-1 0,0 1 1,0 0-1,0-1 0,0 1 1,0 0-1,0 0 0,2 0-69,25-8 386,0 2-1,1 1 1,0 1-1,0 1 1,0 2-1,18 1-385,49 11-4104,-44 2 1092</inkml:trace>
  <inkml:trace contextRef="#ctx0" brushRef="#br1" timeOffset="44004.33">16252 6862 9266,'-3'-3'739,"1"0"0,-1-1 0,0 1-1,0 0 1,0 1 0,0-1 0,-1 1 0,1-1 0,-1 1 0,1 0-1,-2-1-738,-3 0 699,0 0 0,0 1 0,0-1 0,0 1 0,-6 0-699,-13-1 707,0 2 0,-1 1 0,-5 1-707,15 0 756,-29 0-114,-1 1 0,1 3 0,0 2 1,0 2-1,0 2 0,-20 8-642,65-18 12,0 0 1,0-1-1,0 1 1,0 0-1,0 0 1,0 0-1,0 1 1,0-1 0,0 0-1,0 1 1,0-1-1,1 1 1,-1 0-1,1-1 1,-1 1-1,1 0 1,0 0-1,0 0 1,0 0-1,0 0 1,0 0-1,0 0 1,0 1-13,1-1 1,0 1 0,1-1 0,-1 0 0,1 0 0,-1 0 0,1 0 0,0 0 0,0 0 0,0-1 0,0 1 1,0 0-1,0 0 0,0-1 0,1 1 0,-1 0 0,0-1 0,1 0 0,0 1 0,-1-1 0,1 0 0,0 1 0,0-1 1,-1 0-1,1-1 0,1 2-1,13 5-1,0 0 0,0 0 1,1-2-1,-1 0 1,1-1-1,0 0 1,1-2-1,13 1 1,13-1 14,1-1 1,35-6-15,-62 3 0,1 0 0,0-1 0,-1-1 0,0-1 0,5-3 0,-19 7 3,0 0-1,0-1 1,0 0-1,1 1 1,-2-2-1,1 1 0,0 0 1,0-1-1,-1 0 1,1 0-1,-1 0 1,0 0-1,0 0 1,0-1-1,0 1 1,-1-1-1,1 0 1,-1 0-1,0 0 1,0 0-1,-1 0 1,1 0-1,0-4-2,-2 6 3,0 1 0,0-1 0,0 0 0,0 0 0,0 1 0,0-1 0,-1 0 0,1 0 0,0 1 0,-1-1 0,0 0 0,1 1 0,-1-1 0,0 1 0,0-1 0,0 1 0,0-1 0,0 1 0,0-1 0,0 1 0,0 0 0,-1 0 0,1 0 0,-1 0 0,1 0 0,0 0 0,-1 0 0,0 0 0,1 0 0,-1 1 0,1-1 0,-1 0 0,0 1 0,0 0-1,1-1 1,-1 1 0,0 0 0,-1 0-3,-1-1 13,0 1-1,0 0 1,-1 0-1,1 0 0,0 0 1,0 1-1,0-1 1,0 1-1,0 0 1,0 0-1,0 1 0,0-1 1,0 1-1,0 0 1,1 0-1,-1 0-12,1 1 22,-1 1 0,1-1-1,0 0 1,1 1 0,-1 0 0,1 0-1,-1 0 1,1 0 0,0 0 0,0 0-1,1 0 1,-1 1 0,1-1 0,0 1-1,1-1 1,-1 1 0,1-1 0,-1 1-1,1 0 1,1-1 0,-1 1 0,1-1-1,-1 1 1,1-1 0,1 1 0,-1-1-1,1 0 1,-1 1 0,1-1 0,0 0-1,1 1-21,1 2 15,-1-1 0,1 1-1,0-1 1,1 0-1,-1-1 1,1 1 0,1-1-1,-1 1 1,1-2 0,-1 1-1,1-1 1,1 1-1,-1-2 1,1 1 0,-1-1-1,1 0 1,0 0 0,0-1-1,2 1-14,-5-2-1,-1-1-1,1 1 1,0-1-1,0 1 1,-1-1-1,1 0 0,0-1 1,0 1-1,-1-1 1,1 0-1,0 1 1,-1-2-1,1 1 1,-1 0-1,1-1 1,-1 1-1,0-1 1,1 0-1,1-2 2,20-18-2430,-7 6-991,4-4-373</inkml:trace>
  <inkml:trace contextRef="#ctx0" brushRef="#br1" timeOffset="44385.61">16569 6149 9586,'-77'-122'9482,"77"121"-9423,0 1 1,0-1-1,-1 1 0,1 0 1,0-1-1,0 1 0,0-1 0,0 1 1,-1 0-1,1-1 0,0 1 1,0 0-1,-1-1 0,1 1 0,0 0 1,-1 0-1,1-1 0,0 1 1,0 0-1,-1 0 0,1-1 0,-1 1 1,1 0-1,0 0 0,-1 0 1,1 0-1,-1 0 0,1-1 1,0 1-1,-1 0 0,1 0 0,-1 0 1,1 0-1,0 0 0,-1 0 1,1 0-1,-1 1 0,1-1 0,0 0 1,-1 0-1,1 0 0,-1 0 1,1 0-1,0 1 0,-1-1 0,1 0 1,0 0-1,-1 1-59,-5 24 1312,6 34-197,12 13 325,4 0 1,13 35-1441,-13-58 256,-3 0 0,-2 1 0,-2 1 0,-2 0 0,-3 0 0,-1 14-256,-4-28 91,-2 0 1,-1 1-1,-2-1 1,-1-1-1,-2 1 0,-10 24-91,15-55-546,1-9-3891,3-5 350</inkml:trace>
  <inkml:trace contextRef="#ctx0" brushRef="#br1" timeOffset="44759.46">16469 6728 11707,'-9'-8'1310,"-24"-23"4660,32 31-5900,1-1 1,0 1-1,-1 0 0,1-1 0,-1 1 1,1-1-1,0 1 0,-1-1 0,1 1 0,0 0 1,0-1-1,-1 1 0,1-1 0,0 1 0,0-1 1,0 1-1,0-1 0,-1 1 0,1-1 1,0 0-1,0 1 0,0-1 0,0 1 0,0-1 1,0 1-1,1-1 0,-1 1 0,0-1 0,0 1 1,0-1-1,0 1 0,1-1 0,-1 1 1,0-1-1,0 1 0,1-1 0,-1 1 0,0 0 1,1-1-1,-1 1 0,0-1 0,1 1 0,-1 0 1,1-1-1,-1 1 0,1 0 0,-1 0 1,1-1-1,-1 1 0,1 0 0,-1 0 0,1 0 1,-1 0-1,1-1 0,-1 1 0,1 0 0,-1 0 1,1 0-1,-1 0 0,1 0 0,-1 0 1,1 0-1,0 1 0,-1-1-70,68-4 1064,0 4-1,16 3-1063,67 0 202,-110-3-2134,1 0 0,5 4 1932,-46-4-111,-1 0 1,1 0-1,-1 1 1,1-1-1,-1 0 1,1 0-1,-1 1 0,1-1 1,-1 1-1,0-1 1,1 0-1,-1 1 0,1-1 1,-1 1-1,0-1 1,0 1-1,1-1 0,-1 0 1,0 1-1,0 0 1,1-1-1,-1 1 1,0-1-1,0 1 0,0-1 1,0 1-1,0-1 1,0 1-1,0-1 0,0 1 1,0-1-1,0 1 1,0 0-1,0-1 111,-5 31-283,2-14 477,-4 17-16,-9 53 1381,15-81-1453,1 0-1,-1 0 0,1 0 1,1 0-1,-1 0 0,1 0 0,0-1 1,0 1-1,0 0 0,1 0 1,0-1-1,2 4-105,-4-8 26,1 1-1,0-1 1,0 1 0,0-1 0,0 1 0,1-1-1,-1 0 1,0 0 0,0 0 0,1 0-1,-1 0 1,1 0 0,-1 0 0,1 0 0,-1 0-1,1-1 1,-1 1 0,1-1 0,0 1 0,0-1-1,-1 1 1,1-1 0,0 0 0,1 0-26,27-6-2945,0-4 472</inkml:trace>
  <inkml:trace contextRef="#ctx0" brushRef="#br1" timeOffset="45110.56">17095 6526 9554,'-33'-12'2745,"2"6"647,11 0-2551,6 8-473,8 5 192,11-2-3897,12 5 1441</inkml:trace>
  <inkml:trace contextRef="#ctx0" brushRef="#br1" timeOffset="45593.88">17398 6631 10906,'-2'0'462,"0"-1"0,0 1 0,-1-1 1,1 1-1,0 0 0,0 0 0,-1 0 0,1 0 0,0 0 0,0 1 0,-1-1 0,1 1 0,-1-1-462,-31 16 2695,-27 30-359,60-45-2258,-20 18 833,0 0 0,2 2 0,-14 18-911,24-27 213,1 0-1,0 0 0,0 0 0,2 1 0,0 0 0,0 1 0,1-1 0,-1 9-212,5-20 24,0 1-1,0 0 1,0 0-1,1-1 1,0 1-1,-1 0 0,1 0 1,0 0-1,0 0 1,1 0-1,-1-1 1,1 1-1,-1 0 1,1 0-1,0 0 0,0-1 1,0 1-1,0 0 1,1-1-1,-1 1 1,1-1-1,-1 0 0,2 1-22,-1-1 12,1 0 1,0 0 0,0 0 0,0-1 0,0 1 0,0-1 0,0 0 0,1 0 0,-1 0 0,0 0 0,1-1-1,-1 1 1,0-1 0,1 0 0,-1 0 0,1 0 0,-1-1-14,12 0 24,-1-1 0,1-1 0,-1 0 0,1-2 0,-1 1 0,-1-1 0,1-1 1,7-5-25,-12 6 14,0-1 1,0 0 0,-1-1-1,0 1 1,-1-1 0,1-1-1,-1 0 1,-1 0 0,1 0-1,-1-1 1,4-8-15,-8 14 6,-1-1-1,1 1 1,-1 0-1,0-1 1,0 1 0,0-1-1,0 1 1,-1-1 0,1 0-1,-1 1 1,0-1 0,0 1-1,0-1 1,-1 0-1,1 1 1,-1-1 0,0 1-1,0-1 1,0 1 0,0-1-1,-1 1 1,1 0 0,-1-1-1,0 1 1,0 0 0,0 0-1,0 1 1,-1-1-1,1 0 1,-1 1 0,0-1-1,0 1 1,0 0 0,0 0-1,0 0-5,-9-6 2,-4-5-14,16 12 11,0 1 1,1-1 0,-1 1-1,0-1 1,1 1 0,-1-1-1,1 1 1,-1-1 0,1 1-1,-1-1 1,1 1 0,-1 0-1,1-1 1,-1 1 0,1 0-1,0 0 1,-1-1 0,1 1 0,-1 0-1,1 0 1,0 0 0,-1 0-1,1 0 1,0 0 0,-1 0-1,1 0 1,0 0 0,-1 0-1,1 0 1,0 0 0,-1 0-1,1 1 1,0-1 0,36-3 0,-14 1 0,0 1-1,0 0 1,0 2 0,14 2 0,-35-2-1,0-1 0,0 0 0,0 1 1,0 0-1,0-1 0,0 1 0,0 0 0,0 0 1,0 0-1,-1 0 0,1 0 0,0 1 1,0-1-1,-1 0 0,1 1 0,-1-1 1,1 1-1,-1 0 0,0-1 0,0 1 0,0 0 1,0 0-1,0 0 0,0 0 0,0 1 1,2 6-2,-1 0-1,-1 0 1,0-1-1,0 1 1,-1 8 2,0-9 0,0-1 1,1 1-1,0 0 0,0-1 1,0 1-1,2 4 0,-2-11 1,-1 0 0,0 0 0,1 0 0,-1 0 0,0 0 0,1 0 0,-1 0 1,1 0-1,-1 0 0,1 0 0,0 0 0,0 0 0,-1 0 0,1-1 0,0 1 0,0 0 0,0 0 0,0-1 0,0 1 0,0-1 0,0 1 0,1 0-1,18-13 57,4-6-50,-8 8 10,-1 0-23,0 0 1,0 1-1,1 1 0,0 1 1,6-2 5,-17 7 7,-1 1 0,1 0 0,-1 0 0,1 0 0,-1 0 0,1 1 0,-1 0 0,1-1 0,-1 2 0,1-1 1,-1 1-1,1-1 0,-1 1 0,1 1 0,-1-1 0,0 0 0,1 1 0,-1 0 0,0 0 0,0 0 0,0 1 0,0 0 1,-1-1-1,2 2-7,7 9 154,-1 1 0,0-1-1,-1 2 1,-1-1 0,0 1 0,-1 1 0,0 2-154,14 23 582,-20-36-4893,-4-4 619</inkml:trace>
  <inkml:trace contextRef="#ctx0" brushRef="#br1" timeOffset="47525.52">21081 6440 12515,'-33'18'8660,"29"-15"-8364,1 1-1,-1 0 1,1 0-1,0 1 0,1-1 1,-1 1-1,1-1 1,0 1-1,-2 4-295,-3 11 598,0-1 0,0 1-1,2 0 1,1 1-1,0 0-597,3-15 56,0-1 0,1 1 0,-1-1 0,1 1 0,1 0 0,-1-1 0,1 1 0,0-1 0,0 1 0,0-1 0,1 0 0,0 1 0,0-1 0,0 0 0,1 0 0,0 0 0,0-1 0,0 1 0,0-1 0,1 0 0,0 2-56,-2-5 12,0 0 0,0 1 1,0-1-1,0 0 0,0 0 0,0 0 1,1 0-1,-1 0 0,0 0 0,0-1 1,1 1-1,-1-1 0,0 1 0,1-1 1,-1 0-1,1 0 0,-1 0 0,0 0 1,1-1-1,-1 1 0,0-1 0,1 1 1,-1-1-1,0 0 0,0 0 0,0 0 1,0 0-1,1 0 0,-1 0 0,-1-1 1,1 1-1,0-1 0,0 1 0,0-1 1,0-1-13,10-8 72,-1-1 0,0-1 0,-1 0 0,8-12-72,-12 15 32,-3 6-19,59-77 130,-56 73-134,1 1 0,0 0 0,0 1 0,0 0 0,1 0 0,0 0 0,0 1 0,0 0 0,5-1-9,-11 5 2,0 0 0,0 0 1,0 1-1,0-1 1,1 0-1,-1 1 0,0 0 1,0-1-1,1 1 0,-1 0 1,0 0-1,1 0 1,-1 1-1,0-1 0,1 1 1,-1-1-1,0 1 1,0-1-1,0 1 0,1 0 1,-1 0-1,0 0 1,0 1-1,0-1 0,-1 0 1,1 1-1,0-1 1,0 1-1,-1 0 0,1-1 1,-1 1-1,1 0 1,-1 0-1,0 0 0,0 0 1,0 0-1,0 1-2,5 10 21,-1 2 0,0-1 0,-1 1-1,-1-1 1,2 13-21,7 27 304,-11-50-244,1-1 0,0 0 0,0 0 0,0 1 0,0-1 0,0-1 0,0 1 0,1 0 0,-1-1 0,1 1 0,0-1 0,0 0 1,2 2-61,26 11-4540,-7-8 664</inkml:trace>
  <inkml:trace contextRef="#ctx0" brushRef="#br1" timeOffset="47890.33">21894 6539 10786,'-5'-2'626,"-12"-4"1802,0 0 1,0 1-1,0 1 0,-17-1-2428,27 4 343,0 1 0,0 1 0,0-1 0,0 1 0,0 0 0,1 1 0,-1 0 0,0 0 0,1 0 0,0 1 0,-1 0 0,1 0 0,0 0 0,-2 2-343,3-1 96,0 0-1,0 0 1,0 1 0,0-1 0,1 1 0,0 0 0,0 0-1,0 1 1,1-1 0,-1 1 0,1-1 0,1 1-1,-1 0 1,1 1 0,0-1 0,0 0 0,1 0-1,0 1 1,0-1 0,0 1 0,1 4-96,0-6 12,0 0-1,1-1 1,-1 1 0,1-1 0,0 0-1,0 1 1,1-1 0,-1 0 0,1 1-1,0-1 1,0 0 0,1 0 0,-1 0-1,1-1 1,0 1 0,0-1 0,0 1-1,0-1 1,0 0 0,1 0 0,-1 0 0,1-1-1,0 1 1,0-1 0,0 0 0,0 0-1,0-1 1,1 1 0,-1-1 0,0 0-1,4 1-11,-5-1 11,1 0 0,0-1 0,0 1 1,-1-1-1,1 1 0,0-1 0,0 0 0,-1-1 0,1 1 0,0-1 0,0 0 0,-1 1 0,1-2 0,-1 1 0,1 0 0,-1-1 0,1 1 0,-1-1 0,0 0 0,0 0 0,0-1 0,0 1 0,0-1 0,0 1 0,-1-1 0,1 0 0,-1 0 0,0 0 0,0 0 0,0 0 0,0 0 0,0-1 0,-1 1 0,1-1 1,-1 1-1,0-1 0,0 0 0,-1 1 0,1-1 0,-1 0 0,1 0 0,-1 1 0,-1-1 0,1 0 0,0 0 0,-1 1 0,0-1 0,0 0 0,0 1 0,0-1 0,0 0 0,-1 1 0,1 0 0,-1-1 0,-1 0-11,-1-1-2,0-1 1,-1 1-1,1 0 0,-1 0 1,0 0-1,-1 1 0,1 0 0,-1 0 1,0 0-1,0 1 0,0-1 0,0 2 1,-1-1-1,1 1 0,-1 0 0,0 0 1,0 0-1,1 1 0,-1 0 0,-6 1 3,13 0-73,0-1 1,0 1 0,1 0 0,-1 0-1,0 0 1,0 0 0,0 0 0,0 0-1,1 0 1,-1 0 0,0 0 0,0 0-1,0 0 1,0 0 0,1 0 0,-1 0-1,0 0 1,0 0 0,0 1 0,0-1-1,1 0 1,-1 0 0,0 0 0,0 0-1,0 0 1,0 0 0,0 0 0,1 0-1,-1 1 1,0-1 0,0 0 0,0 0 0,0 0-1,0 0 1,0 0 0,0 1 0,0-1-1,0 0 1,0 0 0,1 0 0,-1 0-1,0 1 1,0-1 0,0 0 0,0 0-1,0 0 1,0 1 0,0-1 0,0 0-1,0 0 1,0 0 0,-1 0 0,1 1-1,0-1 1,0 0 0,0 0 0,0 0-1,0 0 1,0 0 0,0 1 0,0-1 0,0 0-1,-1 0 1,1 0 0,0 0 0,0 0-1,0 0 1,0 1 0,0-1 71,15 6-3804</inkml:trace>
  <inkml:trace contextRef="#ctx0" brushRef="#br1" timeOffset="48422.67">22008 6575 8050,'-4'5'11946,"0"12"-7980,-7 17-3672,3-16-53,3-6-16,-1 0 1,2 1 0,0-1 0,0 1 0,1 0 0,0 0 0,1 4-226,2-17 20,0 1 0,0-1 0,0 1 0,0-1 0,0 1 0,0-1 0,0 1 0,0-1 0,0 1 0,0-1 0,0 1 0,0-1 1,1 1-1,-1-1 0,0 1 0,0-1 0,0 0 0,1 1 0,-1-1 0,0 1 0,1-1 0,-1 0 0,0 1 0,1-1 0,-1 0 0,0 1 1,1-1-1,-1 0 0,1 0 0,-1 1 0,1-1 0,-1 0 0,0 0 0,1 0 0,-1 0 0,1 0 0,-1 1 0,1-1 0,-1 0 1,1 0-1,-1 0-20,27-10 460,26-28-20,-50 36-392,49-43 228,-38 31-217,1 0 1,0 1-1,1 1 0,1 0 0,0 1 0,0 1 0,1 1 0,3-1-59,-19 9 11,-1 0 1,1 0-1,0 1 0,-1-1 0,1 1 1,0 0-1,-1-1 0,1 1 0,0 0 1,-1 0-1,1 0 0,0 0 0,0 0 1,-1 0-1,1 0 0,0 1 0,-1-1 1,1 1-1,0-1 0,-1 1 0,1 0 1,-1 0-1,1-1 0,-1 1 0,1 0 1,-1 0-1,1 0 0,-1 1 0,0-1 1,0 0-1,0 0 0,0 1 0,0-1 1,1 1-12,1 6 30,-1-1 1,1 1 0,-1 0 0,0 0 0,-1-1-1,0 1 1,0 3-31,-1-6 9,0 0 1,0-1-1,0 1 0,1 0 0,0-1 0,0 1 0,0 0 0,1-1 0,0 0 1,-1 1-1,1-1 0,1 0 0,-1 0 0,1 0 0,-1 0 0,3 2-9,-3-6 7,0 1 1,-1 0-1,1 0 0,0-1 0,0 1 0,0-1 1,0 0-1,0 1 0,0-1 0,0 0 0,0 0 0,0 0 1,0 0-1,0-1 0,0 1 0,0-1 0,0 1 1,0-1-1,0 1 0,0-1 0,0 0 0,-1 0 1,1 0-1,0 0 0,-1 0 0,1-1 0,0 1 0,-1 0 1,1-2-8,8-6 39,-1 0 1,0-1-1,-1 0 1,2-4-40,-4 6 16,0 1-4,-1 0 1,1 0-1,0 1 0,1 0 1,0 0-1,7-4-12,-13 9 1,0 0 0,0 0-1,0 0 1,0 1 0,1-1 0,-1 0 0,0 1 0,1-1-1,-1 1 1,0 0 0,1-1 0,-1 1 0,0 0 0,1 0 0,-1 0-1,1 0 1,-1 0 0,1 0 0,-1 0 0,0 1 0,1-1 0,-1 0-1,0 1 1,1-1 0,-1 1 0,0 0 0,0-1 0,1 1-1,-1 0 1,0 0 0,0-1 0,0 1 0,0 0 0,0 0 0,0 0-1,0 0 1,0 1 0,0-1 0,-1 0 0,1 0 0,0 0-1,-1 1 1,1-1 0,-1 0 0,1 1-1,13 34-326,-11-25 512,1-1 0,0 0 0,1-1 0,0 1 0,1 0-186,-4-7-538,1 0 0,-1 1 0,1-1 0,0 0 0,0-1 0,1 1 0,-1 0 0,0-1 0,3 1 538,12 5-4130</inkml:trace>
  <inkml:trace contextRef="#ctx0" brushRef="#br1" timeOffset="49120.12">22861 5918 8666,'-3'-17'2847,"3"10"-1640,-1 0 0,0 0-1,0 1 1,-1-1-1,0 1 1,0-1-1,-1 1 1,-1-3-1207,9 28 4666,5 20-4194,10 17-115,-3 0 1,-2 1-1,-3 1 0,-2 0 0,-3 0 0,-3 1 0,-2 0 0,-2 0 0,-6 28-357,5-78 29,-1 0 0,0 0 0,0 0 0,-1-1-1,0 0 1,-4 9-29,6-16 11,0 0 0,1 0 0,-1 0 0,0 1 0,0-1 0,1 0 0,-1 0-1,0 0 1,0-1 0,0 1 0,0 0 0,0 0 0,0 0 0,-1-1 0,1 1 0,0-1 0,0 1 0,0-1-1,-1 1 1,0-1-11,1 0 12,-1 0 0,0 0 0,1-1 0,-1 1 0,1-1 0,-1 0 0,1 1 0,-1-1 0,1 0 0,0 0 0,-1 0 0,1 0-1,0 0 1,0 0 0,0 0 0,-1 0 0,1 0 0,0 0 0,0-1 0,1 1 0,-1 0 0,0-1-12,0 0 4,0 1 0,1-1 0,-1 0-1,1 1 1,-1-1 0,1 0 0,-1 0 0,1 1 0,0-1 0,0 0 0,0 0 0,0 1 0,0-1 0,0 0 0,1 0 0,-1 1-1,1-1 1,-1 0 0,1 1 0,-1-1 0,1 0 0,0 1 0,0-1 0,0 1 0,0-1 0,0 1 0,0 0 0,0-1 0,1 1-1,-1 0 1,0 0 0,1 0 0,-1 0 0,1 0 0,-1 0 0,1 0 0,0 0-4,7-5-2,0 0 1,0 1-1,1 0 1,0 1-1,7-2 2,-8 3-3,1 1 0,0 0-1,0 1 1,0 0 0,1 1 0,-1 0-1,0 0 1,0 1 0,0 1 0,0 0-1,0 0 1,0 0 0,-1 2-1,1-1 1,1 2 3,-4-2-2,1 0 0,-1 1-1,-1 0 1,1 0 0,-1 0-1,1 1 1,-1 0 0,0 0 0,-1 1-1,0-1 1,1 1 0,-2 1-1,1-1 1,-1 1 0,0-1 0,0 1-1,-1 0 1,0 1 0,0-1-1,0 2 3,-2-5 2,-1-1 0,1 1 0,-1 0 0,0 0 0,0 0-1,0 0 1,0-1 0,-1 1 0,1 0 0,-1 0-1,0 0 1,0-1 0,0 1 0,-1-1 0,1 1-1,-1-1 1,0 1 0,0-1 0,0 0 0,-1 0-1,1 0 1,-1 0 0,1 0 0,-1-1 0,0 1-1,0-1 1,0 0 0,-1 1 0,1-1-2,-5 2 9,0 0 1,0 0-1,-1 0 1,1-1-1,-1 0 0,0-1 1,0 0-1,1 0 1,-1-1-1,0 0 0,-9-1-9,-26-3 106,32 1-195,-1 1 0,1 0-1,-1 1 1,1 1 0,-1 0 0,-3 1 89,9 3-4686,6 0 371</inkml:trace>
  <inkml:trace contextRef="#ctx0" brushRef="#br1" timeOffset="52431.58">23341 6657 6865,'4'-2'5558,"4"10"-3097,4 13 81,-9-5-1481,0 0 0,-2 0-1,0 0 1,-1 0-1,0 0 1,-2 0 0,0 1-1061,-16-61 3475,13 29-3314,2 0 0,0 0 0,1-1 0,0 1-1,1-16-160,2 23 36,-1 0-1,1 0 0,1-1 0,-1 1 0,1 0 0,1 0 1,0 0-1,0 1 0,0-1 0,1 1 0,0-1 0,0 1 1,4-4-36,-5 8 22,-1 0 0,0 0 0,1 0 0,-1 0 0,1 0-1,0 1 1,0-1 0,0 1 0,0 0 0,1 0 0,-1 0 0,1 1 0,-1-1 0,1 1 0,-1-1 0,1 1 0,0 0 0,0 1 0,-1-1 0,4 1-22,30 5-1071,5 9-4263,-16-4 732</inkml:trace>
  <inkml:trace contextRef="#ctx0" brushRef="#br1" timeOffset="52877.85">23680 6652 8962,'67'29'2870,"-35"-24"1413,3-12-2953,-19 2-664,-4 3-419,0-1 1,1 0-1,-1-1 1,-1-1 0,1 0-1,0 0 1,-1-1 0,0-1-1,-1 0 1,9-7-248,-18 14 32,-1-1 0,1 0 0,0 1-1,0-1 1,0 0 0,-1 0 0,1 0 0,0 0 0,-1 0-1,1 0 1,-1 0 0,1 0 0,-1 0 0,1 0 0,-1 0-1,0 0 1,0 0 0,1 0 0,-1 0 0,0 0 0,0 0-1,0 0 1,0-1 0,0 1 0,0 0 0,-1 0 0,1 0-1,0 0-31,-1-1 76,0 0-1,-1 0 0,1 1 0,0-1 0,-1 0 0,1 1 0,-1-1 0,1 1 0,-1 0 0,0-1 1,0 1-1,1 0 0,-1 0 0,-1 0-75,-6-3 325,0 0 0,0 1 0,-1 0 1,0 0-1,-9 0-325,4 1 191,1 2 1,-1 0-1,0 1 1,0 0-1,1 1 1,-1 1 0,1 0-1,-1 1 1,1 1-1,0 0 1,0 0-1,1 2 1,-4 2-192,15-8 15,-1 1 0,1-1 0,0 1 0,0 0 0,-1 0 1,1 0-1,0 0 0,1 0 0,-1 0 0,0 0 0,1 1 0,-1-1 1,1 1-1,0-1 0,-1 1 0,1 0 0,1-1 0,-1 1 1,0 0-1,1 0 0,-1-1 0,1 1 0,0 2-15,0 0 12,1-1 0,0 1-1,0 0 1,1-1 0,0 1-1,-1-1 1,2 1 0,-1-1 0,0 0-1,1 0 1,0 0 0,0 0 0,0 1-12,11 10 20,0-1 0,1 0 0,1-1 0,0-1 0,1 0 0,2 0-20,-5-4 105,0-1 0,1 0 0,0-1 0,0 0 0,0-2 0,1 0 0,0 0 0,0-1 0,-1-1 0,1-1-1,1 0 1,-1-1 0,0-1 0,0-1 0,0 0 0,6-2-105,17-2-185,-2 3-3633,-5 1 720</inkml:trace>
  <inkml:trace contextRef="#ctx0" brushRef="#br1" timeOffset="53378.64">25258 6630 13051,'1'-5'578,"-2"0"1,1 1-1,0-1 1,-1 0-1,0 0 1,0 1-1,0-1 0,-1 1 1,1-1-1,-1 1 1,0 0-1,0 0 1,-1-1-1,0 1-578,1 2 120,-1 0 0,0 0 1,0 0-1,0 0 0,0 1 0,0-1 0,0 1 0,-1 0 0,1 0 0,0 0 1,-1 0-1,1 1 0,0-1 0,-1 1 0,1 0 0,-1 0 0,1 0 0,-1 0 1,1 1-1,-3 0-120,-19 2 225,0 1 1,0 1-1,1 1 1,0 1-1,0 2 1,1 0-1,0 1 1,0 1-1,1 2 1,-5 3-226,23-13 24,0 0 0,1 0 0,-1 0 1,0 1-1,1 0 0,0-1 0,0 1 0,0 0 0,0 0 1,1 1-1,0-1 0,-1 0 0,2 1 0,-1 0 0,0-1 1,1 1-1,0 0 0,0 0 0,0-1 0,1 1 0,0 3-24,0-4 4,0-1 0,1 0 0,0 0 1,0 0-1,0 0 0,0 0 0,0 0 0,1 0 0,-1 0 0,1 0 0,0 0 0,0-1 0,0 1 0,0-1 0,0 1 0,1-1 0,-1 0 0,1 0 0,-1 0 0,1 0 0,0 0 0,0-1 0,0 1 0,0-1 0,0 0 0,0 0 0,0 0 0,0 0 0,0 0 0,0-1 0,3 1-4,6 0 16,1 0 0,0-1 0,0 0 0,0-1 0,-1 0 1,1-1-1,0-1 0,-1 0 0,0 0 0,0-1 0,0-1 0,0 0 0,0-1 0,-1 0 0,0-1 0,7-5-16,-5 3 24,-1-1-1,0 0 0,0-1 1,-1 0-1,0-1 0,-1 0 0,-1-1 1,0 0-1,0 0 0,-1-1 1,-1 0-1,-1-1 0,3-8-23,18-73 228,8-74-228,0 5 58,-27 133-45,-2 8-16,0 0 0,-1 0 1,-2-1-1,0 0 0,-2-13 3,-1 38 4,0 0-1,0 0 0,0 0 0,0 0 1,0 0-1,0 0 0,0 0 0,0 0 0,-1 0 1,1 0-1,0 0 0,0 0 0,0 0 0,0 0 1,0 0-1,0 0 0,-1 0 0,1 0 1,0 0-1,0 0 0,0 0 0,0 0 0,0 0 1,0 0-1,0 0 0,-1 0 0,1 0 0,0 0 1,0 0-1,0 0 0,0 0 0,0 0 0,0 0 1,0 0-1,0-1 0,0 1 0,-1 0 1,1 0-1,0 0 0,0 0 0,0 0 0,0 0 1,0 0-1,0-1-3,-9 25 170,-8 38 145,-42 343 631,24-146 563,30-211-1947,1-8-3793,-4-13 363</inkml:trace>
  <inkml:trace contextRef="#ctx0" brushRef="#br1" timeOffset="53710.33">25542 6066 14283,'-27'-29'3065,"0"11"1288,13 34-4193,8 9 136,9 8-80,8 12 1968,11-1-6537,6 3 2777</inkml:trace>
  <inkml:trace contextRef="#ctx0" brushRef="#br1" timeOffset="54175.11">25749 6682 11098,'-20'-9'5514,"11"7"-2514,9 4-621,4 0-2143,0 0-1,0-1 1,0 0-1,0 0 1,0 0-1,1 0 1,-1-1-1,0 0 1,0 1-1,0-2 1,1 1-1,0 0-235,14 0 238,2 1-159,-1-1 0,0-1-1,1-1 1,-1-1 0,3-1-79,-15 2 25,0 0 1,0 0-1,0 0 0,-1-1 0,1 0 0,-1-1 0,0 0 0,0 0 0,0-1 0,-1 1 0,0-1 0,1-1 0,-2 1 0,1-1 1,3-5-26,-7 9 11,0-1 1,-1 1-1,0-1 1,1 0-1,-1 1 1,0-1 0,0 0-1,-1 0 1,1 0-1,-1 0 1,1 1 0,-1-1-1,0 0 1,0 0-1,0 0 1,0 0 0,-1 0-1,1 0 1,-1 0-1,0-2-11,-2-1 19,1 1 0,-1-1 0,0 1 0,0 0 0,0 0-1,-1 0 1,0 0 0,0 0 0,0 1 0,-3-3-19,1 2 50,0-1 0,-1 1 0,1 0 0,-1 1 0,-1-1 1,1 1-1,0 1 0,-1-1 0,0 1 0,0 1 0,0-1 0,0 2 1,0-1-1,0 1 0,-8-1-50,10 3 43,-1 0 0,1 0-1,0 1 1,0 0 0,0 0 0,0 0 0,0 1 0,1-1 0,-1 2 0,1-1 0,-1 0-1,1 1 1,0 0 0,1 0 0,-1 1 0,1-1 0,-1 1 0,2 0 0,-1 0 0,0 0 0,1 1-43,1-2 15,0 0 0,0 0 0,1 0 0,-1 0 0,1 0 0,0 1 0,0-1 1,0 0-1,1 1 0,0-1 0,0 0 0,0 1 0,0-1 0,1 0 0,-1 1 1,1-1-1,0 0 0,0 0 0,1 0 0,-1 0 0,1 0 0,0 0 0,0 0 1,1 0-1,-1-1 0,1 1 0,-1-1 0,1 1 0,0-1 0,0 0 0,1 0-15,4 4 14,1 1-1,-1-2 0,2 1 0,-1-1 0,1 0 1,0-1-1,0 0 0,0-1 0,0 0 0,1-1 0,0 0 1,0 0-1,0-1 0,0-1 0,2 0-13,-6-1 18,1 0 0,0 0-1,-1-1 1,0 0 0,1 0 0,-1-1-1,0 0 1,1-1 0,-1 1 0,-1-1-1,1-1 1,0 1 0,-1-1 0,1 0-1,-1-1 1,0 1 0,-1-1 0,1 0-1,-1-1 1,0 0 0,0 1 0,2-6-18,-5 7 10,0 1 1,0-1-1,-1 0 1,0 1 0,1-1-1,-2 0 1,1 0 0,0 1-1,-1-1 1,1 0 0,-1 0-1,0 0 1,-1 0-1,1 0 1,-1 0 0,1 0-1,-1 1 1,-1-4-11,1 1 21,1 5-13,0 1-1,-1 0 1,1 0 0,0 0 0,0 0 0,0 0 0,0 0 0,0 0 0,0-1 0,0 1 0,0 0 0,0 0 0,0 0 0,0 0 0,0 0 0,0 0 0,0-1 0,0 1-1,0 0 1,0 0 0,1 0 0,-1 0 0,0 0 0,0 0 0,0 0 0,0 0 0,0-1 0,0 1 0,0 0 0,0 0 0,0 0 0,0 0 0,0 0 0,1 0 0,-1 0-1,0 0 1,0 0 0,0 0 0,0 0 0,0 0 0,0 0 0,0 0 0,1-1 0,-1 1 0,0 0 0,0 0 0,0 0 0,0 0 0,0 0 0,0 0 0,1 0 0,-1 1-1,0-1 1,0 0 0,0 0 0,0 0 0,0 0 0,0 0 0,0 0 0,1 0 0,-1 0 0,0 0 0,0 0-8,13 8 163,18 20-96,5 8-5,1-1 0,2-2 0,1-1 0,1-3 0,15 7-62,18-3 605,-33-25-1489,-3-12-4460,-20-3 851</inkml:trace>
  <inkml:trace contextRef="#ctx0" brushRef="#br1" timeOffset="54611.12">26644 6504 10338,'-15'0'3353,"-7"5"1192,-3-2-2761,-8 9 177,-4 2-257,-4 6-144,2-3-551,-14 4-185,8 4-352,-6 4-128,7-1-160,3 2-64,14-2 176,7-1 200,14-3 104,13-3-6249,12 2 2320</inkml:trace>
  <inkml:trace contextRef="#ctx0" brushRef="#br1" timeOffset="55887.05">26871 6677 13107,'-21'-13'2399,"7"3"1773,35 10-2745,-4 3-1337,0-1 0,0-1 0,0-1 0,0-1 0,0 0 0,0-1 0,0 0 1,0-2-1,0 0 0,-1-1 0,0-1 0,10-4-90,-24 9 8,-1 1-1,1-1 1,0 0-1,-1 0 1,1 0-1,-1 0 1,1 0-1,-1 0 1,0 0-1,1 0 1,-1 0-1,0-1 1,0 1-1,0-1 1,0 1-1,0-1 1,0 1-1,0-1 1,0 1-1,-1-1 1,1 0-1,0 0-7,-2 1 10,1 0 0,0-1 0,0 1 0,-1-1 0,1 1 0,0 0 0,-1-1 0,0 1 0,1 0 0,-1 0 0,0-1 0,1 1 0,-1 0 0,0 0 0,0 0 0,0 0 0,0 0 0,0 0 0,0 0 0,0 0 0,-1 0-10,-4-3 71,0 1 1,0-1 0,0 1-1,-1 0 1,1 0 0,-1 1-1,1 0 1,-1 0-1,0 1 1,-2-1-72,0 2 132,0 0 0,0 0 0,1 0 0,-1 1 0,0 1 0,0-1 0,1 1 1,-1 1-1,1 0 0,0 0 0,0 0 0,0 1 0,0 0 0,0 1 0,1 0 0,-6 5-132,9-7 43,1 0 1,0 1-1,-1 0 0,1-1 1,0 1-1,1 1 1,-1-1-1,1 0 0,0 1 1,0-1-1,0 1 0,1-1 1,-1 1-1,1 0 0,0 0 1,1 0-1,-1-1 0,1 1 1,0 0-1,0 0 0,0 0 1,1 0-1,0 0 0,0 0 1,0-1-1,0 1 0,1 0 1,0-1-1,0 1 0,0-1 1,0 1-44,2 1 13,-1 0 1,1 1-1,0-1 1,1-1 0,-1 1-1,1-1 1,0 1-1,1-1 1,-1-1-1,1 1 1,0-1 0,0 0-1,0 0 1,1-1-1,-1 0 1,1 0-1,0-1 1,0 1 0,0-1-1,0-1 1,0 1-1,0-1 1,1-1-1,-1 1 1,2-1-14,3-1-49,1 1-1,-1-2 1,1 1-1,-1-2 1,0 1-1,0-2 1,0 0-1,0 0 1,-1-1-1,1-1 1,-1 0-1,-1 0 1,1-1-1,2-2 50,-3 1-44,0-1 0,-1 0-1,1 0 1,-2-1 0,1 0 0,5-9 44,-11 14-8,-1 1 0,1-1 0,-1 0 0,0 0 0,0 0 0,0 0 0,-1-1 0,1 1 0,-1 0 0,-1-1 0,1 1 0,-1 0 0,0-1 0,0 1 0,0-1 0,-1 1 0,-1-5 8,2 10 1,0 0 0,0 0 0,0-1 0,1 1 0,-1 0 0,0 0 0,0 0 0,0 0 0,0 0 0,0 0 0,0-1 0,0 1 0,0 0 0,-1 0 0,1 0 1,0 0-1,0 0 0,0 0 0,0-1 0,0 1 0,0 0 0,0 0 0,0 0 0,0 0 0,0 0 0,0 0 0,0 0 0,0-1 0,-1 1 0,1 0 0,0 0 0,0 0 0,0 0 0,0 0 0,0 0 0,0 0 0,-1 0 0,1 0 0,0 0 1,0 0-1,0 0 0,0 0 0,0 0 0,0 0 0,-1 0 0,1 0 0,0 0 0,0 0 0,0 0 0,0 0 0,0 0 0,0 0 0,-1 0 0,1 0 0,0 0 0,0 0 0,0 0 0,0 0 0,0 0 0,0 0-1,-7 12 143,-2 21 119,3-4-158,2 1 0,0 20-104,3-43 10,1 1-1,0-1 1,0 1 0,1-1 0,0 1-1,0-1 1,1 0 0,0 1-1,0-1 1,0 0 0,1 0-1,1 0 1,-1-1 0,4 7-10,-6-12 5,0-1 0,0 1 0,0 0 0,-1 0-1,1 0 1,0 0 0,0-1 0,0 1 0,0 0 0,0-1 0,0 1 0,1-1 0,-1 1 0,0-1 0,0 0 0,0 1 0,0-1 0,1 0 0,-1 0 0,0 0 0,0 0 0,0 0 0,1 0 0,-1 0 0,0 0-5,2-1 10,-1 0 0,1 0 0,-1 0 0,0 0 1,1-1-1,-1 1 0,0 0 0,0-1 0,0 0 1,0 0-1,2-1-10,6-9 39,0 0 1,-1-1-1,0 0 1,0-3-40,-1 4 20,79-138 139,-74 137-181,-4 14-42,3 31 13,-10-27 64,2 14-11,-2-8 3,0-1 1,1 0 0,0-1-1,1 1 1,0-1 0,4 9-6,-7-16 2,1 0 0,-1-1 1,0 1-1,1 0 0,-1-1 0,1 1 1,-1-1-1,1 1 0,0-1 1,0 0-1,-1 0 0,1 0 1,0 0-1,0 0 0,0 0 1,0 0-1,0-1 0,0 1 1,1-1-1,-1 0 0,0 1 0,0-1 1,0 0-1,0 0 0,0 0 1,1 0-1,-1-1 0,0 1 1,0-1-1,0 1 0,0-1 1,0 0-1,0 0 0,0 0 1,0 0-1,1-1-2,12-5 41,-1-1-1,0-1 1,-1-1 0,0 0 0,-1 0-1,0-1 1,0-1 0,-1 0 0,5-8-41,-2 9 417,-4 19-162,-1 35-96,-6-25-181,-2-9-283,1 1 447,0 0 0,1 1-1,0-1 1,0 0 0,1-1 0,4 9-142,-6-15-124,-1-1 0,1 0 0,0 1 0,0-1 0,0 0 0,0 0 0,0 0 0,0 0 0,1-1 0,-1 1 0,0-1 0,3 2 124,-3-2-434,1 0 0,0 0 0,0-1 0,0 1 0,0-1 0,0 1 0,0-1 0,0 0 0,0 0 0,0 0 0,0-1 0,0 1 1,0-1-1,1 0 434,12-4-4577</inkml:trace>
  <inkml:trace contextRef="#ctx0" brushRef="#br1" timeOffset="56315.19">28141 6548 7394,'-8'-10'7096,"3"11"-1861,0 29-2802,3 43-760,3-1-1,4 4-1672,-1-20 449,-2 1-1,-2 0 1,-3 0 0,-7 31-449,7-66 69,-1 0-1,-1 0 1,-1 0 0,-1-1-1,-1 0 1,0-1 0,-2 0-1,-11 18-68,20-36 12,0-1 0,0 0-1,1 0 1,-1 0 0,-1 0 0,1 0-1,0 0 1,0 0 0,0 0-1,0-1 1,-1 1 0,1 0 0,0-1-1,-1 1 1,1-1 0,0 1-1,-1-1 1,1 0 0,-1 1 0,1-1-1,0 0 1,-1 0 0,1 0-1,-1 0 1,0 0-12,-1-1 23,-1 0-1,1 0 1,-1 0 0,1-1 0,0 1-1,-1-1 1,1 0 0,0 0-1,0 0 1,-1-1-23,-7-6 62,1 0 0,0-1 0,1 0 0,-8-10-62,9 8 19,0 0-1,1 0 0,0 0 1,1-1-1,1 0 0,0 0 0,1 0 1,0-1-1,1 1 0,0-1 1,1 0-1,0-11-18,2 6 1,0 0 0,2 0 0,0 0 1,1 0-1,1 0 0,0 0 0,2 1 1,0 0-1,3-4-1,-1 3-13,0 1 1,2 0 0,0 0-1,1 1 1,1 1-1,0 0 1,1 0-1,1 1 1,0 1 0,1 0-1,1 1 1,0 1-1,1 1 1,0 0-1,1 1 1,0 0 0,0 2-1,7-2 13,-1 3-14,0 1 0,0 1 0,0 1 0,1 1 0,0 2 14,-12 0-8,0 1 1,0 1 0,0 0-1,0 0 1,0 2 0,0 0-1,0 0 1,-1 1-1,0 0 1,4 3 7,-14-7-2,0 1 1,0 0-1,1 0 0,-1 1 1,0-1-1,0 0 0,0 1 1,0-1-1,-1 1 0,1-1 1,0 1-1,-1 0 0,1 0 1,-1 0-1,1 0 0,-1 0 1,0 0-1,0 0 0,0 0 1,0 1-1,0-1 0,-1 0 1,1 1-1,0 0 2,-2 0 0,1 0 0,-1 0-1,1-1 1,-1 1 0,0 0 0,0 0-1,0 0 1,-1 0 0,1-1 0,-1 1-1,1 0 1,-1-1 0,0 0 0,0 1-1,0-1 1,-1 1 0,-11 10 43,0-2 0,0 0-1,-1 0 1,-1-2-1,-9 5-42,-2 1-74,-1-2 0,0-1 0,-1-1 0,-23 5 74,-22-3-5030,30-13 617</inkml:trace>
  <inkml:trace contextRef="#ctx0" brushRef="#br1" timeOffset="57115.51">28444 6149 9562,'35'-36'2747,"-25"25"-1848,-1 0-1,1 1 0,1 0 0,0 1 1,1 0-1,-1 1 0,1 0 0,1 1 1,1 0-899,-13 6 99,1 1 0,0-1 0,0 1 0,-1 0 0,1-1 1,0 1-1,0 0 0,-1 0 0,1 1 0,0-1 0,0 0 0,-1 0 1,1 1-1,0-1 0,0 1 0,-1 0 0,1-1 0,-1 1 1,1 0-1,-1 0 0,1 0 0,-1 0 0,1 0 0,-1 1 0,0-1 1,1 0-1,-1 0 0,0 1 0,0-1 0,0 1 0,0-1 0,0 1 1,-1-1-1,1 1 0,0 0 0,-1 0 0,1-1 0,-1 1 1,0 0-1,1-1 0,-1 3-99,2 7 258,0 1-1,0 0 1,-1 0 0,-1-1 0,0 1 0,-1 1-258,-2 17 393,-1 1 1,-1-1 0,-2 0-1,-1-1 1,-3 4-394,-20 47 1274,-7 10-1274,-23 52 660,54-122-609,1-1 1,1 2-1,1-1 1,0 1-1,2 0 0,0-1 1,2 22-52,0-35 9,1 1 0,0-1 0,0 0 0,1 0-1,0 0 1,0 0 0,0 0 0,1 0 0,0 0 0,1-1 0,0 2-9,-1-5 7,0 1 0,0-1 0,0 0-1,0 1 1,1-1 0,-1-1 0,1 1 0,0 0 0,-1-1-1,1 0 1,0 0 0,1 0 0,-1 0 0,0-1 0,0 0 0,1 1-1,-1-2 1,4 1-7,1 0 14,0-1-1,0-1 1,0 1 0,0-2-1,0 1 1,0-1 0,-1-1-1,1 1 1,-1-1-1,1-1 1,-1 0 0,0 0-1,0 0 1,-1-1 0,1 0-1,5-6-13,8-6 42,-1-1-1,0-2 1,-1 0-1,15-21-41,-30 35 12,1 0-1,-1 0 0,-1 0 1,1-1-1,-1 1 0,0-1 1,-1 0-1,0 0 0,0 0 1,0 0-1,-1 0 0,0 0 1,0 0-1,-1-7-11,0 11 3,-1 0-1,1-1 1,-1 1-1,0 0 0,0 0 1,0 0-1,0 0 1,0 0-1,-1 0 1,0 1-1,1-1 1,-1 0-1,0 1 1,0-1-1,0 1 1,-1 0-1,1-1 1,-1 1-1,1 0 0,-1 0 1,0 1-1,1-1 1,-1 1-1,0-1 1,0 1-1,0 0 1,0 0-1,-1 0 1,1 1-1,0-1 1,0 1-1,0-1 1,-1 1-1,-1 0-2,1 0-3,0-1-1,-1 1 1,1 0-1,-1 0 1,1 1-1,-1-1 1,1 1-1,0 0 1,-1 0-1,1 0 1,0 1 0,0 0-1,0 0 1,0 0-1,0 0 1,0 0-1,1 1 1,-1-1-1,1 1 1,0 0-1,0 0 1,0 1 0,0-1-1,0 1 1,0-1-1,1 1 1,0 0-1,0 0 1,0 0-1,0 0 1,1 0-1,-1 3 4,0 1-4,0-1-1,1 1 0,0-1 0,0 1 0,1 0 1,0 0-1,0-1 0,1 1 0,0 0 0,0-1 0,1 1 1,0-1-1,0 1 0,1-1 0,0 0 0,0 0 0,1 0 1,3 5 4,2 0 1,2-1 1,-1 0 0,1-1 0,0 0-1,1-1 1,0 0 0,1-1-1,0-1 1,0 1 0,1-2 0,0 0-1,0-1 1,0 0 0,0-1 0,1-1-1,0 0 1,0-1 0,7 0-2,-4 0 9,0-1 0,-1-1 0,1 0 1,0-1-1,-1-1 0,1-1 0,-1 0 1,0-2-1,0 0 0,0 0 0,0-2 0,-1 0 1,0-1-1,-1 0 0,10-7-9,-19 10 7,-1 0 1,1 0-1,-1 0 1,1 0-1,-1-1 1,-1 0-1,1 0 0,-1 0 1,0 0-1,-1-1 1,1 0-1,-1 1 1,0-1-1,-1-1 0,0 1 1,0 0-1,0-7-7,-1 8 4,-1 0 0,0 0 0,-1 0-1,0 0 1,0 0 0,0 0 0,0 0-1,-1 0 1,0 1 0,-1-1 0,1 0-1,-1 1 1,0 0 0,0 0 0,0 0 0,-1 0-1,0 0 1,0 1 0,0-1 0,-1 1-1,-3-3-3,-1 0-6,0 0 1,0 0-1,-1 0 0,0 1 0,0 1 0,-1 0 0,0 0 0,0 1 1,0 0-1,0 1 0,0 0 0,-1 1 0,1 0 0,-1 1 0,-5 0 6,16 1-1,1 0-1,0 0 1,0 0-1,-1 0 1,1 0 0,0 0-1,0 0 1,-1 0-1,1 0 1,0 0-1,0 0 1,0 0-1,-1 0 1,1 0-1,0 0 1,0 1 0,0-1-1,-1 0 1,1 0-1,0 0 1,0 0-1,0 0 1,-1 0-1,1 1 1,0-1-1,0 0 1,0 0-1,0 0 1,0 1 0,-1-1-1,1 0 1,0 0-1,0 0 1,0 1-1,0-1 1,0 0-1,0 0 1,0 0-1,0 1 1,0-1-1,0 0 1,0 0 0,0 1 0,7 9-37,17 8-1,101 54-40,-73-44 48,45 31 31,-82-48 0,0 0-1,-1 1 1,0 1-1,-1 0 0,-1 1 1,0 0-1,0 1 1,0 3 0,-10-15 0,0 0 1,0 0 0,0 1 0,-1-1 0,1 1 0,-1-1 0,1 1 0,-1 0 0,-1 0-1,1-1 1,0 1 0,-1 0 0,0 0 0,0 0 0,0 0 0,0 0 0,0-1-1,-1 1 1,0 0 0,0 2-1,-1-2 3,0-1-1,-1 1 1,1-1-1,0 1 1,-1-1 0,0 0-1,0 0 1,0 0-1,0 0 1,0-1 0,-1 1-1,1-1 1,-1 0-1,1 0 1,-1 0 0,0 0-1,0-1 1,0 1-1,-2-1-2,-31 8 96,0-1-1,0-3 1,0-1-1,-1-1 1,-12-3-96,1 2-503,34-1-1353,0-1 0,0 0 1,0-1-1,0-1 0,0 0 1,-1-2 1855,-18-9-7847</inkml:trace>
  <inkml:trace contextRef="#ctx0" brushRef="#br1" timeOffset="63586.76">8222 8130 17316,'-30'29'5817,"26"-17"736,1-17-4656,4 2-1073,8 2-464,-9 1-360,0 0 0,2 0 0,0 0 0,-1 1 0,5 15-6553,-7 15 2184</inkml:trace>
  <inkml:trace contextRef="#ctx0" brushRef="#br1" timeOffset="35718.66">5252 6754 10522,'-14'-25'1530,"-6"-13"1397,1 13 2586,11 23-1420,3 13-2202,3 21-1226,2-31-648,-1 43 325,3 0 0,1-1 0,2 1 0,4 4-342,-9-47 6,0 0-1,0 0 1,0 0 0,0 0-1,0 0 1,0 0-1,0 0 1,1 0 0,-1-1-1,0 1 1,1 0-1,-1 0 1,1 0 0,-1 0-1,1-1 1,-1 1-1,1 0 1,0-1 0,-1 1-1,1 0 1,0-1-1,-1 1 1,1-1 0,0 1-1,0-1 1,-1 1-1,1-1 1,0 1 0,0-1-1,0 0 1,0 0-1,0 1 1,0-1 0,0 0-6,1-1 9,1 0 1,-1 0-1,0 0 1,0 0-1,0 0 1,0 0 0,0-1-1,-1 1 1,1-1-1,0 1 1,-1-1-1,1 0 1,-1 1 0,1-1-10,10-14 52,-1 0 1,-1-1-1,2-4-52,-11 18 10,33-61 82,-15 27-60,2 1-1,1 0 1,8-8-32,-29 42-2,0 1 1,0-1 0,0 1-1,0-1 1,0 0-1,0 1 1,1 0-1,-1-1 1,1 1 0,-1 0-1,1 0 1,-1 0-1,1 0 1,0 0-1,-1 0 1,1 0 0,0 0-1,0 1 1,-1-1-1,1 1 1,0-1-1,0 1 1,0 0 0,0 0-1,0-1 1,0 2-1,0-1 1,0 0-1,-1 0 1,1 0-1,0 1 1,1 0 1,0 1-1,-1 0-1,0 0 1,0 0-1,-1 0 1,1 0-1,0 1 1,-1-1 0,1 0-1,-1 1 1,0 0-1,0-1 1,0 1-1,0 0 1,0-1 0,-1 1-1,1 0 1,-1 0-1,0 0 1,0-1-1,0 1 1,0 0 0,0 0 1,-6 54 13,4-45-7,1 1 0,0 0 0,0 0 0,2 12-6,-1-24 1,0 0-1,0-1 1,0 1 0,0 0-1,0-1 1,1 1 0,-1 0-1,0-1 1,0 1 0,1 0 0,-1-1-1,0 1 1,1-1 0,-1 1-1,1-1 1,-1 1 0,1-1-1,-1 1 1,1-1 0,-1 1 0,1-1-1,-1 1 1,1-1 0,0 0-1,-1 1 1,1-1 0,-1 0-1,1 0 1,0 0 0,-1 1 0,1-1-1,0 0 1,-1 0 0,1 0-1,0 0 1,0 0 0,-1 0-1,1 0 1,0 0 0,-1 0-1,1-1 1,0 1 0,-1 0 0,1 0-1,0-1 1,-1 1 0,1 0-1,-1-1 1,1 1 0,-1 0-1,1-1 1,-1 1 0,1-1 0,-1 1-1,1-1 1,-1 1 0,1-1-1,-1 0 0,34-29 35,97-130 43,-131 159-78,1 1-1,-1 0 0,0-1 1,1 1-1,-1 0 1,1-1-1,-1 1 0,1 0 1,-1-1-1,1 1 1,-1 0-1,0 0 0,1 0 1,-1-1-1,1 1 0,0 0 1,-1 0-1,1 0 1,-1 0-1,1 0 0,-1 0 1,1 0-1,-1 0 1,1 0-1,-1 0 0,1 0 1,-1 1-1,1-1 0,-1 0 1,1 0-1,-1 0 1,1 1-1,-1-1 0,1 0 1,-1 1-1,0-1 1,1 0-1,-1 1 0,1-1 1,-1 0-1,0 1 0,1-1 1,-1 1-1,0-1 1,0 1-1,1-1 0,-1 1 1,0-1-1,0 1 1,0-1-1,0 1 0,1-1 1,-1 1-1,0-1 0,0 1 1,0-1 0,13 39 2,-11-33 8,1 3-2,0 0 1,1 0 0,0-1 0,0 0 0,1 1 0,0-2 0,1 1 0,0-1-1,0 0 1,0 0 0,1 0 0,6 4-9,-9-8 4,1 0 0,0 0 0,0 0 0,0-1-1,0 1 1,1-1 0,-1-1 0,0 1 0,1-1 0,-1 0 0,1 0 0,0 0 0,-1-1-1,1 0 1,-1 0 0,1-1 0,0 1 0,-1-1 0,1 0 0,-1-1 0,1 1 0,-1-1-4,16-6 27,0 0 1,0-2 0,12-7-28,-27 14 11,-1-1 0,1 1 1,-1-1-1,0 1 0,0-1 1,-1-1-1,1 1 0,-1-1 1,0 0-1,0 0 1,0 0-1,-1 0 0,0-1 1,0 1-1,1-3-11,-4 7 2,1 0 0,-1 1 0,0-1 0,1 0-1,-1 0 1,0 1 0,0-1 0,0 0 0,1 0 0,-1 1 0,0-1 0,0 0-1,0 0 1,0 1 0,0-1 0,0 0 0,-1 0 0,1 1 0,0-1 0,0 0 0,-1 0-1,1 1 1,0-1 0,-1 0 0,1 1 0,0-1 0,-1 0 0,1 1 0,-1-1-1,1 1 1,-1-1 0,1 1 0,-1-1 0,0 1 0,1-1 0,-1 1 0,0-1-1,1 1 1,-1 0 0,0-1 0,1 1 0,-1 0 0,0 0 0,0 0 0,1 0 0,-1-1-1,0 1 1,0 0 0,1 0 0,-1 0 0,0 1 0,0-1 0,0 0 0,1 0-1,-1 0 1,0 0 0,1 1 0,-1-1-2,-3 1 1,0 0 0,0 0 0,1 0 1,-1 0-1,1 1 0,-1 0 0,1 0 0,-1 0 0,1 0 0,0 0 0,-1 1-1,1 1 7,0-1 0,0 1-1,0 0 1,0 1 0,0-1-1,1 0 1,0 1 0,0-1-1,0 1 1,1 0 0,-1 0-1,1-1 1,0 1 0,0 0-1,1 0 1,0 0 0,0 0-1,0 0 1,0 0 0,1 0-1,0 0 1,0 0-1,0 0 1,0 0 0,1-1-1,0 1 1,0 0 0,0-1-1,2 3-6,-1-1 14,1-1 0,0 1 0,1-1-1,-1 0 1,1 0 0,0 0 0,0-1-1,0 1 1,1-1 0,0-1 0,-1 1-1,2-1 1,-1 0 0,0 0-1,0-1 1,1 0 0,-1 0 0,1 0-1,0-1 1,0 0 0,1 0-14,15 0 196,0-2 1,-1 0-1,1-2 0,-1 0 1,5-2-197,27-13-5358,-36 8 1235</inkml:trace>
  <inkml:trace contextRef="#ctx0" brushRef="#br1" timeOffset="36063.48">5851 6468 11402,'-47'6'3361,"29"-16"1000,12 4-3161,20 5-391,15-1-9,6 4-640,25 2-64,-1 0 384,12 9 1648,-6 1-4824,2 0-1745,-22-2 608</inkml:trace>
  <inkml:trace contextRef="#ctx0" brushRef="#br1" timeOffset="36991.13">6426 6572 4681,'37'32'4938,"-28"-18"2593,-9 9-4009,1-7-2040,11 30 898,12 59 293,-22-96-2554,-1 0 0,0 0 0,-1 1 0,0-1 0,-1 0 1,0 0-1,0 0 0,-1 0 0,0 0 0,-1 0-119,65-91 544,-37 35-501,3-4-19,-26 48-20,0 0 1,0 1-1,0-1 0,0 1 1,0 0-1,1 0 1,-1 0-1,1 0 0,-1 0 1,1 0-1,0 1 0,0-1 1,-1 1-1,4-1-4,-5 2 6,0 0 1,0 0-1,1 0 0,-1 1 0,0-1 1,0 0-1,0 1 0,1-1 0,-1 1 1,0-1-1,0 1 0,0 0 0,0-1 1,0 1-1,0 0 0,0 0 0,0 0 1,0 0-1,-1 0 0,1 0 0,0 0 1,-1 0-1,1 0 0,0 0 0,-1 0 1,1 0-1,-1 0 0,0 1 0,1-1 1,-1 1-7,15 46 143,-12-38-116,-3-9-25,4 13 42,1 0 0,0 0-1,0-1 1,1 1 0,6 8-44,-9-18 8,0 0 1,0 0-1,1-1 0,-1 1 1,1-1-1,-1 0 0,1 0 1,0 0-1,0 0 0,1-1 1,-1 0-1,0 0 1,1 0-1,-1 0 0,1-1 1,0 1-1,0-1 0,-1 0 1,2-1-9,12 2 11,0 0 0,0-2 0,0 0 1,0-1-1,0-1 0,0-1 0,0 0 0,0-1 1,-1-1-1,1-1 0,-1 0 0,-1-1 0,1-1 1,-1-1-1,-1 0 0,0-1 0,0-1 0,-1 0 1,0-1-1,9-10-11,-21 20 4,0 0 1,0-1 0,1 1 0,-1-1-1,-1 1 1,1-1 0,0 0 0,-1 0-1,1 0 1,-1 0 0,0 0 0,0 0-1,0 0 1,0 0 0,-1 0 0,1 0-1,-1-1 1,0 1 0,0 0 0,0 0-1,-1-3-4,0 4 3,0-1 0,0 1 0,0 0 0,-1 0 0,1 0 0,-1 0 0,1 0 0,-1 0 0,0 0 0,0 1-1,0-1 1,0 1 0,0-1 0,0 1 0,0 0 0,0-1 0,-1 1 0,1 0 0,0 1 0,-1-1 0,1 0 0,-1 1-1,1-1 1,-1 1 0,1 0 0,-1 0 0,1 0 0,-1 0-3,-4-1-1,1 1 0,-1 0-1,1 0 1,-1 0 0,1 1 0,-1 0-1,1 0 1,0 1 0,-1 0 0,1 0 0,0 0-1,0 1 1,1 0 0,-1 0 0,0 0-1,1 1 1,0 0 0,0 0 1,1 0-4,0 0-1,0 1 1,1-1-1,0 1 1,0 0 0,0 0-1,1 0 1,-1 0 0,1 1-1,0-1 1,1 1 0,0-1-1,-1 1 1,2 0 0,-1-1-1,1 1 1,0 0-1,0-1 1,0 1 0,1 3 4,0-2-1,0 0 1,0 0 0,0 0-1,1-1 1,0 1-1,0-1 1,1 1 0,0-1-1,0 0 1,0 0-1,1 0 1,0 0 0,0-1-1,1 0 1,-1 1-1,1-1 1,0-1 0,0 1-1,1-1 1,-1 0-1,1 0 1,0-1 0,0 0-1,0 0 1,1 0-1,-1-1 1,1 1 0,0-2-1,-1 1 1,4 0 0,2-1 5,-1 0-1,0 0 1,1-1 0,-1 0-1,0-1 1,1 0 0,-1-1-1,0 0 1,0-1-1,0 0 1,0-1 0,-1 0-1,1-1 1,-1 0 0,0-1-1,-1 0 1,1 0 0,4-5-5,9-8 19,-1-2 0,0 0 0,7-12-19,-24 27 6,0 0 0,-1 0 0,1-1 0,-1 1 0,0-1 0,-1 0 0,0 0 0,0 0 0,0 0-1,-1 0 1,0-1 0,0 1 0,-1-1 0,0 0 0,-1 1 0,1-7-6,-2 10 2,0 1 1,1-1-1,-1 1 0,-1 0 1,1-1-1,0 1 1,-1 0-1,0 0 0,1 0 1,-1 0-1,-1 0 1,1 0-1,0 0 1,-1 1-1,1-1 0,-1 1 1,0 0-1,1 0 1,-1 0-1,0 0 0,-1 0-2,-5-3-1,0 1 0,-1 0 0,1 1 0,-1 0 0,0 1 0,-7-2 1,15 4-2,0-1 0,0 1 0,0 0 0,0 0 0,0 0 0,0 0 0,0 0 0,0 0 0,0 0 0,0 1 0,0-1 0,0 0 0,0 1 2,2-1-2,-1 1 0,1-1 0,-1 0-1,1 1 1,-1-1 0,1 0 0,0 1 0,-1-1 0,1 1 0,0-1 0,-1 1-1,1-1 1,0 1 0,-1-1 0,1 1 0,0-1 0,0 1 0,0-1 0,-1 1-1,1-1 1,0 1 0,0-1 0,0 1 0,0 0 0,0-1 0,0 1 0,0 0 2,1 2-8,0 0 1,0 0-1,0 0 1,0 0 0,1 0-1,0 0 1,-1 0-1,1 0 1,0 0 0,0-1-1,0 1 1,3 2 7,22 19-16,0-1 1,2-1-1,17 10 16,-20-15 3,-1 0 0,-1 2 0,-1 1 0,0 1 0,9 13-3,-30-33 1,0 1 0,-1 0 0,1 0 0,-1 0 0,0 0 0,1 1 0,-1-1 0,0 0 0,0 0 0,0 1 0,-1-1 0,1 1 0,-1-1 0,1 1 0,-1-1 0,0 0 0,0 3-1,0-3 4,0 0-1,-1-1 1,0 1-1,1 0 1,-1-1-1,0 1 1,0-1-1,0 1 1,0-1-1,0 0 1,0 1-1,0-1 1,0 0-1,-1 0 1,1 0-1,-1 0 1,1 0-1,0 0 1,-2 1-4,-9 3 88,0 0 0,0-1 0,0 0 0,0-1 1,-1 0-1,-4-1-88,-2 2 234,-53 10-980,42-10-3228,1 0 1,-23-1 3973,-13-6-6399</inkml:trace>
  <inkml:trace contextRef="#ctx0" brushRef="#br1" timeOffset="32359.57">1142 6463 8026,'-29'1'3389,"20"-2"-2546,0 1 0,0 1 1,1 0-1,-1 0 0,0 1 1,0 0-1,1 0 1,-1 1-1,1 0 0,-8 4-843,4 0 472,-1 0-1,1 0 1,1 1-1,0 1 1,0 0-1,0 1 0,1 0 1,1 0-1,-8 11-471,14-16 65,-1 0 0,2 0 0,-1 0 1,0 1-1,1-1 0,0 1 0,1-1 0,-1 1 0,1 0 0,0-1 0,0 1 0,1 0 0,0 0 0,0 0 0,0-1 0,0 1 0,1 0 0,0 0 0,1-1 0,-1 1 0,1 0 0,0-1 0,0 0 0,1 1 1,1 1-66,0 2 20,1-2 0,1 1 1,-1-1-1,1 1 1,0-1-1,1-1 1,-1 1-1,2-1 0,-1-1 1,0 1-1,1-1 1,0 0-1,0-1 1,1 0-1,-1 0 1,1-1-1,0 0 0,0-1 1,0 0-1,0 0 1,0-1-1,0 0 1,0 0-1,1-1 0,-1 0 1,0-1-1,0 0-20,14-2 28,-1-1-1,0-1 0,0 0 1,-1-2-1,0-1 1,0 0-1,-1-2 0,0 0 1,0-1-1,14-12-27,-23 15 25,-1-1 1,-1 0-1,0-1 1,0 0-1,-1 0 0,0 0 1,0-1-1,1-6-25,-6 13 13,-1-1 0,0 1 0,0-1 1,0 0-1,-1 0 0,0 0 0,1 0 0,-2 0 0,1 0 0,-1 0 0,0-1-13,0 3 8,0 1 1,-1-1-1,1 1 0,-1-1 0,1 1 0,-1-1 0,0 1 0,0-1 0,-1 1 0,1 0 0,0 0 1,-1-1-1,1 1 0,-1 0 0,0 0 0,0 0 0,1 1 0,-1-1 0,0 0 0,-1 1 0,-1-2-8,2 2 22,0-1-1,-1 1 0,0 0 0,1 0 0,-1 0 0,0 0 0,1 0 0,-1 1 0,0-1 0,0 1 0,1-1 0,-1 1 0,0 0 0,0 0 0,0 1 0,0-1 0,1 1 0,-1-1 1,0 1-1,0 0 0,1 0 0,-1 0 0,1 0 0,-1 0 0,1 1 0,-1-1 0,1 1 0,0 0 0,0-1 0,-1 1 0,1 0 0,-1 2-21,0-1 30,0 1 0,1-1-1,-1 1 1,1-1 0,-1 1-1,1 0 1,1 0 0,-1 0-1,0 1 1,1-1 0,0 0-1,0 0 1,0 1-1,0-1 1,1 1 0,0-1-1,0 1 1,0-1 0,0 1-1,1 3-29,1-2 22,0 1 0,0 0 0,1-1-1,0 0 1,0 1 0,0-1-1,1-1 1,-1 1 0,2 0 0,-1-1-1,0 0 1,1 0 0,0 0-1,0 0 1,1-1 0,2 2-22,2 0 17,-1-1 1,0-1 0,1 1-1,0-2 1,0 1-1,0-1 1,0-1-1,1 0 1,-1 0-1,7-1-17,-2 0 17,0 0 0,0-1 0,1-1 0,-1-1 0,0 0 0,0-1 0,-1-1 0,1 0 0,-1-1 0,1 0 0,-1-1 0,-1-1 0,1 0 0,-1-1 0,3-3-17,-6 2 24,0 0 1,-1 0-1,0-1 0,-1 0 1,0 0-1,-1-1 1,0 0-1,0-1 0,-1 0 1,-1 1-1,0-2 1,0 1-1,0-8-24,-3 14 12,-1 0 0,0-1 0,0 1 0,-1 0 0,1 0 0,-1 0 0,-1-1 0,1 1 1,-1 0-1,0 0 0,-1 0 0,1 0 0,-1 0 0,0 0 0,-1 1 0,0-1 0,0 0 0,0 1 0,0 0 0,-1 0 0,0 0 0,0 0 0,0 1 0,0-1 0,-1 1 0,0 0 1,0 0-1,0 1 0,-4-3-12,-23-6 15,14 11-31,18 1 15,0 0 0,-1 0-1,1 0 1,0 1 0,-1-1-1,1 0 1,0 0 0,0 0 0,-1 0-1,1 1 1,0-1 0,0 0-1,0 0 1,-1 0 0,1 1-1,0-1 1,0 0 0,0 0 0,-1 1-1,1-1 1,0 0 0,0 1-1,0-1 1,0 0 0,0 1 0,0-1-1,0 0 1,0 0 0,0 1-1,0-1 1,0 0 0,0 1 0,0-1-1,0 0 1,0 1 0,0-1-1,0 0 1,0 0 0,0 1 0,0-1-1,1 0 1,-1 1 1,1 1-6,0 0-1,1 1 1,-1-1 0,1 0-1,0 0 1,0 0-1,0 0 1,0 0 0,0 0-1,0-1 1,0 1 0,0 0-1,1-1 1,-1 0 6,45 23-42,-18-9 24,21 12 2,-28-17 16,0 2 1,-1 0 0,0 1 0,-1 1 0,-1 1 0,0 1-1,-1 1 1,2 3-1,-18-18 2,-1 0 0,0 0-1,1 0 1,-1 0 0,0 0 0,0 0-1,0 0 1,-1 0 0,1 0 0,0 1-1,-1-1 1,0 0 0,1 0-1,-1 1 1,0-1 0,0 0 0,0 1-1,0-1 1,-1 0 0,1 0-1,-1 1 1,1-1 0,-1 0 0,0 0-1,0 0 1,0 0 0,0 1-1,0-1 1,0-1 0,-1 1 0,1 0-1,-1 0 1,1 0 0,-1-1-1,0 1 1,1-1 0,-1 1 0,0-1-1,0 0 1,0 0 0,-1 1-2,-11 7 31,-1-1 1,0-1-1,0 0 1,-1-1 0,-3 1-32,15-5 14,-56 16 469,4-1-1058,22-3-3663,5 0 380</inkml:trace>
  <inkml:trace contextRef="#ctx0" brushRef="#br1" timeOffset="33117.34">2658 6511 6129,'-2'3'971,"0"-1"-1,0 1 1,0 1-1,1-1 1,-1 0-1,1 0 1,-1 1-1,1-1 1,0 0-1,1 1 1,-1 3-971,0 47 4226,7-19-4028,1-1 1,6 15-199,-2-7 1365,20 80-387,-16-73-725,-2 2 0,-3-1 0,-1 1 0,-3 1 0,-2 19-253,-4-66 33,0 1 0,-1 0 0,0 0 0,0-1 0,0 1 0,-1 0 0,0-1 0,0 1 0,-3 4-33,5-9 13,-1 0 0,1 0 0,-1 0 0,0 0 0,1 0 1,-1-1-1,0 1 0,0 0 0,0 0 0,0-1 0,0 1 0,0 0 1,0-1-1,0 1 0,0-1 0,0 1 0,0-1 0,0 0 0,0 1 1,0-1-1,-1 0-13,1 0 15,-1 0 1,0-1-1,0 1 1,0-1-1,1 1 0,-1-1 1,0 0-1,1 0 1,-1 1-1,0-1 1,1 0-1,-1 0 1,1-1-1,0 1 1,-1 0-1,1 0 0,0-1 1,-1 0-16,-6-8 33,1 0-1,-1-1 1,2-1-1,-1 1 1,2-1 0,-1 0-1,2 0 1,0-1 0,0 1-1,1-1 1,1 0 0,0 0-1,0 0 1,1 0 0,1-1-33,0-20 16,1-1 0,1 1 0,2 0 0,1-1 1,3-1-17,-1 6-2,1 1 0,1-1 0,2 1 0,1 1 1,1 0-1,6-8 2,-14 28-8,0 0 1,0 0-1,0 0 0,1 1 1,0 0-1,1 0 0,-1 0 1,1 1-1,0 0 1,1 0-1,0 1 0,0 0 1,0 0-1,0 1 0,1 0 1,0 1-1,-1 0 0,1 0 1,1 1-1,-1 0 1,0 0-1,1 1 8,-6 1-3,1-1 0,-1 1 0,0 1 0,0-1 0,0 0-1,1 1 1,-1 0 0,0 0 0,0 1 0,0-1 0,0 1 0,0-1 0,-1 1 0,1 0 0,-1 1 0,1-1 0,-1 1-1,1-1 1,-1 1 0,0 0 0,-1 0 0,1 1 0,0-1 0,-1 0 0,0 1 0,1 0 3,-1 1 2,0-1 1,-1 1 0,0 0 0,0-1-1,0 1 1,0 0 0,0 0 0,-1 0-1,0 0 1,0 0 0,-1 0 0,1-1-1,-1 1 1,0 0 0,0 0 0,-1 0-1,1-1 1,-1 1 0,0-1-1,0 1 1,-1-1 0,0 2-3,-5 5 36,0 0 0,0 0 0,-1-1 0,0 0 0,-1 0 0,-8 5-36,12-10-53,1-1 0,-1 0 1,0 0-1,0-1 0,0 0 0,0 0 0,-1 0 0,1-1 0,-1 0 0,0 0 0,0 0 1,1-1-1,-1 0 0,-1-1 53,6 0-167,0 0 0,0 0 0,0 0 0,0 0 0,0-1 0,0 1 0,0-1 0,0 0 0,0 1 0,0-1 0,0 0 0,1 0-1,-1 0 1,0 0 0,0 0 0,1-1 0,-1 1 0,1 0 0,-1-1 0,1 1 0,0-1 0,0 0 0,0 1 0,-1-1 0,1 0 0,1 0 0,-2-1 167,0-3-969,0 0 1,1 0-1,-1 0 0,1 0 0,1-1 0,-1 1 1,1 0-1,0-3 969,2-36-5889</inkml:trace>
  <inkml:trace contextRef="#ctx0" brushRef="#br1" timeOffset="33773.84">2841 6378 3521,'15'-58'3702,"-12"41"-2569,0 1 0,2-1 0,0 1 0,0 0 1,2 1-1,0-1 0,1 1 0,0 1 0,2-2-1133,-8 13 161,0 1-1,0 0 1,0-1 0,0 1-1,0 0 1,1 0 0,-1 0 0,1 1-1,-1-1 1,1 1 0,0-1-1,-1 1 1,1 0 0,0 0-1,0 0 1,0 0 0,0 1-1,0-1 1,0 1 0,0-1-1,1 1-160,0 1 141,0 0-1,0 0 0,0 0 0,0 0 0,0 1 0,0-1 0,0 1 0,-1 0 1,1 0-1,-1 0 0,1 1 0,-1-1 0,0 1 0,1 1-140,5 5 227,0 1 0,0 0 0,-1 1 0,-1 0 0,0 0 0,0 1 0,-1 0 0,0 0 0,0 3-227,5 21 443,-2 1-1,-1 0 1,-1 1 0,-1 20-443,4 156 1031,-8-122-740,-2-92-285,0 1 0,-1-1 0,1 1 0,0 0 1,0-1-1,0 1 0,0-1 0,0 1 0,0 0 1,0-1-1,0 1 0,1-1 0,-1 1 0,0 0 1,0-1-1,0 1 0,1-1 0,-1 1 0,0-1 1,0 1-1,1-1 0,-1 1 0,1-1 0,-1 1 1,0-1-1,1 0 0,-1 1 0,1-1 0,-1 0 1,1 1-1,-1-1 0,1 0 0,-1 1 0,1-1-6,17-12 131,20-40-9,-33 45-101,9-14 0,1 1 0,1 1 0,1 1 0,0 0 0,2 1-1,0 1 1,14-9-21,-31 24 0,-1 0-1,1 0 1,0 0-1,-1 0 1,1 0 0,0 0-1,0 0 1,0 1-1,0-1 1,0 1-1,0 0 1,0-1-1,0 1 1,-1 0-1,1 0 1,0 0-1,0 0 1,0 1-1,0-1 1,0 0-1,0 1 1,0 0-1,0-1 1,0 1-1,0 0 1,-1 0-1,1 0 1,0 0-1,-1 0 1,1 0-1,-1 0 1,1 1 0,-1-1-1,0 1 1,1-1-1,-1 1 1,0-1-1,0 1 1,0 0-1,0 0 1,7 12-5,-1-1 0,0 2 0,-1-1 0,-1 1 0,1 3 5,7 17 0,-11-31 3,0 0 0,0 0 0,0-1 0,1 1 0,-1-1 0,1 0 0,0 0 0,0 1 0,0-2 0,0 1 0,1 0 0,-1-1 0,1 0 0,0 1-1,-1-1 1,1-1 0,0 1 0,0-1 0,1 1-3,2 0 4,0-1 0,0 0 1,1-1-1,-1 1 0,0-1 0,0-1 0,0 1 0,0-1 0,0-1 0,0 1 0,3-2-4,1 0 14,0-1-1,0 0 1,-1-1-1,0 0 1,0-1-1,0 0 1,0 0-1,-1-1 0,0 0 1,0-1-1,-1 0 1,0 0-1,0-1 1,3-6-14,-9 13 5,-1 0 0,1 0 1,-1 0-1,0 0 0,0 0 1,0 0-1,0 0 0,0-1 1,0 1-1,-1 0 0,1 0 1,-1-1-1,1 1 0,-1 0 1,0-1-1,0 1 0,0-1 1,0 1-1,0 0 0,-1-1 0,1 1 1,-1 0-1,0 0 0,1-1 1,-1 1-1,0 0 0,0 0 1,0 0-1,-1 0 0,1 0 1,-1 0-1,1 0 0,-1 0 1,1 1-1,-1-1 0,0 1 1,0-1-1,0 1 0,0-1 1,0 1-1,0 0 0,0 0 0,0 0 1,0 0-1,0 1 0,-1-1 1,1 0-1,-2 1-5,-9-4 8,0 1-1,0 1 1,0 0-1,-1 1 1,1 0-1,0 1 1,-14 2-8,20-2-4,0 1 1,0 1 0,0-1-1,0 1 1,1 0-1,-1 1 1,1-1-1,-1 1 1,1 1-1,0-1 1,0 1-1,0 0 1,1 0 0,-1 1-1,1 0 1,-4 4 3,7-6-5,0 1 1,-1 0-1,1-1 1,1 1-1,-1 0 1,0 0-1,1 0 1,0 0 0,0 0-1,0 0 1,1 1-1,-1-1 1,1 0-1,0 0 1,0 0-1,0 1 1,1-1-1,0 0 1,0 0 0,0 0-1,0 0 1,0 0-1,1 0 1,0 0-1,-1 0 1,1-1-1,1 1 1,0 0 4,2 5 35,0-2 1,1 1-1,0 0 1,1-1-1,-1 0 0,2-1 1,-1 0-1,0 0 1,1 0-1,0-1 0,1 0 1,-1-1-1,1 1 1,0-2-1,0 1 1,0-1-1,0-1 0,1 0 1,4 1-36,3-1-118,0 0 1,-1-2-1,1 0 0,0 0 1,-1-2-1,4 0 118,58-16-3849,-30 3-9</inkml:trace>
  <inkml:trace contextRef="#ctx0" brushRef="#br1" timeOffset="34094.5">3808 6366 9346,'-71'-11'2737,"-10"-5"863,12 5-2615,-1 5-289,16 9 272,7 6-1096,25 1-3473,13-5 1193</inkml:trace>
  <inkml:trace contextRef="#ctx0" brushRef="#br1" timeOffset="34432.31">4098 6481 12331,'-17'26'3061,"12"-20"-2434,1 0-1,0 0 1,0 1 0,1-1 0,-1 1-1,1 0 1,1 0 0,0 0 0,0 0-1,0 0 1,0 1 0,1-1 0,1 2-627,-3 21 344,2 1 0,1-1 1,2 0-1,1 1 0,1-1 0,5 12-344,-4-36 219,2-15-27,5-22 131,-10 26-251,-1 4-62,11-34 364,3 1-1,3-4-373,-13 29 43,0-1 0,1 1 0,1 0 1,-1 1-1,1-1 0,1 1 0,0 0 0,0 1 1,5-4-44,-10 9 21,0 1 0,1-1 0,-1 1 0,1-1 1,0 1-1,-1 0 0,1 0 0,0 1 0,0-1 1,-1 1-1,1 0 0,0 0 0,0 0 0,0 0 1,-1 1-1,1-1 0,0 1 0,0 0 0,-1 0 1,1 1-1,-1-1 0,1 1 0,-1-1 1,1 1-1,-1 0 0,0 1 0,1-1-21,3 3 33,0 1-1,0-1 0,-1 1 1,1 0-1,-1 1 1,-1-1-1,1 1 1,-1 1-1,0-1 1,-1 0-1,2 5-32,7 25-192,-10-27 368,0-1 0,1 0-1,0 0 1,0 0 0,1 1-176,-3-7-361,0 0-1,0-1 1,0 1-1,1-1 0,-1 1 1,1-1-1,-1 0 1,1 0-1,0 0 0,-1 0 1,1-1-1,0 1 1,0-1-1,0 0 0,1 0 1,-1 0-1,2 1 362,23 3-4638</inkml:trace>
  <inkml:trace contextRef="#ctx0" brushRef="#br1" timeOffset="34798.86">4726 6716 3673,'-3'-5'1324,"1"0"0,-1 0 0,0 1 1,0-1-1,0 1 0,-1-1 0,0 1 1,0 0-1,0 0 0,0 1 0,0-1 0,-5-2-1324,7 5 404,0 1 0,-1-1-1,1 0 1,0 1 0,0-1-1,-1 1 1,1-1 0,0 1-1,0 0 1,-1 0 0,1 0-1,0 0 1,-1 1-404,-2 0 146,1 0 1,0 0-1,0 1 0,0-1 1,0 1-1,1 0 1,-1 0-1,0 1 0,0 0-146,-2 1 132,1 1-1,-1 0 0,1 1 1,0-1-1,1 1 0,-1 0 1,1 0-1,1 1 0,-1-1 0,1 1 1,0 0-1,0 0 0,1 0 1,0 0-1,0 0 0,0 2-131,2-6 8,-1 0-1,1 0 0,0 0 0,0-1 0,0 1 0,0 0 0,0 0 0,0 0 0,1 0 0,0 0 0,-1-1 1,1 1-1,0 0 0,0-1 0,1 1 0,-1-1 0,1 1 0,-1-1 0,1 1 0,0-1 0,-1 0 1,1 0-1,0 0 0,1 0 0,-1 0 0,0 0 0,0-1 0,1 1 0,-1-1 0,1 0 0,0 1 0,-1-1 1,1 0-1,0-1 0,0 1 0,-1 0 0,1-1 0,0 0 0,0 1 0,0-1 0,0 0 0,2-1-7,2 1 11,-1 0-1,1-1 0,0 0 1,-1 0-1,1-1 0,0 0 1,-1 0-1,0 0 0,0-1 0,0 0 1,0 0-1,0-1 0,0 0 1,-1 0-1,1 0 0,-1-1-10,-2 3 14,0-1-1,0 0 1,0 0-1,0 0 1,-1 0-1,1 0 1,-1-1-1,0 1 1,0-1-1,0 0 1,-1 1-1,1-1 1,-1 0-1,0 0 1,0 0-1,0 0 1,-1 0-1,1 0 1,-1 0-1,0 0 1,0 0-1,0 0 1,-1-1-1,1 1 1,-1 0-1,0 0 1,-1 0-14,2 2 23,-1 0 1,0 0 0,0 0-1,0 0 1,0 1-1,0-1 1,0 0-1,-1 1 1,1-1 0,0 1-1,-1-1 1,1 1-1,-1 0 1,0 0-1,1-1 1,-1 1 0,0 0-1,0 1 1,0-1-1,0 0 1,0 0-1,0 1 1,0-1 0,0 1-1,0 0 1,0-1-1,0 1 1,-1 0-24,-27 6-2349,3 11-3822,7 4-175</inkml:trace>
  <inkml:trace contextRef="#ctx0" brushRef="#br1" timeOffset="58349.97">1274 8058 13211,'-12'1'1665,"0"0"0,0 0 0,0 1 1,-8 2-1666,-69 27 1841,67-22-1440,1-2 24,0 2-1,0 0 1,1 1-1,0 1 1,0 0 0,1 2-1,1 1 1,0 0-1,1 1 1,1 0-1,-10 13-424,24-25 31,-1 0 0,1-1 0,0 1 0,0 0 0,1 0 0,-1 0 0,0 1 0,1-1 0,0 0 0,0 0 0,0 1 0,0-1 0,0 1 0,1-1 0,0 1 0,-1-1 0,1 1 0,0-1 0,1 1 0,-1-1 0,1 1 0,-1-1 0,1 1 0,0-1 0,1 0 0,-1 0 0,1 3-31,1-3 10,0 1 0,0 0 1,1-1-1,-1 0 1,1 0-1,-1 0 0,1 0 1,0-1-1,0 1 1,1-1-1,-1 0 0,0 0 1,1-1-1,-1 1 1,1-1-1,-1 0 0,1 0 1,-1 0-1,1-1 1,1 0-11,6 0 9,0 0 0,0-1 0,-1 0 0,1-1 0,0-1 1,-1 0-1,1 0 0,-1-1 0,0-1 0,0 0 0,0 0 1,-1-1-1,0 0 0,0-1 0,0 0 0,-1-1 0,1-1-9,14-13 32,0-2-1,-2 0 1,-1-2 0,0 0-1,9-19-31,-14 17 30,-1-1 1,-1 0-1,-1-1 0,-2-1 1,-1 0-1,-2 0 0,0-1 1,-3 0-1,0-5-30,1-24 39,-3 0 0,-2 0-1,-3 0 1,-5-24-39,1 42 12,-1 1 0,-4-12-12,7 39 113,0 0 0,-1 1 0,-1 0 0,0 0-1,-1 0 1,0 1 0,-1 0 0,-3-3-113,19 26 100,-1 0 0,-1 0 1,0 0-1,0 1 0,-1 0 0,0 1 1,2 9-101,3 5 71,11 32 50,-2 1 0,-3 1-1,3 25-120,20 177 227,-37-243-215,5 40 22,-2 0 0,-4 0 1,-1 0-1,-8 42-34,6-74-4760,2-10 357</inkml:trace>
  <inkml:trace contextRef="#ctx0" brushRef="#br1" timeOffset="58689.76">1776 7513 13011,'-39'-9'3352,"22"8"1257,-4 12-3576,10 12-409,2 15 56,5 3-400,11 13 688,10-3 857,14 7-6562,12-7 3312</inkml:trace>
  <inkml:trace contextRef="#ctx0" brushRef="#br1" timeOffset="59291.39">2084 8188 12379,'-59'-15'10211,"59"14"-10163,0 1 0,0 0 0,0-1 0,-1 1-1,1 0 1,0 0 0,0-1 0,0 1 0,0 0 0,0-1 0,0 1 0,0 0-1,0-1 1,0 1 0,0 0 0,0-1 0,0 1 0,0 0 0,0-1-1,0 1 1,0 0 0,1-1 0,-1 1 0,0 0 0,0-1 0,0 1-1,0 0 1,1 0 0,-1-1 0,0 1 0,0 0 0,1 0 0,-1-1-1,0 1 1,0 0 0,1 0 0,-1 0 0,0 0 0,1-1 0,-1 1-1,0 0 1,1 0 0,-1 0 0,0 0 0,1 0 0,-1 0 0,0 0-48,18-11 536,0 2-300,67-39 370,-78 43-574,0 0 0,0-1 0,0 0 0,0 0 0,-1-1 0,0 0 0,-1 0 0,1 0 0,1-6-32,-6 12 9,0 0 0,0 0 0,0 0 0,-1 0 0,1 0 1,0 0-1,-1 0 0,1 0 0,-1 0 0,1-1 0,-1 1 0,0 0 1,1 0-1,-1-1 0,0 1 0,0 0 0,0 0 0,0-1 1,0 1-1,0 0 0,-1-1 0,1 1 0,0 0 0,0 0 0,-1-1 1,1 1-1,-1 0 0,1 0 0,-1 0 0,0 0 0,1 0 0,-1 0 1,0 0-1,0 0 0,0 0 0,0 0 0,0 0 0,0 0 1,0 1-1,0-1 0,0 0 0,0 1 0,0-1 0,0 1 0,-1-1 1,1 1-1,0-1 0,0 1 0,-1 0 0,1 0 0,0-1 0,0 1 1,-1 0-10,-6-1 116,-1 1 0,1 0 0,-1 0 1,1 0-1,0 1 0,-1 0 1,-4 2-117,1 0 129,-1 2 0,1-1 0,0 2 0,0-1 0,0 2 0,1-1 0,0 2 0,0 0 0,1 0 0,0 0 0,0 1 0,-6 9-129,12-14 18,1 0 1,0 0-1,-1 0 1,2 0-1,-1 1 1,0 0-1,1-1 1,0 1-1,0 0 1,1 0-1,-1 0 0,1 0 1,0 0-1,0 1 1,1-1-1,0 0 1,-1 0-1,2 0 1,-1 1-1,1-1 1,0 0-1,0 0 1,0 0-1,0 0 1,1 0-1,0 0 1,0 0-1,1 0 1,-1-1-1,1 1 0,0-1 1,0 0-1,1 1-18,2 1 10,1 1 0,0-1 0,1 0 0,-1-1 0,1 0 0,0 0 0,1-1 0,-1 0 0,1 0 0,-1-1 0,1 0 0,0-1 0,0 0 0,1 0 0,-1-1 0,0 0 0,5 0-10,15 0 21,0-1 0,0-1 1,0-2-1,0-1 0,1-1-21,-18 3 12,1-1 0,-1 0 0,0-1-1,1 0 1,-2-1 0,1 0-1,-1-1 1,1 0 0,5-6-12,-11 7 12,0 0 0,-1 0 1,1-1-1,-1 1 1,-1-1-1,1-1 1,-1 1-1,0-1 1,0 1-1,-1-1 0,0 0 1,0-1-1,-1 1 1,0 0-1,0-1 1,1-6-13,0-41 66,-4 63-66,-1 0 0,1 1-1,1-1 1,0 0-1,0 0 1,0 1 0,1 0 0,1 16 1,-5 6 4,2-27-4,0 1 0,0 0 0,1-1 1,-1 1-1,1 0 0,0 0 0,1-1 0,-1 1 0,1 0 1,0-1-1,0 1 0,0 0 0,1-1 0,0 1 1,0-1-2,-2-4 1,1 1 0,-1-1 0,1 1 0,-1-1 0,1 0 0,0 1 0,-1-1 0,1 0 0,0 1 0,-1-1 0,1 0 0,0 0 0,0 0 0,-1 0 1,1 0-1,0 0 0,0 0 0,-1 0 0,1 0 0,0 0 0,-1 0 0,1 0 0,0 0 0,0-1 0,-1 1 0,1 0 0,0 0 0,-1-1 0,1 1 1,-1-1-1,1 1 0,0 0 0,-1-1-1,25-19 19,-20 16-11,50-49 37,-38 35-34,0 1-1,2 1 1,0 1-1,0 0 1,2 1-11,-19 13 0,0 0 1,0 0 0,0 0-1,0 0 1,0 0 0,0 1 0,0-1-1,0 1 1,0 0 0,0-1 0,0 1-1,0 0 1,1 0 0,-1 0-1,0 0 1,0 1 0,0-1 0,0 1-1,0-1 1,0 1 0,0 0 0,0-1-1,0 1 1,0 0 0,0 1 0,0-1-1,-1 0 1,1 0 0,0 1-1,-1-1 1,1 1 0,-1-1 0,1 1-1,-1 0 1,0-1 0,0 1 0,0 0-1,0 0 1,0 0 0,0 0-1,0 0 0,6 15 31,0-1 0,-1 1 0,-1 0 0,3 18-31,-1-7 60,-5-23 63,-1 0 0,1 0 1,1 0-1,-1 0 0,1 0 0,0 0 1,2 3-124,-4-8-42,-1 1 1,1 0-1,0-1 1,-1 1-1,1-1 1,-1 1 0,1 0-1,0-1 1,0 0-1,-1 1 1,1-1 0,0 1-1,0-1 1,0 0-1,-1 1 1,1-1 0,0 0-1,0 0 1,0 0-1,0 0 1,-1 0 0,1 0-1,0 0 1,0 0-1,0 0 1,0 0 41,14-14-4664,-8 0 383</inkml:trace>
  <inkml:trace contextRef="#ctx0" brushRef="#br1" timeOffset="59638.23">2942 7505 11682,'0'-6'929,"-1"0"0,0 0 0,0 0-1,0 0 1,-1 0 0,0 1 0,0-1-1,-1-1-928,2 4 511,0-8 1368,7 12-434,10 15 217,2 13-966,-2 1 0,-2 0-1,0 1 1,-3 1-1,0 0 1,-2 1 0,4 28-696,1 26 464,-3 1 1,-3 34-465,-5-40 420,-4 16-420,-3-73-4662,-10-7 341</inkml:trace>
  <inkml:trace contextRef="#ctx0" brushRef="#br1" timeOffset="60034.44">2877 7994 14675,'-19'-22'3889,"2"8"1320,13 8-4281,18 4-144,14 2-271,23 6-241,6-4-176,11 0 1000,-7-3 192,7 9-6561,-17 0 3289</inkml:trace>
  <inkml:trace contextRef="#ctx0" brushRef="#br1" timeOffset="60394.49">3443 8215 10642,'-2'1'739,"-1"0"-1,0 0 1,0 0-1,0 1 1,1-1-1,-1 1 0,1-1 1,-1 1-1,1 0 1,-1 0-1,1 0 1,0 0-1,0 1 1,0-1-1,1 0 1,-1 1-1,0 0-738,-2 2 601,2-6 3507,3-12-2857,5-19-942,3-7 14,15-58 370,-21 87-648,0 1 0,1-1 0,0 1 0,0 0 0,1 0 0,0 0 0,1 1 0,2-3-45,-5 8 7,0 1-1,1-1 0,-1 1 1,1 0-1,-1-1 0,1 2 0,0-1 1,-1 0-1,1 1 0,0 0 1,0 0-1,0 0 0,0 0 1,1 0-1,-1 1 0,0 0 1,0 0-1,0 0 0,0 1 1,0-1-1,0 1 0,0 0 0,2 0-6,14 5-232,0 0 0,0 1-1,-1 2 1,3 1 232,-4-2-672,25 12-1520,46 18-6889,-58-28 4388</inkml:trace>
  <inkml:trace contextRef="#ctx0" brushRef="#br1" timeOffset="60789.42">3917 8075 2921,'81'-17'4076,"-79"16"-3746,0 1 0,0 0-1,0-1 1,-1 1 0,1-1-1,0 1 1,-1-1 0,1 0-1,0 0 1,-1 1 0,1-1-1,-1-1 1,1 1 0,-1 0-1,0 0 1,1 0 0,-1-1-1,0 1 1,0-1-1,0 1 1,0-1 0,0 1-1,0-1 1,0 0 0,-1 1-1,1-1 1,0 0 0,-1 1-1,0-1 1,1 0 0,-1 0-1,0-1-329,0 1 218,-1 1 0,1 0 0,0-1 0,-1 1 0,0 0 0,1 0 0,-1 0 0,0-1 0,1 1 0,-1 0 0,0 0 0,0 0 0,0 0 0,0 0 0,0 0 0,0 1 0,0-1 0,0 0 0,0 0 0,-1 1 0,1-1 0,0 1 0,0-1 0,-1 1 0,1 0 0,0-1 0,-1 1 0,1 0 0,0 0 0,-1 0 0,1 0 0,0 0 0,-1 0 0,1 0 0,-1 0-218,-17 3 577,1 1 1,0 0-1,1 2 0,-1-1 1,1 2-1,0 1 0,-6 4-577,12-6 95,0 0-1,1 1 1,0 1-1,1-1 1,0 2 0,0-1-1,0 1 1,1 1-1,1-1 1,-1 1-1,-2 7-94,9-16 3,0 0 0,0 1-1,0-1 1,0 0 0,0 1 0,1-1 0,-1 0-1,0 1 1,1-1 0,-1 1 0,1-1-1,0 1 1,-1-1 0,1 1 0,0 0 0,0-1-1,0 1 1,0-1 0,0 1 0,0 0-1,1-1 1,-1 1 0,0-1 0,1 1 0,0-1-1,-1 1 1,1-1 0,0 0 0,-1 1 0,1-1-1,0 0 1,0 1 0,0-1 0,0 0-1,0 0 1,0 0 0,1 0 0,-1 0 0,1 1-3,2-1 3,-1 0 0,1 1 0,-1-2 1,1 1-1,-1 0 0,1-1 0,0 1 1,-1-1-1,1 0 0,0 0 1,-1-1-1,1 1 0,0-1 0,-1 0 1,1 1-1,-1-2 0,1 1-3,12-6 15,1 0-1,-2-1 1,1-1-1,-1-1 1,-1 0-1,2-2-14,-8 6 10,0 0 1,-1-1-1,0 0 1,0 0-1,-1 0 0,1-1 1,-2 0-1,1 0 1,-1-1-1,-1 1 1,3-7-11,-6 14 3,-1 1 0,1-1 0,-1 0 0,0 1 0,1-1 0,-1 1 0,0-1 0,1 0 0,-1 1 0,0-1 0,0 0 0,0 1 0,0-1 1,0 0-1,0 1 0,1-1 0,-1 0 0,-1 1 0,1-1 0,0 0 0,0 1 0,0-1 0,0 0 0,0 1 0,-1-1 0,1 0 0,0 1 1,-1-1-1,1 0 0,0 1 0,-1-1 0,1 1 0,-1-1-3,0 2 9,1-1-1,-1 1 1,0 0 0,0 0-1,1 0 1,-1 0 0,0 0 0,1-1-1,-1 1 1,1 0 0,-1 0-1,1 0 1,0 0 0,-1 1-1,1-1 1,0 0 0,0 0 0,-1 0-1,1 0 1,0 0 0,0 0-9,-1 10 23,0-1 1,1 0-1,0 0 1,0 1 0,1-1-1,0 0 1,1 0 0,0 0-1,1 0 1,0 0-1,1 2-23,-1-7 19,-1-1 0,0 1 0,1-1 0,0 0-1,0 0 1,1 0 0,-1 0 0,1 0 0,-1-1-1,1 1 1,0-1 0,1 0 0,-1 0 0,1-1-1,-1 1 1,1-1 0,0 0 0,-1 0 0,1-1-1,0 1 1,0-1 0,0 0 0,4 0-19,43-2-353,-20-6-4675,-9-3 655</inkml:trace>
  <inkml:trace contextRef="#ctx0" brushRef="#br1" timeOffset="60790.42">4336 8004 12235,'-7'5'4008,"-4"3"1050,5 6-3522,2 9 216,0 2-535,2 1-193,1 1-432,4-3-144,-1-4-192,7-2 112,-3-4 120,8-2 112,1-7 289,2-3-6563,-1-4 2194</inkml:trace>
  <inkml:trace contextRef="#ctx0" brushRef="#br1" timeOffset="61202">4401 7908 11146,'-22'-48'4937,"-11"0"433,-1 6-2674,3 6-951,4 6-641,10 9-368,10 12 136,11 11 152,5 7-6625,-2-1 2905</inkml:trace>
  <inkml:trace contextRef="#ctx0" brushRef="#br1" timeOffset="62819.88">4543 8146 12355,'-26'-26'1597,"4"5"422,2 0 2145,34 57 2230,2 47-5521,-13-65-250,1 6-371,1 1 1,1-1 0,1 0 0,7 14-253,-14-37 6,0-1 0,0 1 0,1 0 1,-1-1-1,0 1 0,0-1 0,1 1 1,-1-1-1,0 1 0,1-1 1,-1 1-1,1-1 0,-1 1 0,0-1 1,1 1-1,-1-1 0,1 0 1,-1 1-1,1-1 0,0 0 0,-1 1 1,1-1-1,-1 0 0,1 0 1,-1 0-1,1 1 0,0-1 0,-1 0 1,1 0-1,-1 0 0,1 0 0,0 0 1,-1 0-1,1 0 0,0 0 1,-1-1-1,1 1 0,-1 0 0,1 0-6,21-22 171,9-37 27,-14 21-122,-8 13-55,1 0 1,2 1-1,0 1 1,2 0 0,0 0-1,2 2 1,5-6-22,-20 26-3,0-1 1,1 1 0,-1-1-1,1 1 1,0 0 0,-1 0-1,1 0 1,0 0 0,0 0-1,0 0 1,-1 0 0,1 0-1,0 1 1,0-1 0,0 1-1,0-1 1,0 1 0,0 0-1,0 0 1,1 0 0,-1 0-1,0 0 1,0 1 0,0-1-1,0 0 3,2 2-4,-1 0 1,1 0-1,-1 0 0,1 0 0,-1 0 0,1 0 0,-1 1 1,0 0-1,0 0 0,-1 0 0,1 0 0,1 2 4,7 10 0,-1 1-1,-1 0 0,0 1 0,-1 1 1,0 1 0,-5-13 4,-1 0 0,1 0 0,0 0 0,0 0 0,1 0 0,-1 0 1,1-1-1,1 0 0,-1 0 0,1 0 0,4 4-4,-5-7 2,0 0 1,1 0-1,-1 0 0,0-1 1,1 1-1,-1-1 0,0 0 0,1 0 1,0-1-1,-1 1 0,1-1 1,-1 0-1,1 0 0,-1-1 1,1 1-1,0-1 0,-1 0 0,1-1-2,18-2 13,0-2 0,-1-1 0,1 0 0,15-9-13,-30 12 5,-1 0 1,1 0-1,-1-1 1,0 1-1,0-1 1,0-1-1,-1 0 1,0 0-1,0 0 1,-1 0-1,1-1 0,-1 0 1,-1 0-1,4-6-5,-8 12 3,1 0-1,-1 0 0,1 0 0,-1 0 0,1 0 0,-1 0 0,0 0 0,1-1 0,-1 1 1,0 0-1,0 0 0,0 0 0,0 0 0,0-1 0,0 1 0,0 0 0,0 0 0,0 0 1,-1 0-1,1 0 0,-1-1 0,1 1 0,0 0 0,-1 0 0,0 0 0,1 0 1,-1 0-1,0 0 0,1 1 0,-1-1-2,-1-1 3,-1 1 1,1-1-1,0 1 1,-1 0-1,1 0 0,-1 0 1,1 0-1,-1 0 1,0 1-1,1-1 0,-1 1 1,0-1-1,0 1-3,-8 0 3,1 0 0,0 0-1,-1 1 1,1 0 0,0 1-1,-1 0 1,0 1-3,8-2-2,-1 0 0,1 0-1,-1 1 1,1-1 0,0 1 0,0 0 0,0-1-1,0 1 1,0 1 0,0-1 0,0 0 0,0 1-1,1-1 1,-1 1 0,1 0 0,0 0-1,0 0 1,0 0 0,0 0 0,1 1 0,-2 2 2,3-3-1,0 1 0,0 0-1,0-1 1,0 1 0,0 0 0,1-1 0,0 1 0,0-1 0,0 1 0,0-1 0,0 1 0,1-1 0,0 0 0,-1 1 0,1-1 0,0 0 0,1 0 0,-1-1 0,0 1 0,1 0 0,0-1 0,0 1 1,3 4 3,1 0 0,0-1 1,0 0-1,1 0 0,-1-1 0,1 0 1,1 0-1,-1-1 0,0 0 1,1 0-1,0-1 0,0 0 0,0-1 1,0 0-1,0 0 0,1-1 1,-1 0-1,1-1 0,-1 0 0,0-1 1,1 1-1,-1-2 0,0 1 1,0-1-1,1-1 0,4-2-3,12-5 21,-1-2 1,0-1-1,-1 0 0,0-2 1,-1-1-1,15-14-21,-37 29 0,-1 0 0,1 0 0,0 0 0,0 1 0,-1-1 1,1 0-1,0 0 0,0 1 0,0-1 0,0 1 0,0-1 0,0 1 0,0-1 0,0 1 0,0-1 0,0 1 0,0 0 0,1 0 0,-1 0 1,0-1-1,0 1 0,0 0 0,0 0 0,0 1 0,0-1 0,1 0 0,-1 2-3,0 1 1,0 0-1,0 0 1,0-1-1,-1 1 0,1 0 1,-1 0-1,1 0 1,-1 0-1,0-1 0,0 1 1,-1 1 2,1 30-1,0-16 4,0 0-1,0-1 1,2 1-1,0 0 1,1 0-1,2 3-2,-5-20 2,0 0-1,1 0 0,-1 0 0,1 0 0,-1-1 0,0 1 1,1 0-1,-1 0 0,1 0 0,0-1 0,-1 1 1,1 0-1,0 0 0,-1-1 0,1 1 0,0-1 0,0 1 1,0-1-1,0 1 0,-1-1 0,1 1 0,0-1 0,0 0 1,0 1-1,0-1 0,0 0 0,0 0-1,2 0 2,-1 0 1,0 0-1,0-1 0,1 1 1,-1-1-1,0 0 0,0 1 1,0-1-1,0 0 0,0 0 1,0 0-1,1-1-2,9-6 14,-1-1 1,1 0-1,9-11-14,-13 12 8,25-25 8,-23 22-13,0 0-1,0 1 0,1 0 1,1 1-1,-1 1 0,1 0 1,1 0-1,12-5-2,-24 12-1,-1 1 1,1 0-1,0 0 0,-1 0 1,1 0-1,0-1 0,-1 1 1,1 0-1,0 0 0,-1 0 1,1 0-1,0 1 0,-1-1 1,1 0-1,0 0 0,-1 0 1,1 1-1,0-1 0,-1 0 1,1 0-1,-1 1 0,1-1 1,0 1-1,-1-1 0,1 0 1,-1 1-1,1-1 0,-1 1 1,0-1-1,1 1 0,-1 0 1,1-1 0,7 29-13,-9 27 15,1-28 23,0-27-25,1-1 1,0 0 0,0 1-1,0-1 1,-1 0 0,1 0 0,0 1-1,0-1 1,0 0 0,0 0-1,0 0 1,-1 0 0,1 0 0,0 0-1,0-1 1,0 1 0,0 0-1,0 0 1,-1 0 0,1-1-1,0 1 1,0-1 0,-1 1 0,1 0-1,0-1 1,0 1 0,-1-1-1,1 0 1,0 1 0,-1-1 0,1 0-1,10-7 4,-1 0 0,0 0 0,0-1 0,-1 0 0,0-1 0,1-2-4,1 0 4,-1 0 0,1 2 0,1-1-1,1 1-3,16 108-38,-28-96 39,0 0-1,1 0 1,-1-1 0,0 1-1,1 0 1,0-1 0,-1 1 0,1 0-1,0-1 1,0 0 0,0 1 0,0-1-1,0 0 1,0 0 0,0 0 0,0-1-1,0 1 1,1 0 0,-1-1-1,0 1 1,1-1-1,50 2 12,-39-3-10,7 1 2,-1-1 0,1-1 0,-1 0 0,1-2 0,-1 0 0,0-2 0,-1 0 0,1-1 0,-1-1 0,-1-1 0,1 0 0,-2-1 0,11-9-4,-13-2 24,-15 21-24,0 0-1,-1 0 1,1 1 0,0-1-1,0 0 1,-1 0 0,1 0-1,0 0 1,0 0 0,-1 0-1,1 0 1,0 0 0,0 0-1,-1 0 1,1 0 0,0 0-1,-1 0 1,1 0 0,0 0-1,0 0 1,-1 0 0,1 0-1,0 0 1,0 0 0,-1 0-1,1-1 1,0 1 0,0 0-1,-1 0 1,1 0 0,0 0-1,0-1 1,0 1 0,-1 0-1,1 0 1,0 0 0,0-1-1,0 1 1,0 0 0,0 0-1,-1-1 1,1 1 0,0 0-1,0 0 1,0-1 0,0 1-1,0 0 1,0 0 0,0-1-1,0 1 1,0 0 0,0-1-1,0 1 1,0 0 0,0 0-1,0-1 1,0 1 0,0 0-1,0-1 1,-1 3-1,-1-1 0,1 1 0,0 0-1,-1-1 1,1 1 0,0 0 0,0 0 0,0-1-1,0 1 1,0 0 0,1 0 0,-1 0 0,0 0-1,1 0 1,0 0 0,-1 0 0,1 0 0,0 1 0,0-1-1,0 0 1,0 0 0,1 0 0,-1 0 0,1 1 1,7 39-1,-7-40 1,0 0 1,0 0 0,1 0-1,-1 0 1,1 0 0,-1 0-1,1 0 1,0 0 0,0-1-1,0 1 1,-1-1 0,2 1-1,-1-1 1,0 0 0,0 0-1,0 0 1,0 0 0,1 0-1,-1 0 1,0-1 0,1 1-1,-1-1 1,1 1 0,-1-1-1,1 0 1,-1 0 0,2-1-1,9 1 3,-1 0 1,0-1-1,0-1 1,6-2-4,-11 3 1,0 0 0,1-1 1,-1-1-1,0 1 0,0-1 0,0 0 0,0-1 1,-1 1-1,1-1 0,-1-1 0,0 1 1,1-2-2,-7 6-1,0-1 0,0 1 1,0 0-1,0 0 1,1-1-1,-1 1 1,0 0-1,0 0 1,0 0-1,1-1 1,-1 1-1,0 0 1,0 0-1,1 0 1,-1 0-1,0-1 1,0 1-1,1 0 0,-1 0 1,0 0-1,0 0 1,1 0-1,-1 0 1,0 0-1,0 0 1,1 0-1,-1 0 1,0 0-1,1 0 1,-1 0-1,0 0 1,0 0-1,1 0 1,-1 0-1,0 0 1,0 0-1,1 1 0,-1-1 1,0 0-1,0 0 1,1 0-1,-1 0 1,0 0-1,0 1 1,1-1-1,-1 0 1,0 0-1,0 1 1,0-1-1,0 0 1,1 0-1,-1 1 1,0-1-1,0 0 1,0 0 0,4 23-26,-2-2 25,-1-15 2,0 0 1,0-1 0,1 1-1,-1 0 1,1-1 0,0 0-1,1 1 1,0-1 0,-1 0-1,1 0 1,1 0 0,-1-1-1,1 1 1,0-1 0,0 0-1,0 0 1,1 0 0,-1 0-1,1-1 1,0 0 0,0 0-1,0 0 1,0-1 0,1 1 0,-1-1-1,1 0 1,0-1-2,0 1-80,0-1 0,0 1-1,1-1 1,-1-1 0,0 1 0,1-1 0,-1 0 0,0-1-1,0 1 1,1-1 0,-1-1 0,0 1 0,0-1 0,0 0-1,0 0 1,0-1 0,0 0 0,-1 0 0,0 0 0,6-4 80,-6 2-537,0 0 1,0 0 0,0 0 0,-1-1-1,0 0 1,0 0 0,0 0-1,0-2 537,1-3-1535,0 0 0,-1 0 1,0-1-1,0 1 0,-1-4 1535,6-32-5354</inkml:trace>
  <inkml:trace contextRef="#ctx0" brushRef="#br1" timeOffset="63247.65">7023 7878 3321,'4'-22'1578,"3"-5"678,-2-1-1,-1 1 0,-1-1 1,-2 1-1,0-1 1,-2 0-1,-2-11-2255,0 34 3378,1 21-2132,2 30-390,28 306 3149,-10-153-3334,-16-168-607,4 47 36,-5-73-85,0 0 0,0 0 0,0 0 0,1-1 1,0 1-1,0 0 0,0 0 0,0-1 0,1 1 0,-1-1 0,1 0 0,2 2-15,-17-45-217,-7 5-230,-2 1 0,-1 0 0,-2 2 0,-1 0 0,-1 2 0,-21-18 447,30 32 41,0 1 0,-1 0 0,0 2 0,-1 0-1,-1 1 1,0 0 0,0 2 0,-1 1 0,0 0 0,-1 1 0,1 2-1,-15-3-40,10 3 710,26 5-698,0 0 1,0 0 0,0 0 0,0 0 0,1 0 0,-1 0-1,0 0 1,0 0 0,0 0 0,0 0 0,0 0 0,0 0 0,0 0-1,1 0 1,-1 0 0,0 0 0,0 0 0,0 0 0,0 0 0,0 0-1,0 0 1,0 0 0,1 0 0,-1 0 0,0 0 0,0 0-1,0 0 1,0-1 0,0 1 0,0 0 0,0 0 0,0 0 0,0 0-1,0 0 1,0 0 0,0 0 0,0 0 0,1-1 0,-1 1 0,0 0-1,0 0 1,0 0 0,0 0 0,0 0 0,0 0 0,0 0-1,0-1 1,0 1 0,0 0 0,0 0 0,0 0 0,0 0 0,0 0-1,-1 0 1,1 0 0,0-1 0,0 1 0,0 0 0,0 0-1,0 0 1,0 0 0,0 0 0,0 0-13,49-6 697,-43 5-776,102-5 315,-1 4 0,68 10-236,-45 5-3049,-1 6-4735,-30 1 376</inkml:trace>
  <inkml:trace contextRef="#ctx0" brushRef="#br0" timeOffset="100017.38">27939 1076 11330,'35'-25'4052,"-35"24"-3912,0 1 0,1 0 0,-1-1 0,0 1 0,1 0 0,-1-1 0,0 1 1,0 0-1,0-1 0,0 1 0,1 0 0,-1-1 0,0 1 0,0-1 0,0 1 0,0 0 0,0-1 0,0 1 0,0-1 0,0 1 0,0 0 1,0-1-1,0 1 0,0-1 0,0 1 0,0 0 0,0-1 0,0 1 0,-1-1-140,1 1 119,0 0 0,0 0 0,0-1 0,0 1 0,0 0 0,0 0 0,0 0 0,0-1 0,0 1 0,0 0-1,0 0 1,0 0 0,0-1 0,0 1 0,0 0 0,0 0 0,0 0 0,0-1 0,0 1 0,0 0 0,0 0 0,0 0 0,0 0 0,1-1 0,-1 1 0,0 0 0,0 0 0,0 0 0,0 0-1,0-1 1,1 1 0,-1 0 0,0 0 0,0 0 0,0 0 0,0 0 0,1 0 0,-1 0 0,0 0 0,0 0 0,0 0 0,1 0 0,-1-1 0,0 1 0,0 0 0,0 0 0,1 0 0,-1 0-1,0 0 1,0 1 0,0-1 0,1 0 0,-1 0 0,0 0 0,0 0 0,0 0 0,0 0 0,1 0 0,-1 0 0,0 0 0,0 0 0,0 1 0,1-1-119,48-3 437,1-1 1,28-8-438,-65 10 27,1-1 1,-1 0 0,0-1 0,-1-1 0,1 0-1,-1 0 1,0-1 0,0-1 0,-1 0-1,1-1 1,-2 0 0,5-4-28,-12 9 8,-1 1 0,1 0 0,-1-1 0,0 0 0,0 1 1,0-1-1,-1 0 0,1 0 0,-1 0 0,1 0 0,-1 0 0,0 0 0,0-1 0,0 1 0,-1 0 0,1 0 0,-1-1 1,0 1-1,0-3-8,0 4 15,-1-1 0,0 0 0,0 0 0,0 0 0,0 1 0,-1-1 0,1 1-1,-1-1 1,1 1 0,-1-1 0,0 1 0,0 0 0,0 0 0,0 0 0,0 0 0,-1 0 0,-2-1-15,-3-2 61,-1 0 0,0 0-1,0 1 1,0 1 0,0-1 0,-1 2-1,0-1 1,1 1 0,-1 1 0,0 0-1,-10 0-60,14 0 34,1 1-1,-1 1 0,0-1 1,0 1-1,0 0 1,1 1-1,-1-1 1,1 1-1,-1 0 0,1 0 1,0 1-1,-1 0 1,1 0-1,1 0 0,-1 0 1,0 1-1,1 0 1,0 0-1,-1 0 1,2 0-1,-1 1 0,0-1 1,1 1-1,0 0 1,0 0-1,1 1 0,-1-1 1,1 0-1,0 1 1,0-1-1,1 1 1,0 0-1,0-1 0,0 4-33,0 0 29,1 0 0,0 0 0,0 0 0,1 0 0,0 0 0,0 0 0,1-1 0,0 1-1,1 0 1,0-1 0,0 1 0,1-1 0,0 0 0,1 0 0,-1 0 0,1-1 0,1 0 0,0 0-1,0 0 1,0 0 0,7 4-29,-2-3 42,0 0-1,1-1 0,0-1 1,0 0-1,0 0 1,1-2-1,-1 1 0,12 1-41,-15-4-33,0 0-1,0-1 1,-1 0-1,1-1 1,0 0-1,0 0 0,0-1 1,-1 0-1,1 0 1,0-1-1,-1 0 0,1-1 1,5-2 33,10-12-4774,-8-7 533</inkml:trace>
  <inkml:trace contextRef="#ctx0" brushRef="#br0" timeOffset="100369.64">28132 371 12579,'-37'-7'3352,"9"1"1097,0 12-3809,2 8 105,8 4-329,-2 1 304,3 2 352,8 6-5529,9-3 2513</inkml:trace>
  <inkml:trace contextRef="#ctx0" brushRef="#br0" timeOffset="100724.11">28569 141 11875,'1'0'452,"0"-1"1,0 1 0,1-1 0,-1 0 0,0 1 0,0-1 0,0 0 0,0 0-1,0 0 1,0 0 0,0 0 0,0 0 0,0 0 0,0 0 0,0 0 0,-1-1-1,1 1 1,0-1-453,-2 20 4982,8 56 5,-2 66-4987,-8-35 968,-5 0 0,-6 7-968,7-60 133,-5 21 81,4 1 0,2 59-214,6-124 15,1 1-1,0-1 0,0 0 0,1 0 1,0 0-1,1-1 0,0 1 1,0 0-1,1-1 0,2 5-14,-4-9 5,1-1 0,-1 1 0,1-1 0,0 1 0,0-1 0,0 0-1,1 0 1,-1-1 0,0 1 0,1-1 0,0 1 0,0-1 0,0 0 0,0-1 0,0 1 0,0-1-1,0 0 1,0 1 0,1-2 0,-1 1 0,0-1 0,3 1-5,18-2 2,1-1 0,-1 0 1,0-2-1,0-1 0,0-2 0,0 0 0,-1-1 0,-1-1 1,1-2-1,-1 0 0,18-13-2,-38 22 0,0 0 0,0 1 0,-1-1 0,1 0 0,-1-1 0,1 1 0,-1 0 0,0-1 0,0 1 0,0-1 0,0 0 0,-1 1 0,1-1 0,0-3 0,-1 4 0,-1 1 0,0-1 0,1 1 0,-1-1 0,0 0 0,0 1 0,0-1 0,0 0 0,-1 1 0,1-1 0,0 1 0,-1-1 0,1 1 0,-1-1 0,0 0 0,1 1 0,-1 0 0,0-1 0,0 1 0,0-1 0,0 1 0,-3-3 0,0 0 0,0 0 0,0 1 0,-1-1 0,1 1 0,-1 0 0,0 1 0,0-1 0,0 1 0,0 0 0,-1 0 0,1 0 0,-1 1 0,-2-1 0,-1 1 0,0 0 0,1 0 0,-1 1 0,0 0 0,1 0 0,-6 2 0,12-2 0,-1 0 0,1 0 0,-1 1 0,1-1 0,-1 1 0,1 0 0,0 0 0,-1 0 0,1 0 0,0 0 0,0 0 0,0 1 0,0-1 0,0 1 0,0 0 0,0-1 0,1 1 0,-1 0 0,0 0 0,1 0 0,-1 0 0,1 0 0,0 0 0,0 1 0,1-1 0,-1 0 0,1 1 0,0-1 0,1 0 0,-1 1 0,0-1 0,1 0 0,-1 0 0,1 0 0,0 1 0,0-1 0,0 0 0,0 0 0,0 0 0,0 0 0,0 0 0,1 0 0,-1-1 0,1 1 0,-1 0 0,1-1 0,0 1 0,-1-1 0,1 0 0,0 1 0,0-1 0,0 0 0,2 1 0,63 31 0,-63-31 0,23 9-22,1-1 0,1-1 0,0-2-1,0-1 1,0-1 0,1-1 0,0-2 0,0 0 0,0-3 0,22-2 22,-48 2-187,-1 1 1,1-1-1,-1 0 1,1 0-1,-1-1 1,1 1-1,-1-1 1,0 0-1,1 0 187,-3 2-271,-1-1-1,1 0 1,0 1 0,0-1-1,-1 0 1,1 0-1,0 0 1,-1 1-1,1-1 1,0 0 0,-1 0-1,0 0 1,1 0-1,-1 0 1,1 0 0,-1 0-1,0 0 1,0 0-1,0 0 1,1 0 0,-1-1-1,0 1 1,0 0-1,-1 0 1,1 0 0,0 0-1,0 0 1,0 0-1,-1 0 1,1 0 0,-1 0-1,1 0 1,0 0-1,-1 0 272,-23-39-7028</inkml:trace>
  <inkml:trace contextRef="#ctx0" brushRef="#br0" timeOffset="101058.37">28216 745 12899,'-51'0'3296,"28"-9"1377,33 5-3520,27 10-489,32-1 208,18 4-472,20-3-112,0-4 256,19-6-5305,-17-7-48,-3-10-1520</inkml:trace>
  <inkml:trace contextRef="#ctx0" brushRef="#br0" timeOffset="101059.37">29403 378 12627,'0'-4'3504,"-7"15"1369,-6 9-3168,-4 2-329,-10 14 232,-5-5-591,-12 9-241,1-3-376,-8 7 752,9-3-176,-2 7-6585,4-13 3049</inkml:trace>
  <inkml:trace contextRef="#ctx0" brushRef="#br0" timeOffset="98863.42">25617 796 11715,'0'0'313,"1"-1"0,-1 1 0,0 0 0,0 0 0,1-1 1,-1 1-1,0 0 0,1 0 0,-1-1 0,0 1 0,0 0 1,0-1-1,1 1 0,-1 0 0,0-1 0,0 1 0,0-1 1,0 1-1,0 0 0,0-1 0,0 1 0,0-1 1,0 1-1,0 0 0,0-1 0,0 1 0,0-1 0,0 1 1,0 0-1,0-1 0,0 1 0,0 0 0,0-1 0,-1 1 1,1-1-1,0 1-313,-5 2 3073,0 15-2169,-3 33-192,4-33-538,0 1 0,2-1 0,0 1 0,1 0-1,0-1 1,2 1 0,0 0 0,1 0 0,1-1 0,1 2-174,-4-16 25,1 0-1,-1-1 1,1 0-1,0 1 1,0-1 0,0 1-1,0-1 1,1 0 0,-1 0-1,1 0 1,-1 1 0,1-2-1,0 1 1,0 0-1,0 0 1,-1 0 0,2-1-1,-1 1 1,0-1 0,0 0-1,2 1-24,-2-2 15,-1 0 0,1 0 0,0 0-1,0 0 1,0 0 0,0-1 0,0 1 0,0-1-1,0 1 1,0-1 0,-1 0 0,1 0-1,0 0 1,0 0 0,-1 0 0,1 0-1,-1 0 1,1 0 0,-1-1 0,1 1 0,-1-1-1,0 1 1,0-1 0,1 1 0,-1-1-1,0-1-14,47-56 222,30-27-222,-41 46 11,-34 37-13,-1 0 0,1 0 1,1 0-1,-1 0 1,0 0-1,1 1 1,-1 0-1,1-1 1,0 2-1,-1-1 0,1 0 1,0 1-1,0-1 1,4 0 1,-6 2 1,0 0 1,0 1-1,0-1 1,0 0-1,0 1 1,-1-1-1,1 1 1,0-1-1,0 1 1,0 0-1,0 0 1,0 0 0,-1 0-1,1 0 1,-1 0-1,1 1 1,0-1-1,-1 0 1,0 1-1,1-1 1,-1 1-1,0 0 1,0-1-1,0 1 1,0 0-1,0 0 1,0-1-1,-1 1 1,1 0-1,0 0 1,-1 2-2,5 13 50,-1-1 1,-1 1-1,0 1 0,-2-1 1,0 0-1,0 1 1,-2-1-1,0 0 1,-1 0-1,-3 8-50,5-22 4,0-2 18,-1 1 0,1-1-1,0 1 1,0-1 0,-1 1 0,1-1-1,1 1 1,-1-1 0,0 1 0,0-1-1,0 1 1,1-1 0,-1 1 0,1-1 0,-1 0-1,1 1 1,-1-1 0,1 0 0,0 1-1,0-1 1,0 0 0,0 0 0,0 1-1,0-1 1,0 0 0,0 0 0,0 0 0,0-1-1,1 1 1,-1 0 0,0 0 0,0-1-1,1 1 1,0 0-22,24-3-5581,-6-6 1183</inkml:trace>
  <inkml:trace contextRef="#ctx0" brushRef="#br0" timeOffset="99196.87">26364 551 13483,'-15'-23'4201,"-9"3"1104,-5 12-3737,-3 12-464,1 10-343,-1 10-313,5 12-336,4 6 416,12 5 8,8 8-4993,11-7-952,9-5-1321</inkml:trace>
  <inkml:trace contextRef="#ctx0" brushRef="#br0" timeOffset="99581.82">26736 986 13875,'-90'-15'5951,"62"10"-4530,0 1-1,1 1 1,-18 1-1421,14 2 780,0 1 0,0 2 0,-18 4-780,34-4 191,-1 0 0,1 1 0,0 1 0,0 0 0,1 2 0,0-1 1,0 2-1,0 0-191,13-8 11,0 0 0,0 1 0,0-1 0,0 0 1,0 1-1,1-1 0,-1 1 0,0 0 1,0-1-1,1 1 0,-1-1 0,0 1 0,1 0 1,-1 0-1,0-1 0,1 1 0,-1 0 0,1 0 1,0 0-1,-1 0 0,1-1 0,0 1 0,-1 0 1,1 0-1,0 0 0,0 0 0,0 0 1,0 0-1,0 0 0,0 0 0,0 0-11,1 0 8,0 1-1,0-1 1,1 0 0,-1 0-1,0 0 1,1-1 0,-1 1-1,0 0 1,1 0 0,-1-1-1,1 1 1,0-1 0,-1 1-1,1-1 1,-1 0 0,2 1-8,68 4 52,-34-5-25,0-1 1,-1-2-1,1-2 0,-1-1 0,0-1 0,-1-3 0,11-4-27,-9-9 28,-36 22-15,0 1 1,0-1 0,0 0-1,0 0 1,0 1-1,0-1 1,0 0 0,0 0-1,-1 0 1,1 0-1,0 0 1,-1 0 0,1 0-1,0 0 1,-1 0-1,0 0 1,1 0 0,-1 0-1,0 0 1,1-1-1,-1 1 1,0 0-1,0 0 1,0 0 0,0 0-1,0-1 1,0 1-1,0 0 1,0 0 0,-1 0-1,1-1-13,-1 1 28,0 1-1,0-1 1,0 1-1,1 0 1,-1-1 0,0 1-1,0 0 1,0-1-1,0 1 1,0 0-1,0 0 1,0 0 0,1 0-1,-1 0 1,0 0-1,0 0 1,0 0-1,0 0 1,0 1-1,0-1 1,0 0 0,0 0-1,1 1 1,-1-1-1,0 1 1,0-1-1,0 1 1,1-1 0,-1 1-1,0-1 1,1 1-1,-1 0 1,0-1-1,1 1 1,-1 0 0,1 0-1,-1-1 1,1 1-1,-1 0-27,-24 31 502,24-29-493,0 0 0,0 0 0,1 0 0,-1 0 0,0 0 0,1 0 0,0 0 0,0 0 0,0 0 0,0 0 0,0 0 0,1 0 0,-1 0 0,1 0 0,0 0 0,0 0 0,0 0 0,0 0 0,1 2-9,2 0 40,-1 1-1,1-1 0,0 0 1,1 0-1,-1-1 1,1 1-1,0-1 0,0 0 1,3 2-40,9 5-76,1-1 1,-1-1-1,2 0 0,-1-2 1,18 6 75,49 12-11775,-44-12 3637</inkml:trace>
  <inkml:trace contextRef="#ctx0" brushRef="#br0" timeOffset="132216.6">25587 1891 9458,'6'-17'1999,"-2"4"312,0 0 1,1 0-1,1 1 0,2-5-2311,-6 43 4248,-6 20-3545,1-20-320,-6 37 223,2 0 0,4 1 1,2-1-1,5 40-606,-1-83 42,0 0 0,2 0 1,0-1-1,1 0 1,1 0-1,0 0 1,8 11-43,-8-18 17,0 0 1,1-1-1,1 1 1,0-1-1,1-1 1,0 0-1,0 0 1,1-1-1,0-1 1,1 1-1,7 2-17,-13-7 12,0-1-1,0 1 0,1-2 1,0 1-1,-1-1 0,1 0 1,0 0-1,0-1 0,0 0 1,1 0-1,-1-1 0,0 0 1,0 0-1,0 0 0,0-1 1,0 0-1,0-1 0,0 0 1,0 0-1,2-1-11,-1 0 13,0-1-1,0-1 1,-1 1 0,1-1-1,-1-1 1,0 1 0,-1-1 0,1 0-1,-1-1 1,0 0 0,-1 0-1,1 0 1,-1 0 0,-1-1 0,4-8-13,-6 12 5,-1 0 1,0 0 0,0 0 0,0 0 0,0 0-1,-1 0 1,0 0 0,1 0 0,-2-1-1,1 1 1,0 0 0,-1 0 0,0 0 0,0 0-1,0 0 1,0 0 0,-1 0 0,1 0 0,-1 0-1,0 1 1,0-1 0,-1 1 0,1-1 0,-1 1-1,0 0 1,-2-3-6,3 4 2,0 0-1,-1 0 1,1 0-1,0 0 1,-1 0 0,0 0-1,1 1 1,-1-1-1,0 1 1,0 0 0,1 0-1,-1 0 1,0 0-1,0 0 1,0 1 0,-1-1-1,1 1 1,0 0-1,0 0 1,0 0 0,0 0-1,0 0 1,0 1-1,0 0 1,0-1 0,0 1-1,0 0 1,0 0-1,0 1 1,1-1 0,-1 1-1,0-1 1,1 1-1,-1 0 1,1 0 0,-1 0-2,-1 2 4,1 0 1,-1-1-1,1 1 0,0 0 1,0 1-1,1-1 1,-1 1-1,1-1 1,0 1-1,0 0 1,0-1-1,1 1 0,-1 0 1,1 0-1,1 0 1,-1 0-1,1 0 1,0 1-1,0-1 1,0 0-1,0 0 0,1 0 1,0 0-1,0 0 1,1 0-1,-1 0 1,1 0-1,0-1 1,0 1-1,3 3-4,1 2 10,0 1-1,1-1 1,0 0 0,1 0-1,0-1 1,0 0 0,1-1-1,0 1 1,1-2 0,0 1-1,0-2 1,9 6-10,2-3 185,0-1 0,0 0 1,1-2-1,0-1 0,0 0 0,0-2 0,4 0-185,87 4-900,-43-8-3339,-16-2 102</inkml:trace>
  <inkml:trace contextRef="#ctx0" brushRef="#br0" timeOffset="132938.66">26919 2404 11578,'-5'-35'7319,"7"26"-3565,10 23-2332,-7-3-1154,0 1-1,-1 0 1,0 0 0,-1 0-1,0 1 1,-1-1 0,-1 1-1,0-1 1,0 1 0,-1 0-1,-1 3-267,4 61 678,16-113-18,-10 19-638,1 0-1,1 0 0,0 2 1,1-1-1,1 1 0,1 1 1,0 0-1,0 1 0,15-10-21,8-5 17,-29 21-13,0 0 0,1 1 1,0-1-1,0 2 0,0-1 0,1 2 0,0-1 0,0 1-4,-9 4-1,1 0 1,-1 0-1,0 0 1,1 0-1,-1 1 1,0-1-1,1 0 1,-1 1-1,0-1 1,0 1-1,1-1 1,-1 1-1,0 0 1,0-1-1,0 1 1,0 0-1,0 0 1,0 0-1,0 0 1,0 0-1,0 0 1,0 0-1,0 0 1,-1 0-1,1 0 1,0 1-1,-1-1 1,1 0-1,-1 0 1,1 1-1,-1-1 1,0 0-1,1 1 1,-1-1-1,0 0 1,0 1 0,8 52 10,-10-29 11,0 26 8,2-49-27,0-1 1,0 1 0,1 0-1,-1 0 1,0-1-1,1 1 1,-1 0 0,1-1-1,0 1 1,0-1 0,-1 1-1,1-1 1,0 1 0,0-1-1,1 1 1,-1-1 0,0 0-1,0 0 1,1 1 0,-1-1-1,0 0 1,1 0-1,-1 0 1,1 0-3,1-2 9,0 1-1,0-1 1,0 1 0,0-1-1,0 0 1,0 0 0,0-1-1,-1 1 1,1 0 0,0-1-1,-1 0 1,1 1 0,-1-1-1,0 0 1,0 0-1,1-1 1,-1 1 0,0-1-9,10-7 27,16-10 145,1 1 0,1 1 0,1 1 0,7-1-172,-37 17 17,0 1 0,0-1 0,0 1 0,0 0-1,1-1 1,-1 1 0,0 0 0,0 0 0,1 0 0,-1 0 0,0 0 0,0 0-1,0 0 1,1 0 0,-1 1 0,0-1 0,0 0 0,0 1 0,1-1 0,-1 1 0,0-1-1,0 1 1,0-1 0,0 1 0,0 0 0,0 0 0,0-1 0,0 1 0,0 0 0,-1 0-1,1 0 1,0 0 0,0 0 0,-1 0 0,1 0 0,-1 0 0,1 1 0,-1-1-17,4 8 33,0 1 0,-1 0 0,0 0 0,2 10-33,6 20 373,-5-31-352,0 0 0,0 0 1,0-1-1,1 0 0,1 0 0,2 1-21,30 24-5334,-11-13 865</inkml:trace>
  <inkml:trace contextRef="#ctx0" brushRef="#br0" timeOffset="133351.67">28065 2496 11250,'-4'-6'1378,"-1"0"0,1 0-1,-2 0 1,1 1 0,-1-1 0,1 1-1,-1 0 1,-1 1 0,0-1-1378,2 3 329,-1 0 0,1 0 0,0 0 0,-1 1 0,1 0 1,-1 0-1,0 1 0,1-1 0,-1 1 0,0 0 0,1 1 0,-1-1 1,-2 2-330,-3-1 159,1 1 1,0 1-1,0 0 0,0 0 1,1 1-1,-1 0 1,1 1-1,0 0 1,-1 1-160,8-5 11,-1 0 0,1 1 1,0 0-1,0-1 1,0 1-1,0 0 0,0 0 1,0 0-1,0 0 0,1 0 1,-1 1-1,1-1 1,-1 1-1,1-1 0,0 1 1,0-1-1,0 1 0,0-1 1,1 1-1,-1 0 0,1 0 1,-1-1-1,1 1 1,0 0-1,0 0 0,0-1 1,1 1-1,-1 0 0,1-1 1,-1 1-1,1 0 1,0-1-1,0 1 0,0 0 1,0-1-1,2 2-11,1 2 6,0 0 0,1-1 1,0 0-1,0 0 0,0 0 0,1 0 0,0-1 1,0 0-1,0 0 0,0-1 0,0 0 0,1 0 1,0 0-1,-1-1 0,1 0 0,0 0 0,0-1 1,0 1-1,1-2 0,1 1-6,-3 0 9,-1-1-1,0 1 0,0-1 1,0 0-1,1 0 1,-1-1-1,0 0 1,0 0-1,0 0 1,0 0-1,0-1 0,0 0 1,0 0-1,0 0 1,-1-1-1,1 1 1,-1-1-1,0 0 1,1 0-1,-1-1 0,-1 1 1,1-1-1,-1 0 1,1 0-1,-1 0 1,0-1-1,2-3-8,-4 3 28,1 0 0,0 0 0,-1-1 1,0 1-1,0-1 0,-1 1 0,1-1 0,-1 1 0,-1-1 0,0-4-28,1 8 5,0 0-1,0 0 0,0 0 1,-1 1-1,1-1 0,-1 0 1,0 0-1,1 1 0,-1-1 1,0 0-1,0 1 0,0-1 0,0 1 1,0-1-1,-1 1 0,1-1 1,0 1-1,-1 0 0,1 0 1,0 0-1,-1 0 0,0 0 1,1 0-1,-1 0 0,0 0 1,1 0-1,-1 1 0,0-1 1,0 1-1,1-1 0,-1 1 1,0 0-1,0 0 0,-1 0-4,-13 5-4583,2 9 458</inkml:trace>
  <inkml:trace contextRef="#ctx0" brushRef="#br0" timeOffset="133960.67">28605 2547 14043,'1'-3'447,"-1"0"0,0 0 0,0 0 1,0 0-1,0 0 0,-1 1 0,1-1 0,-1 0 0,1 0 0,-1 0 1,0 0-1,0 0 0,-1 1 0,1-1 0,-1 0 0,1 1 0,-1-1 0,0 1 1,0 0-1,0-1 0,0 1-447,-2-1 280,0 0 0,0 1 1,0-1-1,0 1 0,-1 0 1,1 0-1,-1 0 0,1 1 1,-1 0-1,0-1 0,1 2 1,-3-1-281,-11-1 212,0 1 0,0 1 0,0 1 0,0 1 0,0 0 0,-14 5-212,22-5 71,-21 5 119,1 1 1,1 1-1,-4 3-190,25-9 25,1 0 1,0 0 0,0 1-1,0 0 1,0 0-1,1 1 1,0 0-1,0 0 1,0 1 0,0-1-1,1 1 1,0 0-1,0 1 1,-3 6-26,7-11 2,0 0 1,0 0 0,0 0-1,0 0 1,0 0 0,0 0-1,1 0 1,-1 0-1,1 1 1,0-1 0,0 0-1,0 0 1,0 0-1,0 1 1,0-1 0,0 0-1,1 0 1,-1 1-1,1-1 1,-1 0 0,1 0-1,0 0 1,0 0-1,0 0 1,0 0 0,1 0-1,-1 0 1,0-1-1,1 1 1,-1 0 0,1-1-1,-1 1 1,1-1-1,0 1 1,0-1 0,0 0-1,0 0-2,3 2 6,1 0 0,-1-1 1,1 0-1,0 0 0,0 0 0,-1 0 0,1-1 0,0 0 0,1-1 1,-1 1-1,0-1 0,0 0 0,4-1-6,5-1 13,-1-1 0,1 0 1,-1-1-1,0 0 0,0-2 0,-1 1 1,0-2-1,1 1 0,-2-2 0,1 0 0,-1 0 1,5-6-14,-1 0 18,-2-1 1,0-1-1,0 0 1,-2 0-1,0-1 1,-1-1 0,0 0-1,2-7-18,7-23 31,-2-1-1,-2 0 0,-2-1 1,-2-1-1,-3 0 0,2-34-30,9-79 26,-68 420 1353,42-214-1188,3 0 1,1 38-192,2-66 17,1-1 1,1 1-1,0 0 1,1-1-1,0 1 0,1-1 1,0 0-1,1 0 1,1 0-1,5 8-17,-8-16 6,1 0 0,0-1 0,0 1 0,0-1 0,0 0-1,1 0 1,-1-1 0,1 1 0,0-1 0,0 0 0,0 0 0,0-1 0,1 0 0,-1 0 0,1 0-1,0 0 1,-1-1 0,1 0 0,0 0 0,0-1 0,0 1 0,-1-1 0,1 0 0,0-1 0,4 0-7,1-1 15,1 0-1,-1 0 1,0-1-1,0-1 1,0 0-1,0-1 1,-1 0-1,0 0 1,0-1-1,0 0 1,0-1-1,4-4-12,-12 10 0,-1 0 1,0 0-1,0 1 1,0-1 0,0 0-1,0 0 1,0 0-1,0 0 1,0 0 0,0-1-1,0 1 1,-1 0-1,1 0 1,0-1 0,-1 1-1,1 0 1,-1 0-1,1-1 1,-1 1 0,0-1-1,0 1 1,1 0 0,-1-1-1,0 1 1,0-1-1,0 1 1,-1 0 0,1-1-1,0 1 1,0-1-1,-1 1 1,1 0 0,-1-1-1,1 1 1,-1 0-1,0 0 1,1-1 0,-1 1-1,0 0 1,0 0-1,0 0 1,0 0 0,0 0-1,0 0 1,0 0 0,0 0-1,0 1 1,-1-1-1,1 0 1,0 1 0,0-1-1,-1 0 1,1 1-1,0 0 1,-1-1-2,-6-2-1,0 0 1,0 0-1,0 0 0,-1 1 0,1 1 1,0-1-1,-1 1 0,-5 0 1,8 2-2,1-1 0,-1 0 0,1 1 0,-1 0-1,1 1 1,-1-1 0,1 1 0,0 0 0,0 0 0,0 1 0,0-1-1,0 1 1,0 0 0,1 1 0,-1-1 0,-2 4 2,5-5-1,1 0 1,-1 0 0,1 0-1,0 1 1,0-1-1,0 0 1,0 1 0,0-1-1,0 1 1,0 0-1,1-1 1,0 1 0,-1 0-1,1-1 1,0 1-1,0 0 1,0-1 0,1 1-1,-1-1 1,1 1-1,-1 0 1,1-1 0,0 1-1,0-1 1,0 1-1,0-1 1,0 0 0,1 1-1,-1-1 1,1 0-1,0 0 1,-1 0 0,1 0-1,2 1 1,7 8 4,1 0-1,0-1 1,0 0-1,1-1 1,0 0-1,0-1 0,1-1 1,1 0-1,-1-1 1,1-1-1,15 4-3,9 2 24,1-3 0,-1-1 0,2-2 0,0-2-24,-17-1 141,0-2 0,0 0 0,0-2 0,9-1-141,-26 1-163,1 1 0,-1-1 0,0 0 0,1-1 0,-1 0 0,0 0 0,0 0 0,-1-1-1,2-1 164,-5 3-449,0-1 0,0 1-1,0-1 1,0 0-1,-1 0 1,1 0 0,-1 0-1,0 0 1,0-1-1,0 1 1,1-2 449,4-31-4482</inkml:trace>
  <inkml:trace contextRef="#ctx0" brushRef="#br0" timeOffset="134308.98">28883 2220 10874,'-14'9'2561,"22"-5"912,21-8-2921,18 2 2592,2-2-6592,13-7 3328</inkml:trace>
  <inkml:trace contextRef="#ctx0" brushRef="#br0" timeOffset="134654.62">29641 1657 10522,'-20'13'7179,"18"-12"-6872,0 0-1,0 0 1,0 1-1,1-1 1,-1 0-1,0 1 1,0-1-1,1 1 1,-1 0-1,1-1 0,-1 1 1,1 0-1,0 0 1,0 0-1,0 0 1,-1 1-307,-11 30 1706,0 0 1,2 1-1,2 0 0,-3 22-1706,-7 23 1087,-6 16-627,4 1-1,4 1 0,4 0 1,3 39-460,10-131 5,0 1 1,0 0-1,0-1 1,1 1-1,0 0 1,0-1-1,0 1 1,1-1-1,0 1 1,0-1-1,0 0 1,0 0-1,1 0 1,0 0-1,0 0 1,1-1-1,-1 0 1,1 1-6,2 0 7,1 1 0,-1-2 1,1 1-1,0-1 0,0 0 1,0 0-1,1-1 0,0 0 1,-1 0-1,1-1 0,0 0 1,3 1-8,7 0 13,0-1 0,0 0 1,1-1-1,-1-1 0,0-1 1,1 0-1,-1-1 1,12-4-14,-22 5 5,0-1 0,0 0 0,0-1 0,0 0 0,0 0 0,-1 0 0,1-1 1,-1 0-1,0-1 0,0 0 0,0 0 0,-1 0 0,0-1 0,0 0 0,0 0 1,-1 0-1,0-1 0,0 0 0,-1 0 0,2-3-5,-5 8 1,0 0 0,0-1-1,0 1 1,0 0 0,0-1 0,-1 1-1,1-1 1,-1 0 0,0 1 0,0-1-1,0 1 1,0-1 0,0 1 0,0-1-1,-1 0 1,1 1 0,-1-1 0,0 1-1,1 0 1,-1-1 0,0 1 0,-1 0-1,0-3 0,-1 2 0,0 0-1,0-1 1,-1 1 0,1 1-1,-1-1 1,1 0-1,-1 1 1,0 0 0,0 0-1,0 0 1,0 0-1,0 1 1,-3-1 0,-3-1-4,0 1 1,0-1-1,0 2 1,-1 0-1,1 0 1,-1 1-1,1 0 1,-1 1-1,1 0 1,0 0-1,-10 4 4,17-5-1,0 1 0,0 0 0,1 0 0,-1 0 0,0 0 0,0 0 0,1 1 0,-1-1 0,1 1 0,-1 0 0,1 0 0,0-1 0,0 2 0,0-1 0,0 0 0,0 0-1,0 1 1,1-1 0,-1 1 0,1-1 0,-1 1 0,1 0 0,0-1 0,0 1 0,0 0 0,1 0 0,-1 0 0,1 0 0,-1 0 0,1-1 0,0 1 0,0 0 0,0 0 0,1 2 1,1 1 1,0 0 0,0 0 1,1 0-1,0-1 0,0 1 0,1-1 1,-1 0-1,1 0 0,0 0 1,0 0-1,1-1 0,-1 1 1,1-1-1,0-1 0,0 1 1,4 1-2,26 16 98,2-2 1,0-2-1,0-2 1,2-1-1,0-1 0,6-1-98,21 3-1573,44 3 1573,4-6-5149,-58-8 416</inkml:trace>
  <inkml:trace contextRef="#ctx0" brushRef="#br0" timeOffset="70303.8">1642 755 8618,'-26'-2'2187,"-1"2"-1,0 1 1,0 1 0,-19 4-2187,14 1 1278,0 0 0,1 3 0,-23 9-1278,18-4 573,1 2-1,0 1 0,2 2 1,0 2-1,2 0 0,-26 25-572,47-39 125,2 1-1,-1 0 0,1 1 1,0 0-1,1 0 0,0 0 1,-3 8-125,9-16 6,0 0-1,0 0 1,0 0 0,0 0 0,1 0-1,-1 0 1,0 0 0,1 0 0,-1 0-1,1 0 1,0 1 0,0-1 0,0 0-1,0 0 1,0 0 0,0 0 0,1 1 0,-1-1-1,1 0 1,-1 0 0,1 0 0,0 0-1,0 0 1,0 0 0,0 0 0,0 0-1,0-1 1,1 1 0,-1 0 0,1-1 0,-1 1-1,1-1 1,-1 1 0,1-1 0,0 0-1,0 0 1,0 1 0,-1-1 0,1-1-1,0 1 1,0 0 0,0 0 0,1-1 0,-1 1-1,0-1 1,0 0 0,2 1-6,8 1 8,0-1 1,0-1 0,1 1-1,-1-2 1,0 0 0,0 0-1,0-1 1,0 0-1,0-1 1,-1-1 0,1 0-1,5-3-8,10-4 38,0-2-1,-1-1 1,-1-1-1,14-11-37,-26 17 21,-1 0-1,-1-1 1,0-1-1,0 0 1,-1-1-1,0 1 1,-1-2-1,0 0 1,-1 0-1,0 0 1,-2-1-1,2-2-20,-1-4 27,-1 0 1,-1 0-1,-1 0 0,0-1 0,-2 0 1,0 1-1,-1-1 0,-2-16-27,-2-21 48,-2 1 0,-2 1 0,-14-49-48,14 80 36,0 0 0,-2 0 1,0 1-1,-2 0 0,-1 1 0,0 0 0,-2 1 1,0 1-1,-15-17-36,29 38 3,0 0 1,0 0-1,0 0 0,0-1 1,-1 1-1,1 0 0,0 0 1,0 0-1,0-1 0,0 1 1,0 0-1,0 0 1,0 0-1,0-1 0,0 1 1,0 0-1,-1 0 0,1 0 1,0 0-1,0 0 0,0-1 1,0 1-1,-1 0 1,1 0-1,0 0 0,0 0 1,0 0-1,0 0 0,-1 0 1,1 0-1,0 0 1,0-1-1,0 1 0,-1 0 1,1 0-1,0 0 0,0 0 1,0 0-1,-1 0 0,1 0 1,0 0-1,0 1 1,0-1-1,-1 0 0,1 0 1,0 0-1,0 0 0,0 0 1,-1 0-1,1 0 0,0 0 1,0 0-1,0 1 1,0-1-1,0 0 0,-1 0 1,1 0-1,0 0 0,0 0 1,0 1-1,0-1 1,0 0-1,0 0 0,0 0 1,-1 1-1,1-1-3,2 22 123,13 33-13,10 0 12,3 0 1,1-1 0,6 3-123,9 16 237,10 28-237,44 129 206,-38-85 153,-57-137-344,1 0-1,0 0 0,1 0 0,-1-1 0,2 0 0,-1 0 0,1 0 0,0 0 0,0-1 0,1 0 0,2 1-14,34 18-4494,5-4 650</inkml:trace>
  <inkml:trace contextRef="#ctx0" brushRef="#br0" timeOffset="70731.34">2315 789 11795,'-24'-12'4167,"-2"1"0,-19-5-4167,29 11 750,0 1 0,0 1 1,-1 0-1,1 1 0,-4 1-750,11 1 115,1 0 1,-1 0-1,1 1 0,-1 0 0,1 0 1,-1 1-1,1 0 0,0 1 1,0 0-1,0 0 0,0 0 0,0 1 1,1 0-1,0 1 0,0 0 1,0 0-1,0 1 0,1-1 0,0 1 1,0 1-1,0-1 0,-3 7-115,5-7 12,0-1 0,1 1 0,0 0 1,0-1-1,1 1 0,0 1 0,0-1 0,0 0 0,1 0 0,-1 1 0,2-1 0,-1 1 0,1-1 0,0 1 0,0-1 0,1 1 0,0-1 0,0 1 0,0-1 0,1 0 0,0 0 1,0 0-1,0 0 0,1 0 0,0 0 0,0 0 0,1-1 0,0 0 0,0 1 0,0-1 0,0-1 0,1 1 0,0-1 0,0 1 0,0-1 0,0-1 0,0 1 0,1-1 1,0 0-1,0 0 0,0-1 0,0 0 0,0 0 0,0 0 0,1-1 0,-1 1 0,1-2 0,-1 1 0,3-1-12,7 0 24,1 0 0,-1-2-1,1 0 1,-1 0 0,0-2 0,0 0 0,0-1-1,8-4-23,-18 7 15,1-1 1,-1 0-1,0 0 0,0 0 0,0-1 0,-1 0 0,1 0 0,-1 0 1,0-1-1,0 0 0,-1 0 0,1 0 0,-1 0 0,0-1 0,-1 0 1,1 1-1,-1-1 0,0-1 0,-1 1 0,1 0 0,0-5-15,-3 9 5,1 0-1,-1 1 0,0-1 1,1 0-1,-1 1 1,0-1-1,0 0 0,0 1 1,-1-1-1,1 0 1,0 1-1,-1-1 0,1 1 1,-1-1-1,1 0 1,-1 1-1,0-1 0,1 1 1,-1 0-1,0-1 1,0 1-1,0 0 0,0-1 1,-1 1-1,1 0 1,0 0-1,0 0 0,-1 0 1,0-1-5,1 2 0,0 0-1,-1 0 1,1 0 0,0 0-1,0 0 1,-1 0 0,1 0 0,0 0-1,0 0 1,-1 0 0,1 1 0,0-1-1,0 0 1,0 1 0,-1-1 0,1 1-1,0 0 1,0-1 0,0 1 0,0 0-1,0 0 1,0-1 0,0 1 0,0 0-1,1 0 1,-1 0 0,0 0-1,0 0 1,1 0 0,-1 0 0,1 1-1,-1-1 1,1 0 0,-1 0 0,1 0-1,0 1 1,0-1 0,-1 0 0,1 0 0,-1 3 27,0 0 0,0-1 0,1 1 0,-1 0 1,1 0-1,-1-1 0,1 1 0,1 0 1,-1 0-1,0-1 0,1 1 0,0 0 1,0-1-1,0 1 0,0 0 0,1-1 0,-1 1 1,1-1-1,0 0 0,0 0 0,0 1 1,0-1-1,1 0-27,1 2-186,1 0 0,0-1 0,0 1 0,0-1 0,0 0 0,1 0 1,1 1 185,27 10-4379,-2-6 140</inkml:trace>
  <inkml:trace contextRef="#ctx0" brushRef="#br0" timeOffset="71153.03">2580 823 7026,'-6'-9'3011,"-13"-12"5031,12 21-4456,3 17-1061,2 13-2029,0 16 264,2-1 1,2 3-761,-2-46 17,-1-1-1,1 0 1,0 0 0,0 1-1,0-1 1,1 0 0,-1 0-1,0 1 1,0-1 0,1 0-1,-1 0 1,1 0 0,-1 0-1,1 1 1,-1-1 0,1 0-1,0 0 1,-1 0 0,1 0-1,0 0 1,0 0 0,0-1-1,0 1 1,0 0 0,0 0-1,0-1 1,0 1 0,1 0-17,-1-1 14,1 0 0,0 0 1,0 0-1,0-1 0,-1 1 1,1-1-1,0 1 1,0-1-1,-1 1 0,1-1 1,0 0-1,-1 0 0,1 0 1,-1 0-1,1 0 1,-1 0-1,1-1-14,10-8 47,0-2 0,-1 1 0,-1-1 0,0-1-47,-9 13 1,17-24 45,36-41 23,-51 62-67,0 0-1,1 0 0,-1 0 0,1 1 0,-1-1 0,1 1 0,0 0 0,0 0 1,0 0-1,0 0 0,0 1 0,1-1 0,-1 1 0,0 0 0,1 1 0,0-1-1,-2 2 7,0-1-1,0 1 1,0 0-1,0 0 0,0 0 1,0 0-1,0 0 0,-1 1 1,1-1-1,0 1 0,-1 0 1,1-1-1,-1 1 0,0 1 1,0-1-1,0 0 0,0 0 1,0 1-1,0-1 0,-1 1 1,1 0-1,-1-1 0,1 1 1,-1 0-1,0 0-6,6 15 67,0 0-1,-1 1 1,2 13-67,-3-12 48,-4-16-34,0 0 0,0 0 0,1 0 0,-1-1 0,1 1 0,0-1 0,0 1 0,0-1 0,0 1 0,1-1 0,-1 0 0,1 0-1,0 0 1,0-1 0,0 1 0,0-1 0,2 2-14,0-2-158,0 0 1,-1 0-1,1-1 0,0 1 0,0-1 1,0-1-1,1 1 0,-1-1 1,0 1-1,0-1 0,0-1 0,0 1 1,3-1 157,59-11-10415,-32-2 3806</inkml:trace>
  <inkml:trace contextRef="#ctx0" brushRef="#br0" timeOffset="71565.57">3167 942 4217,'71'-85'4210,"-69"82"-3813,0 0 1,0 0-1,-1 0 1,1 0-1,-1-1 0,0 1 1,1 0-1,-2-1 0,1 1 1,0-1-1,-1 1 0,1-1 1,-1 0-1,0 1 0,0-1 1,0 1-1,-1-1 0,0 1 1,1-1-1,-1 1 0,0-1 1,-2-2-398,1-4 1404,-16-28 2447,17 37-3738,1-1 0,-1 1 0,0 0 0,0 0 0,0 0 0,0 0 0,0 0 0,0 0 0,-1 0 0,1 0 0,0 0 0,0 0 0,-1 1 0,1-1 0,0 0 0,-1 1 0,1-1 0,-1 1 0,1 0 0,-1-1 0,1 1 0,0 0 0,-1 0 0,1 0 0,-1 0 0,1 0 0,-2 0-113,2 1 19,1-1 1,-1 0 0,0 0-1,1 0 1,-1 1 0,0-1-1,1 0 1,-1 1 0,1-1-1,-1 0 1,0 1 0,1-1-1,-1 1 1,1-1-1,-1 1 1,1-1 0,0 1-1,-1-1 1,1 1 0,0 0-1,-1-1 1,1 1 0,0 0-1,-1-1 1,1 1 0,0-1-1,0 1 1,0 0-1,0 0 1,0 0-20,7 24 179,-4-19-175,1 1 1,1 0-1,0-1 1,-1 0-1,2 0 1,0 1-5,73 53 21,12 10-3,-83-63-14,0 1 0,-1 0 0,0 0-1,0 0 1,-1 1 0,0 0 0,-1 1-1,0-1 1,1 3-4,-5-10 5,-1 1-1,1-1 1,0 0-1,-1 0 1,0 0 0,1 1-1,-1-1 1,0 0-1,0 0 1,0 0 0,0 1-1,-1-1 1,1 0 0,-1 0-1,1 0 1,-1 1-1,0-1 1,0 0 0,0 0-1,0 0 1,0 0-1,0-1 1,0 1 0,-1 0-1,1 0 1,-1-1 0,1 1-1,-1-1 1,0 1-1,0-1 1,0 0 0,1 1-1,-1-1 1,-2 0-5,-9 6 70,-1 0 0,1-1 0,-2-1 0,1-1 0,-2 1-70,-14 4 377,-12 8-431,-17 12-7141,37-15 2028</inkml:trace>
  <inkml:trace contextRef="#ctx0" brushRef="#br0" timeOffset="103078.08">1059 1914 9818,'-5'-4'659,"2"1"425,0 0 1,0 0-1,0 0 1,-1 0-1,1 1 1,-1 0 0,0 0-1,-3-2-1084,6 4 120,1 0 0,-1 0 0,1 0 0,0-1 0,-1 1 0,1 0 0,-1 1 0,1-1 0,-1 0-1,1 0 1,0 0 0,-1 0 0,1 0 0,-1 0 0,1 0 0,-1 1 0,1-1 0,0 0 0,-1 0 0,1 1 0,0-1 0,-1 0 0,1 0 0,0 1-1,-1-1 1,1 0 0,0 1 0,0-1 0,-1 1 0,1-1 0,0 1-120,-5 27 1033,5-8-481,0 20 395,1-1 0,4 13-947,-4-42 84,1 0-1,0 0 1,0-1-1,1 1 1,0-1-1,1 0 1,0 0-1,0 0 1,1 0-1,0-1 0,6 8-83,-9-15 13,0 1-1,0 0 0,0-1 0,0 1 0,0-1 0,0 0 0,1 1 0,-1-1 0,0 0 0,1-1 0,-1 1 1,1 0-1,-1-1 0,1 1 0,-1-1 0,1 0 0,0 0 0,-1 0 0,1 0 0,-1 0 0,1-1 0,-1 1 0,1-1 1,-1 1-1,1-1 0,-1 0 0,1 0 0,-1 0 0,0 0 0,0-1 0,1 1 0,-1-1 0,1 0-12,9-7 41,1 0-1,-1 0 0,-1-2 0,0 1 1,0-2-41,6-6 60,0-1 1,-2-1 0,6-11-61,-16 25 12,-1-1 1,0-1 0,0 1 0,-1 0-1,1-1 1,-2 0 0,1 0-1,-1 0 1,-1 0 0,1 0 0,-1 0-1,0-4-12,-2 12 2,1 0 0,0 1-1,0-1 1,0 0 0,-1 0-1,1 0 1,0 1-1,0-1 1,-1 0 0,1 0-1,0 0 1,0 0 0,-1 0-1,1 0 1,0 0-1,-1 1 1,1-1 0,0 0-1,0 0 1,-1 0 0,1 0-1,0 0 1,-1 0-1,1 0 1,0 0 0,0-1-1,-1 1 1,1 0 0,0 0-1,-1 0 1,1 0-1,0 0 1,0 0 0,-1 0-1,1-1 1,0 1 0,0 0-1,0 0 1,-1 0 0,1-1-1,0 1 1,0 0-1,0 0 1,-1-1 0,1 1-1,0 0 1,0 0 0,0-1-1,0 1 1,0 0-1,0 0 1,0-1 0,0 1-1,0 0 1,0-1 0,0 1-1,0 0 1,0 0-1,0-1 1,0 1-2,-13 22 152,11-9-101,1 0 0,0 1 0,0-1 0,2 0 0,-1 0 0,2 0 0,0 0 1,0 0-1,1 0 0,1-1 0,0 1 0,1-1 0,0 0 0,1 0 0,0-1 0,1 1 0,0-1 1,1-1-1,0 1 0,1-1 0,0-1 0,2 2-51,-5-7 103,-1-1 1,1 1-1,0-1 1,0 0-1,0-1 0,0 0 1,1 0-1,-1 0 1,1-1-1,-1 1 0,1-2 1,6 1-104,-10-1-49,1 0 0,-1 0 0,1 0 0,-1-1 0,1 1 0,-1-1 0,1 0 0,-1 0 0,1-1 0,-1 1 0,0-1 0,0 1 0,3-3 49,-4 3-358,0-1-1,-1 0 1,1 0 0,0 1 0,0-1 0,-1-1 0,1 1-1,-1 0 1,0 0 0,0 0 0,1-1 0,-1-1 358,4-24-4038</inkml:trace>
  <inkml:trace contextRef="#ctx0" brushRef="#br0" timeOffset="103442.31">1594 1383 12019,'-7'-9'2065,"-12"-13"4915,19 22-6923,0 0 0,0 0 0,0 0 0,0 0-1,0 0 1,0 0 0,0 0 0,0 0 0,0 0 0,0 0 0,0 0 0,0 0 0,0 0 0,0 0 0,0 0-1,0 0 1,0 1 0,0-1 0,0 0 0,0 0 0,0 0 0,0 0 0,0 0 0,0 0 0,0 0 0,-1 0-1,1 0 1,0 0 0,0 0 0,0 0 0,0 0 0,0 0 0,0 0 0,0 0 0,0 0 0,0 0-1,0 0 1,0 0 0,0 0 0,0 0 0,0 0 0,0 0 0,0 0 0,-1 0 0,1 0 0,0 0-57,9 18 1033,44 81 2755,16 51-3788,-52-108 259,-3 0 1,-1 1-1,-2 0 0,-2 1 1,0 13-260,1 31 219,-5 0 0,-4 73-219,-2-153-4610,0-13 307</inkml:trace>
  <inkml:trace contextRef="#ctx0" brushRef="#br0" timeOffset="103784.46">1696 1966 10786,'-17'-19'4489,"-5"0"464,14-1-2672,11 9-721,13 2-400,8 0-688,11 1-191,8 3-193,9-2 464,-2 4 288,5 4-1472,-8 8-4601,-5 9 1368</inkml:trace>
  <inkml:trace contextRef="#ctx0" brushRef="#br0" timeOffset="104277.86">2141 1896 11106,'2'0'3617,"-1"0"1056,-1 1-2832,3 17-281,0 11-216,7 46-32,-6-44-511,3 4-169,1-9-248,2 2-72,0-8-160,3-6 16,0-7 48,4-2 104,-2-11-16,2-5 664,-2-4-6617,-13-10 2320</inkml:trace>
  <inkml:trace contextRef="#ctx0" brushRef="#br0" timeOffset="104278.86">2209 1679 12427,'-21'-17'3272,"-6"-10"977,13 8-3609,7 5-256,10 10-7,8-3 1255,6 11-2240,3-2-3641,-3-4 1864</inkml:trace>
  <inkml:trace contextRef="#ctx0" brushRef="#br0" timeOffset="104609.82">2457 1530 10498,'0'-23'12058,"1"38"-7715,2 37-3563,24 142 1778,11 11-2558,-34-184 60,2 0-1,0 0 1,7 15-60,-11-30 67,1 0 1,0-1 0,-1 1 0,2-1-1,-1 0 1,1 0 0,0 0 0,0 0-1,0 0 1,0-1 0,1 0 0,0 0-1,0 0 1,5 2-68,3-1-591,2-6-4154,3-5 562</inkml:trace>
  <inkml:trace contextRef="#ctx0" brushRef="#br0" timeOffset="104947.28">2728 2029 11642,'31'-87'4153,"-38"84"840,1 6-3168,3 9-137,3 6-544,6 5-175,1 2-433,3 8-144,3-3-184,-2-2-40,1-4 32,-3-3 40,3-7 0,-2-5 232,-2-9 488,4-13-6665,-3-8 2544</inkml:trace>
  <inkml:trace contextRef="#ctx0" brushRef="#br0" timeOffset="104948.28">2960 1786 11731,'-20'-22'3376,"-9"10"753,3 12-3369,9 7-280,6-1-344,11 8 112,10 5-160,10-4 905,4 1-5122,8 2 1912</inkml:trace>
  <inkml:trace contextRef="#ctx0" brushRef="#br0" timeOffset="105288.22">3263 1782 6457,'0'1'153,"0"-1"0,0 0-1,-1 1 1,1-1-1,0 0 1,0 1-1,-1-1 1,1 0 0,0 0-1,-1 1 1,1-1-1,0 0 1,-1 0-1,1 0 1,-1 1-1,1-1 1,0 0 0,-1 0-1,1 0 1,-1 0-1,1 0 1,0 0-1,-1 0 1,1 0 0,-1 0-1,1 0 1,-1 0-1,1 0 1,0 0-1,-1 0 1,1 0 0,-1 0-1,1-1 1,0 1-1,-1 0 1,1 0-1,-1 0 1,1-1 0,0 1-1,-1 0 1,1-1-1,0 1 1,0 0-1,-1 0 1,1-1 0,0 1-1,0-1 1,-1 1-1,1 0 1,0-1-1,0 1 1,0 0 0,0-1-1,-1 1 1,1-1-1,0 1 1,0-1-1,0 1 1,0 0 0,0-1-1,0 1 1,0-1-1,0 1 1,0-1-1,0 1 1,1 0 0,-1-1-1,0 1 1,0-1-1,0 1-152,-32 26 3125,28-23-2637,-9 8 52,1 1 0,1 0 1,0 0-1,1 1 0,0 0 0,1 1 0,0 0 1,-4 10-541,11-20 29,0 1 0,1-1 0,-1 0 1,1 0-1,0 1 0,0-1 0,0 1 1,0-1-1,1 1 0,0 0 0,0-1 0,0 1 1,1-1-1,-1 1 0,1-1 0,0 1 1,0-1-1,1 0 0,-1 1 0,1-1 1,0 0-1,0 0 0,1 0 0,-1 0 0,1 0 1,0-1-1,0 1 0,0-1 0,0 0 1,0 0-1,1 0 0,0 0 0,3 2-29,7 3 26,0 0 0,1-1 1,0-1-1,8 2-26,-13-5 9,0 0 0,-1 0 0,1 1 0,-1 0 1,0 1-1,0 0 0,-1 1 0,1 0 0,-1 0 1,0 0-1,-1 1 0,1 0 0,1 4-9,-8-10 4,-1 1 0,1-1 1,-1 0-1,1 1 0,-1-1 0,1 1 0,-1-1 0,0 1 0,0-1 0,0 1 0,0-1 0,0 1 1,0-1-1,0 1 0,0-1 0,-1 1 0,1-1 0,-1 0 0,1 1 0,-1-1 0,1 1 1,-1-1-1,0 0 0,0 1 0,1-1 0,-1 0 0,0 0 0,0 0 0,0 0 0,-1 0 0,1 0 1,0 0-1,0 0 0,0 0 0,-1 0 0,0 0-4,-54 28 124,48-25-109,-17 7 157,0-1 0,0-1 0,-1-1 0,-10 1-172,36-9-118,0 0-1,0 0 0,0 0 1,-1 0-1,1 1 1,0-1-1,0 0 1,-1 0-1,1 0 1,0 0-1,0 0 0,0 0 1,-1 0-1,1 0 1,0 0-1,0 0 1,-1 0-1,1 0 1,0 0-1,0 0 0,-1 0 1,1 0-1,0 0 1,0 0-1,-1 0 1,1 0-1,0 0 1,0 0-1,-1 0 0,1 0 1,0-1-1,0 1 1,0 0-1,-1 0 1,1 0-1,0 0 1,0-1-1,0 1 0,0 0 1,-1 0-1,1 0 1,0-1-1,0 1 1,0 0-1,0 0 1,0-1-1,0 1 0,0 0 1,0 0-1,0 0 1,0-1-1,0 1 1,0 0-1,0 0 1,0-1-1,0 1 0,0 0 1,0 0-1,0-1 1,0 1-1,0 0 1,0 0-1,0-1 1,0 1-1,0 0 0,0 0 1,0-1-1,1 1 1,-1 0 118,10-12-5124</inkml:trace>
  <inkml:trace contextRef="#ctx0" brushRef="#br0" timeOffset="105752.41">3433 2087 10754,'2'-8'9274,"3"2"-4602,22-9-3713,-17 10-276,14-6-508,5-1 54,-1-2 0,0-1 0,-2-1 0,22-17-229,-47 32 8,1-1 0,0 1 1,-1-1-1,1 1 0,-1-1 1,1 0-1,-1 0 0,0 0 1,0 0-1,0 0 0,0 0 1,0 0-1,0-2-8,0 3 6,-1 0 1,0 1-1,0-1 1,0 0-1,0 0 1,0 0-1,-1 1 1,1-1-1,0 0 0,0 0 1,0 0-1,-1 1 1,1-1-1,0 0 1,-1 1-1,1-1 1,-1 0-1,1 1 0,-1-1 1,1 0-1,-1 1 1,1-1-1,-1 1 1,1-1-1,-1 1-6,-2-2 22,0 1-1,0-1 1,0 1 0,0 0-1,0 0 1,0 0 0,0 0-1,0 1 1,0 0 0,-1-1-1,1 1 1,0 0 0,0 0-1,-1 1 1,1-1 0,-1 1-22,-14 3 131,0 1 0,0 0 0,0 2 0,1 0 0,0 1 0,0 0 0,-10 8-131,19-11 69,1 1-1,0-1 1,0 1 0,1 0 0,0 1-1,0-1 1,0 1 0,0 2-69,3-5 38,1 0 0,0-1 1,0 1-1,0 0 0,1 0 1,-1 0-1,1 1 0,0-1 1,0 0-1,1 0 0,-1 1 1,1-1-1,0 0 0,0 1 1,0-1-1,1 2-38,0-1 22,1 0 1,-1-1-1,1 1 0,0 0 1,0-1-1,1 0 0,-1 0 1,1 1-1,0-2 0,0 1 0,0 0 1,1 0-1,-1-1 0,1 0 1,0 0-1,0 0 0,0 0 1,0-1-1,0 1 0,1-1 0,-1 0 1,1 0-1,0-1 0,-1 1 1,1-1-1,0 0 0,0-1 1,2 1-23,14 2 41,0-1 0,-1-1 0,1-1 1,0-1-1,0-1 0,3-1-41,-9 1-18,1-1 0,0-1 1,0-1-1,-1 0 0,0-1 0,0 0 0,-1-1 0,7-5 18,32-26-6250,-21 8 1414</inkml:trace>
  <inkml:trace contextRef="#ctx0" brushRef="#br0" timeOffset="106092.61">3798 1700 11690,'-64'-1'3761,"13"-5"992,-9 3-2872,14 6-401,6 1-24,10 3-647,9 2-193,11-2-384,6 1 744,1 4 232,3 12-6561,1 7 3129</inkml:trace>
  <inkml:trace contextRef="#ctx0" brushRef="#br0" timeOffset="96631.92">24893 259 8378,'10'-7'3417,"-3"-2"567,-6 5-2175,-5 8-97,3-4-432,-2 2-279,-11 6-417,-15 12-152,-42 51-248,49-41 144,9-1-144,14 4-400,12-6-88,18-2-4249,8-8-256,9-5-1416</inkml:trace>
  <inkml:trace contextRef="#ctx0" brushRef="#br0" timeOffset="96632.92">24951 508 4257,'105'-28'5073,"-101"12"-776,-10 2-592,-11 6-457,-3 5-1279,-6 3-361,1 4-632,4 10-231,8 0-409,4 9 352,4 0 424,-3 4-4329,1 1-2072,0 2-176</inkml:trace>
  <inkml:trace contextRef="#ctx0" brushRef="#br0" timeOffset="88476.95">18998 259 9866,'-12'-19'6289,"11"18"-6047,1 1 1,0 0 0,-1-1 0,1 1 0,-1 0-1,1-1 1,0 1 0,-1-1 0,1 1 0,0-1-1,0 1 1,-1-1 0,1 1 0,0-1-1,0 1 1,0-1 0,0 1 0,0-1 0,0 1-1,0-1 1,0 1 0,0-1 0,0 1 0,0-1-1,0 0 1,0 1 0,0-1 0,0 1-1,0-1 1,0 1 0,1-1 0,-1 0-243,0 1 1152,1 5 224,35 234 898,-36-232-2245,1-1 0,0 0 0,0 0 0,0 0 0,1 1 0,0-1 0,0 0 0,1-1 0,-1 1 0,1 0 0,1-1 0,-1 0 0,1 1 0,1 0-29,-3-4-150,1 0 0,0 0-1,0 0 1,0 0-1,0-1 1,1 1 0,-1-1-1,0 0 1,1 0 0,-1 0-1,1 0 1,-1 0 0,1-1-1,-1 0 1,1 0 0,0 0-1,-1 0 1,1 0 0,-1-1-1,1 1 1,-1-1-1,1 0 1,-1 0 0,0 0-1,1-1 151,5-1-989,-1 0-1,1-1 1,-1 0-1,0-1 0,0 0 1,-1 0-1,1 0 0,-1-1 1,-1 0-1,6-6 990,-5 5-583,-1-1 0,1-1-1,-2 1 1,1-1 0,-1 0 0,0-1 583,-1 1 130,-1 0 1,0 0-1,0 0 0,0 0 1,-1-3-131,-1 4 852,0-1 0,0 1 0,-1-1 0,0 1 0,-1-1 0,0 1-852,0 3 681,-1 1 0,1 0 0,-1 0 0,0 0 0,0 0 0,0 0 0,-1 0 0,-2-3-681,-2-7 4298,37 26-2834,-18-6-1109,59 36-1840,-65-38 588,-1 0 1,0 1 0,0 0-1,0 0 1,0 0 0,-1 1-1,2 2 897,14 32-5768</inkml:trace>
  <inkml:trace contextRef="#ctx0" brushRef="#br0" timeOffset="91717.43">19715 617 6577,'-3'-6'7115,"2"14"-1689,1 8-2508,1-1-3325,29 276 5209,-29-264-4641,2 2 485,2-32-371,2-19-174,0 3-87,0 0 0,1 1-1,1 0 1,0 0 0,1 1 0,2 0 0,9-11-14,-15 21 2,0 0 0,1 0 0,0 0-1,1 1 1,-1 0 0,1 1 0,0 0 0,4-2-2,-7 5-2,-1 0 0,1 0-1,0 0 1,0 1 0,1 0 0,-1 0 0,0 0-1,0 0 1,1 1 0,-1 0 0,0 0-1,0 0 1,1 1 0,-1 0 0,1 0 2,-2 1-2,0-1 0,0 1 0,0 0 1,0 0-1,-1 0 0,1 1 1,-1-1-1,0 1 0,1 0 1,-1 0-1,-1 0 0,1 0 1,0 1-1,-1-1 0,1 1 1,-1-1-1,0 1 0,0 0 0,-1 0 1,1 0-1,-1 0 0,0 0 1,0 0-1,0 3 2,3 15 14,0 0 0,-2 1 0,0 0 0,-2 2-14,0-8 3,0-11-557,1 20 1825,3-16-2641,2-5-3825,-3-5 720</inkml:trace>
  <inkml:trace contextRef="#ctx0" brushRef="#br0" timeOffset="92236.36">20467 804 10010,'11'-35'7518,"-10"31"-7213,0 0 0,0 0 0,-1 0 0,0 0 0,0 0 0,0 0 0,0 0 1,-1 0-1,0-1-305,1 4 67,0 1 1,-1-1-1,1 0 0,-1 1 1,1-1-1,-1 1 1,1-1-1,-1 1 1,1-1-1,-1 1 1,0-1-1,1 1 1,-1-1-1,0 1 0,1 0 1,-1-1-1,0 1 1,1 0-1,-1 0 1,0-1-1,0 1 1,0 0-1,1 0 1,-1 0-1,0 0 0,0 0 1,1 0-1,-1 0 1,0 0-1,0 0 1,1 0-1,-1 1 1,0-1-1,0 0 1,1 1-1,-1-1 0,0 0 1,1 1-1,-1-1 1,0 1-1,1-1 1,-1 1-68,-29 20 1614,18-7-1289,0 0-1,1 0 1,1 2-1,0-1 1,1 1-1,1 0 1,-4 12-325,9-21 38,0-1 1,1 1-1,-1 0 1,2 0 0,-1 0-1,1 0 1,0 1-1,0-1 1,1 0-1,0 0 1,0 1-1,1-1 1,0 0-1,0 0 1,0 0-1,1 0 1,0 0-1,1 0 1,0 0-1,1 1-38,-3-6 10,0 1 0,1-1 0,0 0 0,-1 0 0,1 0 0,0 0 0,0 0 0,0 0 1,1-1-1,-1 1 0,0-1 0,0 0 0,1 1 0,-1-1 0,1 0 0,-1 0 0,1 0 0,0-1 0,-1 1 0,1-1 0,0 1 0,0-1 0,-1 0 0,1 0 0,0 0 0,-1 0 0,1-1 0,0 1 0,-1-1 0,1 0 0,0 0 0,-1 1 0,1-2 0,-1 1 0,1 0 0,-1 0 0,2-2-10,2-1 25,1 0-1,-1-1 0,-1 1 1,1-1-1,0-1 1,-1 1-1,0-1 0,-1 0 1,1 0-1,-1 0 1,0-1-1,-1 1 0,2-3-24,-3 1 21,0-1-1,0 1 0,-1 0 0,0-1 1,-1 1-1,1-1 0,-2 1 0,1 0 1,-1-1-1,0 1 0,-1 0 0,0-1 1,-2-4-21,3 8 5,-1 1 0,1 0 0,-1-1 0,0 1 0,0 0 0,0 0 0,0 0 1,0 1-1,-1-1 0,0 1 0,0-1 0,0 1 0,0 0 0,-1 0 0,1 0 0,-1 0 1,1 1-1,-1-1 0,0 1 0,0 0 0,0 0 0,0 1 0,-1-1 0,1 1 0,0 0 0,-2 0-5,-11 3-842,2 7-3705,3 1 205</inkml:trace>
  <inkml:trace contextRef="#ctx0" brushRef="#br0" timeOffset="92668.83">20693 719 9282,'0'-1'390,"0"0"1,1 0-1,-1-1 1,1 1-1,-1 0 0,1 0 1,0 0-1,-1 0 1,1 0-1,0 0 0,0 0 1,0 0-1,0 0 0,0 0 1,0 0-1,0 0 1,0 1-1,0-1 0,0 0 1,0 1-1,1-1-390,-1 1 163,0 0-1,0 0 0,0 0 1,0 0-1,0 0 1,0 1-1,0-1 0,0 0 1,0 1-1,0-1 0,0 0 1,-1 1-1,1-1 1,0 1-1,0-1 0,0 1 1,-1 0-1,1-1 0,0 1 1,-1 0-1,1 0 1,-1-1-163,4 4 198,-2 0 0,1 1 1,0-1-1,-1 0 0,0 1 0,0 0 1,0-1-1,-1 1 0,1 0 1,-1 3-199,0 18 486,-1 0 1,-1 0-1,-2 1 1,-1-1-1,-1 0 1,0-1-1,-5 9-486,7-23 186,12-27 53,1 1-1,1 1 1,0-1-1,1 2 0,0 0 1,9-7-239,-20 19 2,14-14 30,1 0 1,0 1 0,1 1-1,14-9-32,-28 20 3,0 0-1,0 0 0,0 1 1,0-1-1,1 1 1,-1-1-1,0 1 1,1 0-1,-1 1 1,1-1-1,-1 1 0,1-1 1,-1 1-1,1 0 1,-1 0-1,1 0 1,-1 1-1,1-1 0,-1 1 1,1 0-1,-1 0 1,1 0-1,-1 1 1,0-1-1,0 1 0,0 0 1,0 0-1,0 0 1,1 0-3,-1 1-1,0 0 0,-1 0 1,1 0-1,-1 0 0,0 0 1,0 0-1,0 0 0,0 1 1,-1-1-1,0 1 1,1 0-1,-1-1 0,0 1 1,0 0-1,-1-1 0,1 1 1,-1 67 148,-2-61-136,2 0 1,-1-1-1,2 1 1,-1 0-1,1 0 0,1-1 1,1 10-13,17 11-10656,-6-16 3797</inkml:trace>
  <inkml:trace contextRef="#ctx0" brushRef="#br0" timeOffset="93056.6">21437 769 11138,'-10'-9'2667,"5"4"-1658,1 1-1,-1 0 1,1 0 0,-1 1-1,0-1 1,-1 1 0,1 0-1,-2 0-1008,5 2 122,0 1-1,-1 0 0,1-1 0,0 1 0,0 0 1,-1 0-1,1 0 0,0 1 0,0-1 0,-1 0 0,1 1 1,0-1-1,0 1 0,0 0 0,0 0 0,0 0 1,0 0-1,0 0 0,0 0 0,0 1 0,0-1 0,1 1 1,-1-1-1,0 1 0,1-1-121,-7 8 159,0 0 0,1 0 0,0 1 0,1-1 0,0 1 0,0 1 0,1-1 0,1 1 0,0 0 0,-1 2-159,-1 9 179,0 0 0,1 0 1,1 1-1,-1 14-179,5-33 20,-1 0-1,1 0 0,0 1 1,0-1-1,0 0 0,1 1 1,-1-1-1,1 0 0,0 0 1,0 0-1,1 0 1,-1 0-1,1 0 0,0 0 1,0 0-1,0 0 0,1-1 1,-1 1-1,1-1 0,0 0 1,0 0-1,0 0 1,0 0-1,0 0 0,1-1 1,-1 1-1,1-1 0,0 0 1,0 0-1,0 0 1,0-1-1,0 1 0,0-1 1,0 0-1,0 0 0,1-1 1,-1 1-1,0-1 0,0 0 1,1 0-1,-1 0 1,0-1-1,0 1 0,1-1 1,-1 0-1,1-1-19,6 0 24,-1-1 1,0 0-1,0-1 0,0 0 1,0-1-1,-1 0 0,1 0 1,-1-1-1,0 0 0,-1-1 1,0 0-1,0 0 0,1-2-24,-6 6 9,-1 0 0,1 0-1,-1 0 1,1-1-1,-1 1 1,0-1-1,0 0 1,-1 0 0,1 1-1,-1-1 1,1 0-1,-1 0 1,-1 0-1,1 0 1,-1 0-1,1-1 1,-1 1 0,0 0-1,0 0 1,-1 0-1,0 0 1,1 0-1,-1 0 1,0 0 0,-1 0-1,1 0 1,-1 0-1,0 0 1,0 1-1,0-1 1,0 1-1,0-1 1,-1 1 0,0 0-1,0 0-8,-5-5-5,1 0 0,-1 1 0,-1 0-1,1 1 1,-1 0 0,0 0 0,-1 1 0,1 0-1,-1 1 1,0 0 0,0 0 0,-1 1 0,1 1 0,-1 0-1,1 0 1,-1 1 0,0 0 0,0 1 5,-1 2-4576,13 0-13</inkml:trace>
  <inkml:trace contextRef="#ctx0" brushRef="#br0" timeOffset="93709.29">21720 92 9554,'5'-80'9811,"-5"80"-9753,0 0 0,0 0 0,0 0 0,0 0 0,1 0 0,-1 0-1,0 0 1,0 0 0,0 0 0,0 0 0,0 0 0,0 1-1,0-1 1,0 0 0,0 0 0,0 0 0,0 0 0,0 0 0,0 0-1,0 0 1,1 0 0,-1 0 0,0 0 0,0 0 0,0 0 0,0 0-1,0 0 1,0 0 0,0 0 0,0 0 0,0 0 0,0 0-1,0 0 1,0 0 0,0 0 0,1-1 0,-1 1 0,0 0 0,0 0-1,0 0 1,0 0 0,0 0 0,0 0 0,0 0 0,0 0-1,0 0 1,0 0 0,0 0 0,0 0 0,0 0 0,0 0 0,0 0-1,0 0-57,6 13 1040,2 22-335,2 176 3806,-13 136-4511,-1-259 311,-4 0-1,-12 47-310,12-117 189,3-27 49,2-32-1,4 33-235,1-1 0,0 1 0,0-1-1,1 1 1,0 0 0,1 0 0,0 0 0,0 1 0,1-1 0,-1 1 0,2 0 0,-1 0 0,1 1 0,0 0 0,0 0 0,1 0 0,0 1 0,0-1 0,0 2-1,0-1 1,1 1 0,0 0 0,0 1 0,0 0 0,0 0 0,0 1 0,1 0 0,-1 0 0,1 1 0,0 0 0,-1 0 0,1 1 0,0 0 0,-1 1 0,1 0-1,0 0 1,-1 1 0,0 0 0,1 1 0,-1-1 0,0 2 0,7 2-2,-3 0-3,-1 0-1,1 1 1,-1 0 0,0 1-1,0 0 1,-1 1 0,0 0-1,-1 1 1,0 0 0,-1 0-1,0 1 1,0 0 0,-1 0-1,0 1 1,-1 0 0,4 11 3,-9-20 1,0 0 1,0 0-1,0 1 1,0-1-1,-1 0 1,1 1-1,-1-1 1,0 0-1,0 1 1,0-1 0,-1 1-1,1-1 1,-1 0-1,1 1 1,-1-1-1,0 0 1,-1 0-1,1 1 1,-1 1-2,-2 0 4,1-1 1,0 1-1,-1-1 0,0 0 1,0 0-1,-1 0 1,1 0-1,-1-1 0,0 1 1,1-1-1,-3 0-4,-16 8-124,-1 0-1,0-2 1,-1-1 0,-24 5 124,31-9-223,-25 4-180,35-7-8,0 0-1,0 0 1,1 1 0,-1 0 0,0 1-1,1 0 1,-2 0 411,3 6-5013,14-4 515</inkml:trace>
  <inkml:trace contextRef="#ctx0" brushRef="#br0" timeOffset="94113.27">22399 829 9594,'5'-4'923,"0"-1"-1,0 1 1,0-1-1,0 0 1,-1 0-1,0 0 1,0 0-1,0-1 1,1-3-923,-4 7 156,0 0 0,0 1 0,0-1 0,-1 0 0,1 0 0,-1 1 0,1-1 0,-1 0 0,0 0 0,1 0 1,-1 0-1,0 1 0,0-1 0,-1 0 0,1 0 0,0 0 0,-1 0 0,1 0 0,-1 1 0,1-1 0,-1 0 0,0 0 1,0 1-1,1-1 0,-1 1 0,0-1 0,-1 0 0,1 1 0,0 0 0,0-1 0,-1 1 0,1 0 0,-1 0 0,1 0 1,-1 0-1,1 0 0,-2-1-156,-4-1 121,-1 0 0,0 0 0,0 0 0,0 1 0,-1 0 0,1 1 0,0 0 0,-1 0 0,1 1 0,-1 0 0,1 0 0,0 1 0,-1 0 0,1 0 0,0 1 0,-1 0 0,1 1 0,0 0 0,1 0 0,-1 1 0,0-1 0,-1 3-121,7-5 5,1 0 1,-1 0 0,1 1 0,-1-1 0,1 0 0,0 1-1,-1-1 1,1 1 0,0-1 0,0 1 0,0 0 0,0-1-1,1 1 1,-1 0 0,0 0 0,1-1 0,-1 1-1,1 0 1,0 0 0,-1 0 0,1 0 0,0 0 0,0 0-6,1 1 3,-1 0-1,1 1 1,0-1 0,0 0 0,0 1 0,1-1 0,-1 0 0,1 0 0,0 0 0,0 0-1,0 0 1,0 0-3,8 9 4,1-1-1,0 0 0,0-1 1,1 0-1,6 2-3,36 24 27,-33-24-11,-1 1 0,-1 1 0,0 0 1,-1 2-1,16 16-16,-33-30 3,1-1 0,-1 1 0,0-1 0,1 1 0,-1 0 0,0 0 0,0-1 0,0 1 0,0 0 0,0 0 0,-1 0 0,1 0 0,-1 0 0,1 0 0,-1 0 0,0 0 0,1 0 0,-1 1 0,0-1 0,0 0 0,-1 0 0,1 0 0,0 0 0,-1 0 0,1 0 0,-1 0 0,0 0 0,1 0 0,-1 0 0,0 0 0,0 0 0,-1-1 0,1 1 0,0 0 0,0-1 0,-1 1 0,1-1 0,-1 1 0,0-1 0,1 0 0,-1 1 0,0-1 0,0 0 0,1 0 0,-1 0 0,0-1 0,-1 1-3,-12 6 80,-1 0 0,0-2 0,-1 0 0,1-1-1,-9 1-79,13-2 107,-87 13 518,58-16-6669,28-4 1593</inkml:trace>
  <inkml:trace contextRef="#ctx0" brushRef="#br0" timeOffset="94462.16">22548 310 10034,'4'-14'1139,"27"-63"5138,-29 72-5795,1 0 0,0 0 0,0 0 0,0 0 0,0 1 0,1-1 0,0 1 0,0 0 0,0 0 0,1 0 0,-1 1 0,3-2-482,-7 5 57,1-1 0,0 1 0,-1 0-1,1 0 1,0 0 0,-1-1 0,1 1 0,0 0-1,0 0 1,-1 0 0,1 0 0,0 0 0,0 0-1,-1 0 1,1 1 0,0-1 0,-1 0 0,1 0-1,0 0 1,-1 1 0,1-1 0,0 0 0,-1 1-1,1-1 1,0 1 0,-1-1 0,1 0-1,-1 1 1,1 0 0,-1-1 0,1 1 0,-1-1-1,1 1 1,-1-1 0,0 1 0,1 0 0,-1-1-1,0 1 1,0 0 0,1-1 0,-1 1-57,9 32 853,-4 8-203,-3 0 0,-1 0 0,-1 0 0,-3 0-1,-3 14-649,-3 46 559,8-83-488,-5 79 276,4 0 0,8 65-347,-6-153 20,1-1 1,0 0-1,1 1 0,0-1 0,0 0 0,1 0 0,0 0 0,0 0 0,1-1 0,0 1 0,0-1 1,1 0-1,2 3-20,-7-10-155,0 0 1,1 1-1,-1-1 0,0 0 1,0 0-1,0 1 1,1-1-1,-1 0 1,0 1-1,0-1 1,1 0-1,-1 0 1,0 0-1,0 1 0,1-1 1,-1 0-1,0 0 1,1 0-1,-1 0 1,0 1-1,1-1 1,-1 0-1,0 0 1,1 0-1,-1 0 0,0 0 1,1 0-1,-1 0 1,0 0-1,1 0 1,-1 0-1,0 0 1,1 0-1,-1-1 0,0 1 1,1 0-1,-1 0 1,0 0-1,1 0 1,-1 0-1,0-1 1,1 1-1,-1 0 1,0 0-1,0-1 0,1 1 1,-1 0-1,0 0 1,0-1-1,0 1 1,1 0-1,-1-1 1,0 1 154,3-15-5768</inkml:trace>
  <inkml:trace contextRef="#ctx0" brushRef="#br0" timeOffset="94815.47">22484 755 11082,'-21'-6'3897,"16"-4"632,10 5-2872,7 7-585,18 8-248,3 2-552,19-1-16,5 3 32,16 2-160,-7-8-40,6 5-4809,-15-6 1392</inkml:trace>
  <inkml:trace contextRef="#ctx0" brushRef="#br0" timeOffset="95476.22">23133 868 8610,'-31'10'8708,"-10"-6"-4451,8-1-2103,-6 4-617,13-3-471,0 1 0,-18 6-1066,38-9 84,-1 0 0,1 0 0,0 1 0,-1 0 0,2 1 0,-1-1-1,0 1 1,0 0 0,1 1 0,0-1 0,0 1 0,-2 3-84,6-7 4,0 0 1,0 0 0,0 0 0,1 0-1,-1 0 1,0 0 0,0 1-1,1-1 1,-1 0 0,1 1 0,-1-1-1,1 0 1,0 1 0,-1-1-1,1 0 1,0 1 0,0-1-1,0 1 1,0-1 0,0 0 0,0 1-1,1-1 1,-1 1 0,0-1-1,1 0 1,-1 1 0,1-1 0,-1 0-1,1 1 1,0-1 0,-1 0-1,1 0 1,0 0 0,0 0 0,0 0-1,0 0 1,0 0 0,0 0-1,0 0 1,0 0 0,1 0-1,-1-1 1,0 1 0,0 0 0,1-1-1,-1 1 1,0-1 0,1 1-5,8 3 11,-1-1-1,1 0 1,0 0 0,0-1 0,0 0-1,4 0-10,11 0 22,1 0-1,-1-2 1,1-1-1,22-3-21,-42 4-3,1-1 0,-1 0 0,1-1 0,-1 1 0,0-1 0,0 0-1,0-1 1,0 1 0,0-1 0,0 0 0,-1-1 0,1 1 0,-1-1 0,0 0 0,0-1-1,-1 1 1,1-1 0,-1 0 0,0 0 0,0 0 0,-1-1 0,1 0 3,-3 3 4,0 1 0,0-1 0,0 0 0,-1 1 0,0-1 0,1 1 0,-1-1 0,0 0 0,0 0 0,0 1-1,-1-1 1,1 0 0,-1 1 0,1-1 0,-1-1-4,0 4 1,1-1 0,0 1 0,0 0 0,0 0 0,0-1 0,0 1-1,0 0 1,0 0 0,-1-1 0,1 1 0,0 0 0,0 0 0,0-1-1,0 1 1,-1 0 0,1 0 0,0 0 0,0-1 0,-1 1 0,1 0-1,0 0 1,0 0 0,-1 0 0,1 0 0,0 0 0,0-1 0,-1 1-1,1 0 1,0 0 0,-1 0 0,1 0 0,0 0 0,0 0 0,-1 0-1,1 0 1,0 0 0,-1 0 0,1 1 0,0-1 0,-1 0-1,-11 21 30,10-16-20,1 1 1,0 0 0,0 0-1,0 0 1,0 0-1,1 0 1,0 0 0,1 0-1,-1 0 1,1 0-1,0 0 1,0 0-1,1 0 1,0 0 0,0-1-1,0 1 1,4 4-11,-5-7-34,1 0 1,0 0 0,0 0-1,1 0 1,-1 0 0,1-1-1,-1 1 1,1-1 0,0 0-1,0 0 1,0 0 0,0 0-1,0 0 1,0 0 0,0-1-1,1 0 1,-1 0 0,1 0-1,-1 0 1,1 0 0,-1-1-1,1 1 1,0-1 0,-1 0-1,1 0 1,-1 0 0,1-1-1,-1 1 1,1-1 0,2 0 33,10-4-1307,-1 0 1,1-1 0,-1 0 0,-1-1 0,1-1-1,-1 0 1,0-1 0,-1 0 0,0-2 0,6-5 1306,-11 8 309,0-1 1,0 1-1,-1-1 1,0-1-1,4-8-309,-6 42 8381,17 32-8707,-17-44 1000,-5-10-646,1 0 0,0 0 0,0 0 1,-1 0-1,0 0 0,1 0 0,-1 0 0,0 0 1,0 0-1,0 0 0,0 1 0,0-1 0,-1 0 1,1 0-1,0 0 0,-1 0 0,0 0 1,0 0-1,1 0 0,-1 0 0,0 0 0,0 0 1,-1-1-1,1 1 0,0 0 0,-1-1 0,1 1 1,-1-1-1,1 1 0,-1-1 0,0 1-28,-15 18 219,16-20-205,1 0 0,0-1-1,0 1 1,0-1 0,-1 1-1,1-1 1,0 1 0,0-1-1,0 1 1,0-1 0,0 1-1,0-1 1,0 1 0,0-1-1,0 1 1,0-1 0,0 1-1,0-1 1,1 1 0,-1-1-1,0 1 1,0-1 0,0 1-1,1 0 1,-1-1 0,0 1-1,0-1 1,1 1 0,-1 0-1,0-1 1,1 1 0,-1 0-1,1-1 1,-1 1 0,0 0-1,1-1 1,-1 1 0,1 0-1,-1 0 1,1-1-14,41-28 165,-33 21-77,0 2 0,0-1 0,0 1 0,1 0 0,0 1 0,0 0 0,0 1 0,1 0-1,0 0 1,0 1 0,2 0-88,-6 3 76,0-1 0,1 1 0,-1 1 0,0-1 0,1 1 0,-1 1 0,0-1 0,0 1 0,0 0 0,2 2-76,67 32 356,-73-35-347,2 3-36,-1-1 0,1 1 0,-1 0 0,0 0 1,0 1-1,0-1 0,-1 1 0,1 0 1,-1 0-1,0 0 0,-1 0 0,1 1 0,-1-1 1,0 1-1,-1-1 0,1 3 27,5 11-3287,-3-11-576</inkml:trace>
  <inkml:trace contextRef="#ctx0" brushRef="#br0" timeOffset="95869.09">24068 76 8682,'1'-5'653,"0"0"0,0 0 0,0 0 1,1 0-1,0 0 0,0 0 0,0 1 1,1-1-1,-1 1 0,1-1 0,0 1 0,1 0 1,-1 0-1,1 0 0,2-2-653,-5 6 65,-1 0 0,1 0 0,-1 0 0,1-1 0,-1 1 0,1 0 0,-1 0 0,1 0 0,-1 0 0,1 0 0,-1 0 0,1 0 0,-1 0 0,1 0 1,-1 1-1,0-1 0,1 0 0,-1 0 0,1 0 0,-1 1 0,1-1 0,-1 0 0,1 0 0,-1 1 0,0-1 0,1 0 0,-1 1 0,0-1 0,1 0 0,-1 1 0,0-1 0,1 1 0,-1-1 0,0 0 0,0 1 0,1-1 0,-1 1 0,0-1 0,0 1 0,0-1 0,0 1 1,0-1-1,0 1 0,0-1 0,0 1 0,0-1 0,0 1 0,0-1 0,0 1 0,0-1-65,4 33 997,-4-28-716,1 47 373,-3 1 1,-1-1-1,-3 1 0,-2-1 0,-3-1 0,-5 15-654,-15 85 520,4 14-520,-6 40 136,30-192-94,1 0-1,0 1 1,1-1-1,0 1 1,1-1-1,1 1 1,0-1-1,2 7-41,-2-16 24,0 0-1,1 0 0,-1 0 1,1 0-1,0 0 0,0-1 1,0 1-1,0-1 0,1 1 1,0-1-1,-1 0 0,1 0 1,0 0-1,1 0 0,-1 0 1,0-1-1,1 0 0,-1 1 1,1-1-1,0-1 0,0 1 1,0 0-1,0-1 0,0 0 1,0 0-1,0 0 0,0 0 1,4-1-24,25 1 819,-13-6-1684,-12-3-3115,-7-2 241</inkml:trace>
  <inkml:trace contextRef="#ctx0" brushRef="#br0" timeOffset="96295.42">23691 632 11971,'14'-20'2984,"9"-2"1457,-20 3-3329,31 7-151,8 12-17,15 2-256,1 5-416,20 7 272,-6 0 40,11 5-2208,-11 2-3081,-8-6 448</inkml:trace>
  <inkml:trace contextRef="#ctx0" brushRef="#br0" timeOffset="85915.36">15702 467 10114,'-49'-131'3510,"46"124"-2770,1 1 0,0-1 0,0 0 1,1 0-1,0 0 0,0 0 0,0 0 0,1-1-740,0 6 211,0 0 0,0 1 0,0-1 0,0 0 1,0 1-1,-1-1 0,1 0 0,0 1 0,-1-1 0,1 0 0,-1 1 1,0-1-1,0 1 0,0-2-211,0 3 35,1 0 1,0 0-1,0 0 0,0 0 1,-1 0-1,1-1 0,0 1 1,0 0-1,-1 0 0,1 0 1,0 0-1,0 0 0,0 0 1,-1 0-1,1 0 1,0 0-1,0 0 0,-1 1 1,1-1-1,0 0 0,0 0 1,0 0-1,-1 0 0,1 0 1,0 0-1,0 0 0,0 0 1,-1 1-1,1-1 1,0 0-1,0 0 0,0 0 1,0 0-1,0 1 0,-1-1 1,1 0-1,0 0 0,0 0 1,0 1-1,0-1 0,0 0 1,0 0-1,0 1 0,0-1 1,0 0-1,0 0 1,0 0-1,0 1 0,0-1 1,0 0-1,0 0 0,0 1 1,0-1-1,0 0 0,0 0 1,0 0-1,0 1 0,0-1 1,0 0-36,-4 18 598,4-18-584,-11 80 1449,2-1 0,3 67-1463,14 160 1005,-7-276-927,-1-6-38,2 0 0,0 0 0,2 0 0,0-1 0,2 1 1,8 21-41,-12-40 9,0 0 1,0 0 0,1 1 0,0-2-1,0 1 1,0 0 0,1-1 0,-1 1-1,1-1 1,0 0 0,0 0 0,1 0 0,-1-1-1,1 0 1,0 0 0,0 0 0,0 0-1,0-1 1,0 1 0,0-2 0,1 1-1,-1 0 1,1-1 0,0 0 0,-1 0-1,1-1 1,0 0 0,-1 0 0,1 0-1,0 0 1,-1-1 0,2 0-10,9-2 22,1-1 1,-1 0-1,-1-1 0,1 0 1,-1-2-1,0 0 0,0 0 1,0-2-1,-1 1 0,-1-2 1,0 0-1,0-1 0,-1 0 0,0 0 1,9-13-23,-19 22 5,-1 0-1,0 0 1,1 0 0,-1 0 0,0 0-1,0 0 1,0 0 0,0-1 0,-1 1 0,1 0-1,-1 0 1,1-1 0,-1-1-5,0 3 2,0 0 1,0 0-1,0 0 1,-1 0 0,1 0-1,0 0 1,-1 0-1,1 0 1,0 0-1,-1 1 1,1-1-1,-1 0 1,1 0-1,-1 0 1,0 1 0,1-1-1,-1 0 1,0 1-1,1-1 1,-1 1-1,0-1 1,0 1-1,0-1-2,-3-1 3,0 1-1,0 0 0,0 0 0,0 0 0,0 0 1,-1 1-1,1 0 0,0 0 0,0 0 0,-1 0 1,1 0-1,0 1 0,-3 1-2,-13 2-7,0 1 1,0 1-1,1 1 0,0 1 1,0 1-1,-4 3 7,16-8 2,0 0-1,0 0 1,0 1 0,1 0 0,-1 0-1,1 1 1,1 0 0,-1 0 0,1 0-1,0 1 1,0-1 0,1 1 0,0 0 0,0 1-1,1-1 1,-3 8-2,5-12 3,0 1 1,0-1-1,1 1 0,-1-1 1,1 1-1,0-1 1,0 0-1,1 1 0,-1-1 1,0 1-1,1-1 0,0 1 1,0-1-1,0 0 0,0 0 1,1 1-1,-1-1 0,1 0 1,0 0-1,2 2-3,0 0 6,1 0 0,-1-1 0,2 1-1,-1-1 1,0 0 0,1 0 0,-1-1 0,1 0 0,0 0-1,5 2-5,12 2 31,0 0 0,0-1 0,1-1 0,-1-1 0,13 0-31,23-2-179,-1-3 1,0-2-1,0-2 0,19-6 179,13-1-7363,-47 6 1492</inkml:trace>
  <inkml:trace contextRef="#ctx0" brushRef="#br0" timeOffset="86662.82">16963 863 10834,'-10'0'8804,"5"1"-4181,5 14-4250,0-13-470,2 129 1428,0 74-401,0-195-604,4-20-105,13-45 4,1-1-128,-12 36-93,2 0-1,0 1 1,2 1-1,0 0 0,1 0 1,5-5-4,-16 20 0,1 1 0,-1-1 0,1 0 0,0 1 0,0-1 0,0 1 0,0 0 0,0 0 0,0 0 0,1 1 0,-1-1 0,1 1 0,-1-1 0,1 1 0,-1 0 0,1 1 0,0-1 0,-1 1 0,1-1 0,0 1 0,0 0 0,-1 1 0,1-1 0,0 0 0,-1 1 0,1 0 0,0 0 0,-1 0 0,1 1 0,-1-1 0,1 1 0,-1-1 0,0 1 0,0 0 0,0 1 0,0-1 0,0 0 1,0 1-1,-1 0 0,2 1 0,-1 0 9,0 1 0,-1-1 1,1 1-1,-1-1 1,0 1-1,0 0 0,-1 0 1,1 0-1,-1 0 1,0 1-1,0-1 0,-1 0 1,0 0-1,0 0 1,0 1-1,0-1 0,-1 0 1,0 0-1,0 0 1,-1 0-1,0 4-9,23-24 83,-2 5-70,-2-1 12,-2 0 19,1 1-1,0 0 0,1 1 1,0 1-1,0 1 0,0 0 1,1 1-1,2 1-43,-18 5 19,-1 0 1,0 0-1,0 0 1,1 0-1,-1 0 1,0 0-1,0 1 0,0-1 1,1 1-1,-1-1 1,0 1-1,0-1 0,0 1 1,0 0-1,0-1 1,0 1-1,0 0 1,0 0-1,0 0 0,0 0 1,0-1-1,-1 1 1,1 1-1,0-1 0,-1 0 1,1 0-1,0 0 1,-1 0-1,0 0 0,1 1 1,-1-1-1,0 0 1,1 0-1,-1 0 1,0 1-1,0 0-19,1 58 327,-1-32-202,0-24-104,1 0-1,0 0 1,0 0-1,0 0 1,0 0 0,1 0-1,-1 0 1,1-1 0,0 1-1,0 0 1,0-1-1,1 1 1,-1-1 0,1 0-1,0 0 1,0 0-1,0 0 1,0-1 0,1 1-1,-1-1 1,1 0 0,-1 1-1,3 0-20,43 11-1104,4-10-3802,-14-3 1141</inkml:trace>
  <inkml:trace contextRef="#ctx0" brushRef="#br0" timeOffset="87162.26">17873 1076 5017,'1'-3'929,"0"0"-1,0 0 1,0-1-1,0 1 1,0 0 0,-1-1-1,0 1 1,1-1-1,-1 1 1,-1-1-1,1 1 1,0 0 0,-1-1-1,0-1-928,0 4 303,1 0 0,-1 0-1,1 0 1,-1 0-1,1 0 1,-1 0 0,0 1-1,0-1 1,0 0 0,1 0-1,-1 1 1,0-1 0,0 0-1,0 1 1,0-1 0,0 1-1,-1-1-302,-28-1 1686,18 3-1265,1 1 1,-1 0-1,1 1 1,0 0 0,0 1-1,0 0 1,1 0-1,-1 1 1,0 1-422,8-4 44,0 1 0,0-1 1,0 1-1,0 0 0,1 0 1,-1 0-1,1 0 0,0 0 1,0 0-1,0 1 1,0-1-1,0 1 0,1-1 1,-1 1-1,1 0 0,0 0 1,0-1-1,1 1 0,-1 0 1,1 0-1,0 0 1,0 0-1,0 0 0,0 0 1,1 0-1,-1-1 0,1 1 1,1 1-45,-2-2 10,1 0-1,-1-1 1,1 1 0,0-1 0,0 1 0,0-1 0,1 1-1,-1-1 1,0 0 0,1 0 0,0 1 0,-1-1-1,1 0 1,0-1 0,0 1 0,0 0 0,0 0 0,0-1-1,1 1 1,-1-1 0,2 1-10,0 0 13,1-1 0,0 1 0,0-1 0,0 0-1,1 0 1,-1-1 0,0 0 0,0 1 0,0-2 0,1 1 0,0-1-13,5 0 21,-1-1 0,1 0 0,0-1 0,-1-1 0,0 1 0,0-1 0,0-1 1,-1 0-1,1-1 0,-1 1 0,0-2-21,-5 4 12,0-1 0,0 1 0,-1-1 0,0 0 0,0 0 0,0-1 0,0 1 0,0 0 0,-1-1 0,0 1-1,0-1 1,0 0 0,-1 0 0,0 0 0,0 0 0,1-1-12,-2 3 6,0 0-1,0 0 1,0 0-1,-1 0 1,1 0-1,-1 0 1,1 0-1,-1 1 1,0-1-1,0 0 1,0 0-1,-1 1 1,1-1-1,-1 1 1,1-1-1,-1 1 1,0 0-1,0-1 1,0 1-1,0 0 1,0 0-1,0 1 1,-1-1-1,1 0 1,-1 1-1,1-1 1,-1 1-1,1 0 1,-2-1-6,-9-3-47,1 0 0,0 0 0,-1 2 0,0-1 1,0 2-1,0 0 0,0 0 0,0 1 0,-1 1 0,-9 0 47,16 4-4726,10 0 495</inkml:trace>
  <inkml:trace contextRef="#ctx0" brushRef="#br0" timeOffset="87547.8">18056 389 10946,'-3'-38'7974,"3"35"-5256,-1 5-536,1 23-1075,2 87 1231,8 164 207,-4-210-2332,2-2 1,4 1 0,5 10-214,26 38 425,-43-106-997,-10-13-3335,7 4 2606,-16-13-3215</inkml:trace>
  <inkml:trace contextRef="#ctx0" brushRef="#br0" timeOffset="87548.8">18033 1040 9514,'-142'-146'4281,"110"122"600,12-2-2264,14 5-345,15 2-616,20 4-431,13 6-601,23 5-224,4 4 728,12 9-4129,-7 1-2496,-8-8 432</inkml:trace>
  <inkml:trace contextRef="#ctx0" brushRef="#br0" timeOffset="84754.8">15093 1322 11755,'-19'55'3688,"4"-45"1073,-9 5-2872,2 2-417,0 5-96,9-2-391,6 1-329,3 0-392,8 3 1040,4-1-120,1-1-6569,-6-7 3281</inkml:trace>
  <inkml:trace contextRef="#ctx0" brushRef="#br0" timeOffset="72303.1">4552 165 9578,'-22'-7'2525,"19"6"-1912,1 0 1,-1 0-1,0 0 0,1 0 0,-1 0 0,0 1 0,0-1 0,0 1 1,1 0-1,-1 0 0,-1 0-613,3 1 110,-1-1 1,1 1-1,0 0 1,0 0-1,-1 0 1,1-1-1,0 1 1,0 1-1,0-1 1,0 0-1,0 0 1,0 0-1,0 0 1,1 1-1,-1-1 1,0 0-1,1 1 1,-1-1-1,1 0 1,-1 1-1,1-1 1,0 1-1,-1-1 0,1 1 1,0 0-111,-7 35 827,2 0 0,2 1 0,1-1 0,2 1 0,3 23-827,8 47 1557,10 29-1557,-13-94 201,1 1 0,2-2 0,10 25-201,-17-56 20,0 0 0,1 0 0,1-1 0,-1 1 0,1-1 0,1 0 0,0-1 0,1 0 0,-1 0 0,2 0 0,-1-1 0,1 0 0,0-1 0,1 0 0,3 2-20,-6-6 15,-1 0 1,1-1 0,0 0-1,0 0 1,0 0 0,0-1-1,0 0 1,0 0 0,1-1-1,-1 0 1,0 0-1,0 0 1,0-1 0,1 0-1,-1-1 1,0 0 0,0 0-1,-1 0 1,1-1 0,0 0-1,-1 0 1,0-1 0,1 0-1,-1 0 1,-1 0 0,1-1-1,-1 1 1,0-1-1,0-1 1,2-2-16,0 1 18,-1 0-1,0-1 1,0 0-1,-1 0 1,0 0 0,0-1-1,-1 0 1,0 0-1,0 0 1,-1 0 0,-1-1-1,1 1 1,-1-1-1,-1 0 1,0 1 0,0-1-1,-1 0 1,-1 0-1,1 1 1,-1-1 0,-2-6-18,2 13 3,0 0 1,0 0 0,0 0 0,0 0 0,-1 0 0,1 0 0,-1 1 0,1-1-1,-1 0 1,0 1 0,0 0 0,0-1 0,0 1 0,-1 0 0,1 0 0,-1 0-1,-1-1-3,2 2 1,0 1-1,-1-1 0,1 0 1,0 1-1,-1-1 1,1 1-1,-1-1 0,1 1 1,0 0-1,-1 0 0,1 0 1,-1 1-1,1-1 0,0 1 1,-1-1-1,1 1 1,-3 0-1,0 2-5,-1 0 0,0 0 0,1 0 0,0 0 0,0 1 0,0 0 0,0 0 0,1 1 0,-1-1 0,1 1 0,0 0 0,0 0 0,1 0 0,0 1 0,-3 3 5,3 0 2,0-1 1,0 1-1,0-1 1,1 1 0,1 0-1,-1 0 1,1 0-1,1 0 1,0 0-1,0 0 1,1 0-1,0 0 1,0 0-1,1 0 1,0 0-1,1-1 1,0 1-1,0-1 1,1 1 0,0-1-1,0 0 1,1-1-1,0 1 1,1-1-1,-1 0 1,1 0-1,1-1 1,-1 1-1,1-2 1,0 1-1,1-1 1,-1 0-1,1 0 1,0-1 0,0 0-1,0 0 1,1-1-1,-1 0 1,1-1-1,5 1-2,21 4 295,0-2-1,0-2 0,0-1 0,34-3-294,29 1-4924,-36 4 1110</inkml:trace>
  <inkml:trace contextRef="#ctx0" brushRef="#br0" timeOffset="72954.18">5937 586 12795,'-31'-21'3448,"20"8"1041,-3 8-3752,5 9-145,6 7-224,6 5 8,10 6 72,4-2 1592,20 7-6537,4-7 2849</inkml:trace>
  <inkml:trace contextRef="#ctx0" brushRef="#br0" timeOffset="72634.62">5811 826 12755,'-22'5'5913,"21"-5"-5851,1 0 0,-1-1-1,1 1 1,-1 0 0,1 0 0,-1 0-1,1 0 1,-1 0 0,1 0 0,-1 0 0,1 0-1,-1 0 1,1 0 0,-1 0 0,1 0-1,-1 0 1,1 0 0,-1 0 0,1 0-1,0 1 1,-1-1 0,1 0 0,-1 0 0,1 1-1,-1-1 1,1 0 0,0 1 0,-1-1-1,1 0 1,0 1 0,-1-1 0,1 1-1,0-1 1,-1 0 0,1 1 0,0-1 0,0 1-1,0-1 1,-1 1 0,1-1 0,0 1-1,0-1 1,0 1 0,0-1 0,0 1 0,0-1-1,0 1 1,0-1 0,0 1 0,0-1-1,0 1 1,0-1 0,0 1 0,1-1-1,-1 1 1,0-1 0,0 0 0,0 1 0,1-1-1,-1 1 1,0-1 0,1 1 0,-1-1-1,0 0 1,1 1 0,-1-1 0,0 0-1,1 1 1,-1-1-62,40 61 1280,2-1-1,7 3-1279,-15-21 153,-2 2 0,-1 1 0,-3 1 1,19 44-154,-36-66 39,-2 2-1,-1 0 1,-1 0 0,-1 0 0,-1 5-39,-3-17 44,0-1-1,-1 1 0,-1 0 0,-1-1 1,0 1-1,0 0 0,-2-1 1,1 1-1,-2-1 0,0 0 0,-1 1-43,3-9 56,0 0-1,-1-1 0,0 1 0,0-1 1,0 1-1,0-1 0,-1 0 0,1-1 1,-1 1-1,0-1 0,0 1 0,-1-1 1,1 0-1,-4 1-55,-1 1 89,-1-1 0,1-1 0,-1 1 0,1-2 0,-1 1 0,0-2 0,-7 2-89,-15-1 150,-1-2 0,1-1 0,0-1 0,-11-4-150,24 4-302,-5 0 701,1-2 1,-1-1 0,1 0-400,-20-14-848,40 17 331,-1-1 1,0 1-1,0-1 0,1 0 0,0-1 1,-1 1-1,1-1 0,-1-1 517,-15-34-3752</inkml:trace>
  <inkml:trace contextRef="#ctx0" brushRef="#br0" timeOffset="73475.77">6266 878 8898,'0'4'430,"0"0"330,0 0 0,0 0 0,-1 0 0,1 0 0,-1 0 0,0 0 0,0 0 0,-1-1 0,1 1 0,-1 0 0,1-1 0,-3 4-760,3-6 122,1-1 0,-1 1 0,1 0 0,-1-1 0,1 1 0,-1 0 1,1-1-1,-1 1 0,1 0 0,0 0 0,0-1 0,-1 1 0,1 0 0,0 0 0,0-1 0,0 1 0,0 0 1,0 0-1,0 0 0,0-1 0,0 1 0,0 0 0,0 0 0,0 0 0,1-1 0,-1 1 0,0 0 0,1 0 1,-1-1-1,0 1 0,1 0 0,-1-1-122,2 2 148,-1-1-1,1 0 1,-1 0 0,1 0 0,0-1 0,-1 1-1,1 0 1,0-1 0,0 1 0,-1-1 0,1 1-1,0-1 1,2 0-148,4 1 193,0-1-1,0 0 1,0 0 0,0-1-1,1 0 1,2-1-193,2-2 140,1-1 0,-1-1 0,-1 0 0,1-1 0,-1 0 0,8-6-140,-14 8 72,0 1 1,0-1-1,0-1 0,0 1 1,-1-1-1,0 0 1,0 0-1,0-1 0,-1 1 1,0-1-1,-1 0 0,3-5-72,-6 11 40,1 0 0,-1 0 0,1 0-1,-1-1 1,1 1 0,-1 0 0,0 0-1,0-1 1,0 1 0,0 0 0,0 0 0,0-1-1,0 1 1,0 0 0,0 0 0,0-1-1,-1 1 1,1 0 0,0 0 0,-1-1-1,1 1 1,-1 0 0,0 0 0,1 0-1,-1 0 1,0 0 0,0 0 0,0-1-40,-1 1 48,0 0 1,0 0-1,-1 0 1,1 0-1,0 1 1,0-1-1,-1 1 1,1-1-1,0 1 1,-1 0-1,1 0 1,0 0-1,-1 0 1,-1 0-49,-8 2 99,1 0 0,-1 0 1,1 1-1,0 1 1,0 0-1,-2 1-99,4 0 49,1 0 0,-1 1 0,1 0 0,0 0 0,1 1 0,0 0 0,0 1 1,0 0-1,1 0 0,0 0 0,0 0 0,-1 4-49,5-8 19,0-1-1,0 1 1,0 0 0,0-1 0,1 1-1,-1 0 1,1 0 0,0 0-1,0 0 1,1 0 0,-1 0 0,1 0-1,0 0 1,0 0 0,0 0 0,0 0-1,1 0 1,0 0 0,0 0-1,0 0 1,0 0 0,0 0 0,1 0-1,0 0 1,0-1 0,0 1 0,0-1-1,0 0 1,1 1 0,0-1 0,2 2-19,2 0 17,0 0 1,1-1 0,-1 0 0,1 0 0,0-1 0,0 0 0,1 0 0,-1-1 0,0 0-1,1-1 1,0 1 0,-1-2-18,13 2 25,-1-1 0,0-1 0,0 0 0,11-3-25,-18 1 16,0 0 0,0-1 1,0 0-1,0-1 0,0-1 0,-1 0 0,0 0 0,0-1 0,0-1 0,-1 0 0,0-1 0,-1 0 1,1 0-1,-1-1 0,0-2-16,-7 7 9,-1 0-1,1 0 1,-1 0 0,0 0 0,-1 0 0,1 0 0,-1-1 0,0 1 0,0 0 0,0-4-9,0 7 1,-1 1 1,0-1 0,1 0 0,-1 0-1,0 0 1,0 0 0,0 0 0,0 0 0,1 0-1,-1 0 1,0 0 0,-1 0 0,1 1-1,0-1 1,0 0 0,0 0 0,0 0 0,-1 0-1,1 0 1,0 0 0,-1 0 0,1 1-1,-1-1 1,1 0 0,-1 0 0,0 1 0,1-1-1,-1 0 1,1 0 0,-1 1 0,0-1-1,0 1 1,1-1 0,-1 1 0,0-1 0,0 1-1,0-1 1,0 1 0,0 0 0,1 0-1,-1-1 1,0 1 0,0 0 0,0 0 0,0 0-1,0 0 1,0 0 0,0 0 0,-1 0-2,1 1 3,-1 0 0,0 0 1,0 0-1,0 0 0,0 0 1,1 0-1,-1 0 0,0 1 0,1-1 1,-1 0-1,1 1 0,0 0 1,-1-1-1,1 1 0,0 0 1,0-1-1,0 1 0,0 0 1,1 0-1,-1 0 0,0 0 0,1 0 1,-1 0-1,1 0 0,0 0 1,-1 0-1,1 0 0,0 0 1,0 0-1,1 0 0,-1 1-3,0 2 8,0 0 0,0 0 1,1 1-1,0-1 0,0 0 0,0 0 0,1 0 0,-1 0 0,1 0 1,1 0-1,-1-1 0,1 2-8,1-2 5,0 0 1,0 1-1,1-1 0,-1-1 1,1 1-1,0-1 1,0 1-1,0-2 1,1 1-1,-1 0 0,1-1 1,-1 0-1,1 0 1,0-1-1,0 0 1,-1 0-1,1 0 0,0-1 1,0 1-1,0-1 1,0-1-1,0 1 1,0-1-1,0 0 0,0-1 1,0 1-1,1-2-5,11-2 26,-1-1 1,0-1-1,0-1 0,0 0 0,-1-1 0,0-1 1,-1 0-1,3-4-26,18 71 132,-15-39-417,30 28 1145,-48-43-1375,0 1 0,1 0 0,-2 0 0,1 0-1,0 0 1,-1 1 0,1-1 0,-1 1 0,-1-1 0,1 1-1,-1 0 1,1 3 515,-1 27-4667</inkml:trace>
  <inkml:trace contextRef="#ctx0" brushRef="#br0" timeOffset="74238.87">8311 894 12459,'-79'-40'2898,"32"14"1060,44 24-3808,0-1 0,-1 1 0,1 0 0,-1 0 0,1 0 0,-1 0-1,0 1 1,0-1 0,0 1 0,0 0 0,0 0 0,0 1 0,0-1-1,0 1 1,-1 0 0,1 0 0,0 0 0,0 1 0,0-1 0,0 1-1,0 0 1,0 0 0,-2 1-150,-10 5 287,-1 0 0,2 2 0,-1 0 0,1 0 0,1 2 0,0-1 0,0 2 0,1 0 0,0 1 0,1 0 0,1 1 0,0 0 1,1 0-1,0 1 0,1 1 0,1 0 0,1 0 0,0 2-287,4-9 35,0 0 1,1 0-1,0 0 1,1 1 0,0-1-1,1 1 1,0 0-1,0-1 1,1 1 0,0-1-1,1 0 1,0 1-1,0-1 1,4 8-36,-5-12 5,1 0 0,1 0 0,-1 0 0,0-1 0,1 1 0,0-1 0,0 0 0,1 1 1,-1-2-1,1 1 0,0 0 0,0-1 0,0 1 0,0-1 0,0 0 0,1-1 0,-1 1 0,1-1 0,0 0 0,0 0 0,0 0 0,0-1 0,0 0 1,0 0-1,0 0 0,1 0 0,-1-1 0,2 0-5,8-1 15,0-1 0,-1 0 0,1-1 0,-1 0 0,0-1 1,0-1-1,0 0 0,-1-1 0,1-1 0,-2 0 0,1-1 0,-1 0 1,0-1-1,0 0 0,-1-1 0,5-5-15,-4 2 22,0 0 0,-1-1 1,0 0-1,-1 0 0,-1-1 0,0-1 0,-1 1 1,-1-1-1,0-1 0,-1 1 0,-1-1 0,-1 0 1,2-15-23,-1-29 40,-3 0 0,-2 1 1,-4-1-1,-1 0 1,-4 1-1,-2 0 0,-17-50-40,25 96 0,-1 1 0,-1-1-1,0 1 1,-6-9 0,11 22-1,0-1 0,0 1 1,0 0-1,0-1 0,0 1 0,0 0 1,0-1-1,0 1 0,-1 0 0,1-1 1,0 1-1,0 0 0,0 0 0,0-1 0,-1 1 1,1 0-1,0 0 0,0-1 0,-1 1 1,1 0-1,0 0 0,-1 0 0,1-1 1,0 1-1,0 0 0,-1 0 0,1 0 1,0 0-1,-1 0 0,1 0 0,0 0 0,-1 0 1,1 0-1,0 0 0,-1 0 0,1 0 1,0 0-1,-1 0 0,1 0 0,0 0 1,-1 0-1,1 0 0,0 0 0,-1 0 0,1 0 1,0 1-1,-1-1 0,1 0 0,0 0 1,0 0-1,-1 1 0,1-1 0,0 0 1,0 0-1,-1 1 0,1-1 0,0 0 1,0 1-1,0-1 0,0 0 0,-1 0 0,1 1 1,0-1-1,0 0 0,0 1 1,-6 22-27,3 23 17,3 0 0,1 0 0,2 0 0,8 32 10,40 178 620,-51-256-618,9 37 375,2 0 0,4 8-377,18 29-4889,-9-27 983</inkml:trace>
  <inkml:trace contextRef="#ctx0" brushRef="#br0" timeOffset="74564.37">8652 175 12563,'-51'-4'3176,"17"5"1033,0 16-3601,13 12-103,5 16-169,11 10-176,12 12 16,7 1 144,6 18 648,1-6 1240,8-1-6561,-15-24 3241</inkml:trace>
  <inkml:trace contextRef="#ctx0" brushRef="#br0" timeOffset="75225.3">8882 1001 12091,'-9'5'1115,"-1"-1"0,1-1 1,-1 1-1,0-2 1,0 1-1,0-1 1,0-1-1,-5 0-1115,5 1 688,9-2 966,4 2-605,16 0-233,31-3-533,-22-4-169,-1-2 0,0-1 0,-1 0 0,3-4-114,-17 7 29,0 0 1,-1-1-1,1-1 1,-1 0-1,-1 0 1,1-1-1,-1 0 1,-1-1-1,1 0 1,0-3-30,-9 11 7,0 0-1,1 0 1,-1-1 0,0 1-1,0 0 1,0-1 0,0 1-1,-1-1 1,1 1 0,0-1-1,-1 1 1,1-1 0,-1 1-1,1-1 1,-1 0 0,0 1-1,1-1 1,-1 0 0,0 1 0,0-1-1,0 0 1,0 1 0,-1-1-1,1 0 1,0 1 0,-1-1-1,1 0 1,-1 1 0,0-1-1,1 1 1,-1-1 0,0 1-1,0 0 1,0-1 0,0 1-1,0 0 1,0-1 0,-1 1-1,1 0 1,0 0 0,0 0-1,-1 0 1,1 0 0,-1 0 0,1 1-1,-1-1-6,-4-2 57,1 1-1,-1-1 0,0 2 0,0-1 1,0 0-1,0 1 0,-1 0 1,1 1-1,0-1 0,0 1 1,-1 1-1,-1-1-56,-1 2 92,-1 0 0,1 1 0,0-1 1,0 2-1,0 0 0,0 0 0,0 0 1,1 1-1,0 0 0,0 1 0,0 0 1,1 0-1,0 0 0,0 1 0,1 0 0,-1 1 1,-2 5-93,6-9 17,1 0 0,-1 0 0,1 0 0,0 0 0,1 1 0,-1-1 0,1 1 0,0-1 0,0 1 1,0 0-1,0-1 0,1 1 0,0 0 0,0 0 0,0-1 0,1 1 0,0 0 0,0-1 0,0 1 1,0-1-1,1 1 0,-1-1 0,1 1 0,0-1 0,0 0 0,1 0 0,0 0 0,-1 0 0,1 0 0,0-1 1,1 1-1,-1-1 0,1 0 0,-1 0 0,1 0 0,4 2-17,3 2 10,1 0 0,0 0 0,1-1 0,-1 0 1,1-1-1,1-1 0,-1 0 0,0-1 0,1 0 0,0-1 0,0-1 1,-1 0-1,1-1 0,4 0-10,-3-1 16,0 0 0,0-1 0,0 0 0,0-1 0,-1-1 0,1 0 0,-1-1 0,0-1 0,0 0 0,-1-1 1,0 0-1,0-1 0,2-2-16,-9 5 11,-1 0 0,0-1 1,0 1-1,0-1 0,-1 0 0,1 0 1,-2-1-1,1 1 0,-1-1 1,0 0-1,0 0 0,0 0 1,-1 0-1,-1 0 0,1-1 0,-1 1 1,0-5-12,-4 62-46,3-33 49,0-4 0,1 0 0,0-1 0,0 1 0,1 0 0,1-1 0,0 0 0,2 5-3,-5-17 1,1 1 1,0-1-1,-1 1 0,1-1 0,-1 0 0,1 1 0,0-1 0,-1 1 0,1-1 0,0 0 0,0 0 0,-1 1 0,1-1 0,0 0 0,0 0 0,-1 0 0,1 0 0,0 0 0,0 0 0,0 0 0,-1 0 0,1 0 1,0 0-1,0 0 0,-1-1 0,1 1 0,0 0 0,-1 0 0,1-1 0,0 1 0,-1-1 0,1 1 0,0 0 0,-1-1 0,1 1 0,-1-1 0,1 0-1,31-22 31,-26 18-22,6-5-6,2-1-2,1 0 1,0 1 0,0 0 0,1 2-1,14-7-1,-27 14 0,0 0 0,1-1 0,-1 1 0,0 1 0,1-1 0,-1 0 1,1 1-1,-1 0 0,1 0 0,-1 0 0,1 0 0,-1 0 0,0 1 0,1-1 0,-1 1 0,1 0 0,-1 0 0,0 0 0,0 1 0,1-1 0,-1 1 0,0 0 0,0 0 0,-1 0 0,1 0 0,0 0 0,-1 1 0,1-1 0,-1 1 0,0-1 0,0 1 0,1 1 0,21 50 133,-2-2 133,-21-49-247,1-1 0,-1 1 0,1-1 0,0 1 0,0-1 0,0 0 0,0 0 0,0 0 0,1 0 0,-1 0 0,1 0 0,-1-1 0,1 1 0,0-1 0,2 1-19,-4-2-50,0 1 0,0-1 1,0 0-1,0 0 0,0 0 0,0 0 0,0 0 0,0 0 0,0 0 0,0-1 1,0 1-1,0 0 0,1 0 0,-1-1 0,0 1 0,-1-1 0,2 0 50,14-12-6872,-8-1 1351</inkml:trace>
  <inkml:trace contextRef="#ctx0" brushRef="#br0" timeOffset="75552.66">9983 280 11434,'0'-1'170,"-1"-5"1041,0 0 0,0 1 0,0-1 0,-1 1 0,0-1 1,0 1-1,-3-5-1211,5 10 54,0 0 0,0-1 1,0 1-1,0 0 1,0 0-1,0 0 1,0 0-1,0-1 0,0 1 1,-1 0-1,1 0 1,0 0-1,0 0 1,0 0-1,0 0 0,0-1 1,0 1-1,0 0 1,-1 0-1,1 0 1,0 0-1,0 0 0,0 0 1,0 0-1,0 0 1,-1 0-1,1 0 1,0 0-1,0-1 0,0 1 1,0 0-1,-1 0 1,1 0-1,0 0 1,0 0-1,0 0 0,0 1 1,0-1-1,-1 0 1,1 0-1,0 0 1,0 0-1,0 0 0,0 0 1,-1 0-1,1 0 1,0 0-1,0 0 1,0 0-1,0 1-54,-4 10 1173,1 19-178,12 206 2505,-1-93-2202,-7 5-1298,-2-122-307,-2 43 851,3 0 0,7 43-544,-3-83-2202,2-1 0,6 19 2202,-4-19-6152,-11-8-1191</inkml:trace>
  <inkml:trace contextRef="#ctx0" brushRef="#br0" timeOffset="75902.55">9724 846 13643,'-34'-5'3569,"4"-44"1200,14 30-3857,22 11-168,18 2-176,14 6-304,20 6-48,5 4 128,3 5 264,-8-1 1017,-2 9-6554,-7-6 2736</inkml:trace>
  <inkml:trace contextRef="#ctx0" brushRef="#br0" timeOffset="76325.76">10303 1169 8730,'-16'-5'10841,"1"-5"-4117,-10-17-2187,-7-30-6998,28 49 3860,3 5-1381,-1 0 0,0 0-1,1 0 1,0 0 0,0-1-1,0 1 1,0-1 0,0 1 0,1-1-1,0 1 1,-1-1 0,1 1-1,1-1 1,-1 1 0,0 0-1,1-1 1,0 1 0,0-1-1,0 1 1,0 0 0,0-1-1,1 1 1,-1 0 0,1 0-1,0 0 1,0 0 0,0 0 0,0 1-1,0-1 1,1 1 0,-1-1-1,1 1 1,0 0 0,0 0-1,0 0 1,0 0 0,0 0-1,0 1 1,0 0 0,2-1-18,5-3 2,1 1-1,0 1 1,0 0 0,0 0 0,1 1-1,-1 1 1,0-1 0,1 2 0,-1 0-1,1 0 1,2 1-2,28 8-473,0 1 0,2 3 473,-10-3-2204,0-1 0,0-1 1,30 1 2203,-56-8-432,2 0-26,1 0 0,0-1 1,0 0-1,0-1 1,5-1 457,-15 2 19,1 0-1,-1-1 1,0 1 0,0 0 0,0-1 0,1 1 0,-1-1 0,0 1 0,0-1 0,0 1-1,0-1 1,0 0 0,0 0 0,0 0 0,-1 1 0,1-1 0,0 0 0,0 0-1,0 0 1,-1 0 0,1-1-19,-1 1 122,0-1 0,1 0 0,-1 0 0,0 1 0,-1-1 0,1 0 0,0 1 1,0-1-1,-1 0 0,1 1 0,-1-1 0,1 1 0,-1-1 0,0 1 0,0-1 0,0 1 0,0-1 0,0 1 0,0 0 0,-1-2-122,0 1 198,-1-1 0,0 1 1,0-1-1,-1 1 0,1 0 0,0 0 0,-1 1 1,1-1-1,-1 1 0,1-1 0,-1 1 1,0 0-1,1 1 0,-1-1 0,0 1 0,0-1 1,0 1-1,0 0 0,1 0 0,-1 1 0,0-1 1,0 1-1,0 0 0,1 0 0,-1 0 1,-2 2-199,-13 2 350,0 2 1,0 1 0,1 0 0,-8 6-351,20-11 50,-1 1 0,1 0 0,-1 1 0,1 0 0,0 0-1,1 0 1,-1 0 0,1 1 0,0 0 0,1 0 0,-1 0 0,1 1-1,-2 4-49,5-8 6,0 0-1,0 1 0,0-1 0,0 0 1,1 0-1,0 0 0,-1 1 0,1-1 0,0 0 1,1 0-1,-1 1 0,0-1 0,1 0 0,0 0 1,0 0-1,0 0 0,0 0 0,0 0 1,1 0-1,-1 0 0,1 0 0,0-1 0,0 1 1,0 0-1,0-1 0,0 0 0,0 1 0,1-1 1,-1 0-1,1 0 0,0-1 0,0 1 1,0 0-6,4 2 6,-1-1 0,0 0 1,1-1-1,0 1 1,-1-1-1,1-1 1,0 1-1,0-1 0,0 0 1,0-1-1,0 1 1,0-1-1,0-1 1,0 0-1,0 0 0,0 0 1,0 0-1,0-1 1,0-1-1,-1 1 1,1-1-1,-1 0 0,4-3-6,5-1 20,0-2-1,0 0 1,-1-1-1,-1 0 1,0-1-1,0-1 0,-1 0 1,-1 0-1,4-6-19,-19 26 6,2-1-1,-1 1 0,1 0 1,0 0-1,1 0 1,0 0-1,0 0 0,0 0 1,1 0-1,1 0 1,-1 0-1,1 0 0,0 0 1,1 0-1,0 0 1,1-1-1,-1 1 0,1-1 1,1 1-1,1 2-5,-2-5-29,1-1-1,0 0 1,0 0-1,0-1 1,0 1 0,0-1-1,1 0 1,-1 0-1,1 0 1,0-1-1,0 1 1,0-1-1,0 0 1,1-1-1,3 2 30,0-2-1220,1 1 0,-1-1-1,0 0 1,0-1-1,7-1 1221,17-2-4485</inkml:trace>
  <inkml:trace contextRef="#ctx0" brushRef="#br0" timeOffset="76687.13">11104 1149 9122,'72'-124'4545,"-79"116"152,0 8-2129,-3 8-591,6 1-777,-3 4-184,4 1-456,3 10-199,1-1-185,2 6-40,3-3 72,2 4 288,1-12-24,3-1-8,3-7-5777,-3-3 1768</inkml:trace>
  <inkml:trace contextRef="#ctx0" brushRef="#br0" timeOffset="76688.13">11200 752 11811,'-20'-27'4144,"-2"4"697,0-2-3192,8 11-505,13 9-528,6 11-208,11 1 16,5 16 641,2 0 543,0 8-6553,-8-11 3096</inkml:trace>
  <inkml:trace contextRef="#ctx0" brushRef="#br0" timeOffset="81941.91">11437 983 7194,'-6'-27'9586,"8"47"-3664,5 15-5322,-2 0-1,-1 1 1,-1-1-1,-2 7-599,0-20 91,1 1-1,1-1 1,1 0 0,3 7-91,-8-37 55,0 0 0,0 0 0,0-1 0,1 1 0,1 0 0,-1-1 0,2 1-1,-1 0 1,1 0 0,1-5-55,32-81-5,-31 88 5,-1 0 0,0 0 0,1 0 1,0 0-1,1 1 0,-1 0 0,1 0 0,0 0 1,0 1-1,1-1 0,-1 1 0,1 0 0,0 1 0,0 0 1,0-1-1,0 2 0,1-1 0,-1 1 0,1 0 1,0 0-1,5 0 0,-8 2-2,1-1 1,-1 1 0,1-1-1,-1 2 1,1-1 0,-1 0-1,1 1 1,-1 0 0,1 0-1,-1 0 1,0 0 0,1 1-1,-1 0 1,0-1 0,0 2-1,0-1 1,0 0 0,-1 1-1,1 0 1,-1 0 0,1 0-1,-1 0 1,0 0 0,0 1-1,-1-1 1,1 1 0,-1 0 0,1 0-1,-1 0 1,-1 0 0,1 0-1,0 0 1,-1 2 1,9 53 48,-9-49-32,0-1-1,0 1 1,1-1 0,0 0 0,0 0 0,1 1 0,1-1-16,-3-7 6,1 0 1,-1 0 0,1 0-1,0 0 1,-1-1 0,1 1-1,0 0 1,0-1 0,0 0-1,0 1 1,0-1 0,1 0-1,-1 0 1,0 0 0,0-1-1,1 1 1,-1 0 0,0-1-1,1 0 1,-1 1 0,1-1 0,-1 0-1,1 0 1,0-1-7,64-7 83,-55 6-70,8-2 4,-1-1 1,1-1 0,-1 0 0,0-1-1,5-4-17,-19 9 9,1-1-1,-1 1 1,0-1-1,-1 0 0,1-1 1,0 1-1,-1-1 0,0 0 1,0 0-1,0 0 0,0-1 1,-1 1-1,1-1 0,-1 0 1,0 0-1,-1 0 0,1 0 1,-1 0-1,0-1 0,0 1 1,-1-1-9,-1 4 3,1 0 1,-1 0-1,0 1 1,0-1-1,-1 0 1,1 0-1,0 0 1,-1 0-1,1 1 1,-1-1-1,1 0 1,-1 0-1,0 1 1,0-1-1,1 0 1,-1 1-1,0-1 1,-1 1-1,1-1 1,0 1-1,0 0 1,-1 0-1,1-1 1,-1 1-1,1 0 1,-1 0-1,1 0 1,-1 0-1,0 1 1,1-1-1,-1 0 1,0 1-1,0-1 1,1 1-1,-1-1 1,0 1-1,0 0 1,0 0-1,0 0 1,1 0-1,-1 0 1,-1 0-4,-4 0 39,0 0 0,1 1 0,-1-1 0,0 1-1,0 1 1,1-1 0,-1 1 0,1 0 0,-1 1 0,-4 2-39,7-3 21,1 0 0,1 0 0,-1 0 0,0 0 0,0 1 0,1-1 0,-1 1 0,1 0 1,0 0-1,0 0 0,0 0 0,0 0 0,1 0 0,-1 0 0,1 1 0,0-1 0,0 1 0,0-1 0,0 1-21,0 2 12,1-1 0,0 1 0,0 0 0,0-1 0,1 1 0,0-1 0,0 1 0,0-1 0,1 1 0,0-1-1,1 4-10,3 3 18,0 0 0,1 0 1,0 0-1,1-1 1,0 0-1,1-1 1,0 1-1,1-2 1,6 6-20,-7-9 61,0 0 1,0 0-1,0 0 1,1-1 0,0-1-1,0 0 1,0 0 0,1-1-1,-1 0 1,1-1-1,0 0 1,0 0 0,6-1-62,53-3-4754,-22-4 822</inkml:trace>
  <inkml:trace contextRef="#ctx0" brushRef="#br0" timeOffset="84090.79">12444 982 9170,'-24'-11'4116,"20"9"-3412,0 0 1,1 0-1,-1 1 1,0 0-1,0-1 1,0 1-1,0 0 1,0 1-1,-2-1-704,5 1 101,1 0-1,-1 0 1,0 0-1,1 1 1,-1-1-1,1 0 1,-1 0-1,0 0 1,1 1 0,-1-1-1,1 0 1,-1 1-1,1-1 1,-1 1-1,1-1 1,-1 0 0,1 1-1,-1-1 1,1 1-1,0-1 1,-1 1-1,1-1 1,0 1-1,-1 0-100,-1 26 1665,5 0-469,2 0 1,9 25-1197,5 29 551,-16-60-458,13 55 193,-9-70-72,1-15-65,6-24 22,-13 28-141,11-25 51,-1 0-10,1 1 1,1 0 0,3-3-72,-11 25 22,-1-1 0,1 1 0,1 0 0,-1 0-1,1 0 1,0 1 0,1 0 0,-1 0 0,1 1 0,0 0 0,1 0-1,-1 1 1,5-3-22,-10 7 2,0-1 0,0 0 0,0 1-1,0-1 1,0 1 0,0 0 0,0 0-1,0 0 1,0 0 0,0 0 0,0 0-1,0 0 1,-1 0 0,1 1 0,0-1-1,0 1 1,0-1 0,0 1 0,0 0-1,-1 0 1,1 0 0,0 0 0,-1 0-1,1 0 1,0 1 0,-1-1 0,0 0-1,1 1 1,-1-1 0,0 1 0,0-1-1,1 1 1,-1 0 0,-1 0 0,1-1-1,0 1 1,0 0 0,-1 0 0,1 0-1,-1 0 1,1 1-2,2 8 6,1 1 0,-2 0 0,0 0-1,0 0 1,-1 0 0,-1 1-6,0 9 18,-2 0 1,0 0-1,-2 3-18,-1 11 48,79-142 479,-55 75-496,-15 23-29,0 1 0,1-1 0,0 1 0,0 0 0,0 0 0,1 0-1,0 1 1,0 0 0,1 0 0,3-2-2,-9 8 0,0-1 0,0 1 0,0 0 0,0 0 0,0 0-1,0 0 1,0 0 0,0 0 0,0 0 0,0 1 0,0-1 0,0 0 0,-1 0-1,1 1 1,0-1 0,0 1 0,0-1 0,0 1 0,0-1 0,0 1-1,-1-1 1,1 1 0,0 0 0,0-1 0,-1 1 0,1 0 0,-1 0 0,1 0-1,-1 0 1,1-1 0,-1 1 0,1 0 0,-1 0 0,0 0 0,1 1 0,19 46 65,-12-26-12,-4-15-24,0-1 1,0 0 0,0 1 0,1-2-1,0 1 1,1 0 0,-1-1 0,1 0-1,0 0 1,0-1 0,0 0 0,1 0-1,0 0 1,5 2-30,6 1 22,0-1-1,0 0 1,1-2-1,15 3-21,-28-6 5,0-1 0,0 1 0,1-1 0,-1 0 0,0-1 0,0 1 0,0-1 0,0-1 0,0 1 0,0-1 0,0 0-1,0 0 1,0-1 0,3-2-5,6-4 29,0-1-1,-1 0 0,-1-1 0,4-4-28,0 0 18,-10 8-9,0 1 0,-1-2 0,0 1-1,-1-1 1,0 0 0,0 0 0,0 0 0,-1-1-1,-1 1 1,1-1 0,-1 0 0,1-8-9,-4 15 1,0 1 0,-1-1 0,1 1 0,0-1 0,-1 1 0,1-1 0,-1 1 0,0-1 0,1 1 0,-1 0 0,0-1 0,0 1 0,0 0 0,0 0 0,0-1 0,0 1 0,-1 0 0,1 0 0,0 0 0,0 1 0,-1-1 0,1 0 0,0 0 1,-1 1-1,1-1 0,-1 1 0,1-1 0,-1 1 0,1-1 0,-1 1 0,-1 0-1,-3-1-4,0 0 0,-1 0 0,1 0 0,0 1 1,0 0-1,-1 0 0,-2 1 4,1 1-6,1 0 1,0 1-1,0-1 1,1 1-1,-1 1 0,1-1 1,-1 1-1,1 1 1,0-1-1,1 1 0,-1 0 1,1 0-1,0 0 0,0 1 1,0 0-1,1 0 1,0 0-1,0 0 0,1 1 1,-1-1-1,1 1 1,1 0-1,0 0 0,0 0 1,0 1-1,0-1 1,1 0-1,0 5 6,0-6 0,1 0 1,-1 0-1,1 1 1,0-1-1,1 0 1,-1 0-1,1 0 0,0 0 1,1 0-1,-1 0 1,1 0-1,1 0 1,-1 0-1,1 0 0,0-1 1,0 0-1,0 1 1,1-1-1,0-1 1,0 1-1,0 0 1,1-1-1,-1 0 0,1 0 1,0 0-1,0-1 1,1 1-1,-1-1 1,1-1-1,-1 1 0,1-1 1,0 0-1,4 1 0,-2-1 6,1-1 0,-1 0-1,1-1 1,-1 0-1,1 0 1,-1-1-1,1 0 1,-1 0 0,1-1-1,-1 0 1,0-1-1,0 0 1,0 0 0,0-1-1,0 0 1,-1 0-1,1 0 1,-1-1 0,0 0-1,-1-1 1,1 0-1,-1 0 1,2-3-6,13-15 17,0-1 0,-2-2 1,-1 0-1,-1 0 0,4-14-17,-18 36-2,-1 1 0,1-1 1,0 0-1,1 1 0,-1 0 0,1 0 0,-1 0 0,1 0 0,0 1 1,1-1 1,-5 4-2,1 0 0,-1-1 1,1 1-1,-1 0 0,1 0 1,0-1-1,-1 1 1,1 0-1,-1 0 0,1 0 1,-1 0-1,1 0 1,0 0-1,-1 0 0,1 0 1,-1 0-1,1 0 1,0 0-1,-1 0 0,1 0 1,-1 0-1,1 1 0,-1-1 1,1 0-1,-1 0 1,1 1-1,-1-1 0,1 0 1,-1 1-1,1-1 2,0 2-3,1 0-1,-1 0 1,0 0 0,0 0-1,0 0 1,-1 0 0,1 0-1,0 0 1,-1 0-1,0 0 1,1 1 0,-1-1-1,0 2 4,0 8-4,0 1 0,-1-1 0,0 1 0,-1-1-1,-1 0 1,0 2 4,-1-2 9,2 1-1,0 0 1,0 0-1,1 0 1,1 8-9,1-21 6,1 0 0,-1 0 0,1 0 0,0 0 1,-1-1-1,1 1 0,-1-1 0,1 1 0,-1-1 1,0 0-1,1 1 0,-1-1 0,0 0 0,1 0 1,-1 0-1,0 0 0,0 0 0,0 0 0,1-1-6,12-7 3,47-32 23,-16 10-6,33-16-20,-77 46 0,0 0-1,1 0 0,-1 0 0,1 1 1,-1-1-1,1 1 0,-1-1 0,1 1 0,-1-1 1,1 1-1,-1 0 0,1 0 0,-1 0 1,1 0-1,0 0 0,-1 0 0,1 0 1,-1 1-1,1-1 0,-1 1 0,1-1 0,-1 1 1,1-1-1,-1 1 0,1 0 0,-1 0 1,0 0-1,1-1 0,-1 1 0,0 0 0,0 1 1,0-1-1,0 0 0,0 0 0,0 0 1,0 1-1,0-1 0,0 1 0,-1-1 1,1 0-1,0 1 1,3 9 5,0 1 0,0-1 0,-1 1 0,0 0 0,0 6-5,3 12 16,-6-27-11,1 0 1,0-1 0,-1 1-1,1 0 1,0-1-1,1 1 1,-1 0-1,0-1 1,1 0 0,-1 1-1,1-1 1,0 0-1,0 0 1,0 0 0,0 0-1,0 0 1,0 0-1,0 0 1,1-1 0,-1 1-1,1-1 1,-1 0-1,1 0 1,0 0 0,-1 0-1,1 0 1,0 0-1,0-1 1,-1 1 0,1-1-1,0 0 1,0 0-1,0 0 1,0 0 0,-1-1-1,2 1-5,1-1-27,0-1 0,-1 1 0,1-1 0,-1 0 0,0 0-1,1-1 1,-1 1 0,0-1 0,0 0 0,0 0 0,-1 0 0,1-1 0,-1 1-1,0-1 1,0 0 0,0 0 0,0 0 0,-1 0 0,1 0 0,-1-1 0,0 1 27,110-281-4091,-89 231 3829,6-8 211,-3-1-1,-3-1 0,-3-2 0,12-62 52,-30 116 218,0 1 1,-1 0-1,0-1 1,-1 1-1,0-1 1,-1 1-1,0 0 0,-1-1 1,-2-8-219,4 20 16,0 0 0,0-1 1,0 1-1,0 0 0,0 0 1,0 0-1,0 0 1,0 0-1,-1-1 0,1 1 1,0 0-1,0 0 0,0 0 1,0 0-1,0-1 0,0 1 1,0 0-1,0 0 0,0 0 1,-1 0-1,1 0 0,0 0 1,0 0-1,0 0 0,0-1 1,0 1-1,-1 0 0,1 0 1,0 0-1,0 0 0,0 0 1,0 0-1,-1 0 0,1 0 1,0 0-1,0 0 0,0 0 1,0 0-1,-1 0 0,1 0 1,0 0-1,0 0 0,0 0 1,0 0-1,0 0 0,-1 0 1,1 0-1,0 0 0,0 1 1,0-1-1,0 0 0,0 0 1,-1 0-1,1 0 0,0 0 1,0 0-1,0 0 0,0 1-15,-7 13 376,0 18-82,0 35 33,4-1 0,3 1 0,2-1 0,7 32-328,0 30 186,30 283 294,-39-411-477,1 0 1,-1 0-1,0 0 1,0 0-1,0 0 1,0 1-1,0-1 1,0 0-1,0 0 1,0 0-1,0 1 1,0-1-1,0 0 1,0 0-1,0 0 0,0 0 1,0 1-1,0-1 1,0 0-1,0 0 1,0 0-1,0 0 1,0 1-1,0-1 1,0 0-1,-1 0 1,1 0-1,0 0 1,0 1-1,0-1 1,0 0-1,0 0 0,0 0 1,0 0-1,-1 0 1,1 0-1,0 0 1,0 1-1,0-1 1,0 0-1,-1 0 1,1 0-1,0 0 1,0 0-1,0 0 1,0 0-1,-1 0 1,1 0-1,0 0 1,0 0-1,0 0 0,0 0 1,-1 0-4,-11-8 73,-12-17-41,-23-31-207,-2 3 0,-3 1 0,-55-42 175,70 67-38,22 18 30,1-1 0,0-1 1,0 0-1,1-1 0,1 0 1,0-1-1,-5-8 8,16 21-1,1-1 1,-1 0-1,1 1 1,-1-1-1,1 0 1,-1 0 0,1 0-1,-1 0 1,1 1-1,0-1 1,-1 0-1,1 0 1,0 0-1,0 0 1,0 0-1,-1 0 1,1 0-1,0 0 1,0 0 0,1 0-1,-1 0 1,0 1-1,0-1 1,0 0-1,1 0 1,-1 0-1,0 0 1,1 0-1,-1 0 1,1 1-1,-1-1 1,1 0-1,-1 0 1,1 1 0,-1-1-1,1 0 1,0 1-1,0-1 1,-1 0-1,1 1 1,0-1-1,0 1 1,0-1-1,-1 1 1,1 0-1,0-1 1,0 1 0,0 0-1,0 0 1,0 0-1,0-1 1,0 1-1,0 0 1,10-1 6,-1 0 0,0 0 0,1 1 0,9 0-6,-15 1 2,105 6 339,-1 5 1,0 5-1,51 18-341,40 21-5497,-171-47 673</inkml:trace>
  <inkml:trace contextRef="#ctx0" brushRef="#br0" timeOffset="106898.97">4564 2006 9826,'-16'-19'3223,"9"12"-1870,1-1 0,-1 1 0,-1 0-1,1 0 1,-9-5-1353,13 10 161,0 1-1,1-1 1,-1 1-1,0 0 1,0 0-1,0 0 1,0 0-1,0 1 1,0-1-1,0 1 1,-1 0-1,1 0 1,0 0-1,0 0 1,0 0-1,0 1 1,0-1-1,0 1 1,0 0-1,0 0 1,-3 1-161,-5 4 139,0 1 1,1 0-1,-1 0 0,1 1 1,1 1-1,0-1 1,0 2-1,0-1 1,1 1-1,1 0 0,-1 1 1,2 0-1,0 0 1,0 0-1,1 1 1,0 0-1,-1 7-139,3-10 25,0 1 0,1-1 1,0 1-1,1 0 0,0-1 0,1 1 0,-1 0 0,2 0 1,0-1-1,0 1 0,1 1-25,-1-5 13,1-1 1,0 1-1,0 0 1,1 0-1,-1-1 0,1 1 1,0-1-1,1 0 1,-1 0-1,1 0 0,0-1 1,1 1-1,-1-1 1,1 0-1,-1 0 0,1 0 1,5 2-14,-6-4 9,0 0-1,1 0 1,-1-1 0,0 1 0,1-1 0,-1 0-1,1 0 1,0 0 0,-1-1 0,1 1-1,0-1 1,-1 0 0,1-1 0,0 1 0,-1-1-1,1 0 1,-1 0 0,1 0 0,-1-1-1,0 0 1,1 0 0,-1 0 0,0 0 0,0 0-1,0-1 1,0 0 0,-1 0 0,1 0-1,-1 0 1,0 0 0,2-3-9,5-5 27,0 0 0,-1-1 0,0 0 0,-1-1 0,0 0 0,-1 0 0,-1 0 0,0-1 0,1-6-27,-4 11 108,-1 0 0,0 0 0,-1 0 0,1-1 0,-2 1 0,1 0 0,-2 0 0,1-1 0,-1 1 0,0 0 0,-1 0 0,0 0 0,-2-2-108,4 10 25,0 1 0,0 0 0,0-1-1,0 1 1,0 0 0,0-1 0,0 1 0,0 0 0,0-1 0,0 1-1,0 0 1,0-1 0,0 1 0,-1 0 0,1-1 0,0 1 0,0 0-1,0 0 1,-1-1 0,1 1 0,0 0 0,0 0 0,-1-1-1,1 1 1,0 0 0,0 0 0,-1 0 0,1-1 0,0 1 0,-1 0-1,1 0 1,0 0 0,-1 0 0,1 0 0,0 0 0,-1 0 0,1 0-1,0 0-24,-8 12 510,-2 25-104,4 0-333,2-1-1,2 1 1,1-1-1,2 1 1,1 0-1,3-1 1,0 0-1,2 0 1,12 34-73,-17-62 49,1-1 1,0 1 0,0-1 0,0 0 0,1 0 0,0 0 0,0-1 0,1 1 0,1 0-50,-4-4-106,1-1 0,-1 0 0,1 0 1,0 0-1,0 0 0,0 0 0,-1 0 0,2-1 0,-1 1 0,0-1 106,1 0-526,-1 0 0,1 0 0,-1-1 0,1 1 0,0-1 0,-1 0 0,1 0 0,0 0 0,-1-1 0,4 0 526,19-5-4289</inkml:trace>
  <inkml:trace contextRef="#ctx0" brushRef="#br0" timeOffset="107500.52">4824 2057 12267,'-20'-17'3832,"16"12"-2886,-1 0 0,0 1 0,0 0 1,0 0-1,-1 0 0,1 0 0,-1 1 0,0 0 1,-3-1-947,9 4 47,0 0 0,0 0 0,-1 0 1,1 0-1,0 0 0,0 0 1,-1 0-1,1 0 0,0 0 1,-1 0-1,1 0 0,0 0 0,0 0 1,-1 0-1,1 0 0,0 0 1,0 0-1,0 0 0,-1 0 1,1 0-1,0 0 0,0 1 0,-1-1 1,1 0-1,0 0 0,0 0 1,0 0-1,-1 1 0,1-1 0,0 0 1,0 0-1,0 0 0,0 1 1,0-1-1,-1 0 0,1 0 1,0 1-1,0-1 0,0 0 0,0 0 1,0 1-48,1 14 881,10 13-202,-4-15-559,0 0 1,1-1-1,0 0 0,1 0 1,0-1-1,1 0 1,1-1-1,-1 0 0,1-1 1,1 0-1,0 0 0,2 0-120,-6-5 19,0 1 0,0-1 1,0-1-1,1 1 0,-1-1 0,1-1 0,0 0 0,-1 0 0,1-1 0,0 0 0,0 0 0,1-1 0,-1 0 0,0 0 0,0-1 0,0-1 1,-1 1-1,1-2 0,0 1 0,0-1-19,-1-1 20,0 0 0,1-1 0,-2 0 0,1 0 0,0-1 0,-1 0 0,0 0 0,-1-1 0,1 0 0,-1 0 0,-1-1 0,1 1 0,0-3-20,-1 3 13,-1 0 0,-1 0-1,1 0 1,-1-1 0,0 1-1,-1-1 1,0 0 0,0 0-1,-1 1 1,1-1 0,-2 0-1,1 0 1,-1 0 0,-1 0-1,0-5-12,1 14 1,0-1 0,0 0 0,0 0 0,0 1 0,-1-1 0,1 0-1,0 0 1,0 0 0,-1 1 0,1-1 0,0 0 0,0 0 0,-1 0-1,1 1 1,0-1 0,0 0 0,-1 0 0,1 0 0,0 0 0,0 0-1,-1 0 1,1 0 0,0 0 0,-1 0 0,1 0 0,0 0-1,-1 0 1,1 0 0,0 0 0,-1 0 0,1 0 0,0 0 0,0 0-1,-1 0 1,1 0 0,0 0 0,-1 0 0,1-1 0,0 1 0,0 0-1,-1 0 1,1 0 0,0-1 0,0 1 0,0 0 0,-1 0 0,1-1-1,0 1 1,0 0 0,0 0 0,0-1 0,-1 1 0,1 0-1,0 0 1,0-1 0,0 1 0,0 0 0,0-1 0,0 1 0,0 0-1,-11 27 51,8-15-20,1 0 0,0 0-1,1 1 1,1-1-1,0 0 1,0 1 0,1-1-1,1 0 1,2 11-31,-3-19 9,0 0-1,0-1 1,0 1 0,1 0-1,-1-1 1,1 1 0,0-1-1,-1 0 1,2 1-1,-1-1 1,0 0 0,1 0-1,-1 0 1,1-1 0,0 1-1,0-1 1,0 1-1,0-1 1,1 0 0,-1 0-1,0 0 1,1-1 0,0 1-1,-1-1 1,1 0 0,0 0-1,-1 0 1,1-1-1,0 1 1,0-1 0,0 0-1,2 0-8,9-1 23,0-1 0,0 0 0,-1-1 0,1 0 0,-1-2 0,0 1 0,0-2 0,0 0 0,-1-1 0,8-5-23,-12 7 13,0-1 0,0-1 0,-1 1 0,0-2-1,0 1 1,-1-1 0,0 0 0,0 0 0,-1-1 0,0 0 0,-1 0-1,0 0 1,0-1 0,-1 0 0,0-1-13,-3 9 2,0 0 0,0 1 0,0-1 0,-1 1 0,1-1 1,-1 0-1,1 0 0,-1 1 0,0-1 0,0 0 0,0 0 0,0 1 0,0-1 0,0 0 0,0 0 0,0 1 1,-1-1-1,1 0 0,-1 0 0,1 1 0,-1-1 0,0 1 0,1-1 0,-1 0 0,0 1 0,0 0 0,0-1 0,-1 1 1,1-1-1,0 1 0,0 0 0,-1 0 0,1 0 0,0 0 0,-2-1-2,0 1-1,0 1 0,1 0 0,-1-1 0,0 1-1,0 0 1,1 0 0,-1 0 0,0 1 0,1-1 0,-1 1 0,0-1-1,1 1 1,-1 0 0,0 0 0,1 0 0,-1 0 0,1 1 0,0-1-1,-1 1 1,1-1 0,0 1 0,-1 0 1,-2 3-2,0 0 0,0 0-1,1 1 1,-1-1 0,1 1 0,0 0-1,1 0 1,-1 0 0,1 0-1,1 1 1,-1 0 0,1-1 0,0 1-1,0 0 1,1 0 0,0 0 0,1 0-1,-1 0 1,1 0 0,0 0 0,1 0-1,0 0 1,0 0 0,0 0 0,1 0-1,0-1 1,0 1 0,1 0 0,0-1-1,0 0 1,1 0 0,-1 0 0,1 0-1,1 0 1,-1-1 0,1 0 0,0 0-1,0 0 1,3 2 2,7 1-52,0 0-1,1 0 1,0-2-1,1 0 1,-1-1-1,8 1 53,24 8-4927,-16-3 586</inkml:trace>
  <inkml:trace contextRef="#ctx0" brushRef="#br0" timeOffset="108394.23">6956 2149 10290,'-92'-30'9008,"71"25"-7672,0 0-1,0 2 1,-10-1-1336,19 4 230,0-1 0,0 1 0,0 1 0,1 0 0,-1 1 0,0 0-1,1 1 1,0 0 0,-1 1 0,1 0 0,1 1 0,-1 0 0,1 1 0,-1 0 0,-1 2-230,6-3 73,0 1 1,0 0 0,1 0-1,0 1 1,0 0-1,1-1 1,0 1 0,0 1-1,0-1 1,1 1-1,0-1 1,0 1 0,1 0-1,0 0 1,1 1-74,0-5 10,0-1 1,0 1-1,0 0 1,1 1-1,0-1 1,-1 0 0,1 0-1,1 0 1,-1 0-1,1 0 1,0 0-1,-1 0 1,2 0-1,-1 0 1,0-1-1,1 1 1,0 0 0,0-1-1,0 1 1,0-1-1,0 1 1,1-1-1,0 0 1,-1 0-1,1 0 1,0-1-1,1 1 1,-1-1-1,0 1 1,3 0-11,-1-1 10,1-1 0,-1 0-1,1 0 1,-1 0 0,1 0 0,0-1-1,0 0 1,-1 0 0,1-1 0,0 1-1,-1-1 1,1 0 0,-1-1 0,1 0-1,-1 1 1,1-2 0,-1 1 0,0-1-1,0 1 1,0-1 0,-1-1 0,2 0-10,8-6 35,-1 0-1,0-1 1,-1 0 0,0-1 0,-1-1 0,9-12-35,-8 6 33,0-1 0,-2 0 0,0 0 0,-2-1 0,0-1 0,-1 0 0,-1 1 0,-1-2 0,-1 1 0,0-21-33,-1 13 25,-2 0 1,-1 0-1,-2 0 0,-1 0 0,-1 0 1,-2 0-1,-8-27-25,-10-1 13,23 55-4,-1 0 0,1 1 0,0-1 0,-1 1 0,0-1 0,0 1 1,0-1-1,0 1 0,0 0 0,0 0 0,-1 0 0,1 0 0,0 0 1,-1 1-1,0-1 0,1 1 0,-4-1-9,5 2 8,0 0 0,0 0 0,0 1 0,0-1 1,0 0-1,1 1 0,-1-1 0,0 1 0,0-1 0,0 1 0,0 0 0,0-1 1,1 1-1,-1 0 0,0 0 0,1-1 0,-1 1 0,0 0 0,1 0 1,-1 0-1,1 0 0,0 0 0,-1 0 0,1 0 0,0 0 0,-1 0 0,1 0 1,0 0-1,0 0 0,0 0 0,0 0 0,0 0 0,0 0 0,0 0-8,-3 44 147,3-41-130,0 33 146,1 1 1,2-1-1,2 0 0,1 0 0,2-1 1,1 0-1,2 0 0,2-1 0,9 18-163,-14-38-120,0 0 0,1 0 0,1-1 0,0 0-1,1 0 1,1-1 0,0-1 0,0 0 0,2-1-1,-1 0 121,-2-3-677,0-1 0,1-1 0,-1 0-1,1-1 1,0 0 0,0-1 0,1 0-1,0-1 1,-1 0 0,1-1 0,0 0 0,0-1-1,0-1 1,3 0 677,42-5-6680</inkml:trace>
  <inkml:trace contextRef="#ctx0" brushRef="#br0" timeOffset="108783.06">7532 2117 9402,'-5'-6'1485,"0"0"1,-1 1-1,1-1 0,-1 1 0,0 1 1,-1-1-1,1 1 0,-1 0-1485,-1 0 553,0 1 0,-1 0 0,1 0 0,0 1 0,-1 0 0,0 0 0,1 1 0,-1 0 0,0 1 0,-4 0-553,-1 0 335,1 1-1,0 1 1,0 0 0,0 1 0,0 0 0,0 1 0,0 1-1,1 0 1,-4 2-335,12-5 45,-1 0 0,0 1-1,1-1 1,0 1-1,0 0 1,0 0 0,0 0-1,0 1 1,0-1-1,1 1 1,0 0 0,0 0-1,0 0 1,0 1-1,1-1 1,-1 1 0,1-1-1,0 1 1,1 0 0,-1 0-1,1 0 1,0-1-1,0 1 1,0 1 0,1 1-45,0-4 6,0 1-1,0-1 1,0 0 0,1 0 0,-1 0 0,1 1 0,0-1 0,0 0 0,0 0 0,1 0 0,-1 0 0,1-1 0,-1 1 0,1 0-1,0 0 1,0-1 0,0 0 0,1 1 0,-1-1 0,0 0 0,1 0 0,0 0 0,-1 0 0,1-1 0,0 1 0,0-1-1,0 1 1,0-1 0,0 0 0,0 0 0,0 0 0,0-1 0,1 1 0,-1-1 0,0 0 0,0 0 0,1 0 0,-1 0 0,3-1-6,7 0 18,0 0 1,0-1 0,0-1 0,-1 0 0,1-1 0,-1 0 0,1-1 0,-1 0 0,2-2-19,-3 0 24,0 0-1,-1 0 1,0-1-1,0 0 1,-1-1 0,3-3-24,-10 10 5,0 0 1,0 1 0,0-1 0,-1 0 0,1 0-1,-1 0 1,1-1 0,-1 1 0,0 0 0,0 0 0,1-1-1,-2 1 1,1-1 0,0 1 0,0-1 0,-1 1-1,0-1 1,1 1 0,-1-1 0,0 1 0,0-1-1,0 0 1,-1 1 0,1-1 0,-1 1 0,1-1 0,-1 1-1,0-1 1,0 1 0,0 0 0,0-1 0,0 1-1,-1-1-5,1 2 1,0 0 0,0 0 0,0 0 0,0 0 0,0 0 0,-1 0 0,1 0 0,0 1-1,0-1 1,0 0 0,-1 1 0,1-1 0,0 1 0,-1 0 0,1-1 0,0 1 0,-1 0-1,1 0 1,0 0 0,-1 0 0,1 0 0,-1 0 0,1 0 0,0 0 0,-1 1-1,1-1 1,0 0 0,-1 1 0,1-1 0,0 1 0,0-1 0,-1 1 0,1 0 0,0 0-1,0 0 1,0-1 0,0 1 0,0 0 0,0 0 0,0 0 0,0 1 0,0-1 0,1 0-1,-1 0 1,0 1-1,-4 4-2,0 2-1,0-1 1,0 0 0,1 1-1,0 0 1,-1 4 2,4-7 1,-1 1 0,1-1 0,0 0 0,1 1 1,0 0-1,-1-1 0,1 1 0,1-1 0,-1 1 1,1-1-1,0 1 0,1-1 0,-1 1 0,1-1 0,0 0 1,0 0-1,1 0 0,-1 0 0,1 0 0,0-1 1,2 3-2,-2-4-158,0 0 1,0 1 0,0-1 0,0 0-1,0-1 1,1 1 0,0-1 0,-1 1 0,1-1-1,0 0 1,0-1 0,3 2 157,-3-2-389,-1 0 0,1 0-1,0-1 1,0 1 0,0-1 0,0 0-1,0 0 1,0 0 0,-1-1 0,1 0-1,0 1 1,0-1 0,0 0 0,-1-1-1,3 0 390,25-16-4166</inkml:trace>
  <inkml:trace contextRef="#ctx0" brushRef="#br0" timeOffset="109269.06">7648 2170 8106,'84'-103'4258,"-63"64"697,-15 31 1156,-5 8-4686,-1 5 711,0 17-1405,0 13-110,-1 0 0,-1 1 0,-2-2 0,-4 14-621,6-40 98,-6 31 125,8-38-212,0 0 0,0 0 0,-1 0 0,1 1 1,0-1-1,0 0 0,0 0 0,0 0 0,0 1 0,0-1 0,1 0 1,-1 0-1,0 0 0,1 0 0,-1 0 0,1 1 0,-1-1 0,1 0 0,-1 0 1,1 0-1,0 0 0,-1 0 0,1 0 0,0-1 0,0 1-11,0-1 9,0 0-1,0 0 1,0 0-1,0 0 0,0-1 1,0 1-1,0 0 1,0-1-1,0 1 1,0-1-1,0 1 0,-1-1 1,1 1-1,0-1 1,0 0-1,0 1 1,-1-1-1,1 0 0,0 0 1,-1 1-1,1-1 1,0 0-9,19-25 91,-14 18-58,11-12 13,-7 6-32,1 1 0,0 0-1,0 1 1,1 0 0,1 1 0,0 0 0,1 1 0,4-2-14,-16 11 1,0 1-1,0-1 1,-1 1 0,1 0-1,0-1 1,0 1-1,0 0 1,-1 0 0,1 0-1,0 0 1,0 1 0,0-1-1,-1 0 1,1 1 0,0-1-1,0 1 1,-1 0-1,1 0 1,-1-1 0,1 1-1,0 0 1,-1 0 0,0 1-1,1-1 1,-1 0-1,0 0 1,1 1 0,-1-1-1,0 0 1,0 1 0,0 0-1,0-1 1,0 1-1,7 10 17,-1 1-1,0 0 1,-1 0 0,0 1-17,1 1 29,-5-10 7,-1-1 0,1 0 0,1 0 0,-1 0 0,1 0 0,-1 0 0,1 0 0,0 0 0,0-1 0,1 0 0,-1 0 0,1 0 0,0 0 0,1 1-36,27 5-5522,-17-10 996</inkml:trace>
  <inkml:trace contextRef="#ctx0" brushRef="#br0" timeOffset="109648.06">8597 2090 11018,'0'-2'368,"1"0"0,-1 0-1,0-1 1,0 1-1,0 0 1,0 0 0,-1 0-1,1 0 1,-1 0-1,1 0 1,-1 0-1,1 0 1,-1 1 0,0-1-1,0 0 1,0 0-1,0 0 1,0 1 0,-1-1-1,1 1 1,0-1-1,-1 1 1,1-1 0,-1 1-1,0 0 1,1-1-1,-1 1 1,0 0 0,0 0-1,0 1 1,1-1-1,-1 0 1,-1 0-368,-2 0 284,0-1 1,1 1 0,-1-1-1,0 2 1,0-1-1,0 0 1,0 1-1,0 0 1,1 0-1,-1 0 1,0 1-1,0 0 1,0 0-1,-3 1-284,0 1 114,0 0-1,1 1 1,0 0-1,-1 0 0,1 1 1,1 0-1,-1 0 0,1 1 1,0-1-1,0 1 0,1 1 1,-1-1-1,1 2-113,2-4 14,1 0 0,0 0 0,0 0 0,0 0 0,0 0 0,1 0 0,-1 0 0,1 1 0,0-1 0,1 1 0,-1-1 0,1 1 0,0-1 0,0 1 0,0-1 0,1 1 0,-1-1 0,1 0 0,0 1 0,0-1 0,1 0 0,-1 1 0,1-1 0,0 0 0,2 2-14,4 6 11,1-1-1,0 0 1,1-1 0,0 0 0,0 0 0,1-1 0,1 0 0,-1-1 0,2 0-11,1 0 19,-1 1 0,-1 1 0,0 0 0,0 1 1,-1 0-1,-1 0 0,6 9-19,-16-19 4,0-1 1,0 1 0,0 0 0,0 0 0,0-1-1,0 1 1,0 0 0,0-1 0,0 1 0,0 0-1,-1-1 1,1 1 0,0 0 0,-1-1 0,1 1-1,0 0 1,-1-1 0,1 1 0,-1-1 0,1 1-1,-1-1 1,1 1 0,-1-1 0,1 1-1,-1-1 1,1 1 0,-1-1 0,0 0 0,1 1-1,-1-1 1,0 0 0,1 0 0,-1 0 0,0 1-1,1-1 1,-1 0 0,0 0 0,1 0 0,-1 0-1,0 0-4,-43 11 305,32-8-48,2 0-188,1 0 0,0 0 0,0 1 0,0 0 0,-3 3-69,-22 20-4555,2 3 669</inkml:trace>
  <inkml:trace contextRef="#ctx0" brushRef="#br0" timeOffset="110238.09">9413 1734 6881,'-5'-14'1700,"-10"-37"4196,14 49-5458,0-1-1,1 0 1,-1 1-1,1-1 1,0 0 0,0 1-1,0-1 1,0 0-1,0 1 1,1-1-1,-1 0 1,1 1-1,0-1 1,-1 0-1,1 1 1,1-2-438,-2 4 70,1 0-1,-1-1 1,0 1 0,0 0 0,1-1 0,-1 1-1,0 0 1,1 0 0,-1-1 0,0 1-1,1 0 1,-1 0 0,0 0 0,1 0-1,-1-1 1,0 1 0,1 0 0,-1 0-1,1 0 1,-1 0 0,0 0 0,1 0-1,-1 0 1,1 0 0,-1 0 0,0 0 0,1 0-1,-1 0 1,1 0 0,-1 1 0,0-1-1,1 0 1,-1 0 0,0 0 0,1 0-1,-1 1-69,17 14 1219,11 26-177,-27-39-901,11 20 233,-1 1 1,-1 0-1,-1 0 1,0 1-1,-2 0 1,-1 1-1,-1 0-374,7 53 924,0 47-924,-8-68 376,2 0 0,3-1 0,14 52-376,-22-107-278,1 4 599,1-7-5706,3-12 1156</inkml:trace>
  <inkml:trace contextRef="#ctx0" brushRef="#br0" timeOffset="110926.31">10191 1691 13003,'-32'-25'3729,"6"7"848,20 1-3753,12 14-288,1 10 96,13 10 736,8 7-5945,5 7 2705</inkml:trace>
  <inkml:trace contextRef="#ctx0" brushRef="#br0" timeOffset="113255.5">10360 2112 6809,'16'0'1277,"2"0"310,-4 3 2228,-13-3-3579,0 1 0,-1-1-1,1 1 1,0 0 0,-1-1-1,1 1 1,-1 0 0,1 0-1,0 0 1,-1-1 0,0 1-1,1 0 1,-1 0 0,0 0-1,1 0 1,-1 0 0,0 0-1,0-1 1,1 2-236,3 38 1942,-4-34-1374,3 39 833,-1-1 0,-3 0 0,-2 0 0,-1 3-1401,6-23 660,2-14-3324,-4-11-528</inkml:trace>
  <inkml:trace contextRef="#ctx0" brushRef="#br0" timeOffset="113592.09">10404 1972 10346,'-24'-38'3729,"-2"2"664,5 7-2561,11 9-759,9 7-177,8 9-552,10 7 256,5 7 1400,11 11-6561,-5 6 3145</inkml:trace>
  <inkml:trace contextRef="#ctx0" brushRef="#br0" timeOffset="114005.41">10553 1998 7946,'73'39'3777,"-73"-39"-3676,1 0 1,-1 0 0,0 0-1,1 0 1,-1 0 0,1 0-1,-1 0 1,1 1 0,-1-1-1,0 0 1,1 0 0,-1 0-1,0 1 1,1-1 0,-1 0 0,0 1-1,1-1 1,-1 0 0,0 1-1,0-1 1,1 0 0,-1 1-1,0-1 1,0 0 0,0 1-1,1-1 1,-1 1 0,0-1-1,0 0 1,0 1 0,0-1 0,0 1-1,0-1 1,0 1 0,0-1-1,0 0 1,0 1 0,0-1-1,0 1 1,0-1 0,0 1-1,-1-1 1,1 0 0,0 1 0,0-1-1,0 0 1,-1 1 0,1-1-1,0 1-101,-14 6 885,13-7-399,0 2-278,-1 0 0,1 0 0,1 1 0,-1-1 0,0 0 1,0 0-1,1 0 0,-1 1 0,1-1 0,0 0 0,0 1 0,0-1 1,0 0-1,0 1 0,0-1 0,1 1-208,6 46 1788,-4-33-1190,4 45 703,-3-23-279,1 0 1,3 3-1023,-6-50 129,0 0 0,1 1 0,0-1-1,0 1 1,1-1 0,0 1 0,0 0 0,1 1 0,2-3-129,0-3 97,7-18-65,-12 24-25,1 1-1,-1 0 1,1 0-1,0 0 1,0 0-1,1 1 1,-1-1-1,1 1 1,1 0-1,-1 0 1,1 0-1,0 1 1,0 0-1,1-1-6,-4 4 1,-1 1 0,1-1-1,0 1 1,-1 0 0,1 0-1,0 0 1,-1 0 0,1 0 0,0 0-1,-1 1 1,1-1 0,0 0 0,-1 1-1,1-1 1,0 1 0,-1 0 0,1-1-1,-1 1 1,1 0 0,-1 0 0,0 0-1,1 0 1,-1 0 0,0 0-1,0 1 1,1-1 0,-1 0 0,0 1-1,0-1 1,-1 1 0,1-1 0,0 1-1,0-1 1,-1 1 0,1 0-1,24 59 38,-25-60-38,4 10 60,0 0-1,-1 1 1,-1 0 0,0-1-1,-1 1 1,0 0 0,0 0-1,-1 0 1,-1 0 0,0 0-1,-2 3-59,2-5-286,4-9-4273,2-7 474</inkml:trace>
  <inkml:trace contextRef="#ctx0" brushRef="#br0" timeOffset="114340.91">10937 1769 11034,'-10'-17'2147,"7"12"-1278,1 1 0,-1-1 1,1 0-1,0 0 0,0 0 1,0 0-1,1 0 0,-1 0 0,1-6-869,27 54 4003,9 32-2304,-3 1 1,20 74-1700,32 162 1471,-84-309-1269,2 18-5105,-6-19 1068</inkml:trace>
  <inkml:trace contextRef="#ctx0" brushRef="#br0" timeOffset="114679.93">10901 2131 12763,'-25'-3'3544,"13"-10"1169,31-4-3552,8 6-113,7 4-264,20 0-192,-1 5-280,11 4 72,-10 5-32,1 3 33,-16 2 1151,-5 0-6561,-22-4 2376</inkml:trace>
  <inkml:trace contextRef="#ctx0" brushRef="#br0" timeOffset="115178.94">11345 2189 6321,'14'66'4805,"-11"-60"3062,2-6-3743,12-7-2416,1-2-1609,-3 2-8,55-27 201,-65 31-269,0 0-1,-1 0 1,1 0 0,0-1-1,-1 1 1,0-1 0,0-1-1,0 1 1,0 0 0,-1-1-1,0 0 1,1-1-23,-4 6 3,1-1 0,-1 1 1,0-1-1,0 0 0,0 1 0,1-1 1,-1 1-1,0-1 0,0 0 1,0 1-1,0-1 0,0 0 0,0 1 1,0-1-1,0 0 0,-1 1 1,1-1-1,0 0 0,0 1 0,0-1 1,-1 1-1,1-1 0,0 0 1,-1 1-1,1-1 0,-1 1 0,1-1 1,0 1-1,-1-1 0,1 1 1,-1-1-1,1 1 0,-1-1-3,-27-9 108,-30 7 157,46 5-112,-1 0 0,0 1-1,1 1 1,-1 0-1,1 0 1,0 2 0,-7 3-153,15-7 59,-1 0 1,1 1-1,0 0 1,0-1-1,0 1 1,0 1-1,0-1 1,1 0-1,0 1 1,-1 0-1,1 0 1,1 0-1,-1 0 1,0 0-1,1 1 1,0-1-1,0 1 1,0 0-1,1-1 1,0 1-1,-1 2-59,3-3 25,-1 0 1,1 0-1,0 0 1,0 0-1,0 0 0,0 0 1,1-1-1,-1 1 0,1 0 1,0 0-1,0-1 1,1 0-1,-1 1 0,1-1 1,0 0-1,-1 0 0,1 0 1,1-1-1,-1 1 1,0-1-1,1 1 0,-1-1 1,1 0-1,-1-1 0,2 1-25,10 6 52,0-1-1,1 0 0,0-2 1,0 0-1,11 2-51,-13-5 21,1-1-1,-1 0 1,1-1 0,-1-1 0,0 0 0,1-1-1,-1-1 1,0 0 0,0 0 0,0-2 0,-1 0-1,1 0 1,-1-1 0,-1-1 0,1 0 0,-1-1-1,6-5-20,-15 11 7,-1 0 1,1 0-1,-1-1 0,0 1 0,0-1 0,0 1 0,0-1 1,0 0-1,0 0 0,-1 0 0,1 0 0,-1 0 0,0 0 1,0 0-1,0 0 0,0-1 0,-1 1 0,0 0 0,1-3-7,-2 29-12,0-18 13,0 1-1,1 0 1,0-1 0,0 1 0,0 0 0,1 0-1,0-1 1,0 1 0,1-1 0,-1 1-1,1-1 1,0 1 0,0-1 0,1 0 0,0 0-1,1 1 0,-3-5 2,0 0-1,0 0 0,0 0 1,1-1-1,-1 1 0,0 0 0,1-1 1,-1 1-1,0-1 0,1 0 1,-1 1-1,1-1 0,-1 0 1,0 0-1,1 0 0,-1 0 0,1 0 1,-1 0-1,1-1 0,-1 1 1,0 0-1,1-1 0,-1 1 0,1-1 1,-1 1-1,0-1 0,0 0 1,1 1-1,-1-1-1,47-27 31,-34 19-21,12-6-1,-17 9-1,1 0 0,-1 1 0,1 0 0,1 1-1,6-2-7,-14 5 8,1 0 0,0 1-1,-1-1 1,1 1-1,0 0 1,-1 0-1,1 0 1,0 0-1,0 1 1,-1 0-1,1 0 1,0 0-1,-1 0 1,1 0-1,-1 1 1,0-1 0,1 1-1,2 2-7,5 4 22,0 1 1,-1 0-1,0 1 1,0 0-1,-1 1 0,1 1-22,34 36 90,-44-48-114,0 0 0,0 0-1,0 0 1,0 1 0,0-1 0,0 0-1,1 0 1,-1 0 0,0 1-1,0-1 1,0 0 0,0 0 0,0 0-1,1 0 1,-1 0 0,0 1 0,0-1-1,0 0 1,1 0 0,-1 0 0,0 0-1,0 0 1,0 0 0,1 0 0,-1 0-1,0 0 1,0 0 0,1 0-1,-1 0 1,0 0 0,0 0 0,0 0-1,1 0 1,-1 0 0,0 0 0,0 0-1,1 0 1,-1 0 0,0 0 0,0 0-1,0 0 1,1 0 0,-1-1-1,0 1 1,0 0 0,0 0 0,0 0-1,1 0 1,-1-1 0,0 1 24,0-7-4499,-1 4 138</inkml:trace>
  <inkml:trace contextRef="#ctx0" brushRef="#br0" timeOffset="115513.99">12125 1635 10698,'-16'-71'9824,"44"171"-3757,-13-53-5634,-2 0 0,-2 1 0,-3 1 0,3 38-433,-14 63 209,0-101-178,2 1 0,2-1 0,3 0 0,5 23-31,-8-67-395,4 23 1223,-7-17-5803,-2-15 1475</inkml:trace>
  <inkml:trace contextRef="#ctx0" brushRef="#br0" timeOffset="115892.11">11846 2139 11402,'-4'-8'3457,"7"-9"944,11 4-2905,12 10-239,13 5-121,7 2-352,6 3-176,-5 4-352,12 1-64,-8-2-104,7 2 88,-5-2 24,1-3-288,-9-2 96,-2-3 1505,-14-3-6682,-2-9 2760</inkml:trace>
  <inkml:trace contextRef="#ctx0" brushRef="#br0" timeOffset="115893.11">12511 2078 7586,'38'-55'4489,"-46"47"-136,-9 3-1673,7 8-535,3 8-857,2 11-280,4 5-392,4 9-200,2 0-208,4 8-56,1-7-72,3-2 0,1-5 112,-1-2-8,1-8-152,0-6 1489,0-5-6570,0-19 2400</inkml:trace>
  <inkml:trace contextRef="#ctx0" brushRef="#br0" timeOffset="116245.54">12640 2007 10338,'-16'-32'3473,"-2"-6"648,-13 12-3017,19 6-40,11 8-568,12 12 97,8 8-217,10 6-1777,1 6-2784,7 7 345</inkml:trace>
  <inkml:trace contextRef="#ctx0" brushRef="#br0" timeOffset="116864.95">12926 2063 8010,'1'1'195,"0"1"0,-1-1 0,1 1 0,-1-1 0,1 1 1,-1 0-1,0-1 0,1 1 0,-1-1 0,0 1 0,0 0 1,0-1-1,0 1 0,0 0 0,-1-1 0,1 1 0,0 0 1,-1-1-1,1 1 0,-1 0-195,-1-1 379,1 0 0,0 0 0,-1 0 0,1 0 0,-1-1 0,1 1 0,-1 0 0,1-1 1,-1 1-1,1-1 0,-1 0 0,0 1 0,1-1 0,-2 0-379,-2 1 419,1 0 1,0 0-1,-1 0 1,1 0-1,0 1 1,0-1-1,0 1 1,0 0-1,0 1 1,0-1-1,-2 2-419,-1 4 321,-1-1 1,1 2-1,1-1 0,0 1 1,0-1-1,0 2 0,1-1 1,1 1-1,0-1 0,0 1 1,-1 5-322,3-8 77,-1 1 0,1 0-1,1 0 1,-1 1 0,1-1 0,1 0 0,-1 0 0,2 0 0,-1 1 0,1-1 0,0 0 0,1 0 0,0 0 0,2 7-77,-2-12 18,0 0 1,-1 0-1,1-1 1,0 1-1,1-1 1,-1 1-1,0-1 1,1 0-1,0 0 1,-1 0-1,1 0 1,0 0-1,0 0 1,0-1-1,0 0 1,0 1-1,0-1 1,0 0-1,1-1 1,-1 1-1,0-1 1,0 1-1,1-1 1,-1 0-1,0 0 1,1 0-1,-1-1 1,0 1-1,1-1 1,1 0-19,9-2 33,0 0-1,0-1 1,0-1 0,0 0 0,-1-1 0,6-4-33,-8 5 20,-1-2-1,1 1 1,-1-2 0,0 1 0,-1-1-1,0 0 1,0-1 0,5-8-20,-12 15 5,0 0 0,0-1 0,-1 1 1,1-1-1,-1 1 0,0-1 0,0 0 0,0 1 0,0-1 0,0 0 1,0 0-1,-1 1 0,1-1 0,-1 0 0,0 0 0,0 0 0,0 0 1,0 0-1,-1 0 0,1 1 0,-1-1 0,1 0 0,-1 0 1,0 0-1,0 1 0,-1-1 0,1 1 0,0-1 0,-1 1 0,0-1 1,1 1-1,-1 0 0,0-1 0,0 1 0,0 0 0,0 1 0,-1-1 1,1 0-1,0 1 0,-1-1-5,-5-3 16,1 1 0,-1 0 0,0 0 0,0 1 0,-1 0-1,1 1 1,-1 0 0,-4-1-16,9 2-40,0 0 0,0 0 1,0 1-1,0 0 0,0-1 0,0 1 0,1 0 0,-1 1 0,0-1 0,0 1 0,0 0 0,0 0 1,0 0-1,0 0 0,1 1 0,-1-1 0,0 1 0,1 0 0,-2 1 40,5-2-65,0-1 0,0 1 1,0 0-1,0-1 0,0 1 0,0-1 0,0 1 0,0 0 1,0-1-1,1 1 0,-1-1 0,0 1 0,0-1 0,0 1 1,1 0-1,-1-1 0,0 1 0,1-1 0,-1 1 0,0-1 1,1 1-1,-1-1 0,1 0 0,-1 1 0,1-1 0,-1 1 1,0-1-1,1 0 0,0 0 0,-1 1 0,1-1 0,-1 0 0,1 0 1,-1 1-1,1-1 0,0 0 0,-1 0 0,1 0 0,-1 0 1,1 0-1,0 0 0,0 0 65,27 9-1388,-14-7 1038,0 0 1,0-2 0,-1 1 0,1-1 0,7-2 349,53 3-82,-71-1 101,0 1-1,0-1 1,0 1-1,0 0 1,0 0-1,0 0 1,0 0-1,0 0 1,-1 1-1,1-1 1,0 1-1,-1 0 1,1 0-1,-1 0 1,0 0-1,0 0 0,0 1 1,0-1-1,0 1 1,0-1-1,-1 1 1,1-1-1,-1 1 1,1 0-1,-1 0 1,0 0-1,0 0 1,-1 1-19,2 5 145,-1 0 1,0 0 0,0 1 0,-1-1-1,0 0 1,-1 1 0,0-1 0,-2 6-146,4-15 69,-1 1 1,1-1 0,0 0 0,-1 0-1,1 0 1,-1 0 0,1 0 0,0 0 0,-1 0-1,1-1 1,0 1 0,-1 0 0,1 0 0,-1 0-1,1-1 1,0 1 0,-1 0 0,1 0 0,-1-1-1,1 1 1,-1-1 0,1 1 0,-1 0 0,1-1-1,-1 1 1,0-1 0,1 1 0,-1-1 0,1 1-1,-1-1 1,0 0-70,31-24 558,-4 4-208,0 0 0,22-11-350,-37 24 112,1 1 0,0 1 0,0 0 0,0 0 0,1 2 0,0 0-1,0 0 1,11-1-112,-22 6 19,0-1 0,1 1 0,-1 0-1,0 0 1,0 0 0,1 0 0,-1 0 0,0 1-1,0-1 1,0 1 0,0 0 0,-1 0-1,1 0 1,0 0 0,-1 1 0,0-1-1,1 0 1,-1 1 0,0 0 0,0 0-1,0 0 1,-1 0 0,1 0 0,-1 0-1,0 0 1,1 2-19,7 15 102,-1 0-1,-2 0 1,3 12-102,-8-30 14,1 8 106,1-1-1,0 1 1,0-1-1,1 0 1,0 0-1,1-1 1,3 7-120,-5-12 51,0 0-1,-1 0 1,1 0 0,0-1 0,0 1 0,1-1-1,-1 0 1,0 0 0,1 0 0,-1 0 0,1 0-1,0-1 1,-1 1 0,1-1 0,0 0 0,0-1-1,0 1 1,0 0 0,0-1 0,1 0-51,-3 0 31,31 6 92,-23 4-3323,-5 9-4663,-3-6 66</inkml:trace>
  <inkml:trace contextRef="#ctx0" brushRef="#br0" timeOffset="120249.41">14526 1907 3049,'0'-4'99,"0"-3"753,0 0 0,1 0 0,-1 0 0,1 0 0,1 0 0,0 0 0,0 0 0,1-3-852,-1 8 516,-1 0 1,1-1-1,0 1 0,0 0 0,0 0 0,0 1 0,0-1 0,0 0 0,0 1 1,1-1-1,-1 1 0,0-1 0,1 1 0,0 0 0,-1 0 0,1 1 1,-1-1-1,1 0 0,0 1 0,0 0 0,-1-1 0,1 1 0,0 0 0,0 0-516,-1 0 204,1 1-1,0-1 1,-1 0-1,1 1 1,-1-1-1,1 1 1,-1 0-1,1 0 1,-1 0-1,1 0 1,-1 0-1,0 1 0,0-1 1,1 0-1,-1 1 1,0 0-1,0 0 1,-1-1-1,1 1 1,0 0-1,-1 1 1,1-1-1,-1 0 1,1 0-1,-1 1 0,0 0-203,6 11 195,-1 1 0,0 1-1,-1-1 1,0 4-195,10 28 278,-12-40-199,1 1-1,0-1 1,1 0 0,-1-1 0,1 1-1,0-1 1,1 0 0,0 0-1,2 2-78,22 7-4729,-22-15 720</inkml:trace>
  <inkml:trace contextRef="#ctx0" brushRef="#br0" timeOffset="120594.9">14823 1951 11146,'19'-98'3873,"-25"82"824,2 5-2632,7 8-385,0 5-112,1 1-455,-4-3-137,0 0-432,1 1-48,2 0-208,14 11-40,-3-4-136,46 35 48,-49-35 216,2 5 416,-3 1-319,11 12-6259,-10-4 2314</inkml:trace>
  <inkml:trace contextRef="#ctx0" brushRef="#br0" timeOffset="123173.75">15745 2199 8634,'-1'3'91,"1"0"285,-1 1 0,0 0 0,0 0-1,0-1 1,0 1 0,0-1 0,-1 1 0,0-1 0,1 1 0,-1-1-376,0-1 316,0-1-1,0 1 1,0-1-1,0 0 1,0 0 0,0 1-1,-1-1 1,1-1 0,0 1-1,0 0 1,-1 0-1,1-1 1,-1 1 0,1-1-1,0 0 1,-1 0 0,1 0-1,-1 0-315,-23 2 1522,1 2 1,0 0-1,0 2 0,-3 2-1522,-27 10 1525,0 3 0,-23 13-1525,64-28 133,0 1-1,1 1 0,0 0 0,0 0 0,1 1 0,-1 2-132,11-10 5,1 1 0,-1-1 0,0 1 0,1-1 1,-1 1-1,1 0 0,-1 0 0,1-1 1,0 1-1,0 0 0,0 0 0,0 0 0,0 1 1,0-1-1,0 0 0,1 0 0,-1 0 0,1 1 1,0-1-1,0 0 0,0 0 0,0 1 1,0-1-1,0 0 0,0 0 0,1 1 0,-1-1 1,1 0-1,0 0 0,-1 0 0,1 0 0,0 0 1,0 0-1,0 0 0,1 0 0,-1 0 1,0 0-1,1 0 0,-1-1 0,1 1 0,0-1 1,0 1-1,-1-1 0,2 1-5,4 3 4,0 0 1,0-1-1,1 0 0,-1-1 1,1 0-1,0 0 1,0 0-1,0-1 0,0 0 1,0-1-1,0 0 0,0 0 1,1-1-1,-1 0 0,0 0 1,0-1-1,1 0 0,-1 0 1,0-1-1,0 0 0,0-1 1,7-2-5,-3 0 10,0 0 1,0 0-1,0-1 0,-1-1 1,1 0-1,-2 0 1,1-1-1,-1-1 0,0 1 1,-1-2-1,0 1 1,0-1-1,-1-1 0,1-2-10,3-10 21,-2 0 0,0-1 0,-2 0 0,0 0 0,-2-1 0,0 0 0,-2 0 0,1-23-21,-1-28 48,-3-1 1,-4-21-49,3 94 3,-1-15-2,0 1 0,0-1 0,-2 1 0,0-1 0,-2 1 0,-3-11-1,8 28 2,0 1 1,0 0-1,0 0 0,-1-1 1,1 1-1,0 0 0,0-1 1,0 1-1,0 0 0,0-1 1,0 1-1,-1 0 0,1 0 1,0-1-1,0 1 0,0 0 1,-1 0-1,1-1 0,0 1 1,0 0-1,-1 0 0,1 0 1,0-1-1,0 1 1,-1 0-1,1 0 0,0 0 1,-1 0-1,1 0 0,0 0 1,0 0-1,-1 0 0,1 0 1,0-1-1,-1 1 0,1 0 1,0 1-1,-1-1 0,1 0 1,0 0-1,-1 0-2,-7 13 92,-3 24 123,2 10-77,3 0 1,1 1 0,2 0-1,3-1 1,1 1 0,3 0-1,2-1 1,2 0 0,3 7-139,-9-45 9,0 1 1,1-1 0,0 0-1,1 0 1,0-1 0,0 1-1,1-1 1,0 0 0,0 0-1,1 0 1,0-1-1,1 0 1,-1 0 0,1 0-1,1-1 1,-1 0 0,1-1-1,0 0 1,0 0 0,1 0-1,-1-1 1,1 0-1,0-1 1,0 0 0,0-1-1,1 1 1,-1-2 0,0 1-1,1-1 1,-1-1-1,1 0 1,-1 0 0,1-1-1,-1 0 1,1-1 0,3 0-10,3-2 21,-1 0 1,1-1-1,-1-1 0,0 0 1,0-1-1,8-6-21,-18 10 7,-1 0 0,1 0 0,-1 0 0,0-1 0,0 1 0,0-1 0,-1 0 0,1 0 0,-1-1 0,1-1-7,-2 3 4,-1 1 0,0 0 0,-1 0-1,1-1 1,0 1 0,-1-1-1,1 1 1,-1-1 0,0 1-1,1 0 1,-1-1 0,0 1-1,-1-1 1,1 1 0,0-1 0,-1 1-1,0-1 1,1 1 0,-1 0-1,0-1 1,0 1 0,0-1-4,-2 0 2,1-1 1,0 1 0,-1 0 0,0 0 0,1 0 0,-1 0 0,0 0-1,-1 1 1,1-1 0,0 1 0,-1 0 0,0 0 0,1 0-1,-1 0 1,0 1 0,0-1 0,0 1 0,0 0 0,0 0 0,0 1-1,0-1 1,0 1 0,0 0 0,0 0 0,0 0 0,-1 0-1,1 1 1,0 0 0,0 0-3,-3 0-2,-1 1 1,1-1-1,0 1 0,0 1 1,0 0-1,0 0 0,1 0 1,-1 1-1,1-1 0,0 2 1,0-1-1,0 1 0,1 0 1,-1 0-1,-2 4 2,6-7-1,0 0 0,1 0 1,-1 0-1,1 1 0,0-1 0,-1 0 0,1 1 1,0-1-1,0 1 0,1-1 0,-1 1 0,0 0 0,1-1 1,0 1-1,-1 0 0,1-1 0,0 1 0,1 0 1,-1-1-1,0 1 0,1 0 0,0 1 1,0-1 0,1 0 0,0 0 0,0-1 0,0 1 0,0-1 0,0 1 0,0-1 0,1 0 0,-1 0 0,1 0 0,0 0 0,-1 0 0,1 0 0,0-1 0,0 1 0,1-1 0,9 4 3,1 0-1,0-1 0,0-1 1,0 0-1,0-1 0,1-1 1,11 1-3,6-2-6,13 0-169,-1-1 0,35-7 175,-72 6-259,-1-1 0,0 1 0,1-2 1,-1 1-1,0-1 0,-1 0 1,1 0-1,-1-1 0,1 1 1,-1-1-1,-1 0 0,1-1 0,-1 1 1,0-1-1,4-6 259,35-37 181,-42 48-141,0 0 0,0 0 0,1-1 0,-1 1 0,0 0 0,1 0 0,-1 1-1,1-1 1,-1 0 0,1 0 0,-1 1 0,1-1 0,0 1 0,-1-1 0,1 1 0,0 0 0,-1 0 0,1 0 0,0 0 0,0 0-1,-1 0 1,1 0-40,-1 1 32,0 0 0,0-1-1,0 1 1,0 0-1,0 0 1,0 0 0,0 0-1,0 0 1,-1 0 0,1 0-1,0 0 1,-1 0-1,1 1 1,-1-1 0,1 0-1,-1 0 1,0 1 0,1-1-1,-1 0 1,0 0-1,0 2-31,1 12 171,0 1 1,-2-1-1,1 1 0,-4 10-171,3-10 38,-11 64 114,12-80-149,1 0 1,-1 0 0,0 0-1,0 0 1,0 0-1,0 0 1,1 0 0,-1 0-1,0 0 1,0 0 0,0 0-1,1-1 1,-1 1-1,0 0 1,0 0 0,1 0-1,-1 1 1,0-1 0,0 0-1,0 0 1,1 0-1,-1 0 1,0 0 0,0 0-1,0 0 1,1 0 0,-1 0-1,0 0 1,0 0 0,0 1-1,0-1 1,1 0-1,-1 0 1,0 0 0,0 0-1,0 1 1,0-1 0,0 0-1,0 0 1,0 0-1,1 0 1,-1 1 0,0-1-1,0 0 1,0 0 0,0 0-1,0 1 1,0-1-1,0 0 1,0 0 0,0 0-1,0 1-3,14-22 248,-12 18-246,14-24 67,-6 10-18,1 0-1,1 0 1,0 1-1,1 1 1,1 0-1,1 0-50,-13 13 2,0 0-1,-1 0 0,1 0 1,0 1-1,0-1 0,1 0 1,-1 1-1,0 0 0,0-1 1,1 1-1,-1 0 0,1 0 0,-1 0 1,1 1-1,-1-1 0,1 0 1,-1 1-1,1 0 0,0 0 1,-1 0-1,1 0 0,0 0 1,-1 0-1,1 1 0,-1-1 1,1 1-1,-1-1 0,1 1 0,-1 0 1,1 0-1,-1 0 0,1 1 1,-1-1-1,0 1 0,0-1 1,2 2-2,1 3 3,0 0 0,-1 0-1,0 0 1,0 0 0,0 1 0,0 0 0,-1 0 0,-1 0 0,1 0 0,-1 0 0,0 0 0,0 3-3,5 8 92,9-25 95,4-5-180,17-9 3,85-46 273,-120 66-272,0 0-1,-1 0 1,1 0-1,1 1 1,-1-1-1,0 0 1,0 1 0,0 0-1,0 0 1,0-1-1,0 1 1,0 0-1,1 1 1,-1-1 0,0 0-1,0 1 1,0-1-1,0 1 1,0 0 0,0-1-1,0 1 1,0 0-1,0 0 1,0 0-1,-1 1 1,1-1 0,0 0-1,-1 1 1,1-1-1,-1 1 1,1-1 0,-1 1-1,0 0 1,1 0-1,-1-1 1,0 1-1,0 0 1,-1 0 0,1 0-1,0 1-10,5 13 42,-1 0 0,-1 1 1,0-1-1,-1 1 0,0 4-42,3 18 509,3-22-1641,-6-13 43,0-1 0,0 0 0,0-1 0,1 1 0,-1 0 0,1-1 0,0 0 1,3 2 1088,-7-4-45,33 16-6807</inkml:trace>
  <inkml:trace contextRef="#ctx0" brushRef="#br0" timeOffset="123958.81">17601 2420 12275,'-6'-9'1651,"0"0"1,-1 0-1,0 1 1,0 0-1,-2-2-1651,2 4 899,-1 0 1,1 0-1,-1 1 0,0 0 1,-6-2-900,4 2 254,0 1 0,0 1 1,-1 0-1,0 0 0,1 1 1,-1 0-1,0 1 0,0 0 1,0 1-1,0 0 1,0 1-1,0 0 0,0 1 1,0 0-1,1 1 0,-7 2-254,-4 1 222,0 2 1,0 0-1,-13 8-222,30-15 13,0 1 0,1 0-1,-1 0 1,1 0 0,-1 1 0,1-1 0,0 1 0,-1 0 0,1 0 0,1 0 0,-1 0-1,0 0 1,1 1 0,0-1 0,0 1 0,0-1 0,0 1 0,0 0 0,1 0-1,-1 0 1,1 0 0,0 0 0,1 1-13,0-3 3,0 1 0,1 0 0,-1 0 0,1-1 0,0 1 0,0-1 0,0 1-1,0-1 1,0 1 0,0-1 0,1 1 0,-1-1 0,1 0 0,0 0 0,0 0 0,0 0 0,0 0 0,0 0 0,0 0 0,0-1-1,0 1 1,1-1 0,-1 0 0,1 1 0,-1-1 0,1 0 0,-1-1 0,1 1 0,0 0 0,-1-1 0,2 1-3,7 1 11,0 0 0,0-1-1,1 0 1,-1-1 0,0 0 0,11-2-11,-8 0 18,1-1-1,-1 0 1,0-1-1,0-1 1,10-5-18,-19 8 9,0 0 1,0 0-1,0-1 0,0 0 1,-1 0-1,1-1 0,-1 1 1,0-1-1,0 0 0,0 0 1,-1 0-1,1-1 0,-1 1 1,0-1-1,0 0 1,1-2-11,-4 6 5,1 0 0,-1 0 0,1 0 0,-1-1 0,0 1 0,1 0 0,-1 0 0,0-1 0,0 1 0,0 0 0,0 0 0,0 0 0,0-1 0,0 1 0,0 0 0,-1 0 0,1-1 0,0 1 0,-1 0 0,1 0 0,-1 0 0,0-1-4,1 2 2,-1-1 0,1 1 0,-1-1 0,0 1 0,1-1-1,-1 1 1,0-1 0,0 1 0,1-1 0,-1 1 0,0 0 0,0 0 0,0-1 0,1 1 0,-1 0 0,0 0 0,0 0 0,0 0 0,0 0 0,0 0 0,1 0 0,-1 0 0,0 0 0,0 1-2,-1-1 0,1 0 0,-1 1 0,1-1 0,-1 1 0,1 0 0,-1-1 0,1 1 0,-1 0 0,1 0 0,0 0 0,-1 0 0,1 0 0,0 0 1,0 0-1,0 1 0,0-1 0,0 0 0,0 1 0,0-1 0,0 1 0,1-1 0,-1 1 0,0-1 0,1 1 0,-1-1 0,1 1 0,0-1 0,0 1 0,-1 0 0,1-1 0,0 1 1,0 0-1,1 0 0,-1 3 96,1-1 1,0 1-1,0-1 1,0 0 0,1 1-1,-1-1 1,1 0 0,0 0-1,1 0 1,-1 0 0,1 0-1,-1-1 1,1 1-1,0-1 1,3 3-97,-1-2-463,0 0-1,0-1 1,0 0-1,0 0 1,1 0-1,-1-1 1,1 0-1,0 0 1,-1 0-1,1 0 1,0-1-1,0 0 1,0-1-1,0 1 1,1-1 0,-1 0-1,0-1 464,0 1-444,0 0-1,0-1 1,0 0-1,-1-1 1,1 1-1,0-1 1,-1 0-1,1 0 1,-1-1-1,0 0 1,0 0 0,0 0-1,0 0 1,0-1-1,-1 0 1,1 0-1,0-2 445,-2 3 127,-1-1-1,1 1 1,-1-1-1,0 0 1,0 0-1,0 0 1,-1 0-1,1 0 1,-1 0-1,0 0 1,0 0-1,-1-1 1,1 1-1,-1 0 1,0-1-1,0 0-126,0 4-51,-3-26 5520,0 21-1855,-1 18-2333,0 6-1054,1-6-131,0 0 0,1 1 0,1-1 1,0 1-1,0-1 0,1 1 0,1 5-96,-2-4 68,0-5 33,9-14 205,85-63-215,-89 63-89,1 1 0,1 0 0,-1 1 0,1-1 0,-1 1 0,1 0 0,0 1 0,0-1 0,0 1 0,6-1-2,-9 3 1,-1 0-1,0 0 0,0 0 1,0 0-1,0 0 0,0 1 1,0-1-1,0 1 0,0 0 1,0 0-1,0-1 1,0 1-1,0 0 0,0 1 1,0-1-1,-1 0 0,1 0 1,-1 1-1,1-1 1,-1 1-1,1-1 0,-1 1 1,0 0-1,0 0 0,1-1 1,-1 1-1,-1 0 0,1 1 0,8 13-431,1 0 0,1 0-1,0-1 1,0 0-1,6 4 432,-11-14-314,0 0 0,0 0-1,0 0 1,1-1-1,-1 0 1,1 0 0,0-1-1,0 1 1,0-2-1,0 1 1,1-1 0,-1 0-1,1 0 1,1-1 314,34 3-5520,5-3-613</inkml:trace>
  <inkml:trace contextRef="#ctx0" brushRef="#br0" timeOffset="124712.88">18435 2468 5145,'9'-9'1983,"-1"-1"0,-1 0 0,0-1 0,0 0 0,-1 0 0,0 0 0,1-5-1983,-6 13 268,-1 0 0,1 0 0,0 0 0,-1 0 0,0 0 0,0 0 0,0 0 0,0 0 0,0 0 0,-1 0 0,1 0 0,-1 0 0,0 0 0,0 0 0,0 0 1,0 0-1,0 0 0,-1 0 0,1 1 0,-1-1 0,0 1 0,0-1 0,0 1 0,0 0 0,0-1 0,0 1 0,-1 0 0,1 0 0,-1 1 0,1-1 0,-1 0 0,0 1-268,-4-3 145,0 1-1,0 1 1,0-1 0,0 1-1,0 1 1,0-1 0,0 1-1,0 0 1,-1 1-1,1-1 1,-1 2 0,1-1-1,0 1 1,0 0 0,-1 0-1,1 1 1,0 0-1,0 0 1,0 1 0,1 0-1,-1 0 1,0 1-1,-4 3-144,2-2 30,-1 1-1,1 0 1,1 0-1,-1 1 1,1 0-1,0 1 1,0 0-1,1 0 1,0 0-1,1 1 1,0 0 0,0 1-1,1-1 1,0 1-1,-3 9-29,7-15 2,0 0 0,0 0 0,1 0 1,-1 0-1,1 0 0,0 0 0,0 0 0,0 0 0,1 0 0,-1 0 0,1 0 0,0 0 1,0 0-1,1 0 0,-1 0 0,1 0 0,-1-1 0,1 1 0,0 0 0,1-1 1,-1 0-1,1 0 0,-1 1 0,1-1 0,0-1 0,0 1 0,0 0 0,1-1 0,-1 0 1,3 2-3,-1-1 4,1-1 1,-1 1 0,1-1 0,-1 0 0,1 0-1,0-1 1,-1 0 0,1 0 0,0 0-1,0-1 1,0 0 0,0 0 0,-1 0 0,1-1-1,0 0 1,0 0 0,0 0 0,-1-1-1,1 0 1,-1 0 0,3-1-5,4-4 12,-1 1 0,0-2 0,-1 1 0,0-1 0,0-1 0,0 0 0,-1-1 0,-1 1 0,0-2 0,3-3-12,0-4 11,0 0 1,-1-1-1,-1-1 1,0 0-1,-2 0 1,1-3-12,3-22 10,-1-1 0,-3 0 0,-1 0 0,-3-1 0,-2-26-10,-1 47 3,-1 0 1,-1 1-1,-2-5-3,2 22 1,0 0-1,0-1 0,0 1 0,-1 0 1,0 0-1,-1 0 0,0 1 0,0-1 1,0 1-1,-1 0 0,-1 0 0,6 6 0,-1 0 0,1 0-1,0 0 1,-1 1 0,1-1 0,-1 0-1,0 1 1,1-1 0,-1 0-1,1 1 1,-1-1 0,0 1 0,0-1-1,1 1 1,-1-1 0,0 1 0,0-1-1,1 1 1,-1 0 0,0 0 0,0-1-1,0 1 1,0 0 0,0 0-1,0 0 1,1 0 0,-1 0 0,0 0-1,0 0 1,0 0 0,0 0 0,0 1-1,1-1 1,-1 0 0,0 0 0,0 1-1,0-1 1,0 1 0,1-1-1,-1 0 1,0 1 0,1 0 0,-1-1-1,0 1 1,1-1 0,-1 1 0,0 0-1,1-1 1,-1 1 0,1 0 0,0 0-1,-1-1 1,1 1 0,-1 0 0,1 0-1,0 0 1,0 0 0,-3 6 16,0 1 1,1-1-1,0 1 0,0 0 1,0 7-17,-11 98 476,3 34-476,9-111 73,2 0-1,2-1 1,1 1 0,1 0-1,2-1 1,4 8-73,-10-37-5,1 0-1,0-1 1,1 0-1,-1 1 1,1-1 0,0 0-1,0 0 1,1-1-1,-1 1 1,1-1 0,0 0-1,0 0 1,1 0-1,-1 0 1,1-1 0,0 1-1,0-1 1,0 0 5,2 0-19,1 0 1,-1-1 0,0 0-1,1 0 1,-1 0 0,1-1-1,0 0 1,-1-1 0,1 0-1,0 0 1,0 0 0,5-2 18,-1 0-23,0-1 1,0 1-1,-1-2 1,1 0-1,-1 0 1,0-1 0,0-1-1,0 1 1,-1-2-1,0 1 1,0-2-1,-1 1 1,0-1-1,0-1 1,-1 1 0,0-2-1,3-3 23,-10 11-6,0 0-1,1 1 0,-1-1 1,0 0-1,0 0 1,0 0-1,-1 0 0,1 0 1,0-1-1,-1 1 0,0 0 1,1 0-1,-1 0 1,0-1-1,0 1 0,0 0 1,0 0-1,0 0 1,-1-2 6,0 2-3,0 1 1,1-1-1,-1 1 0,0-1 1,0 1-1,0 0 1,-1-1-1,1 1 1,0 0-1,0 0 1,-1 0-1,1 0 0,0 0 1,-1 0-1,1 0 1,-1 1-1,1-1 1,-1 0-1,0 1 1,1-1 2,-4 0-4,0 0 1,-1 0-1,1 1 1,0-1-1,0 1 1,0 0 0,-1 0-1,1 1 1,0-1-1,0 1 1,0 0-1,0 1 1,0-1 0,0 1-1,-1 1 4,2-1 0,-1 0 0,1 1 0,0-1 0,1 1 0,-1 0 0,0 0 0,1 1 0,-1-1 0,1 1 0,0-1-1,1 1 1,-1 0 0,0 0 0,1 0 0,0 1 0,0-1 0,0 0 0,1 1 0,-1-1 0,1 1 0,0 0 0,0 1 0,1-2 2,1 0 0,-1 0 1,0 0-1,1 0 0,0 1 0,0-1 1,0 0-1,1 0 0,-1-1 0,1 1 0,0 0 1,0 0-1,0-1 0,1 1 0,-1-1 1,1 0-1,0 0 0,0 0 0,0 0 1,0 0-1,0-1 0,1 1 0,-1-1 1,1 0-1,2 1-2,14 7 57,-1 0 1,2-2-1,-1-1 1,1 0 0,0-1-1,6-1-57,36 6-50,29-1 50,15 1-5635,-45-1 925</inkml:trace>
  <inkml:trace contextRef="#ctx0" brushRef="#br0" timeOffset="125439.34">20035 2424 12395,'-3'-11'1722,"0"0"0,-1 0 0,0 0 0,-1 1 0,0 0 0,-1 0 0,-3-5-1722,6 12 194,0 0 0,0 0 0,0 0 1,-1 0-1,1 0 0,-1 1 1,0-1-1,1 1 0,-1 0 0,0 0 1,-1 0-1,1 1 0,0 0 0,0 0 1,-1 0-1,1 0 0,0 0 1,-1 1-1,1 0 0,-5 0-194,-6 0 92,0 1-1,1 1 1,-1 0-1,0 1 0,1 1 1,0 0-1,0 1 1,0 0-1,0 1 1,1 1-1,0 0 1,0 1-1,1 0 1,0 1-1,0 0 1,1 1-1,1 0 1,-1 1-1,2 0 1,-1 2-92,8-12 6,1 1 0,0-1 0,0 1 0,0 0 1,0-1-1,0 1 0,1 0 0,-1 0 0,0 0 0,1-1 0,-1 1 1,1 0-1,0 0 0,0 0 0,0 0 0,0 0 0,0 0 1,0 0-7,0-1 4,1 1 0,-1-1 1,1 0-1,-1 0 1,1 0-1,0 0 1,0 0-1,-1 0 0,1 0 1,0 0-1,0 0 1,0 0-1,0 0 1,0 0-1,0 0 0,0-1 1,0 1-1,1 0 1,-1-1-1,0 1-4,4 1 11,1-1 1,-1 1-1,0-1 0,1 0 0,-1 0 1,1-1-1,0 0 0,-1 0 1,1 0-1,5-1-11,4-2 13,0 0 0,0 0 0,-1-2 0,1 0 0,-1-1 0,0 0 0,0-1 0,-1-1 0,0 0 0,0 0 1,-1-1-1,9-9-13,-5 2 11,-1 0 1,-1-1 0,0 0 0,-1-1-1,-1-1 1,0 0 0,-2-1 0,5-12-12,-3 2 10,-1-1 0,-1 0 0,-1-1 0,-2 0 1,-2 0-1,-1-1 0,-1 0 0,-2 0 0,-1 1 0,-1-1 1,-7-31-11,6 48 5,-1 0 0,-1 0 0,0 0-1,-1 0 1,-1 1 0,0 0 0,-2 0 0,1 0 0,-2 1 0,0 0 0,-5-5-5,13 18 0,1 0 0,-1 0 0,0 0 0,0 1 0,0-1 0,0 0 0,0 1 0,0-1-1,0 1 1,0-1 0,0 1 0,-1 0 0,1-1 0,0 1 0,0 0 0,0 0 0,0 0 0,-1 0 0,1-1-1,0 2 1,0-1 0,0 0 0,0 0 0,-1 0 0,1 1 0,0-1 0,0 0 0,0 1 0,0-1 0,0 1-1,0-1 1,0 1 0,0 0 0,0-1 0,0 1 0,0 0 0,0 0 0,1 0 0,-1 0 0,0-1 0,0 1-1,1 0 1,-1 0 0,1 0 0,-1 1 0,-6 8 12,1 0 0,1 0 0,0 1 0,-2 5-12,3-8 14,-15 37 78,2 1 1,2 1-1,2 0 1,2 1-1,2 0 1,3 0-1,1 1 1,3 0 0,1-1-1,4 10-92,-3-49 7,1-1 0,0 0 1,1 1-1,0-1 0,0 0 0,0 0 0,1 0 1,1 0-1,-1 0 0,1-1 0,1 1 0,-1-1 0,5 5-7,-5-8 5,1 1 0,-1-1 0,1-1 0,0 1 0,0 0 0,0-1 0,0 0 0,1-1 0,-1 1 0,1-1 0,0 0 0,0 0 0,0-1 0,-1 1 0,1-1 0,1-1 0,-1 1 0,0-1 0,1 0-5,10-1 11,1-2 0,-1 1 0,0-2-1,0 0 1,0-1 0,0-1 0,-1 0 0,0-2-1,0 1 1,-1-2 0,0 0 0,0-1 0,-1-1 0,-1 0-1,0 0 1,0-2 0,-1 1 0,-1-2 0,3-3-11,-11 13 2,-1 1 0,0-1 1,0 0-1,0 0 1,-1 0-1,1 0 1,-1 0-1,0 0 0,0 0 1,0 0-1,-1 0 1,0-1-1,1 1 1,-1 0-3,-1 2 0,1 1 0,0-1-1,0 1 1,-1 0 0,1-1 0,-1 1 0,1 0 0,-1-1 0,0 1 0,1 0 0,-1 0 0,0 0 0,0 0 0,0 0 0,0 0 0,0 0 0,0 0 0,0 0 0,0 0 0,0 0 0,-1 0 0,1 1 0,0-1 0,0 1 0,-1-1 0,1 1 0,0-1 0,-1 1 0,1 0 0,0-1 0,-1 1 0,1 0 0,-1 0 0,1 0 0,0 0 0,-1 0 0,1 1 0,-1-1 0,1 0 0,0 1 0,-1-1 0,1 1 0,-1-1 0,-7 3-3,1 0 1,-1 0-1,1 1 1,-1 0-1,1 1 1,0-1-1,1 2 0,-1-1 1,1 1-1,0 0 1,0 0-1,1 1 1,0 0-1,-3 5 3,3-6 0,1 1 1,0 0-1,1 1 0,0-1 1,0 1-1,0-1 0,1 1 1,0 0-1,1 0 0,0 1 1,0-1-1,1 0 0,0 1 1,0-1-1,1 1 0,0 0 0,1-5 3,0 0-1,0 0 0,0 0 1,1 0-1,-1 0 0,1 0 1,0-1-1,0 1 0,1-1 1,-1 1-1,1-1 1,-1 0-1,1 0 0,0 0 1,0 0-1,1 0 0,-1-1 1,0 1-1,1-1 0,0 0 1,-1 0-1,1 0 1,0-1-3,16 7 10,0-1 1,0-1-1,0 0 1,6-1-11,-1 1 10,18 2 323,0-2 0,25 0-333,-4 0-1264,-2 3-3953,-17-1 498</inkml:trace>
  <inkml:trace contextRef="#ctx0" brushRef="#br0" timeOffset="125835.11">21017 2326 8578,'3'4'935,"-1"0"0,0 1 0,0-1 0,-1 0 1,1 1-1,-1-1 0,0 1 0,0-1 0,0 3-935,-1 47 3656,-4-28-1206,-1 0 1,-7 24-2451,6-60 3560,3-18-2995,5 5-397,0 1 1,2-1 0,1 1-1,1-2-168,-2 11 42,0 1 0,0 0 0,1 1 0,0-1-1,1 1 1,1 0 0,0 0 0,0 1 0,1-1-42,-6 10-3,0 0 0,0 0 0,0-1 0,0 1 0,0 1 0,0-1 0,0 0 0,0 0 0,0 1 0,0-1 0,0 1 1,1 0-1,-1-1 0,0 1 0,0 0 0,0 1 0,1-1 0,-1 0 0,0 0 0,0 1 0,0-1 0,0 1 0,0 0 0,0 0 1,0 0-1,0 0 0,2 1 3,58 36-762,-56-34 509,35 23-4441,-1-3 816</inkml:trace>
  <inkml:trace contextRef="#ctx0" brushRef="#br0" timeOffset="126476.05">21738 2410 7762,'2'-1'456,"0"0"0,0-1 1,-1 1-1,1 0 0,0-1 1,-1 1-1,0-1 0,1 0 1,-1 1-1,0-1 0,0 0 1,0 0-1,0 0 0,0 0 1,0 0-1,0 0 0,-1 0 1,1 0-1,-1 0 0,0 0 0,1 0 1,-1 0-1,0 0 0,0 0 1,0 0-1,-1-1 0,1 1 1,0 0-1,-1 0 0,1 0 1,-1 0-1,0 0 0,0 0 1,0 0-457,-1 0 200,1 0 0,-1 0 0,0 0 0,0 0 0,0 0 0,0 1 1,0-1-1,0 1 0,0 0 0,0 0 0,-1-1 0,1 1 0,-1 1 0,1-1 1,0 0-1,-1 1 0,0-1 0,1 1 0,-2-1-200,-18 1 289,1 1 1,-1 1-1,0 0 0,1 2 0,-1 0 1,1 2-1,0 0 0,1 1 0,0 1 1,-10 6-290,20-8 42,-1 0-1,2 0 1,-1 1 0,1 1 0,0-1 0,0 2 0,-3 3-42,10-9 7,-1 0 0,1 0 0,0 0 0,0 0 0,0 0 0,1 0 0,-1 1 0,1-1-1,0 0 1,0 1 0,0-1 0,0 3-7,1-4 4,0 0-1,0 0 0,0 0 0,0 0 0,1 1 0,-1-1 0,1 0 0,-1 0 1,1 0-1,0 0 0,0 0 0,0-1 0,0 1 0,0 0 0,0 0 0,0-1 1,1 1-1,-1 0 0,1-1 0,-1 0 0,1 1 0,1 0-3,1 1 9,1 0 1,0-1-1,1 1 0,-1-1 1,0 0-1,1-1 0,-1 1 0,1-1 1,-1 0-1,1 0 0,0-1 0,-1 0 1,1 0-1,0 0 0,-1 0 1,6-2-10,4 0 23,1-1 1,-1-1 0,0-1-1,0 0 1,8-4-24,-10 3-3,0-2 1,-1 1-1,0-2 0,0 0 0,-1 0 1,0-1-1,-1 0 0,0-1 1,-1 0-1,0-1 0,0 0 1,-1 0-1,0-2 3,18-35-139,-2 0-1,15-49 140,-17 42-65,-9 26 30,3-6 10,-2 0 0,-2-1-1,-1-3 26,-8 32 0,-1-1 0,-1 0-1,0 1 1,0-1 0,0 0-1,-1 0 1,0 0 0,-1 0-1,0 1 1,-1-1 0,1 0-1,-2 1 1,1-1 0,-1 1-1,-1 0 1,1 0 0,2 5 6,0 1 0,0 0 0,-1 0 0,1 0 0,0 1 0,-1-1 1,1 0-1,-1 0 0,0 1 0,0-1 0,1 1 0,-1-1 0,0 1 0,0 0 0,0 0 0,0 0 0,-1 0 0,1 0 0,0 0 0,0 1 0,-1-1 0,1 1 1,0 0-1,0-1 0,-1 1 0,1 0 0,0 0 0,-1 0 0,-1 1-6,1 0 14,0 0 0,0 0-1,0 1 1,1-1 0,-1 1 0,0 0 0,1-1 0,-1 1 0,1 0-1,-1 1 1,1-1 0,0 0 0,0 1 0,0-1 0,0 1 0,1 0-1,-1-1 1,0 1 0,1 0 0,0 0 0,-1 3-14,-10 40 155,2 1 1,2 1-1,2 0 1,2 0-1,2 40-155,1-43 79,0-21-475,-1 8 795,1-1 0,2 1 0,5 30-399,-4-52-178,0-1 0,1 1 1,0-1-1,0 0 0,1 0 0,4 6 178,-5-10-486,0 1 0,1-1 0,0 0-1,0-1 1,0 1 0,0-1 0,1 0-1,0 0 1,-1 0 0,2-1 0,-1 1 486,15 6-4525</inkml:trace>
  <inkml:trace contextRef="#ctx0" brushRef="#br0" timeOffset="126910.23">22106 2186 8186,'0'1'8488,"-1"7"-7170,1-4 2613,-13 220 1989,13-224-5916,-1 16 301,1 0 0,1 0 1,0 0-1,1 0 0,3 9-305,-5-23 22,1 0-1,-1 0 1,1 0-1,-1 0 1,1 0 0,0 0-1,0 0 1,0 0-1,0 0 1,0-1 0,0 1-1,0 0 1,1 0-1,-1-1 1,1 1 0,-1-1-1,1 1 1,-1-1-1,1 0 1,0 0 0,0 0-1,0 0 1,0 0 0,-1 0-1,1 0 1,0-1-1,1 1 1,-1 0 0,0-1-1,0 0 1,0 0-1,0 1 1,0-1 0,0 0-1,0-1 1,1 1-1,-1 0 1,0-1 0,0 1-1,0-1 1,0 0-1,0 1 1,0-1 0,0 0-1,1-1-21,30-14 116,-2-2-1,0-1 0,3-4-115,1 0 103,0 1-1,8-1-102,10-14 169,-45 30-116,1 1-1,0-1 0,0 1 1,9-3-53,-18 8-8,1 1 1,0-1-1,0 1 0,0 0 1,0-1-1,0 1 1,0 0-1,0 0 0,0-1 1,0 1-1,0 0 1,0 0-1,0 0 1,0 0-1,0 0 0,0 0 1,0 0-1,0 1 1,0-1-1,0 0 0,0 0 1,-1 1-1,1-1 1,0 1 7,9 9-4353,-10-9 3899,7 4-3987</inkml:trace>
  <inkml:trace contextRef="#ctx0" brushRef="#br0" timeOffset="128559.92">20857 2168 5089,'16'1'12529,"-4"3"-6817,-9-2-5706,0 1-1,0-1 1,0 1-1,-1 0 1,1 0-1,-1 0 1,1 0-1,-1 0 1,2 3-6,5 8 1527,-4-7-1462,3 3 214,0 1-1,-1 0 1,-1 1-1,0-1 1,0 1-1,-1 0 1,0 1 0,-1-1-1,2 13-278,-5-5 545,0 0-1,-1 1 0,-1-1 1,-3 17-545,2-17 23,0-13 865,0-6-4594,1 0-4291,-1 0 86</inkml:trace>
  <inkml:trace contextRef="#ctx0" brushRef="#br0" timeOffset="129628.67">23117 1806 8594,'1'0'153,"-1"0"0,0 0 1,1-1-1,-1 1 0,1 0 1,-1-1-1,0 1 0,1 0 0,-1-1 1,0 1-1,0 0 0,1-1 1,-1 1-1,0 0 0,0-1 0,0 1 1,1-1-1,-1 1 0,0-1 1,0 1-1,0-1 0,0 1 1,0 0-1,0-1 0,0 1 0,0-1 1,0 1-1,0-1 0,0 1 1,0-1-1,0 1 0,0 0 0,0-1 1,-1 1-1,1-1 0,0 1 1,0-1-154,-1-11 4589,-3 16 2213,-5 2-4696,-29 24-2431,26-19 366,5-6-24,0 1 0,0 0-1,0 1 1,1-1 0,0 1 0,0 1 0,1-1 0,0 1 0,0 0 0,1 0 0,-3 7-17,6-13-3,1 0 1,0 0 0,0-1 0,0 1 0,0 0-1,0 0 1,1 0 0,-1 0 0,0 0 0,1-1-1,0 1 1,-1 0 0,1 0 0,0-1 0,0 1-1,0-1 1,0 1 0,0-1 0,0 1 0,0-1-1,1 1 1,-1-1 0,0 0 0,1 0 0,-1 0-1,1 1 1,-1-1 0,1-1 0,0 1 0,-1 0-1,1 0 1,0-1 0,0 1 0,-1-1 0,1 1-1,1-1 3,6 2-228,-1 0 0,1 0-1,0-1 1,0 0-1,0-1 1,9 0 228,0-2-668,0 0 1,-1-2-1,1 0 0,-1-1 1,0 0-1,16-9 668,-27 12-45,1-1-1,-1 0 1,0 0-1,0-1 1,-1 0-1,1 0 1,-1 0-1,0 0 1,0-1-1,0 0 1,-1 0-1,1 0 1,-1-1-1,0 0 1,-1 1-1,0-1 1,0 0-1,0-1 1,0-1 45,-2 7 60,-1 0 0,1 0 0,-1 0 0,0 0 0,1 0 0,-1 0 0,0 0 1,0 0-1,0 0 0,0 0 0,0 0 0,0-1 0,0 1 0,0 0 0,0 0 0,-1 0 1,1 0-1,0 0 0,-1 0 0,1 0 0,-1 0 0,1 0 0,-1 0 0,1 0 1,-1 0-1,0 0 0,1 1 0,-1-1 0,0 0 0,0 0 0,0 1 0,0-1 0,0 0 1,1 1-1,-1-1 0,0 1 0,0-1 0,0 1 0,-1-1 0,1 1 0,0 0 1,0 0-1,0 0 0,0-1 0,0 1 0,0 0 0,0 0 0,0 0 0,0 1-60,-3-1 91,1 0 0,0 1-1,0-1 1,0 1-1,0 0 1,0 0 0,0 0-1,0 1 1,0-1 0,0 1-1,0-1 1,1 1-1,-1 0 1,1 0 0,-1 0-1,1 0 1,-1 2-91,0-1 19,1 0 1,0 1-1,0 0 1,0-1-1,1 1 1,-1 0 0,1 0-1,0 0 1,0 0-1,0 0 1,1 0-1,-1 0 1,1 0-1,0 0 1,0 0-1,0 0 1,1 0-1,0 3-19,0-1-760,1 0 0,0 0 0,0 0 0,0 0 0,1-1 0,0 1 0,0-1-1,0 0 1,1 0 0,0 0 0,3 4 760,24 18-6074</inkml:trace>
  <inkml:trace contextRef="#ctx0" brushRef="#br0" timeOffset="130042.11">23732 2475 14867,'-1'0'4313,"-1"0"1160,1 0-4433,1-1 89,1 1-577,38 0-192,58 8-248,-29-6-40,0 0-32,13 4-8,-8-2 176,-3 5-120,-16 2 16,-7 6-240,-19 2 1080,-16 9-6737,-18-3 2424</inkml:trace>
  <inkml:trace contextRef="#ctx0" brushRef="#br0" timeOffset="130552.27">23921 2710 12851,'-6'-1'752,"-30"-10"4297,35 10-4706,0 1 1,-1-1 0,1 1-1,-1-1 1,1 0 0,0 0-1,-1 1 1,1-1 0,0 0 0,0 0-1,0 0 1,-1 0 0,1 0-1,0-1 1,1 1 0,-1 0-1,0 0 1,0-1 0,0 1-1,0-2-343,3 2 116,-1 0 0,1 0-1,-1-1 1,1 1 0,0 0-1,-1 1 1,1-1-1,0 0 1,0 0 0,0 1-1,-1-1 1,1 1 0,0-1-1,0 1 1,0 0 0,0 0-1,0 0 1,1 0-116,2 0 90,71-8 138,44 4-228,-70 4 17,-1-1 0,0-4-1,0-1 1,0-2 0,22-8-17,-59 12 3,-1-1 0,0 0 1,-1 0-1,1-1 0,-1-1 1,0 1-1,-1-2 1,0 1-1,0-1 0,3-4-3,-8 8-10,0-1-1,1 0 1,-1 0-1,-1-1 1,1 1-1,-1-1 1,0 0 0,0 0-1,-1 0 1,0 0-1,0 0 1,0 0-1,-1-1 1,0 1-1,0-1 1,0 1-1,-1-1 1,0 1-1,-1-5 11,0 5-4,-1 0 0,0 1 0,0-1-1,-1 0 1,0 1 0,0 0 0,0 0 0,0 0-1,-1 0 1,0 1 0,0-1 0,0 1-1,-1 0 1,1 0 0,-2 0 4,1-1 17,-1 1 0,0 0 0,0 0 0,0 0 0,0 1 0,-1 0 0,1 0 0,-1 1-1,0 0 1,0 0 0,0 0 0,-2 1-17,10 5 194,10 5-116,20 8-32,41 7 27,24 3-73,-26-8 28,54 22-28,-103-32-3,-1 0-1,1 1 1,-2 1-1,1 1 1,-2 1 0,0 1-1,14 13 4,-29-25 5,0 1 0,0 0 0,-1 0 0,1 0 0,0 0 0,-1 0 0,0 1 0,0-1 0,0 1-1,0 0 1,-1-1 0,1 1 0,-1 0 0,0 0 0,0 0 0,0 0 0,-1 0 0,1 0 0,-1 0 0,0 4-5,-1-4 25,-1 0 1,1 0-1,-1 0 0,1 0 1,-1 0-1,0-1 1,0 1-1,-1-1 0,1 1 1,-1-1-1,0 0 1,1 0-1,-1 0 0,-1 0 1,1-1-1,0 1 1,-1-1-1,1 0 0,-1 0 1,-3 1-26,-16 8 111,-1-2 0,-1-1 0,1-1 0,-1-1 0,0-1 0,-1-1-111,-8 2 323,1 1 0,0 2 0,-1 2-323,24-6-32,7-1-4924,5-2 1105</inkml:trace>
  <inkml:trace contextRef="#ctx0" brushRef="#br0" timeOffset="136898.95">1155 3015 8658,'0'2'200,"1"-1"-1,-1 1 1,0-1 0,0 1-1,0 0 1,0-1 0,0 1 0,0 0-1,-1-1 1,1 1 0,0-1-1,-1 1 1,1-1 0,-1 1 0,0-1-1,0 1 1,1-1 0,-1 1-1,0-1 1,0 0-200,-1 0 347,1-1-1,0 1 1,-1-1 0,1 0-1,-1 0 1,1 0 0,-1 0-1,1 0 1,-1 0 0,1 0 0,-1 0-1,1-1 1,-1 1 0,1 0-1,-2-1-346,-32-4 2910,10 8-1900,1 2 0,1 0 1,-1 2-1,1 0 0,0 2 1,1 0-1,-18 11-1010,33-16 51,0 0 0,0 1 0,1 0-1,0 0 1,0 1 0,0 0 0,0 0 0,1 0 0,0 1 0,0-1 0,1 1-1,0 0 1,0 1 0,0-1 0,1 1 0,0-1 0,1 1 0,0 0-1,0 0 1,0 3-51,1-6 4,0 0-1,1 1 1,0-1-1,0 0 1,0 1-1,0-1 0,1 0 1,0 1-1,0-1 1,0 0-1,1 0 1,0 0-1,0 0 1,0 0-1,1 0 0,-1-1 1,1 1-1,0-1 1,0 0-1,1 0 1,-1 0-1,1 0 1,0 0-1,0-1 1,0 0-1,1 0 0,-1 0 1,1 0-1,0-1 1,-1 1-1,4 0-3,0 0 6,0-1-1,0 0 1,0 0-1,1 0 1,-1-1-1,0 0 1,1-1 0,-1 0-1,0 0 1,1-1-1,-1 0 1,0-1-1,1 1 1,-1-2-1,0 1 1,0-1-1,-1 0 1,1-1-1,-1 1 1,1-2 0,-1 1-1,0-1 1,-1 0-1,3-2-5,2-3 18,0-1 0,-1 0 0,0 0 0,-1-1 0,0 0 0,-1-1 0,0 0 0,-1 0 0,0 0 0,-1-1 0,-1 0 0,0-1 0,0-4-18,0-24 62,-5 41-58,0 0 1,0 1 0,0-1-1,0 0 1,-1 0 0,1 1 0,0-1-1,-1 0 1,0 1 0,1-1 0,-1 1-1,0-1 1,0 1 0,0-1 0,0 1-1,0-1 1,0 1 0,0 0 0,0 0-1,-1-1 1,1 1 0,0 0 0,-1 0-5,2 1 1,0 0 1,0 0 0,-1-1 0,1 1-1,0 0 1,0 0 0,0 0 0,-1 0-1,1 0 1,0 0 0,0-1-1,-1 1 1,1 0 0,0 0 0,0 0-1,-1 0 1,1 0 0,0 0 0,0 0-1,-1 0 1,1 0 0,0 0 0,-1 0-1,1 0 1,0 0 0,0 0 0,-1 1-1,1-1 1,0 0 0,0 0 0,0 0-1,-1 0 1,1 0 0,0 1-1,0-1 1,0 0 0,-1 0 0,1 0-1,0 0 1,0 1 0,0-1 0,0 0-1,-1 0 1,1 1 0,0-1-2,0 17 60,16 27-32,-13-38 4,0 0-1,1 0 1,0-1-1,-1 0 0,2 0 1,-1 0-1,0 0 1,1 0-1,0-1 0,0 0 1,1 0-1,-1 0 1,1-1-1,-1 0 0,1 0 1,0 0-1,1-1 1,-1 0-1,0 0 0,0-1 1,1 1-1,0-1-31,28 10-5074,-21-3 815</inkml:trace>
  <inkml:trace contextRef="#ctx0" brushRef="#br0" timeOffset="137512.28">1604 2998 12107,'9'4'9694,"-1"15"-7681,-1 0-1575,10 26-31,-1 2 0,-3-1 0,-1 2 0,-3 0 0,-2 0 0,-1 0 0,-3 1 1,-3 27-408,-1-47 92,0 9 44,-2-1 1,-1 0-1,-1 0 1,-3 0-1,-3 9-136,11-44 15,-1 0 0,1 0-1,-1 0 1,1-1 0,-1 1-1,0 0 1,0 0 0,0 0-1,0-1 1,0 1 0,0-1 0,-1 1-1,1-1 1,0 1 0,-1-1-1,1 0 1,-1 1 0,0-1-1,1 0 1,-1 0 0,0 0-1,0 0 1,1-1 0,-1 1-1,0 0 1,0-1 0,0 1-1,0-1 1,0 0 0,0 0-1,0 1 1,0-1 0,0-1-1,0 1 1,0 0 0,0 0 0,0-1-1,0 1 1,0-1 0,1 0-1,-1 1 1,0-1 0,0 0-1,1 0 1,-1 0 0,0 0-15,-4-3 35,0 0 0,0-1 0,0 1 0,0-1 0,1 0 0,0-1 0,0 1 1,0-1-1,1 0 0,0 0 0,-2-5-35,0-4 16,0-1 1,2 0-1,0 1 1,1-2-1,0 1 1,2 0-1,0-1 1,0 1-1,2-1 1,0 1-1,2-11-16,3-10 6,1 0 0,2 1 0,1 0 0,9-18-6,-7 25 1,1 0 0,1 1 0,13-19-1,-20 35-1,1 1-1,1-1 1,0 2-1,1-1 1,0 1-1,0 0 1,1 1-1,0 1 1,5-3 1,-12 8-4,0 1 1,1 0-1,-1 1 1,0-1-1,0 1 1,1 0-1,-1 0 0,1 0 1,-1 0-1,1 1 1,-1 0-1,1 0 1,0 0-1,-1 0 1,1 1-1,-1 0 1,3 1 3,-4-2-2,-1 1 0,1 0 0,-1 1 0,1-1 0,-1 0 0,1 1 0,-1-1 0,0 1 0,0 0 0,0 0 0,0 0 0,0 0 0,0 0 0,0 0 0,-1 0 0,1 0 0,-1 1 0,0-1 0,1 1 0,-1-1 0,0 1 0,0 0 0,-1-1 0,1 1 0,-1 0 0,1 0 0,-1-1 0,0 1 0,0 1 2,0 9 11,-2 0 0,1 0-1,-2 0 1,0 0 0,0-1-1,-1 1 1,0-1 0,-1 0-1,-1 0 1,0 0 0,-5 6-11,1-2-31,-1-1 0,0 0 1,-1 0-1,-1-1 0,0 0 1,-1-2-1,-11 9 31,12-13-4488,1-8 519</inkml:trace>
  <inkml:trace contextRef="#ctx0" brushRef="#br0" timeOffset="137973.01">1974 3133 9626,'-1'-16'4182,"3"13"974,7 13-851,0 4-4374,15 28 1510,-2 1 0,-1 1 0,4 19-1441,-9-19 249,-3 1 0,-1 0 0,-2 1 0,-2 0-1,1 46-248,-8-82 37,-1 0 0,0 1 0,-1-1 0,0 0 0,0 0-1,-1 0 1,-1 0 0,1 0 0,-2 1-37,3-9 15,0 0-1,0 0 1,0-1 0,0 1 0,0 0-1,-1 0 1,1-1 0,-1 1 0,1-1 0,-1 1-1,1-1 1,-1 0 0,0 1 0,0-1-1,0 0 1,1 0 0,-1 0 0,0-1-1,-1 1-14,0 0 19,0-1 0,-1 0-1,1 0 1,0 0-1,-1 0 1,1 0 0,0-1-1,-1 1 1,1-1-1,0 0 1,0 0 0,0 0-1,-1-1 1,1 1-1,0-1 1,0 0-19,-5-2 19,1 0 0,-1-1-1,1 0 1,0 0 0,1-1 0,-1 0 0,1 0-1,0 0 1,1-1 0,0 0 0,0 0-1,0 0 1,1-1 0,0 0 0,0 0 0,0-2-19,0-2 10,1-1 1,0 0-1,1 1 1,0-1 0,1 0-1,1 0 1,0 0 0,0 0-1,2 1 1,0-7-11,4-10 2,1 1 0,1 1 0,2-1 0,0 1-1,2 1 1,1 0 0,1 1 0,1 0 0,11-12-2,-17 25-3,1 0-1,0 1 0,0 0 1,1 0-1,1 1 1,0 1-1,0 0 1,1 1-1,0 0 1,0 1-1,1 0 0,0 1 1,0 1-1,0 0 1,1 1-1,0 0 1,0 1-1,0 1 1,0 1-1,0 0 0,0 0 1,0 2-1,0 0 1,3 1 3,-15-2-2,-1 1 0,1-1 0,0 1 0,-1 0-1,1 0 1,0-1 0,-1 2 0,1-1 0,-1 0 0,0 1 0,1-1 0,-1 1 0,0-1 0,0 1 0,0 0 0,0 0 0,0 0 0,-1 0 0,1 0 0,0 1 0,-1-1 0,1 1 1,-1 1 0,0 0-1,0 0 1,0 0-1,0 0 1,0 0-1,-1 0 1,0 1-1,0-1 1,0 0-1,0 0 1,-1 1-1,1-1 1,-2 2 1,-1 5 1,0 0 1,-1 0 0,0 0-1,-1-1 1,0 1-1,0-1 1,-1-1-1,-1 1 1,0-1-1,-3 3-1,0-2 17,0-2 0,0 0 0,-1 0 0,0-1 0,0 0 0,-1-1 0,0 0 0,0-1 0,0 0 0,-9 2-17,2-2 16,0-1 0,0-1-1,0 0 1,0-1 0,0-1-1,-17-2-15,7-3-1221,16-6-3443,11-2-85</inkml:trace>
  <inkml:trace contextRef="#ctx0" brushRef="#br0" timeOffset="138630.25">2464 3191 8650,'2'-1'297,"-1"1"0,0 0 0,1 0 0,-1 0 0,0 0 0,1 1 0,-1-1 0,0 0 0,1 0 0,-1 1 0,0-1 0,1 1 0,-1-1 0,0 1 0,0 0 0,0-1 0,0 1 0,1 0 0,-1 0 0,0 0 0,0 0 0,0 0 0,-1 0 0,1 0 0,0 0 0,0 0 0,-1 0 0,1 0 0,0 0 0,-1 1 0,1-1 0,-1 0 1,1 1-1,-1-1 0,0 1-297,17 61 2837,-12-41-1651,18 87 1316,-17-71-1625,-9-71 730,2 0 0,1-28-1607,1 45 77,0 0-1,0 0 1,2 0-1,0 1 1,1-1-1,0 1 1,1 0-1,1 0 0,7-14-76,-11 26 2,1 1 0,-1-1-1,1 1 1,0 0-1,0 0 1,0 0-1,0 0 1,0 0 0,0 1-1,1-1 1,-1 1-1,0 0 1,1 0-1,-1 0 1,1 0-1,-1 1 1,1-1 0,-1 1-1,1 0 1,0 0-1,-1 0 1,1 1-1,-1-1 1,4 2-2,9 0 12,-1 2 0,1 1 0,-1 0 0,10 4-12,2 4-434,-2 0 1,24 17 433,-22-13-1458,-1-2 0,16 7 1458,-33-19-349,0 1 0,0-1 0,0 0 0,0-1 0,1 0 1,-1-1-1,1 0 0,-1 0 0,1-1 0,1 0 349,-5-2-51,0 1 1,-1-1 0,1 0-1,0 0 1,-1 0 0,1-1-1,-1 0 1,0 0 0,1 0-1,-2-1 1,1 1 0,0-1-1,-1-1 1,0 1 0,0 0-1,0-1 1,0 0 0,-1 0 0,2-3 50,-2 3 271,0 1 1,-1-1 0,1 0-1,-1 0 1,0 0 0,-1 0 0,1 0-1,-1-1 1,0 1 0,0 0 0,-1-1-1,0 1 1,0-4-272,0 8 86,-1 0 0,1 0 1,-1 0-1,0 1 0,1-1 0,-1 0 0,0 1 0,0-1 0,1 1 0,-1-1 1,0 1-1,0-1 0,0 1 0,0-1 0,1 1 0,-1 0 0,0 0 0,0-1 1,0 1-1,0 0 0,0 0 0,0 0 0,0 0 0,0 0 0,0 0 0,0 0 1,0 0-1,0 0 0,0 1 0,1-1 0,-1 0 0,-1 1-86,-32 6 914,21-2-750,1-1 0,-1 2-1,1 0 1,1 0 0,-1 1-1,1 1 1,0 0 0,-7 7-164,15-12 16,-1 0 1,1 0-1,0 1 1,-1-1-1,2 1 1,-1 0-1,0-1 1,1 1-1,0 1 1,-1-1-1,2 0 1,-1 0-1,0 1 1,1-1-1,0 1 1,0-1 0,0 1-1,1 0 1,-1-1-1,1 1 1,0 0-1,1-1 1,-1 1-1,1 0 1,0-1-1,1 4-16,-1-5 4,1 1 0,0-1 0,0 0 0,0 0 0,0 0-1,0 0 1,1 0 0,-1 0 0,1 0 0,0-1 0,0 1-1,0-1 1,0 0 0,0 0 0,0 0 0,1-1 0,-1 1-1,1-1 1,-1 1 0,1-1 0,-1 0 0,1-1 0,0 1-1,0-1 1,-1 1 0,1-1 0,0 0 0,0 0 0,-1-1-1,4 0-3,7 0 31,-1-2-1,1 1 1,-1-2-1,0 0 1,1 0-1,-2-1 0,12-6-30,31-14-1544,-31 16-4245,-10 5 1857</inkml:trace>
  <inkml:trace contextRef="#ctx0" brushRef="#br0" timeOffset="139010.68">3276 3287 4481,'2'-25'8235,"-2"18"-6464,0 0-1,0 1 1,1-1 0,0 1-1,1-1 1,-1 1 0,1-1-1771,-2 7 73,0-1-1,0 1 1,0 0 0,0-1 0,0 1 0,0 0-1,0 0 1,0-1 0,1 1 0,-1 0 0,0-1-1,0 1 1,0 0 0,0-1 0,0 1 0,1 0 0,-1 0-1,0-1 1,0 1 0,0 0 0,1 0 0,-1 0-1,0-1 1,0 1 0,1 0 0,-1 0 0,0 0 0,1 0-1,-1-1 1,0 1 0,0 0 0,1 0 0,-1 0-1,0 0 1,1 0 0,-1 0 0,0 0 0,1 0 0,-1 0-1,0 0 1,1 0 0,-1 0 0,0 0 0,1 0-1,-1 0 1,0 0 0,1 1 0,-1-1 0,0 0 0,0 0-1,1 0 1,-1 0 0,0 1 0,0-1 0,1 0-1,-1 0 1,0 0 0,0 1 0,1-1 0,-1 0-1,0 0 1,0 1 0,0-1-73,12 29 145,-2-3 146,23 28-104,-32-51-169,1 0 0,-1 0 0,1 0 0,-1 0 0,0 0-1,0 0 1,0 0 0,-1 1 0,1-1 0,-1 0 0,0 1 0,0-1-1,0 0 1,0 2-18,0 5 66,3-21-15,0 1-1,1 0 1,1 0-1,0 1 1,0-1-1,1 1 1,0 0-1,2-2-50,1-2 35,-7 8-30,0 1 1,1 0-1,-1 0 1,1 0-1,0 0 1,0 1-1,1-1 1,-1 1-1,1 0 1,-1-1-1,1 2 1,0-1-1,0 0 1,0 1-1,1 0 0,-1 0 1,0 0-1,1 0 1,0 1-1,3-1-5,-4 2 4,0 0 0,0 1 0,0-1 0,0 1 0,0 0 0,0 0-1,0 1 1,0-1 0,0 1 0,0 0 0,-1 0 0,1 0 0,-1 0 0,1 0 0,-1 1-1,0 0 1,0 0 0,0 0 0,0 0 0,-1 0 0,1 0 0,0 3-4,3 3 237,0 0 0,-1 1-1,0 0 1,-1 1 0,3 8-237,7 18-1177,5-3-6159,-7-21 1334</inkml:trace>
  <inkml:trace contextRef="#ctx0" brushRef="#br0" timeOffset="142250.85">4261 3320 5697,'85'-27'2483,"-84"27"-2374,0 0 0,0 0 1,0-1-1,0 1 0,0 0 0,0-1 0,0 1 0,0 0 0,-1-1 0,1 1 0,0-1 0,0 0 0,0 1 0,-1-1 0,1 0 0,0 1 0,-1-1 0,1 0 0,0 0 0,-1 1 0,1-1 0,-1 0 0,0 0 0,1 0 0,-1 0 0,0 0 1,1 0-1,-1 0 0,0 0 0,0 0 0,0 1 0,0-1 0,0 0 0,0 0 0,0 0 0,0 0 0,0 0 0,0 0 0,0 0 0,-1 0 0,1 0 0,0 0 0,-1 0 0,1 0 0,-1 0 0,1 1 0,-1-1 0,1 0 0,-1 0 0,0 0 0,1 1 1,-1-1-110,-2-2 492,0 0 0,0 0-1,-1 0 1,1 1 0,-1-1 0,0 1 0,1 0 0,-5-2-492,-4 1 453,0 1 0,1 1 0,-1 0 0,0 0 0,0 1-1,0 1 1,0 0 0,0 0 0,1 1 0,-1 1-1,0 0 1,1 0 0,-10 6-453,-3 0 377,1 1 0,0 2 1,1 0-1,1 1 0,0 1 0,-3 4-377,22-17 23,0 1 1,0-1-1,0 1 0,1 0 1,-1-1-1,0 1 0,1 0 0,-1 0 1,1 0-1,0 0 0,-1 0 1,1 1-1,0-1 0,0 0 0,0 0 1,1 1-1,-1-1 0,1 1 1,-1 1-24,1-2 8,0-1 0,1 1 1,-1 0-1,1 0 1,-1-1-1,1 1 1,0 0-1,-1-1 1,1 1-1,0-1 0,0 1 1,0-1-1,0 0 1,1 1-1,-1-1 1,0 0-1,0 0 1,1 1-1,-1-1 0,2 0-8,3 3 7,-1-1-1,1-1 1,-1 1 0,1-1-1,0 0 1,0 0-1,0-1 1,1 0-1,-1 0 1,0 0-1,0-1 1,1 0-1,-1 0 1,3-1-7,-2 0 12,0 0 0,0-1 0,1 0 0,-1-1 0,-1 1 0,1-1-1,0-1 1,-1 1 0,1-1 0,-1 0 0,0-1 0,0 1 0,-1-1 0,0 0 0,2-3-12,1-1 18,-1 0-1,-1-1 1,0 0 0,0 0 0,-1-1-1,0 0 1,-1 0 0,0 0 0,0-4-18,3-14 30,-2-1 0,-1 1 0,-2-1 0,-1 0 0,-1 0 0,-1 0 0,-3-10-30,3 27 6,-23-152 48,19 143-54,0 0-1,-1 0 1,-2 0 0,0 1-1,-1 0 1,-3-2 0,16 80 26,47 239 410,11 43 474,-61-331-1003,18 59 603,-18-62-575,1 0-1,0 0 0,0 0 1,1 0-1,0-1 0,0 1 1,0-1-1,0 0 0,0 1 0,1-2 1,1 2 65,4 0-4769,-3-6 77</inkml:trace>
  <inkml:trace contextRef="#ctx0" brushRef="#br0" timeOffset="142818.01">5858 3358 10802,'1'-2'288,"1"0"-1,-1 0 0,0-1 1,0 1-1,0 0 1,0-1-1,-1 1 0,1 0 1,-1-1-1,1 1 0,-1-1 1,0 1-1,0-1 1,0 1-1,0 0 0,-1-1 1,1 1-1,-1-2-287,0 2 293,-1 0 0,0-1 0,0 1 0,0 0 0,0 1 0,0-1 0,-1 0 0,1 1 0,-1-1 0,1 1 0,-1-1 0,1 1 0,-1 0 0,0 0 0,1 1 0,-1-1 0,0 0 0,-1 1-293,-15-4 597,-1 0 1,1 1 0,-1 2 0,0 0 0,0 1 0,0 0 0,0 2 0,0 1-1,-13 3-597,18-3 130,1 0 0,0 2 0,0-1 0,1 2-1,0-1 1,0 2 0,0 0 0,0 1 0,1 0-1,0 0 1,1 2 0,0-1 0,-4 7-130,12-14 8,1 1 0,0-1 0,0 1 1,0 0-1,1 0 0,-1 0 0,1 0 1,-1 0-1,1 0 0,0 0 0,0 1 1,1-1-1,-1 0 0,1 1 0,0-1 1,-1 0-1,1 1 0,1-1 0,-1 0 1,0 1-1,1-1 0,0 0 0,0 1 1,0-1-1,0 0 0,0 0 0,0 0 1,1 0-1,0 0 0,0 0 0,0 0-8,1 1 3,0 0 1,1 0-1,-1 0 0,1-1 0,0 1 0,0-1 1,0 0-1,1 0 0,-1-1 0,1 1 0,-1-1 0,1 0 1,0 0-1,0 0 0,0-1 0,0 0 0,0 0 1,0 0-1,5 0-3,3-2 16,0-1 0,-1 1 0,1-2 1,-1 0-1,1 0 0,-1-2 0,0 1 0,-1-1 1,1-1-1,-1 0 0,0-1 0,0 0 0,3-3-16,-7 5 19,0 0 0,-1 0 0,1-1 0,-1 0 0,-1 0 0,1 0 0,-1-1 0,0 0 0,-1 0 0,1 0 0,-1 0 0,-1-1 0,1 1 0,-1-1 0,-1 0 1,1 0-1,-2 0 0,1-1 0,-1 1 0,0-7-19,0 14 22,-1 0 0,0-1 1,-1 1-1,1 0 1,0-1-1,0 1 1,0 0-1,-1-1 1,1 1-1,-1 0 0,1 0 1,-1 0-1,1-1 1,-1 1-1,0 0 1,0 0-1,0-1-22,0 2 17,1-1 1,-1 1-1,0 0 0,1-1 0,-1 1 1,1 0-1,-1 0 0,0 0 1,1 0-1,-1 0 0,0 0 0,1 0 1,-1 0-1,0 0 0,1 0 1,-1 0-1,1 0 0,-1 0 0,0 0 1,1 0-1,-1 1 0,1-1 1,-1 0-1,0 1 0,1-1-17,-4 2 50,1 0 0,0 0 0,0 1-1,1-1 1,-1 1 0,0-1 0,1 1 0,-1 0 0,1 0-1,0 0 1,-1 2-50,-6 14 70,1 0-1,0 1 0,2 0 0,0 1 1,1-1-1,1 1 0,0 4-69,-2 37 150,1 49-150,5-108 1,-1 40 40,2 0 1,2 7-42,-2-39 12,1 1 1,0-1-1,1 0 1,0 0-1,0 0 1,1 0 0,0-1-1,1 1 1,1-1-1,5 8-12,-9-15-51,0-1-1,0 1 1,0-1-1,1 0 0,-1 0 1,1 0-1,-1 0 1,1 0-1,0 0 0,0-1 1,0 1-1,0-1 1,0 0-1,0 0 0,0 0 1,0 0-1,0 0 1,1-1-1,-1 0 1,0 1-1,0-1 0,0 0 1,1-1-1,-1 1 1,0-1-1,0 1 0,1-1 1,-1 0-1,0 0 1,0 0 51,9-4-1101,0-1 1,-1 0 0,0 0-1,0-1 1,0 0 0,-1-1-1,2-2 1101,38-32-4727</inkml:trace>
  <inkml:trace contextRef="#ctx0" brushRef="#br0" timeOffset="143495.38">6141 3467 7914,'-6'-12'2435,"-1"0"0,0 0 0,0 1 0,-2 0 0,-4-5-2435,11 14 359,0 0 1,-1 0-1,1 0 0,0 0 0,-1 0 0,1 1 0,-1-1 1,0 1-1,1 0 0,-1-1 0,0 1 0,-2 0-359,3 1 121,0-1-1,1 1 1,-1 0 0,1 1-1,-1-1 1,1 0-1,-1 0 1,0 1 0,1-1-1,-1 1 1,1-1-1,0 1 1,-1 0-1,1-1 1,-1 1 0,1 0-1,0 0 1,0 0-1,-1 0 1,1 0 0,0 0-1,0 0 1,0 1-1,0-1 1,0 0-121,-1 3 109,-1 0 0,1-1 0,0 1 1,0 0-1,1 0 0,-1 1 0,1-1 0,0 0 1,0 0-1,0 1 0,0-1 0,1 0 0,0 1 1,0-1-1,0 1 0,0-1 0,1 0 0,0 1 1,-1-1-1,2 0 0,-1 0 0,0 0 0,1 1 1,0-1-1,0 0-109,1 2 40,1 1 1,0 0 0,0-1-1,1 0 1,-1 0 0,1 0 0,1-1-1,-1 1 1,1-1 0,0-1-1,0 1 1,0-1 0,1 0-1,-1 0-40,4 0 16,0-1 0,0 0-1,0 0 1,0-1 0,0-1 0,0 1-1,0-1 1,1-1 0,-1 0-1,0-1 1,1 0 0,-1 0 0,0-1-1,0 0 1,0-1 0,0 0-1,0-1 1,7-4-16,-6 3 15,0-1 0,0 0 1,0 0-1,-1-1 0,0-1 0,-1 0 0,0 0 1,0-1-1,0 0 0,-1 0 0,-1-1 0,0 0 1,0 0-1,-1-1 0,3-7-15,-8 16 4,0 0 1,0 0-1,0 0 0,0 0 0,-1 0 1,1 0-1,-1 0 0,0 0 1,1 0-1,-1 0 0,0-1 0,0 1 1,-1 0-1,1 0 0,0 0 0,-1 0 1,1 0-1,-1 0 0,1 0 1,-2-2-5,2 4 1,0 0 0,0 0 0,-1-1 0,1 1 0,0 0 1,-1 0-1,1 0 0,0-1 0,0 1 0,-1 0 1,1 0-1,0 0 0,-1 0 0,1 0 0,0 0 0,-1 0 1,1 0-1,-1 0 0,1 0 0,0 0 0,-1 0 0,1 0 1,0 0-1,-1 0 0,1 0 0,0 0 0,-1 0 1,1 0-1,0 0 0,-1 0 0,1 1 0,0-1 0,-1 0 1,1 0-1,0 0 0,-1 1-1,-15 22 36,14-18-24,0-1 1,0 1-1,0-1 0,1 1 0,-1 0 1,1-1-1,0 1 0,1 0 1,-1 0-1,1 0 0,0 0 0,0 0 1,1 0-1,-1-1 0,1 1 1,0 0-1,1 0 0,-1-1 0,1 1 1,0 0-1,0-1 0,0 0 1,0 1-1,1-1 0,0 0 0,0 0 1,0-1-1,0 1 0,1 0 1,1 1-13,2-1 11,-1 1 1,0-1-1,1 0 1,0 0-1,0-1 0,0 0 1,0-1-1,0 1 1,1-1-1,-1 0 1,1-1-1,0 0 1,-1 0-1,1-1 1,0 0-1,-1 0 1,1-1-1,0 0 1,3-1-12,16-7 20,0 0 1,0-2-1,-2-1 1,1-1-1,-2-2 1,0 0-1,0-1 0,-2-2 1,19-17-21,-32 27 10,-1-1 1,0 0-1,0-1 0,-1 0 0,3-5-10,-9 14 2,0-1 0,0 0-1,0 1 1,0-1 0,-1 1-1,1-1 1,0 0-1,-1 1 1,0-1 0,1 0-1,-1 0 1,0 1-1,0-1 1,0 0 0,0 0-1,0 1 1,0-1-1,-1 0-1,1 1 1,-1 0-1,0 0 0,0 0 0,0 0 1,0 0-1,0 0 0,0 0 0,0 1 1,-1-1-1,1 0 0,0 1 0,0-1 0,0 1 1,-1-1-1,1 1 0,0 0 0,-1-1 1,1 1-1,0 0 0,-1 0 0,1 0 0,0 0 1,-1 0-1,1 0 0,-1 0 0,1 1 1,-1-1-1,-6 1-4,0 1 1,1 0 0,-1 0-1,1 0 1,-1 1 0,1 0-1,0 1 1,0 0 0,0 0-1,0 0 1,1 1 0,0 0-1,0 0 1,0 0 0,0 1-1,1 0 1,-2 2 3,5-5 0,0 0-1,0-1 1,0 1 0,0 0-1,1 0 1,-1 0 0,1 0-1,0 0 1,0 0 0,0 0 0,0 1-1,0-1 1,1 0 0,-1 0-1,1 1 1,0-1 0,0 0-1,0 1 1,0-1 0,1 0-1,0 1 1,-1-1 0,1 0 0,0 0-1,1 1 1,-1-1 0,0 0-1,1 0 1,0-1 0,-1 1-1,1 0 1,1 0 0,-1-1-1,0 0 1,0 1 0,1-1-1,0 0 1,-1 0 0,1 0 0,0 0-1,2 0 1,9 5 23,2-1-1,-1 0 1,0-1-1,1-1 1,0 0 0,0-2-1,0 1 1,0-2-1,1 0 1,0-1-23,63 8-490,-69-6-73,19 2-2311,-3-5-3359,-17-5-638</inkml:trace>
  <inkml:trace contextRef="#ctx0" brushRef="#br0" timeOffset="144242.06">8076 3388 10370,'-45'-48'3593,"44"47"-3375,0 0-1,0 0 1,-1 0 0,1 0 0,0 1-1,-1-1 1,1 0 0,0 1-1,-1-1 1,1 1 0,-1-1 0,1 1-1,-1 0 1,1-1 0,-1 1 0,1 0-1,-1 0 1,1 0 0,-1 0-1,1 1 1,-1-1 0,1 0 0,-1 1-1,1-1 1,-1 0 0,1 1 0,0 0-1,-1-1 1,1 1 0,0 0-1,-1 0 1,1 0 0,0 0 0,0 0-1,0 0 1,0 0 0,-1 1-218,-36 40 2115,38-42-2071,-11 16 437,1 0-1,0 1 1,1 0-1,1 1 0,1-1 1,1 2-1,-3 10-480,6-20 97,1 0 0,1-1 0,-1 1 0,1 0 0,1 0 0,0 0 0,0 0 0,0 0 0,2-1 0,-1 1 0,1 0 0,0 0 0,0-1 0,1 1 0,1-1 0,-1 0 0,3 3-97,-3-7 35,0 0-1,0-1 1,0 1-1,1-1 1,-1 0 0,1 0-1,0 0 1,0 0-1,0-1 1,1 1-1,-1-1 1,0 0-1,1-1 1,0 1 0,-1-1-1,1 0 1,0 0-1,-1 0 1,1-1-1,0 1 1,0-1-1,0 0 1,0-1 0,2 0-35,14-1 7,-1-1 1,1-2-1,-1 0 1,1-1-1,0-1-7,49-23-4426,-6-10 480</inkml:trace>
  <inkml:trace contextRef="#ctx0" brushRef="#br0" timeOffset="144599.1">8546 3059 11763,'-4'-27'3664,"-8"1"1153,-17-10-3216,12 19-25,4 10-344,0 7-360,2 8-431,0 19-217,-1 3-184,1 2 488,4 9 112,3 12-1704,6 2-4185,-4 2 944</inkml:trace>
  <inkml:trace contextRef="#ctx0" brushRef="#br0" timeOffset="145100.7">8681 3514 13675,'-86'62'4209,"84"-61"-3849,-1 0-1,1 0 1,0 0 0,0 0 0,-1 0-1,1 0 1,-1-1 0,1 1 0,-1-1-1,1 1 1,-1-1 0,1 0-1,-2 0-359,-2-3 2415,15 0 19,4 1-2369,39-3 173,-1-3 0,6-4-238,-43 9 25,-1-1 0,0 0 0,-1 0 0,1-2 0,-1 1 0,0-2 0,0 1 0,-1-2 0,0 1 0,0-2 0,0 0-25,-10 8 5,0 0 1,0 0 0,0 0-1,1 0 1,-1-1-1,-1 1 1,1 0 0,0-1-1,0 1 1,0-1 0,-1 1-1,1-1 1,-1 1 0,1-1-1,-1 0 1,0 0-6,0 1 12,0 1 1,0-1 0,0 0-1,0 0 1,0 1-1,-1-1 1,1 0 0,0 0-1,-1 1 1,1-1-1,0 0 1,-1 1 0,1-1-1,-1 0 1,1 1-1,-1-1 1,1 1 0,-1-1-1,0 1 1,1-1-1,-1 1 1,1-1 0,-1 1-13,-3-2 54,1 1 0,-1 0 0,1-1 0,-1 2 0,1-1 0,-1 0 1,1 1-1,-1-1 0,0 1 0,1 0 0,-1 0 0,-1 1-54,-5 0 80,0 1-1,1 0 1,0 1-1,-1 0 0,1 0 1,0 1-1,1 0 1,-1 0-1,1 1 1,0 0-1,0 1 0,0 0 1,1 0-1,-1 1 1,-3 5-80,7-7 14,0 0 1,0 0 0,1 0-1,0 0 1,0 1 0,0-1-1,0 1 1,1 0 0,0 0-1,0 0 1,1 0-1,0 0 1,0 0 0,0 0-1,1 0 1,0 1 0,0-1-1,0 0 1,1 0 0,0 0-1,0 0 1,0 0 0,1 0-1,2 5-14,-2-7 5,1 1-1,0 0 1,0-1 0,0 0-1,0 1 1,1-1-1,-1 0 1,1-1-1,0 1 1,0-1-1,1 0 1,-1 0 0,1 0-1,-1 0 1,1-1-1,0 0 1,0 0-1,0 0 1,0-1 0,0 0-1,1 1 1,-1-2-1,0 1 1,5-1-5,8 1 14,1 0-1,-1-2 1,0 0 0,1-1 0,-1-1-1,9-3-13,-6 1 15,0-2 0,-1 0 0,0-1 0,0-1 0,-1-1 0,0 0 0,-1-2-1,13-10-14,-24 17 10,-1 0-1,1 0 1,-1-1-1,-1 0 1,1 0-1,-1 0 1,0-1-1,0 0 1,-1 0-1,0 0 1,0 0-1,0-1 1,-1 1-1,-1-1 1,1 0-1,-1 0 1,0 0-1,-1 0 1,0-1-1,0 1 1,-1 0-1,0 0 1,-1-6-10,0 10 4,1 0 0,-1 0 0,0 0 0,0 0 0,0 0 0,-1 0 1,0 0-1,1 1 0,-1-1 0,0 1 0,-1-1 0,1 1 0,-1 0 0,1 0 1,-1 0-1,0 0 0,0 1 0,0-1 0,0 1 0,-1-1 0,1 1 0,-1 0 0,0 1 1,1-1-1,-1 1 0,0-1 0,0 1 0,0 0 0,0 0 0,0 1 0,0-1 1,0 1-1,0 0-4,4 0-1,0 0 1,0 0 0,-1 0-1,1 0 1,0 0 0,0 0-1,0 0 1,0 0-1,0 0 1,0 0 0,-1 0-1,1 0 1,0 0 0,0 0-1,0 0 1,0 1-1,0-1 1,0 0 0,0 0-1,-1 0 1,1 0 0,0 0-1,0 0 1,0 0 0,0 0-1,0 0 1,0 1-1,0-1 1,0 0 0,0 0-1,0 0 1,0 0 0,0 0-1,0 0 1,0 1 0,0-1-1,0 0 1,0 0-1,0 0 1,0 0 0,0 0-1,0 0 1,0 1 0,0-1-1,0 0 1,0 0-1,0 0 1,0 0 0,0 0-1,0 0 1,0 1 0,0-1-1,0 0 1,0 0 0,0 0-1,0 0 1,0 0-1,1 0 1,-1 0 0,0 0-1,0 1 1,0-1 0,0 0-1,0 0 1,0 0-1,1 0 1,12 11-16,17 6-6,0-3 14,-1 1-1,-1 2 1,0 0-1,1 4 9,-18-13 0,-1 1-1,0 0 1,0 0-1,-1 1 1,0 1-1,-1 0 0,0 0 1,0 0-1,-2 1 1,1 0-1,0 3 1,-6-12 4,0 1-1,0 0 1,0 0-1,0 0 1,0 0-1,-1 0 1,0 0-1,0 0 1,0 0 0,0 0-1,-1 0 1,1 0-1,-1 0 1,0 0-1,-1 0 1,1 0-1,0 0 1,-1-1-1,0 1 1,0 0 0,0-1-1,0 0 1,-1 1-1,1-1 1,-1 0-1,0 0 1,0-1-1,0 1 1,0-1-1,-1 1 1,1-1 0,0 0-1,-1 0 1,0 0-4,-2 1-159,0 1 0,-1-1 0,1-1 0,-1 1 0,0-1 0,0 0 1,0 0-1,0-1 0,0 0 0,0-1 0,0 1 0,0-1 0,0-1 0,0 1 0,0-1 1,-1 0-1,2-1 0,-8-2 159,-4-10-4741,3-12 529</inkml:trace>
  <inkml:trace contextRef="#ctx0" brushRef="#br0" timeOffset="145446.79">9316 3094 10938,'5'-10'1547,"0"1"0,2-1 0,-1 1 0,1 0 0,7-7-1547,-13 15 138,0-1 1,1 1-1,-1 0 1,0 0-1,0 0 1,1 0-1,-1 0 1,0 0-1,1 0 1,-1 1-1,1-1 1,0 0-1,-1 1 1,1-1 0,-1 1-1,1-1 1,0 1-1,-1 0 1,1 0-1,0 0 1,-1 0-1,1 0 1,0 0-1,-1 0 1,1 1-1,0-1 1,-1 1-1,1-1 1,0 1 0,-1-1-1,1 1 1,-1 0-1,0 0 1,1 0-1,-1 0 1,1 0-1,-1 0 1,0 0-1,0 0 1,0 1-1,0-1 1,0 0-1,0 1 1,1 0-139,5 9 305,0 1 0,-1 0-1,-1 0 1,0 0 0,0 0 0,-1 1 0,-1 0 0,0 0 0,0 3-305,3 28 614,-1 1-1,-2 2-613,0 18 380,22 286 986,-25-329-440,0-14-1476,-1-9-4337,-1-16 758</inkml:trace>
  <inkml:trace contextRef="#ctx0" brushRef="#br0" timeOffset="145447.79">9335 3410 10946,'-12'-17'4121,"-1"0"440,19 6-2808,6 8-689,18 0-408,10 3-376,22 5-64,-2-1 168,12 3 472,-6 3 993,-3 5-6578,-22 0 2952</inkml:trace>
  <inkml:trace contextRef="#ctx0" brushRef="#br0" timeOffset="146351.68">10173 3427 12491,'-10'0'5075,"-9"0"1523,3 3-3369,14-3-3147,0 1 0,0 0-1,0 0 1,0 0 0,0 1 0,1-1 0,-1 0 0,0 1 0,1-1 0,-1 1 0,1 0 0,-1-1-1,1 1 1,0 0 0,-1 0 0,1 0 0,0 0 0,0 0 0,1 0 0,-1 0 0,0 0-1,1 0 1,-1 1 0,1-1-82,-11 51 268,11-49-252,-1-1 0,1 0 0,1 1 0,-1-1-1,0 0 1,1 1 0,-1-1 0,1 0 0,0 0 0,0 0-1,0 1 1,1-1 0,-1 0 0,1 0 0,0-1 0,-1 1-1,1 0 1,1-1 0,-1 1 0,0-1 0,1 1-1,-1-1 1,1 0 0,-1 0 0,1 0 0,0-1 0,0 1-1,0-1 1,0 1 0,3 0-16,0 0 16,1 0 0,0 0 0,0-1 0,0 1 0,0-1 0,0-1 0,0 0 0,0 0 0,0 0 0,0-1 0,0 0 0,0 0 0,3-1-16,7-4 28,0-1 1,0 0-1,0-2 0,-1 0 0,0 0 0,-1-1 1,4-4-29,-12 9 14,-1-1 0,1 1 0,-1-1 1,0-1-1,0 1 0,0-1 0,-1 0 1,0 0-1,-1 0 0,0-1 0,0 0 1,0 0-1,-1 0 0,0 0 0,-1 0 1,1-5-15,-3 3 285,-4 12 255,-5 19-129,8-10-386,1 0 1,0 0-1,0 0 1,1 0-1,0 0 0,1 0 1,1 0-1,-1 0 1,2-1-1,-1 0 1,6 10-26,-7-16-57,0 0 0,1 0 0,0 0 0,0 0 0,0 0 0,0-1 0,1 1 0,-1-1 0,1 0 0,0 0 0,0-1 0,0 1 0,0-1 0,0 0 0,1 0 0,-1 0 0,1 0 0,-1-1 1,1 0-1,0 0 0,-1 0 0,1 0 0,0-1 0,0 0 0,0 0 0,-1 0 0,1 0 0,3-2 57,0 1-639,0-1 1,0 0-1,0-1 0,-1 0 0,1 0 1,-1-1-1,1 0 0,-1 0 1,0-1-1,-1 0 0,1 0 1,-1 0-1,0-1 0,3-3 639,32-44-3596,-13-3 3336,-24 29 1604,-5 13 954,1 13-2170,0 1 0,0 0 0,0 0 0,0 0 0,0-1 1,0 1-1,0 0 0,0 0 0,0 0 0,0 0 0,0-1 0,0 1 0,0 0 0,0 0 0,-1 0 0,1 0 0,0 0 0,0-1 0,0 1 0,0 0 0,0 0 1,0 0-1,-1 0 0,1 0 0,0 0 0,0 0 0,0 0 0,0 0 0,-1-1 0,1 1 0,0 0 0,0 0 0,0 0 0,-1 0 0,1 0 0,0 0 1,0 0-1,0 0 0,0 0 0,-1 0 0,1 0 0,0 1 0,0-1 0,0 0 0,0 0 0,-1 0 0,1 0 0,0 0-128,-2 3 129,1-1 1,-1 1-1,1 0 0,0-1 0,-1 1 0,1 0 0,0 0 1,1 0-1,-1 0 0,1 0 0,-1 0 0,1 0 0,0 2-129,-2 4 168,1 0-130,-2 1 22,1 1 0,1 0-1,0 0 1,0 0 0,1 0 0,0 0 0,1 0 0,1 0-1,0 3-59,-2-14 4,0 0 0,0 0-1,0 1 1,0-1 0,0 0-1,1 0 1,-1 0-1,0 1 1,0-1 0,0 0-1,0 0 1,0 0 0,0 0-1,0 1 1,1-1-1,-1 0 1,0 0 0,0 0-1,0 0 1,0 0 0,1 0-1,-1 1 1,0-1 0,0 0-1,0 0 1,0 0-1,1 0 1,-1 0 0,0 0-1,0 0 1,0 0 0,1 0-1,-1 0 1,0 0-1,0 0 1,0 0 0,1 0-1,-1 0 1,0 0 0,0 0-1,0 0 1,1 0-1,-1 0 1,0-1 0,0 1-1,0 0 1,0 0 0,1 0-1,-1 0 1,0 0-1,0 0 1,0-1 0,0 1-1,0 0 1,1 0 0,-1 0-1,0 0 1,0-1 0,0 1-1,0 0 1,0 0-1,0 0 1,0 0 0,0-1-1,0 1 1,0 0-4,13-24 181,4-5-155,-5 14-20,0 2 0,1 0-1,1 0 1,0 1 0,0 1 0,9-4-6,-18 11 1,0 2 0,0-1 0,1 0 0,-1 1 0,1 0 0,-1 1 0,1-1-1,0 1 1,0 0 0,-1 0 0,3 1-1,-5 0 2,1 0 0,0 1 0,-1-1 0,1 1 0,-1 0 0,1 0 0,-1 0 0,1 1 0,-1-1 0,0 1 0,1 0 0,-1 0 0,0 0 0,0 0 0,0 0 0,-1 1 0,1 0 0,-1-1 0,1 2-2,10 12 170,-2 0 0,0 1 0,-1 1 1,5 10-171,-6-9 227,1-1 0,0-1 0,2 1 1,7 7-228,-12-15 616,-5-5-1508,-4-4-4543,-8-8 801</inkml:trace>
  <inkml:trace contextRef="#ctx0" brushRef="#br0" timeOffset="147932.1">12127 3315 11819,'-1'0'284,"1"-1"0,-1 0 1,1 0-1,-1 1 0,0-1 0,1 0 1,-1 1-1,0-1 0,0 0 1,0 1-1,1-1 0,-1 1 1,0 0-1,0-1 0,0 1 1,0 0-1,0-1 0,0 1 1,0 0-1,0 0 0,0 0 1,1 0-1,-1 0 0,0 0 1,0 0-1,0 0 0,0 0 1,0 0-1,0 0 0,0 1 1,0-1-285,-8 28 4734,5-4-4694,-7 17 652,-2 8-18,1 1 0,3 5-674,7-42 77,0 1 1,2-1-1,-1 0 1,2 1-1,0-1 0,0 1 1,2-1-1,-1 0 0,2 0 1,1 4-78,-5-16 8,0 0 1,1 1-1,-1-1 1,0 0-1,1 0 1,0 0-1,-1 1 0,1-1 1,0 0-1,-1 0 1,1 0-1,0 0 1,0 0-1,0 0 1,0-1-1,0 1 1,0 0-1,0 0 1,0-1-1,0 1 1,0 0-1,1-1-8,-1 0 10,0 0 0,0 0 0,0 0-1,0-1 1,0 1 0,0 0 0,0 0 0,0-1 0,-1 1-1,1-1 1,0 1 0,0-1 0,0 0 0,-1 1 0,1-1-1,0 0 1,0 1 0,-1-1 0,1 0 0,-1 0 0,1 1 0,-1-1-11,6-9 82,0 1 0,-1-1 0,0-1 0,2-6-81,-6 13 11,14-34 92,4-14-18,2 1-1,2 1 1,3 1-1,1 1 1,13-14-85,-38 61 2,-1-1 1,0 0 0,0 1 0,0 0 0,1-1 0,-1 1 0,0 0-1,1 0 1,0 0 0,-1 0 0,1 0 0,-1 0 0,1 0 0,0 0-1,0 1 1,0-1 0,-1 1 0,1-1 0,0 1 0,0 0-1,0 0 1,0-1 0,0 1 0,0 1-3,1-1 1,0 1 0,1 0 0,-1 0 0,0 1 0,0-1 0,0 1 0,0-1 0,0 1 0,0 0 0,-1 0 0,1 0 0,-1 1 0,1-1-1,9 12 1,0 0 1,0 0-1,-2 1 1,8 13-2,-14-21 10,-2-4-9,52 90 35,-49-83-29,-1-1 1,0 1 0,0 0-1,-1 0 1,0 1-1,-1-1 1,0 1-1,0 9-7,-5-1 33,3-19-29,0 0 0,0 0 0,0 1 0,0-1-1,0 0 1,0 0 0,0 1 0,0-1 0,0 0 0,-1 1 0,1-1 0,0 0 0,0 0 0,0 1 0,0-1 0,0 0 0,-1 0-1,1 0 1,0 1 0,0-1 0,0 0 0,-1 0 0,1 0 0,0 1 0,0-1 0,-1 0 0,1 0 0,0 0 0,0 0 0,-1 0-1,1 0 1,0 0 0,0 1 0,-1-1 0,1 0 0,0 0 0,-1 0 0,1 0 0,0 0 0,0 0 0,-1 0 0,1-1-1,0 1 1,0 0 0,-1 0 0,1 0 0,0 0 0,-1 0 0,1 0 0,0 0 0,0-1 0,0 1 0,-1 0 0,1 0 0,0 0-1,0 0 1,-1-1-4,1 0 3,0 0-1,0 0 0,1 0 0,-1 0 0,0 0 0,0 0 0,0 0 1,1 0-1,-1 0 0,1 0 0,-1 0 0,1 0 0,-1 0 0,1 0 1,-1 0-1,1 0 0,0 0 0,-1 1 0,1-1 0,0 0 1,0 0-1,0 1 0,0-1 0,-1 1 0,1-1 0,0 1 0,1-1-2,26-18 46,-27 17-41,0 1 0,0-1 0,0 0 0,-1 1 0,1-1 0,0 1 0,-1-1 0,1 0 0,-1 1 0,0-1 0,1 0 0,-1 0-1,0 1 1,0-1 0,0 0 0,0 0 0,-1 0 0,1 1 0,0-1 0,-1 0 0,1 1 0,-1-1 0,0 0-5,-2-26 37,2 19-34,1-1 0,1 0 0,-1 0 0,1 0 0,1 0 0,0 0 0,2-7-3,-2 13-1,-1 0 1,1 0-1,0 0 1,0 1-1,0-1 1,1 0-1,-1 1 1,1 0-1,0 0 1,0 0-1,0 0 1,0 0-1,0 0 1,1 1-1,-1-1 1,1 1-1,-1 0 0,1 0 1,0 1-1,0-1 1,0 1-1,1-1 1,-1 1-3,1-1 0,0 1 0,0 0-1,0 0 1,0 0 0,0 1 0,0-1-1,-1 1 1,1 1 0,0-1 0,0 1-1,0-1 1,0 2 0,0-1 0,0 0-1,-1 1 1,1 0 0,-1 0 0,1 0-1,-1 1 1,0-1 0,1 1 0,-2 0-1,1 0 1,0 1 0,0-1 0,-1 1-1,0 0 1,1 0 3,6 13-3,0 0 1,-2 1-1,0 0 1,-1 0-1,0 0 0,3 17 3,14 39 89,-23-71-105,1 0 1,-1-1-1,0 1 0,1 0 1,-1-1-1,1 1 0,0-1 1,0 0-1,0 0 0,0 0 1,0 0-1,1 0 0,0 0 16,-2-1-524,1 0 0,0 0-1,-1 0 1,1-1 0,0 1-1,0-1 1,0 1 0,0-1-1,0 0 1,0 0 0,0 0-1,-1 0 1,3 0 524,24-4-5945</inkml:trace>
  <inkml:trace contextRef="#ctx0" brushRef="#br0" timeOffset="148335.11">13484 3443 10354,'1'-3'546,"-1"0"0,0 0 0,0 0 0,0 0 0,0 1 0,0-1 0,-1 0 0,1 0 0,-1 0 0,0 0 0,0 1-1,0-1 1,0 0 0,-1 1 0,1-1 0,0 1 0,-1-1 0,0 1 0,0 0 0,0 0 0,0-1-546,-1 1 308,0 0 0,-1 0-1,1 0 1,0 1 0,-1-1 0,1 1 0,-1 0-1,1 0 1,-1 0 0,1 1 0,-1-1 0,0 1 0,0 0-1,-3 0-307,-8 1 264,0 1 0,0 0 0,1 2 1,-1-1-1,1 2 0,0 0 0,-13 6-264,11-3 136,1 1-1,0 1 1,0 0 0,1 0 0,0 2 0,1 0 0,0 0 0,1 1-136,7-8 22,0 1 0,1-1 1,-1 1-1,1 0 0,0 0 0,1 0 1,-1 0-1,1 1 0,1-1 1,-1 1-1,1 0 0,0 0 0,1 0 1,-1 0-1,1 0 0,1 0 0,-1 0 1,1 0-1,1 1 0,-1-1 1,1 1-23,0-6 3,-1 0 1,1 0 0,0 0-1,0 0 1,-1 0 0,1 0-1,0-1 1,1 1 0,-1 0 0,0 0-1,0-1 1,1 1 0,-1-1-1,1 1 1,-1-1 0,1 0-1,0 0 1,-1 1 0,1-1-1,0 0 1,0-1 0,1 2-4,1-1 7,1 0 0,-1 0 1,0-1-1,0 0 0,1 1 0,-1-1 1,0 0-1,1-1 0,-1 1 0,4-2-7,8-2 26,-1 0-1,0-2 0,-1 0 0,1 0 1,6-5-26,-6 2 21,0 0 0,-1-1 0,0-1 0,-1 0 0,-1-1 1,1 0-1,0-2-21,-10 10 7,1 0 0,-1 0 0,0 0 0,0 0 1,0 0-1,-1 0 0,1-1 0,-1 0 0,0 1 1,0-1-1,-1 0 0,1 0 0,-1 0 1,0 0-1,0 0 0,-1 0 0,0 0 0,0 0 1,0 0-1,0 0 0,-1-1 0,0 1 0,0 0 1,0 1-1,-1-3-7,-4 4-2,0 13-7,0 15-14,5-16 157,2 0 0,-1 0-1,1 0 1,1 0 0,-1-1 0,1 1-1,1 0 1,0-1 0,2 5-134,-3-8-230,1 0 1,0 1 0,0-1 0,1-1 0,-1 1 0,1 0 0,1 0 229,-2-2-787,-1-1 0,1 1 0,0-1 0,0 0 0,0 0 0,0-1 1,0 1-1,1 0 0,-1-1 0,0 0 0,1 0 0,0 0 787,25 2-7188</inkml:trace>
  <inkml:trace contextRef="#ctx0" brushRef="#br0" timeOffset="148665.44">13686 3493 8986,'-2'-2'482,"1"1"0,-1 0 0,1 0 1,-1 0-1,1 0 0,-1 0 0,0 0 0,0 1 0,1-1 1,-1 1-1,0-1 0,0 1 0,0 0 0,1-1 1,-1 1-1,0 0 0,0 0 0,0 0 0,0 0 0,0 1 1,1-1-1,-1 0 0,0 1 0,0 0-482,-2 1 553,1 1 1,-1 0-1,1 0 0,-1 0 0,1 0 0,0 1 1,0-1-1,1 1 0,-1 0-553,2-3 108,1-1-55,0 0-1,0-1 1,0 1-1,0 0 0,-1 0 1,1-1-1,0 1 0,0 0 1,0-1-1,0 1 0,0 0 1,-1 0-1,1-1 0,0 1 1,0 0-1,0 0 1,-1 0-1,1-1 0,0 1 1,0 0-1,-1 0 0,1 0 1,0 0-1,0-1 0,-1 1 1,1 0-1,0 0 0,-1 0 1,1 0-1,0 0 1,0 0-1,-1 0 0,1 0 1,0 0-1,-1 0 0,1 0 1,0 0-1,-1 0 0,1 0 1,0 0-1,0 0 0,-1 0 1,1 1-1,0-1 0,0 0 1,-1 0-1,1 0 1,0 0-1,0 1 0,-1-1 1,1 0-1,0 0 0,0 0 1,-1 1-1,1-1 0,0 0 1,0 0-1,0 1 0,0-1 1,0 0-1,-1 0 1,1 1-53,5-35 801,1 15-721,0 0 1,2 1-1,0 0 1,1 0-1,8-11-80,-14 24 22,0 0 0,1 0 0,0 1 1,0-1-1,0 1 0,0 0 0,1 0 0,-1 0 0,1 0 0,0 1 0,0 0 0,0 0 0,1 1 0,-1-1 0,1 1 0,-1 0 0,1 0 0,0 1 0,0 0 0,0 0 0,0 0 0,0 1 1,4 0-23,1 1-8,0 1 1,0 0 0,0 0 0,-1 1-1,5 2 8,28 16-4816,-14-1 911</inkml:trace>
  <inkml:trace contextRef="#ctx0" brushRef="#br0" timeOffset="149001.61">14299 3395 10106,'-5'-5'2051,"0"0"1,-1 0-1,1 1 0,-1 0 1,0 0-1,-7-3-2051,10 6 365,-1 0-1,0 0 0,0 0 1,1 1-1,-1 0 1,0-1-1,0 1 1,0 0-1,1 1 1,-1-1-1,0 1 1,0 0-1,1-1 1,-3 2-365,-11 3 462,-26 6 418,0 3-1,-3 3-879,35-13 57,0 1 0,1 0 0,-1 1 0,1 0 0,1 0 0,-1 1 0,1 1 0,0 0 0,1 0 0,-4 4-57,11-11 3,0 1 1,0-1-1,0 0 1,0 0-1,0 1 1,0-1-1,0 0 1,0 1-1,1-1 1,-1 1-1,0-1 1,1 1-1,-1 0 1,1-1-1,0 1 1,-1 0-1,1-1 1,0 1-1,0-1 1,0 1-1,0 0 1,0-1-1,1 1 1,-1 1-4,1-2 2,0 0 1,1 1-1,-1-1 1,0 0-1,0 0 1,1 0 0,-1 0-1,0 0 1,1 0-1,-1 0 1,1 0-1,-1-1 1,1 1-1,-1-1 1,1 1-1,0-1 1,-1 0-1,1 1 1,1-1-3,6 1 9,1 0 0,0-1 0,0 0 0,0-1 0,0 0 0,0 0 0,2-2-9,10-4 24,-1-1 0,0-1 0,7-4-24,-9 4 21,-18 8-21,-1 1 1,1 0-1,-1 0 0,1-1 1,0 1-1,0 0 0,-1 0 1,1 0-1,0 0 0,-1 0 1,1 0-1,0 0 0,-1 0 1,1 0-1,0 0 0,-1 1 1,1-1-1,0 0 0,-1 0 1,1 1-1,0-1 0,-1 0 1,1 1-1,-1-1 1,1 0-1,-1 1 0,1-1 1,0 1-1,-1-1 0,0 1 1,1-1-1,-1 1 0,1 0 1,-1-1-1,0 1 0,1-1 1,-1 1-1,0 0 0,0-1 1,0 1-1,1 0 0,-1-1 1,0 1-1,0 0 0,0 0 1,0-1-1,0 1 0,0 0 0,2 45 18,-2-38-12,0 15 24,4 166 150,-1-154-117,1 1 1,2-1-1,1 0 1,4 8-64,-11-41 3,0 0 0,1 0 1,-1 0-1,1 0 0,0 0 0,-1 0 0,1 0 1,0-1-1,0 1 0,0 0 0,1 0 1,-1-1-1,0 1 0,1-1 0,-1 1 0,1-1 1,-1 0-1,1 1 0,-1-1 0,1 0 1,0 0-1,0 0 0,0 0 0,0 0 0,0-1 1,-1 1-1,1-1 0,0 1 0,1-1 0,-1 1 1,0-1-1,0 0 0,0 0-3,29-9-2024,1-8-3440,-2-6 190</inkml:trace>
  <inkml:trace contextRef="#ctx0" brushRef="#br0" timeOffset="149785.26">14517 3501 10602,'-9'-14'4242,"-33"-38"4377,40 50-8395,1 1 1,-1-1 0,1 1 0,-1 0-1,1-1 1,-1 1 0,0 0 0,0 0-1,1 0 1,-1 0 0,0 0-1,0 1 1,0-1 0,0 1 0,0-1-1,0 1 1,0 0 0,0-1 0,0 1-1,0 0 1,0 0 0,0 0-1,0 1 1,0-1 0,0 1 0,0-1-1,-1 1-224,2 0 65,-1 0 0,1 1 0,-1-1-1,1 0 1,0 1 0,-1-1 0,1 1 0,0 0-1,0-1 1,0 1 0,0 0 0,0 0 0,1 0-1,-1-1 1,1 1 0,-1 0 0,1 0 0,-1 0-1,1 0 1,0 0 0,0 0 0,0 0 0,0 0-1,0 0 1,1 0 0,0 1-65,0 6 79,0-1-1,1 0 1,0 0-1,0 0 1,4 7-79,-1-6 19,0-1 0,1 1-1,0-1 1,0-1 0,1 1-1,0-1 1,0 0 0,1-1 0,0 0-1,0 0 1,0-1 0,1 0 0,0 0-1,0-1 1,0 0 0,1-1 0,-1 0-1,1 0 1,6 1-19,-9-3 7,-1 1 0,1-1-1,-1 0 1,1-1 0,0 1 0,-1-1-1,1-1 1,-1 1 0,1-1 0,0 0-1,-1-1 1,1 1 0,-1-1 0,0-1-1,0 1 1,0-1 0,0 0 0,0 0-1,0-1 1,-1 0 0,0 0 0,0 0 0,0 0-1,0-1 1,0 0 0,-1 0 0,0 0-1,0-1 1,-1 1 0,1-2-7,-1 0 11,-1 1 0,0 0 0,0-1 1,-1 0-1,0 1 0,0-1 0,-1-3-11,1 7 6,-1 0 1,0 0-1,0 0 0,0 0 1,0 0-1,-1 0 0,1 0 1,-1 0-1,0 0 0,0 1 0,0-1 1,0 0-1,0 0 0,-1 1 1,1-1-1,-1 0 0,-1-1-6,-7 0 126,9 16 12,11 21-47,-8-26-89,1 0 1,0 0-1,0 0 1,0-1-1,1 0 0,0 1 1,0-1-1,0-1 1,1 1-1,0-1 0,0 1 1,0-1-1,1-1 1,0 1-1,0-1 0,0 0 1,0 0-1,0-1 1,1 0-1,0 0 0,0-1 1,0 1-1,0-1 1,0-1-1,6 1-2,4-2 0,0 0 0,-1-2 0,1 0 0,-1 0 0,0-2 0,0 0 0,0-1 0,0-1 0,7-3 0,-10 3 0,0 0 0,0-1 0,-1 0 0,0-1 0,0 0 0,-1-1 0,0 0 0,-1-1 0,0 0 0,0-1 0,1-2 0,-10 11 0,1 1 0,-1-1 0,1 0 0,-1 0 0,0 0 0,0 0 0,0 0 0,0-1 0,0 1 0,0 0 0,-1 0 0,1-1 0,-1 1 0,0 0 0,1-1 0,-1 1 0,0 0 0,0-1 0,-1 1 0,1-1 0,0 1 0,-1 0 0,0-2 0,0 2 0,-1 0 0,1 0 0,-1 0 0,0 1 0,0-1 0,1 0 0,-1 1 0,0-1 0,0 1 0,-1 0 0,1-1 0,0 1 0,0 0 0,-1 0 0,1 1 0,0-1 0,-1 0 0,-1 1 0,-5-2 0,-1 0 0,0 1 0,0 1 0,0 0 0,0 0 0,0 1 0,0 0 0,0 1 0,0 0 0,-5 2 0,11-3 0,0 0 0,-1 1 0,1 0 0,0 0 0,0 1 0,0-1 0,0 1 0,0 0 0,1 0 0,-1 0 0,1 0 0,0 0 0,0 1 0,0 0 0,0-1 0,1 1 0,-1 0 0,1 0 0,0 1 0,0-1 0,1 0 0,-1 1 0,1-1 0,0 1 0,0-1 0,0 1 0,1 0 0,0-1 0,0 1 0,0 0 0,0-1 0,1 5 0,1-3 0,-1 1 0,1-1 0,0 0 0,1 1 0,0-1 0,0 0 0,0-1 0,0 1 0,1 0 0,0-1 0,0 0 0,1 0 0,-1 0 0,1-1 0,0 1 0,0-1 0,1 0 0,-1-1 0,1 1 0,0-1 0,0 0 0,5 2 0,10 2-505,-1-1-1,1 0 1,0-1 0,0-1-1,0-2 1,0 0 0,1-1-1,-1-1 1,1 0 0,-1-2-1,0-1 1,0-1 0,7-2 505,-6-3-4833</inkml:trace>
  <inkml:trace contextRef="#ctx0" brushRef="#br0" timeOffset="150567.54">15498 3545 10546,'51'-94'4491,"-48"89"-3834,-2 1 0,1 0 0,0-1 0,-1 1 1,0-1-1,0 0 0,0 1 0,-1-1 0,1 0 0,-1 1 1,0-1-1,0 0 0,-1 0 0,0 1 0,0-1 1,0 0-1,0 1 0,0-1 0,-1 1-657,-6 31 3230,-3 102-2713,11-112-481,0-1 0,1 1 0,1-1-1,1 0 1,0 0 0,1 0 0,2 2-36,-6-16 6,1 0 0,-1 0-1,1 0 1,0 0 0,0 0-1,0 0 1,0-1-1,0 1 1,0 0 0,0-1-1,0 1 1,1-1 0,-1 1-1,1-1 1,-1 1-1,1-1 1,-1 0 0,1 0-1,0 0 1,0 0 0,-1 0-1,1 0 1,0-1-1,0 1 1,0-1 0,0 1-1,1-1-5,0 0 8,1 0-1,0-1 1,-1 0-1,1 1 1,-1-1-1,1-1 1,-1 1-1,1 0 0,-1-1 1,0 0-1,0 0 1,0 0-1,0 0 1,1-1-8,8-7 17,0-1 1,0-1 0,-2 1 0,1-2-1,-1 1 1,5-11-18,-9 14 12,-1-1 0,0 0 1,0 0-1,-1 0 0,-1-1 0,1 1 0,-2-1 0,0 0 0,0 0 1,0-10-13,-3 17 13,0 9 5,-1 11 0,3-6-10,1 1 0,0-1-1,1 1 1,0-1 0,1 0 0,0 0 0,0-1 0,1 1 0,0-1 0,1 0 0,0 0-1,0-1 1,2 2-8,-4-6-26,-1-1 0,1 1 0,0-1 0,0 1 0,0-1 0,0-1 0,1 1 0,-1 0-1,1-1 1,0 0 0,0 0 0,-1-1 0,1 1 0,0-1 0,0 0 0,1 0 0,-1-1 0,0 1 0,0-1-1,0 0 1,0-1 0,0 1 0,0-1 0,1 0 0,-1 0 0,-1-1 0,1 0 0,2 0 26,5-4-526,0 0 0,-1 0 1,0-1-1,0-1 0,0 0 1,-1 0-1,0-1 0,-1 0 0,6-8 526,-10 11-50,1 0-1,-2 0 1,1-1-1,-1 0 1,0 0-1,0 0 1,-1 0-1,1-1 1,-2 0-1,1 1 1,-1-1-1,-1 0 1,1 0-1,-1 0 1,0-8 50,-4-2 1088,-1 17 684,3 4-1663,0 1-1,0-1 0,1 1 0,0-1 1,-1 1-1,1-1 0,1 1 1,-1-1-1,0 1 0,1 1-108,1 7 50,17 106 276,-16-106-305,0 0 0,0 0 0,1-1 1,1 0-1,0 0 0,0 0 0,1 0 1,1-1-1,1 2-21,-8-11 4,1-1 0,-1 1 1,0-1-1,0 1 0,0-1 0,0 1 1,1-1-1,-1 0 0,0 1 0,0-1 1,1 1-1,-1-1 0,0 0 0,1 1 1,-1-1-1,0 0 0,1 1 0,-1-1 0,0 0 1,1 0-1,-1 1 0,1-1 0,-1 0 1,1 0-1,-1 0 0,1 0 0,-1 1 1,0-1-1,1 0 0,-1 0 0,1 0 1,-1 0-1,1 0 0,-1 0 0,1 0 1,-1 0-1,1-1 0,-1 1 0,1 0 1,-1 0-1,1 0 0,-1 0 0,0-1 1,1 1-1,-1 0 0,1 0 0,-1-1 1,0 1-1,1 0 0,-1-1 0,0 1 1,1 0-1,-1-1 0,0 1 0,1 0 1,-1-1-1,0 1 0,0-1 0,0 1 0,1-1 1,-1 1-1,0-1 0,0 1 0,0 0 1,0-1-1,0 1 0,0-1 0,0 1 1,0-1-1,0 1-4,3-47 220,-3 36-245,-1-17 71,0 8-32,1 1 0,1-1 0,1 0 0,0 1 1,1 0-1,2-4-14,-4 19 9,0 1 1,0-1-1,1 1 0,-1-1 1,1 1-1,-1 0 1,1 0-1,0 0 1,0 0-1,0 0 1,1 0-1,-1 1 0,1-1 1,0 1-1,-1-1 1,1 1-1,0 0 1,0 0-1,1 0 1,-1 1-1,0-1 0,0 1 1,1 0-1,-1-1 1,1 2-1,-1-1 1,1 0-1,0 1 1,-1-1-1,1 1 0,0 0 1,-1 1-1,1-1 1,-1 0-1,1 1 1,2 1-10,66 16-9034,-33-7 2388</inkml:trace>
  <inkml:trace contextRef="#ctx0" brushRef="#br0" timeOffset="151395.4">18015 3354 10946,'-6'-5'843,"1"1"-1,-1-1 1,0 1-1,0 1 0,0-1 1,-1 1-1,1 0 1,-1 1-1,1 0 1,-1 0-1,-2 0-842,-1 0 548,-1 0 0,0 1 1,0 1-1,0-1 0,1 2 0,-1 0 0,-3 0-548,0 2 302,-1 0-1,1 1 1,-1 0 0,1 1-1,0 1 1,1 0-1,-1 0 1,1 2-1,1 0 1,-11 8-302,19-13 57,-1 1 0,1 0 0,0 0 0,1 0 0,-1 0 0,1 1 1,0-1-1,0 1 0,0 0 0,1 0 0,-1 0 0,1 0 0,0 1 0,1-1 0,-1 0 1,1 1-1,0-1 0,1 1 0,-1-1 0,1 1 0,0 0 0,0-1 0,2 6-57,-1-5 16,1 0 0,0 0-1,0 1 1,0-2 0,1 1-1,0 0 1,0 0 0,1-1-1,0 0 1,0 0 0,0 0-1,0 0 1,1 0 0,-1-1-1,1 0 1,0 0 0,1 0-1,-1-1 1,1 0 0,4 2-16,19 7 36,1-2-1,0-1 1,0-1 0,18 1-36,-9-1 48,-1 1 1,15 7-49,-51-16 3,0 0-1,0 1 1,-1-1 0,1 1-1,0 0 1,0-1 0,0 1-1,-1 0 1,1 0 0,0 0-1,-1 0 1,1 0 0,-1 1-1,1-1 1,-1 0 0,0 1-1,1-1 1,-1 1 0,0-1-1,0 1 1,0 0 0,0 0-3,-1 0 3,-1-1 1,1 0-1,-1 0 1,1 1-1,-1-1 0,0 0 1,1 0-1,-1 0 1,0 0-1,0 0 0,0 0 1,0 0-1,0 0 1,0 0-1,0-1 1,0 1-1,0 0 0,0 0 1,0-1-1,-1 1 1,1-1-1,0 1 1,-1-1-4,-15 6 45,0 0 0,0-1 0,-17 3-45,-42 3 228,-36 1-228,83-7 121,29-5-121,0 0 1,0 0-1,0 0 0,-1 0 0,1 0 0,0 0 1,0 0-1,0 0 0,0 0 0,0 0 0,-1 0 0,1 0 1,0 0-1,0 0 0,0 0 0,0 1 0,0-1 1,-1 0-1,1 0 0,0 0 0,0 0 0,0 0 0,0 0 1,0 0-1,0 1 0,0-1 0,0 0 0,-1 0 0,1 0 1,0 0-1,0 0 0,0 1 0,0-1 0,0 0 1,0 0-1,0 0 0,0 0 0,0 0 0,0 1 0,0-1 1,0 0-1,0 0 0,0 0 0,0 0 0,0 0 0,0 1 1,0-1-1,0 0 0,0 0 0,1 0 0,-1 0 1,0 0-1,0 1 0,0-1 0,0 0 0,0 0 0,0 0 1,0 0-1,0 0 0,1 0 0,-1 0 0,0 1 0,0-1 0,4 1-34,1 1 0,0-1 0,-1 0 0,1 0 0,0 0 0,0 0 0,-1-1 0,1 0 0,2 0 34,46-2-825,5-2-3542,9-6 247</inkml:trace>
  <inkml:trace contextRef="#ctx0" brushRef="#br0" timeOffset="151884.4">18275 3602 7554,'2'-7'1417,"8"-35"6073,-10 41-7237,0-1-1,0 1 0,1 0 0,-1-1 0,0 1 0,-1-1 0,1 1 0,0 0 0,0-1 0,0 1 0,-1 0 0,1-1 1,-1 1-1,1 0 0,-1-1 0,0 1 0,1 0 0,-1 0 0,0 0 0,0 0 0,0 0 0,0 0 0,0 0 0,0 0 1,0 0-1,0 0 0,0 0-252,0 1 116,0 0 1,0 0 0,0 0 0,0 1-1,0-1 1,0 0 0,0 0 0,0 1-1,1-1 1,-1 0 0,0 1 0,0-1-1,0 1 1,0-1 0,1 1 0,-1 0-1,0-1 1,0 1 0,1 0 0,-1-1 0,1 1-1,-1 0 1,0 0 0,1 0 0,-1-1-1,1 1 1,0 0 0,-1 0 0,1 0-1,0 0 1,0 0 0,-1 0 0,1 0-1,0 0 1,0 0-117,-10 34 959,9-26-834,-1 0 1,2 1 0,-1-1 0,2 0-1,-1 0 1,1 0 0,0 0-1,1 0 1,0 0 0,0 0-1,1 0 1,1 0 0,-1-1-126,-1-4 12,0 0 0,0 0 0,0 0 0,0-1 0,1 1 1,0-1-1,-1 0 0,1 0 0,0 0 0,1 0 0,-1 0 0,0-1 0,1 1 1,0-1-1,-1 0 0,1 0 0,0 0 0,0-1 0,0 1 0,0-1 1,0 0-1,1 0 0,-1 0 0,0-1 0,0 0 0,1 1 0,-1-2 0,3 1-12,-2-1 13,0-1 0,0 1 0,0-1 0,0 0-1,0 0 1,-1-1 0,1 1 0,-1-1 0,1 0 0,-1 0-1,0-1 1,0 1 0,0-1 0,-1 0 0,0 0-1,1 0 1,0-3-13,3-2 19,0-1 1,-2 0-1,1-1 0,-1 1 0,0-1 0,-1 0 1,1-5-20,-4 13 25,0-1 0,-1 0 1,1 0-1,-1 1 0,1-1 1,-1 0-1,0 0 0,0 1 1,-1-1-1,1 0 0,-1 0 1,-1-2-26,4 69 826,2-47-741,-2-1 0,2 1 1,0-1-1,1 0 0,1 0-85,-5-10 19,1-1-1,0 0 1,1 0-1,-1-1 0,1 1 1,0 0-1,-1-1 1,2 1-1,-1-1 0,0 0 1,1 0-1,-1-1 0,1 1 1,0 0-1,0-1 1,2 1-19,-4-3 54,0 0 1,0 0 0,0 0 0,0 0-1,0 0 1,0 0 0,0-1 0,0 1-1,0 0 1,0-1 0,0 0 0,0 0-1,1 0-54,10-9-1493,-16 2-3637,2 6 397</inkml:trace>
  <inkml:trace contextRef="#ctx0" brushRef="#br0" timeOffset="152250.79">18297 3271 11586,'-47'-83'11640,"47"82"-11546,-1 0 0,1 0 0,0 0 0,0 0 0,0 0-1,0 0 1,0 0 0,0 1 0,0-1 0,1 0 0,-1 0 0,0 0-1,0 0 1,1 0 0,-1 0 0,0 1 0,1-1 0,-1 0 0,1 0-1,-1 1 1,1-1 0,-1 0 0,1 0 0,0 1 0,-1-1 0,1 1-1,0-1 1,0 1 0,-1-1 0,1 1 0,0-1 0,0 1-1,0 0 1,0-1-94,37-14 678,-25 11-443,7-5-60,-2-1-1,1-1 1,11-10-175,-14 10 243,1 0-1,0 1 0,0 1 1,4-1-243,-19 10 42,0 0 1,0-1 0,0 1 0,0 0 0,0 0 0,0 1 0,0-1 0,0 0 0,0 1 0,0-1 0,0 1 0,0-1 0,-1 1 0,1 0 0,0 0 0,0 0-1,-1 0 1,1 0 0,-1 0 0,1 1 0,-1-1 0,1 0 0,-1 1 0,0-1 0,1 1 0,-1 1-43,36 49 307,-31-42-262,4 7 114,-1 0 1,0 0-1,-2 1 1,5 14-160,1 14-4900,-5-10 715</inkml:trace>
  <inkml:trace contextRef="#ctx0" brushRef="#br0" timeOffset="152614.84">18750 3430 11138,'67'85'3955,"-65"-83"-3595,-1 1 0,1-1 0,0 1 1,-1-1-1,0 1 0,1 0 0,-1-1 0,0 1 1,0 0-1,-1 0 0,1 0 0,0 0 1,-1 0-1,0 0 0,0 0 0,0 0 1,0 0-1,0 0 0,-1 0 0,1 1-360,-2 11 800,3 32 1444,-2-32-1722,1 0 0,1 0 0,1 0 0,0 0 0,0 0 0,3 4-522,-1-16 660,0-10 314,2-15 602,2-21-1225,2 1-1,2 0 1,7-15-351,-18 55 7,0 0 0,0-1 0,0 1 0,0 0 0,0 0 0,0 0 0,0 0 0,1 0 0,-1 0 0,1 0 0,0 0 0,-1 0 0,1 1 0,0-1 0,0 1 0,0-1 0,0 1 0,0 0 0,0 0 0,1 0 0,-1 0 0,0 0 0,1 0 0,-1 1 0,0-1 0,1 1 0,-1 0 0,1-1 0,-1 1 0,0 0-1,1 0 1,-1 1 0,1-1 0,-1 1 0,0-1 0,1 1-7,10 3-307,0 1-1,0 1 1,-1 0-1,0 1 1,-1 0-1,4 3 308,18 9-4563,6 2-170</inkml:trace>
  <inkml:trace contextRef="#ctx0" brushRef="#br0" timeOffset="153335.8">19963 3735 12211,'-44'-20'9950,"37"16"-9400,0 1-1,0-1 0,-1 1 1,1 0-1,-1 1 1,0 0-1,-1 0-549,-3 1 295,-1 0 0,0 1 1,1 0-1,-1 1 0,1 1 0,-1 0 1,1 0-1,0 1 0,0 1 1,-1 1-296,4-2 100,0 1 0,0-1 0,0 2 0,1 0 1,0 0-1,0 0 0,0 1 0,1 0 1,-1 0-1,2 1 0,-1 0 0,1 1 0,-4 4-100,9-10 8,0-1 0,0 0 0,0 0 0,0 1 0,0-1 0,1 1 0,-1-1-1,1 0 1,-1 1 0,1-1 0,-1 1 0,1-1 0,0 1 0,-1 0-1,1-1 1,0 1 0,0-1 0,0 1 0,0-1 0,1 1 0,-1 0 0,0-1-1,1 1 1,-1-1 0,1 1 0,-1-1 0,1 0 0,0 1 0,0-1-1,-1 0 1,1 1 0,0-1 0,0 0 0,0 0 0,1 0 0,-1 0 0,0 0-1,0 0 1,1 0 0,-1 0 0,0 0 0,1 0 0,0 0-8,2 0 11,1 1 1,0 0-1,-1-1 0,1 0 1,0 0-1,0 0 0,0-1 1,0 0-1,0 0 0,0 0 1,0 0-1,0-1 1,0 0-1,2 0-11,3-2 17,1 0 1,-1-1 0,0 0-1,0-1 1,0 0-1,-1 0 1,0-1-1,0 0 1,0-1 0,-1 0-1,0-1 1,5-5-18,-2 0 23,0-1 1,-1-1-1,-1 0 0,-1 0 1,0-1-1,-1 1 1,5-18-24,9-29 73,-3-1 1,5-40-74,-16 65 14,-2 0-1,-1 0 0,-3-1 1,-1 1-1,-2-7-13,2 42 0,0-2-1,0 0-1,0 0 1,-1 0-1,0 0 1,0 1-1,0-1 1,-1 0 0,1 0-1,-1 1 1,0-1-1,-1 1 1,1 0 1,1 3-1,1 1-1,0 0 1,0 0 0,0-1 0,-1 1-1,1 0 1,0 0 0,0 0 0,-1-1-1,1 1 1,0 0 0,-1 0 0,1 0-1,0 0 1,-1 0 0,1 0-1,0-1 1,-1 1 0,1 0 0,0 0-1,-1 0 1,1 0 0,0 0 0,-1 0-1,1 0 1,0 1 0,-1-1 0,1 0-1,0 0 1,0 0 0,-1 0-1,1 0 1,0 0 0,-1 1 0,1-1-1,0 0 1,-1 0 1,-7 14-14,-3 23 49,11-34-26,-9 36 92,3 0 1,1 1 0,1 0 0,3 0-1,1 5-101,1-28 19,0 0-1,1 0 1,1-1-1,0 1 0,2 0 1,0-1-1,0 0 1,1 0-1,1-1 1,1 0-1,0 0 0,1 0 1,3 1-19,-7-10 6,1 0 1,0 0-1,0-1 0,1 0 1,0-1-1,-1 1 0,1-1 1,1 0-1,-1-1 0,1 0 1,-1 0-1,1-1 0,0 0 1,0 0-1,0 0 0,0-1 1,0-1-1,0 1 1,4-1-7,0-1 1,0 1 0,-1-1 0,1-1 1,0 0-1,0-1 0,-1 0 0,1 0 1,-1-2-1,0 1 0,-1-1 1,1-1-1,9-6-1,-17 10-1,-1 0 1,1 0 0,-1 0-1,0 0 1,0-1-1,0 1 1,0 0-1,0-1 1,-1 0-1,1 1 1,-1-1 0,1 0-1,-1 0 1,0 0-1,0 0 1,0 0-1,-1 0 1,1 0 0,-1 0-1,0 0 1,1 0-1,-1-1 1,-1 3 0,1-1-1,0 0 1,-1 1 0,0-1-1,1 1 1,-1-1 0,0 1-1,1-1 1,-1 1 0,0 0-1,0-1 1,0 1-1,0 0 1,0 0 0,-1-1-1,1 1 1,0 0 0,-1 0-1,1 0 1,0 1 0,-1-1-1,1 0 1,-1 0-1,1 1 1,-1-1 0,0 1-1,1-1 1,-1 1 0,1 0-1,-1 0 1,0 0-1,1 0 1,-1 0 0,0 0-1,1 0 1,-1 0 0,0 1-1,1-1 1,-2 1 0,-5 1-5,-1 1 1,1 0-1,0 0 0,1 1 1,-1 0-1,1 0 1,-1 1-1,1 0 0,1 0 1,-1 1-1,1-1 1,0 2-1,-3 2 5,5-5 1,1-1 0,0 1 0,0-1 1,0 1-1,0 0 0,1 0 0,-1 0 0,1 0 0,0 1 1,0-1-1,1 0 0,-1 1 0,1-1 0,0 1 0,0 0 1,1 0-1,-1-1 0,1 1 0,0 0 0,0-1 0,1 1 1,0 0-1,-1 0 0,3 3-1,-1-4 4,0 0-1,1-1 1,-1 0 0,1 0-1,0 1 1,0-2 0,0 1-1,0 0 1,1-1 0,-1 1-1,1-1 1,0 0 0,-1 0-1,1 0 1,0-1 0,2 1-4,9 3 22,0 0 0,0-2 0,14 3-22,125 15-575,-53-11-8751,-54-8 2506</inkml:trace>
  <inkml:trace contextRef="#ctx0" brushRef="#br0" timeOffset="154205.61">21591 3697 10090,'-9'-2'3976,"-8"-10"-2278,10 6-532,1 4-766,0 1 0,0-1 0,0 1 0,0 0 0,-1 0-1,1 1 1,0 0 0,0 0 0,0 0 0,-5 1-400,-67 13 2502,59-10-1873,-94 24 1900,101-25-2257,0 2-1,0 0 1,0 0 0,1 1-1,0 0 1,0 1 0,1 0-1,-1 1-271,10-8 19,0 1 1,0 0-1,0-1 0,0 1 0,0 0 1,1 0-1,-1 0 0,0 0 0,0-1 1,0 1-1,1 0 0,-1 0 0,1 0 1,-1 1-1,0-1 0,1 0 0,0 0 1,-1 0-1,1 0 0,0 0 0,0 1 1,-1-1-1,1 0 0,0 0 0,0 0 1,0 0-1,0 1 0,1-1 0,-1 0 1,0 0-1,0 0 0,1 1 0,-1-1 1,1 0-1,-1 0 0,1 0 0,-1 0 1,1 0-1,0 0 0,0 0 0,-1 0 1,1 0-1,0-1 0,0 1 0,0 0 1,0 0-1,0-1 0,0 1 0,0 0 1,0-1-1,0 1 0,0-1-19,8 5 28,-1-1 0,1-1 0,0 1 1,0-2-1,1 1 0,1-1-28,23 4 30,1-2 0,0-1 0,0-1 0,0-3 0,-1 0 0,1-3 0,0 0 0,-1-3 0,22-6-30,-19-6 80,-29 7-11,-8 11-64,-1 0-1,1 0 0,-1 0 0,1 1 1,-1-1-1,1 0 0,-1 1 0,0-1 1,1 0-1,-1 1 0,0-1 1,1 1-1,-1-1 0,0 1 0,0-1 1,0 1-1,1 0 0,-1-1 0,0 1 1,0 0-1,0 0 0,0-1-4,-6 0 43,1 0-1,0 0 0,-1 0 1,1 1-1,-1-1 0,1 2 1,-1-1-1,1 1 0,-1 0 1,1 0-1,-1 1 0,1 0 1,0 0-1,0 0 1,0 1-1,0 0 0,0 0 1,1 1-1,-1-1 0,1 1 1,0 0-1,0 1 0,1-1 1,-4 5-43,5-6 10,0 0 0,0 0 0,1 0 1,-1 1-1,1-1 0,0 1 0,0-1 1,0 1-1,1 0 0,-1 0 0,1 0 0,0 0 1,0 0-1,0 0 0,1 0 0,-1 0 0,1 0 1,0 0-1,0 0 0,1 1 0,-1-1 0,1 0 1,0 0-1,0 0 0,0 0 0,1 0 1,-1-1-1,1 1 0,0 0 0,0-1 0,0 1 1,0-1-1,1 0 0,-1 1 0,1-1 0,0 0 1,0-1-1,0 1 0,2 1-10,5 4 10,1-1 0,-1 0-1,1 0 1,0-1 0,1-1-1,0 0 1,-1 0 0,2-1 0,-1-1-1,0 0 1,1 0 0,-1-2-1,1 1 1,0-2 0,-1 1 0,12-3-10,-14 1-70,1 0 0,0-1 1,-1-1-1,0 1 1,1-2-1,-1 0 1,0 0-1,-1-1 1,1 0-1,-1 0 1,0-1-1,0 0 1,-1-1-1,0 0 1,0 0-1,0-1 1,-1 0-1,0 0 1,5-9 69,18-41-2677,0-36-7314,-11 23 2806</inkml:trace>
  <inkml:trace contextRef="#ctx0" brushRef="#br0" timeOffset="154546.3">22042 3213 7522,'-5'-28'5165,"-1"0"1,-2 0-1,-10-26-5165,24 69 1810,-2 0 0,0 1 0,2 14-1810,10 109 1397,-14-114-924,10 99-55,-5 1 0,-6 0 0,-15 119-418,6-215-1076,2-23-840,-3-17-1011,3-9-2318,-1-5 96</inkml:trace>
  <inkml:trace contextRef="#ctx0" brushRef="#br0" timeOffset="154884.13">21975 3837 7810,'-68'-110'5426,"13"35"3685,54 75-9043,1 0 0,0 0 0,-1-1 0,1 1-1,0 0 1,0 0 0,-1-1 0,1 1 0,0 0 0,-1-1-1,1 1 1,0 0 0,0-1 0,0 1 0,-1 0-1,1-1 1,0 1 0,0-1 0,0 1 0,0 0-1,0-1 1,0 1 0,0-1 0,0 1 0,0 0-1,0-1 1,0 1 0,0-1 0,0 1 0,0 0 0,0-1-1,0 1 1,0-1 0,0 1 0,1 0 0,-1-1-1,0 1 1,0 0 0,0-1 0,1 1 0,-1 0-1,0-1 1,0 1 0,1 0 0,-1-1 0,0 1-1,1 0 1,-1 0 0,0-1 0,1 1 0,-1 0-1,1 0 1,-1 0 0,0 0 0,1 0 0,-1 0 0,1-1-1,-1 1 1,0 0 0,1 0 0,-1 0 0,1 0-1,-1 0 1,0 0 0,1 0 0,-1 1 0,1-1-68,40 3 670,-27-1-416,-1-1-204,79 6 682,6-3-732,-70-5-20,1 0 0,-1-2 0,0-1 0,-1-1 0,20-6 20,-44 10-146,0 0-1,0 0 1,0 0 0,0 0 0,0 0 0,0-1 0,0 1 0,0-1 0,-1 0-1,1 0 1,-1 0 0,1 0 0,-1 0 0,0-1 0,0 1 0,0-1-1,0 1 1,0-1 0,0 0 0,0-1 146,-1 1-601,0-1 0,-1 1 1,1-1-1,-1 1 0,1-1 0,-1 0 1,0 1-1,0-1 0,-1 1 0,1-1 0,-1-2 601,-6-24-4954</inkml:trace>
  <inkml:trace contextRef="#ctx0" brushRef="#br0" timeOffset="155226.42">22355 3426 3665,'11'-55'2010,"5"-19"2155,-2 24 6398,-10 59-4721,-2 3-4789,-5 40-181,-2-1 1,-3 1-1,-1-1 1,-3-1-1,-2 1-872,6-23 92,1 0 1,2 1-1,1 0 0,1 0 0,1 0 0,3 19-92,-1-38 10,1 0 0,0-1-1,1 1 1,0 0-1,0-1 1,1 1 0,1-1-1,-1 0 1,2 0-1,-1 0 1,1 0 0,0-1-1,1 0 1,0 0-1,0 0 1,1-1 0,0 0-1,0 0 1,1-1-1,0 0 1,3 2-10,-7-6 5,1 1 0,0-1 1,0 0-1,0-1 0,1 1 1,-1-1-1,0 0 0,1 0 0,-1-1 1,0 0-1,1 0 0,-1 0 1,1 0-1,-1-1 0,0 0 0,1 0 1,-1 0-1,0-1 0,0 0 0,0 0 1,0 0-1,0 0 0,0-1 1,-1 0-1,1 0 0,-1 0 0,0-1 1,2-1-6,4-3 9,-1 0 0,0-1 0,-1 0 0,0-1 0,0 1 0,-1-2 0,-1 1 0,1-1 0,-2 0 0,1 0 0,-2 0 0,1-2-9,-4 11 0,-1 0 1,1 0-1,-1 0 0,0 0 1,0 0-1,1 0 0,-2 0 1,1 0-1,0 0 0,0 0 1,0 0-1,-1 0 0,1 0 1,-1 0-1,0 0 0,0 0 1,1 1-1,-1-1 0,0 0 1,-1 0-1,1 1 0,0-1 1,0 1-1,-1-1 0,1 1 1,-1-1-1,1 1 0,-1 0 0,1 0 1,-1 0-1,0 0 0,0 0 1,0 0-1,1 0 0,-1 1 1,0-1-1,0 1 0,0-1 1,0 1-1,-1-1 0,1 1-2,0 0 1,0-1-1,0 1 0,0 0 1,0 0-1,0 0 0,0 0 1,0 0-1,0 1 0,0-1 1,0 1-1,1-1 0,-1 1 0,0 0 1,0-1-1,0 1 0,1 0 1,-1 0-1,0 0 0,1 1 1,-1-1-1,1 0 0,0 0 1,-1 1-1,1-1 0,0 1 1,0 0-1,0-1 0,0 1 1,0 0-1,0-1 0,0 1 0,0 0 1,1 0-1,-1 0 0,1 0 1,-1-1-1,1 1 0,0 0 1,0 0-1,0 2 2,0 1-1,0 0 1,1 1-1,0-1 1,0 0-1,0 1 0,1-1 1,-1 0-1,1 0 1,0 0-1,1 0 1,-1-1-1,1 1 0,0-1 1,0 1-1,2 1 1,2 1-3,0-1 1,0 1-1,0-1 0,0-1 1,1 1-1,0-1 0,0-1 1,8 4 2,-1-2-48,-1 0 0,1-1 1,1-1-1,-1 0 0,1-1 1,-1-1-1,1 0 0,0-2 1,-1 1-1,10-2 48,0-5-1176,-14-2-3680,-8-1 425</inkml:trace>
  <inkml:trace contextRef="#ctx0" brushRef="#br0" timeOffset="155562.82">21999 3556 12099,'-38'2'3320,"18"-4"1193,46-8-3320,19 3-369,20 7-88,39 3-264,6 0-216,18 3 712,-14-2 921,5 3-6570,-34-4 3304</inkml:trace>
  <inkml:trace contextRef="#ctx0" brushRef="#br0" timeOffset="155896.57">23572 3794 11707,'-11'-4'-15,"4"1"1051,0 0 1,0 1-1,0 0 1,0 0-1,-8 0-1036,14 2 224,-1-1-1,0 1 0,1 0 1,-1 0-1,0 1 0,1-1 1,-1 0-1,1 0 0,-1 1 1,0-1-1,1 1 0,-1-1 1,1 1-1,-1 0 0,1 0 1,0 0-1,-1-1 0,1 1 1,0 1-1,0-1 0,-1 0 1,1 0-1,0 0 0,0 1 1,0-1-1,0 0 0,1 1 1,-1-1-1,0 1 0,0 0-223,-3 10 509,0 0 0,1 0 0,0 0 0,1 1-1,1-1 1,0 1 0,0-1 0,1 1 0,1-1-1,0 1 1,1 2-509,-1-12 21,-1 1 1,1-1-1,0 1 0,0-1 1,0 1-1,0-1 0,0 0 0,1 1 1,0-1-1,-1 0 0,1 0 1,0 0-1,1 0 0,-1-1 0,0 1 1,1-1-1,0 1 0,-1-1 1,1 0-1,0 0 0,0 0 0,0 0 1,1 0-1,-1-1 0,0 0 0,1 1 1,-1-1-1,1 0 0,-1-1 1,1 1-1,-1-1 0,1 1 0,-1-1 1,1 0-1,-1 0 0,1-1 1,0 1-1,-1-1 0,1 0 0,-1 0-21,19-6-4514,-6-2 307</inkml:trace>
  <inkml:trace contextRef="#ctx0" brushRef="#br0" timeOffset="155897.57">23476 3568 9738,'-12'-12'2329,"10"-6"791,7 5-2464,9 9-184,8 2-3568,0 2 1495</inkml:trace>
  <inkml:trace contextRef="#ctx0" brushRef="#br0" timeOffset="156265.22">23627 3580 3465,'95'79'3223,"-90"-74"-2655,-1 0 0,0 0-1,0 0 1,0 1 0,-1-1-1,1 1 1,-2 0 0,1 0 0,0 0-1,-1 1 1,-1-1 0,1 1-1,-1-1 1,0 1 0,0 4-568,4 14 1549,17 44 2202,-15-49-1797,0 0 1,-1 1-1,2 20-1954,-10-41 1955,5-12-713,3 1-1155,1-2-55,1 1 1,-1 0-1,2 1 0,0-1 0,0 2 0,1-1 0,0 1 0,1 1-32,-8 6 5,-1 1 1,1 0-1,0 0 0,0 0 1,0 0-1,0 0 1,0 1-1,0-1 0,0 1 1,1 0-1,-1 0 0,0 0 1,1 1-1,-1-1 1,1 1-1,-1 0 0,1-1 1,3 2-6,-5 0 3,1 0 0,0 0 1,0 0-1,-1 0 0,1 0 1,0 1-1,-1 0 0,0-1 1,1 1-1,-1 0 0,0 0 1,0 0-1,0 1 0,0-1 0,0 0 1,-1 1-1,2 1-3,5 13 32,0 0 0,-1 0 0,-1 0 0,-1 1 0,-1 0 1,1 5-33,-1-6 63,-4-16-156,16 45 846,-15-46-796,-1 1 1,1 0-1,-1 0 1,1-1-1,-1 1 1,1 0-1,0-1 1,-1 1-1,1 0 1,0-1 0,0 1-1,-1-1 1,1 1-1,0-1 1,0 0-1,0 1 1,0-1-1,-1 0 1,2 1 42,-1-1-265,0 0-1,1-1 1,-1 1 0,0 0 0,0-1 0,0 1-1,0 0 1,1-1 0,-1 1 0,0-1-1,0 0 1,0 1 0,0-1 0,0 0 0,0 1-1,-1-1 1,1 0 0,0 0 0,0-1 265,11-12-3910</inkml:trace>
  <inkml:trace contextRef="#ctx0" brushRef="#br0" timeOffset="156599.08">24261 3373 8818,'12'-36'3632,"-10"26"-2421,1 0 1,0 0 0,1 0 0,0 1-1,0 0 1,1 0 0,0 0-1,3-3-1211,-8 12 52,1-1 0,-1 1 0,0 0 0,0 0 0,0 0 0,0 0-1,1 0 1,-1 0 0,0 0 0,0 0 0,0-1 0,1 1 0,-1 0-1,0 0 1,0 0 0,0 0 0,1 0 0,-1 0 0,0 0 0,0 0-1,0 0 1,1 0 0,-1 0 0,0 0 0,0 0 0,0 0 0,1 1 0,-1-1-1,0 0 1,0 0 0,0 0 0,0 0 0,1 0 0,-1 0 0,0 0-1,0 1 1,0-1 0,0 0 0,0 0 0,1 0 0,-1 0 0,0 0-1,0 1 1,0-1-52,7 14 1087,0 16 27,-2 33-98,-3 0 0,-2 0 1,-3 0-1,-5 11-1016,2 3 493,2-1-1,5 45-492,2-96 119,0 14-296,-8-13-5059,-4-10 699</inkml:trace>
  <inkml:trace contextRef="#ctx0" brushRef="#br0" timeOffset="157380.91">24067 3772 12051,'-3'-2'563,"1"0"-1,0 0 1,0 0 0,1 0 0,-1 0 0,0 0 0,1 0 0,-1-1 0,1 1 0,-1-1 0,1 1 0,0-2-563,1 3 133,0 0 0,0 0 0,0 0 0,0 0-1,0 0 1,1 0 0,-1 0 0,0 0 0,1 0 0,-1 1 0,0-1 0,1 0-1,-1 0 1,1 0 0,-1 0 0,1 0 0,0 1 0,-1-1 0,1 0 0,0 1-1,0-1 1,-1 0 0,1 1 0,0-1 0,0 1 0,0-1 0,0 1 0,0-1-1,0 1 1,0 0 0,0 0 0,0-1 0,0 1 0,0 0 0,0 0 0,0 0-1,0 0-132,14-2 173,0 0-1,1 1 1,-1 1 0,0 1-1,0 0 1,0 1-1,13 3-172,29 2 111,237 22-2917,-282-27 2543,0 0-1,1 1 1,-1 1-1,0 0 1,4 2 263,36 11-68,-43-15 1860,-18-4-165,-33-9-392,16 5-1052,2-1 393,-1 1 0,0 1 0,-5 1-576,24 3 89,0 1 1,0-1 0,0 1-1,0 1 1,0-1 0,0 1-1,1 0 1,-1 0-1,0 1 1,0-1 0,0 1-1,1 1 1,-1-1 0,1 1-1,0 0 1,-3 2-90,6-4 19,1 1 0,-1-1 0,1 0 0,0 1 0,-1 0 0,1-1 0,0 1 0,0 0 0,0-1-1,0 1 1,1 0 0,-1 0 0,0 0 0,1 0 0,-1 0 0,1 0 0,0 0 0,0 0 0,-1 0 0,1 0 0,1 2-19,-1 1 20,1-1 0,0 1 0,1 0-1,-1 0 1,1 0 0,0-1 0,0 1 0,1-1-1,0 2-19,5 7 32,1 0-1,1-1 0,0 0 0,1 0 0,4 2-31,-9-9 14,0-1 1,0 0-1,0 0 0,0 0 0,1-1 1,0 0-1,-1 0 0,1 0 0,0-1 1,1 0-1,-1-1 0,0 0 0,0 0 1,1 0-1,-1-1 0,0 0 1,1 0-1,-1-1 0,0 0 0,1 0 1,-1-1-1,5-2-14,7-2 24,-1 0-1,0-2 1,0 0 0,-1-1 0,0-1-1,0 0 1,12-12-24,-26 20-6,-1-1 1,1 1-1,-1-1 0,0 0 1,1 0-1,-1 0 0,-1 0 1,1 0-1,1-3 6,13-20-29,-18 29 34,1 0 0,-1 0 0,0 0 0,1 0 0,0 1 0,0-1-1,0 0 1,0 0 0,0 1 0,1-1 0,0 1 0,-1-1 0,1 1-5,0 41 23,0-43-21,0-1 2,0 1-1,0-1 1,0 0-1,-1 0 0,1 0 1,0 0-1,1 0 0,-1 0 1,0 0-1,0 0 1,0 0-1,1 0 0,-1 0 1,0 0-1,1 0 0,-1 0 1,1 0-1,-1 0 0,1 0 1,0 0-1,-1 0 1,1 0-1,0-1 0,0 1 1,0 0-1,-1 0 0,1-1 1,0 1-1,0-1 1,0 1-1,0-1 0,0 1 1,0-1-1,0 0 0,0 1 1,0-1-1,0 0 1,0 0-1,0 0 0,1 1 1,-1-1-1,0 0 0,0-1 1,0 1-1,0 0 0,0 0 1,0 0-1,0-1 1,0 1-1,1-1-3,7-2 24,0-2 1,0 1-1,0-1 0,-1 0 0,5-4-24,6-3 22,-19 12-21,16-8 8,0 1 0,0 1 0,0 0 0,1 1 0,0 1-9,-13 3 1,0 0 1,1 1 0,-1-1 0,0 1 0,0 0 0,0 0 0,0 1 0,1-1-1,-1 1 1,0 0 0,0 0 0,0 0 0,0 1 0,0-1 0,0 1-1,-1 0 1,1 0 0,-1 0 0,1 1 0,-1-1 0,0 1 0,1 0 0,-1 1-3,93 113 343,-88-110 334,-5-8-1811,-2-3-3411,-1 3 584</inkml:trace>
  <inkml:trace contextRef="#ctx0" brushRef="#br0" timeOffset="157715.88">25455 3327 12115,'-1'-3'751,"-1"0"0,-1 0 1,1 0-1,0 0 0,-1 0 1,1 1-1,-1-1 1,0 1-1,0 0 0,1 0 1,-2 0-1,-1-1-751,4 3 150,-1 0 0,1 0 0,0 0 0,-1 0 0,1 0 0,-1 0-1,1 0 1,0 1 0,-1-1 0,1 1 0,0-1 0,0 1 0,-1-1 0,1 1 0,0 0 0,0 0 0,0-1 0,0 1-1,0 0 1,0 0 0,0 0 0,0 0 0,0 0 0,0 1 0,0-1 0,1 0 0,-1 0 0,0 0 0,1 1 0,-1-1 0,1 0-1,-1 1 1,1-1 0,0 1-150,-10 28 787,1 0-1,1 0 0,2 1 0,1 0 1,0 24-787,-1-9 429,2-14-273,-3 21 277,2 1-1,1 47-432,5-86-44,0-1-1,0 1 1,1-1-1,1 1 1,0-1-1,1 0 1,1 0-1,0-1 1,1 1-1,0-1 0,1 0 1,8 11 44,-14-23-4930,-4-2 421</inkml:trace>
  <inkml:trace contextRef="#ctx0" brushRef="#br0" timeOffset="158067.18">25012 3847 7418,'-7'-26'5841,"5"9"-792,11 4-160,13 8-3465,18-2 89,7 1-841,10 5-200,-4 2-288,10 0-72,-11 4-40,8 6 176,-9-10 8,5 2 424,-12 0 336,-3 3-6577,-11-8 2545</inkml:trace>
  <inkml:trace contextRef="#ctx0" brushRef="#br0" timeOffset="158068.18">25691 3757 10146,'35'-1'3833,"-41"8"992,-1-3-2424,2 11-577,2-4-192,4 12-383,2-5-633,5 6-200,2-4-216,6 4 88,0-7 32,5 1-152,-1-6 288,2-2-5929,-5-7 1768</inkml:trace>
  <inkml:trace contextRef="#ctx0" brushRef="#br0" timeOffset="158401.41">25929 3644 10290,'-22'-15'3137,"8"-4"776,6 4-2793,8 9-552,7 6 200,4 4-272,9 7-4417,8-1 1745</inkml:trace>
  <inkml:trace contextRef="#ctx0" brushRef="#br0" timeOffset="158910.43">26300 3670 3689,'-3'2'9083,"-8"1"-4029,-43 4-1786,35-5-1608,-1 1-997,1 0 0,-1 2 0,1 0 0,0 1 0,1 1 1,0 1-1,-16 9-663,28-14 112,0 1 1,0 0 0,0 1 0,1-1 0,0 1 0,0 0 0,0 0 0,1 1 0,0-1 0,0 1 0,-1 1-113,3-2 48,0-1 1,0 1 0,1-1-1,-1 1 1,1-1 0,0 1-1,1 0 1,-1 0 0,1 0-1,0-1 1,0 1 0,0 0-1,1 0 1,-1 0 0,1-1-1,0 1 1,1 2-49,0-3 15,-1 0 0,1 0 0,0-1-1,0 1 1,0 0 0,0-1 0,0 1 0,1-1 0,0 0 0,0 0 0,0 0 0,0 0-1,0-1 1,0 1 0,1-1 0,-1 1 0,2-1-15,2 2 18,1-1 1,-1 0 0,1 0-1,0-1 1,0 0-1,0 0 1,0-1-1,8 0-18,-2 0 22,0-1 0,0-1 0,-1 0 0,1 0 0,0-2 0,-1 0-1,0 0 1,0-1 0,0-1 0,10-5-22,-18 8 9,0-1 1,-1 0-1,1 0 1,-1-1-1,1 1 0,-1-1 1,0 0-1,-1 0 0,1 0 1,-1-1-1,1 1 0,-1-3-9,-2 5 2,0 1-1,0-1 1,0 0-1,-1-1 1,1 1-1,-1 0 1,0 0-1,0 0 1,1 0-1,-1 0 1,-1 0-1,1 0 1,0 0-1,0-1 1,-1 1-1,1 0 1,-1 0-1,0 0 1,1 0-1,-1 0 1,0 1-1,0-1 0,0 0 1,-1 0-1,1 0 1,0 1-1,-1-1 1,1 1-1,-1-1 1,1 1-1,-1 0 1,0-1-1,0 1 1,1 0-2,-5-3-25,-1 0 1,1 0 0,-1 1-1,1 0 1,-1 0-1,0 0 1,0 1-1,0 0 1,0 1 0,-1-1-1,1 1 1,0 1-1,-1 0 1,1 0-1,0 0 1,-1 1 24,0 3-763,16 0-177,18 2 392,56-7 485,-58-1 61,1 1 0,0 2 1,0 0-1,0 2 0,-1 0 1,7 4 1,-29-7-1,-1 0 1,0 1-1,1 0 1,-1-1-1,0 1 1,1 0 0,-1-1-1,0 1 1,0 0-1,0 0 1,0 0 0,0 0-1,0 0 1,0 0-1,0 1 1,0-1 0,0 0-1,-1 0 1,1 1-1,0-1 1,-1 0-1,1 1 1,-1-1 0,0 0-1,1 1 1,-1-1-1,0 1 1,0-1 0,0 1-1,0-1 1,0 0-1,0 1 1,0-1 0,-1 1-1,1-1 1,0 1-1,-1-1 1,1 1 0,-1 0 5,1 0-1,-1 0 1,1 0 0,0 0 0,0 0-1,0 1 1,0-1 0,1 0 0,-1 0 0,0 0-1,1 0 1,-1 0 0,1 0 0,0 0-1,0 0 1,0 0 0,0 0-5,0-1 14,0 0 0,0 0 0,1-1 1,-1 1-1,0-1 0,0 1 0,1-1 0,-1 1 1,0-1-1,0 0 0,1 0 0,-1 0 0,0 0 1,1 0-1,-1 0 0,0 0 0,1 0 0,-1 0 0,0 0 1,1-1-15,32-7 272,-30 7-227,52-19 305,-44 15-299,0 0 0,0 0 1,1 1-1,0 1 0,0 0 0,-1 1 1,1 0-1,1 1 0,3 0-51,-14 2 27,0 0-1,1-1 0,-1 1 1,0 0-1,0 1 1,0-1-1,0 0 1,-1 1-1,1 0 0,0 0 1,-1 0-1,1 0 1,-1 0-1,1 0 0,-1 0 1,0 1-1,0-1 1,0 1-1,-1 0 0,1-1 1,0 1-1,-1 0 1,1 2-27,4 11 65,0 1 1,-1-1-1,-1 1 0,0 4-65,8 26 203,-11-43-220,1 0-1,-1 0 0,1-1 0,0 1 0,0 0 1,1 0-1,-1-1 0,1 0 0,0 1 18,11 7-4841,0-5 676</inkml:trace>
  <inkml:trace contextRef="#ctx0" brushRef="#br0" timeOffset="159296.22">27246 3980 9970,'12'-14'4393,"-5"1"672,-20 13-2528,13 1-305,0 1-639,2 4-505,-2-6-608,0 0 560,0 1 32,-2 0-6593,1 1 3017</inkml:trace>
  <inkml:trace contextRef="#ctx0" brushRef="#br0" timeOffset="159981.4">24315 3803 7186,'-3'-3'8910,"5"1"-3705,12-2-2401,23 0-3037,-30 4 334,138-12 1688,-128 10-1657,0-1-1,0-1 1,-1 0-1,1-1 1,-1-1-1,0-1 1,11-6-132,-26 12 6,0 1-1,0 0 1,-1-1 0,1 1-1,0-1 1,0 1 0,-1 0-1,1-1 1,0 0 0,-1 1 0,1-1-1,-1 1 1,1-1 0,-1 0-1,1 1 1,-1-1 0,1 0-1,-1 0 1,0 1 0,1-1-1,-1 0 1,0 0 0,0 0-1,1 1 1,-1-1 0,0 0-1,0 0 1,0 0 0,0 0-1,0 0-5,-1 0 6,0-1 0,0 1 0,0-1 0,0 1 0,0 0 0,0 0 0,0 0-1,0-1 1,0 1 0,-1 0 0,1 0 0,0 1 0,-1-1 0,1 0 0,-1 0-6,-59-22 51,56 22-46,-4-2-13,1 2 0,0-1 0,-1 1 0,0 0 0,1 0 0,-1 1 0,1 0 0,-3 1 8,7 0 59,0-1 0,0 1 0,1 0 0,-1 0-1,0 0 1,0 0 0,1 1 0,-1 0 0,1-1 0,-1 1 0,1 0 0,0 1 0,0-1-1,0 1 1,0-1 0,0 1 0,0 0 0,-1 3-59,3-5 605,0-1-3714,1 0 1770,-1 0-1655</inkml:trace>
  <inkml:trace contextRef="#ctx0" brushRef="#br1" timeOffset="171185.77">50 4616 2320,'6'-36'1767,"-3"27"-650,-1 0 0,-1 0-1,1 0 1,-2-1 0,1 1 0,-1-1-1,0 1 1,-1 0 0,-2-8-1117,3 16 897,0 1-237,0 0-257,1 4-64,12 33-250,-1 1-1,-2 0 1,-2 0 0,3 39-89,51 476 2195,-14 358-2195,-37-338 1249,7-88-323,-15-428-819,34 342 1344,42 154-1451,37 16 967,-84-425-686,-29-130-244,3 11 45,-1 0 1,-2 0 0,0 7-83,-2-26 30,-1-1 1,0 0 0,0 0-1,0 1 1,-1-1 0,0 0-1,0 0 1,0 0-1,-1 0 1,0 0 0,0 0-1,0 0 1,0-1-1,-1 1 1,1-1 0,-1 1-1,0-1 1,-2 1-31,4-4 20,1 0-1,-1 0 1,0 0-1,0 0 1,1-1 0,-1 1-1,0 0 1,0 0-1,0-1 1,0 1 0,0-1-1,0 1 1,0-1 0,0 1-1,0-1 1,0 0-1,0 1 1,-1-1 0,1 0-1,0 0 1,0 0-1,0 0 1,0 0 0,0 0-1,-1 0 1,1 0 0,0-1-1,0 1 1,0 0-1,0-1 1,0 1 0,0 0-1,0-1 1,0 0-1,0 1 1,0-1 0,0 1-1,0-1 1,0 0-1,1 0 1,-1 0 0,0 1-1,0-1 1,1 0 0,-1 0-1,0 0 1,1 0-20,-2-2-214,1 0 0,0 1-1,0-1 1,0 0 0,0 0 0,0 0 0,0 0 0,1 0 0,-1 0 0,1 0 0,0 0 0,0 0-1,0 0 1,0 0 0,1 0 0,-1 0 0,1 0 214,18-35-5137,11-12-962</inkml:trace>
  <inkml:trace contextRef="#ctx0" brushRef="#br1" timeOffset="174874.92">109 4827 12003,'2'-5'362,"0"0"0,0 0-1,1 0 1,-1 0 0,1 0 0,1 0 0,-1 1 0,0-1 0,1 1 0,0 0 0,0 0 0,0 1 0,1-1 0,-1 1 0,1 0 0,0 0 0,4-2-362,4 0-27,-1 1 1,1 1-1,1 0 0,-1 0 1,0 1-1,0 1 0,5 0 27,241-4-91,214 23 91,-134-1 39,212-8 5,475-36 11,-8-32 273,-963 56-299,814-53 270,20 1-62,13 8 9,-13 14 51,-21 14-86,-51 0-132,-21 3-26,-43 2 7,1-7 92,-32-2 175,-24 8-54,-463 10-220,2089-27 400,-1603 25-193,10-8 176,42-8 34,22 7-105,30 15-192,-19 21-104,-22 20-22,-37 16-6,1-11-3,-15 0-13,1367 177 47,-1486-155-23,2024 102 166,-2438-166 152,1-10-1,44-13-366,-220 17 204,-16 1-148,0 1 0,-1-1 0,1 2 0,0-1 0,0 1-1,0 0 1,0 1 0,-1 0 0,1 1 0,0 0 0,4 1-56,-11-1 1,0-1 0,0 1 1,-1-1-1,1 1 0,0-1 0,-1 1 0,0 0 0,1 0 0,-1 0 0,0 0 0,0 0 0,0 0 0,0 0 0,0 0 0,-1 0 0,1 0 0,0 0 1,-1 1-1,0-1 0,1 0 0,-1 0 0,0 1 0,0-1 0,-1 0 0,1 2-1,-11 63-4,9-59 15,-22 78 58,14-57-39,2 0 0,1 0-1,0 12-29,-11 109 35,6 1 0,7-1-1,6 1 1,9 16-35,11 40 67,53 602 334,-56-282-130,-26 102-271,7-598 7,-1 386 234,6-274 184,-7-137-376,0-1 0,-1 0 0,0 1 0,-1-1 0,1-1 0,-1 1 0,0-1 0,0 0 0,0 0 0,0 0 0,-5 2-49,-18 16 61,20-15-51,1 1 0,0 0-1,1 0 1,0 1-1,0 0 1,1 0-1,-3 7-9,6-13 9,1 0 0,-1 0 0,1 0 0,0 0 0,0 0 0,0 0 0,1 0-1,-1 0 1,1 0 0,-1 1 0,1-1 0,0 0 0,0 0 0,1 1 0,-1-1 0,1 0-1,-1 0 1,1 0 0,0 0 0,0 0 0,1 0 0,-1 0 0,0 0 0,1 0-1,0 0 1,0-1 0,0 2-9,16 4 213,-18-8-210,0 0-1,0 0 1,0-1 0,0 1 0,0 0 0,-1 0 0,1 0 0,0-1 0,0 1 0,0 0 0,0 0 0,0-1 0,0 1 0,0 0 0,0 0 0,0-1-1,0 1 1,0 0 0,0 0 0,0-1 0,0 1 0,0 0 0,0 0 0,0-1 0,0 1 0,0 0 0,0 0 0,0-1 0,1 1 0,-1 0 0,0 0-1,0-1 1,0 1 0,0 0 0,0 0 0,1 0 0,-1 0 0,0-1 0,0 1 0,0 0 0,1 0 0,-1 0 0,0 0 0,0 0 0,1 0 0,-1-1-1,0 1 1,0 0 0,1 0 0,-1 0 0,0 0 0,0 0 0,1 0 0,-1 0 0,0 0 0,0 0 0,1 0 0,-1 0 0,0 0 0,0 0 0,1 1-1,-1-1 1,0 0 0,0 0 0,1 0 0,-1 0 0,0 0 0,0 0 0,0 1-3,-1-3 1,-1 1-1,1-1 1,-1 1-1,0 0 1,0 0 0,0 0-1,1 0 1,-1 0-1,0 1 1,0-1 0,0 0-1,0 1 1,-1-1 0,1 1-1,0 0 1,0 0-1,0 0 1,0 0 0,-1 0-1,-11-2 3,-81-7 1,-85 1-4,-45-2 6,-851-71 13,635 53-15,-456-51 12,344 28-8,-559-32 14,910 69-20,-485-46 6,-21-22-1,-10 13-6,-45 16-1,-4 3 1,-45 12 6,2 3-14,-8 11 6,1 16 9,8 5-1,-752 15-6,740-4 14,36 4-15,6 5 8,652-14-8,-2675 95 20,2106-64-8,38 0-11,-7 8 0,-60 28 12,28-3-3,128-20-10,-1456 173 24,1347-131-12,339-48-8,-150 38 3,170-25 1,291-50-6,-435 63 74,276-48 481,-88-6-557,4 3 292,37 0-122,182-13-133,28-1-5,1 0 0,-1-2-1,1 0 1,0-2 0,-1-1 0,1 0-1,0-2 1,0-1-32,19 4-64,0 0 1,0-1-1,0 0 0,1 0 1,-1 0-1,1 0 1,0-1-1,-1 1 0,2-1 1,-1 0-1,-1-2 64,-6-7-3258,-9-11-580</inkml:trace>
  <inkml:trace contextRef="#ctx0" brushRef="#br2" timeOffset="182175.68">1217 9953 3449,'-4'-64'5449,"4"48"-3413,-1 0-1,-1 0 0,0 0 1,-2-3-2036,4 19 26,0 0 1,0 0-1,0 0 1,0 0-1,0 0 1,0 0-1,0 0 1,0 0-1,0 0 1,0 0-1,0-1 1,0 1-1,0 0 1,0 0-1,-1 0 1,1 0-1,0 0 1,0 0 0,0 0-1,0 0 1,0 0-1,0 0 1,0 0-1,0 0 1,0 0-1,-1 0 1,1 0-1,0 0 1,0 0-1,0 0 1,0 0-1,0 0 1,0 0-1,0 0 1,0 0-1,-1 0 1,1 0-1,0 0 1,0 0-1,0 0 1,0 0 0,0 0-1,0 0 1,0 0-1,0 0 1,0 0-1,-1 0 1,1 0-1,0 0 1,0 1-1,0-1 1,0 0-1,0 0 1,0 0-1,0 0 1,0 0-1,0 0 1,0 0-1,0 0 1,0 0-1,0 1 1,0-1-1,0 0 1,0 0-1,0 0 1,0 0 0,0 0-1,0 0-26,-7 14 555,-5 14-339,-12 54 6,4 0 0,3 0 0,4 2 0,3 0 0,2 72-222,3-67 1235,16-221 614,11-29-1849,1-16 116,-19 141-90,1-1 0,1 1-1,3 0 1,1 0 0,6-13-26,-15 46 1,-1 1 0,1 0 0,0 0 0,0 0-1,0 0 1,0 0 0,1 0 0,-1 0 0,0 1 0,1-1 0,-1 0 0,1 1-1,0-1 1,-1 1 0,1-1 0,0 1 0,0 0 0,0 0 0,0 0 0,0 0-1,0 0 1,0 0 0,3 0-1,-3 1 1,0 0 0,1 1 0,-1-1 0,1 1 0,-1 0 0,0-1 0,1 1 0,-1 0 0,0 0 0,0 1 0,0-1 0,0 0 0,0 1 0,0-1 0,0 1 0,0 0 0,-1-1 0,1 2-1,9 10 4,-1 0-1,-1 1 1,0 0 0,0 0-1,3 12-3,14 38 37,-3 2 0,-3 0 0,-2 1 0,-4 1 0,-2 6-37,31 133 82,-39-189-45,-2-8 47,0-1 1,1 1 0,0-1-1,0 0 1,1 1 0,0-1-1,2 1-84,-9-19 592,-3-10-3728,-6-10 319</inkml:trace>
  <inkml:trace contextRef="#ctx0" brushRef="#br2" timeOffset="182511.69">1220 10250 5873,'-40'-24'3377,"5"6"160,17 8-1305,5-4-239,6 7-585,14-2-376,6 2-464,16-3-200,11 6-264,20-3 64,0 2 369,14 7-4634,-9 4 1776</inkml:trace>
  <inkml:trace contextRef="#ctx0" brushRef="#br2" timeOffset="183095.27">2490 10257 10874,'-1'-29'6543,"1"25"-6389,0 0 0,-1 0 1,1 0-1,-1 0 1,0 0-1,0 0 1,-1 0-1,1 0 1,-1 1-1,0-1-154,1 2 109,-1 0 0,1 0-1,-1 1 1,1-1 0,-1 0-1,0 1 1,0 0 0,1-1-1,-1 1 1,0 0-1,-1 0 1,1 0 0,0 0-1,0 0 1,0 0 0,0 1-1,-1-1 1,1 1 0,0 0-1,-1-1 1,1 1 0,0 0-1,0 1 1,-1-1-1,-1 0-108,-56 13 1420,42-7-1283,0 1 0,0 1 1,1 0-1,0 1 0,1 1 1,0 1-1,0 0 0,1 1 0,1 0 1,0 2-1,1-1 0,0 2 0,1 0 1,-10 16-138,20-29 6,0 1 1,1 0-1,-1 0 1,1 0 0,0 0-1,-1 0 1,1 0-1,0 0 1,1 0-1,-1 1 1,1-1 0,-1 0-1,1 1 1,0-1-1,0 0 1,1 0-1,-1 1 1,1-1 0,-1 0-1,1 0 1,0 1-1,0-1 1,0 0-1,1 0 1,0 1-7,1-1 6,-1-1 0,0 0 0,1 0 0,-1 0 1,1 0-1,0 0 0,0 0 0,0-1 0,-1 1 0,1-1 0,1 0 0,-1 0 0,0 0 0,0 0 1,0-1-1,0 1 0,1-1 0,-1 0 0,0 0 0,1 0 0,-1 0 0,0-1 0,0 1 0,3-2-6,5 0 22,1 0-1,-1-1 0,0-1 0,1 0 1,-2 0-1,1-1 0,0-1 0,-1 0 0,0 0 1,-1-1-1,1 0 0,-1-1 0,0 0 1,0-1-22,2-4 28,0 0 1,-1-1 0,-1-1-1,0 1 1,-1-1 0,-1-1-1,0 1 1,-1-1 0,1-5-29,3-21 45,-1-1 1,-2 0-1,-1 0 1,-3-1-1,-2 1 1,-1-1-1,-3-8-45,2 42 8,-7-70 11,7 73 4,-1 1 0,1 0 0,-1 0 0,0-1 0,-1 1 0,1 0 0,-1 1 0,0-1 0,-1 0 0,-3-3-23,7 9 4,0-1-1,0 1 1,0 0 0,0 0-1,0-1 1,0 1-1,-1 0 1,1 0 0,0 0-1,0-1 1,0 1-1,-1 0 1,1 0-1,0 0 1,0 0 0,-1 0-1,1-1 1,0 1-1,0 0 1,-1 0-1,1 0 1,0 0 0,0 0-1,-1 0 1,1 0-1,0 0 1,0 0-1,-1 0 1,1 0 0,0 0-1,0 0 1,-1 0-1,1 0 1,0 0 0,0 0-1,-1 0 1,1 0-1,0 1 1,0-1-1,-1 0 1,1 0 0,0 0-1,0 0 1,-1 1-1,1-1 1,0 0-1,0 0 1,0 0 0,0 1-1,-1-1 1,1 0-1,0 0 1,0 1-4,-6 21 52,5 32-50,5 16 32,-2-12 166,3 0 0,2 0-1,2 0 1,3-1 0,10 24-200,-20-73 17,1-1 0,1 1 1,0-1-1,0 0 1,0 0-1,1 0 1,0 0-1,0-1 1,0 0-1,1 0 0,0 0 1,0-1-1,1 0 1,0 0-1,-1 0 1,2-1-1,-1 0 1,0-1-1,1 1 0,0-1 1,-1-1-1,1 0 1,0 0-1,1 0 1,-1-1-1,0 0 0,0-1 1,0 0-1,1 0 1,-1-1-1,6-1-17,-1 1 26,0-1 0,-1-1 0,0-1 0,0 1 0,0-2 0,0 0 0,-1 0 0,1-1 0,-1 0 0,-1-1 0,1 0 0,-1-1 0,0 0 0,-1-1 0,0 0 0,-1 0 0,1-1 0,-2 0 0,1-1 0,1-4-26,-7 12 8,-1 0 0,0 0-1,1 0 1,-1 0 0,0 0 0,-1 0 0,1 0 0,0-1 0,-1 1 0,0 0 0,0 0-1,0-1 1,0 1 0,0 0 0,-1 0 0,1 0 0,-1-1 0,0 1 0,0 0 0,0 0-1,0 0 1,-1 0 0,1 0 0,-1 1 0,0-1 0,0 0 0,0 0-8,0 1 1,0 1 0,0-1 0,0 0 1,0 1-1,-1 0 0,1-1 0,0 1 1,-1 0-1,1 0 0,0 0 0,-1 0 0,0 1 1,1-1-1,-1 1 0,1 0 0,-1-1 1,1 1-1,-1 0 0,0 1 0,1-1 0,-1 0 1,1 1-1,-1-1 0,1 1 0,-1 0 1,1 0-1,-1 0 0,1 0 0,0 0 0,-1 0 1,1 1-1,0-1 0,-1 2-1,-3 1-5,0 1 0,1 0 0,0 0 0,0 0 0,1 0-1,-1 1 1,1-1 0,0 1 0,1 0 0,-1 1 0,1-1 0,0 1 0,1-1 0,0 1-1,0 0 1,0 0 0,1 0 0,0 0 0,0 0 0,1 5 5,0-7 0,0 0 0,0 0 0,1 0-1,0 0 1,0-1 0,0 1 0,1 0 0,-1-1 0,1 1 0,0-1 0,1 1 0,-1-1 0,1 0-1,-1 0 1,1 0 0,1-1 0,-1 1 0,0-1 0,1 1 0,0-1 0,0 0 0,0 0 0,0-1-1,0 1 1,0-1 0,1 0 0,-1 0 0,1-1 0,0 1 0,1 0 0,13 1 41,0 0-1,0-1 1,-1-1 0,1-1 0,0 0 0,0-2-1,0 0 1,0-1 0,-1-1 0,0 0-1,3-3-40,1 1-1662,-1-2 0,0-1 0,3-2 1662,19-14-4075</inkml:trace>
  <inkml:trace contextRef="#ctx0" brushRef="#br2" timeOffset="183451.22">3161 9872 6817,'-45'-24'3681,"-6"-3"128,6 4-1648,-11-2-529,13 9-704,-3 2-312,15 7-440,8 5-128,16 8 208,13 4-376,10 1-320,18 2-3545,7-2 737</inkml:trace>
  <inkml:trace contextRef="#ctx0" brushRef="#br2" timeOffset="183820.19">3411 9924 4049,'11'83'8705,"-12"-1"-3282,-2-55-4548,-1-1 0,-2 0 1,0 0-1,-2-1 0,0 0 0,-2 0 1,-1-1-1,-5 7-875,16-30 31,0-1 0,0 1 1,0 0-1,0-1 0,-1 1 1,1 0-1,0-1 0,-1 1 1,1 0-1,0-1 1,-1 1-1,1 0 0,-1-1 1,1 1-1,0-1 0,-1 1 1,0-1-1,1 1 0,-1-1 1,1 1-1,-1-1 0,0 0 1,1 1-1,-1-1 0,1 0 1,-1 0-1,0 1 0,0-1 1,1 0-1,-1 0 0,0 0 1,1 0-1,-1 0 0,0 0 1,0 0-1,1 0 0,-1 0 1,0 0-1,1 0 1,-1-1-1,0 1 0,1 0 1,-1 0-1,0-1 0,1 1 1,-1 0-1,0-1 0,1 1 1,-1-1-1,1 1 0,-1-1 1,1 1-1,-1-1 0,1 1 1,-1-1-1,1 1 0,-1-1 1,1 0-1,0 1 0,-1-1 1,1 1-1,0-1 0,0 0 1,0 0-1,-1 0-31,-19-55 1118,17 46-989,-26-82 599,4-1 0,-11-85-728,31 145 10,2 0 0,1 0 1,2 0-1,1-1 0,1 1 0,2 0 0,2 0 1,1 1-1,1-1 0,3-2-10,-8 26 1,1-1-1,1 1 1,0 0-1,0 0 1,1 0-1,0 1 1,0 0-1,1 0 1,0 0-1,0 1 1,1 0-1,0 1 1,0-1-1,1 2 1,-1-1-1,1 1 1,1 0 0,-1 1-1,1 0 1,-1 1-1,1 0 1,0 0-1,0 1 1,1 1-1,4-1 0,-3 1-66,0 0-1,0 1 1,0 1 0,1 0-1,-1 1 1,0 0 0,0 1-1,0 0 1,-1 0 0,1 2-1,-1-1 1,0 2 0,0-1-1,0 1 1,-1 1 0,0 0-1,0 0 1,-1 1 0,0 1-1,0-1 1,0 3 66,-4-5-770,-1 0-1,1 0 1,-2 0 0,1 0 0,-1 1 0,1 1 770,10 46-4056</inkml:trace>
  <inkml:trace contextRef="#ctx0" brushRef="#br2" timeOffset="184192.24">3432 9954 7306,'-33'20'3872,"7"-38"65,7 15-1584,9 0-713,13 1-520,14-2-616,17 0-200,13 1-239,17 3 223,-1-1 16,8-2-4521,-14 6 1752</inkml:trace>
  <inkml:trace contextRef="#ctx0" brushRef="#br2" timeOffset="184783.85">4041 10049 7946,'-18'0'3432,"-66"1"6588,-2 5-6217,69-4-3509,0 1 0,1 0 1,-1 1-1,1 1 0,0 0 0,0 2 0,0 0 0,-12 7-294,26-13 14,0 0 1,0 0-1,0 1 1,0-1-1,0 0 0,1 1 1,-1 0-1,0-1 1,1 1-1,-1 0 1,1 0-1,-1 0 0,1 0 1,0 0-1,0 0 1,0 0-1,0 0 1,0 0-1,0 0 0,1 1 1,-1-1-1,1 0 1,-1 1-15,2-1 6,-1 1 0,1-1 1,-1 1-1,1-1 0,0 0 1,0 1-1,0-1 0,0 0 1,0 0-1,1 1 0,-1-1 1,1 0-1,0 0 0,-1 0 1,1-1-1,0 1 0,2 1-6,4 3 8,0 0 0,1 0 0,-1-1 0,1-1-1,0 1 1,1-1 0,-1-1 0,1 0 0,0 0-1,1-1-7,-2-1 15,0-1-1,0 0 0,0 0 0,0-1 1,-1 0-1,1 0 0,0-1 1,-1 0-1,1-1 0,-1 0 0,0 0 1,0-1-1,1-1-14,-4 3 13,1-1 0,-1-1 0,1 1-1,-1-1 1,0 0 0,-1 0 0,1 0 0,-1-1 0,0 1 0,0-1 0,0 0-1,-1-1 1,1 1 0,-1 0 0,-1-1 0,1 0 0,-1 0 0,1-4-13,-2 8 15,-1 0 0,0 0 1,0 0-1,-1-1 1,1 1-1,0 0 0,-1 0 1,1 0-1,-1 0 0,0 0 1,0 0-1,0 0 1,0-1-16,1 3 24,0-1 0,0 1 0,0-1 0,-1 1 0,1-1 0,0 1 0,-1-1 0,1 1 0,0-1 0,-1 1 1,1 0-1,0-1 0,-1 1 0,1-1 0,-1 1 0,1 0 0,-1 0 0,1-1 0,-1 1 0,1 0 0,-1 0 1,1-1-1,-1 1 0,1 0 0,-1 0 0,1 0 0,-1 0 0,0 0 0,1 0 0,-1 0 0,1 0 0,-1 0 1,1 0-1,-1 0 0,1 0 0,-1 0 0,0 0 0,1 1 0,-1-1 0,1 0 0,-1 0 0,1 1 0,-1-1 1,1 0-1,0 1 0,-1-1 0,1 0 0,-1 1 0,1 0-24,-1 0 9,1 0 0,-1 0 0,1 0 0,0 0 0,0 1 0,-1-1 0,1 0 0,0 0 0,0 1 0,0-1 0,0 0 0,1 0 0,-1 1 0,0-1 0,0 0 0,1 0 0,-1 0 0,1 1 0,-1-1 0,1 0 0,0 1-9,18 32 38,-16-29-32,-1-1 0,2 1 1,-1-1-1,0 1 0,1-1 1,0 0-1,0-1 1,0 1-1,0-1 0,1 0 1,-1 0-1,1 0 0,0 0 1,0-1-1,0 0 0,0 0 1,0 0-1,0 0 0,1-1 1,-1 0-1,1 0 0,-1-1 1,0 0-1,1 0 0,-1 0 1,1 0-1,-1-1 0,1 0 1,1 0-7,5-3 22,-1-1-1,1 0 1,-1 0 0,0-1 0,-1-1 0,1 0-1,-1 0 1,-1-1 0,0 0 0,2-2-22,-7 7 10,0-1 0,0 0-1,0 0 1,-1-1 0,1 1 0,-1-1 0,0 0 0,0 0 0,-1 0-1,1 0 1,-1 0 0,0 0 0,-1-1 0,1 1 0,-1-1-1,0 1 1,0-1 0,-1 1 0,0-1 0,0 0 0,0 1 0,-1-6-10,-11-10 77,12 21-72,-1 0 0,1 0 0,-1-1 0,1 1 0,-1 0 0,1 0 1,-1 0-1,1-1 0,0 1 0,-1 0 0,1 0 0,-1 0 0,1 0 0,-1 0 0,1 0 0,-1 0 0,1 0 0,-1 0 0,1 0 0,-1 0 1,1 1-1,-1-1 0,1 0 0,-1 0 0,1 0 0,-1 1 0,1-1-5,-1 1 5,0 0-1,0 0 1,0 0-1,0 1 1,0-1-1,0 0 1,0 0 0,1 1-1,-1-1 1,1 1-1,-1-1 1,1 0-1,-1 1 1,1-1 0,0 1-1,0-1 1,-1 1-1,1-1 1,0 1 0,1-1-1,-1 1 1,0-1-1,0 1 1,1-1-1,-1 1 1,1 0-5,1 3 3,0 1-1,1 0 1,0 0-1,0-1 1,1 1 0,0-1-1,-1 0 1,2 0 0,-1-1-1,0 1 1,1-1 0,0 0-1,0 0 1,1-1-1,-1 1 1,0-1 0,1 0-1,0-1 1,0 1 0,0-1-1,0 0 1,3 0-3,-4-1 8,-1 1 0,1-1 0,0 0 0,0 0 0,0-1 0,0 0 0,0 0 0,-1 0 1,1 0-1,0-1 0,0 0 0,0 0 0,0 0 0,-1 0 0,1-1 0,0 0 0,-1 0 0,1 0 0,-1 0 0,0-1 0,0 0 1,0 0-1,0 0 0,0 0 0,-1-1 0,0 1 0,1-1 0,1-3-8,-5 6 2,1-1 0,-1 1-1,1 0 1,-1 0 0,1 0 0,0 0 0,-1 0-1,1 0 1,0 0 0,-1 0 0,1 0-1,0 0 1,0 0 0,0 0 0,0 0 0,0 1-1,0-1 1,0 0 0,0 1 0,1-1-1,-1 1 1,0-1 0,0 1 0,0 0 0,0 0-1,2-1-1,-1 3-4,1 0-1,-1 0 0,0 0 0,1 0 0,-1 0 0,0 0 0,0 0 0,-1 1 0,1-1 0,0 1 1,0 0 4,4 7 3,2 0 19,1 0 1,0 0-1,0 0 1,1-1-1,0-1 1,0 0-1,5 3-22,-9-8-75,-1 1 0,1-1 0,0 0 0,0-1-1,0 1 1,0-1 0,0-1 0,0 1 0,0-1-1,1 0 1,-1 0 0,1-1 0,-1 0 0,0 0-1,1 0 1,-1-1 0,1 0 0,1-1 75,-3 1-818,-1 0 1,0-1-1,1 1 1,-1-1-1,0 0 1,0 0-1,0-1 1,-1 1-1,1-1 1,0 0 817,13-20-5626</inkml:trace>
  <inkml:trace contextRef="#ctx0" brushRef="#br2" timeOffset="185181.61">4804 9372 8202,'-31'-55'9696,"45"90"-8269,-3 0 0,0 1 0,-3 0 0,-1 1 0,-1 0 0,-2 9-1427,2 76 1977,-5 33-1977,-2-36 688,9 43-688,2-119 248,-10-42-271,0-1 0,0 0 1,0 0-1,0 0 0,0 0 0,0 0 0,0 1 0,0-1 1,0 0-1,0 0 0,1 0 0,-1 0 0,0 0 0,0 0 1,0 0-1,0 0 0,0 1 0,0-1 0,0 0 0,1 0 1,-1 0-1,0 0 0,0 0 0,0 0 0,0 0 0,0 0 0,1 0 1,-1 0-1,0 0 0,0 0 0,0 0 0,0 0 0,0 0 1,1 0-1,-1 0 0,0 0 0,0 0 0,0 0 0,0 0 1,0 0-1,1 0 0,-1 0 0,0 0 0,0 0 0,0 0 1,0-1-1,0 1 0,0 0 0,0 0 0,1 0 0,-1 0 0,0 0 1,0 0-1,0 0 0,0-1 0,0 1 0,0 0 0,0 0 1,0 0-1,0 0 0,0 0 0,0 0 0,0-1 23,6-26-3713,-2-62-11604,-5 69 14043,0 1-1,-1-1 1,-5-16 1274,5 26 622,-1 1-1,0-1 1,0 1 0,-1 0 0,-1 0-1,0 0 1,0 0 0,0 1-622,1 2 923,-1 1 0,1 0 0,-1 0 0,1 1 0,-1 0 0,-1-1 0,1 2 0,-1-1 0,1 1 0,-1-1 0,0 1 0,-4-1-923,27 9 4442,2 0-3960,0-2 1,0 0-1,16 0-482,65-4 327,43-8-327,-38-4-9519,-52 4 2765</inkml:trace>
  <inkml:trace contextRef="#ctx0" brushRef="#br2" timeOffset="188474.35">5820 9836 4417,'-1'-7'1499,"-2"-7"5453,-2 9-709,1 16-3336,-4 23-2176,3-13-517,1 0 0,1-1 0,0 1 0,2 0 1,0 0-1,1 1 0,3 11-214,-3-31 7,0 1 1,1-1 0,0 1-1,-1 0 1,1-1 0,0 1-1,0-1 1,0 0 0,1 1-1,-1-1 1,1 0 0,-1 0-1,1 0 1,0 0-1,0 0 1,0 0 0,0 0-1,0-1 1,0 1 0,0-1-1,0 1 1,1-1 0,-1 0-1,0 0 1,1 0 0,-1 0-1,1-1 1,0 1-1,-1-1 1,1 1 0,-1-1-1,1 0 1,0 0 0,-1 0-1,1 0 1,0 0 0,-1-1-1,2 0-7,2 1 25,0-2 0,0 1 0,0 0 0,0-1 0,0 0 0,-1-1 0,1 1 0,-1-1 0,1 0 1,-1-1-1,0 1 0,0-1 0,0 0 0,-1 0 0,0 0 0,1-1-25,-1-2 60,0 0 0,-1 0 1,0 0-1,0-1 0,-1 1 1,1-1-1,-2 1 1,1-1-1,-1 0-60,15-47 1840,-17 62-1736,0 0 0,1 1 1,0-1-1,0 0 0,0 1 0,1-1 0,0 0 1,2 5-105,-1 2 67,-2-5-50,2-1 0,-1 1-1,1 0 1,1 0 0,-1-1-1,2 1 1,-1-1 0,1 0-1,0 0 1,1 0 0,-1-1-1,5 4-16,-6-7 18,1 0-1,1 0 0,-1-1 1,0 0-1,1 0 1,0 0-1,0 0 0,0-1 1,0 0-1,0 0 1,0 0-1,0 0 1,1-1-1,-1 0 0,1 0 1,-1-1-1,1 1 1,-1-1-1,1 0 0,-1-1 1,2 0-18,7 0-283,0-2 0,1 0-1,-1-1 1,0 0 0,-1-1 0,1 0 0,11-7 283,-11 4-1926,-1 0 0,1-1 1,-1 0-1,4-5 1926,15-18-5093</inkml:trace>
  <inkml:trace contextRef="#ctx0" brushRef="#br2" timeOffset="188955.98">6426 9948 5745,'34'-79'3925,"-34"78"-3637,1 0 0,-1 0 0,1 0 0,-1 0 0,1 0 0,-1 0 0,0 0-1,0 0 1,0 0 0,1 0 0,-1 0 0,0-1 0,0 1 0,0 0 0,-1 0 0,1 0 0,0 0 0,0 0 0,-1 0 0,1 0-1,0 0 1,-1 0 0,1 0 0,-1 0 0,1 0 0,-1 0 0,0 0 0,1 0 0,-2 0-288,2 1 89,-1 0 1,1-1-1,0 1 1,-1 0 0,1 0-1,-1 0 1,1 0-1,0 0 1,-1 0-1,1 0 1,-1 1-1,1-1 1,0 0 0,-1 0-1,1 0 1,-1 0-1,1 0 1,0 1-1,-1-1 1,1 0-1,0 0 1,-1 1-1,1-1 1,0 0 0,-1 0-1,1 1 1,0-1-1,0 0 1,-1 1-1,1-1 1,0 0-1,0 1 1,0-1 0,-1 1-1,1-1 1,0 0-1,0 1 1,0-1-1,0 1 1,0-1-1,0 0 1,0 1-1,0-1 1,0 1 0,0-1-1,0 0 1,0 1-1,0-1 1,0 1-1,0-1 1,1 0-1,-1 1 1,0-1 0,0 1-90,6 32 649,1 0 0,1 0 0,2 0-649,14 53 1288,-17-71-963,2-18 228,12-31 323,-14 19-938,54-124 822,-61 138-755,0 0 0,1 1 0,-1-1 0,0 0 0,1 0 0,-1 0 0,0 1 0,1-1 0,-1 0 0,1 0 0,0 1 0,-1-1 0,1 0 0,-1 1 0,1-1 0,0 1 0,-1-1 0,1 1 0,0-1 0,0 1 0,-1 0 0,1-1 0,0 1 0,0 0 0,0-1 0,0 1-1,0 0 1,-1 0 0,1 0 0,0 0 0,0 0 0,0 0 0,0 0 0,0 0 0,-1 0 0,1 0 0,0 1 0,0-1 0,0 0 0,0 0 0,-1 1 0,1-1 0,0 1 0,0-1 0,-1 1 0,1-1 0,0 1 0,-1-1 0,1 1 0,0-1 0,-1 1 0,1 0 0,-1 0 0,1-1-1,-1 1 1,1 0 0,-1 0 0,0-1 0,1 1-5,6 11 4,1-1 0,-2 1 0,0 1 0,1 1-4,1 4 49,0-4-4,0 1 1,1-2-1,0 1 0,1-1 1,3 2-46,-7-9 47,-1-1-1,1 0 1,0-1 0,0 1 0,1-1 0,-1-1 0,1 1 0,0-1 0,0 0 0,0 0-1,0-1 1,4 1-47,15 11-215,-12 0-4663,-4 0 701</inkml:trace>
  <inkml:trace contextRef="#ctx0" brushRef="#br2" timeOffset="189600.8">7163 10100 7066,'-3'-8'8106,"-3"1"-3588,6 7-4441,-1 0-1,1-1 1,-1 1 0,1 0-1,-1-1 1,1 1 0,0 0-1,-1-1 1,1 1 0,0 0 0,-1-1-1,1 1 1,0-1 0,-1 1-1,1-1 1,0 1 0,0 0-1,0-1 1,-1 1 0,1-1 0,0 1-1,0-1 1,0 0 0,0 1-1,0-1 1,0 1 0,0-1-1,0 1 1,0-1 0,0 1 0,0-1-1,0 1 1,1-1 0,-1 1-1,0-1 1,0 1 0,0-1-1,1 1 1,-1 0 0,0-1 0,0 1-1,1-1 1,-1 1 0,1 0-1,-1-1 1,0 1 0,1 0-1,-1-1 1,1 1 0,-1 0 0,0-1-1,1 1 1,-1 0 0,1 0-1,-1 0 1,1-1-77,11-8 139,0-1 0,-1 0 0,0-1 0,-1-1 0,4-5-139,-5 7 51,-8 8-38,1 0 1,0 0-1,-1 0 0,1 0 1,-1 0-1,1 0 1,-1 0-1,0-1 1,0 1-1,0 0 1,0-1-1,-1 1 1,1-1-1,0 0-13,-2 2 11,1 1 0,0-1 1,0 0-1,0 0 0,0 1 0,0-1 0,-1 0 1,1 0-1,0 1 0,-1-1 0,1 0 0,0 1 1,-1-1-1,1 1 0,-1-1 0,1 0 0,-1 1 1,1-1-1,-1 1 0,0-1 0,1 1 0,-1 0 0,1-1 1,-1 1-1,0 0 0,1-1 0,-1 1 0,0 0-11,-3-1 59,0 0 0,1 0 0,-1 1 0,0-1 0,0 1 0,0 0 0,0 0-1,1 1 1,-1-1 0,0 1 0,0 0 0,-2 1-59,-10 4 241,0 1 0,1 0 1,0 1-1,0 1 0,0 1 0,-3 3-241,12-9 78,1 0-1,-1 1 1,1 0-1,0 0 0,0 0 1,1 0-1,-1 1 1,1 0-1,1 0 0,-1 0 1,1 0-1,0 1 1,0 0-1,1-1 0,-1 1 1,1 3-78,2-7 15,0 0 0,1 0 0,-1-1 0,1 1 0,0 0 0,-1-1 0,1 1 0,0-1-1,1 1 1,-1-1 0,0 1 0,1-1 0,-1 0 0,1 0 0,0 0 0,0 0 0,0 0 0,0 0 0,0 0 0,0-1 0,0 1 0,1-1 0,-1 1 0,1-1 0,-1 0 0,3 1-15,12 6 65,0-1 0,1-1 0,11 3-65,-14-5 104,83 22-175,-27-9-7374,-30-6 1523</inkml:trace>
  <inkml:trace contextRef="#ctx0" brushRef="#br2" timeOffset="190242.81">8209 10216 10986,'-14'-8'527,"-63"-34"2727,16 18 3516,61 24-6726,0 0 1,0 0 0,0 0 0,1 0 0,-1 0-1,0 0 1,0 0 0,0 0 0,1 0 0,-1 0-1,0 0 1,0 0 0,0 0 0,0 0 0,1 0 0,-1-1-1,0 1 1,0 0 0,0 0 0,0 0 0,0 0-1,1 0 1,-1-1 0,0 1 0,0 0 0,0 0-1,0 0 1,0 0 0,0-1 0,0 1 0,0 0-1,0 0 1,0 0 0,0 0 0,0-1 0,0 1-1,0 0 1,0 0 0,0 0 0,0-1 0,0 1 0,0 0-1,0 0 1,0 0 0,0 0 0,0-1 0,0 1-1,0 0 1,0 0 0,0 0 0,0 0 0,0-1-1,-1 1 1,1 0 0,0 0 0,0 0 0,0 0-1,0 0 1,0-1 0,-1 1 0,1 0 0,0 0-1,0 0-44,19-6 433,24-2-223,-2 0-27,1-2-1,12-5-182,-44 12 27,0 0-1,-1-1 0,0 0 1,0-1-1,0 0 1,-1 0-1,1-1 0,-1 0 1,0-1-1,-1 1 1,0-1-1,2-3-26,-7 9 12,-1-1 1,0 1-1,0 0 0,0-1 0,0 1 0,0 0 0,0-1 1,0 1-1,-1-1 0,1 0 0,0 1 0,-1-1 1,1 0-1,-1 1 0,0-1 0,0 0 0,1 1 0,-1-1 1,0 0-1,0 0 0,-1 1 0,1-1 0,0 0 1,0 1-1,-1-1 0,1 0 0,-1 1 0,0-1 0,1 1 1,-1-1-1,0 1 0,0-1 0,0 1 0,0-1 1,0 1-1,0 0 0,-1 0 0,1-1 0,0 1 0,0 0 1,-1 0-1,1 0 0,-1 1 0,1-1 0,-1 0 1,0 0-1,1 1 0,-1-1 0,-1 1-12,-3-3 52,0 2 0,0-1 0,0 1 0,0 0 0,0 0 0,0 0 0,0 1 0,0 0 1,0 0-1,0 1 0,0 0 0,0 0 0,0 0 0,-1 1-52,0 0 32,1 1 1,-1 1-1,1-1 1,-1 1-1,1 0 1,1 1-1,-1-1 1,0 1-1,1 0 1,0 0-1,0 1 1,1 0-1,-1 0 1,1 0-1,0 0 1,1 1-1,0-1 1,0 1-1,0 0 1,1 0-1,-1 5-32,1-6 9,2 0-1,-1 1 0,1-1 0,0 0 1,0 1-1,1-1 0,-1 0 0,1 1 0,1-1 1,-1 0-1,1 0 0,1 0 0,-1 0 1,1-1-1,0 1 0,0 0 0,0-1 0,1 0 1,0 0-1,0 0 0,0 0 0,0-1 1,1 1-1,0-1 0,3 2-8,2 0 91,0 0-1,0 0 1,0-1 0,1 0-1,0-1 1,0 0 0,1 0-1,-1-2 1,0 1-1,1-1 1,0-1 0,11 0-91,-13-1-56,0 0 1,0-1-1,0 0 0,0-1 1,0 0-1,-1 0 1,1-1-1,0-1 0,-1 1 56,-3 0-472,0 0-1,0-1 1,0 1-1,-1-1 1,0 0-1,1-1 1,-1 1-1,2-4 473,14-22-3933</inkml:trace>
  <inkml:trace contextRef="#ctx0" brushRef="#br2" timeOffset="190581.41">8331 9452 6849,'-47'-62'2465,"-10"7"648,6 35-1937,0-1-64,14 9-400,8 14-232,17 8-408,21 5-16,12-5-160,20 4-3096,10-11 1063</inkml:trace>
  <inkml:trace contextRef="#ctx0" brushRef="#br2" timeOffset="190910.28">8625 9127 7258,'3'-13'7767,"1"34"-5108,12 34-1104,-3 0 0,-2 1 0,-2 1 1,-3-1-1,-1 41-1555,-5-4 806,-5-1 1,-4 0-1,-6 15-806,-29 118 514,29-154-2867,18-94-2393,-2-11 216</inkml:trace>
  <inkml:trace contextRef="#ctx0" brushRef="#br2" timeOffset="191254.73">8590 10045 7482,'-43'-118'3823,"41"113"-3336,0 1 0,-1-1 0,0 0 0,0 1 0,0 0 0,0 0-1,-1 0 1,1 0 0,-1 0 0,-1 1-487,-12-8 5260,38 22-4995,1-1 0,0-1-1,1-1 1,0-1 0,0-1 0,0-1 0,1-1-1,18 1-264,-22-3 19,0-2-1,0 0 0,0-1 0,0-1 0,0 0 0,0-2 0,0-1 0,-1 0 0,0-1 0,12-6-18,9-12-95,-38 23 92,0 0 0,0-1 0,0 1 1,-1-1-1,1 1 0,0-1 0,-1 0 0,1 0 1,-1 0-1,1 1 0,-1-2 0,0 1 1,0 0-1,0 0 0,0 0 0,0 0 0,0-3 3,-3 1 162,-3 10 232,-3 10 124,3-4-333,0 1 0,1-1-1,1 1 1,0 0 0,1 0 0,0-1 0,1 2-1,1-1 1,0 0 0,0 0 0,1 0 0,1 0-1,0 0 1,2 2-185,-3-12 24,0 0 1,0 0-1,1 0 0,-1 0 0,1 0 1,0 0-1,0 0 0,0-1 0,0 1 1,0-1-1,1 0 0,-1 1 0,1-1 1,-1 0-1,1 0 0,0-1 0,0 1 1,0-1-1,0 1 0,0-1 0,0 0 1,0 0-1,0 0 0,0-1 0,1 1 1,-1-1-1,0 1 0,0-1 0,1 0 1,-1 0-1,0-1 0,1 1 1,0-1-25,15-3 60,0 0 1,0-1 0,-1-1 0,1 0 0,5-4-61,-13 5 38,-9 4-33,5-1 10,-1 0-1,-1 0 1,1 0 0,0-1-1,-1 0 1,1 0 0,-1 0 0,0-1-1,0 0 1,0 0 0,0 0-1,-1-1 1,0 1 0,0-1-1,2-4-14,-6 12 14,0 0-1,0 0 1,0-1-1,0 1 1,0 0-1,0 0 0,1 0 1,0 0-1,-1-1 1,1 1-1,0 0 0,0-1 1,0 1-1,1 0-13,17 37 262,-14-34-368,-1 0 0,1-1-1,0 1 1,1-1 0,-1 0 0,1 0 0,0-1 0,0 1 0,1-1 0,-1-1-1,1 1 1,0-1 0,0 0 0,0-1 0,1 0 106,12 7-2926,27 11-1517</inkml:trace>
  <inkml:trace contextRef="#ctx0" brushRef="#br2" timeOffset="191824.87">9959 10045 8794,'-4'-6'980,"-1"0"0,0 0 0,0 1 0,0 0 0,-1 0 0,1 0 0,-1 1 0,0 0 0,-1 0 0,1 0 0,-1 1 0,-4-2-980,2 2 524,0 0 0,-1 0 0,1 1 0,-1 1 0,1 0 0,-1 0 0,1 1 0,-1 0 0,-2 0-524,-2 2 178,0 0-1,0 1 1,1 0-1,-1 1 1,1 0-1,0 1 1,0 1-1,0 0 1,1 0-1,0 2 1,0-1-1,1 2 1,-4 3-178,12-10 11,0 1 0,0-1-1,1 1 1,-1 0 0,1 0 0,-1 0 0,1 1-1,0-1 1,1 0 0,-1 1 0,0-1 0,1 1 0,0 0-1,0-1 1,0 1 0,0 0 0,1 0 0,-1-1-1,1 1 1,0 0 0,0 0 0,0 0 0,1 0 0,0-1-1,-1 1 1,1 0 0,0 0 0,1-1 0,-1 1-1,1-1 1,0 2-11,1-1 6,-1 0 0,1 0 1,-1-1-1,1 0 0,1 1 0,-1-1 0,0 0 0,1 0 0,-1-1 0,1 1 0,0-1 0,0 0 0,0 0 0,0 0 0,0 0 1,0-1-1,1 1 0,-1-1 0,0 0 0,1-1 0,-1 1 0,1-1 0,-1 0 0,1 0 0,-1 0 0,4-1-6,2-1 20,0 0 0,0-1 0,0 0 0,-1-1 0,1 0 0,-1-1 0,0 1 0,0-2-1,0 1 1,-1-1 0,0-1 0,0 0 0,0 0 0,-1 0 0,0-1 0,-1 0 0,0 0-1,0-1 1,-1 1 0,0-1 0,0-1 0,-1 1 0,3-9-20,5-17 48,-1 0 0,-2-1 1,-2 0-1,-1-1 0,1-32-48,-2-23 61,-4 0 0,-6-34-61,4 120-2,1 0-2,0 1 0,0-1 0,0 0 0,-1 1 0,0-1 0,0 1-1,-1-1 1,0 1 0,0 0 0,0-1 0,0 1 0,-1 0 4,-2 7-44,2 12 30,1 13 24,-2 75 903,-9 38-913,4-45 1047,2 63-1047,7-147 29,0-1-1,1 1 1,1 0-1,0-1 0,0 0 1,1 1-1,0-1 1,1 0-1,0 0 0,1-1 1,0 1-1,0-1 1,1 0-1,0 0-28,-1-4 15,-1 0-1,1 0 1,0-1-1,0 1 1,0-1-1,1 0 1,0-1-1,-1 1 1,1-1-1,0 0 1,1-1-1,-1 0 1,0 0 0,1 0-1,-1 0 1,1-1-1,-1 0 1,1-1-1,0 0 1,-1 0-1,1 0 1,5-1-15,2-2 26,0 0 1,-1 0 0,1-1 0,-1-1-1,0 0 1,0-1 0,-1-1 0,0 0-1,0 0 1,0-1 0,5-6-27,-12 10 12,0 0 0,0-1 0,0 0 1,-1 0-1,0-1 0,0 1 0,0-1 0,-1 0 0,0 0 0,0 0 1,1-4-13,-3 6 5,0-1 1,0 1-1,0 0 1,-1 0-1,0-1 1,0 1 0,0 0-1,0-1 1,0 1-1,-1 0 1,0 0-1,0 0 1,0-1-1,-1 1 1,1 0 0,-1 0-1,0 1 1,0-1-1,0 0-5,1 2-1,-1 0 0,1 0 0,0-1 1,0 1-1,-1 0 0,1 0 0,-1 1 0,0-1 0,0 0 0,0 1 0,1-1 0,-1 1 0,-1-1 1,1 1-1,0 0 0,0 0 0,0 0 0,-1 0 0,1 0 0,0 0 0,-1 1 0,1-1 0,-1 1 1,1 0-1,-1 0 0,1 0 0,-1 0 0,1 0 0,-1 0 0,1 1 0,0-1 0,-1 1 0,1-1 1,0 1-1,-1 0 0,1 0 0,0 0 0,0 1 0,-1-1 1,-2 3-9,0-1 0,0 1 0,0 0 0,1 0-1,-1 1 1,1-1 0,0 1 0,0 0 0,1 0 0,-1 0 0,1 1 0,0-1-1,1 1 1,-1 0 0,0 3 9,1-1-4,0-1-1,1 1 0,-1 0 1,1 0-1,1 0 0,0 0 1,0 0-1,0 0 0,1 0 1,0 0-1,1 0 1,0 0-1,0-1 0,1 1 1,-1 0-1,2-1 0,1 4 5,1-3 19,-1 1-1,1-2 0,0 1 0,1-1 1,0 0-1,0 0 0,1-1 1,0 0-1,0 0 0,0-1 0,0 0 1,1 0-1,9 3-18,55 19 364,0 0-1152,-28-3-4461,-22-7 440</inkml:trace>
  <inkml:trace contextRef="#ctx0" brushRef="#br2" timeOffset="197336.98">11791 9787 10666,'-121'10'9088,"5"10"-5460,87-12-3181,-1 0-1,2 2 1,-1 1 0,1 1 0,1 2 0,-20 13-447,8-4 371,19-12-182,1 1 1,0 0-1,1 2 0,0 0 1,1 1-1,-11 13-189,27-28 6,0 1-1,0 0 1,0 0-1,0 1 1,0-1 0,0 0-1,0 0 1,0 0 0,0 1-1,1-1 1,-1 0 0,1 1-1,-1-1 1,1 0-1,-1 1 1,1-1 0,0 1-1,-1-1 1,1 1 0,0-1-1,0 1 1,0-1 0,0 1-1,1-1 1,-1 0 0,0 1-1,0-1 1,1 1-1,-1-1 1,1 1 0,0-1-1,-1 0 1,1 0 0,0 1-1,0-1 1,0 0 0,-1 0-1,1 0 1,1 0-1,-1 0 1,0 0 0,0 0-1,0 0 1,0 0 0,1 0-1,-1-1 1,0 1 0,1 0-1,-1-1 1,0 1-1,1-1 1,-1 0 0,2 1-6,7 2 14,0-1 0,0 0 0,-1-1 0,1 1 0,1-2 0,-1 0 0,6 0-14,6-2 18,-1-1 0,0-1 0,0 0 0,-1-2 0,1 0 0,-1-2 0,0 0 0,-1-1 0,0-1 0,0 0 0,-1-2 0,10-9-18,-24 17 9,1 0 1,-2-1-1,1 0 0,0 0 0,-1 0 0,0 0 0,0 0 0,-1-1 0,1 0-9,-2 4 11,-1 1 0,1 0 0,-1 0-1,1-1 1,-1 1 0,1 0 0,-1-1 0,0 1-1,0 0 1,0-1 0,0 1 0,0 0 0,0-1 0,0 1-1,0 0 1,0-1 0,-1 1 0,1 0 0,0-1-1,-1 1 1,1 0 0,-1 0 0,0-1 0,1 1 0,-1 0-1,0 0 1,0 0 0,0 0 0,0 0 0,1 0-1,-1 0 1,-1 0 0,1 0 0,0 0 0,0 1 0,0-1-1,0 0 1,-1 1 0,1-1 0,0 1 0,0 0-1,-1-1-10,-1 0 29,0 1-1,0 0 0,1-1 0,-1 1 0,0 0 0,0 0 1,0 1-1,1-1 0,-1 1 0,0-1 0,0 1 0,1 0 0,-1 0 1,0 0-1,1 0 0,-1 0 0,1 1 0,-1-1 0,1 1 1,0 0-1,0 0 0,0 0 0,0 0 0,0 0 0,0 0 1,0 0-1,1 0 0,-1 1 0,1-1 0,-1 1 0,1-1 0,0 2-28,-2 1 18,1-1-1,1 1 1,-1-1-1,1 1 1,0 0-1,0 0 0,0-1 1,0 1-1,1 0 1,0 0-1,0 0 1,0 0-1,1 0 1,-1 0-1,1-1 0,1 1 1,-1 0-1,0-1 1,1 1-18,2 1 13,-1-1 0,1 0 0,0 0 1,0 0-1,1-1 0,-1 1 1,1-1-1,0 0 0,0 0 0,1-1 1,-1 1-1,1-1 0,-1-1 0,1 1 1,0-1-1,0 0 0,0 0 0,1 0 1,-1-1-1,0 0 0,1-1 0,-1 1 1,0-1-1,4 0-13,-3 0-87,0-1 0,0 1 0,0-1-1,0-1 1,-1 1 0,1-1 0,0 0 0,-1 0 0,1-1 0,-1 0 0,0 0 0,0-1 0,0 0 0,0 0 0,-1 0 0,1 0-1,-1-1 1,0 0 0,0 0 0,-1-1 0,0 1 0,3-5 87,13-40-4661,-5-7 484</inkml:trace>
  <inkml:trace contextRef="#ctx0" brushRef="#br2" timeOffset="197655.81">11846 9057 9242,'-14'-75'7447,"5"37"-3574,28 69 549,2 2-3639,3 16-282,-3 1 0,-1 0 0,-3 2 1,-2 0-1,-2 1 0,-3 0 0,-2 1 0,-2 0 0,-3 0 1,-2 24-502,-27 310 824,26-385-1146,-5 31 1270,1-19-2003,-3-8-4096,-1-11 485</inkml:trace>
  <inkml:trace contextRef="#ctx0" brushRef="#br2" timeOffset="198021.77">11822 9717 8578,'-14'-13'2456,"-22"-25"2960,34 36-5085,1 0-1,-1 0 1,1 0 0,-1-1 0,1 1-1,0 0 1,-1-1 0,1 1 0,0-1-1,1 1 1,-1-1 0,0 1 0,1-1-1,-1 1 1,1-2-331,1 3 99,-1-1 0,1 1 0,0 0 1,-1 0-1,1 0 0,0 0 0,0 0 0,0 0 0,0 0 0,0 0 0,0 0 0,0 0 0,0 1 0,0-1 0,1 0 1,-1 1-1,0-1 0,0 1 0,1-1 0,-1 1 0,0-1 0,1 1 0,-1 0 0,0 0 0,1 0 0,-1 0-99,43-4 738,-40 3-603,93 0 821,-59 2-738,0-2-1,0-1 0,0-1 1,-1-3-1,0-1 0,22-8-217,-53 13-141,1 0 0,-1-1-1,0 0 1,0 0 0,-1-1-1,1 1 1,-1-1 0,0 0-1,0-1 1,0 0-1,0 1 1,-1-1 0,1-1 141,-1 1-840,-1-1 1,1 0 0,-1-1 0,0 1 0,-1 0-1,1-1 1,0-4 839,4-27-4741</inkml:trace>
  <inkml:trace contextRef="#ctx0" brushRef="#br2" timeOffset="198022.77">12283 9146 4825,'-5'-30'3391,"2"12"199,-1-1 0,0 0-1,-3-5-3589,10 36 4842,30 99-1769,-23-76-2507,-1 1 0,-2 0 0,-1 0-1,-2 0 1,-2 1 0,-1 15-566,-6 53 917,-10 57-917,-4 40 1014,19-200-1102,0 14 133,0-16-139,0 0-1,0 0 1,0 1 0,0-1 0,0 0 0,0 0 0,0 0 0,0 1-1,0-1 1,0 0 0,0 0 0,0 0 0,0 1 0,1-1-1,-1 0 1,0 0 0,0 0 0,0 0 0,0 1 0,0-1 0,0 0-1,0 0 1,1 0 0,-1 0 0,0 0 0,0 1 0,0-1 0,0 0-1,1 0 1,-1 0 0,0 0 0,0 0 0,0 0 0,0 0-1,1 0 1,-1 0 0,0 0 0,0 0 0,0 0 0,1 0 0,-1 0-1,0 0 1,0 0 0,0 0 0,1 0 0,-1 0 0,0 0-1,0 0 1,0 0 0,1 0 0,-1 0 0,0 0 0,0 0 0,0 0-1,0 0 1,1-1 0,-1 1 0,0 0 0,0 0 0,0 0 94,10-12-4689</inkml:trace>
  <inkml:trace contextRef="#ctx0" brushRef="#br2" timeOffset="198394.45">12240 9569 8506,'-30'-20'4401,"4"1"352,40 8-1841,-9 7-1119,10 4-441,13-2-440,12 1-600,9 2-80,5-2-96,4 2 577,-8 2 783,1 6-6561,-22 5 3072</inkml:trace>
  <inkml:trace contextRef="#ctx0" brushRef="#br2" timeOffset="198993.24">12524 9781 12755,'-19'0'3781,"12"0"-828,10 0-823,67-1 1008,-42-2-2738,-1-1 1,0-1-1,15-5-400,-31 7 58,1-1 0,-2 0 0,1-1 0,0 0 0,-1 0 0,0-1 0,0-1 0,-1 0 0,7-5-58,-15 11 10,0-1-1,1 1 0,-1 0 1,0 0-1,0 0 0,0-1 1,0 1-1,0 0 0,0-1 1,-1 1-1,1-1 0,0 1 1,-1-1-1,1 1 0,-1-1 1,0 0-1,1 1 0,-1-2-9,0 2 7,0 0 0,-1 0 0,1 0 0,0 0 1,-1 0-1,1 0 0,-1 0 0,1 0 0,-1 0 0,1 0 0,-1 1 0,0-1 0,1 0 0,-1 0 0,0 1 0,0-1 0,1 0 0,-1 1 0,0-1 1,0 1-1,-1-1-7,-2-1 25,-1 0 0,1 0 1,-1 1-1,1 0 0,-1 0 1,0 0-1,0 0 0,0 1 0,1 0 1,-6 0-26,-3 2 96,1 0 1,-1 1-1,1 0 1,-1 1-1,1 0 1,0 1-1,1 0 1,-1 1-1,1 1 1,0-1-1,1 2 1,-1-1-1,0 3-96,8-8 30,0 1-1,0 0 1,0 1-1,0-1 1,0 0-1,1 1 1,-1 0 0,1-1-1,0 1 1,0 0-1,0 0 1,1 0-1,0 1 1,-1-1-1,2 0 1,-1 0-1,0 1 1,1-1-1,0 0 1,0 1-1,0-1 1,0 0-1,1 1 1,-1-1-1,1 0 1,0 1-1,1-1 1,-1 0-1,1 0 1,0 0-1,0 0 1,0-1 0,0 1-1,1 0 1,-1-1-1,1 1 1,0-1-1,0 0 1,2 2-30,2 1 22,0 0 0,0 0 1,0 0-1,1 0 1,0-1-1,0-1 0,0 1 1,1-1-1,-1-1 1,1 0-1,0 0 0,0 0 1,0-1-1,0-1 1,1 0-1,-1 0 0,0 0 1,1-1-1,-1-1 1,0 0-1,1 0 0,-1 0 1,0-1-1,0-1 1,0 0-1,0 0 0,-1 0 1,1-1-1,6-5-22,-9 5 16,15-8 29,0-2 0,-1 0 0,-1-1 0,3-5-45,-18 17 9,-1 0-1,1 0 1,-1 0-1,0 0 1,-1-1-1,1 1 1,0-1-1,-1 0 1,0 0-1,0 0 1,0 0-1,0 0 1,-1 0-1,0-1 1,0 1-1,0 0 1,0-1-1,-1 1 1,1-1-1,-1 1 1,0-1-1,0 1 1,-1 0-1,0-1 1,1 1 0,-2-2-9,-1 7-5,-1 10-12,-1 11-11,-14 102 50,19-123-21,0-1 0,-1 1 0,1 0 0,0 0 0,0 0 0,0 0 0,0 0 0,0 0 0,0-1 0,0 1 0,0 0 0,1 0 0,-1 0 0,0 0 0,0 0 0,1-1 0,-1 1 0,0 0 0,1 0 0,-1-1 0,1 1 0,-1 0 0,1 0 0,0-1 0,-1 1 0,1-1 0,-1 1 0,1-1 1,0 1-1,0 0-1,1-1 1,0 1 1,0-1 0,0 1 0,0-1 0,0 0 0,1 0 0,-1 0 0,0 0 0,0 0-1,0 0 1,0-1 0,0 1 0,0-1-2,61-22 30,-60 21-29,40-21 16,-22 11-8,0 1 0,0 1 0,3 0-9,-20 9 0,0-1 0,0 1-1,1-1 1,-1 1 0,1 1 0,-1-1 0,1 0 0,-1 1 0,1 0 0,-1 0-1,1 1 1,-1-1 0,0 1 0,1 0 0,-1 0 0,1 0 0,2 2 0,0 2-1,-1 0-1,0 0 1,0 1 0,0 0 0,0 0 0,-1 0 0,0 1 0,-1 0 0,1 0 0,-1 0 0,0 2 1,35 47 82,-37-53-42,0-1-1,1 0 0,0 1 1,-1-1-1,1 0 0,0 0 1,0 0-1,0-1 0,0 1 1,1-1-1,-1 0 0,0 0 1,1 0-1,-1 0 0,0 0 1,4 0-40,-5-1-36,6-1-1611,-4-6-3537,-9-15-20</inkml:trace>
  <inkml:trace contextRef="#ctx0" brushRef="#br2" timeOffset="199367.41">13520 8998 10186,'-1'-2'298,"0"1"0,-1-1 0,2 1 0,-1-1 0,0 0 0,0 1 0,0-1-1,1 0 1,-1 1 0,1-1 0,-1 0 0,1 0 0,0 0 0,0 0 0,0 1 0,0-1 0,0 0 0,0 0 0,0 0-1,0 0 1,1 1 0,-1-1 0,1 0 0,0 0 0,-1 1 0,1-1 0,0 0 0,0 1 0,0-1 0,0 1-1,1-1-297,-2 2 93,1 0 0,-1 0 0,1 0 0,-1 0 0,1 0 0,-1 0-1,1 1 1,0-1 0,-1 0 0,1 0 0,-1 0 0,1 1-1,-1-1 1,0 0 0,1 1 0,-1-1 0,1 0 0,-1 1 0,1-1-1,-1 1 1,0-1 0,1 1 0,-1-1 0,0 1 0,0-1 0,1 1-1,-1-1 1,0 1 0,0-1 0,0 1 0,0-1 0,1 1-1,-1-1 1,0 2-93,8 21 960,0 33 135,-3 1-1,-2-1 0,-2 1 1,-3 4-1095,1-22 398,-6 82 1321,-14 62-1719,7-66 692,1 63-692,13-171 69,-1-4-11,1 0 1,0-1 0,0 1-1,0 0 1,0 0 0,1 0-1,0 0 1,0-1-1,0 1 1,0 0 0,1-1-1,0 1 1,0-1 0,0 1-59,-1-6-346,0 0 1,0 0 0,0-1-1,0 1 1,0 0 0,0-1-1,-1 1 1,1 0 0,0-1 0,-1 1-1,0-1 1,1 1 0,-1-1-1,0 1 1,1-1 0,-1 0 345,5-34-4469</inkml:trace>
  <inkml:trace contextRef="#ctx0" brushRef="#br2" timeOffset="199701.76">13343 9570 10770,'-23'-17'4521,"-17"7"408,32 7-2680,11 5-697,15 5-176,13 1-639,15 8-81,2 0-120,14-5-112,-9-3-240,10 2-48,-9-5 120,3-1 408,-15 4 272,-1 1-6561,-18-4 2689</inkml:trace>
  <inkml:trace contextRef="#ctx0" brushRef="#br2" timeOffset="200040.1">13843 9649 10546,'-2'0'4785,"1"0"352,0 2-2256,-1-1-881,-3 21-255,2 2-641,7 46-208,10-45-360,2 0-136,-1-5-192,4-2-56,-2-2-63,-2-5 87,-3-4 128,-2-8 160,-3-2-32,-6-13-6554,-1-2 2234</inkml:trace>
  <inkml:trace contextRef="#ctx0" brushRef="#br2" timeOffset="200040.13">13887 9423 9282,'-13'-36'2857,"2"8"727,8 12-2471,9 2-601,5 11-80,7 6-208,4 4 80,2 0-904,-2 9-592,2-6-2401,-2 1-320</inkml:trace>
  <inkml:trace contextRef="#ctx0" brushRef="#br2" timeOffset="200631.84">14072 9420 3297,'59'51'3540,"-54"-45"-2733,-1 0 0,1 0-1,-1 1 1,0-1-1,-1 1 1,1 0-1,-1 0 1,-1 0-1,1 1 1,-1-1-1,0 0 1,-1 1-1,0-1 1,0 6-807,6 23 1918,10 75 2019,-16-90-3367,2 0 0,0 0 1,1 0-1,1 0 0,1-1 0,1 1 1,0-2-1,5 7-570,-12-25 27,0-1 1,0 1-1,1-1 0,-1 1 1,1-1-1,-1 1 1,0-1-1,1 1 0,-1-1 1,1 0-1,-1 1 0,1-1 1,-1 1-1,1-1 0,0 0 1,-1 0-1,1 1 0,-1-1 1,1 0-1,0 0 0,-1 0 1,1 0-1,-1 0 0,1 1 1,0-1-1,-1 0 0,1-1 1,0 1-1,-1 0 0,1 0 1,0 0-1,-1 0 0,1 0 1,-1-1-1,1 1 1,0 0-1,-1 0 0,1-1 1,-1 1-1,1 0 0,-1-1 1,1 1-1,-1-1 0,1 1 1,-1-1-1,0 1 0,1-1 1,-1 1-1,0-1 0,1 1 1,-1-1-1,0 0-27,26-37 519,-19 25-337,32-56 487,-31 52-521,1 0 0,1 1 0,0 1 0,0 0 1,2 0-1,10-10-148,-20 23 2,0 1 0,0-1 1,1 1-1,-1-1 0,0 1 1,1 0-1,-1 0 0,1 0 0,-1 0 1,1 0-1,-1 0 0,1 1 1,0-1-1,-1 1 0,1 0 0,0 0 1,-1 0-1,1 0 0,0 0 1,-1 1-1,1-1 0,0 1 0,-1 0 1,1 0-1,-1 0 0,1 0 0,-1 0 1,0 0-1,1 1-2,10 6-10,0 1-1,0 0 1,-1 0 0,-1 2 0,0-1 10,23 19 6,-23-21-3,0-1-1,1 0 1,-1-1-1,2-1 1,-1 0-1,0 0 1,1-1-1,0-1 1,0 0-1,0-1 1,0 0-1,2-1-2,-8-1 3,0 0-1,-1 0 0,1 0 1,0-1-1,-1 0 1,1 0-1,-1-1 0,1 1 1,-1-2-1,1 1 0,-1-1 1,0 0-1,0 0 0,-1 0 1,1-1-1,-1 0 0,1 0 1,-1 0-1,-1-1 1,1 0-1,0 0 0,-1 0 1,0 0-1,2-5-2,-5 9 1,0-1 0,0 0 1,1 0-1,-2 0 0,1 0 0,0 0 0,0 0 1,-1-1-1,1 1 0,-1 0 0,1 0 0,-1 0 1,0 0-1,0-1 0,0 1 0,0 0 0,0 0 1,-1-1-1,1 1 0,-1 0-1,0 0 0,0 0 0,0 1 0,0-1 0,0 1-1,0-1 1,0 1 0,-1 0 0,1-1 0,-1 1 0,1 0 0,-1 0 0,1 0-1,-1 0 1,0 0 0,1 0 0,-1 0 0,0 1 0,-1-1 0,-4-1-5,1 1 1,-1 0-1,0 0 1,1 0-1,-1 1 1,0 0-1,0 0 1,0 1-1,1 0 1,-1 0-1,0 1 1,0 0 4,-3 1-7,0 2 0,0-1 0,0 2 0,0-1 0,1 1 0,0 1 0,0 0 0,0 0-1,1 0 1,0 1 0,1 1 0,0-1 0,0 1 0,0 0 0,1 1 0,1-1 0,-1 4 7,3-8 3,1 1 1,0 0-1,0-1 0,0 1 0,1 0 1,0 0-1,0 0 0,0 0 1,1 0-1,0 0 0,0 0 0,1-1 1,-1 1-1,1 0 0,1 0 1,-1 0-1,1 0 0,0-1 0,0 1 1,1-1-1,-1 1 0,1-1 1,1 0-1,-1 0 0,1 0 1,-1-1-1,1 1 0,1-1 0,-1 0 1,1 0-1,-1 0 0,1-1-3,3 2 16,-1 0 0,1-1-1,0 0 1,0 0-1,0-1 1,1 0 0,-1 0-1,1-1 1,8 2-16,81 3 137,-42-4-48,-23-1-849,11-8-4567,-14-11 604</inkml:trace>
  <inkml:trace contextRef="#ctx0" brushRef="#br2" timeOffset="202019.97">16471 9805 10674,'-6'-2'1335,"-1"-1"0,1 0-1,-1 0 1,1-1 0,0 0-1,-1-1-1334,-36-19 2555,24 18-2020,0 2 0,-1 0 0,0 0 0,0 2 1,0 1-1,0 0 0,0 2 0,0 0 1,0 1-1,0 1 0,-18 5-535,10-1 215,0 1 1,1 2-1,0 0 1,1 2-1,0 1 1,1 0-1,0 2 1,-1 3-216,17-11 37,0 1 1,1 0-1,0 0 1,0 1-1,0 0 1,1 0-1,1 1 1,-1-1 0,2 2-1,-1 1-37,4-10 4,1 1 0,0 0 0,0-1 0,1 1 0,-1 0 0,1-1-1,-1 1 1,1 0 0,0 0 0,0 0 0,0-1 0,0 1 0,0 0 0,1 0 0,0-1-1,-1 1 1,1 0 0,1 2-4,0-3 3,0 1-1,0 0 0,0-1 1,1 1-1,-1-1 0,1 0 1,-1 0-1,1 0 1,0 0-1,0-1 0,0 1 1,0-1-1,0 1 0,0-1 1,1 0-1,-1 0 1,0-1-1,0 1 0,4 0-2,13 1 15,-1 0 0,1-1 0,0-1 0,-1 0 0,1-2 0,0-1 0,-1 0 0,1-1 0,-1-1 0,0-1-1,-1 0 1,0-2 0,0 0 0,0-1 0,-1-1 0,0 0 0,-1-2 0,0 0 0,-1 0 0,0-1 0,-1-1 0,-1-1 0,0 0-1,-1 0 1,0-2 0,4-9-15,0-4 34,-1-1 0,-2 0 0,-1-1-1,-1 0 1,-2-1 0,-2 0 0,0-1-1,-1-15-33,-4 27 11,-1 0 1,-1 0-1,-1-1 0,-1 1 0,-1 0 0,-1 1 0,-1-1 0,0 1 1,-2-1-1,-1 2 0,0-1 0,-2 1 0,-3-6-11,12 25-1,0-1-1,1 1 1,-1-1-1,0 1 1,0 0 0,0 0-1,0-1 1,0 1-1,0 0 1,0 0 0,0 0-1,0 0 1,0 0-1,-1 0 1,1 1 0,0-1-1,-1 0 2,1 1-2,1 0 0,-1 1 0,1-1 0,-1 0 0,1 0 0,-1 1 0,1-1 0,-1 0 1,1 1-1,0-1 0,-1 0 0,1 1 0,-1-1 0,1 0 0,0 1 0,-1-1 0,1 1 0,0-1 0,-1 1 0,1-1 0,0 1 0,0-1 0,0 1 0,0-1 0,-1 1 0,1-1 0,0 1 0,0-1 0,0 1 0,0 0 2,-4 60-108,4-46 106,-4 56 18,-2 10 51,4 0 0,8 68-67,-4-128 12,1 1 0,1-1 0,0-1 0,2 1 0,0 0 0,1-1 0,2-1 0,0 1 0,0-1 0,2-1 0,1 0 0,0 0 0,1-1-12,-8-11 12,0 0-1,1-1 1,0 1-1,0-1 1,0 0-1,0-1 1,1 0-1,0 0 1,0 0-1,0-1 1,0 0-1,1 0 1,-1 0-1,1-1 1,-1-1-1,1 1 1,0-1-1,0-1 1,0 1-1,7-2-11,-5 0 16,0-1 0,-1 0 0,0 0-1,1-1 1,-1-1 0,0 1 0,-1-1 0,1-1 0,-1 0-1,0 0 1,0-1 0,0 1 0,-1-2 0,0 1 0,0-1-1,0 0 1,-1-1-16,1-1 17,0 0-1,-1-1 0,0 1 1,0-1-1,-1 0 1,0-1-1,-1 1 0,-1-1 1,1 0-1,-2 0 1,1 0-1,-2 0 0,1-7-16,-1 12 8,-1-1-1,0 1 0,-1 0 0,0-1 0,0 1 1,0 0-1,0 0 0,-1-1 0,0 1 0,-1 0 0,1 1 1,-1-1-1,0 0 0,0 1 0,-1 0 0,0 0 0,0 0 1,0 0-1,0 0 0,-1 1 0,0 0 0,0 0 0,0 0 1,-6-3-8,9 5-2,-1 1 1,1-1-1,-1 1 1,0-1 0,0 1-1,0 0 1,0 0 0,0 0-1,0 0 1,0 1-1,0-1 1,-1 1 0,1 0-1,0 0 1,0 0-1,0 0 1,0 0 0,-1 1-1,1-1 1,0 1-1,0 0 1,0 0 0,0 0-1,0 1 1,1-1-1,-1 0 1,0 1 0,0 0-1,1 0 1,-1 0-1,1 0 1,0 0 0,0 0-1,0 1 1,0-1 0,0 1-1,0 0 1,-1 1 1,-1 4-6,-1 1 0,1-1 0,1 1 0,0 0 1,0 0-1,1 0 0,0 0 0,0 0 0,1 0 1,0 1-1,1-1 0,0 9 6,1-8 3,0 0 0,1 0-1,0 0 1,0-1 0,1 1 0,1 0 0,-1-1-1,2 0 1,-1 0 0,1 0 0,1 0-1,-1-1 1,1 0 0,1 0 0,-1-1 0,2 0-1,4 5-2,-2-4 8,1-1 0,1 1 0,-1-2-1,1 0 1,0 0 0,1-1 0,-1 0-1,1-1 1,0-1 0,0 0 0,0-1-1,0 0 1,2-1-8,-4 1-63,0-1 1,0-1-1,0 0 0,0 0 1,0-1-1,0 0 0,-1-1 1,1-1-1,0 1 0,-1-2 1,1 0-1,-1 0 0,0 0 0,-1-1 1,1-1-1,-1 0 0,6-4 63,1-2-352,0 0 1,-1-1-1,0-1 0,-1-1 0,-1 0 0,0 0 0,-1-2 0,6-10 352,-14 19 3,0 1 1,0-1-1,-1 0 1,0 0-1,0 0 1,-1 0-1,0 0 1,-1-1 0,0 1-1,0-1 1,-1 1-1,0-1 1,0 1-1,-1-1 1,0 1-1,0 0 1,-1-1-1,-1 1 1,1 0-1,-1 0 1,0 0-1,-1 0-2,-23-30 520,26 38-503,1-1 1,-1 0 0,0 0 0,0 0 0,0 0 0,1 1-1,-1-1 1,0 0 0,0 1 0,0-1 0,0 1-1,0-1 1,0 1 0,0-1 0,-1 1 0,1 0 0,0 0-1,0-1 1,0 1 0,0 0 0,0 0 0,0 0-1,-1 0 1,1 0 0,0 0 0,0 1 0,0-1 0,0 0-1,0 1 1,0-1 0,0 0 0,0 1 0,0-1-1,0 1 1,0 0 0,0-1 0,0 1 0,0 0-19,0 0 5,0 1 1,0 0-1,0-1 1,1 1 0,-1 0-1,1 0 1,-1-1-1,1 1 1,0 0-1,0 0 1,-1-1-1,1 1 1,0 0-1,1 0 1,-1 0 0,0-1-1,0 1 1,1 0-1,-1 0 1,1-1-1,0 1 1,-1 0-1,1-1 1,1 2-6,23 41 3,36 36 2,-37-51 1,-1 1-1,16 29-5,-33-49 1,-1 1 0,0 0-1,0 0 1,-1 0 0,0 1-1,-1-1 1,-1 1 0,0 0-1,0 0 1,-1 0 0,-1 0-1,0-8 3,0-1 0,-1 1 0,1-1 1,-1 1-1,0-1 0,0 0 0,0 1 1,0-1-1,-1 0 0,1 0 0,-1 0 0,0 0 1,0 0-1,0 0 0,0 0 0,0-1 0,-1 1 1,1-1-1,-1 0 0,0 0 0,0 0 1,1 0-1,-1 0 0,-1 0 0,1-1 0,0 1 1,-1-1-4,-14 6 101,-1-1 1,1-1 0,-1-1-1,-16 1-101,-33 10-1161,50-10-3884,-1-6-331</inkml:trace>
  <inkml:trace contextRef="#ctx0" brushRef="#br2" timeOffset="202906.37">18007 9784 10970,'-5'3'2929,"2"-1"-2171,0-1 1,1 1-1,-1 0 1,0 0-1,1 0 1,-1 0-1,1 0 1,-1 0-1,1 1 1,0-1-1,0 1 1,0-1-1,1 1 1,-1 0-1,0 1-758,5-4 99,-1 0-1,1 0 0,-1 0 1,1-1-1,-1 1 1,1-1-1,-1 1 1,1-1-1,-1 0 1,1 0-1,-1 0 1,2-1-99,1-1 22,0 0 1,0 0-1,-1-1 1,1 0-1,-1 0 1,0 0 0,0-1-1,0 1 1,0-1-1,2-4-22,-2 3 32,-3 5-20,0 0 1,0-1-1,0 1 1,0 0-1,-1-1 1,1 1-1,-1 0 1,1-1-1,0 1 0,-1-1 1,0 1-1,1 0 1,-1-1-1,0 1 1,0-1-1,0 1 1,0-1-1,0 1 0,0-1 1,0 1-1,-1-1 1,1 1-1,-1-1 1,1 1-1,-1-1 1,1 1-1,-1 0 0,0-1 1,1 1-1,-1 0 1,0 0-1,0-1 1,0 1-1,0 0 0,0 0 1,0 0-1,0 0 1,-1 0-1,1 1 1,0-1-1,0 0 1,-1 0-1,1 1 0,-2-1-12,-2-2 64,-1 1-1,0-1 0,-1 1 1,1 1-1,0-1 0,0 1 0,-1 0 1,-4 0-64,6 1 24,-1 0 0,1 0 1,-1 1-1,1 0 1,0-1-1,-1 2 0,1-1 1,0 1-1,0 0 1,0 0-1,0 0 0,0 1 1,1 0-1,-1-1 1,1 2-1,-1-1 0,1 0 1,0 1-1,1 0 0,-1 0 1,1 0-1,-1 1 1,-1 2-25,3-2 10,0 1 1,-1-1 0,2 0 0,-1 1-1,1-1 1,0 1 0,0-1 0,0 1-1,1 0 1,0-1 0,0 1 0,0 0-1,1-1 1,0 1 0,0 0 0,1-1-1,-1 0 1,1 1 0,0-1 0,0 0-1,1 0 1,2 5-11,-1-4 12,0 1 0,0-1 0,0 0 0,1 0 0,0-1 0,0 1 0,1-1-1,-1 0 1,1 0 0,0-1 0,0 0 0,1 0 0,-1 0 0,1-1 0,0 0 0,0 0 0,0-1 0,0 0 0,0 0-1,1-1 1,-1 0 0,0 0 0,4 0-12,1-1-39,-1-1 0,1 0 0,0-1 0,-1 0 0,1-1 0,-1 0 0,0-1 0,0 0 0,0-1 0,-1 0 0,0-1 0,1 0 0,-2 0 0,8-7 39,1-1-271,-1-2 0,0 0 0,-1-1 0,-1 0 0,0-2 0,-2 0 1,0 0-1,-1-1 0,-1 0 0,0-1 0,-2-1 0,-1 0 0,2-9 271,-10 31 4,0 0 1,0 0-1,0 0 1,0-1-1,0 1 1,0 0-1,0 0 0,0 0 1,0-1-1,0 1 1,0 0-1,0 0 1,0 0-1,0-1 1,0 1-1,1 0 0,-1 0 1,0 0-1,0-1 1,0 1-1,0 0 1,0 0-1,0 0 1,0 0-1,1-1 0,-1 1 1,0 0-1,0 0 1,0 0-1,0 0 1,1 0-1,-1 0 1,0-1-1,0 1 0,0 0 1,0 0-1,1 0 1,-1 0-1,0 0 1,0 0-1,1 0 0,-1 0 1,0 0-1,0 0 1,0 0-1,1 0 1,-1 0-1,0 0 1,0 0-1,0 0 0,1 0 1,-1 0-1,0 0 1,0 0-1,0 1 1,0-1-1,1 0 1,-1 0-1,0 0 0,0 0 1,0 0-1,0 0 1,1 1-1,-1-1 1,0 0-1,0 0 1,0 0-1,0 1 0,0-1-4,10 24 172,4 36 45,-6 36 83,8 45 43,-22-176 622,-15-96 581,19 113-1471,1 1 1,1 0 0,0 0-1,1 0 1,1 0-1,3-11-75,-4 24 10,-1 1 0,1-1-1,0 0 1,1 1 0,-1-1 0,0 1 0,1-1-1,0 1 1,0 0 0,0 0 0,0 0-1,0 0 1,1 0 0,0 0 0,-1 1-1,1-1 1,0 1 0,0 0 0,0 0-1,0 0 1,1 0 0,-1 0 0,0 1-1,1-1 1,-1 1 0,1 0 0,0 0 0,-1 1-1,1-1 1,0 1 0,-1-1 0,1 1-1,0 0 1,0 1 0,-1-1 0,4 1-10,4 1-360,0 0 0,0 1 0,0 0 0,-1 1 0,7 3 360,47 27-6975,-36-16 2311</inkml:trace>
  <inkml:trace contextRef="#ctx0" brushRef="#br2" timeOffset="204253.35">18747 9698 4041,'46'46'3285,"-45"-44"-2685,1 1 0,0-1 0,0 1 0,-1-1 0,1 1 0,-1 0 0,0-1 0,0 1 0,0 0 0,0 0 0,-1 0 0,1 1-600,0 3 746,-1-1 0,0 0 0,-1 1 0,1-1 0,-1 0 1,0 0-1,-1 2-746,-1 5 994,-5 25 1644,-2 1 0,-2 2-2638,7-37 1781,2-16-543,1-26-534,2 17-541,0-12 67,2 0 1,1 0-1,1 0 1,6-16-231,-8 41 25,1-1 0,0 1-1,0-1 1,1 1 0,0 0 0,0 0-1,1 1 1,0-1 0,1 1-25,-3 4-4,0-1 0,0 1 0,1 0 0,-1 0 0,1 0 0,0 1 0,0-1 0,0 1 0,0 0 0,0 0 0,0 1 0,1-1 0,-1 1 1,1 0-1,-1 0 0,1 0 0,2 0 4,-2 1-2,-1 0 1,1 0-1,0 1 1,-1-1-1,1 1 1,-1 0-1,1 0 1,-1 1-1,1-1 1,-1 1-1,0 0 1,0 0-1,0 1 1,0-1-1,1 1 2,8 8-11,0 0-1,-1 0 1,8 10 11,-14-13-3,1 0-1,1-1 1,-1 0 0,1 0 0,0-1 0,1 1 0,-1-2 0,1 0 0,0 0 0,2 0 3,-1-2 4,1-1 0,-1 0 1,1-1-1,-1 0 1,1-1-1,0 0 1,-1 0-1,1-1 1,10-3-5,-16 4 2,0-1 0,0 0 0,0-1 1,0 1-1,0-1 0,0 0 1,0 0-1,-1-1 0,1 1 0,-1-1 1,1 0-1,-1 0 0,0-1 1,0 1-1,-1-1 0,1 0 0,-1 0 1,0 0-1,0 0 0,0-1 1,1-1-3,-3 4 1,-1 0 1,1 0-1,0 0 0,-1 0 1,1 0-1,-1 0 1,0 0-1,0 0 1,0 0-1,0 0 1,0 0-1,0 0 1,0 0-1,-1 0 0,1 0 1,-1 0-1,1 0 1,-1 0-1,0 0 1,0 0-1,0 0 1,0 0-1,0 1 0,0-1 1,-1 0-1,1 1 1,0-1-1,-1 1 1,1-1-1,-1 1 1,0 0-1,1 0 1,-1 0-1,0 0 0,0 0 1,0 0-1,0 0 1,0 0-1,0 1 1,0-1-1,0 1 1,0-1-2,-5 0 0,1-1 0,-1 1 0,0 0 0,1 0 0,-1 1 0,0-1 0,1 2 0,-1-1 0,0 1 0,1 0 0,-1 0 0,-6 3 0,6-1-3,1 0-1,-1 1 1,1 0 0,-1 0 0,1 1-1,0 0 1,1 0 0,-1 0 0,1 0-1,0 1 1,1 0 0,-1 0-1,1 1 1,0-1 0,1 1 0,0 0-1,0 0 1,0 0 0,1 0 0,0 0-1,-1 5 4,1-4-3,1 1-1,0-1 1,1 0 0,-1 0-1,2 1 1,-1-1-1,1 0 1,0 0 0,1 0-1,0 0 1,0 0-1,1 0 1,0 0 0,0 0-1,1-1 1,0 0-1,0 0 1,0 0 0,4 4 3,-1-4 3,0 0 1,0 0 0,0 0-1,1-1 1,0 0 0,0-1-1,0 0 1,1 0 0,0-1-1,0 0 1,0 0 0,0-1-1,1 0 1,-1-1-1,1 0 1,-1 0 0,1-1-1,0-1 1,0 1 0,0-2-1,0 1 1,-1-1 0,1-1-1,0 0 1,-1 0 0,1-1-1,-1 0 1,0 0 0,0-1-1,0-1 1,0 1 0,-1-1-1,0-1 1,0 0 0,6-5-4,-3 1 11,0 0 1,-1 0 0,0-1 0,0 0 0,5-11-12,-12 18 3,0 0 1,-1 0 0,0-1 0,0 1-1,0-1 1,0 1 0,-1-1 0,0 0 0,0 0-1,0 0 1,0 0 0,-1 0 0,0 1-1,0-1 1,0 0 0,-1 0 0,1 0-1,-2-3-3,2 8 0,0-1-1,0 0 1,0 1-1,0-1 0,0 1 1,0-1-1,0 0 1,0 1-1,0-1 0,-1 0 1,1 1-1,0-1 1,0 1-1,-1-1 0,1 1 1,0-1-1,-1 1 1,1-1-1,-1 1 0,1-1 1,-1 1-1,1-1 1,-1 1-1,1 0 0,-1-1 1,1 1-1,-1 0 0,1-1 1,-1 1-1,1 0 1,-1 0-1,0 0 0,1-1 1,-12 18-30,-1 31 19,13-42 16,0 1 1,1 0-1,0-1 1,0 1-1,0 0 1,1-1-1,0 0 0,1 1 1,-1-1-1,1 0 1,0 0-1,0 0 1,1-1-1,0 1 1,0-1-1,0 0 0,1 0 1,0 0-1,-1-1 1,2 1-1,-1-1 1,6 3-6,-7-4 5,1-1 0,0 0 0,-1 0 0,1-1 1,0 1-1,0-1 0,0 0 0,0-1 1,0 1-1,0-1 0,1 0 0,-1 0 0,0 0 1,0-1-1,0 0 0,0 0 0,0 0 0,0-1 1,0 1-1,-1-1 0,1 0 0,0-1 0,-1 1 1,0-1-1,1 0 0,-1 0 0,0 0 0,-1 0 1,5-4-6,2-4 16,-1-1 0,0 1 0,0-1 0,-1-1 0,0 0 0,-1 0 0,-1 0 1,2-6-17,11-21 53,-20 43-56,1 1 0,0-1-1,0 0 1,0 1 0,0-1-1,1 0 1,-1 0 0,1 1-1,0-1 1,0 0-1,0 0 1,0 0 0,1 0-1,-1 0 4,21 43 52,-20-43-55,1 3-3,1 0 0,0 0 0,0 0 0,0 0 0,1 0 0,0-1 0,0 0 0,2 1 6,-3-2-462,1-1-1,0 0 1,0 0 0,0 0-1,0 0 1,0-1 0,1 0-1,-1 0 1,2 0 462,-2-1-887,1 1-1,0-2 1,-1 1 0,1-1 0,0 0 0,-1 0-1,1 0 1,0-1 0,0 0 887,0 0-1440,0-1 0,1 0 0,-1 0 0,0 0 0,0-1 0,0 0 1,-1 0-1,3-2 1440,11-15-236,-6-4 7541,-13 25 137,-9 18-4758,9-19-2552,-1 0-1,1 0 1,0 0-1,0 0 1,0 0-1,0 0 1,0-1-1,0 1 1,0 0-1,0 0 1,-1 0-1,1 0 1,0 0-1,0 0 1,0 0-1,0 0 1,0 0-1,-1 0 1,1-1-1,0 1 1,0 0-1,0 0 1,0 0-1,-1 0 1,1 0-1,0 0 1,0 0-1,0 0 1,0 0-1,-1 0 1,1 0-1,0 1 1,0-1-1,0 0 1,0 0-1,0 0 1,-1 0-1,1 0 1,0 0-1,0 0 1,0 0-1,0 0 1,0 0-1,0 1 1,-1-1-132,1-32 223,1 0 0,2 0 1,1 1-1,1-1 1,1 1-1,2 0-223,-5 23 15,0 0 0,0 0 0,1 0 0,0 0 0,0 1 0,1 0 0,0 0 0,0 0 0,0 0 0,1 1 0,5-4-15,-7 6-4,1 1 1,0 0-1,0 0 1,0 0 0,1 1-1,-1 0 1,0 0 0,1 0-1,0 0 1,-1 1 0,1 0-1,0 0 1,0 1-1,-1 0 1,1 0 0,0 0-1,0 1 1,3 0 3,0 1 46,-1-1 0,0 1 0,0 1 0,0 0-1,0 0 1,0 0 0,0 1 0,-1 0 0,0 1 0,0 0 0,0 0 0,2 2-46,30 33-931,-5 2-4649,-15-16 982</inkml:trace>
  <inkml:trace contextRef="#ctx0" brushRef="#br2" timeOffset="207472.47">20894 9591 7714,'-49'-1'6591,"33"0"-6104,-1 0-1,1 1 0,0 0 1,0 2-1,-1 0 1,1 0-1,0 2 1,1 0-1,-1 1 1,1 0-1,-1 1-486,15-5 25,-1-1 0,1 1 0,-1 0 0,1-1 0,0 1 0,-1 0 0,1 0 0,0 0 0,0 0 0,0 0 0,0 0 0,0 1 0,0-1 0,0 0 0,0 0 0,0 1 0,0-1 0,1 1 0,-1-1 0,0 0 0,1 1 0,-1-1-25,2 1 9,-1-1 0,0 0 1,0 0-1,1 1 1,-1-1-1,0 0 0,1 0 1,0 0-1,-1 1 0,1-1 1,-1 0-1,1 0 0,0 0 1,0 0-1,0 0 1,0 0-1,0-1 0,0 1 1,0 0-1,0 0-9,8 5 12,-1-1 1,1 0-1,0-1 0,1 0 1,-1 0-1,1-1-12,62 18 105,-47-15-56,-1 1-1,0 1 1,0 1 0,0 1-1,-1 1 1,-1 1-1,14 10-48,-33-20 6,-1 0-1,0 0 1,1 0-1,-1 0 0,0 0 1,0 0-1,0 1 1,0-1-1,0 1 0,-1-1 1,1 1-1,-1 0 1,0-1-1,0 1 0,0 0 1,0 0-1,0 0 1,-1 0-1,1 0 0,-1 0 1,0 0-1,0 0-5,0 2 39,-1-1 0,0 0-1,0 0 1,-1 0 0,1 0-1,-1-1 1,0 1 0,0 0 0,0-1-1,0 1 1,-1-1 0,1 0-1,-1 0 1,-2 2-39,-6 6 220,-1-2 1,1 1-1,-2-2 0,1 1 1,-1-2-1,-1 0 0,1 0 1,-8 1-221,8-3 183,-3 2 34,0-2 0,0 1 0,0-2-1,-1 0 1,0-1 0,-15 0-217,20-5 485,28-1-604,30 0-3997,-11 7 714</inkml:trace>
  <inkml:trace contextRef="#ctx0" brushRef="#br2" timeOffset="207907.46">22212 9749 7698,'1'-2'344,"0"0"0,0 1 0,0-1 0,0 0 0,-1 1 0,1-1 1,0 0-1,-1 0 0,1 0 0,-1 0 0,0 0 0,0 1 0,0-1 1,0 0-1,0 0 0,0 0 0,0 0 0,0 0 0,-1 0 0,1 0 1,-1 0-1,0 1 0,1-1 0,-1 0-344,-1-1 313,0 1 0,0-1 0,0 1 0,-1 0 0,1 0 0,0 0 0,-1 0 0,1 0 1,-1 1-1,0-1 0,0 1 0,0 0 0,1 0 0,-2 0-313,-9-4 538,0 2 0,-1 0 0,1 1 1,-1 0-1,0 1 0,-6 0-538,-5 2 459,1 0 0,0 1 1,0 2-1,-13 3-459,29-5 57,0 0 1,0 0-1,0 1 1,0 0-1,1 0 1,-1 1-1,1 0 1,0 1-1,0-1 1,1 1-1,-1 0 1,1 1-1,0 0 1,1 0-1,-1 1-57,4-4 4,0-1 0,1 1 0,-1 0 0,1 0 0,0 0 0,0 0 0,0 0 0,0 0 0,1 0 0,-1 1 0,1-1 0,0 0 0,0 0 0,0 0-1,0 0 1,1 1 0,-1-1 0,1 0 0,0 0 0,0 0 0,0 0 0,0 0 0,0 0 0,1 0 0,-1-1 0,1 1 0,0 0 0,-1-1 0,1 1 0,1-1 0,-1 0 0,1 1-4,7 8 9,2-1 1,0 1 0,0-2 0,1 0 0,0-1 0,1 1-10,38 18 58,2-1 0,9 0-58,48 23 74,-110-48-72,1-1 0,0 1 0,-1 0 0,1 0 0,-1 0 0,1 0 0,-1 0 0,1 0 0,-1 0 0,0 1 0,1-1 0,-1 0 0,0 1 0,0-1 0,0 1-2,-1-2 1,0 1 0,0-1 0,0 1 0,0-1 0,0 1 0,0-1 0,0 1 1,0-1-1,0 1 0,0-1 0,0 1 0,0-1 0,-1 1 0,1-1 0,0 1 0,0-1 1,-1 1-1,1-1 0,0 0 0,0 1 0,-1-1 0,1 1 0,-1-1 0,1 0 0,0 1 0,-1-1 1,1 0-1,-1 0 0,1 1 0,-1-1 0,1 0-1,-8 4 14,0-1 0,0 0 1,0-1-1,-1 1 0,-3-1-14,-1 1 17,-92 19 56,-26 6 403,130-28-456,0 0 1,0 0-1,1 0 1,-1 0-1,0 1 1,1-1 0,-1 0-1,0 0 1,0 0-1,1 1 1,-1-1 0,0 0-1,1 1 1,-1-1-1,1 0 1,-1 1-1,1-1 1,-1 1 0,0-1-1,1 1 1,0-1-1,-1 1 1,1 0 0,-1-1-1,1 1-20,16 4-2342,31-3-3543,2-6 24</inkml:trace>
  <inkml:trace contextRef="#ctx0" brushRef="#br2" timeOffset="208383.79">22498 9774 9186,'3'-38'7520,"-8"20"-4252,5 18-3191,0 0 0,-1-1-1,1 1 1,0 0 0,-1 0-1,1 0 1,0-1 0,-1 1 0,1 0-1,0 0 1,-1 0 0,1 0-1,-1 0 1,1 0 0,0 0 0,-1 0-1,1 0 1,-1 0 0,1 0 0,0 0-1,-1 0 1,1 0 0,0 0-1,-1 0 1,1 1 0,-1-1 0,1 0-1,0 0 1,-1 0 0,1 0-1,0 1 1,-1-1 0,1 0 0,0 0-1,0 1 1,-1-1 0,1 0-1,0 1 1,0-1-77,-3 3 162,0 0 0,1 0 0,0 1 1,0-1-1,0 1 0,0-1 0,0 1 0,1 0 0,-1 0 0,1-1 0,0 1 0,0 0 0,1 0 0,-1 0 0,1 0 0,0 0 0,0 4-162,7 68 965,-4-61-863,0 0 1,1 0 0,1-1 0,1 1 0,0-1-1,0 0 1,1 0 0,6 6-103,-12-17 14,1 0-1,0-1 1,0 1 0,0-1-1,1 1 1,-1-1 0,0 0-1,1 0 1,0 0 0,-1 0 0,1 0-1,0-1 1,0 1 0,0-1-1,0 0 1,0 0 0,0 0 0,0 0-1,0 0 1,1-1 0,-1 0-1,0 1 1,0-1 0,1 0-1,-1-1 1,0 1 0,0 0 0,1-1-1,-1 0 1,0 0 0,0 0-1,0 0 1,0 0 0,0-1-1,0 1 1,0-1 0,-1 0 0,1 0-1,-1 0 1,1 0 0,-1 0-1,2-2-13,7-7 38,0-1-1,0-1 1,-1 0 0,-1 0-1,0-1 1,-1 0-1,0-1 1,-1 0 0,2-7-38,19-36 73,-28 57-70,1 0 0,-1 0 0,1 0 1,0 0-1,-1 0 0,1 0 0,0 0 0,0 0 0,0 0 0,0 1 0,0-1 0,0 0 0,0 0 0,0 1 0,0-1 0,0 1 0,0-1 0,0 1 0,0 0 0,1-1 0,-1 1 0,0 0 0,0 0 0,0 0 0,1 0 0,0 0-3,1 0 5,0 1 0,0 0 0,1 0 0,-1 0 0,0 0-1,0 0 1,0 1 0,0-1 0,0 1 0,1 1-5,6 4 6,0 1 1,-1 0-1,0 1 0,0 0 0,2 3-6,1 4 4,1-1 0,1-1-1,0 0 1,1 0 0,6 2-4,-16-12-295,1 2-905,-2-5-5374,-7-1 2950</inkml:trace>
  <inkml:trace contextRef="#ctx0" brushRef="#br2" timeOffset="208790.29">23049 9939 3785,'52'-27'3570,"-50"25"-3129,0 0 0,0-1 0,0 1 0,0-1 0,-1 1 0,1-1 0,-1 0 0,0 0 0,1 1 0,-1-1 0,0 0 0,-1 0 0,1 0 0,-1 0 0,1-1 1,-1 1-1,0 0 0,0 0 0,0 0 0,0 0 0,-1 0 0,0 0-441,1-7 2130,1 77 4578,0 35-4186,-4 2-2522,0-65 701,3-37 600,2-24-340,1-17-806,1 1-1,2 0 1,2 1-1,1-1 1,2 2-1,14-31-154,-23 63 17,0 0 0,0-1-1,1 1 1,0 0 0,0 0-1,0 0 1,0 0 0,0 1-1,1-1 1,0 1 0,0 0-1,0 0 1,0 0 0,0 1 0,0 0-1,1-1 1,-1 1 0,1 1-1,0-1 1,-1 1 0,4-1-17,-3 1-610,-1 1 1,0 0-1,0 0 0,1 1 1,-1-1-1,0 1 1,0-1-1,0 1 1,0 1-1,4 0 610,10 6-4718</inkml:trace>
  <inkml:trace contextRef="#ctx0" brushRef="#br2" timeOffset="209659.44">23990 9161 5969,'20'-55'5066,"18"-41"3067,-33 92-5350,-5 18-1652,-4 23-200,-31 112 1489,9-45-418,4 8-2002,17-79 173,2-1 1,1 1-1,1-1 1,2 1-1,3 21-173,-1-36 30,0 0-1,2 0 1,0 0-1,1-1 1,0 1-1,2-2 1,0 1-1,0-1 1,2 0-1,0-1 1,8 8-30,-12-15 16,0-1 1,1 0 0,0 0-1,1 0 1,-1-1 0,1 0-1,1-1 1,-1 0 0,1 0-1,0-1 1,0 0 0,0 0-1,0-1 1,1-1 0,-1 1-1,1-1 1,0-1-1,-1 0 1,1 0 0,0-1-1,0 0 1,1-1-17,2-1 25,0-1 0,0 0-1,0 0 1,0-2 0,-1 1-1,0-2 1,0 0 0,0 0 0,0-1-1,-1 0 1,0-1 0,-1 0 0,0-1-1,0 0 1,-1-1 0,1-1-25,-3 3 15,-1 0 0,0 0 0,0-1 1,-1 0-1,0 0 0,0 0 0,-1-1 0,0 1 1,-1-1-1,0 0 0,-1 0 0,0-1 0,0 1 1,-1 0-1,0-1 0,-1 1 0,0 0 0,-1-1 1,0 1-1,-1 0 0,0-2-15,1 9 1,1 0-1,-1 1 1,1-1 0,-1 0 0,0 0-1,0 1 1,-1-1 0,1 0-1,0 1 1,-1 0 0,1-1 0,-1 1-1,0 0 1,0-1 0,0 1-1,0 0 1,0 1 0,-1-1 0,1 0-1,0 1 1,-1-1 0,1 1 0,-1-1-1,0 1 1,1 0 0,-1 0-1,0 1 1,0-1 0,0 0 0,1 1-1,-1 0 1,0 0 0,-2 0-1,0 0-6,1 2 1,-1-1-1,1 0 0,-1 1 1,1 0-1,0 0 1,0 0-1,0 0 1,0 1-1,0-1 0,0 1 1,1 0-1,-1 0 1,1 1-1,0-1 0,0 1 1,0-1-1,0 1 1,1 0-1,-1 0 1,1 1 5,-3 4-5,1 0 0,0 1 1,1 0-1,0-1 1,1 1-1,0 1 1,0-1-1,1 0 1,0 0-1,1 0 1,0 1-1,1-1 1,0 0-1,1 0 1,0 0-1,0 0 1,1 0-1,0 0 0,1 0 1,0-1-1,1 0 1,0 0-1,0 0 1,1-1-1,3 5 5,0-1 38,1 0-1,-1-1 1,2-1 0,0 0-1,0 0 1,1-1-1,0 0 1,0-1-1,1 0 1,0-1 0,0-1-1,1 0 1,0-1-1,0 0 1,0-1-1,0-1 1,9 1-38,-6-2 34,0-1-1,0 0 1,14-2-34,-24 0-843,0 0 1,0-1-1,0 1 0,0-2 0,0 1 0,3-2 843,30-18-4339</inkml:trace>
  <inkml:trace contextRef="#ctx0" brushRef="#br2" timeOffset="210113.56">25474 9730 11090,'-2'3'664,"0"1"-1,1-1 1,-1 0-1,1 1 1,0-1-1,0 1 1,0-1-1,1 1 1,-1 0-1,1 0-663,2 61 1797,0-48-1257,5 32 248,2-1 0,3 0 1,1 0-1,3-1 0,4 7-788,6 17 1030,8 42-1030,-29-89 150,0 0-1,-2 0 0,0 0 0,-2 0 0,-1 1 0,-2 20-149,2-38 52,-1 1 0,0-1 0,-1 1 0,0-1 1,0 0-1,0 0 0,-1 0 0,0 0 0,-1 0 0,1-1 0,-1 1 0,-1-1 0,1 0 0,-1 0 0,0-1 0,0 1 0,-1-1 0,-1 1-52,1-2 52,0 0 0,0-1-1,-1 0 1,1 0 0,-1-1-1,0 1 1,1-1 0,-1-1-1,0 0 1,0 0 0,0 0-1,0-1 1,0 1 0,0-2 0,0 1-1,0-1 1,0 0 0,0-1-1,-2 0-51,-2-1 102,0-1 0,0 1 0,1-2 0,0 0-1,0 0 1,0-1 0,1 0 0,-1 0 0,1-1-1,1 0 1,0-1 0,-4-4-102,-28-41-4324,15 10 1088</inkml:trace>
  <inkml:trace contextRef="#ctx0" brushRef="#br2" timeOffset="210474.36">25458 9620 10746,'-23'-26'3121,"8"5"744,5 15-3145,3 9-168,7 8-280,8 8 648,11 2 1769,12 3-6562,3 0 3689</inkml:trace>
  <inkml:trace contextRef="#ctx0" brushRef="#br2" timeOffset="210988">25751 9841 3865,'18'36'6258,"-15"-28"-4932,0 0 0,1-1-1,0 0 1,0 0 0,0 0-1,1 0 1,1 0-1326,-3-4 201,0-1-1,0 1 0,0-1 1,0 0-1,0-1 1,0 1-1,0 0 1,1-1-1,-1 0 1,1 1-1,-1-1 0,1-1 1,-1 1-1,1-1 1,0 1-1,-1-1 1,1 0-1,0 0 1,-1 0-201,2-1 104,-1 1 0,1-1 0,-1 0 0,0 0 0,0-1 0,0 1 0,1-1 0,-1 0 0,-1 0 0,1 0 0,0-1 0,0 1 0,-1-1 0,0 0 0,1 0 0,-1 0 0,0-1 0,0 1 0,-1-1 0,1 1 0,-1-1 0,0 0 0,0 0 0,0 0 0,0 0 0,-1 0 0,1 0 0,-1-1 1,0 1-1,0-2-104,-1 3 68,1 0 1,-1 0 0,0 0-1,0 0 1,0 0 0,0 1 0,0-1-1,-1 0 1,1 0 0,-1 0-1,0 0 1,0 0 0,0 1 0,0-1-1,0 0 1,-1 1 0,1-1-1,-1 1 1,0-1 0,1 1 0,-1 0-1,0 0 1,-1 0 0,1 0 0,0 0-1,0 0 1,-1 0 0,1 1-1,-1-1 1,0 1 0,1 0 0,-1 0-1,0 0 1,0 0 0,0 0-1,1 1 1,-1-1 0,0 1 0,0 0-1,0 0 1,0 0 0,0 0 0,0 0-1,0 1 1,0-1-69,-2 0 39,1 0 1,-1 1 0,1-1-1,0 1 1,0 0-1,-1 0 1,1 1-1,0-1 1,0 1-1,0 0 1,0 0-1,0 0 1,1 0-1,-1 1 1,1 0 0,-1-1-1,1 1 1,0 0-1,0 1 1,0-1-1,1 1 1,-1-1-1,1 1 1,0 0-1,0 0 1,0 0-1,0 0 1,1 0-1,-1 0 1,1 0 0,0 0-1,1 1 1,-1 2-40,0 0 11,1-1 1,0 1 0,1 0 0,-1-1 0,1 1-1,1-1 1,-1 0 0,1 1 0,0-1 0,0 0-1,1 0 1,0 0 0,0 0 0,0-1 0,1 1-1,0-1 1,0 0 0,0 0 0,1 0 0,-1-1-1,1 1 1,3 0-12,2 1 21,-1 0 0,2-1 0,-1 0-1,1-1 1,-1 0 0,1-1 0,0 0 0,1 0-1,-1-1 1,0-1 0,1 0 0,-1-1-1,0 0 1,1-1 0,2 0-21,-8 1 10,-1-1-1,1 0 1,-1 0 0,1 0 0,-1-1 0,0 0-1,0 0 1,0 0 0,0 0 0,0-1-1,0 0 1,-1 0 0,1 0 0,-1-1-1,0 0 1,0 1 0,0-2 0,0 1-1,-1 0 1,0-1 0,0 1 0,0-1 0,0 0-1,-1 0 1,1 0 0,-1 0 0,-1 0-1,1-1 1,-1 1 0,0 0 0,0-1-1,0 0-9,-1 4 3,0 0-1,1 0 0,-1 0 0,0-1 0,0 1 1,0 0-1,0 0 0,0 0 0,-1 0 0,1 0 0,-1-1 1,1 1-1,-1 0 0,0 0 0,0 0 0,0 0 1,0 1-1,0-1 0,0 0 0,-1 0 0,1 1 1,0-1-1,-1 0 0,-1 0-2,2 1 0,1 1-1,-1 0 1,1 0-1,-1 0 1,0 0-1,1 0 1,-1 0 0,0 0-1,1 0 1,-1 0-1,0 0 1,1 0-1,-1 0 1,1 0 0,-1 0-1,0 1 1,1-1-1,-1 0 1,1 0 0,-1 1-1,0-1 1,1 0-1,-1 1 1,1-1-1,-1 1 1,1-1 0,-1 1-1,1-1 1,-2 2-3,1 1 0,-1-1 0,0 1 0,1-1 0,0 1 0,0-1 0,-1 1 0,2 0 0,-1-1 0,-1 4 3,1-2 1,0 0 0,0 0 0,0 0 0,1 0-1,-1 0 1,1 0 0,0 1 0,0-1 0,1 0 0,-1 0 0,1 0 0,0 0-1,0 0 1,0 0 0,1 0 0,-1 0 0,1 0 0,0 0 0,0-1 0,0 1 0,0-1-1,1 0 1,0 1 0,-1-1 0,1 0 0,0 0 0,1-1 0,-1 1 0,0-1-1,1 0 1,-1 1 0,1-1 0,0-1 0,0 1 0,0-1 0,0 1 0,0-1-1,0 0 1,4 0-1,5 2 11,0-1-1,1-1 0,-1 0 0,1-1 1,-1 0-1,0-1 0,1 0 0,-1-1 1,0-1-1,0 0 0,0-1 0,4-1-10,-8 1 9,0-1 0,0 0 0,-1 0 0,1-1 0,-1 0-1,0 0 1,-1 0 0,1-1 0,-2-1 0,1 1 0,-1-1-1,0 0 1,4-7-9,-11 16-9,1 0 0,-1 0-1,1 1 1,-1-1 0,1 0 0,0 1 0,-1-1-1,1 0 1,0 1 0,0-1 0,0 0-1,0 1 1,0-1 0,0 0 0,1 1-1,-1-1 1,0 0 0,1 0 0,-1 1 0,1-1-1,-1 0 1,1 0 0,0 2 9,24 31 848,4 8-6893,-22-28 1403</inkml:trace>
  <inkml:trace contextRef="#ctx0" brushRef="#br2" timeOffset="211955.61">27560 9920 6225,'-28'-6'7140,"2"-4"-3532,-25-6-186,29 13-2672,1 1 1,0 0-1,-1 2 0,1 0 1,0 2-1,-1 0 1,1 2-1,-15 4-750,5 0 406,0 2-1,1 1 1,1 2-1,0 0 1,-15 11-406,36-19 44,-1 0 1,1 1-1,0 0 0,0 1 0,1 0 0,-3 3-44,8-9 3,1 1-1,-1-1 1,1 1-1,0 0 0,0 0 1,-1-1-1,1 1 0,0 0 1,1 0-1,-1 0 0,0 0 1,0 0-1,1 0 0,0 0 1,-1 0-1,1 0 0,0 0 1,0 1-1,0-1 0,0 0 1,0 0-1,0 0 0,1 0 1,-1 0-1,1 0 0,-1 0 1,1 0-1,0 0 0,0 0 1,0 0-1,0 0 0,0-1 1,2 3-3,2 1 7,1 1 1,0-1-1,1 0 0,-1-1 1,1 0-1,0 0 1,0 0-1,0-1 1,1 0-1,-1 0 0,1-1 1,0 0-1,-1 0 1,1-1-1,8 1-7,0-1 23,1 0-1,0 0 1,-1-2-1,1 0 1,0-1 0,-1 0-1,3-2-22,-4-1 22,-1 0 1,0-1-1,0 0 0,-1-1 0,0-1 0,0 0 0,0-1 1,-1 0-1,-1-1 0,0 0 0,0-1 0,-1 0 0,0 0 1,-1-2-1,0 1 0,-1-1 0,6-11-22,2-9 39,-1-1 1,-1 0-1,-2-1 0,-1 0 0,-2 0 0,3-30-39,-9 47 12,-1 0 0,-1 0-1,0 0 1,-1-1 0,-2-7-12,2 21 1,-1 0 1,0 0-1,0 0 1,0 0 0,0 0-1,-1 0 1,0 0 0,0 0-1,0 1 1,0-1-1,-1 1 1,0-1 0,0 1-1,0 0 1,0 0 0,-1 0-1,0 1 1,0-1-1,0 1 1,-3-2-2,5 3-1,0 1 0,0 0 0,-1 0 0,1 0-1,0 1 1,0-1 0,-1 0 0,1 1 0,0 0 0,-1-1 0,1 1-1,0 0 1,-1 0 0,1 0 0,0 1 0,-1-1 0,1 0 0,0 1 0,-1 0-1,1-1 1,0 1 0,-1 1 1,-1 0-2,0 1 0,1-1 0,-1 1 0,1 0 0,0 0 0,0 1 0,0-1 0,0 0 0,1 1 1,-1 0-1,-1 3 2,-2 6-2,0 0 1,0 0 0,1 1 0,1 0 0,1 0 0,0 0-1,0 4 2,0 8 6,2 1 0,1 0 0,0 0 0,2-1-1,2 1 1,0-1 0,5 15-6,-6-29 7,0-1-1,1 1 1,0-1 0,1 0 0,0 0-1,1 0 1,0-1 0,0 0-1,1 0 1,1 0 0,0-1 0,0 0-1,1-1 1,-1 0 0,2 0-1,-1-1 1,11 6-7,-12-10 15,0 0 0,0 0 0,1-1 0,-1 0 0,1 0 0,-1-1 0,1 0 0,0-1 0,-1 0 0,1 0 0,0-1 0,-1 0 1,1 0-1,-1-1-15,4 0 27,-1-1 1,1-1-1,-1 0 1,0 0-1,0-1 1,-1 0 0,1-1-1,-1 0 1,7-6-28,-14 10 5,-1 0 1,0 0 0,1 0-1,-1 0 1,0 0-1,0 0 1,0-1-1,-1 1 1,1-1 0,0 1-1,-1-1 1,0 0-1,0 1 1,1-1-1,-2 0 1,1 0 0,0 0-1,0 0 1,-1 0-1,0 0 1,0 0-1,0 0 1,0 0 0,0 0-1,0 0 1,-1 0-1,1 0 1,-1 0-1,0 1 1,0-1 0,-1-2-6,0 2 1,0 0 0,0 0 0,0 0 0,-1 0 0,1 0 0,-1 1 1,1-1-1,-1 1 0,0-1 0,0 1 0,-1 0 0,1 0 0,0 1 0,-1-1 1,1 1-1,-1-1 0,1 1 0,-1 0 0,1 1 0,-1-1 0,0 0 1,0 1-1,1 0 0,-3 0-1,-1 0-5,0 1 0,1 0 0,-1 0 0,1 0 0,0 1 0,-1 0 0,1 0 0,0 1 0,0 0 0,0 0 0,0 0 0,1 1 0,-1 0 0,1 0 0,0 0 0,0 0 0,1 1 0,-1 0 0,1 0 0,0 0 0,-2 4 5,3-5-3,1 1 0,-1 0-1,1 0 1,0 0-1,0 0 1,0 0 0,1 1-1,0-1 1,0 0-1,0 1 1,1-1 0,-1 1-1,1-1 1,1 1-1,-1-1 1,1 1 0,0-1-1,0 1 1,1-1-1,-1 0 1,1 0 0,0 0-1,1 0 1,-1 0-1,4 4 4,4 4 63,0 0-1,1-1 1,0-1-1,1 0 1,0 0-1,1-1 0,0-1 1,1 0-1,0 0 1,0-2-1,1 0 1,11 4-63,3 0-399,0-2 1,1 0-1,15 0 399,41 4-4517,-36-10 247</inkml:trace>
  <inkml:trace contextRef="#ctx0" brushRef="#br2" timeOffset="212321.59">28387 9984 10074,'-1'-7'6408,"-3"17"-3772,0 18-739,4-11-1406,1 1 1,1-1-1,1 0 0,1 0 1,0 0-1,1 0 0,1-1 1,0 0-1,1 0 0,1 0 1,0-1-1,8 9-491,-15-23 52,0 0 0,0 0 0,0 0-1,0 0 1,0-1 0,0 1 0,0 0 0,1-1 0,-1 1-1,0-1 1,1 1 0,-1-1 0,0 1 0,0-1 0,1 0 0,-1 0-1,1 0 1,-1 0 0,0 0 0,1 0 0,-1 0 0,0 0-1,1 0 1,-1-1 0,0 1 0,1 0 0,-1-1 0,0 1-1,1-1 1,-1 0 0,0 1 0,0-1 0,0 0 0,0 0-1,1-1-51,39-37 1140,-35 33-1031,113-140 738,-116 143-807,0-1-1,0 1 1,0 0-1,0 0 1,1 1-1,-1-1 0,1 1 1,0-1-1,0 1 1,0 0-1,0 0 1,0 1-1,0-1 1,0 1-1,0 0 1,0 0-1,1 1 0,-1-1 1,1 1-1,-1 0 1,0 0-40,42 9-782,-5 12-4050,-6 2 401</inkml:trace>
  <inkml:trace contextRef="#ctx0" brushRef="#br2" timeOffset="212724.32">29159 10172 8482,'1'-3'542,"-1"1"1,0-1-1,0 0 1,0 0-1,0 0 0,0 0 1,-1 0-1,1 0 1,-1 1-1,0-1 1,0 0-1,0 0 0,0 1 1,0-1-1,-1 0 1,1 1-1,-1 0 1,-1-3-543,-1 2 384,1 0 0,0 0 0,-1 1 0,1-1-1,-1 1 1,0 0 0,0 0 0,0 0 0,0 1 0,0-1 0,0 1 0,0 0-384,-17-3 519,0 1-1,1 1 0,-1 1 0,0 0 1,-4 2-519,4-1 645,18 0-596,-110 4 1210,100-3-1127,0 1 0,-1 0 0,1 1 0,0 1 0,0 0 0,1 0 0,-6 4-132,16-7 8,1-1-1,-1 1 1,1-1 0,-1 1 0,0 0-1,1 0 1,-1 0 0,1 0 0,0 0-1,-1 0 1,1 0 0,0 0-1,0 1 1,0-1 0,0 0 0,0 1-1,0-1 1,0 1 0,0-1-1,0 1 1,1 0 0,-1-1 0,1 1-1,-1 0 1,1-1 0,0 1-1,-1 0 1,1 0 0,0-1 0,0 1-1,0 0 1,0-1 0,1 1 0,-1 0-1,0 0 1,1-1 0,-1 1-1,1 0 1,0-1-8,1 3 6,0-1 0,1 0 0,-1 0 0,1 0 0,0 0 0,0 0 0,0-1 0,0 1 0,0-1 0,0 0-1,1 0 1,-1 0 0,1-1 0,0 1 0,-1-1 0,4 1-6,17 3 33,0-1-1,0-2 1,-1 0-1,2-2 1,-1 0-1,-1-2 1,1 0-1,0-2 0,0-1 1,-1 0-1,0-2 1,0-1-1,-1-1 1,16-8-33,-38 17 1,0 0 1,0 0-1,0-1 1,1 1-1,-1 0 1,0 0-1,0 0 1,0 0-1,1 0 0,-1 0 1,0 0-1,0 0 1,0 0-1,1-1 1,-1 1-1,0 0 1,0 0-1,1 0 1,-1 0-1,0 0 1,0 0-1,1 1 0,-1-1 1,0 0-1,0 0 1,1 0-1,-1 0 1,0 0-1,0 0 1,0 0-1,1 0 1,-1 0-1,0 1 1,0-1-1,0 0 0,0 0 1,1 0-1,-1 0 1,0 1-1,0-1 1,0 0-1,0 0 1,0 0-1,1 1-1,1 14 40,2 12 79,-3-22-634,21 58 1965,-1-32-2560,-20-29 759,0-1 0,1 0-1,-1 0 1,0 0-1,1 0 1,-1 0 0,1 0-1,-1 0 1,1 0-1,0-1 1,-1 1 0,1-1-1,0 1 1,-1-1-1,1 0 1,0 1 0,0-1 351,3-3-4732</inkml:trace>
  <inkml:trace contextRef="#ctx0" brushRef="#br2" timeOffset="213088.56">29439 9403 9122,'-1'-18'1586,"1"10"-244,-1 0 1,1 0-1,-1 0 0,-1 0 0,0 0 0,-1-4-1342,-8 53 4555,5 30-2474,3 1 0,3-1 0,6 40-2081,0 47 1488,-11 9-390,-7 0-1098,-1 22 255,11-178-778,3-14-6034,-1 1 1577</inkml:trace>
  <inkml:trace contextRef="#ctx0" brushRef="#br2" timeOffset="213474.62">29546 10121 9490,'-18'-18'4345,"6"24"232,1-2-2265,3 10-567,-1 6-465,3 2-776,9 10-96,6-3-240,6 3-16,5-5 440,3-5-39,-3-8 1015,7-7-6577,-3-8 2448</inkml:trace>
  <inkml:trace contextRef="#ctx0" brushRef="#br2" timeOffset="213475.62">29616 9868 432,'-10'8'-48,"15"3"80</inkml:trace>
  <inkml:trace contextRef="#ctx0" brushRef="#br2" timeOffset="213917.84">30095 10167 3313,'-1'0'137,"1"0"0,0-1 0,0 1 0,0 0 1,0 0-1,0 0 0,-1 0 0,1 0 0,0 0 0,0 0 1,0 0-1,0-1 0,0 1 0,0 0 0,-1 0 0,1 0 1,0 0-1,0 0 0,0-1 0,0 1 0,0 0 0,0 0 1,0 0-1,0 0 0,0-1 0,0 1 0,0 0 1,0 0-1,0 0 0,0-1 0,0 1 0,0 0 0,0 0 1,0 0-1,0 0 0,0-1 0,0 1 0,0 0 0,0 0 1,0 0-1,0 0 0,0-1 0,1 1 0,-1 0 0,0 0 1,0 0-1,0 0 0,0 0 0,0 0 0,0-1 0,1 1 1,-1 0-1,0 0 0,0 0 0,0 0 0,0 0 1,1 0-1,-1 0 0,0 0 0,0 0 0,0 0 0,0 0 1,1 0-1,-1 0 0,0 0 0,0 0 0,0 0 0,0 0 1,1 0-1,-1 0-137,-22-4 4039,-30 2-973,27 3-2206,0 1 0,0 1-1,0 1 1,1 1 0,-1 1-1,-1 2-859,17-5 131,-1 1 0,1-1 0,0 2 0,0-1-1,0 1 1,1 1 0,-1-1 0,2 1 0,-1 1-1,0 0 1,1 0 0,0 0 0,1 1 0,0 0-1,0 0 1,-2 5-131,6-11 12,1 0-1,0 0 0,-1 1 1,1-1-1,0 0 1,1 1-1,-1-1 0,0 1 1,1-1-1,-1 1 1,1-1-1,0 1 0,-1-1 1,1 1-1,1-1 1,-1 1-1,0-1 1,1 1-1,-1-1 0,1 1 1,-1-1-1,1 1 1,0-1-1,0 0 0,1 1 1,-1-1-1,0 0 1,1 0-1,-1 0 0,1 0 1,0 0-1,-1 0 1,1-1-1,0 1 1,0 0-1,0-1 0,0 0 1,1 1-1,-1-1 1,1 0-12,3 2 19,-1-2 0,0 1 0,1-1 0,0 1 0,-1-2 1,1 1-1,0 0 0,-1-1 0,1 0 0,0-1 0,-1 1 1,1-1-1,0 0 0,-1-1 0,1 1 0,-1-1 0,0 0 1,2-1-20,5-4 27,-1-1 1,1 0-1,-1 0 0,-1-2 1,0 1-1,0-1 1,-1-1-1,0 0 1,0 0-1,-1 0 0,-1-1 1,0 0-1,-1-1 1,0 0-1,-1 0-27,16-41 48,-3-1 0,-2-1 0,-2-3-48,0 2 23,12-37-1,5 1-1,3 1 0,10-11-21,-41 98 0,1-4-2,1-1 0,-2 1 1,1-1-1,-1 1 0,-1-1 0,1 0 0,-1-4 2,-2 14 1,0 0 1,0-1-1,0 1 0,0-1 1,0 1-1,0 0 0,0-1 1,0 1-1,0-1 0,0 1 1,0 0-1,0-1 0,-1 1 1,1-1-1,0 1 0,0 0 1,0-1-1,-1 1 0,1 0 1,0-1-1,0 1 0,-1 0 1,1-1-1,0 1 0,0 0 1,-1 0-1,1-1 0,0 1 1,-1 0-1,1 0 0,0 0 1,-1 0-1,1-1 0,-1 1 1,1 0-1,0 0 0,-1 0 1,1 0-1,-1 0 0,1 0 1,0 0-1,-1 0 0,1 0 0,-1 0 1,1 0-1,0 0 0,-1 0 1,1 0-1,-1 1 0,1-1 1,0 0-1,-1 0 0,1 0 1,0 0-1,-1 1 0,1-1 1,0 0-1,-1 0 0,1 1 1,0-1-1,0 0 0,-1 1 1,1-1-1,0 1-1,-22 16 157,11-5-29,1 1 0,1 1 0,0-1 0,1 1 0,1 1 0,0 0-1,1 0 1,0 0 0,-2 12-128,-6 29 530,2-1 0,2 11-530,-4 23 231,5 1 0,3 1 0,4-1 0,5 1 0,5 25-231,7-43 325,-14-70-326,-2-5-6055,0 1 1323</inkml:trace>
  <inkml:trace contextRef="#ctx0" brushRef="#br2" timeOffset="214252.63">29643 9926 11354,'-12'-7'3737,"2"-6"1272,8-21-3040,0 18-393,1 2-152,4 4-615,4 2-553,7 6 312,4 7 128,8 7 600,2 0-6561,2 2 2656</inkml:trace>
  <inkml:trace contextRef="#ctx0" brushRef="#br2" timeOffset="-214502.37">30626 10321 8930,'1'-2'459,"-1"0"0,1-1 0,-1 1 0,0 0 0,1 0 0,-1-1 0,0 1 0,0 0-1,-1-1 1,1 1 0,0 0 0,-1 0 0,1-1 0,-1 1 0,0 0 0,0 0 0,0 0 0,0 0 0,0 0 0,0 0 0,-1 0 0,0-1-459,-2-1 465,0 0 1,0 0-1,-1 0 1,0 1-1,1-1 0,-1 1 1,-1 0-1,1 0 1,-2 0-466,-16-6 689,0 1-1,0 1 1,-1 1 0,-3 1-689,3 0 473,-1 1-1,0 2 1,-21 0-473,36 1 70,0 2-1,0 0 0,0 0 1,0 1-1,0 0 1,1 0-1,-1 1 0,1 1 1,-1-1-1,1 2 1,-1 0-70,9-4 7,-1 0 0,0-1 0,0 1 0,1 1 0,-1-1 0,1 0 0,-1 0 0,1 1 0,-1-1 1,1 1-1,0-1 0,0 1 0,0-1 0,0 1 0,0 0 0,0 0 0,0-1 0,0 1 0,1 0 0,-1 0 1,0 2-8,2-3 5,-1 1 0,0 0 0,1-1 0,-1 1 0,1 0 0,-1-1 0,1 1 0,0-1 0,-1 1 0,1-1 0,0 1 0,0-1 0,0 0 0,1 1 0,-1-1 0,0 0 0,0 0 0,1 0 0,0 1-5,5 3 15,1 0 1,-1-1-1,1 0 1,0 0-1,1 0 1,-1-1-1,1-1 1,2 1-16,8 1 35,0-2 1,0 0 0,0-1-1,1-1 1,14-2-36,-25 2 17,0-1-1,0-1 1,-1 1 0,1-2 0,0 1-1,-1-1 1,1 0 0,-1-1 0,0 0 0,0 0-1,0-1 1,-1 0 0,2-1-17,-9 6 1,0 0 0,1 0 0,-1 0 1,0 0-1,0-1 0,1 1 0,-1 0 1,0 0-1,0 0 0,0 0 0,1 0 0,-1-1 1,0 1-1,0 0 0,0 0 0,0 0 1,1-1-1,-1 1 0,0 0 0,0 0 0,0 0 1,0-1-1,0 1 0,0 0 0,0 0 1,0-1-1,0 1 0,0 0 0,0 0 0,1-1 1,-2 1-1,1 0 0,0 0 0,0-1 0,0 1 1,0 0-1,0 0 0,0-1 0,0 1 1,0 0-1,0 0 0,0 0 0,0-1 0,-1 1 1,1 0-1,0 0 0,0 0 0,0-1 1,-1 1-2,1 0 1,0 0 0,-1 0 0,1 0 0,-1 1 0,1-1 0,0 0 1,-1 0-1,1 0 0,-1 0 0,1 1 0,0-1 0,-1 0 0,1 0 1,0 1-1,0-1 0,-1 0 0,1 1 0,0-1 0,-1 0 0,1 1 1,0-1-1,0 0 0,0 1 0,-1-1 0,1 1 0,0-1 0,0 0 1,0 1-1,0-1 0,0 1 0,0-1 0,0 1 0,0-1-1,-1 6-10,0 0 1,0 0-1,1 0 0,-1 1 0,1-1 0,1 0 0,-1 0 1,1 0-1,0 0 0,1 0 0,0 0 0,-1 0 0,2-1 1,-1 1-1,1-1 0,0 1 0,0 0 10,0-3-22,0 1-1,0-1 0,0 0 1,0 0-1,0 0 1,1 0-1,-1-1 0,1 1 1,0-1-1,0 0 1,0 0-1,0-1 0,0 1 1,0-1-1,1 0 0,-1 0 1,0 0-1,1 0 1,-1-1-1,0 0 0,1 1 1,-1-2-1,1 1 1,-1-1-1,2 0 23,-1 0-227,0 0 1,-1-1-1,1 0 0,0 0 1,-1 0-1,1 0 0,-1-1 0,1 0 1,-1 0-1,0 0 0,0 0 1,-1-1-1,1 0 0,-1 1 1,0-1-1,0 0 0,0-1 0,0 1 1,-1 0-1,1-1 0,0-2 227,7-16-1531,-1 0 0,-1-1-1,4-21 1532,-9 34-498,5-19-976,51-185-8662,-9 73 7410,-35 106 3131,2-5 3739,11-39-4144,-25 70 874,-1 0 0,0 1 0,0-1 0,-1 0 0,0 0 0,0 0-1,-1 0 1,-1 0 0,0 0 0,-2-10-874,3 19 87,0 0 0,0 1 0,0-1-1,0 0 1,0 0 0,0 1 0,-1-1 0,1 0 0,0 0-1,0 1 1,-1-1 0,1 0 0,0 0 0,-1 1 0,1-1-1,-1 0 1,1 1 0,-1-1 0,1 1 0,-1-1 0,1 1-1,-1-1 1,0 1 0,1-1 0,-1 1 0,0 0-1,1-1 1,-1 1 0,0 0 0,0-1 0,1 1 0,-1 0-1,0 0 1,0 0 0,0 0 0,1 0 0,-1 0 0,0 0-1,0 0 1,1 0 0,-1 0 0,0 0 0,0 0 0,0 0-1,1 1 1,-1-1 0,0 0 0,1 1 0,-1-1 0,0 0-1,1 1 1,-1-1 0,0 1 0,1-1 0,-1 1 0,1 0-1,-1-1-86,-3 4 260,-1 1-1,1-1 0,0 1 0,0 0 0,1 0 0,-3 4-259,-5 14 450,0 0 0,2 0 0,0 1 0,2 0 0,0 1 0,-1 19-450,-4 41 1667,2 31-1667,3-28 525,-4 30 671,4 86-1196,8-199 650,-2 10-2544,-2-14-1634,-2-10-1523,-10-12-1936</inkml:trace>
  <inkml:trace contextRef="#ctx0" brushRef="#br2" timeOffset="-214070.55">30576 10093 8722,'-18'-16'3737,"2"14"648,4 4-2049,5-3-576,9 7-127,13 6-945,17 4-256,6-2-240,19 14-48,0 1-40,11-2 120,-12 0 24,8-3-744,-16-6-4345,3-5 1232</inkml:trace>
  <inkml:trace contextRef="#ctx0" brushRef="#br2" timeOffset="-214069.55">31085 10242 9306,'24'-58'3745,"-48"45"800,6 10-2257,-4 4-623,8 4-289,4 7-456,8 4-552,4 10-144,7-2-128,9 5 376,2-3-160,7-1 1337,0-3-6578,-2-4 2488</inkml:trace>
  <inkml:trace contextRef="#ctx0" brushRef="#br2" timeOffset="-213478.6">31398 10306 7426,'23'-55'3827,"-22"54"-3631,-1 0-1,1 0 1,-1 0-1,0 0 1,1-1 0,-1 1-1,0 0 1,0 0-1,0 0 1,0-1 0,0 1-1,0 0 1,0 0-1,0 0 1,-1-1-1,1 1 1,0 0 0,-1 0-1,1 0 1,-1 0-1,1 0 1,-1 0 0,0 0-1,1 0 1,-1 0-1,0 0 1,0 0 0,1 0-1,-1 0 1,0 0-1,0 1 1,0-1-1,0 0 1,0 1 0,0-1-1,0 1 1,0-1-1,-1 1 1,1-1 0,0 1-1,0 0 1,0 0-1,0-1 1,-1 1-1,0 0-195,-1 0 252,0-1-1,0 1 1,0 0-1,0 0 1,0 1-1,0-1 0,0 1 1,0-1-1,0 1 1,0 0-1,1 0 0,-1 0 1,0 0-1,0 0 1,1 1-1,-1 0-251,0 0 145,1 1 1,-1 0-1,1 0 0,0 0 0,0 0 1,0 0-1,0 0 0,1 1 0,-1-1 0,1 0 1,0 1-1,0-1 0,0 1 0,0-1 1,1 1-1,-1 0 0,1-1 0,0 1 1,1 3-146,-2 12 337,0-16-291,1 0 0,-1 0 0,1 0 0,-1 0 0,0-1 1,0 1-1,0 0 0,0-1 0,-1 1 0,1 0 0,-1-1 0,1 0 0,-1 1 1,0-1-1,0 0 0,0 0 0,-2 1-46,-45 28 645,44-29-612,0 0 1,-1 1-1,1 0 1,0 0-1,0 0 1,0 0-1,1 1 1,-1 0-1,1 0 1,0 0 0,0 1-1,1-1 1,-1 1-1,1 0 1,0 0-1,0 0 1,-1 2-34,3-3 9,0-1 1,0 0-1,1 1 0,-1-1 1,1 1-1,0-1 0,0 1 1,0-1-1,0 0 0,1 1 1,-1-1-1,1 1 0,0-1 1,0 0-1,0 1 0,0-1 1,1 0-1,-1 0 0,1 0 1,0 0-1,0 0 0,1 1-9,1 0 16,1 1 0,-1-1-1,1 0 1,0-1 0,0 1-1,0-1 1,1 0 0,-1 0-1,1-1 1,-1 0 0,1 0 0,4 1-16,-2 0 14,0-1 1,0-1 0,0 1 0,0-1 0,0 0 0,0-1 0,0 0-1,1-1 1,-1 1 0,0-1 0,0-1 0,0 0 0,0 0 0,-1 0-1,1-1 1,0 0 0,-1-1 0,0 0 0,0 0 0,0 0-15,0-3 18,-1 0 0,-1-1 0,1 0 1,-1 0-1,-1 0 0,1 0 0,-1 0 0,-1-1 1,0 0-1,2-5-18,-3 7 9,0-1 0,-1 1 1,1 0-1,-1 0 0,-1-1 0,1 1 1,-1-1-1,0 1 0,-1 0 1,0-1-1,0 1 0,-1 0 0,-1-4-9,2 9 13,1 0 0,-1 0-1,0 0 1,0 0-1,0 0 1,-1 1-1,1-1 1,0 0-1,-1 1 1,1-1-1,-1 1 1,1-1-1,-1 1 1,0 0-1,0-1 1,0 1-1,1 0 1,-1 0 0,0 1-1,-1-1-12,-40-2-1670,25 4-2201,18-1-345</inkml:trace>
  <inkml:trace contextRef="#ctx0" brushRef="#br2" timeOffset="-213063.37">31153 10031 8586,'-1'-26'3289,"4"-2"919,-2 5-2151,2 3-385,-2 8-207,3-1-601,1 11-544,-1 4-120,7 6 368,2 8 1456,-2 5-6553,2 7 3185</inkml:trace>
  <inkml:trace contextRef="#ctx0" brushRef="#br2" timeOffset="-212716.19">31446 10266 9754,'13'22'2316,"4"10"6680,-16-21-4922,-6 9-3077,-2 6-548,-16 56 508,26-81-826,0-1-1,0 0 1,0 0-1,0 0 1,0 0 0,0-1-1,0 1 1,-1-1-1,1 0 1,0 1-1,0-1 1,0-1-1,-1 1-130,13-3 132,17-4-84,1 1 0,0 1 1,0 2-1,1 1 1,-1 1-1,5 3-48,-28-1 13,-1 1 0,1 1 0,0 0 0,0 0 0,-1 1 0,0 0 1,1 1-1,-1 0 0,-1 0 0,9 6-13,-11-6 9,-1 0 1,1 1-1,-2 0 0,1 0 1,0 0-1,-1 0 1,0 1-1,0-1 1,-1 1-1,1 0 0,-1 1 1,-1-1-1,1 0 1,-1 1-1,0 0 1,0-1-1,-1 2-9,-1-7 0,1 1-1,-1 0 1,0 0 0,0 0 0,1 0-1,-1 0 1,-1 0 0,1 0-1,0 0 1,0 0 0,-1 0-1,1 0 1,-1 0 0,0 0-1,0-1 1,1 1 0,-1 0 0,0 0-1,0-1 1,-1 1 0,1 0-1,0-1 1,-1 0 0,1 1-1,0-1 1,-1 0 0,0 1-543,-1 0 0,1-1 0,-1 0 0,0 1 0,1-1-1,-1 0 1,0-1 0,0 1 0,0 0 0,1-1 0,-1 0 0,0 1 0,0-1-1,0 0 1,0-1 0,-3 1 543,-22-5-6620</inkml:trace>
  <inkml:trace contextRef="#ctx0" brushRef="#br2" timeOffset="-203147.13">1237 11201 7858,'-67'50'2943,"66"-48"-2586,-1-1 0,0 1 0,1-1 0,0 1 0,-1 0 0,1 0 0,0 0 0,0 0 0,0 0 0,0 0 0,0 0 0,0 0-357,1 32 1803,1-24-1107,4 84 2253,4 0 0,13 49-2949,-14-111 345,2 0-1,13 28-344,-13-35 211,-1 0-1,-1 1 1,-1 0-1,0 8-210,-15-69 229,-1 1 0,-2 0-1,-15-31-228,-14-40 133,36 93-99,-10-30 115,1-1-1,2 0 1,2-1-1,1 0 0,2-10-148,5 42 9,1 1 0,0 0-1,1 0 1,0 0-1,0 0 1,1 0-1,1 0 1,0 0 0,0 0-1,1 1 1,1 0-1,-1-1 1,2 2 0,-1-1-1,2 1 1,-1-1-1,1 2 1,0-1-1,1 1 1,0 0 0,0 1-1,1 0 1,4-3-9,0 2-4,0 1-1,0 0 1,1 0 0,0 2 0,0 0-1,1 0 1,-1 2 0,1-1 0,0 2 0,0 0-1,0 1 1,4 0 4,-11 1-2,0 0 0,0 0 1,0 1-1,-1 0 0,1 1 0,0-1 1,-1 1-1,1 1 0,-1-1 0,0 1 0,0 1 1,0-1-1,0 1 0,-1 1 0,1-1 1,-1 1-1,0 0 0,0 0 0,-1 1 0,1 0 1,-1 0-1,-1 0 0,1 0 0,2 5 2,-5-5 1,0-1 1,-1 0-1,1 0 0,-1 1 0,0-1 0,-1 1 0,1-1 0,-1 1 0,0 0 0,0-1 0,-1 1 1,1-1-1,-1 1 0,-1-1 0,1 1 0,-1-1 0,0 0 0,0 0 0,0 0 0,-1 0 0,1 0 1,-1 0-1,-1-1 0,0 2-1,-5 6 4,-1 0 1,0 0-1,-1-1 1,0-1-1,0 0 1,-1 0 0,0-1-1,-7 3-4,-2-1 23,0-1 0,-1-1 0,0-1 0,0-1 0,0-1 0,-1-1 0,0-1 0,0 0 0,0-2-1,-12-1-22,25-3-172,10-2-1007,15-7-3031,13 2-93</inkml:trace>
  <inkml:trace contextRef="#ctx0" brushRef="#br2" timeOffset="-202293.45">1803 11351 8514,'1'-6'9056,"0"-26"-8941,-1 18 835,5 12 1365,6 10-1232,13 7-370,-21-12-652,1-1 0,0 0 0,0 0 0,0 0 0,0-1 0,1 1 0,-1-1-1,0 0 1,1 0 0,-1-1 0,1 1 0,-1-1 0,1 0 0,-1 0 0,1-1 0,-1 1 0,0-1-1,1 0 1,-1 0 0,0 0 0,1-1 0,-1 0 0,0 1 0,4-4-61,2-1 130,0-1 0,-1 0 1,0 0-1,0-1 0,0-1 0,-1 1 1,0-1-1,3-6-130,-9 13 40,-1 0 0,1 0-1,-1-1 1,0 1 0,0 0 0,0-1-1,0 1 1,0-1 0,-1 1 0,1-1-1,-1 1 1,0-1 0,1 1 0,-1-1-1,0 0 1,-1 1 0,1-3-40,-1 2 41,0 1 0,-1 0 0,1 0 1,0 0-1,-1-1 0,1 1 0,-1 1 0,0-1 0,0 0 0,0 0 0,0 1 1,0-1-1,0 1 0,0-1 0,0 1 0,-1 0 0,1 0 0,0 0 0,-1 0 1,1 0-1,-3 0-41,-3-1 98,-1 1 0,1 0 0,-1 0 0,1 0 0,-1 1 0,0 1 0,1 0 1,-1 0-1,1 0 0,-1 1 0,1 0 0,0 1 0,0 0 0,0 0 0,0 1 0,0 0 1,1 0-1,-4 3-98,6-4 41,0 0 0,0 0 0,0 1 0,0 0-1,1 0 1,-1 0 0,1 1 0,0-1 0,1 1 0,-1 0 0,1 0 0,0 0 0,0 0 0,0 1 0,1-1 0,0 1 0,0 0 0,0-1 0,1 1 0,0 0 0,0 0 0,0 0 0,1 0 0,0 0 0,0 0 0,1 4-41,10 48 87,4 11-51,-13-65-32,-1-1 0,1 1 0,0-1 1,0 1-1,0-1 0,0 0 1,0 0-1,1 0 0,0 0 0,-1 0 1,1-1-1,0 1 0,0-1 0,1 1 1,-1-1-1,0 0 0,1-1 0,-1 1 1,1-1-1,0 1 0,1 0-4,8 1 14,1 0-1,-1-1 1,0-1-1,1 0 0,1 0-13,-4-1 10,19 2 15,-1-1 0,1-2 0,-1-1 0,1-1 0,-1-2 0,0-1-1,15-6-24,-36 10 8,0-1-1,0 1 0,-1-2 0,1 1 0,-1-1 1,0 0-1,0-1 0,0 0 0,-1 0 1,1 0-1,-1-1 0,-1 0 0,1 0 0,-1-1 1,0 1-1,0-1 0,-1 0 0,0 0 1,0-1-1,-1 1 0,0-1 0,0 0 0,-1 0 1,0 0-1,0 0 0,0 0 0,-2 0 0,1-9-7,-4-32 67,3 48-65,0-1 1,-1 0 0,1 0-1,0 0 1,-1 0 0,1 0-1,-1 0 1,0 0-1,1 0 1,-1 1 0,0-1-1,0 0 1,0 1 0,0-1-1,-1 0 1,1 1-1,0-1 1,-1 1 0,1 0-1,-1 0 1,1-1 0,-1 1-3,16 48 132,-7-31-115,27 54 160,-30-63-151,-1-1 0,1 0 0,1 0 0,-1 0 0,1 0 1,0-1-1,0 0 0,1 0 0,2 2-26,-6-6 7,0 0 1,0-1-1,0 1 1,0-1-1,0 0 1,0 1-1,1-1 0,-1 0 1,0 0-1,0 0 1,0-1-1,0 1 1,0 0-1,0-1 0,0 0 1,0 1-1,0-1 1,0 0-1,0 0 1,0 0-1,-1 0 1,1 0-1,0 0 0,-1-1 1,1 1-1,-1-1 1,1 1-8,44-46 132,-41 42-113,0-1-4,0 0-1,0 0 1,-1 0 0,0-1-1,0 1 1,0-1 0,-1 0-1,0 0 1,0 0 0,-1-1-1,0 1 1,0 0 0,0-1-1,-1 0 1,-1 1 0,1-1-1,-1-5-14,-2 8 80,1 14 8,7 30-20,-2-27-58,0-1 0,1 1 0,0-1 0,1 0 0,0 0-1,5 5-9,-7-11 7,0 0-1,-1-1 1,2 0-1,-1 1 1,0-2-1,1 1 1,0 0-1,0-1 1,0 0-1,0 0 1,0-1-1,1 1 1,-1-1-1,1 0 1,0-1-1,-1 1 1,1-1-7,4 0 80,-1 0 1,1 0 0,-1-1-1,1-1 1,0 1 0,-1-1-1,1-1 1,2-1-81,-7 2-113,-1 0 0,1-1 0,0 0 0,-1 0 0,0-1 0,1 1 0,-1-1 0,0 0 113,-1 1-511,0-1 1,-1 1-1,1-1 1,-1 1-1,0-1 1,0 0-1,0 0 1,0 0-1,0 0 1,-1 0-1,2-4 511,5-24-4547</inkml:trace>
  <inkml:trace contextRef="#ctx0" brushRef="#br2" timeOffset="-201946.32">2857 10851 7938,'-8'-50'4302,"4"34"-2725,1 0 0,1-1 0,1 1 0,0-1 0,1 0 0,1 0-1577,-1 17 38,-1 0-1,1 0 1,0 0 0,0 0-1,0-1 1,0 1 0,0 0-1,0 0 1,0 0 0,0 0-1,0-1 1,0 1 0,0 0 0,0 0-1,0 0 1,0 0 0,0-1-1,0 1 1,1 0 0,-1 0-1,0 0 1,0 0 0,0 0-1,0-1 1,0 1 0,0 0-1,0 0 1,0 0 0,1 0-1,-1 0 1,0 0 0,0-1-1,0 1 1,0 0 0,0 0 0,1 0-1,-1 0 1,0 0 0,0 0-1,0 0 1,0 0 0,1 0-1,-1 0 1,0 0 0,0 0-1,0 0 1,0 0 0,1 0-1,-1 0 1,0 0 0,0 0-1,0 0 1,0 0 0,1 0 0,-1 0-1,0 0 1,0 0 0,0 0-38,10 13 1084,4 17-241,13 59 213,-3 1 0,-5 1 0,-4 1-1,0 41-1055,-15-130 2,1 10 69,0 0-1,1 0 0,0 0 1,1-1-1,0 1 0,1-1 1,1 0-1,0 0 1,0 0-1,5 6-70,3-8 150,-13-10-265,1 0-1,-1 0 1,0 0-1,0 0 1,1 0-1,-1 0 1,0-1-1,0 1 1,1 0-1,-1 0 1,0 0-1,1 0 1,-1 0-1,0-1 1,0 1-1,0 0 1,1 0-1,-1 0 1,0-1-1,0 1 1,0 0-1,1 0 1,-1-1-1,0 1 1,0 0-1,0-1 1,0 1-1,0 0 1,0 0-1,0-1 1,0 1-1,0 0 1,0-1-1,0 1 1,0 0-1,0 0 1,0-1-1,0 1 1,0 0-1,0-1 1,0 1-1,0 0 1,0 0-1,0-1 1,0 1-1,0 0 1,-1 0-1,1-1 1,0 1 115,-4-19-4279</inkml:trace>
  <inkml:trace contextRef="#ctx0" brushRef="#br2" timeOffset="-201582.75">2986 11269 3561,'-64'-121'4953,"40"94"-712,-3 9 272,9 4-1665,6 2-807,16 4-481,11 1-792,19 0-296,8-1-400,20 4 1361,5 1 119,14 10-6561,-13-2 3625</inkml:trace>
  <inkml:trace contextRef="#ctx0" brushRef="#br2" timeOffset="-201057.26">4301 11113 6361,'41'-89'4845,"-40"88"-4689,-1 0 0,1 0 0,-1 0-1,1 0 1,-1 1 0,0-1 0,1 0 0,-1-1-1,0 1 1,0 0 0,0 0 0,0 0-1,0 0 1,0 0 0,0 0 0,0 0-1,0 0 1,0 0 0,0 0 0,-1 0 0,1 0-1,-1 0 1,1 0 0,0 0 0,-1 0-1,0 0 1,1 1 0,-1-1 0,1 0-1,-1 0 1,0 0 0,0 1 0,1-1 0,-1 0-1,0 1 1,0-1 0,0 1 0,0-1-1,0 1 1,0-1 0,0 1 0,0 0-1,0-1 1,0 1 0,0 0 0,0 0 0,0 0-156,-2-1 291,1 1 1,-1 0 0,0 0 0,1 1 0,-1-1 0,1 0-1,-1 1 1,1 0 0,-1-1 0,1 1 0,0 0 0,-1 0-1,1 1 1,0-1 0,0 0 0,-1 1-292,1 1 159,-1 1 0,1 0 0,-1 0-1,1 0 1,0 0 0,1 0 0,-1 0 0,1 1 0,0-1 0,0 0 0,0 1 0,0-1-1,1 1 1,0-1 0,0 1 0,0-1 0,1 3-159,12 79 732,-11-78-606,35 134 789,-22-96-671,-3 1 0,-1 0-1,-3 1 1,-1-1 0,-2 13-244,-5-53 30,0 0-1,-1 0 1,0 0-1,0 0 1,0 0-1,-1 0 0,0 0 1,0-1-1,-1 1 1,0-1-1,-1 3-29,3-7 13,-1 0-1,1 0 1,-1 0 0,1 0-1,-1 0 1,0-1-1,0 1 1,0-1-1,0 0 1,0 1 0,0-1-1,0 0 1,0 0-1,0 0 1,-1 0-1,1-1 1,0 1-1,-1-1 1,1 1 0,0-1-1,-1 0 1,1 0-1,-1 0 1,1 0-1,0 0 1,-1 0 0,1-1-1,0 1 1,-1-1-1,1 0 1,0 0-1,0 0 1,-2-1-13,-8-3 37,0 0 1,0-1-1,1-1 1,0 0-1,1 0 0,0-1 1,0 0-1,0-1 1,1 0-1,0-1 0,1 0 1,0 0-1,1-1 1,0 0-1,1 0 0,0 0 1,0-1-1,1 0 1,0-5-38,0 1 7,0 0 1,2-1-1,0 1 1,1-1-1,0 0 1,2 0-1,0 0 1,1 0 0,0 0-1,1 1 1,1-1-1,1 1 1,1-1-1,3-7-7,0 4-7,2-1-1,0 1 1,1 1-1,1 0 1,1 1 0,1 0-1,0 1 1,2 0-1,0 2 1,0 0-1,3-1 8,-6 5-9,1 1-1,0 1 0,0 0 0,1 1 0,0 0 0,1 1 1,0 1-1,0 1 0,0 0 0,0 1 0,1 0 0,0 2 0,-1 0 1,1 1-1,1 0 10,-11 1-3,-1 1-1,0-1 1,1 1 0,-1 1 0,0-1 0,1 1 0,-1 0 0,0 0-1,-1 1 1,1 0 0,0 0 0,-1 0 0,1 1 0,-1 0 0,4 3 3,-6-4-1,-1-1 1,0 1-1,0 0 1,0 0 0,-1 0-1,1 0 1,0 0-1,-1 0 1,0 0 0,0 0-1,0 1 1,0-1 0,-1 0-1,1 1 1,-1-1-1,0 0 1,0 1 0,0-1-1,0 1 1,0-1 0,-1 0-1,0 1 1,1-1-1,-1 0 1,-1 0 0,1 1-1,0-1 1,-1 0-1,0 0 1,0 0 0,-14 23-54,-2-2 0,-1 0 1,-1-1-1,0-2 0,-2 0 0,-1 0 0,0-2 0,-20 11 54,32-24-319,10-7-4493,10-8 1181</inkml:trace>
  <inkml:trace contextRef="#ctx0" brushRef="#br2" timeOffset="-200387.62">4794 11118 8178,'-1'-1'715,"0"0"0,1 0 0,-1 0 0,1 0 0,-1 0 0,1 0 0,-1 0 0,1 0 0,0 0 0,0-1 0,-1 1 0,1 0 0,0 0 0,0 0 0,0 0 0,0-1 0,0 1 0,1 0 0,-1-1-715,9-2 4865,10-1-5253,-15 5-327,72-22 1105,-70 21-363,-1-1 0,0-1 0,0 1 0,0-1 0,0 0 0,-1 0 0,1 0 0,-1-1 0,0 0 0,0 0 0,0 0 0,0 0 1,-1 0-1,3-5-27,-5 9 10,-1-1-1,0 0 1,1 0 0,-1 0 0,0 0 0,1 0 0,-1 1 0,0-1 0,0 0 0,0 0 0,0 0 0,0 0 0,0 0 0,0 0 0,0 0 0,0 0 0,0 1-1,-1-1 1,1 0 0,0 0 0,-1 0 0,1 0 0,0 0 0,-1 1 0,1-1 0,-1 0 0,1 0 0,-1 1 0,0-1 0,1 0 0,-1 1 0,0-1 0,1 1-1,-1-1 1,0 1 0,0-1 0,1 1 0,-1-1 0,0 1 0,0 0 0,0-1 0,0 1 0,0 0 0,0 0 0,1 0 0,-1 0 0,0 0 0,0 0 0,0 0-1,0 0 1,0 0-10,-51-1 402,38 3-278,0 1 0,0 0 1,0 1-1,0 1 0,0 0 1,1 1-1,-10 5-124,19-9 36,0 0 0,0 0 0,0 1 0,0-1 0,1 1 0,-1 0 0,1 0 0,-1 0 0,1 0 0,0 0 0,0 1 0,1-1 0,-1 1 0,1 0 0,0 0 0,0 0 0,0 0 0,0 0 0,1 1 0,-1-1 0,1 0 0,0 1 0,1-1 0,-1 1 0,1-1 0,0 2-36,1-1 13,0 0-1,1-1 1,-1 0 0,1 1 0,0-1 0,0 0 0,1 1 0,-1-1 0,1-1 0,0 1 0,0 0 0,0-1 0,0 1 0,1-1 0,0 0 0,-1 0 0,1 0 0,0-1 0,0 0 0,1 1 0,-1-1 0,0-1 0,1 1 0,-1-1 0,1 1-13,13 3 42,-1 0 0,1-2 0,0 1 0,0-2 0,18 0-42,-24-2 50,22 1-462,1-1-1,19-3 413,-46 2-704,0 0 0,0 0 0,0-1-1,0 0 1,-1 0 0,1-1 0,0 0-1,-1 0 1,0-1 0,0 0 0,0 0-1,0-1 1,4-4 704,1-11-2493,-11 9 2600,-11 7 3539,7 37 1887,3-33-4551,0-3 1295,0 0-2243,-2-37 333,2 0 1,2-8-368,-2 39 17,1 0 1,0-1-1,1 1 1,0 0-1,0 0 1,1 0-1,0 0 1,1 0-1,0 1 1,0-1-1,1 1 1,3-5-18,-6 12 3,0-1 1,0 0 0,0 1-1,0-1 1,0 1 0,0-1-1,0 1 1,1 0 0,-1 0-1,0 0 1,1 0 0,-1 0 0,1 1-1,-1-1 1,1 1 0,-1 0-1,1-1 1,-1 1 0,1 0-1,-1 1 1,1-1 0,0 0-1,-1 1 1,1-1 0,-1 1 0,0 0-1,1 0 1,-1 0 0,2 1-4,9 4-999,0 1 0,-1 0 1,1 1-1,9 9 999,-11-9-2320,24 18-1863</inkml:trace>
  <inkml:trace contextRef="#ctx0" brushRef="#br2" timeOffset="-199573.65">5508 11023 8514,'8'0'1102,"22"0"341,-21 2 5951,-15 9-5950,2 1 0,-1 0 1,2 0-1,-1 0 0,0 11-1444,1 5 794,0 0-1,3 1 1,1 17-794,-1-45 27,0 0 0,-1 0 0,1 0 0,0 1 0,0-1 0,1 0 0,-1 0 0,0 0 0,0 0 0,1 0-1,-1 1 1,0-1 0,1 0 0,-1 0 0,1 0 0,-1 0 0,1 0 0,0 0 0,-1 0 0,1-1 0,0 1 0,0 0 0,0 0-1,0 0 1,0-1 0,0 1-27,1 0 23,-1-1 0,1 0-1,-1 0 1,1 0 0,-1-1-1,0 1 1,1 0 0,-1 0-1,1-1 1,-1 1 0,0-1-1,1 1 1,-1-1-1,0 0 1,1 1 0,-1-1-1,0 0 1,0 0-23,10-7 91,-1-1-1,0 0 1,-1 0-1,3-3-90,-11 10 17,39-48 182,21-23-7,-56 68-173,-1 1 0,2-1 0,-1 1 0,0 0 0,1 0 0,0 1-1,0-1 1,0 1 0,0 1 0,0-1 0,5 0-19,-10 2 3,1 1 0,-1 0 0,1 0 0,-1 0 0,1 0 0,0 0 0,-1 0 1,1 0-1,-1 0 0,1 0 0,-1 1 0,1-1 0,-1 1 0,1-1 0,-1 1 0,1 0 0,-1 0 0,0-1 0,1 1 0,-1 0 0,0 0 0,0 0 0,0 0 0,0 1 0,0-1 1,0 0-1,0 0 0,0 1 0,0-1 0,0 0 0,-1 1 0,1-1 0,-1 1 0,1-1 0,-1 1 0,1-1-3,2 11 11,0-1-1,-1 1 1,0-1 0,0 12-11,2 11 42,6-9-18,-1-19 54,-7-7-65,1-1 0,-1 0-1,0 1 1,0-1 0,0 0 0,0-1-1,0 1 1,0 0 0,0 0 0,-1-1-1,0 1 1,1-1 0,-1 0-13,19-38 87,-18 35-80,1 0 0,-1 0 0,1 1 0,0-1 0,1 1 0,-1-1 0,1 1 0,0 0 0,0 0 0,1 1 0,-1-1 0,3-1-7,-5 6-1,-1-1 0,0 1 0,0-1-1,0 1 1,0 0 0,0 0 0,1-1 0,-1 1 0,0 0 0,0 0 0,0 0 0,0 0 0,1 1 0,-1-1 0,0 0 0,0 0 0,0 1 0,0-1 0,1 1 0,-1-1 0,0 1 0,0-1 0,0 1 0,0 0 0,0-1 0,0 1 0,-1 0 0,2 1 1,30 31 4,-16-15 14,-8-12-9,0 0 0,1-1 1,-1 0-1,1 0 0,0-1 0,1 0 1,-1-1-1,1 0 0,-1 0 0,1-1 1,0 0-1,0-1 0,0 0 1,0 0-1,0-1 0,1-1-9,6 0 14,0 0 1,0-1-1,0-1 0,-1-1 1,1 0-1,-1-1 1,0-1-1,0 0 0,1-3-14,-13 8 9,-1-1-1,0 0 0,1 0 0,-1-1 1,0 1-1,0-1 0,-1 1 0,1-1 1,-1 0-1,1 0 0,1-3-8,-4 5 3,1 1 0,-1-1-1,0 0 1,0 1 0,1-1 0,-1 1 0,0-1-1,0 0 1,0 1 0,0-1 0,0 1 0,0-1-1,0 0 1,0 1 0,0-1 0,0 1-1,0-1 1,0 0 0,0 1 0,-1-1 0,1 1-1,0-1 1,0 0 0,-1 1 0,1-1 0,0 1-1,-1-1-2,0 0 4,0 0-1,-1 0 0,1 0 0,-1 1 1,1-1-1,-1 0 0,1 0 0,-1 1 1,0-1-1,1 1 0,-1 0 0,0-1 1,1 1-1,-1 0 0,0 0-3,-4-1 2,0 1 0,0 0 0,0 0 0,0 0 0,0 1 0,0 0 0,1 0 0,-1 1 0,0-1 0,1 1 0,-1 1 0,1-1 0,-1 1 0,1-1 0,-3 4-2,6-5-1,1 1 1,-1-1-1,0 1 0,1 0 0,-1-1 0,1 1 0,0 0 0,0 0 0,0 0 1,0 0-1,0 1 0,0-1 0,0 0 0,0 0 0,1 1 0,-1-1 0,1 0 0,0 0 1,0 1-1,0-1 0,0 0 0,0 1 0,0-1 0,1 0 0,-1 1 0,1-1 1,-1 0-1,1 0 0,0 0 0,0 1 0,0-1 0,0 0 0,0 0 0,1 0 1,-1-1-1,1 1 0,-1 0 0,1 0 0,1 0 1,2 4 26,1 0-1,1 0 1,-1 0 0,1-1-1,0 0 1,0-1 0,0 0-1,1 0 1,0 0 0,-1-1 0,1 0-1,1-1 1,-1 1 0,0-2-1,0 1 1,1-1 0,-1 0-1,7-1-25,-6 0-237,0 0-1,-1 0 1,1-1-1,0 0 1,0 0-1,-1-1 1,1 0-1,-1-1 1,1 0-1,-1 0 1,0-1-1,0 0 1,-1-1-1,1 1 1,-1-1-1,0-1 1,0 1-1,-1-1 238,25-27-5904,-1-3-376</inkml:trace>
  <inkml:trace contextRef="#ctx0" brushRef="#br2" timeOffset="-199236.96">6681 10576 7642,'-8'-27'3671,"7"21"-2506,-1 0 0,1 1 0,-1 0 0,0-1 0,-1 1 0,1 0 0,-3-3-1165,5 8 83,0-1 0,0 1 0,0 0 0,-1 0 1,1-1-1,0 1 0,0 0 0,0 0 0,-1-1 0,1 1 0,0 0 0,0 0 0,0 0 0,-1 0 0,1-1 0,0 1 0,0 0 1,-1 0-1,1 0 0,0 0 0,-1 0 0,1 0 0,0 0 0,0 0 0,-1 0 0,1 0 0,0 0 0,-1 0 0,1 0 0,0 0 1,0 0-1,-1 0 0,1 0 0,0 0 0,-1 0 0,1 0 0,0 0 0,0 0 0,-1 1 0,1-1 0,0 0 0,0 0 0,-1 0 1,1 0-1,0 1-83,-8 16 1467,1 18-533,9 22 727,2 0 0,12 51-1661,-2-7 839,2 80-158,-10-84 689,17 76-1370,-21-166-754,0-14-3954,1-15 195</inkml:trace>
  <inkml:trace contextRef="#ctx0" brushRef="#br2" timeOffset="-198882.6">6548 10927 7610,'-24'-27'4305,"8"14"143,5 6-1055,11 7-1472,4-1-89,11 2-928,7-1-264,1 0-464,14 3-32,5 0-56,5 1-8,1-2 273,6-1 95,-13-5 1000,-1-3-6561,-12-6 2592</inkml:trace>
  <inkml:trace contextRef="#ctx0" brushRef="#br2" timeOffset="-198881.6">6932 10761 10010,'31'-63'4380,"-28"69"3766,2 8-4277,18 47-4133,-17-46 1363,32 77 655,-19-49-1190,-1 1 0,6 30-564,-20-61 60,-2-1-1,1 0 1,-2 1 0,1-1 0,-2 1 0,0-1 0,0 1 0,-1-1 0,-1 1 0,0-1 0,-4 11-60,6-20 72,-1 0 0,0 0 0,-1 0 0,1 0 0,0-1 0,-1 1 0,0 0 0,0-1 0,0 1 0,0-1 0,-2 2-72,-11 3-946,-4-10-3498,1-6 106</inkml:trace>
  <inkml:trace contextRef="#ctx0" brushRef="#br2" timeOffset="-198251.71">6850 11005 7186,'-4'-4'936,"1"0"1,0 0 0,0 0 0,0 0-1,1-1 1,0 1 0,-1-1 0,2 0 0,-1 0-1,0 0 1,1 0 0,0 0-937,1 3 231,0 1 0,0 0-1,0 0 1,0-1 0,0 1 0,0 0 0,1 0 0,-1 0-1,0-1 1,1 1 0,-1 0 0,1 0 0,0 0 0,-1 0 0,1 0-1,0 0 1,-1 0 0,1 0 0,0 0 0,0 0-231,2-1 158,-1 1 1,1-1 0,-1 1 0,1-1-1,0 1 1,-1 0 0,1 0-1,0 0 1,0 1 0,0-1-1,0 1 1,1-1-159,22-1 138,0 1 0,0 0 1,0 2-1,0 2 0,0 0 0,0 1 1,0 2-1,-1 1 0,0 0 0,0 2 0,-1 1 1,0 1-1,-1 1 0,3 3-138,-15-7-146,-1 1-1,0 0 1,0 0-1,-1 1 1,0 1-1,-1 0 1,0 0-1,4 7 147,-8-11-115,0-1 1,-1 1-1,0 0 0,0 0 1,-1 0-1,1 0 0,-2 0 0,1 1 1,-1-1-1,0 0 0,0 1 1,-1-1-1,0 1 0,-1-1 0,1 1 1,-2 0 114,2-7 52,0 1-1,0-1 1,0 0 0,-1 1 0,1-1 0,0 0 0,-1 0 0,1 1-1,-1-1 1,0 0 0,1 0 0,-1 0 0,0 0 0,0 0-1,1 0 1,-1 0 0,0 0 0,0 0 0,0 0 0,0 0-1,-1 0 1,1-1 0,0 1 0,0-1 0,0 1 0,0-1 0,-1 1-53,1-1 140,0-1-1,0 1 0,0-1 1,0 1-1,0-1 0,0 1 1,1-1-1,-1 1 0,0-1 1,0 0-1,1 0 0,-1 1 1,0-1-1,1 0 0,-1 0 1,1 0-1,-1 0 0,1 0 1,-1 0-1,1 0 0,0 0 1,-1 0-1,1 0 0,0 0 0,0 0 1,0 0-1,0 0 0,0 0 1,0 0-1,0 0 0,0 0 1,0 0-1,0 0 0,1 0-138,-2-9 105,1 1-1,0-1 0,1 1 0,0-1 0,0 1 0,1-1 0,0 1 0,1 0 0,0 0 1,0 0-1,1 0 0,0 0 0,1 1 0,2-3-104,-5 8 10,1 0-1,0 1 1,0-1 0,0 1 0,1-1-1,-1 1 1,0 0 0,1 0 0,0 0-1,-1 1 1,1-1 0,0 1-1,0 0 1,0 0 0,0 1 0,0-1-1,0 1 1,0-1 0,0 1-1,0 1 1,0-1 0,0 0 0,2 2-10,12 2-5,0 1 0,0 0 1,-1 2-1,15 7 5,33 11 28,-53-22-22,0 0 0,0-1 0,1 0-1,4-1-5,-14-1 3,1 0 0,-1 0 1,0 0-1,0 0 0,0-1 0,0 1 0,0-1 0,1 0 0,-1 0 0,0 0 0,-1 0 0,1 0 0,0-1 0,0 1 0,0-1 1,-1 0-1,1 0 0,-1 0 0,1 0-3,-3 1 2,1 1 0,-1-1 0,1 0 0,-1 1 0,1-1 0,-1 0 0,0 1 0,1-1 0,-1 0 0,0 0 0,0 1 0,1-1 0,-1 0 0,0 0 0,0 1 1,0-1-1,0 0 0,0 0 0,0 1 0,0-1 0,0 0 0,0 0 0,0 0 0,-1 1 0,1-1 0,0 0 0,0 1 0,-1-1 0,1 0 0,0 0 0,-1 1-2,-22-19 31,-31 0-15,47 18-17,0 0-1,-1 0 0,1 0 0,0 1 0,-1 0 0,1 1 0,-1-1 0,1 2 0,0-1 0,0 1 1,-1 0-1,1 0 0,0 1 0,1 0 0,-1 0 0,0 1 0,1 0 0,0 0 0,0 0 0,-3 4 2,5-5-1,0 1-1,1 0 0,0 0 1,0 1-1,0-1 0,1 0 1,-1 1-1,1 0 0,0 0 1,0 0-1,1 0 0,-1 0 1,1 0-1,0 0 0,1 0 1,-1 0-1,1 0 0,0 1 1,0-1-1,1 0 0,-1 0 1,1 0-1,1 0 0,-1 0 1,0 0-1,1 0 0,0 0 0,1 0 1,0 1 1,2 2 57,0 0 1,1 0-1,0-1 1,0 1-1,0-2 0,1 1 1,0-1-1,1 0 1,-1 0-1,1-1 0,0 0 1,1 0-1,-1-1 1,1 0-1,0 0 1,3 0-58,72 19-1669,-5-15-7866,-46-7 2504</inkml:trace>
  <inkml:trace contextRef="#ctx0" brushRef="#br2" timeOffset="-197135.6">9196 11196 10410,'-5'-4'4051,"-10"1"-2303,8 2-723,-10-3-364,0 0 1,0-1-1,1-1 0,-1-1-661,8 3 206,-1 0 1,0 1-1,0 0 1,0 0-1,0 1 1,0 1-1,0 0 1,-1 0-1,1 1 1,0 0-1,0 0 1,-4 2-207,-14 1 619,0 1 0,1 2 0,-1 1 1,1 1-1,0 1 0,-17 9-619,36-15 101,0 1-1,0 0 1,1 1-1,-1-1 1,1 2 0,0-1-1,0 1 1,0 0-1,1 0 1,0 1 0,1 0-1,-1 0 1,1 0 0,0 1-1,1 0 1,0 0-1,0 0 1,1 0 0,0 0-1,0 1 1,1-1-1,0 1 1,0 2-101,2-8 4,-1-1 0,1 0 0,0 0 0,0 0 0,0 1 0,0-1 0,0 0 0,0 0 0,1 0 0,-1 1 0,1-1 0,-1 0 0,1 0 0,0 0 0,0 0 0,0 0 0,0 0 0,0 0 0,0 0 0,1-1 0,-1 1 0,0 0 0,1-1 0,0 1 0,-1-1 0,1 1 0,0-1 0,0 0 0,0 0 0,0 0 0,0 0 0,0 0 0,0 0 0,0 0 0,0-1 0,0 1 0,0-1 0,0 0 0,1 1 0,-1-1 0,0 0 0,0 0 0,0 0 0,1-1 1,0 1-5,8-1 13,0-1 1,0 0 0,0-1 0,0 0-1,-1 0 1,1-1 0,-1-1 0,5-2-14,6-6 22,-1 0 1,-1-2-1,0 0 1,0-2-1,-2 0 1,0-1-1,-1 0 1,-1-1-1,0-1 1,-2 0-1,0-1 1,-1-1-1,-2 0 1,0 0-1,-1-1 1,-1-1-1,-2 1 1,0-1-1,-1 0 1,-2 0-1,0-1 1,-1-17-23,-2 37 8,0 0 0,0 1 0,-1-1 0,1 1 0,-1-1 0,0 0 1,0 1-1,0 0 0,-1-1 0,0 1 0,0 0 0,0 0 0,0 0 0,0 0 1,-1 0-1,0 0 0,0 1 0,0-1 0,0 1 0,-1 0-8,4 2 3,-1 1-1,0 0 1,0 0-1,1 0 1,-1 0-1,0-1 1,1 1-1,-1 0 1,0 0-1,1 1 1,-1-1-1,0 0 1,0 0-1,1 0 0,-1 0 1,0 1-1,1-1 1,-1 0-1,1 0 1,-1 1-1,0-1 1,1 1-1,-1-1 1,1 0-1,-1 1 1,1-1-1,-1 1 1,1-1-1,-1 1 1,1 0-1,-1-1 1,1 1-1,0-1 1,-1 1-1,1 0 1,0-1-1,0 1 1,-1 0-1,1-1 0,0 1 1,0 0-1,0-1 1,0 1-1,0 0 1,0 0-3,-9 41 8,8-35 2,-6 25 43,2 0-1,1 0 1,2 0 0,1 1 0,1-1 0,2 0 0,3 10-53,-4-34 13,1 1-1,0-1 1,0 0-1,0 0 1,1 0 0,1-1-1,-1 1 1,1-1-1,1 1 1,-1-1 0,1 0-1,0-1 1,1 1 0,-1-1-1,1 0 1,1-1-1,-1 1 1,1-1 0,0 0-1,0-1 1,0 0-1,1 0 1,0-1 0,-1 1-1,1-2 1,0 1 0,0-1-1,1 0 1,7 0-13,-7-1 15,1 0 0,-1-1 1,1 0-1,-1 0 0,0-1 1,1 0-1,-1-1 0,0 0 1,1 0-1,-1-1 0,-1-1 1,1 1-1,0-1 0,-1-1 1,0 1-1,0-2 0,3-1-15,-6 2 15,1 1-1,-1-1 0,-1 0 1,1 0-1,-1 0 0,0-1 1,0 0-1,0 0 1,-1 0-1,0 0 0,0 0 1,-1-1-1,1 1 0,-1-1 1,-1 1-1,1-1 1,-1 0-1,0 0 0,-1 0 1,0 0-1,0 0 0,0 0 1,-1 1-1,0-2-14,0 5 6,0 0-1,1-1 0,-1 1 1,0 1-1,-1-1 0,1 0 0,0 0 1,-1 0-1,0 1 0,1-1 1,-1 0-1,0 1 0,-1 0 1,1-1-1,0 1 0,0 0 1,-1 0-1,0 0 0,1 1 1,-1-1-1,0 1 0,0-1 1,0 1-1,1 0 0,-1 0 1,-1 0-7,2 1 1,-1-1-1,1 1 0,0 0 0,-1 0 0,1 0 0,0 0 0,-1 0 0,1 1 0,0-1 0,0 1 0,-1-1 0,1 1 0,0 0 0,0 0 0,0 0 0,0 0 0,0 0 0,0 0 0,0 1 0,0-1 0,0 0 0,1 1 0,-1 0 0,1-1 0,-1 1 0,1 0 0,-1 0 0,1 0 0,0 0 0,0 0 0,0 0 0,0 0 0,1 1 0,-1-1 0,0 1 1,0 2-2,0 1 0,0-1 0,1 0 0,-1 0-1,1 1 1,0-1 0,1 0 0,-1 1 0,1-1-1,0 0 1,1 0 0,-1 0 0,1 0 0,0 0 0,0 0-1,1 0 1,-1 0 0,1-1 0,0 0 0,4 5 2,-1-1 5,1-1-1,-1 1 1,2-1 0,-1-1 0,1 1 0,0-1 0,1 0 0,-1-1 0,1 0 0,4 1-5,9 3 62,0-2 0,1-1 0,0 0 1,0-2-1,24 2-62,58-2-5271,-45-8 1161</inkml:trace>
  <inkml:trace contextRef="#ctx0" brushRef="#br2" timeOffset="-196160.98">10842 11140 9706,'-17'3'7669,"-13"-10"-5777,13 3-844,-7-3-398,-1 2 0,1 1 0,-1 0-1,-1 2 1,1 1 0,0 1 0,0 2 0,0 0 0,0 1 0,-22 6-650,30-3 148,0 1 1,0 0 0,1 1-1,0 1 1,1 0-1,0 1 1,0 1 0,-3 3-149,12-9 29,1 0 1,0 1 0,0-1 0,0 1 0,1 0 0,0 0 0,0 1 0,1-1 0,-1 1-1,1 1-29,1-3 6,1-1 0,0 0 0,0 1 0,1 0 0,-1-1 0,1 1 0,0-1-1,0 1 1,0 0 0,1-1 0,-1 1 0,1-1 0,0 1 0,1-1 0,-1 0-1,3 5-5,-2-4 2,1-1 0,0 1 0,0-1 0,1 0 0,-1 0 0,1 0 0,0 0 0,0-1 0,0 1 0,0-1 0,1 0 0,-1 0 0,1-1 0,0 1 0,-1-1 0,1 0 0,0-1 0,1 1 0,-1-1 0,0 0 0,0 0 0,1 0 0,-1-1 0,0 0 0,1 0 0,-1 0 0,1-1-2,12 0 9,-1-1 1,0-1 0,0 0 0,-1-1-1,1-1 1,-1-1 0,12-5-10,-16 5 11,-1 0 0,0 0 0,0-2 0,-1 1 0,0-1 0,0 0 0,-1-1 0,0 0 0,0-1 0,-1 0 0,3-6-11,-1 0 23,0-1 0,-1 0 1,-1-1-1,-1 0 0,0 0 1,-1 0-1,0-8-23,2-14 39,-3 0 1,0 0-1,-3 0 1,-2 0-1,-1 0 0,-2-1 1,-2-2-40,-37-205 577,42 249-566,0-1-1,0 0 1,0 0-1,0 0 1,-1 0-1,1 0 0,0 0 1,0 0-1,0 0 1,0 0-1,0 0 1,0 0-1,0 0 1,0 0-1,-1 0 0,1 0 1,0 0-1,0 0 1,0 0-1,0 0 1,0 0-1,0 0 1,0 0-1,0-1 1,0 1-1,0 0 0,-1 0 1,1 0-1,0 0 1,0 0-1,0 0 1,0 0-1,0 0 1,0 0-11,-3 23 114,0 44-95,3-54 43,-4 60 143,-1 11 165,4 0 0,3 1 0,12 76-370,-13-152 11,1-1 0,0 1 1,0-1-1,1 1 0,0-1 0,1 0 0,0 0 1,0 0-1,0-1 0,1 0 0,0 1 0,2 0-11,-2-3 8,-1-1 0,1 0 0,0 0-1,1 0 1,-1-1 0,0 0-1,1 0 1,0 0 0,0-1-1,-1 0 1,1 0 0,1 0 0,-1-1-1,0 0 1,0 0 0,1 0-1,0-1-7,11 0 18,-1 0-1,1-1 0,-1-1 1,1-1-1,-1-1 0,0 0 0,0-1 1,9-5-18,-20 8 10,0 0-1,0 0 1,0-1 0,-1 0-1,1 0 1,-1-1 0,1 1 0,-1-1-1,0 0 1,0-1 0,-1 1 0,1-1-1,-1 0 1,0 0 0,-1-1 0,1 1-1,-1-1 1,0 1 0,0-1 0,-1 0-1,0 0 1,0 0 0,0-1 0,0-4-10,-1 8 5,-1 0 0,0 1 0,-1-1 0,1 0 0,0 1 0,-1-1 1,0 1-1,1-1 0,-1 1 0,0-1 0,0 1 0,-1-1 0,1 1 0,0 0 1,-1-1-1,1 1 0,-1 0 0,0 0 0,0 0 0,0 1 0,0-1 1,0 0-1,0 1 0,0-1 0,0 1 0,-1 0 0,1-1 0,-1 1 1,1 0-1,-1 1 0,1-1 0,-1 0 0,0 1 0,1-1 0,-1 1 1,1 0-1,-1 0 0,-2 0-5,-3 0 1,1 0 0,0 0 0,0 0-1,-1 1 1,1 0 0,0 1 0,0-1 0,0 1 0,0 1 0,0-1 0,1 1 0,-1 1 0,1-1 0,-1 2-1,2-2-3,1 0 0,0 1 1,1-1-1,-1 1 1,0 0-1,1 0 1,0 1-1,0-1 1,0 1-1,1-1 0,0 1 1,0 0-1,0 0 1,0 0-1,1 0 1,-1 0-1,1 1 1,1-1-1,-1 0 1,1 1-1,0-1 0,0 0 1,0 1-1,1-1 1,0 0-1,1 5 3,0-3 0,1-1 0,-1 0 0,1 0 0,0 1-1,1-2 1,0 1 0,0 0 0,0-1 0,0 0 0,1 0 0,0 0-1,0 0 1,0-1 0,1 0 0,0 0 0,-1 0 0,1-1 0,1 0-1,-1 0 1,6 2 0,5 0 28,0 0 0,0-1-1,1-1 1,0-1 0,-1 0 0,1-1-1,0-1 1,0-1 0,4-1-28,-8 0-258,0 0 0,-1-1 0,1-1 0,-1 0 0,8-5 259,-12 5-726,0 0 1,0-1-1,-1 0 1,0-1 0,0 1-1,0-2 1,-1 1-1,1-2 725,19-26-4673</inkml:trace>
  <inkml:trace contextRef="#ctx0" brushRef="#br2" timeOffset="-195814.66">11306 10903 8114,'-43'-20'3152,"-14"6"377,6 13-2041,3-1-719,9 9-225,8 0 1296,20 3-5369,11 2 2265</inkml:trace>
  <inkml:trace contextRef="#ctx0" brushRef="#br2" timeOffset="-194799.33">11773 11026 10114,'0'0'271,"0"-1"0,0 0 0,0 0 1,0 1-1,0-1 0,0 0 0,0 0 0,0 1 0,0-1 0,-1 0 0,1 1 0,0-1 0,0 0 0,-1 1 1,1-1-1,0 0 0,-1 1 0,1-1 0,-1 1 0,1-1 0,0 0 0,-1 1 0,1-1 0,-1 1 0,0-1 1,1 1-1,-1 0 0,1-1 0,-1 1 0,0 0 0,1-1 0,-2 1-271,-29-1 3637,-39 21-1916,63-17-1044,-11 3-313,0 2 0,1 0 0,0 1 0,0 0 0,1 1 0,1 1 0,-1 1 0,2 0 0,0 1 0,-4 5-364,11-11 72,0 1 0,1 0 1,0 1-1,0-1 0,1 1 1,0 0-1,1 1 1,0-1-1,0 1 0,1 0 1,0 0-1,1 0 0,0 0 1,0 0-1,1 1 0,1-1 1,0 0-1,0 1 0,2 9-72,-1-16 11,-1-1-1,1 1 1,0 0 0,0 0-1,1-1 1,-1 1-1,1 0 1,-1-1-1,1 0 1,0 1-1,0-1 1,1 0-1,-1 0 1,1 0 0,0 0-1,-1-1 1,1 1-1,0-1 1,3 2-11,-1-1 10,1-1 1,-1 1 0,1-1 0,-1-1-1,1 1 1,0-1 0,0 0 0,0 0-1,-1-1 1,1 0 0,0 0-1,2 0-10,12-3 25,0 0 0,0-1 0,0-1 0,0 0 0,-1-2 0,0-1 0,3-1-25,-7 1 17,0 0 0,-1-1 0,0 0-1,0-1 1,-1-1 0,-1 0-1,1-1 1,-2 0 0,0-1-1,0 0 1,-2-1 0,1 0-1,-2 0 1,0-1 0,0 0-1,-1-1-16,16-32 26,-13 31-19,-2 0 1,0 0-1,-1-1 0,0 0 0,-2 0 1,0 0-1,-1-1 0,-1-2-7,-2 16 1,-1 1-1,0 1 1,0-1-1,0 0 1,1 0-1,0 1 1,0-1-1,0 1 1,0-1-1,0 0 1,1 1-1,0 0 1,0-1-1,0 1 1,0 0-1,2-3 0,-3 6-13,-1 0 2,0 0-2,0 0 4,21 22 56,-20-21-45,0 0 0,-1 0 0,1-1 0,0 1 0,-1 0 0,1 0 0,0 0 0,-1 0-1,1 0 1,-1 0 0,1 0 0,-1 0 0,0 0 0,0 1 0,1-1 0,-1 0 0,0 0 0,0 0 0,0 0 0,0 0 0,0 0 0,0 0 0,0 1 0,-1-1 0,1 0-2,-54 1 18,45-1-19,1-1 0,-1 2 0,0-1 0,1 1-1,0 1 1,-1 0 0,1 0 0,0 0 0,0 1 0,1 0 0,-1 1-1,1-1 1,0 2 0,0-1 0,1 1 0,-1 0 0,1 0-1,0 0 1,1 1 0,0 0 0,0 0 0,-1 3 1,-6 11-2,0 1 0,2 0 0,0 1-1,-3 14 3,9-26 8,1 1 0,0-1-1,1 1 1,0-1 0,1 1-1,0 0 1,1-1 0,0 1-1,1 0 1,1 6-8,-1-15 3,0 0 1,0 0 0,1-1-1,-1 1 1,1-1-1,0 1 1,-1-1-1,1 1 1,0-1 0,0 0-1,1 0 1,-1 0-1,0 0 1,1 0-1,-1-1 1,1 1 0,-1-1-1,1 1 1,0-1-1,0 0 1,0 0-1,0 0 1,0-1 0,-1 1-1,1-1 1,2 1-4,12 1 16,-1-1 0,1 0 1,-1-1-1,5-2-16,-16 2 3,15-1 43,-1 0-1,1-2 0,-1 0 1,1-1-1,-1-2 1,14-5-46,-23 7-83,0-1 0,0 0 0,0-1 0,-1 0 0,0 0 1,0-1-1,-1 0 0,0-1 0,0 0 0,0 0 1,-1-1-1,5-7 83,43-68-10056,-26 42 3335</inkml:trace>
  <inkml:trace contextRef="#ctx0" brushRef="#br2" timeOffset="-194013.77">12202 10493 8866,'-1'-5'1201,"0"-1"-1,1 0 1,-1 0 0,1 1-1,1-1 1,-1 0-1,1 0 1,0 1 0,0-1-1,1-2-1200,16 43 3652,-7 6-2650,-1 1 1,-2 0 0,-3 1-1,-1-1 1,-1 40-1003,-7 18 1480,-15 96-1480,16-163 129,0 0-1,3 29-128,0-50 20,1-1 0,0 0 0,1 0 0,0 0 0,1 0 0,0 0 0,1 0 0,0-1-1,0 0 1,3 3-20,-5-9 11,0-1 0,0 0-1,1 0 1,0 0 0,0 0 0,0 0-1,0 0 1,0-1 0,0 1-1,1-1 1,-1 0 0,1 0 0,0 0-1,-1-1 1,1 1 0,0-1-1,0 0 1,2 1-11,2-2 13,-1 1 1,0-1-1,1 0 1,-1 0-1,0-1 1,0 0-1,1 0 1,-1-1-1,0 1 1,2-3-14,6-1 17,-1-1 0,0-1 1,0 0-1,0-1 0,-1 0 0,0-1 1,-1-1-1,0 0 0,8-9-17,-13 12 9,-1-1 0,1-1-1,-2 1 1,1-1 0,-1 0-1,0 0 1,-1-1 0,0 1-1,-1-1 1,0 0 0,-1 0-1,1-2-8,-3 9 3,1-1 0,-1 1 0,0 0 0,0-1 0,0 1-1,0-1 1,-1 1 0,1 0 0,-1-1 0,0 1 0,0 0 0,0-1 0,-1 1 0,1 0-1,-1 0 1,0 0 0,0 0 0,0 1 0,0-1 0,0 0 0,0 1 0,-1-1-1,1 1 1,-1 0 0,0 0 0,0 0 0,1 0 0,-1 0 0,0 1 0,-1 0 0,1-1-1,0 1 1,0 0 0,-1 0 0,1 1 0,0-1 0,-3 0-3,4 0-1,-1 1 0,1-1 0,-1 0 0,1 1 0,-1-1 0,0 1 0,1 0 0,-1 0 0,0 0 0,1 0 0,-1 0-1,0 1 1,1-1 0,-1 1 0,0-1 0,1 1 0,-1 0 0,1 0 0,-1 0 0,1 1 0,0-1 0,-1 1 0,1-1 0,0 1 0,0 0 0,0-1 0,0 1 0,1 0 0,-1 0 0,0 1 0,1-1 0,-1 0 0,1 0 0,0 1 0,0-1 0,0 1 0,0-1 0,0 1 0,0 0 0,1-1 0,0 1-1,-1 1 2,0 5-2,1 0 0,0 0-1,1 0 1,0 0 0,0-1-1,0 1 1,1 0-1,1 0 1,0-1 0,0 0-1,0 1 1,3 3 2,1-2 2,-1 0-1,1 0 1,1 0 0,0-1-1,0 0 1,1-1 0,0 0 0,1 0-1,0-1 1,0 0 0,0 0-1,1-2 1,0 1-2,-1-1 2,-1-1-1,1-1 1,0 1 0,0-2-1,0 1 1,0-1-1,0-1 1,1 0 0,-1 0-1,1-1 1,-1 0 0,0-1-1,1 0 1,-1-1 0,6-1-2,-16 3-1,1-1 1,0 1-1,0 0 1,0 0 0,0 0-1,0 0 1,0-1 0,-1 1-1,1 0 1,0-1 0,0 1-1,0-1 1,-1 1 0,1-1-1,0 1 1,0-1 0,-1 1-1,1-1 1,-1 0-1,1 1 1,0-1 0,-1 0-1,1 0 1,-1 1 0,0-1-1,1 0 1,-1 0 0,0 0-1,1 0 1,-1 0 0,-13-24 36,-7-10-13,18 27-18,-1-1 0,1 0 0,1 0 0,0 0 0,0 0 0,0-1 0,1 1 0,1 0 0,-1 0 0,2 0 0,-1 0 0,1 0 0,3-6-5,-5 9 15,2 1 1,-1 0-1,1-1 0,0 1 0,0 0 1,0 0-1,0 0 0,1 0 1,0 1-1,0-1 0,1 1 1,-1-1-1,1 1 0,0 0 1,0 1-1,0-1 0,0 1 0,1-1 1,0 2-1,-1-1 0,1 0 1,0 1-1,3-1-15,8-5 157,1 1 1,0 2-1,0-1 0,0 2 1,11-2-158,-22 5-205,0 1 0,0 0 0,0 0 0,1 0 0,-1 0 0,0 1 0,0 0 0,0 0 0,0 1 0,1 0 205,-3 0-674,0-1 0,-1 1 0,1 0 0,-1 1 0,1-1 0,-1 0 0,0 1 0,0 0 0,0 0 0,1 0 674,11 17-5720</inkml:trace>
  <inkml:trace contextRef="#ctx0" brushRef="#br2" timeOffset="-192538.15">12260 11135 7546,'-106'-21'3239,"105"21"-3086,0 0-1,0 0 1,0 0-1,0 0 1,-1-1 0,1 1-1,0 0 1,0-1 0,0 1-1,0 0 1,0-1-1,0 0 1,0 1 0,0-1-1,1 1 1,-1-1 0,0 0-1,0 0 1,0 0-1,1 1 1,-1-1 0,0 0-1,1 0 1,-1 0-1,1 0 1,-1 0 0,1 0-1,-1 0 1,1 0 0,0 0-1,-1 0 1,1 0-1,0-1 1,0 1 0,0 0-1,0 0 1,0 0 0,0 0-1,0 0 1,0 0-1,1 0 1,-1 0 0,1-1-153,1-3 326,0 1 1,1-1-1,0 1 1,0 0-1,0 0 1,0 0-1,4-2-326,-3 1 345,17-16 79,1 0 1,1 2 0,1 0-1,17-9-424,-17 12 195,-1 0-1,0-2 0,-2-1 0,0-1 1,7-9-195,-24 24 80,0 0 1,0 0 0,-1-1 0,1 1 0,-1-1 0,0 0 0,-1 0 0,0 0 0,0-1 0,0 1 0,-1 0-1,1-1 1,-1 1 0,-1-1 0,0 0 0,0 1 0,0-4-81,-1 2 110,-1 0 0,0 0 1,0 0-1,-1 0 0,0 0 1,-1 0-1,1 0 0,-1 1 0,-1 0 1,1 0-1,-1 0 0,-4-3-110,-1-2 78,0 2 0,-1-1-1,0 2 1,-1-1 0,0 2 0,-1-1-1,0 2 1,0 0 0,0 0 0,-1 1-1,0 1 1,0 0 0,0 1 0,-1 1-1,-2 0-77,-2 3 351,19 6-2231,32 10-4228,11-6 524</inkml:trace>
  <inkml:trace contextRef="#ctx0" brushRef="#br2" timeOffset="-191475.05">14214 11022 6713,'0'-4'577,"0"0"0,0 0 0,0 0-1,0 0 1,-1 0 0,0 0-1,0 0 1,0 0 0,0 1 0,-1-1-1,1 0 1,-1 1 0,0-1-1,0 1 1,0-1 0,-1 1 0,1 0-1,-1 0 1,0 0 0,1 0-1,-2 0-576,-1 0 328,0 0 0,0 1 0,0-1 0,0 1 0,-1 1 0,1-1 0,0 0-1,-1 1 1,1 0 0,-1 1 0,0-1 0,1 1 0,-6 0-328,-9 2 327,0 1-1,0 0 1,0 1 0,0 1 0,1 1 0,0 1 0,-18 9-327,14-5 258,0 1 0,1 1 0,1 0 0,0 2 1,1 1-1,1 0 0,-1 2-258,16-13 65,-1 1 1,0-1-1,1 1 0,0 0 0,0 0 1,1 0-1,0 1 0,0-1 1,0 1-1,1-1 0,0 1 0,0 4-65,1-6 33,1 0-1,-1 1 0,2-1 0,-1 1 0,1-1 0,-1 1 0,1-1 0,1 0 0,-1 1 0,1-1 0,0 0 0,0 0 0,1 0 0,-1 0 0,1-1 0,0 1 0,4 3-32,-1-1 22,1 0 1,-1-1-1,1 0 0,1 0 1,-1-1-1,1 0 0,0 0 1,0-1-1,1 0 0,-1 0 0,1-1 1,0 0-1,0-1 0,0 0 1,0 0-1,2 0-22,30 3 39,0-2 0,-1-2 0,7-1-39,-20 0 24,-11-1-17,0 0 0,0-1 1,0 0-1,-1-1 1,1-1-1,-1-1 1,0 0-1,0-1 1,0 0-1,-1-2 0,0 1 1,-1-2-1,1 0 1,-2 0-1,1-1 1,-1-1-1,-1 0 0,0 0 1,5-8-8,-14 16 1,46-59 37,-45 58-32,0-1 0,0 0 0,-1 0 0,0 0 0,0 0 0,0 0 0,0-1 0,-1 1 1,0-1-1,0 1 0,0-1 0,-1-3-6,0 7 3,0 0 0,-1 0 0,1 0-1,-1-1 1,1 1 0,-1 0 0,0 0 0,0 0 0,0 0 0,0 0 0,0 0-1,0 0 1,0 1 0,-1-1 0,1 0 0,-1 1 0,1-1 0,-1 1 0,0-1-1,1 1 1,-1 0 0,0-1 0,0 1 0,0 0 0,0 0 0,0 1-1,0-1 1,0 0 0,-1 1 0,1-1 0,0 1 0,0 0 0,0 0 0,-1-1-1,1 1 1,0 1 0,0-1 0,-1 0-3,-4 1 2,1-1-1,0 1 1,-1 0 0,1 0 0,0 1-1,-1 0 1,1 0 0,0 1-1,0-1 1,1 1 0,-1 1-1,-2 1-1,3 0 0,0 0 0,0 1 0,0-1 0,1 1 0,0 0 0,0 0 0,1 0 0,0 1 0,0-1 0,0 1 0,1 0 0,0 0 0,0 0 0,0 0 0,1 0 0,1 0 0,-1 0 0,1 1 0,0-1 0,0 0 0,2 3 0,-2-3 1,1-1 1,0 0-1,0 1 0,1-1 1,0 0-1,0 0 1,1 0-1,-1 0 0,1-1 1,0 1-1,1-1 1,0 0-1,-1 1 1,1-2-1,1 1 0,-1 0 1,1-1-1,0 0 1,0 0-1,0 0 0,1-1 1,-1 0-1,1 0 1,2 1-2,7 1 6,1-1 1,0-1-1,0-1 1,0 0 0,0-1-1,0 0 1,1-1-1,-1-1 1,0-1-1,0 0 1,0-1 0,9-4-7,-11 4 9,0-2 0,0 1 1,0-2-1,-1 0 0,0-1 0,0 0 1,0-1-1,-1 0 0,0-1 1,-1 0-1,0-1 0,-1 0 1,9-11-10,-14 15 11,-1-1 1,0-1 0,0 1-1,-1-1 1,0 1 0,0-1 0,-1 0-1,0 0 1,0 0 0,-1-1-1,0 1 1,0 0 0,-1 0-1,0-1 1,-1 1 0,0-4-12,0 7 3,1 1-1,-1-1 1,0 0 0,-1 1 0,1 0 0,-1-1-1,0 1 1,0 0 0,0 0 0,-1 0-1,1 0 1,-1 0 0,0 1 0,0-1 0,0 1-1,-1 0 1,1 0 0,-1 0 0,1 0 0,-1 0-1,0 1 1,0 0 0,-1 0 0,1 0 0,0 0-1,0 1 1,-1 0 0,1-1 0,-4 1-3,8 1-1,0 0 0,0 0 1,0 0-1,0 1 0,1-1 1,-1 0-1,0 0 0,0 0 0,0 0 1,0 0-1,0 0 0,0 0 1,0 0-1,0 0 0,0 1 1,0-1-1,0 0 0,0 0 1,0 0-1,0 0 0,0 0 0,0 0 1,0 0-1,0 0 0,0 1 1,0-1-1,-1 0 0,1 0 1,0 0-1,0 0 0,0 0 1,0 0-1,0 0 0,0 0 0,0 0 1,0 0-1,0 0 0,0 1 1,0-1-1,0 0 0,-1 0 1,1 0-1,0 0 0,0 0 1,0 0-1,0 0 0,0 0 0,0 0 1,0 0-1,0 0 0,0 0 1,-1 0-1,1 0 0,0 0 1,0 0-1,0 0 0,0 0 1,0 0-1,0 0 0,0 0 0,0 0 1,-1 0-1,1 0 0,0 0 1,0 0-1,0-1 0,0 1 1,0 0-1,0 0 1,9 10-29,11 6-1,3-1 25,0-1-7,-1 1-1,0 2 1,-1 0-1,4 5 13,-18-14-2,0 0-1,-1 0 1,0 0-1,0 0 0,-1 1 1,0 0-1,-1 0 1,0 1-1,0-1 1,-1 1-1,0 0 1,-1-1-1,0 4 3,-1-9 12,1 0 1,-2 0-1,1 0 0,0 0 1,-1 1-1,0-1 0,0 0 1,0 0-1,0 0 0,-1 0 1,1 0-1,-1 0 0,0 0 0,0 0 1,-1 0-1,1 0 0,-1 0 1,0-1-1,0 1 0,0 0 1,-1-1-1,1 0 0,-1 0 1,0 1-1,1-1 0,-2-1 1,1 1-1,0 0 0,0-1 1,-1 0-1,1 0 0,-1 0 1,0 0-1,0 0 0,1-1 0,-1 0 1,0 0-1,-3 1-12,-60 14 209,21-14-4824,11-6 701</inkml:trace>
  <inkml:trace contextRef="#ctx0" brushRef="#br2" timeOffset="-190758.27">15562 10577 8426,'-11'-13'2788,"4"4"-878,-1-1 0,0 1-1,-1 0 1,0 1 0,-8-6-1910,14 22 4375,6 41-3629,17 66 1182,18 46-1928,-9-38 635,2 41-635,-30-162 10,-1-1 0,1 1-1,-1 0 1,0-1-1,0 1 1,0-1-1,1 1 1,-1-1-1,-1 1 1,1 0 0,0-1-1,0 1 1,-1-1-1,1 1 1,0-1-1,-1 1 1,0-1-1,1 1 1,-1-1 0,0 1-1,0 0-9,0-2 12,0 0-1,0 0 1,0 0-1,0 0 1,0 0 0,0 0-1,0 0 1,0 0 0,0 0-1,0-1 1,0 1-1,0 0 1,1-1 0,-1 1-1,0 0 1,0-1-1,0 1 1,0-1 0,1 0-1,-1 1 1,0-1-1,0 0 1,1 1 0,-1-1-12,-7-7 56,0 0 1,1 0-1,0-1 0,1 0 1,-3-3-57,7 9 8,1 0-1,-1-1 1,0 1 0,1 0-1,-1-1 1,1 1 0,0-1-1,0 0 1,1 1 0,-1-1-1,1 0 1,0 0 0,0 1-1,0-1 1,0 0 0,1 1-1,-1-1 1,1 0 0,0 1-1,0-1 1,0 1 0,1-1-1,-1 1 1,1-1 0,0 1-1,0 0 1,0 0 0,0 0-1,1 0 1,-1 0 0,1 1-1,-1-1 1,1 1 0,0-1-1,0 1 1,2-1-8,5-3 1,0 0 1,0 1 0,1 0-1,-1 0 1,1 1-1,1 0 1,-1 1 0,0 1-1,1 0 1,-1 0-1,3 1-1,4 1-4,0 1-1,-1 0 0,1 1 1,-1 1-1,1 1 0,-1 1 1,0 0-1,0 1 1,-1 1-1,12 7 5,-20-10 0,0 1 0,0 0 0,0 1 0,-1-1 0,0 1 0,-1 1 0,1 0 1,-1-1-1,0 2 0,0 1 0,-3-5 1,0 1 1,0 0-1,-1 1 1,0-1 0,0 0-1,0 1 1,-1-1-1,0 1 1,0-1 0,0 1-1,-1 0 1,1-1-1,-1 1 1,-1 0-1,1-1 1,-1 1 0,0 0-2,-2 3 5,0 0 0,0 0 0,-1 0 1,0 0-1,-1-1 0,0 1 0,0-1 0,-1 0 1,0-1-1,0 1 0,-1-1 0,0 0 0,0-1 1,0 0-1,-1 0 0,0 0 0,-2-1-5,-2 3 27,-1 0 0,0-2 0,0 1-1,-1-2 1,0 0 0,0 0 0,0-2-1,-1 1 1,1-2 0,-14 1-27,27-2 24,-1-1-1,1 0 1,0 0 0,-1 0 0,1 1 0,-1-1 0,1-1 0,0 1 0,-1 0 0,1 0-1,0 0 1,-1-1 0,1 1 0,0-1 0,-1 1 0,1-1 0,0 1 0,0-1 0,-1 0-1,1 0 1,0 1 0,0-2-24,1 1-230,0-1 0,1 1-1,-1 0 1,0-1 0,1 1-1,0 0 1,-1 0 0,1-1 0,0 1-1,-1 0 1,1 0 0,0 0-1,0 0 1,0 0 0,0 0 0,0 0-1,0 0 1,0 0 0,1 0-1,-1 1 1,0-1 0,1 0 230,25-20-4126</inkml:trace>
  <inkml:trace contextRef="#ctx0" brushRef="#br2" timeOffset="-190347.67">16141 10974 10034,'1'0'305,"0"-1"-1,-1 1 1,1 0-1,0 0 0,0-1 1,-1 1-1,1 0 1,0 0-1,-1 0 1,1 0-1,0 0 1,0 0-1,-1 0 0,1 1 1,0-1-1,0 0 1,-1 0-1,1 0 1,0 1-1,-1-1 1,1 0-1,0 1 1,-1-1-1,1 1 0,-1-1 1,1 1-1,0-1 1,-1 1-1,1-1 1,-1 1-1,0-1 1,1 1-1,-1 0 1,1 0-305,11 35 3895,-9-21-3355,-1 0 0,-1 1 0,-1-1 1,0 2-541,-6 30 807,3-36-699,2 0 0,-1 0 0,2 0 0,-1 0 0,2 0 0,-1 0 0,2 8-108,-2-19 3,0 0 0,0 0 1,0 0-1,0 1 1,0-1-1,0 0 0,0 0 1,0 1-1,0-1 1,0 0-1,0 0 0,1 0 1,-1 1-1,0-1 1,0 0-1,0 0 0,0 0 1,0 1-1,0-1 1,0 0-1,0 0 0,1 0 1,-1 0-1,0 1 1,0-1-1,0 0 0,0 0 1,1 0-1,-1 0 1,0 0-1,0 0 0,0 0 1,1 1-1,-1-1 1,0 0-1,0 0 0,0 0 1,1 0-1,-1 0 1,0 0-1,0 0 0,0 0 1,1 0-1,-1 0 1,0 0-1,0 0 0,1 0 1,-1 0-1,0 0 1,0-1-1,0 1 0,1 0 1,-1 0-1,0 0 1,0 0-4,12-15-251,5-22-1828,-6 5-2693,1-3-83</inkml:trace>
  <inkml:trace contextRef="#ctx0" brushRef="#br2" timeOffset="-190346.67">16263 10894 4945,'-1'-35'3201,"-11"10"-193,4 6-1175,-5 1-433,6 8-736,1 4-200,9 8 417,11 12-3962,9 0 1545</inkml:trace>
  <inkml:trace contextRef="#ctx0" brushRef="#br2" timeOffset="-189894.57">16793 11016 9138,'0'-1'367,"0"0"1,0-1-1,0 1 1,0 0-1,0-1 1,0 1-1,0 0 1,0-1-1,-1 1 1,1 0-1,-1-1 1,1 1-1,-1 0 1,1 0-1,-1 0 1,0 0-1,0-1 1,1 1-1,-1 0 1,0 0-368,-26-12 3843,15 11-3157,0 0 1,0 1 0,0 1 0,-8 0-687,5 0 790,-26 1-69,0 1 0,-1 2 0,1 2 1,1 2-1,0 2 0,0 1 0,0 2 0,2 2 0,-35 18-721,70-31 21,0-1 0,0 1 0,0 0 0,0 0 0,1 0 0,-1 0 0,1 1 0,-1-1 0,1 1 0,0 0 1,0-1-1,0 1 0,0 0 0,0 0 0,0 3-21,1-4 6,0 0 0,1 0 1,-1 1-1,1-1 1,0 0-1,0 1 1,0-1-1,0 1 1,0-1-1,0 0 1,1 1-1,-1-1 1,1 0-1,0 0 0,0 1 1,-1-1-1,1 0 1,1 0-7,0 2 2,1 1-1,0-1 1,0-1 0,1 1-1,-1 0 1,1-1-1,0 1 1,0-1 0,0 0-1,0-1 1,1 1 0,-1-1-1,1 1 1,-1-1 0,1-1-1,0 1 1,0-1 0,0 0-1,4 1-1,11 0 6,0-1 1,0-1-1,0 0 0,-1-2 0,1 0 0,0-1 0,12-4-6,-21 5 9,-1-1 0,1-1 1,-1 0-1,0 0 0,0-1 0,0 0 0,0-1 0,-1 0 0,0 0 0,0-1 1,-1 0-1,0-1 0,0 0 0,3-4-9,-9 8 14,1-1-1,-1 0 1,0 1-1,0-1 1,0 0 0,-1 0-1,1-3-13,-2 7 3,1 0-1,-1 0 0,0 0 1,1 0-1,-1 0 1,0 1-1,0-1 0,0 0 1,0 0-1,0 0 0,0 0 1,0 0-1,0 0 1,0 0-1,0 0 0,0 0 1,-1 0-1,1 0 1,0 1-1,-1-1 0,1 0 1,-1 0-1,1 0 0,-1 0 1,1 1-1,-1-1 1,1 0-1,-1 1 0,0-1 1,1 0-1,-1 1 0,0-1 1,0 1-1,1-1 1,-1 1-1,0-1 0,0 1 1,0-1-1,0 1 0,0 0 1,1 0-1,-1-1 1,0 1-1,-1 0-2,2 0 0,-1 0-1,0 1 1,0-1-1,1 0 1,-1 0 0,0 0-1,1 1 1,-1-1 0,0 0-1,1 1 1,-1-1-1,1 1 1,-1-1 0,1 1-1,-1-1 1,1 1-1,-1-1 1,1 1 0,-1-1-1,1 1 1,0 0 0,-1-1-1,1 1 1,0 0-1,-1-1 1,1 1 0,0 0-1,0-1 1,0 1-1,0 0 1,0 0 0,-1-1-1,1 1 1,1 0 0,-1-1-1,0 1 1,0 0-1,0 0 1,0-1 0,0 1-1,1 0 1,-1-1-1,0 2 1,16 39 22,-12-35-8,0 0-1,0 0 0,0 0 1,1 0-1,-1-1 0,2 0 1,-1 0-1,0 0 0,5 3-13,-7-6-75,1-1 0,-1 1 0,0-1 0,1 0 0,-1 1 0,1-2 0,0 1 0,-1 0 0,1-1 1,0 1-1,-1-1 0,1 0 0,0-1 0,-1 1 0,1 0 0,0-1 0,-1 0 0,1 0 0,-1 0 0,1 0 0,-1-1 0,0 1 0,2-2 75,39-22-2856,-16 6-2507,-6 3 537</inkml:trace>
  <inkml:trace contextRef="#ctx0" brushRef="#br2" timeOffset="-189553.94">16908 11033 3081,'51'-54'3981,"-50"53"-3566,0 0 1,0-1-1,0 1 1,0 0-1,0-1 1,0 1-1,0-1 1,-1 0-1,1 1 1,0-1 0,-1 1-1,1-1 1,-1 0-1,0 0 1,0 1-1,0-1 1,0 0-1,0 1 1,0-1-1,0 0 1,0 0 0,0 1-1,-1-1 1,0-1-416,1 3 145,0-1 1,0 1-1,0 0 1,0 0 0,-1-1-1,1 1 1,0 0 0,0 0-1,0-1 1,0 1-1,-1 0 1,1 0 0,0 0-1,0 0 1,0-1-1,-1 1 1,1 0 0,0 0-1,0 0 1,-1 0 0,1 0-1,0 0 1,0 0-1,-1 0 1,1 0 0,0 0-1,0 0 1,-1-1 0,1 2-1,0-1 1,0 0-1,-1 0 1,1 0 0,0 0-1,0 0 1,-1 0-1,1 0 1,0 0 0,-1 0-146,-6 18 4238,5-6-3980,-4 13 47,2 1-1,1-1 0,1 1 1,1-1-1,1 1 1,2-1-1,3 24-304,-5-48 12,0 0 0,0 0-1,0 0 1,1-1 0,-1 1 0,0 0 0,0 0 0,1 0 0,-1 0-1,0-1 1,1 1 0,-1 0 0,1 0 0,-1-1 0,1 1-1,-1 0 1,1 0 0,-1-1 0,1 1 0,0-1 0,-1 1 0,1-1-1,0 1 1,0-1 0,-1 1 0,1-1 0,0 0 0,0 1 0,0-1-1,0 0 1,-1 0 0,1 1 0,0-1 0,0 0 0,0 0-1,0 0 1,0 0 0,0 0-12,32-18-4760,-30 17 3938,25-18-3759</inkml:trace>
  <inkml:trace contextRef="#ctx0" brushRef="#br2" timeOffset="-189552.94">17011 10754 9410,'-20'-11'2969,"6"-3"591,9 9-2711,3 5-137,8 8-192,-6-8 512,1 1-4593,16 7 1881</inkml:trace>
  <inkml:trace contextRef="#ctx0" brushRef="#br2" timeOffset="-189069.96">17398 10866 7698,'0'0'314,"0"-1"1,0 1-1,0-1 1,0 1-1,0-1 1,0 1-1,0-1 1,0 1-1,0-1 1,-1 1-1,1-1 1,0 1-1,0-1 1,-1 1-1,1 0 1,0-1-1,0 1 1,-1-1-1,1 1 1,0 0-1,-1-1 1,1 1-1,-1 0 1,1 0-1,0-1 1,-1 1-1,1 0 1,-1 0-315,-19-8 3414,-20 3-1014,-35 8 134,70-3-2438,1 1 1,-1 0-1,0 0 0,0 0 0,1 1 0,-1 0 1,1 0-1,-1 0 0,1 0 0,0 1 0,0 0 1,0 0-1,0 0 0,0 0-96,3-1 9,1-1 0,-1 0 0,0 1-1,1-1 1,-1 0 0,1 1 0,-1-1 0,1 1 0,0-1 0,0 1 0,0-1-1,-1 1 1,1-1 0,1 1 0,-1-1 0,0 1 0,0-1 0,0 1 0,1-1-1,-1 0 1,1 1 0,-1-1 0,1 1 0,0-1 0,-1 0 0,1 0 0,0 1-1,0-1 1,0 0 0,0 0 0,0 0 0,0 0 0,0 0 0,1 0-9,46 39 16,-44-37-6,57 39 18,52 40 8,-108-78-35,0 0-1,-1 0 1,1 0 0,-1 1-1,0 0 1,-1-1-1,1 1 1,-1 1 0,0-1-1,0 0 1,0 1-1,-1 0 1,0-1 0,1 4-1,-3-6 8,1 1 0,-1 0 0,0 0 1,0-1-1,0 1 0,-1 0 0,1-1 1,-1 1-1,0 0 0,0-1 0,0 1 1,-1-1-1,1 1 0,-1-1 0,0 0 1,0 0-1,0 0 0,0 0 1,0 0-1,-1 0 0,1 0 0,-1-1 1,0 1-1,-1 0-8,-7 5 131,0 0 1,0-1-1,0-1 1,-1 0-1,0 0 1,0-1 0,0-1-1,-1 0 1,-9 2-132,-9 0 407,1-1 0,-1-2 1,-17 0-408,44-3 23,-10 0 681,14 0-777,0 0 1,-1-1-1,1 1 1,0 0-1,0 0 0,0 0 1,0 0-1,-1 0 1,1 0-1,0-1 0,0 1 1,0 0-1,0 0 1,0 0-1,0 0 1,0-1-1,0 1 0,0 0 1,-1 0-1,1 0 1,0-1-1,0 1 0,0 0 1,0 0-1,0 0 1,0-1-1,0 1 1,0 0-1,0 0 0,0 0 1,1-1-1,-1 1 1,0 0-1,0 0 1,0 0-1,0 0 0,0-1 1,0 1-1,0 0 1,0 0-1,0 0 0,1 0 1,-1 0-1,0-1 1,0 1-1,0 0 1,0 0-1,0 0 0,1 0 1,-1 0-1,0 0 1,0 0-1,0 0 0,1-1 1,-1 1-1,0 0 1,0 0-1,0 0 1,0 0-1,1 0 0,-1 0 1,0 0 72,12-9-3586</inkml:trace>
  <inkml:trace contextRef="#ctx0" brushRef="#br2" timeOffset="-187921.14">18679 11026 7858,'37'-83'3608,"-36"83"-3505,-1-1 0,0 0 0,0 1-1,0-1 1,0 1 0,0-1 0,0 0-1,0 1 1,0-1 0,-1 1 0,1-1-1,0 0 1,0 1 0,0-1-1,-1 1 1,1-1 0,0 1 0,0-1-1,-1 1 1,1-1 0,-1 1 0,1-1-1,0 1 1,-1 0 0,1-1 0,-1 1-1,1-1 1,-1 1 0,1 0-1,-1 0 1,1-1 0,-1 1-103,-23-8 2066,13 5-1253,-19-7 633,-1 0 0,0 3-1,0 0 1,-1 2 0,-18-1-1446,23 5 331,1 0 1,-1 2-1,1 0 1,0 2-1,-1 1 1,1 1-1,1 1 1,-1 2-1,1 0 1,-21 11-332,38-14 33,-1 0 1,0 0-1,1 1 1,0 1 0,1-1-1,-1 1 1,1 0-1,1 1 1,-1 0 0,1 0-1,1 0 1,-1 1-1,1 0 1,1 0 0,0 0-1,0 0 1,1 1-1,0 0-33,1-5 6,1 0-1,0 0 0,0 0 0,1 0 0,-1 0 1,1 0-1,0 0 0,1 0 0,-1 0 0,1 0 1,0 0-1,0 0 0,1 0 0,-1 0 0,1-1 1,0 1-1,0-1 0,1 1 0,0-1 0,-1 0 1,1 1-1,1-2 0,-1 1 0,0 0 0,1-1 1,0 1-1,0-1 0,0 0 0,0 0 1,0-1-1,1 1 0,-1-1 0,1 0 0,0 0 1,3 0-6,4 2 6,0-1 0,1 0 0,0-1 0,-1 0 0,1-1 0,0-1 0,0 0 0,0-1 0,-1 0 0,1-1 0,0 0 0,-1-1 0,1 0 0,-1-1-6,-2 1 9,-1-1 1,0 1 0,0-1 0,0-1-1,-1 1 1,0-2 0,0 1-1,0-1 1,0 0 0,-1-1-1,0 0 1,-1 0 0,1 0-1,-1-1 1,-1 0 0,1 0 0,-1 0-1,2-7-9,-6 10 12,0 0 1,0 1-1,-1-1 0,1 0 0,-1 0 0,0 1 0,-1-1 1,1 0-1,-1 0 0,0 1 0,0-1 0,-1-2-12,1 6 2,1-1 1,0 1-1,0 0 0,0 0 0,-1 0 0,1 0 0,-1 0 0,1 0 0,-1 0 1,1 0-1,-1 0 0,1 0 0,-1 0 0,0 0 0,0 0 0,0 0 1,1 0-1,-1 1 0,0-1 0,0 0 0,0 1 0,0-1 0,0 0 0,0 1 1,0-1-1,0 1 0,-1 0 0,1-1 0,0 1 0,0 0 0,0 0 0,0 0 1,0 0-1,-1 0 0,1 0 0,0 0 0,0 0 0,0 0 0,0 0 1,-1 1-1,1-1 0,0 0 0,0 1 0,0-1 0,0 1 0,0-1 0,0 1 1,0 0-1,0-1 0,0 1 0,0 0-2,-1 2 1,0-1-1,0 1 1,0 0 0,0 0 0,0 0-1,1 0 1,-1 0 0,1 0 0,0 0-1,0 0 1,0 0 0,0 1 0,1-1-1,-1 0 1,1 1 0,0-1 0,0 1-1,0-1 1,0 0 0,1 4-1,1 6 5,0 1-1,0-1 1,2 1-1,1 5-4,-3-13 23,0-1 0,0 1 0,1-1-1,-1 0 1,1 0 0,0 0 0,0 0-1,1-1 1,-1 1 0,1-1 0,0 0-1,0 0 1,1 0 0,-1-1 0,1 1-1,0-1 1,0 0 0,0 0 0,0-1-1,0 0 1,1 1-23,5 0-88,1-1 1,0 0-1,0 0 0,0-1 0,0-1 0,0 0 1,-1 0-1,1-1 0,11-3 88,25-4-4705,-2-3 672</inkml:trace>
  <inkml:trace contextRef="#ctx0" brushRef="#br2" timeOffset="-187555.37">19134 10944 10954,'-9'-7'1370,"0"1"-1,0 0 0,0 0 0,-1 1 1,0 1-1,0-1 0,0 1 0,-7-1-1369,9 4 352,0 0 0,0 0-1,0 0 1,0 1 0,0 1-1,0-1 1,0 1 0,0 0-1,0 1 1,0 0 0,1 0-1,-2 1-351,-2 1 180,1 0-1,0 0 0,0 1 1,0 0-1,1 1 0,0 0 1,0 1-1,0 0 1,1 0-1,0 1 0,-7 8-179,12-13 17,1 1-1,-1 0 0,1 0 0,0 0 1,0 0-1,0 0 0,0 1 0,1-1 1,0 0-1,0 1 0,0-1 0,0 1 1,1 0-1,0-1 0,0 1 0,0-1 1,0 1-1,1 0 0,0-1 0,0 1 1,0-1-1,0 0 0,1 1 0,-1-1 1,1 0-1,0 0 0,1 0 0,-1 0 0,1 0 1,0 0-17,5 7-15,0-1 1,0 0 0,1 0-1,1-1 1,-1 0 0,1 0-1,1-2 1,0 1-1,0-1 1,0 0 0,1-1-1,0-1 1,0 0 0,1 0-1,-1-2 1,1 1 0,7 0 14,-4-2-696,-1 0 0,1-1 1,0-1-1,-1 0 1,1-2-1,0 1 1,-1-2-1,1 0 1,6-3 695,31-9-5149,-5-2-137</inkml:trace>
  <inkml:trace contextRef="#ctx0" brushRef="#br2" timeOffset="-187219.93">19376 11120 3945,'87'-72'3750,"-85"71"-3330,0 0 0,-1-1 1,1 1-1,0-1 0,-1 0 0,1 0 0,-1 1 1,1-1-1,-1 0 0,0 0 0,0 0 0,0 0 1,0 0-1,0 0 0,-1-1 0,1 1 0,-1 0-420,0 1 182,0 0 1,0 0-1,0 0 0,-1 1 0,1-1 0,0 0 0,-1 0 0,1 0 0,0 1 0,-1-1 0,1 0 0,-1 1 0,1-1 0,-1 0 0,0 1 0,1-1 0,-1 1 0,0-1 0,1 1 0,-1-1 0,0 1 0,1-1 0,-1 1 0,0 0 0,0-1 1,0 1-1,0 0-182,-4-2 543,-1 1 0,1 0 0,-1 0 1,0 1-1,1-1 0,-1 1 1,1 0-1,-2 1-543,3-1 105,0 1 0,0-1 1,0 1-1,0 0 0,0 0 1,0 1-1,0-1 0,1 1 1,-1 0-1,0 0 0,1 0 1,0 0-1,-1 1 0,1-1 0,0 1 1,0 0-1,1 0 0,-1 0 1,1 0-1,-1 0 0,1 0 1,0 1-1,0-1 0,0 1 1,1 0-1,-1 0 0,1-1 1,0 1-1,0 0 0,0 0 0,1 0 1,-1 0-1,1 0 0,0 0 1,0 0-1,0 0 0,1 0 1,0 3-106,0-1 0,1 0 1,-1-1 0,1 1-1,0-1 1,1 0 0,-1 0-1,1 0 1,0 0 0,0 0-1,1 0 1,-1-1-1,1 1 1,0-1 0,0 0-1,1-1 1,-1 1 0,1-1-1,0 1 1,0-1 0,0-1-1,0 1 1,0-1 0,0 0-1,1 0 1,-1 0 0,1-1-1,3 1 0,0-2-430,1 1-1,-1-2 0,1 1 0,-1-1 1,1 0-1,-1-1 0,0 0 0,0-1 1,2-1 430,50-20-7161,-28 7 2258</inkml:trace>
  <inkml:trace contextRef="#ctx0" brushRef="#br2" timeOffset="-186871.74">19706 11083 5537,'47'-57'4304,"-40"41"-1144,-12 9 568,-12 9 575,14 1-4060,0 0 0,1 0 0,0 0 0,0 1-1,0-1 1,0 0 0,0 1 0,0 0-1,1-1 1,0 1 0,0 0 0,0-1-1,0 1 1,1 0 0,-1 0 0,1 0-1,0 0 1,0 2-243,6 73 1042,-5-70-908,0 0 0,1 1-1,1-1 1,-1 0-1,2 0 1,-1 0 0,3 4-134,-5-12-80,0 1 0,0 0 0,1 0 0,-1-1 0,0 1 0,1-1 0,-1 0 0,1 1 0,0-1 0,-1 0 0,1 0 0,0 0 0,0 0 0,0 0 0,1 0 80,-1 0-437,1-1 0,-1 1 0,1-1 0,0 0 0,-1 0 0,1 0 0,0 0 0,-1-1 0,1 1 0,-1-1 0,1 1 0,-1-1 0,1 0 1,-1 0-1,2 0 437,25-14-5543</inkml:trace>
  <inkml:trace contextRef="#ctx0" brushRef="#br2" timeOffset="-186870.74">19780 10720 9866,'-41'-11'3689,"11"-6"592,9-2-2273,5 7-1200,8 9 25,2 1-529,19 8 224,3 0 1664,23 6-6561,5-3 3169</inkml:trace>
  <inkml:trace contextRef="#ctx0" brushRef="#br2" timeOffset="-185805.96">20375 11159 11947,'-8'-9'1471,"-2"0"0,1 0 1,-1 1-1,-1 0 1,1 1-1,-1 0 1,-5-2-1472,2 2 660,0 1 1,0 1-1,0 0 1,0 1-1,-1 0 1,-3 1-661,2 1 219,-1 0 1,1 1-1,-1 1 1,1 0 0,-1 2-1,1 0 1,-1 0-1,1 2 1,0 0-1,0 1 1,-15 6-220,28-9 17,-1-1 1,0 0-1,1 1 1,0 0-1,-1 0 1,1 0-1,0 0 1,0 0-1,0 1 1,0 0-1,1-1 1,-1 1-1,1 0 1,-1 0-1,1 0 1,0 1-1,0-1 1,0 0-1,1 1 1,-1-1 0,1 1-1,0 0 1,0-1-1,0 1 1,1 0-1,-1 0 1,1 0-1,0-1 1,0 1-1,0 0 1,0 0-1,1 0 1,0-1-1,0 1 1,0 0-1,0 0 1,0-1-1,1 1 1,-1-1-1,1 1 1,0-1-1,1 2-17,0 0 7,1 0 0,-1 0 0,1-1 0,-1 1 0,1-1 0,1 0 0,-1 0 0,0 0 0,1-1 0,0 0 1,0 1-1,0-2 0,0 1 0,1-1 0,-1 1 0,1-1 0,-1-1 0,1 1 0,0-1 0,-1 0 0,1 0 0,0-1 0,0 0 0,0 0 0,0 0 0,-1-1 0,1 1 0,1-2-7,2-1 12,1-1 0,-1-1 0,0 0 1,0 0-1,0-1 0,-1 0 0,1 0 0,-2-1 0,1 0 1,-1-1-1,0 1 0,0-1 0,-1-1 0,0 1 1,-1-1-1,0 0 0,0 0 0,-1-1 0,2-4-12,10-28 47,-2-1-1,-2 0 1,5-40-47,-13 66 5,6-29 12,-4 24-14,-1-1 1,-1 0 0,-1 1-1,-1-1 1,-1 0 0,-1-21-4,0 44-1,0 0 0,0-1 1,0 1-1,0 0 0,0 0 0,0-1 1,0 1-1,0 0 0,0 0 0,0-1 1,0 1-1,0 0 0,0 0 0,0-1 1,0 1-1,0 0 0,0-1 1,0 1-1,0 0 0,0 0 0,0 0 1,-1-1-1,1 1 0,0 0 0,0 0 1,0-1-1,0 1 0,-1 0 0,1 0 1,0 0-1,0 0 0,0-1 1,-1 1-1,1 0 0,0 0 0,0 0 1,-1 0-1,1 0 0,0 0 0,0 0 1,-1-1-1,1 1 0,0 0 0,0 0 1,-1 0-1,1 0 0,0 0 1,-1 0-1,1 0 0,0 0 1,-11 15-32,-6 25-15,7-11 63,2 0 0,1 1 0,2-1 0,0 2 0,2-1 0,2 0 0,0 6-16,1-24 16,1 0-1,0 0 0,1 0 0,0 0 0,1 0 0,0-1 0,1 1 0,0-1 1,1 0-1,0 0 0,1 0 0,0-1 0,1 0 0,0 0 0,0-1 0,1 0 1,1 0-1,-1 0 0,7 4-15,-11-11 8,-1 1-1,1-1 1,-1 0 0,1-1 0,0 1-1,0 0 1,0-1 0,-1 0 0,1 0 0,0 0-1,1-1 1,-1 1 0,0-1 0,0 0-1,0 0 1,0 0 0,2-1-8,2 0 3,-1-1 1,1 0-1,-1-1 1,1 0 0,-1 0-1,0 0 1,0-1-1,0 0 1,1-1-4,4-4-20,0 0 0,-1 0 1,0-1-1,-1 0 0,0-1 0,-1 0 1,0-1-1,0 0 0,6-12 20,-13 18-7,0 0 0,0 0 0,0-1 0,-1 1 0,0 0-1,0 0 1,-1-1 0,1 1 0,-1 0 0,-1-5 7,1 10-2,0-1 1,0 1 0,0 0 0,0-1-1,0 1 1,-1 0 0,1-1-1,0 1 1,-1 0 0,1 0-1,-1-1 1,1 1 0,-1 0-1,0 0 1,1 0 0,-1-1-1,0 1 1,0 0 0,0 0 0,0 0-1,0 1 1,0-1 0,0 0-1,0 0 1,0 0 0,0 1-1,-1-1 1,1 1 0,0-1-1,0 1 1,-1-1 0,1 1-1,0 0 1,-1-1 0,1 1 0,0 0-1,-1 0 1,1 0 0,0 0-1,-1 0 1,1 1 0,-1-1-1,1 0 1,0 1 0,0-1-1,-1 0 1,1 1 0,0 0-1,0-1 1,-1 1 1,-1 1-5,-1-1 0,1 1 0,-1 0 0,1 0 0,0 0 0,0 1 0,0-1 0,0 1 0,1-1 0,-1 1 0,1 0 0,-1 0 0,1 0 0,0 0 1,0 1-1,1-1 0,-1 0 0,-1 4 5,1 0-2,1-1 0,0 1 1,-1-1-1,2 1 0,-1-1 1,1 1-1,0 0 0,1-1 1,-1 1-1,3 6 2,-2-4 4,1-1-1,1 1 1,0 0-1,0-1 0,0 0 1,1 0-1,1 0 1,-1 0-1,1 0 1,0-1-1,1 0 1,0 0-1,0-1 1,0 1-1,1-1 0,7 4-3,-8-6 5,1 0 0,0-1-1,-1 1 1,2-2-1,-1 1 1,0-1 0,0 0-1,1-1 1,-1 1-1,1-2 1,-1 1-1,1-1 1,0 0 0,-1 0-1,1-1 1,-1 0-1,1-1 1,6-2-5,-4 1 6,-1-2 1,1 1-1,-1-1 0,0-1 1,-1 1-1,0-2 1,0 1-1,0-1 0,0 0 1,-1-1-1,0 1 0,-1-1 1,4-6-7,-1 0 5,-8 10-5,1 1 0,0-1 0,0 1 1,0 0-1,0 0 0,0 0 1,1 0-1,-1 0 0,1 0 0,0 1 1,0-1-1,0 1 0,0 0 1,0 0-1,1 0 0,1-1 0,-5 3-15,0 6-15,-5 32 28,3-32 2,1 0 0,0 1 0,0-1 0,1 1 0,0-1 0,0 1 0,1-1 0,-1 1 0,1-1 0,1 1 0,-1-1 0,1 0 0,0 1 0,-1-5 2,0-1-1,-1 1 0,1 0 0,0-1 1,0 1-1,0-1 0,0 1 0,0-1 0,1 0 1,-1 1-1,0-1 0,1 0 0,-1 0 1,1 0-1,-1 0 0,1 0 0,-1 0 0,1 0 1,0 0-1,0-1 0,-1 1 0,1-1 1,1 1-2,2-1 2,-1 1 1,0-1 0,1-1-1,-1 1 1,0-1-1,1 1 1,-1-1 0,0 0-1,0-1 1,2 0-3,11-5 9,0-2 0,-1 1 0,0-2 0,6-5-9,-17 12 3,2-3-3,0 1 1,1 0-1,-1 1 0,1 0 1,0 0-1,1 1 0,3-1 0,-10 3 3,0 1 0,1 0 0,-1-1 0,0 1 0,0 0 0,1 1 0,-1-1 0,0 0-1,0 1 1,1-1 0,-1 1 0,0 0 0,0 0 0,0-1 0,0 1 0,0 1-1,0-1 1,0 0 0,0 0 0,-1 1 0,1-1 0,0 1 0,-1 0 0,1-1 0,-1 1-1,1 0 1,-1 0 0,0 0 0,0 0 0,0 0 0,1 1-3,17 53 94,1 4-55,-19-58-7,0 1 1,1 0-1,-1-1 1,1 1 0,0-1-1,0 0 1,0 1-1,0-1 1,0 0 0,0 0-1,1-1 1,-1 1-1,1 0 1,-1-1-1,1 1 1,-1-1 0,4 1-33,19-2-366,-9-8-4488,-1-4 488</inkml:trace>
  <inkml:trace contextRef="#ctx0" brushRef="#br2" timeOffset="-185382.35">21686 10604 11434,'1'-40'9148,"-4"36"-5496,-1 25-2609,-17 272 2908,13-202-3354,-4 44 438,6 12-1035,6-131 41,1 0 0,0 0-1,2 0 1,3 15-41,-5-26 20,0 0 0,1 0-1,-1-1 1,1 1 0,0-1 0,1 0-1,-1 1 1,1-1 0,-1 0 0,1 0-1,1 0 1,-1-1 0,0 1 0,1-1-1,0 0 1,0 0 0,4 3-20,-6-5 5,-1-1 1,1 1 0,0 0 0,0-1 0,0 1-1,0-1 1,0 1 0,0-1 0,0 0 0,0 0-1,0 0 1,0 0 0,0 0 0,0 0 0,0-1-1,0 1 1,0-1 0,0 1 0,0-1 0,0 0-1,-1 1 1,1-1 0,0 0 0,0 0 0,-1-1-1,1 1 1,-1 0 0,1 0 0,-1-1-6,4-3-832,-1 1 1,0-1 0,0 0-1,0-1 1,-1 1 0,0-1-1,0 0 1,0-1 831,11-23-4952</inkml:trace>
  <inkml:trace contextRef="#ctx0" brushRef="#br2" timeOffset="-185031.14">21408 10985 9490,'-15'-20'3729,"6"-1"456,16 28-2537,16-10-544,10 5-488,15 3-175,7 5-177,13 2 992,-7 3-800,11 2-4697,-11 2 2217</inkml:trace>
  <inkml:trace contextRef="#ctx0" brushRef="#br2" timeOffset="-184684.41">21941 11186 11771,'-18'13'-261,"14"-11"1117,0 0 0,0 1 0,1-1 0,0 1 0,-1 0 0,1-1 0,0 1 0,0 1 0,-1 1-856,4-4 141,0-1 0,0 0 0,0 1 0,1-1 0,-1 0 0,0 1 0,0-1 0,0 0 0,1 1 0,-1-1 0,0 0 0,0 0 0,1 1 0,-1-1 0,0 0 0,1 0 0,-1 0 0,0 1 0,1-1 0,-1 0 0,0 0 1,1 0-1,-1 0 0,0 0 0,1 0 0,-1 0 0,1 0 0,-1 0 0,0 0 0,1 0 0,-1 0 0,0 0 0,1 0 0,-1 0-141,40-1 2486,-5-3-1971,-1-1 0,34-10-515,-54 11 24,0 0 0,0-1 0,0-1 0,-1 0 0,0-1 1,0 0-1,0-1 0,3-4-24,-14 11 4,-1 0 0,1 0 0,-1 0 1,0 0-1,0 0 0,0 0 0,1 0 0,-1 0 1,0-1-1,-1 1 0,1 0 0,0-1 0,0 1 0,0-1 1,-1 1-1,1 0 0,-1-1 0,1 0 0,-1 1 1,0-1-1,1 1 0,-1-1 0,0 1 0,0-1 1,0 0-1,0 0-4,-1 0 5,0 0 1,-1 0-1,1 0 1,0 0-1,0 1 1,-1-1-1,1 1 1,-1-1-1,1 1 1,-1-1-1,0 1 1,0 0-1,1 0 1,-1 0-1,0 0 1,0 0-1,-1 0-5,-8-4 32,0 1 0,0 1 0,0 0 0,0 1 0,-1 0-1,-10-1-31,12 3 51,-1 0 0,0 1 0,0 0 0,0 1 0,0 0-1,1 1 1,-1 0 0,1 0 0,0 1 0,0 1 0,0-1 0,0 2-1,-6 4-50,12-7 37,0 0-1,0 0 1,0 1-1,0 0 1,1-1-1,0 1 1,0 1-1,0-1 1,0 0-1,0 1 1,1-1-1,0 1 1,0 0-1,0 0 1,1 0-1,-1 0 1,1 0-1,0 0 1,1 0-1,-1 0 1,1 0-1,0 1 0,0-1 1,1 0-1,0 0 1,0 0-1,0 0 1,0 0-1,2 3-36,-1-3 20,0 0-1,1 0 0,0 0 0,0 0 0,0-1 0,1 1 0,0-1 1,-1 0-1,2 0 0,-1 0 0,0-1 0,1 1 0,-1-1 0,1 0 1,0-1-1,0 1 0,0-1 0,0 0 0,1 0 0,-1 0 0,1-1 1,-1 0-1,1 0-19,17 4 55,0-2 0,0-1 1,1-1-1,22-1-55,-34 0-38,0-1 1,0 0-1,0-1 0,0 0 1,0 0-1,-1-2 1,1 1-1,-1-1 1,0-1-1,0 0 0,0-1 1,-1 0-1,0 0 1,0-1-1,1-2 38,-1 0-1119,0-1 0,0-1-1,-1 1 1,-1-1 0,3-4 1119,21-33-4288</inkml:trace>
  <inkml:trace contextRef="#ctx0" brushRef="#br2" timeOffset="-184149.51">22542 10764 4161,'-25'-103'12245,"10"-1"-4526,11 85-5113,3 45-879,0-4-1523,-16 180 1497,-2 55-493,17-199-1037,3 0 0,3 0 0,5 22-171,-8-75 13,0 0-1,0 0 1,0 0 0,0 1-1,1-1 1,0 0-1,0-1 1,0 1 0,1 0-1,0-1 1,0 1-1,0-1 1,0 0 0,0 0-1,1 0 1,0 0-1,0 0-11,0-2 8,-1 0 1,1-1-1,0 1 1,-1-1 0,1 1-1,0-1 1,0 0 0,0 0-1,0-1 1,0 1 0,0-1-1,0 0 1,0 0 0,0-1-1,0 1 1,0-1 0,0 1-1,0-1 1,0-1 0,0 1-1,0 0 1,0-2-10,12-3-5,-1-2-1,0 0 1,0-1 0,-1 0-1,0-1 1,-1 0 0,0-2-1,0 1 1,-1-2 0,-1 1-1,0-1 1,-1-1 0,-1 0-1,0-1 1,0 0 0,-2 0-1,0 0 1,0-1 5,-6 10-11,0 1 0,0 0 0,0 0 1,-1 0-1,0-1 0,0 1 0,0 0 0,-1-1 0,1 1 1,-1 0-1,0 0 0,-1 0 0,0 0 0,1 0 0,-1 0 1,-1 0-1,1 0 0,-2-1 11,2 2-8,-1 1 1,1-1-1,-1 1 1,0-1-1,0 1 1,0 0-1,0 1 1,-1-1-1,1 0 1,-1 1-1,1 0 1,-1 0-1,0 0 1,0 0-1,0 0 1,0 1-1,0 0 1,0 0-1,-1 0 1,1 0-1,0 1 1,-2 0 7,6-1-2,-1 1 0,1 0 1,-1 0-1,1 0 0,-1 0 1,0 0-1,1 0 0,-1 0 1,1 0-1,-1 0 0,1 0 1,-1 0-1,1 0 0,-1 0 0,1 1 1,-1-1-1,1 0 0,-1 0 1,1 0-1,-1 1 0,1-1 1,-1 0-1,1 1 0,0-1 1,-1 0-1,1 1 0,-1-1 0,1 1 1,0-1-1,-1 0 0,1 1 1,0-1-1,0 1 0,-1-1 1,1 1 1,10 16-45,26 14 3,-2-9 37,5 4-16,0 2 0,23 22 21,-52-41-2,0 1 0,-1 0-1,0 0 1,-1 1-1,0 0 1,-1 0 0,0 1-1,0-1 1,-2 2 0,1-1-1,1 9 3,-6-19 1,0 1 0,0 0 1,-1-1-1,1 1 0,-1 0 0,0 0 0,0-1 0,0 1 1,0 0-1,0-1 0,0 1 0,-1 0 0,1-1 0,-1 1 0,0 0 1,0-1-1,0 1 0,0-1 0,0 1 0,-1-1 0,0 3-1,-1-3 4,0 1 0,0 0 1,-1-1-1,1 1 0,0-1 0,-1 0 0,1 0 0,-1 0 0,0-1 0,0 1 0,1-1 0,-1 0 0,-3 1-4,-14 1 15,-1 0 0,1-2 0,0 0 0,-1-1-1,-4-2-14,13 1-3,-52-3-785,64 2-4497,11-7 348,8-2-1850</inkml:trace>
  <inkml:trace contextRef="#ctx0" brushRef="#br2" timeOffset="-183803.05">23369 11349 11026,'-4'12'5009,"13"-5"537,9 1-2010,2 1-1287,4 4 31,0-4-1007,5 3-265,-3-4-576,4-1-160,-3-8-192,-6-5-24,-12-5-56,-18-9-6553,-12-4 2184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0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68 1568,'0'-2'244,"1"0"-1,0 0 1,-1-1-1,0 1 0,1 0 1,-1 0-1,0 0 1,0-1-1,0 1 1,-1 0-1,1 0 1,0 0-1,-1 0 0,1 0 1,-1-1-1,0 1 1,0 0-1,0 0 1,0 1-1,0-1 0,0 0 1,0 0-1,-1 0 1,1 1-1,-1-1 1,1 1-1,-1-1 0,0 1 1,1-1-1,-1 1 1,0 0-1,0 0 1,0 0-1,0 0 0,0 0 1,0 1-1,0-1 1,0 0-1,0 1 1,-1 0-1,1-1 0,0 1 1,0 0-1,0 0 1,0 0-1,-2 1-243,-6-1 314,0 1 0,1 0 0,-1 1 0,0 0 0,0 1 0,1 0 1,-1 0-1,1 1 0,-7 4-314,-19 14 315,2 1 0,1 2 1,0 1-1,2 2 0,2 1 0,0 1 1,-15 22-316,16-12 131,2 1 0,1 0 0,2 2 0,2 1 0,2 1 1,2 0-1,2 1 0,2 0 0,-1 23-131,9-50 32,2 0-1,0 0 1,2 0-1,0 0 1,1 0 0,0 0-1,2 0 1,0-1-1,2 1 1,0-1-1,0 0 1,2 0 0,0 0-1,1-1 1,1 0-1,11 14-31,-12-19 31,1 0-1,0 0 1,1-1 0,1-1-1,0 0 1,0 0-1,1-1 1,0 0-1,0-1 1,1-1 0,0 0-1,0 0 1,1-1-1,0-1 1,0-1-1,0 0 1,1 0-1,-1-2 1,1 0 0,0 0-1,0-2 1,1 1-31,7-3 75,0 0 1,0-1 0,0-2 0,-1 0-1,1-1 1,-1-1 0,-1-2 0,0 0-1,0-1 1,0-1 0,-2-1-1,1 0 1,10-11-76,-1 0 75,-1-2 1,-1-1-1,-1-1 0,-2-1 1,0-2-1,-2 0 0,-2-1 1,2-6-76,-15 24 23,-1 0 1,0-1-1,-1 0 1,-1-1-1,0 1 1,-1-1-1,0 1 1,-1-1-1,-1 0 1,-1 0-1,0 0 1,0 0-1,-2 0 1,0 1 0,0-1-1,-2 0 1,0 1-1,0 0 1,-3-4-24,-1-2 24,-1 0 1,-1 0 0,-1 1 0,0 0-1,-2 1 1,0 0 0,-1 1 0,0 1 0,-2 0-1,0 1 1,0 1 0,-15-9-25,21 16 13,-1 1-1,0 0 1,-1 1 0,1 0-1,-1 1 1,0 1 0,-8-2-13,-31-10-688,39 10-2789,5 9 251</inkml:trace>
  <inkml:trace contextRef="#ctx0" brushRef="#br0" timeOffset="443.62">536 904 9810,'4'6'563,"13"19"553,-16-25-1031,-1 0 1,0 0 0,1 0-1,-1 1 1,0-1 0,0 0-1,1 0 1,-1 1 0,0-1-1,0 0 1,0 0 0,1 1-1,-1-1 1,0 0 0,0 1 0,0-1-1,0 0 1,0 1 0,1-1-1,-1 0 1,0 1 0,0-1-1,0 0 1,0 1 0,0-1-1,0 0 1,0 1 0,0-1-1,-1 0 1,1 1 0,0-1-1,0 1 1,0-1 0,0 0-1,0 0 1,0 1 0,-1-1-1,1 0 1,0 1 0,0-1-1,0 0 1,-1 0 0,1 1-1,0-1 1,-1 0 0,1 0-1,0 1-85,1-1 210,0 1-1,1 0 0,-1 0 1,0 0-1,0 0 1,0 0-1,0 1 0,0-1 1,0 0-1,0 0 0,0 1 1,0-1-1,-1 0 0,1 1 1,0-1-1,-1 1 1,1-1-1,-1 2-209,14 34 880,-13-33-657,20 70 660,-17-52-792,1-1 0,2 0 0,0-1 0,1 1 0,1-1 0,1-1 0,7 12-91,-13-26-19,1 1 0,0-1-1,0 0 1,0 0-1,1-1 1,-1 0-1,1 0 1,0 0 0,1 0-1,-1-1 1,2 1 19,-4-3-537,1 1 0,-1-1 0,0 0-1,1 0 1,-1 0 0,1-1 0,-1 0 0,1 1 0,-1-2 0,1 1 0,1-1 537,23-6-4408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2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80 6705,'0'0'217,"0"0"0,0 0 0,1 0 0,-1 0 0,0 0 0,0 0 0,0-1 0,0 1 0,1 0 0,-1 0 0,0 0 0,0-1 0,0 1 0,0 0 0,0 0 0,0 0 0,0-1 0,1 1 0,-1 0 0,0 0 0,0 0 0,0-1 0,0 1 0,0 0 0,0 0 0,0-1 0,0 1 0,0 0 0,0 0 0,0-1 0,0 1 0,0 0 0,-1 0 0,1 0 0,0-1 0,0 1 0,0 0 0,0 0 0,0 0 0,0-1 0,-1 1 0,1 0 0,0 0 0,0 0 0,0 0-217,-14-6 2787,13 6-2703,0-1 0,-1 1 0,1 0 0,0 0 0,0 0 0,0 0 0,-1 0 0,1 0 0,0 0 0,0 1 0,0-1 0,0 0-1,-1 0 1,1 1 0,0-1 0,0 1 0,0-1 0,0 1 0,0 0 0,0-1 0,0 1 0,0 0 0,0 0 0,0 0 0,1 0 0,-1-1-1,0 1 1,0 0 0,1 0-84,-5 14 354,1 0 0,1 0 0,0 1 0,1-1-1,1 1 1,0 12-354,7 98 700,-6-125-694,9 93 257,-2-36-91,-3 0-1,-2 0 0,-6 48-171,4-105 11,0-1 1,1 1-1,-1 0 0,0 0 0,0-1 0,0 1 0,0 0 0,-1 0 0,1-1 0,0 1 0,0 0 0,0-1 0,-1 1 0,1 0 0,0 0 0,-1-1 0,1 1 0,0 0 0,-1-1 0,1 1 0,-1-1 0,1 1 1,-1-1-1,1 1 0,-1-1 0,0 1 0,1-1 0,-1 1 0,1-1 0,-1 0 0,0 1-11,0-2 18,0 1 0,0-1 1,-1 1-1,1-1 0,0 0 1,0 1-1,0-1 0,0 0 0,0 0 1,0 0-1,1 0 0,-1 0 1,0 0-1,0 0 0,1 0 0,-1 0-18,-27-51 434,17 28-340,2-1 0,1 1 0,0-2 0,2 1 0,1-1 0,2 0 0,0 0 0,1 0 0,2 0 0,1 0 0,2-13-94,-1 19 1,2 1 1,0-1 0,1 1 0,1 0 0,0 1 0,2-1-1,0 1 1,1 1 0,1 0 0,0 0 0,2 0 0,0 2 0,0-1-1,2 2 1,9-9-2,-18 18-7,0 1 1,0 0-1,0 0 0,0 0 0,0 1 1,1-1-1,0 1 0,0 1 0,0-1 1,0 1-1,0 0 0,0 1 0,0-1 1,1 1-1,-1 0 0,1 1 0,-1 0 1,1 0-1,-1 0 0,0 0 0,1 1 1,-1 1-1,1-1 0,-1 1 0,0 0 1,0 0-1,0 0 0,0 1 0,-1 0 1,1 0-1,-1 1 0,1 0 0,-1 0 1,0 0-1,0 0 0,-1 1 0,0 0 1,1-1-1,-2 2 0,1-1 0,0 0 1,-1 1-1,0 0 0,-1 0 0,1 0 1,-1 0-1,0 0 0,1 5 7,-1-3 2,-1-1 0,0 1 0,0 0 0,0-1 0,-1 1 0,0 0-1,0 0 1,-1-1 0,0 1 0,-1 0 0,0-1 0,0 1 0,0-1 0,-1 0 0,0 0 0,0 0-1,-1 0 1,0 0 0,0-1 0,-5 5-2,1-1 36,-1 0 0,-1-1 0,1 0 0,-1-1 0,-1 0 0,0-1 0,0 0 0,-1 0 0,1-1 0,-1-1 0,-11 3-36,-10 3-59,-29 11 1281,29-1-5563,23-8 978</inkml:trace>
  <inkml:trace contextRef="#ctx0" brushRef="#br0" timeOffset="355.13">748 330 9746,'12'-6'2121,"-1"2"1786,-14 4 2973,-29 12-6112,2 0 1,0 2-1,0 1 0,-15 12-768,32-18 172,-1 0 0,1 1 0,0 0 0,1 1 0,1 0 0,-1 1-1,2 1 1,0 0 0,0 0 0,-3 8-172,10-18 15,1 1 1,0 0 0,1 0-1,-1 0 1,0 0-1,1 0 1,0 0-1,0 0 1,0 0 0,1 0-1,-1 0 1,1 1-1,0-1 1,0 0-1,1 0 1,-1 0 0,1 1-1,0-1 1,0 0-1,0 0 1,1 0-1,-1 0 1,1 0 0,0-1-1,0 1 1,0 0-1,1-1 1,-1 0-1,1 1 1,0-1 0,0 0-1,0 0 1,2 0-16,2 2 14,0 0 0,1 0 0,0-1 0,0-1 0,0 1 0,0-2 0,1 1 0,-1-1 0,1 0 0,-1 0 0,1-1 0,0-1 0,0 1 0,0-1 0,7-2-14,0 0 29,-1-1 1,1 0-1,-1-2 0,0 0 1,-1 0-1,1-1 1,-1-1-1,0-1 0,-1 0 1,0 0-1,0-2 0,4-3-29,-11 8 17,-1 1-1,0 0 1,0-1-1,-1 0 0,1 0 1,-1-1-1,0 1 0,0-1 1,-1 0-1,0 0 0,0 0 1,0 0-1,-1-1 0,0 1 1,0-1-1,-1 0 1,1 1-1,-1-1 0,-1 0 1,0 0-1,1 1 0,-2-1 1,1 0-1,-1 0 0,0 1 1,-1-1-1,0 0 1,0 1-1,-2-6-16,0 4 16,-1 1 1,0-1-1,0 1 1,-1 0-1,1 1 1,-2-1-1,1 1 1,-1 0-1,1 1 0,-2 0 1,1 0-1,-1 0 1,1 1-1,-2-1-16,0 1 37,-1-1-1,1 2 0,-1-1 1,1 1-1,-1 0 0,0 1 1,0 1-1,-1-1 1,1 1-1,0 1 0,0 0 1,-2 1-37,11-1-26,0 0 1,-1 0 0,1 0 0,0 0-1,0 1 1,0-1 0,0 0-1,-1 1 1,1-1 0,0 1 0,0 0-1,0-1 1,0 1 0,0 0 0,0-1-1,0 1 1,0 0 0,1 0-1,-1 0 1,0 0 0,0 0 0,1 0-1,-1 0 1,0 0 0,1 0 0,-1 0-1,1 1 26,0-1-282,0 0 0,0 0 0,0 0 0,0 0 1,0 0-1,0 0 0,0 0 0,0 1 0,1-1 0,-1 0 0,0 0 0,1 0 0,-1 0 0,1 0 0,-1 0 0,1 0 0,0 0 0,-1-1 0,1 1 0,0 0 282,17 17-4658</inkml:trace>
  <inkml:trace contextRef="#ctx0" brushRef="#br0" timeOffset="696.22">1172 315 11610,'-1'-1'475,"-1"0"-1,1 1 0,-1-1 0,1 1 0,0-1 0,-1 1 0,0 0 0,1-1 0,-1 1 0,1 0 1,-1 0-1,1 0 0,-1 0 0,1 0 0,-1 1 0,1-1 0,-1 0 0,1 1 0,-1-1 0,1 1 1,-1-1-1,1 1 0,0 0 0,-1 0 0,0 0-474,-2 2 425,1 0 0,-1 1 0,0-1 0,1 1 1,0 0-1,-1 0 0,2 0 0,-3 4-425,-3 6 181,1 0 0,0 0 1,2 1-1,-1 0 0,1 3-181,1-1 98,1-1 0,1 1 0,0-1 0,2 1 0,0 0 0,0-1 0,2 1 0,0 0 1,1-1-1,2 6-98,-4-17 12,0 0 0,0 0 0,1 0 0,0-1 0,0 1 0,0-1 0,1 1 0,-1-1 0,1 0 0,0 0 0,0 0 0,1 0 0,-1-1 0,1 1 0,-1-1 0,1 0 0,0 0 0,1 0 0,-1-1 0,0 1 0,1-1 0,-1 0 0,1 0 0,0-1 0,0 1 0,0-1 0,0 0 0,0-1 0,-1 1 0,1-1 0,0 0 0,1 0 0,-1 0 1,-1-1-1,1 0 0,2 0-12,7-3 29,1 0 1,-1-1 0,0 0 0,0-1 0,-1-1 0,0 0-1,0-1 1,-1 0 0,0-1 0,0 0 0,-1-1 0,0 0-1,-1-1 1,6-7-30,-5 4 32,0 0 0,-1 0 1,0-1-1,-1 0 0,-1-1 0,-1 0 0,0 0 0,-1-1 0,0 0 0,-2 0 0,0 0 0,0-4-32,-3 13 29,-1 0 0,0 0 0,0 0-1,-1 0 1,0 0 0,0 0 0,-1 0 0,0 0-1,0 0 1,-1 1 0,0-1 0,0 1-1,-1 0 1,-4-6-29,8 13 2,0 0 1,0 0-1,0-1 0,0 1 1,0 0-1,0 0 0,0 0 1,0-1-1,0 1 0,0 0 0,0 0 1,0 0-1,-1-1 0,1 1 1,0 0-1,0 0 0,0 0 1,0 0-1,0 0 0,-1-1 1,1 1-1,0 0 0,0 0 0,0 0 1,0 0-1,-1 0 0,1 0 1,0 0-1,0 0 0,0 0 1,-1 0-1,1-1 0,0 1 0,0 0 1,0 0-1,-1 0 0,1 0 1,0 0-1,0 1 0,-1-1 1,1 0-1,0 0 0,0 0 0,0 0 1,-1 0-1,1 0 0,0 0 1,0 0-1,0 0 0,0 0 1,-1 1-1,1-1 0,0 0 1,0 0-1,0 0 0,0 0 0,0 1-2,-4 16-2303,6 21-5263,2-13 1574</inkml:trace>
  <inkml:trace contextRef="#ctx0" brushRef="#br0" timeOffset="1346.98">1757 307 10114,'-1'-1'352,"0"1"1,1-1-1,-1 1 0,0 0 0,1 0 0,-1-1 0,0 1 1,1 0-1,-1 0 0,0 0 0,1 0 0,-1-1 1,0 1-1,1 0 0,-1 0 0,0 1 0,0-1 0,1 0 1,-1 0-1,0 0 0,1 0 0,-1 1 0,0-1 1,1 0-1,-1 0 0,0 1 0,1-1 0,-1 1 1,0 0-353,-8 22 4110,10 46-3727,0-46 816,-1 22-598,-5 243 1171,-20-429-637,20 101-1084,3 0 1,1 0-1,2 0 1,2 0-1,1 0 1,6-21-52,-6 45-4,1 0-1,0 0 1,1 1 0,1 0 0,0 0 0,1 0 0,9-12 4,-10 18-7,0 0 1,0 1-1,1 0 0,0 1 0,0-1 0,1 2 0,0-1 1,0 1-1,1 1 0,0-1 0,-1 1 0,6 0 7,-10 2-6,0 1 0,0 0 0,0 1 0,0 0 0,0-1 0,0 2 0,1-1 0,-1 0 0,0 1 0,1 0 0,-1 0 0,0 1 0,1 0 0,-1 0 0,0 0 0,0 0 0,1 1 0,-1 0 0,0 0 0,-1 0 0,1 1 0,0-1 0,-1 1 0,1 0 0,-1 1 0,0-1 0,0 1 0,0 0 0,-1 0 0,1 0 0,-1 0 0,0 0 0,0 1 0,1 2 6,-1 0-3,1 1 0,-1-1 1,0 1-1,-1 0 0,0 0 0,0 0 1,-1 0-1,0 0 0,0 0 0,-1 1 1,0-1-1,0 0 0,-1 0 0,0 0 0,0 0 1,-1 1-1,0-2 0,-1 1 0,0 0 1,0 0-1,-1-1 0,0 1 3,-1 0 3,0 0 0,0-1 0,-1 1 1,0-1-1,-1-1 0,1 1 0,-1-1 0,0 0 0,-1-1 1,1 0-1,-1 0 0,0 0 0,-1-1 0,-4 1-3,-10 3 16,-1-1-1,-1-1 0,1-2 1,-15 1-16,-9 3 5,46-8-8,0 0 0,0 0 0,1 0 1,-1 0-1,0 1 0,0-1 0,1 1 1,-1 0-1,0-1 0,1 1 0,-1 0 0,0 0 1,1 0-1,-1 0 0,1 0 0,0 0 1,-2 1 2,3-1 5,0 0 1,0-1-1,0 1 1,0 0 0,0 0-1,0-1 1,0 1-1,1 0 1,-1-1 0,0 1-1,0 0 1,1-1-1,-1 1 1,0-1 0,1 1-1,-1 0 1,0-1-1,1 1 1,-1-1 0,1 1-1,-1-1 1,1 1-1,-1-1 1,1 1 0,0-1-1,-1 0 1,1 1-1,0-1 1,-1 0-6,14 8 169,0 0 0,0-2 0,12 5-169,-10-4 106,47 19 569,31 8-675,-47-19-81,0 3-1,-1 2 1,20 13 81,-38-13-4716,-21-4 546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1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96 11394,'43'-52'2678,"-33"39"1613,-13 21-3991,0 0 1,0 1-1,1-1 1,0 1 0,1-1-1,0 1 1,0 0 0,1-1-1,0 1 1,1 8-301,0 7 338,3 96 346,5 0 0,6-1 0,11 32-684,-8-40 111,-18-110-110,6 49 62,-6-47-61,0-1 0,0 1 0,0-1 0,-1 1 0,1 0 0,0-1 0,-1 1 0,0-1 0,0 1 0,1-1 0,-2 1 0,1-1 0,0 0 0,0 1 0,-1-1 0,-1 2-2,3-4 20,-1 0-1,0 1 0,0-1 1,0 0-1,0 0 0,1 0 1,-1 0-1,0 1 0,0-1 1,0 0-1,0-1 0,0 1 1,1 0-1,-1 0 0,0 0 0,0 0 1,0-1-1,0 1 0,1 0 1,-1-1-1,0 1 0,0-1 1,1 1-1,-1-1 0,0 1 1,1-1-1,-1 1 0,0-1 1,1 0-1,-1 1 0,1-1 0,-1 0 1,1 0-1,-1 0-19,-21-30 494,21 30-452,-17-29 121,2-1 1,2 0-1,0 0 1,2-2 0,2 1-1,1-2 1,1 1-1,2-1 1,2 0 0,0 0-1,3-1 1,2-28-164,1 40 5,1 0 0,2 0 1,0 0-1,2 1 0,0 0 1,2 0-1,0 0 0,6-8-5,-8 17-4,0 0 0,1 0-1,1 1 1,0 0 0,1 1-1,0 0 1,0 0 0,1 1 0,1 1-1,0 0 1,0 0 0,1 1-1,4-1 5,-9 5-6,0 2-1,0-1 0,0 1 1,1 1-1,-1-1 0,1 1 1,-1 1-1,1 0 0,0 0 1,-1 0-1,1 1 0,-1 1 1,1-1-1,-1 1 0,0 1 1,0 0-1,0 0 0,0 0 1,0 1-1,-1 0 0,1 1 1,-1-1-1,0 2 0,0-1 1,-1 1-1,4 3 7,-6-5-2,1 1 0,0 0 0,-1 0 0,0 0-1,0 0 1,0 0 0,-1 1 0,0 0 0,0 0 0,0 0 0,-1 0 0,0 0-1,0 0 1,0 0 0,-1 1 0,0-1 0,0 1 0,-1-1 0,0 1 0,0-1 0,0 1-1,-1-1 1,0 1 0,0-1 0,-1 1 0,0-1 0,0 0 0,0 0 0,-1 0 0,0 0-1,0 0 1,0-1 0,-1 1 0,0 0 2,-3 1 10,1 0-1,-1-1 1,0 1-1,0-1 1,-1-1 0,1 1-1,-1-1 1,-1-1 0,1 0-1,-1 0 1,-4 1-10,-17 5 135,-1-1 0,-24 3-135,10-2 146,-17 3-390,16-5-3552,13 1 335</inkml:trace>
  <inkml:trace contextRef="#ctx0" brushRef="#br0" timeOffset="603.02">672 100 10402,'13'16'6062,"3"0"-4234,-6 7-1283,0 0 1,-2 1-1,0 0 1,-2 0-1,-1 1 0,0 0 1,-2 0-1,-1 0-545,2 58 1082,-6 59-1082,2-126 39,0 18 39,-2 1 1,-1-1-1,-2 1 0,-6 19-78,10-52 23,1 1 0,-1-1 0,1 0 0,-1 0-1,0 0 1,0 0 0,0 0 0,0 0 0,-1 0 0,1-1 0,-1 1 0,1 0-1,-1-1 1,0 1-23,2-1 27,-1-1-1,0 0 1,1 1-1,-1-1 1,0 0-1,0 1 1,1-1-1,-1 0 1,0 0-1,0 0 1,0 0 0,1 0-1,-1 0 1,0 0-1,0 0 1,0 0-1,1 0 1,-1 0-1,0 0 1,0-1-1,1 1 1,-1 0-1,0-1 1,0 1-1,0-1-26,-2-1 90,0-1 0,0 1-1,0-1 1,0 0 0,1 0-1,-1 0 1,1 0-1,0-1 1,0 1 0,0-1-1,0 1 1,1-1 0,-2-3-90,-4-17 95,1-1 1,1 1-1,1-1 1,1 0 0,1 0-1,1 0 1,1 0-1,2 0 1,0 0 0,2 0-1,3-10-95,-1 9 3,1-1-1,1 1 1,1 0 0,2 1-1,0 0 1,2 0-1,0 2 1,2-1 0,1 2-1,9-11-2,-19 27-4,0-1-1,1 1 0,-1 0 1,1 0-1,1 1 0,-1 0 1,1 0-1,-1 1 0,1 0 1,1 0-1,-1 1 0,0 0 1,1 1-1,0 0 1,0 0-1,7-1 5,-10 3-6,-1 0 0,1 1 0,0-1 0,0 1 0,-1 0 0,1 1 1,-1-1-1,1 1 0,-1 0 0,1 0 0,-1 1 0,0 0 0,0-1 0,0 2 0,-1-1 0,1 1 0,-1-1 0,0 1 1,0 0-1,0 1 0,0-1 0,-1 1 0,1 0 0,-1 0 0,-1 0 0,3 3 6,-2-1-4,0-1-1,0 1 0,0 0 1,-1 0-1,0 1 1,-1-1-1,1 0 1,-1 1-1,-1-1 1,1 1-1,-1-1 1,-1 0-1,1 1 0,-1-1 1,0 1-1,-1-1 1,0 1 4,-1 2-3,-1-1 0,0 0 0,-1 0 0,0 0 0,0 0 0,-1-1 0,0 0 0,0 0 0,-1 0 0,0-1 0,0 0 0,-1 0 3,-2 1 26,1-1 1,-1 0 0,0 0 0,0-1 0,0 0-1,-1-1 1,0 0 0,0-1 0,-1 0 0,1-1-1,-1 0 1,1-1 0,-1 0 0,0-1 0,0 0 0,0-1-1,0 0 1,0-1 0,0 0 0,0-1 0,-6-2-27,29 22 658,33 21-575,-30-25-67,2-2 0,0 1 0,0-2 0,1 0 0,12 6-16,14 9-497,65 33 2051,-98-54-2068,0-1 0,1 0 0,-1-1 0,1 0 0,0 0 0,0-1 0,0-1 0,0 1 0,7-2 514,31-7-3616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1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9018,'0'-1'178,"0"1"0,0-1 1,0 1-1,0 0 0,1-1 0,-1 1 0,0 0 1,0-1-1,0 1 0,0 0 0,1-1 0,-1 1 1,0 0-1,0-1 0,1 1 0,-1 0 0,0-1 1,1 1-1,-1 0 0,0 0 0,0 0 1,1-1-1,-1 1 0,1 0 0,-1 0 0,0 0 1,1 0-1,-1 0 0,0-1 0,1 1 0,-1 0 1,1 0-1,-1 0 0,0 0 0,1 0 0,-1 0-178,15 11 1931,6 20-898,-6 6-575,-1 0 0,-1 1 0,-3 0 0,0 1 0,-3 0 0,-2 1-1,-1-1 1,-2 1 0,-1 14-458,-1-49 43,-1-1-1,1 0 1,-1 0 0,0 0-1,1 0 1,-2-1 0,1 1-1,0 0 1,-1 0-1,0-1 1,-1 2-43,3-4 23,0-1 0,-1 1 0,1-1 0,0 0 0,-1 1 0,1-1 0,0 0 0,-1 0 0,1 1 0,-1-1 0,1 0 0,-1 0 0,1 1 0,-1-1 0,1 0 0,0 0 0,-1 0 1,1 0-1,-1 0 0,1 0 0,-1 0 0,1 0 0,-1 0 0,1 0 0,-1 0 0,1 0 0,-1 0 0,1 0 0,-1-1 0,1 1 0,-1 0-23,-19-22 686,8 0-590,1 0 0,1 0 0,1-1 1,2 0-1,0-1 0,1 0 0,1 0 1,1 0-1,2 0 0,0-1 1,1 1-1,2-9-96,1 16-6,-1-1-1,2 1 1,0 0 0,2 0-1,0 0 1,0 1 0,1 0 0,4-6 6,-4 11 2,-1 1 0,2 1 0,-1-1 0,1 1 0,1 0 0,-1 1 0,2 0 0,-1 0 0,1 1 0,0 0 0,0 0 0,10-4-2,-13 8-3,0 0-1,0 0 1,1 0-1,0 1 0,-1 0 1,1 0-1,0 1 1,0 0-1,0 0 1,0 1-1,0-1 1,0 2-1,0-1 1,0 1-1,-1 0 1,1 0-1,0 1 1,0 0-1,-1 0 1,1 1-1,-1-1 1,1 1-1,-1 1 0,0-1 1,-1 1-1,1 0 1,0 1-1,1 1 4,-2-1-1,1 1-1,-1 0 0,0 0 1,-1 0-1,1 0 0,-1 1 0,-1 0 1,1-1-1,-1 2 0,0-1 1,-1 0-1,1 0 0,-2 1 0,1-1 1,-1 1-1,0 0 0,0-1 1,-1 1-1,0 0 0,-1 0 1,1-1-1,-2 1 0,1-1 0,-1 1 1,-1 3 1,0-3 2,-1 0 0,1-1 0,-1 1 0,-1-1 0,1 0 0,-1 0 0,0-1 0,-1 0 0,0 0 0,0 0 0,0 0 0,-1-1 1,1 0-1,-4 1-2,0 1 8,-1-1 0,-1-1 0,1 1 0,-1-2 1,0 0-1,0 0 0,0-1 0,0 0 0,-4-1-8,8-4 31,18-5-22,17-7-9,-16 10-2,1 1-1,0 1 0,-1 0 0,1 0 1,0 2-1,0-1 0,0 1 0,0 1 1,0 0-1,0 1 0,0 0 0,-1 0 0,1 2 1,-1-1-1,9 5 3,-14-5-1,0 0 0,0 0 1,-1 0-1,1 1 0,-1 0 0,0 0 0,0 0 1,-1 0-1,1 1 0,-1 0 0,0 0 1,0 0-1,0 1 0,-1-1 0,0 1 1,0 0-1,0-1 0,-1 1 0,0 1 0,0-1 1,-1 0-1,1 0 0,-1 1 0,-1-1 1,1 1-1,-1-1 0,0 1 0,-1-1 0,0 6 1,0-4 2,-1-1 0,0 1-1,0-1 1,-1 1 0,0-1-1,0 0 1,0 0 0,-1 0-1,0 0 1,-1-1 0,1 0-1,-1 0 1,0 0-1,-1 0 1,0-1 0,0 0-1,0 0 1,-4 2-2,-15 9 75,-1-1 0,-1-2 0,0 0 0,-10 2-75,-31 15 421,43-18-4104,9-5 558</inkml:trace>
  <inkml:trace contextRef="#ctx0" brushRef="#br0" timeOffset="407.23">869 419 10562,'4'-9'1379,"0"0"0,-1 0-1,0-1 1,-1 1 0,0-1-1,0 1 1,-1-1-1379,-1 8 226,0 1 1,0-1-1,0 1 1,0-1-1,0 1 0,-1-1 1,1 1-1,-1-1 1,1 1-1,-1-1 0,1 1 1,-1-1-1,0 1 1,1 0-1,-1-1 0,0 1 1,0 0-1,0 0 0,-1-1-226,0 1 102,0 0-1,0 0 1,0 0-1,0 0 1,0 0-1,0 1 1,0-1-1,0 1 0,-1-1 1,1 1-1,0 0 1,0 0-1,0 0 1,-1 0-1,1 0 0,0 0 1,0 1-1,-1-1-101,-9 2 95,0 1 0,1 0 0,-1 1 0,1 0 0,0 1-1,0 0 1,0 0 0,1 1 0,0 1 0,0 0 0,0 0-1,1 1 1,0 0 0,1 0 0,0 1 0,0 0 0,1 1-1,-6 10-94,8-13 2,2 0 0,-1 1 0,1-1-1,0 1 1,0 0 0,1 0 0,0 0-1,0 0 1,1 0 0,0 0-1,1 1 1,0-1 0,0 0 0,1 0-1,0 1 1,0-1 0,1 0 0,0 0-1,0 0 1,1 0 0,0-1-1,0 1 1,1-1 0,0 0 0,0 0-1,1 0 1,3 4-2,-4-6 5,0-1-1,0 1 1,0-1-1,0 0 1,1 0 0,0-1-1,-1 1 1,2-1-1,-1 0 1,0 0 0,0-1-1,1 1 1,-1-1 0,1-1-1,0 1 1,0-1-1,-1 0 1,1 0 0,0 0-1,0-1 1,0 0-1,0 0 1,0-1 0,0 0-1,0 0 1,0 0-1,-1 0 1,1-1 0,0 0-1,-1 0 1,1-1-1,-1 0 1,0 0 0,5-3-5,0 0 12,-1-1 1,1 0-1,-1 0 1,0-1 0,-1 0-1,0-1 1,0 1-1,-1-2 1,0 1 0,-1-1-1,1 0 1,-2 0-1,0-1 1,0 0 0,-1 0-1,0 0 1,0-5-13,-3 11 12,0 0 1,0-1 0,-1 1-1,0 0 1,0-1-1,0 1 1,-1-1 0,0 1-1,0 0 1,0 0-1,0-1 1,-1 1 0,0 0-1,0 0 1,0 1-1,-1-1 1,0 0 0,0 1-1,0-1 1,0 1-1,-1 0 1,1 0 0,-1 0-1,0 1 1,-1 0-1,1-1 1,0 1 0,-1 0-1,0 1 1,1-1-1,-1 1 1,0 0 0,0 1-1,-1-1 1,1 1-1,0 0 1,0 0 0,-1 0-1,1 1 1,-3 0-13,-4 5-4306,9 7 255</inkml:trace>
  <inkml:trace contextRef="#ctx0" brushRef="#br0" timeOffset="1029.43">1161 266 8746,'0'-1'384,"1"1"0,-1-1-1,1 0 1,-1 1 0,1-1 0,0 0 0,-1 1-1,1-1 1,0 1 0,-1-1 0,1 1 0,0-1 0,0 1-1,-1 0 1,1-1 0,0 1 0,0 0 0,0-1-1,0 1 1,-1 0 0,1 0 0,0 0 0,0 0 0,0 0-1,0 0 1,0 0 0,0 0-384,5 25 5321,-3-7-6291,7 62 1454,-3 0 1,-4 1-1,-4 28-484,0-103 308,0-27-89,-2-18-159,0-58-7,3 51-28,-2 1-1,-2-1 1,-7-30-25,5 47 178,6 29-173,0 0-1,0 0 1,0 0 0,1 0-1,-1 0 1,0 1 0,0-1-1,0 0 1,0 0 0,0 0-1,0 0 1,0 0 0,1-1 0,-1 1-1,0 0 1,0 0 0,0 0-1,0 0 1,0 0 0,0 0-1,0 0 1,0 0 0,1 0-1,-1 0 1,0 0 0,0 0 0,0 0-1,0 0 1,0 0 0,0 0-1,0-1 1,0 1 0,0 0-1,0 0 1,0 0 0,0 0-1,0 0 1,0 0 0,0 0-1,1 0 1,-1 0 0,0-1 0,0 1-1,0 0 1,0 0 0,0 0-1,0 0 1,0 0 0,0 0-1,0 0 1,-1-1 0,1 1-1,0 0 1,0 0 0,0 0-1,0 0 1,0 0 0,0 0 0,0 0-1,0 0 1,0 0 0,0-1-1,0 1 1,0 0-5,19 34 627,2 3-504,13 7-20,2-2-1,2-2 1,1-1 0,2-3 0,31 22-103,-60-49 18,0-1 1,1 0-1,-1-1 1,1 0-1,1-1 1,-1-1-1,1 0 1,14 3-19,-23-7 12,0 0 0,1 0 0,-1-1 0,1 0 0,-1 0 0,1 0 1,-1-1-1,0 1 0,1-1 0,-1-1 0,0 1 0,0-1 0,1 0 0,-1 0 0,-1 0 0,1-1 1,0 1-1,-1-1 0,1 0 0,-1-1 0,0 1 0,0-1 0,0 0 0,0 0 0,2-3-12,0-3 18,1 1 0,-1-1 0,-1 0 0,0-1 0,-1 1 0,1-1-1,-2 0 1,0 0 0,0-1 0,-1 1 0,0 0 0,-1-1 0,-1 1 0,0-1-1,0 1 1,-1-6-18,-1 4 52,0 0-1,0 0 0,-1 1 1,-1 0-1,0-1 0,-1 1 0,0 1 1,-1-1-1,0 1 0,-1 0 1,0 0-1,-1 1 0,0 0 0,-5-5-51,9 13 339,8 11-897,11 12-3646,6-4 40</inkml:trace>
  <inkml:trace contextRef="#ctx0" brushRef="#br0" timeOffset="1877.15">1984 212 8986,'0'-1'348,"-1"1"1,1-1-1,0 1 0,-1-1 1,1 1-1,0 0 0,-1-1 1,1 1-1,-1-1 0,1 1 1,-1 0-1,1 0 0,-1-1 1,1 1-1,-1 0 1,1 0-1,-1-1 0,1 1 1,-1 0-1,0 0 0,1 0 1,-1 0-1,1 0 0,-1 0 1,1 0-1,-1 0 0,1 0 1,-1 0-1,0 0-348,-2 24 3342,3 31-310,9 49-3032,0 36 676,-15 115-252,4-247-250,-1-9-44,-6-19 29,-5-30-16,-25-210 67,16 90-161,19 152-45,2 0-1,0-1 0,1 1 0,1-1 1,1 0-1,1-6-3,0 17 2,-1 2 0,1-1-1,0 0 1,0 0 0,1 0-1,0 1 1,0 0 0,1-1-1,0 1 1,0 1 0,0-1 0,1 0-1,0 1 1,0 0 0,0 0-1,0 1 1,1-1 0,1 0-2,-5 4 3,5-4 4,-1 0 0,1 1 0,0 0 1,1 0-1,-1 1 0,0 0 0,5-1-7,-10 3 2,1 1 1,-1 0-1,0 0 0,0 0 1,0 0-1,0 0 0,0 0 0,0 1 1,0-1-1,0 1 0,0-1 1,0 1-1,0 0 0,0 0 0,0 0 1,0 0-1,0 0 0,0 0 1,-1 0-1,1 1 0,-1-1 0,1 1 1,-1-1-1,1 1 0,-1-1 0,0 1 1,0 0-1,0 0 0,0 0 1,0-1-1,0 2-2,15 29 181,-3 0 0,9 28-181,-10-25 163,2-1-1,6 11-162,-4-15 73,2-1 0,1-1 1,1 0-1,2-1 0,0-2 1,2 0-1,0-1 1,24 16-74,-46-38 9,0 0 1,1 0 0,-1 0 0,1 0 0,0-1-1,0 1 1,-1-1 0,1 1 0,0-1 0,0 0 0,0 0-1,0-1 1,1 1 0,-1 0 0,0-1 0,0 0 0,0 0-1,0 0 1,0 0 0,1 0 0,-1-1 0,0 1 0,0-1-1,0 0 1,0 0 0,0 0 0,0 0 0,0-1 0,0 0-10,1-1 14,0-1 1,0 0 0,-1 1 0,0-1 0,0 0 0,0-1 0,0 1-1,-1-1 1,1 1 0,-1-1 0,0 0 0,-1 1 0,1-1-1,-1 0 1,0 0 0,0 0 0,0-5-15,2-39 55,-3 0 1,-1 0-1,-3 0 1,-5-22-56,-4-72 34,12 140-33,1-1-1,0 0 1,0 1 0,0-1 0,0 0-1,1 1 1,0-1 0,-1 0 0,1 1-1,1-1 1,-1 0-1,-1 4-3,1 0 0,-1-1-1,0 1 1,1 0 0,-1-1 0,0 1 0,1 0-1,-1-1 1,0 1 0,1 0 0,-1-1 0,1 1-1,-1 0 1,0 0 0,1 0 0,-1 0 0,1-1-1,-1 1 1,1 0 0,-1 0 0,1 0 0,-1 0-1,0 0 1,1 0 0,-1 0 0,1 0 0,-1 0-1,1 0 4,20 14-397,24 31-5813,-17-22 1410</inkml:trace>
  <inkml:trace contextRef="#ctx0" brushRef="#br0" timeOffset="2331.01">2825 71 6961,'5'-9'4159,"-1"4"3019,-3 14-2469,0 7-4551,10 135 1679,-7 0 0,-10 81-1837,5-216-10,-3 13 261,0-32-63,-2-20-22,-9-41-22,3-1 0,3 0 0,3-3-144,4 42 4,2 1 0,0-1 0,2 1 0,1-1 1,1 1-1,1 0 0,2 0 0,0 0 0,5-9-4,-10 29-2,1-1-1,-1 1 1,1-1-1,1 1 1,-1 0-1,1 0 0,-1 0 1,2 1-1,-1-1 1,0 1-1,1 0 1,0 0-1,0 0 1,0 1-1,0 0 1,0 0-1,1 0 0,-1 1 1,1 0-1,0 0 1,0 0-1,0 0 1,0 1-1,6 0 3,-3 0 18,1 2-1,0-1 1,-1 1 0,1 1-1,-1-1 1,0 2-1,0-1 1,0 1-1,0 1 1,0 0 0,0 0-1,-1 0 1,0 1-1,0 1 1,7 4-18,-7-2 101,1-1 0,-1 2 1,0-1-1,4 8-101,13 19-4223,-7-11 715</inkml:trace>
  <inkml:trace contextRef="#ctx0" brushRef="#br0" timeOffset="2750.91">2703 370 11498,'-19'4'2977,"19"-4"1192,21 5-3065,17-6-152,10 2-23,16-1-313,-2 4-208,8 4-232,-10-2 296,-6-2 1536,-18 8-6585,-19-2 3121</inkml:trace>
  <inkml:trace contextRef="#ctx0" brushRef="#br0" timeOffset="2751.91">2801 674 6273,'-1'15'5185,"1"-10"-896,11-4-16,5 3-3208,14 2 47,8-3-736,14 1-56,-1-3-248,9-2 0,-14-3 296,0-6 1584,-13-2-6521,15-2-32,-6 1-600</inkml:trace>
  <inkml:trace contextRef="#ctx0" brushRef="#br0" timeOffset="3095.29">3506 273 9546,'-17'-15'3114,"0"0"1,-1 2-1,-6-4-3114,14 10 481,-1 1-1,-1 0 1,1 0-1,-1 1 1,0 1-1,0 0 1,0 0-1,0 1 1,-1 1-1,-3 0-480,15 1 26,-1 1-1,0 0 0,0 0 1,0 0-1,0 0 1,0 0-1,1 1 0,-1-1 1,0 0-1,0 1 0,0-1 1,1 1-1,-1 0 1,0 0-1,1 0 0,-1-1 1,0 2-1,1-1-25,0 0 8,0 0-1,0 0 1,1 0-1,-1 0 1,1 0 0,-1 0-1,1 0 1,-1 0 0,1 0-1,0 0 1,-1 0-1,1 0 1,0 1 0,0-1-1,0 0 1,0 0-1,0 0 1,0 0 0,0 1-1,0-1 1,1 0-8,0 4 1,1 0 0,0 0 1,0 0-1,0 0 0,0-1 1,1 1-1,0-1 0,0 0 1,0 1-1,0-1 0,1-1 1,0 2-2,18 12 6,1 0 1,0-1 0,1-1 0,1-1 0,18 7-7,-17-9 8,0 1 1,-2 1-1,0 2 0,0 0 1,13 14-9,-34-28 0,1 1 0,-1 0 0,-1 0 1,1 0-1,0 0 0,-1 1 0,0-1 1,1 1-1,-1-1 0,-1 1 0,1 0 1,-1 0-1,1 0 0,-1 0 1,0 0-1,0 0 0,-1 0 0,1 0 1,-1 1-1,0-1 0,0 0 0,-1 0 1,1 0-1,-1 0 0,0 1 0,-1 1 9,0 0 0,-1-1-1,0 1 1,0-1 0,0 1 0,-1-1-1,0 0 1,0 0 0,0-1 0,0 1-1,-1-1 1,0 0 0,0 0 0,0-1-1,0 1 1,-1-1-9,-32 19 229,-2-2-1,0-2 1,-1-2-1,0-1 0,-9-1-228,-65 10-2767,80-23 111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0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26 187 7378,'0'-1'298,"0"0"0,0 0 1,0 0-1,0 0 0,0 0 1,-1 0-1,1 1 0,0-1 1,0 0-1,-1 0 1,1 0-1,0 0 0,-1 1 1,1-1-1,-1 0 0,1 0 1,-1 1-1,1-1 0,-1 0 1,0 1-1,1-1 1,-1 0-299,0 1 48,1 0 0,-1 0 0,1 0 0,-1 0 0,1 1 0,-1-1 0,1 0 0,-1 0 0,1 0 0,-1 0 0,1 1 0,0-1 1,-1 0-1,1 0 0,-1 1 0,1-1 0,0 0 0,-1 1 0,1-1 0,0 0 0,-1 1 0,1-1 0,0 0 0,-1 1 0,1-1 1,0 1-1,0-1 0,0 1 0,-1-1 0,1 1 0,0-1 0,0 1 0,0-1 0,0 1 0,0-1 0,0 1 0,0-1 0,0 1 1,0-1-1,0 1 0,0-1 0,0 1-48,-3 19 266,2 0 1,0 0 0,0 0 0,2 0-1,1 0 1,3 16-267,9 35 488,9 19-488,6 33 198,-22-86-161,0-6 13,-2 0-1,-1 0 1,-1 18-50,-3-49 31,1 1 0,-1-1 0,0 1-1,0-1 1,0 0 0,0 1 0,0-1 0,1 0-1,-1 1 1,0-1 0,0 1 0,0-1 0,0 0-1,0 1 1,0-1 0,0 1 0,-1-1 0,1 0-1,0 1 1,0-1 0,0 0 0,0 1 0,0-1-1,0 0 1,-1 1 0,1-1 0,0 0 0,0 1-1,-1-1 1,1 0 0,0 1 0,-1-1 0,1 0-1,0 0 1,0 1 0,-1-1 0,1 0 0,0 0-1,-1 0 1,1 0 0,-1 1 0,1-1 0,0 0-1,-1 0 1,1 0 0,-1 0 0,1 0-31,-17-17 1241,-11-31-10,26 44-1182,-1 0-7,1 0 0,0 0 0,0 0 0,0 0 0,0-1 0,0 1 0,1-1 0,0 0 0,0 1 0,0-1 0,1 0-1,0 0 1,0 1 0,0-1 0,0 0 0,0 0 0,1 1 0,1-5-42,-2 5 15,6 18-11,0-1 1,1 0-1,0 0 1,1-1 0,0 0-1,1 0-4,25 38 14,-32-47-12,-1 0 1,1-1-1,-1 1 1,1-1-1,0 0 1,0 1-1,0-1 1,0 0-1,0 0 1,1 0-1,-1-1 1,1 1-1,-1 0 1,1-1-1,-1 0 1,1 1-1,0-1 0,0 0 1,0 0-1,-1-1 1,1 1-1,2-1-2,0 0 4,0 0-1,0 0 1,0-1 0,0 0-1,0 0 1,0-1-1,0 1 1,0-1 0,-1 0-1,1 0 1,-1-1-1,4-1-3,7-7 12,0 0-1,0-1 1,-1-1 0,0 0-1,-2 0 1,10-13-12,-13 13 7,0-1 0,-1 1 0,-1-1-1,0-1 1,-1 1 0,-1-1 0,0 0 0,-1-1 0,0 1 0,-1-1 0,-1-6-7,1-7 88,-2 0 0,-1 0 0,-1 0 0,-2 1 0,-5-23-88,5 36 74,0 0 0,1-1 1,1 1-1,1-1 1,0 1-1,0 0 0,2-1 1,1-9-75,-2 25-94,-1-1 0,0 1 0,0 0 1,0-1-1,0 1 0,0 0 1,0-1-1,0 1 0,1 0 1,-1-1-1,0 1 0,0 0 0,1-1 1,-1 1-1,0 0 0,0 0 1,1-1-1,-1 1 0,0 0 1,1 0-1,-1-1 0,0 1 1,1 0-1,-1 0 0,0 0 0,1 0 1,-1 0-1,0 0 0,1-1 1,-1 1-1,1 0 0,-1 0 1,0 0-1,1 0 0,-1 0 0,0 1 1,1-1-1,-1 0 0,1 0 1,-1 0-1,0 0 0,1 0 1,-1 0-1,0 1 0,1-1 0,-1 0 1,0 0-1,1 0 0,-1 1 1,0-1-1,0 0 0,1 0 1,-1 1-1,0-1 0,0 0 0,1 1 1,-1-1-1,0 1 94,1 8-4229</inkml:trace>
  <inkml:trace contextRef="#ctx0" brushRef="#br0" timeOffset="495.62">520 203 7602,'51'-7'3436,"-38"-3"1768,-12 11-3222,2 13-1605,16 67 362,-4 0-1,-3 1 1,-3 1 0,-5-1-1,-3 53-738,-2-131 38,1 1 0,0 0 0,-1-1 0,0 1 0,0-1-1,0 0 1,0 1 0,-1-1 0,0 0 0,-1 3-38,3-7 21,0 0-1,-1 1 1,1-1 0,0 1-1,-1-1 1,1 0 0,0 1 0,-1-1-1,1 0 1,-1 1 0,1-1-1,-1 0 1,1 0 0,-1 1-1,1-1 1,-1 0 0,1 0-1,-1 0 1,1 0 0,-1 1 0,1-1-1,-1 0 1,1 0 0,-1 0-1,1 0 1,-1 0 0,1-1-1,-1 1 1,1 0 0,-1 0-1,0 0-20,-1-1 57,0-1 0,1 1-1,-1 0 1,0-1 0,0 1-1,1-1 1,-1 0 0,1 0-1,-1 0 1,1 1 0,0-1-1,-1-2-56,-7-12 89,0 0 0,2 0-1,0-1 1,0 0-1,2 0 1,0-1-1,1 0 1,1 0-1,1 0 1,0 0-1,1 0 1,1 0-1,1-1 1,1 1 0,3-14-89,8-30 11,2 1 1,3 0-1,24-50-11,-40 106 10,3-9-12,0 1 0,1 0 0,1 0 1,1 1-1,-1 0 0,2 0 0,-1 1 1,2 0-1,0 0 0,0 1 0,8-6 2,-12 12 6,0 0 0,1 0 1,-1 0-1,0 1 0,1 0 0,0 0 0,0 1 0,0 0 0,0 0 0,0 1 1,0-1-1,1 2 0,-1-1 0,0 1 0,0 0 0,1 0 0,-1 1 0,0 0 1,0 1-1,1-1 0,-1 1 0,0 1 0,5 2-6,-5-3 61,-1 2 1,0-1-1,-1 0 0,1 1 0,-1 0 0,1 0 1,-1 1-1,0 0 0,-1 0 0,1 0-61,21 37-3484,-12-6 680</inkml:trace>
  <inkml:trace contextRef="#ctx0" brushRef="#br0" timeOffset="904.28">640 519 7090,'-19'-9'4849,"11"-4"-801,-15 28-527,41-21-3129,14 3-16,16-3-232,8 1-88,11 2 625,-5 2 615,2 9-5393,-15 6 2641</inkml:trace>
  <inkml:trace contextRef="#ctx0" brushRef="#br0" timeOffset="904.77">748 777 8426,'-33'19'2960,"13"-4"673,-1-10-2232,24-1 31,4-1-328,9-2-168,6-2-336,15-3-168,0 0-239,12-6-73,-2-2-72,8 0 592,-10-5-232,2 2-4673,-8 5 2072</inkml:trace>
  <inkml:trace contextRef="#ctx0" brushRef="#br0" timeOffset="1312.05">1309 253 10290,'-18'-11'4439,"-9"-5"-1439,26 15-2910,1 1-1,-1-1 1,0 1-1,0-1 1,0 1-1,0 0 0,0 0 1,1 0-1,-1-1 1,0 1-1,0 0 1,0 0-1,0 0 1,0 0-1,0 0 1,0 0-1,0 1 1,0-1-1,0 0 1,0 0-1,1 1 1,-1-1-1,0 1 1,0-1-1,0 0 1,1 1-1,-1 0 1,0-1-1,0 1 1,1-1-1,-1 1 1,0 0-1,1-1 0,-1 1 1,1 0-1,-1 0 1,1 0-1,-1-1 1,1 1-1,0 0 1,-1 0-1,1 0 1,0 0-1,0 0 1,0 0-1,-1 0 1,1 0-90,-7 54 911,7-46-643,-1 40 87,2 0 1,3 0-1,2 0 0,1 0 0,3-1 0,2 0 0,5 9-355,-15-49 28,1 0-1,0 0 0,0 0 1,1 0-1,0 0 1,0-1-1,1 0 0,-1 1 1,2-2-1,2 4-27,-6-8 10,1 0 0,-1 0 0,1 0 0,0 0 0,0 0 0,0-1 0,0 1 1,0-1-1,0 0 0,0 0 0,0 0 0,1 0 0,-1-1 0,0 1 0,1-1 0,-1 0 0,0 0 0,1 0 0,-1 0 0,0-1 0,1 1 0,-1-1 0,0 0 0,0 0 0,0 0 1,1-1-1,0 0-10,85-43 856,-15 7-5077,-41 24 780</inkml:trace>
  <inkml:trace contextRef="#ctx0" brushRef="#br0" timeOffset="1748.6">1801 180 7282,'-5'-15'6736,"1"14"-2521,2 29-1078,5 45-2173,9 67 606,7-1-1,8 16-1569,-25-147 23,0 0 0,0 0 0,0-1 0,1 1 0,1-1 0,-1 1 0,1-1 0,0 0 0,1 0 0,-1-1 0,1 1-23,-2-4 14,0-1 0,1 1 0,-1-1-1,0 1 1,1-1 0,-1 0 0,1 0 0,0 0-1,0-1 1,-1 0 0,1 1 0,0-1 0,0 0-1,0-1 1,1 1 0,-1-1 0,0 0-1,0 0 1,0 0 0,0 0 0,0-1 0,0 0-14,11-1 129,-1-1 1,0-1 0,0-1 0,-1 0-1,1 0 1,-1-1 0,7-5-130,28-16-2161,-36 19 730,14-8-1727</inkml:trace>
  <inkml:trace contextRef="#ctx0" brushRef="#br0" timeOffset="2112.88">2256 194 6457,'-28'-18'5301,"28"18"-5017,0-1 0,-1 1 0,1-1 0,0 1 0,-1-1 0,1 1 0,-1 0 0,1-1 0,-1 1 0,1 0 0,-1-1 0,1 1 0,-1 0 0,0 0 0,1-1 0,-1 1 0,1 0 0,-1 0 0,0 0 0,1 0 0,-1 0 0,1 0 0,-1 0 0,0 0 0,1 0 0,-1 0 0,0 0-284,0 31 2988,6 23-2084,3 0 0,2-1 0,10 26-904,9 49 369,-17-75 251,19 45-620,-49-140 86,2 0 0,3-2 0,1 1 0,2-1 0,-2-26-86,10 54 11,0 0 1,1 0-1,1 1 1,1-1 0,0 0-1,1 0 1,1 0-1,0 0 1,1 1 0,1 0-1,0 0 1,1 0-1,1 0 1,0 1 0,1 0-1,0 1 1,5-6-12,-6 11 30,1 1 1,0 0 0,0 1-1,0 0 1,1 0-1,0 1 1,0 0 0,0 0-1,0 1 1,1 0-1,0 1 1,0 0 0,0 0-1,0 1 1,0 1-1,1 0 1,-1 0 0,1 1-1,3 0-30,-7 0-136,1 0-1,-1 1 1,1 0 0,-1 0-1,0 1 1,1 0-1,-1 0 1,0 0-1,0 1 1,0 0-1,0 1 1,-1-1 0,0 1-1,1 0 1,-1 1-1,-1 0 1,1 0-1,-1 0 1,1 1-1,-2-1 1,1 1 0,-1 0-1,1 1 1,-2-1-1,1 1 1,1 4 136,0 20-5565,-13-3-1124</inkml:trace>
  <inkml:trace contextRef="#ctx0" brushRef="#br0" timeOffset="2467.15">2324 523 11394,'-4'-11'3137,"8"0"896,14 6-3329,9 2-104,5-2-304,6 9-104,0 3-128,0-3 408,-8 7 409,-10 1-4962,-11 2 2224</inkml:trace>
  <inkml:trace contextRef="#ctx0" brushRef="#br0" timeOffset="2468.15">2484 625 7698,'-120'124'3448,"108"-103"769,10-3-1712,13 1 95,4-7-191,10-4-449,3-4-495,12-1-313,1-3-464,12-4-184,-1 0-280,2-3 632,-9 0-71,14 2-6579,-13-2 2914</inkml:trace>
  <inkml:trace contextRef="#ctx0" brushRef="#br0" timeOffset="3283.75">3070 274 7722,'5'-109'3388,"-5"106"-3173,1 0-1,-1 0 1,0 0-1,0 0 0,0 1 1,-1-1-1,1 0 1,-1 0-1,1 0 1,-1 0-1,0 1 0,0-1 1,0 0-1,-1 1 1,1-1-1,0 1 0,-1 0 1,0-1-1,0 1 1,1 0-1,-1 0 0,-1 0 1,1 0-1,0 0 1,0 0-1,-1 1 1,1-1-1,-1 1 0,1 0 1,-1-1-1,1 1 1,-1 0-1,0 1 0,0-1 1,0 0-1,1 1 1,-1 0-1,0 0 1,0-1-1,0 2-214,-7-1 311,0 1 0,0 1 0,0 0 0,0 0 0,0 1 0,1 0 0,-1 1 0,1 0 0,-6 4-311,3-1 149,0 0-1,0 1 1,1 1-1,0 0 0,1 1 1,0 0-1,0 0 1,1 1-1,0 0 1,1 1-1,0 0 1,0 3-149,5-11 6,1 0 0,0 1 0,0-1 0,1 1 0,-1 0 1,1-1-1,0 1 0,1 0 0,-1 0 0,1 0 0,0-1 0,0 1 0,0 0 1,1 0-1,-1 0 0,1 0 0,1-1 0,-1 1 0,0 0 0,1-1 0,0 1 1,0-1-1,1 0 0,-1 1 0,1-1 0,0 0 0,0-1 0,0 1 1,1 0-1,-1-1 0,1 0 0,0 0 0,-1 0 0,1 0 0,1-1 0,-1 1 1,1-1-7,21 12 17,1-1 1,1-2-1,21 6-17,-28-11 9,-1 1-1,0 1 1,0 1-1,-1 0 0,0 1 1,-1 1-1,0 1 1,13 12-9,-28-22 2,0 1 0,-1 0 0,1 0 0,-1 0 0,0 0 0,1 0 1,-1 0-1,-1 1 0,1-1 0,0 1 0,-1-1 0,0 1 1,0 0-1,0 0 0,0-1 0,0 1 0,-1 0 0,0 0 0,0 3-2,0-2 4,-1 0-1,-1 0 1,1 0 0,-1 0-1,1-1 1,-2 1-1,1 0 1,0-1-1,-1 1 1,0-1-1,0 0 1,0 0-1,-2 2-3,-7 6 14,-1 0 0,0-1 0,0 0 0,-2-1-1,1 0 1,-1-1 0,0-1 0,-3 0-14,-20 6 37,30-12 49,1 0 0,0 0 0,-1 1 0,1 0 0,0 1 0,0-1 0,1 1 0,-1 1 0,1-1 0,-3 3-86,7 2 234,10-1-3632,8-5 633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2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377 255 7746,'-2'-17'700,"1"10"-397,0 0-1,-1 0 0,0-1 1,0 1-1,0 1 1,-2-2-303,4 6 118,-1 1 1,0 0-1,1 0 1,-1-1-1,0 1 0,0 0 1,0 0-1,0 0 1,0 0-1,0 0 1,0 0-1,0 1 1,-1-1-1,1 0 1,0 1-1,0-1 1,-1 0-1,1 1 1,0 0-1,-1-1 1,1 1-1,-1 0 1,1-1-1,0 1 1,-1 0-1,1 0 1,-1 0-1,1 0 1,0 1-1,-1-1 1,1 0-1,-1 1-118,-15 4 561,1 0-1,0 1 0,0 1 0,0 1 1,1 0-1,0 1 0,1 1 0,0 0 1,1 0-1,0 2 0,0 0 0,1 0 1,-7 11-561,6-8 191,1 1 1,0 1-1,1 0 1,1 1 0,1 0-1,0 0 1,2 1 0,0 0-1,1 0 1,1 1 0,-1 7-192,4-17 20,1-1 1,-1 1 0,2 0-1,0-1 1,0 1-1,0-1 1,1 1 0,1 0-1,0-1 1,0 0 0,1 1-1,0-1 1,0 0-1,1 0 1,0-1 0,1 1-1,0-1 1,0 0 0,1 0-1,0-1 1,1 0-1,-1 0 1,1 0 0,0-1-1,1 0 1,0 0 0,0-1-1,6 4-20,7 2-353,0-1 0,1-1-1,1-1 1,-1 0 0,15 1 353,64 6-5607,-45-14 1130</inkml:trace>
  <inkml:trace contextRef="#ctx0" brushRef="#br0" timeOffset="606.1">738 679 5473,'1'-5'1145,"0"-1"0,-1 1 0,0-1 0,-1 1 0,1 0 0,-1-1 0,0 1 0,-1-3-1145,1 5 313,0 1 1,-1-1-1,1 1 1,-1 0-1,0 0 1,1-1-1,-1 1 1,0 0 0,-1 0-1,1 1 1,0-1-1,0 0 1,-1 1-1,1-1 1,-1 1 0,-2-1-314,5 2 122,0-1 1,0 1 0,-1 0 0,1 0 0,0-1 0,0 1 0,-1 0 0,1-1 0,0 1-1,0 0 1,0-1 0,0 1 0,-1 0 0,1-1 0,0 1 0,0-1 0,0 1 0,0 0 0,0-1-1,0 1 1,0-1 0,0 1 0,0 0 0,0-1 0,0 1 0,0 0 0,1-1 0,-1 1-1,0-1 1,0 1 0,0 0-123,0-8 2522,-15 10-1872,4 3-597,0 1 1,1 0-1,0 0 0,0 1 1,1 0-1,0 1 0,-1 1-53,4-4 23,0 1-10,0 0 0,0 0 0,1 0 0,0 1 0,0 0 0,1 0 0,0 0 0,0 0 0,0 1 0,1-1 0,1 1 0,-1 0 0,1 0 0,0 0 0,1 0 0,0 0 0,0 1 0,1-1 0,0 0 0,1 6-13,-1-10 3,1 0 1,-1 0-1,1 0 0,0 0 1,1 0-1,-1-1 1,1 1-1,-1 0 0,1-1 1,0 1-1,0-1 0,1 0 1,-1 0-1,1 1 1,0-2-1,-1 1 0,1 0 1,0 0-1,1-1 0,-1 0 1,0 0-1,1 0 1,-1 0-1,1 0 0,0-1 1,0 1-1,-1-1 0,1 0 1,0 0-1,0-1 1,0 1-1,0-1 0,0 0 1,0 0-1,0 0 0,0 0 1,0-1-1,0 0 1,0 1-1,1-2-3,11-2 19,0 0 0,-1-1-1,1-1 1,-1-1 0,-1 0 0,1-1 0,-1 0-1,13-11-18,-8 5 29,-1-1 0,0 0 0,-1-2 0,-1 0 0,13-17-29,-23 27 16,-1-1 0,0 0 0,0 0 0,-1 0 0,0-1 1,0 0-1,-1 0 0,0 0 0,0 0 0,-1 0 0,1-8-16,-3 13 10,0 0-1,0-1 1,-1 1-1,1 0 1,-1 0-1,0 0 1,0 0-1,0 0 1,-1 0-1,1 0 1,-1 0-1,0 0 1,0 1-1,0-1 0,0 1 1,-1-1-1,0 1 1,0 0-1,1 0 1,-2 0-1,1 0 1,0 1-1,0-1 1,-1 1-1,0 0 1,-2-1-10,-2-2 95,-1 1 1,1 1-1,-1 0 1,1 0-1,-1 1 1,0-1 0,0 2-1,0 0 1,0 0-1,-1 0-95,5 1-83,0 1 0,-1-1 0,1 1 0,0 0 0,0 0 0,0 0 0,0 1-1,0-1 1,0 1 0,0 1 83,1-1-485,1 0-1,0 0 1,-1 0-1,1 1 1,0-1-1,0 1 1,0 0-1,-1 2 486,-12 19-3793</inkml:trace>
  <inkml:trace contextRef="#ctx0" brushRef="#br0" timeOffset="1118.77">1135 488 11674,'0'0'202,"0"0"-1,1-1 0,-1 1 1,0 0-1,0 0 0,1 0 1,-1 0-1,0-1 0,1 1 1,-1 0-1,0 0 0,0 0 1,1 0-1,-1 0 1,0 0-1,1 0 0,-1 0 1,0 0-1,1 0 0,-1 0 1,0 0-1,1 0 0,-1 0 1,0 0-1,1 0 0,-1 0 1,0 0-1,0 0 0,1 0 1,-1 0-1,0 1 0,1-1 1,-1 0-1,0 0 0,0 0 1,1 1-1,-1-1 0,0 0 1,0 0-1,0 1 0,1-1 1,-1 0-1,0 0 0,0 1 1,0-1-1,0 0 0,0 0 1,1 1-1,-1-1 0,0 0 1,0 1-1,0-1 0,0 0 1,0 1-1,0-1 0,0 0 1,0 1-202,7 32 2482,-4-16-2618,18 98 610,20 100-25,-34-200-269,-2-22 28,-2-26 38,-24-127 190,13 110-220,1-1 1,2 0-1,3 0 0,4-42-216,-2 92 23,0-1-1,0 1 0,0-1 0,0 1 0,0-1 1,0 1-1,1 0 0,-1-1 0,1 1 0,-1 0 1,1-1-1,0 1 0,-1 0 0,1 0 0,0-1 1,0 1-23,0 1 8,-1-1 0,1 1 1,-1 0-1,0 0 1,1 0-1,-1 0 1,1 0-1,-1 0 0,1 0 1,-1 0-1,1 0 1,-1 0-1,1 0 1,-1 1-1,0-1 0,1 0 1,-1 0-1,1 0 1,-1 1-1,0-1 1,1 0-1,-1 0 0,1 1 1,-1-1-1,0 0 1,1 1-1,-1-1 1,0 0-1,0 1 0,1-1 1,-1 0-9,26 43 229,-22-37-232,48 107 260,-32-66-143,2-1-1,16 23-113,-30-57 19,0 0-1,0 0 0,1-1 1,1 0-1,0-1 0,0 0 0,1-1 1,0 0-1,0-1 0,1 0 1,3 1-19,-11-7 12,1 1 1,0-1 0,0 0-1,1 0 1,-1 0-1,0-1 1,1 0 0,-1 0-1,1 0 1,-1-1 0,1 1-1,-1-2 1,1 1 0,-1 0-1,1-1 1,-1 0-1,0 0 1,1-1 0,-1 0-13,2-1 22,0 0 0,0-1 0,0-1 1,0 1-1,-1-1 0,0 0 1,0 0-1,-1-1 0,1 1 0,-1-1 1,0-1-1,1-2-22,6-10 51,-1 0 0,-1 0 0,0-2 0,-2 1 0,-1-1 0,0 0-1,-1 0 1,-2-1 0,1-5-51,-2 0 31,0-1 0,-2 1 0,-1-1 0,-2 0 1,0 1-1,-2-1 0,-5-19-31,3 29-312,5 21-84,8 31-5334,2-14 1849</inkml:trace>
  <inkml:trace contextRef="#ctx0" brushRef="#br0" timeOffset="1566.89">2274 323 9538,'-5'-5'1022,"-1"1"0,0-1 1,0 1-1,0 0 0,-1 1 0,1 0 1,-1 0-1,0 0 0,1 1 0,-1-1 0,-1 2 1,-1-1-1023,-1 0 489,-1 1 1,1 0-1,-1 0 1,1 1 0,-1 1-1,1 0 1,-1 0 0,-9 3-490,14-2 3,-1 0 0,0 0 0,1 0 1,-1 1-1,1 0 0,-1 1 1,1-1-1,0 1 0,1 0 0,-1 1 1,1-1-1,-4 5-3,6-5 33,0 0 1,0 0-1,0 1 0,1-1 0,-1 0 1,1 1-1,0-1 0,1 1 1,-1 0-1,1 0 0,0 0 1,0-1-1,0 1 0,1 0 0,0 0 1,0 0-1,0 0 0,1 0 1,-1 0-34,2 3-3,-1 0 0,1 0 0,1-1 0,0 1 0,0-1 1,0 1-1,1-1 0,0 0 0,0-1 0,1 1 0,-1-1 1,2 0-1,-1 0 0,1 0 0,-1-1 0,6 4 3,14 9 14,1 0 0,1-2 0,23 11-14,-22-13 36,-1 2 0,20 15-36,-44-30 3,-1 0 0,0 1 0,0-1 0,0 1 0,0 0 0,0 0 1,0-1-1,-1 1 0,1 0 0,0 0 0,-1 1 0,0-1 0,1 0 1,-1 0-1,0 1 0,0-1 0,0 1 0,-1-1 0,1 1 0,-1-1 1,1 1-1,-1-1 0,0 1 0,0 0 0,0 1-3,-1-1 10,-1 0-1,0 1 0,0-1 1,0-1-1,0 1 0,0 0 1,0 0-1,-1-1 0,0 1 1,1-1-1,-1 0 0,0 0 1,0 0-1,0 0 0,0 0 1,0-1-1,-1 1 0,1-1 1,-2 0-10,-29 12-131,1-2-1,-1-1 1,-1-2 0,-3-1 131,-38 2-9536,57-8 3257</inkml:trace>
  <inkml:trace contextRef="#ctx0" brushRef="#br0" timeOffset="1958.99">2446 316 13035,'23'-12'3769,"10"-7"1136,-2-4-3745,22 3 104,-1-1-400,17 7-240,-1 2-271,11 3-129,-12 2-136,0 5 192,-18-3-8,-12 4 96,-21-1 912,-16 2-6561,-18 2 2376</inkml:trace>
  <inkml:trace contextRef="#ctx0" brushRef="#br0" timeOffset="1959.99">2844 408 9690,'-9'47'4561,"3"-4"344,1-1-2664,-3 6 47,2-8-968,1 5-191,4 0-521,4 2-88,4-11-280,-3-1-40,4-12-32,-1-6 240,-2-10 144,3-7-2248,5-5-3897,2-6 648</inkml:trace>
  <inkml:trace contextRef="#ctx0" brushRef="#br0" timeOffset="2319.15">3250 187 8826,'-30'-29'4217,"11"-6"80,1 1-1481,25 0-2056,8 12-23,5 2-289,2 10-288,8 7 168,-6 12-64,8 0 1816,-4 6-6545,9 11 2801</inkml:trace>
  <inkml:trace contextRef="#ctx0" brushRef="#br0" timeOffset="3312.23">3320 608 7298,'-1'-1'756,"0"1"1,0-1-1,0 1 1,-1-1 0,1 1-1,0 0 1,-1 0 0,1-1-1,0 1 1,-1 0 0,1 0-1,0 0 1,-1 0-1,1 1 1,0-1 0,0 0-1,-1 0 1,1 1 0,-1 0-757,-2 11 4054,4 13-4695,2 14 1076,1 1 217,-2 0 0,-4 38-652,-23 92 817,28-162-4818,0-8 419</inkml:trace>
  <inkml:trace contextRef="#ctx0" brushRef="#br0" timeOffset="3652.43">3375 446 12787,'-41'-26'3769,"6"-4"1064,43-5-3609,12 2-64,18 11-288,32-4-224,14 7-224,28-1-103,-3 5-153,6 1-40,-26 6-56,1 0 144,-27 0 24,-6 2-8,-13 1 1024,-10 5-6569,-18 0 2376</inkml:trace>
  <inkml:trace contextRef="#ctx0" brushRef="#br0" timeOffset="3996.19">3981 409 12723,'-19'22'4257,"4"-4"936,0 5-3553,0 5-48,-1 2-535,2 10-217,3-2-368,3 6-136,4 5-168,4 4-40,-3-12-56,6 8 168,-2-11 24,4-7 400,3-10 177,15-2-6571,-1-17 2482</inkml:trace>
  <inkml:trace contextRef="#ctx0" brushRef="#br0" timeOffset="4340.58">4385 474 13067,'-4'-5'832,"1"0"0,0 1-1,-1-1 1,0 1 0,0-1 0,-1 1 0,1 0 0,-1 1 0,0-1-1,0 1 1,0 0 0,-1 0-832,5 2 100,-1 0 0,0 1 0,0-1 0,0 1 0,0 0-1,0-1 1,0 1 0,0 0 0,1 0 0,-1 0 0,0 1 0,0-1 0,0 0-1,0 1 1,0-1 0,0 1 0,1 0 0,-1-1 0,0 1 0,0 0 0,1 0-1,-1 0 1,1 0 0,-1 1 0,1-1 0,-1 0 0,1 1 0,0-1 0,0 1 0,-1-1-1,1 1 1,0-1 0,0 1 0,1 0 0,-1-1 0,0 1 0,1 0 0,-1 0-1,1 0-99,-4 9 94,0 0-1,1 0 1,1 1-1,0-1 0,0 1 1,2-1-1,-1 1 0,1-1 1,1 1-1,0 0 0,0-1 1,1 0-1,4 11-93,-1-4 44,0 0 1,1-1-1,1 1 0,1-1 1,1-1-1,0 0 0,1 0 1,3 4-45,-8-14 14,0-1-1,0 1 1,0-1 0,1 1 0,-1-2 0,1 1-1,1-1 1,-1 1 0,0-2 0,1 1-1,0-1 1,0 0 0,0 0 0,0-1 0,1 0-1,-1 0 1,0-1 0,1 0 0,-1 0 0,1-1-1,-1 0 1,2 0-14,2-1 21,-1-1-1,0 0 1,0-1 0,0 0-1,0 0 1,0-1-1,0-1 1,-1 1-1,0-2 1,0 1 0,0-1-1,-1 0 1,0-1-1,0 0 1,5-6-21,-2 1 30,0 0 0,-1-1-1,0 0 1,-1-1 0,0 0 0,-1 0 0,0-1 0,-2 0 0,4-10-30,-7 15-6,-1 1 0,0-1 0,0 0 0,-1 1 0,-1-1 0,1 0 0,-1 0 0,-1 0 0,0 1 0,0-1 0,-1 0 0,-1 1 0,1-1 0,-1 1 0,-1 0 0,-2-4 6,-5-12-1038,5 2-3597,4 5 230</inkml:trace>
  <inkml:trace contextRef="#ctx0" brushRef="#br0" timeOffset="4716.95">5006 254 10482,'1'4'6547,"-3"9"-3990,2-2-1589,-3 80 4689,-3 8-5657,-5-4 1056,-4-1 0,-4 1-1056,13-83 289,0-26 17,2-2-224,-4-8-47,1 1 1,1-1 0,2-1 0,0 1 0,2-1 0,0 1 0,2-1-1,1 0 1,1 1 0,0-1 0,2 1 0,1 0 0,1 0 0,2 0-36,-4 11-4,0 0 0,1 1 0,1 0 0,0 0 1,1 0-1,0 1 0,1 0 0,0 1 0,0-1 0,1 2 1,1-1-1,0 1 0,0 0 0,1 1 0,-1 1 1,2-1-1,-1 2 0,1 0 0,0 0 0,1 1 0,-1 0 1,1 1-1,0 1 0,0 0 0,0 0 0,7 1 4,-9 1 11,1 0-1,0 1 1,0 0-1,0 0 1,-1 2-1,1-1 0,0 2 1,-1-1-1,1 2 1,-1-1-1,0 1 1,0 1-1,-1 0 1,4 3-11,-6-3-858,-1 1 0,0-1-1,0 1 1,0 1 0,-1 0 0,0-1 0,3 6 858,4 11-4394</inkml:trace>
  <inkml:trace contextRef="#ctx0" brushRef="#br0" timeOffset="4717.95">4822 566 11434,'-10'9'3409,"24"-5"856,15 5-3241,24-5-256,9 0-319,20-4 207,-5 2-24,3-4 1616,-20 10-6593,-10-4 2897</inkml:trace>
  <inkml:trace contextRef="#ctx0" brushRef="#br0" timeOffset="5068.12">5109 717 8810,'-35'10'4321,"5"2"40,7 0-1857,15 4-887,14 2-561,11-4-352,24-1-216,4-4-296,17-5 32,-3-11 0,4-8-64,-8-8-256,5-6-4769,-11-1 1352</inkml:trace>
  <inkml:trace contextRef="#ctx0" brushRef="#br0" timeOffset="5661.22">5724 311 9946,'-5'9'2162,"0"-1"-1,0 1 0,1 0 1,0 1-1,-2 7-2161,-6 51 5239,9-23-4517,3 1-1,3 9-721,-2 64 1146,-1-107-1070,0-7-41,1 1 1,-1-1 0,-1 0 0,1 0-1,-1 1 1,0-1 0,0 0-1,0 0 1,-1 0 0,0 0-1,0 0 1,-1 2-36,3-8 13,-1 1 0,0 0-1,0 0 1,0 0 0,0-1 0,0 1 0,0 0 0,1-1-1,-1 1 1,0-1 0,0 1 0,0-1 0,1 1 0,-1-1-1,0 0 1,1 1 0,-1-1 0,1 0 0,-1 1 0,0-1 0,1 0-1,0 0 1,-1 0 0,1 1 0,-1-1 0,1 0 0,0 0-1,0 0 1,0 0 0,-1 0 0,1 0 0,0 0-13,-12-34 164,6 12-108,1 1 0,1-1 0,0 0 0,1-16-56,3 27-4,0 0 0,1 0-1,1 0 1,0 0 0,1 0-1,0 0 1,1 1 0,0-1-1,0 1 1,4-4 4,11-20-42,1 0-1,2 1 1,1 1 0,2 1-1,2 2 1,0 0 0,2 2-1,19-15 43,-37 36-10,0 1 0,0 0-1,0 0 1,1 1-1,0 0 1,0 1 0,0 0-1,0 1 1,0 1-1,6-1 11,-14 2-5,1 1-1,-1-1 1,1 1-1,-1 0 1,1 0-1,-1 0 1,1 0-1,-1 1 1,1 0-1,-1 0 1,0 0-1,1 0 1,-1 1-1,0 0 1,0-1-1,0 2 1,0-1-1,0 0 1,0 1-1,-1 0 1,1 0-1,-1 0 0,0 0 1,0 0-1,0 1 1,0-1-1,0 1 1,-1 0-1,0 0 1,1 1 5,-2 0-5,1 1-1,-1 0 1,0 0 0,-1 0-1,1 0 1,-1 0 0,-1 0-1,1 0 1,-1 0 0,0 0-1,0 0 1,0 0 0,-1 0-1,0-1 1,0 1 0,-1-1-1,-2 5 6,-6 10-12,0 0-1,-2 0 1,-14 16 12,12-17 0,-2 0 1,0-1 0,-2-1-1,0-1 1,0 0-1,-1-2 1,-1 0-1,-3 0 0,-19 9 25,-2-2 0,0-3 0,-29 8-25,73-26 14,1 0 1,-1 0 0,1 0 0,0 0 0,-1 0-1,1 0 1,-1 0 0,1 0 0,-1 0 0,1 0 0,-1 1-1,1-1 1,-1 0 0,1 0 0,0 0 0,-1 1-1,1-1 1,-1 0 0,1 0 0,0 1 0,-1-1-1,1 0 1,0 1 0,-1-1 0,1 0 0,0 1 0,0-1-1,-1 1 1,1-1 0,0 0 0,0 1 0,0-1-1,0 1 1,-1-1 0,1 1 0,0-1 0,0 1-1,0-1 1,0 1 0,0-1 0,0 0 0,0 1-1,0 0-13,23 12 557,49 6 237,-61-17-674,70 15 640,11-3-761,-26-4 187,-1 3 1,14 6-188,-68-16-108,1 1 0,-1 1 1,0 0-1,7 4 108,17 20-6631,-27-19 1322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65 8642,'0'-1'80,"-4"-51"8427,4 52-8358,0-1 0,0 1 0,0-1 0,0 1 0,0-1 0,-1 1 0,1-1 0,0 1 0,0-1 0,0 1 0,-1-1 0,1 1 0,0 0 0,-1-1 0,1 1 0,0-1 0,-1 1 0,1 0 0,0-1 0,-1 1 0,1 0 0,-1-1 0,1 1 0,-1 0-1,1 0 1,0-1 0,-1 1 0,1 0 0,-1 0 0,0 0-149,0 0 74,-1 1 0,1 0 0,0 0 0,-1 0 0,1 0 0,0 0 0,0 0 0,0 0 0,0 0 0,0 0 0,0 1 0,0-1 0,0 0 0,0 1 0,0-1 0,0 2-74,-14 28 461,2 1-1,0 0 1,2 1-1,2 0 1,1 1-1,1 5-460,0-2 314,2-1-1,1 1 1,2 0-1,3 36-313,0-56 39,0-1 1,2 0-1,0 0 0,0 0 1,2 0-1,0 0 0,0-1 1,2 0-1,0 0 1,0-1-1,2 0 0,3 5-39,-6-12 14,1 0 1,0 0-1,0-1 0,1 0 1,0 0-1,0-1 0,0 0 0,0-1 1,1 1-1,0-2 0,0 1 0,0-1 1,0-1-1,1 1 0,-1-2 1,0 1-1,1-1 0,0-1 0,3 0-14,13 0 47,0-1 0,0-1 0,-1-2 0,1 0-1,-1-2 1,14-5-47,-26 7 25,1-2-1,-1 1 0,0-2 0,0 1 0,-1-2 1,0 0-1,0 0 0,-1-1 0,5-5-24,-12 10 10,0 0 0,0 0 0,0 0 0,0 0 0,-1-1 0,0 0 0,0 1 0,0-1 0,0-1 0,-1 1 0,0 0 0,0 0 0,0-1 0,-1 1 0,0-1 0,0 0 0,0 1 0,-1-1 0,0 0 0,0 1 0,0-1 0,-1 0 0,0 1 0,0-4-10,0 7 2,1 1 1,-1-1 0,1 1-1,-1-1 1,0 1-1,0-1 1,1 1 0,-1-1-1,0 1 1,0 0 0,-1-1-1,1 1 1,0 0-1,0 0 1,0 0 0,-1 0-1,1 0 1,-1 0-1,1 0 1,-1 1 0,1-1-1,-1 0 1,0 1-3,-1-1 5,-1 0 0,0 1 0,1 0 1,-1 0-1,0 0 0,1 0 0,-1 0 0,1 1 0,-1-1 0,-3 2-5,-4 1 20,0 1-1,1 0 1,-1 1-1,1 0 0,0 1 1,-4 2-20,8-3 18,0-1 0,1 1 0,-1 0 0,1 0 0,0 1 0,0-1 0,0 1 0,1 0 0,0 0 0,0 1 0,0-1 0,1 1 0,-1 3-18,3-6 8,0-1-1,0 1 1,1-1 0,-1 0-1,1 1 1,0-1-1,0 1 1,0-1 0,0 1-1,1-1 1,-1 1-1,1-1 1,0 0 0,0 1-1,0-1 1,1 0-1,-1 0 1,1 1 0,0-1-1,-1-1 1,1 1-1,1 0 1,-1 0 0,0-1-1,1 1 1,-1-1-1,1 0 1,0 0 0,0 1-8,11 7 17,0-1 0,1-1 0,0 0 0,0-1 0,1 0 0,0-1 0,0-1 0,0-1 0,13 2-17,21 1 685,1-1 1,27-2-686,-51-3-178,7 7-4465,-11 2 721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3:27.8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1348 611 3897,'51'-2'2172,"-50"2"-2066,-1 0 0,1-1 0,-1 1 0,1 0 0,-1 0 0,1-1 0,-1 1 1,0 0-1,1-1 0,-1 1 0,1 0 0,-1-1 0,0 1 0,1 0 0,-1-1 0,0 1 0,0-1 0,1 1 0,-1-1 0,0 1 0,0-1 0,0 1 0,1-1 0,-1 1 0,0-1 0,0 1 0,0-1 0,0 1 0,0-1 0,0 1 0,0-1 0,0 1 0,0-1 0,0 1 0,0-1 0,-1 1 0,1-1 0,0 1 0,0-1 0,0 1 0,-1 0 0,1-1 0,0 1 0,-1-1 0,1 1 1,0-1-1,-1 1 0,1 0-106,-14-23 2948,13 22-2705,-4-4 126,0-1 0,-1 1 0,1 1-1,-1-1 1,0 1 0,-1 0 0,1 0 0,-1 1 0,0 0 0,1 0 0,-1 1 0,-1-1 0,1 1 0,0 1 0,-5-1-369,-22-3 782,-1 1 0,-26 2-782,44 1 265,-97-2 811,0 4 0,-37 9-1076,106-1 77,-1 2 0,1 2 0,1 2 0,1 1 0,0 3 0,1 1 0,-30 21-77,55-31 28,1 1 1,1 1-1,0 0 1,0 1-1,1 1 0,1 0 1,1 0-1,-4 7-28,-18 28 129,2 2 0,1 3-129,11-18 42,-2 8 28,3 1-1,2 1 1,1 0 0,3 1 0,2 1 0,1 0 0,0 27-70,7-55 6,1 0 1,0 0-1,2 0 0,0 0 1,1 0-1,1 0 0,1 0 1,1 0-1,0 0 0,2-1 1,0 0-1,1 0 0,1-1 1,1 0-1,0 0 0,2-1 1,0 0-1,1 0 0,3 2-6,15 17 0,-7-7 0,2 0 0,0-2 0,7 3 0,-22-22 1,1 1 0,0-2 0,0 1 0,0-2 0,1 0 0,0 0 0,0-1 0,1 0 0,0-1-1,12 2 0,44 4 14,0-4-1,1-2 0,0-4 0,0-2 0,15-6-13,-55 4 10,0-1 0,-1-2-1,0-1 1,0-2 0,-1 0 0,0-2 0,-1-1 0,0-1 0,17-13-10,26-21 78,-2-2 0,49-48-78,-101 83 39,-1 0 0,0-1 0,-1 0-1,0-1 1,-2-1 0,0 0 0,-1-1 0,-1 0-1,0 0 1,-2-1 0,0-1 0,-2 1-1,0-1 1,-1 0 0,-1 0 0,-1-1 0,-1 1-1,0-1 1,-2 0 0,-1 1 0,-1-1 0,0 1-1,-2-2-38,4 21 7,-8-51 592,-10-35-599,14 71 73,-2 0 0,0 1 0,-1-1 0,0 1 0,-1 0 0,-1 1 0,-1-1-73,-30-43 192,4 6 133,-31-36-325,53 73 13,0 1 0,-1 0 0,-1 1 0,0 1 0,-1 0 0,0 1 0,-7-3-13,3 4-434,-58-29 1398,39 26-2193,1 12-3429,20 7 462</inkml:trace>
  <inkml:trace contextRef="#ctx0" brushRef="#br0" timeOffset="644.51">839 1275 6873,'39'19'2717,"-58"-13"5421,-12-3-6142,29-3-1902,-1 0 0,1 0 0,0 0 0,-1 0 0,1-1 0,0 1 0,-1-1-1,1 0 1,0 1 0,-1-1 0,1 0 0,0 0 0,0-1 0,0 1 0,0 0 0,0-1 0,0 0-94,1 1 10,1 0 0,-1 0 0,1-1 1,0 1-1,-1 0 0,1-1 0,0 1 0,0 0 1,0-1-1,0 1 0,0-1 0,0 1 1,0 0-1,0-1 0,1 1 0,-1 0 1,0-1-1,1 1 0,-1 0 0,1 0 1,-1-1-1,1 1 0,0 0 0,0 0 1,-1 0-1,1 0 0,0 0 0,0 0 0,0 0 1,0 0-1,1 0-10,4-5-8,0 1 0,0 1 0,0-1 1,0 1-1,1 1 0,0-1 0,0 1 0,0 0 0,3-1 8,-7 3-4,-1 0 0,0 0-1,1 0 1,0 0 0,-1 0-1,1 1 1,0-1 0,-1 1-1,1 0 1,0-1 0,-1 1-1,1 1 1,0-1 0,-1 0-1,1 1 1,0-1 0,-1 1-1,1 0 1,-1 0 0,1 0-1,-1 0 1,1 0 0,-1 0-1,1 1 1,-1-1 0,0 1-1,0 0 1,0 0 4,-1-1 13,-1 1 0,1 0 0,-1 0 0,1 0 0,-1-1-1,0 1 1,1 0 0,-1 0 0,0 0 0,0 0 0,-1 0 0,1 0 0,0-1 0,-1 1 0,1 0 0,-1 0 0,1 0-1,-1-1 1,0 1 0,0 0 0,0-1 0,0 1 0,0-1 0,0 1 0,0-1 0,0 1 0,-1-1-13,0 2 81,1-1 1,-1 0 0,0 0 0,0 0-1,0 0 1,0-1 0,0 1-1,0 0 1,-1-1 0,1 0-1,-1 1 1,1-1 0,-1 0-1,1 0 1,-1-1 0,1 1-1,-1 0 1,-2-1-82,5 0 11,-1 0 0,1 0 0,-1 0 0,1 0 0,-1 0 0,1 0 0,0 0 0,-1 0 0,1-1 1,-1 1-1,1 0 0,0 0 0,-1 0 0,1-1 0,0 1 0,-1 0 0,1-1 0,0 1 0,-1 0 0,1-1 0,0 1 0,0 0 0,-1-1 0,1 1 0,0-1 0,0 1 0,0 0 1,-1-1-1,1 1 0,0-1 0,0 1 0,0-1 0,0 1 0,0 0 0,0-1 0,0 1 0,0-1 0,0 1 0,0-1 0,0 1 0,0 0 0,1-1 0,-1 1 0,0-1 1,0 1-1,0-1 0,0 1 0,1 0 0,-1-1 0,0 1 0,0 0 0,1-1 0,-1 1 0,0 0 0,1-1 0,-1 1 0,0 0 0,1 0 0,0-1-11,21-25 22,-20 24-4,11-10 31,6-7-168,-19 17 435,-12 10 529,10-7-4079,1 0 896</inkml:trace>
  <inkml:trace contextRef="#ctx0" brushRef="#br0" timeOffset="4213.32">859 1272 2489,'-33'22'1893,"93"-68"11344,34-48-10451,11-9-2325,236-224 517,-156 144-204,18-2-774,-115 116 183,2 4 0,43-20-183,-123 76 107,-14 6 31,-27 4 8,23 0-180,-26 3 55,0-2 1,0-1-1,0-2 0,0-1 1,1-1-1,-1-2 0,-32-10-21,66 15 0,-1 0-1,1 0 1,0 0-1,-1 0 0,1 0 1,0 0-1,-1 0 1,1 0-1,0 0 1,0 0-1,-1 0 0,1 0 1,0-1-1,-1 1 1,1 0-1,0 0 0,0 0 1,-1 0-1,1-1 1,0 1-1,0 0 1,-1 0-1,1-1 0,0 1 1,0 0-1,0 0 1,0-1-1,-1 1 0,1 0 1,0-1-1,0 1 1,0 0-1,0-1 1,0 1-1,0 0 0,0-1 1,0 1-1,0 0 1,0-1-1,0 1 0,0 0 1,0 0-1,0-1 1,0 1-1,0-1 1,16-11-59,32-7-36,15-1 47,47-8 48,-80 21-9,0 2-1,0 2 0,0 0 0,1 2 0,9 2 10,-37-1 1,0 0 0,-1 1 0,1-1 0,0 1 0,0-1 0,0 1 0,0 0 0,0 0-1,-1 0 1,1 0 0,-1 1 0,1-1 0,-1 1 0,1-1 0,-1 1 0,0 0 0,1 0 0,-1 0 0,0 0 0,0 1 0,-1-1 0,1 0 0,0 1 0,-1-1 0,0 1 0,1 0-1,-1-1 1,0 1 0,0 0 0,-1 0 0,1 0 0,-1 0 0,1-1 0,-1 1 0,0 0 0,0 0 0,0 0 0,0 0-1,-2 16 108,0 0 0,-1-1 0,-1 1 0,-1-1 0,-5 14-108,1-5 247,2 3 125,4-19-95,1 0 0,-1 0 0,-1 0 0,0-1 0,-1 1 0,0 0-277,4-10 70,1-1 90,0 0 210,0 1-4040,0 0 570</inkml:trace>
  <inkml:trace contextRef="#ctx0" brushRef="#br0" timeOffset="9861.71">3120 1532 2064,'0'0'2048,"0"-7"10946,-2-2-8454,-7 2-4281,-1 0 0,0 1 1,-1 0-1,1 0 0,-1 1 1,0 1-1,-6-2-259,4 1 124,-3-1 27,0 1 0,0 0 0,0 1 0,-1 1 0,0 1-1,1 0 1,-1 1 0,-11 1-151,-5 2 143,0 1 0,0 2 0,-22 7-143,20-4 71,0 3-1,1 0 0,-29 16-70,47-20 54,1 1 0,0 1 0,0 0 0,1 1 0,0 1 0,1 0 0,0 0 0,1 2 0,-3 4-54,6-6 21,2 1 0,0 0 1,0 0-1,1 1 1,0 0-1,1 0 0,1 0 1,0 1-1,1-1 1,1 1-1,0 0 1,0 0-1,1 12-21,1-18 8,0 0 0,1-1 0,-1 1 0,1 0 0,1-1 0,0 1 0,0-1 1,0 1-1,1-1 0,0 0 0,0 0 0,1 0 0,0-1 0,0 1 0,1-1 0,-1 0 0,2 0 0,-1-1 0,0 1 0,1-1 0,0 0 0,0-1 1,1 1-1,-1-1 0,7 2-8,0 0 14,0-1 1,1-1 0,-1 0-1,1-1 1,0 0 0,0-2-1,0 1 1,0-2-1,1 0 1,11-1-15,11-4 50,-1-1 1,1-2-1,20-7-50,-48 12 15,-1-1 1,1 1-1,-1-1 1,0-1-1,0 1 1,0-1-1,-1-1 1,0 1-1,0-1 0,5-6-15,8-10 56,-1-2 0,11-16-56,16-21 45,-17 29-20,-10 12-5,-1-2-1,0 0 1,6-12-20,-21 28 7,1 1 0,-1-1 0,0 0 0,-1 0 0,0 0 0,1 0-1,-2 0 1,1 0 0,-1-1 0,0 1 0,0-1 0,-1 1 0,0 0 0,0-1-1,0 1 1,-1-1 0,-1-1-7,1 3 6,0 1 1,-1-1-1,0 0 0,0 1 1,0-1-1,0 1 0,-1 0 1,0 0-1,0 0 0,0 0 1,0 0-1,-1 1 0,1 0 1,-1-1-1,0 1 0,-3-1-5,7 5 26,0 1 1,-1-1-1,1 1 1,0-1-1,0 1 1,0-1-1,0 1 1,0-1-1,1 1 1,-1-1-1,0 1 1,1-1-1,-1 1 1,1-1-1,-1 1 1,1-1-28,-1 0 32,13 35 77,2 3 58,-2 1 0,-1 0 1,-3 0-1,-1 1 0,0 11-167,-7-28 32,-1-1 62,2 0 1,0 0 0,1 0 0,2 0-1,0 0 1,1-1 0,1 0 0,2 1-95,-7-16 24,1-1 0,0 1 1,1-1-1,-1 1 1,1-1-1,1 0 1,-1 0-1,1-1 0,1 1-24,-3-4 11,0 0 0,0 0 0,0 0 0,0-1 0,0 0-1,1 1 1,-1-1 0,1-1 0,-1 1 0,1 0-1,-1-1 1,1 0 0,-1 0 0,1 0 0,-1 0-1,1 0 1,-1-1 0,1 1 0,-1-1 0,1 0-11,91-21 305,55-22-305,-121 35 13,-1-5 100,-24 9-4875,-5 4 986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3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395 187 6497,'55'50'4689,"-54"-47"-4347,0-1-1,0 1 1,0 0-1,0 0 1,-1-1-1,1 1 1,-1 0-1,0 0 1,0 0-1,0 0 1,0-1-1,0 1 1,-1 0-1,1 0 1,-1 0-1,0-1 1,0 1-1,0 0 0,0-1 1,0 1-1,0-1 1,-1 1-1,1-1 1,-2 2-342,-7 21 1552,5 5-732,1 1 1,2 0-1,1 0 1,2 0-1,1 0 1,3 18-821,0-6 307,-3 0 1,-1 0-1,-2 0-307,0-34 39,0 5 14,0-1 1,-1 0-1,0 0 1,-1 0-1,-3 5-53,6-15 19,-1-1 1,0 1-1,-1-1 0,1 1 0,0-1 0,-1 1 0,1-1 1,-1 0-1,0 0 0,0 0 0,0 0 0,0 0 0,0 0 1,0 0-1,0-1 0,-1 1 0,1-1 0,0 1 0,-1-1 1,1 0-1,-1 0 0,0 0 0,1 0 0,-1-1 0,0 1 1,0-1-1,1 0 0,-2 0-19,-14 0 151,0-2 1,0 0 0,0-1-1,0-1 1,1-1-1,0 0 1,0-1-1,-4-3-151,-40-22-4131,14 1 849</inkml:trace>
  <inkml:trace contextRef="#ctx0" brushRef="#br0" timeOffset="328.27">44 119 8514,'-29'-39'4241,"14"2"-288,15 5-1369,14 22-2368,24 10 928,10 6 497,13 11-5586,6 2 3001</inkml:trace>
  <inkml:trace contextRef="#ctx0" brushRef="#br0" timeOffset="939.82">687 294 11130,'-18'12'5088,"18"-12"-4939,0 0 1,0 0 0,0 0 0,-1 0 0,1 0-1,0 1 1,0-1 0,0 0 0,0 0 0,0 0-1,0 1 1,0-1 0,-1 0 0,1 0 0,0 0-1,0 1 1,0-1 0,0 0 0,0 0 0,0 0-1,0 1 1,0-1 0,0 0 0,0 0 0,0 1-1,0-1 1,0 0 0,0 0 0,0 0 0,1 1-1,-1-1 1,0 0 0,0 0 0,0 0 0,0 1-1,0-1 1,0 0 0,0 0 0,1 0 0,-1 0-1,0 0 1,0 1 0,0-1-150,16 6 4289,15 0-5661,-19-4 1423,1-1 0,0 0-1,-1-1 1,1 0 0,0-1-1,-1 0 1,11-3-51,-19 4 17,1-1 0,-1-1 0,0 1 0,1-1 1,-1 1-1,0-1 0,0 0 0,0-1 0,0 1 0,-1-1 0,1 1 0,-1-1 1,1 0-1,-1 0 0,0-1 0,0 1 0,-1-1 0,1 0 0,-1 1 0,1-1 0,-1 0 1,0 0-1,-1 0 0,1-1 0,0-3-17,-1 5 47,-1 0 0,1 0 0,-1 0 0,0 0 0,0 1 1,-1-1-1,1 0 0,-1 0 0,1 0 0,-1 0 0,0 0 0,0 1 0,0-1 0,0 0 0,0 1 0,-1-1 1,1 1-1,-1-1 0,0 1 0,0 0 0,0 0 0,0 0 0,0 0 0,0 0 0,0 0 0,-1 0 1,1 1-1,-1-1 0,1 1 0,-1 0 0,0 0 0,1 0 0,-1 0 0,0 0 0,0 0 0,0 1 0,0-1 1,-2 1-48,1-1 47,0 0 0,-1 1 0,1-1 0,0 1 0,-1 0 0,1 0 0,0 0 0,0 1 0,-1-1 0,1 1 0,0 0 0,0 1 0,0-1 0,0 1 0,0-1 0,0 1 0,0 0 0,0 1 0,1-1 0,-1 1 0,1-1 0,0 1 0,0 0 1,0 0-1,0 1 0,-1 1-47,1 2 8,0-1 1,1 1 0,0 0-1,0 0 1,1 0 0,0-1-1,0 1 1,1 0 0,0 1-1,0-1 1,0 0 0,1 0 0,0-1-1,1 1 1,-1 0 0,1 0-1,1 0 1,-1-1 0,1 0-1,0 1 1,1-1 0,-1 0-1,1 0 1,0-1 0,1 1-1,-1-1 1,1 0 0,0 0-1,1 0 1,-1-1 0,1 0 0,0 0-1,0 0 1,0-1 0,0 0-1,1 0 1,-1-1 0,1 1-1,3-1-8,4 2 19,1 0 0,0-1 0,0-1-1,1 0 1,-1-2 0,0 1 0,0-2-1,1 0 1,-1-1 0,0 0 0,0-1-1,2-2-18,-10 3 15,0 0 0,0-1-1,-1 0 1,1-1 0,0 0-1,-1 0 1,0 0-1,0 0 1,0-1 0,-1 0-1,1 0 1,-1-1 0,-1 0-1,1 0 1,-1 0 0,0 0-1,0-1 1,0 1-1,-1-1 1,0 0 0,-1 0-1,1 0 1,-2 0 0,1-1-1,0-4-14,-1 9 8,0-1 0,-1 1 0,0-1 0,0 1 0,0-1 1,0 1-1,0-1 0,-1 1 0,1-1 0,-1 1 0,0-1 0,0 1 0,0 0 0,0-1 0,-1 1 0,0 0 0,1 0 0,-1 0 0,0 0 1,-3-2-9,5 4 3,0 1 0,0 0 0,-1-1 0,1 1 0,-1 0 0,1-1 0,0 1 0,-1 0 0,1 0 0,0-1 0,-1 1 0,1 0 1,-1 0-1,1 0 0,-1 0 0,1-1 0,-1 1 0,1 0 0,0 0 0,-1 0 0,1 0 0,-1 0 0,1 0 0,-1 0 1,1 0-1,-1 1 0,1-1 0,-1 0 0,1 0 0,0 0 0,-1 0 0,1 1 0,-1-1 0,1 0-3,-10 17 65,3 24-29,8-34-35,1 1 1,0 0-1,0-1 1,0 0-1,1 1 1,0-1-1,0 0 1,1 0-1,0-1 1,0 1-1,1-1 0,-1 0 1,1 0-1,1 0 1,-1-1-1,1 0 1,0 0-1,0 0 1,1-1-1,-1 0 1,1 0-1,0 0 1,0-1-1,0 0 0,4 0-1,-4 0 8,-1-1-1,1-1 1,0 1-1,-1-1 1,1 0-1,0-1 1,0 1-1,0-1 1,-1-1-1,1 1 1,0-1-1,0 0 1,3-2-8,-5 1 10,0 1 0,-1-1 0,1-1-1,-1 1 1,1-1 0,-1 0 0,0 0 0,0 0 0,0 0 0,-1-1 0,1 1 0,-1-1 0,0 0 0,0 0 0,0 0 0,0-1 0,-1 1 0,0-1 0,1-1-10,-2 1 7,1 1 0,-1-1 1,0 0-1,-1 1 0,1-1 1,-1 0-1,0 0 0,0 0 1,0 1-1,-1-1 0,0 0 1,0 1-1,0-1 0,0 0 1,-1 1-1,0-1 0,0 1 1,-1-2-8,3 6-1,0 0 1,0 0-1,0 0 0,0 0 1,0 0-1,0 0 1,0 1-1,0-1 1,0 0-1,0 0 1,0 0-1,0 0 1,0 0-1,0 0 1,0 0-1,0 0 0,0 0 1,-1 0-1,1 0 1,0 1-1,0-1 1,0 0-1,0 0 1,0 0-1,0 0 1,0 0-1,0 0 1,0 0-1,0 0 0,-1 0 1,1 0-1,0 0 1,0 0-1,0 0 1,0 0-1,0 0 1,0 0-1,0 0 1,0 0-1,0 0 1,-1 0-1,1 0 0,0 0 1,0 0-1,0 0 1,0 0-1,0 0 1,0-1-1,0 1 1,0 0-1,0 0 1,0 0-1,-1 0 1,1 0-1,0 0 0,0 0 1,0 0-1,0 0 1,0 0-1,0 0 1,0-1 0,1 17-15,7 18 12,-4-25 7,0-1 0,1 1 0,0-1 0,1 1 0,0-2 0,0 1 0,0-1 0,1 0 0,0 0 0,1-1 0,0 0 0,0 0 0,8 4-4,12 5 170,0-1 1,2-2-1,19 6-170,-44-16 45,12 5-2168,-4 4-3782,-10 7-55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4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402 433 10442,'-61'-34'1475,"-22"-10"696,-2 9 2012,85 35-4172,-91-39 3265,84 35-3008,-1 0 0,0-1 1,1 0-1,0 0 1,0 0-1,1-1 0,0 0 1,0-1-1,-4-5-268,9 10 42,-1-1-1,1 1 1,0-1-1,0 1 1,0-1-1,1 0 1,-1 1-1,0-1 1,1 0-1,0 0 1,0 1-1,0-1 1,0 0-1,0 0 1,0 1-1,1-1 1,0 0-1,-1 0 1,1 1 0,0-1-1,0 1 1,0-1-1,1 1 1,-1-1-1,0 1 1,1 0-1,0-1 1,-1 1-1,1 0 1,0 0-1,0 0 1,1 0-42,8-8 39,0 0 0,0 1 0,1 0 0,0 1 0,7-3-39,1-1 4,1 1-1,0 1 1,1 0-1,0 2 0,0 1 1,1 1-1,0 0 1,0 2-1,0 1 0,1 0 1,-1 2-1,1 1 0,1 1-3,-23-1-1,-1 0 0,1 0 1,-1 0-1,1 1 0,-1-1 0,1 1 0,-1-1 0,0 1 0,1 0 0,-1-1 0,0 1 0,1 0 0,-1 0 0,0 0 0,0 0 0,0 0 0,0 0 0,0 0 0,0 0 0,0 1 0,0-1 0,0 0 0,0 1 0,0 0 1,0 1-2,-1 0 1,1 1-1,0-1 1,-1 0-1,0 1 1,0-1 0,0 0-1,0 1 1,0-1-1,0 1 1,-1 0 1,-4 14-4,0 0 0,-1-1 1,0 0-1,-4 4 4,4-6 0,-15 31 396,-2-1 0,-2-1 0,-4 1-396,-19 35-3811,17-24 767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4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12323,'-1'21'4497,"-11"-18"856,10-3-2969,2-1-263,6 3-217,-6-2-568,1 0-183,0 0-473,1 0-160,-1 0-248,6 0-96,-6 0-128,2 0-48,-2 2 0,1-1 0,1 5 0,-1 28-6553,-18 39 2184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3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72 249 9546,'0'-1'223,"-1"1"0,1-1 0,0 1-1,0-1 1,-1 1 0,1-1 0,0 1 0,-1-1 0,1 1 0,0-1-1,-1 1 1,1 0 0,0-1 0,-1 1 0,1 0 0,-1-1 0,1 1-1,-1 0 1,1 0 0,-1-1 0,1 1 0,-1 0 0,1 0 0,-1 0-1,1 0 1,-1 0 0,1 0 0,-1 0 0,0 0 0,1 0 0,-1 0-1,1 0 1,-1 0 0,0 0-223,-8 19 3212,2 41-1750,6-51-754,-26 458 3438,26-454-4105,0 3 31,1-1-1,0 1 1,1-1 0,1 7-72,-8-68 282,2 0 0,2 0 0,2-1 0,2 1 0,4-15-282,7-41 64,5 0 1,5-2-65,-23 102 0,4-15 14,0-1 0,2 1-1,0 0 1,0 0 0,2 1-1,0-1-13,-6 14 4,-1 1 0,1-1-1,0 0 1,0 1-1,0 0 1,0-1 0,0 1-1,0 0 1,1 0-1,-1 0 1,1 0 0,0 0-1,-1 1 1,1-1-1,0 1 1,0 0 0,0 0-1,0 0 1,0 0-1,0 0 1,0 1 0,0-1-1,0 1 1,0 0-1,0 0 1,1 0 0,-1 0-1,0 1 1,0-1-1,0 1 1,0 0 0,0 0-1,0 0 1,0 0-1,0 0 1,2 2-4,7 4 10,0 0-1,-1 1 1,0 0 0,0 1-1,-1 0 1,0 1 0,0 0-1,-1 0 1,-1 1-1,0 0 1,0 1 0,3 7-10,8 17 69,-1 0 0,-2 1 0,7 28-69,-5-11 79,-3 0 1,-2 1-1,-2 0 0,-3 1 1,-3 0-1,-1 18-79,-4-74 6,0 1 0,0-1 0,0 1 0,0-1 0,0 0 0,0 1 0,0-1 0,0 1 0,0-1 0,0 1 0,0-1 0,0 1 0,-1-1 0,1 1 0,0-1 0,0 0 0,0 1 0,-1-1 0,1 1 0,0-1 0,-1 0 0,1 1 1,0-1-1,-1 0 0,1 1 0,0-1 0,-1 0 0,1 0 0,-1 1 0,1-1 0,0 0 0,-1 0 0,1 0 0,-1 1 0,1-1 0,-1 0 0,1 0 0,-1 0 0,1 0 0,-1 0-6,-23-9-33,-30-29-482,47 33 374,-93-68-1895,47 36 904,1-2 1,2-3-1,2-1 0,-1-5 1132,46 44 100,0 1 0,0-1 0,0 1 0,1-1-1,-1 0 1,1 0 0,0 0 0,-1-3-100,3 7 26,0 0 0,0-1 1,0 1-1,0 0 0,0 0 0,0-1 1,0 1-1,0 0 0,0 0 0,0 0 0,0-1 1,0 1-1,0 0 0,0 0 0,0-1 1,0 1-1,0 0 0,0 0 0,0-1 1,0 1-1,1 0 0,-1 0 0,0 0 1,0-1-1,0 1 0,0 0 0,1 0 1,-1 0-1,0 0 0,0-1 0,0 1 1,1 0-1,-1 0 0,0 0 0,0 0 0,0 0 1,1 0-1,-1 0 0,0 0 0,0 0 1,1 0-1,-1 0 0,0 0-26,25 5 700,42 18-97,2-4-1,0-3 1,32 2-603,49 12 772,-113-21-4496,1-2 1,8-1 3723,2-5-5411</inkml:trace>
  <inkml:trace contextRef="#ctx0" brushRef="#br0" timeOffset="337.93">820 408 13627,'-29'0'3809,"14"16"1384,6 6-3761,2 7-216,5 3-111,4 15-233,2-6-400,11 6-120,-4 1-168,12-2-48,0-12 96,6-2 144,-6-13-48,3-8 536,-10-18-3496,0-20-3249,-5-13 255</inkml:trace>
  <inkml:trace contextRef="#ctx0" brushRef="#br0" timeOffset="338.93">808 197 11074,'-47'-40'4049,"8"10"376,17 9-3145,14 12-399,6 13-625,6 11 440,16 6 1432,18 13-6553,1-4 3353</inkml:trace>
  <inkml:trace contextRef="#ctx0" brushRef="#br0" timeOffset="856.38">1174 242 12139,'-1'-1'343,"0"1"1,0-1 0,0 0 0,0 1 0,0 0-1,0-1 1,0 1 0,0 0 0,0-1 0,0 1-1,0 0 1,0 0 0,0 0 0,0 0 0,0 0 0,-1 0-1,1 0 1,0 0 0,0 0 0,0 1 0,0-1-1,0 0 1,0 1 0,0-1 0,0 1 0,0-1-1,0 1 1,0-1 0,0 1-344,0 1 264,-1 0 1,1 0-1,0 0 1,0 0-1,0 0 0,0 0 1,0 0-1,1 0 0,-1 0 1,1 0-1,-1 0 0,1 1 1,0 1-265,-1 9 332,1 1 1,0-1 0,1 0-1,2 5-332,9 60 791,-3-31-585,-2 0-1,-2 0 0,-3 0 1,-1 1-1,-3 3-205,3-51 5,-1 0-1,0 0 0,0 0 1,0 1-1,0-1 0,0 0 1,0 0-1,0 0 1,0 0-1,0 0 0,0 1 1,0-1-1,0 0 0,0 0 1,0 0-1,0 0 1,-1 0-1,1 0 0,0 1 1,0-1-1,0 0 1,0 0-1,0 0 0,0 0 1,0 0-1,0 0 0,0 0 1,0 1-1,-1-1 1,1 0-1,0 0 0,0 0 1,0 0-1,0 0 1,0 0-1,0 0 0,0 0 1,-1 0-1,1 0 0,0 0 1,0 0-1,0 0 1,0 0-1,0 0 0,-1 0 1,1 0-1,0 0 0,0 0 1,0 0-1,0 0 1,0 0-1,-1 0 0,1 0 1,0 0-1,0 0 1,0 0-1,0 0 0,0 0 1,0 0-1,-1 0 0,1 0 1,0-1-5,-10-10 138,-8-19 8,4-1-87,1 0-1,1 0 0,1-1 1,-3-24-59,-20-134 168,33 187-168,1 1-1,-1 0-1,1 0 1,0 1 0,-1-1 0,1 0 0,0 0 0,0 0 0,0 0 0,1 0 0,-1 0 0,0 0 0,1 0 0,-1 0-1,1 0 1,0 0 0,0 1 0,0-3 1,0 4-1,0-1-1,0 1 1,-1-1-1,1 1 1,0-1-1,0 1 1,-1 0-1,1 0 1,0-1-1,0 1 1,0 0-1,0 0 1,0 0-1,0 0 1,-1 0-1,1 0 1,0 0-1,0 0 0,0 0 1,0 0-1,0 1 1,-1-1-1,1 0 1,0 0-1,0 1 1,0-1 1,9 6-9,0-1 1,0 1-1,-1 1 0,0 0 1,3 3 8,-10-9 1,53 48 194,41 48-195,-35-34 163,17 11-163,-58-57 23,0-1 0,2-1 0,-1-1 0,2 0 0,-1-2 0,8 2-23,-22-11 13,0 0 0,-1 0 0,1-1 0,0 0 0,0 0 0,0-1 0,1 0 0,-1-1 1,0 0-1,0 0 0,0-1 0,0 1 0,1-2 0,-1 1 0,0-1 0,-1-1 0,1 1 0,0-1 0,1-1-13,-3 0 19,1 0 0,-1-1-1,0 1 1,0-1 0,-1 0-1,1-1 1,-1 1 0,0-1-1,-1 0 1,1-1-1,-1 1 1,0-1 0,-1 1-1,0-1 1,0 0 0,0 0-1,-1-1 1,0 1 0,0 0-1,0-7-18,1-7 44,-2-1-1,0 0 1,-1 0-1,-1 1 0,-1-1 1,-4-20-44,4 31 17,-1-1 1,0 1-1,0 0 0,-1 0 1,-1 0-1,0 0 1,0 1-1,-1-1 0,0 2 1,-1-1-1,0 1 1,-1 0-1,-6-7-17,12 15-1,0 0 1,1-1-1,-1 1 1,0 0-1,1 0 0,-1 0 1,0 0-1,0 0 1,0 1-1,0-1 1,0 0-1,0 1 0,0 0 1,0-1-1,-1 1 1,3 0-119,-1 0 0,1 0 0,-1 1-1,1-1 1,-1 0 0,1 0 0,-1 1-1,1-1 1,-1 0 0,1 1 0,-1-1-1,1 0 1,-1 1 0,1-1 0,0 0-1,-1 1 1,1-1 0,-1 1 0,1-1-1,0 1 1,0-1 0,-1 1 0,1-1-1,0 1 1,0-1 0,0 1 0,0 0-1,-1-1 1,1 1 0,0-1 0,0 1-1,0-1 1,0 1 0,0 0 0,0-1 0,1 1-1,-1-1 1,0 1 0,0-1 0,0 1-1,0-1 1,1 1 0,-1-1 0,0 1-1,1-1 1,-1 1 0,1 0 119,7 20-4250</inkml:trace>
  <inkml:trace contextRef="#ctx0" brushRef="#br0" timeOffset="1308.11">2066 273 10170,'-4'11'8149,"4"22"-5706,0-20-1356,3 135 2926,0-106-3474,-2 0-1,-2 1 0,-2-1 0,-7 40-538,4-72 267,-1-19-69,-7-28 41,13 34-219,-11-37 87,-5-10 27,3-1 0,-3-27-134,14 60 9,1 1 0,1 0 0,0-1 0,2 1 0,0-1 0,1 1 0,0 0 1,1 0-1,5-13-9,-4 15-3,1 1 0,1 0 0,0 0 0,1 0 0,0 1 0,1 0 0,1-1 3,-5 9-5,0 1 0,1-1 0,-1 0 0,1 1 0,0 0 0,0 0 0,0 1 0,1-1 0,-1 1 0,1 0 0,0 1 0,0-1 0,0 1 0,0 0 0,0 1 0,0-1 0,1 1 0,1 0 5,10 0 101,0 1 0,0 0 0,0 1 1,0 1-1,0 1 0,0 0 0,-1 2 1,10 3-102,-17-5-53,-1 1 1,0 0 0,0 0 0,-1 1 0,1 0 0,-1 1 0,0 0 0,-1 0 0,6 5 52,-9-7-383,-1 1 1,1-1 0,-1 1 0,1 0 0,-2 0 0,1 0 0,0 1-1,-1-1 1,0 1 0,1 2 382,3 32-3879</inkml:trace>
  <inkml:trace contextRef="#ctx0" brushRef="#br0" timeOffset="1643.04">2012 540 8090,'25'4'5561,"-8"-5"-824,20-3-560,22-3-3361,14-5 32,-1-1-544,6-2 8,-18 3-40,-8 4 721,-20 5 591,-19 10-6569,-23 5 3096</inkml:trace>
  <inkml:trace contextRef="#ctx0" brushRef="#br0" timeOffset="1644.04">2081 772 9450,'-21'31'4297,"21"-13"312,17-9-1993,8 1-815,16-10-369,6-3-648,12-10-208,2 4-391,12-6 239,-12 3 320,2-8-960,-16 6-4961,-7-17 1704</inkml:trace>
  <inkml:trace contextRef="#ctx0" brushRef="#br0" timeOffset="2467.36">2844 257 11763,'-13'-36'8682,"12"33"-5982,2 5-546,7 20-997,4 15-446,-1 1-1,-2 1 1,-3 0-1,3 38-710,-1 160 439,-14-212-333,6-25-100,0 1 0,-1-1-1,1 0 1,0 0 0,-1 1-1,1-1 1,-1 0 0,1 0-1,0 0 1,-1 0 0,1 1 0,-1-1-1,1 0 1,-1 0 0,1 0-1,0 0 1,-1 0 0,1 0 0,-1 0-1,1 0 1,-1 0 0,1 0-1,0 0 1,-1-1 0,1 1-1,-1 0 1,1 0 0,0 0 0,-1-1-1,1 1 1,-1 0 0,1 0-6,-36-36 223,23 21-226,1-1 0,1-1 0,0 0 0,1 0 0,1-1-1,0 0 1,1-1 0,2 0 0,0 0 0,0-1 0,2 1 0,1-1 0,0 0 0,1 0-1,2 0 1,0 0 0,1 0 0,0 0 0,2 0 0,1 0 0,1-3 3,-5 20 0,1 1 0,-1 0 0,0 0 0,1 0 0,0 0 0,-1 1 0,1-1 0,0 0 0,0 0 0,0 0 0,0 1 0,0-1 0,1 0 0,-1 1 0,0-1 0,1 1 0,-1-1 0,2 0 0,-2 2 0,0 0 0,0-1 0,0 1 0,0 0 0,0 0 1,0 0-1,0 0 0,1 0 0,-1 0 0,0 0 0,0 0 1,0 1-1,0-1 0,0 0 0,0 1 0,0-1 0,0 1 0,0-1 1,0 1-1,-1-1 0,1 1 0,0-1 0,0 1 0,0 0 0,5 5 5,0 0 0,-1 0 0,0 1 1,0-1-1,-1 1 0,1 0 0,-1 0 0,0 2-5,25 60 31,-21-47-23,0 0 1,2-1-1,0-1 0,1 1 1,2-2-1,0 0 0,7 8-8,-18-25 4,0 0 0,0 1 0,0-1 0,0 0 0,1-1 0,-1 1-1,1 0 1,-1-1 0,1 1 0,-1-1 0,1 0 0,0 0 0,0 0 0,0 0 0,0 0 0,0-1 0,0 1-1,-1-1 1,1 0 0,0 0 0,0 0 0,3 0-4,-2-1 6,1-1 1,-1 1-1,0-1 1,0 0-1,0 0 0,0-1 1,0 1-1,0-1 1,0 0-1,-1 0 0,1 0 1,-1 0-1,2-3-6,8-11 18,0 1 1,-2-2-1,0 0 0,-1 0 1,-1-1-1,1-3-18,13-38 26,-15 36-10,1 0 1,1 0-1,2 1 1,11-18-17,-23 40-1,0 1 1,1 0-1,-1-1 1,0 1-1,1 0 0,-1-1 1,0 1-1,0 0 1,1 0-1,-1-1 1,1 1-1,-1 0 0,0 0 1,1 0-1,-1 0 1,0 0-1,1-1 1,-1 1-1,1 0 0,-1 0 1,0 0-1,1 0 1,-1 0-1,1 0 1,-1 0-1,0 0 0,1 0 1,-1 1-1,1-1 1,-1 0-1,0 0 1,1 0-1,-1 0 0,0 0 1,1 1-1,-1-1 1,0 0-1,1 0 1,-1 1 0,17 18 37,9 27 120,-25-45-150,15 39 131,-2 0 1,-2 0 0,-1 1 0,-3 1-1,0 8-138,7 28 353,-14-70-242,4 8-856,4-8-4179,9-3 414</inkml:trace>
  <inkml:trace contextRef="#ctx0" brushRef="#br0" timeOffset="2874.96">3708 304 9194,'0'-4'901,"0"0"-1,0 0 1,-1 0-1,1 0 1,-1 0 0,0 0-1,0 0 1,-2-3-901,-4-2 5920,10 13-5577,0-1 1,0 1-1,0 0 0,0 1 0,0-1 0,-1 0 0,0 1 0,0-1 0,0 1 0,0 2-343,16 57 765,-14-50-430,5 33 195,-1 2 0,-3-1 0,-1 47-530,-1-24 230,-5-65 149,-4-15-134,-13-27-53,13 23-188,-9-17 32,1 0-1,2-1 0,1 0 1,1-1-1,-4-30-35,12 51 2,0 1 0,1-1 0,1 1 0,0-1 1,0 0-1,1 1 0,0-1 0,1 0 0,0 1 0,1 0 0,0-1 0,0 1 1,1 0-1,1 1 0,-1-1 0,2 1 0,-1 0 0,1 0 0,1 0 1,-1 1-1,2-1-2,10-7-9,0 0 0,0 1-1,2 0 1,0 2 0,20-11 9,-31 19 16,0 0 0,0 1 0,1 0 0,0 0-1,0 1 1,0 1 0,0 0 0,0 0 0,0 0-1,1 2 1,-1-1 0,0 1 0,1 1 0,7 1-16,-13-1 4,0 0 0,-1 1 0,1 0 0,0 0 0,-1 1 0,0-1 0,1 1 0,-1 0 0,0 0 0,0 0 0,0 0 0,-1 1 0,1 0 0,-1 0 0,0 0 0,0 0 0,0 1-4,12 34-4865,-10 1 722</inkml:trace>
  <inkml:trace contextRef="#ctx0" brushRef="#br0" timeOffset="3226.57">3576 453 11042,'-15'-10'4673,"15"0"112,22 5-2480,13 3-1353,17-1-320,4 0-400,5 2 128,-9 1 16,-1 3 81,-20 2 1127,-8 7-6569,-20 2 2512</inkml:trace>
  <inkml:trace contextRef="#ctx0" brushRef="#br0" timeOffset="3573.48">3651 681 11090,'-7'10'4577,"10"-4"512,11-5-2824,13 2-465,4-2-679,14-1-201,0 0-448,10-4-168,-10 0-168,8-3 528,-16 2 344,1 1-6569,-6-3 2889</inkml:trace>
  <inkml:trace contextRef="#ctx0" brushRef="#br0" timeOffset="4318.18">4290 78 11066,'-3'2'574,"1"-1"-1,-1 0 1,1 1-1,-1 0 1,1 0-1,0 0 1,0 0-1,0 0 0,0 0 1,0 0-1,0 1 1,0-1-1,1 1 1,-2 1-574,1 1 396,0-1 0,1 1-1,-1 0 1,1 0 0,0 0 0,0 0 0,1 0 0,-1 2-396,2 12 278,0 0-1,1 0 1,0-1 0,4 9-278,-3-11 633,25 108 1273,29 73-1906,-13-51 260,-39-126-177,1 0 1,2 0-1,7 16-83,-32-103 560,9 48-514,-47-110 290,-5-35-336,47 122 33,1-1 1,3-1 0,1 0-1,2 0 1,3 0 0,1-3-34,2 47 0,4-42 251,-4 41-244,0 0 1,1 1-1,-1-1 1,0 0-1,1 1 1,-1-1-1,0 0 1,1 0-1,-1 1 1,1-1-1,-1 1 0,1-1 1,-1 0-1,1 1 1,-1-1-1,1 1 1,0-1-1,-1 1 1,1 0-1,0-1 1,-1 1-1,1 0 1,0-1-1,0 1 1,-1 0-1,1 0 1,0-1-1,0 1 1,-1 0-1,1 0 1,0 0-1,0 0 1,0 0-1,-1 0 1,1 0-1,0 1 1,0-1-1,-1 0 1,1 0-1,0 1 1,0-1-1,-1 0 1,1 1-1,0-1 1,-1 1-1,1-1 1,0 0-1,-1 1 1,1 0-1,-1-1-7,22 18 39,-2 0 1,0 0-1,-1 2 0,-1 1 0,-1 0 0,6 10-39,4 4 36,220 317 114,-231-329-140,-8-10 5,0-1 0,2 0 0,-1 0-1,2-1 1,-1-1 0,2 1-15,-11-9 8,1-1-1,-1 0 1,1 1-1,0-1 1,-1 0 0,1 0-1,0 0 1,0 0 0,0 0-1,-1-1 1,1 1-1,0 0 1,0-1 0,0 0-1,0 1 1,0-1 0,0 0-1,0 0 1,0 0-1,0 0 1,0 0 0,1-1-1,-1 1 1,-1 0 0,1-1-1,0 0 1,0 1-1,0-1 1,0 0 0,0 0-1,-1 0 1,1 0 0,0 0-1,-1-1 1,1 1-1,-1 0 1,1-1 0,-1 1-1,0-1 1,1 0-1,-1 1 1,0-1 0,0 0-1,0 0 1,0 0 0,-1 0-1,1 1 1,0-3-8,6-12 52,-1-1-1,-1-1 1,0 1-1,-1-1 1,-1 1 0,0-1-1,-2 0 1,0-13-52,-2-36 455,-8-47-455,5 70 159,4 36-120,-3-15 33,2-1-1,1 0 0,0 0 0,4-17-71,-4 36 10,1-1 0,0 1 0,0 0 0,1 0 0,-1 0 0,1 0 0,0 0 0,1 1 0,-1-1 0,1 1-1,0-1 1,0 1 0,0 0 0,0 0 0,1 0 0,0 0 0,-1 1 0,1-1 0,1 1 0,-1 0 0,0 1 0,1-1 0,0 1 0,1-1-10,-1 1 43,0 1 0,0 1 0,-1-1 0,1 1 0,0-1 0,0 1 0,0 1 0,-1-1 0,1 1 0,0 0 0,0 0 0,-1 0 0,1 1 0,-1-1 0,2 2-43,40 21-5212,-18-4 957</inkml:trace>
  <inkml:trace contextRef="#ctx0" brushRef="#br0" timeOffset="5101.3">5304 138 7082,'-1'-2'554,"0"0"0,0 0 1,0-1-1,1 1 1,-1 0-1,1-1 1,-1 1-1,1 0 1,0-1-1,0 1 0,0 0 1,0-1-1,0 1 1,1 0-1,-1-1 1,1 1-1,-1 0 1,1-1-1,0 1 0,0 0 1,0 0-1,1-2-554,1 0 453,1 0-1,-1 0 0,0 1 1,1-1-1,0 1 0,0 0 1,0 0-1,0 0 0,1 1 1,4-3-453,5-1 282,2 0 0,-1 0 0,1 2 0,-1 0 0,1 1 0,9-1-282,98-3 398,0 5-1,10 6-397,45 0 273,-167-4-346,19-1-2196,-16-3-4238,-14-2 660</inkml:trace>
  <inkml:trace contextRef="#ctx0" brushRef="#br0" timeOffset="5440.54">5710 76 9562,'-47'85'8122,"10"-1"-3343,31-67-4310,1 1 1,1-1-1,1 1 0,0 0 1,1 1-1,1-1 0,1 0 1,0 0-1,2 7-469,7 36 713,3-1 0,4 5-713,13 68 574,-27-127-411,0 0-1,-1 0 0,2 0 0,-1 0 0,1 0 1,0-1-1,0 1 0,2 1-162,9 19-4862,-9-22 1200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3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12467,'-7'0'9353,"3"11"-6373,0 19-2537,-2 139 974,8-1 1,8 8-1418,13-19 269,-57-222 572,19 29-773,2 0 0,1-1 1,2 0-1,1 0 0,2-1 1,2-7-69,3 34-1,2 0 0,-1 0 0,2 0 0,-1 0 0,2 0 0,-1 0 0,1 0 0,1 1 0,0-1 0,1 1 0,0-1 0,0 1-1,1 0 1,0 1 0,1-1 0,0 1 0,1 0 0,0 0 0,0 1 0,1 0 0,0 0 0,0 1 0,8-6 1,2 1-1,1 1 0,0 0-1,0 2 1,1 0-1,0 1 1,1 1 0,11-2 1,-21 6 32,0 1 1,0 0 0,0 1 0,0 0-1,0 1 1,1 0 0,-1 1 0,0 0-1,0 1 1,0 0 0,0 1 0,0 0-1,-1 1 1,1 0 0,2 2-33,12 13-399,-22-16-197,0 1 0,0 0-1,-1-1 1,1 1 0,-1 0-1,0 1 1,0-1 0,0 1 596,8 32-4027</inkml:trace>
  <inkml:trace contextRef="#ctx0" brushRef="#br0" timeOffset="367.06">34 490 5321,'-1'11'4473,"5"1"-744,3-5-112,12 1-2569,5 0-248,12-2-128,5-3-320,2-2 48,-1-5-40,-1 7 2169,-13-1-6586,-5 6 2977</inkml:trace>
  <inkml:trace contextRef="#ctx0" brushRef="#br0" timeOffset="368.06">279 630 6137,'-117'137'4593,"89"-125"-448,2-7-640,12-1-1513,11 5-327,7-7-721,15 4-176,7-1-400,11-3-48,0-6-168,12 1 32,-4-7 144,7-5 761,-11 2 519,9-11-6561,-10-5 3048</inkml:trace>
  <inkml:trace contextRef="#ctx0" brushRef="#br0" timeOffset="873.72">689 242 12307,'0'-1'281,"0"-1"-1,-1 1 1,1-1 0,-1 1 0,0 0 0,0-1 0,1 1 0,-1 0 0,0 0 0,0 0 0,0-1 0,0 1 0,0 0 0,-1 0 0,1 1 0,0-1-1,0 0 1,-1 0 0,1 0 0,0 1 0,-1-1 0,1 1 0,0-1 0,-1 1 0,1 0 0,-1-1 0,1 1 0,-1 0 0,1 0 0,-1 0-1,1 0 1,-1 0 0,1 0 0,-1 1 0,1-1 0,-1 0 0,0 1-281,0-1 215,2 1-148,-1-1 0,1 0 0,-1 0 0,1 1 0,0-1 0,-1 0 1,1 1-1,0-1 0,-1 1 0,1-1 0,0 1 0,-1-1 1,1 1-1,0-1 0,0 0 0,0 1 0,-1-1 0,1 1 0,0 0 1,0-1-1,0 1 0,0-1 0,0 1 0,0-1 0,0 1 0,0-1 1,0 1-1,0-1 0,0 1 0,0-1 0,1 1 0,-1-1 1,0 1-1,0-1 0,1 1 0,-1-1 0,0 1-67,8 24 685,-6-22-527,68 180 1976,-9-27-1207,0 28-927,-60-183 8,-1-1 0,1 1 1,-1-1-1,1 1 0,-1 0 1,0-1-1,0 1 0,1-1 1,-1 1-1,0 0 1,0-1-1,0 1 0,1 0 1,-1-1-1,0 1 0,0 0 1,0-1-1,0 1 0,0-1 1,0 1-1,-1 0 1,1-1-1,0 1 0,0 0 1,0-1-1,0 1 0,-1 0 1,1-1-1,0 1 0,-1-1 1,1 1-1,-1-1 1,1 1-1,-1 0-8,-18-16 217,-19-35-16,23 22-171,1 0-1,2-1 1,1 0-1,1-1 0,1-1 1,2 1-1,1-6-29,-3-28-7,2 0-1,3-64 8,4 128-2,0 0 0,0 0 0,0-1-1,0 1 1,0 0 0,0 0 0,0 0 0,0-1-1,0 1 1,0 0 0,0 0 0,0 0 0,0-1-1,0 1 1,0 0 0,0 0 0,0 0 0,0 0-1,0-1 1,0 1 0,0 0 0,1 0 0,-1 0-1,0 0 1,0-1 0,0 1 0,0 0 0,0 0-1,0 0 1,1 0 0,-1 0 0,0 0 0,0-1-1,0 1 1,0 0 0,1 0 0,-1 0 0,0 0-1,0 0 1,0 0 0,1 0 0,-1 0 0,0 0-1,0 0 1,1 0 2,9 7-55,14 17 6,-21-20 36,131 158 16,-76-88 53,3-3 0,18 13-56,-69-75 11,0 0 0,1-1 0,-1 0 0,2 0 0,-1-1 0,1-1 0,6 3-11,-15-8 7,-1 0 0,0 0 0,1 0-1,-1 0 1,0-1 0,1 1 0,-1-1 0,1 1 0,-1-1-1,1 0 1,-1 0 0,1 0 0,-1 0 0,1 0 0,-1-1-1,1 1 1,-1-1 0,1 0 0,-1 1 0,0-1-1,1 0 1,-1 0 0,0-1 0,0 1 0,0 0 0,0-1-1,0 1 1,0-1 0,0 0 0,0 0 0,-1 0 0,1 0-1,-1 0 1,1 0 0,-1 0 0,0 0 0,0 0 0,0-1-1,0 1 1,0 0 0,0-1 0,-1 1-7,4-13 38,0 0 0,-1 1 1,-1-1-1,0 0 0,-1-1 1,-1 1-1,-1-8-38,-16-108 149,11 95-127,1 0 0,2 0 0,1-25-22,1 58 15,1 0 0,1 1 1,-1-1-1,0 0 0,0 1 1,1-1-1,0 0 1,-1 1-1,1-1 0,0 1 1,0-1-1,1 1 0,-1 0 1,0-1-1,1 1 1,0 0-1,-1 0 0,1 0 1,0 0-1,0 0 0,0 0 1,0 1-1,0-1 0,1 1 1,-1-1-1,0 1 1,1 0-1,-1 0 0,1 0 1,-1 0-1,1 0 0,-1 1 1,2-1-16,1 1-131,0-1 0,-1 1 0,1 0 0,0 1 0,-1-1 0,1 1 0,0 0 0,-1 0 0,1 0 0,3 2 131,26 17-4459,-7 4 383</inkml:trace>
  <inkml:trace contextRef="#ctx0" brushRef="#br0" timeOffset="1220.15">1417 292 13795,'11'-17'3497,"-3"-8"1280,52-21-3945,-26 36-120,4 2-208,14 0-96,-2-3-208,12 2-88,-5 3 112,-1 1-8,-11-6 200,-11 11-1008,-14 1-4409,-11-6 1176</inkml:trace>
  <inkml:trace contextRef="#ctx0" brushRef="#br0" timeOffset="1571.1">1743 305 8698,'-23'38'4145,"14"0"224,5 6-1801,6-3-583,2 5-369,4-9-312,3 6-288,-2-3-415,9-2-161,-3-14-232,4 1 184,2-9 32,4-5 736,-3-8-32,8-9-6569,-4-15 2673</inkml:trace>
  <inkml:trace contextRef="#ctx0" brushRef="#br0" timeOffset="1916.62">2145 426 12611,'-27'-13'7834,"27"13"-7690,-1 0 0,1 0 0,-1 0 1,0 0-1,1 0 0,-1 0 0,1 1 0,-1-1 0,1 0 0,-1 0 0,1 0 0,-1 0 0,1 1 0,0-1 0,-1 0 0,1 1 0,-1-1 0,1 0 0,-1 1 0,1-1 0,0 0 0,-1 1 0,1-1 0,0 1 0,0-1 0,-1 1 0,1-1 0,0 0 0,-1 1-144,1 3 183,-1-1-1,1 0 1,0 1-1,0-1 1,0 0-1,0 1 1,0-1 0,1 0-1,-1 1 1,1-1-1,0 0 1,0 0-1,1 1-182,20 55 760,15 46-39,-34-94-668,-1 0-1,0 0 1,0 1 0,-1-1 0,-1 0 0,0 0-1,-1 1 1,-1 7-53,2-18 11,0 1 1,0 0-1,0-1 0,-1 1 1,1-1-1,-1 1 0,1 0 0,-1-1 1,0 1-1,1-1 0,-1 1 1,0-1-1,0 0 0,0 1 1,0-1-1,0 0 0,-1 1-11,1-2 10,0 1 0,1-1 0,-1 0-1,0 0 1,1 0 0,-1 0 0,0 0 0,0 1 0,1-1-1,-1 0 1,0-1 0,1 1 0,-1 0 0,0 0 0,0 0-1,1 0 1,-1 0 0,0-1 0,1 1 0,-1 0 0,0-1-1,1 1 1,-1 0 0,1-1 0,-1 1 0,0-1-10,-3-3 36,1 1 0,-1-1 0,1 0-1,0 0 1,0 0 0,0-1 0,0 1 0,1-1 0,-2-3-36,-3-11 21,1 0 1,1-1-1,1 1 0,0-1 0,2 0 1,0 0-1,1 0 0,1 0 0,1 0 1,1 0-1,1 0 0,0 0 0,1 0 1,2 0-22,-1 2-5,1 0 1,0 1 0,2 0 0,0 0-1,0 1 1,2 0 0,0 1-1,1 0 1,0 0 0,1 1 0,1 1-1,0 0 1,0 1 0,2 0-1,5-3 5,-12 11-8,0 0 0,0 1 0,0 0 0,1 0 0,-1 0 0,1 1 0,0 1 0,-1 0 0,1 0 0,0 0 0,0 1 0,0 0 0,0 1 0,5 1 8,-10-2-2,-1 1-1,1-1 1,-1 1 0,0 0 0,1 0 0,-1 0 0,1 0-1,-1 0 1,0 1 0,0-1 0,0 1 0,0 0 0,0 0-1,0 0 1,-1 1 0,1-1 0,0 1 0,-1-1 0,0 1-1,0 0 1,0 0 0,0 0 0,0 0 0,-1 0 0,1 0-1,-1 0 1,0 1 0,0-1 0,0 1 0,0-1 0,0 1-1,-1-1 1,0 1 0,0-1 0,0 1 0,0 1 2,-2 3 2,0 0 0,0 0 0,-1-1 1,0 1-1,0 0 0,-1-1 0,0 0 1,0 0-1,-1 0 0,0-1 0,0 1 1,-1-1-1,0 0 0,0-1 0,0 1 1,-1 0-3,-9 6 8,1 0 1,-1-2 0,-1 1-1,0-2 1,-1 0 0,-7 1-9,10-4 9,-1-2 0,0 0 1,-15 1-10,-35 9-10,66-14 11,0 0 0,-1 0 0,1 0-1,0 0 1,0 0 0,-1 0 0,1 0-1,0 0 1,0 1 0,0-1 0,-1 0-1,1 0 1,0 0 0,0 0 0,0 1-1,-1-1 1,1 0 0,0 0 0,0 1-1,0-1 1,0 0 0,0 0 0,-1 0 0,1 1-1,0-1 1,0 0 0,0 0 0,0 1-1,0-1 1,0 0 0,0 0 0,0 1-1,0-1 1,0 0 0,0 1 0,0-1-1,0 0 1,0 0 0,0 1-1,9 12 100,19 13 203,-23-22-209,22 18 88,1-1 1,1-1-1,0-2 1,2-1-1,0-1 0,1-2 1,0-1-1,1-1 0,0-2 1,1-1-1,18 1-182,-49-9-110,49 12-711,-19 3-8354,-26-10 2309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3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465 565 5673,'-1'-3'516,"-1"0"-1,1 1 1,-1-1-1,0 0 0,0 1 1,0 0-1,0 0 1,-1-1-1,1 1 1,0 0-1,-1 1 0,0-1 1,1 0-1,-1 1 1,0 0-1,0-1 1,-1 1-516,0 0 444,-1 0 1,1 0 0,-1 1 0,0-1-1,1 1 1,-1 0 0,0 1-1,1-1 1,-1 1 0,-3 1-445,-10 3 652,0 1-1,1 1 1,0 1 0,0 0 0,-4 4-652,15-8 231,-22 11 239,2 2 0,0 1 0,0 1 0,2 2 1,1 0-1,0 1-470,13-11 108,1 0 0,0 1 0,1 0 0,0 0 0,1 0 0,-5 11-108,9-16 21,1 0 0,-1 0 0,1 1 0,0-1 0,1 1 1,0-1-1,0 1 0,1 0 0,0-1 0,0 1 0,0 0 0,2 4-21,-1-8 2,-1-1 1,1 1-1,0-1 0,1 1 1,-1-1-1,1 1 0,-1-1 1,1 0-1,0 0 0,0 0 0,0 0 1,0 0-1,1-1 0,-1 1 1,1 0-1,0-1 0,0 0 1,0 0-1,3 2-2,-1-1 4,1-1 0,1 1-1,-1-1 1,0-1 0,0 1-1,1-1 1,-1 0 0,1 0 0,-1-1-1,6 0-3,7-1 14,0-1-1,-1-1 0,1-1 1,-1 0-1,0-2 0,-1 0 1,6-3-14,-4 1 22,0-2 0,-1 0 1,0-2-1,-1 0 1,0-1-1,0 0 1,-2-1-1,0-1 1,0-1-1,-2 0 0,0 0 1,0-2-1,-2 1 1,0-2-1,-1 1 1,-1-1-1,-1-1 0,-1 0 1,0 0-1,-2 0 1,0-1-1,-1 0 1,-1 0-1,-2 0 0,1 0 1,-2 0-1,-1 0 1,-3-21-23,-5-1 65,-2 0 0,-1 1 0,-2 0 0,-2 1 0,-2 0 0,-2 1 0,-23-34-65,10 29 285,14 23 508,36 76-548,-3 0 1,-2 0-1,3 41-245,-2-15 199,6 28 18,5 37 205,35 111-422,-53-237 189,0 0 0,2 0 0,0-1 0,10 16-189,-14-28-93,0-1 0,-1 1 0,2-1 0,-1 0 0,1 0-1,0 0 1,0-1 0,0 0 0,4 3 93,-7-6-345,1 1 0,0-1-1,-1 0 1,1 0-1,0 0 1,0 0 0,0 0-1,0-1 1,0 1 0,0-1-1,0 0 1,3 0 345,16-7-3934</inkml:trace>
  <inkml:trace contextRef="#ctx0" brushRef="#br0" timeOffset="336.86">953 106 14491,'-22'-6'3361,"-28"1"1240,28 9-4361,6 16 240,10 7 88,0 18 1392,15-5-6560,12 9 2983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1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119 231 11987,'-2'-5'1212,"-1"1"1,1 0 0,-1 0 0,0 0 0,0 1 0,0-1 0,-1 0 0,-2-1-1213,6 4 126,-1 1 0,0 0 1,1-1-1,-1 1 1,1 0-1,-1-1 0,0 1 1,1 0-1,-1 0 1,0 0-1,1-1 0,-1 1 1,0 0-1,1 0 1,-1 0-1,0 0 0,1 0 1,-1 0-1,0 0 1,1 1-1,-1-1 0,0 0 1,1 0-1,-1 1-126,-1 0 94,1 0 0,0 0 0,0 0 0,0 0 0,0 0 0,0 1 0,0-1 0,0 0 0,0 1 0,0-1 0,1 1 0,-1-1 1,0 1-1,1-1 0,-1 2-94,-4 21 327,0 0 0,2 0 0,0 1 0,2 0 0,0-1 0,2 1 0,2 10-327,0 46 312,-2 241 174,-1-320-474,0 0 0,1-1 0,-1 1 1,0-1-1,0 1 0,0 0 0,-1-1 0,1 1 1,0-1-1,0 1 0,-1 0 0,1-1 0,-1 1 1,0-1-1,1 1 0,-2 0-12,-8-18 236,-7-46 6,13 26-222,1 0 0,1 0 0,3 0-1,0 0 1,3 0 0,1 0 0,1 1-1,2-1 1,2 2 0,1-1 0,1 1-1,2 1 1,2 0 0,1 1 0,1 1-1,21-27-19,-36 55-4,-1-1 0,1 1-1,-1 0 1,1 0-1,0 0 1,0 1-1,0-1 1,1 1-1,-1 0 1,0 0-1,1 0 1,0 0-1,-1 0 1,1 1-1,0-1 1,0 1-1,0 0 1,0 1 0,4-1 4,-4 1-8,0 1 1,-1 0 0,1-1-1,0 2 1,0-1 0,0 0-1,-1 1 1,1 0 0,-1 0 0,1 0-1,-1 0 1,0 0 0,0 1-1,0-1 1,0 1 0,0 0 0,0 0-1,-1 0 1,0 0 0,2 2 7,22 36 1,-1 0 1,-1 2-1,-3 0 1,-2 2-1,-1 0 1,-3 1-1,8 39-1,-20-72 9,7 26 190,-2 0 0,-1 1 0,0 25-199,-9-47-600,-6-9-3972,0-9 369</inkml:trace>
  <inkml:trace contextRef="#ctx0" brushRef="#br0" timeOffset="350.88">7 460 13059,'-7'-34'3865,"10"-2"888,5 40-3801,18-16-144,8 0-392,14 8-272,2 1-72,10 0-8,-1 2-40,9 8 608,-10-2 1041,4 3-6506,-12-4 3128</inkml:trace>
  <inkml:trace contextRef="#ctx0" brushRef="#br0" timeOffset="712.79">600 229 14083,'-53'-41'3609,"58"32"1072,26-25-4097,24 13-80,10 9-240,18-1-112,-6 3 8,13-1-32,-15 3-64,-3 0 192,-19 1-160,-5 2-568,-24 3-104,-16 8-4297,-19 0 624</inkml:trace>
  <inkml:trace contextRef="#ctx0" brushRef="#br0" timeOffset="713.79">1150 116 5121,'-92'95'4212,"87"-88"-3649,0-1 0,1 1 0,0 0 0,0 0 1,1 1-1,0-1 0,0 1 0,1 0 0,0 0 0,0 0 1,1 0-1,0 0 0,0 0 0,1 0 0,0 0 0,0 0 1,1 1-564,-2 42 2580,-25 245 3906,25-287-6302,0 0 1,1 0 0,-1 0-1,2 0 1,-1 0-1,1-1 1,1 1 0,0 0-1,1 2-184,-3-11-110,0 1-1,0-1 1,0 1-1,1-1 0,-1 0 1,0 1-1,1-1 1,-1 1-1,0-1 0,1 1 1,-1-1-1,0 0 1,1 1-1,-1-1 1,1 0-1,-1 0 0,1 1 1,-1-1-1,1 0 1,-1 0-1,1 0 0,-1 1 1,1-1-1,-1 0 1,1 0-1,-1 0 0,1 0 1,-1 0-1,1 0 1,-1 0-1,1 0 1,-1 0-1,1 0 0,-1 0 1,1-1-1,-1 1 1,1 0-1,-1 0 0,1-1 111,12-5-3476</inkml:trace>
  <inkml:trace contextRef="#ctx0" brushRef="#br0" timeOffset="1046.24">1306 445 7906,'-5'-25'6113,"4"-2"-1192,2 39-992,6-12-2081,1 14-783,9 8-433,-4 9-16,8 11-200,-2 3-272,-3 3-40,-2-6-40,-1-2 440,-4-12 152,2-7 352,-1-13-6569,-8-19 2457</inkml:trace>
  <inkml:trace contextRef="#ctx0" brushRef="#br0" timeOffset="1047.24">1485 75 12251,'-20'-34'3552,"-2"7"721,10 13-3697,6 14-39,8 14-521,9 11 272,8 2-136,7 16-48,5 1-1681,6 4-2648,-3-13-64</inkml:trace>
  <inkml:trace contextRef="#ctx0" brushRef="#br0" timeOffset="1525.45">2194 291 8602,'1'0'240,"-1"-1"1,1 1-1,0 0 1,0 0-1,-1 0 1,1-1-1,0 1 1,-1 0-1,1-1 1,0 1-1,-1-1 1,1 1-1,-1-1 1,1 1-1,-1-1 1,1 1-1,-1-1 0,1 1 1,-1-1-1,1 0 1,-1 1-1,0-1 1,1 0-1,-1 1 1,0-1-1,1 0 1,-1 0-1,0 1 1,0-1-1,0 0 1,0 0-1,0 1 1,0-1-1,0 0 1,0 0-1,0 1 1,0-1-1,0 0 1,-1 0-1,1 1 0,0-1-240,-1-1 288,-1 1 0,1 0 0,0 0 0,-1 0 0,1 0 0,-1 0-1,1 0 1,-1 0 0,1 1 0,-1-1 0,1 0 0,-1 1-1,0 0 1,1-1 0,-1 1 0,0 0 0,0 0 0,1 0-1,-2 0-287,-18 0 547,-1 2-1,1 0 0,-1 1 0,1 2 0,0 0 0,0 1 0,0 1 0,-12 7-546,-3 2 224,2 1 0,0 3-1,2 0 1,-12 11-224,37-26 21,0 1-1,0 1 1,0-1-1,1 1 0,0 0 1,0 0-1,1 1 1,0 0-1,0 0 1,1 0-1,0 0 0,1 1 1,-1 0-1,2-1 1,-1 1-1,1 0 1,-1 9-21,3-13 7,0 1-1,0 0 1,0-1 0,1 1 0,-1-1 0,1 1 0,0-1 0,1 0 0,0 1 0,0-1 0,0 0 0,0 0 0,1 0 0,-1 0-1,1-1 1,1 1 0,-1-1 0,1 0 0,-1 1 0,1-2 0,0 1 0,1 0 0,-1-1 0,1 0 0,-1 0 0,1 0 0,0 0-1,0-1 1,4 1-7,4 2 19,0-1-1,0-1 1,1-1-1,0 0 1,-1 0-1,1-1 1,0-1-1,-1 0 1,1-1-1,0-1 1,10-2-19,-1-1 28,0-1 0,-1 0 1,1-2-1,-2 0 0,1-2 1,6-4-29,-15 6 19,-1 0 0,0-1 0,0 0 0,-1 0 0,0-2 0,-1 1 0,0-1 0,-1-1 0,0 1 0,-1-2 0,0 1 0,3-8-19,-8 13 10,0 1 0,0 0 0,-1-1-1,0 0 1,0 1 0,0-1 0,-1 0-1,0 0 1,-1 0 0,1 0 0,-1 0-1,-1 0 1,1 0 0,-1 0 0,0 0-1,-1 1 1,1-1 0,-2 0 0,1 1 0,-1-1-1,0 1 1,0 0 0,0 0 0,-1 0-1,0 0 1,0 0 0,-2 0-10,-2-3 11,-1 0 1,0 2-1,-1-1 1,0 1-1,0 0 1,0 1-1,-1 0 1,0 1-1,0 0 0,0 1 1,-11-3-12,-44-3-5277,28 11 1193</inkml:trace>
  <inkml:trace contextRef="#ctx0" brushRef="#br0" timeOffset="1886.52">1992 506 10402,'-5'5'4313,"1"10"560,2 13-2744,4 7-145,0-4-728,4 9-151,1-5-513,1-1-160,0-6-232,2 3-48,-4-12-64,3 0 136,-1-5-24,4-6 120,2-5 704,5-7-6569,0-13 2416</inkml:trace>
  <inkml:trace contextRef="#ctx0" brushRef="#br0" timeOffset="2265.81">2466 317 11795,'-18'-53'12181,"18"53"-11882,0 0 1,0 0-1,0 0 1,0 0-1,0 0 1,0 0 0,0 0-1,0 0 1,0 0-1,0 0 1,0 0 0,1 0-1,-1 0 1,0-1-300,11 33 903,26 99 269,-27-90-1077,1-1 0,2 0-1,2-1 1,1 0 0,2-1-1,2-1-94,-17-32 13,-1-1-1,1 0 1,1 0-1,-1 0 1,0-1-1,1 1 1,0-1-1,0 1 1,0-1-1,0-1 1,1 1-1,-1-1 1,1 1-1,-1-1 1,1 0-1,0-1 1,0 1-1,0-1 1,0 0-1,0 0 1,0-1-1,0 0 1,0 1-1,0-2 1,0 1-1,4-1-12,-2 0 15,0-1 0,-1 0 0,1 0 0,-1-1 0,0 0 0,1 0 0,-1 0 0,-1-1 0,1 1 0,0-2 0,-1 1 0,0 0 0,0-1 0,0 0 0,-1 0 0,0-1 0,0 1 0,0-1 0,2-5-15,6-14 32,-1-1 0,-2 0 0,0-1 0,-2 0 1,-1 0-1,-1-1 0,-1-8-32,3-38 28,-4-1 0,-3-9-28,-3-31-149,9 147-36,0-1-1511,2-11-2498,3 5-234</inkml:trace>
  <inkml:trace contextRef="#ctx0" brushRef="#br0" timeOffset="2694.59">3109 210 7026,'4'-2'8946,"0"3"-3738,2 9-2523,4 18-3829,-10-27 1531,4 18-111,0 0 1,-2 0 0,0 1 0,-1 0-1,-2 7-276,-7 112 1160,1-45-877,5 20 110,0-142-133,-2 0 1,0 0-1,-2 0 0,-3-6-260,0-2 60,1 0 1,3 0-1,0-8-60,4 32 6,1 0 1,0 0 0,1 0-1,0 0 1,1 0 0,0 1-1,1-1 1,1 0 0,0 1-1,0 0 1,1 0 0,1 0-7,2-4-4,2 0 0,0 1 1,0 0-1,1 1 1,1 0-1,1 1 0,-1 1 1,2-1-1,0 2 1,0 0-1,0 1 0,1 0 1,12-4 3,-16 8 10,0 1 0,1 0 0,-1 0 0,1 1 1,0 0-1,0 1 0,0 1 0,0 0 0,1 1 1,-1 0-1,0 0 0,0 2 0,0-1 0,0 2 1,0-1-1,0 2 0,-1-1 0,1 2 0,4 2-10,-11-5 47,0 1 0,0 0 0,0 0 0,-1 0 0,0 1 0,1 0 0,-1-1 0,-1 1 0,1 1 0,0-1 0,-1 0-1,0 1 1,0 0 0,-1 0 0,1 0 0,-1 0 0,0 1-47,0-2-505,-1 1 1,0-1-1,0 0 1,-1 1-1,0-1 0,1 1 1,-2-1-1,1 2 505,-7 22-3516</inkml:trace>
  <inkml:trace contextRef="#ctx0" brushRef="#br0" timeOffset="3034.27">3133 445 9850,'-7'-4'3865,"19"16"472,14-11-2569,7 2-495,12-2-433,0 3-464,6 3 104,-8 0-144,-7 4 1728,-18 4-6569,-17 4 2753</inkml:trace>
  <inkml:trace contextRef="#ctx0" brushRef="#br0" timeOffset="3035.27">3066 755 10106,'-12'13'4953,"24"-9"216,10 1-1976,10-2-1113,12 0-407,1-6-625,9 1-336,-5 0-432,3 0 48,-8 2 384,-6 0-3472,-19-1-3129,-16-15 383</inkml:trace>
  <inkml:trace contextRef="#ctx0" brushRef="#br0" timeOffset="31837.6">3898 243 6921,'-2'-26'5549,"2"21"-4645,0 0 0,-1-1-1,1 1 1,-1 0 0,0 0-1,-1-1 1,-1-3-904,2 7 129,0 1 1,0-1-1,0 1 1,0 0-1,0-1 0,0 1 1,0 0-1,-1 0 1,1 0-1,0 0 0,-1 0 1,1 0-1,0 1 1,-1-1-1,1 0 1,-1 1-1,0-1 0,1 1 1,-1-1-1,1 1 1,-1 0-1,0 0 0,1-1 1,-1 1-1,0 0 1,1 1-1,-1-1 0,-1 0-129,-8 2 190,0 0-1,-1 1 0,1 0 1,0 1-1,1 0 0,-1 0 1,1 1-1,-1 1 0,2 0 1,-1 0-1,1 1 0,-1 0-189,2-1 50,1 0-1,0 0 0,0 1 0,1 0 0,0 0 1,0 1-1,0-1 0,1 1 0,0 1 0,1-1 1,0 1-1,0-1 0,1 1 0,-3 8-49,6-13 4,0 0 0,0 1 0,0-1-1,0 0 1,0 0 0,1 0 0,0 0 0,0 0 0,0 0-1,0 0 1,1 0 0,-1-1 0,1 1 0,0 0-1,0-1 1,1 1 0,-1-1 0,1 0 0,-1 0 0,1 0-1,0 0 1,2 1-4,11 10 10,0-2 1,1 0-1,1-1 0,3 1-10,14 9 27,-18-9-19,-1-1 0,0 2-1,-1 0 1,-1 1 0,1 1 0,-2 0-1,0 0 1,6 13-8,-15-22 5,0 0-1,-1 1 1,0-1 0,-1 1 0,0-1-1,0 1 1,0 0 0,0 0-1,-1 0 1,-1 0 0,1 0-1,-1 0 1,0 1 0,-1-1-1,1 0 1,-1 0 0,-1 0 0,0 0-1,1-1 1,-2 1 0,1 0-1,-1-1 1,0 1 0,-1-1-1,1 0 1,-2 1-5,-3 3 104,1 0 1,-2 0-1,1-1 0,-1 0 1,0 0-1,-1-1 0,0-1 0,0 0 1,-1 0-1,0-1 0,0 0 0,-1-1 1,1 0-1,-1-1 0,0 0 1,0-1-1,-1 0 0,1-1 0,-1-1 1,1 0-1,-4 0-104,7 0 167,-1 1-1,0 0 1,0 1 0,1 0-1,0 1 1,-1 0 0,-4 3-167,-19 11-4080,-1-1 932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3:57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446 755 9058,'33'40'3393,"-30"-32"-1159,-6-8-218,2 0-1903,1 0-1,0 0 1,0-1 0,0 1 0,0 0-1,-1 0 1,1 0 0,0-1 0,0 1 0,0 0-1,0 0 1,0-1 0,0 1 0,0 0-1,-1 0 1,1-1 0,0 1 0,0 0-1,0-1 1,0 1 0,0 0 0,0 0-1,0-1 1,0 1 0,1 0 0,-1 0 0,0-1-1,0 1 1,0 0 0,0-1 0,0 1-1,0 0 1,0 0 0,1 0 0,-1-1-1,0 1 1,0 0 0,0 0 0,1 0 0,-1-1-1,0 1 1,0 0 0,0 0 0,1 0-1,-1 0 1,0 0 0,0-1 0,1 1-1,-1 0 1,0 0 0,0 0 0,1 0-1,-1 0 1,0 0-113,40-22 408,-2-1-1,-1-2 1,25-23-408,-43 32 38,0-2 1,-1 0-1,0-1 1,-2 0-1,0-2 1,-1 0 0,6-14-39,-8 11 37,-4 10-10,-1-1 0,0 0 0,-1-1 0,-1 0 0,-1 0 0,0 0 0,0-7-27,-5 21 24,0 1-1,0-1 0,0 1 1,0-1-1,0 1 0,0-1 1,-1 1-1,1-1 0,-1 1 0,1-1 1,-1 1-1,1-1 0,-1 1 1,0 0-1,0-1 0,0 1 1,0 0-1,0 0 0,0 0 1,0 0-1,0 0 0,0 0-23,0 0 16,0 1-1,1 0 0,-1-1 0,1 1 1,-1 0-1,0 0 0,0 0 1,1-1-1,-1 1 0,0 0 0,1 0 1,-1 0-1,0 0 0,1 0 1,-1 0-1,0 0 0,0 1 0,1-1 1,-1 0-1,0 0 0,1 0 0,-1 1 1,0-1-1,1 0 0,-1 1 1,1-1-1,-1 1 0,0-1 0,1 0 1,-1 1-1,1-1 0,-1 1 0,1 0 1,0-1-1,-1 1 0,1-1 1,-1 1-1,1 0 0,0-1 0,0 1 1,-1 0-1,1-1 0,0 1 0,0 0 1,0-1-1,0 1 0,0 0 1,0 0-1,0 0-15,-6 20 44,2 0 1,0 0-1,2 1 1,0-1-1,1 1 1,2-1 0,0 1-1,1 0 1,1-1-1,1 0 1,1 0-1,1 0 1,6 14-45,-9-29 58,1 0 1,-1 0-1,1 0 0,0-1 1,1 1-1,0-1 1,-1 0-1,2-1 1,-1 1-1,1-1-58,20 15-4129,-14-12 744</inkml:trace>
  <inkml:trace contextRef="#ctx0" brushRef="#br0" timeOffset="629.64">912 76 4641,'-11'-9'733,"0"0"0,-1 1 0,1 1 0,-2 0 0,1 0 0,-1 1 0,0 1 0,0 0-1,-7-1-732,9 4 289,1 0 0,-1 1 0,1 0 0,-1 0 0,1 1 0,-1 1-1,1 0 1,-1 0 0,1 1 0,0 1 0,-1-1 0,1 2 0,0 0-289,-34 15 323,0 2 0,2 2 1,1 2-1,1 1 1,1 3-1,1 0 1,2 3-1,1 1 1,2 2-1,1 1 0,2 1 1,1 2-1,2 1 1,2 1-1,2 1 1,2 1-1,-11 32-323,25-54 29,2 0 0,0 1 0,1 0 0,2 0 0,0 0 0,1 0 0,1 0 0,1 0 0,2 0 0,0 0 0,1 0 0,1-1 0,1 1-1,0-1 1,2-1 0,1 1 0,0-1 0,2-1 0,0 0 0,1 0 0,1-1 0,0-1 0,2 0 0,0-1 0,1 0 0,0-1 0,1-1 0,6 3-29,5 2 22,0-1 1,2-1 0,0-2-1,1 0 1,0-3-1,1 0 1,1-2-1,12 1-22,-19-6 26,-1-2 0,1 0 0,0-2 0,0-1 0,-1-1 0,1-1 0,0-1 0,-1-2 0,0 0-1,0-2 1,9-3-26,2-3 50,-2-1-1,0-1 0,0-2 0,-2-1 0,0-2 1,-1-1-1,-1-2 0,15-14-49,-24 16 121,-1 0 0,-1-1 1,0-1-1,-2-1 0,-1 0 0,-1-1 0,-1-1 1,-1 0-1,-1-1 0,-2-1 0,1-6-121,-3 9 119,-1-1-1,-2 1 1,0-1-1,-2 0 1,-1 0-1,-1 0 0,-1 0 1,-2-1-1,0 1 1,-2 0-1,0 1 1,-2-1-1,-1 1 1,-1 0-1,-1 1 0,-10-17-118,7 16 45,-1 0-1,-1 1 0,-2 1 0,0 1 0,-1 0 0,-1 1 0,-1 1 0,-7-5-44,15 17 35,1-1 0,-2 1 0,1 1 0,-1 0 0,0 1-1,-1 0 1,1 1 0,-1 0 0,0 1 0,-1 0 0,1 1 0,0 1-1,-1 0 1,0 1 0,1 0 0,-1 1 0,-6 1-35,0 1 286,1 1-1,0 0 1,0 2 0,-5 2-286,-17 9-3681,15 0 880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4:28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25 9082,'-23'-22'4824,"22"22"-4739,1 0-1,-1 0 1,0-1 0,1 1 0,-1 0 0,0 0 0,1 0 0,-1 0 0,0 0 0,1 0 0,-1 0 0,0 0-1,1 0 1,-1 0 0,1 0 0,-1 1 0,0-1 0,1 0 0,-1 0 0,1 1 0,-1-1 0,0 0-1,1 1 1,-1-1 0,1 0 0,-1 1 0,1-1 0,0 1 0,-1-1 0,1 1 0,-1-1 0,1 1 0,0-1-1,-1 1 1,1 0 0,0-1 0,0 1 0,-1-1 0,1 1 0,0 0 0,0-1 0,0 1 0,0 0 0,0-1-1,0 1 1,0 0 0,0-1 0,0 1-85,-5 26 511,1-1 0,2 1 0,1 0 1,0 0-1,2-1 0,4 21-511,9 47 1157,9 23-1157,-16-83 245,66 404 1267,-73-400-1220,-7-30 93,-11-17 65,6-2-252,1 0 0,0-2-1,1 1 1,0-1 0,1-1-1,0 0 1,1 0 0,-6-14-198,-1-9 151,1 0-1,2 0 1,0-5-151,6 16 9,1 0-1,1-1 0,1 0 1,1 1-1,2-1 0,0 0 1,2 0-1,1 1 1,2-1-1,0 1 0,1 0 1,2 0-1,1 1 0,1 0 1,8-15-9,-10 24-15,1 1 0,1 0-1,0 0 1,1 1 0,1 0 0,0 1 0,1 0 0,0 1 0,0 1-1,2 0 1,-1 1 0,2 0 0,-1 1 0,1 1 0,0 0-1,1 1 1,0 1 0,0 1 0,0 0 0,0 1 0,1 1 0,0 1-1,13 0 16,-12 1-15,1 2 0,-1 0-1,1 1 1,-1 1-1,1 1 1,-1 0 0,0 2-1,-1 0 1,1 1-1,-1 1 1,-1 0 0,0 2-1,0 0 1,15 12 15,-18-11-8,-2 0 1,1 1 0,-1 0-1,-1 0 1,0 2-1,-1-1 1,0 1 0,-2 1-1,1 0 1,-2 0-1,0 1 1,0-1 0,-2 2-1,0-1 1,-1 0-1,0 1 1,-1 5 7,-1-1 3,-1-1-1,-1 1 1,-1 0-1,0 0 1,-2-1-1,0 1 1,-2-1-1,0 0 1,-1 0-1,-1-1 1,-6 13-3,0-7 19,0 1 1,-2-2-1,-1 0 0,-1-1 1,-1 0-1,-1-2 0,-1 0 1,-3 2-20,9-12 23,0 0 0,0 0 0,-1-1 0,-1-1 0,1-1 0,-15 6-23,-21 6 69,-30 6-69,43-15 121,1 1-1,1 3 1,-20 10-121,41-14 576,16-3-270,2-8-654,-1 1-1,0 0 1,0-1-1,1 1 1,-1-1-1,0 0 1,1 0-1,-1 0 1,0 0-1,1 0 1,1-1 348,28-3-3332</inkml:trace>
  <inkml:trace contextRef="#ctx0" brushRef="#br0" timeOffset="363.92">1263 632 11354,'-4'-5'863,"-1"0"1,0 0-1,0 1 0,-1-1 0,1 1 0,-1 0 0,0 1 0,0-1 0,-1 1 0,-5-2-863,5 3 360,0 1 0,1 0 0,-1 0 1,0 1-1,0 0 0,1 0 0,-1 1 0,0 0 0,1 0 0,-1 0 0,-4 2-360,-1 1 204,-1 1 0,1 0 0,0 0-1,0 1 1,0 1 0,1 0-1,0 0 1,1 1 0,0 1 0,0 0-1,0 0 1,1 0 0,-3 6-204,8-11 21,1 1 1,0-1 0,-1 1 0,1 0 0,1-1-1,-1 1 1,1 1 0,0-1 0,0 0-1,0 1 1,1-1 0,0 1 0,0-1-1,0 1 1,1-1 0,0 1 0,0-1-1,0 1 1,1 0 0,0-1 0,0 1 0,0-1-1,1 1 1,0-1 0,0 0 0,0 0-1,0 0 1,1 0 0,0 0 0,0 0-1,0-1 1,3 3-22,-2-3 11,1 1 0,0-1 1,0-1-1,0 1 0,1-1 0,-1 0 0,1 0 0,0 0 0,0-1 0,-1 0 1,2 0-1,-1-1 0,0 0 0,0 0 0,0 0 0,1 0 0,-1-1 0,0 0 1,1-1-1,-1 1 0,0-1 0,0-1 0,1 1-11,2-1 24,-1 0 0,1 0 0,-1-1-1,1 0 1,-1 0 0,0-1 0,-1 0 0,1-1 0,-1 1 0,1-1-1,-1-1 1,-1 1 0,1-1 0,-1-1 0,0 1 0,3-5-24,-5 4 29,0 0 0,0-1 0,-1 1 0,0-1 0,0 0 1,0 0-1,-1 0 0,-1 0 0,1-1 0,-1 1 0,-1 0 1,1-1-1,-2 1 0,1-4-29,-1 8 10,1 0 0,-1 0 1,0 1-1,0-1 0,-1 0 0,1 0 0,-1 1 0,1-1 1,-1 1-1,0-1 0,-1 1 0,1 0 0,0 0 1,-1 0-1,0 0 0,0 0 0,1 1 0,-2-1 1,1 1-1,0 0 0,0 0 0,-1 0 0,1 0 0,-1 1 1,0-1-1,1 1 0,-1 0 0,0 0 0,0 0 1,0 1-1,-2-1-10,0 0 70,0 1 1,0 0-1,0 0 0,0 0 1,0 1-1,0 0 1,1 0-1,-1 0 0,0 1 1,0 0-1,-3 2-70,7-3-63,0 0 0,0 0-1,0 0 1,0 1 0,0-1-1,1 0 1,-1 1 0,0 0 0,1-1-1,-1 1 1,1 0 0,0 0-1,-1 0 1,1 0 0,0 0-1,0 0 1,0 1 63,0-1-337,1 1 0,-1-1 0,1 0 0,0 1 0,0-1 1,0 1-1,0-1 0,0 1 0,0-1 0,1 1 0,-1-1 0,1 1 337,10 29-4104</inkml:trace>
  <inkml:trace contextRef="#ctx0" brushRef="#br0" timeOffset="836.89">1432 602 8562,'-1'-5'923,"0"5"-684,1-1 0,-1 1 0,1-1 0,0 1-1,0-1 1,-1 1 0,1-1 0,0 1 0,0-1 0,0 1-1,-1-1 1,1 1 0,0-1 0,0 0 0,0 1 0,0-1-1,0 1 1,0-1 0,0 1 0,0-1 0,0 1 0,0-1-1,1 1 1,-1-1 0,0 0 0,0 1 0,0-1 0,1 1-1,-1-1 1,0 1 0,0-1 0,1 1 0,-1 0 0,1-1-1,-1 1 1,0-1 0,1 1 0,-1 0 0,1-1 0,-1 1-1,1 0-238,0 0 1281,1 10 1600,6 6-2696,-1-5 167,-2-3-273,0 0 52,0 1 1,0-1-1,-1 1 0,0 0 0,-1 0 0,0 0 0,-1 0 0,1 1 0,-2-1 0,1 1 0,-1 4-131,-4 15 378,2-24-295,0 0 0,0 0 0,0 0 0,1 0 0,0 1 1,0-1-1,1 0 0,-1 0 0,2 5-83,18-44 1328,-16 25-1312,8-17 23,2 2 0,0-1 0,1 2 0,2 0 0,17-19-39,-29 36 0,1 1 0,-1 0-1,1 0 1,1 0 0,-1 1 0,1 0 0,-1 0-1,1 0 1,0 1 0,1 0 0,4-1 0,-7 3-5,0 0 0,0 1 0,0-1 0,0 1 0,0 0 0,0 1 0,0-1 0,0 1 0,0 0 0,0 0 0,-1 1 0,1-1 0,0 1 0,0 0 0,-1 0 0,0 1 0,1-1 0,-1 1 0,1 1 5,-1-1-2,0 0 0,0 0 0,-1 0 0,1 1 0,-1-1 0,0 1 0,0 0 0,-1 0 0,1 0 0,-1 0 0,0 1 0,0-1 0,0 1 1,0-1-1,-1 1 0,0 0 0,0-1 0,0 1 0,-1 0 2,1 12 55,-1 1 0,0-1 0,-2 0 0,-2 14-55,-2 48-527,7-73-3678,4-4 661</inkml:trace>
  <inkml:trace contextRef="#ctx0" brushRef="#br0" timeOffset="1556.89">2077 536 6353,'-2'-30'7564,"2"30"-7484,0 0 0,0-1 0,0 1 1,0 0-1,0 0 0,0 0 1,0-1-1,1 1 0,-1 0 1,0 0-1,0 0 0,0-1 1,0 1-1,1 0 0,-1 0 0,0 0 1,0 0-1,0 0 0,0 0 1,1-1-1,-1 1 0,0 0 1,0 0-1,1 0 0,-1 0 1,0 0-1,0 0 0,0 0 0,1 0 1,-1 0-1,0 0 0,0 0 1,1 0-1,-1 0 0,0 0 1,0 0-1,1 0 0,-1 0 1,0 0-1,0 0 0,0 1 0,1-1 1,-1 0-1,0 0 0,0 0 1,0 0-1,1 0 0,-1 1 1,0-1-1,0 0 0,0 0-80,3 3 175,-1 0-1,1 0 1,-1 0-1,0 0 1,0 0 0,0 0-1,0 1 1,-1-1-1,0 1 1,1-1 0,-1 1-1,0 0 1,0 0-175,0 10 149,0 0 0,-1 0 0,0 0 0,-1 1 0,0-1 1,-2 0-1,1 0 0,-2 0 0,0-1 0,-1 1-149,-11 53 382,16-66-371,-1 0 0,1-1 0,0 1 0,-1 0 0,1 0-1,0 0 1,0-1 0,0 1 0,-1 0 0,1 0 0,0 0 0,0 0-1,0-1 1,0 1 0,1 0 0,-1 0 0,0 0 0,0-1-1,0 1 1,1 0 0,-1 0 0,0 0 0,1-1 0,-1 1-1,0 0 1,1-1 0,-1 1 0,1 0 0,0-1 0,-1 1 0,1 0-1,-1-1-10,2 0 28,-1 0-1,1-1 0,-1 1 0,1-1 0,-1 1 0,1-1 0,-1 1 1,0-1-1,1 0 0,-1 0 0,0 0 0,0 0 0,0 0 0,0 0 1,1-1-28,41-45 532,-8-7-266,-25 38-175,0 0 0,0 0-1,2 1 1,0 1 0,0 0 0,1 0 0,1 1 0,10-7-91,-23 20 5,0 0 1,0 0 0,0 0 0,-1 0 0,1 0-1,0 0 1,0 0 0,0 0 0,0 0-1,-1 0 1,1 0 0,0 1 0,0-1 0,0 0-1,-1 0 1,1 1 0,0-1 0,0 1 0,-1-1-1,1 1 1,0-1 0,-1 1 0,1-1 0,-1 1-1,1 0 1,0-1 0,-1 1 0,1 0 0,-1-1-1,0 1 1,1 0 0,-1 0 0,0-1 0,1 1-1,-1 0 1,0 0 0,0 0 0,0-1-1,0 1 1,1 1-6,12 41 59,-13-39-43,3 6 4,-1 1 0,1-1 0,1 0 0,0 0-1,0 0 1,1-1 0,0 0 0,1 2-20,-3-8 11,-1-1 1,1 1-1,-1 0 1,1-1-1,0 0 0,0 1 1,0-1-1,0 0 1,0-1-1,1 1 1,-1-1-1,0 1 0,1-1 1,0 0-1,-1 0 1,1 0-1,-1-1 0,1 1 1,0-1-1,0 0 1,-1 0-1,1 0 1,0-1-1,-1 1 0,2-1-11,11-3 42,0-1-1,0-1 1,0 0 0,0-1-1,-1 0 1,0-1-1,-1-1 1,0 0-1,0-1 1,-1-1-1,-1 0 1,1-1-1,-2 0 1,4-5-42,-14 16 7,0 0 0,0 0 0,1-1 0,-1 1 1,0-1-1,0 1 0,0-1 0,0 1 0,-1-1 0,1 1 1,0-1-1,-1 0 0,1 1 0,-1-1 0,1 0 0,-1 0 1,0 1-1,0-1 0,0 0 0,0 0 0,0 0 0,0 1 0,0-1 1,-1 0-1,1 0 0,-1 1 0,1-1 0,-1 0 0,0 1 1,1-1-1,-1 1 0,0-1 0,0 1 0,0-1 0,0 1 1,0-1-1,-1 1 0,1 0 0,0 0 0,-1 0 0,1 0 0,-1 0 1,1 0-1,-1 0 0,1 0 0,-1 0 0,0 1 0,0-1-7,-1-1 19,0 1 0,0 0 0,0 0-1,0 1 1,0-1 0,0 0 0,0 1-1,0 0 1,0 0 0,-1 0 0,1 0-1,0 0 1,0 1 0,0-1-1,0 1 1,0 0 0,0 0 0,0 0-1,0 0 1,0 0 0,0 1 0,1-1-1,-1 1 1,0 0 0,1 0 0,0 0-1,-1 0 1,-1 2-19,0 3 26,1 1 1,-1-1-1,1 1 1,1 0-1,-1-1 1,1 1-1,1 0 0,-1 0 1,1 1-1,1-1 1,0 0-1,0 0 0,0 0 1,1 0-1,0 0 1,1 0-1,0 0 1,1 4-27,-1-5 14,0 0 0,0 0 0,0-1 0,1 1 0,0-1 0,0 0 0,0 1 1,1-2-1,0 1 0,0 0 0,1-1 0,-1 0 0,1 0 0,0 0 0,1 0 1,-1-1-1,1 0 0,0 0 0,0 0 0,0-1 0,6 2-14,-1-2 46,1-2 0,0 1 0,0-1 0,-1-1 0,1 0 0,0 0 0,0-2 0,0 1 0,-1-1 0,1-1 0,7-3-46,54-22-737,-12-9-3495,-26 5 740</inkml:trace>
  <inkml:trace contextRef="#ctx0" brushRef="#br0" timeOffset="1875.16">2896 259 8554,'-74'-33'3233,"-2"6"407,-1 7-2375,17 11-313,9 12 472,21 9 1577,12 6-6650,22 3 3681</inkml:trace>
  <inkml:trace contextRef="#ctx0" brushRef="#br0" timeOffset="2392.34">2935 621 12267,'45'-8'10552,"-17"3"-10241,-1-2-1,0-1 1,0-1-1,-1-1 1,16-9-311,-39 17 34,1 0 0,0-1 0,-1 1 0,0-1 0,1 0 0,-1 0 0,0 0 0,-1 0 0,1 0 0,-1 0 0,1-1 0,-1 0 0,0 1 0,0-1 0,0 0 0,-1 0 0,1 0 1,-1 0-1,0 0 0,0 0 0,-1 0 0,1-1 0,-1 0-34,0 4 11,-1 0 0,1 0 1,0 0-1,-1 1 1,1-1-1,0 0 0,-1 1 1,1-1-1,-1 0 0,1 1 1,-1-1-1,0 0 1,1 1-1,-1-1 0,0 1 1,1-1-1,-1 1 0,0 0 1,0-1-1,1 1 0,-1 0 1,0-1-1,0 1 1,0 0-1,1 0 0,-1 0 1,0-1-1,0 1 0,0 0 1,0 0-1,1 0 1,-1 1-1,0-1 0,0 0 1,0 0-1,0 0 0,0 1-11,-34 9 125,30-8-112,-10 4 24,-1 1-1,2 1 0,-1 0 1,1 0-1,0 2 0,1 0 1,0 0-1,1 1 0,0 1 1,-4 5-37,11-11 27,0 0 1,0 0 0,0 1 0,1 0 0,0 0 0,1 0 0,-1 0 0,1 1-1,1-1 1,0 1 0,0 0 0,0 0 0,1 0 0,0 0 0,0 0-1,1 0 1,0 0 0,1 0 0,-1 0 0,2-1 0,-1 1 0,1 2-28,1-5 15,-1 0 1,0 0 0,1 0-1,0-1 1,0 1 0,0-1 0,1 0-1,0 0 1,-1 0 0,2 0-1,-1-1 1,0 1 0,1-1-1,-1 0 1,1 0 0,0-1-1,0 0 1,0 1 0,0-2 0,0 1-1,0 0 1,1-1 0,-1 0-1,0-1 1,1 1 0,0-1-16,14 2 46,0-1 0,0-1 0,0-1 0,0 0 0,0-2 0,13-3-46,-5-1 50,0-1-1,0-2 1,-1 0-1,0-2 1,21-13-50,-30 15 30,-1-1-1,0-1 1,-1-1 0,0 0-1,-1-1 1,0 0 0,-2-1-1,10-13-29,-20 24 11,0 0-1,-1 0 1,1 0-1,-1-1 0,0 1 1,0-1-1,0 1 1,-1-1-1,1 0 0,-1 0 1,0 1-1,-1-1 1,1 0-1,-1 0 0,0 0 1,0 0-1,-1 0 1,1 0-1,-1 0 1,0 0-1,-1 1 0,0-4-10,0 5 3,0-1 0,0 0-1,0 1 1,-1 0-1,0-1 1,1 1 0,-1 0-1,0 0 1,-1 0 0,1 1-1,0-1 1,-1 1 0,1 0-1,-1 0 1,0 0-1,0 0 1,0 1 0,0 0-1,0-1 1,0 1 0,0 1-1,0-1 1,0 1-1,0-1 1,-1 1 0,1 0-3,1 0-4,1 0 1,-1 0 0,1 0-1,-1 0 1,1 1 0,-1-1-1,1 1 1,-1-1 0,1 1-1,-1 0 1,1 0-1,-1 0 1,0 0 3,3 0-3,-1-1 0,1 1 0,-1-1-1,1 1 1,-1-1 0,1 1 0,-1 0 0,1-1-1,0 1 1,-1-1 0,1 1 0,0 0 0,-1 0 0,1-1-1,0 1 1,0 0 0,0-1 0,0 1 0,0 0-1,-1 0 1,1-1 0,1 1 0,-1 0 0,0-1-1,0 1 1,0 0 0,0 0 0,0-1 3,2 5-9,0-1 0,0 0-1,1-1 1,-1 1 0,1 0 0,0-1 0,0 1 0,0-1-1,0 0 1,0 0 0,1 0 0,2 1 9,15 9-4,0 0 1,1-2-1,1-1 1,4 1 3,70 36 16,-89-43-15,0 1 0,-1 0 0,0 1 0,0 0 0,0 0 0,0 1 0,-1 0 0,-1 0 0,1 0 0,0 2-1,-5-7 1,1 0 0,-1 1 1,0-1-1,0 0 0,0 0 1,-1 1-1,1-1 0,0 1 0,-1-1 1,0 1-1,1-1 0,-1 1 0,0-1 1,0 1-1,-1-1 0,1 1 0,0-1 1,-1 1-1,0-1 0,1 0 0,-1 1 1,0-1-1,0 0 0,0 1 0,-1-1 1,1 0-1,0 0 0,-1 0 0,0 0 1,1 0-1,-1-1 0,0 1 0,0 0 1,0-1-1,0 1 0,0-1 1,0 0-1,-1 1-1,-12 7 15,0-1 1,-1 0 0,0-1 0,-1-1-1,-3 1-15,-2 0 17,2 1-230,-55 22 1293,28-7-5469,17-7 1199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4:33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421 742 6497,'-12'-3'1750,"1"0"-1,-1 0 0,0 1 0,1 1 0,-1-1 0,-10 2-1749,4 0 1045,-1 2 0,1 0 0,0 1-1,-8 3-1044,7-2 248,1 2-1,-1 0 0,1 1 0,1 1 1,0 1-1,0 1 0,1 0 1,0 1-1,-1 1-247,10-6 32,1 0 0,0 1 1,0 0-1,1-1 0,0 2 0,0-1 1,1 1-1,-1 0-32,5-7 1,-1 0 0,0 1-1,0-1 1,1 0 0,-1 0 0,1 0 0,-1 1 0,1-1 0,0 0 0,-1 0-1,1 1 1,0-1 0,0 0 0,0 1 0,0-1 0,0 0 0,0 1 0,0-1 0,0 0-1,1 1 1,-1-1 0,1 0 0,-1 0 0,1 1 0,-1-1 0,1 0 0,-1 0-1,1 0 1,0 0 0,0 0 0,0 0 0,-1 0 0,1 0 0,0 0 0,0 0 0,1 0-1,-1 0 1,0-1 0,0 1 0,0 0 0,0-1 0,1 1 0,-1-1 0,0 0-1,0 1 1,1-1 0,-1 0 0,0 0 0,1 0 0,-1 1 0,0-1 0,1-1 0,-1 1-1,1 0 0,4 0 10,0-1 0,0 0 0,0 0 0,-1 0 0,1 0 0,0-1-1,-1 0 1,1 0 0,-1-1 0,0 1 0,0-1 0,0-1 0,0 1-1,-1 0 1,1-1 0,-1 0 0,0 0 0,0-1 0,0 1-1,0-1 1,-1 1 0,2-4-10,3-5 34,0 0-1,-1-1 1,0 0 0,-1 0-1,0 0 1,-1-1-1,2-13-33,-2-2 43,-2-1 0,-1 0 0,-1 1 0,-1-1-1,-2 0 1,-1 0 0,-3-5-43,-15-70 146,-16-41-146,19 79 27,1 9 61,8 32 157,2 1 0,1-1-1,0-6-244,28 62 282,3 20-143,-2 2 1,-2 0-1,-3 1 1,-2 0-1,-2 2 0,-1 4-139,32 114 185,-40-156-167,0 0-1,1 0 0,1-1 1,1 1-1,0-1 0,1-1 0,0 0 1,5 5-18,-8-13 18,0 0-1,0 0 1,0 0 0,1-1 0,0 0-1,0 0 1,0-1 0,1 0 0,0 0 0,-1-1-1,1 0 1,1 0 0,-1-1 0,0 0-1,1 0 1,7 0-18,-4-1 20,0 0-1,-1-1 1,1 0 0,0-1-1,0 0 1,9-3-20,-17 3-1,0 0 0,0 0 1,0 0-1,0-1 0,-1 0 0,1 1 0,0-1 1,-1-1-1,1 1 0,-1 0 0,0-1 0,0 1 1,0-1-1,0 0 0,0 0 0,-1-1 1,1 1-1,-1 0 0,0-1 0,0 1 0,0-1 1,-1 1 2,-1 1 0,1 0 0,-1-1 0,1 1 0,-1 0-1,0-1 1,0 1 0,0 0 0,0-1 0,0 1-1,0-1 1,-1 1 0,1 0 0,-1-1 0,0 1-1,1 0 1,-1 0 0,0 0 0,-1-1 0,1 1-1,0 0 1,0 0 0,-1 0 0,1 1 0,-1-1-1,0 0 1,0 1 0,1-1 0,-1 1 0,0-1-1,0 1 1,0 0 0,-2-1-2,-3-2 5,0 0 1,0 1-1,0 0 1,-1 0-1,1 1 0,-1 0 1,0 0-1,0 1 1,-4-1-6,4 2-4,0 0 0,0 1 1,0 0-1,0 0 0,0 1 1,0 0-1,0 1 0,0-1 0,0 1 1,1 1-1,-1-1 0,1 1 1,0 1-1,1-1 0,-1 1 1,1 1-1,0-1 0,0 1 1,-4 5 3,7-8-4,0 1 0,1-1-1,-1 1 1,1 0 0,0-1 0,0 1 0,1 0 0,-1 0 0,1 1 0,0-1 0,0 0 0,0 0-1,0 1 1,1-1 0,0 0 0,0 1 0,0-1 0,0 0 0,1 1 0,0-1 0,0 0 0,0 0 0,0 1-1,1-1 1,-1 0 0,1 0 0,0-1 0,0 1 0,1 0 0,-1-1 0,1 1 0,0-1 0,0 0-1,0 1 1,0-2 0,0 1 0,3 1 4,3 4 75,1-2 0,0 1 0,0-1-1,1-1 1,-1 0 0,1 0 0,0-1 0,1 0 0,-1-1-1,1-1 1,11 2-75,22 1-776,0-2 1,23-2 775,-29-1-2447,35 2-953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3:40.5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1310 701 3769,'-33'-25'5720,"26"19"-5067,1 1 1,-1 0-1,0 0 1,0 1-1,-1 0 1,1 0-1,-1 0 1,0 1-1,-3 0-653,-22-5 920,0 2 1,0 1-1,0 2 0,0 2 0,0 0 1,-33 5-921,-5 4 664,0 4 1,-51 15-665,96-21 99,0 1 0,0 1 0,1 2 1,0 0-1,0 2 0,1 0 0,1 2 1,0 0-1,1 2 0,0 0 0,2 2 1,-5 5-100,-30 39 173,4 3 0,2 2 1,3 2-1,-2 10-173,30-45 27,2 0-1,1 1 0,1 1 1,2 1-1,2 0 0,2 0 1,1 1-1,1-1 0,2 2 1,2-1-1,2 0 0,1 0 1,2 1-1,2-1 1,1-1-1,2 1 0,9 24-26,-10-42 28,1-1-1,0 1 1,2-2 0,0 1-1,1-2 1,0 1-1,2-1 1,0-1-1,1 0 1,0-1-1,2-1 1,1 1-28,7 4 24,1-2 1,0-1-1,1-1 0,1-1 1,0-1-1,1-1 0,0-2 0,6 1-24,15 1 36,0-1 0,1-2 1,0-3-1,1-2 0,-1-2 0,1-2 0,-1-3 0,1-2 0,48-11-36,-59 6 46,0-2 1,0-2-1,-2-1 0,0-2 1,-1-2-1,-1-2 1,0-1-1,-2-1 0,-1-2 1,0-1-1,14-18-46,-16 14 53,-1-2-1,-2-1 0,-1-1 1,-1-1-1,-2-2 0,-2 0 0,-1-2 1,-2 0-1,-2-1 0,10-36-52,-20 52 28,-1 0 0,-2 0 1,0-1-1,-1 1 0,-2-1 0,0 1 0,-2-1 0,-1 0 0,-1 1 0,0-1 0,-2 1 0,-1 0 0,-1 1 0,-1-1 1,-1 1-1,-1 1 0,-1 0 0,-14-20-28,-29-43 88,-24-26-88,53 79 0,-1 0 0,-2 3 1,-1 0-1,-25-19 0,46 42 33,0 0 0,-1 0 0,0 1 0,0 0 0,0 1 0,0 0 0,-1 0 0,0 1 0,1 0 0,-1 0 0,-10 0-33,9 2-205,-1 1 1,0 0-1,0 0 0,0 1 1,-4 2 204,-39 9-3451,-11 6 39</inkml:trace>
  <inkml:trace contextRef="#ctx0" brushRef="#br0" timeOffset="949">1117 1493 8642,'-4'5'856,"0"0"1,-1 0-1,1 0 1,-1-1-1,1 0 1,-1 0-1,-1 0 1,1 0-1,-5 1-856,5-2 311,0-1 0,-1 0 1,1 0-1,0 0 0,-1-1 0,0 0 0,1 0 0,-1 0 0,1-1 0,-1 0 1,0 0-1,0 0 0,1-1 0,-1 0 0,1 0 0,-1 0 0,-2-2-311,4 2 69,0 0-1,0 0 0,0-1 1,1 1-1,-1-1 0,0 0 1,1 0-1,-1 0 1,1-1-1,0 1 0,0-1 1,0 1-1,0-1 0,0 0 1,1 0-1,-1-1 0,1 1 1,0-1-1,0 1 1,0-1-1,0 1 0,1-1 1,0 0-1,-1 0 0,1 0 1,0-2-69,1 1-1,0 0 0,1 0 1,-1 0-1,1 0 0,0 0 1,1 0-1,-1 0 0,1 0 1,0 0-1,0 0 1,0 1-1,1-1 0,0 1 1,-1 0-1,2 0 0,-1 0 1,0 0-1,1 0 0,0 1 1,2-3 0,2 1-16,-1-1 0,1 1 1,0 1-1,0 0 1,0 0-1,0 0 1,1 1-1,-1 0 0,1 1 1,0 0-1,0 0 1,0 1-1,5 0 16,-11 1-2,-1 0-1,1 0 1,0 0 0,0 0-1,-1 0 1,1 1-1,0-1 1,0 1-1,-1 0 1,1 0 0,0 0-1,-1 0 1,1 0-1,-1 0 1,0 1 0,1-1-1,-1 1 1,0 0-1,0-1 1,0 1 0,0 0-1,0 1 1,0-1-1,-1 0 1,1 0 0,-1 1-1,1-1 1,-1 1-1,0-1 1,0 1 0,0-1-1,0 1 1,-1 0-1,1 0 1,-1-1 0,1 1-1,-1 0 1,0 0-1,0-1 1,0 1 0,-1 0-1,1 0 1,-1-1-1,1 1 1,-1 0 2,-1 7 19,0-1 1,-1 0-1,1 0 0,-2 0 0,1 0 1,-2 0-1,1-1 0,-1 1 1,0-1-1,-1 0 0,-1 1-19,4-5 34,0 0 1,0 0-1,-1-1 0,1 1 1,-1-1-1,0 0 0,0 0 1,0 0-1,0 0 0,0-1 0,-1 0 1,1 0-1,-1 0 0,0 0 1,1-1-1,-1 0 0,0 0 1,0 0-1,0 0 0,0-1 1,0 0-1,-1 0-34,5 0 11,0 0 0,-1 0-1,1 0 1,0 0 0,0 0 0,-1-1 0,1 1 0,0 0 0,0-1 0,-1 1 0,1-1 0,0 1-1,0-1 1,0 0 0,0 1 0,0-1 0,0 0 0,0 0 0,0 0 0,0 0 0,0 0-1,0 0 1,0 0 0,1 0 0,-1 0 0,0 0 0,1 0 0,-1 0 0,1 0 0,0-1-1,-1 1 1,1 0 0,0 0 0,-1-1 0,1 1 0,0 0 0,0-1 0,0 1 0,0 0-1,0 0 1,1-1 0,-1 1 0,0 0 0,1 0 0,-1-1 0,0 1 0,1 0 0,0 0-1,-1 0 1,1 0 0,0-1 0,-1 1 0,1 0 0,0 0-11,3-6 1,1 0 1,-1 1-1,1-1 1,1 1-1,-1 0 1,1 0-1,0 1 1,1-1-2,4-1-17,0 0 0,0 1 0,0 0 0,11-3 17,-20 8-3,0 0 0,0 1 0,0-1 0,0 1 0,0-1 0,0 1 0,0 0 0,1 0 0,-1 0 0,0 0 1,0 0-1,0 0 0,0 0 0,0 1 0,1 0 3,-2-1-1,0 1 0,-1 0 0,1-1 0,0 1 0,0 0 0,0 0 0,-1 0 0,1 0 0,0 0 0,-1 0 0,1 0 0,-1 0 0,1 0 0,-1 0 0,1 0 0,-1 0 0,0 0 0,0 1 0,0-1 0,1 0 0,-1 0 0,0 0 0,0 0 0,0 0 0,-1 1 0,1-1 0,0 0 0,0 0 0,-1 1 1,-1 4 37,0 0 0,-1 0 0,1 0 0,-1 0 0,0-1 0,-1 1 0,0-1 0,0 0 0,0 0 0,0 0 1,-1 0-1,1-1 0,-1 0 0,0 0 0,-1 0 0,1-1 0,-1 1 0,1-1 0,-1-1 0,0 1 0,0-1 0,0 0 1,-1 0-1,1-1 0,0 0 0,-1 0-37,6-1 8,1 1 1,-1-1-1,1 0 1,-1 0-1,1 0 1,-1 0-1,1 0 1,-1 0-1,1 0 1,-1 0-1,1-1 1,-1 1-1,1 0 1,-1 0-1,1 0 1,-1 0-1,1-1 1,-1 1-1,1 0 1,-1-1-1,1 1 1,0 0-1,-1-1 1,1 1-1,0 0 1,-1-1-1,1 1 1,0-1-1,-1 1 1,1-1 0,0 1-1,0 0 1,-1-1-1,1 0-8,7-17 97,22-14-92,-20 24-14,43-34-15,-49 40 22,-1 0 0,1 0 0,0 0 0,0 1 0,0 0 0,0-1 0,0 1 0,0 0 0,0 0 0,0 1 0,0-1 0,0 1 0,1 0 0,-1-1 0,0 1 0,0 1 0,0-1 1,1 0 1,-3 1-1,0 0 1,0-1 0,-1 1 0,1 0 0,0 0 0,0-1 0,-1 1-1,1 0 1,-1 0 0,1 0 0,-1 0 0,1 0 0,-1 0-1,1 0 1,-1 0 0,0 0 0,0 0 0,0 0 0,1 0 0,-1 0-1,0 0 1,0 0 0,0 1 0,-1-1 0,1 0 0,0 0 0,0 0-1,0 0 1,-1 0 0,1 0 0,-1 0 0,1 0 0,-1 0 0,1 0-1,-1 0 1,-18 36 28,15-31-18,0-1 0,-1 0-1,0 0 1,1 0 0,-1-1 0,-1 0-1,1 0 1,-1 0 0,0 0 0,-2 0-10,7-3 0,1-1 1,0 0 0,-1 0-1,1-1 1,-1 1 0,1 0-1,0 0 1,-1 0 0,1 0-1,0 0 1,-1 0 0,1 0-1,0 0 1,0-1 0,-1 1-1,1 0 1,0 0-1,-1 0 1,1-1 0,0 1-1,0 0 1,-1 0 0,1-1-1,0 1 1,0 0 0,0-1-1,-1 1 1,1 0 0,0 0-1,0-1 1,0 1 0,0 0-1,0-1 1,0 1 0,0 0-1,0-1 1,0 1 0,0-1-1,0 1 1,0 0 0,0-1-1,0 1 1,0 0 0,0-1-1,0 1 1,0 0 0,0-1-1,0 1 1,0 0 0,1-1-1,-1 1 1,0 0 0,0 0-1,1-1 0,5-19 28,-5 19-27,36-92 15,-34 85 208,-3 11-637,-2 9-2930,2-1 297</inkml:trace>
  <inkml:trace contextRef="#ctx0" brushRef="#br0" timeOffset="3355.1">1051 1483 608,'-57'34'758,"20"-22"3560,25-12 1369,10-7 1175,23-7-5776,11-5-639,37-36 897,2 3 0,34-16-1344,45-17 576,4 6 0,3 8 0,3 6 1,53-9-577,-139 54 134,-13 3 75,25-11-209,-69 22 26,-1-2 0,0 1 0,0-2-1,-1 0 1,0-1 0,0-1 0,2-2-26,-3 1 22,1 1 1,0 1-1,1 1 0,0 0 1,9-3-23,-9 4 17,-15 8-11,-1 0 0,1 0 0,0 0 0,-1 0 0,1-1 0,0 1 0,-1 0 0,1 0 0,0-1 0,-1 1 0,1-1 0,-1 1 0,1 0 0,-1-1 0,1 1 0,-1-1 0,1 1 0,-1-1 0,1 0 0,-1 1 0,0-1 0,1 1 0,-1-1 0,0 0 0,1 1 0,-1-1 0,0 0 0,0 1 0,0-1 0,0 0 0,1 1 0,-1-1 0,0 0 0,0 0 0,0 1 0,-1-1 0,1 0 0,0 1 0,0-1 0,0 0 0,0 1 0,-1-1 0,1 0 0,0 1 0,-1-1 0,1 0 0,0 1 0,-1-1 0,1 1 0,-1-1 0,1 1 0,-1-1 0,1 1 0,-1-1 0,1 1 0,-1-1-6,-44-23 91,17 13-82,1 1 1,-2 2-1,1 1 0,-1 1 1,-1 1-1,-1 2-9,26 3 5,-76-4-20,64 5-36,55 3-24,60 6-21,12 6 96,-80-11-16,0 2 0,0 1-1,-1 2 1,0 0-1,22 13 17,-44-19 45,0-1-1,-1 2 0,1-1 1,-1 0-1,0 1 0,-1 0 1,1 1-1,-1-1 0,0 1 1,0 0-1,-1 1 0,1-1 1,-1 1-1,-1-1 0,0 1 1,0 0-1,0 0 0,0 1 1,-1-1-1,-1 1 0,1-1 1,-1 1-1,0-1 0,-1 1 1,0 0-1,0-1 1,-1 1-1,0 0 0,0-1 1,0 1-1,-1-1 0,-1 1 1,1-1-1,-1 0 0,0 0 1,-1 0-1,1-1 0,-1 1 1,-1-1-1,1 0 0,-1 0 1,0 0-1,-1 0 0,1-1 1,-3 1-45,0 1 177,-11 9 554,1-1 0,-21 11-731,35-23 57,-1 0 0,1-1 0,0 0 0,-1 0 0,0 0 0,1 0 0,-1-1-1,0 0 1,0 0 0,0 0 0,0 0 0,0-1 0,0 0 0,1 0 0,-1 0-1,-5-1-56,5-2 1129,3 2-2950,0 0-6925,3 1 2373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4:45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1070 12467,'-31'-7'4253,"19"5"-2761,0-1 1,0 0-1,0-1 1,1 0-1,-12-6-1492,26 9 137,-1-1 0,0 0 0,1 1 0,-1 0 0,1 0 0,-1 0 0,1 0 0,0 0 0,-1 0 0,1 1 0,0-1 0,0 1 0,0 0-137,0-1 77,18-4-34,8-1-25,0-1 0,0-1 0,-1-1 0,0-2 0,-1 0-1,0-2 1,11-8-18,-35 19 6,0 1 0,-1-1 0,1 0 0,-1 0 0,1 0 0,-1-1 0,0 1 0,0 0 0,0-1 0,0 0 0,0 1 0,-1-1 0,1 0 0,-1 0 0,1 0 0,-1 0 0,0 0 0,0-2-6,-1 3 8,0 0 0,0 0-1,0 0 1,-1-1 0,1 1 0,-1 0 0,1 0-1,-1 0 1,0 0 0,0 0 0,0 0-1,0 0 1,0 0 0,0 0 0,0 0 0,-1 1-1,1-1 1,-1 0 0,1 1 0,-1-1-8,-5-4 42,-1 1 0,1 0 1,-1 0-1,1 1 0,-1 0 1,-1 0-1,1 1 1,0 0-1,-1 1 0,0 0 1,-6-1-43,2 1 94,-1 1 0,1 1 0,-1 0 0,1 1 0,-1 1 0,1 0 0,-1 1 0,1 0 0,0 1 0,-2 1-94,8-3 35,1 1-1,0-1 0,0 1 0,0 0 0,0 1 1,1 0-1,-1 0 0,1 0 0,0 0 0,0 1 1,1 0-1,-1 0 0,1 0 0,0 0 1,1 1-1,-1 0 0,1 0 0,0 0 0,0 0 1,1 0-1,0 0-34,1 0 1,1-1 0,0 0 1,0 0-1,0 1 0,1-1 1,-1 0-1,1 1 0,1-1 1,-1 0-1,1 0 0,0 0 1,0 0-1,0 0 0,1-1 1,-1 1-1,1-1 0,1 1 1,-1-1-1,0 0 0,1 0-1,8 9 0,0 0 0,1-1 0,0 0 0,1-1 0,7 4 0,-13-10 6,0 0 0,0 0-1,0-1 1,1 0-1,-1-1 1,1 0 0,0 0-1,0-1 1,1 0-1,-1 0 1,0-1 0,0-1-1,1 1-5,-3-2-62,0 1 0,0-1-1,-1-1 1,1 1 0,0-1 0,-1 0-1,1 0 1,-1-1 0,0 0-1,0 0 1,0-1 0,0 0 0,0 0-1,-1 0 1,1 0 0,-1-1 0,-1 0-1,4-4 63,1-3-396,0 0-1,0-1 1,-2 0 0,1-1-1,-2 1 1,0-1-1,-1-1 1,0 1 0,-1-1-1,1-6 397,4-33-1923,-1-1 1,-3-17 1922,2-13-1474,18-81-1257,13-22 2731,-29 143 54,-7 39-14,3-21 451,0-1-1,-1 0 0,-1-17-490,-3 39 219,0 0 0,0 1-1,0-1 1,-1 0-1,0 0 1,0 0-1,0 1 1,-1-1 0,1 0-1,-2 1 1,1 0-1,0-1 1,-1 1-1,0 0 1,0 0 0,-1 0-1,1 1 1,-1-1-1,0 1 1,-1-1-219,4 5 59,0-1 1,1 0-1,-1 1 0,0-1 1,0 1-1,1 0 1,-1-1-1,0 1 0,0-1 1,0 1-1,0 0 0,0 0 1,1-1-1,-1 1 1,0 0-1,0 0 0,0 0 1,0 0-1,0 0 0,0 0 1,0 1-1,0-1 1,1 0-1,-1 0 0,0 0 1,0 1-1,0-1 0,0 1 1,0-1-60,-1 2 89,0-1-1,1 1 1,-1 0 0,0 0 0,1 0-1,0 0 1,-1 0 0,1 0 0,0 0-1,0 0 1,-1 2-89,-16 64 966,17-63-863,-9 61 653,3 1 0,3 1 0,3 16-756,13 198 1092,-2-161-629,7 12-463,-8-82 128,2 0 0,2-1 0,16 38-128,-26-80 10,-1-3-42,-1 0 0,1 0-1,0 0 1,0 0-1,0-1 1,1 1 0,-1-1-1,1 1 1,0-1-1,0 0 1,1 0 0,0 0-1,-1 0 1,5 2 32,-7-6-58,-1 0 1,1 0 0,-1 0-1,1 0 1,-1 0-1,1 0 1,-1-1 0,1 1-1,-1 0 1,1 0-1,-1 0 1,1-1 0,-1 1-1,1 0 1,-1-1-1,1 1 1,-1 0 0,0-1-1,1 1 1,-1-1-1,0 1 1,1 0 0,-1-1-1,0 1 1,0-1-1,1 1 1,-1-1 0,0 1-1,0-1 1,0 1-1,0-1 1,1 1 0,-1-1-1,0 0 1,0 1-1,0-1 1,0 1 0,0-1-1,0 1 1,-1-1-1,1 1 1,0-1 0,0 1-1,0-1 1,0 1-1,-1-1 1,1 1 0,0-1-1,-1 0 58,-5-28-4754,-7-5-80</inkml:trace>
  <inkml:trace contextRef="#ctx0" brushRef="#br0" timeOffset="332.92">442 970 3977,'-42'-48'5105,"8"18"-976,2 1 528,11 6-2033,8 9-383,15 12-945,13 0-296,15 5-568,23 5-256,12-1-144,22 1 689,-1-4 631,8 3-6489,-13-10 3080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4:42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117 675 12315,'-3'8'674,"-1"0"0,2 1 0,-1 0 1,2 0-1,-1 0 0,1 0 1,0 0-1,1 0 0,0 0 0,0 0 1,1 0-1,1 4-674,5 23 496,1-1 1,8 21-497,8 31 1214,-20-71-1178,1 9 1274,-9-26-483,-8-13-169,-8-15-378,1-1-1,2-1 1,1 0 0,2-1-1,1-1 1,1 0 0,2-1-1,1 0 1,2-1 0,1 1-1,2-3-279,2 14 21,1 0 0,1 0-1,1 1 1,1-1 0,0 1-1,2-1 1,1 1 0,1 0-1,1 0 1,0 1 0,2 0-1,1 0 1,0 1 0,1 0-1,1 1 1,1 1-1,11-12-20,-10 15-10,1 1-1,1 0 0,1 2 1,0 0-1,0 1 0,1 0 0,0 2 1,1 0-1,0 1 0,9-2 11,0 0 44,0 2-1,1 1 1,0 2-1,0 1 1,1 1-1,-1 1 1,3 1-44,-23 2-81,0-1-1,1 2 1,-1-1 0,0 1-1,0 0 1,0 1 0,0 0 0,-1 0-1,1 1 1,7 5 81,-9-5-925,1 2 1,-1-1-1,-1 1 0,1 0 0,-1 0 1,0 1-1,0-1 0,0 1 0,-1 1 1,-1-1-1,4 7 925,17 44-7162</inkml:trace>
  <inkml:trace contextRef="#ctx0" brushRef="#br0" timeOffset="387.9">176 760 11803,'-26'18'3832,"19"-30"753,11 9-3096,8 2-313,13 5-336,6-1-272,14 2-160,1 2-264,14 0 104,-4-2 112,7 1 9,-7-6 1191,1 4-6569,-15-7 2488</inkml:trace>
  <inkml:trace contextRef="#ctx0" brushRef="#br0" timeOffset="785.52">676 818 7634,'-13'61'3784,"6"-45"201,-5 8-1512,5-4-537,3 0-359,6 2-577,0 1-256,8-5-432,6-2-80,-2-2 104,8-4-232,1-9-144,6-5-4673,-1-6-72,8-5-1928</inkml:trace>
  <inkml:trace contextRef="#ctx0" brushRef="#br0" timeOffset="786.52">862 741 9202,'-26'-31'4025,"-1"-3"152,0 4-2545,4 11-400,8 12-808,7 10 161,12 9 55,17 13-4841,7 3 2080</inkml:trace>
  <inkml:trace contextRef="#ctx0" brushRef="#br0" timeOffset="1130.54">1270 829 11250,'-9'-4'1459,"1"0"-1,-1 1 0,1 1 1,-1 0-1,0 0 0,-5 0-1458,-59 0 3401,45 5-2836,1 1 0,-1 1-1,1 1 1,-1 2-565,20-5 84,0 0-1,0 1 0,0 0 1,0 0-1,0 1 0,1 0 1,0 0-1,0 1 0,0 0 1,1 0-1,-1 1-83,6-6 4,-1 1 0,1 0 0,-1-1 0,1 1 0,0 0-1,0 0 1,0-1 0,0 1 0,0 0 0,0 0 0,1 0 0,-1 0 0,0 0 0,1 0 0,0 1-1,-1-1 1,1 0 0,0 0 0,0 0 0,0 0 0,1 0 0,-1 0 0,0 0 0,1 0 0,-1 1-1,1-1 1,0 0 0,0-1 0,0 1 0,0 0 0,0 0 0,0 0 0,0 0 0,1-1 0,-1 1-1,0-1 1,1 1 0,0-1 0,-1 1 0,1-1 0,0 0 0,-1 0 0,1 0 0,0 0-1,0 0 1,2 0-4,5 4 1,1-1 0,1 0-1,-1-1 1,1 0 0,-1-1 0,1 0-1,0-1 1,0 0 0,-1 0-1,1-1 1,0-1 0,0 0-1,1-1 0,8 0 17,-1-2-1,0 0 0,0-1 0,-1-1 1,0-1-1,16-8-16,1-8 60,-34 22-52,0 0 0,0 1 1,0-1-1,0 0 0,0 0 1,0 0-1,0 0 1,-1 0-1,1 0 0,0 0 1,0 0-1,-1 0 0,1 0 1,0 0-1,-1-1 0,0 1 1,1 0-1,-1 0 0,0-1 1,1 1-1,-1 0 0,0-1 1,0 1-1,0 0 0,0 0 1,0-1-1,0 1 0,-1-1-8,1 2 4,0 0 0,0 0 0,0-1 0,0 1 0,0 0 0,0 0 0,0 0-1,0-1 1,-1 1 0,1 0 0,0 0 0,0 0 0,0 0 0,0-1 0,-1 1-1,1 0 1,0 0 0,0 0 0,0 0 0,-1 0 0,1-1 0,0 1-1,0 0 1,0 0 0,-1 0 0,1 0 0,0 0 0,0 0 0,-1 0 0,1 0-1,0 0 1,0 0 0,-1 0 0,1 0 0,0 0 0,0 0 0,0 0 0,-1 0-1,1 0 1,0 0 0,0 1-4,-8 9 116,0 16 14,8-21-98,0 0 1,0-1-1,1 1 1,-1 0 0,1 0-1,0-1 1,0 1-1,1 0 1,-1-1-1,1 1 1,0-1 0,0 0-1,1 1 1,-1-1-1,1 0 1,0 0 0,0-1-1,0 1 1,1-1-1,-1 1 1,1-1 0,0 0-1,0-1 1,4 3-33,-3-2-501,0 0 0,0-1-1,0 0 1,0-1 0,1 1 0,-1-1 0,1 0 0,-1 0 0,1 0 501,30-1-3741</inkml:trace>
  <inkml:trace contextRef="#ctx0" brushRef="#br0" timeOffset="1529.48">1497 100 10074,'-18'-27'2638,"-35"-46"4946,50 74-6125,4 10-866,3 12-125,25 102 68,-5 1 0,-6 1 1,-6 0-1,-5 1 0,-5 0 1,-13 84-537,9-200 298,1-20-90,1-24-21,4 22-183,0 0 1,0 1-1,1-1 0,0 1 0,0 0 1,1 1-1,1-1 0,-1 1 0,1 0 1,0 1-1,1-1 0,0 2 0,0-1 1,1 1-1,0 0 0,0 1 0,0 0 1,0 0-1,1 1 0,0 0 0,2 0-4,-5 1-6,1 1 0,0-1 0,0 1 0,0 0 0,0 1 0,0 0 0,0 0 0,1 1 0,-1 0 0,0 1 0,0-1 0,0 2 0,0-1 0,0 1 0,0 0 0,0 1 0,0-1 0,-1 2 0,1-1 0,-1 1 0,0 0 0,0 1 0,0-1 0,-1 1 0,0 1 0,0-1 0,2 3 6,-2 1-2,1-1 0,-2 1 0,1 0 0,-1 0-1,-1 1 1,1-1 0,-2 1 0,1 0 0,-1 0 0,-1 1 0,0 0 2,-1-7 3,-1 0-1,1 0 1,-1 0 0,0 0-1,0 0 1,-1-1 0,1 1-1,-1 0 1,0 0 0,0 0-1,0 0 1,0-1 0,-1 1-1,1 0 1,-1-1 0,0 1-1,0-1 1,-1 0 0,1 0-1,-1 0 1,1 0 0,-1 0-1,0 0 1,0-1 0,0 0-1,0 1 1,-1-1 0,1 0-1,-1 0 1,-2 1-3,-10 2 111,1 0 0,-1-1 0,0-1 0,0 0 0,0-1 0,0-1 0,0 0 0,0-1-1,-1-1 1,1 0 0,0-2 0,-12-2-111,14 2-713,0-1-1,1-1 1,0 0-1,0 0 1,-6-4 713,0-5-2726</inkml:trace>
  <inkml:trace contextRef="#ctx0" brushRef="#br0" timeOffset="2158.38">1918 221 12067,'3'-9'895,"-2"8"-637,0 0 0,-1 0 0,1-1-1,-1 1 1,1 0 0,-1-1-1,1 1 1,-1 0 0,0-1-1,0 1 1,1 0 0,-1-1-1,0 1 1,0-1 0,-1 1-1,1-1 1,0 1 0,0 0-1,-1-1 1,1 1 0,0 0-1,-1-1 1,0 1 0,1 0-1,-1-1 1,0 1 0,0 0-1,1 0 1,-1 0-258,1 1 66,0 0 0,0 0 0,0 0-1,0 0 1,1 0 0,-1 0 0,0 0 0,0 0-1,0 0 1,0 0 0,0 0 0,1 0 0,-1 0 0,0 0-1,0 0 1,0 0 0,0 0 0,1 0 0,-1 0 0,0 0-1,0 0 1,0 0 0,0 0 0,1 0 0,-1 0 0,0 0-1,0 0 1,0-1 0,0 1 0,0 0 0,0 0-1,1 0 1,-1 0 0,0 0 0,0 0 0,0-1 0,0 1-1,0 0 1,0 0 0,0 0 0,0 0 0,0 0 0,0-1-1,0 1 1,0 0 0,0 0 0,0 0 0,0 0 0,0-1-1,0 1 1,0 0 0,0 0 0,0 0-66,6 11 293,-2 1 1,1 1-1,-2-1 1,0 1-1,0-1 1,-1 1-1,0 0 1,-2 0-1,1 7-293,1 14 301,10 125 325,12 98-252,-22-243-357,0 0 0,1 0 0,1-1 0,0 0 0,1 1-1,0-1 1,1-1 0,0 1 0,1-1 0,9 11-17,-12-18 13,1 0-1,0 0 0,0 0 1,0 0-1,0-1 0,1 0 1,-1 0-1,1-1 1,0 0-1,1 0 0,-1 0 1,0 0-1,1-1 0,0 0 1,-1-1-1,1 1 1,0-1-1,0-1 0,0 1 1,0-1-1,-1 0 0,5-1-12,1-1 20,0 0 0,0-1 0,0 0 0,-1 0-1,0-2 1,1 1 0,-1-1 0,-1-1 0,6-3-20,-9 5 16,0-1 1,-1 0-1,1 0 1,-1 0-1,0-1 1,0 0-1,-1 0 1,1-1 0,-1 1-1,-1-1 1,1 0-1,-1 0 1,3-8-17,-7 14 3,1 0 1,0 0-1,-1 0 1,1 0-1,-1 0 1,1 0-1,-1 0 1,0 0-1,1-1 1,-1 1 0,0 0-1,0 0 1,0 0-1,0-1 1,0 1-1,0 0 1,0 0-1,0 0 1,0 0-1,0-1 1,-1 1-1,1 0 1,-1 0-1,1 0 1,-1 0-1,1 0 1,-1 0-1,1 0 1,-1 0-1,0 0 1,0 0-1,0 0 1,1 0-1,-1 0 1,0 1 0,0-1-1,0 0 1,0 1-1,0-1 1,0 1-1,0-1 1,-1 1-1,1-1 1,0 1-1,0 0 1,0-1-1,0 1 1,-1 0-1,1 0 1,0 0-1,-1 0-3,-2 0-3,-1 0 0,1 1-1,0-1 1,-1 1 0,1 0-1,0 1 1,0-1 0,0 1-1,0-1 1,0 1 0,0 0-1,0 1 1,-3 1 3,4-1-5,-1 1 0,0 0 0,1-1 1,-1 1-1,1 0 0,0 1 0,0-1 1,1 1-1,0-1 0,-1 1 0,1 0 0,1-1 1,-1 1-1,1 0 0,0 0 0,0 0 0,0 1 1,1-1-1,0 0 0,0 0 0,0 0 0,0 0 1,1 0-1,0 1 0,0-1 0,0 0 0,1-1 1,0 1-1,0 1 5,1 0 0,0 0 0,0 0 1,0 0-1,1-1 0,0 1 0,0-1 1,0 0-1,0 0 0,1 0 0,0-1 1,0 0-1,0 0 0,1 0 0,-1-1 1,1 1-1,0-1 0,0-1 0,0 1 1,0-1-1,1 0 0,-1 0 0,5 0 0,4 0 8,0-1-1,0-1 0,0 0 0,0-1 0,0-1 0,-1 0 0,12-3-7,-18 3 6,-1 0 1,0-1-1,0 0 0,0 0 1,-1 0-1,1-1 0,-1 1 1,0-2-1,0 1 0,0-1 1,-1 0-1,1 0 0,-1 0 1,0-1-1,-1 0 0,1-1-6,0 1 11,-1-1 0,0 0 0,-1 0 0,0 0 0,0 0 0,-1-1 0,1 1 0,-2-1 0,1 0 1,-1 1-1,0-1 0,0-8-11,-2 10 3,0 0 1,0-1 0,0 1 0,-1 0 0,0 0-1,0 0 1,-1 0 0,1 0 0,-1 0 0,-1 1-1,1-1 1,-1 1 0,0 0 0,0 0 0,-4-3-4,0-2-20,11 9-131,29 20-29,61 45 69,63 58 111,-141-110 1,27 26-3,-39-36 3,-1 1 0,0-1 0,0 0 0,0 1 1,-1-1-1,1 1 0,-1 0 0,1 0 0,-1-1 0,0 1 0,0 0 1,0 0-1,0 0 0,-1 0 0,1 1-1,-1-2 3,-1 0-1,1 0 1,-1 0-1,0 0 0,0 0 1,1 0-1,-1-1 1,0 1-1,-1 0 1,1 0-1,0-1 1,0 1-1,-1-1 1,1 1-1,-1-1 1,1 0-1,-1 0 1,0 0-1,1 1 1,-1-1-1,0-1 0,0 1 1,0 0-1,1 0 1,-1-1-1,-2 1-2,-63 15 62,54-14-37,-65 9 674,0-3 1,-22-4-700,-8-1-4596,37-2 889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4:37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0 632 4385,'0'-11'9696,"1"8"-3749,1 16-1944,2 33-4034,-3 163 1488,1-207-1032,3-8-113,3-11 208,15-83 994,-14 54-1226,2-1-1,2 1 1,2 1-1,18-37-287,-28 71 7,1 1 0,0-1-1,1 1 1,0 0-1,0 0 1,1 1-1,0 0 1,1 0-1,0 1 1,0 0-1,1 1 1,0 0-1,0 0 1,1 1-1,0 1 1,0-1-1,0 2 1,1 0 0,-1 0-1,1 1 1,1 0-7,-3 1-121,0 1 1,0 0 0,1 0-1,-1 1 1,0 1 0,0-1 0,1 2-1,-1-1 1,0 2 0,0-1-1,-1 1 1,1 1 0,0-1-1,-1 2 1,0-1 0,0 1 0,0 1-1,-1 0 1,7 6 120,10 11-1851,-1 2-1,-1 0 1,-1 2 0,-2 0 0,5 10 1851,3 3-3251,-26-37 3117,-1-1 0,1 0 0,-1 1 0,1-1 0,0 0 0,0 0 0,0 0 0,0 0 0,0 0 0,0 0 0,1-1 0,-1 1 0,1-1 0,-1 1 0,1-1 0,1 1 134,-1-3 189,-1 1-1,0-1 1,0 1 0,0-1-1,0 0 1,1 0 0,-1 0-1,0 0 1,0 0 0,0-1-1,-1 1 1,1 0 0,0-1-1,-1 0 1,1 1 0,0-1-1,-1 0 1,0 0-1,2-1-188,4-7 747,1 0 0,-1 0 0,-1-1 0,0 1 0,0-1-1,-1-1 1,1-3-747,-5 13 88,-1 1 0,1-1 0,0 0 0,-1 1 0,1-1 0,-1 0 0,1 0 0,-1 0 0,0 1 0,0-1 0,0 0 0,0 0 0,0 0 0,0 1 0,0-1 0,0 0 0,-1 0 0,1 0 0,-1 1 0,0-1 0,1 0 0,-1 1 0,0-1-1,0 1 1,0-1 0,0 1 0,0-1 0,0 1 0,0-1 0,-1 1 0,1 0 0,-1 0 0,1 0 0,-1 0 0,1 0 0,-1 0 0,1 0 0,-1 0 0,0 1 0,1-1 0,-1 1 0,0-1 0,0 1 0,1-1 0,-1 1 0,0 0 0,0 0 0,0 0 0,1 0 0,-1 0 0,0 1 0,0-1-88,-12 1 198,1 1 0,-1 0 1,1 1-1,0 1 1,0 0-1,0 0 1,1 2-1,-1-1 1,1 2-1,-2 1-198,-1 0 121,1 1-1,1 1 0,0 0 1,0 0-1,1 1 0,0 1 1,1 0-1,-2 4-120,11-13 7,0-1 0,1 1 0,-1-1 1,1 1-1,0-1 0,-1 1 0,1 0 0,1-1 0,-1 1 0,0 0 1,1 0-1,-1 0 0,1 0 0,0 0 0,0-1 0,0 1 1,0 0-1,0 0 0,1 0 0,0 0 0,-1 0 0,1-1-7,1 3 3,1 0 0,-1 0 0,1-1-1,0 1 1,0-1 0,1 0 0,-1 0-1,1 0 1,0 0 0,0 0-1,3 1-2,10 7 5,0-1-1,1-1 1,0-1-1,1 0 0,18 5-4,-21-9 4,0 0 0,1-2-1,-1 0 1,1-1-1,0 0 1,0-2 0,0 0-1,0-1 1,-1 0 0,10-3-4,-19 3-317,0-1 0,0 0 0,0-1 1,0 1-1,0-1 0,0 0 0,-1-1 0,1 0 1,-1 0-1,0 0 0,3-4 317,-5 4-620,-1 1 1,0-1-1,1-1 1,-2 1-1,1 0 1,0-1-1,-1 1 1,0-1-1,0 0 1,0 1-1,-1-1 1,1 0-1,-1 0 0,0 0 1,-1 0-1,1-1 1,-1-3 619,0-2-1024,-1 0-1,0 0 1,-1 0-1,0 0 1,0 1 0,-1-1-1,-1 1 1025,-2-6-425,-1 0 0,0 1 0,-2-1 0,-3-4 425,-4-3 1203,-1 0 0,-1 2 0,-1 0-1,-1 1 1,-12-9-1203,17 16 796,0 2 0,-1 0-1,0 1 1,-1 1 0,0 0 0,-1 1-1,-7-2-795,13 6 231,1 0 0,-1 1 0,0 1 0,0 0 0,0 0 0,0 1 0,0 1 0,0 0 0,0 1 0,0 0 0,0 1 0,-3 1-231,-14 9 1019,16 3-3149,9 3 970</inkml:trace>
  <inkml:trace contextRef="#ctx0" brushRef="#br0" timeOffset="471.09">1154 96 11642,'0'-1'382,"1"-1"-1,-1 1 1,0-1-1,1 1 1,-1 0-1,1-1 0,-1 1 1,1 0-1,0-1 1,-1 1-1,1 0 0,0 0 1,0-1-1,0 1 1,0 0-1,0 0 0,0 0 1,0 0-1,0 0-381,6 27 5078,-4-2-5373,76 588 4197,-75-578-3826,-1-12-5,-1-1 0,0 1 0,-2 0 0,-2 17-71,1-40 30,0 1 0,0-1 0,0 1 0,0-1 0,0 1 0,0-1 0,0 0 0,1 0 0,-1 1 0,0-1 0,0 0 0,1 0 0,-1 0-1,0 0 1,1 0 0,-1 0 0,1 0 0,-1 0 0,1 0 0,-1 0 0,1 0 0,0 0 0,0 0-30,-21-38 409,1-5-278,3 0 0,1 0 0,2-2 0,2 1 0,2-2 0,2 0 1,2 0-1,2 0 0,3-42-131,2 66-17,0-1 1,2 1 0,0 0-1,2 1 1,1-1-1,0 1 1,2 0-1,6-13 17,-10 27-6,1 0-1,-1 1 1,1 0-1,1-1 1,0 2-1,0-1 0,0 1 1,1 0-1,-1 0 1,1 0-1,1 1 0,-1 0 1,1 1-1,0 0 1,0 0-1,0 1 1,1 0-1,-1 0 0,1 0 1,0 2-1,-1-1 1,1 1-1,6 0 7,26-1-134,-1 1 1,0 3-1,0 1 0,1 2 1,34 9 133,-51-8-1249,0 1 0,0 1 1,11 7 1248,-27-11-921,0 0 1,0 0-1,0 1 0,-1 0 1,0 1-1,1 1 921,30 38-6036</inkml:trace>
  <inkml:trace contextRef="#ctx0" brushRef="#br0" timeOffset="1077.82">1194 643 8786,'5'0'7172,"8"1"-3292,93 6-3067,122-7-110,-106-2-2441,-38-5-2192,-62 4 3947,0 1 0,-1 1 0,8 1-17,-21-1-773,6-2 6333,-10 0 300,-16 2-3670,-62 10-1699,69-7-469,0-1 0,0 1 0,0 0 0,0 0 0,0 0 0,0 1 0,1-1 0,-1 1 0,1 0-1,0 1 1,0-1 0,0 1 0,0 0-22,2-2 6,1 0 0,-1-1 0,1 1 0,0 0 0,0 0-1,0-1 1,0 1 0,0 0 0,0 0 0,0 0 0,0 1-1,1-1 1,-1 0 0,1 0 0,0 0 0,0 0 0,0 0 0,0 1-1,0-1 1,0 0 0,0 0 0,1 2-6,0-1 8,1 1-1,-1-1 1,1 0 0,0 0-1,0 0 1,0-1 0,0 1 0,1 0-1,-1-1 1,1 0 0,-1 1-1,1-1 1,1 1-8,5 3 19,1 0 0,0-1 0,0 0 0,0-1 0,0 0 1,1 0-1,0-1 0,4 1-19,30 0 1,0-1-1,0-3 1,0-1 0,0-2 0,0-3 0,0-1 0,-1-2-1,34-12 0,-70 18-4429,-3 0 965</inkml:trace>
  <inkml:trace contextRef="#ctx0" brushRef="#br0" timeOffset="1415.16">2077 318 7130,'-14'-11'3560,"8"-1"353,4 4-1888,-2 3 295,1 2-736,3 1-63,-1 1-465,-2 1-88,-12 0-344,-23 6-120,-41 14-240,35 2-80,5 0 345,2 12 911,15-2-32,8-4-6553,13-11 3105</inkml:trace>
  <inkml:trace contextRef="#ctx0" brushRef="#br0" timeOffset="2029.03">1814 812 3721,'-2'-1'824,"1"0"0,-1 0 0,1 1 0,0-1 0,0 0 0,0 0 0,-1 0 0,1 0 0,0 0 0,0 0 0,0-1 0,0 1 0,1 0 0,-1 0 0,0-1 0,0 1 0,1-1-824,-1-1 448,0 0-1,1-1 0,0 1 0,0 0 0,0 0 1,0-1-1,0 1 0,1 0 0,-1 0 0,1 0 1,0 0-448,0 0 140,0 0 0,-1 0 0,1 0 0,-1 0 0,1 0 0,-1 0 0,0 0 0,0 0 0,-1 0 0,1 0 0,-1 0 0,1 0 0,-1 1 0,0-2-140,-2 1 1400,2 2-4701,-1 3 877</inkml:trace>
  <inkml:trace contextRef="#ctx0" brushRef="#br0" timeOffset="3273.27">2526 622 9858,'5'7'9504,"0"24"-5451,-2-10-3784,5 17 96,-1-12 9,-2 0 1,0 0-1,-2 0 0,-1 0 0,-2 21-374,-4-38 639,-1-18 168,-6-28-198,5 18-526,-18-90 540,22 101-570,1-1 0,0 0-1,1 1 1,0-1 0,0 0-1,0 0 1,1 1 0,1-1 0,0 1-1,0-1 1,1-3-53,-1 9-2,-1 1 0,1 0 0,0-1 0,0 1 1,0 0-1,0 0 0,0 0 0,0 0 0,0 0 0,1 1 0,-1-1 1,0 1-1,1 0 0,0-1 0,-1 1 0,1 0 0,0 0 0,-1 1 1,1-1-1,0 1 0,0-1 0,0 1 0,0 0 0,-1 0 0,1 0 1,0 0-1,2 1 2,12 1-25,1 1 0,-1 1 0,1 0 0,4 3 25,13 3 1,-11-5 5,0 0 1,0-2-1,0-1 1,22 0-7,-37-3 1,0 1 1,0-1-1,0 0 0,0-1 1,-1 0-1,1-1 0,0 0 1,-1 0-1,0 0 1,0-1-1,0-1 0,0 1 1,-1-1-1,6-5-1,-12 9-3,1 0 1,-1 0-1,0 0 1,0 0-1,0 0 1,0 0-1,0 0 1,0-1-1,0 1 1,0 0-1,0-1 1,0 1-1,-1-1 1,1 1-1,-1-1 1,1 1-1,-1-1 1,1 1-1,-1-1 1,0 1-1,0-1 1,0-1 2,0 2-3,-1-1-1,1 1 1,-1 0 0,0-1-1,1 1 1,-1 0 0,0 0-1,0 0 1,0 0 0,0 0-1,0 0 1,0 0 0,0 0 0,-1 0-1,1 0 1,0 0 0,0 1-1,-1-1 1,0 0 3,-7-2-9,0 0-1,1 0 1,-1 1 0,0 0 0,0 1-1,-1 0 1,0 0 9,-6 1-8,0 0-1,0 1 1,0 0 0,0 1-1,0 1 1,1 1 0,-10 3 8,20-6-6,1 1 1,-1 0-1,1-1 0,0 2 1,0-1-1,0 0 1,0 1-1,0 0 1,0 0-1,0 0 1,1 0-1,0 1 1,0-1-1,0 1 1,0 0-1,0 0 0,1 0 1,-1 0-1,1 0 1,0 1-1,1-1 1,-1 1-1,1-1 1,0 1-1,0 0 1,0-1-1,0 4 6,1-3-3,-1 0-1,1 1 0,0-1 1,0 0-1,0 1 1,1-1-1,0 0 0,0 0 1,0 1-1,1-1 1,0 0-1,0 0 0,0 0 1,0-1-1,1 1 1,0-1-1,0 1 0,0-1 1,0 0-1,1 0 1,0 0-1,-1 0 0,1-1 1,1 0-1,-1 1 1,0-2-1,1 1 0,0 0 1,0-1-1,-1 0 1,1 0-1,1 0 0,2 0 4,7 1-28,0-1 0,0-1 0,0 0 0,0-1 0,-1 0 0,1-1 0,0-1-1,0 0 1,-1-1 0,1-1 0,-1 0 0,5-3 28,-10 4-44,0-1 1,0 0 0,0 0-1,0-1 1,-1 0-1,1-1 1,-1 0-1,-1 0 1,1-1-1,-1 1 1,0-2 0,-1 1-1,0-1 1,0 0-1,0 0 1,-1-1-1,0 1 1,-1-1 0,1-3 43,-5 13-4,0-1 0,0 0 1,0 0-1,0 0 0,0 0 1,0 0-1,1 0 1,-1 0-1,0 1 0,0-1 1,0 0-1,0 0 0,0 0 1,0 0-1,1 0 1,-1 0-1,0 0 0,0 0 1,0 0-1,0 0 1,0 0-1,1 0 0,-1 0 1,0 0-1,0 0 0,0 0 1,0 0-1,0 0 1,1 0-1,-1 0 0,0 0 1,0 0-1,0 0 0,0 0 1,0 0-1,1 0 1,-1 0-1,0 0 0,0-1 1,0 1-1,0 0 0,0 0 1,0 0-1,0 0 1,1 0-1,-1 0 0,0 0 1,0-1-1,0 1 0,0 0 1,0 0-1,0 0 1,0 0-1,0 0 0,0-1 1,0 1-1,0 0 1,0 0-1,0 0 0,0 0 1,0 0 3,7 22 3,-2-4-24,22 114 15,-27-132 8,0 0-1,0-1 0,0 1 0,0 0 0,0 0 0,1 0 0,-1 0 1,0 0-1,0 0 0,0 0 0,1-1 0,-1 1 0,0 0 0,0 0 0,0 0 1,0 0-1,1 0 0,-1 0 0,0 0 0,0 0 0,0 0 0,1 0 1,-1 0-1,0 0 0,0 0 0,0 0 0,1 0 0,-1 0 0,0 0 0,0 1 1,0-1-1,1 0 0,-1 0 0,0 0 0,0 0 0,0 0 0,0 0 1,1 1-1,-1-1 0,0 0 0,0 0 0,0 0 0,0 0 0,0 0 0,0 1 1,1-1-1,-1 0 0,0 0 0,0 0 0,0 1 0,0-1 0,0 0 1,0 0-1,0 0 0,0 1 0,0-1 0,0 0 0,0 0 0,0 0 0,0 1 1,0-1-1,0 0 0,0 0 0,0 0 0,0 1 0,0-1 0,-1 0-1,11-22 84,-1 1-86,0 6 2,0 0 1,1 0 0,0 1-1,5-4 0,-12 14 2,0 1 0,0-1 1,0 1-1,0 0 0,0 0 0,1 0 0,-1 1 0,1-1 0,0 1 1,0 0-1,0 0 0,0 0 0,0 0 0,0 1 0,0 0 0,1 0 1,-1 0-1,1 0 0,-1 0 0,0 1 0,1 0 0,1 0-2,-4 1 8,0 0-1,0 0 0,0 0 1,0 0-1,0 0 1,0 0-1,0 1 0,0-1 1,-1 1-1,1-1 1,0 1-1,-1 0 0,1-1 1,-1 1-1,0 0 1,0 0-1,0 0 1,0 0-1,0 0 0,0 1-7,18 52 72,-9-22-53,-8-27 42,1 0 0,-1 0 1,1 0-1,0 0 0,1-1 0,-1 0 0,1 1 1,0-2-1,1 1 0,-1 0 0,1-1 0,0 0 1,0 0-1,0 0 0,1 0 0,-1-1 1,1 0-62,46 11-4722,-19-10 881</inkml:trace>
  <inkml:trace contextRef="#ctx0" brushRef="#br0" timeOffset="3718.33">3946 610 5161,'2'-5'1377,"-1"0"0,1 0 0,-1 0 0,0 0 0,-1 0 0,1 0 0,-1 0 0,0 0 0,0 0 0,-1-3-1377,1 7 186,0-1 0,0 1 0,-1 0 0,1 0 0,0 0 0,-1 0 0,1 1 0,-1-1-1,1 0 1,-1 0 0,0 0 0,1 0 0,-1 0 0,0 1 0,0-1 0,1 0 0,-1 1 0,0-1 0,0 0 0,0 1 0,0-1-186,-1 1 91,0-1 1,0 1 0,0 0 0,0-1-1,1 1 1,-1 0 0,0 0 0,0 1-1,0-1 1,0 0 0,0 0 0,0 1 0,1 0-1,-1-1 1,0 1 0,-1 0-92,-11 6 158,0 0 0,0 0 1,0 1-1,1 1 0,1 1 0,-1-1 1,2 2-1,-1 0 0,1 0 0,1 1 1,-6 8-159,13-15 21,-1 0 1,1 0 0,0 0-1,0 0 1,0 0-1,1 0 1,0 1 0,0-1-1,0 1 1,1 0 0,0 0-1,0-1 1,0 1-1,1 0 1,0 0 0,0 0-1,0 0 1,1 0 0,0-1-1,0 1 1,0 0-1,1-1 1,0 1 0,0 0-1,0-1 1,1 0 0,-1 0-1,1 0 1,1 0-1,-1 0 1,4 4-22,-2-4 13,0 0 1,1 0-1,-1 0 0,1-1 0,0 0 1,0 0-1,0 0 0,0-1 0,1 0 1,0 0-1,-1-1 0,1 1 1,0-1-1,3 0-13,2-1 22,-1 0 1,1 0 0,0-1-1,-1 0 1,1-1 0,-1 0-1,1-1 1,6-3-23,13-4 60,0-2 0,-1-1 1,-1-1-1,0-2 0,27-17-60,-54 30 5,17-10 29,0 0 1,-2-1-1,5-5-34,-19 15 9,1 1-1,-1-2 0,0 1 1,0 0-1,0-1 0,0 1 1,0-1-1,-1 0 0,0 0 1,0 0-1,0 0 0,0 0 1,0-1-1,-1 1 1,0 0-1,0-1 0,0 1 1,-1-1-1,1 0-8,-2 3 2,1 0 1,-1 1-1,1-1 0,-1 0 1,0 1-1,0-1 0,0 0 1,0 1-1,0-1 0,0 1 1,0 0-1,0-1 0,-1 1 1,1 0-1,-1 0 1,1 0-1,-1 0 0,1 0 1,-1 0-1,1 0 0,-1 0 1,0 1-1,1-1 0,-1 0 1,0 1-1,0 0 0,0-1 1,1 1-1,-1 0 0,0 0 1,0 0-1,0 0 1,1 0-1,-2 1-2,-8-1-3,0 0 1,0 1-1,0 1 0,0 0 1,0 0 2,2 1-6,-1-1-1,1 1 1,0 1 0,0 0 0,0 0 0,1 0 0,-8 6 6,14-8 5,0-1-1,0 1 1,0-1 0,1 1-1,-1 0 1,0-1 0,1 1-1,0 0 1,-1 0 0,1 0-1,0 0 1,0 1-1,0-1 1,0 0 0,0 0-1,1 1 1,-1-1 0,1 0-1,-1 1 1,1-1 0,0 0-1,0 1 1,0-1 0,0 0-1,0 1 1,1-1-1,-1 0 1,1 1 0,0-1-1,-1 0 1,1 0 0,0 1-1,0-1 1,0 0 0,1 1-5,3 4 30,0-1 0,0 1 0,0-1 0,1 0 0,0 0 0,0 0 0,0-1 0,1 0 0,0-1 0,0 1 0,0-1 0,0 0 0,1-1 0,-1 0 0,1 0 0,1 0-30,27 7 239,0-2 1,0-1-1,7 0-239,32 6 365,-29-2-4510,-10-1 735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4:46.649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449 809 8226,'3'-6'13726,"-5"9"-9891,-7 23-3895,3 150 1328,6-176-1237,-1 0 1,1 0-1,-1 0 0,1 0 0,-1 0 1,1 0-1,-1 0 0,1 0 1,0 0-1,-1-1 0,1 1 0,-1 0 1,1 0-1,0 0 0,-1-1 1,1 1-1,0 0 0,-1 0 0,1-1 1,0 1-1,-1 0 0,1-1 0,0 1 1,-1 0-1,1-1 0,0 1 1,0 0-1,0-1 0,-1 1 0,1-1 1,0 1-1,0 0 0,0-1 0,0 1 1,0-1-1,0 0-31,-14-20 445,4 2-178,-12-19 178,3-2 0,-5-14-445,20 44 20,1 1 0,0-1 0,0 0 0,1 0 0,0 0 0,1-1 0,0 1 0,0 0 0,1-1 0,1 1-1,0 0 1,1-7-20,-1 13-1,0 1-1,0 0 1,0 0-1,0 0 0,0 0 1,1 1-1,-1-1 1,1 0-1,0 0 0,0 1 1,0-1-1,0 1 1,0 0-1,1 0 0,-1-1 1,1 2-1,-1-1 1,1 0-1,0 0 0,0 1 2,2-1-17,0 0 0,0 1 0,-1 0 0,1 0-1,1 0 1,-1 1 0,0-1 0,0 1 0,0 1-1,0-1 1,5 1 17,11 4-489,1 1 0,-1 0 0,0 2-1,-1 0 1,6 4 489,-22-10-211,38 17-2400,0-2 1,1-2-1,1-1 0,0-3 0,38 5 2611,-80-15 141,1-1 0,-1 0 0,0 1 1,0-1-1,0 0 0,1 0 1,-1 0-1,0-1 0,0 1 0,0 0 1,1-1-1,-1 1 0,0-1 1,0 0-1,0 0 0,0 0 0,0 0 1,0 0-1,0 0 0,0 0 0,-1-1 1,1 1-1,0-1 0,-1 1 1,1-1-1,-1 0 0,0 0 0,1 1 1,-1-1-1,0 0 0,0 0 1,0 0-1,0 0 0,-1 0 0,1-1 1,0 1-1,-1 0 0,0 0 0,1 0 1,-1 0-1,0-1 0,0 1 1,0 0-1,-1 0 0,1-1 0,-1-1-141,1 0 220,-1 0 0,0 0 1,0 0-1,0 0 0,0 1 0,-1-1 0,1 0 0,-1 1 0,0-1 0,0 1 0,0-1 0,-1 1 0,1 0 0,-1 0 0,0 0 0,0 0 0,0 1 0,0-1 0,0 1 0,-1-1 0,1 1 0,-1 0 0,1 1 1,-1-1-1,0 1 0,-2-1-220,-1 0 52,0 2 0,0-1 0,0 1 0,1 0 0,-1 0 0,0 1 0,0 0 0,0 0 0,0 1 0,1-1 0,-1 2 0,1-1 0,-1 1 0,1 0 0,0 0 0,0 0 0,0 1 0,1 0 0,-1 0 0,1 1 0,0-1 0,0 1 0,0 1 0,1-1 0,0 0 1,0 1-1,0 0 0,1 0 0,0 0 0,0 0 0,0 1 0,1-1 0,0 1 0,0-1 0,1 1 0,0 0 0,0 0 0,0 0 0,1 0 0,0 0 0,0-1 0,1 1 0,0 0 0,0 0 0,1 0 0,0-1 0,0 1 0,0-1 0,1 1 0,0-1 0,0 0 0,0 0 0,5 5-51,0-2 21,0 0 1,0 0-1,1-1 1,0 0-1,0-1 1,1 0-1,0 0 1,0-1-1,1 0 1,0-1-1,0 0 1,0-1-1,0 0 1,1-1-1,2 0-22,-1 0-144,-1 0 0,1-1 0,0-1 0,0 0-1,0-1 1,0 0 0,-1-1 0,1-1 0,0 0 0,0-1 0,-1 0-1,1 0 1,-1-2 0,3-1 144,14-7-4752,-5 2 125</inkml:trace>
  <inkml:trace contextRef="#ctx0" brushRef="#br0" timeOffset="521.95">1266 722 6129,'1'-4'910,"0"1"-1,0-1 1,-1 0 0,0 0-1,0 0 1,0 0-1,0 0 1,0 0 0,-1 1-1,0-1 1,0 0-1,0 0 1,0 0-910,-2-8 5872,34 288-2582,-28-102-2768,-19 161-522,15-325 9,-9 75 79,9-79-69,-1-1 0,0 1-1,0-1 1,0 1 0,0-1-1,-1 0 1,0 0 0,0 0-1,0 0 1,0 0 0,-1-1-1,-3 3-18,6-6 12,-1 1-1,1-1 0,-1 0 1,1-1-1,-1 1 1,1 0-1,-1 0 0,0-1 1,0 1-1,1-1 1,-1 1-1,0-1 0,0 0 1,1 1-1,-1-1 1,0 0-1,0 0 0,0-1 1,1 1-1,-1 0 1,0 0-1,0-1 0,1 1 1,-1-1-1,0 0 1,1 0-1,-1 1 0,0-1 1,1 0-1,-1 0 1,1 0-1,-1 0 0,1-1 1,0 1-1,0 0 1,-1-1-1,1 0-11,-5-4 37,1 0 0,-1-1 0,2 0 0,-1 0 1,1 0-1,0 0 0,-2-6-37,1-2 15,1 0-1,1 1 1,0-2 0,1 1 0,1 0-1,0 0 1,1 0 0,1-1 0,0 1 0,1 0-1,1 0 1,0 0 0,2-5-15,13-37-10,1 0-1,21-39 11,-28 68 2,-1 2-13,1 1 0,1 0 0,1 1 1,1 0-1,1 1 0,10-9 11,-20 24-11,0 1 1,1 1 0,0-1-1,1 1 1,-1 0 0,1 1-1,0 0 1,0 0 0,1 1-1,-1 0 1,1 0 0,0 1-1,0 0 1,0 1 0,1 0-1,-1 0 1,0 1 0,1 0-1,-1 1 1,6 0 10,-12 0-3,0 0-1,0 0 1,0 0 0,0 0-1,-1 1 1,1-1 0,0 1-1,0 0 1,0 0-1,0 0 1,0 0 0,-1 0-1,1 1 1,-1-1 0,1 1-1,-1 0 1,1 0 0,-1 0-1,0 0 1,0 0-1,0 0 1,0 0 0,0 1-1,-1-1 1,1 1 0,-1-1-1,1 1 1,-1 0 0,0 0-1,0-1 1,0 1-1,-1 0 1,1 0 0,0 0-1,-1 2 4,0 1 9,-1 0 0,1 0 0,-1 1-1,-1-1 1,1 0 0,-1-1-1,0 1 1,-1 0 0,1 0 0,-1-1-1,0 0 1,0 1 0,-1-1 0,1 0-1,-1-1 1,0 1 0,-3 2-9,-17 15 129,-1-2 0,0 0 0,-2-1 0,-27 14-129,-17 0-4824,41-23 1195</inkml:trace>
  <inkml:trace contextRef="#ctx0" brushRef="#br0" timeOffset="967.4">1735 876 12115,'0'0'199,"0"-1"1,1 0 0,-1 1-1,0-1 1,0 1 0,1-1-1,-1 1 1,0-1-1,0 1 1,1 0 0,-1-1-1,1 1 1,-1-1 0,0 1-1,1 0 1,-1-1 0,1 1-1,-1 0 1,1-1 0,-1 1-1,1 0 1,-1 0 0,1 0-1,-1-1 1,1 1 0,0 0-1,-1 0 1,1 0 0,-1 0-1,1 0 1,-1 0 0,1 0-1,-1 0 1,1 0 0,0 0-1,-1 1 1,1-1 0,-1 0-1,1 0 1,-1 0-1,1 1 1,-1-1-200,19 26 2661,6 44-2006,-25-67-331,8 22-29,-2 1 1,-2 1-1,0-1-295,-3-16 60,0 0-1,-1 0 0,0 0 1,0 0-1,-1 0 0,-1 0 1,0-1-1,0 1 0,-2 4-59,4-14 26,0 1 0,0-1 0,0 1 0,-1-1-1,1 0 1,0 1 0,0-1 0,0 1 0,0-1 0,-1 0 0,1 1-1,0-1 1,0 1 0,-1-1 0,1 0 0,0 1 0,-1-1 0,1 0-1,0 0 1,-1 1 0,1-1 0,0 0 0,-1 0 0,1 0 0,-1 1-1,1-1 1,0 0 0,-1 0 0,1 0 0,-1 0 0,1 0 0,-1 0-1,1 0 1,-1 0 0,1 0 0,0 0 0,-1 0 0,1 0 0,-1 0-1,0 0-25,-15-16 737,-9-28 182,24 43-911,-9-21 190,0 0 1,1-1-1,1-1 0,2 1 1,0-1-1,1 0 1,-1-24-199,5 42 2,1 0 1,0 0-1,0 1 1,0-1 0,1 0-1,0 0 1,0 1-1,0-1 1,1 0-1,-1 1 1,2 0 0,-1-1-1,0 1 1,1 0-1,0 0 1,0 0 0,1 0-1,-1 1 1,1 0-1,0-1 1,0 1-1,0 0 1,1 1 0,-1-1-1,1 1 1,0 0-1,0 0 1,0 1 0,1-1-1,-1 1 1,0 0-1,1 1 1,0-1-1,-1 1 1,7-1-3,-4 1-26,0-1 0,1 1 1,-1 0-1,1 1 0,-1 0 0,1 0 1,-1 1-1,1 0 0,-1 0 0,0 1 1,1 0-1,-1 1 0,0 0 0,0 0 1,-1 1-1,1 0 0,-1 0 0,1 1 0,-1-1 1,-1 2-1,1-1 0,-1 1 0,0 0 1,0 0-1,0 1 26,14 16-4550,2 0 339</inkml:trace>
  <inkml:trace contextRef="#ctx0" brushRef="#br0" timeOffset="1295.32">2221 912 9650,'13'-21'1352,"2"-8"520,-8 0 2246,-6 26-3882,0 0 0,0 0 1,0 0-1,1 0 0,-1 0 0,1 0 1,0 0-1,-1 0 0,1 1 1,0-1-1,1 1 0,-1-1 1,0 1-1,1 0 0,-1 0 1,1 0-1,0 0 0,2-1-236,60-27 946,-45 22-292,-20 8-630,1 0 0,-1 0 0,1 0 0,-1 0 0,0-1 0,1 1 0,-1 0 1,1 0-1,-1 0 0,0 0 0,1 0 0,-1-1 0,0 1 0,1 0 0,-1 0 0,0 0 0,1-1 0,-1 1 0,0 0 1,1-1-1,-1 1 0,0 0 0,0-1 0,1 1 0,-1 0 0,0-1 0,0 1 0,0 0 0,0-1 0,1 1 0,-1-1 1,0 1-1,0 0 0,0-1 0,0 1 0,0-1 0,0 1 0,0-1-24,-16-6 568,-28 3 100,33 5-548,1 0 0,0 0 0,-1 2-1,1-1 1,0 1 0,0 0 0,0 1 0,0 0 0,1 1-1,0 0 1,0 1 0,0 0 0,0 0 0,1 0 0,0 1 0,-7 8-120,10-9 30,1-1 1,-1 1 0,1 0 0,0 1 0,0-1 0,1 1 0,0-1 0,0 1 0,1 0 0,0 0-1,0 1 1,0-1 0,1 0 0,0 0 0,1 1 0,-1-1 0,1 1 0,1-1 0,-1 0 0,1 1 0,1-1-1,0 0 1,-1 0 0,3 4-31,0 0 19,1-1-1,0 0 1,0-1 0,1 1-1,0-1 1,1 0-1,0-1 1,0 0 0,1 0-1,0 0 1,1-1-1,-1 0 1,1-1 0,1 0-1,-1 0 1,1-1-1,6 3-18,-10-6-184,0 0 0,0 0 0,0 0 0,0-1 0,0 0 0,0 0 0,1 0-1,-1-1 1,0 0 0,0 0 0,1 0 0,-1-1 0,0 0 0,0-1 0,0 1-1,0-1 1,0 0 0,0 0 0,0-1 0,-1 0 0,1 0 0,-1 0-1,0-1 1,0 0 0,0 0 0,0 0 0,-1 0 0,0-1 0,0 0 0,0 1-1,0-3 185,16-25-3107</inkml:trace>
  <inkml:trace contextRef="#ctx0" brushRef="#br0" timeOffset="1648.61">2468 534 4969,'-31'-48'4753,"-11"12"-784,-14-1 8,1 16-2361,-8 11-288,13 10-751,2 6 695,16 12 1016,9 8-6601,23 0 3529</inkml:trace>
  <inkml:trace contextRef="#ctx0" brushRef="#br0" timeOffset="2792">2685 928 7890,'-1'0'436,"0"-1"-1,0 1 1,1 0 0,-1-1 0,0 1 0,1 0-1,-1-1 1,0 1 0,1-1 0,-1 1 0,1-1 0,-1 1-1,1-1 1,-1 0 0,1 1 0,-1-1 0,1 0-1,-1 1 1,1-1 0,0 0 0,0 0 0,-1 1-1,1-1 1,0 0 0,0 0 0,0 1 0,0-1 0,-1-1-436,2 1 252,-1-1 0,1 1 1,0-1-1,-1 1 0,1 0 1,0-1-1,0 1 1,-1 0-1,1 0 0,0-1 1,0 1-1,1 0 0,-1 0 1,1 0-253,49-32-2177,-41 27 3529,9-13-391,-18 19-910,-1-1 0,0 1 0,0-1-1,0 1 1,0-1 0,0 1-1,0 0 1,0-1 0,0 1-1,1-1 1,-2 1 0,1-1-1,0 1 1,0 0 0,0-1 0,0 1-1,0-1 1,0 1 0,0-1-1,0 1 1,-1 0 0,1-1-1,0 1 1,0-1 0,-1 1-1,1 0 1,0-1 0,0 1 0,-1 0-1,1-1-50,-3 0 125,0-1 0,1 1-1,-1 0 1,0 0-1,0 0 1,0 0 0,0 1-1,1-1 1,-1 1 0,0 0-1,0 0 1,-2 0-125,-5 0 90,-1 0 1,0 1-1,0 0 0,1 0 0,-1 2 1,1-1-1,-1 1 0,-2 2-90,11-4 14,-1 0-1,1 0 1,-1 0 0,1 0-1,-1 1 1,1-1 0,-1 1-1,1 0 1,0-1-1,0 1 1,0 0 0,0 0-1,0 1 1,1-1-1,-1 0 1,1 1 0,-1-1-1,1 1 1,0-1-1,0 1 1,0-1 0,0 1-1,0 0 1,1-1-1,-1 1 1,1 0 0,0 0-1,0 0 1,0-1-1,0 1 1,0 0 0,0 0-1,1 0 1,0-1-1,-1 1 1,1 0 0,1 1-14,0 3-1,2 1 0,-1-1 0,1 0 1,0 1-1,0-2 0,1 1 0,-1 0 1,2-1-1,-1 0 0,1 0 0,0-1 1,0 0-1,3 3 1,13 6-4,0-1 0,1 0 0,14 5 4,-21-12-1,-1 2 0,1 0 0,-2 0-1,1 1 1,-1 1 0,0 1 0,-1 0 0,7 8 1,-19-18 1,1 0 1,-1 1-1,1 0 0,-1-1 0,0 1 1,1 0-1,-1 0 0,0 0 0,0 0 1,-1 0-1,1 0 0,0 0 1,-1 0-1,1 0 0,-1 0 0,1 0 1,-1 0-1,0 0 0,0 0 1,0 1-1,0-1 0,-1 2-1,0-2 4,0-1-1,0 1 0,0 0 1,0 0-1,-1-1 0,1 1 1,-1-1-1,1 1 1,-1-1-1,1 0 0,-1 0 1,0 0-1,0 1 0,1-2 1,-1 1-1,0 0 1,0 0-1,0-1 0,0 1-3,-11 2 19,0 0 0,0 0 1,-1-2-1,1 0 0,0 0 0,-7-1-19,-1-1 26,-1-1 0,1 0 0,0-2 0,0 0 0,0-2 0,-3-1-26,24 7-17,0 0 0,0 0 0,0 0 0,0 0-1,0 0 1,0 0 0,0 0 0,1 0 0,-1 0 0,0 0 0,0 0 0,0-1 0,0 1 0,0 0 0,0 0 0,0 0 0,1 0 0,-1 0 0,0 0 0,0 0 0,0 0 0,0 0-1,0 0 1,0 0 0,0-1 0,0 1 0,0 0 0,0 0 0,0 0 0,0 0 0,0 0 0,0 0 0,0 0 0,0-1 0,0 1 0,0 0 0,0 0 0,0 0 0,0 0 0,0 0 0,0 0-1,0-1 1,0 1 0,0 0 0,0 0 0,0 0 0,0 0 0,0 0 0,0 0 0,0 0 0,0 0 0,0-1 0,0 1 0,0 0 17,23-4-844,33-1-496,-54 5 1288,41-5-555,0-1 0,0-2-1,-1-2 1,-1-2 0,12-6 607,-21 6 127,-1-2 0,-1 0 0,0-3 0,-1 0 0,-1-2 0,0-1 0,-2-1-127,-22 19 107,-1 0 0,0-1 0,0 0-1,-1 1 1,1-1 0,-1 0 0,1 0 0,-1 0 0,0-1 0,0 1-1,0 0 1,0-1 0,-1 0 0,0 1 0,1-1 0,-1 0 0,-1 1 0,1-1-1,0 0 1,-1 0 0,0 0 0,0-3-107,-1 4 65,0-1 0,-1 1 1,1 0-1,-1 0 0,0 0 0,0 0 1,0 1-1,0-1 0,0 0 0,-1 1 1,1-1-1,-1 1 0,0 0 0,1 0 1,-1 0-1,0 0 0,0 1 0,-1-1 1,1 1-1,0 0 0,0-1 0,-1 2 1,1-1-1,0 0 0,-3 0-65,-7-1 85,0 0-1,1 1 1,-1 1-1,0 0 0,0 0 1,0 1-1,0 1 1,0 0-1,-12 4-84,20-4 20,0-1-1,0 1 0,0 0 1,0 1-1,0-1 1,0 1-1,1 0 0,-1 1 1,1-1-1,0 1 0,-3 2-19,5-3 2,0-1 0,0 1 0,0 0 0,1 0 0,-1 0 0,1 0 0,0 0 0,0 0 0,0 0 0,0 0 0,0 0 0,1 0 0,-1 1 0,1-1 0,0 0 0,0 0-1,0 1 1,1-1 0,-1 0 0,1 2-2,1 1-1,0 0-1,1 0 0,0 0 0,0 0 1,0 0-1,0-1 0,1 1 0,0-1 0,1 0 1,-1 0-1,1 0 0,-1-1 0,2 0 1,-1 0-1,0 0 0,1 0 0,-1-1 1,1 0-1,0 0 0,0-1 0,5 2 2,1 1 5,1-1 0,0 0 0,0-1 0,0 0 0,0-1 0,0-1 0,1 0 0,-1 0-1,1-2 1,4 0-5,-7-1 13,-1-1-1,0 0 1,0 0-1,0-1 1,0-1-1,0 1 1,-1-2-1,0 1 0,0-1 1,0-1-1,-1 1 1,3-4-13,-5 5 15,-1-1 1,1 1-1,-1-1 1,-1 0-1,1 0 1,-1-1-1,0 1 1,0-1 0,-1 0-1,0 0 1,0 0-1,0 0 1,-1-1-1,0 1 1,-1-1-1,0 1 1,0-5-16,-1 12 0,0-1 0,0 1 0,0 0-1,0 0 1,0 0 0,0-1 0,0 1 0,0 0 0,0 0 0,0 0 0,0 0 0,0-1 0,0 1 0,0 0 0,0 0-1,0 0 1,0 0 0,0-1 0,-1 1 0,1 0 0,0 0 0,0 0 0,0 0 0,0 0 0,0-1 0,-1 1 0,1 0 0,0 0-1,0 0 1,0 0 0,0 0 0,-1 0 0,1 0 0,0 0 0,0 0 0,0 0 0,0 0 0,-1 0 0,1 0 0,0 0 0,0 0-1,0 0 1,-1 0 0,1 0 0,0 0 0,0 0 0,0 0 0,-1 0 0,1 0 0,0 0 0,0 0 0,0 0 0,-8 11-119,5 12 110,1-1-1,2 1 1,0 1 9,0-22 1,0-1 1,0 1-1,-1-1 1,1 1-1,0-1 1,0 1-1,1 0 1,-1-1-1,0 1 0,0-1 1,1 0-1,-1 1 1,1-1-1,-1 1 1,1-1-1,0 1 0,-1-1 1,1 0-1,0 0 1,0 1-1,0-1 1,0 0-1,0 0 0,0 0 1,0 0-1,1 0 1,-1 0-1,0 0 1,1-1-1,-1 1 0,0 0 1,1-1-1,-1 1 1,1-1-1,-1 1 1,1-1-1,-1 0 1,1 0-1,-1 1 0,1-1 1,-1 0-1,1 0 1,-1-1-1,1 1 1,-1 0-1,1 0 0,-1-1 1,1 1-1,-1-1-1,11-3 20,-1 0 1,1-1-1,-1-1 0,-1 0 0,10-7-20,-3 3 12,-13 7-11,0 1 0,0 0 0,0 0 0,1 0 0,-1 0 0,0 1 0,1-1 0,-1 1 0,1 0 1,0 1-1,-1-1 0,1 1 0,0 0 0,-1 0 0,1 0 0,-1 1 0,1-1 0,0 1 0,-1 0 0,1 1 0,-1-1 1,0 1-1,1 0 0,-1 0 0,0 0 0,0 1 0,0-1 0,-1 1 0,1 0 0,0 0 0,-1 0 0,0 1 0,0-1 1,0 1-1,0-1 0,-1 1 0,2 2-1,7 11 29,-1 0 39,1 0 1,1-1-1,1 0 1,0-1-1,1 0 1,1-1-69,-1-5 430,-13-9-535,-1 0 1,0 0 0,1 0-1,-1 0 1,0 0 0,1 0-1,-1 0 1,0 0 0,1 0 0,-1 0-1,0 0 1,1 0 0,-1 0-1,0 0 1,1 0 0,-1 0-1,0-1 1,1 1 0,-1 0-1,0 0 1,1 0 0,-1-1-1,0 1 1,0 0 0,1 0-1,-1-1 1,0 1 0,0 0 0,0 0-1,1-1 1,-1 1 0,0 0-1,0-1 1,0 1 0,0 0-1,0-1 1,1 1 0,-1 0-1,0-1 1,0 1 0,0 0-1,0-1 1,0 1 0,0 0 0,0-1-1,0 1 1,0 0 104,0-15-3952</inkml:trace>
  <inkml:trace contextRef="#ctx0" brushRef="#br0" timeOffset="3146.11">4107 49 12035,'0'0'20,"-3"-3"668,1 0-1,-1 1 1,0-1-1,1 1 0,-1 0 1,0 0-1,0 0 1,-1 0-1,0 0-687,3 2 121,1 0-1,-1 0 0,0 0 1,0 0-1,0 0 0,0 1 0,0-1 1,0 0-1,0 1 0,1-1 0,-1 0 1,0 1-1,0-1 0,0 1 1,1 0-1,-1-1 0,0 1 0,1-1 1,-1 1-1,0 0 0,1 0 0,-1-1 1,1 1-1,-1 0 0,1 0 1,0 0-1,-1-1 0,1 1 0,0 0 1,-1 0-1,1 0 0,0 0 0,0 0 1,0 0-1,0 0 0,0 0 1,0-1-1,0 2-120,-10 52 1270,3 1-1,2 1 1,2 50-1270,2-57 306,-1-13-156,-3 132 418,7 0 0,12 66-568,-13-232-315,1 33 1093,-4-18-1568,-4-9-3527,-3-12 679</inkml:trace>
  <inkml:trace contextRef="#ctx0" brushRef="#br0" timeOffset="3500.78">3805 768 9826,'-21'-42'4233,"4"4"496,10 8-2633,8 1-215,13 12-857,16 7-280,11 10-520,14 10-152,12 5 192,16 8-296,-2 1-168,9 2 88,-9-2 1545,-2 3-6667,-16-11 3034</inkml:trace>
  <inkml:trace contextRef="#ctx0" brushRef="#br0" timeOffset="3894.93">4756 846 8090,'-2'-2'935,"0"0"1,0-1 0,-1 1-1,1 1 1,-1-1-1,1 0 1,-1 0 0,1 1-1,-1 0 1,0-1 0,-2 0-936,-5 0 884,1 0 1,-1 0 0,1 1 0,-1 0-1,-3 0-884,-16-1 1043,-2-2-22,-1 2 0,-28 2-1021,49 0 118,0 1 0,0 0 0,1 1-1,-1 0 1,0 1 0,1 0 0,0 0 0,0 1 0,0 1-1,-2 1-117,10-5 16,0 0 0,0 0 0,0 0 0,0 0-1,0 1 1,1-1 0,-1 1 0,0-1 0,1 1-1,-1 0 1,1 0 0,0 0 0,0-1 0,-1 1-1,1 0 1,1 0 0,-1 0 0,-1 2-16,2-2 5,0-1 1,0 1 0,1-1-1,-1 1 1,0-1-1,0 0 1,1 1 0,-1-1-1,1 0 1,-1 1-1,1-1 1,0 0 0,-1 0-1,1 1 1,0-1-1,0 0 1,0 0 0,0 0-1,0 0 1,0 0-1,1 0-5,4 4 4,0-1 0,1 1 0,0-2 0,0 1 0,0-1 0,1 0 0,-1-1 0,1 1 0,2-1-4,16 3 24,0-1 0,0-1 0,20 0-24,-38-3 15,0 0-1,0 0 1,0-1-1,0 0 1,0 0-1,-1-1 0,1 0 1,0 0-1,-1-1 1,1 0-1,-1 0 1,0-1-1,0 0 1,2-2-15,-9 6 14,1 0 0,-1 0 1,1 0-1,-1 0 1,1-1-1,-1 1 1,0 0-1,1 0 0,-1-1 1,1 1-1,-1 0 1,0-1-1,1 1 1,-1 0-1,0-1 0,1 1 1,-1-1-1,0 1 1,0 0-1,1-1 1,-1 1-1,0-1 0,0 1 1,0-1-1,0 1 1,1-1-1,-1 1 1,0-1-1,0 1 0,0-1 1,0 1-1,0-1 1,0 1-1,0-1 1,-1 1-1,1-1 0,0 1 1,0-1-1,0 1-14,-1 0 10,1 1-1,0 0 1,-1-1-1,1 1 1,0 0-1,-1-1 1,1 1-1,0 0 1,0-1-1,0 1 0,0 0 1,-1-1-1,1 1 1,0 0-1,0-1 1,0 1-1,1 0 1,-1 0-1,0-1 1,0 1-1,0 0 1,0-1-1,1 1 0,-1 0 1,0-1-1,0 1 1,1-1-1,-1 1 1,1 0-1,-1-1 1,1 1-1,-1-1-9,2 5-6,1 0 0,0 0 0,0 0 0,0 0 0,0 0 0,1-1 0,-1 0 0,1 1 0,0-2 0,1 1 0,-1 0 0,1-1 0,0 1 6,3 2-45,-4-4-16,0 1-1,0-1 1,0 0-1,0 0 0,0 0 1,0-1-1,1 0 1,-1 0-1,1 0 0,-1 0 1,1 0-1,-1-1 1,1 0-1,-1 0 0,1 0 1,-1-1-1,1 1 0,-1-1 1,1 0-1,2-1 62,28-13-4447,-9-4 927</inkml:trace>
  <inkml:trace contextRef="#ctx0" brushRef="#br0" timeOffset="3895.93">5152 45 9546,'0'-3'450,"-1"1"-1,0-1 1,0 0-1,0 1 1,-1-1 0,1 1-1,0-1 1,-1 1-1,0 0 1,1-1 0,-1 1-1,0 0 1,0 0-1,0 0 1,-1 1 0,1-1-1,-2-1-449,2 3 153,1-1 1,-1 1-1,0-1 0,0 1 0,0 0 1,1 0-1,-1 0 0,0 0 0,0 0 0,0 0 1,0 0-1,1 1 0,-1-1 0,0 0 0,0 1 1,1 0-1,-1-1 0,0 1 0,1 0 0,-1 0 1,1 0-1,-1 0 0,1 0 0,-1 0 0,1 1 1,0-1-1,-1 1-153,-7 8 296,0 0 0,1 1 0,0-1 0,1 2 0,0-1 0,0 1 0,2 0 0,-1 1 0,2-1 0,0 1 0,0 0 0,0 7-296,-6 30 708,3-1 0,1 33-708,5-73 56,-5 158 634,8 0 1,9 28-691,-10-190 162,-1 18-1110,-3-11-2696,-3-4-157</inkml:trace>
  <inkml:trace contextRef="#ctx0" brushRef="#br0" timeOffset="4254.21">4709 691 9922,'-23'-22'4337,"11"4"528,9 6-2760,9 4-201,9 5-856,17 7-344,11 3-528,15 3-88,6 2-56,14 1 136,-9 2-88,5-2-336,-10 2-48,-5-4 232,-17 1-872,4-1-4169,-9 1 1736</inkml:trace>
  <inkml:trace contextRef="#ctx0" brushRef="#br0" timeOffset="4255.21">5370 763 6921,'0'0'4209,"-2"1"64,-5 2-1448,-1 7-401,-1 7-791,-38 46-345,45-43-576,6 2-272,-1-3-280,8-1 136,4-4 72,10-3 153,2-6 1031,10-4-6561,-2-3 2496</inkml:trace>
  <inkml:trace contextRef="#ctx0" brushRef="#br0" timeOffset="4628.84">5414 522 9298,'-26'-10'2657,"8"2"679,32-4-2672,-2 6-191,4 6-209,8 5 8,0 0-336,6 5-905,-8-1-2391,7 9 231</inkml:trace>
  <inkml:trace contextRef="#ctx0" brushRef="#br0" timeOffset="5186.5">5622 624 3905,'55'114'3255,"-52"-107"-2569,-1-1 0,1 1-1,-1-1 1,-1 1 0,1 0 0,-1 0-1,-1 0 1,1 0 0,-1 0 0,0 0-1,-1 0 1,1-1 0,-1 1 0,-1 2-686,0-3 413,2-1 0,-1 0 1,0 0-1,1 0 0,0 0 1,0 1-1,1-1 0,-1 0 0,1 0 1,1 5-414,-1-9 108,0 1 0,0-1 0,0 1 0,0-1 0,1 0 0,-1 1 0,0-1 0,1 0 0,-1 0 0,0 0 0,1 0 0,0 0 0,-1 0 0,1 0 0,-1 0 0,1-1-1,0 1 1,0-1 0,-1 1 0,1-1 0,0 0 0,0 0 0,0 1 0,0-1 0,-1-1 0,1 1 0,0 0 0,0 0 0,0-1 0,-1 1 0,1-1 0,0 1 0,0-1-108,67-20 1600,-61 18-1393,88-31 653,-39 16-748,-1-4 1,17-9-113,-1 3 32,-60 24-24,1 0 1,-1 0-1,1-1 1,-1-1-1,-1 0 1,1-1-1,-1 0 1,7-6-9,-17 12 3,1 0 1,-1-1-1,1 1 1,-1 0 0,1-1-1,-1 1 1,0-1-1,0 1 1,0-1 0,0 0-1,0 1 1,0-1 0,0 0-1,0 0 1,-1 0-1,1 1 1,-1-1 0,1 0-1,-1 0 1,0 0-1,0 0 1,0 0 0,0 0-1,0-1-3,-1 1 3,0 0 0,0 0 0,0 0 0,0 0 0,-1 0 0,1 0 0,-1 0 0,1 0-1,-1 1 1,1-1 0,-1 0 0,0 1 0,0 0 0,0-1 0,0 1 0,0 0 0,-2 0-3,-4-3-2,-1 0 0,0 1 1,0 0-1,0 1 0,-1 0 1,1 0-1,0 1 1,-1 0-1,-6 1 2,8 0 0,1 1 0,-1 0 1,1 1-1,0 0 0,0 0 1,-1 0-1,1 1 0,1 0 0,-1 0 1,0 1-1,1 0 0,0 0 1,-1 1-1,2-1 0,-1 1 0,1 1 1,-1-1-1,1 1 0,1 0 1,-1 0-1,1 0 0,0 1 0,1-1 1,-1 1-1,1 0 0,1 0 0,-1 0 1,1 0-1,0 1 0,1-1 1,0 1-1,0-1 0,1 1 0,0-1 1,0 1-1,0-1 0,1 1 1,0-1-1,1 0 0,0 1 0,0-1 1,0 0-1,1 0 0,0 0 1,1 0-1,-1-1 0,1 1 0,0-1 1,1 0-1,0 0 0,0 0 1,3 2-1,1-1 9,1-1 0,0 1 0,0-2 0,1 1 0,0-1 1,-1-1-1,2 0 0,-1 0 0,0-1 0,1-1 0,0 0 1,0-1-1,-1 0 0,1 0 0,0-1 0,0-1 0,3 0-9,6-1 19,1-1 0,0-1 0,-1 0 0,0-2 0,0 0-1,-1-2 1,0 0 0,0-1 0,2-2-19,-14 6 9,0-1 0,1 0 0,-2 0 0,1-1 0,-1 0 0,0 0 0,0 0-1,-1-1 1,0 0 0,0 0 0,2-6-9,-7 11-2,1 0 0,-1 0 0,0 0 0,1 0-1,-1 0 1,-1 0 0,1 0 0,0-1 0,-1 1-1,0 0 1,0 0 0,0-1 0,0 1 0,0 0-1,0 0 1,-1 0 0,0-1 0,0 1 0,0 0-1,0 0 1,0 0 0,0 0 0,-1 0 0,1 0-1,-1 1 1,0-1 0,0 1 0,0-1-1,0 1 1,-1-1 0,1 1 0,-1 0 0,1 0-1,-1 0 1,-1 0 2,-9-5-54,9 12-23,16 16-44,19 7 85,2-1 0,0-2 0,2-1 0,1-1 0,34 15 36,36 24-37,-102-60 36,0 0 1,-1 1 0,1 0-1,-1 0 1,0 0 0,1 0-1,-2 0 1,1 0-1,0 1 1,-1-1 0,1 1-1,0 2 1,-3-5 0,1 1 0,-1-1 0,0 1 0,1-1 0,-1 0 0,0 1 0,0-1 0,0 1 0,0-1 0,-1 0 0,1 1 0,0-1 0,-1 1 0,1-1 0,0 0 0,-1 1 0,0-1 0,1 0 0,-1 0 0,0 1 0,0-1 0,1 0 0,-1 0 0,0 0 0,0 0 0,0 0 0,0 0 0,-1 0 0,1 0 0,0-1 0,0 1 0,0 0 0,-1-1 0,1 1 0,0-1 0,-1 1 0,1-1 0,-1 1 0,-19 5 9,0-1 0,0-1 0,0 0 0,0-2 0,-1 0 0,1-1 0,-22-3-9,-3 2 14,20-1 353,0-1 0,0-2-1,0 0 1,-3-3-367,-26-3-4084,13 3 1012</inkml:trace>
  <inkml:trace contextRef="#ctx0" brushRef="#br1" timeOffset="65146.44">240 1638 6097,'22'-46'2529,"-22"45"-2465,0 1 0,1-1-1,-1 1 1,0 0 0,0-1 0,0 1 0,0-1-1,0 1 1,0-1 0,0 1 0,0 0 0,0-1 0,0 1-1,-1-1 1,1 1 0,0 0 0,0-1 0,0 1 0,0-1-1,-1 1 1,1 0 0,0-1 0,0 1 0,-1 0 0,1-1-1,0 1 1,0 0 0,-1-1 0,1 1 0,0 0 0,-1 0-1,1 0 1,-1-1 0,1 1 0,0 0 0,-1 0 0,1 0-1,-1 0 1,1-1 0,0 1 0,-1 0 0,1 0 0,-1 0-1,1 0 1,0 0 0,-1 0 0,1 0 0,-1 0 0,1 1-1,-1-1 1,1 0 0,0 0 0,-1 0 0,1 0 0,-1 0-1,1 1 1,0-1 0,-1 0 0,1 0 0,0 1 0,-1-1-64,-26 12 1687,11-1-1327,0 1-1,0 0 1,1 2 0,0 0 0,1 0-1,1 2 1,1-1 0,0 2 0,1-1-1,0 2 1,1-1 0,2 1 0,0 1-1,0 0 1,2 0 0,-2 8-360,2-2 137,1 0 0,2 0 1,0 1-1,1 0 1,2-1-1,0 1 0,2 0 1,1-1-1,1 1 1,1-1-1,1 0 0,8 19-137,-12-38 38,4 12-5,1 0 1,0-1-1,1 0 0,1-1 1,2 1-34,-8-12 74,1 0 1,0 0 0,0-1 0,0 0 0,0 0 0,1 0 0,0 0 0,-1-1 0,1 0 0,1 0 0,-1 0 0,0 0 0,1-1 0,0 0 0,-1 0 0,1-1 0,0 1 0,1-1-75,20 3-2861,1 0 713</inkml:trace>
  <inkml:trace contextRef="#ctx0" brushRef="#br1" timeOffset="65528.81">727 2055 3897,'-4'-1'1051,"0"1"0,1 0 0,-1-1 0,0 2 0,1-1 0,-1 0 0,1 1 0,-1-1 0,0 1 0,1 0 0,-2 1-1051,-43 22 4245,27-10-3622,1 2 0,1 0-1,0 1-622,16-14 33,0-1 0,1 0 0,-1 0 0,1 1 1,0 0-1,0-1 0,0 1 0,0 0 0,0 0 0,1 0 0,-1 0 0,1 0 0,0 0 0,0 1 0,0-1 0,0 0 0,0 1 0,1-1 0,0 0 0,-1 1 0,1-1 0,0 1 0,1-1 0,-1 0 1,1 1-1,0-1 0,0 3-33,1-2-193,0-1-1,1 1 1,-1-1 0,1 1 0,0-1 0,-1 0 0,1 0 0,1-1 0,-1 1 0,0 0 0,1-1 0,-1 0 0,1 0 0,0 0-1,0 0 1,0-1 0,0 1 0,0-1 0,0 0 0,0 0 0,0-1 0,3 1 193,36 2-3077</inkml:trace>
  <inkml:trace contextRef="#ctx0" brushRef="#br1" timeOffset="65889.39">1031 2138 9658,'-7'-5'1079,"0"0"1,1 1-1,-2 0 1,1 1-1,0-1 0,-1 1 1,1 1-1,-1-1 1,-1 1-1080,-1 0 586,1 0 1,-1 1 0,0 0 0,0 1 0,0 0 0,0 1-1,-7 0-586,11 0 60,1 0-1,-1 0 1,0 0-1,1 1 1,-1 0-1,1 0 1,0 0-1,-1 0 1,1 1-1,0 0 1,1 0-1,-1 1 1,0-1-1,1 1 1,0 0-1,0 0 1,0 0-1,0 1 1,1-1-1,0 1 1,0 0-1,0 0 1,0 0-1,1 0 1,0 1-1,0-1 1,-1 6-60,2-8 2,1-1 1,0 1 0,0-1-1,0 1 1,0-1-1,1 1 1,-1-1 0,1 0-1,-1 1 1,1-1-1,0 1 1,0-1 0,0 0-1,0 0 1,0 1 0,1-1-1,-1 0 1,0 0-1,1 0 1,0-1 0,0 1-1,-1 0 1,1-1 0,0 1-1,0-1 1,0 1-1,1-1 1,-1 0 0,0 0-1,0 0 1,1 0-1,-1 0-1,7 3 2,0-1 0,0-1 0,1 1 0,-1-1 0,0-1 0,1 0 0,6 0-3,-2-1 10,0 0-1,0-2 1,0 0-1,-1 0 1,1-1-1,0-1 1,3-2-10,-11 4 10,1-1 0,0 0 0,-1 0 1,0 0-1,0-1 0,0 0 0,0 0 1,-1-1-1,1 1 0,-1-1 0,0-1 0,0 1 1,-1 0-1,0-1 0,1-1-10,-4 5 13,0 1 0,0-1 0,-1 0 0,1 0 0,0 0 0,-1 1 0,1-1 0,-1 0 0,0 0 0,1 0 0,-1 0 0,0 0 0,0 0-1,0 0 1,-1 0 0,1 0 0,0 0 0,-1 1 0,1-1 0,-1 0 0,0 0 0,1 0 0,-1 1 0,0-1 0,0 0 0,0 1 0,0-1 0,-1 1 0,1-1 0,0 1 0,-1-1 0,1 1 0,-1 0 0,1 0 0,-1 0 0,1 0-1,-1 0 1,0 0 0,0 0 0,-1 0-13,-2-2 27,-1 1 0,1 0 0,0 1 0,-1-1 0,1 1 0,-1 0 0,1 0 0,-1 1 0,0 0 0,1 0-1,-1 0 1,1 0 0,-6 2-27,6 0 36,-1 0-1,1 0 1,0 0-1,0 0 1,0 1-1,1 0 1,-1 0-1,-1 2-35,5-5-74,0 1-1,0 0 1,0 0-1,1 0 1,-1 0-1,0 0 1,0 0-1,1 0 1,-1 0-1,0 0 1,1 1-1,-1-1 1,1 0-1,0 0 1,-1 0-1,1 2 75,0-2-229,0 0-1,0 0 0,0 0 0,1 0 0,-1 0 0,0 0 1,1 0-1,-1 0 0,1 0 0,-1 0 0,1 0 1,-1 0-1,1 0 0,0 0 0,-1 0 0,1-1 0,0 1 1,0 0-1,0 0 0,-1-1 0,1 1 0,1 0 230,16 9-4345</inkml:trace>
  <inkml:trace contextRef="#ctx0" brushRef="#br1" timeOffset="66262.08">1258 2111 8346,'1'-11'8146,"-11"12"-4284,-14 16-1203,22-14-2620,0 0 0,1 1 0,-1-1 0,1 1 0,0-1 0,0 1 0,0 0 0,0-1 0,0 1 0,1 0 0,0 0 0,0-1 0,0 1 1,0 0-1,0 0 0,1-1 0,0 1 0,0 0 0,0-1 0,0 1 0,0-1 0,1 1 0,0-1 0,-1 1 0,1-1 0,0 0 0,1 0 0,-1 0 0,0 0 0,1 0 0,0-1 0,0 1 0,0-1 0,0 0 0,0 0 0,0 0 0,0 0 1,1 0-1,-1-1 0,1 1 0,-1-1 0,1 0 0,0 0 0,-1 0 0,1-1 0,0 1 0,0-1 0,-1 0 0,1 0 0,0 0 0,0-1 0,-1 1 0,1-1 0,0 0 0,-1 0 0,1 0 0,0-1 0,1 0-39,4-2 6,0 0-1,0-1 0,0 0 1,-1 0-1,3-3-5,-9 7 59,0-1 0,1 1 1,-2-1-1,1 0 0,0 0 0,0 1 0,0-1 0,-1-1 1,1 1-1,-1 0 0,0 0 0,1 0 0,-1-1 0,0 1 1,-1-1-1,1 1 0,0 0 0,-1-1 0,1 0 0,-1 1 1,0-1-1,1 0-59,12 13 215,1 1 0,1-2-1,0 0 1,15 7-215,-30-15 14,6 1-233,-1 1 1,1-1-1,-1 0 0,1 0 0,0 0 0,0-1 1,0 0-1,0 0 0,0-1 0,0 1 1,6-2 218,11 2-3783,4 2-375</inkml:trace>
  <inkml:trace contextRef="#ctx0" brushRef="#br1" timeOffset="66601.11">1678 2258 6201,'5'4'10124,"0"-4"-3505,2-8-1275,4-24-7893,-8 18 4240,3-7-1544,-3 8-57,0 0 1,2 0 0,-1 1-1,2-1 1,1-1-91,-5 10 23,1 0 0,-1 0-1,1 0 1,0 1 0,0-1 0,0 1 0,1 0 0,-1 0 0,1 0 0,-1 1 0,1-1 0,0 1 0,0 0-1,0 0 1,1 0 0,-1 0 0,0 1 0,3-1-23,57-6-263,-25 4-4990,-16 0 1147</inkml:trace>
  <inkml:trace contextRef="#ctx0" brushRef="#br1" timeOffset="67217.7">2009 1665 6457,'-5'-48'4836,"3"38"-3919,1-1 1,0 0-1,0 1 1,1-1 0,0 0-1,1 0 1,0 1-1,1-1 1,0 0-1,3-8-917,-5 19 35,0-1-1,0 1 0,0 0 0,0 0 1,0 0-1,0 0 0,0-1 0,0 1 1,1 0-1,-1 0 0,0 0 0,0 0 1,0-1-1,0 1 0,0 0 0,0 0 1,1 0-1,-1 0 0,0 0 1,0 0-1,0-1 0,0 1 0,0 0 1,1 0-1,-1 0 0,0 0 0,0 0 1,0 0-1,1 0 0,-1 0 0,0 0 1,0 0-1,0 0 0,0 0 0,1 0 1,-1 0-1,0 0 0,0 0 0,0 0 1,1 0-1,-1 0 0,0 0 0,0 0 1,0 0-1,0 0 0,1 0 0,-1 1-34,7 9 735,2 15-122,5 36-128,-3-1-1,-2 2 0,-4 0 0,-1-1 1,-4 1-1,-2 0 0,-3 0 0,-4 4-484,0-20 95,2-29 70,7-17-159,0 0 1,0 0 0,0 0 0,0 0 0,0 0 0,0 0-1,0-1 1,0 1 0,0 0 0,0 0 0,0 0 0,0 0-1,0 0 1,0 0 0,0-1 0,0 1 0,0 0-1,0 0 1,0 0 0,0 0 0,0 0 0,0 0 0,0 0-1,0 0 1,0-1 0,0 1 0,-1 0 0,1 0 0,0 0-1,0 0 1,0 0 0,0 0 0,0 0 0,0 0-1,0 0 1,-1 0 0,1 0 0,0 0 0,0 0 0,0 0-1,0 0 1,0 0 0,0 0 0,-1 0 0,1 0 0,0 0-1,0 0 1,0 0 0,0 0 0,0 0 0,0 0-1,-1 0 1,1 0 0,0 0 0,0 0 0,0 0 0,0 0-1,0 0 1,0 0 0,0 0 0,0 0 0,-1 0 0,1 1-1,0-1 1,0 0 0,0 0-7,0-2 3,0 0 1,0 0-1,0-1 1,1 1-1,-1 0 0,0 0 1,1 0-1,0 0 1,-1 0-1,1 0 0,0 0 1,0 0-1,0 1 0,0-1 1,0 0-1,1 0 1,-1 1-1,1-1 0,-1 1 1,1-1-1,-1 1 1,1 0-1,0 0 0,1-2-3,6-4 1,1 0 0,-1 1-1,1 0 1,0 1 0,1-1-1,-1 2 1,1 0 0,0 0-1,0 1 1,1 0 0,-1 1-1,1 0 1,-1 1 0,1 0-1,-1 1 1,5 1-1,-5 0-1,-1 0 1,1 1-1,0 0 1,-1 1-1,0 0 1,0 1-1,0 0 0,0 1 1,0 0-1,0 1 1,-6-3 0,0-1 0,0 1 0,-1 0 0,1 0 0,-1 1-1,0-1 1,0 1 0,0-1 0,0 1 0,-1 0 0,1 0 0,-1 0-1,0 0 1,0 1 0,-1-1 0,1 0 0,-1 1 0,0 0-1,0-1 1,-1 1 0,1-1 0,-1 1 0,0 0 0,-1 4 0,1-6 2,0 0 0,0 0 1,0 0-1,0 0 0,-1 0 0,0 0 1,1 0-1,-1 0 0,0 0 0,-1 0 1,1 0-1,0 0 0,-1 0 1,0-1-1,1 1 0,-1-1 0,0 1 1,0-1-1,-1 0 0,1 0 1,0 1-1,-1-2 0,1 1 0,-1 0 1,0 0-1,0-1 0,1 0 1,-1 1-1,0-1 0,0 0 0,0-1 1,0 1-1,0 0 0,0-1 1,-1 0-1,1 1 0,0-1 0,0-1 1,0 1-1,0 0 0,0-1 0,0 1 1,0-1-1,-1 0-2,-16-5 16,0 0 1,0-1-1,1-1 1,0 0-1,1-2 0,-1 0-16,12 52-3690,4-36 133</inkml:trace>
  <inkml:trace contextRef="#ctx0" brushRef="#br1" timeOffset="67975.59">2657 2066 8610,'-7'5'8110,"9"0"-5457,23 3-2530,-14-6-88,-1-1 0,0 1 0,0-2 1,1 1-1,-1-2 0,0 1 0,1-1 0,-1-1 0,0 0 0,0 0 0,0-1 0,0 0 0,1-2-35,-11 5 18,0 0-1,0 0 1,1 0-1,-1 0 1,0 0-1,0 0 1,1 0-1,-1 0 1,0 0-1,0 0 1,0 0-1,1 0 1,-1-1-1,0 1 1,0 0-1,0 0 1,1 0-1,-1 0 1,0-1-1,0 1 1,0 0-1,0 0 1,1 0-1,-1-1 1,0 1-1,0 0 1,0 0-1,0-1 1,0 1-1,0 0 1,0 0-1,0-1 1,0 1 0,0 0-1,0 0 1,0-1-1,0 1 1,0 0-1,0 0 1,0-1-1,0 1 1,0 0-1,0 0 1,0-1-1,0 1 1,0 0-1,0 0 1,-1-1-18,-13-6 766,-21-1 314,17 6-600,0 1 0,0 0 0,0 2-1,1 0 1,-14 2-480,24-2 103,-1 0 0,1 1 0,-1 0 0,1 0 0,0 1 0,0-1 0,0 2 0,0-1 0,1 1 0,0 0 0,-1 0 0,1 1 0,0-1 0,-2 5-103,6-8 6,1 1 0,0 0 0,0 0-1,0 0 1,1 0 0,-1 0 0,0 0 0,1 0-1,-1 0 1,1 0 0,0 0 0,0 0 0,0 0-1,0 0 1,0 0 0,0 0 0,0 1 0,1-1-1,-1 0 1,1 0 0,-1 0 0,1 0-1,0 0 1,0 0 0,0-1 0,0 1 0,0 0-1,0 0 1,0-1 0,1 1 0,-1-1 0,1 1-1,-1-1 1,1 1 0,0-1 0,1 1-6,4 5 27,1-1 1,0 0-1,0-1 1,1 0 0,-1 0-1,1 0 1,3 0-28,10 1 276,1 0 1,-1-2 0,1 0-1,21 0-276,20 3-3749,-9 2 691</inkml:trace>
  <inkml:trace contextRef="#ctx0" brushRef="#br1" timeOffset="68588.37">3835 2083 8410,'-2'-3'654,"0"0"0,0 1 0,-1-1 1,1 0-1,-1 1 0,1-1 0,-1 1 0,0 0 1,0 0-1,0 0 0,0 0 0,0 1 0,0-1 1,-1 1-1,0 0-654,-4-2 547,1 1 0,-1 1 0,0-1 0,0 1 0,0 1 0,1 0 0,-4 0-547,-1 0 273,-1 2 0,0-1 1,1 1-1,0 1 0,-1 1 1,1-1-1,0 2 1,0 0-1,1 0-273,1 1 99,1 0 0,0 0-1,1 1 1,0 0 0,0 1 0,0 0 0,1 0 0,0 1 0,0-1-1,-1 5-98,6-11 8,1 1-1,-1-1 1,1 1-1,-1 0 1,1 0-1,0-1 0,0 1 1,0 0-1,0 0 1,1 0-1,-1 0 0,1 0 1,0 0-1,0 0 1,0 0-1,0 0 0,0 1 1,1-1-1,-1 0 1,1 0-1,0-1 1,0 1-1,0 0 0,0 0 1,1 0-1,-1-1 1,1 1-1,-1 0 0,1-1 1,0 0-1,0 1 1,0-1-1,1 0 0,-1 0 1,0 0-1,1 0 1,-1-1-1,1 1 1,0 0-8,2 0 9,1 1 1,-1-1-1,1 0 1,0 0-1,0-1 1,0 1-1,0-1 1,0-1-1,0 1 1,0-1-1,0 0 1,0 0-1,0-1 1,0 0 0,0 0-1,0 0 1,0-1-1,-1 0 1,1 0-1,0 0 1,-1-1-1,1 0 1,-1 0-1,0 0 1,0-1-10,7-4 22,-1 0-1,0 0 1,-1-1 0,1-1 0,-2 0 0,1 0-1,-1-1 1,-1 0 0,0-1 0,2-4-22,-2-2 27,0 0 0,-2-1 0,0 0 1,-1 0-1,-1 0 0,0 0 0,-2-1 1,0 0-1,-2-1-27,1-49 245,-9-62-245,5 89 100,-4-50 814,26 157-313,17 153-596,-20-107 1133,8 13-1138,-13-89-348,3-5-3741,-2-9 533</inkml:trace>
  <inkml:trace contextRef="#ctx0" brushRef="#br1" timeOffset="68919.23">4181 1568 13027,'-27'-30'4081,"-2"14"752,7 17-3769,-2 17-256,6 7-520,3 14 128,9 2-24,5 7 1313,15-1-6530,18 4-16,7-14-1161</inkml:trace>
  <inkml:trace contextRef="#ctx0" brushRef="#br1" timeOffset="69274.72">4545 2057 10674,'-103'-15'10032,"75"12"-8930,-1 1 0,0 2 1,0 1-1,-7 2-1102,33-3 65,-1 1 0,1-1 1,0 1-1,0 0 1,0 0-1,-1 1 0,1-1 1,0 1-1,1-1 0,-1 1 1,0 0-1,0 0 0,1 0 1,-1 0-1,1 1 1,0-1-1,-2 3-65,3-4 8,1-1 1,-1 1-1,1 0 1,0 0-1,-1-1 1,1 1-1,0 0 1,0 0-1,-1-1 1,1 1-1,0 0 1,0 0-1,0-1 1,0 1-1,0 0 1,0 0-1,0 0 1,0-1-1,1 1 1,-1 0-1,0 0 1,0-1-1,1 1 1,-1 0 0,0-1-1,1 1 1,-1 0-9,2 1 0,0-1 0,-1 1 1,1-1-1,0 0 1,0 0-1,0 0 0,0 0 1,0 0-1,0 0 1,0-1-1,0 1 0,0 0 1,0-1-1,0 0 1,2 1-1,19 2 21,0-1 0,-1 0 0,13-2-21,-25 0 17,-1-1-1,1 0 0,-1-1 0,1 1 0,-1-2 0,0 1 1,0-2-1,0 1 0,8-5-16,-6-1 56,-13 4 82,0 5-121,1-1 1,-1 1-1,1 0 0,-1 0 1,0 1-1,1-1 0,-1 0 0,0 0 1,1 1-1,-1-1 0,1 1 1,-1 0-1,1-1 0,-2 1-17,1 0 33,0 0 0,0 0 0,-1 0-1,1 1 1,0-1 0,0 0 0,0 1-1,0 0 1,1-1 0,-1 1 0,0 0 0,1 0-1,-1 0 1,1 0 0,-1 0 0,1 0 0,0 0-1,0 0 1,0 1 0,0-1 0,0 0 0,1 1-1,-1-1 1,1 1 0,0-1 0,-1 1 0,1-1-1,0 1 1,0-1 0,1 2-33,0-1-30,0 0 0,0 1 0,0-1 0,1 0 0,-1 0 0,1 0 0,0 0 0,0 0 0,0-1 0,0 1 0,0 0 0,1-1 30,24 19-3147,2-5-2268,2-4-791</inkml:trace>
  <inkml:trace contextRef="#ctx0" brushRef="#br1" timeOffset="69635.41">4779 1966 9482,'-15'-18'5691,"7"17"-207,7 14-1829,4 12-3450,-3-22-406,27 184 2360,-10-74-1150,0 46-1009,-15-125 75,-2 0-1,-1-1 1,-2 1-1,-1-1 1,-1 0-1,-10 30-74,15-61 12,0 0 0,-1 0-1,1 0 1,-1-1 0,0 1-1,1 0 1,-1-1 0,0 1-1,0 0 1,0-1 0,-1 1-1,1-1 1,0 0 0,0 1-1,-1-1 1,1 0 0,-1 0-1,1 0 1,-2 1-12,1-1 13,1-1-1,0 0 1,-1 0 0,1 0-1,0 0 1,-1 0-1,1 0 1,0 0-1,-1 0 1,1 0 0,0-1-1,0 1 1,-1-1-1,1 1 1,0-1 0,0 1-1,0-1 1,-1 0-1,1 1 1,0-1 0,0 0-13,-5-4 41,0 0 0,1-1 0,0 1 1,0-1-1,0 0 0,1-1 0,0 1 0,-3-7-41,-4-10 34,1 0-1,1-1 0,2-1 0,0 1 0,2-1 0,0 0 0,2-1 0,1 1 0,1-15-33,0 23 1,2 1 0,0-1 0,1 0 0,0 1 0,1 0 0,1-1 0,1 1 0,1 0 1,0 1-1,0 0 0,2 0 0,0 0 0,1 1 0,0 0 0,2-1-1,0 4-8,0 0 0,1 2 1,0-1-1,0 1 0,1 1 1,0 0-1,1 1 0,0 1 1,0 0-1,0 0 0,1 2 0,-1 0 1,1 0-1,0 1 0,0 1 1,1 1-1,-1 0 0,0 1 1,0 1-1,1 0 0,-1 1 0,3 1 9,-15-3-5,-1 1 1,0-1-1,1 1 1,-1 0-1,1-1 1,-1 1-1,0 0 1,0 1-1,0-1 1,0 0 0,0 0-1,0 1 1,0 0-1,0-1 1,0 1-1,-1 0 1,1 0-1,0 0 1,-1 0-1,0 0 1,1 0 0,-1 0-1,0 2 4,0-1 1,-1 0 0,0 0 0,1 1 0,-1-1 0,-1 0 0,1 0 0,0 0 0,-1 0 0,0 0 0,0 0 0,0 0 1,0 0-1,0 0 0,0 0 0,-1 0 0,0 0-1,-7 11-53,0 0 1,-1-1 0,-1 0 0,0 0 0,-1-1-1,-3 2 53,-56 39-5614,42-33 1277</inkml:trace>
  <inkml:trace contextRef="#ctx0" brushRef="#br1" timeOffset="70033.64">5143 2041 10754,'1'-1'314,"0"0"0,0 0 0,0 0 0,0 0 0,0 0 0,0 0 0,1 0 0,-1 1 0,0-1 0,1 0 0,-1 1 0,0-1-1,1 1 1,-1 0 0,1-1 0,-1 1 0,1 0 0,-1 0 0,0 0 0,1 0 0,-1 0 0,1 0 0,-1 0 0,1 1 0,-1-1 0,1 0 0,-1 1-1,0-1 1,1 1 0,-1 0 0,2 0-314,0 2 315,0 1-1,0 0 1,0 0-1,0 0 1,-1 0-1,1 0 1,-1 1-1,0-1 1,1 4-315,11 31 382,-2 0 0,-2 1 0,-1 1 1,-2-1-1,-2 1 0,-1 1 0,-3-1 0,-1 0 0,-2 1 0,-2-1 1,-1 1-383,1-21 54,0 0 1,-1 0 0,-2 2-55,6-17 25,-1-1 0,0 0 0,0 0 0,-1 0-1,1-1 1,-1 1 0,0 0 0,0-1 0,-1 0-1,1 0 1,-1 0 0,0 0 0,0-1 0,-3 3-25,6-6 11,0 1 0,0-1 0,0 1 0,0-1 0,0 1 0,0-1 0,0 0 1,0 0-1,0 1 0,0-1 0,0 0 0,0 0 0,0 0 0,0 0 0,0 0 0,0 0 1,0 0-1,0-1 0,0 1 0,0 0 0,0 0 0,0-1 0,0 1 0,1-1 0,-1 1 1,-1-1-12,-18-24 181,-4-40 3,23 61-173,-4-20 4,1 0-1,1 0 0,0 0 1,2 0-1,1-1 1,1 1-1,2-1 1,0 1-1,1 0 0,1 0 1,1 1-1,2 0 1,0 0-1,3-4-14,-3 10-6,1 0 0,0 1 0,1 0 0,0 1 0,1 0 0,1 1 0,1 0 0,12-11 6,-15 17-5,1-1-1,0 2 0,0-1 0,1 2 1,0-1-1,0 2 0,0-1 0,1 2 1,0 0-1,0 0 0,0 1 0,8-1 6,-14 4-7,0 0-1,0 0 0,0 0 1,-1 1-1,1 0 0,0 0 1,-1 0-1,1 1 0,-1 0 1,1 0-1,2 3 8,-7-5-2,-1 1 1,0-1-1,1 1 1,-1 0-1,1 0 1,-1 0-1,0 0 1,0 0-1,0 0 1,0 0-1,1 0 1,-1 1-1,-1-1 1,1 0-1,0 1 1,0-1-1,0 0 1,-1 1-1,1-1 1,-1 1-1,1-1 1,-1 1-1,1-1 1,-1 1-1,0 0 1,0-1-1,0 1 0,0-1 1,0 1-1,0 0 1,0-1-1,-1 1 1,1-1-1,-1 1 1,1-1-1,-1 1 1,1-1-1,-1 1 1,0-1-1,0 0 1,1 1-1,-1-1 1,0 0-1,0 0 1,-1 1-1,1-1 1,0 0-1,0 0 1,-1 0 1,-19 18 4,-1-1 0,0-1 0,-2-1 0,0-1 1,0-2-1,-1 0 0,-1-1 0,-25 7-4,21-10-1028,2-3-3400,7-3 246</inkml:trace>
  <inkml:trace contextRef="#ctx0" brushRef="#br1" timeOffset="70631.53">5562 2042 9410,'9'1'1414,"0"1"0,-1 0 0,1 0 0,-1 0 0,1 1 0,-1 1 0,4 1-1414,-6-2 449,0 1 0,0 0 0,0 0 0,0 0 0,-1 1 0,0 0 0,1 0 0,2 4-449,-5-4 84,1 0 0,-1 0 0,0 0 0,0 1-1,-1-1 1,1 1 0,-1 0 0,-1-1 0,1 1-1,-1 0 1,0 0 0,0 0 0,-1 0 0,1 0-1,-1 0 1,-1 0 0,1 0 0,-1 0 0,0 0-1,0 0 1,-1 0 0,-2 4-84,4-9 25,0 0 0,0-1 0,0 1 0,0 0 1,0-1-1,-1 1 0,1 0 0,0-1 0,0 1 0,-1-1 0,1 1 0,0-1 0,-1 1 1,1-1-1,0 1 0,-1-1 0,1 1 0,-1-1 0,1 1 0,-1-1 0,1 0 0,-1 1 1,1-1-1,-1 0 0,1 1 0,-1-1 0,0 0 0,0 1-25,-7-14 704,-1-27 160,8 29-729,1-1-1,0 1 1,0-1-1,1 1 1,2-8-135,-2 16 4,-1 1 1,1-1-1,0 1 1,0-1-1,0 1 1,0-1 0,0 1-1,0 0 1,1 0-1,-1-1 1,1 1 0,-1 0-1,1 1 1,0-1-1,0 0 1,0 0-1,0 1 1,0-1 0,0 1-1,1-1 1,-1 1-1,0 0 1,1 0 0,-1 0-1,1 0 1,-1 1-1,3-1-4,20-1-22,0 0 0,1 2 0,-1 1-1,21 4 23,-28-2 4,0-1 0,0 0-1,1-2 1,-1 0-1,0-1 1,0-1-1,0 0 1,0-2-1,0 0 1,5-2-4,-22 5 2,0 1 0,0-1 1,0 1-1,1-1 0,-1 1 0,0-1 0,0 0 1,0 1-1,0-1 0,0 0 0,0 0 1,0 0-1,0 0 0,-1 0 0,1 0 0,0 0 1,0 0-1,-1 0 0,1 0 0,-1 0 1,1-1-3,-1 1 2,0 0 1,0 0 0,0 0-1,0 0 1,0 0-1,-1 0 1,1 0 0,0 0-1,-1 1 1,1-1 0,0 0-1,-1 0 1,1 0 0,-1 0-1,1 1 1,-1-1 0,0 0-1,1 0 1,-1 1-1,0-1 1,1 1 0,-1-1-3,-2-1 4,0 0-1,0 0 1,0 0 0,0 1 0,0-1 0,0 1 0,0 0 0,0 0-1,-1 0 1,1 0 0,0 0 0,-1 1 0,1-1 0,0 1 0,-2 0-4,2 1 4,1-1 1,0 1 0,0-1 0,0 1 0,0 0 0,0 0-1,0 0 1,0 0 0,0 0 0,0 0 0,0 1-1,1-1 1,-1 0 0,0 1 0,1 0 0,-1-1-1,1 1 1,0 0 0,-1 0 0,1 0 0,0 0 0,0 0-1,0 0 1,1 0 0,-1 0 0,0 0 0,1 0-1,-1 0 1,1 1 0,0-1 0,0 0 0,0 0-1,0 1 1,0-1 0,0 0 0,1 0 0,-1 1-5,0 2 3,1 1 1,0 0-1,0 0 0,1 0 1,0-1-1,-1 1 1,2-1-1,-1 1 1,1-1-1,0 0 0,0 0 1,0 0-1,3 3-3,1-2 50,0-1 0,0 1 0,0-1 0,1 0 0,-1-1 0,1 0 0,0 0 0,1 0 0,-1-1 0,1-1 0,4 2-50,34 6-2523,-26-6-85,-3 0-1222</inkml:trace>
  <inkml:trace contextRef="#ctx0" brushRef="#br1" timeOffset="70979.51">6306 2139 8186,'36'-74'4383,"-29"49"4620,-10 29-5695,0 5-3713,0 12 612,3-15-175,0 1 1,-1-1 0,0 0-1,0 1 1,0-1-1,-1 0 1,0 0-1,-1 0 1,1 0-1,-1 0 1,0 0-1,0-1 1,-1 1-1,-2 2-32,-6 10 216,27-26 7,26-24 103,-34 24-278,0 1 1,1 0 0,0 0 0,0 1-1,0 0 1,1 1 0,0-1 0,0 2-1,8-4-48,-15 7 11,1 0-1,-1 0 1,0 1-1,1-1 1,-1 1 0,1-1-1,-1 1 1,1 0-1,-1 0 1,1 0-1,-1 0 1,1 0-1,-1 0 1,1 1-1,-1-1 1,0 1 0,1 0-1,-1 0 1,0 0-1,1 0 1,-1 0-1,0 0 1,0 0-1,0 1 1,0-1-1,0 1 1,0 0-1,0 0 1,-1-1 0,1 1-1,-1 0 1,1 0-1,-1 0 1,0 1-1,0-1 1,0 0-1,0 0 1,0 1-1,0-1 1,0 1 0,-1-1-1,1 1-10,8 60 782,-2-14-4791,-5-42 473</inkml:trace>
  <inkml:trace contextRef="#ctx0" brushRef="#br1" timeOffset="71325.95">6883 1477 9386,'1'-19'2004,"-1"-21"4693,-4 36-3367,-2 10-1978,-6 14-452,0 7-332,2 1 1,0 1-1,2 0 1,1 0-1,1 1 1,-1 24-569,0 35 1370,3 59-1370,4-107 77,-2-22-19,2 0 0,0 0 0,1 0-1,1 0 1,0 0 0,2 0 0,0 0 0,1-1 0,5 10-58,-1-13-4297,0-11 446</inkml:trace>
  <inkml:trace contextRef="#ctx0" brushRef="#br1" timeOffset="71680.03">6650 1893 11114,'-24'-4'3232,"2"2"4122,42 15-4521,5-3-2702,0-1 0,0-1 0,1-1-1,0-1 1,0-1 0,20 1-131,8-2-1178,0-3 0,43-3 1178,-68 0-3235,0-1 0,15-5 3235,-37 7-530,0-1 0,1-1 1,-1 1-1,0-1 1,0 0-1,5-4 530,-9 6 222,-1-1 0,0 0 0,0 1-1,0-1 1,0 0 0,0 0 0,0 0 0,-1 0-1,1-1 1,-1 1 0,1-1-222,-24 41 7077,1-9-4794,13-20-2154,2 1-1,-1 0 1,1 0 0,0 0-1,1 1 1,0 0 0,-3 10-129,7-16 74,0-1 0,0 0 0,0 1 0,0-1 0,0 0 1,1 1-1,0-1 0,0 1 0,0-1 0,1 1 0,-1-1 0,1 0 0,0 1 1,0-1-1,1 0 0,-1 1 0,1-1 0,2 3-74,-2-5-45,0 1 0,0 0 0,0-1 0,0 1 0,0-1 0,1 0-1,-1 0 1,1 0 0,0 0 0,0 0 0,0-1 0,0 1 0,2 0 45,33 5-3637,-9-6 115</inkml:trace>
  <inkml:trace contextRef="#ctx0" brushRef="#br1" timeOffset="72141.9">7357 1809 7050,'-19'2'1840,"13"2"488,6 5-1775,6 5 463,13 5-3353,4-7 1553</inkml:trace>
  <inkml:trace contextRef="#ctx0" brushRef="#br1" timeOffset="72142.9">7617 1878 5881,'1'-1'260,"-1"1"-1,1 0 1,-1 0-1,1 0 1,-1-1-1,1 1 1,0 0-1,-1-1 1,1 1-1,-1-1 1,0 1-1,1 0 1,-1-1-1,1 1 1,-1-1-1,0 1 1,1-1-1,-1 1 1,0-1-1,1 1 1,-1-1-1,0 0 1,0 1-1,1-1 1,-1 1-1,0-1 1,0 0-1,0 1 1,0-1-1,0 1 1,0-1-260,-15-11 3919,-30 1-1126,33 9-2474,0 1 1,-1 1-1,1 0 1,0 1 0,-1 0-1,1 1 1,0 1-320,9-3 43,0 1 0,0 0 1,0 0-1,0 0 0,0 0 1,1 1-1,-1-1 0,0 1 0,1 0 1,-1 0-1,1 0 0,0 0 1,-2 2-44,3-3 11,0 1 0,0 0 0,0-1 0,0 1 0,0 0 0,1 0 0,-1 0 0,1 0 0,0-1 0,-1 1 0,1 0 0,0 0 0,0 0 0,0 0 0,0 0 0,0 0 0,1 0 0,-1 0 1,0 0-1,1-1 0,0 1 0,-1 0 0,2 1-11,2 6 7,0-1 1,1 1 0,0-1 0,0 0-1,1 0 1,0-1 0,1 1-1,0-1 1,0-1 0,0 1-1,1-1 1,0 0-8,21 13 46,1-1 0,22 10-46,-45-25 8,-4-1-7,-1-1 1,1 0-1,-1 1 1,0-1-1,1 1 1,-1 0-1,0-1 1,0 1-1,0 0 1,-1 0-1,1 1 1,0-1-1,0 1-1,-2-2 3,1 0-1,-1 0 1,0 1 0,1-1-1,-1 0 1,0 0-1,0 0 1,0 0 0,1 1-1,-1-1 1,0 0-1,-1 0 1,1 0 0,0 1-1,0-1 1,0 0-1,-1 0 1,1 0 0,-1 0-1,1 1 1,-1-1-3,-1 2 9,0 0 1,0-1-1,-1 1 0,1 0 1,-1-1-1,0 0 0,0 1 1,0-1-1,0 0 1,0 0-1,0-1 0,0 1 1,-1-1-1,1 0 0,0 1 1,-1-2-1,0 1-9,-121 24 1079,106-16-4500,13 4 626</inkml:trace>
  <inkml:trace contextRef="#ctx0" brushRef="#br1" timeOffset="72492.13">7926 1935 8906,'1'-1'309,"0"1"0,0 0 0,0-1 0,0 1 0,0-1 0,-1 0 0,1 1 0,0-1 0,0 0 0,-1 1 0,1-1 0,-1 0 0,1 0 0,0 0 0,-1 1 0,0-1 0,1 0 0,-1 0 0,1 0 0,-1 0 1,0 0-310,0 0 163,0 1 1,0-1 0,-1 1-1,1-1 1,0 1 0,0-1-1,-1 1 1,1-1 0,0 1-1,-1-1 1,1 1 0,-1-1 0,1 1-1,0 0 1,-1-1 0,1 1-1,-1 0 1,1-1 0,-1 1-1,1 0 1,-1 0 0,0-1 0,1 1-1,-1 0-163,-3-1 311,-1-1-1,1 2 0,0-1 1,-1 0-1,1 1 1,0 0-1,-1 0 0,-2 0-310,1 1 107,1 0 0,0 0 0,-1 1 1,1-1-1,0 1 0,0 0 0,0 1 0,0-1 0,1 1 0,-1 0 0,1 0 0,-1 0 0,0 2-107,4-4 8,-1 1 0,1 0 1,0-1-1,0 1 0,0 0 0,0-1 0,0 1 1,0 0-1,0 0 0,0 0 0,1 0 0,-1 0 1,1 0-1,-1 0 0,1 0 0,0 0 0,0 0 1,0 0-1,0 0 0,0 0 0,1 0 1,-1 0-1,1 0 0,-1 0 0,1 0 0,-1 0 1,1 0-1,0 0 0,0 0 0,0-1 0,0 1 1,0 0-1,1-1 0,-1 1 0,1-1 0,-1 1-8,6 6 12,0-1 1,1-1-1,0 0 0,0 0 0,0 0 0,0-1 0,2 1-12,39 27 45,-48-32-43,0 0 1,0 0-1,0-1 1,0 1 0,0 0-1,-1 0 1,1 0-1,0 0 1,-1 0-1,1 0 1,0 0 0,-1 0-1,0 0 1,1 0-1,-1 0 1,1 1 0,-1-1-1,0 0 1,0 0-1,0 0 1,0 1-1,0-1 1,0 0 0,0 0-1,0 0 1,0 0-1,-1 1 1,1-1-1,0 0-2,-2 2 20,1 0-1,-1-1 1,0 1-1,0-1 0,0 1 1,0-1-1,0 0 1,0 0-1,-1 0 0,1 0 1,-3 1-20,-7 4 95,0 0 0,-1-1 0,1 0 0,-11 2-95,-6 1-52,-19 7 838,20-2-3829,18-5-1644,8 2-542</inkml:trace>
  <inkml:trace contextRef="#ctx0" brushRef="#br1" timeOffset="72851.43">8341 1948 8810,'1'0'398,"0"-1"1,0 0-1,0 0 0,0 0 0,0 1 1,0-1-1,0 0 0,0 0 1,0-1-1,0 1 0,0 0 1,-1 0-1,1 0 0,0-1 1,-1 1-1,1 0 0,-1 0 1,0-1-1,1 1 0,-1-1-398,0 1 184,0 0-1,-1 0 0,1 1 1,0-1-1,-1 0 0,1 0 1,-1 1-1,1-1 0,-1 0 1,1 1-1,-1-1 0,1 0 1,-1 1-1,0-1 0,1 1 1,-1-1-1,0 1 0,1 0 1,-1-1-1,0 1 0,0-1 1,1 1-1,-1 0 0,0 0-183,-6-2 374,0 0 0,0 1 0,0-1 0,0 2-1,0-1 1,0 1 0,-1 0-374,-13 1 408,1 1-1,-1 0 1,1 2-1,-3 1-407,19-4 26,-1 0-1,1 0 1,0 0-1,0 0 1,0 1-1,0 0 1,0 0-1,1 0 1,-1 0-1,0 0 1,1 1-1,0 0 1,-1 0-1,1 0 1,0 0-1,0 0 1,1 0-1,-1 1 1,1 0-1,0-1 1,0 1-1,-1 2-25,3-3 3,-1-1 1,1 1-1,0-1 0,0 0 0,0 1 1,1-1-1,-1 1 0,1-1 0,-1 1 1,1-1-1,0 0 0,0 1 0,0-1 1,0 0-1,0 0 0,0 0 0,1 0 0,-1 0 1,1 0-1,0 0 0,-1 0 0,1 0 1,0-1-1,0 1 0,0-1 0,0 1 1,0-1-1,0 0 0,1 0 0,-1 0 1,0 0-1,0 0 0,2-1-3,7 5 21,0-1-1,0-1 1,1 0 0,-1 0-1,1-2 1,2 1-21,-2-1 31,-1 0 0,1-1 0,0 0 0,-1-1 0,1 0 0,-1-1 0,0-1 0,11-2-31,-22 5 11,0 0 0,-1-1-1,1 1 1,0 0 0,0 0 0,0 0 0,0 0 0,0 0-1,-1 0 1,1 0 0,0 0 0,0 0 0,0 0-1,0-1 1,0 1 0,0 0 0,0 0 0,0 0-1,0 0 1,-1 0 0,1 0 0,0-1 0,0 1 0,0 0-1,0 0 1,0 0 0,0 0 0,0 0 0,0-1-1,0 1 1,0 0 0,0 0 0,0 0 0,0 0 0,0 0-1,0-1 1,0 1 0,0 0 0,0 0 0,0 0-1,0 0 1,1 0 0,-1-1 0,0 1 0,0 0 0,0 0-1,0 0 1,0 0 0,0 0 0,0 0 0,0 0-1,1 0 1,-1-1 0,0 1 0,0 0 0,0 0 0,0 0-1,0 0 1,0 0 0,1 0 0,-1 0 0,0 0-11,0 0 27,-1 0 1,1 0-1,-1 0 1,1 0-1,-1 1 1,1-1-1,0 0 1,-1 0-1,1 0 1,-1 1-1,1-1 1,0 0-1,-1 0 1,1 1-1,0-1 1,-1 0-1,1 1 1,0-1-1,-1 1 1,1-1-1,0 0 1,0 1-1,0-1 1,-1 1-1,1-1 1,0 0-1,0 1 1,0-1-1,0 1 1,0-1-1,0 1 1,0-1-1,0 1 1,0-1-1,0 1 1,0-1 0,0 0-1,0 1 1,0-1-1,0 1-27,3 14-3793,3-1 685</inkml:trace>
  <inkml:trace contextRef="#ctx0" brushRef="#br1" timeOffset="73368.06">8697 1850 4297,'-14'-19'7443,"5"9"711,8 27-5304,6 21-2311,2 0 1,1 0 0,3 2-540,1 2 123,-3 1-1,1 19-122,-8-49 19,-1 0-1,-1 1 0,0-1 0,-1 1 0,0-1 0,-1 0 1,-1 0-1,0 0 0,-5 13-18,7-23 10,0 1 1,0-1-1,-1 0 1,1 1-1,-1-1 1,0 0 0,0 0-1,0 0 1,-1 0-1,1 0 1,-1-1-1,1 1 1,-1-1-1,0 1 1,0-1-1,0 0 1,0 0-1,0 0 1,0-1-1,-3 2-10,2-2 16,0-1-1,0 0 1,0 0-1,0 0 1,0 0-1,0 0 1,0-1-1,0 0 1,0 0 0,1 0-1,-1 0 1,0 0-1,0-1 1,1 0-1,-1 1 1,1-2-1,0 1 1,0 0-1,-1-1-15,-4-2 24,-2-1 7,1 0 1,1-1 0,-1 0-1,1-1 1,-3-3-32,10 10 4,0 0 0,0 0 1,0 0-1,0 0 0,0 0 0,0 0 1,0-1-1,1 1 0,-1 0 0,1 0 1,-1-1-1,1 1 0,-1 0 0,1-1 0,0 1 1,-1-1-1,1 1 0,0 0 0,0-1 1,0 1-1,0-1 0,0 1 0,0 0 1,1-1-1,-1 1 0,0-1 0,1 1 1,-1 0-1,1-1 0,0 1 0,-1 0 1,1 0-1,0 0 0,0-1 0,0 1 1,-1 0-1,1 0 0,0 0 0,1 0 1,-1 0-1,0 1 0,0-1 0,0 0 1,1 0-6,16-9 28,0 1 0,0 1-1,1 0 1,14-3-27,32-14 31,59-28 33,-52 24-25,-1-4-1,10-9-38,-73 38 18,0-1-1,-1-1 0,1 1 1,-1-1-1,-1 0 0,1-1 1,-1 0-1,2-2-17,-7 7 9,0 1 0,0-1 1,0 0-1,0 1 0,0-1 0,0 0 0,0 1 1,-1-1-1,1 0 0,-1 0 0,1 0 0,-1 0 0,0 0 1,1 1-1,-1-1 0,0 0 0,0 0 0,-1 0 0,1 0 1,0 0-1,-1 0 0,1 0 0,-1 1 0,1-1 0,-1 0 1,0 0-1,0 1 0,0-1 0,0 0 0,0 1 0,0-1 1,0 1-1,-1-1 0,1 1 0,0 0 0,-1 0 0,1-1 1,-1 1-1,0 0 0,1 0 0,-1 1 0,-1-2-9,-3-1 21,-1 0 0,0 0 0,0 1-1,0 0 1,0 0 0,0 1 0,0 0 0,-1 0-1,1 0 1,0 1 0,-1 0 0,1 1 0,0-1-1,-1 2 1,1-1 0,0 1 0,0 0 0,-2 1-21,5-2 11,0 0 1,0 1 0,0-1 0,0 1 0,1 0-1,-1 0 1,1 0 0,0 1 0,-1-1 0,1 1 0,0 0-1,0 0 1,1 0 0,-1 0 0,0 0 0,1 1-1,0-1 1,0 1 0,0-1 0,0 1 0,1 0 0,-1 0-1,1 0 1,0 0 0,0 0 0,1 0 0,-1 0-1,1 0 1,0 0 0,0 0 0,0 0 0,0 0 0,1 1-13,0 1 17,0 0-1,1-1 0,0 1 0,0 0 0,0-1 0,1 1 0,-1-1 0,1 0 0,1 0 0,-1 0 1,1 0-1,-1 0 0,2-1 0,-1 0 0,4 3-15,5 3 61,0-1 0,1-1-1,0 0 1,15 5-61,40 24 176,-53-24-4198,-9 2 654</inkml:trace>
  <inkml:trace contextRef="#ctx0" brushRef="#br1" timeOffset="73797.23">8321 1963 6953,'-2'0'3481,"0"2"328,1-1-1737,0 0-87,-1 12-681,1-1-248,0-2-511,-2 3-185,1-6 24,1 0 1880,1-2-4600,1 9-2017,1 0 1072</inkml:trace>
  <inkml:trace contextRef="#ctx0" brushRef="#br1" timeOffset="74803.2">8692 1852 5561,'-15'6'7550,"-2"-1"-3445,-36 4-2907,30-5-408,-9 2 113,16-4-530,0 1 0,1 1 0,-1 0-1,1 1 1,-6 4-373,18-9 47,1 1-1,0 1 1,0-1 0,0 0-1,0 0 1,0 1-1,0-1 1,0 1-1,0 0 1,0-1 0,1 1-1,-1 0 1,1 0-1,-1 0 1,1 0-1,0 0 1,0 1-1,0-1 1,0 0 0,0 0-1,0 1 1,1-1-1,-1 0 1,1 1-1,0-1 1,0 1 0,0-1-1,0 1 1,0-1-1,0 1 1,0-1-1,1 0 1,-1 1-1,1-1 1,0 1-47,1 1 36,0 0 0,0 0 0,1 0 0,0 0 0,-1 0 0,1-1 0,0 1 0,1-1 0,-1 0-1,1 0 1,-1 0 0,1 0 0,0-1 0,0 1 0,0-1 0,0 0 0,2 0-36,16 8 179,0-2 1,21 5-180,-30-9 84,45 13 423,67 21-3803,-70-19 402</inkml:trace>
  <inkml:trace contextRef="#ctx0" brushRef="#br1" timeOffset="75357.17">9443 1165 8762,'1'3'7319,"1"3"-3519,16 57-2242,12 73 165,-7 0-1,1 61-1722,-17-94 593,-4 1 1,-4 0-1,-11 64-593,6-118 322,-2 0-1,-2-1 1,-2 0 0,-6 9-322,11-39 139,-1 0 1,0 0 0,-2-1 0,0 0 0,-1-1 0,0 0 0,-2-1-1,0 0 1,-1-1 0,0 0 0,-12 8-140,18-16 95,-8 6 143,-1-1 0,0 0-1,-4 2-237,17-12 40,0 0 1,0 0-1,0 0 0,0 0 0,-1-1 0,1 1 0,0-1 1,-1 0-1,1 0 0,-1-1 0,1 0 0,-1 1 0,1-1 0,-1-1 1,1 1-1,0-1 0,-4 0-40,8 0 14,-1 1 0,1-1 0,-1 1 0,1-1 0,-1 1 0,1-1 0,-1 1 0,1-1 0,0 0 1,-1 1-1,1-1 0,0 1 0,0-1 0,-1 0 0,1 1 0,0-1 0,0 0 0,0 0 0,0 1 0,0-1 0,0 0 0,0 1 0,0-1 0,0 0 0,0 1 1,0-1-1,0 0 0,1 1 0,-1-1 0,0 0-14,9-27 263,-7 21-495,1-2-953,-1-1 0,-1 1-1,0 0 1,0 0-1,-1-1 1,0 1 0,-1-5 1185,-6-39-6108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6:07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464 234 1856,'2'-1'-21,"20"-34"2239,-22 34-2166,0 1-1,0 0 0,0 0 1,0-1-1,1 1 1,-1 0-1,0 0 1,0 0-1,0-1 0,0 1 1,0 0-1,0 0 1,0-1-1,0 1 0,0 0 1,0 0-1,0-1 1,0 1-1,-1 0 1,1 0-1,0-1 0,0 1 1,0 0-1,0 0 1,0 0-1,0-1 1,0 1-1,-1 0 0,1 0 1,0 0-1,0 0 1,0-1-1,-1 1 0,1 0 1,0 0-1,0 0 1,0 0-1,-1 0 1,1 0-1,0 0 0,0-1 1,0 1-1,-1 0 1,1 0-1,0 0-51,-26 7 2551,8 4-1729,0 1 1,1 0-1,1 2 1,0 0-1,0 1 1,1 0-1,-10 16-822,-17 20 1274,2 1 1,3 2-1,-11 24-1274,26-39 451,2 0 1,2 2-1,1 0 1,3 1-1,-5 22-451,15-46 167,2-1-1,0 1 1,0-1-1,2 1 1,0 0-1,1-1 1,1 1 0,2 11-167,-1-17 107,-1-1 0,2 1 1,0-1-1,0 1 1,1-1-1,0 0 1,1-1-1,0 1 1,1-1-1,0-1 1,1 1-1,8 8-107,-13-16 85,0 1 0,1-1 0,-1 0-1,1 0 1,-1 0 0,1 0 0,0-1 0,0 0 0,-1 0 0,1 0-1,0 0 1,0 0 0,0-1 0,3 1-85,21 0-2041,-20-1 529,15 0-1136</inkml:trace>
  <inkml:trace contextRef="#ctx0" brushRef="#br0" timeOffset="1144.03">1075 397 6001,'-4'-7'556,"-1"0"0,1 1 0,-1 0 0,0 0 0,-1 0 0,1 0 0,-6-3-556,8 7 295,-1 0 0,1 1 0,0-1 0,0 1 0,-1 0 0,1 0 0,0 0 0,-1 1 0,1-1 0,-1 1 0,1 0 0,-1 0 0,1 0 0,-1 0 0,1 0 0,-1 1 0,1 0 0,0 0 0,-1 0 0,-1 1-295,-9 2 441,0 1 0,0 0 0,1 2 0,-1-1 0,2 2 0,-1-1 0,1 2 0,0 0 0,1 0 0,0 1 0,0 1 0,1-1-1,1 2 1,-1-1 0,-2 7-441,11-16 10,0-1 0,0 1 0,0-1 0,0 1 0,1 0 0,-1-1 0,0 1 0,1 0-1,0 0 1,-1 0 0,1-1 0,0 1 0,0 0 0,0 0 0,0 0 0,0 0-1,0-1 1,1 1 0,-1 0 0,0 0 0,1 0 0,0-1 0,0 2-10,0-2 7,0 1 0,1-1 0,-1 1 1,1-1-1,-1 0 0,1 0 0,0 0 0,-1 0 1,1 0-1,0 0 0,0 0 0,0-1 0,-1 1 1,1-1-1,0 1 0,0-1 0,0 0 0,1 0-7,6 1 29,0-1 0,1 0 0,-1 0-1,0-1 1,0-1 0,0 1 0,0-2-1,8-2-28,-11 2 26,1 0-1,0 0 1,-1-1-1,0 0 1,0-1 0,0 1-1,0-1 1,3-3-26,-8 6 13,1 1 0,-1-1 0,1 1 0,-1-1-1,1 0 1,-1 1 0,0-1 0,0 0 0,0 0 0,0 0 0,0 0 0,0 0 0,-1 0 0,1 0 0,-1 0 0,1 0 0,-1 0 0,0 0 0,0 0 0,0-1 0,0 1 0,0 0 0,0 0 0,-1 0 0,1 0 0,-1 0 0,1 0 0,-1 0 0,0 0 0,0 0 0,0-2-13,0 4 13,1 0 1,-1 0-1,1 0 0,0 0 1,-1 0-1,1 0 0,-1 0 1,1 0-1,-1 0 0,1 0 1,0 0-1,-1 0 1,1 0-1,-1 1 0,1-1 1,0 0-1,-1 0 0,1 0 1,0 1-1,-1-1 0,1 0 1,-1 0-1,1 1 0,0-1 1,0 0-1,-1 1 0,1-1 1,0 0-1,0 1 0,-1-1 1,1 0-1,0 1 0,0-1 1,0 1-1,0-1 0,-1 0 1,1 1-1,0-1 1,0 1-1,0-1 0,0 0 1,0 1-1,0-1 0,0 1-13,-10 27 76,4-10-28,2-1-1,0 2 1,1-1 0,0 0-1,2 1 1,0 13-48,2-27 15,-1 0 1,0 0 0,1 0-1,0 0 1,0 0-1,1 0 1,-1-1-1,1 1 1,0 0-1,1-1 1,-1 1-1,1-1 1,0 1-16,-1-3 7,0 0-1,1 1 1,-1-1 0,1-1-1,-1 1 1,1 0 0,0-1-1,-1 1 1,1-1 0,0 0-1,0 0 1,0 0 0,0 0-1,0 0 1,0-1 0,0 1-1,0-1 1,1 0 0,-1 0-1,0 0 1,0 0 0,3-1-7,21-6-3452,6-7 545</inkml:trace>
  <inkml:trace contextRef="#ctx0" brushRef="#br0" timeOffset="2593.2">1265 395 7202,'0'-2'459,"0"0"1,-1 0 0,0 0 0,1 0-1,-1 0 1,0 0 0,0 1 0,0-1 0,0 0-1,0 0 1,0 1 0,-1-1 0,1 1-1,-1-1 1,1 1 0,-1-1 0,1 1 0,-1 0-1,0 0 1,1 0 0,-1 0 0,0 0-1,0 0 1,0 0 0,-1 0-460,1 1 134,1 1 0,-1-1 0,0 0-1,0 0 1,1 1 0,-1-1 0,0 1 0,1 0 0,-1-1 0,1 1 0,-1 0 0,1 0-1,-1 0 1,1 0 0,0 0 0,-1 0 0,1 1 0,0-1 0,0 0 0,0 1-1,0-1 1,0 0 0,0 1 0,0-1 0,0 1 0,1 0 0,-1-1 0,1 1-1,-1 0 1,1-1 0,-1 2-134,0 0 30,0 1 0,0-1-1,0 1 1,1 0-1,-1-1 1,1 1 0,0 0-1,0-1 1,0 1 0,0 0-1,1-1 1,0 1 0,-1 0-1,1-1 1,0 1 0,1-1-1,-1 1 1,1-1-1,-1 0 1,1 0 0,2 3-30,0-2 20,0 1 1,0-1-1,0 0 0,0 0 1,1 0-1,0-1 1,0 1-1,0-1 1,0 0-1,1-1 1,-1 1-1,1-1 0,1 0-20,0 0 18,0 0 0,0 0-1,0-1 1,0 0 0,1 0-1,-1-1 1,0 0 0,1 0-1,-1-1 1,0 0 0,1 0-18,-4 0 22,0 0 1,1 0 0,-1 0 0,0-1-1,-1 0 1,1 0 0,0 0-1,0 0 1,-1 0 0,0-1-1,1 1 1,-1-1 0,0 0-1,0 0 1,0-1 0,-1 1 0,1 0-1,0-3-22,4-29 203,-7 35-195,1-1 0,-1 0 0,0 0 0,0 0 0,0 1-1,0-1 1,0 0 0,0 0 0,0 0 0,0 0 0,-1 1-1,1-1 1,0 0 0,0 0 0,-1 0 0,1 1-1,0-1 1,-1 0 0,1 1 0,-1-1 0,1 0 0,-1 1-1,1-1 1,-1 0 0,1 1 0,-1-1 0,0 1-1,1-1 1,-1 1 0,0-1 0,0 1 0,1 0 0,-1-1-1,0 1 1,0 0 0,1 0 0,-1-1 0,0 1-1,0 0 1,0 0-8,0 0 9,1 1 0,-1-1-1,0 1 1,1-1 0,-1 1-1,0-1 1,1 1-1,-1 0 1,1-1 0,-1 1-1,1-1 1,-1 1 0,1 0-1,-1 0 1,1-1 0,0 1-1,-1 0 1,1 0 0,0-1-1,0 1 1,-1 0 0,1 0-1,0 0 1,0 0 0,0-1-1,0 1 1,0 0-1,0 0 1,0 0 0,1 0-9,4 28 10,-2-25-8,0 1 0,1-1 0,-1 0 0,1 0-1,-1 0 1,1-1 0,0 1 0,1-1 0,-1 0 0,0 0 0,1 0 0,0-1 0,0 0 0,0 0 0,0 0 0,0 0 0,0-1 0,0 0-2,4 1 11,0-1 0,-1 0 0,1-1 1,0 0-1,-1-1 0,1 1 0,0-1 0,-1-1 0,1 0 0,-1 0 1,3-2-12,-3 1 19,1 0 1,-1-1 0,1 0 0,-1-1 0,0 0 0,-1 0 0,1 0 0,-1-1-1,0 0 1,4-6-20,-7 8 17,0 0-1,-1-1 1,0 0-1,0 0 1,0 0-1,0 0 1,-1-1-1,1 1 1,-1-1-1,-1 1 0,1-1 1,-1 0-1,0 1 1,0-1-1,-1 0 1,0-4-17,0 7 8,0 0 0,-1 0-1,0 0 1,0-1 0,0 2 0,0-1 0,0 0 0,-1 0 0,1 0 0,-1 0-1,0 1 1,1-1 0,-1 1 0,0-1 0,-1 1 0,1 0 0,0 0 0,-1 0-1,-1-1-7,3 2-2,0 0-1,0 0 0,-1 1 1,1-1-1,-1 0 0,1 1 1,-1-1-1,1 1 0,-1-1 1,1 1-1,-1 0 0,1-1 1,-1 1-1,0 0 0,1 0 1,-1 0-1,1 0 0,-1 1 1,0-1-1,1 0 0,-1 1 1,1-1-1,-1 1 0,1-1 1,-1 1-1,1 0 0,0-1 1,-1 1-1,1 0 0,0 0 1,-1 0-1,1 0 0,0 0 1,0 1-1,0-1 0,0 0 1,0 0-1,0 1 3,1-1-4,0 0 1,-1 0-1,1 0 0,0 0 1,0 0-1,0 0 1,0 0-1,0-1 0,0 1 1,0 0-1,0 0 1,0 0-1,1 0 0,-1 0 1,0 0-1,1 0 1,-1 0-1,0-1 0,1 1 1,-1 0-1,1 0 1,0 0-1,-1-1 0,1 1 1,-1 0-1,1-1 1,0 1-1,0-1 0,-1 1 1,1 0-1,0-1 1,0 0-1,0 1 0,-1-1 1,1 1-1,0-1 1,0 0-1,0 0 0,0 0 4,35 14-2,-5-12 34,-30-2-26,0 0-1,0 1 1,0-1-1,0 0 1,0 0-1,0-1 1,-1 1-1,1 0 1,0 0-1,0 0 1,0 0-1,0-1 1,0 1-1,0-1 1,-1 1-1,1 0 1,0-1-1,0 1 1,-1-1-1,1 0 1,0 1-1,-1-1 1,1 1-1,0-1 1,-1 0-1,1 0 1,-1 1-1,1-1 1,-1 0-1,1 0 1,-1 0-6,-1 1 0,0 0 1,-1 0-1,1-1 0,0 1 1,0 0-1,-1 0 0,1 0 1,0 1-1,0-1 0,-1 0 1,1 0-1,0 1 0,0-1 1,0 0-1,0 1 1,0-1-1,-1 1 0,1 0 1,0-1-1,0 1 0,0 0 1,0 0-1,1 0 0,-1-1 1,0 1-1,0 0 0,0 0 1,1 0-1,-1 0 1,0 1-1,1-1 1,1 0 0,-1 0 0,0 0 1,0 0-1,0 0 0,0 0 1,0 0-1,0 0 0,0 0 1,-1 0-1,1 0 0,0 0 1,-1 0-1,1 0 0,0 0 0,-1 0 1,1 0-1,-1 0 0,1-1 1,-1 1-1,0 0 0,1 0 1,-1 0-1,0-1-1,-20-3 55,-8-3-32,26 6-28,-1 0 0,1 0 0,0 0 0,-1 0 0,1 1 0,0-1 0,-1 1 0,1 0 0,0 0 0,0 1 0,0-1 0,0 0 0,0 1 0,0 0 1,0 0-1,1 0 0,-1 0 0,1 0 0,-1 0 0,1 1 0,-1 0 5,-3 4-4,1 1-1,0 0 1,0-1 0,1 2 0,-3 7 4,3-7-6,1 0 0,1 0 0,0 0 0,0 0 0,1 1 1,0-1-1,0 1 0,1 3 6,1-10-1,0 1 0,0-1 0,0 0 0,0 0-1,1 0 1,-1 0 0,1 0 0,0 0 0,0-1 0,0 1 0,0-1 0,0 1 0,0-1 0,1 0 0,-1 0 0,1 0 0,0 0 0,0 0-1,0 0 1,-1-1 0,1 1 0,1-1 1,72 30 37,-66-29 49,1 1 1,0-1-1,0-1 0,0 0 0,0-1 0,0 0 0,9-1-86,21-3-2083,-22 2-614,-8 0-1086</inkml:trace>
  <inkml:trace contextRef="#ctx0" brushRef="#br0" timeOffset="3311.26">2013 462 4241,'37'-50'2846,"-36"47"-2421,1 1 0,-1-1 1,-1 0-1,1 1 0,0-1 0,0 0 1,-1 0-1,0 1 0,0-1 0,1 0 1,-2 0-1,1-2-425,0 5 207,0-1 0,1 0 0,-1 1 0,0-1 0,0 1 0,0-1 0,0 0-1,0 1 1,0-1 0,0 1 0,0-1 0,-1 0 0,1 1 0,0-1 0,0 1 0,0-1 0,-1 1 0,1-1 0,0 0 0,-1 1 0,1-1 0,0 1 0,-1 0-1,1-1 1,-1 1 0,1-1 0,0 1 0,-1-1 0,1 1 0,-1 0 0,1-1 0,-1 1 0,0 0 0,1 0 0,-1 0 0,1-1 0,-1 1 0,0 0-207,1 2 28,-1-1-1,1 1 1,0 0 0,0 0 0,0-1 0,0 1 0,0 0 0,0 0 0,1-1 0,-1 1 0,0 0 0,1 0 0,0-1 0,0 2-28,-1-1 31,4 10-23,1 0-1,0 0 0,1-1 1,0 0-1,0 0 0,3 2-7,26 51-5,-34-62 68,0 1 0,0-1 0,0 1 0,0-1 0,-1 1 0,1-1 0,-1 1 0,1 0 0,-1-1 0,0 1 0,0-1 0,0 1 0,-1 0 1,1-1-1,-1 1 0,1-1 0,-1 1 0,0-1 0,0 1 0,0-1 0,0 0 0,0 1 0,0-1 0,-1 0 0,1 0 0,-1 0 0,0 0 0,0 1-63,-1-1-80,0 0-1,0 0 1,0 0 0,-1 0 0,1 0-1,0-1 1,-1 1 0,1-1 0,-1 0-1,0 0 1,1 0 0,-1-1 0,0 1-1,0-1 1,1 0 0,-1 0 0,0 0-1,1 0 1,-3-1 80,-19-7-2303</inkml:trace>
  <inkml:trace contextRef="#ctx0" brushRef="#br0" timeOffset="3677.02">2143 74 8562,'16'-29'3742,"-15"25"-3121,1 0 1,0 0 0,0 0 0,1 0 0,-1 0 0,1 1 0,0-1 0,0 1-1,2-3-621,-3 5 108,-1 1-1,1-1 0,0 1 0,-1-1 0,1 1 0,-1-1 0,1 1 0,0 0 0,0 0 1,-1 0-1,1 0 0,0 0 0,-1 0 0,1 0 0,0 0 0,-1 1 0,1-1 1,0 1-1,-1-1 0,1 1 0,-1 0 0,1-1 0,-1 1 0,1 0 0,-1 0 0,1 0 1,-1 0-1,0 1 0,0-1 0,1 0-107,5 5 194,1 0 0,-1 1 0,0 0-1,-1 0 1,0 0 0,0 1 0,0 0 0,-1 0 0,0 0 0,-1 1 0,0 0 0,0 0-1,-1 0 1,0 0 0,-1 0 0,1 1 0,-2-1 0,1 1-194,-1 14 172,0 0 0,-2 0 0,0 0 0,-2 0 0,-1 0 0,-4 16-172,-18 154 259,26-194-384,0 0 0,0 1 0,-1-1 0,1 0 0,0 0 1,0 0-1,0 0 0,0 1 0,0-1 0,0 0 0,0 0 0,0 0 0,0 0 1,0 1-1,0-1 0,0 0 0,0 0 0,0 0 0,0 1 0,0-1 0,0 0 1,0 0-1,0 0 0,0 1 0,0-1 0,0 0 0,0 0 0,0 0 0,0 0 0,0 1 1,0-1-1,0 0 0,0 0 0,1 0 0,-1 0 0,0 1 0,0-1 0,0 0 1,0 0-1,0 0 0,1 0 0,-1 0 0,0 0 0,0 0 0,0 1 0,0-1 1,1 0-1,-1 0 0,0 0 0,0 0 0,0 0 0,0 0 0,1 0 0,-1 0 1,0 0-1,0 0 0,0 0 0,1 0 0,-1 0 0,0 0 0,0 0 125,8-4-5130</inkml:trace>
  <inkml:trace contextRef="#ctx0" brushRef="#br0" timeOffset="4023.91">2302 469 7842,'-26'-94'4217,"17"80"15,5 6-1943,4 4-481,5 3-919,-5 1-289,2 0-408,18 1-128,18 3 96,47 8 168,-45-9 1800,3 5-6553,-12 0 2945</inkml:trace>
  <inkml:trace contextRef="#ctx0" brushRef="#br0" timeOffset="4024.91">2565 376 7642,'2'-1'3368,"-1"-1"457,-1 2-2032,0 2-137,0 6-648,1 15-192,7 40-496,3-41-88,2-6-104,6-4 289,1-5-145,6-4-3481,-3-3-976,2-8-984</inkml:trace>
  <inkml:trace contextRef="#ctx0" brushRef="#br0" timeOffset="4348.93">2782 241 5817,'-12'-17'2809,"1"7"-121,0 6-1191,4 4-1137,6 4 952,5 4-4008,8 17 1607</inkml:trace>
  <inkml:trace contextRef="#ctx0" brushRef="#br0" timeOffset="5068.67">2983 345 5761,'-21'8'7345,"1"11"-3512,-14 31-1081,25-35-1593,-20 36 734,27-47-1780,0 0 1,0 0-1,1 0 0,0 0 1,0 0-1,0 1 1,0-1-1,1 0 1,-1 0-1,1 1 0,0-1 1,1 3-114,-1-6 15,1 0-1,-1 0 1,0 0 0,1 0 0,0 0-1,-1 0 1,1 0 0,0 0 0,-1 0-1,1-1 1,0 1 0,0 0 0,0 0-1,-1-1 1,1 1 0,0 0 0,0-1-1,0 1 1,0-1 0,0 0 0,0 1-1,0-1 1,1 0 0,-1 1 0,0-1-1,0 0 1,0 0 0,0 0 0,0 0 0,0 0-1,0 0 1,1 0 0,-1-1 0,1 1-15,41-10 182,-40 9-155,9-4 16,0 1 0,-1-2 0,0 0 0,0 0 0,0-1 0,0 0 0,-1-1 0,-1 0 0,2-3-43,-7 8 18,0-1 0,-1 0 1,0 0-1,0-1 0,0 1 0,0 0 1,-1-1-1,0 0 0,0 0 1,0 0-1,0-1-18,-1 3 12,-1 0 1,1 0-1,-1 0 1,0 0-1,0 0 1,0-1-1,-1 1 1,1 0-1,-1 0 1,1 0-1,-1 0 1,0 0-1,0 1 1,-1-1-1,1 0 1,0 0-1,-1 1 1,0-1-1,-1-1-12,0 0 5,0 1-1,0 0 0,-1 0 1,0 0-1,1 1 1,-1-1-1,0 1 1,0 0-1,0 0 1,0 0-1,-1 1 1,-3-2-5,6 3-6,0-1 0,0 0 0,0 1 0,0-1 0,0 1 0,0 0 0,0 0 0,-1 0 0,1 0 0,0 0 0,0 0 0,0 0 0,0 1 0,0-1 0,0 1 0,0 0 0,0-1-1,0 1 1,0 0 0,0 0 0,0 0 0,1 0 0,-1 1 0,0-1 0,1 0 0,-1 1 0,1-1 0,-1 1 6,2-1-52,-1-1 0,1 1 0,-1-1 0,1 1 0,0-1 0,-1 1 0,1 0 0,0-1 0,0 1 0,-1-1-1,1 1 1,0 0 0,0-1 0,0 1 0,0 0 0,0-1 0,0 1 0,0-1 0,0 1 0,0 0-1,0-1 1,0 1 0,0 0 0,0-1 0,1 1 0,-1 0 0,0-1 0,0 1 0,1-1 0,-1 1-1,0-1 1,1 1 0,-1-1 0,1 1 52,23 8-2468,29-9-2362,-11-7 1554,-32 4 3079,0 1 0,1 0 0,-1 1 0,1 0 0,-1 1 0,4 0 197,-12 0 146,0 1 0,1-1 0,-1 1 0,0-1 0,0 1 0,1 0 0,-1 0 0,0 0 0,0 0 0,0 0 0,0 0 0,-1 1 0,1-1 1,0 0-1,0 1 0,-1 0 0,1-1 0,-1 1 0,1 0 0,-1 0 0,0 0 0,0 0 0,0 0 0,0 0 0,0 0 0,0 0 0,0 0 0,-1 1 0,1-1 0,-1 0-146,2 12 721,-2-11-565,1 1-1,-1-1 1,1 1-1,0-1 1,-1 1 0,1-1-1,1 0 1,-1 1-1,1-1 1,-1 0-1,1 0 1,1 2-156,2-12 2615,29-26-2320,-29 28-273,12-11 59,1 1 0,0 0-1,1 2 1,6-3-81,-24 15 20,1 1 0,-1-1-1,1 1 1,-1-1 0,1 1 0,0-1-1,-1 1 1,1 0 0,-1 0 0,1 0-1,0 0 1,-1 0 0,1 0 0,0 0 0,-1 0-1,1 1 1,-1-1 0,1 1 0,0-1-1,-1 1 1,1 0 0,-1-1 0,0 1-1,1 0 1,-1 0 0,0 0 0,1 0-1,-1 0 1,0 0 0,0 1 0,0-1-1,0 0 1,0 1 0,0-1 0,0 0-1,0 1 1,-1-1 0,1 1 0,0 0-20,5 11 114,0 0 0,-1 1 0,-1-1 0,2 9-114,0-3 155,-6-15-134,1-1-1,0 0 1,0 0 0,1 0 0,-1 0 0,1 0 0,-1 0 0,1 0-1,0 0 1,0-1 0,0 1 0,1-1 0,-1 1 0,1-1-1,-1 0 1,1 0 0,0 0 0,0 0 0,-1-1 0,1 1 0,2 0-21,-2-2 21,1 1-1,0-1 1,0 0 0,0 0 0,-1 0 0,1 0 0,0-1 0,0 0 0,0 1 0,-1-1 0,1-1 0,-1 1 0,1 0 0,-1-1 0,1 0 0,-1 0 0,0 0 0,2-2-21,6-3 50,-1 0 0,0-1 0,0 0 0,-1 0 0,0-1 0,0-1 0,-1 0 0,7-10-50,-14 18 9,1-1 0,0 0 0,-1 0 0,1 0 0,-1 0 1,0 0-1,0-1 0,0 1 0,0 0 0,-1 0 0,1-1 0,-1 1 1,0 0-1,0-1 0,0 1 0,0 0 0,-1 0 0,1-1 0,-1 1 1,0 0-1,0 0 0,0-1 0,0 1 0,-1 0 0,1 0 1,-1 1-1,0-1 0,0 0 0,0 0 0,0 1 0,0-1 0,0 1 1,-1 0-1,1 0 0,-1 0 0,0-1-9,-2 0-3,1-1 0,-1 1 0,0 0 1,0 0-1,0 1 0,0-1 0,-1 1 0,1 0 0,0 1 0,-1-1 1,0 1-1,1 0 0,-1 1 0,0-1 3,6 1-2,-1 0 0,1 0-1,-1 0 1,1 0 0,0 0 0,-1 0 0,1 0-1,-1 1 1,1-1 0,-1 0 0,1 0 0,0 0 0,-1 0-1,1 0 1,0 1 0,-1-1 0,1 0 0,-1 0-1,1 1 1,0-1 0,0 0 0,-1 1 0,1-1-1,0 0 1,-1 1 0,1-1 0,0 0 0,0 1-1,0-1 1,-1 0 0,1 1 0,0-1 0,0 1-1,0-1 1,0 0 2,7 16-59,22 11-9,38 16 36,-56-38 32,0 0 0,0 1 0,-1 1 0,0 0-1,0 0 1,-1 1 0,0 0 0,0 1 0,-1 0 0,6 8 0,-13-16 11,0 1 1,0 0-1,0-1 1,0 1 0,0-1-1,0 1 1,-1 0-1,1 0 1,-1-1 0,1 1-1,-1 0 1,0 0-1,0 0 1,0 0-1,0-1 1,0 1 0,0 0-1,0 0 1,-1 0-1,1-1 1,0 1 0,-1 0-1,0 0 1,1-1-1,-1 1 1,0 0-1,0-1 1,0 1 0,0-1-1,0 1 1,0-1-1,-1 0 1,1 1 0,0-1-1,-1 0 1,1 0-1,-1 0 1,1 0 0,-1 0-1,1 0 1,-1 0-1,-1 0-11,-10 5-229,1-1 0,-1-1 0,-1 0 0,1 0 0,-7 0 229,6-1-1803,-10 1-722</inkml:trace>
  <inkml:trace contextRef="#ctx0" brushRef="#br0" timeOffset="6433.16">3911 284 6841,'33'-100'2873,"-27"79"-1217,4-2 2295,6 39-1894,-13-12-2026,22 30 644,-2 2 0,-2 1 0,-1 1 0,-2 0 0,-2 1 0,9 33-675,5 31 939,-4 2 0,-4 10-939,-15-80 308,-2 1 0,-1 0 1,-2 1-1,-2-1 0,-1 0 0,-4 17-308,3-38 200,0 0-1,-2-1 0,0 1 1,0-1-1,-1 0 1,-1 0-1,0-1 0,-1 1 1,-1-1-1,0-1 1,-1 1-1,0-2 1,-1 1-1,0-1 0,0-1 1,-12 10-200,-51 23 376,7-5 332,65-38-967,-1 2 817,1-1-5550,1-2 1260</inkml:trace>
  <inkml:trace contextRef="#ctx0" brushRef="#br0" timeOffset="7263.46">446 1228 6593,'25'-78'3286,"-24"77"-2985,-1-1-1,0 0 0,1 1 1,-1 0-1,1-1 0,0 1 1,-1-1-1,1 1 0,0 0 1,0-1-1,0 1 0,0 0 1,0 0-1,0 0 1,0-1-1,0 1 0,1 0 1,-1 1-1,1-2-300,-1 2 123,-1 0 0,1 1 0,0-1 0,-1 0 0,1 0 0,0 0 0,-1 0 0,1 1 0,0-1 0,-1 0 0,1 1 0,-1-1 0,1 1 1,-1-1-1,1 1 0,0-1 0,-1 1 0,0-1 0,1 1 0,-1-1 0,1 1 0,-1-1 0,0 1 0,1 0 0,-1-1 0,0 2-123,15 41 2593,-11-6-1771,-1 0 0,-2 0-1,-2 0 1,-2 1-822,1 13 646,3 33-646,-1-84 5,0 0-1,0 0 1,0 0 0,0 0 0,0 0-1,1 0 1,-1 0 0,0 0 0,0 0 0,0 0-1,0 0 1,0 0 0,0 0 0,0 0 0,1 0-1,-1 0 1,0 0 0,0 0 0,0 0-1,0 0 1,0 0 0,0 0 0,0 0 0,1 1-1,-1-1 1,0 0 0,0 0 0,0 0 0,0 0-1,0 0 1,0 0 0,0 0 0,0 0 0,0 0-1,0 1 1,0-1 0,0 0 0,0 0-1,0 0 1,0 0 0,0 0 0,0 0 0,0 1-1,0-1 1,0 0 0,0 0 0,0 0 0,0 0-1,0 0 1,0 0 0,0 0 0,0 1-1,0-1 1,0 0 0,0 0 0,0 0 0,0 0-1,0 0-4,3-7-3165,-3 3 274</inkml:trace>
  <inkml:trace contextRef="#ctx0" brushRef="#br0" timeOffset="7606.11">376 1000 11666,'-32'-34'3217,"9"1"784,12 20-3569,10 7 88,6 8 48,9 0-1176,9 15-3393,6 6 1281</inkml:trace>
  <inkml:trace contextRef="#ctx0" brushRef="#br0" timeOffset="8159">558 1146 8338,'61'42'2847,"-59"-40"-2301,1-1 0,-1 1 0,0 0 0,0 1-1,0-1 1,0 0 0,0 1 0,-1-1 0,1 1 0,0 0-546,6 35 1874,-6-23-948,1 0-440,14 48 749,-16-59-1158,0-1-1,1 1 0,0 0 0,-1 0 1,1-1-1,1 1 0,-1-1 0,0 1 1,1-1-1,0 0 0,0 0 0,0 0 1,1 0-77,-4-2 35,1-1 0,-1 0-1,0 0 1,1 1 0,-1-1 0,0 0 0,1 0 0,-1 0 0,1 0 0,-1 0 0,0 0 0,1 0-1,-1 1 1,1-1 0,-1 0 0,1 0 0,-1-1 0,0 1 0,1 0 0,-1 0 0,1 0 0,-1 0-1,0 0 1,1 0 0,-1 0 0,1-1 0,-1 1 0,0 0 0,1 0 0,-1-1 0,0 1 0,1 0-1,-1 0 1,0-1 0,1 1 0,-1 0 0,0-1-35,11-20 1224,-2 2-1264,7-16 170,-11 21-51,1 1 1,1-1-1,0 1 1,0 1 0,1-1-1,1 2 1,8-11-80,-16 21 2,0 1 0,-1-1 0,1 0 0,0 1 0,-1-1 0,1 0 0,0 1 1,0-1-1,0 1 0,0-1 0,0 1 0,0-1 0,-1 1 0,1 0 0,0-1 0,0 1 1,0 0-1,0 0 0,0 0 0,0 0 0,0 0 0,0 0 0,0 0 0,0 0 0,0 0 0,0 0 1,0 1-1,0-1 0,0 0 0,0 1 0,0-1 0,0 1 0,0-1 0,0 1 0,-1-1 1,1 1-1,0 0 0,0-1 0,-1 1 0,1 0 0,0-1 0,-1 1 0,1 0 0,0 0 0,-1 0 1,0 0-1,1 0 0,-1-1 0,1 1 0,-1 0 0,0 0 0,0 0 0,1 0 0,-1 0 1,0 0-1,0 0 0,0 1-2,2 9 17,1 1 0,-2 1 0,0-1 0,0 6-17,-1-10 18,7 34 32,1-22-12,-8-20-36,0 1 0,1-1 0,-1 0 0,0 1 0,0-1 0,0 0 0,0 0 0,1 1 0,-1-1 0,0 0 0,0 0 0,1 0 0,-1 1 0,0-1 0,0 0-1,1 0 1,-1 0 0,0 0 0,0 0 0,1 1 0,-1-1 0,0 0 0,1 0 0,-1 0 0,0 0 0,1 0 0,-1 0 0,0 0 0,0 0 0,1 0 0,-1 0-1,0 0 1,1 0 0,-1 0 0,0-1 0,1 1 0,-1 0 0,0 0 0,0 0 0,1 0 0,-1 0 0,0-1-2,9-5 30,-1 0 0,0-1 1,0 0-1,-1-1 0,0 0 1,0 0-1,0-2-30,1 0 40,-1 1-1,1-1 1,1 2 0,0-1 0,5-3-40,-13 11 26,-1 1 0,1-1 0,0 0 1,0 1-1,0-1 0,0 0 1,0 1-1,0-1 0,0 1 0,0 0 1,0-1-1,0 1 0,0 0 0,0-1 1,0 1-1,0 0 0,0 0 1,0 0-1,0 0 0,0 0 0,0 0 1,0 0-1,0 1 0,0-1 0,1 0 1,-1 1-27,1 0 29,0 0 1,0 1 0,0-1-1,0 1 1,-1-1-1,1 1 1,-1 0 0,1-1-1,-1 1 1,0 0-1,0 0 1,1 0 0,-1 0-30,5 14 93,1-1 0,-2 1 0,4 16-93,-3-10 68,8 8 475,-3-24-1594,4-14-4720,-4-5 1589</inkml:trace>
  <inkml:trace contextRef="#ctx0" brushRef="#br0" timeOffset="8645.16">1227 1250 8698,'16'-28'1324,"4"-9"362,-3 2 3027,-17 35-4519,1 0 0,-1 0 0,1 0 0,-1 1 0,1-1 0,-1 0 0,1 0 0,-1 1 0,1-1 0,-1 0 0,1 1 1,-1-1-1,0 0 0,1 1 0,-1-1 0,0 1 0,1-1 0,-1 1 0,0-1 0,1 1 0,-1-1 0,0 0 0,0 1 0,0 0 0,1-1 0,-1 1 0,0-1 1,0 1-1,0-1 0,0 1 0,0-1 0,0 1 0,0-1 0,0 1-194,11 31 1111,12 45 246,-3 2-1,9 77-1356,-25-124 105,-1 1 0,-1 0 1,-2 0-1,-1-1 1,-2 1-1,-1-1 0,-2 1 1,-9 30-106,14-61 9,1-1 1,0 1 0,-1 0-1,1-1 1,-1 1-1,1-1 1,-1 1-1,0-1 1,0 1-1,1-1 1,-1 0-1,0 1 1,0-1-1,0 0 1,-1 0-1,1 1 1,0-1 0,0 0-1,-1 0 1,1 0-1,-1 0-9,1-1 12,0 0 0,0-1 0,0 1 0,0 0 1,0-1-1,0 1 0,0-1 0,0 1 0,0-1 0,0 1 0,1-1 0,-1 0 0,0 1 0,0-1 0,1 0 0,-1 0 0,0 1 0,1-1 0,-1 0 1,1 0-1,-1 0 0,1 0 0,0 0 0,-1 0-12,-4-11 83,0-1 0,0 1 1,2-1-1,-3-9-83,4 5 17,0 0 1,1 0 0,0 0-1,2 0 1,0 0 0,1 0-1,0 0 1,1 1 0,1-1-1,1 1 1,3-7-18,6-11 0,0 1-1,3 0 0,1 1 1,17-24 0,-30 49-8,1 1 0,-1-1 0,1 1 0,0 0 0,1 1 0,-1-1 0,1 1 0,0 1 0,0-1 0,2 0 8,-7 5-3,-1-1 0,1 0 1,-1 0-1,1 0 0,0 1 1,-1-1-1,1 1 0,0-1 0,0 1 1,0 0-1,-1 0 0,1 0 0,0 0 1,0 0-1,0 0 0,-1 0 1,1 0-1,0 1 0,0-1 0,-1 1 1,1-1-1,0 1 0,-1 0 0,1 0 1,0 0-1,-1 0 0,1 0 1,-1 0-1,0 0 0,1 0 0,-1 1 1,0-1-1,0 0 0,0 1 1,0-1-1,0 1 0,0-1 0,0 1 1,0 0-1,0-1 0,-1 1 0,1 0 1,-1-1-1,1 1 0,-1 0 1,0 0-1,0 0 0,0-1 0,0 1 3,1 4 24,-1 0 0,0 0-1,0 0 1,0 0-1,-1 0 1,0 0 0,0-1-1,0 1 1,-1 0-1,0-1 1,0 1 0,0-1-1,-1 1 1,0-1 0,0 0-1,0 0 1,0-1-1,-1 1 1,0 0 0,-2 1-24,-44 39-705,0-11-3694,38-28 811</inkml:trace>
  <inkml:trace contextRef="#ctx0" brushRef="#br0" timeOffset="9061.76">1783 1315 8714,'16'-47'12094,"-25"51"-7790,-3 11-3522,7-7-660,-1-1 0,0 1 1,0-1-1,-1 0 1,-1 1-123,4-4 39,0-1-1,1 1 1,-1 1 0,1-1 0,-1 0-1,1 1 1,1-1 0,-1 1 0,1 0-1,0 0 1,0 0 0,0 0 0,0 4-39,1-7 16,0 0 0,1 0 0,-1 0 0,0 0 0,1 0 0,0 0 0,0 1 0,0-1 0,0 0 0,0 0 0,0 1 0,0-1 0,1 0 0,-1 0 0,1 0 0,-1 0 0,1 0 0,0 0 0,0 0 0,0 0 0,0 0 0,0 0 0,1 0 0,-1 0 0,1 0-16,0 0 9,1-1 0,0 1 1,0-1-1,-1 1 1,1-1-1,0 0 1,0 0-1,0 0 1,0-1-1,0 1 1,0-1-1,1 0 1,-1 0-1,0 0 1,0 0-1,0 0-9,8-1 20,0 0-1,-1-1 1,1 0 0,0-1-1,-1 0 1,0-1 0,0 0-1,0 0 1,8-6-20,-14 7 15,-1 1-1,0 0 1,0-1 0,0 0-1,0 0 1,0 0 0,-1 0 0,1 0-1,-1 0 1,0-1 0,0 1-1,0-1 1,0 0 0,-1 1-1,1-1 1,-1 0 0,1-4-15,-2 6 10,0-1 0,0 0 0,0 0-1,-1 0 1,1 0 0,-1 1 0,0-1 0,1 0 0,-1 1 0,0-1 0,-1 0-1,1 1 1,0-1 0,-1 1 0,1 0 0,-1-1 0,0 1 0,0 0 0,0 0-1,0 0 1,0 0 0,0 1 0,-1-1 0,1 0 0,0 1 0,-2-1-10,-1-1 44,0-1 1,0 1-1,-1 0 1,1 0-1,-1 1 1,0 0 0,0 0-1,0 0 1,0 1-1,0-1 1,0 2-1,0-1 1,0 1 0,-1-1-1,1 2 1,0-1-1,-1 1-44,2 3-863,9-1-3390,5 0 923</inkml:trace>
  <inkml:trace contextRef="#ctx0" brushRef="#br0" timeOffset="9408.6">1887 1281 4473,'100'31'3854,"-98"-30"-3540,0-1-1,1 1 1,-1 0 0,0 0-1,1 0 1,-1 0-1,0 1 1,0-1 0,0 0-1,0 1 1,0-1-1,0 1 1,-1 0-1,1 0 1,-1 0 0,1 0-1,-1 0 1,1 0-1,-1 0 1,0 0 0,0 0-1,0 1 1,0-1-1,0 1-313,3 9 1201,-2-9-898,4 7 438,1 1 0,-2 1 0,0-1 0,0 1 0,-1 0 0,0 0 0,-1 0 0,0 7-741,-3-19 43,1 0 1,-1 0-1,0 0 1,0 0-1,0 1 0,0-1 1,0 0-1,0 0 0,0 0 1,0 1-1,0-1 1,0 0-1,0 0 0,0 0 1,0 0-1,0 1 1,0-1-1,0 0 0,0 0 1,0 0-1,0 1 1,0-1-1,0 0 0,0 0 1,0 0-1,0 0 1,0 1-1,0-1 0,0 0 1,-1 0-1,1 0 0,0 0 1,0 1-1,0-1 1,0 0-1,0 0 0,-1 0 1,1 0-1,0 0 1,0 0-1,0 0 0,0 1 1,-1-1-1,1 0 1,0 0-1,0 0 0,0 0 1,0 0-1,-1 0 1,1 0-1,0 0 0,0 0 1,0 0-1,-1 0 0,1 0 1,0 0-1,0 0 1,0 0-44,-6-15 2581,6 11-2533,-6-116 792,6 104-773,0 0-1,2 0 1,0 0-1,0 1 1,2-1-1,3-9-66,-7 24-6,1-1 1,-1 1-1,1 0 0,-1 0 0,1-1 0,0 1 0,0 0 0,-1 0 0,1 0 0,0 0 1,0 0-1,0 0 0,0 0 0,0 0 0,0 0 0,0 1 0,1-1 0,-1 0 0,0 1 1,0-1-1,0 1 0,1-1 0,-1 1 0,0 0 0,1-1 0,-1 1 0,1 0 6,14 0-5318,-11 1 1353</inkml:trace>
  <inkml:trace contextRef="#ctx0" brushRef="#br0" timeOffset="9811.04">2346 980 8930,'-9'-21'5113,"9"20"-4985,0 1 0,0 0 0,0 0 0,-1 0 0,1 0 0,0 0 0,0 0 0,0 0 0,0 0 0,0-1 0,0 1 0,-1 0 0,1 0 0,0 0 0,0 0 0,0 0 0,0 0 0,0 0 0,0 0 0,-1 0 0,1 0 0,0 0 0,0 0 0,0 0-1,0 0 1,-1 0 0,1 0 0,0 0 0,0 0 0,0 0 0,0 0 0,0 0 0,-1 0 0,1 0 0,0 1 0,0-1 0,0 0 0,0 0 0,0 0 0,0 0 0,0 0 0,-1 0 0,1 0 0,0 0 0,0 1 0,0-1 0,0 0 0,0 0 0,0 0-1,0 0 1,0 0 0,0 1 0,0-1 0,0 0 0,0 0 0,0 0 0,0 0 0,0 1-128,-5 22 5825,2 1-7292,-5 55 2383,1-17-33,0 61-883,7-105 73,1 0 0,1 1 0,0-1 0,2 0 1,0 0-1,0-1 0,2 1 0,0-1 1,1 0-74,-6-15-47,9 14-956,-1-14-3328,2-15 19</inkml:trace>
  <inkml:trace contextRef="#ctx0" brushRef="#br0" timeOffset="9812.04">2255 1194 9418,'-30'-21'4305,"31"6"56,-9 3-2353,9 9-895,10 3-577,11 8-376,15 3 336,2 2 304,9 0-5177,4 0 2305</inkml:trace>
  <inkml:trace contextRef="#ctx0" brushRef="#br0" timeOffset="10179.74">2771 1224 10538,'-2'-2'599,"-1"1"0,1 0 0,0 0-1,-1 0 1,1 1 0,0-1 0,-1 1 0,1-1-1,-1 1 1,1 0 0,-1 0 0,0 0 0,1 0 0,-1 0-1,1 0 1,-1 1 0,0 0-599,-3 0 531,0 1-1,0 1 1,0-1 0,1 1 0,-1 0-1,0 0 1,-1 2-531,-5 4 350,0 0 0,1 1-1,0 0 1,1 1 0,-8 9-350,16-17 23,0-1-1,0 0 1,0 1 0,0 0 0,1-1 0,-1 1 0,1 0 0,0 0 0,0 0 0,0 0 0,0 0 0,0 0 0,0 0 0,1 0-1,0 0 1,0 1 0,0-1 0,0 0 0,0 0 0,0 0 0,1 0 0,-1 0 0,1 1 0,0-1 0,1 1-23,0-1 4,-1-1 0,1 0 0,0 0 0,1 0 0,-1 0 0,0 0 0,0 0 0,1 0 0,-1-1 0,1 1 0,0-1 0,-1 0 0,1 0 0,0 0 0,0 0 0,0 0 0,0-1 0,0 1 0,-1-1 0,1 0 0,0 0 0,0 0 0,0 0 0,0 0 0,0-1 0,0 1 0,1-1-4,3-1 24,-1 0 0,1 0 0,-1 0 0,0-1 0,0 0 0,0 0 0,0 0 0,0-1 0,-1 0 0,0 0 0,0 0 0,0-1 0,0 0 0,-1 0 0,1 0 0,-1 0 0,0-1 0,-1 1 0,0-1 0,0 0 0,0 0 0,0 0 0,-1-1 0,0 1 0,0-1 0,-1 1 0,0-1 0,0-3-24,-1 10 9,0 0 0,0 0 0,0 0 1,0 0-1,0 0 0,-1 0 0,1 0 0,0 0 0,0 0 0,0 0 0,0 0 0,0 0 0,-1 0 0,1 0 1,0 0-1,0 0 0,0 0 0,0 0 0,0 0 0,0 0 0,-1 0 0,1 0 0,0 0 0,0 0 0,0 0 1,0 0-1,0 0 0,0 0 0,-1 0 0,1 0 0,0 0 0,0 0 0,0-1 0,0 1 0,0 0 0,0 0 1,0 0-1,0 0 0,0 0 0,0 0 0,-1 0 0,1-1 0,0 1 0,0 0 0,0 0 0,0 0 0,0 0 1,0 0-1,0-1 0,0 1 0,0 0 0,0 0 0,0 0 0,0 0 0,0 0 0,0 0 0,0-1 0,0 1 1,0 0-1,1 0 0,-1 0 0,0 0-9,-7 12 154,-2 54 618,15-32-1610,-5-32 517,-1 0 0,1-1 0,0 1 0,0-1 0,0 1 0,0-1 0,0 1 0,0-1-1,1 0 1,-1 1 0,0-1 0,1 0 0,-1 0 0,1 0 0,-1 0 0,1 0 321,9 2-4494</inkml:trace>
  <inkml:trace contextRef="#ctx0" brushRef="#br0" timeOffset="10586.96">2967 1233 8106,'-7'-5'1644,"-13"-7"5621,20 12-7146,-1 0-1,0 0 1,1 1 0,-1-1 0,1 0-1,-1 0 1,1 1 0,-1-1 0,1 1-1,-1-1 1,1 0 0,-1 1 0,1-1-1,-1 1 1,1-1 0,-1 1 0,1-1-1,0 1 1,-1-1 0,1 1 0,0-1-1,0 1 1,-1-1 0,1 1 0,0 0-1,0-1 1,0 1 0,0 0 0,0-1-1,0 1 1,0-1 0,0 1 0,0 0-1,0-1 1,0 1 0,0 0 0,0 0-119,-2 23 946,-1 1-54,2 1 1,0-1-1,3 20-892,-2-45 11,0 0-1,0 1 1,0-1 0,0 1-1,0-1 1,0 0-1,0 1 1,1-1 0,-1 0-1,0 1 1,0-1 0,0 0-1,0 1 1,1-1 0,-1 0-1,0 1 1,0-1-1,1 0 1,-1 0 0,0 1-1,0-1 1,1 0 0,-1 0-1,0 1 1,1-1 0,-1 0-1,0 0 1,1 0-1,-1 0 1,0 0 0,1 0-1,-1 1 1,1-1 0,-1 0-1,0 0 1,1 0 0,-1 0-1,0 0 1,1 0-1,-1 0 1,1-1 0,-1 1-1,0 0 1,1 0 0,-1 0-1,0 0 1,1 0 0,-1-1-1,0 1 1,1 0-1,-1 0-9,25-16 358,-13 7-367,7-5 59,-11 7 67,0 0-1,1 0 0,0 1 1,0 1-1,1-1 1,-1 1-1,1 1 0,0 0 1,0 0-1,6 0-117,-15 4 17,1 0 0,-1 1 0,1-1 0,-1 1 0,1-1 0,-1 1 0,0 0-1,1-1 1,-1 1 0,0 0 0,1 0 0,-1 0 0,0 0 0,0 0 0,0 0 0,0 0 0,0 0 0,0 1 0,0-1-1,0 0 1,-1 1 0,1-1 0,0 0 0,-1 1 0,1-1 0,-1 1 0,1-1 0,-1 1 0,0-1 0,0 1 0,0-1-1,0 1 1,0-1 0,0 1 0,0 0-17,-1 61 58,0-59-20,1 0-379,-2 32 1482,8-24-1926,-6-11 635,1-1-1,-1 0 1,1 0 0,-1 0-1,1 0 1,-1 0-1,1 0 1,-1 0-1,1 0 1,0 0-1,-1 0 1,1 0-1,-1 0 1,1 0-1,-1 0 1,1-1-1,-1 1 1,1 0 0,-1 0-1,1 0 1,-1-1-1,0 1 1,1 0-1,-1-1 1,1 1-1,-1 0 1,1-1 150,14-17-3724</inkml:trace>
  <inkml:trace contextRef="#ctx0" brushRef="#br0" timeOffset="11312.27">3424 830 8522,'0'-1'199,"0"1"1,0-1-1,1 1 1,-1-1-1,0 1 1,0-1-1,0 0 1,0 1-1,0-1 1,0 1-1,0-1 1,0 0-1,0 1 1,0-1-1,0 1 1,0-1-1,0 1 0,0-1 1,0 0-1,-1 1 1,1-1-1,0 1 1,-1-1-1,1 1 1,0-1-1,-1 1 1,1-1-1,0 1 1,-1-1-1,1 1 1,-1 0-1,1-1 1,-1 1-1,1 0 1,-1-1-1,1 1 1,-1 0-1,1-1 1,-1 1-1,1 0 1,-1 0-1,1 0 1,-1 0-1,0 0 0,1-1 1,-1 1-1,1 0 1,-1 0-1,0 0 1,1 1-1,-1-1-199,-1 0 264,0 1 0,1 0 0,-1 0 0,0 0 0,0 1 0,1-1 0,-1 0 0,1 1 0,-1-1 0,1 1 1,0-1-1,-1 1 0,1-1 0,0 1 0,0 0 0,0 1-264,-4 8 442,1 1 1,0-1 0,1 1 0,1 0 0,0 0-1,0 0 1,1 0 0,0 3-443,5 105 1687,0-41-966,-5-45-457,3 66 132,-1-94-380,0 0 0,0-1-1,0 1 1,0 0 0,1-1 0,0 1-1,0-1 1,1 1 0,-1-1-1,1 0 1,0 0 0,1 0 0,-1 0-1,3 1-15,-4-5 9,0 1-1,1-1 0,-1 0 0,1 0 0,-1 0 0,1 0 1,0 0-1,-1 0 0,1-1 0,0 1 0,-1-1 1,1 0-1,0 0 0,0 0 0,0 0 0,-1 0 1,1-1-1,0 1 0,-1-1 0,1 0 0,0 0 0,-1 0 1,1 0-1,-1 0 0,1 0 0,-1-1 0,2-1-8,3-1 12,0 0 0,0-1 0,-1 1 1,1-2-1,-1 1 0,0-1 0,-1 0 0,1 0 0,-1-1-12,17-40 61,-21 44-56,0 0 1,0 1 0,-1-1 0,1 0-1,-1 0 1,0 1 0,0-1-1,0 0 1,0 0 0,0 1 0,-1-1-1,1 0 1,-1 1 0,0-1 0,1 0-1,-1 1 1,-1-1 0,1 1-6,1 1 1,0 0 1,-1 1-1,1-1 0,-1 1 1,1-1-1,0 1 1,-1-1-1,1 1 1,-1 0-1,1-1 0,-1 1 1,1 0-1,-1-1 1,0 1-1,1 0 0,-1-1 1,1 1-1,-1 0 1,0 0-1,1 0 1,-1 0-1,1 0 0,-1-1 1,0 1-1,1 0 1,-1 0-1,0 1 0,1-1 1,-1 0-1,0 0-1,-19 13 11,-6 26-20,24-35 9,0 1 1,0-1 0,1 1-1,-1 0 1,1-1-1,0 1 1,1 0 0,-1 0-1,1 0 1,0 0-1,0 0 1,0-1 0,1 1-1,0 0 1,0 0-1,0 0 1,0-1-1,1 1 1,0 0 0,0-1-1,0 0 1,0 1-1,1-1 1,0 0 0,-1 0-1,2 0 1,-1-1-1,0 1 1,1-1 0,0 0-1,-1 0 1,1 0-1,0 0 1,1-1 0,-1 1-1,0-1 1,1 0-1,-1 0 1,1-1 0,0 0-1,0 1 1,-1-2-1,1 1 1,0 0 0,0-1-1,0 0 1,0 0-1,0-1 1,0 1-1,-1-1 1,1 0 0,0 0-1,0 0 1,-1-1-1,10-3 8,0 0-1,-1-1 1,0 0 0,0-1 0,0-1 0,-1 0 0,0 0 0,-1-1-1,0-1-7,-4 4 7,0-1 0,-1 1 0,1-1 0,-2 0 0,1-1 0,-1 0-1,0 1 1,0-2 0,-1 1 0,-1 0 0,1-1 0,-1 0 0,0 0 0,0-5-7,-3 10 2,0 0 1,0 0-1,0 0 1,-1 0-1,0-1 1,1 1-1,-1 0 1,-1 0-1,1 0 1,-1 1-1,1-1 1,-1 0-1,0 0 1,0 1-1,-1-1 1,1 1-1,-1 0 1,0 0-1,0 0 1,0 0-1,0 0 1,-1 0-3,0 0-2,-1-1 1,1 1 0,-1-1 0,0 1 0,-1 1 0,1-1 0,0 1 0,-1 0 0,1 0 0,-1 1 0,0-1-1,1 1 1,-1 0 0,0 1 0,-4 0 1,9-1-1,1 1 1,0 0-1,0 0 0,0 0 0,0 0 1,0 0-1,-1 0 0,1 0 0,0 0 1,0 0-1,0 0 0,0 0 0,0 0 1,-1 0-1,1 1 0,0-1 0,0 0 1,0 0-1,0 0 0,0 0 0,-1 0 1,1 0-1,0 0 0,0 0 0,0 0 1,0 0-1,0 1 0,0-1 0,0 0 1,-1 0-1,1 0 0,0 0 0,0 0 1,0 0-1,0 1 0,0-1 0,0 0 1,0 0-1,0 0 0,0 0 0,0 0 1,0 1-1,0-1 0,0 0 0,0 0 1,0 0-1,0 0 0,0 1 0,0-1 0,0 0 1,0 0-1,0 0 0,0 0 1,9 10-22,16 10 2,-23-18 17,5 3 3,29 22-3,0 2 0,22 25 3,-49-46-1,-1 2 1,0-1 0,0 1 0,-1 0-1,0 1 1,-1 0 0,0 0 0,-1 0-1,0 1 1,-1 0 0,0 0 0,0 5-1,-3-14 4,0 1 0,0-1-1,-1 1 1,1 0 0,-1 0-1,0-1 1,-1 1 0,1 0-1,0-1 1,-1 1-1,0 0 1,0-1 0,0 1-1,0-1 1,-1 1 0,1-1-1,-1 0 1,0 1 0,0-1-1,0 0 1,0 0 0,-1 0-1,1-1 1,-1 1-1,0-1 1,1 1 0,-1-1-1,0 0 1,-1 0 0,1 0-1,0 0 1,-1-1 0,1 1-1,0-1 1,-2 0-3,-13 4-283,0-1 0,0-1 0,0 0 0,-1-2 0,1 0 0,-12-1 283,-9-5-4700,-2-14 427</inkml:trace>
  <inkml:trace contextRef="#ctx0" brushRef="#br0" timeOffset="11664.49">3171 1135 12531,'-5'-15'3576,"6"0"913,9 7-3432,20 4-241,7 1-208,12 6-304,0-2-32,7 6 544,-10 0 993,3 2-6554,-9 2 3232</inkml:trace>
  <inkml:trace contextRef="#ctx0" brushRef="#br0" timeOffset="12774.25">400 327 696,'11'-48'948,"-1"5"440,3-1 4841,-17 41 1291,-9 6-5859,-15 9-1670,10-1 282,1 0-1,0 1 1,1 1-1,0 1 1,1 0-1,1 1 0,0 0 1,1 1-1,0 1 1,-2 5-273,-28 53 935,-59 114 1212,86-155-1673,2 0 1,1 1-1,1 1 1,-3 24-475,12-39 218,2 1 0,0-1 1,1 0-1,1 0 1,1 1-1,1-1 1,1 0-219,1 8 417,-2 1 0,0 24-417,-4-7 315,-1 19 52,2 0 0,3 1 0,3-1 0,4 4-367,-6-58 104,1 0 0,0 1 0,1-1 0,0-1 0,0 0 0,2 1 1,-1-2-1,1 1 0,1-1 0,1 0-104,3 6 192,-1 0 0,0 0 0,4 9-192,-15-23-356,-1-1 0,1 1 0,0-1 1,-1 1-1,1-1 0,-1 1 0,1 0 0,-1-1 0,0 1 0,0-1 0,0 1 0,0 0 0,0-1 0,0 1 0,0 0 0,-1 0 356,-10 14-4361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6:2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606 393 8250,'-11'6'5758,"-12"-4"-4924,7-1-177,-2 1-162,0-1 1,1-1-1,-1-1 0,0-1 0,0 0 0,-8-3-495,22 4 117,0 0 1,-1 0-1,1-1 1,0 1-1,0-1 1,0 0-1,0-1 1,0 1-1,1-1 1,-1 1-1,1-1 1,-1 0-1,1 0 0,0-1-117,1 1 33,0 1-1,1-1 0,0 0 0,0 0 0,0 0 0,0 0 0,0 0 1,0 0-1,1 0 0,-1 0 0,1 0 0,0 0 0,0 0 0,0 0 1,1 0-1,-1 0 0,0 0 0,1 0 0,0 0 0,0 0 0,0 0 1,0 0-1,1 1-32,2-7 6,0 0 0,1 1 0,1 0-1,-1 0 1,1 0 0,1 1 0,-1 0 0,1 0 0,1 1 0,-1 0 0,1 0 0,0 0 0,0 1 0,1 1-1,-1-1 1,1 1 0,3 0-6,4-3-14,0 1-1,1 1 0,0 1 0,0 0 1,0 2-1,1 0 0,-1 0 0,0 2 1,6 0 14,-18 0-5,-1 0 1,1 1 0,-1 0-1,0 0 1,0 0-1,1 0 1,-1 0-1,0 1 1,0 0 0,0 0-1,0 0 1,-1 0-1,1 0 1,0 1 0,-1 0-1,0 0 1,0 0-1,1 0 5,-2 1 0,0-1-1,0 0 0,0 1 0,-1-1 1,1 1-1,-1-1 0,0 1 1,0 0-1,0 0 0,0-1 1,-1 1-1,0 0 0,1 0 1,-1 0-1,-1 0 0,1-1 1,-1 1-1,1 0 0,-1 0 0,-1 2 1,-4 16 27,-2 0 0,-1 0 0,0-1 0,-1 0 0,-2 0 0,0-2 0,-9 11-27,-27 32 618,-35 35-618,33-42 2381,-27 42-2381,76-97 20,1 1 1,-1 0 0,1-1-1,-1 1 1,1 0 0,0 0-1,-1 0 1,1-1 0,0 1-1,0 0 1,0 0-1,0 0 1,-1 0 0,1 0-1,0-1 1,0 1 0,0 0-1,1 0 1,-1 0-1,0 0 1,0 0 0,0-1-1,1 1 1,-1 0 0,0 0-1,1 0 1,-1 0-21,23 18 214,42 9-183,-54-24 8,29 8 23,0-1-1,0-2 1,1-2 0,0-2-1,0-1 1,0-2-1,37-4-61,-29-1-1906,0-3 1,6-2 1905,-24 2-3301</inkml:trace>
  <inkml:trace contextRef="#ctx0" brushRef="#br0" timeOffset="637.7">613 13 7194,'-77'-6'2589,"36"2"-966,0 2 1,-11 2-1624,37 1 356,0 0-1,0 2 0,0-1 0,1 2 1,-1 0-1,1 1 0,0 0 1,-3 2-356,-1 3 165,0 1 0,0 0 0,1 2 0,0 0 0,1 0 0,0 2 0,1 0 0,1 0 0,1 2 0,0 0 0,1 0 0,1 1 0,0 0 0,2 1 0,0 0 0,1 1 0,1 0 0,1 0 0,0 0 0,2 1 0,0 0 0,2 0 1,0 0-1,1 16-165,0 19 232,3-1 1,1 0 0,4-1-1,1 1 1,3-1 0,9 22-233,-13-54 105,0-1 0,1 0 0,2 0 0,0-1 0,1 0 0,1-1 0,1-1 0,0 0 0,1 0 0,1-1 0,1-1 0,1-1 0,0 0 0,1-1 0,0-1 0,17 10-105,-21-17 58,1 0-1,-1-1 0,1-1 1,0 0-1,0-1 1,0 0-1,0-2 1,0 1-1,1-2 0,-1 0 1,0-1-1,0-1 1,1 0-1,-1-1 1,0 0-1,-1-1 0,12-5-57,23-10 105,0-2-1,-1-2 1,-1-2-1,17-14-104,-37 22 37,0-1 0,-1-1 1,-1-2-1,0 0 0,-2-2 0,-1 0 0,2-5-37,-9 8 33,0-1 0,-2 0-1,-1-1 1,0-1-1,-2 0 1,0 0-1,-2-1 1,0 0-1,-1-6-32,1-3 41,-2 0 0,-1 0 0,-2-1 0,-2 1 0,0-1 0,-3 1 0,-2-17-41,2 36 8,0 1 1,-1-1-1,0 1 0,-1 0 0,-1 0 0,0 0 0,-1 0 0,0 1 0,-1 0 1,0 0-1,-1 1 0,0 0 0,-1 0 0,0 1 0,-1 0 0,0 0 0,0 1 1,-1 1-1,-6-4-8,-4 1 79,-1 0 0,0 1 0,0 1 0,-1 2-1,-1 0 1,1 1 0,-1 1 0,0 2 0,-15-1-79,-13 2-1111,0 1 0,0 3 0,-47 8 1111,-14 5-2536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6:4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502 571 9674,'1'-2'143,"-1"1"1,1 0-1,-1 0 0,0-1 1,0 1-1,0 0 0,0-1 0,0 1 1,0 0-1,0-1 0,0 1 1,0 0-1,0 0 0,-1-1 1,1 1-1,-1 0 0,1 0 0,-1 0 1,1-1-1,-1 1 0,0 0 1,1 0-1,-1 0 0,0 0 1,0 0-1,0 0 0,0 0 1,0 0-1,-1 0-143,-1-1 279,-1 0 0,0 1 1,0-1-1,0 1 0,0 0 1,0 0-1,0 0 0,0 1 1,0-1-1,-4 1-279,-15 0 1105,-1 1 1,0 2-1,-23 4-1105,18-1 594,0 1 1,1 1-1,0 1 0,0 2 1,1 1-1,-17 10-594,34-16 115,1 0 0,-1 1 0,1 0 0,0 1 0,1 0 0,0 0 0,0 0 0,-5 9-115,9-12 26,1 1-1,-1 0 1,1 0-1,1 1 1,-1-1 0,1 0-1,0 1 1,0 0 0,1-1-1,0 1 1,0 0-1,1 0 1,-1-1 0,2 1-1,-1 2-25,0-5 4,1 1 0,-1-1 1,1 1-1,0-1 0,0 1 0,1-1 0,-1 0 0,1 1 0,0-1 0,0 0 0,1 0 0,-1-1 0,1 1 0,0 0 0,-1-1 0,2 1 0,-1-1 0,0 0 1,4 2-5,-1-1 4,0-1-1,0 0 1,0 0 0,0-1 0,1 0 0,0 0 0,-1 0 0,1-1 0,0 0 0,-1-1 0,1 1 0,3-1-4,11-1 10,1-1 0,-1-1 1,0 0-1,0-2 0,0 0 0,0-2 0,18-8-10,-24 9 14,0-1-1,0-1 1,-1 0 0,0-1-1,0 0 1,-1-1-1,0-1 1,-1 0-1,0-1 1,-1 0-1,-1-1 1,1 0 0,-2 0-1,0-1 1,-1-1-1,0 1 1,-1-1-1,0-1 1,-2 1 0,0-1-1,0 0 1,-2 0-1,0 0 1,-1-1-1,0 1 1,-1-1-1,-1 0 1,-1 1 0,0-1-1,-2-3-13,-4-26 29,-1 0 0,-3 1-1,-2 0 1,-1 1 0,-3 0 0,-1 2-1,-24-40-28,40 78 16,1 1 3,-1 0 0,1 1 1,-1-1-1,0 0 0,0 0 0,0 1 0,0-1 0,0 1 0,0 0 1,-1-1-1,1 1 0,-1 0 0,1 1 0,-1-1 0,-3-1-19,6 3 6,0 0 0,-1 0-1,1 1 1,-1-1 0,1 0 0,0 1-1,-1-1 1,1 0 0,0 1-1,-1-1 1,1 0 0,0 1 0,0-1-1,-1 1 1,1-1 0,0 0-1,0 1 1,0-1 0,-1 1 0,1-1-1,0 1 1,0-1 0,0 1 0,0-1-1,0 1 1,0-1 0,0 1-1,0-1 1,0 0 0,0 1 0,0-1-1,0 1 1,1-1 0,-1 1-1,0-1-5,5 23 22,-4-17-9,26 134 409,0 53-422,-12-79 199,-12-90-161,2 0 0,0-1-1,2 0 1,0 0-1,2-1 1,0 0-1,1 0 1,2-1-1,0-1 1,2 2-38,-9-15 9,0 0 0,1 0 0,-1-1 0,2 0 0,-1 0-1,1 0 1,-1-1 0,1 0 0,1 0 0,-1 0 0,1-1 0,0-1 0,0 1 0,0-1-1,0-1 1,1 1 0,-1-1 0,1-1 0,-1 0 0,1 0 0,0 0 0,-1-1 0,1-1-1,0 1 1,-1-1 0,1-1 0,-1 0 0,1 0 0,0-1-9,9-2 26,0-2-1,-1 0 1,0-1-1,0-1 1,10-7-26,-19 11 16,-1 0 0,1-1 0,-1 0 0,-1 0-1,1-1 1,-1 0 0,0 0 0,0 0 0,-1-1 0,0 0 0,-1 0 0,3-4-16,-6 9 7,0 1 0,0-1 0,0 1 0,0-1 0,-1 1 0,1-1 0,-1 0 1,1 1-1,-1-1 0,0 0 0,0 0 0,0 1 0,-1-1 0,1 0 0,-1 1 1,1-1-1,-2-2-7,1 4 4,0-1 1,0 0-1,0 1 1,0-1-1,0 1 1,-1-1-1,1 1 1,0 0-1,-1 0 1,0-1-1,1 1 1,-1 0-1,1 0 1,-1 0-1,0 1 1,0-1-1,0 0 1,1 1-1,-1-1-4,-4 0 6,0 0 1,0 0-1,0 1 0,0 0 0,0 0 1,0 0-1,0 1 0,0 0 1,0 0-1,0 0 0,0 1 0,1 0 1,-6 2-7,2 1 8,0 0 0,0 0 0,1 1 0,0 0 0,0 0 0,1 1 1,0 0-1,0 0 0,0 1 0,1 0 0,-2 3-8,6-9 3,1 1 0,-1-1 0,1 1 0,-1 0 0,1 0 0,0 0 0,0-1 0,0 1 0,1 0 0,-1 0 0,1 0 1,-1 0-1,1 0 0,0 0 0,0 0 0,1 1 0,-1-1 0,0 0 0,1 0 0,0-1 0,0 1 0,0 0 0,0 0 0,0 0 0,1 0 0,-1-1 0,1 1 0,-1-1 0,1 1 0,0-1 0,0 0 0,0 0 0,1 1 0,-1-1 1,0-1-1,1 1 0,-1 0 0,1-1 0,0 1-3,7 3 6,0 0 0,0 0 1,0-1-1,1 0 0,0-1 1,0 0-1,0-1 1,0 0-1,7-1-6,108 3 91,-93-5-15,0 1 95,-4-1-255,-1 2 1,22 3 83,-42-3-1068,0 1 1,1 0 0,-1 0 0,-1 1-1,1 0 1,0 0 0,-1 1 1067,15 11-5815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6:5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387 482 9818,'-4'-2'733,"-1"0"0,1 0 0,-1 0 0,0 0 0,0 1 0,0 0 0,0 0 0,0 0-1,0 1 1,0-1 0,-1 1-733,-4 1 649,0 0 0,1 0 0,0 1 0,-1 0 0,-8 3-649,-3 3 631,0 1 0,1 0 0,0 2 0,-13 9-631,18-10 270,-1 1-1,1 1 1,1 0 0,0 1-1,1 0 1,-11 15-270,20-23 16,0-1-1,1 1 1,-1 0 0,1 0-1,1 0 1,-1 1 0,1-1-1,0 1 1,0-1 0,0 1-1,1 0 1,0-1-1,0 1 1,0 0 0,1 0-1,0 0 1,0 0 0,0 0-1,1 0 1,0-1 0,0 1-1,1 0 1,1 4-16,-1-5 1,1-1 0,-1 0 0,1 0 0,0-1 0,0 1 0,1-1 0,-1 1 0,1-1 0,-1 0 0,1 0 0,0-1 0,0 1 0,0-1 0,0 0 0,1 0 0,-1 0 0,1-1 0,-1 1 0,1-1 0,0 0 0,-1-1 0,1 1 0,0-1 0,-1 0 0,1 0 0,2 0-1,6 0 12,-1-1-1,1-1 1,0 0 0,-1 0 0,1-2-1,-1 1 1,0-1 0,0-1 0,2-1-12,-3 0 18,-1 0 0,0-1 0,-1 0 1,0 0-1,0-1 0,0 0 0,-1-1 0,0 1 1,-1-2-1,5-6-18,-1-1 28,-2 0 1,0-1 0,0 0-1,-2 0 1,0-1-1,-1-3-28,7-33 63,-3-1 0,-2 0 0,-2 0 0,-3-2-63,-2 40 17,2-21 18,-1-1 0,-1 1 0,-3 0 0,-1-1 0,-2 1 0,-2-3-35,6 42 4,1 0 0,0 1 0,0-1 1,0 0-1,0 0 0,0 0 0,-1 0 0,1 0 0,0 0 0,0 0 0,0 0 1,0 0-1,-1 0 0,1 0 0,0 1 0,0-1 0,0 0 0,-1 0 1,1 0-1,0 0 0,0 0 0,0-1 0,0 1 0,-1 0 0,1 0 1,0 0-1,0 0 0,0 0 0,0 0 0,-1 0 0,1 0 0,0 0 0,0 0 1,0 0-1,0-1 0,0 1 0,-1 0 0,1 0 0,0 0 0,0 0 1,0 0-1,0-1 0,0 1 0,0 0 0,0 0 0,0 0 0,0 0 0,0-1 1,-1 1-1,1 0 0,0 0 0,0 0 0,0 0 0,0-1 0,0 1 1,0 0-1,0 0 0,0 0-4,-7 27 114,-2 42 59,5-2 32,2 1 1,4-1 0,2 0-1,3 0 1,3 0-1,4 2-205,-10-52 15,1 0-1,1-1 1,0 1-1,1-1 1,0-1-1,1 0 0,1 0 1,7 9-15,-12-19 10,1 1-1,-1-1 1,1 0-1,0 0 1,1 0 0,-1-1-1,1 1 1,0-1-1,0-1 1,0 1 0,1-1-1,-1 0 1,1-1-1,-1 0 1,1 0 0,0 0-1,0 0 1,0-1 0,0-1-1,0 1 1,5-1-10,0-1 20,1-1 1,0 0-1,-1-1 0,1-1 1,-1 0-1,0 0 1,0-1-1,-1-1 0,1 0 1,-1 0-1,-1-1 1,8-6-21,-9 6 23,0 0 0,-1-1 1,0 0-1,0 0 0,-1-1 0,0 0 1,0 0-1,-1 0 0,0-1 0,-1 0 1,0 0-1,-1-1 0,0 1 1,1-6-24,-4 14 6,-1 0 0,1 0 0,0-1 0,-1 1 0,1 0 0,-1-1 0,0 1 0,0-1 0,0 1 0,0-1 0,0 1 0,0 0 0,-1-1 0,1 1 0,-1 0 0,0-1 0,1 1 0,-1 0 1,0 0-1,-1-1 0,1 1 0,0 0 0,0 0 0,-1 0 0,1 1 0,-1-1 0,0 0 0,0 0 0,1 1 0,-1-1 0,0 1 0,0 0 0,-1 0 0,1-1 0,0 1 0,0 0 0,0 1 1,-1-1-1,1 0 0,0 1 0,-1-1 0,1 1 0,-1 0-6,-2-1-2,0 1 0,-1 0 0,1 1 0,0-1 0,0 1 1,-1 0-1,1 0 0,0 0 0,0 1 0,0 0 0,1 0 0,-1 0 0,0 1 1,1-1-1,-1 1 0,1 0 0,0 0 0,0 1 0,0-1 0,0 1 2,1 0-4,0 1-1,0-1 0,0 1 0,0 0 0,1-1 1,-1 1-1,1 0 0,1 0 0,-1 1 0,1-1 1,0 0-1,0 0 0,0 1 0,1-1 1,0 1-1,0-1 0,0 0 0,1 1 0,-1-1 1,1 0-1,1 1 0,-1-1 0,1 0 1,0 0-1,0 0 0,0 0 0,1 0 0,2 3 5,-1-1-1,2 1 0,-1 0 0,1-1 1,0 0-1,1 0 0,0-1 0,0 0 0,0 0 0,0-1 0,1 0 0,0 0 0,0 0 0,1-1 0,-1-1 0,1 1 0,4 0 1,1-1 7,1-1-1,0-1 1,-1 0 0,1 0-1,0-2 1,0 0-1,0 0 1,0-1 0,-1-1-1,1-1 1,-1 0 0,0-1-1,0 0 1,-1-1 0,1-1-1,11-7-6,-17 9 10,0 0 0,0-1 0,-1 0 0,1 0 0,-1 0 0,0-1 0,-1 0 0,0-1 0,0 1 0,0-1 0,-1 0 0,0-1 0,-1 1 0,0-1 0,0 0 0,-1 0 0,0 0 0,-1-1 0,0 1 0,0 0 0,-1-1-1,0 0 1,-1 1 0,0-1 0,0 1 0,-1-4-10,0 8 9,-1-1-1,1 1 0,-1 0 0,0 0 1,-1-1-1,1 2 0,-1-1 0,0 0 1,0 0-1,-2-2-8,4 6-1,0-1 0,0 1 0,-1-1 0,1 1 0,0 0 1,0-1-1,-1 1 0,1 0 0,-1 0 0,1 0 0,-1 0 0,1 1 0,-1-1 1,0 0-1,1 0 0,-1 1 0,0-1 0,1 1 0,-1 0 0,0 0 0,0-1 0,0 1 1,1 0-1,-1 0 0,0 1 0,0-1 0,0 0 0,1 0 0,-1 1 0,0-1 0,1 1 1,-1 0-1,0 0 1,1-1-4,0 1 1,0-1-1,1 1 1,-1-1 0,0 1-1,1-1 1,-1 1 0,0-1-1,1 1 1,-1 0-1,1-1 1,-1 1 0,1 0-1,-1-1 1,1 1-1,0 0 1,-1 0 0,1-1-1,0 1 1,0 0-1,-1 0 1,1 0 0,0 0-1,0-1 1,0 1-1,0 0 1,0 0 0,0 0-1,0 0 4,16 26-67,33 15 5,27 6 32,22 16 23,-87-56 9,-1 1-1,0 0 1,-1 0-1,0 1 1,0 0 0,-1 0-1,4 7-1,-11-15 2,0 0 0,1 0 0,-1 0 0,0-1 0,0 1 0,0 0 0,-1 0 0,1 0 0,0 1 0,-1-1 0,0 0 0,1 0 0,-1 0 0,0 0 0,0 0 0,0 1 0,0-1 0,0 0 0,-1 0 0,1 0 0,-1 0 0,1 0 0,-1 0 0,0 0 0,0 0 0,0 0 0,0 0 0,0 0 0,0 0 0,0 0 0,-1-1 0,1 1 0,-1-1 0,1 1 0,-1-1 0,0 1 0,1-1 0,-1 0 0,0 0 0,0 0 0,0 0 0,0 0 0,-2 0-2,-9 5 53,-1-1-1,0-1 0,0 0 0,0-1 0,0-1 0,-3 0-52,10-1 115,-85 14-394,31 0-4031,3 6 456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6:56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68 10202,'-2'29'11357,"-7"11"-9906,2-8-1207,5-14-90,0 0 0,2 0-1,0-1 1,1 1 0,1 0-1,1 0 1,0-1 0,1 0-1,1 1 1,1-2-1,0 1 1,1-1 0,1 0-1,8 13-153,-5-17 155,-6-16 675,-6-29 723,-1 19-1678,-2-21 251,-5-58 204,8 85-324,1 1-1,0 0 1,1 0 0,0 0-1,0 0 1,0 0 0,1 0 0,0 0-1,0 0 1,1 1 0,0-1-6,-2 5-78,0 1 1,0-1-1,0 1 1,0-1-1,1 1 0,-1 0 1,0 0-1,1 0 1,-1 0-1,1 0 1,-1 0-1,1 0 1,-1 0-1,1 0 1,1 0 77,27-4-4827,-25 5 3699,29-4-3744</inkml:trace>
  <inkml:trace contextRef="#ctx0" brushRef="#br0" timeOffset="703.64">380 190 8674,'21'45'3426,"-21"-43"-3070,0 0 1,0 1-1,0-1 0,-1 0 1,1 0-1,-1 0 0,1 0 0,-1 0 1,0 0-1,0 0 0,0 0 1,0 0-1,0-1 0,0 1 1,0 0-1,-1 0 0,0 0-356,-4 6 1147,2 3-253,0 0 0,0 0 0,1 0 0,-2 12-894,4-19 115,0 0 0,0 0 0,1 1 0,0-1 1,0 0-1,0 0 0,0 1 0,1-1 1,-1 0-1,1 0 0,0 0 0,1 0 1,-1 0-1,1 0 0,-1 0-115,0-3 35,-1-1 0,0 0 0,1 0 0,-1 1 0,0-1 0,0 0 0,1 0 0,-1 0 0,0 0 1,1 1-1,-1-1 0,0 0 0,1 0 0,-1 0 0,0 0 0,1 0 0,-1 0 0,0 0 0,1 0 0,-1 0 0,1 0 0,-1 0 0,0 0 0,1 0 0,-1 0 1,0 0-1,1-1 0,-1 1 0,0 0 0,1 0 0,-1 0 0,0 0 0,0-1 0,1 1 0,-1 0 0,0 0 0,0-1 0,1 1 0,-1 0 0,0 0 0,0-1 1,1 1-1,-1-1-35,19-21 482,-2 2-321,14-17 20,-7 7-14,2 1 0,1 1 0,1 1 1,16-10-168,-42 35 0,0 0 0,0 1 0,0-1 0,1 1 0,-1 0 0,0 0 1,1 0-1,-1 0 0,1 0 0,0 0 0,-1 1 0,1-1 1,0 1-1,-1 0 0,1 0 0,0 0 0,-1 0 0,1 0 1,0 0-1,2 1 0,-3 0-3,0 1 1,0-1 0,0 0-1,0 1 1,0-1 0,0 1-1,0 0 1,-1-1 0,1 1-1,-1 0 1,1 0-1,-1 0 1,0 0 0,0 0-1,0 0 1,0 1 0,0-1-1,0 2 3,2 7-3,0-1-1,-1 1 0,0 0 1,-1 0-1,-1 1 1,0-1-1,0 0 0,-1 0 1,-1 2 3,0-2 2,0 12 37,7-19-4,9-11 9,10-11-19,-2-2 0,0 0 1,-1-1-1,3-5-25,48-48 147,-71 73-137,-1 1 0,1-1 0,-1 1 0,1-1 0,-1 1 0,1 0 0,-1-1 1,1 1-1,-1 0 0,1-1 0,-1 1 0,1 0 0,0 0 0,-1 0 0,1 0 0,-1-1 1,1 1-1,0 0 0,-1 0 0,1 0 0,0 0 0,-1 0 0,1 0 0,-1 1 0,1-1 1,0 0-1,-1 0 0,1 0 0,-1 0 0,1 1 0,0-1 0,-1 0 0,1 1 0,-1-1 1,1 0-1,-1 1 0,1-1 0,-1 1 0,0-1 0,1 1 0,-1-1 0,1 1 0,-1-1 1,0 1-1,0-1 0,1 1 0,-1-1 0,0 1 0,0 0 0,1-1 0,-1 1 0,0 0 1,0-1-1,0 1 0,0-1 0,0 1-10,10 53 239,-5-24-151,0-11-553,-2-8 736,1 1 0,-1-1 0,2 0 0,0-1 0,0 2-271,18 12-808,-21-22 429,1-1 1,-1 1 0,1-1 0,-1 0 0,1 0 0,0 0 0,-1 0-1,1-1 1,0 1 0,0-1 0,1 1 378,31 1-3900</inkml:trace>
  <inkml:trace contextRef="#ctx0" brushRef="#br0" timeOffset="1112.49">1536 184 11010,'-1'-2'512,"0"0"0,1 1 0,-1-1 0,0 0 0,0 0 0,0 1-1,0-1 1,-1 0 0,1 1 0,0-1 0,-1 1 0,1 0 0,-1-1-1,1 1 1,-1 0 0,0 0 0,0-1-512,-2 0 445,0 1 0,0-1 0,0 1 1,-1 0-1,1-1 0,0 2 0,0-1 0,-2 0-445,-6 1 466,0 0-1,0 0 1,-1 1 0,1 1-1,-4 1-465,-5 1 479,1 1-1,0 1 0,0 1 0,-16 8-478,29-12 73,0 1 1,1 0 0,-1 0 0,1 0-1,-1 1 1,1 0 0,1 0 0,-1 1-1,1-1 1,0 1 0,0 0 0,1 1-1,0-1 1,-2 3-74,5-7 4,0 0 0,0 0 0,1 0-1,-1 0 1,0 0 0,1 0 0,-1 0 0,1 0-1,0 0 1,-1 0 0,1 0 0,0 1 0,0-1-1,1 0 1,-1 0 0,0 0 0,1 0 0,-1 0-1,1 0 1,0 0 0,-1 0 0,1 0 0,0 0-1,0 0 1,0-1 0,1 1 0,-1 0 0,0-1-1,1 1 1,-1-1 0,1 1 0,-1-1 0,1 0-1,0 1 1,-1-1 0,1 0 0,0 0 0,0 0-1,0 0 1,0-1 0,0 1 0,0-1 0,0 1-4,10 3 4,1-1 0,0 0 0,-1-1 0,1 0 0,0-1 0,3 0-4,-4-1 10,1-1 0,0 0-1,0 0 1,0-2 0,-1 1-1,1-2 1,-1 0 0,0 0-1,0-1 1,-1 0 0,1-1 0,-1-1-10,-6 5 23,0-1 1,-1 0-1,1 0 1,-1 0 0,0-1-1,0 0 1,0 0 0,-1 0-1,1 0 1,-1 0-1,0-1 1,0 1 0,-1-1-1,1 0 1,-1 0 0,0 0-1,0 0 1,-1 0-1,1 0 1,-1-1 0,0 1-1,-1 0 1,1-1 0,-1 1-1,0-1 1,0 1-1,-1 0 1,0-1 0,0 0-24,1 6 3,0 1 1,0-1 0,0 0 0,0 0 0,0 0-1,0 0 1,0 0 0,0 1 0,0-1 0,0 0-1,0 0 1,-1 0 0,1 0 0,0 0-1,0 0 1,0 1 0,0-1 0,0 0 0,0 0-1,-1 0 1,1 0 0,0 0 0,0 0 0,0 0-1,0 0 1,0 0 0,0 0 0,-1 0-1,1 0 1,0 0 0,0 0 0,0 0 0,0 0-1,-1 0 1,1 0 0,0 0 0,0 0 0,0 0-1,0 0 1,0 0 0,-1 0 0,1 0-1,0 0 1,0 0 0,0 0 0,0 0 0,0 0-1,0 0 1,-1-1 0,1 1 0,0 0 0,0 0-1,0 0 1,0 0 0,0 0 0,0 0 0,0 0-1,0-1 1,0 1 0,-1 0 0,1 0-1,0 0 1,0 0 0,0 0 0,0-1 0,0 1-4,-6 16 22,2 16-43,1-19 5,1 0-1,1 0 1,0 0-1,0 0 1,1 1-1,1-1 1,0 0-1,1 0 1,1 0-1,0 2 17,-1-11-707,0 0 0,0 0-1,0 0 1,1-1 0,0 1-1,-1 0 1,1-1 0,2 2 707,12 9-4408</inkml:trace>
  <inkml:trace contextRef="#ctx0" brushRef="#br0" timeOffset="1494.9">1750 182 10058,'-38'-40'11985,"37"40"-11888,0 0 0,1 0-1,-1 1 1,1-1 0,-1 0-1,1 1 1,-1-1 0,1 0-1,-1 1 1,1-1 0,-1 1-1,1-1 1,0 1 0,-1-1-1,1 1 1,-1-1 0,1 1-1,0-1 1,0 1 0,-1 0 0,1-1-1,0 1 1,0-1 0,0 1-1,0 0 1,0-1 0,0 1-1,0-1 1,0 1 0,0 0-97,-5 27 603,4-24-402,-5 31 471,-6 39 148,11-68-777,1-1 1,-1 1 0,1 0 0,1-1-1,-1 1 1,1-1 0,0 1-1,1-1 1,-1 1 0,1-1 0,0 1-44,-1-5 9,-1 0 0,1 0 0,0 0 0,-1 0 0,1 0 0,0 0 0,0-1 0,0 1 0,-1 0 0,1 0 0,0 0 0,0-1 0,0 1 0,0-1 0,0 1 0,1-1 0,-1 1 0,0-1 0,0 1 0,0-1 0,0 0 0,1 0 0,-1 0 0,1 1-9,33-9 165,-21 1-101,0-1 0,0 0 0,9-8-64,-19 13 11,154-116 307,-157 118-309,-1 0-1,1 1 1,0 0-1,-1-1 1,1 1-1,0-1 1,0 1-1,-1 0 1,1 0-1,0-1 1,0 1-1,-1 0 1,1 0-1,0 0 1,0 0-1,0 0 1,0 0-1,-1 0 1,1 0-1,0 0 1,0 0-1,0 0 1,-1 1-1,1-1 1,0 0-1,0 1 1,-1-1-1,1 0 1,0 1-1,-1-1 1,1 1-1,0-1 1,-1 1-1,1-1 1,-1 1-1,1 0 1,-1-1-1,1 1 1,-1 0-1,1-1 1,-1 1-1,1 0 1,-1 0-1,0-1 1,0 1-1,1 0 0,-1 0 1,0 0-1,0-1 1,0 1-1,0 0 1,0 0-1,0 0-8,5 53 82,-5-44-68,-1-5-47,1-1 0,0 1 0,0 0 0,1-1 1,-1 1-1,1 0 0,0-1 0,0 1 0,1-1 0,0 0 0,-1 1 0,1-1 1,0 0-1,1 0 0,-1 0 0,1 0 0,0-1 0,0 1 0,0-1 0,0 0 1,1 1-1,-1-2 0,1 1 0,0 0 0,0-1 0,0 1 0,0-1 0,0 0 1,0-1-1,1 1 0,-1-1 0,1 1 0,-1-1 0,1-1 0,-1 1 1,1-1-1,4 0 33,29 1-1455,-13-2-2199,10 2-82</inkml:trace>
  <inkml:trace contextRef="#ctx0" brushRef="#br0" timeOffset="2325.76">2469 284 2881,'6'-11'1790,"0"1"1,-1-1 0,0 0 0,-1 0 0,0 0 0,-1-1 0,1-2-1791,-3 9 463,0 0 1,1 0 0,-2 0-1,1 0 1,-1 0 0,0 0 0,0-1-1,0 1 1,0 0 0,-1 0-1,0 0 1,0 0 0,-1 0 0,0 0-1,1 0 1,-1 0 0,-2-1-464,2 3 136,0 1 1,-1 0 0,1 0-1,0 1 1,-1-1 0,0 0-1,1 1 1,-1 0 0,0-1-1,0 1 1,0 0 0,0 1-1,0-1 1,0 0-1,0 1 1,0 0 0,0 0-1,0 0 1,0 0 0,0 0-1,-1 0 1,1 1 0,0-1-1,0 1 1,0 0 0,1 0-1,-1 0 1,-2 2-137,-6 1 156,1 0 0,0 1 1,0 1-1,0-1 0,1 2 0,0-1 0,-5 5-156,8-4 58,0-1 0,0 1 0,0 0 0,1 0 0,0 0 0,1 1 0,0-1 0,0 1 0,0 0 0,1 1 0,0-1 0,1 1 0,0-1 0,0 1 0,1 0 0,0 0-58,1-5 12,0 1 0,0 0 0,0-1-1,0 1 1,1 0 0,0-1 0,0 1-1,0 0 1,1-1 0,-1 0 0,1 1-1,0-1 1,1 0 0,-1 0 0,1 0-1,-1 0 1,1 0 0,0-1 0,0 1-1,1-1 1,-1 0 0,1 0 0,0 0-1,0 0 1,0-1 0,0 0 0,0 1-1,0-2 1,1 1 0,-1 0 0,1-1-12,17 6 23,0-2 0,0 0 1,1-2-1,-1 0 0,1-1 1,0-2-1,-1 0 0,1-2 1,0 0-1,9-3-23,-15 2 17,-1-1 0,1 0 0,-1-1 0,0-1 0,-1-1 0,0 0 0,0-1 0,0 0 0,-1-1 0,0-1 0,-1 0-1,0-1 1,-1-1 0,5-5-17,-12 10 13,0 1 1,0-1-1,-1 0 0,-1-1 0,1 1 0,-1-1 0,0 1 0,-1-1 0,0 0 0,0 0 0,0 0 0,-1 0 0,-1 0 0,1-5-13,-1 10 2,0 0 0,0 0 0,-1 0 0,1 0 0,0 0 0,-1 0 0,0 0 0,0 0 1,0 0-1,0 1 0,0-1 0,-1 0 0,1 1 0,-1-1 0,0 1 0,0-1 0,1 1 0,-1 0 0,-1 0 0,1 0 0,0 0 0,-1 0 0,1 0 0,-1 1 0,1-1 0,-1 1 0,0-1 0,1 1 0,-1 0 0,0 0 0,0 1 0,0-1 0,0 0 0,0 1 0,0 0 0,0 0 0,0 0 0,0 0 0,-2 0-2,-1 1-6,-1 0 0,1 0 1,0 0-1,-1 0 0,1 1 1,0 0-1,0 1 0,0-1 1,1 1-1,-1 0 0,0 1 0,1-1 1,0 1-1,0 0 0,0 1 1,0-1-1,1 1 0,0 0 1,0 0-1,0 0 0,0 0 1,1 1-1,0-1 0,0 1 0,1 0 1,-1 0-1,1 0 0,-1 6 6,1-7-1,1 1-1,0 0 0,0 0 0,0 0 0,1 0 1,-1 0-1,2 0 0,-1 0 0,0 0 0,1 0 1,0 0-1,1-1 0,-1 1 0,1 0 0,0-1 1,1 1-1,-1-1 0,1 1 0,0-1 0,1 0 1,-1 0-1,1-1 0,0 1 0,0-1 0,0 0 1,1 0-1,-1 0 0,1 0 0,0-1 0,4 2 2,6 2 7,0-1-1,1 0 0,0-2 1,0 0-1,0 0 0,0-2 1,1 0-1,-1-1 0,1 0 0,-1-2 1,1 0-1,-1 0 0,16-5-6,-18 4 13,-1-1-1,0-1 0,1 0 1,-1 0-1,0-2 0,-1 0 0,0 0 1,0-1-1,0 0 0,-1-1 1,0 0-1,0-1 0,-1-1 1,0 1-1,0-2 0,3-5-12,-9 11 6,-1-1-1,0 1 1,0 0 0,0-1-1,-1 0 1,1 1 0,-1-1-1,-1 0 1,1 0 0,-1 0-1,0 0 1,-1-1 0,1 1-1,-1 0 1,-1 0-1,1 0 1,-1 0 0,0-1-1,0 1 1,-1 0 0,1 0-1,-2 1 1,1-1 0,0 0-1,-1 1 1,0-1 0,-3-2-6,-1-2-4,0 1-1,-1 0 1,0 0 0,-1 1 0,0 0 0,0 1 0,-1 0 0,1 1-1,-1-1 1,-1 2 0,1 0 0,-1 0 0,0 1 0,-1 0 4,-4 1-69,23 13 1,28 14-17,24 7 58,-7-5 1,-2 3 1,0 2-1,6 8 26,-34-22 0,-1-2-2,-1 1 1,0 1-1,7 9 2,-23-22 0,-1 0 0,1 0 0,-1 0 0,0 0 0,0 1 0,0-1 0,-1 1 0,1 0 0,-1 0 0,0 0 0,-1 0 0,1 0 0,-1 0 0,0 0 0,0 0 0,-1 1 0,1-1 0,-1 0 0,0 1 0,-1-2 4,0-1 0,-1 1 0,1-1 1,0 1-1,-1-1 0,0 0 0,0 0 0,0 0 0,0 0 0,0 0 0,0 0 0,-1-1 1,0 1-1,1-1 0,-1 0 0,0 1 0,0-1 0,0 0 0,0-1 0,-1 1 0,1-1 1,0 1-1,-1-1 0,1 0 0,-2 0-4,-14 4 23,0-1 1,0 0-1,0-2 0,-6 0-23,10 0 8,-53 3-97,-53 8 452,44 6-8751,38-7 1916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6:54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88 517 7762,'0'0'248,"1"0"1,-1 0 0,0 0-1,1 0 1,-1 0 0,0 0 0,1 0-1,-1 0 1,0 0 0,1 0-1,-1 1 1,0-1 0,1 0 0,-1 0-1,0 0 1,1 0 0,-1 1-1,0-1 1,0 0 0,1 0 0,-1 1-1,0-1 1,0 0 0,1 0-1,-1 1 1,0-1 0,0 0-1,0 1 1,0-1 0,1 0 0,-1 1-1,0-1 1,0 0-249,5 21 3547,-4 31-2477,-1-35 102,7 85 873,-2-61-1585,-3-1 0,-1 1 0,-2 0 0,-4 21-460,5-62 20,0 0 0,0 0 1,0 0-1,0 0 0,0 0 0,0-1 1,-1 1-1,1 0 0,0 0 0,0 0 1,0 0-1,0 0 0,0 0 0,0 0 1,0 0-1,0 0 0,0 0 0,0 0 1,0 0-1,0 0 0,-1-1 0,1 1 1,0 0-1,0 0 0,0 0 0,0 0 1,0 0-1,0 0 0,0 0 0,0 0 1,0 0-1,-1 0 0,1 0 0,0 0 1,0 0-1,0 0 0,0 0 1,0 0-1,0 0 0,0 0 0,0 0 1,-1 1-1,1-1 0,0 0 0,0 0 1,0 0-1,0 0 0,0 0 0,0 0 1,0 0-1,0 0 0,0 0 0,0 0 1,0 0-1,0 0 0,-1 0 0,1 1 1,0-1-21,-7-18 680,-6-25 180,-14-59 118,7 26-540,3 0 0,-1-30-438,16 80 8,0 1 0,1-1 0,2 1 0,0-1 0,2 1 0,1-1 0,1 1 0,1 0 0,4-8-8,-4 14-14,2 0 1,0 1 0,1 0 0,1 0-1,1 1 1,0 0 0,1 1-1,7-6 14,-11 13-2,1 1 0,0 0 1,0 0-1,1 1 0,0 0 0,0 1 0,0 0 0,1 0 0,0 1 0,0 1 1,0 0-1,1 1 0,-1 0 0,1 0 0,0 1 2,6 0-29,-1 1 0,0 0-1,1 1 1,-1 1 0,1 1 0,-1 0 0,3 2 29,-10-1-194,0 0 0,0 0 1,-1 1-1,1 0 1,-1 0-1,0 2 194,-3-3-551,0 1 0,-1 0-1,0 0 1,0 1 0,0 0 0,0 0 0,-1 0 0,0 0-1,2 3 552,13 29-3930</inkml:trace>
  <inkml:trace contextRef="#ctx0" brushRef="#br0" timeOffset="699.48">270 563 9914,'-44'2'3985,"9"-1"424,23 3-2753,8-1-327,7 2-721,17 5-216,13-5 0,24 5 376,4-1 1312,16-3-6544,-13-3 3023</inkml:trace>
  <inkml:trace contextRef="#ctx0" brushRef="#br0" timeOffset="1289.08">878 656 2240,'-12'-24'9554,"2"5"-3184,8 18-6195,0-1-1,0 1 1,0 0-1,-1 0 1,1 0-1,0 0 1,0 0-1,-1 1 0,1-1 1,0 1-1,-1-1 1,1 1-1,-2 0-174,-3 0 146,0 0-1,-1 0 0,1 0 1,0 1-1,0 0 1,0 1-1,0 0 0,0 0 1,0 0-1,1 1 0,-1 0 1,1 0-1,-1 1 0,1-1 1,0 1-1,1 1 1,-1-1-1,1 1 0,-3 3-145,-2 1 94,1 0-1,0 0 0,1 1 1,0 0-1,1 0 0,0 0 1,0 1-1,1 1 0,1-1 1,0 1-1,0 0 0,1 1-93,2-6 5,1-1 0,0 1 0,0 0 0,1 0 1,-1-1-1,1 1 0,1 0 0,-1 0 0,1-1 0,1 1 0,-1 0 0,1-1 0,0 0 0,0 1 0,1-1 0,0 0 0,0 0 0,1 0 0,-1 0 0,1-1 0,1 0 0,-1 0 1,2 2-6,1 0 9,1 0-1,0-1 1,0 0 0,0-1 0,1 1 0,0-2 0,0 1 0,0-1 0,0 0 0,1-1 0,-1 0 0,1-1 0,0 0 0,0-1 0,0 1 0,7-2-9,-9 1 18,-1-1 1,1-1-1,-1 1 1,0-1-1,0-1 0,1 1 1,-1-1-1,0-1 1,0 1-1,-1-1 0,1 0 1,0-1-1,-1 1 1,0-1-1,0-1 0,0 1 1,-1-1-1,1 0 1,-1 0-1,0-1 0,0 1 1,3-7-19,-6 7 18,0 0 0,-1 1 0,1-1 0,-1 0 0,0 0 0,-1 0 0,1 0 0,-1-1 1,0 1-1,0 0 0,-1 0 0,1 0 0,-1 0 0,0 0 0,-1 0 0,1 1 0,-1-1 0,0 0 0,0 1 1,-2-3-19,-5-13 48,-2 1 1,0 0 0,-1 1 0,-1-1-49,-32-33 30,42 49-7,0 0 0,0 0 0,-1 1 0,1-1 0,-1 1 0,1 0 0,-1 0 0,0 0 0,0 0 0,0 1 0,0 0 0,0 0 0,0 0 0,-3-1-23,6 2 49,0 0 0,0 0 0,0 0 0,0 0 0,0 1 0,0-1-1,0 0 1,0 0 0,0 1 0,1-1 0,-1 0 0,0 1 0,0-1 0,0 1 0,0-1 0,1 1-1,-1-1 1,0 1 0,0-1-49,-3 10-3899,2-2 913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23:3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49 402 5137,'-35'-59'2257,"24"48"633,9 20-1203,7 18-384,-5-26-1271,12 40 1664,2 0 0,14 26-1696,-10-25 659,-2 1 1,3 19-660,-5-10 264,-2 1 0,-3 0 0,-2 0 0,-3 0-1,-2 1 1,-3 27-264,-1-33 85,2-29-1,-1 0-1,-1 0 1,0 0 0,-2 0-84,-1-16 288,-4-12-46,-7-26-69,-3-23-121,3-1 1,2-1-1,-2-40-52,10 56 1,2-1 0,3 1 0,1-1 0,2 1-1,6-28 0,-3 45-11,1 0 0,1 1-1,1 0 1,2 0 0,1 1-1,0 0 1,2 1-1,1 0 1,1 1 0,8-8 11,-12 16-15,1 1 0,0 1 1,2 0-1,-1 1 0,2 1 0,-1 0 1,1 0-1,1 2 0,0 0 0,0 1 1,1 0-1,0 1 0,1 1 0,-1 1 1,17-3 14,-28 7-4,1 0 1,-1 0-1,0 1 1,1 0-1,-1 0 1,0 0-1,1 1 1,-1 0-1,0 0 1,0 1-1,1 0 1,-1 0-1,0 0 1,-1 1-1,1-1 1,0 1-1,-1 1 1,2 1 3,-3-2-2,0 1-1,0-1 1,-1 1 0,0 0-1,0 1 1,0-1 0,0 0 0,-1 1-1,0 0 1,0-1 0,0 1-1,0 0 1,-1 0 0,1 0-1,-1 0 1,-1 1 0,1-1 0,-1 0-1,0 0 1,0 0 0,0 0-1,-2 5 3,-1 12 0,-2-1 0,0 0 0,-1 0-1,-1 0 1,-2-1 0,1 0-1,-2 0 1,-11 14 0,3-6 13,-1-1 1,-1-1-1,-1-1 0,-2-1 0,-12 10-13,21-21 13,-1-1-1,-1-1 1,0-1-1,-1 0 0,1-1 1,-2 0-1,-11 3-12,20-9 15,-1 0-1,0 0 1,0 0-1,0-1 1,0-1-1,0 0 1,0 0-1,0-1 0,-1 0 1,1-1-1,0 0 1,0-1-1,0 0 1,-7-2-15,-7-9-161,23 13 50,1-1 0,-1 1 0,1 0 1,0-1-1,-1 1 0,1-1 0,-1 1 1,1-1-1,0 1 0,-1-1 1,1 0-1,0 1 0,-1-1 0,1 1 1,0-1-1,0 0 0,0 1 0,0-1 1,0 1-1,-1-1 0,1 0 1,0 1-1,0-1 0,1 0 0,-1 1 1,0-1-1,0 1 0,0-1 0,0 0 1,0 1-1,1-1 0,-1 1 1,0-1-1,1 0 0,-1 1 0,0-1 1,1 1-1,-1-1 0,1 1 111,16-15-3411</inkml:trace>
  <inkml:trace contextRef="#ctx0" brushRef="#br0" timeOffset="1033.5">1043 250 8890,'-1'-1'158,"1"1"1,-1-1-1,0 1 1,0-1-1,1 1 1,-1 0-1,0-1 0,0 1 1,0 0-1,0-1 1,0 1-1,1 0 1,-1 0-1,0 0 0,0 0 1,0 0-1,0 0 1,0 0-1,0 0 1,0 0-1,1 1 1,-1-1-1,0 0 0,0 1 1,0-1-1,0 0 1,1 1-1,-1-1-158,-21 24 2024,18-16-1697,0 0-1,0 1 1,0-1-1,1 1 0,-2 8-326,3 1 204,0 0 0,1 1 0,0-1 0,2 1 0,0-1 0,3 10-204,23 113 312,-13-77-146,29 183 284,-38-203-377,-2-1 0,-2 0 0,-2 1-1,-5 29-72,6-70 21,-1 0-1,1 1 0,-1-1 0,0 0 1,0 0-1,0 0 0,0-1 0,0 1 1,0 0-1,-1 0 0,0-1 0,1 1 1,-1 0-1,-2 1-20,4-4 11,-1 1 1,0-1 0,1 1-1,-1-1 1,0 0 0,1 1-1,-1-1 1,0 0 0,0 0-1,1 1 1,-1-1 0,0 0-1,0 0 1,1 0 0,-1 0-1,0 0 1,0 0 0,1 0-1,-1 0 1,0 0 0,0-1-1,0 1-11,-22-18 206,12 2-180,0 0 0,1-1 0,1 0 0,1 0 0,0-1 0,1 0-1,1-1 1,1 1 0,0-1 0,2 0 0,0 0 0,1-5-26,-1-10-17,2 0 0,1 0 0,2 0-1,1 0 1,2 0 0,6-22 17,-2 26-15,0 0 1,2 1-1,1 1 0,1 0 1,1 0-1,2 1 0,0 1 1,2 1-1,15-16 15,-19 24-4,2 1 1,0 0-1,1 1 0,0 1 0,1 1 0,0 0 1,1 1-1,1 1 0,0 1 0,1 1 0,-1 1 0,1 1 1,15-4 3,-28 10-2,0-1 1,-1 1-1,1 0 1,0 1 0,0 0-1,0 0 1,0 1 0,0 0-1,0 0 1,-1 1-1,1 0 1,0 1 0,2 0 1,-7-1-3,-1-1 0,1 1-1,0-1 1,-1 1 0,0 0 0,1 0 0,-1 0 0,0 0 0,0 0 0,0 0 0,0 1 0,0-1 0,-1 1 0,1-1 0,-1 1 0,0 0 0,0 0 0,0-1 0,0 1 0,0 0 0,0 0 0,-1 0 0,1 0 0,-1 0 0,0 0 0,0 0 0,0 0 0,0 0-1,-1 0 1,1 0 0,-1 0 0,0 0 0,0 0 0,-1 2 3,-3 11 6,-2-1-1,1 0 0,-2-1 0,0 0 0,-1 0 1,0 0-1,-1-1 0,-6 5-5,-8 9 8,-2-1 0,-1-2 0,-11 8-8,9-11 6,-1-2 1,-1-1-1,0-1 1,-1-2-1,-1-1 1,0-1-1,-1-2 1,0-2-1,-16 2-6,186-5-26,-100-4 177,0 1 1,-1 1-1,1 3 0,-1 0 1,0 2-1,-1 2 1,0 1-1,-1 2 0,0 1 1,-1 2-1,13 9-151,-37-20 25,1 1 0,-2 1-1,1-1 1,-1 1 0,0 1-1,-1-1 1,0 1 0,0 0-1,4 9-24,-3-6 47,1 1-1,0-1 0,1 0 0,2 2-46,-4-9-210,0 1 1,0-1-1,0 0 1,1-1-1,-1 0 0,1 0 1,0 0-1,0-1 1,9 2 209,4 3-2780,7 4-829</inkml:trace>
  <inkml:trace contextRef="#ctx0" brushRef="#br0" timeOffset="1998.83">2186 261 2000,'-5'0'1074,"-1"1"1,0-1-1,1 1 0,-1 1 0,1-1 0,0 1 0,-1 0 0,-3 2-1074,-4 2 361,1 1-1,1 1 1,-1 0-1,0 2-360,6-6 320,-12 11 24,1 2 1,1 0 0,0 0-1,1 1 1,1 1 0,1 1-1,0 0 1,2 1 0,-5 12-345,-19 29 222,20-34-99,0 0 0,2 1 0,2 0 0,-7 22-123,14-38 28,1 0 0,0 1-1,1-1 1,0 1 0,1 0-1,1-1 1,0 1 0,1 0-1,0 0 1,1-1 0,3 13-28,-1-17 5,-1-1 1,2 0-1,-1 0 1,1 0 0,0 0-1,0-1 1,1 0 0,0 0-1,1-1 1,-1 1-1,1-1 1,1-1 0,-1 1-1,1-1 1,-1-1 0,2 1-1,0 0-5,2 0 12,-1-1 1,1 1-1,0-2 0,0 1 0,0-2 1,0 1-1,0-2 0,1 1 0,-1-1 1,1-1-1,-1 0 0,0-1 0,4-1-12,7-3 24,1-1-1,-1-2 1,0 0 0,-1-1-1,0-1 1,-1-1-1,0-1 1,0-1-1,-1-1 1,-1 0 0,0-1-1,-1-1 1,-1-1-1,-1 0 1,0-1-1,-1-1 1,-1 0 0,-1-1-1,-1 0 1,0-1-1,-2 0 1,0-1-1,-1 0 1,-2 0 0,0-1-1,-1 1 1,-1-1-1,-2 0 1,0-1 0,-1 1-1,-2-10-23,1 27 46,-1 0-1,0 0 1,0 0 0,0 0-1,-1 0 1,0 1 0,0-1-1,0 0 1,-1 1 0,0 0-1,0 0 1,0-1 0,0 2-1,-1-1 1,-2-2-46,0 2 47,0 0 0,0 0 1,-1 1-1,1 0 0,-1 0 0,0 1 0,0 0 0,0 0 1,-1 1-1,1 0 0,-1 0 0,0 0-47,-10-1 40,0 0 1,0 1-1,0 1 1,0 0-1,0 2 1,0 0-1,0 1 1,0 1-1,-11 3-40,29-6-138,-1 0 1,0 0-1,1 0 0,-1 0 1,1 0-1,-1 0 0,0 0 1,1 0-1,-1 1 0,1-1 1,-1 0-1,1 0 0,-1 1 1,0-1-1,1 0 1,0 1-1,-1-1 0,1 0 1,-1 1-1,1-1 0,-1 1 1,1-1-1,0 1 0,-1-1 1,1 1-1,0-1 0,-1 1 1,1-1-1,0 1 0,0-1 1,0 1-1,-1 0 0,1-1 1,0 1-1,0-1 0,0 2 138,4 8-3534</inkml:trace>
  <inkml:trace contextRef="#ctx0" brushRef="#br0" timeOffset="2847.91">3249 157 6929,'-14'0'700,"0"0"0,0 1 0,1 0 0,-1 1 0,0 1-1,1 0 1,-1 1 0,1 0 0,0 1 0,-10 5-700,-6 5 455,2 0 0,0 1-1,0 2 1,-3 4-455,-4 5 252,0 2 0,2 0 0,1 2-1,2 2 1,1 1 0,1 0 0,-11 24-252,27-41 54,1 1 1,2 0 0,0 0 0,0 1 0,2 0-1,0 0 1,1 0 0,1 1 0,1 0 0,1 0-1,1 0 1,0 0 0,2 0 0,0 0 0,1 0-1,1 0 1,4 10-55,-5-20 11,1 0 0,1 0 0,0 0-1,0-1 1,0 1 0,1-1 0,1 0 0,0 0-1,0-1 1,1 0 0,-1 0 0,2-1-1,-1 1 1,1-2 0,0 1 0,1-1 0,0 0-1,-1-1 1,2 0 0,-1 0 0,1-1-1,-1 0 1,4 0-11,7 1 20,1-1-1,0-1 0,0 0 1,0-2-1,1 0 1,-1-2-1,0 0 0,0-1 1,0-1-1,0-1 1,1-1-20,10-2 31,1-2 1,-1-1-1,-1-1 0,0-2 1,-1 0-1,0-3 1,-1 0-1,-1-2 0,3-3-31,-26 17 16,-1 0 0,0 1 0,0-1-1,-1-1 1,1 1 0,-1 0-1,0-1 1,0 0 0,0 0-1,-1 0 1,2-5-16,-3 9 6,-1-1 0,0 1 0,1-1 0,-1 0 0,0 1 0,0-1 0,0 1 0,0-1 0,0 0 0,-1 1 0,1-1 0,0 1 0,-1-1 0,1 0 0,-1 1 0,0-1 0,1 1 0,-1 0-1,0-1 1,0 1 0,0 0 0,0-1 0,0 1 0,0 0 0,0 0 0,-1 0 0,1 0 0,0 0 0,-1 0 0,1 0 0,0 0 0,-1 1 0,1-1 0,-1 0 0,1 1 0,-1-1 0,0 1 0,1 0 0,-1-1 0,1 1 0,-1 0-6,-11-2 17,-1-1 1,0 2-1,1 0 1,-1 1-1,0 0 1,1 1-1,-7 1-17,-91 19-186,60-10-1268,52-12-1812,0-1-143</inkml:trace>
  <inkml:trace contextRef="#ctx0" brushRef="#br0" timeOffset="3776.05">3745 366 8634,'-1'0'197,"0"1"0,0-1 0,0 1 0,0 0 0,0-1 0,0 1 0,0 0 0,1 0 0,-1 0 0,0 0 0,1 0 0,-1 0 0,0 0 0,1 0-1,-1 0 1,1 0 0,-1 0 0,1 0 0,0 0 0,-1 0 0,1 0 0,0 0 0,0 1 0,0 0-197,-3 35 84,2-29 249,0 52 521,3 0 0,4 12-854,-1-25 134,-3 0 0,-1 1 0,-3-1 0,-2 5-134,3-46 29,0 0-1,0 0 1,-1-1-1,1 1 1,-1 0 0,-1-1-1,1 1 1,-1-1-1,0 0 1,0 0 0,-1 0-1,1 0 1,-1 0-29,3-4 11,0-1 1,0 1 0,0 0-1,0-1 1,0 1-1,0 0 1,0-1 0,0 1-1,0-1 1,0 1-1,0-1 1,0 0 0,0 1-1,0-1 1,0 0-1,0 0 1,0 0-1,-1 0 1,1 0 0,0 0-1,0 0 1,0 0-1,0 0 1,0-1 0,-1 1-12,0-2 13,-1 1 0,1-1 0,-1 1 0,1-1 0,0 0 0,0 0 0,0 0 0,0 0 0,0-1 0,1 1 0,-1 0 0,1-1 0,-1 1 1,1-1-1,0-1-13,-8-14 17,1-1 1,1 0 0,1 0 0,0-1-1,2 1 1,0-1 0,2 0 0,0-1-1,1 1 1,1 0 0,0-1 0,2 1-1,1 0 1,0 0 0,1 0 0,2-2-18,-1 6-9,1 0 1,0 1-1,0-1 1,2 1-1,0 1 1,1 0-1,0 0 1,1 0-1,0 1 1,1 1-1,1 0 1,0 0-1,1 1 1,0 1-1,0 0 1,1 1-1,1 0 1,-1 1-1,15-5 9,-7 4-23,1 2-1,-1 0 0,1 2 1,8-1 23,-21 4-6,0 1 0,0 0 1,-1 1-1,1 0 0,0 0 0,0 1 1,-1 1-1,1-1 0,0 2 1,-1-1-1,8 4 6,-15-5 1,1 0-1,-1 0 1,0 0-1,1 1 1,-1-1 0,0 1-1,0-1 1,0 1 0,0 0-1,0 0 1,0 0-1,0 0 1,-1 0 0,1 0-1,-1 1 1,1-1-1,-1 0 1,0 1 0,0-1-1,0 1 1,-1-1 0,1 2-1,0 0 3,-1 1 1,0-1 0,0 1 0,-1-1 0,1 0 0,-1 1 0,0-1-1,0 0 1,-1 0 0,1 0 0,-1 1 0,-2 2-4,-5 10 19,-2 0 0,0-1 0,-1-1 1,-1 0-1,-8 8-19,3-4 16,-1-2 0,-1 0 1,0-2-1,-1 0 0,0-1 0,-21 9-16,31-17 20,-1 0 1,0-1-1,0-1 0,0 0 1,0-1-1,-1 0 0,1-1 1,-1 0-1,0-1 0,0-1 0,0 0 1,1 0-1,-1-1 0,-5-2-20,-2-5 301,20 8-289,0-1 0,0 1 0,0 0 0,0 0 0,0-1 0,0 1 0,0 0 1,0 0-1,0 0 0,0-1 0,0 1 0,0 0 0,0 0 0,0-1 0,0 1 1,0 0-1,0 0 0,1-1 0,-1 1 0,0 0 0,0 0 0,0 0 0,0-1 0,1 1 1,-1 0-1,0 0 0,0 0 0,0 0 0,0-1 0,1 1 0,-1 0 0,0 0 0,0 0 1,1 0-1,-1 0 0,0 0 0,0 0 0,1 0 0,-1 0 0,0-1-12,39-5 540,-12 8-301,-1 1 0,1 2 0,-1 1 0,0 0 0,-1 2 1,1 2-1,-2 0 0,1 1 0,-2 1 0,9 7-239,19 13 363,-1 3-1,0 3-362,46 40-2591,-25-21-1878,-60-48 12</inkml:trace>
  <inkml:trace contextRef="#ctx0" brushRef="#br0" timeOffset="4213.44">4583 368 9874,'-3'35'2248,"-8"79"1215,-20 151-3658,27-238 242,-1 1 1,-1-1-1,-1-1 1,-1 1-1,-1-1 1,-2-1-1,-5 8-47,16-32 4,0 0 0,-1 0 0,1 0 0,-1 0 0,1 0-1,-1 0 1,1 0 0,-1 0 0,0 0 0,1 0 0,-1-1 0,0 1 0,0 0 0,1 0 0,-1-1-1,0 1 1,0 0 0,0-1 0,0 1 0,0-1 0,0 0 0,0 1 0,0-1 0,-1 0-4,1 0 2,1-1 1,-1 0 0,0 1 0,1-1 0,-1 0-1,1 0 1,-1 0 0,1 1 0,-1-1 0,1 0-1,0 0 1,-1 0 0,1 0 0,0 0-1,0 0 1,-1 0 0,1 0 0,0 0 0,0 0-1,0 0-2,1-59 52,16-56 66,5 0 0,5 1 0,5 2 0,4 1 0,12-13-118,-42 110 155,0 0 0,1 1 1,0 1-1,2-1 0,-1 1 0,2 0 1,7-8-156,-14 18 37,-1 1 1,0-1 0,1 0 0,0 1-1,-1 0 1,1 0 0,0-1 0,0 2-1,0-1 1,1 0 0,-1 1 0,0-1 0,1 1-1,-1 0 1,1 0 0,-1 0 0,1 1-1,-1-1 1,1 1 0,-1 0 0,1 0-1,0 0 1,-1 1 0,1-1 0,-1 1-1,1 0 1,-1 0 0,1 0 0,-1 0 0,0 0-1,1 1 1,-1 0 0,0-1 0,0 1-1,1 1-37,6 6 106,-1-1 0,0 1 0,0 1 0,-1 0 0,0 0 0,0 0 0,-2 1-1,1 0 1,-1 1 0,-1-1 0,0 1 0,0 0 0,1 9-106,7 30 501,-2 0 0,3 44-501,-2-12 206,3-11-42,4 0 0,4 0-164,12 47 173,-35-118-158,4 20-936,-4-21 833,0 1 1,0-1-1,0 0 0,0 0 0,0 1 0,0-1 0,0 0 0,0 0 1,0 1-1,0-1 0,0 0 0,0 0 0,0 1 0,0-1 0,0 0 1,0 0-1,-1 0 0,1 1 0,0-1 0,0 0 0,0 0 0,0 0 1,-1 1-1,1-1 0,0 0 0,0 0 0,0 0 0,-1 0 0,1 1 1,0-1-1,0 0 0,-1 0 0,1 0 0,0 0 0,0 0 1,-1 0-1,1 0 0,0 0 0,0 0 0,-1 0 0,1 0 0,0 0 1,0 0-1,-1 0 0,1 0 0,0 0 0,0 0 0,-1 0 0,1 0 1,0 0-1,0-1 0,-1 1 0,1 0 0,0 0 0,0 0 0,0 0 1,-1-1-1,1 1 0,0 0 0,0 0 0,0 0 0,0-1 0,-1 1 1,1 0-1,0 0 0,0 0 0,0-1 0,0 1 88,-14-13-3925</inkml:trace>
  <inkml:trace contextRef="#ctx0" brushRef="#br0" timeOffset="4570.05">4564 608 8786,'4'2'1888,"1"-4"1153,2-9-2521,15 3 48,8-3 24,10-5 32,5-2-288,10-1-111,3 1-121,0 2 32,-3 5-160,-1 6-3345,-13 9 1160</inkml:trace>
  <inkml:trace contextRef="#ctx0" brushRef="#br0" timeOffset="7328.59">5362 272 2633,'0'-31'610,"3"-57"2952,10 29 2613,-14 71-2043,1 30-2997,-1 15-1317,1-7 358,2 0 0,3 0-1,1 0 1,3 0-176,48 186 410,-41-176-328,-11-41-48,1 6 18,0 1 0,2-1 0,1-1 0,2 0 0,0 0 0,4 5-52,-9-23 135,-4-8-27,-4-20 41,-11-30-24,4 25-92,-10-22-7,3-1 1,2 0-1,2-1 0,3 0 0,2-1 1,1-3-27,5 22 1,-2-55 8,7-58-9,-4 143 0,0 1 0,0-1-1,1 0 1,-1 1 0,1-1-1,0 1 1,-1-1 0,1 1 0,0 0-1,0-1 1,1 1 0,-1 0-1,2-2 1,-3 3 1,0 1-1,1 0 0,-1 0 1,1-1-1,-1 1 0,0 0 1,1 0-1,-1 0 0,1-1 1,-1 1-1,0 0 0,1 0 1,-1 0-1,1 0 0,-1 0 1,0 0-1,1 0 0,-1 0 1,1 0-1,-1 0 0,1 0 1,-1 0-1,0 0 1,1 1-1,-1-1 0,1 0 1,-1 0-1,1 0 0,15 18 18,21 53 70,-30-55-61,0 0 0,2-1 0,0 0 0,0 0 0,8 8-27,-13-19 4,1 1 1,-1-1-1,1 0 1,0 0-1,0 0 1,1-1 0,-1 0-1,1 0 1,-1 0-1,1-1 1,0 0-1,0 0 1,0 0-1,0-1 1,1 0-1,-1 0 1,0 0-1,1-1-4,8 0 15,0-1 0,0-1 0,-1 0 0,1-1 0,-1-1 0,1 0-1,-1-1 1,0 0 0,-1-1 0,1-1 0,-1 0 0,-1-1 0,1 0-1,-1-1 1,-1 0 0,1-1 0,-2 0 0,1-1 0,-1 0 0,-1-1-1,0 0 1,-1 0 0,0-1 0,-1 0 0,-1 0 0,0-1 0,0 0 0,2-13-15,-7 26 4,-1 0 0,1-1 0,-1 1 1,0 0-1,0 0 0,1-1 0,-1 1 1,0 0-1,0 0 0,0-1 0,0 1 1,-1 0-1,1 0 0,0-1 1,0 1-1,-1 0 0,1 0 0,-1 0 1,1-1-1,-1 1 0,0-1-4,0 3 11,0-1 0,0 0 0,1 0-1,-1 1 1,0-1 0,0 1 0,1-1-1,-1 1 1,0-1 0,1 1 0,-1-1 0,0 1-1,1 0 1,-1-1 0,1 1 0,-1 0 0,1 0-1,-1-1 1,1 1 0,0 0 0,-1 0 0,1-1-1,0 1 1,0 0 0,0 0 0,-1 0-1,1 0 1,0 0 0,0-1 0,0 1 0,0 1-11,-2 10 55,0 1 1,1-1 0,0 1-1,1-1 1,0 1-1,1 0 1,0-1 0,1 1-1,0-1 1,2 3-56,10 33 54,2-1 0,2 2-54,7 16 80,9 33 57,4-1 0,12 14-137,-48-107-256,21 33 1102,-8-26-1567,2-12-3396,-9-6 681</inkml:trace>
  <inkml:trace contextRef="#ctx0" brushRef="#br0" timeOffset="8146.52">6463 259 4201,'2'-7'1300,"-1"-14"4291,2 37 1092,5 38-6465,-6 83 959,-6 7-1177,0-1 194,4-116-164,1-12 15,-1 1-1,-1-1 1,-1 1 0,0-1 0,-4 13-45,6-28 3,0 0 0,0 0 1,0-1-1,0 1 1,0 0-1,0 0 1,0 0-1,0 0 0,0 0 1,0 0-1,0 0 1,0 0-1,0-1 1,0 1-1,0 0 0,0 0 1,0 0-1,0 0 1,-1 0-1,1 0 1,0 0-1,0 0 1,0 0-1,0 0 0,0 0 1,0 0-1,0 0 1,0 0-1,-1 0 1,1 0-1,0 0 0,0 0 1,0 0-1,0 0 1,0 0-1,0 0 1,0 0-1,-1 0 1,1 0-1,0 0 0,0 0 1,0 0-1,0 0 1,0 0-1,0 0 1,0 0-1,0 0 0,-1 0 1,1 0-1,0 0 1,0 0-1,0 0 1,0 0-1,0 0 0,0 1 1,0-1-1,0 0 1,0 0-1,0 0 1,0 0-1,0 0 1,0 0-1,0 0 0,0 0 1,-1 1-4,-5-18 118,-3-22 5,-6-86 131,4-33-254,5 46 1095,-18-87-1095,99 289 2,-65-79-1,0-1 0,1 0 0,0-1 0,1 0 0,0-1 0,0 0 0,0-1 0,6 2-1,-14-7 3,0-1 0,0 0-1,0 0 1,0 0 0,0 0 0,0 0-1,0-1 1,0 0 0,0 0-1,0 0 1,0 0 0,1-1-1,-1 1 1,0-1 0,0 0-1,0 0 1,-1-1 0,1 1-1,0-1 1,0 0 0,-1 0-1,1 0 1,-1 0 0,0-1 0,1 1-1,-1-1 1,0 0 0,1-2-3,3-3 7,-1 1 0,0-1 0,0 0 0,0 0 0,-1-1 0,-1 0 0,0 0 0,0 0 0,0 0 0,-1 0 0,-1-1 0,2-5-7,-2-4 322,0 0 0,-1-1 0,-1 1-1,-1-1 1,-3-14-322,12 83 7,12 41-7,6 25 36,-9-19-4,6 23 81,-6 1 1,-3 33-114,-16-135 460,1-14-1591,0-9-4465,1 2 1242</inkml:trace>
  <inkml:trace contextRef="#ctx0" brushRef="#br0" timeOffset="8664.93">7196 334 3585,'8'-57'9160,"12"91"-4593,-10-11-4271,-1 0 0,-2 1 1,0 0-1,-1 1 0,-1 0 0,1 22-296,-2 3 310,3 76-43,-7-111-276,-1 0 0,0-1 0,-1 1 0,-1-1 0,-1 0 0,0 0 0,-3 8 9,7-22 13,0 1 1,0 0 0,-1 0-1,1 0 1,0-1-1,-1 1 1,1 0-1,0 0 1,-1-1 0,1 1-1,-1 0 1,1 0-1,-1-1 1,1 1-1,-1-1 1,0 1 0,1 0-1,-1-1 1,0 1-1,1-1 1,-1 0 0,0 1-1,0-1 1,1 0-1,-1 1 1,0-1-1,0 0 1,0 0-14,0 0 17,0-1 0,0 1 0,0-1 0,0 1 1,0-1-1,0 0 0,0 0 0,1 1 0,-1-1 0,0 0 0,0 0 0,1 0 0,-1 0 1,0 0-1,1 0 0,-1 0 0,1 0 0,-1 0-17,-20-60 272,19 53-289,-19-83 288,3 0 1,5-2-1,4 1 0,3-9-271,6 90 38,0 1-1,1-1 1,1 0-1,-1 0 0,2 1 1,-1-1-1,2 1 1,-1-1-1,1 1 0,1 0 1,0 1-1,0-1 1,1 1-1,0 0 0,1 0 1,0 1-1,0 0 1,1 0-1,0 1 0,0 0 1,6-4-38,-5 4-3,1 1 0,0 0 0,0 1 1,0 0-1,0 0 0,1 1 0,0 0 0,0 1 1,0 0-1,0 1 0,0 0 0,1 1 0,-1 1 1,1-1-1,-1 2 0,0-1 0,1 2 0,-1-1 1,0 2-1,8 2 3,-14-4-133,0 1 0,-1 0 1,1 0-1,-1 1 0,1-1 1,-1 1-1,0 0 0,0 0 1,0 0-1,3 4 133,-5-4-455,1 0 0,-1 0 0,0 0 0,0 1 0,0-1 0,-1 0-1,1 1 1,-1-1 0,1 2 455,2 22-3959</inkml:trace>
  <inkml:trace contextRef="#ctx0" brushRef="#br0" timeOffset="9078.86">7185 469 744,'11'-4'3785,"7"-1"872,8-3-2529,15-3 761,6 2-2713,15 0-56,-6 5-104,5 1-1952,-15 9-953,-10 7-336</inkml:trace>
  <inkml:trace contextRef="#ctx0" brushRef="#br0" timeOffset="9409.76">7155 919 11690,'-9'-2'3833,"9"0"656,12-1-3088,13-1-537,11-1-184,9-4-272,15-3-96,0 1-96,14-5-88,-1 2 80,11-4 1545,-15 10-6554,-12-9 2864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3:54.0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10 115 2072,'-3'-25'943,"-3"-29"1919,9 19 5628,-3 45-2688,4 14-4880,2 3-664,42 444 3280,-24-201-2651,-17-186-554,-3-1 0,-5 45-333,-2-78 117,-2-1-1,-3 0 1,-2-1 0,-13 41-117,20-78 51,0-1 0,-1 1 0,0-1 0,-1 0 0,0 0 0,-1-1 0,0 0 0,-3 5-51,16 21 176,0-21-122,-2-28 150,-2-2-205,0 0 0,1 0 0,1 0 1,1 1-1,0 0 0,0 0 0,2 1 1,0-1-1,1 2 0,0-1 0,1 1 1,0 1-1,1-1 0,1 2 0,0 0 1,1 0 0,-1 0-7,1 0 0,1 1 0,0 1 0,1 0 0,-1 1 0,1 1-1,1 0 1,0 1 0,0 1 0,0 0 0,0 1 0,1 1 0,-1 0 0,1 2 0,8-1 7,-16 4-4,1-1-1,0 1 1,-1 1 0,0 0-1,1 0 1,-1 1-1,-1 0 1,1 0-1,0 1 1,-1 0 0,0 1-1,0 0 1,-1 0-1,1 0 1,-2 1 0,1 0-1,-1 1 1,5 5 4,1 4-2,0-1 0,-1 2 0,-1-1-1,-1 2 1,0-1 0,-2 1 0,0 0 0,2 8 2,-7-21 4,-1 1 0,1-1-1,-1 0 1,0 1 0,0-1-1,-1 0 1,1 1 0,-2-1-1,1 1 1,-1-1 0,0 0-1,0 1 1,0-1 0,-1 0 0,0 0-1,-1 0 1,1 0 0,-1 0-1,0 0 1,-1-1 0,1 1-1,-1-1 1,0 0 0,0 0-1,-1-1 1,1 1 0,-1-1 0,0 0-1,0 0 1,-2 0-4,-14 11 125,0-2 0,-2 0 0,1-1 0,-1-2-1,-1 0 1,0-1 0,0-2 0,-1 0 0,-12 0-125,-33 4 347,30-4-139,0-1 0,-1-3 0,-33-1-208,69-2 22,1 0-8,0 0-1,0 0 1,0 0-1,0-1 0,0 1 1,1-1-1,-1 0 0,0 0 1,1-1-1,-1 1 0,0-1 1,1 1-1,-2-2-13,5 2-15,-1 1 0,1-1 0,0 1 0,0-1-1,0 1 1,0-1 0,0 1 0,0-1 0,0 0 0,0 1 0,0-1-1,0 1 1,0-1 0,1 1 0,-1-1 0,0 1 0,0-1 0,0 1-1,1 0 1,-1-1 0,0 1 0,0-1 0,1 1 0,-1-1 0,1 1-1,-1 0 1,0-1 0,1 1 0,-1 0 0,1-1 0,-1 1 15,18-14-3332,-15 12 2267,22-18-2937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6:5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51 9738,'-28'9'8470,"4"11"-6346,-9 24-2225,32-42 462,-6 10-116,1 0 0,1 0 0,0 1-1,0 0 1,1 0 0,1 0 0,0 0-1,1 2-244,-8 108 867,9-98-758,2 79 125,5 0 0,4 0 0,12 43-234,-20-136 26,0-6-2,-1 0 0,0 0 0,0 0 0,-1 0 0,1 0 0,-1 0 0,0 0 0,-1 0 0,1-1-1,-1 1 1,0 0 0,0 0 0,-2 3-24,3-8 9,-1 1 0,0-1 0,1 0 0,-1 1 0,0-1 0,0 0 0,1 0 0,-1 0 0,0 0 0,0 0 0,1 0 0,-1 0 0,0 0 0,0 0 0,1 0 0,-1 0 0,0 0 0,0-1 0,1 1 0,-1 0 0,0 0 0,1-1 0,-1 1 0,0-1 0,1 1 0,-1 0 0,1-1 0,-1 1 0,0-1 0,1 1 0,-1-1 0,1 0 0,0 1 0,-1-1 0,1 0 0,-1 1-9,-21-26 252,20 24-212,-20-29 124,1 0 0,1-1 1,2-1-1,1-1 0,2-1 0,1 0 0,2-1 0,2 0 0,1-1 0,1 0 0,2-2-164,4 15-1,0 1 0,2-1-1,0 0 1,2 0 0,1 1 0,0-1 0,2 1 0,3-10 1,-3 17-10,1 0 1,1 0 0,0 1 0,1 0-1,1 0 1,0 1 0,1 1 0,0-1-1,1 1 1,0 1 0,1 0 0,4-2 9,-4 5-20,1 0 1,0 1 0,0 1-1,0 0 1,1 1 0,0 1 0,0 0-1,1 0 1,-1 2 0,1-1-1,0 2 1,0 0 0,0 1-1,4 1 20,-9-1-10,0 1 0,0 1-1,0-1 1,0 2-1,0-1 1,0 2 0,-1-1-1,1 1 1,0 1 0,-1-1-1,0 2 1,0-1 0,0 1-1,-1 1 1,0-1-1,0 1 1,0 1 0,-1 0-1,0 0 1,0 0 0,3 5 10,-6-6 2,0 1 1,-1-1-1,1 0 0,-2 1 1,1 0-1,-1-1 1,0 1-1,0 0 1,-1 0-1,0 0 1,0 1-1,-1-1 0,0 0 1,0 0-1,-1 0 1,0 0-1,0 0 1,0 0-1,-1 0 1,0 0-1,0 0 0,-1-1 1,0 1-1,0-1 1,-1 1-1,0-1 1,0 0-1,0-1 0,-3 4-2,-6 6 16,0 0-1,-1-1 0,-1-1 0,0 0 0,-1 0 0,0-2 0,-1 0 0,-1-1 0,1-1 0,-5 1-15,-29 9 108,0-2 0,-33 6-108,-15 4 1486,98-25-1834,6-1-667,13-2-1547,24-15-377</inkml:trace>
  <inkml:trace contextRef="#ctx0" brushRef="#br0" timeOffset="723.85">709 298 10858,'1'0'37,"14"6"1966,-18-7 598,-19-1 3969,21 3-5891,5 0-37,9 2-593,0-1-1,0 0 0,1-1 0,-1 0 0,0-1 0,0-1 1,1 0-1,10-2-48,-18 2 18,1-1 0,0 0-1,-1 0 1,1 0 0,-1-1 0,0 0 0,1 0 0,-1 0-1,-1-1 1,1 0 0,-1 0 0,1 0 0,-1-1 0,0 0 0,-1 0-1,1 0 1,-1 0 0,0-2-18,-3 6 11,0 0 0,0-1-1,0 1 1,0 0 0,-1 0 0,1-1-1,0 1 1,-1-1 0,0 1 0,1-1 0,-1 1-1,0-1 1,1 1 0,-1-1 0,0 1-1,0-1 1,0 1 0,-1-1 0,1 1-1,0-1 1,0 1 0,-1 0 0,1-1-1,-1 1 1,1-1 0,-1 1 0,0 0 0,1-1-1,-1 1-10,-2-1 36,1-1-1,-1 1 0,1 0 0,-1 0 1,0 1-1,0-1 0,0 1 0,0-1 1,0 1-1,0 0 0,0 0 0,0 0 1,-2 0-36,-8-1 158,0 0 0,0 0 1,-1 1-1,1 1 0,0 1 1,-7 0-159,12 0 77,-1 1 0,1 0 0,-1 0 1,1 0-1,0 1 0,0 1 1,0-1-1,1 1 0,-1 1 1,-1 0-78,7-3 9,0 0 0,0 0 0,0 0 0,0 0 0,1 0 0,-1 0 0,0 0 0,1 0 0,0 1 0,-1-1 0,1 1 0,0-1 0,0 1 0,1-1 0,-1 1 1,0 0-1,1 0 0,0-1 0,-1 1 0,1 0 0,0-1 0,0 1 0,1 0 0,-1 0 0,1-1 0,-1 1 0,1 0 0,0-1 0,0 1 0,0-1 0,0 1 0,2 1-9,3 7 7,0 0 0,1 0-1,1-1 1,0 0-1,0 0 1,1-1-1,1 0 1,-1-1 0,1 0-1,1 0 1,-1-1-1,1 0 1,0-1-1,1 0 1,0-1-7,6 3-132,1-1-1,0 0 1,0-2 0,1 0-1,-1-1 1,1-1 0,0-1-1,0-1 1,5 0 132,-17-2-66,-1 0 1,0 0-1,0-1 0,0 0 0,0 0 0,0 0 0,0-1 1,-1 0-1,1-1 0,-1 1 0,0-1 0,0-1 1,0 1-1,0-1 0,-1 0 0,0 0 0,0 0 0,0-1 1,-1 0-1,0 0 0,0 0 0,0 0 0,-1 0 0,0-1 1,0 0-1,-1 0 0,1 0 0,-2 0 0,1 0 1,-1 0-1,1-6 66,0 25 162,0-1-1,1 0 1,0 0 0,1 0 0,3 7-162,1 4 83,2 28 172,-7-32 587,-2-48 972,-1-9-1547,-2 7-171,2 0 0,1 0 0,2 0 0,1 1 0,1-1 0,2 1 0,7-20-96,-13 48 17,0 0 0,0 0 0,1 0 1,-1 1-1,1-1 0,0 0 0,0 0 0,0 1 0,0-1 0,0 1 1,0 0-1,1 0 0,-1 0 0,1 0 0,-1 0 0,1 0 0,0 0 0,0 1 1,0 0-1,0-1 0,0 1 0,0 0 0,0 1 0,0-1-17,35 2-770,2 12-3471,-9 4 691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6:4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47 6289,'7'-10'5631,"-7"10"-5501,0-1 1,0 1-1,0-1 0,0 1 1,0 0-1,0-1 1,0 1-1,0-1 0,0 1 1,-1 0-1,1-1 0,0 1 1,0 0-1,0-1 1,-1 1-1,1 0 0,0-1 1,0 1-1,-1 0 0,1-1 1,0 1-1,-1 0 1,1 0-1,0 0 0,-1-1 1,1 1-1,0 0 0,-1 0 1,1 0-1,-1 0-130,1-1 131,-1 1 0,1 0-1,-1-1 1,0 1 0,1 0-1,-1 0 1,0 0 0,0 0 0,1 0-1,-1 0 1,0 0 0,1 0-1,-1 0 1,0 0 0,1 0-1,-1 0 1,0 0 0,1 1 0,-1-1-1,0 0 1,1 1 0,-1-1-1,1 0 1,-1 1 0,0-1-1,1 0 1,-1 1 0,1-1 0,-1 1-1,1-1 1,0 1 0,-1 0-1,0 0-130,-5 18 275,0 1-1,0 0 0,2 1 0,1-1 0,0 1 1,2 0-1,0 0 0,2 0 0,0 0 0,1-1 1,1 1-1,1-1 0,1 1-274,-3-13 22,0 0 0,1 0-1,0 0 1,0 0 0,1 0-1,0-1 1,0 0 0,1 1 0,0-2-1,4 6-21,-8-12 14,0 0 0,0 1 0,0-1 0,0 0 1,-1 0-1,1 0 0,0 0 0,0 0 0,0 0 0,0 0 0,0 0 0,-1 0 0,1 0 0,0-1 0,0 1 0,0 0 0,-1-1 0,1 1 0,0 0 0,0-1 0,-1 1 0,1-1 0,0 1 0,-1-1 0,1 1 0,0-1 0,-1 0 0,1 1 0,-1-1 0,1 0 0,-1 1 0,1-1 0,-1 0 0,0 0 0,1 0 0,-1 1 0,0-1 0,0 0-14,20-39 484,-18 33-380,31-87 513,-28 74-563,2-1-1,0 1 1,1 0-1,1 0 1,0 1-1,2 0 1,0 1-1,10-11-53,-18 25 3,0 1-1,0 0 0,1 1 1,-1-1-1,1 0 1,-1 1-1,1 0 1,0 0-1,0 0 0,-1 0 1,2 1-1,-1 0 1,0-1-1,0 2 0,0-1 1,0 0-1,2 1-2,-3 0 1,0 0 0,0 0-1,-1 1 1,1-1 0,0 1-1,0-1 1,-1 1 0,1 0 0,-1 0-1,1 1 1,-1-1 0,1 0-1,-1 1 1,0 0 0,0-1-1,0 1 1,0 0 0,0 0 0,0 0-1,0 0 1,0 1 0,-1-1-1,1 0 1,-1 1 0,0-1 0,0 1-1,1 0 0,3 11 4,-1 0 0,0 0 0,-1 0 0,-1 1 0,0-1 0,-1 0 0,0 1 0,-1-1 0,-1 1 0,0-1 0,-1 1 0,-1-1 0,-2 7-4,5-21 2,-1 1 0,1 0 0,0-1 0,0 1 0,-1 0 0,1-1 0,0 1 0,0 0 0,0-1-1,0 1 1,0 0 0,0-1 0,0 1 0,0 0 0,0 0 0,0-1 0,0 1 0,0 0 0,0-1 0,1 1 0,-1 0 0,0-1-1,0 1 1,1-1 0,-1 1 0,1 0-2,12-8 54,21-29 34,-31 33-78,135-156 118,-137 157-127,0 1 0,0-1 0,0 1 0,0 0 1,1-1-1,-1 1 0,1 0 0,-1 0 0,1 0 1,-1 0-1,1 0 0,0 0 0,-1 1 1,1-1-1,0 1 0,-1-1 0,1 1 0,0-1 1,0 1-2,0 0 10,-1 1 1,0-1 0,0 0 0,0 1 0,0-1 0,0 1 0,0-1 0,1 1 0,-1 0 0,0-1-1,-1 1 1,1 0 0,0 0 0,0 0 0,0 0 0,0 0 0,-1-1 0,1 2 0,0-1-1,-1 0 1,1 0-11,4 10 102,-1-1 0,-1 0-1,1 1 1,-2 0 0,2 9-102,-2-9 31,0 2 11,1 0 1,0 0 0,1 0 0,0-1 0,1 1 0,0-1 0,1 0 0,1 0 0,0-1-1,0 0 1,1 0 0,9 9-43,-13-14-82,5 5 207,-3-8-3287,-5-3-626</inkml:trace>
  <inkml:trace contextRef="#ctx0" brushRef="#br0" timeOffset="3942.24">1142 291 9874,'-11'4'1942,"-8"4"5673,49-10-4467,0-3-2898,1-1 0,-1-2 0,0-1 0,4-3-250,-24 8 41,1 0-1,-1-1 1,0 0-1,0-1 1,0 0-1,-1-1 1,0 0-1,0 0 1,-1 0-1,0-2 1,0 1-1,-1-1 1,0 0-1,0-1-40,-5 8 10,-1 0 0,1-1-1,-1 0 1,1 1 0,-1-1-1,0 0 1,0 1-1,0-1 1,-1 0 0,1 0-1,-1 0 1,1 0 0,-1 0-1,0 0 1,0 0-1,0 0 1,-1 0 0,1 0-1,-1 0 1,1 1 0,-2-3-10,1 2 9,-1 1 1,0-1 0,0 1 0,0 0-1,0 0 1,0 0 0,0 0 0,-1 0-1,1 1 1,0-1 0,-1 1 0,0 0-1,1-1 1,-1 1 0,0 0 0,1 0 0,-1 1-1,-1-1-9,-10-2 53,0 1 0,0 1 0,0 0 0,-1 1 0,1 0 0,0 1 0,0 1 0,-3 1-53,-11 2 214,1 2-1,0 1 1,1 1-1,-20 10-213,36-14 83,1-1 0,-1 2 0,1-1 0,0 1 0,0 0 0,1 1 0,0 0 1,0 1-1,1-1 0,0 1 0,0 1 0,1-1 0,-5 10-83,9-15 22,1 1 0,-1 0 1,1 0-1,0 0 1,0 0-1,1 0 0,-1 0 1,1 0-1,0 0 0,0 0 1,0 0-1,0 0 1,1 0-1,0 0 0,-1 0 1,2 0-1,-1 0 0,0 0 1,1-1-1,0 1 1,-1 0-1,2-1 0,-1 1 1,0-1-1,1 0 0,-1 0 1,1 0-1,0 0 1,0 0-1,0-1 0,0 1 1,1-1-1,0 1-22,11 7 52,1 1-1,0-2 1,1 0 0,0-1-1,1-1 1,7 2-52,-1-2 25,1 0 0,0-2 1,-1-1-1,1-1 0,1-2 0,-1 0 1,0-1-1,0-2 0,0 0 0,4-3-25,9-2-3129,1-1 1,1-3 3128,4-2-4609</inkml:trace>
  <inkml:trace contextRef="#ctx0" brushRef="#br0" timeOffset="4367.46">1933 62 8874,'-5'-5'1167,"1"0"-1,-1 0 1,0 1 0,-1 0-1,1 0 1,-1 0 0,0 1-1,-1-1-1166,-1 0 676,0 0 0,0 1 0,-1 0 0,1 1 0,-1 0 0,-4-1-675,7 2 125,0 0 1,0 1 0,1 0 0,-1 0 0,0 0 0,0 0 0,0 1 0,1 0 0,-1 0 0,0 1 0,1-1 0,-1 1 0,1 0 0,0 1 0,0-1 0,0 1 0,0 0 0,0 1-1,0-1 1,1 1 0,-1 0-127,4-3 15,0 0 0,0 1-1,-1-1 1,1 1-1,0-1 1,0 1 0,1-1-1,-1 1 1,0 0-1,0-1 1,1 1 0,-1 0-1,1-1 1,0 1-1,-1 0 1,1 0 0,0 0-1,0-1 1,0 1-1,0 0 1,0 0 0,1 1-15,0 0 6,0 0 0,1 1 0,-1-1 0,1 0 0,0 0 0,-1 0 0,1-1 0,1 1 0,-1 0 0,0-1 0,3 2-6,7 7-15,0-2 0,2 0 0,-1 0 0,12 5 15,-21-12 8,86 41-11,-65-32 8,0 0 0,0 2 1,-1 1-1,-1 1 0,0 1 0,-1 1-5,-19-15 4,0 1 0,0 0 0,0 1-1,0-1 1,0 0 0,0 1 0,-1 0 0,0-1-1,0 1 1,0 0 0,0 0 0,-1 0-1,1 1 1,-1-1 0,0 0 0,0 1-1,-1-1 1,1 0 0,-1 2-4,0-3 8,-1 1 0,0-1-1,1 0 1,-2 1 0,1-1 0,0 0 0,0 0 0,-1 0 0,0 0-1,1 0 1,-1 0 0,0 0 0,-1 0 0,1-1 0,0 1 0,-1-1-1,0 0 1,1 0 0,-1 0 0,0 0 0,0 0 0,0 0 0,0-1-1,-3 2-7,-36 13 216,-1 0-1,-39 7-215,27-11-2910,71-15-208</inkml:trace>
  <inkml:trace contextRef="#ctx0" brushRef="#br0" timeOffset="4757.13">2276 142 10866,'-19'-8'6288,"6"3"-586,11 6-5555,1 0 0,0 1-1,-1-1 1,1 0 0,0 0 0,0 0 0,0 1 0,0-1 0,0 1 0,0-1-1,0 1 1,1-1 0,-1 1 0,0 0-147,-2 4 65,1-1 0,0 1 0,0-1-1,1 1 1,-1-1 0,1 1 0,0 0 0,1 0 0,-1-1-1,1 1 1,0 0 0,1 0 0,0 0 0,-1 0 0,2-1-1,-1 1 1,1-1 0,0 1 0,0-1 0,0 1 0,1-1 0,0 0-1,0 0 1,0 0 0,0-1 0,1 1 0,0-1 0,0 1-1,0-1 1,1-1 0,-1 1 0,1-1 0,0 1 0,0-1 0,0-1-1,0 1 1,1-1 0,-1 0 0,1 0 0,-1 0 0,1-1-1,0 0 1,-1 0 0,1 0 0,5-1-65,1 0 28,0-1 0,-1-1 0,1 0 0,0-1-1,-1 0 1,1 0 0,-1-1 0,0-1 0,0 0 0,8-5-28,-13 7 27,-1-1 0,1 0-1,-1 0 1,1 0 0,-1 0 0,0-1 0,-1 0 0,1 0 0,-1 0 0,0 0-1,0-1 1,-1 0 0,0 0 0,0 0 0,0 0 0,0 0 0,-1 0 0,0-1-1,1-6-26,-3 13 30,0-1 0,0 0 0,0 0 0,0 0 0,0 0-1,0 0 1,0 0 0,0 0 0,0 0 0,0 0 0,-1 0-1,1 1 1,0-1 0,-1 0 0,1 0 0,0 0 0,-1 0 0,1 1-1,-1-1 1,1 0 0,-1 0 0,0 1 0,1-1-30,-1 1 12,1 0 1,-1 0 0,1 0-1,-1 0 1,1 0-1,-1 1 1,1-1 0,-1 0-1,1 0 1,-1 0-1,1 1 1,-1-1 0,1 0-1,0 1 1,-1-1-1,1 0 1,0 1 0,-1-1-1,1 1 1,0-1-1,-1 0 1,1 1 0,0-1-1,0 1 1,-1-1-1,1 1 1,0-1 0,0 1-1,0-1 1,0 1-1,0-1 1,0 1 0,0-1-1,0 1 1,0-1-1,0 1 1,0-1 0,0 1-1,0-1 1,0 1 0,0-1-1,1 1 1,-1-1-13,-1 9-3,1-1 0,0 1 0,0-1 0,1 1 0,0-1-1,0 1 1,1-1 0,0 0 0,1 0 0,0 1 0,0-2 0,1 1 0,-1 0 0,2-1 0,-1 0 0,1 0 0,0 0 0,1 0 0,-1-1 0,3 1 3,-3-2-553,1-1 0,0 1 0,1-2 1,-1 1-1,1 0 0,0-1 0,-1-1 0,2 1 0,-1-1 1,1 0 552,26 4-4175</inkml:trace>
  <inkml:trace contextRef="#ctx0" brushRef="#br0" timeOffset="5407.18">2959 210 7650,'-3'-1'719,"1"0"0,0 1 0,-1-1 1,1 0-1,0 1 0,-1-1 1,1 1-1,-1 0 0,1 0 0,-1 0 1,1 0-1,-2 1-719,2-1 257,1 1 1,-1-1-1,1 1 1,-1-1-1,1 1 0,-1 0 1,1 0-1,0 0 1,-1-1-1,1 2 1,0-1-1,0 0 0,0 0 1,0 0-1,-1 1-257,0 2 191,-1 1 1,1 0-1,0-1 0,0 1 1,0 0-1,1 0 0,0 0 0,0 0 1,0 0-1,1 0 0,0 3-191,-6 51 1415,3-117 1380,0 13-2592,0 25-120,1 0 0,2 0-1,0 0 1,1 0-1,2-8-82,-3 26-1,1 1 0,-1 0-1,1-1 1,-1 1-1,1 0 1,0-1 0,0 1-1,0 0 1,0 0-1,0 0 1,0-1 0,0 1-1,0 0 1,0 1-1,0-1 1,1 0 0,-1 0-1,0 0 1,1 1-1,-1-1 1,1 1 0,-1-1-1,0 1 1,1-1-1,-1 1 1,1 0 0,-1 0-1,1 0 1,-1 0-1,1 0 1,-1 0 0,1 0-1,-1 0 1,1 1-1,-1-1 1,1 0 0,0 1 1,9 2-23,0 0 1,0 1 0,0 0 0,6 4 22,-8-4-4,19 9 2,1-2-1,0-1 0,1-1 0,0-1 0,2-1 3,-23-6 5,-1 0-1,1 0 1,-1 0-1,1-1 1,-1 0 0,1-1-1,0 0 1,-1 0-1,0-1 1,1 0-1,-1-1 1,0 1 0,0-2-1,0 1 1,0-1-1,-1 0 1,0-1 0,0 1-1,0-2 1,3-2-5,-8 7 3,0-1 1,0 1 0,-1-1-1,1 1 1,-1-1 0,1 0-1,-1 0 1,0 0-1,0 0 1,0 0 0,0 0-1,0 0 1,0 0 0,0 0-1,-1 0 1,1-1-1,-1 1 1,1 0 0,-1 0-1,0-1 1,0 1 0,0 0-1,0 0 1,0-1-1,-1 1 1,1 0 0,-1 0-1,0-1-3,0 1 2,0 0 0,-1 1 0,1-1 0,-1 0 0,0 1 0,0-1-1,1 1 1,-1-1 0,0 1 0,0 0 0,0 0 0,-1 0 0,1 0-1,0 0 1,0 0 0,0 1 0,-1-1 0,1 1 0,0-1 0,-1 1 0,1 0-1,0 0 1,-1 0 0,1 0 0,0 1 0,-1-1 0,0 1-2,-6 0-7,1 2 0,-1-1 1,1 1-1,-1 0 0,1 0 0,0 1 1,0 1-1,0-1 0,1 1 0,0 0 1,-1 1-1,2 0 0,-1 0 0,1 0 1,0 1-1,0 0 0,1 0 0,0 0 0,-1 3 7,3-6 5,1 0-1,0 0 0,0 1 0,0-1 0,0 1 1,1 0-1,-1-1 0,1 1 0,0 0 0,1 0 1,-1 0-1,1-1 0,0 1 0,0 0 0,1 0 1,-1 0-1,1 0 0,0-1 0,0 1 0,1 0 1,-1-1-1,1 1 0,0-1 0,1 1 0,-1-1 1,1 0-1,-1 0 0,1 0 0,0 0 0,1-1 1,-1 1-1,1-1 0,-1 0 0,1 0 0,4 2-4,2 1 76,1 0 0,0-1 0,0-1 0,0 0 0,1 0 0,-1-1 0,1-1 0,0 0 0,0 0 0,0-2 0,0 1 0,3-1-76,6 1-166,0 0 0,0 2 0,7 2 166,-21-3-514,1 1 0,-1-1 1,0 1-1,0 0 1,0 1-1,5 3 514,14 13-3287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7:0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17 190 8858,'-16'59'3261,"16"-59"-3139,0 1 1,0-1 0,0 0-1,0 0 1,0 1 0,0-1-1,0 0 1,0 0 0,0 1-1,0-1 1,0 0 0,0 0 0,0 0-1,0 1 1,1-1 0,-1 0-1,0 0 1,0 0 0,0 0-1,0 1 1,1-1 0,-1 0-1,0 0 1,0 0 0,0 0 0,0 0-1,1 1 1,-1-1 0,0 0-1,0 0 1,1 0 0,-1 0-1,0 0 1,0 0 0,1 0-1,-1 0 1,0 0 0,0 0 0,0 0-1,1 0 1,-1 0 0,0 0-1,0 0 1,1 0 0,-1 0-1,0 0 1,0 0 0,1-1-123,23-3 2805,35-16-1440,-45 16-770,82-25-13,39-15-413,-132 44-161,-1-1 0,1 0 0,-1 0 0,0 0 1,1 0-1,-1 0 0,0 0 0,0-1 0,0 1 0,0-1 1,0 1-1,0-1 0,0 0 0,-1 0 0,1 0 0,0 0 1,-1 0-1,0 0 0,1 0 0,-1 0 0,0-1 1,0 1-1,0 0 0,-1-1 0,1 1 0,-1-1 0,1 1 1,-1-1-9,0 0 9,-1-1-1,0 1 1,0-1 0,-1 1 0,1 0 0,0 0 0,-1-1 0,0 1 0,0 0 0,0 1 0,0-1 0,0 0 0,-1 1 0,1-1 0,-1 1 0,0-1 0,0 1 0,0 0 0,0 0 0,-1 0-9,-7-4 84,-1 0 0,0 0 1,0 1-1,-1 1 0,1 0 0,-1 1 1,0 0-1,0 1 0,0 0 1,0 1-1,0 1 0,0 0 0,0 1 1,0 0-1,-8 2-84,16-2 42,-1 0 1,0 0 0,1 0-1,0 1 1,-1 0-1,1 0 1,0 0-1,0 1 1,0 0 0,0 0-1,0 0 1,1 0-1,-1 1 1,1 0-1,0 0 1,0 0 0,1 0-1,-1 1 1,1-1-1,0 1 1,0 0-1,0 0 1,1 0 0,0 0-1,0 1 1,0-1-1,0 0 1,1 1-1,0 0 1,0-1 0,1 1-1,-1-1 1,1 1-1,0 0 1,1-1-1,0 4-42,0 1 17,1 0 0,0 0 0,0 0 1,1-1-1,1 1 0,-1-1 0,1 0 0,1 0 0,0 0 0,0-1 0,1 1 0,0-1 0,0-1 0,1 1 0,0-1 0,0 0 0,1 0 0,0-1 0,0 0 0,0-1 0,1 0 0,0 0 0,0-1 0,0 0 0,0 0 0,1-1 0,-1 0 0,1-1 0,0 0 0,0-1 1,10 1-19,-4 0 7,1-1-1,0 0 0,-1-2 0,1 0 0,0 0 0,7-3-5,-17 2-74,-1 0 1,1 0-1,-1 0 0,0-1 0,0 0 1,0-1-1,0 1 0,0-1 0,-1 0 1,0 0-1,0-1 0,0 0 0,0 0 1,-1 0-1,0 0 0,0-1 1,1-1 73,21-29-1167,32-34 1167,-38 48-26,0-2 0,-2 0 0,-1-1-1,-1-1 1,6-12 26,-17 18 657,-17 49 1,6-7-538,1-1 0,1 1 0,1 0 0,2 0 0,0 0 0,1 0 0,1 0 0,1 0 0,4 18-120,-6-39 7,0 0-1,-1 0 1,2 0-1,-1 0 1,0 0 0,0-1-1,0 1 1,0 0-1,1 0 1,-1 0 0,0 0-1,1 0 1,-1-1-1,0 1 1,1 0 0,-1 0-1,1-1 1,0 1-1,-1 0 1,1-1-1,-1 1 1,1-1 0,0 1-1,0 0 1,-1-1-1,1 1 1,0-1 0,0 0-1,-1 1 1,1-1-1,0 0 1,0 0-1,0 1 1,0-1 0,0 0-1,0 0 1,-1 0-1,1 0 1,0 0 0,0 0-1,0 0 1,0 0-1,0 0 1,0-1-1,0 1 1,-1 0 0,1-1-1,0 1 1,0 0-1,0-1 1,-1 1 0,1-1-1,0 1 1,0-1-1,-1 1 1,1-1 0,-1 0-1,1 1 1,0-1-1,-1 0 1,1 0-1,-1 1 1,1-1-7,9-11 83,0 1 0,-1-2 0,8-12-83,-5 9 39,-1 1-2,0 1 1,1 1-1,1 0 1,0 1-1,1 0 0,14-9-37,-24 18 9,1 1 0,-1-1 0,1 1-1,-1 0 1,1 0 0,0 1-1,0-1 1,0 1 0,0 0 0,-1 1-1,2-1 1,-1 1 0,0 0 0,0 0-1,0 0 1,0 1 0,0 0-1,0 0 1,-1 0 0,1 1 0,0-1-1,0 1 1,-1 0 0,1 1 0,-1-1-1,0 1 1,2 0-9,3 4 26,0 1 1,0 0-1,0 0 1,-1 1-1,0 0 0,-1 0 1,1 1-1,-2 0 1,0 0-1,0 1 0,-1-1 1,1 4-27,-2-5-1020,-1 0 1,-1 1-1,1 0 1,-1-1-1,0 7 1020,-3-11-4229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7:0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72 10378,'-7'-39'5675,"7"38"-5488,-1 0-1,1-1 1,0 1-1,0 0 1,0-1 0,0 1-1,0 0 1,1-1-1,-1 1 1,0 0 0,0 0-1,1-1 1,-1 1-1,1 0 1,-1 0 0,1 0-1,0-1 1,-1 1-1,1 0 1,0 0 0,0 0-1,0 0 1,0 0-1,0 1 1,0-1 0,0 0-1,0 0-186,0 1 87,0 0 1,-1 0-1,1 0 0,0 0 1,-1 0-1,1 1 0,0-1 1,-1 0-1,1 0 0,0 1 1,-1-1-1,1 0 0,-1 1 1,1-1-1,-1 0 0,1 1 0,-1-1 1,1 1-1,-1-1 0,1 1 1,-1-1-1,1 1 0,-1-1 1,0 1-1,1 0 0,-1-1 1,0 1-1,0 0 0,1 0-87,9 22 914,-9-20-746,22 61 581,-4 0 0,-2 1 0,-4 1 0,-2 1 0,-3 0 0,-3 0 0,-2 11-749,-3-30 63,-1 22 50,4-1 0,3 0 0,10 49-113,-15-116-153,0 6 195,1 0-1,0-1 1,1 1-1,-1-1 1,4 5-42,-5-10-81,-1-1 1,1 0-1,0 0 0,0 0 1,0 0-1,-1 0 1,1 0-1,0 0 0,0 0 1,0-1-1,0 1 0,1 0 1,-1-1-1,0 1 1,0 0-1,0-1 81,1 0-252,-1 1 0,0-1-1,0 0 1,0 0 0,0 0 0,1 0-1,-1-1 1,0 1 0,0 0 0,0 0 0,0-1-1,1 1 1,-1-1 0,0 1 0,0-1-1,0 1 1,0-1 0,0 1 0,0-1-1,0-1 253,20-16-4106</inkml:trace>
  <inkml:trace contextRef="#ctx0" brushRef="#br0" timeOffset="346.47">472 665 10002,'3'-25'4073,"-10"5"616,2 9-2841,-6 8 193,5 9-769,-3 9-152,3 4-472,8 9-111,-5 0-209,6 4-80,5 0-152,8 3 136,2-6 80,8-5-272,1-6 16,4-11-5465,1-10 1408</inkml:trace>
  <inkml:trace contextRef="#ctx0" brushRef="#br0" timeOffset="347.47">697 587 5297,'-35'-34'3257,"-1"7"-401,10 12-1023,9 8-1017,4 11-544,15 8-3065,7 1 961</inkml:trace>
  <inkml:trace contextRef="#ctx0" brushRef="#br0" timeOffset="744.05">893 614 9306,'0'-2'450,"-1"0"0,0 0-1,0 0 1,0 1 0,0-1 0,0 0-1,-1 0 1,1 0 0,0 1 0,-1-1 0,1 1-1,-1-1 1,0 1 0,1-1 0,-1 1 0,0 0-1,0 0 1,0 0 0,0 0 0,0 0-450,-1 1 313,1-1 0,-1 1 0,0-1 0,1 1 1,-1 0-1,0 0 0,1 0 0,-1 1 0,1-1 0,-1 1 0,0-1 1,1 1-1,-1 0 0,-1 1-313,-1 0 189,0 0 1,0 1 0,0 0-1,1 0 1,-1 0-1,1 1 1,0 0-1,0-1 1,0 1-1,1 1 1,-1-1 0,1 0-1,0 1 1,0 0-1,1 0 1,-1 1-190,0 3 63,1 1 0,0 0 0,1-1 0,0 1 0,1 0 0,0 0 0,0 0 0,1 0 0,1 0 0,-1-1 0,2 1 0,-1 0 0,1-1 0,1 0 0,-1 0 0,2 0 0,2 5-63,15 25 31,1-1 1,1-1 0,10 9-32,-23-32 31,7 10-8,-1-3 0,-2 0 0,0 1 1,7 16-24,-20-33 10,1-1 0,-1 1 0,0 0 0,0-1 0,-1 1 0,1 0 0,-1 0 0,-1 0 0,1 0 0,0 0 0,-1 0 0,0 0 0,0 0 0,-1 0 0,0 1 0,1-1 0,-2 0 0,1-1-1,0 1 1,-3 4-10,2-6 18,0 0 0,-1 0 0,0-1-1,1 1 1,-1-1 0,0 1-1,0-1 1,0 0 0,0 0 0,0-1-1,-1 1 1,1-1 0,-1 1-1,1-1 1,-1 0 0,1 0-1,-1-1 1,0 1 0,1-1 0,-1 0-1,0 0 1,1 0 0,-3 0-18,-12-1 65,0-1 1,1 0-1,-1-1 1,-2-2-66,-16-4-87,0-2 1,0-1-1,-29-16 87,63 27 61,-16-10-813,13 1-3098,9 0 257</inkml:trace>
  <inkml:trace contextRef="#ctx0" brushRef="#br0" timeOffset="1342.4">1148 609 6673,'4'-9'2155,"0"0"0,0 0-1,-1-1 1,0 1 0,-1-1 0,1-4-2155,-4 19 1237,-4 39 3845,0-4-4341,-3 1-1,-2 4-740,0-12 275,6-25-229,1 1-1,0 0 1,0 0 0,1 0-1,1 0 1,-1 0-1,1 1 1,1-1 0,0 0-1,0 0 1,0 1 0,3 5-46,-3-14 6,0 1 0,0-1 0,1 0 0,-1 0 0,0 0 1,1 0-1,-1 0 0,1 0 0,-1 0 0,1 0 0,0-1 1,-1 1-1,1 0 0,0 0 0,0 0 0,0-1 0,0 1 0,-1 0 1,1-1-1,0 1 0,0-1 0,0 1 0,0-1 0,0 1 0,0-1 1,1 0-1,-1 1-6,1-1 11,0 0 1,0-1-1,0 1 1,1 0 0,-1-1-1,0 0 1,0 1-1,0-1 1,-1 0-1,1 0 1,0 0 0,0 0-1,0 0 1,0 0-12,8-7 49,-1 0 0,0-1 1,0 0-1,5-6-49,28-32 95,-1 1-27,-2-1 0,13-22-68,-57 85-20,2 0 0,0 0 1,1 0-1,1 0 0,0 1 0,2 11 20,0-24 1,-1-1-1,1 1 1,0-1-1,1 1 0,-1-1 1,1 1-1,-1-1 1,1 0-1,0 1 1,0-1-1,1 0 1,-1 0-1,0-1 1,1 1-1,0 0 0,0-1 1,0 0-1,3 2 2,0 0 0,0 0 0,1-1 0,-1 0 0,1-1 0,0 1 0,-1-1 0,8 1-2,7 0 4,1-1 0,0 0 1,0-2-1,-1 0 1,12-3-5,-7 1-3,0-2 1,-1 0 0,1-2 0,23-9 2,-42 13 2,1-1 0,-1 0 0,0 0 0,0-1 0,0 0 0,-1 0 0,1 0 0,-1-1 0,0 0 0,0 0 0,-1-1-1,1 0 1,-1 1 0,-1-2 0,1 1 0,-1-1 0,0 1 0,2-5-2,-5 9 1,-1 1-1,1-1 1,0 1-1,0-1 1,-1 1-1,1-1 1,-1 0-1,1 1 1,-1-1-1,0 0 1,1 0-1,-1 1 1,0-1-1,0 0 1,0 0-1,-1 1 1,1-1-1,0 0 1,-1 1-1,1-1 1,-1 0-1,1 1 1,-1-1-1,0 1 1,0-1-1,1 1 1,-1-1 0,0 1-1,0-1 1,-1 1-1,1 0 1,0 0-1,0-1 1,-1 1-1,1 0 1,-1 0-1,1 0 1,-1 1-1,1-1 1,-1 0-1,1 0 1,-1 1-1,0-1 1,1 1-1,-1 0 1,0-1-1,0 1 1,1 0-1,-5 0-4,-1-1 1,1 1-1,0 0 1,0 1-1,0 0 1,0 0-1,0 0 1,0 1-1,0 0 0,1 0 1,-1 0-1,0 1 1,-1 0 3,4-1 5,0 0 0,-1 0 0,1 0 0,0 1 0,0-1 0,0 1 0,1-1 1,-1 1-1,1 0 0,-1 0 0,1 0 0,0 1 0,0-1 0,1 0 0,-1 1 0,1-1 0,-1 1 1,1 0-1,0-1 0,0 1 0,1 0 0,-1 0 0,1-1 0,0 1 0,0 0 0,0 0 0,0 0 0,2 3-5,0 0 41,0-1 0,0 1-1,1-1 1,0 0-1,0 1 1,1-1-1,0-1 1,0 1-1,0-1 1,1 1-1,0-1 1,0 0 0,0-1-1,1 1 1,4 2-41,15 7 80,0 0 1,1-2-1,1-1 1,-1-2 0,2 0-1,-1-2 1,1-1-1,0-1 1,3-1-81,26 7-1399,-9-4-3701,-8-14-58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7:12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12 123 9242,'1'-7'696,"-1"1"1,0-1-1,0 0 0,-1 1 0,1-1 1,-2 1-1,1-1 0,-1 1 1,0-1-1,0 0-696,1 4 308,1 0 0,0 0 0,-1 0-1,1 0 1,0 0 0,1 0 0,-1 1 0,1-1 0,-1 0 0,1 0 0,0 0 0,0 1 0,0-1 0,0 0-308,-1 2 73,0 1 0,0 0 0,1-1 0,-1 1 0,0 0 0,0 0 0,0-1 0,0 1 0,1 0 0,-1-1 1,0 1-1,0 0 0,1 0 0,-1-1 0,0 1 0,0 0 0,1 0 0,-1-1 0,0 1 0,1 0 0,-1 0 0,0 0 1,1 0-1,-1 0 0,0 0 0,1-1 0,-1 1 0,0 0 0,1 0 0,-1 0 0,1 0 0,-1 0 0,0 0 1,1 0-1,-1 1-73,1 0 70,0 0 1,0 0-1,0 0 1,0 0-1,-1 0 0,1 0 1,0 1-1,-1-1 1,1 0-1,-1 1 1,1-1-1,-1 0 1,0 1-1,1-1 1,-1 1-1,0-1-70,10 67 727,-2 0 0,-4 0 0,-4 51-727,6 76 381,10 6-85,-18-181-129,-6-23 203,-14-32 282,20 31-631,-4-8 68,0-1 1,1-1 0,0 1 0,1-1-1,1 1 1,0-1 0,0 0 0,2 0-1,0-1 1,0 1 0,2 0 0,0 0-1,0 0 1,2-6-90,-2 14-1,0 1-1,0 0 1,1-1-1,0 1 1,0 0-1,0 0 1,0 0 0,1 0-1,0 0 1,0 1-1,0-1 1,0 1-1,1 0 1,0 0-1,0 0 1,0 1 0,0-1-1,1 1 1,-1 0-1,1 0 1,0 0-1,0 1 1,0 0-1,0 0 1,0 0 0,1 0-1,-1 1 1,0 0-1,1 0 1,-1 0-1,1 1 1,-1 0-1,1 0 1,-1 0 0,1 1-1,-1 0 1,5 1 1,6 1-4,-1 0 0,1 2 0,-1 0 0,0 0 1,0 1-1,0 1 0,-1 1 0,0 0 0,-1 1 1,1 0-1,-2 1 0,1 0 0,-2 1 0,1 1 0,-1 0 1,-1 0-1,0 1 0,-1 0 0,-1 1 0,0 0 1,4 9 3,-11-19 1,1-1 0,-1 1 1,0-1-1,0 1 0,0 0 1,0 0-1,-1 0 0,1-1 1,-1 1-1,0 0 0,0 0 0,-1 0 1,1 0-1,-1 0 0,0-1 1,0 1-1,0 0 0,0-1 1,-1 1-1,1 0 0,-1-1 1,0 0-2,-2 3 6,0-2 0,-1 1 0,1 0 0,-1-1 1,0 0-1,0 0 0,0 0 0,-1-1 0,1 0 0,-1 0 1,0 0-1,-4 1-6,-8 2 16,0 0 1,-1-2 0,0 0 0,0-1 0,0-1-1,0 0 1,0-2 0,-8 0-17,69 0-32,1-1 1,0-2-1,-1-3 0,6-2 32,-11 2 7,0-2-1,-1-2 0,0-1 1,-1-2-1,31-16-6,-57 24 3,-1 0 0,0-1-1,0 0 1,-1 0-1,1-1 1,-2 0 0,3-2-3,-8 7 3,1 0 0,0 0 0,0 0 0,-1 0 0,1 0-1,-1 0 1,0 0 0,0 0 0,0-1 0,0 1 0,0-1 0,0 1 0,0-1 0,-1 1 0,0-1 0,1 1 0,-1-1 0,0 1 0,0-1 0,0 1 0,0-1 0,-1 0 0,1 1 0,-1-1 0,0 1-1,1-1 1,-1 1 0,0 0 0,-1-2-3,1 3 2,-1 0-1,1 0 0,0 0 1,-1 0-1,1 0 1,-1 1-1,0-1 0,1 0 1,-1 1-1,1-1 0,-1 1 1,0-1-1,0 1 1,1 0-1,-1 0 0,0 0 1,1 0-1,-1 0 0,0 0 1,0 0-1,1 1 1,-1-1-1,0 0 0,1 1 1,-1 0-1,0-1 0,1 1 1,-1 0-1,0 0-1,-50 26-6,48-25 6,-2 1-2,0 1 1,0 0-1,0 1 1,0-1-1,1 1 1,0 0-1,0 0 0,0 1 1,0-1-1,-1 4 2,5-6-1,-1 0 0,1 0 0,0 0 0,0 0 0,0 0 0,0 1 0,1-1 0,-1 0 0,1 1 0,0-1-1,0 0 1,0 1 0,0-1 0,0 0 0,1 1 0,0-1 0,-1 0 0,1 1 0,0-1 0,1 0 0,-1 0 0,1 0-1,-1 0 1,1 0 1,2 4 1,-1-1-1,1 0 1,1 0-1,-1 0 0,1-1 1,0 1-1,0-1 1,1 0-1,-1-1 1,1 1-1,0-1 0,1 0 1,-1-1-1,0 1 1,1-1-1,0 0 1,0-1-1,0 0 0,0 0 1,0-1-1,1 1 0,5-1 4,-1-1 0,1 0 0,0 0-1,-1-1 1,1-1 0,0 0 0,-1-1 0,0 0-1,1-1 1,-1-1 0,10-5-4,8-2 17,-2-2 0,0-2-1,0 0 1,-1-2 0,-2 0 0,0-2-1,2-3-16,-25 21 4,0 0-1,0 0 0,0 0 0,0 0 1,0-1-1,0 1 0,-1-1 1,1 1-1,-1-1 0,0 1 0,1-1 1,-1 0-1,-1 0 0,1 0 1,0 1-1,-1-1 0,1 0 0,-1 0 1,0 0-1,0 0 0,0 0 1,0 0-1,0 0 0,-1 0 0,0 0 1,1 1-1,-1-1 0,0 0 1,0 0-1,-1 1 0,1-1 0,0 0 1,-1 1-1,0-1 0,1 1 0,-1 0 1,0 0-1,0 0 0,-1 0 1,1 0-1,0 0 0,-2-1-3,-3-2 2,-1 0 0,1 0 1,-1 1-1,0-1 0,-1 2 0,1-1 0,-1 1 0,1 1 0,-1-1 0,0 1 1,0 1-1,0 0 0,-2 0-2,10 1-2,0 0 0,1 0 1,-1-1-1,0 1 1,0 0-1,0 0 0,0 0 1,0 0-1,0 1 0,0-1 1,0 0-1,0 0 1,0 1-1,0-1 0,0 0 1,0 1-1,0-1 0,0 1 1,1-1-1,-1 1 1,0-1-1,0 1 0,1 0 1,-1-1-1,0 1 0,0 0 2,1 0-2,1 0 0,-1 0-1,0 0 1,0 0-1,0 0 1,1 0 0,-1 0-1,0 0 1,1 0-1,-1 0 1,1 0-1,-1 0 1,1 0 0,0-1-1,-1 1 1,1 0-1,0 0 1,-1-1-1,1 1 1,0 0 2,45 33-57,55 16 17,-57-30 39,0 2 0,1 4 1,-34-20 0,0 1 0,-1 1 1,0 0-1,0 1 0,-1 0 0,0 0 0,0 1 0,-1 0 1,6 11-1,-12-19 2,-1 0 0,0 0 1,0 0-1,0 0 0,-1 0 1,1 0-1,0 0 0,-1 0 1,1 0-1,-1 0 0,0 1 1,0-1-1,1 0 0,-2 0 0,1 1 1,0-1-1,0 0 0,-1 0 1,1 0-1,-1 0 0,0 0 1,1 1-1,-1-1 0,0 0 1,0 0-1,-1-1 0,1 1 1,0 0-1,0 0 0,-1-1 1,0 1-1,1 0 0,-1-1 1,0 0-1,1 1 0,-1-1 1,0 0-1,0 0 0,0 0 0,-1 1-1,-11 5 13,-1-1 0,0 0 0,0-1 0,0-1 0,-7 1-14,6-1-13,-4 1-162,-24 8-1579,14-1-4548,16-5 754</inkml:trace>
  <inkml:trace contextRef="#ctx0" brushRef="#br0" timeOffset="345.03">1617 687 8106,'4'-26'3742,"3"-30"4003,-7 54-7345,0-1 0,0 1-1,0-1 1,0 1 0,0-1-1,0 1 1,-1-1 0,1 1-1,-1 0 1,1-1 0,-1 1 0,0 0-1,0-1 1,0 1 0,-1 0-1,0-2-399,1 3 57,-1 1 0,1-1 0,0 1-1,0-1 1,-1 1 0,1-1 0,0 1 0,0 0 0,-1 0-1,1 0 1,0 0 0,-1 0 0,1 0 0,0 0-1,-1 0 1,1 0 0,0 1 0,0-1 0,-1 1-1,1-1 1,0 1 0,0-1 0,0 1 0,0-1 0,-1 1-1,1 0 1,0 0 0,0 0 0,0 0 0,0 0-57,-33 30 312,31-29-248,-11 13-1,1 1 1,0 0-1,1 1 1,1 0 0,0 1-1,-2 8-63,10-21 5,0 1 0,1-1-1,-1 1 1,1 0 0,0 0 0,1 0-1,-1 0 1,1 0 0,0 0 0,1 0-1,0 0 1,0 0 0,0 1 0,1-1-1,-1 0 1,1 0 0,1 0 0,-1 0-1,1 0 1,0-1 0,1 1 0,-1 0-1,3 2-4,-2-5 6,0 0-1,0 0 0,0 0 0,1-1 1,-1 1-1,1-1 0,0 0 0,-1 0 1,1 0-1,0 0 0,1-1 0,-1 0 1,0 0-1,0 0 0,0 0 0,1 0 0,-1-1 1,0 0-1,1 0 0,-1 0 0,0-1 1,0 1-1,1-1 0,2-1-5,6 0 24,1-2 0,-1 0 0,-1 0 0,1-1 0,-1 0 0,1-1 0,3-4-24,-4 2 28,0 0 1,0-1-1,-1-1 0,-1 0 1,0 0-1,5-8-28,-11 14 13,0 0-1,-1 0 1,0-1-1,0 1 1,-1-1 0,1 0-1,-1 0 1,0 0-1,0 0 1,0 0 0,-1-1-1,0 1 1,0 0-1,0-1 1,-1 1-1,0-1 1,0 1 0,0 0-1,-1-1-12,0 3 37,0 0-1,-1 0 0,0 0 1,1 0-1,-1 0 0,0 1 1,-1-1-1,1 0 0,0 1 1,-1 0-1,1 0 0,-1-1 1,0 2-1,0-1 0,0 0 1,0 0-1,0 1 0,0 0 1,0 0-1,0 0 0,-1 0 1,1 0-1,0 0 0,-1 1 1,1 0-1,-3-1-36,3 1-51,-1 0 0,0 0 0,1 0 0,-1 0 0,0 1 0,1-1 0,-1 1 0,1 0 0,-1 0 0,1 0 1,-1 0-1,1 1 0,0-1 0,-2 2 51,4-2-240,-1 0 0,1 0 1,-1 1-1,1-1 1,0 0-1,0 1 0,-1-1 1,1 1-1,0-1 0,0 1 1,1-1-1,-1 1 1,0 0-1,0 0 0,1-1 1,-1 1-1,1 1 240,0 22-3575</inkml:trace>
  <inkml:trace contextRef="#ctx0" brushRef="#br0" timeOffset="683.4">2023 650 12235,'6'-5'3352,"-6"5"1249,-3 5-3176,3-5-233,0 1-72,0 23 64,-3 48-399,-1-38-217,1-3-224,9 2-80,-1-11-144,5-2 152,1-10 0,5-5 48,-9-6 776,9-7-6569,3-7 2320</inkml:trace>
  <inkml:trace contextRef="#ctx0" brushRef="#br0" timeOffset="1394.09">2046 440 10898,'-3'-1'656,"-1"0"0,1-1 0,-1 0-1,1 1 1,0-1 0,0 0 0,0-1-1,0 1 1,0 0 0,-2-3-656,5 5 50,0 0 0,0-1 1,-1 1-1,1 0 0,0 0 0,0-1 0,0 1 0,0 0 1,0 0-1,0-1 0,0 1 0,-1 0 0,1 0 0,0-1 1,0 1-1,0 0 0,0 0 0,0-1 0,0 1 0,0 0 1,0 0-1,1-1 0,-1 1 0,0 0 0,0-1 0,0 1 1,0 0-1,0 0 0,0 0 0,0-1 0,1 1 0,-1 0 1,0 0-1,0-1 0,0 1 0,0 0 0,1 0 0,-1 0 1,0 0-1,0-1 0,0 1 0,1 0 0,-1 0-50,27-3-274,13 3 41,-18-1-289,0 2 1,-1 0-1,1 1 1,-1 1-1,2 2 522,-17-4-24,-1 1 0,0-1 0,0 1 0,0 1 0,0-1-1,0 1 1,-1-1 0,1 1 0,-1 1 0,1-1 0,-1 1 0,0-1 0,-1 1-1,1 0 1,-1 1 0,1-1 0,-1 1 0,0-1 0,-1 1 0,1 0 0,-1 0-1,0 1 25,4 14 778,-1 1 0,-2 1 0,0-1-1,-1 0 1,-1 1 0,-1-1 0,-1 1 0,-3 19-778,0 45 2630,4-85-2598,0-1 0,0 1 0,-1-1-1,1 1 1,0 0 0,0-1 0,0 1 0,0-1 0,0 1 0,1 0 0,-1-1-1,0 1 1,0-1 0,0 1 0,0 0 0,1-1 0,-1 1 0,0-1 0,1 1-1,-1-1 1,0 1 0,1-1 0,-1 1 0,0-1 0,1 1 0,-1-1 0,1 0-1,0 1-31,12-9 657,16-31 149,-26 33-685,16-21 319,1 0 0,15-14-440,-28 33 43,1 0-1,0 1 1,1 0 0,-1 0-1,1 1 1,0 0-1,1 0 1,-1 1 0,1 0-1,1 1-42,-9 3 9,1 1-1,-1-1 1,1 1 0,-1-1 0,1 1-1,0 0 1,-1 0 0,1 0-1,0 0 1,-1 1 0,1-1-1,-1 1 1,1 0 0,0 0-1,-1-1 1,0 1 0,1 1-1,-1-1 1,0 0 0,1 1-1,-1-1 1,0 1 0,0 0-1,0-1 1,0 1 0,-1 0-1,1 0 1,0 0 0,-1 1-1,1-1 1,-1 0 0,0 1 0,0-1-1,0 0 1,0 1 0,0-1-1,-1 2-8,7 13 42,-2 1 1,-1 0-1,0 0 0,1 17-42,-3-24 8,-2-6-3,1 0 1,0 0 0,0 0-1,0-1 1,1 1 0,0 0 0,0-1-1,0 1 1,0-1 0,1 0 0,-1 0-1,1 0 1,0 0 0,0 0 0,4 3-6,-5-6 6,1 1 0,0-1 0,-1 1 0,1-1 0,0 0 0,0 0 0,0 0 0,0 0 0,-1 0 0,1-1 0,0 0 0,0 1 1,1-1-1,-1 0 0,0 0 0,0-1 0,0 1 0,0-1 0,0 1 0,-1-1 0,1 0 0,0 0 0,0 0 0,0-1 1,-1 1-1,3-2-6,13-8 28,-1-1 0,0-1 0,0 0 0,-1-2 0,-1 1 0,0-2 0,-2 0 0,1-1 0,-2 0 0,0-2-28,-10 16 7,0 0 1,-1 0-1,1-1 1,-1 1-1,0 0 1,0-1-1,0 1 1,0-1-1,-1 0 1,1 1-1,-1-1 1,0 1-1,0-1 1,0 0-1,-1 1 1,1-1-1,-1 1 1,0-1-1,0 1 1,0-1-1,-1 1 1,1-1-1,-1 1 1,1 0-1,-1 0 1,-1 0-8,-1-4 5,0 1 0,-1 0 0,0 0 0,-1 0 1,1 1-1,-1 0 0,0 0 0,-1 0 0,1 1 1,-1 0-1,-5-3-5,67 54-156,42 10 109,-71-44 48,-1 2 0,0 0-1,-1 2 1,0 1 0,-2 0 0,5 7-1,-25-23 2,0 0-1,0-1 0,0 1 1,-1 0-1,1 1 0,-1-1 1,1 0-1,-1 0 0,0 1 1,0-1-1,0 0 0,0 1 1,-1-1-1,1 1 1,-1-1-1,1 1 0,-1 0 1,0-1-1,0 1 0,0-1 1,0 1-1,0-1 0,-1 1-1,0 0 10,0 0-1,-1-1 0,1 1 1,-1 0-1,1-1 1,-1 0-1,0 1 0,0-1 1,0 0-1,-1 0 1,1 0-1,0 0 0,-1-1 1,1 1-1,-1-1 0,0 1 1,1-1-1,-1 0 1,0 0-1,-1 0-9,-42 15 268,-1-3-1,-26 3-267,-37 4-4620,16-6 653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6:40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218 391 3361,'-10'-20'952,"-16"-25"3165,26 45-3973,0-1 0,0 1-1,0-1 1,0 1 0,-1 0 0,1-1 0,0 1 0,0 0 0,0-1-1,0 1 1,-1 0 0,1-1 0,0 1 0,0 0 0,0-1 0,-1 1 0,1 0-1,0 0 1,-1-1 0,1 1 0,0 0 0,-1 0 0,1 0 0,0-1-1,-1 1 1,1 0 0,0 0 0,-1 0 0,1 0 0,0 0 0,-1 0 0,1 0-1,-1 0 1,1 0 0,0 0 0,-1 0 0,1 0 0,0 0 0,-1 0-1,1 0 1,-1 0 0,1 0 0,0 0 0,-1 1 0,1-1 0,0 0-1,-1 0 1,1 0 0,0 1 0,-1-1 0,1 0 0,0 0 0,0 1-144,-7 24 2627,5-16-3086,-16 91 1484,4 2 0,4 0 0,5 0 0,5 41-1025,2-76 158,-3-41-93,2 0 1,0 0 0,2 0 0,1 0 0,1-1 0,3 8-66,-4-26 306,-4-16 354,-6-26-65,-16-53-353,-35-167-28,40 164-188,4 31 172,4-1-1,1 0 1,2-62-198,6 116 63,1 0 1,0 0-1,0 0 1,0 0-1,1 1 0,2-5-63,-4 10 7,0 0-1,0 1 0,1-1 0,-1 0 0,0 1 1,1-1-1,-1 1 0,0-1 0,1 1 0,-1-1 1,1 1-1,-1-1 0,1 1 0,-1-1 1,1 1-1,-1-1 0,1 1 0,0 0 0,-1-1 1,1 1-1,-1 0 0,1 0 0,0-1 0,-1 1 1,2 0-7,-1 0 2,0 1 0,0-1 1,1 1-1,-1-1 0,0 1 1,0 0-1,0 0 0,0-1 1,1 1-1,-1 0 0,0 0 1,-1 0-1,1 0 1,0 0-1,0 0 0,0 0 1,-1 0-1,1 1 0,0-1-2,10 17 8,-1 1 1,-1 0-1,-1 0 0,5 20-8,-6-20 4,0 0 1,0 0-1,2-1 0,1 0 1,0 0-1,2 0-4,-4-7 3,1-1 0,0 0-1,0 0 1,1-1 0,1 0 0,0-1 0,0 0-1,0 0 1,1-2 0,0 1 0,0-1 0,6 1-3,-13-5 6,1-1 0,-1 1 0,0-1 0,1 0 0,-1-1 1,1 1-1,-1-1 0,1 0 0,-1 0 0,1-1 0,-1 0 0,1 0 0,-1 0 1,0 0-1,0-1 0,1 0 0,-1 0 0,0 0 0,-1-1 0,1 0 1,0 0-1,-1 0 0,1 0 0,-1-1 0,0 0 0,0 0 0,-1 0 1,1 0-1,-1 0 0,0-1 0,3-4-6,12-26 54,-2 0 1,0 0-1,-3-2 1,-1 0-1,5-29-54,12-37 31,-18 71 79,0-1 0,3 2 0,14-26-110,-28 56 19,0 0 0,1 0 0,-1 1-1,0-1 1,1 0 0,-1 1 0,1-1 0,-1 0-1,0 1 1,1-1 0,0 1 0,-1-1-1,1 1 1,-1-1 0,1 1 0,0-1-1,-1 1 1,1-1 0,0 1 0,-1 0-1,1 0 1,0-1 0,-1 1 0,1 0 0,0 0-1,0 0 1,0 0 0,-1 0 0,1 0-1,0 0 1,0 0-19,0 0 16,0 1 0,1 0 0,-1 0 0,0 0 0,0 0 0,0 0 0,0 0 0,0 0 0,0 1 0,0-1 0,0 0 0,-1 1 0,1-1 0,0 0 0,0 2-16,19 64 83,-17-55-19,112 448 837,-94-366-809,-14-58-5,1-1-1,2 0 1,7 14-87,-16-47 12,1 1 0,0-1 1,0 1-1,0-1 0,0 0 0,0 0 0,0 0 0,1 0 0,-1-1 0,1 1 0,-1-1 0,1 1 0,0-1 1,-1 0-1,1 0 0,0 0 0,0 0 0,0-1 0,0 1 0,0-1 0,0 1 0,0-1 0,0 0 1,0 0-1,0-1-12,26 5-4446,2 5 411</inkml:trace>
  <inkml:trace contextRef="#ctx0" brushRef="#br0" timeOffset="437.48">1248 827 10426,'-50'-5'8960,"32"0"-7037,29 2 316,12 1-2136,0-1 1,0-1 0,0-1 0,0-1 0,-1-1 0,0-1-1,0-1 1,-1 0 0,0-2 0,-1-1 0,0 0-1,6-6-103,-24 16 31,0 1 0,0 0 0,-1-1 1,1 1-1,-1-1 0,1 1 0,-1-1 0,0 0 0,1 1 0,-1-1 0,0 0 0,0 0 0,0 0 0,0 0 0,-1 0 0,1 0 0,0-1-31,-1 2 28,0 0-1,0 0 0,0 0 0,-1 0 0,1 0 1,0 0-1,-1 0 0,1 0 0,0 0 1,-1 0-1,1 0 0,-1 0 0,1 0 1,-1 0-1,0 0 0,1 1 0,-1-1 1,0 0-1,0 1 0,0-1 0,1 0 0,-1 1 1,0-1-1,-1 0-27,-2-1 53,-1 0 0,0 0 0,0 1 0,0-1 0,0 1 0,0 0 0,0 0 0,0 1 0,0-1 0,0 1 0,-1 0 0,-2 1-53,-2 1 42,1 0 0,-1 1 0,1 0-1,0 0 1,0 1 0,0 1 0,0-1 0,1 1 0,0 1-1,0-1 1,0 1 0,1 1 0,0-1 0,0 1 0,0 1 0,1-1-1,0 1 1,1 0 0,0 1 0,0-1 0,1 1 0,0 0-1,0 0 1,-1 6-42,4-10 12,1 0-1,0 0 1,1 0 0,-1 0-1,1 0 1,0 0-1,0-1 1,0 1-1,1 0 1,0 0 0,0-1-1,0 1 1,0-1-1,1 0 1,-1 0-1,1 0 1,0 0 0,1 0-1,-1 0 1,1-1-1,-1 1 1,1-1-1,1 0-11,6 7 23,0-1 0,1-1-1,0 0 1,1 0-1,0-2 1,0 1-1,9 2-22,-9-6 95,0 1-1,0-2 1,1 1-1,0-2 1,-1 0 0,1-1-1,0 0 1,5-1-95,-9 0-170,0-1 0,0 0 0,-1 0 0,1-1 0,-1 0 0,1-1 0,-1 0 170,-3 2-610,-1-1 0,0 0 0,-1-1 0,1 1 0,-1-1 0,1 0 0,1-2 610,12-21-4276</inkml:trace>
  <inkml:trace contextRef="#ctx0" brushRef="#br0" timeOffset="785.34">1451 528 9562,'-70'-30'3145,"6"-2"672,-1 1-2697,10 10-232,1 6-224,9 13-536,7 6 352,16 7 2209,8 5-6562,11 0 3345</inkml:trace>
  <inkml:trace contextRef="#ctx0" brushRef="#br0" timeOffset="1149.25">1791 0 11642,'0'0'99,"0"1"0,0-1 0,0 0-1,0 0 1,0 0 0,0 0-1,0 1 1,1-1 0,-1 0-1,0 0 1,0 0 0,0 0 0,0 0-1,0 1 1,0-1 0,0 0-1,0 0 1,1 0 0,-1 0-1,0 0 1,0 0 0,0 1-1,0-1 1,0 0 0,0 0 0,1 0-1,-1 0 1,0 0 0,0 0-1,0 0 1,0 0 0,1 0-1,-1 0 1,0 0 0,0 0-1,0 0 1,0 0 0,1 0 0,-1 0-1,0 0 1,0 0 0,0 0-1,0 0 1,1 0 0,-1 0-1,0 0 1,0 0 0,0 0 0,0-1-1,1 1 1,-1 0 0,0 0-1,0 0 1,0 0 0,0 0-1,0 0 1,0 0 0,0-1-1,1 1 1,-1 0 0,0 0 0,0 0-1,0 0 1,0-1 0,0 1-99,2 21 2934,6 32-1182,-3 1 0,-2 0 0,-3 28-1753,-17 158 1110,2-65-784,14-146-294,0-1 1,2 1 0,4 23-32,-3-42 50,-1 1 0,2-1-1,-1 0 1,2 0 0,-1-1 0,1 1 0,1-1 0,0 1 0,0-1-1,0-1 1,1 1 0,1-1-50,12 7-204,-8-12-1810,-3-10-3358,-6-17-129</inkml:trace>
  <inkml:trace contextRef="#ctx0" brushRef="#br0" timeOffset="1544.83">1667 623 10906,'-5'-1'894,"0"-1"0,1 1 0,-1-1 0,0 0 0,1 0 0,-1-1 0,1 1 0,-1-1 0,0-1-894,5 4 92,0 0 0,-1 0 0,1-1 0,0 1-1,-1 0 1,1 0 0,0-1 0,-1 1 0,1 0-1,0-1 1,0 1 0,0 0 0,-1-1 0,1 1 0,0-1-1,0 1 1,0 0 0,0-1 0,-1 1 0,1-1 0,0 1-1,0-1 1,0 1 0,0 0 0,0-1 0,0 1-1,0-1 1,0 1 0,1-1 0,-1 1 0,0 0 0,0-1-1,0 1 1,0-1 0,0 1-92,2-1 62,0 0-1,-1 0 1,1 0 0,-1 0-1,1 0 1,0 0 0,0 1-1,-1-1 1,1 0-1,0 1 1,0 0 0,0-1-1,0 1 1,1 0-62,35-3 98,1 2 1,-1 1-1,1 2 0,-1 2 0,1 1 1,-1 2-1,13 6-98,-39-10 3,-1 2 0,1 0 0,-1 0 0,-1 1 0,1 0 1,-1 1-1,0 0 0,0 1 0,-1 0 0,0 0 0,-1 1 0,0 1 0,0-1 0,5 10-3,0-1 7,-2 1-1,0 1 0,-2 0 1,0 0-1,-1 1 1,-1 0-1,4 20-6,-8-7 55,-3-31 129,1-20 213,-1-8 191,2-1-1,0 0 1,2 1 0,1 0-1,7-22-587,-10 40 24,0 1-1,1 0 0,0 0 0,0 0 0,0 0 1,1 1-1,0 0 0,0-1 0,0 1 1,1 0-1,0 1 0,0-1 0,0 1 0,0 0 1,1 0-1,-1 1 0,1 0 0,0 0 1,0 0-1,0 1 0,1-1 0,-1 1 0,1 1 1,5-1-24,-1 0-23,1 1 0,-1 0 1,0 1-1,0 1 1,1-1-1,7 3 23,37 9-3444,-17-3-2878,-9-6 154</inkml:trace>
  <inkml:trace contextRef="#ctx0" brushRef="#br0" timeOffset="1545.83">2655 669 8738,'48'27'3821,"-47"-26"-3573,-1 0 1,0 0 0,0 0-1,1 0 1,-1 0 0,0 0 0,0 0-1,0 0 1,-1 0 0,1 1-1,0-1 1,0 0 0,-1 0-1,1 0 1,0 0 0,-1 0-1,1 0 1,-1 0 0,1 0 0,-1 0-1,0 0 1,1-1 0,-1 1-1,0 0 1,0 0 0,1 0-1,-1-1 1,0 1-249,-6 9 1060,3 1-428,0 1-1,1-1 1,1 1 0,0 0 0,0 0 0,1 7-632,0-8 101,1 0 0,0 0 0,1 0 0,0 0 0,1 0 0,0 0 0,1-1 0,0 1 0,0-1 0,1 0 0,5 8-101,-9-16 2,2-1 0,-1 1 1,0 0-1,0-1 0,0 1 0,1-1 0,-1 1 0,1-1 0,-1 0 1,1 0-1,0 0 0,-1 1 0,1-2 0,0 1 0,0 0 0,0 0 1,0-1-1,0 1 0,-1 0 0,1-1 0,0 0 0,0 0 0,2 1-2,0-2 70,1 1-1,-1-1 0,0 0 0,1 0 0,-1 0 0,0-1 0,0 1 0,1-1 0,-1 0 1,3-2-70,4-3-579,0-1 1,0 0-1,-1 0 1,-1-1-1,1 0 1,-1-1-1,3-4 579,19-35-3363</inkml:trace>
  <inkml:trace contextRef="#ctx0" brushRef="#br0" timeOffset="1882.34">2907 600 2617,'-18'-53'4793,"-10"1"-1025,-1 12 57,-1 8-1192,6 13-1225,3 9-488,12 14-608,6 11-176,8 8 633,15 6 239,10-1-5089,12-3 2553</inkml:trace>
  <inkml:trace contextRef="#ctx0" brushRef="#br0" timeOffset="2215.01">3436 612 12355,'-53'24'8867,"2"-4"-5268,19-8-3259,1 1 0,0 2 0,1 1 1,-2 3-341,22-12 55,-14 8 62,1 1-1,-14 14-116,33-27 5,0 1 0,0 0 0,0 0 0,0 0 0,1 0 0,-1 1 0,1 0 0,0 0 0,0-1 0,1 2 0,0-1 0,-1 0 0,2 0 0,-1 1 0,1-1 0,-1 2-5,2-6 0,0 1 1,0-1 0,1 1 0,-1-1-1,0 1 1,0 0 0,1-1-1,-1 1 1,1-1 0,-1 1 0,1-1-1,0 0 1,0 1 0,-1-1 0,1 0-1,0 1 1,0-1 0,0 0-1,0 0 1,1 0 0,-1 0 0,0 0-1,0 0 1,1 0 0,-1 0-1,0 0 1,1-1 0,-1 1 0,1-1-1,-1 1 1,1-1 0,-1 1 0,1-1-1,0 0 1,-1 0 0,1 0-1,-1 0 1,1 0 0,-1 0 0,1 0-1,1 0 0,6-1 7,0 0 0,0 0 1,0 0-1,0-1 0,-1-1 0,4-1-7,4-2 43,0 0 1,0-1 0,-1-1 0,0-1 0,-1 0 0,0-1-1,4-3-43,-14 5 248,-9 17 858,-4 31-929,3-1-1,1 1 1,2 1 0,2-1-1,1 7-176,5 49 387,11 64-387,-13-144 22,0 0 1,0 0 0,5 10-23,-7-23 18,-1 0 0,1 0-1,0-1 1,0 1 0,0 0 0,1-1 0,-1 0-1,0 1 1,1-1 0,0 0 0,-1 1 0,1-1-1,0 0 1,0 0 0,0 0 0,1-1 0,-1 1-1,0-1 1,1 1 0,-1-1 0,1 0 0,-1 1 0,1-1-1,0-1 1,1 2-18,-2-3-144,1 0 0,-1 0-1,1-1 1,-1 1 0,0 0-1,1-1 1,-1 0 0,0 1 0,0-1-1,0 0 1,0 0 0,0 0-1,-1 0 1,1-1 0,-1 1 0,1 0-1,-1-1 1,0 1 0,0-1 0,1-1 144,9-13-2835,24-28-1674</inkml:trace>
  <inkml:trace contextRef="#ctx0" brushRef="#br0" timeOffset="2701.84">3612 844 12411,'-6'-7'1220,"0"1"0,0 0 0,0 1 1,-1 0-1,0 0 0,0 0 0,0 1 1,0 0-1,-1 0 0,0 1 1,0-1-1221,7 4 59,1 0 1,-1 0 0,0 0 0,1 0 0,-1-1 0,0 1-1,0 0 1,1 0 0,-1 0 0,0 1 0,0-1 0,1 0-1,-1 0 1,0 0 0,1 0 0,-1 1 0,0-1 0,1 0-1,-1 1 1,0-1 0,1 0 0,-1 1 0,1-1 0,-1 1 0,0-1-1,1 1 1,-1-1 0,1 1 0,0 0 0,-1-1-60,-1 25 672,3-21-644,0 1 0,0-1 0,0 1 0,1-1 0,0 0 0,0 0 0,0 0 0,0 0 0,0 0 0,2 1-28,4 3 12,1-1 0,1 0 0,-1-1 1,1 1-1,0-2 0,0 0 0,1 0 1,0-1-1,-1 0 0,1-1 0,1 0 0,-1-1 1,0 0-1,1 0 0,-1-2 0,1 1 1,-1-1-1,1-1 0,6-1-12,-3 0 13,0-1-1,0 0 1,-1-1-1,0 0 1,1-1-1,-2-1 1,1 0 0,-1-1-1,0 0 1,0-1-1,-1-1 1,0 0-1,0 0 1,9-11-13,-20 18 5,1 1 0,-1-1-1,0 1 1,0-1 0,0 1 0,0-1 0,0 0 0,0 1 0,0-1-1,-1 0 1,1 0 0,-1 0 0,1 0-5,-1 2 4,0-1 0,0 0 0,0 1 0,0-1 0,0 1-1,0-1 1,0 0 0,0 1 0,0-1 0,0 1 0,-1-1 0,1 1 0,0-1 0,0 0 0,-1 1 0,1-1 0,0 1-1,-1-1 1,1 1 0,0 0 0,-1-1 0,1 1 0,-1-1 0,1 1 0,-1-1-4,0 1 5,0 0 0,-1-1 0,1 1 1,0 0-1,0 0 0,-1 0 0,1 0 0,0 0 0,0 0 1,-1 0-1,1 0 0,0 1 0,0-1 0,0 0 1,-1 1-1,1-1 0,0 1 0,0-1 0,0 1 1,0 0-1,0-1 0,0 1 0,0 0 0,0 0 0,0-1 1,0 1-1,1 0 0,-1 0 0,0 0 0,0 0 1,1 0-1,-1 1 0,1-1-5,-2 2 7,0 0 1,0-1 0,1 1-1,0 0 1,-1 1-1,1-1 1,0 0-1,1 0 1,-1 0-1,0 1 1,1-1-1,0 0 1,0 1-1,0-1 1,0 0-1,0 1 1,1-1 0,0 0-1,-1 0 1,1 1-1,0-1 1,1 0-1,-1 0 1,0 0-1,1 0 1,0 0-1,0-1 1,-1 1-1,2 0 1,-1-1 0,0 1-1,0-1 1,1 0-1,2 2-7,1 1 9,0-1 0,0 0 0,0 0-1,0 0 1,1 0 0,0-1 0,0-1-1,0 1 1,0-1 0,0 0 0,0 0 0,0-1-1,1 0 1,-1 0 0,4-1-9,11-3 17,0-1 0,0-1 0,-1-1-1,0-1 1,0-1 0,0-1 0,-1-1 0,0 0 0,-1-2 0,0 0-1,6-7-16,-21 17 6,-1-1-1,0 0 1,0 0-1,0 0 1,0 0-1,-1 0 0,1-1 1,-1 1-1,0-1 1,0 0-1,0 0 0,-1 1 1,1-1-1,-1 0 1,1-3-6,-2 6 1,0 0 1,0 0-1,0 0 1,0 0-1,0 0 1,0 0-1,0 0 1,-1-1-1,1 1 1,0 0 0,-1 0-1,1 0 1,-1 0-1,1 1 1,-1-1-1,1 0 1,-1 0-1,1 0 1,-1 0-1,0 0 1,0 1-1,1-1 1,-1 0-2,-2 0 1,1 0-1,0-1 1,-1 1 0,1 1-1,0-1 1,-1 0 0,1 0 0,-1 1-1,0 0 1,1-1 0,-1 1 0,1 0-1,-1 0 1,0 0-1,-5 2-2,0-1 0,1 1 0,-1 0 0,0 0 0,1 1 0,0 0 0,-1 0 0,1 1 0,1 0 0,-1 0 0,0 1 0,1 0 0,0 0 0,0 0 0,1 1 0,-1 0 0,1 0 0,0 0 0,1 1 0,0 0 0,0 0 0,0 0 0,-1 4 2,3-6 16,0-1 0,0 0 0,0 1 0,1-1 0,-1 1 0,1 0 0,0 0 0,1-1 0,-1 1 0,1 0 0,0 0 0,0 0 0,0-1 0,1 1 0,0 0 0,0 0 0,0-1 0,0 1 0,1 0 0,0-1 0,0 1 0,0-1 0,0 0 0,1 0 0,0 0 0,-1 0 0,1 0 1,1-1-1,-1 1 0,1-1 0,-1 0 0,1 0 0,0 0 0,0 0 0,0-1 0,0 0 0,1 0 0,-1 0 0,1 0-16,14 4 222,1 0 1,-1-2-1,1 0 1,0-1-1,1-2 1,15 1-223,34 3-777,-3 9-4310,-43-4 861</inkml:trace>
  <inkml:trace contextRef="#ctx0" brushRef="#br0" timeOffset="27258.89">670 1781 9130,'-8'-3'895,"1"0"0,-1 0 0,0 1 0,0 0 1,0 0-1,0 1 0,0 0 0,0 0 0,0 1 0,-5 0-895,-3 1 772,1 1 1,0 1-1,0 0 0,1 1 0,-11 3-772,-7 6 770,1 1-1,0 2 1,0 1-1,-20 15-769,43-26 103,0 0 0,1 0 0,0 1 0,0 0 0,0 0 1,1 1-1,0 0 0,0 0 0,1 0 0,0 1 0,0-1 0,1 1 0,-1 5-103,3-11 13,1 1 0,1-1 0,-1 1 0,0 0 0,1-1 0,0 1 0,0-1 0,0 1 0,0 0 0,1-1-1,-1 1 1,1-1 0,0 1 0,0-1 0,0 1 0,1 0-13,0 0 1,1 0-1,-1-1 1,1 1-1,0-1 1,0 0-1,0 0 1,0 0-1,1 0 1,-1-1-1,1 1 1,-1-1-1,1 0 1,0 0-1,0 0 1,0 0-1,4 0 0,1 1 8,1-1 0,0-1 0,-1 1 0,1-2 0,0 1 1,0-1-1,0-1 0,0 0 0,0 0 0,-1-1 0,1 0 0,0-1 0,-1 0 0,0 0 0,0-1 1,0 0-1,0-1 0,5-3-8,-5 3 15,-1 0 1,0-1-1,0 1 0,-1-2 1,1 1-1,-1-1 0,-1 0 1,1 0-1,-1-1 1,0 0-1,-1 0 0,0-1 1,0 1-1,-1-1 1,0 0-1,-1 0 0,0 0 1,2-9-16,-5 13 21,0 0 0,0-1 0,0 1 0,-1 0 0,1 0 1,-1 0-1,-1-1 0,-1-3-21,3 8 14,0 0 1,0 0 0,-1-1-1,1 1 1,0 0-1,-1 0 1,1 0-1,-1 0 1,1 0-1,-1 0 1,0 0-1,1 0 1,-1 0 0,0 0-1,0 1 1,1-1-1,-1 0 1,0 0-1,0 1 1,0-1-1,0 0 1,0 1-1,0-1 1,0 1-1,0 0 1,0-1 0,-1 1-1,1 0 1,0-1-1,0 1 1,0 0-1,0 0 1,-1 0-1,1 0 1,0 0-1,0 0 1,0 1 0,0-1-1,0 0 1,-1 1-15,1 0 23,-1 0 0,1 0 0,0 0 0,0 0 0,0 1 0,0-1 0,0 0 1,0 1-1,0-1 0,0 1 0,1-1 0,-1 1 0,0-1 0,1 1 0,-1 0 1,1-1-1,0 1 0,0 0 0,-1-1 0,1 1 0,0 0 0,1 1-23,1 44 126,-1-43-110,1 16 67,2-1 0,0 0 0,1 1 0,1-2 0,0 1-1,2-1 1,0 0 0,3 3-83,-6-12-124,1 0 0,0-1 1,0 0-1,1 0 0,0 0 0,0-1 0,0 0 0,1-1 1,7 5 123,-9-7-461,0-1 1,1 1-1,-1-1 1,1-1-1,0 1 1,-1-1 0,1-1-1,0 1 1,3-1 460,19 2-4008</inkml:trace>
  <inkml:trace contextRef="#ctx0" brushRef="#br0" timeOffset="27604.12">923 1887 10258,'0'0'342,"-1"-1"1,0 0-1,1 1 0,-1-1 0,0 1 1,0-1-1,1 1 0,-1-1 0,0 1 0,0-1 1,0 1-1,0 0 0,0 0 0,1-1 1,-1 1-1,0 0 0,0 0 0,0 0 0,0 0 1,0 0-1,0 0 0,0 0 0,0 0 1,0 0-1,0 1 0,1-1 0,-1 0 0,0 1 1,0-1-1,0 0 0,0 1-342,5 33 2961,-1-22-2715,6 27 244,1 0 0,2 0 0,2-1-1,1-1 1,8 13-490,-22-48 17,0 0 1,0 0-1,0 0 0,1 0 1,-1 0-1,0-1 1,1 1-1,-1-1 0,1 1 1,-1-1-1,1 1 0,0-1 1,0 0-1,-1 0 0,1 0 1,0 0-1,0 0 0,0 0 1,0-1-1,0 1 1,0 0-1,0-1 0,1 0 1,-1 1-1,1-1-17,1-1 46,0 0-1,0 0 1,-1 0 0,1 0 0,-1-1-1,1 1 1,-1-1 0,1 0-1,-1 0 1,0 0 0,0 0 0,0-1-1,2-2-45,10-10 280,-1 0 0,-1-2-1,0 0 1,8-14-280,21-53 588,-36 69-533,1 0 0,0 0 0,1 1 0,0 0 0,1 0 0,1 1 0,0 1 0,3-3-55,-12 13-2,1 1-1,-1 0 0,0 0 0,0 0 1,1-1-1,-1 1 0,0 0 1,1 0-1,-1 1 0,1-1 0,-1 0 1,1 0-1,0 1 0,-1-1 0,1 1 1,0-1-1,-1 1 0,1 0 0,0 0 1,-1 0-1,1 0 0,0 0 1,0 0-1,-1 0 0,1 0 0,0 1 1,-1-1-1,1 1 0,0-1 0,-1 1 1,1 0-1,-1 0 0,1-1 1,-1 1-1,1 0 0,-1 0 0,0 1 1,1-1 2,4 5-695,-1 1 1,1 1-1,-1-1 1,-1 1 0,1-1-1,3 9 695,3 7-4817,4-2-151</inkml:trace>
  <inkml:trace contextRef="#ctx0" brushRef="#br0" timeOffset="27972.72">1463 2000 5601,'6'3'862,"1"-2"-1,0 1 1,0-1-1,-1 0 1,1 0-1,0-1 0,0 0 1,0 0-1,0 0 1,-1-1-1,1 0 1,0-1-1,0 0 1,3-1-862,35-19 1862,-39 19-1603,40-28 1309,-43 29-1402,-1 0 0,1 0 0,-1 0 0,0 0 0,1-1 0,-1 1 0,0-1 0,-1 0 0,1 1 0,0-1 0,-1 0 0,1 0-1,-1 0 1,1-3-166,-2 5 44,0 0-1,0 1 1,0-1-1,0 0 1,-1 1-1,1-1 1,0 0-1,0 1 1,-1-1-1,1 0 1,0 1-1,-1-1 1,1 1-1,0-1 1,-1 1-1,1-1 1,-1 1-1,1-1 1,-1 1-1,1-1 0,-1 1 1,0-1-1,1 1 1,-1 0-1,1-1 1,-1 1-1,0 0 1,1 0-1,-1 0 1,0-1-1,1 1 1,-1 0-1,0 0 1,1 0-1,-1 0 1,0 0-1,0 0 1,1 0-1,-1 0 1,0 0-44,-32 3 788,8 1-290,1 2 1,0 1-1,-21 8-498,35-11 95,0 1 0,0-1 1,0 1-1,1 1 0,0 0 0,0 0 0,0 1 0,1 0 1,0 0-1,-3 5-95,8-9 13,1 0 0,-1 1 0,1 0 0,0-1 0,0 1 0,0 0 0,1 0 0,-1 0 0,1 0 0,0 0 0,0 1 0,0-1 0,1 0 0,0 0 0,0 1 0,0-1 0,0 0 0,0 0 0,1 1 0,0-1 0,0 0-1,0 0 1,0 0 0,1 0 0,-1 0 0,2 0-13,0 2 6,0-1 0,0 0 0,1 0 0,0 0 0,0 0 0,1-1 0,-1 1 0,1-1 0,0-1 0,0 1 0,0-1 0,0 1 0,1-1 0,0-1 0,-1 1 0,1-1 0,3 1-6,25 5-130,1-1 1,-1-1-1,1-2 1,0-2 0,17-1 129,42-8-5676,-43-2 2035</inkml:trace>
  <inkml:trace contextRef="#ctx0" brushRef="#br0" timeOffset="28329.26">2161 2041 4833,'-41'-9'10585,"37"8"-10159,1-1 0,-1 1 0,1 0 0,-1 0 0,1 1 1,-1-1-1,1 1 0,-1-1 0,0 1 0,1 0 0,-1 1 0,0-1 0,1 1 0,-1-1 0,1 1 0,-1 0 1,1 0-1,-1 1 0,1-1 0,0 1 0,0-1 0,-1 2-426,-2 0 279,1 1 0,0 0 0,0 0 0,0 1 0,1-1 0,-1 1 0,1 0 0,1 0 0,-1 1 0,0-1 0,-1 6-279,4-9 30,0 0 1,0 0-1,0 0 0,1 0 1,-1 0-1,1 0 0,0 0 1,0 0-1,-1 0 0,1 0 1,0 0-1,1 0 0,-1 0 0,0 0 1,1 0-1,-1 0 0,1 0 1,-1 0-1,1 0 0,0 0 1,0 0-1,0 0 0,0-1 1,0 1-1,0 0 0,1-1 0,-1 1 1,1-1-1,-1 1 0,1-1 1,-1 0-1,1 1 0,0-1 1,0 0-1,-1 0 0,1 0 1,0 0-1,1 0-30,10 4 153,1 0 1,0-1-1,1 0 0,-1-1 1,1-1-1,-1 0 0,1-1 1,1 0-154,42 4-437,-3 10-3947,-27-3 738</inkml:trace>
  <inkml:trace contextRef="#ctx0" brushRef="#br0" timeOffset="29764.4">3666 1573 6337,'-4'-45'1194,"-3"-6"265,-10 2 4029,14 47-892,0 10-2146,0 20-1348,-2 66 585,-1-18-391,4 1 0,7 61-1296,-3-117 54,0 0-1,2 0 1,0-1-1,1 0 1,1 0-1,2 0 1,-1-1-1,2 0 1,1 0-1,0-1 1,1 0-1,9 10-53,-13-21 17,0 0-1,1-1 0,0 1 1,0-2-1,1 1 0,-1-1 1,1 0-1,0-1 0,0 0 1,1 0-1,-1-1 0,1-1 1,0 1-1,0-1 0,0-1 1,0 0-1,0-1 0,0 1 1,0-2-1,0 0 0,0 0 1,6-2-17,-4 2 20,-1-2 0,1 1 0,-1-2 1,0 1-1,0-1 0,0-1 1,0 0-1,-1-1 0,0 0 1,0 0-1,0-1 0,-1-1 1,0 1-1,-1-2 0,1 1 1,-2-1-1,1 0 0,-1 0 1,0-2-21,-2 1 24,0 0 1,-1-1-1,-1 1 1,1-1-1,-2 0 1,1-6-25,-2 14 8,-1 0 0,1 0 1,-1-1-1,0 1 0,-1 0 1,1 0-1,0 0 0,-1-1 1,0 1-1,0 0 0,-1-3-8,2 5 4,-1-1-1,0 1 0,0 0 0,0 0 0,0 0 1,0 0-1,0-1 0,0 1 0,0 1 0,0-1 1,-1 0-1,1 0 0,0 0 0,-1 1 0,1-1 1,0 0-1,-1 1 0,1-1 0,-1 1 0,1 0 1,-1-1-1,1 1 0,-1 0 0,1 0 0,-1 0-3,-3 1 10,1-1-1,0 1 1,-1 1-1,1-1 1,0 0-1,0 1 1,0 0-1,0 0 1,0 0-1,0 1 1,1-1-1,-1 1 0,1 0 1,0 0-1,-1 0 1,1 0-1,1 0 1,-1 1-1,0-1 1,1 1-1,0 0 1,0 0-1,-1 2-9,-3 5 46,0 1-1,1 0 1,0 0 0,1 1 0,0-1-1,1 1 1,0 6-46,2-14 11,0 1 0,1-1 0,0 0-1,0 1 1,0-1 0,1 0 0,-1 0 0,1 1 0,1-1 0,-1 0 0,1 0 0,-1 0-1,2 0 1,-1-1 0,0 1 0,1 0 0,0-1 0,1 2-11,1-1 10,0-1-1,-1 0 1,1 0 0,1 0-1,-1 0 1,0-1 0,1 0-1,0 0 1,0-1 0,0 0-1,0 1 1,0-2 0,4 1-10,11 2 22,1-2 0,-1 0-1,1-2 1,-1 0 0,1-1 0,-1-2 0,1 0 0,6-3-22,-7 2 31,0-1-1,0-1 0,-1-1 0,0-1 1,-1-1-1,1-1 0,-2 0 1,0-1-1,13-11-30,-26 18 15,0 0-1,0-1 1,0 0-1,-1 0 1,1 0 0,-1 0-1,-1-1 1,1 1-1,-1-1 1,0 0 0,0 0-1,0-1 1,-1 1-1,0 0 1,0-1 0,-1 1-1,0-1 1,0 0 0,-1 1-1,1-1 1,-1 0-1,-1 1 1,1-1 0,-1 0-1,0 1 1,-1-1-1,0 1 1,0-1 0,0 1-1,-1 0 1,0 0 0,0-1-16,-2-2 12,0 1-1,0 0 0,-1 0 0,0 0 0,0 1 0,-1 0 1,1 0-1,-2 0 0,1 1 0,-1 0 0,0 1 0,0 0 0,-1 0 1,1 0-1,-1 1 0,0 1 0,0-1 0,0 2 0,-1-1 0,1 1 1,-1 0-1,1 1 0,-8 0-10,17 1-2,-1 0 1,1 0-1,-1 0 0,0 0 1,1 0-1,-1 0 0,1 0 1,-1 0-1,0 0 0,1 0 1,-1 0-1,1 0 0,-1 0 1,1 0-1,-1 1 0,0-1 1,1 0-1,-1 0 1,1 1-1,-1-1 0,1 0 1,-1 1-1,1-1 0,0 0 1,-1 1-1,1-1 0,-1 1 1,1-1-1,0 1 0,-1-1 1,1 1-1,0-1 0,0 1 1,-1-1-1,1 1 0,0-1 1,0 1-1,0 0 1,0-1-1,0 1 0,-1-1 1,1 1-1,0 0 0,0-1 1,1 1-1,-1-1 0,0 1 1,0 0-1,0-1 0,0 1 1,0-1-1,1 1 0,-1-1 1,0 1-1,0-1 0,1 1 1,-1-1-1,1 1 1,-1-1-1,0 1 0,1-1 1,-1 0-1,1 1 0,0-1 2,28 30-71,18 1 7,43 22 64,-59-37 1,0 2-1,0 2 1,-2 0-1,-1 2 1,0 1-1,9 13 0,-27-27 2,-1 1-1,-1 0 0,0 1 1,-1 0-1,1 0 0,-2 1 1,5 11-2,-9-19 2,-1-1 1,-1 0 0,1 1-1,0-1 1,-1 1 0,0-1-1,0 1 1,0-1-1,0 1 1,-1-1 0,1 1-1,-1-1 1,0 0 0,0 1-1,0-1 1,0 0-1,0 0 1,-1 1 0,0-1-1,1 0 1,-1-1 0,0 1-1,-1 0 1,1 0-1,0-1 1,-1 0 0,0 1-1,1-1 1,-1 0 0,0 0-1,0 0 1,0-1 0,0 1-3,-5 2 8,0 0 1,0-1-1,-1 0 1,1 0-1,-1-1 1,1 0-1,-1 0 1,0-1-1,1 0 1,-4 0-9,-91-4 118,89 2-85,-24-3-244,-36-1 1103,70 5-1495,0 0 0,1 1 0,-1-1 0,0 1-1,0 0 1,1 0 0,-1 0 0,0 1 0,-2 1 603,-3 6-4123</inkml:trace>
  <inkml:trace contextRef="#ctx0" brushRef="#br0" timeOffset="30362.43">4801 776 9442,'-45'-4'8402,"3"7"-4178,35-2-3982,1 1 1,0-1-1,0 1 0,0 1 1,0-1-1,0 1 0,0 0 1,1 0-1,-1 1 0,1 0 1,0 0-1,-3 3-242,6-6 17,1 1 0,-1-1 0,0 1 0,1-1 0,-1 1 0,1 0 0,0 0 0,-1 0 0,1 0 0,0 0 0,0 0 1,0 0-1,1 0 0,-1 0 0,0 1 0,1-1 0,0 0 0,-1 0 0,1 1 0,0-1 0,0 0 0,0 1 0,0-1 0,1 0 0,-1 0 0,1 1 0,-1-1 0,1 0 0,0 0 0,0 0 0,0 0 0,0 0 0,0 0 1,0 0-1,0 0 0,1 0 0,-1 0 0,1-1 0,0 1 0,-1 0 0,1-1 0,0 1-17,11 9-5,0-1 1,1 0-1,0-1 0,1 0 1,7 2 4,-12-6 39,24 11-17,-25-13-14,-1 1-1,1 0 1,-1 0 0,0 0-1,0 1 1,0 0 0,-1 1-1,0 0 1,0 0 0,6 7-8,-12-11 3,-1 0 1,1-1 0,-1 1-1,1 0 1,-1 0-1,0 0 1,0 0-1,1-1 1,-1 1-1,-1 0 1,1 0 0,0 0-1,0 0 1,-1 0-1,1-1 1,-1 1-1,1 0 1,-1 0 0,0-1-1,0 1 1,0 0-1,0-1 1,0 1-1,0-1 1,0 1 0,0-1-1,-1 0 1,1 1-1,-1-1 1,1 0-1,-1 0 1,1 0-1,-2 1-3,-56 33 131,58-34-126,-80 45 1048,49-22-4841,8-6 1035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7:1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9 108 14739,'-9'0'4585,"9"-7"1360,7-8-4000,12 0-249,2 2-368,2-4-391,-1 5-481,-1-3-72,-10 12-152,-9-1-40,-13 8-6585,-10-15 2192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7:14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1 631 12899,'0'-10'11910,"-1"23"-9644,2 33-2833,0-41 597,2 29 144,1 0 0,2 0 0,2 0 0,0-1 0,3 0 0,5 12-174,-16-45 4,0 0 1,1 0-1,-1 1 1,0-1-1,0 0 1,0 0-1,0 0 1,0 0-1,0 0 0,0 0 1,0 0-1,0 0 1,0 1-1,1-1 1,-1 0-1,0 0 1,0 0-1,0 0 0,0 0 1,0 0-1,0 0 1,0 0-1,1 0 1,-1 0-1,0 0 1,0 0-1,0 0 1,0 0-1,0 0 0,1 0 1,-1 0-1,0 0 1,0 0-1,0 0 1,0 0-1,0 0 1,0 0-1,1 0 0,-1 0 1,0 0-1,0 0 1,0 0-1,0 0 1,0 0-1,0 0 1,1-1-1,-1 1 1,0 0-1,0 0 0,0 0 1,0 0-1,0 0 1,0 0-1,0 0 1,0-1-1,0 1 1,0 0-1,0 0 1,0 0-1,0 0 0,0 0-4,7-16 193,7-33 21,-10 32-157,3-6-20,2-1 1,0 1 0,2 1 0,0 0-1,10-14-37,-14 25 6,0 1 0,1 0-1,0 0 1,1 1 0,0 0-1,0 0 1,1 1-1,0 1 1,0-1 0,1 2-1,0-1 1,1 1-6,-10 5-1,1-1 1,-1 1 0,0 0-1,1 0 1,-1 0 0,0 0-1,1 1 1,-1-1 0,1 0-1,0 1 1,-1 0 0,1 0-1,-1 0 1,1 0 0,0 0-1,-1 0 1,1 1 0,-1-1-1,1 1 1,-1 0 0,1-1-1,-1 1 1,0 0 0,1 1-1,-1-1 1,0 0 0,0 1-1,0-1 1,0 1 0,0 0-1,0-1 1,0 1 0,0 0-1,-1 0 1,1 0 0,-1 1-1,0-1 1,1 0 0,-1 0-1,0 1 1,0-1 0,0 1-1,0 1 1,3 13 12,0 1 0,-1-1 0,-1 1 0,-1-1 0,-1 1 0,0 1-12,0-2 31,0-14-27,0 0 0,1 0 0,-1 0 0,0 0-1,1 0 1,0 0 0,-1 0 0,1 0 0,0 0 0,1-1 0,-1 1 0,0 0 0,1-1 0,0 1 0,0 1-4,0-3 3,-1 0 0,1 0 0,0 0 0,-1 0 0,1 0 0,0 0 0,0 0 0,-1-1 1,1 1-1,0-1 0,0 1 0,0-1 0,0 0 0,0 1 0,0-1 0,0 0 0,0 0 0,0 0 0,0-1 0,0 1 0,-1 0 1,1-1-1,0 0 0,0 1 0,0-1-3,13-5 19,-1 0 1,0-1 0,0-1-1,-1 0 1,0-1 0,0 0-1,-1-1 1,0-1 0,5-6-20,2 0 47,1 0 1,16-10-48,-36 27 6,1-1-1,-1 1 1,0 0-1,1-1 1,-1 1 0,1 0-1,-1 0 1,1 0 0,-1-1-1,0 1 1,1 0 0,-1 0-1,1 0 1,-1 0 0,1 0-1,-1 0 1,1 0-1,-1 0 1,1 0 0,-1 0-1,1 0 1,-1 0 0,1 0-1,-1 0 1,1 0 0,-1 1-1,1-1 1,-1 0 0,1 0-1,-1 0 1,1 1-1,-1-1 1,0 0 0,1 1-1,-1-1 1,0 0 0,1 1-1,-1-1 1,0 1 0,1-1-1,-1 0 1,0 1 0,0-1-1,1 1 1,-1-1-1,0 1 1,0-1 0,0 1-1,0-1 1,0 1 0,0-1-1,0 1 1,0-1 0,0 1-6,3 37 280,-2-19-186,0-13-84,0 0 1,1 0-1,0 0 1,0 0-1,0 0 1,1 0-1,0-1 1,0 1-1,0-1 1,1 0-1,0 0 1,0 0-1,0 0 1,0-1-1,1 0 1,0 0-1,-1 0 1,2 0-1,-1-1 1,0 0-1,1 0 1,0 0-11,5 1 11,0-1-1,-1 0 1,1 0 0,1-1 0,-1-1 0,0 0 0,0-1 0,0 0-1,1 0 1,-1-1 0,0-1 0,1 0-11,3-1 16,1-1-1,-1 0 1,0-1 0,0-1 0,-1 0-1,0-1 1,2-1-16,-9 4 14,-1 0 1,1 0-1,0-1 1,-1 0-1,0-1 1,0 1-1,-1-1 0,1 0 1,-1 0-1,-1-1 1,1 0-1,-1 1 1,0-2-1,1-3-14,-4 10 5,-1-1 1,1 0-1,0 0 0,-1 0 1,0 1-1,1-1 0,-1 0 1,0 0-1,0 0 0,0 1 0,0-1 1,-1 0-1,1 0 0,0 0 1,-1 0-1,1 1 0,-1-1 0,0 0 1,1 1-1,-1-1 0,0 0 1,0 1-1,0-1 0,0 1 1,0-1-1,-1 1 0,1 0 0,0-1 1,-1 1-1,1 0 0,-1 0 1,1 0-1,-1 0 0,1 0 0,-1 0 1,0 1-1,-1-1-5,1 0 2,0 0 0,0 1 0,0-1-1,0 1 1,-1-1 0,1 1 0,0 0 0,0 0-1,0 0 1,-1 0 0,1 1 0,0-1 0,0 0-1,0 1 1,0 0 0,0-1 0,-1 1 0,1 0-1,1 0 1,-1 0 0,0 0 0,0 1 0,0-1 0,0 0-1,1 1 1,-1 0 0,1-1 0,-1 1 0,1 0-1,0-1 1,-1 3-2,-2 3 5,1 0 0,1 0 0,-1 0 0,1 0 0,1 0 0,-1 1 0,1-1 0,1 1 0,-1-1 0,1 1 0,0-1 0,1 0 0,0 1 0,0-1-1,1 1 1,-1-1 0,2 0 0,-1 0 0,1 0 0,0 0 0,2 3-5,-1-2 6,1 0-1,-1-1 0,1 0 1,1 0-1,-1 0 1,1-1-1,0 0 0,0 0 1,1 0-1,0-1 1,0 0-1,0-1 1,1 1-1,-1-1 0,1 0 1,0-1-1,0 0 1,3 0-6,10 2 107,0-1 1,1-1 0,-1-1-1,1-1 1,17-1-108,-30-1-1103,0 0 0,0 0 0,0-1 0,0-1 0,6-2 1103,15-11-4149</inkml:trace>
  <inkml:trace contextRef="#ctx0" brushRef="#br0" timeOffset="371.21">1185 458 12147,'-60'-44'3096,"-6"5"1137,-1 29-3513,0-1-232,19 12-87,6 8 375,19 4 1544,24 5-6569,19 1 3353</inkml:trace>
  <inkml:trace contextRef="#ctx0" brushRef="#br0" timeOffset="705.33">1432 20 11803,'7'-8'2377,"5"-3"3683,-11 11-5930,0 1 0,0-1 0,0 1-1,0-1 1,0 1 0,-1-1 0,1 1 0,0 0-1,0-1 1,-1 1 0,1 0 0,0 0 0,-1 0 0,1-1-1,0 1 1,-1 0 0,0 0 0,1 0 0,-1 0-1,1 0 1,-1 1-130,12 24 687,-1 1 0,-1 0 0,-2 1 0,-1 0 0,0 0 0,-3 1-1,0 0 1,-1 25-687,-3 33 666,-5-1 0,-6 26-666,2-33 215,4 0-1,4 72-214,2-139 7,-1-2-107,0 0 0,1 1 0,1-1 0,0 0 0,0 0 0,1 0 0,2 5 100,-5-15-32,0 0-1,0 0 1,0 1 0,0-1 0,0 0-1,0 0 1,0 0 0,0 1 0,0-1-1,0 0 1,0 0 0,0 1 0,1-1-1,-1 0 1,0 0 0,0 0 0,0 1-1,0-1 1,0 0 0,0 0-1,1 0 1,-1 0 0,0 1 0,0-1-1,0 0 1,1 0 0,-1 0 0,0 0-1,0 0 1,0 0 0,1 0 0,-1 0-1,0 0 1,0 1 0,1-1 0,-1 0-1,0 0 1,0 0 0,0 0-1,1 0 1,-1 0 0,0 0 0,0-1-1,1 1 1,-1 0 0,0 0 0,0 0-1,0 0 1,1 0 0,-1 0 0,0 0-1,0 0 1,0 0 0,1-1 32,4-12-4186,-2-10 349</inkml:trace>
  <inkml:trace contextRef="#ctx0" brushRef="#br0" timeOffset="1053.99">1500 723 6833,'-103'-149'16787,"102"149"-16717,1 0-1,0-1 1,0 1 0,-1 0 0,1 0 0,0-1 0,0 1 0,0 0 0,0 0 0,0-1 0,-1 1-1,1 0 1,0-1 0,0 1 0,0 0 0,0-1 0,0 1 0,0 0 0,0 0 0,0-1-1,0 1 1,0 0 0,0-1 0,0 1 0,0 0 0,0-1 0,0 1 0,0 0 0,1-1-1,-1 1 1,0 0 0,0 0 0,0-1 0,0 1 0,1 0 0,-1 0 0,0-1 0,0 1-70,16-3 1086,30 8-967,-32-3 122,307 13 169,-132-10-281,-188-4-130,0-1 0,0 0 0,0 0 0,0 1 0,0-1 0,-1 1 0,1-1 0,0 1 1,0-1-1,0 1 0,0 0 0,-1-1 0,1 1 0,0 0 0,-1 0 0,1 0 0,0-1 0,-1 1 1,1 0-1,-1 0 0,1 0 0,-1 0 0,0 0 0,1 0 0,-1 0 0,0 0 0,0 0 0,0 0 0,0 0 1,0 0-1,0 0 0,0 0 0,0 0 0,0 0 0,0 0 0,0 0 0,-1 0 1,-8 52-25,6-36 21,1-4 4,-12 106 22,14-107-14,0 1 1,0 0-1,2-1 1,-1 1-1,1-1 0,1 1 1,0-1-1,2 1-8,-5-10 34,1-1-1,-1 0 0,1 0 0,0 0 0,0-1 0,0 1 0,0 0 1,0 0-1,0 0 0,1-1 0,-1 1 0,1 0 0,-1-1 1,1 0-1,-1 1 0,1-1 0,0 0 0,-1 0 0,1 0 0,0 0 1,0 0-1,0 0 0,0 0 0,0-1 0,0 1 0,0-1 1,0 1-1,0-1 0,1 0 0,-1 0 0,1 0-33,0 0-67,0-1 0,0 0 0,0 0 0,0 0 0,0 0 0,0 0 0,0-1 1,0 1-1,-1-1 0,1 0 0,0 0 67,19-19-3851,-1-8-33</inkml:trace>
  <inkml:trace contextRef="#ctx0" brushRef="#br0" timeOffset="1054.99">2061 425 10626,'-32'-34'3409,"14"13"584,9 11-2985,3 5-432,13 14-72,7 4-168,6 5 2225,7 5-6554,14 11 3081</inkml:trace>
  <inkml:trace contextRef="#ctx0" brushRef="#br0" timeOffset="1620.91">2326 681 10570,'-24'14'6493,"24"-14"-6371,0 0-1,0 1 1,0-1-1,0 0 1,0 1-1,-1-1 1,1 0-1,0 1 0,0-1 1,0 0-1,0 1 1,0-1-1,0 0 1,0 1-1,0-1 1,0 1-1,0-1 1,1 0-1,-1 1 0,0-1 1,0 0-1,0 1 1,0-1-1,0 0 1,1 1-1,-1-1 1,0 0-1,0 0 1,0 1-1,1-1 0,-1 0 1,0 0-1,1 1 1,-1-1-1,0 0 1,0 0-1,1 0-121,2 2 202,0-1 0,0 1 0,0-1 0,0 0 0,0-1 0,0 1 0,0 0-1,1-1 1,-1 0 0,0 0 0,0 0 0,1 0 0,-1 0 0,1-1-202,13-2 226,-1 0 1,1-2-1,-1 0 1,-1 0-1,1-2-226,-11 6 42,-1-1-1,0 0 0,1 0 1,-1-1-1,0 1 0,0-1 1,0 0-1,-1 0 0,1 0 1,-1 0-1,0-1 0,1 1 1,-2-1-1,1 0 0,0 0 1,-1 0-1,1 0 0,-1 0 1,-1-1-1,1 0-41,-1 3 35,-1-1-1,0 1 1,0 0 0,0-1-1,-1 1 1,1-1 0,0 1 0,-1-1-1,0 1 1,1-1 0,-1 1-1,0 0 1,0 0 0,0-1 0,-1 1-1,1 0 1,0 0 0,-1 0-1,0 0 1,1 1 0,-1-1-1,0 0 1,0 1 0,0-1 0,0 1-1,0-1 1,0 1 0,0 0-1,0 0 1,-1 0 0,1 0-1,0 0 1,-1 1 0,1-1-35,-7-2 83,0 1 0,0 0 0,0 0 0,0 1 0,0 0 0,-1 0 0,1 1 0,-5 1-83,6 0 36,1 0 0,-1 0 0,0 1 0,1 0 0,-1 1 0,1-1 0,0 1 0,0 1 0,0 0 0,0 0 0,0 0 0,1 0 0,0 1 0,0 0 0,0 1 0,1-1 0,-4 5-36,6-5 14,0-1 0,0 1 0,1 0 0,-1 0-1,1 1 1,0-1 0,0 0 0,1 1 0,0-1-1,0 1 1,0-1 0,0 1 0,1-1-1,0 1 1,0 0 0,1-1 0,0 1 0,0-1-1,0 1 1,0-1 0,1 1 0,0-1-1,0 0 1,2 3-14,3 5 17,0 1-1,2-2 0,-1 1 0,2-1 1,-1 0-1,2-1 0,0 0 1,0-1-1,1 0 0,0-1 1,0 0-1,1-1 0,0-1 1,12 5-17,0 0 31,0-2 1,1-1-1,0-1 1,1-2-1,-1 0 1,1-2 0,21 1-32,-45-4 6,-1-1 1,0 1 0,1-1-1,-1 0 1,1 0 0,-1 0 0,1 0-1,-1-1 1,0 1 0,1-1-1,-1 1 1,0-1 0,1 0 0,-1 0-1,0 0 1,0 0 0,0 0-1,0 0 1,0-1 0,0 1-1,0-1 1,0 1 0,0-1 0,-1 0-1,1 0-6,-1-2 13,0 1 0,0 0 0,0 0 1,-1-1-1,1 1 0,-1 0 0,0-1 0,0 1 0,0-1 0,-1 1 0,1 0 0,-1-1 0,0 1 0,0 0 0,0 0 0,0 0 0,-1-1 0,0 1-13,-22-44 97,-6-14-21,28 57-74,1 0 0,0 0 0,0 0 0,0 0 0,0-1 0,1 1 0,0 0 0,-1-1 0,2 1 0,-1 0 0,0-1 0,1 1 0,1-3-2,-1 4-2,1 0 0,-1 0 0,1 0 0,0 0 0,0 0 0,1 1 0,-1-1 0,0 1 0,1-1 0,0 1 0,-1 0 0,1 0 0,0 0 0,0 1 0,0-1 0,0 1 0,1-1 0,-1 1 0,0 0 0,1 0 0,-1 1 0,0-1 2,17-3 1,-1 0-1,1 2 1,7 0-1,-20 1 7,34-1-337,1 2 0,27 3 330,-19 3-3540,1 0-4465,-18-2 626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7:29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1067 471 10290,'-25'-20'5585,"3"-7"-5085,15 17-13,6 10-459,1 0 0,-1-1 0,1 1 0,0-1 0,-1 1 0,1-1 0,-1 0 0,1 1 0,0-1 0,0 1 0,-1-1 0,1 0 0,0 1 0,0-1 0,0 1 0,0-1 0,0 0 0,-1 1 0,1-1 0,1 0 0,-1 1 0,0-1-1,0 0 1,0 1 0,0-1 0,0 0 0,0 1 0,1-1 0,-1 1 0,0-1 0,1 0 0,-1 1 0,0-1 0,1 1 0,-1-1 0,1 1 0,-1-1 0,0 1 0,1 0 0,-1-1 0,1 1 0,0-1-28,23-9 646,-21 9-552,20-6 6,0 1-1,1 1 0,0 1 1,0 1-1,1 1 0,-1 2 1,0 0-1,0 1 0,1 2 0,-1 0 1,-1 1-1,1 2 0,0 1 1,-1 0-1,4 3-99,-25-9 6,0-1 0,0 1 0,0 0 0,-1-1 0,1 1 0,0 0 0,0 0 0,0 0 0,0 0 0,-1 1 0,1-1 0,-1 0 0,1 1 0,-1-1 0,1 1 0,-1 0 0,0-1 0,0 1 0,0 0 0,0 0 0,0 0 0,0-1 0,0 1 0,-1 0 0,1 0 0,-1 0 0,1 0 0,-1 1 0,0-1 0,1 0 0,-1 0 0,-1 0 0,1 0 0,0 0 0,0 0 0,-1 0 0,1 0 1,-1 0-1,0 0 0,1 0 0,-1 0 0,0 0 0,0 0 0,0-1 0,0 1 0,-1 0 0,1-1 0,0 1 0,-1-1 0,0 2-6,-10 10 170,-1 0 1,0-1-1,0 0 1,-1-1-1,-7 3-170,18-11 61,-7 3 90,-34 28 449,43-33-589,0-1 0,1 1 0,-1-1 0,0 1 0,1-1 0,-1 1 1,0 0-1,1-1 0,-1 1 0,0 0 0,1-1 0,-1 1 0,1 0 0,0 0 1,-1 0-1,1-1 0,0 1 0,-1 0 0,1 0 0,0 0 0,0 0 0,0 0 1,0 0-1,0 0 0,0-1 0,0 1 0,0 0 0,0 0 0,0 0 0,0 0 1,0 0-1,1 0 0,-1 0 0,0-1 0,1 1 0,-1 0 0,1 0 0,-1-1 1,1 1-1,-1 0 0,1 0 0,-1-1 0,1 1 0,0 0 0,-1-1 0,2 1-10,74 34 61,-58-28-68,1 0 0,-1 2 0,0 0 0,-1 1 0,0 0 0,0 3 6,-13-11 10,-1 1 1,0 0-1,0 0 0,0 1 0,0-1 1,0 0-1,-1 1 0,0 0 1,0-1-1,0 1 0,0 0 0,0 0 1,-1 0-1,0 0 0,0 1 0,0-1 1,0 0-1,-1 1 0,1-1 0,-1 0 1,0 0-1,0 1 0,-1-1 0,1 0 1,-1 1-1,0-1 0,0 0 0,-1 0 1,0 1-11,-2 6 109,-1-1-1,0 0 1,0 0 0,-1-1 0,-1 0 0,1 0 0,-2 0 0,1-1 0,-1 0 0,0 0 0,-1-1-109,-21 17 673,-2-1 0,-17 9-673,17-12 303,31-19-295,0-1-1,0 1 1,0-1 0,0 1 0,0-1 0,0 1-1,0 0 1,0-1 0,1 1 0,-1 0 0,0 0 0,0 0-1,1-1 1,-1 1 0,1 0 0,-1 0 0,1 0-1,-1 0 1,1 0 0,0 0 0,-1 0 0,1 1-8,0-1 5,1-1 1,-1 1-1,0 0 1,1-1-1,-1 1 1,1-1 0,-1 1-1,1-1 1,-1 1-1,1-1 1,-1 1 0,1-1-1,0 1 1,-1-1-1,1 0 1,0 1-1,-1-1 1,1 0 0,0 0-1,-1 1 1,1-1-1,0 0 1,0 0-6,49 4-1,-21-8-3751,0-5 510</inkml:trace>
  <inkml:trace contextRef="#ctx0" brushRef="#br0" timeOffset="421.95">1229 70 9946,'-38'-16'1683,"-1"1"0,-1 3 0,-22-4-1683,40 12 303,1 1 0,-1 1 0,0 1 0,0 1 1,0 0-1,1 2 0,-19 4-303,-4 4 414,1 1 1,0 3-1,1 1 0,1 2 0,1 2 1,0 2-1,1 2 0,2 1 0,-20 16-414,17-8 314,0 2-1,2 2 0,2 1 0,1 1 1,2 2-1,2 2 0,1 1 1,2 3-314,9-14 122,2 2-1,2 0 1,1 1 0,1 1 0,2 0 0,2 0 0,1 1 0,2 0-1,1 1 1,2 8-122,2-23 34,1 0 0,2 0 0,0 0-1,1 0 1,2-1 0,0 0 0,1 1-1,1-2 1,1 1 0,2-1 0,0 0-1,0-1 1,2 0 0,1-1 0,0 0-1,1-1 1,5 3-34,9 6 34,1-1-1,1-2 1,1 0 0,1-3-1,2 0 1,0-2 0,0-2-1,2-1 1,0-2 0,1-1-1,0-2 1,9 1-34,15 1 44,1-3-1,0-2 1,0-3 0,0-3-1,1-3 1,0-2 0,13-5-44,-15 0 43,1-3 1,-2-3 0,1-2 0,-2-3-1,-1-2 1,0-3 0,-2-3 0,-1-2 0,-1-2-1,-1-3 1,-2-2 0,2-6-44,-33 26 33,-1-1 1,-2-2-1,1 1 1,-2-2-1,-1 0 1,0-1-1,-2-1 1,9-17-34,-15 22 34,0 0 1,0-1-1,-2 1 0,0-1 1,-1 0-1,-1-1 1,-1 1-1,0-1 1,-2 1-1,0-1 1,-1 1-1,-2-13-34,0 10 32,-2 1 0,0 0 0,-1 0 0,-1 0 0,0 0 0,-2 1 0,0 0 0,-1 1 0,-1 0 0,-1 1 0,-9-10-32,3 6 24,-1 1-1,-1 1 1,-1 1-1,0 1 1,-1 1-1,-1 0 1,-1 2 0,-22-10-24,-1 3 148,-2 1 0,-1 3-1,0 2 1,-3 1-148,-211-36-274,237 45-54,-72-14-4082,25 2 330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8:05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54 192 10002,'4'-4'373,"-1"1"-1,0-1 1,1 0-1,-1 0 1,-1-1-1,1 1 1,-1 0-1,1-1 1,-1 0-1,-1 1 1,1-2-373,-2 5 191,0 0 1,0-1 0,0 1 0,0 0 0,0 0 0,0 0 0,-1-1 0,1 1-1,0 0 1,-1 0 0,1 0 0,-1 0 0,1 0 0,-1 0 0,0 0 0,1 0-1,-1 0 1,0 0 0,0 0-192,-32-21 3522,32 22-3429,0-1 0,0 1 0,0-1 0,-1 1 0,1 0 0,0 0 0,0-1 0,-1 1 0,1 0 1,0 0-1,-1 0 0,1 0 0,0 0 0,0 1 0,-1-1 0,1 0 0,0 1 0,0-1 0,0 1 0,-1-1 0,1 1 0,0-1 0,0 1 0,0 0 0,0-1 0,0 1 0,0 0 0,0 0 0,0 0 0,0 0 0,1 0 0,-1 0 0,0 0 0,1 0 0,-1 0 0,0 0 0,1 1 0,-1-1 0,1 0 0,0 0 0,-1 0 0,1 1 1,0-1-1,0 0 0,0 1 0,0-1 0,0 1-93,-1 4 43,0 0 0,0 1 1,1-1-1,0 1 0,0-1 1,1 0-1,0 1 0,0-1 1,1 1-44,0-1 26,0-1 0,1 0 0,-1 0 0,1 0 0,0 0 0,1 0 0,-1-1 0,1 1 0,0-1 0,0 0 0,1 0 0,-1-1 0,1 1 0,0-1 0,0 0 0,0 0 0,0 0 0,0-1 0,4 1-26,1 1 13,0-1 0,1-1 0,-1 0 0,0 0 1,1-1-1,0-1 0,-1 1 0,1-2 1,-1 1-1,1-2 0,1 0-13,-3 1 34,0-1 0,-1 0 0,1-1 1,-1 0-1,0 0 0,0-1 0,0 0 0,0-1 0,0 1 0,-1-1 0,0-1 1,6-5-35,-9 7 58,-1 0 0,0 0 1,0 0-1,0 0 1,0-1-1,-1 1 1,1-1-1,-1 1 1,-1-1-1,1 0 1,0 0-1,-1 0 1,0 0-1,0 0 0,-1 0 1,0 0-1,1 0 1,-2 0-1,1 0 1,0 0-1,-1 0 1,-1-3-59,-14-23 984,5 26-471,6 25-291,6-12-220,0 1-1,0 0 1,1-1 0,0 1 0,0-1 0,1 0 0,0 0-1,1 0 1,-1 0 0,2 0 0,-1-1 0,1 0-1,0 0 1,0 0 0,3 1-2,1 3-5,0-1-1,1 0 1,0-1-1,1 0 1,0-1 0,1 0-1,0-1 1,0 0-1,4 2 6,-10-7-133,0 1-1,0-1 0,1 0 0,-1-1 0,0 1 1,1-1-1,-1-1 0,1 1 0,-1-1 1,1 0-1,0 0 0,-1-1 0,1 0 0,-1 0 1,0-1-1,1 1 0,0-2 134,1-1-565,0 1 1,-1-2-1,1 1 0,-1-1 1,0-1-1,-1 1 1,1-1-1,-1 0 0,0 0 1,0-1-1,3-6 565,4-5-1033,-2 0 0,-1-1 0,0 0 0,-1-1 0,5-17 1033,10-49 2196,-24 61-209,-1 17-394,0 13 13,0 3-1339,2 0 0,-1 0 0,1-1 0,1 1 0,-1 0 0,1 0 0,1-1 0,2 8-267,1 2 241,-4-5-62,2 5 8,0 0 1,1 0 0,1 0 0,1-1 0,0 0-1,5 7-187,-10-19 16,0-1 0,0 0-1,1 0 1,0 0 0,-1 0-1,1 0 1,0-1 0,1 1-1,-1-1 1,0 0-1,1 1 1,-1-2 0,1 1-1,0 0 1,-1-1 0,1 0-1,0 0 1,0 0 0,0 0-1,0 0 1,0-1-1,0 0 1,0 0 0,0 0-1,0 0 1,0-1 0,0 1-1,0-1 1,3-1-16,-4 1 7,0 1 0,0-1 0,0 0-1,0 0 1,0-1 0,0 1 0,-1 0 0,1-1 0,0 0 0,-1 1 0,1-1-1,-1 0 1,0 0 0,0-1 0,0 1 0,0 0 0,0-1 0,0 1-1,-1-1 1,1 0 0,-1 1 0,1-1 0,-1 0 0,0-2-7,2-6 21,-1 0-1,-1 0 1,0 0 0,0-1 0,-1 1 0,-1-3-21,1 5 10,-1-1 1,2 1 0,-1-1 0,1 1 0,1-1 0,0 1-1,2-6-10,-4 13-1,1-1 0,0 1-1,0 0 1,0 0 0,0 0-1,1 1 1,-1-1 0,0 0-1,1 0 1,-1 1 0,1-1-1,0 0 1,0 1 0,-1 0-1,1-1 1,0 1 0,0 0-1,0 0 1,0 0 0,0 0-1,1 1 1,-1-1 0,0 0-1,1 1 2,1 0-6,1 0 0,-1 0 0,1 0 0,-1 1 0,1 0 0,-1 0 0,0 0 0,0 0 0,1 1-1,-1-1 1,0 1 0,1 1 6,9 5 11,0 1-1,0 0 0,-1 1 1,0 1-1,0 0 1,3 5-11,14 16 137,-11-14 33,0 2-1,-1 1 1,-2 0 0,0 1-1,0 2-169,-14-20 114,-1 0 0,1 0-1,-1 0 1,1 1 0,-1-1-1,0 1 1,-1-1 0,1 1 0,-1 2-114,0-5-38,0 0 1,0-1-1,0 1 1,-1 0 0,1-1-1,0 1 1,-1-1-1,1 1 1,-1-1-1,0 1 1,1-1 0,-1 1-1,0-1 1,0 1-1,0-1 38,-16 7-4096,-5-8 337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04:0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33 1536,'4'-4'870,"19"-19"-1320,-20 17 2834,-14 10 5364,10-3-7593,0 1-1,0 0 1,0 0 0,0 0 0,0 0 0,1 0-1,-1 0 1,1 1 0,0-1 0,-1 0-1,1 0 1,0 0 0,0 0 0,0 0 0,1 1-1,-1-1 1,0 1-155,1 8 362,2 49 318,3 0 1,3 0 0,3 0 0,15 45-681,-19-71 215,-2 1 0,-1 1 0,-1-1 0,-2 0 0,-2 1 0,-2 16-215,-8 44 1153,-17 73-1153,2-52 476,11-54-103,2 0 1,3 1-1,0 33-373,1 82 191,2-74 294,4 1 0,8 49-485,45 244 129,-37-307-120,-1 34 1045,-4 69-1054,-4-74 249,14 81-249,-9-112 57,-3 1-1,-4-1 1,-9 84-57,2-30 91,7 0 0,13 80-91,-8-95 56,-7 1-1,-4 0 1,-18 98-56,8-25 311,9 1 0,16 113-311,-1 79 570,-18 1-345,3 229 505,11-259-594,-6-127-60,11 0 0,15 31-76,31 17 159,-5-34-72,-35-152-37,-5 1 0,-3 1 1,-6 0-1,-6 73-50,-3-127 6,-4 51 13,4 0 1,4-1-1,6 28-19,12 76 30,-9 136-30,-12-218 11,-6-2 1,-4 1-1,-20 63-11,-17 37 5,10-55 2,7 2 0,-8 134-7,23-67 21,-33 145-21,51-374 0,-8 41-59,-1 36 59,9-70-11,1 0 0,0 0 0,0 0 0,2 0 0,-1 0 0,2-1 0,0 1 1,0-1-1,1 1 11,-4-13 10,0 1 0,1-1 0,-1 1 0,0-1 0,0 0 1,0 1-1,0-1 0,1 0 0,-1 1 0,0-1 0,0 0 1,1 1-1,-1-1 0,0 0 0,1 1 0,-1-1 0,0 0 1,1 0-1,-1 1 0,1-1 0,-1 0 0,0 0 0,1 0 1,-1 0-1,1 1 0,-1-1 0,0 0 0,1 0 0,-1 0 1,1 0-1,-1 0 0,1 0 0,-1 0 0,1 0-10,11-7-4628,23-22 1226</inkml:trace>
  <inkml:trace contextRef="#ctx0" brushRef="#br0" timeOffset="4759.38">212 221 4345,'2'-4'438,"-1"-1"-1,1 0 1,0 1 0,0 0-1,1-1 1,-1 1 0,1 0 0,2-1-438,12-25 2078,-17 30-2031,0 0 0,0 0 0,0 1 0,0-1 1,-1 0-1,1 0 0,0 0 0,0 0 0,0 0 0,0 0 1,-1 1-1,1-1 0,0 0 0,0 0 0,0 0 0,0 0 1,-1 0-1,1 0 0,0 0 0,0 0 0,0 0 0,-1 0 0,1 0 1,0 0-1,0 0 0,0 0 0,-1 0 0,1 0 0,0 0 1,0 0-1,0 0 0,-1 0 0,1 0 0,0 0 0,0 0 1,0 0-1,0-1 0,-1 1 0,1 0 0,0 0 0,0 0 1,0 0-1,0 0 0,0 0 0,-1-1 0,1 1 0,0 0 0,0 0 1,0 0-1,0 0 0,0-1 0,0 1 0,0 0 0,0 0 1,0 0-1,0-1 0,0 1 0,0 0 0,0 0 0,0 0 1,0-1-1,0 1 0,0 0 0,0 0 0,0 0 0,0-1-47,-15 12 1686,7 5-1319,1 0 0,1 0-1,0 1 1,2-1 0,0 1 0,0 1-1,2-1 1,0 0 0,0 6-367,-8 55 457,-13 26 325,1-11-35,5 1-1,3 1 1,5 0 0,3 6-747,0 102 809,1-86-304,9 112-505,2-192 4,1 0 0,2-1 0,1 0 0,2 0 0,2-1 0,3 5-4,25 45 4,-25-54-1,-2 0 1,-1 2 0,-1-1-1,3 21-3,33 122 13,15 18-13,-43-132-3,-7-15 5,-2 0 0,-3 1 1,-1 0-1,-1 17-2,4 194 17,-4-57-11,-5-135-1,-2 1-1,-3-1 1,-3-1 0,-3 1 0,-3-1 0,-6 11-5,-55 217 16,-78 184-16,97-347 0,34-89 0,2 1 0,2 0 0,2 2 0,2-1 0,2 1 0,1 9 0,-29 379 0,32-340-6,4 1-1,4 0 1,4 0-1,5-1 1,7 23 6,-5-14 13,-5 0 1,-5 61-14,-3-79-3,4-1 0,3 1 1,3-1-1,11 33 3,12-3-1,14 24 1,-17-55 2,-3 3 0,15 83-2,54 327-2,-79-399 11,-3 0 1,-5 0-1,-4 1 0,-5 0 0,-4 19-9,-8 312 12,5-109-7,1-213 6,-4-1 1,-20 75-12,12-59-1,6 2 0,2 74 1,8-149 2,-9 78 133,-5 0 0,-20 64-135,24-127 138,-68 263 176,16-70-249,0 74 453,53-249-308,4 1 0,3 0 0,4 12-210,4 8 153,5 0 1,4-1-1,24 89-153,-34-176 25,0-1 1,2 0-1,-1 0 1,1 0-1,1 0 1,0-1-1,7 10-25,-8-16-270,-1 1 0,1-1 0,1 0 0,-1 0 0,0 0 0,4 1 270,-3-2-917,1 0 0,-1 0 0,1-1 0,0 0 0,0 0 0,6 1 917,28 4-4900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8:03.9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466 25 9114,'-13'-5'1454,"0"0"0,0 2 0,0-1 0,-1 2 1,1 0-1,-3 0-1454,-5 1 1243,0 0 0,0 2 0,-17 2-1243,4 2 728,0 2 0,0 1 0,0 2 0,-23 10-728,57-20 1,-11 4 153,1 1 0,-1 0-1,1 1 1,-6 3-154,15-8 17,-1 1 1,0-1-1,1 0 1,-1 1-1,1-1 0,0 1 1,-1-1-1,1 1 0,0 0 1,0 0-1,0-1 0,0 1 1,0 1-18,0-2 3,1 0 0,0 0 1,0 0-1,0 0 0,0 0 1,0 0-1,0 0 0,0 0 0,1 0 1,-1 1-1,0-1 0,1 0 1,-1-1-1,0 1 0,1 0 1,-1 0-1,1 0 0,-1 0 0,1 0 1,0 0-1,-1 0 0,1-1 1,0 1-1,0 0 0,0-1 0,-1 1 1,1 0-4,9 6-1,1 0 0,-1 0-1,1-1 1,1-1 0,-1 1 0,1-2 0,8 3 1,95 22-12,-40-12 10,-56-11 5,66 22 9,-81-27-10,0 1 1,0 0-1,0 0 0,0 1 0,0-1 0,0 1 0,-1 0 0,1 0 1,-1 0-1,0 0 0,0 1 0,0-1 0,0 1 0,-1 0 1,1-1-1,0 4-2,-2-4 6,0 0 0,-1 0 1,1 1-1,-1-1 0,0 0 1,0 0-1,0 0 0,0 1 1,-1-1-1,1 0 0,-1 0 0,0 0 1,0 0-1,0 0 0,0 0 1,-1 0-1,1 0 0,-1 0 1,1-1-1,-1 1 0,0-1 1,0 1-1,0-1 0,-1 0 0,1 1 1,-3 0-7,-6 7 67,-1-1 0,0 0 1,-1 0-1,-12 5-67,-10 4 187,-1-1 0,-12 3-187,34-15 36,0 0 0,0-1 0,-1-1 0,1 0 0,-1-1 0,1 0 0,-13-1-36,46-11-52,24-5-1283,-39 14 1003,22-7-2941,-1 0 0,-1-1-1,4-4 3274,31-22-6837</inkml:trace>
  <inkml:trace contextRef="#ctx0" brushRef="#br0" timeOffset="670.23">627 232 7418,'-2'-4'1639,"-20"-29"6167,22 33-7617,0-1 0,-1 0-1,1 1 1,0-1 0,-1 0 0,1 1 0,-1-1 0,1 0 0,-1 1 0,1-1 0,-1 1 0,1-1-1,-1 1 1,0 0 0,1-1 0,-1 1 0,0 0 0,1-1 0,-1 1 0,0 0 0,0 0-1,1-1 1,-1 1 0,0 0 0,0 0 0,1 0 0,-1 0 0,0 0 0,0 0 0,1 0 0,-1 0-1,0 1 1,0-1 0,1 0 0,-1 0 0,0 1 0,1-1 0,-1 0 0,0 1 0,0-1-189,0 2 68,0 0 0,0 0 0,0 0 0,1 0 0,-1 0 0,0 1 0,1-1 0,-1 0 0,1 0 0,0 1 0,0-1 0,0 0 1,0 2-69,-1 12 164,0-7-109,0-1 0,1 1 0,0-1 0,0 1 0,1 0 0,0-1 1,1 1-1,2 6-55,-3-12 11,0 0 0,0 0 0,1 0 0,-1 0 0,1 0 0,0 0 0,0-1 0,0 1 0,0-1 0,0 1 0,0-1 0,1 0 0,-1 0 0,1 0 0,0 0 0,0-1 0,-1 1 0,1 0 0,0-1 0,0 0 0,0 0 0,1 0 0,-1 0 0,0-1 1,0 1-1,0-1 0,1 1 0,-1-1-11,8 0 12,-1-1 1,1 0-1,-1-1 0,1 0 1,-1 0-1,0-1 1,0 0-1,0-1 1,0 0-1,0-1 1,-1 0-1,0 0 1,0-1-1,-1 0 0,2-1-12,-2 1 67,0-1 0,-1 1 0,0-1 0,-1 0 0,1-1-1,-1 1 1,-1-1 0,1-1 0,-1 1 0,-1-1 0,1 0 0,-2 0-1,1 0 1,-1 0 0,-1 0 0,1-5-67,-2 8 127,0 2 3,0 0 0,-1 0 1,1 0-1,-1 0 1,0 0-1,0 0 0,0 0 1,-1 0-1,1 0 0,-1 0 1,0 0-1,-1 0 1,1 0-131,14 56 209,-8-39-214,1 0 1,0 0-1,1 0 1,1-1-1,0 0 0,0 0 1,1-1-1,0 0 1,1 0-1,1-1 0,3 2 5,-3-5-445,0 1-1,1-2 1,0 0-1,0 0 1,0-1-1,5 1 446,-11-4-362,-1 0-1,1-1 1,0 0-1,-1 0 1,1 0-1,0-1 0,0 0 1,-1 0-1,1 0 1,0 0-1,-1-1 1,1 0-1,0-1 1,-1 1-1,1-1 0,0 0 363,-7 2 131,0 0-1,0 0 0,0 0 0,0 0 0,0 0 0,0 0 0,0 0 0,0-1 0,0 1 0,0 0 0,0 0 0,1-1 0,-1 1 0,0-1 0,0 1 0,0-1 0,0 1 0,1-1 0,-1 1 0,0-1 0,0 0 0,1 1 0,-1-1 0,1 0 0,-1 0 0,1 1 0,-1-1 0,1 0 0,-1-1-130,-23-37 1915,20 32-1795,-24-46 491,27 50-565,0-1 1,0 1-1,0-1 1,1 1 0,0 0-1,0-1 1,0 1-1,0-1 1,0 1-1,1-1 1,-1 1 0,1 0-1,0-1 1,0 1-1,0 0 1,0 0 0,1-1-1,0 0-46,32-44 299,-30 44-235,1-1 0,0 1 0,0 0-1,0 0 1,1 1 0,-1 0 0,1 0 0,0 0 0,0 0 0,0 1-1,0 0 1,0 0 0,0 1 0,1 0 0,-1 0 0,3 0-64,0 0-102,0 1 0,0 0 1,0 1-1,0 0 0,0 0 1,4 2 101,27 12-3939,-10 2 281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8:01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1 256 9850,'20'-6'5140,"7"-13"-2164,1-2-1731,31-9 196,2 2 0,1 3 1,8 0-1442,4 3 219,2 3 0,0 4 0,1 2 0,0 5 0,1 2 0,-1 4 0,19 4-219,-89-1-15,67 5 559,-31 9-5313,-34-6 1241</inkml:trace>
  <inkml:trace contextRef="#ctx0" brushRef="#br0" timeOffset="413.87">752 79 10410,'-7'2'4142,"6"-2"-4007,0 0 0,-1 0 1,1 0-1,0 0 0,-1 1 1,1-1-1,0 0 1,-1 1-1,1-1 0,0 1 1,0-1-1,-1 1 0,1-1 1,0 1-1,0 0 1,0 0-1,0 0 0,0-1 1,0 1-1,0 0 0,0 0 1,0 0-1,1 1 0,-1-1 1,0 1-136,-2 58 2363,4 0 0,2 6-2363,1 33 1410,-8 46-157,0-83-923,3 1-1,5 24-329,-2-71 133,1 1-1,0-1 0,1 0 1,1 0-1,1 0 1,2 2-133,16 24-4301,-5-19 843</inkml:trace>
  <inkml:trace contextRef="#ctx0" brushRef="#br0" timeOffset="1012.88">1058 794 11787,'-3'-8'7694,"10"1"-4525,23-6-3831,0 0 1009,204-102 92,-196 88-306,-38 27-128,1-1 1,-1 1 0,0-1 0,1 1 0,-1-1-1,1 1 1,-1-1 0,0 1 0,1-1 0,-1 1-1,0-1 1,1 0 0,-1 1 0,0-1 0,0 0-1,0 1 1,0-1 0,0 0 0,0 1 0,0-1 0,0 0-1,0 1 1,0-1-6,0 0 7,-1 1 0,0-1 0,1 0 0,-1 1 0,0-1 0,1 1 0,-1-1 0,0 1 0,0-1 0,0 1 0,0-1-1,1 1 1,-1 0 0,0 0 0,0-1 0,0 1 0,0 0 0,0 0 0,0 0 0,0 0 0,0 0 0,0 0-7,-12 0 37,0 1 0,0 1 1,0 0-1,0 1 0,0 0 0,1 1 0,-1 0 1,1 1-1,0 0 0,0 1 0,1 0 0,0 1 1,0 1-1,0-1 0,1 2 0,-3 2-37,7-5 31,0 0 0,0 0 0,1 1 0,-1 0 0,1 0 0,1 0 0,0 0 0,0 1-1,0-1 1,1 1 0,0 0 0,0 2-31,2-5 25,0 1-1,0 0 1,1-1-1,0 1 1,0 0 0,0 0-1,0-1 1,1 1-1,0 0 1,0-1-1,1 1 1,0-1-1,0 1 1,0-1 0,0 0-1,1 0 1,0 0-1,3 4-24,-2-3 25,1 0 0,0 0-1,0-1 1,0 0 0,1 1 0,0-2-1,0 1 1,0-1 0,1 0 0,-1 0-1,1-1 1,0 1 0,0-2 0,0 1-25,7 1 28,-1-1 1,0 0 0,1-1-1,0 0 1,-1-1 0,1-1 0,11-1-29,2-1 31,-1-2 0,0-1 1,1 0-1,-2-2 1,1-2-1,-1 0 1,0-1-1,0-2-31,2-2 55,-1-2 0,-1 0 0,15-13-55,-33 24 22,1-1 0,-1 0-1,-1 0 1,1-1 0,-1 0 0,-1 0 0,1-1-1,-1 1 1,0-1 0,-1-1 0,0 1-1,0 0 1,1-7-22,-4 11 9,-1 0 0,1 0-1,-1 0 1,0 0 0,-1 1 0,1-1 0,-1 0-1,1 0 1,-1 0 0,0 1 0,-1-1-1,1 0 1,-1 1 0,1-1 0,-1 1-1,0 0 1,0 0 0,-1-1 0,1 1-1,-1 1 1,1-1 0,-1 0 0,0 1 0,0-1-1,0 1 1,0 0 0,-1 0 0,1 0-1,0 0 1,-1 1 0,-3-2-9,-3-2 5,-1 1 0,0 0-1,0 1 1,0 0 0,0 1 0,-1 0 0,1 1 0,-1 0-1,1 1 1,-3 0-5,13 0-2,0 0-1,-1 0 1,1 0-1,0 0 1,0 0-1,0 1 0,0-1 1,-1 0-1,1 0 1,0 1-1,0-1 1,0 1-1,0-1 1,0 1-1,0 0 1,0-1-1,0 1 0,0 0 1,0 0-1,0 0 3,1-1-3,0 1 0,0 0 0,0-1 0,0 1 0,0 0-1,0-1 1,0 1 0,0 0 0,0-1 0,0 1 0,0-1-1,0 1 1,1 0 0,-1-1 0,0 1 0,0 0 0,1-1-1,-1 1 1,0-1 0,1 1 0,-1-1 0,0 1 0,1-1-1,-1 1 1,1-1 3,37 30-107,-4-14 85,0-1 0,31 9 22,-23-10-5,39 21 5,-69-29-1,-1 0 1,1 1-1,-1 1 1,-1 0-1,1 0 1,-1 1-1,-1 0 1,6 8 0,-12-15 2,-1 0 0,0 1 0,0-1 0,0 1 1,-1 0-1,1-1 0,-1 1 0,1 0 0,-1 0 1,0 0-1,0 0 0,0 0 0,0 0 0,-1 1 1,1-1-1,-1 0 0,0 0 0,0 0 1,0 0-1,0 1 0,-1-1 0,1 0 0,-1 0 1,0 0-1,0 0 0,0 0 0,0 0 0,0 0 1,-1 0-1,1 0 0,-1-1 0,0 1 1,0 0-1,0-1 0,0 0 0,0 1 0,-1-1 1,1 0-1,-1 0 0,1 0 0,-3 1-2,-8 5 37,-1 0-1,1 0 1,-1-2-1,-1 1 1,1-2-1,-1 0 1,0-1-1,-3 1-36,15-5-62,-27 7-18,-1-2 0,0 0 0,-5-2 80,26-3-370,0 0 1,0-1 0,0 0-1,0 0 1,-8-3 369,14 3-413,1 0 0,-1 0 1,0-1-1,1 1 0,0-1 0,-1 0 0,1 0 1,0 0-1,0-1 0,0 1 0,0-1 1,0 1-1,0-1 0,0-1 413,-9-24-4529</inkml:trace>
  <inkml:trace contextRef="#ctx0" brushRef="#br0" timeOffset="1372.33">1778 185 7154,'0'-2'140,"39"-95"6009,-35 89-5599,0 0 0,0 0-1,1 0 1,1 1 0,-1 0-1,1 0 1,0 0 0,1 1-1,-1-1 1,2 1-550,-7 5 77,1 0-1,0 0 1,-1 1 0,1-1 0,0 0-1,-1 1 1,1-1 0,0 1-1,0 0 1,0 0 0,-1-1 0,1 1-1,0 0 1,0 0 0,0 1-1,-1-1 1,1 0 0,0 1 0,0-1-1,-1 1 1,1-1 0,0 1-1,-1 0 1,1 0 0,0 0-1,-1 0 1,1 0 0,-1 0 0,0 0-1,1 0 1,-1 0 0,0 1-1,0-1 1,0 1 0,1-1 0,-2 1-1,2 0-76,5 8 188,-1 0 1,0 0-1,-1 0 0,0 1 1,1 4-189,5 18 311,0 1 0,-3 1 1,0-1-1,-3 1 1,0 1-1,-3 2-311,1 75 978,-6 30-978,0-69-399,2 0-1,4 0 0,11 66 400,-15-132-4892,-8-17-516</inkml:trace>
  <inkml:trace contextRef="#ctx0" brushRef="#br0" timeOffset="1373.33">1783 655 10410,'-26'-26'3857,"7"-2"656,23 2-2561,13 3-919,10 9-201,29 2-400,12 4-296,20 4 1824,-3 6-47,20 10-6554,-21 5 4089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8:21.7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388 813 13171,'-14'5'5874,"-8"3"-4229,-31 5-457,20-6-406,1 1 0,0 2 0,0 1 0,1 1 0,-12 8-782,37-17 77,0 0-1,-1 1 0,1 0 1,1 0-1,-1 0 0,1 1 0,-1 0 1,1 0-1,1 0 0,-1 0 1,1 1-1,0 0 0,0 0 1,1 0-1,-1 0 0,1 1 0,1-1 1,-1 1-1,1 0 0,0 0 1,1-1-1,0 1 0,0 0 0,0 1 1,1-1-1,0 0 0,0 0 1,2 4-77,-2-9 8,0 0 0,0 0 0,1 0 0,-1 0 0,1 0 0,-1 0 1,1 0-1,0 0 0,0 0 0,0 0 0,0 0 0,0 0 0,0-1 0,1 1 1,-1 0-1,1-1 0,-1 1 0,1-1 0,-1 0 0,1 1 0,0-1 0,0 0 1,-1 0-1,3 1-8,0-1 8,0 0 1,0-1-1,1 1 1,-1-1-1,0 1 0,0-1 1,0-1-1,0 1 1,1 0-1,-1-1 1,0 0-1,2-1-8,11-3 28,0-1-1,-1-1 0,0 0 1,0-1-1,11-9-27,-14 8 35,0-2-1,-1 0 0,0 0 1,-1-1-1,0 0 1,-1-1-1,0 0 1,-1-1-1,-1 0 0,0 0 1,-1-1-1,-1 0 1,0 0-1,-1-1 1,0 0-1,-2 0 1,0 0-1,0 0 0,-2 0 1,0 0-1,0-1 1,-2 1-1,-1-7-34,2 20 56,0 0 0,-1 0-1,0 0 1,1 0 0,-1 1-1,0-1 1,-1 0 0,1 0 0,0 1-1,-1-1 1,1 1 0,-1-1-1,0 1 1,0 0 0,0 0 0,-1-1-56,3 2 22,-1 1 0,1 0 0,-1-1 1,0 1-1,1 0 0,-1-1 1,1 1-1,-1 0 0,0 0 1,1 0-1,-1 0 0,0 0 1,1 0-1,-1 0 0,1 0 0,-1 0 1,0 0-1,1 0 0,-1 0 1,0 0-1,1 0 0,-1 1 1,1-1-1,-1 0 0,0 0 0,0 1-22,0 0 15,-1 1 0,1-1-1,-1 1 1,1-1 0,0 1-1,-1 0 1,1-1 0,0 1-1,0 0 1,0 0 0,1 0-1,-1 0 1,0 0-15,-3 11 4,1 1 1,0-1-1,0 1 1,2-1-1,0 1 0,0 0 1,1-1-1,1 1 1,0 0-1,1-1 0,2 5-4,-2-6 19,1-1-1,0 1 1,1 0-1,0-1 1,1 0 0,0 0-1,0 0 1,2-1-1,-1 1 1,1-1-1,1-1 1,6 7-19,-10-12-112,1-1 1,-1 1 0,1-1 0,0 0 0,0-1-1,0 1 1,0-1 0,0 0 0,1 0 0,-1-1-1,1 1 1,-1-1 0,1 0 0,0-1 0,-1 1-1,1-1 1,0-1 0,-1 1 0,1-1 0,0 1-1,-1-2 1,3 0 111,-2 1-699,-1-1-1,1 0 1,-1-1-1,0 1 1,0-1-1,0 0 0,0 0 1,0-1-1,-1 1 1,1-1-1,-1 0 1,0 0-1,0-1 1,0 0 699,24-42-6952</inkml:trace>
  <inkml:trace contextRef="#ctx0" brushRef="#br0" timeOffset="353.52">708 139 8682,'5'-64'4465,"0"22"168,-10 16-1905,3 19-767,-1 15-465,2 13-664,-1 20-232,1 6-280,2 20-23,-1-3-129,8 14 456,2-10 448,12 4-3369,9-11-2968,11 1 368</inkml:trace>
  <inkml:trace contextRef="#ctx0" brushRef="#br0" timeOffset="866.52">1051 741 15611,'-2'32'1280,"-1"-11"652,3-2 2366,5-19-3936,1 1 1,-1-1-1,0 0 0,1 0 1,-1 0-1,0-1 0,6 0-362,1-1 132,0-1-1,0 0 0,0-1 1,0 0-1,-1-1 0,0 0 0,0-1 1,0 0-1,0-1 0,0 0-131,-5 2 34,0 1-1,0-1 0,0-1 1,0 1-1,-1-1 0,0 0 0,0-1 1,0 1-1,-1-1 0,0 0 1,0 0-1,-1 0 0,0 0 1,0-1-1,-1 1 0,1-5-33,-2 10 10,-1 1 0,1-1 1,-1 0-1,0 0 0,0 0 0,0 0 0,0 1 0,0-1 0,0 0 0,-1 0 0,1 0 0,-1 1 0,1-1 1,-1 0-1,1 0 0,-1 1 0,0-1 0,0 0 0,0 1 0,0-1 0,0 1 0,0 0 0,-1-1 1,1 1-1,0 0 0,-1-1-10,-1 0 18,0 1 1,0-1-1,-1 1 1,1-1 0,-1 1-1,1 0 1,-1 0-1,0 1 1,1-1-1,-1 1 1,0 0-1,-2 0-18,-7 0 58,0 1-1,0 1 0,0 0 0,0 1 0,0 0 0,-11 5-57,15-4 31,0 0 0,1 0-1,-1 1 1,1 1-1,0-1 1,0 1 0,1 1-1,0-1 1,0 1-1,0 1 1,1-1 0,0 1-1,0 0 1,1 0-1,-1 3-30,4-6 14,0 0 1,-1 1-1,2-1 0,-1 1 0,1 0 0,0-1 0,0 1 0,0 0 0,1 0 0,0 0 0,0-1 0,1 1 0,-1 0 0,1 0 0,0 0 1,1-1-1,0 1 0,-1-1 0,2 1 0,-1-1 0,1 0 0,0 0 0,0 0 0,0 0 0,3 3-14,-1-2 12,-1 0 0,1 0 1,0-1-1,0 0 0,1 0 0,-1-1 0,1 1 0,0-1 0,1-1 0,-1 1 0,0-1 0,1 0 1,0 0-1,0-1 0,0 0 0,0 0 0,0 0 0,0-1 0,0-1 0,1 1 0,-1-1 1,0 0-1,1 0 0,-1-1 0,0 0 0,0-1 0,0 1 0,0-1 0,3-2-12,2-1 22,0 0 1,0-1-1,0-1 0,-1 0 0,0-1 0,0 0 0,-1 0 0,0-1 0,-1 0 0,0-1 1,0 0-1,-1-1 0,0 0 0,-1 0 0,6-11-22,1-8 124,-2 1 0,5-19-124,-20 63 3,1-1-1,1 1 1,0 0-1,1-1 1,1 1-1,0-1 1,1 1-1,2 4-2,-4-16 2,0 0 0,1 0 0,-1-1-1,1 1 1,0 0 0,0 0 0,0-1 0,0 1-1,0 0 1,0-1 0,1 1 0,0-1 0,-1 0 0,1 1-1,0-1 1,0 0 0,0 0 0,0 0 0,0-1 0,1 1-1,-1 0 1,1-1 0,-1 1 0,1-1 0,-1 0-1,1 0 1,2 1-2,1-2 7,-1 1 0,1-1 0,-1-1-1,1 1 1,-1-1 0,0 0 0,1 0-1,-1 0 1,0-1 0,1 0 0,-1 0 0,0 0-1,-1 0 1,3-2-7,40-24 13,-32 19 43,0-1 1,1 2 0,1 0 0,-1 1-1,8-2-56,-19 8 23,0 0-1,0 0 1,1 0-1,-1 0 1,0 1-1,1 0 1,-1 0-1,0 1 1,1-1-1,-1 1 0,0 0 1,0 0-1,0 1 1,1 0-1,-1 0 1,-1 0-1,1 0 1,0 1-1,-1 0 1,2 1-23,3 2 132,0 1 1,0 1 0,-1 0 0,0 0 0,0 1-1,6 8-132,-12-13-96,0 0-1,1-1 1,-1 1-1,-1 0 1,1 0-1,0 0 1,-1 0-1,0 0 1,0 0-1,0 1 1,-1 0 96,0-2-385,0-1 1,0 1 0,0-1 0,0 0 0,-1 1-1,1-1 1,-1 1 0,0-1 0,0 0-1,0 0 1,0 0 0,-1 3 384,-15 15-4262</inkml:trace>
  <inkml:trace contextRef="#ctx0" brushRef="#br0" timeOffset="1292.29">143 170 7538,'0'-1'338,"0"0"1,1 0-1,-1 1 0,1-1 1,-1 0-1,1 0 1,0 0-1,-1 0 1,1 1-1,0-1 1,-1 0-1,1 0 1,0 1-1,0-1 1,0 1-1,0-1 0,0 1 1,-1-1-1,1 1 1,0-1-1,0 1 1,0 0-1,0 0 1,0-1-1,0 1 1,0 0-1,0 0 1,1 0-339,0 1 258,0 0 1,-1-1 0,1 1-1,-1 0 1,0 0 0,1 0-1,-1 0 1,0 1 0,1-1-1,-1 0 1,0 0 0,0 1-1,0-1 1,0 1 0,1 0-259,4 10 667,-1-1-1,0 1 1,0 0 0,1 6-667,10 46 2324,-2 1-1,3 41-2323,-4-17 1053,4-1-1053,-12-68 301,1 0 1,0-1-1,1 1 0,8 12-301,11 8-4826,-9-25 1030</inkml:trace>
  <inkml:trace contextRef="#ctx0" brushRef="#br0" timeOffset="1866.49">2026 85 9066,'0'-9'1417,"0"2"-14,0 1-1,1-1 1,0 1-1,0-1 1,1 1 0,1-6-1403,-3 12 47,0 0 1,0 1-1,0-1 0,0 0 1,0 0-1,0 0 1,0 1-1,0-1 1,1 0-1,-1 0 1,0 0-1,0 0 0,0 1 1,0-1-1,0 0 1,0 0-1,0 0 1,0 0-1,1 1 0,-1-1 1,0 0-1,0 0 1,0 0-1,0 0 1,1 0-1,-1 0 0,0 0 1,0 0-1,0 1 1,0-1-1,1 0 1,-1 0-1,0 0 1,0 0-1,0 0 0,1 0 1,-1 0-1,0 0 1,0 0-1,0 0 1,1 0-1,-1 0 0,0 0 1,0 0-1,0-1 1,1 1-1,-1 0 1,0 0-1,0 0 1,0 0-1,0 0 0,1 0 1,-1 0-1,0-1 1,0 1-1,0 0 1,0 0-1,0 0 0,0 0 1,1 0-1,-1-1 1,0 1-1,0 0 1,0 0-1,0 0 0,0-1 1,0 1-48,6 20 901,-5-18-774,112 467 5334,-84-341-5035,-25-110-385,5 28 112,2-1-1,2-1 1,2 0 0,2-1 0,12 21-153,-28-61-56,1-1 0,0 1 1,-1 0-1,1-1 0,0 0 0,0 1 0,1-1 1,-1 0-1,0 0 0,1 0 0,-1 0 0,4 1 56,-6-3-115,1 0 0,-1 0 0,1 1 0,-1-1 0,1 0 0,-1 0 0,1 0 0,-1 0 0,1 0 0,-1 0 0,1 0 0,-1 0 0,1 0 0,-1 0-1,1 0 1,-1 0 0,1-1 0,-1 1 0,0 0 0,1 0 0,-1 0 0,1-1 0,-1 1 0,1 0 0,-1-1 0,0 1 0,1 0 0,-1-1 115,8-23-6030,-7-15-443</inkml:trace>
  <inkml:trace contextRef="#ctx0" brushRef="#br0" timeOffset="2301.67">2113 579 8674,'-96'-52'12256,"125"62"-10858,0-1 0,1-1 0,25 3-1398,-20-5 74,0 2 1,0 2-1,-1 1 0,3 2-74,-27-9 9,-1 1 0,1 0 0,-1 0 1,-1 1-1,1 0 0,-1 0 0,0 1 0,0 0 1,-1 1-1,0 0 0,0 0 0,-1 0 0,0 1 1,-1-1-1,0 2 0,1 1-9,14 45 27,-19-53-22,0-1 0,0 1 0,-1 0 0,1-1 0,-1 1 0,0 0 0,0 0 0,0-1 0,0 1 0,0 0 0,0 0 0,-1-1 0,0 1 0,1 0 0,-1-1 0,0 1 0,0-1 0,0 1-1,-2 1-3,3-4 7,-1 1 1,1-1-1,-1 0 1,0 0 0,1 1-1,-1-1 1,0 0-1,1 0 1,-1 0 0,1 0-1,-1 0 1,0 0 0,1 0-1,-1 0 1,0 0-1,1 0 1,-1 0 0,0 0-1,1-1 1,-1 1 0,1 0-1,-1 0 1,0-1-1,1 1 1,-1 0 0,1-1-1,-1 1 1,1-1 0,-1 1-1,1 0 1,-1-1-1,1 1 1,0-1 0,-1 1-1,1-1 1,0 0-1,-1 1 1,1-1 0,0 1-1,0-1 1,-1 0 0,1 1-9,-14-27 720,11 14-396,1 0 0,0-1 1,1 1-1,0 0 0,1-1 0,1 1 0,0-2-324,0 7 69,0-1 0,1 1 0,0-1 0,0 1 0,0 0 0,1 0 1,1 0-1,-1 0 0,1 0 0,1 1 0,2-4-69,-5 8 11,0 1 0,0 0 0,1 0 0,-1-1 0,1 2 0,0-1 0,-1 0 0,1 0-1,0 1 1,0 0 0,0-1 0,0 1 0,1 0 0,-1 0 0,0 1 0,0-1 0,0 1 0,1 0 0,-1 0 0,0 0 0,1 0 0,-1 0 0,0 1 0,0-1 0,1 1-1,-1 0 1,1 0-11,12 5 1,0 0-1,0 1 1,-1 1-1,14 8 0,-7-3-350,21 9-4286,-3-4 576</inkml:trace>
  <inkml:trace contextRef="#ctx0" brushRef="#br0" timeOffset="2703.38">3061 687 6913,'-1'-3'659,"-1"-1"-1,0 1 0,0 0 1,0 1-1,0-1 0,0 0 0,0 0 1,-1 1-1,1 0 0,-1-1 0,0 1 1,1 0-1,-1 0 0,0 0 0,0 1 1,-1-1-1,1 1 0,0 0 1,-2-1-659,-2 0 526,0 1 1,-1 0 0,1 0-1,-1 1 1,1-1 0,-1 2 0,0-1-1,1 1 1,-2 0-527,-13 4 514,1 0-1,-1 2 1,2 0 0,-1 1 0,-19 11-514,25-11 326,-1 1 0,1 1 1,1 0-1,-13 12-326,24-20 32,0 1-1,0 0 1,0 0 0,0 0-1,0 0 1,1 0 0,-1 0 0,1 1-1,0 0 1,0-1 0,0 1-1,1 0 1,-1 0 0,1 0-1,0 0 1,0 0 0,0 0-1,1 0 1,-1 0 0,1 0-1,0 0 1,0 1 0,1-1-1,-1 0-31,1-2 4,0 0 0,0 1 0,0-1 0,0 0-1,1 0 1,-1-1 0,1 1 0,-1 0-1,1 0 1,-1-1 0,1 1 0,0-1-1,0 1 1,0-1 0,0 0 0,0 0 0,0 0-1,0 0 1,0 0 0,1 0 0,-1-1-1,0 1 1,1-1 0,-1 1 0,0-1-1,1 0 1,-1 0 0,0 0 0,1 0 0,-1 0-1,0-1 1,1 1 0,-1-1-4,14-1 13,0-1 0,0-1 1,0 0-1,4-3-13,-13 5 8,14-5 14,-1-1 0,1-1 1,-1-1-1,15-10-22,-27 15 20,0 0-1,-1-1 1,1 1 0,-1-2 0,-1 1 0,1-1 0,-1 0-1,0-1 1,0 1 0,-1-1 0,0 0 0,1-3-20,-6 10 6,1 0-1,-1 0 1,0 0 0,1 0 0,-1 0 0,0-1 0,0 1 0,0 0 0,0 0 0,0 0 0,0 0 0,0 0 0,0 0 0,0 0 0,-1 0 0,1 0 0,0 0 0,-1 0 0,1 0-1,-1-1-5,-4 0 81,1 12 10,2 5-83,1 1-1,1 0 0,0-1 0,1 1 1,0 0-1,2-1 0,3 15-7,-5-24 25,1 0-1,0 0 1,0-1-1,0 1 0,1 0 1,-1-1-1,1 1 1,1-1-1,-1 0 0,1 0 1,0 0-1,0-1 1,0 1-1,1-1 1,0 0-1,-1 0 0,1 0 1,1-1-1,-1 0 1,0 0-1,1 0 0,1-1-24,16 1-783,-2-8-3564,-5-7 295</inkml:trace>
  <inkml:trace contextRef="#ctx0" brushRef="#br0" timeOffset="3048.45">3244 797 10906,'36'-69'3393,"-34"78"1136,-4 5-2985,4 6-183,-2 1-241,4 3-200,-1-1-504,3 3-112,1-3-112,3 2 280,-3-11-184,5-4 1313,-7-8-3018,3-13-3568,3-8 1177</inkml:trace>
  <inkml:trace contextRef="#ctx0" brushRef="#br0" timeOffset="3049.45">3249 412 10106,'-22'-32'3201,"1"16"552,10 5-3001,4 8-80,10 13-8,9 3-4345,6 4 1529</inkml:trace>
  <inkml:trace contextRef="#ctx0" brushRef="#br0" timeOffset="4954">3488 567 9858,'2'10'7498,"-5"15"-5998,0-10-456,-8 82 5544,4 44-6588,7-141 31,0 1 0,0-1 0,1 0-1,-1 0 1,0 1 0,0-1 0,1 0-1,-1 0 1,0 0 0,1 1 0,-1-1 0,0 0-1,1 0 1,-1 0 0,0 0 0,1 0-1,-1 0 1,0 0 0,1 0 0,-1 0-1,0 1 1,1-2 0,-1 1 0,1 0-1,-1 0 1,0 0 0,1 0 0,-1 0 0,0 0-1,1 0 1,-1 0 0,0 0 0,1-1-1,-1 1 1,0 0 0,0 0 0,1 0-1,-1-1 1,0 1 0,1 0 0,-1 0 0,0-1-1,0 1 1,0 0 0,1-1 0,-1 1-1,0 0 1,0-1 0,0 1-31,31-25 243,3-10-163,-8 7-7,1 2 0,21-16-73,-42 37 1,1-1-1,0 2 0,0-1 0,0 1 1,0 0-1,1 0 0,-1 1 0,1 0 1,0 1-1,0-1 0,0 1 0,1 1 1,-1 0-1,8 0 0,-12 1-3,-1 0 0,1 1 0,-1-1 1,1 1-1,-1 0 0,1 0 0,-1 0 0,0 0 0,0 1 1,0 0-1,0-1 0,0 1 0,0 0 0,0 0 1,0 1-1,-1-1 0,1 1 0,-1-1 0,1 1 1,-1 0-1,0 0 0,0 0 0,1 2 3,2 7-2,0 0 1,-1 0-1,0 1 0,-1-1 0,2 12 2,5 19 20,-9-41-17,-1 0 0,1 0-1,0 0 1,0 1 0,0-1-1,0-1 1,1 1 0,-1 0-1,1 0 1,-1 0 0,1-1-1,-1 1 1,1-1-1,0 1 1,0-1 0,0 0-1,0 0 1,0 0 0,0 0-1,0 0 1,0 0 0,0 0-1,0-1 1,1 1 0,-1-1-1,0 1 1,0-1 0,1 0-1,-1 0 1,0 0-1,1 0 1,-1-1 0,0 1-1,0 0 1,2-2-3,11-1 10,-1-1 1,0-1-1,0 0 0,0-1 0,2-2-10,-2 2 6,5-3 5,1-1 0,-1-1 0,12-9-11,-25 15 6,0 1 0,0-1 0,-1 0 0,1 0 0,-1-1-1,0 0 1,-1 0 0,1 0 0,-1 0 0,0-1 0,-1 1 0,1-3-6,-3 8 2,0-1 1,-1 1 0,0-1-1,1 1 1,-1-1 0,0 1-1,1-1 1,-1 1-1,0-1 1,0 1 0,0-1-1,-1 0 1,1 1-1,0-1 1,0 1 0,-1-1-1,1 1 1,-1-1 0,0 1-1,1 0 1,-1-1-1,0 1 1,0 0 0,0-1-1,0 0-2,-2 0 3,0 0 0,1 0-1,-1 0 1,0 0 0,0 1 0,0-1-1,0 1 1,0-1 0,-1 1-1,1 0 1,0 1 0,-1-1-3,-8-1 2,0 0 1,-1 1-1,1 0 1,-1 1 0,1 1-1,-3 0-2,10 0-2,1-1 0,0 1-1,0-1 1,0 1 0,0 0 0,-1 1-1,1-1 1,1 1 0,-1 0 0,0 0-1,0 0 1,1 0 0,-1 1 0,1-1-1,0 1 1,0 0 0,0 0 0,-3 3 2,5-2-5,-1-1 1,1 1-1,-1 0 0,1 0 1,0-1-1,0 1 1,1 0-1,-1 0 1,1 0-1,0 0 1,0 0-1,0 0 1,0 0-1,1 0 1,0 0-1,0 0 1,0 0-1,0 0 0,1 2 5,1 2 2,0 0-1,0-1 1,1 1 0,0-1-1,0 0 1,1 0-1,-1 0 1,2 0-1,-1-1 1,1 0-1,0 0 1,0-1-1,0 1 1,1-1-1,0-1 1,0 1-1,0-1 1,1 0-1,-1-1 1,1 0-1,0 0 1,0-1-1,0 0 1,0 0-1,0-1 1,1 0-1,-1 0 1,0-1-1,1 0 1,-1 0-1,0-1 1,8-2-2,-5 2 7,0-1 0,0-1 0,0 0 1,0 0-1,-1-1 0,1 0 0,-1-1 0,0-1 1,0 1-1,-1-1 0,1-1 0,-1 0 1,-1 0-1,1-1 0,-1 0 0,-1 0 0,0-1 1,0 0-1,0 0 0,-1-1 0,-1 0 0,1 0 1,-2 0-1,2-4-7,-6 14-1,0 0 0,0 0-1,0 0 1,0 1 0,0-1 0,0 0 0,0 0-1,0 0 1,0 0 0,0 0 0,0 1 0,0-1 0,0 0-1,0 0 1,1 0 0,-1 0 0,0 0 0,0 0 0,0 1-1,0-1 1,0 0 0,0 0 0,0 0 0,1 0 0,-1 0-1,0 0 1,0 0 0,0 0 0,0 0 0,0 0 0,1 0-1,-1 0 1,0 0 0,0 0 0,0 0 0,0 0 0,0 0-1,1 0 1,-1 0 0,0 0 0,0 0 0,0 0 0,0 0-1,0 0 1,1 0 0,-1 0 0,0 0 0,0 0 0,0 0-1,0 0 1,0 0 0,1 0 0,-1 0 0,0 0 0,0-1-1,0 1 1,0 0 0,0 0 0,0 0 0,0 0-1,0 0 1,0 0 0,1-1 0,-1 1 0,0 0 0,0 0-1,0 0 1,0 0 1,9 22-21,5 27 25,-13-47-9,5 39 5,-6-37 4,1 1 0,-1-1 0,1 0 0,-1 1 0,1-1 0,1 1 0,-1-1 0,0 0 0,1 0 0,0 0 0,0 0 0,3 4-4,-4-8 3,0 0 0,0 0-1,0 0 1,0 1-1,0-1 1,0 0 0,0 0-1,0 0 1,0-1-1,0 1 1,0 0 0,0 0-1,1-1 1,-1 1-1,0 0 1,0-1 0,-1 1-1,1-1 1,0 1-1,0-1 1,0 0 0,0 1-1,0-1 1,-1 0-1,1 0 1,0 1 0,0-1-1,-1 0 1,1 0-3,28-31 18,-23 25-15,16-18 2,-15 16-6,0 0 0,1 0 0,1 1 0,-1 0-1,1 1 1,10-7 1,-18 13-1,0 1 0,0 0 0,-1 0 0,1 0 0,0 0-1,0-1 1,0 1 0,0 0 0,0 0 0,0 1 0,0-1 0,0 0 0,-1 0 0,1 0-1,0 0 1,0 1 0,0-1 0,0 1 0,-1-1 0,1 0 0,0 1 0,0-1 0,-1 1-1,1 0 1,0-1 0,-1 1 0,1-1 0,0 1 0,-1 0 0,1 0 0,-1-1 0,1 1-1,-1 0 1,0 0 0,1 0 0,-1-1 0,0 1 0,1 0 0,-1 0 0,0 0 0,0 0-1,0 0 1,0 0 0,0 0 0,0 0 1,1 2 0,0 1 0,-1-1 0,1 1 0,-1-1 0,0 1 0,0-1 1,0 1-1,0-1 0,0 1 0,-1-1 0,0 3 0,-6 10 13,9-10 13,26-18 5,-20 8-36,9-5 9,-4 1-6,0 1 1,0 0 0,0 1 0,1 1-1,0 0 1,0 1 0,0 1 0,2-1 1,-15 5-2,1-1 1,0 0-1,-1 0 1,1 1 0,0-1-1,-1 1 1,1-1 0,-1 1-1,1 0 1,-1 0-1,1-1 1,-1 1 0,0 0-1,1 0 1,-1 1 0,0-1-1,0 0 1,0 0-1,0 0 1,0 1 0,0-1 1,20 37-13,-19-33 14,0 0 0,1 0 1,0 0-1,-1 0 0,2 0 0,-1-1 0,2 2-1,0-2 3,0-1 0,1 0 0,-1 0 0,1 0 0,0-1 0,0 1 0,0-1 0,0-1 0,1 1 0,-1-1 0,0 0 0,1-1 0,-1 0 0,0 0 0,1 0 0,0-1-3,14 0 5,-1-2 1,0 0 0,0-1 0,7-4-6,40-18 10,-63 24-7,0 0 1,0-1-1,0 1 0,0-1 1,-1 0-1,1 0 1,-1 0-1,0-1 0,0 1 1,0-1-1,0 1 0,0-1 1,-1 0-1,1-1-3,-3 4 2,0 0-1,1 0 1,-1 0-1,0 0 1,0 0-1,0 0 1,0 0-1,0 0 1,0 0-1,0 0 1,0 0-1,0 0 1,0 0-1,-1 0 1,1 0-1,0 0 1,-1 0-1,1 0 1,-1 0-1,1 0 1,-1 0-1,1 0 1,-1 0-1,0 0 1,1 1-1,-1-1 1,0 0-1,0 1 1,0-1-1,1 0 1,-1 1-1,0-1 1,0 1-1,0-1 1,0 1-1,0 0 1,0-1-1,0 1 1,-1 0-2,1-1-1,0 1 1,-1-1-1,0 1 0,1-1 1,-1 1-1,1 0 0,-1 0 0,1 0 1,-1 0-1,0 0 0,1 0 1,-1 0-1,1 1 0,-1-1 1,1 1-1,-1-1 0,1 1 0,-1-1 1,1 1-1,0 0 0,-1 0 1,1 0-1,0-1 0,-1 1 1,1 1-1,0-1 0,-1 0 1,0 2-3,1 0 0,-1 0 0,0 0 0,1 0 0,-1 0-1,1 0 1,0 0 0,0 1 0,0-1 0,1 0 0,-1 1 0,1-1 0,0 0-1,0 1 1,0-1 0,0 0 0,0 1 0,1-1 0,0 0 0,0 1 0,-1-1-1,3 3 5,-1-1 16,1 0 1,0 0-1,0 0 1,0-1-1,0 1 1,1-1-1,0 0 1,0 0-1,0 0 1,0-1-1,1 0 1,-1 1-1,5 1-17,-4-2 2,0 0 0,1-1 0,-1 0 1,1 0-1,0 0 0,-1 0 0,1-1 0,0 0 0,0 0 0,0-1 1,0 1-1,0-1 0,1-1-2,-3 1-34,0-1 1,0 1 0,-1-1-1,1 0 1,0-1-1,-1 1 1,1-1 0,-1 1-1,1-1 1,-1 0-1,0 0 1,0-1 0,1 1-1,-2-1 1,1 1-1,0-1 1,-1 0 0,1 0-1,-1 0 1,2-4 33,11-22-2415,-3-2 0,0 1 1,-2-2-1,-1 0 0,-2 0 0,3-26 2415,0 4-1125,18-106 1006,-8 1 5828,-11 88-1831,-9 69-3707,0 1 0,0-1 0,0 0 0,0 0 0,1 0 0,-1 0 0,1 0 0,-1 0-1,1 1 1,-1-1 0,1 0 0,0 0 0,0 1 0,0-1 0,0 1 0,0-1-171,0 2 64,0 0 0,-1 1 0,1-1 1,0 1-1,-1-1 0,1 0 0,0 1 0,-1-1 1,1 1-1,-1 0 0,1-1 0,-1 1 0,1-1 1,-1 1-1,0 0 0,1-1 0,-1 1 1,0 0-1,1-1 0,-1 1 0,0 0 0,0 0 1,0-1-1,0 1 0,0 0-64,17 66 922,-16-65-926,15 109 879,-4 0 1,-3 95-876,9 91 528,-18-294-517,0 0 5,0 0 0,0 0 1,1 0-1,-1 1 0,1-1 0,0 0 0,-1 0 1,1 0-1,1-1 0,-1 1 0,0 0 1,1 0-1,-1-1 0,1 1 0,0 0 0,0-1-16,-2-3-30,1 0-1,-1 0 0,0 1 0,0-1 0,0 0 1,1 0-1,-1 0 0,0 0 0,0 0 0,0 0 1,-1 0-1,1 0 0,0 1 0,0-1 0,0 0 1,-1 0-1,1 0 0,0 0 0,-1 1 0,1-1 0,-1 0 1,1 0 30,-2-6-175,-1-1 84,0 0 0,0 0 0,0 0 0,-1 0 0,0 1 0,-1-1 0,1 1 0,-1 0 0,-1 1 0,1-1 0,-1 1 0,-5-3 91,-8-11-208,-89-90-1094,63 67 1828,-31-39-526,76 81 57,-1 1 1,1-1-1,-1 1 1,1-1-1,-1 1 0,1-1 1,-1 1-1,1-1 1,-1 0-1,1 1 1,0-1-1,-1 0 0,1 1 1,0-1-1,0 0 1,0 0-1,-1 1 1,1-1-1,0 0 1,0 0-1,0 1 0,0-1 1,0 0-1,0 0 1,1 1-1,-1-1 1,0 0-1,0 1 0,0-1 1,1 0-1,-1 0 1,1 0-58,0 0 55,1 0 0,-1 0 0,1 0 1,-1 0-1,1 0 0,-1 0 0,1 1 1,0-1-1,0 1 0,-1-1 0,1 1 1,0 0-1,0-1 0,0 1-55,71 0 229,-62 0-115,23 2 46,-1 1 1,1 1-1,-1 2 1,4 2-161,33 16-4974,-30-4 883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8:19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412 739 7490,'69'21'2888,"-69"-20"-2830,0-1 0,0 0 1,1 0-1,-1 0 0,0 0 0,0 0 0,1 0 0,-1 0 0,0 0 0,1 0 0,-1 0 0,0 0 0,0 0 1,1 0-1,-1 0 0,0 0 0,1-1 0,-1 1 0,0 0 0,0 0 0,1 0 0,-1 0 0,0 0 1,0-1-1,1 1 0,-1 0 0,0 0 0,0 0 0,0-1 0,1 1 0,-1 0 0,0 0 0,0-1 1,0 1-1,0 0 0,0 0 0,0-1 0,1 1 0,-1 0 0,0 0 0,0-1 0,0 1 0,0 0 1,0-1-1,0 1 0,0 0 0,0-1-58,-8-17 1809,-22-16 719,13 24-1840,1 1 0,-1 0-1,-1 1 1,0 1 0,0 1-1,0 0 1,-1 2 0,0 0-1,1 1 1,-17-1-688,23 3 152,1 1-1,-1 0 1,1 0 0,-1 1-1,1 0 1,-1 1 0,1 1-1,0 0 1,0 0-1,0 1 1,0 0 0,1 1-1,0 0 1,0 1 0,0 0-1,0 1 1,1 0-1,-6 6-151,13-12 6,0 1-1,-1 0 0,1 1 0,0-1 0,0 0 0,0 0 0,1 1 0,-1-1 1,0 1-1,1 0 0,0-1 0,0 1 0,-1 0 0,2 0 0,-1 0 0,0 0 1,1 0-1,-1 0 0,1 0 0,0 0 0,0 0 0,0 0 0,0 0 0,0 0 1,1 0-1,0 0 0,-1 0 0,1 0 0,0 0 0,0-1 0,1 1 0,-1 0 1,1-1-1,-1 1 0,1-1 0,0 1 0,1 1-5,1 0 0,1 0 0,0 0-1,0-1 1,0 1 0,1-1 0,-1 0 0,1 0 0,-1-1-1,1 0 1,0 0 0,0 0 0,0 0 0,0-1 0,0 0-1,0-1 1,1 1 0,5-1 0,-1-2 7,1 0 0,-1 0 0,1-1 0,-1 0 0,0-1 0,0 0 0,0-1 0,-1 0 0,1-1 0,-1 0 0,-1-1 0,1 0 0,-1 0 0,0-1 0,-1 0 0,0-1 0,0 0 0,-1 0 0,2-3-7,9-14 32,-1 0 1,-2-1 0,0-1-1,-2 0 1,-1-1-1,6-23-32,-10 26 19,-2 0 1,-1-1-1,-1 1 0,-1-1 0,-1 0 1,-2 1-1,0-1 0,-3-5-19,-2-8 116,-1 1 1,-3-1-1,-1 1 0,-2 1 0,-4-6-116,4 18 327,12 27-322,0-1 0,0 0 0,0 0 0,0 0 0,0 0 0,0 0 0,0 0 0,0 0 0,0 1 0,0-1 0,0 0 1,0 0-1,0 0 0,0 0 0,0 0 0,0 0 0,0 1 0,0-1 0,0 0 0,0 0 0,0 0 0,0 0 0,0 0 0,0 0 0,0 0 0,0 1 0,0-1 1,0 0-1,-1 0 0,1 0 0,0 0 0,0 0 0,0 0 0,0 0 0,0 0 0,0 0 0,0 0 0,0 0 0,-1 0 0,1 0 0,0 1 0,0-1 0,0 0 1,0 0-1,0 0 0,0 0 0,-1 0 0,1 0 0,0 0 0,0 0 0,0 0 0,0-1 0,0 1 0,0 0 0,-1 0 0,1 0 0,0 0 0,0 0 0,0 0 1,0 0-1,0 0 0,0 0 0,0 0 0,0 0 0,-1 0 0,1 0 0,0-1 0,0 1-5,6 48 232,19 44 38,3-1 0,5-2 1,22 40-271,-45-109 24,0-2 1,2 1-1,0-1 1,1-1-1,1 0 1,0-1-1,1-1 1,10 8-25,-19-18 11,1 0 0,0 0 0,1-1-1,-1 0 1,1 0 0,0 0 0,0-1 0,0 0 0,0-1 0,5 1-11,-8-2 11,1-1 0,0 1-1,-1-1 1,1 0 0,0-1 0,-1 1 0,1-1 0,-1-1 0,1 1-1,-1-1 1,1 0 0,-1 0 0,0 0 0,0-1 0,0 1 0,3-3-11,-3 1 19,1-1 1,-1 0-1,0 0 1,0 0-1,0 0 1,-1-1 0,0 1-1,0-1 1,0 0-1,-1-1 1,0 1 0,0-1-1,-1 1 1,1-1-1,-1-2-19,0 4 16,-1-1 0,0 0 0,0 0 0,0 0 0,-1 1 0,0-1 0,0 0 0,0 0 0,-1 0 0,0 0 0,0 1 0,-1-1 0,1 0 0,-1 1 0,0-1 0,-1 1 0,1-1 0,-2-1-16,3 6 1,1 0 1,-1-1-1,0 1 1,1 0-1,-1 0 0,0 0 1,0 0-1,0 0 0,0 0 1,1 0-1,-1 0 1,-1 0-1,1 0 0,0 1 1,0-1-1,0 0 1,0 1-1,0-1 0,-1 1 1,1-1-1,0 1 1,-1 0-1,1-1 0,0 1 1,0 0-1,-1 0 1,1 0-1,0 0 0,-1 0 1,1 0-1,0 0 0,-1 1 1,1-1-1,0 0 1,-1 1-1,1-1 0,0 1 1,0-1-1,0 1 1,-1 0-1,1-1 0,0 1 1,0 0-1,0 0 1,0 0-1,0 0 0,0 0 1,1 0-1,-1 0 0,0 0 1,0 0-1,1 0 1,-1 1-2,-2 2 2,0 1 0,0 0-1,1 0 1,0 0 0,0 0 0,0 0 0,0 0 0,1 0 0,0 1 0,0-1 0,0 1 0,1-1 0,0 2-2,1 1 3,0 0 1,1 0 0,0 0 0,1-1 0,-1 1 0,1-1-1,1 1 1,0-1 0,0 0 0,0 0 0,1-1-1,0 1 1,0-1 0,0 0 0,1 0 0,0-1-1,0 1 1,1-1 0,-1-1 0,1 1 0,5 1-4,-5-2 8,-1-1 1,1 0 0,0 0-1,1-1 1,-1 0 0,0 0 0,1 0-1,-1-1 1,1 0 0,-1-1-1,1 0 1,-1 0 0,1-1-1,-1 1 1,1-2 0,-1 1 0,1-1-1,-1 0 1,0 0 0,0-1-1,0 0 1,0-1 0,-1 1-9,1-1 20,-1 1 0,0-1 0,-1-1 0,1 1 1,-1-1-1,1 0 0,-1 0 0,-1 0 0,1-1 1,-1 0-1,0 0 0,0 0 0,-1 0 0,0-1 0,2-4-20,-7 21 36,3 23-54,1-25 32,0-1 1,0 1 0,1 0-1,0-1 1,1 0-1,-1 1 1,1-1 0,1-1-1,-1 1 1,1 0-1,0-1 1,1 0 0,-1-1-1,1 1 1,0-1-1,1 0 1,-1 0 0,1-1-1,1 1-14,-1-1-248,15 9 608,-10-12-6181,-9-6 1323</inkml:trace>
  <inkml:trace contextRef="#ctx0" brushRef="#br0" timeOffset="559.82">2027 476 7017,'0'0'508,"1"-1"-1,-1 0 0,1 0 0,-1 0 1,1 0-1,-1 1 0,1-1 0,-1 0 1,0 0-1,0 0 0,1 0 0,-1 0 0,0 0 1,0 0-1,0 0 0,0 0 0,0 0 1,0 0-1,0 0-507,-3 1 4749,0 12-3193,1 14-914,2 0 0,0 0 1,2 0-1,1 0 1,1 0-1,6 20-642,15 45 810,12 20-810,-26-77 177,-3-13-113,2 10 26,0 0 1,1 15-91,-9-40 16,-1 0 0,0 1 0,0 0 0,-1-1 1,0 1-1,0-1 0,0 1 0,-1-1 1,0 1-1,0-1 0,-1 1 0,0-1 0,0 0 1,-2 5-17,2-8 15,0-1 0,0 1 0,0-1 0,-1 0 0,1 0 0,-1 0 0,1 0 0,-1 0 0,0 0 0,0 0 0,1-1 0,-1 0 1,0 0-1,0 1 0,-1-2 0,1 1 0,0 0 0,0-1 0,0 1 0,-1-1 0,1 0 0,0 0 0,0 0 0,0-1 0,-1 1 0,1-1 0,-1 0-15,-15-2 58,0-2 0,0 0 0,0-2 0,-3-2-58,3 2 39,-74-27 354,-6-9-393,65 27-34,0-2-1,1-1 1,1-2 0,-11-10 34,36 25-876,-1-1-1,1 1 1,1-1-1,-1 0 1,-1-4 876,-22-43-3876</inkml:trace>
  <inkml:trace contextRef="#ctx0" brushRef="#br0" timeOffset="886.48">1843 235 12091,'-19'-45'3680,"2"19"913,4 0-3408,11 16-385,5 5-232,8 10 8,9 14-304,6 7 1376,8 2-6249,0 1 2377</inkml:trace>
  <inkml:trace contextRef="#ctx0" brushRef="#br0" timeOffset="1489.12">2269 468 8346,'18'6'13931,"3"-3"-8544,35-5-7566,-50 2 3568,-3 0-1366,0 0 1,-1-1 0,1 1-1,0 0 1,0-1 0,0 0 0,-1 0-1,1 1 1,0-2 0,-1 1-1,1 0 1,-1 0 0,1-1-1,-1 0 1,0 1 0,0-1-1,0 0 1,0 0 0,0 0 0,0 0-1,0 0 1,0-1 0,-1 1-1,1-1 1,-1 1 0,0-1-1,0 1 1,0-1 0,0 0-1,0 1 1,0-3-24,-1 2 41,0 1 1,0-1-1,0 1 0,0-1 0,-1 1 1,1-1-1,-1 1 0,1 0 1,-1-1-1,0 1 0,0-1 0,0 1 1,-1 0-1,1 0 0,0 0 1,-1 0-1,1 0 0,-1 0 0,0 0 1,1 0-1,-1 1 0,0-1 0,0 0 1,0 1-1,-1 0 0,1-1 1,0 1-1,0 0 0,-1 0 0,1 1 1,-1-1-1,1 0 0,-1 1-41,-2-2 58,0 1 0,0 0 0,0 0 0,-1 0 0,1 1 0,0 0 0,-1 0 0,1 0 0,0 1 0,-1 0 0,1 0 0,0 0 0,0 0 0,0 1 1,0 0-1,0 0 0,0 1 0,0-1 0,1 1 0,-1 0-58,0 2 39,0-1 1,0 2-1,0-1 1,0 0-1,1 1 1,0 0-1,0 0 1,1 0 0,0 0-1,0 1 1,0-1-1,1 1 1,0 0-1,0-1 1,1 2-40,-2 2 18,2 0 0,0 0 0,0 0 0,0 0 0,1 0 0,1 0 0,0 0 0,0-1-1,1 1 1,0 0 0,1 0 0,0-1 0,1 0 0,-1 1 0,2-1 0,-1-1 0,1 1 0,3 3-18,-3-6 9,0 0 0,0 0 0,0-1 0,1 1 0,0-1 0,0 0 0,0-1 0,1 1 0,-1-2 0,1 1 0,0 0 0,0-1 0,0-1 0,1 1 0,-1-1 0,1 0 0,-1-1-1,1 0 1,0 0 0,0 0 0,-1-1 0,1 0 0,7-2-9,-4 0 20,0 0-1,1-1 1,-1 0-1,-1-1 1,1 0 0,0-1-1,-1 0 1,0-1-1,0 0 1,-1 0-1,0-1 1,0-1-1,0 1 1,-1-1-1,6-8-19,-8 9 20,0 0-1,0-1 1,-1 1-1,0-1 0,-1 0 1,0-1-1,0 1 0,0-1 1,-1 0-1,-1 0 1,0 0-1,0 0 0,0 0 1,-1-1-1,-1 1 1,1 0-1,-1-1 0,-1 1 1,-1-8-20,2 16 0,0 0 1,0 0 0,0 0-1,-1 0 1,1-1-1,0 1 1,0 0-1,-1 0 1,1 0 0,-1 0-1,1 0 1,-1 0-1,1 0 1,-1 0 0,0 1-1,1-1 1,-1 0-1,0 0 1,0 0-1,0 0 0,1 1-2,-1 1 0,1-1 0,-1 0 0,1 0 0,-1 1 0,0-1 0,1 0 0,0 1 0,-1-1-1,1 0 1,-1 1 0,1-1 0,-1 1 0,1-1 0,0 1 0,-1-1 0,1 1 0,0-1 0,-1 1 0,1-1-1,0 1 1,0-1 0,0 1 0,0-1 0,-1 1 2,-1 5-13,0-1 1,1 1-1,0 0 0,0-1 1,0 1-1,0 0 0,1 4 13,2-1 0,0-1 0,0 1 0,1-1 0,1 0 0,-1 1-1,1-1 1,1-1 0,-1 1 0,1-1 0,1 1 0,-1-2-1,1 1 1,0 0 0,1-1 0,0-1 0,0 1 0,0-1-1,0 0 1,4 1 0,-6-3 4,1 0 0,-1 0 0,1-1 0,0 1 0,0-1 1,0-1-1,0 1 0,0-1 0,1 0 0,-1 0 0,0-1 0,6 0-4,-7-1 5,-1 1 0,0-1 0,0 0 0,1-1 0,-1 1 0,0-1 0,0 0 0,0 1 0,-1-2 0,1 1 0,0 0 0,-1-1 0,1 0 0,-1 0 0,0 0 0,0 0 0,0 0 0,0-1-1,0-1-4,13-22 32,-1-1 0,-2-1 0,0 0-1,-2 0 1,1-10-32,6 74-50,-9-21 79,1-2 1,0 0-1,1 0 1,0-1 0,1 0-1,0-1 1,1 0 0,8 4-30,22 13-370,47 21 370,-60-35-3716,-10-9-2282,-7-5-898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8:06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636 1066 11114,'-28'-33'3393,"0"9"944,6-23-3249,10 26-56,10 12-447,15 8-257,6 4 88,20 13 152,12 5 1584,9 8-6529,-7-1 2929</inkml:trace>
  <inkml:trace contextRef="#ctx0" brushRef="#br0" timeOffset="1517.11">3489 1400 8266,'1'-3'64,"2"-1"474,-1-1 0,0 1 0,1-1 1,-2 0-1,1 1 0,0-1 0,-1 0 0,0 0 1,0-2-539,-2 5 207,1 0 0,0 1 1,-1-1-1,1 1 0,-1-1 0,0 1 1,0-1-1,1 1 0,-1 0 1,0-1-1,0 1 0,0 0 0,0 0 1,-1 0-1,1-1 0,0 1 1,0 0-1,-1 1 0,1-1 0,0 0 1,-1 0-1,1 1 0,-1-1 1,1 0-1,-1 1 0,1 0 0,-1-1 1,0 1-1,1 0 0,-1 0 1,0 0-1,1 0-207,-12-2 470,1 1 1,0 0-1,-1 1 1,1 0-1,0 1 1,0 1-1,-1 0 1,1 0-1,0 1 1,0 1-1,-5 2-470,3 0 130,0 0-1,0 0 0,0 1 1,1 1-1,0 1 1,0 0-1,1 0 1,-10 11-130,20-19 5,1 1 0,-1-1 1,1 0-1,-1 1 0,1-1 1,0 1-1,0 0 0,0-1 1,0 1-1,0 0 1,0 0-1,0 0 0,1-1 1,-1 1-1,1 0 0,-1 0 1,1 0-1,0 0 0,0 0 1,0 0-1,0 0 0,0 0 1,0 0-1,0 0-5,1-1 3,0 1-1,0-1 1,0 0-1,0 0 1,1 0 0,-1 0-1,0 0 1,0 0-1,1 0 1,-1 0-1,1 0 1,-1 0-1,1-1 1,-1 1 0,1-1-1,-1 1 1,1-1-1,-1 1 1,1-1-1,0 0 1,-1 0-1,1 0 1,0 0-1,-1 0 1,1 0 0,-1-1-1,1 1 1,0 0-1,-1-1-2,15-1 20,0-1 0,0-1 1,-1-1-1,1 0 0,-1-1 0,-1 0 0,1-2 0,-1 1 0,0-2 0,-1 0 0,0 0 0,0-1 0,-1-1 0,0 0 0,-1-1 1,-1 0-1,0-1 0,0 0 0,-1 0 0,0-3-20,6-10 39,-1 0-1,-2 0 1,-1-2 0,-1 1 0,-1-1 0,-1-1-1,-2 0 1,-1 0 0,-1 0 0,0-21-39,-4 2 31,-1-1 0,-5-23-31,3 49 119,0 0 0,-2 0-1,-1 0 1,-1 1 0,0 0 0,-5-6-119,12 28 3,0 1 1,0-1-1,0 1 1,0-1-1,0 1 1,-1-1-1,1 1 1,0-1-1,0 0 1,0 1-1,-1-1 1,1 1-1,0-1 1,0 1-1,-1-1 1,1 0-1,0 1 1,-1-1-1,1 0 1,0 1-1,-1-1 1,1 0 0,0 0-1,-1 1 1,1-1-1,-1 0 1,1 0-1,-1 0 1,1 0-1,-1 1 1,1-1-1,0 0 1,-1 0-1,1 0 1,-1 0-1,1 0 1,-1 0-1,1 0 1,-1 0-1,1 0 1,-1 0-1,1-1 1,-1 1-1,1 0 1,-1 0-1,1 0 1,0 0-1,-1-1 1,1 1-1,-1 0 1,1-1 0,0 1-1,-1 0 1,1-1-1,0 1 1,-1 0-1,1-1 1,0 1-1,0 0 1,-1-1-1,1 1 1,0-1-1,0 1 1,0-1-1,-1 1 1,1-1-1,0 1 1,0 0-1,0-1-3,-12 42 123,0 19 22,2 1 0,0 46-145,8-74 72,2 1 0,1-1 0,2 1 0,2-1-1,7 29-71,-9-49 28,2 0 0,0 0 0,0 0 0,1-1 0,1 0-1,0 0 1,0 0 0,1-1 0,1 0 0,0-1 0,0 0-1,1 0 1,1-1 0,-1 0 0,1-1 0,1 0 0,0 0-28,-3-3 19,-1-1 0,1 0 1,0 0-1,0-1 0,1 0 1,-1-1-1,0 0 0,1 0 1,-1-1-1,1 0 0,0-1 1,-1 0-1,1-1 1,0 1-1,-1-2 0,1 0 1,-1 0-1,0 0 0,1-1 1,-1-1-1,0 1 0,-1-1 1,1-1-1,3-3-19,-2 2 34,-1 0 0,-1-1-1,1-1 1,-1 1 0,-1-2 0,7-7-34,-12 14 9,0 0 0,-1 0 1,1 0-1,-1 0 1,1 0-1,-1-1 0,0 1 1,0 0-1,0-1 0,0 1 1,0-1-1,0 1 1,-1-1-1,1 0 0,-1 1 1,0-1-1,0 0 1,0 1-1,0-1 0,0 1 1,0-1-1,-1 0 0,1 1 1,-1-1-1,0 1 1,0-1-1,0 1 0,0-1 1,0 1-1,-1 0 0,0-2-9,-1 2 3,1 0-1,0 1 0,-1-1 0,0 1 1,1-1-1,-1 1 0,0 0 0,1 0 0,-1 0 1,0 1-1,0-1 0,0 1 0,0 0 1,0-1-1,0 1 0,0 0 0,0 1 0,0-1 1,0 0-1,1 1 0,-1 0 0,0 0 1,0 0-1,0 0 0,1 0 0,-1 0 0,0 1-2,-6 2-8,1 0-1,-1 0 1,1 1-1,1 0 1,-1 1-1,1-1 1,0 2-1,-3 2 9,6-5-5,0 1 0,0 0 0,0 0 0,1 1 0,-1-1 0,1 1 0,1 0 0,-1 0 0,1 0 0,0 0 0,0 0 0,1 0 0,0 1 0,0-1 0,0 1 0,1-1 0,0 0 0,0 1 0,1-1 0,-1 1 0,1-1 0,1 0 0,-1 0 0,1 1 0,0-1 0,1 0 0,1 3 5,2 2 30,0-1 0,1 0-1,0-1 1,0 1 0,1-1-1,0-1 1,1 0 0,0 0-1,0 0 1,0-1 0,1-1-1,0 1 1,1-2 0,5 3-30,13 4 116,0-1 0,1-1 0,14 2-116,44 2-4947,-35-11 888</inkml:trace>
  <inkml:trace contextRef="#ctx0" brushRef="#br0" timeOffset="-331.95">614 1218 4377,'120'12'2875,"-114"-12"-2473,-1 1-1,1 0 0,-1 1 0,1-1 1,-1 1-1,0 0 0,0 0 1,0 1-1,0-1 0,0 1 1,-1 0-1,1 1 0,-1-1 0,0 1 1,0 0-1,0 0 0,0 0 1,-1 0-1,1 1 0,-1-1 1,-1 1-1,1 0 0,0 1-401,3 8 942,-2 1 0,1 1 0,-2-1 0,0 0 0,-1 1 1,0 12-943,1-3 539,28 172 1979,-16-114-1837,-3-1 0,0 58-681,-12-132 34,0 0 0,0 0 0,-1 0 0,1 0 0,-2 0 0,1 0 1,-1-1-1,0 1 0,-3 4-34,4-9 17,-1 0 0,0-1 0,0 1 1,0-1-1,0 0 0,0 1 0,0-1 0,0 0 0,-1 0 0,1-1 1,-1 1-1,1 0 0,-1-1 0,0 0 0,0 1 0,0-1 1,0 0-1,0-1 0,0 1 0,0 0 0,0-1 0,0 0 1,0 1-1,0-1 0,-2-1-17,-14 0 119,0-2 0,1 0 0,-1-1 0,1 0 1,0-2-1,0 0 0,1-1 0,0-1 0,0-1 0,1 0 0,0-1 0,0-1 1,1 0-1,1-1 0,-11-11-119,-5-19 35,26 35-555,1 0 0,0-1 1,1 1-1,0-1 1,0 0-1,1 1 0,0-1 1,0-2 519,3-62-3110</inkml:trace>
  <inkml:trace contextRef="#ctx0" brushRef="#br0" timeOffset="526.63">1156 1402 9450,'-38'19'6246,"21"-6"-2109,17-13-4078,0 0 0,0 1 0,0-1 0,-1 0 0,1 0 0,0 0 0,0 1 0,0-1 0,0 0 0,0 0 0,0 1 0,0-1 0,0 0 0,0 0 0,0 1 1,0-1-1,0 0 0,0 0 0,0 1 0,0-1 0,0 0 0,0 0 0,0 1 0,0-1 0,0 0 0,0 0 0,0 1 0,1-1 0,-1 0 0,0 0 0,0 1 0,0-1 0,0 0 1,0 0-1,1 0 0,-1 0 0,0 1 0,0-1 0,1 0 0,-1 0 0,0 0 0,0 0 0,0 0 0,1 0 0,-1 1 0,0-1 0,0 0 0,1 0 0,-1 0 0,0 0 0,0 0 1,1 0-60,20-9 2573,-14 6-2452,11-3 25,1-1-1,-2-1 1,1-1-1,-1-1 0,0 0 1,-1-1-1,-1 0 1,1-2-1,-1-1-145,-13 13 31,0-1-1,0 0 1,-1 0-1,1 0 1,-1-1-1,1 1 1,-1 0 0,0-1-1,0 1 1,0 0-1,0-1 1,0 1-1,-1-1 1,1 1 0,-1-1-1,1 0 1,-1 0-31,0 1 35,-1 1-1,1-1 1,0 0 0,-1 1 0,0-1-1,1 0 1,-1 1 0,0-1 0,0 1 0,1-1-1,-1 1 1,0-1 0,-1 1 0,1 0-1,0 0 1,0-1 0,0 1 0,-1 0 0,0-1-35,-3 0 56,1-1 0,-1 1 1,1 0-1,-1 0 0,0 0 1,0 1-1,0 0 0,0 0 1,0 0-1,0 0 0,0 1 1,0 0-1,0 0 0,-1 0 1,-3 1-57,3 1 22,-1 0 1,1 1-1,0-1 0,0 1 1,0 0-1,0 1 1,0-1-1,1 1 0,0 0 1,0 1-1,0-1 1,0 1-1,0 0 0,1 0 1,0 1-1,0-1 1,1 1-1,-1 0 0,1 0 1,0 0-1,1 0 1,0 0-1,0 1 0,0-1 1,1 1-1,-1 6-22,0-7 7,1 0-1,0 1 1,1-1 0,-1 0-1,1 0 1,1 1-1,-1-1 1,1 0 0,0 0-1,0 0 1,1 1-1,0-1 1,0-1-1,0 1 1,1 0 0,0 0-1,0-1 1,0 0-1,1 0 1,-1 0 0,1 0-1,1 0 1,-1-1-1,1 1 1,-1-1-1,1 0 1,0-1 0,6 4-7,3-2 16,0 0 1,1-1-1,0 0 0,-1-1 1,1-1-1,0-1 1,0 0-1,1 0 0,-1-2 1,0 0-1,0 0 1,0-2-1,4-1-16,-2 1 23,-1-1 0,1-1 0,-1-1 0,0 0 0,-1-1 0,1-1 0,-2 0 0,1-1 0,-1 0 0,0-2 0,8-7-23,-16 11 25,0 0-1,0 0 1,0 0-1,0-1 0,-2 0 1,1-1-1,2-5-24,-5 11 13,-1-1 0,1 0 0,-1 1 0,0-1 0,0 0-1,0 0 1,-1 0 0,1 0 0,-1 0 0,0 0 0,0 0 0,0 0 0,-1 0 0,1 0 0,-1 1-1,0-1 1,0 0 0,-2-3-13,3 7 1,0 1-1,0-1 0,0 0 1,0 1-1,0-1 0,0 0 1,0 0-1,-1 1 1,1-1-1,0 0 0,0 1 1,0-1-1,0 0 1,-1 0-1,1 1 0,0-1 1,0 0-1,0 0 0,-1 1 1,1-1-1,0 0 1,0 0-1,-1 0 0,1 0 1,0 1-1,-1-1 1,1 0-1,0 0 0,-1 0 1,1 0-1,0 0 0,0 0 1,-1 0-1,1 0 1,0 0-1,-1 0 0,1 0 1,0 0-1,-1 0 1,1 0-1,0 0 0,-1 0 1,1 0-1,0 0 0,-1-1 1,1 1-1,0 0 1,0 0-1,-1 0 0,1 0 1,0-1-1,0 1 0,-1 0 1,1 0-1,0-1 1,0 1-1,0 0 0,-1 0 1,1-1-1,0 1 0,-2 39 1,4-28 4,1 1-1,0-1 1,0 1-1,1-1 1,0 0-1,1-1 1,1 1 0,1 2-5,-5-10 4,0 0 0,0 1 0,1-1 0,-1 0 0,1-1 1,-1 1-1,1 0 0,0-1 0,0 1 0,1-1 0,-1 0 1,0 0-1,1 0 0,-1-1 0,1 1 0,-1-1 1,1 0-1,0 0 0,0 0 0,0 0 0,-1-1 0,1 1 1,0-1-1,0 0 0,0 0 0,0-1 0,0 1 0,-1-1 1,4-1-5,4-2 16,-1 0 0,1-1 0,-1 0 0,-1-1 0,1 0 0,-1 0 1,0-1-1,-1-1 0,1 1 0,6-10-16,-4 6 29,0-1 0,-1-1 0,-1 0 0,0-1 0,-1 1 0,0-1 0,1-7-29,-3 10-4,-4 23-81,4 22 67,1-19 141,0 0 1,1-1-1,1 1 1,0-2-1,1 0 0,0 0 1,6 5-124,31 25-5472,-34-34 917</inkml:trace>
  <inkml:trace contextRef="#ctx0" brushRef="#br0" timeOffset="2099.25">5060 1253 10266,'21'-51'3840,"-18"39"564,-6 11-1270,-4 18-206,9 0-2620,0 0-1,2 0 1,0 0 0,1 0 0,0 0-1,1-1 1,1 0 0,7 10-308,-9-17 134,0 0 1,1-1-1,0 1 1,1-1-1,-1-1 1,2 1-1,4 3-134,-8-7 36,0-2 1,0 1-1,0 0 1,0-1-1,0 0 0,1 0 1,-1 0-1,1-1 0,-1 1 1,1-1-1,-1 0 0,1 0 1,0-1-1,0 1 0,-1-1 1,1 0-37,1-1 44,0 0-1,0-1 1,0 0 0,0 0 0,-1 0-1,1 0 1,-1-1 0,1 0 0,-1 0-1,0-1 1,0 1 0,0-1 0,-1 0-1,1-1 1,-1 1 0,0-1 0,0 1-1,-1-1 1,0 0 0,1-1 0,-2 1-1,3-6-43,8-16 195,-1-2-1,-1 1 0,6-30-194,-13 45 34,-4 12-37,3-11 38,1 0 0,0 0 1,0 0-1,1 1 0,1 0 0,-1 0 1,2 0-36,-5 9-2,0 0 1,0-1-1,0 1 1,0 0-1,0 1 1,0-1-1,1 0 1,-1 0-1,1 1 1,-1 0-1,1-1 1,-1 1-1,1 0 1,0 0-1,0 1 1,0-1-1,-1 0 1,1 1-1,0 0 1,0 0-1,0 0 1,0 0-1,0 0 1,0 0-1,0 1 1,-1-1-1,1 1 1,0 0-1,0 0 1,-1 0-1,3 2 2,60 27-5537,-30-10 1193</inkml:trace>
  <inkml:trace contextRef="#ctx0" brushRef="#br0" timeOffset="2550.69">6049 1178 8674,'-2'-4'674,"1"1"0,-1 0 1,0 0-1,0 0 0,-1 0 0,1 0 0,-1 0 1,1 1-1,-1-1 0,0 1 0,0 0 1,0 0-1,0 0 0,0 0 0,-2 0-674,-1-1 559,-1 1 0,1-1 0,-1 2 0,0-1 0,0 1 0,0 0 0,0 0 0,-1 1-559,-18 1 579,0 0 0,0 2 0,0 1 1,-4 2-580,9-1 778,7-3-542,0 2 0,1 0 0,0 1 1,0 0-1,-10 5-236,20-8 20,0-1 0,0 0 0,0 1 0,0 0 0,0 0 0,0 0 0,1 0 0,-1 0 1,1 0-1,0 1 0,-1-1 0,1 1 0,0-1 0,0 1 0,1 0 0,-1 0 0,1 0 0,-1 0 0,1 0 0,0 0 0,0 0 0,0 1 0,0-1 0,1 0 1,0 1-1,-1-1 0,1 0-20,1-1 1,-1 0 1,0 0-1,1 0 0,0 0 1,-1 0-1,1 0 1,0 0-1,0-1 1,0 1-1,0 0 1,0-1-1,1 1 1,-1-1-1,0 1 0,1-1 1,-1 0-1,1 1 1,-1-1-1,1 0 1,0 0-1,0 0-1,2 1 2,1 0 0,0 0 0,0 0 0,0 0 0,1-1 0,-1 0 0,0 0 0,3-1-2,11 1 12,0-1 0,1-1 0,18-3-12,-23 3 19,1-2-1,0 0 1,-1-1-1,0 0 0,0-2 1,0 1-1,-1-2 1,1 0-1,-2-1 0,2-1-18,3-14 129,-18 23-121,0 0-1,0-1 1,0 1 0,1-1-1,-1 1 1,0 0-1,0-1 1,0 1-1,0-1 1,0 1-1,0-1 1,0 1-1,0 0 1,0-1-1,0 1 1,0-1 0,0 1-1,0-1 1,0 1-1,0 0 1,0-1-1,0 1 1,0-1-1,-1 1 1,1 0-1,0-1 1,0 1-1,-1-1 1,1 1 0,0 0-1,0-1 1,-1 1-1,1 0 1,0 0-1,-1-1 1,1 1-1,0 0 1,-1 0-1,1-1 1,-1 1-1,1 0 1,0 0 0,-1 0-1,1 0 1,-1 0-1,1-1 1,-1 1-1,1 0 1,0 0-1,-1 0 1,1 0-1,-1 0 1,1 0 0,-1 1-8,0-1 13,-1 0 1,1 1 0,-1-1-1,1 1 1,-1 0 0,1-1-1,-1 1 1,1 0 0,-1 0-1,1 0 1,0 0 0,0 0-1,0 0 1,-1 0 0,1 0-1,0 1 1,0-1 0,0 0-1,1 1 1,-1-1 0,0 0-1,1 1 1,-1-1 0,0 1-1,1-1 1,0 1 0,-1 0-14,0 2 0,0 0 1,-1 1 0,2-1 0,-1 1-1,0 0 1,1-1 0,0 1 0,0-1 0,1 1-1,0 1 36,1 0 0,0 0 0,1 0 0,-1 0 0,1 0 0,0-1 0,1 1 0,-1-1 0,1 0 0,0 0 0,1 0 1,-1-1-1,1 1 0,0-1 0,0 0 0,0-1 0,4 3-36,-1-1-152,0-1 0,0 0 0,0 0-1,0-1 1,9 3 152,-11-5-609,0 1 0,0-1 0,0-1 0,1 1 0,-1-1 0,0 0 0,0 0 0,2-1 609,9-3-4112</inkml:trace>
  <inkml:trace contextRef="#ctx0" brushRef="#br0" timeOffset="2880.44">6202 376 9202,'-15'-35'5739,"-1"-1"-1,-11-17-5738,27 52 45,0 1 1,0 0-1,0 0 0,0-1 1,0 1-1,0 0 0,0 0 0,0 0 1,0-1-1,-1 1 0,1 0 0,0 0 1,0 0-1,0-1 0,0 1 1,0 0-1,0 0 0,0 0 0,-1-1 1,1 1-1,0 0 0,0 0 1,0 0-1,0 0 0,-1 0 0,1-1 1,0 1-1,0 0 0,0 0 1,-1 0-1,1 0 0,0 0 0,0 0 1,0 0-1,-1 0 0,1 0 1,0 0-1,0 0 0,-1 0 0,1 0 1,0 0-1,0 0 0,0 0 1,-1 0-1,1 0 0,0 0 0,0 0 1,0 0-1,-1 0 0,1 0 1,0 0-1,0 1 0,0-1 0,-1 0 1,1 0-1,0 0 0,0 0 1,0 0-46,-4 19 929,5 24-403,11 43 939,3-1-1,18 48-1464,15 80 1126,-46-202-1093,13 82 234,4-1-1,4-1 1,25 61-267,-37-120 134,-10-26-157,0 1 0,1-1 0,0 1 0,1-1 0,-1 0 0,1 0 0,1 0 0,-1 0 0,1-1 0,0 1 0,4 4 23,-6-10-569,0-1-1,0 1 1,0 0-1,-1-1 0,1 0 1,0 1-1,0-1 1,0 0-1,-1 0 0,1 0 1,0 0-1,-1 0 1,1 0-1,-1 0 0,0-1 1,1 1-1,-1-1 1,1 0 569,2-2-1612,20-15-5116</inkml:trace>
  <inkml:trace contextRef="#ctx0" brushRef="#br0" timeOffset="3225.16">6564 1105 8802,'-15'-10'4265,"0"5"120,3 5-2073,-1 9-551,5 1-657,3 11-144,2 2-320,3 8-120,3-3-232,5 3-48,4-2-96,9-3 160,3-7 9,8-7-337,-1-8-48,2-8 1504,-5-8-6769,-2-7 2616</inkml:trace>
  <inkml:trace contextRef="#ctx0" brushRef="#br0" timeOffset="3225.66">6752 915 7762,'-16'-29'2776,"-6"2"409,1 4-2121,6 9-424,9 14-136,6 14 497,12 5-4178,11 5 1745</inkml:trace>
  <inkml:trace contextRef="#ctx0" brushRef="#br0" timeOffset="3643.95">7334 1228 10978,'-7'-4'1024,"0"0"-1,0 0 0,0 1 0,-1 0 0,1 0 0,-1 1 1,1 0-1,-1 0 0,-5 0-1023,-3 1 938,0 0-1,0 0 1,0 2 0,-12 1-938,-9 4 830,0 1 1,1 2 0,-29 11-831,64-20 15,-17 6 157,1 0-1,0 2 1,1-1 0,-4 4-172,17-9 10,0 0 1,0-1 0,0 1 0,0 0 0,0 1-1,1-1 1,-1 0 0,1 1 0,-1-1 0,1 1 0,0 0-1,0 0 1,0 0 0,1 0 0,-1 0 0,1 0-1,-1 1 1,1-1 0,0 0 0,0 1 0,1-1-1,-1 1 1,1-1 0,-1 1 0,1 1-11,1-3 2,-1 1-1,1 0 1,0-1 0,0 0 0,0 1-1,0-1 1,0 1 0,1-1 0,-1 0 0,0 0-1,1 0 1,0 0 0,0 0 0,-1 0-1,1 0 1,0 0 0,0-1 0,1 1-1,-1-1 1,0 0 0,0 1 0,1-1 0,-1 0-1,1-1 1,-1 1 0,1 0 0,-1 0-1,1-1 1,0 0 0,-1 0 0,3 1-2,3-1 6,-1 0 1,1 0 0,-1 0-1,0-1 1,1 0 0,-1 0-1,0-1 1,0 0 0,0 0-1,0 0 1,1-2-7,4-3 15,0 0 0,-1-1-1,0-1 1,-1 0 0,0 0 0,0-1 0,-1-1-1,0 1 1,-1-1 0,0-1 0,-1 1 0,0-1 0,-1-1-1,-1 1 1,0-1 0,0 0 0,1-6-15,8-35 58,-2 0 0,-3-1-1,2-38-57,-9 75 8,1-17 7,19-199 60,-20 182-53,-3-1-1,-1 1 1,-6-22-22,-3 17 37,11 83 16,-1-1-1,-1 1 1,-6 23-53,1 3 122,-4 43 330,4 0-1,6 88-451,2-153 82,2 0 0,1 0 0,1 0-1,2 0 1,0-1 0,3 0 0,0-1 0,2 0 0,0 0 0,2-1-1,4 3-81,-10-17 41,1-1 0,1-1-1,-1 0 1,2 0-1,1 0-40,37 23-5029,-8-15 878</inkml:trace>
  <inkml:trace contextRef="#ctx0" brushRef="#br0" timeOffset="4048.4">7864 1231 9194,'-5'-6'958,"0"1"-1,0 0 1,0 0-1,-1 0 1,1 1 0,-1 0-1,0 0 1,0 0-1,-1 1 1,1 0 0,-1 0-1,-5-1-957,-2 1 823,0 0 1,0 1-1,1 1 0,-1 0 0,0 1 0,-5 1-823,5 0 382,-75 5 983,83-5-1317,1 0 0,-1 0 0,1 0 0,0 1 0,0 0 1,-1 0-1,1 0 0,0 0 0,1 1 0,-1 0 0,0 0 0,1 0 1,-1 1-1,1 0-48,3-4 1,1 1 1,-1-1 0,1 1 0,0-1 0,-1 1 0,1-1-1,-1 1 1,1-1 0,0 1 0,0 0 0,-1-1-1,1 1 1,0 0 0,0-1 0,0 1 0,0 0-1,0-1 1,0 1 0,0-1 0,0 1 0,0 0 0,0-1-1,0 1 1,0 0 0,0-1 0,0 1 0,1 0-1,-1-1 1,0 1 0,1-1 0,-1 1 0,0 0 0,1-1-2,21 15 22,30 0 8,-33-11-17,-1-2 1,0-1 0,0 0-1,1-1 1,-1-1 0,0-1-1,1 0 1,-1-1-1,0-1 1,-1-1 0,1-1-1,-1 0 1,7-5-14,-9 6 59,-24 16-26,-12 12-46,19-19 14,-1 0 1,1 0-1,-1 0 1,1 0 0,1 1-1,-1-1 1,0 1-1,1-1 1,0 1-1,0-1 1,1 1 0,-1 0-1,1-1 1,0 1-1,0 0 1,0-1 0,1 1-1,0 0 1,0-1-1,1 5-1,0-6-2,0 1 0,0-1 0,0 0 0,0 0 0,1 0 0,-1 0 0,1-1 0,-1 1 0,1-1 0,0 0 0,0 1 0,1-1 0,-1 0 0,0-1 0,1 1 0,-1-1 0,1 1 0,-1-1 0,1 0 0,-1 0 0,1-1 0,0 1 0,0-1-1,-1 0 1,1 0 0,3 0 2,1 0-239,1-1 0,-1 1 1,0-1-1,0-1 0,1 0 0,-1 0 0,0 0 0,-1-1 0,1 0 0,0-1 0,-1 0 0,0 0 0,0-1 0,0 1 0,1-2 239,-2 0-715,1 0 1,-1 0-1,-1 0 0,0-1 0,0 1 1,0-1-1,0-1 0,-1 1 0,0 0 1,-1-1 714,18-49-4505</inkml:trace>
  <inkml:trace contextRef="#ctx0" brushRef="#br0" timeOffset="4377.94">8279 390 7154,'2'-6'272,"2"-6"751,-1-1 0,0 1-1,-1-1 1,0 1 0,-1-1-1,0 0 1,-1 0 0,-1 1-1,0-1 1,-3-12-1023,4 25 53,0-1 0,0 1 0,0-1-1,0 1 1,0 0 0,0-1 0,0 1 0,0-1 0,0 1 0,0 0-1,-1-1 1,1 1 0,0 0 0,0-1 0,0 1 0,-1-1-1,1 1 1,0 0 0,-1 0 0,1-1 0,0 1 0,0 0-1,-1-1 1,1 1 0,-1 0 0,1 0 0,0 0 0,-1-1 0,1 1-1,0 0 1,-1 0 0,1 0 0,-1 0 0,1 0 0,0 0-1,-1 0 1,1 0 0,-1 0 0,1 0 0,-1 0 0,1 0-1,0 0 1,-1 0 0,1 0 0,-1 0 0,1 0 0,0 1 0,-1-1-1,1 0 1,0 0 0,-1 0 0,1 1 0,0-1 0,-1 0-1,1 1 1,0-1 0,-1 0 0,1 0 0,0 1 0,0-1-1,-1 1 1,1-1 0,0 0 0,0 1 0,0-1 0,0 0 0,-1 1-1,1 0-52,-17 29 1090,17-30-1075,-16 41 687,2 1-1,1 0 1,2 1-1,2 0 1,2 1-1,1 9-701,-4 87 2202,6 43-2202,4-168 56,-1 46 254,3 0-1,9 56-309,-8-100 105,0 0 1,1 0-1,1-1 0,0 1 0,1-1 0,1 0 0,1-1 0,0 1 0,1-2 0,0 1 0,1-1 1,9 8-106,-15-16-4544,-13-14 234</inkml:trace>
  <inkml:trace contextRef="#ctx0" brushRef="#br0" timeOffset="4722.85">8016 999 9914,'-23'3'4081,"6"-6"448,10-4-2449,16 9-815,9-5-369,17 7-280,9-1-328,17-2-56,-1-2-104,11 2-32,-10-4 136,3 2-144,-12 0-176,0-5-1080,-11 4-928,-4-7-2946,-13 3-319</inkml:trace>
  <inkml:trace contextRef="#ctx0" brushRef="#br0" timeOffset="4723.85">8601 968 3849,'0'1'3569,"-1"17"-393,-6 13-47,-14 37-1001,12-36-255,5-8-633,-2 5-192,5-7-504,5 2-136,3-6-207,5 1 231,6-7 280,8-1-4953,1 0 2048</inkml:trace>
  <inkml:trace contextRef="#ctx0" brushRef="#br0" timeOffset="5085.08">8725 718 7346,'-19'-2'1808,"9"3"520,9 11-4432,12 3 712</inkml:trace>
  <inkml:trace contextRef="#ctx0" brushRef="#br0" timeOffset="5542.76">9136 956 8570,'-60'48'8830,"-30"20"-4082,-17 11-2204,66-40-1345,41-38-1166,-1 0 1,0 0-1,0 0 0,1 0 1,-1 0-1,1 0 1,-1 0-1,1 0 0,-1 0 1,1 0-1,0 0 1,-1 0-1,1 1 0,0-1 1,0 0-1,0 0 1,0 0-1,0 0 0,0 1-33,1-1 16,-1-1-1,1 1 1,-1 0-1,1 0 0,0-1 1,0 1-1,-1 0 1,1-1-1,0 1 0,0 0 1,0-1-1,0 1 1,0-1-1,0 0 0,0 1 1,0-1-1,0 0 1,0 1-1,0-1 0,0 0 1,0 0-1,0 0 1,0 0-1,0 0 0,0 0 1,0 0-16,13 0 58,0 0-1,0-1 1,0-1 0,0 0 0,0-1 0,0 0 0,-1-1-1,1-1 1,-1 0 0,-1 0 0,1-2 0,-1 1 0,3-3-58,-11 6 12,1 0 0,-1 0 0,1-1 0,-1 1 0,0-1 0,0 0 1,-1 0-1,1-1 0,-1 1 0,0-1 0,0 1 0,0-1 0,-1 0 0,1 0 1,-1 0-1,-1 0 0,1-1 0,-1 1 0,0 0 0,0-1 0,0 1 0,-1-1 1,0 1-1,0-1 0,0 0 0,-1 1 0,1 0 0,-1-1 0,-1 1 0,1-1 1,-1 1-1,0 0 0,0 0 0,-2-2-12,-1-2-131,-2 0 1,1 1-1,-1-1 1,-1 1-1,1 1 0,-1-1 1,-4-1 130,11 8-1481,6 4 630,0 0 1,1-1 0,-1 1 0,1-1-1,0 0 1,0-1 0,0 1-1,-1-1 1,1-1 0,0 1-1,1-1 1,4 0 850,78-11-4167,-31 2 5699,-56 9-1296,-1-1 0,1 1-1,0 0 1,0 0 0,0 1 0,0-1 0,0 0-1,0 1 1,0-1 0,0 1 0,-1-1-1,1 1 1,0 0 0,0 0 0,-1 0 0,1 0-1,0 0 1,-1 0 0,1 0 0,-1 1-1,0-1 1,1 1-236,0 1 228,0 0 0,0 1 0,0-1 0,-1 0 0,1 1 0,-1-1 0,0 1 0,0 0 0,0-1 0,-1 1 0,1 2-228,0 13 542,-1 1 0,0-1 0,-2 1 0,-2 10-542,2-15 658,-6 11-119,5-16 409,7-20 1623,2 0-2528,0 0 0,0 0 0,1 0 0,0 1 0,0 0-1,1 0 1,0 1 0,1 0 0,0 0 0,0 1 0,1 0 0,0 1-1,0 0 1,0 1 0,1 0 0,6-2-43,-10 4 2,0 1 1,0 0-1,0 0 1,0 1-1,0 0 0,0 0 1,0 1-1,0 0 1,0 0-1,0 1 1,0-1-1,0 1 0,1 1-2,-3 0 2,0 0-1,0 0 0,0 0 0,0 1 0,0-1 1,-1 1-1,1 1 0,-1-1 0,0 0 0,0 1 1,0 0-1,0 0 0,-1 0 0,0 1 0,0-1 1,0 1-1,0-1 0,1 4-1,40 92-18,-39-88 141,-1 0 0,-1 0 0,0 1 0,0-1 0,-2 1 0,1 0 0,-2 7-123,1-18-433,-1 0 1,-1 0 0,1 0-1,0-1 1,0 1-1,-1 0 1,1 0-1,-1 0 1,1 0-1,-1-1 1,0 1 0,0 0-1,0 0 1,0-1-1,0 1 1,0-1-1,0 1 1,0-1-1,-1 1 433,-22 11-5805</inkml:trace>
  <inkml:trace contextRef="#ctx0" brushRef="#br0" timeOffset="21032.05">44 2975 13931,'-4'5'682,"3"-4"-355,0 0 0,0 1 0,0-1 0,0 1 0,0-1 0,-1 0 0,1 0 0,0 0 0,0 0 0,-1 0 0,1 0 0,-1 0 0,1 0 0,-1 0 0,1-1 0,-1 1 0,0 0 1,1-1-1,-1 0 0,0 1 0,0-1 0,1 0 0,-1 0 0,0 0 0,0 0-327,2 0 63,-1 0 0,1 0 0,0-1-1,0 1 1,0 0 0,0 0 0,0 0 0,0-1 0,0 1 0,0 0 0,0 0-1,0 0 1,0 0 0,0-1 0,0 1 0,0 0 0,0 0 0,0 0 0,0-1-1,0 1 1,0 0 0,0 0 0,0 0 0,0-1 0,0 1 0,0 0 0,0 0-1,0 0 1,1 0 0,-1 0 0,0-1 0,0 1 0,0 0 0,0 0 0,0 0 0,0 0-1,1 0 1,-1 0 0,0-1 0,0 1 0,0 0 0,0 0 0,1 0 0,-1 0-1,0 0 1,0 0 0,0 0 0,1 0 0,-1 0 0,0 0 0,0 0 0,0 0-63,19-9-235,-10 5 475,26-13-141,0-1 0,-2-2-1,0-1 1,28-25-99,-49 37 20,-1 0 0,-1-1 0,0 0-1,0-1 1,-1 0 0,0 0 0,-1-1 0,0 0-1,-1-1 1,-1 1 0,0-1 0,0-1 0,-1 1 0,-1-1-1,2-11-19,-5 22 11,-1 0 0,0 1 0,1-1-1,-1 0 1,0 1 0,-1-1 0,1 0 0,0 1-1,-1-1 1,1 1 0,-1-1 0,0 0-1,0 1 1,0-1 0,0 1 0,0 0 0,-1-1-1,1 1 1,-1 0 0,1 0 0,-1 0-1,0 0 1,0 0 0,0 0 0,0 1 0,0-1-1,0 0 1,-1 1 0,1 0 0,0 0-1,-1-1 1,1 1 0,-1 1 0,1-1 0,-1 0-1,0 1 1,1-1 0,-3 1-11,-1-1 28,0 1 1,0-1-1,-1 2 0,1-1 1,0 1-1,0 0 0,0 0 1,0 0-1,0 1 0,0 0 1,1 0-1,-1 1 0,0-1 1,1 1-1,0 0 0,-3 3-28,1 0 17,1 0-1,1 1 1,-1 0-1,1 0 1,0 0 0,1 1-1,0-1 1,0 1-1,0 0 1,1 0-1,0 1 1,1-1-1,0 0 1,0 1-1,1 0 1,0-1 0,0 1-1,1 0 1,0 0-1,1-1 1,1 8-17,0 3 15,2 0 0,0 0 1,0-1-1,2 0 0,0 0 1,2 0-1,0 0 0,0-1 1,8 9-16,-7-12 30,1-1 1,1 0 0,0-1 0,1 0-1,0 0 1,0-2 0,1 1 0,1-2-1,14 9-30,-23-15-15,-1-1-1,1 1 1,0-1-1,1 0 1,-1 0-1,0 0 1,1-1-1,-1 0 1,1 0-1,-1 0 1,1-1-1,-1 0 1,1 0-1,-1 0 1,1-1-1,-1 1 1,1-1-1,-1-1 1,1 1-1,-1-1 1,0 0-1,0 0 1,0-1-1,0 1 1,0-1-1,0 0 1,-1 0-1,1-1 1,-1 1-1,0-1 1,1-1 15,4-6-325,-1 0 0,0 0 0,-1-1 0,0 0 0,-1 0 0,-1-1 1,0 0-1,0 0 0,-1 0 0,-1 0 0,0-1 325,6-32-2528,-3-2 0,0-23 2528,-3-2-1748,-4 1 1,-2 0-1,-8-26 1748,-40-215 3496,38 241-1284,10 58-1447,-3-19 836,6 27-382,4 16 500,17 45-1211,-4 0 1,-1 2-1,-4 0 1,-1 1-1,-4 0 0,-1 0 1,-4 0-1,-2 1 0,-2-1 1,-3 2-509,-7 35 30,2-33-144,2 1 0,4 1-1,2-1 1,3 0-1,4 9 115,-15-124-5482,-10-52 4358,19 92 1419,-1-1 1,2 0 0,0 1-1,0-1 1,1 0 0,1 1-1,1-3-295,-2 10 119,1 1 0,0 0 0,0 0-1,0 0 1,0 0 0,1 0 0,0 0 0,0 1-1,0-1 1,0 1 0,0 0 0,1 0-1,-1 0 1,1 0 0,0 0 0,0 1 0,0 0-1,0 0 1,0 0 0,0 0 0,1 1-119,14-5 116,-1 0 0,1 2 0,0 0 0,6 1-116,-25 3 1,42-6 390,0 2 1,9 2-392,42 5-4224,-15 2 1121</inkml:trace>
  <inkml:trace contextRef="#ctx0" brushRef="#br0" timeOffset="21611.06">1869 2702 11971,'-1'-3'364,"1"0"0,-1 0 0,0 0 0,0 0 1,0 1-1,0-1 0,0 0 0,-1 0 1,1 1-1,-1-1 0,0 1 0,1-1 1,-1 1-1,0 0 0,-1 0 0,1 0 0,0 0 1,-1 0-1,1 0 0,-1 1 0,1-1 1,-3 0-365,0 0 329,-1 0 0,1 1 1,0 0-1,-1 0 0,1 1 1,-1-1-1,1 1 0,-1 0 1,1 1-1,0-1 0,-1 1 1,-2 1-330,-4 0 220,1 2 0,0-1 0,0 1 0,0 1 0,0 0 0,1 0 0,0 1 0,0 1 0,0-1 0,1 2 0,0-1 0,-4 5-220,12-10 12,-1 0-1,1-1 0,-1 1 1,1 0-1,-1 0 1,1 0-1,0 1 0,0-1 1,0 0-1,0 0 0,1 1 1,-1-1-1,1 0 1,-1 1-1,1-1 0,0 1 1,0-1-1,0 0 0,0 1 1,0-1-1,0 1 0,1-1-11,0 2 5,0-1 0,1 0 0,0 0 0,-1 0 0,1 1 0,0-2 0,1 1 0,-1 0 0,0 0 0,1-1 0,0 1 0,-1-1 0,3 2-5,7 4 2,0-1 0,1 0 0,0 0 0,0-1 0,1-1 0,12 4-2,18 1 32,1-1-1,31 1-31,59 12 66,-134-23-64,-1 1 0,1 0 0,0 0 0,-1 0 0,1 0 0,-1 0-1,1 0 1,-1 0 0,1 1 0,-1-1 0,1 0 0,-1 0-1,1 0 1,-1 0 0,1 1 0,-1-1 0,1 0 0,-1 0 0,1 1-1,-1-1 1,1 1 0,-1-1 0,0 0 0,1 1 0,-1-1-1,1 1 1,-1-1 0,0 0 0,0 1 0,1-1 0,-1 1 0,0-1-1,0 1 1,0 0 0,1-1 0,-1 1 0,0-1 0,0 1 0,0-1-3,-20 15 69,-42 6 42,58-20-101,-59 16 81,42-13-6,0 1 0,0 1 0,1 1 0,0 1 0,-14 8-84,33-15 24,0-1 1,1 0 0,-1 0 0,0 1-1,1-1 1,-1 0 0,0 1 0,1-1-1,-1 1 1,1-1 0,-1 1 0,0-1-1,1 1 1,-1-1 0,1 1 0,0 0-1,-1-1 1,1 1 0,0 0 0,-1-1 0,1 1-1,0 0 1,-1-1 0,1 2-25,13 4-14,32-6-4341,5-14 229</inkml:trace>
  <inkml:trace contextRef="#ctx0" brushRef="#br0" timeOffset="21979.82">2149 2807 5953,'5'-12'2611,"-2"0"-1,1 0 0,-2-1 0,0 0 1,0 1-1,-1-1 0,0-8-2610,-4 73 2531,0-29-2202,2 0 0,1 0 0,0-1 1,2 1-1,1 3-329,-2-21 20,0 0 1,0 0 0,0 0-1,1 0 1,0 0-1,0 0 1,0-1 0,1 1-1,-1-1 1,1 1 0,0-1-1,1 0 1,-1 0 0,0 0-1,1 0 1,0-1-1,0 0 1,0 1 0,1-1-1,-1-1 1,1 1 0,-1-1-1,1 0 1,3 2-21,-4-3 17,0 0-1,0 0 1,0-1 0,-1 1 0,1-1 0,0 0-1,0 0 1,0 0 0,0 0 0,0-1 0,0 1-1,-1-1 1,1 0 0,0 0 0,0-1 0,-1 1-1,1-1 1,-1 0 0,1 0 0,-1 0 0,0 0-1,0 0 1,0-1 0,0 0 0,0 1 0,0-1-1,-1 0 1,1 0 0,-1-1 0,0 1 0,0 0-1,0-1 1,-1 1 0,1-1-17,4-10 225,0 1-1,-1-1 1,0 0 0,-1 0-1,-1-1 1,0 1 0,-1-1-1,0-7-224,-2 42 152,1 1-1,1 0 1,1 0-1,1 4-151,-3-17-37,1-1-1,-1 0 0,1 0 1,0 0-1,1 0 1,0-1-1,0 1 0,0-1 1,1 1-1,0-1 1,0 0-1,0 0 0,1-1 1,0 0-1,0 1 1,0-2-1,2 2 38,-5-5-304,0 0 0,0 0 0,0-1 0,0 1 0,0-1 0,0 1 0,0-1 0,0 0 0,0 0 0,0 0 0,0 0 0,0 0 0,0 0 0,0 0 0,0-1 0,0 1 0,0-1 0,0 1 0,0-1 0,-1 0 0,2 0 304,26-12-4860</inkml:trace>
  <inkml:trace contextRef="#ctx0" brushRef="#br0" timeOffset="22440.33">2743 2777 8682,'-4'-19'7482,"4"19"-7392,0 0 0,0 0 1,0 0-1,0-1 0,0 1 1,0 0-1,0 0 0,0 0 1,0 0-1,-1 0 0,1 0 0,0 0 1,0 0-1,0 0 0,0 0 1,0 0-1,0 0 0,0 0 1,-1 0-1,1 0 0,0 0 1,0 0-1,0 0 0,0 0 1,0 0-1,0 0 0,0 0 0,-1 0 1,1 0-1,0 0 0,0 0 1,0 0-1,0 0 0,0 0 1,0 0-1,0 0 0,0 0 1,-1 0-1,1 1 0,0-1 0,0 0 1,0 0-1,0 0 0,0 0 1,0 0-1,0 0 0,0 0 1,0 0-1,0 1 0,0-1 1,0 0-1,0 0 0,0 0 1,0 0-1,0 0 0,0 0 0,0 0 1,0 1-1,0-1 0,0 0 1,0 0-1,0 0 0,0 0 1,0 0-91,-3 18 3113,4 9-3630,37 166 3200,-50-225-803,-17-48-1001,21 31-793,2 0 0,2 0 0,2 0 0,3-36-86,8-25 48,14-66-48,-21 163-2,0 0 0,1 1 0,1-1 0,0 1 0,1 0 0,0 0 0,0 0-1,2 1 1,-1 0 0,1 0 0,2-1 2,-4 6-8,1 0 1,1 0-1,-1 0 1,1 1-1,0 0 1,0 0-1,0 0 1,0 1-1,1 1 0,0-1 1,0 1-1,0 0 1,0 1-1,1 0 1,-1 0-1,1 1 0,3-1 8,8 1 60,0 0 0,0 1 0,0 2 0,0 0 0,0 0-1,0 2 1,-1 1 0,1 0 0,-1 1 0,0 1-1,13 8-58,-18-8-1020,0 1 0,0 1 0,-1 0 0,-1 1 0,10 9 1019,6 11-4077</inkml:trace>
  <inkml:trace contextRef="#ctx0" brushRef="#br0" timeOffset="22795.3">2669 2691 12747,'-29'-9'3520,"3"-3"1394,15 7-3530,11 3-240,10 2-160,18 0-248,12 1-456,22 2-103,5-3-73,10 4 328,-15-1-96,-3 3 1024,-21 1-6585,-1 7 2464</inkml:trace>
  <inkml:trace contextRef="#ctx0" brushRef="#br0" timeOffset="23141.51">3165 2704 9434,'4'-3'8983,"1"8"-5460,7 16-4131,-4-6 1570,6 7-363,-2 1-1,0 1 1,-1 0-1,-1 0 1,4 20-599,-12-36 176,0-3-78,-1-1 0,0 1 1,1-1-1,-2 1 0,1 0 0,-1 0 0,1-1 1,-1 1-1,-1 0 0,1 0 0,-1-1 1,0 3-99,0-7 66,0 0 1,1 0-1,-1 0 1,0 0-1,0-1 1,0 1-1,0 0 1,0 0-1,0-1 1,1 1-1,-1 0 1,0-1-1,0 1 1,0 0-1,1-1 1,-1 0 0,0 1-1,0-1 1,1 1-1,-1-1 1,1 0-1,-1 1 1,1-1-1,-1 0 1,1 0-1,-1 1 1,1-1-1,-1 0 1,1 0-67,-20-26 879,10 11-736,2-1 0,0 0 1,0 0-1,2-1 0,0 0 0,1 0 0,1 0 0,1 0 0,0-1 0,1-13-143,1 3 17,1 1 0,1-1-1,1 1 1,2-1 0,1 1-1,6-19-16,-6 31-5,1 0 1,1 0-1,0 1 0,1 0 0,1 0 0,0 1 1,1 0-1,1 1 0,0 0 0,1 0 0,0 1 1,0 1-1,2 0 0,-1 1 0,4-2 5,-6 5-19,-1 1 1,2 0-1,-1 0 0,0 1 0,1 1 0,0 0 1,0 0-1,0 1 0,1 1 0,-1 0 0,1 1 1,-1 0-1,1 1 0,-1 0 0,1 1 0,-1 1 1,1 0-1,-1 0 0,0 1 0,9 4 19,-15-5-172,-1 1-1,0-1 1,0 1-1,0 0 1,0 0 0,-1 0-1,4 4 173,-5-5-552,-1 1 1,0-1-1,1 1 0,-1 0 1,0 0-1,-1 0 0,1 0 1,0 0-1,-1 0 0,0 0 1,1 1-1,-1-1 0,0 0 0,-1 1 1,1-1-1,-1 1 0,0-1 1,1 1-1,-2 1 552,-4 34-7081</inkml:trace>
  <inkml:trace contextRef="#ctx0" brushRef="#br0" timeOffset="23473.14">3294 2765 10690,'-25'-4'4273,"9"0"648,12 2-2896,11 1-441,8 1-656,16-3-336,9 2-464,17 0 208,0-2-39,6-1 23,-11 1 1192,-9-1-6561,-17 0 2328</inkml:trace>
  <inkml:trace contextRef="#ctx0" brushRef="#br0" timeOffset="23474.14">3637 2725 6313,'-2'2'3561,"-9"13"152,-3 8-1081,-10 41-511,25-39-225,4-4-695,6 7-249,0-12-464,4 4-128,3-6-184,2-3 336,-2-8 496,5-5-5689,-1-10 2449</inkml:trace>
  <inkml:trace contextRef="#ctx0" brushRef="#br0" timeOffset="23796.3">3821 2505 10202,'-31'-18'2665,"6"6"735,16 12-2887,6 7-361,11 8 176,11 0-120,11 9-3609,15 1 16,4 2-1288</inkml:trace>
  <inkml:trace contextRef="#ctx0" brushRef="#br0" timeOffset="24143.01">4203 2621 8890,'-7'-3'6888,"-12"6"-4299,-18 5-1012,27-5-1266,-1 1-1,0-1 0,1 2 1,0-1-1,0 1 0,0 1 1,1 0-1,0 0 1,-4 4-311,11-8 24,0 0 0,-1 1 0,1-1 0,0 0 0,1 1 0,-1-1 0,0 1 0,1 0 0,-1-1 0,1 1 0,0 0 0,0 0 0,0 0 0,0 0 0,1 0 0,-1 0 0,1 0 0,0 0 0,0 0 0,0 0 0,0 1 0,0-1 0,1 0 0,-1 0 0,1 0 0,0 0 0,0 0 0,0-1 0,0 1 0,0 0 0,1 0 0,-1-1 0,1 1 0,0 0 0,0-1 0,0 0-24,9 11 24,0-1 0,1 0 0,0-1 0,1 0 0,1-1 0,-1 0-1,14 6-23,-13-8 16,1 1-1,-1 1 1,-1 0-1,0 1 0,-1 0 1,0 1-1,10 13-15,-21-24 6,0 1 0,0-1 0,0 0 0,0 1-1,0-1 1,0 1 0,-1-1 0,1 1 0,0-1 0,-1 1 0,0 0 0,1-1-1,-1 1 1,0 0 0,0-1 0,1 1 0,-2 0 0,1-1 0,0 1 0,0 0-1,0-1 1,-1 1 0,1 0 0,-1-1 0,1 1 0,-1-1 0,0 1 0,1-1-1,-1 1 1,0-1 0,0 1 0,0-1 0,0 0 0,0 1 0,-1-1 0,1 0-1,0 0 1,0 0 0,-1 0 0,1 0 0,-1 0 0,1-1 0,-1 1 0,1 0-1,-2 0-5,-10 4 59,0 0-1,-1 0 1,1-2-1,-1 1 1,-5-1-59,4 0 43,-15 4-49,-20 4 1182,20-6-4073,29-7-1872,10-4-409</inkml:trace>
  <inkml:trace contextRef="#ctx0" brushRef="#br0" timeOffset="24490.33">4592 2871 8490,'2'-2'557,"0"0"1,0-1 0,-1 1-1,1 0 1,-1-1 0,0 0-1,0 1 1,0-1-1,0 0 1,0 0 0,0 1-1,-1-1 1,1 0 0,-1 0-1,0 0 1,0 0-1,0 0 1,0 1 0,-1-1-1,1 0 1,-1 0-1,1 0 1,-2-2-558,0 2 292,0 0-1,-1 0 0,1 0 1,-1 0-1,0 0 1,1 1-1,-1 0 1,0-1-1,-1 1 1,1 0-1,0 0 0,-1 1 1,1-1-1,0 1 1,-1-1-1,0 1-291,-13-4 257,-1 1 0,1 1 0,-1 0 0,1 2 0,-1 0 0,0 0 0,-6 2-257,8 1 94,1 0 1,-1 1 0,1 1-1,0 1 1,0 0 0,1 0-1,-7 5-94,17-8 6,0 0 0,0 0 1,0 1-1,1-1 0,-1 1 0,1 0 0,0 0 0,0 0 0,0 1 1,0-1-1,0 1 0,1-1 0,-1 2-6,2-3 0,0 1 1,1-1-1,-1 1 0,0-1 0,1 1 1,0-1-1,0 1 0,-1-1 1,2 1-1,-1-1 0,0 1 1,0-1-1,1 1 0,-1-1 1,1 1-1,0-1 0,0 1 1,0-1-1,0 0 0,0 1 0,0-1 1,1 0-1,1 2 0,1 1 3,0-1 1,1 1-1,-1-1 0,1 0 1,0 0-1,0-1 0,1 0 1,-1 0-1,1 0 1,0 0-1,0-1 0,-1 0 1,2 0-1,-1 0 0,0-1 1,0 0-1,0 0 0,0-1 1,1 0-1,-1 0 0,0 0 1,1-1-1,4-1-3,2 1 20,1-2-1,-1 1 1,0-2 0,1 0-1,-2 0 1,1-1 0,0-1-1,-1 0 1,0 0 0,8-7-20,-5-1 42,-10 7 8,-8 7 63,1 2-112,1 1 1,0-1-1,0 1 1,0 0-1,0 0 0,0 0 1,0-1-1,1 1 1,-1 0-1,1 0 0,0 0 1,0 2-2,-1 4 3,0 1 112,1 0 0,0 0 0,0-1 0,1 1 1,0 0-1,1 0 0,0 0 0,1 2-115,-2-9-24,0-1 1,0 1-1,0-1 0,0 1 1,1 0-1,-1-1 1,1 0-1,-1 1 0,1-1 1,0 0-1,0 0 0,0 0 1,0 0-1,0 0 1,1-1-1,-1 1 0,1 0 1,0 0 23,0-2-259,0 1 0,-1 0-1,1-1 1,0 1 0,-1-1 0,1 0 0,0 0 0,-1 0 0,1 0 0,0 0 0,-1-1 0,1 1 0,0-1 0,-1 0 0,1 0 259,24-12-3790</inkml:trace>
  <inkml:trace contextRef="#ctx0" brushRef="#br0" timeOffset="25068.18">4849 2770 4545,'0'-9'2776,"1"6"-1823,-1 0-1,1 0 0,-1 0 0,0 0 0,0 0 0,-1 0 0,1 1 0,0-1 0,-1 0 0,0 0 1,0 0-1,0 0-952,6 13 1360,-1-1 1,0 1 0,-1 1 0,0-1-1,0 3-1360,2 12 474,-2 0-1,0 1 0,-2 0 0,-1-1 0,-1 1 0,-1 2-473,-11 44 466,17-88-409,1 0-1,0 0 1,1 1-1,1 0 1,0 0-1,1 0 1,1 1-1,0 0 1,1 1-1,1 0 1,0 1-1,3-3-56,-9 10 2,4-4-1,0 1 1,0-1-1,1 2 0,0-1 1,0 1-1,7-3-1,-15 9 0,1 0 0,-1 0 0,1 0 0,-1 1 0,1-1 0,-1 0 0,1 1 0,0 0 0,-1 0 0,1 0 0,-1 0 0,1 0 0,0 0 0,-1 1 0,1-1 0,-1 1 0,1 0 0,-1-1 0,1 1 0,-1 0 0,1 1 0,-1-1 0,0 0 0,0 1 0,0-1 0,0 1 1,0 0-1,0 0 0,0-1 0,0 1 0,-1 0 0,2 3 0,4 5 26,0 1 0,-1 0 0,0 0 0,-1 0-1,-1 1 1,0 0 0,0 0 0,-1 0 0,-1 0 0,0 0 0,0 1 0,-1-1 0,-1 1 0,0-1 0,-1 0 0,0 1 0,-3 7-26,4-19 47,0-1 7,-5-21 226,6 13-274,1 0 0,0 0 0,1 0 0,0 0 0,0 0 0,1 1 0,-1-1 0,2 1 0,-1 0 0,2-1-6,-4 5 2,8-10 3,-1 2 1,2-1-1,0 2 0,0-1 1,1 1-1,0 1 0,1 0 1,7-3-6,-5 2 0,-9 6-3,0 0 0,1 0 1,-1 1-1,0 0 1,1 0-1,0 0 1,0 1-1,0 0 0,0 1 1,0-1-1,0 1 1,0 1-1,4-1 3,-8 2-4,1-1 0,-1 1 0,1-1 0,0 1 0,-1 0 0,0 1 1,1-1-1,-1 1 0,0-1 0,1 1 0,-1 0 0,0 0 0,0 0 0,-1 1 0,1-1 0,0 1 0,-1 0 0,1-1 0,-1 1 0,0 0 0,0 0 0,0 0 0,-1 1 0,1-1 0,-1 0 0,2 4 4,3 12 50,0 1 0,-1-1 0,-1 1-1,-1 0 1,-1 0 0,-1 0-1,0 0 1,-2 1 0,0-1 0,-1 0-1,-5 20-49,7-39-3,0 0 0,-1 0-1,1 0 1,0 0 0,0 0-1,-1 0 1,1 0 0,-1 0 0,1 0-1,-1 0 1,1 0 0,-1 0-1,0 0 1,1-1 0,-1 1-1,0 0 1,0 0 0,0-1 0,0 1-1,0 0 4,-15-3-4709,0-6 448</inkml:trace>
  <inkml:trace contextRef="#ctx0" brushRef="#br0" timeOffset="26971.07">5864 2689 12019,'-9'-18'11358,"9"18"-11298,0 0-1,0-1 1,-1 1-1,1 0 1,0 0-1,0-1 1,0 1-1,-1 0 1,1 0-1,0-1 1,0 1-1,-1 0 1,1 0-1,0 0 1,0-1-1,-1 1 1,1 0-1,0 0 1,-1 0-1,1 0 1,0 0 0,-1 0-1,1 0 1,0 0-1,-1 0 1,1 0-1,0 0 1,-1 0-1,1 0 1,0 0-1,-1 0 1,1 0-1,0 0 1,-1 0-1,1 0 1,0 0-1,0 0 1,-1 1-1,1-1 1,0 0-1,-1 0 1,1 0-1,0 1 1,0-1-1,-1 0 1,1 0-1,0 0 1,0 1-1,0-1 1,0 0-1,-1 1 1,1-1 0,0 0-1,0 0 1,0 1-1,0-1 1,0 0-1,0 1 1,0-1-1,0 0 1,0 1-1,-1-1-59,-23 52 580,20-46-541,1 1 1,-1 0-1,1 0 1,0 0 0,1 0-1,0 0 1,0 1 0,1-1-1,0 1 1,0-1-1,0 1 1,1 6-40,0 15 200,2 1 0,3 19-200,-4-41 21,0-1-1,1 1 1,0-1 0,0 0 0,0 0-1,1 0 1,0 0 0,1 0 0,-1 0-1,1-1 1,1 1 0,-1-1-1,2 1-20,-5-6 8,0-1 0,-1 1 0,1-1-1,-1 1 1,1-1 0,0 1 0,-1-1-1,1 1 1,0-1 0,0 0-1,-1 1 1,1-1 0,0 0 0,0 0-1,0 0 1,-1 0 0,1 1 0,0-1-1,0 0 1,0 0 0,-1 0 0,1-1-1,0 1 1,0 0 0,0 0-1,-1 0 1,1-1 0,0 1 0,0 0-1,0-1-7,20-22 177,8-41 55,-27 59-210,32-102 94,-22 66-63,1 1-1,2 0 0,2 1 1,13-22-53,-29 59-1,0 1 0,0-1-1,0 0 1,0 0 0,1 0 0,-1 1 0,0-1 0,1 1 0,0-1 0,-1 1 0,1-1 0,-1 1 0,1 0 0,0 0-1,0 0 1,0 0 0,0 0 0,0 0 0,0 1 0,0-1 0,1 0 1,-1 2-3,0-1 1,0 0-1,0 1 0,-1-1 1,1 1-1,0-1 0,-1 1 1,1 0-1,0 0 0,-1 0 1,1 0-1,-1 0 1,1 0-1,-1 0 0,0 0 1,1 1-1,-1-1 0,0 0 1,1 2 2,4 6-10,-1-1 1,0 1 0,0 1-1,-1-1 1,0 1-1,-1-1 1,0 1 0,0 2 9,4 25 11,-3-1 0,0 9-11,-2-21 15,-2-23-13,0 1 0,0-1 0,0 0-1,1 0 1,-1 0 0,0 0 0,1 0 0,-1 0 0,0 0 0,1-1-1,-1 1 1,1 0 0,0 0 0,-1 0 0,1 0 0,0 0 0,-1-1 0,1 1-1,0 0 1,0-1 0,0 1 0,0-1 0,0 1 0,-1-1 0,1 1-1,0-1 1,0 1 0,0-1 0,0 0 0,0 0 0,0 1 0,0-1-1,1 0 1,-1 0 0,0 0 0,0 0 0,0 0 0,0 0 0,0-1 0,0 1-1,0 0 1,0 0 0,0-1 0,0 1 0,0-1 0,0 1 0,0-1-1,-1 1 1,2-1-2,58-31 53,-45 22-45,4-1 0,-15 7-8,1 1 0,0 0 0,0 0 0,1 0 0,-1 0 0,0 1 0,1 0 0,0 0 0,-1 0 0,1 1 0,0 0 0,3-1 0,-7 5-3,-1-1 1,1 0-1,-1 0 0,0 0 0,1 1 1,-1-1-1,0 1 0,-1-1 0,1 1 1,0-1-1,-1 1 0,1-1 0,-1 1 1,0 0-1,0-1 0,0 1 0,0 0 3,4 20 2,-3-19-1,1-1 1,0 0 0,-1 0 0,1 0 0,0-1-1,1 1 1,-1 0 0,0-1 0,1 1-1,-1-1 1,1 0 0,0 0 0,0 0-1,0 0 1,0 0 0,0-1 0,0 1-1,0-1 1,1 0 0,0 0-2,3 1 3,-1-1 1,1-1-1,0 1 1,0-1-1,0 0 0,0 0 1,-1-1-1,1 0 1,0 0-1,3-2-3,2 0 8,1-1-1,-1-1 1,0 0-1,0-1 1,0 0-1,-1 0 1,0-1-1,0-1 1,-1 0-1,0 0 1,0-2-8,-6 7 6,-1-1-1,0 1 1,0-1 0,-1 0 0,1 0-1,-1 0 1,0-1 0,0 1 0,0 0 0,-1-1-1,1 0 1,-1 1 0,0-1 0,0 0 0,-1 1-1,1-1 1,-1 0 0,0 0 0,-1 1 0,1-1-1,-1 0 1,0 1 0,0-1 0,0 0 0,-1 1-1,0-3-5,0 4 2,-1-1-1,1 1 1,0-1 0,-1 1-1,0 0 1,0 0-1,0 0 1,0 0-1,0 1 1,-1 0-1,1-1 1,-1 1 0,1 0-1,-1 0 1,0 1-1,0-1 1,0 1-1,0 0 1,0 0 0,0 0-1,0 1 1,0-1-1,0 1 1,0 0-1,-1 0 1,1 0-1,0 1 1,0 0 0,0 0-1,-2 0-1,3 0-4,0 0 1,-1 0-1,1 0 0,0 0 0,0 0 1,0 1-1,0-1 0,0 1 0,1 0 0,-1 0 1,1 0-1,-1 0 0,1 0 0,-1 1 1,1-1-1,0 1 0,0-1 0,0 1 1,1 0-1,-1 0 0,1 0 0,-1 0 1,1 0-1,0 0 0,0 0 0,0 1 0,1-1 1,-1 0-1,1 0 0,0 1 0,0-1 1,0 0-1,0 1 0,0-1 0,1 2 4,0 2-1,0-1-1,1 1 1,-1-1-1,1 1 0,0-1 1,1 0-1,-1 0 1,1 0-1,1 0 0,-1 0 1,1 0-1,0-1 1,0 0-1,1 0 1,-1 0-1,1-1 0,3 3 2,1-2 2,-1 0-1,1-1 1,0-1-1,0 1 1,1-1-1,-1-1 1,0 0-1,1 0 1,0-1-1,-1 0 1,1-1-1,0 0 1,0 0-1,-1-1 1,1 0-1,-1-1 1,1 0-1,-1-1 0,1 0 1,-1 0-1,0-1 1,-1 0-1,8-5-1,-2 2 2,-1-1 0,0 0 0,0-1 0,-1 0 0,0-1 0,-1 0 0,0-1 0,-1 0 0,0-1 0,-1 0 0,0-1 0,-1 0 0,0 0 0,-1-1 0,-1 0-2,2-1-18,-5 16-26,0 28-61,-2-6 72,0-3 28,0 5 5,1 0-1,2 0 1,0 0 0,8 22 0,-12-46 1,0-1 1,0 1 0,0 0 0,0-1 0,1 1-1,-1 0 1,0-1 0,0 1 0,1-1-1,-1 1 1,1 0 0,-1-1 0,0 1-1,1-1 1,-1 1 0,1-1 0,-1 1-1,1-1 1,0 0 0,-1 1 0,1-1-1,-1 0 1,1 1 0,0-1 0,-1 0-1,1 0 1,0 1 0,-1-1 0,1 0-1,0 0 1,-1 0 0,1 0 0,0 0 0,0 0-2,1-1 3,0 1 0,-1-1 1,1 0-1,0 0 1,-1 0-1,1-1 1,-1 1-1,1 0 1,-1-1-1,0 1 1,1 0-1,-1-1 1,0 0-4,30-49 44,-23 31-38,-3 7-4,0-1 1,1 1 0,1 1-1,0-1 1,1 1-1,0 0 1,9-9-3,-16 20-2,0 0 0,0 1-1,1-1 1,-1 0 0,0 1-1,0-1 1,0 1 0,0 0 0,0-1-1,1 1 1,-1 0 0,0 0 0,0 0-1,0 0 1,1 0 0,-1 0 0,0 0-1,0 0 1,0 0 0,1 1-1,-1-1 1,0 0 0,0 1 0,0-1-1,0 1 1,0-1 0,0 1 0,0 0-1,0-1 1,0 1 0,0 0-1,0 0 1,0 0 0,0-1 0,0 1-1,-1 0 1,1 0 0,0 0 0,-1 0-1,1 1 1,0-1 2,29 52-39,-27-47 38,14 32 9,-13-25 24,1-1-1,1 0 1,0 0-1,8 10-31,-14-22-62,0 1-1,1-1 0,-1 1 0,1-1 0,-1 1 0,1-1 0,0 1 0,-1-1 0,1 0 0,-1 1 0,1-1 0,0 0 1,-1 1-1,1-1 0,0 0 0,-1 0 0,1 0 0,0 0 0,0 1 0,-1-1 0,1 0 0,0 0 0,-1 0 1,1-1-1,0 1 0,0 0 0,-1 0 0,1 0 0,0 0 0,-1-1 0,1 1 0,0 0 0,-1-1 0,1 1 0,-1 0 1,1-1-1,0 1 0,-1-1 0,1 1 0,-1-1 0,1 1 0,-1-1 0,1 1 0,-1-1 0,0 0 0,1 1 1,-1-1-1,0 0 0,1 1 0,-1-1 0,0 0 0,0 1 0,0-1 63,17-40-3035,-6-12 149,-2 0 1,2-49 2885,4-36-678,11-1 504,-11 64 1503,-2-1 1,-5-1 0,-1-25-1330,-7 76 1891,-2 34-345,1 48-459,20 137 416,8-1 1,18 43-1504,-37-198 147,-3-19-254,-1-1 0,0 1 0,-2-1 0,0 1 1,0 0-1,-2 0 0,0 0 0,-2 3 107,2-20-118,0 0-1,0-1 1,0 1 0,-1-1-1,1 1 1,0 0 0,0-1-1,-1 1 1,1-1 0,0 1-1,-1-1 1,1 1 0,0-1-1,-1 0 1,1 1 0,-1-1-1,1 1 1,-1-1 0,1 0-1,-1 1 1,1-1 0,-1 0-1,1 0 1,-1 1 0,1-1-1,-1 0 1,0 0 0,1 0-1,-1 0 1,1 0 0,-1 1-1,0-1 1,1 0 0,-1 0 0,1-1-1,-1 1 1,0 0 0,1 0-1,-1 0 1,1 0 0,-1 0-1,1-1 1,-1 1 0,1 0-1,-1-1 1,0 1 0,1 0-1,0-1 1,-1 1 118,-27-22-4584,26 21 4334,-88-88-6869,1-6 8239,-11-11 6861,97 103-7552,0 0 0,0 0 1,0 0-1,1-1 0,-1 1 0,1-1 0,0 1 0,0-1 0,0-1-429,1 5 72,1-1-1,0 1 0,0-1 0,0 1 0,0-1 0,0 1 1,0-1-1,0 1 0,0-1 0,0 1 0,0-1 1,1 1-1,-1-1 0,0 1 0,0-1 0,0 1 1,0-1-1,1 1 0,-1-1 0,0 1 0,1-1 1,-1 1-1,0 0 0,1-1 0,-1 1 0,0 0 0,1-1-71,25-6 852,17 5-193,1 3 0,-1 1-1,32 7-658,-1-1 94,17 3-3711,-7 7 1197</inkml:trace>
  <inkml:trace contextRef="#ctx0" brushRef="#br0" timeOffset="27775.76">9255 2497 10050,'-9'-10'1153,"0"1"-1,0 0 0,-1 1 1,-1 0-1,1 1 1,-1 0-1,0 1 1,-1 0-1,-6-3-1152,4 4 599,0 1 0,-1 0 1,1 0-1,-1 2 0,1 0 0,-1 0 1,-13 1-600,7 2 218,0 1 0,0 1 1,1 0-1,-1 2 0,1 0 0,0 1 1,1 1-1,-1 1 0,1 1 1,1 1-1,-17 11-218,31-19 27,0 1 1,0 0-1,1 0 0,-1 0 1,1 0-1,0 0 1,0 1-1,0 0 1,0-1-1,1 1 0,-1 0 1,1 0-28,1-2 4,1 0 1,-1 0-1,1-1 1,-1 1-1,1 0 1,0 0-1,0 0 1,0 0-1,0-1 0,0 1 1,0 0-1,1 0 1,-1 0-1,0-1 1,1 1-1,0 0 1,-1 0-1,1-1 1,0 1-1,0 0 1,0-1-1,0 1 1,0-1-1,0 1 1,0-1-1,0 0 1,1 0-1,-1 1 0,1-1 1,-1 0-1,1 0 1,-1 0-5,9 5 14,1 0-1,-1-1 1,1 0 0,0 0 0,0-2-1,1 1 1,-1-1 0,1-1-1,-1 0 1,1 0 0,0-2 0,1 1-14,11 0 32,0-2-1,-1 0 1,1-1 0,-1-2 0,14-3-32,38-18 81,-71 24-55,0-1 0,1 0 0,-1-1 0,0 1 0,0-1 0,0 1 0,-1-1 0,1 0 0,-1-1 0,1 1 0,-1 0 0,0-1 0,-1 0 0,2-1-26,-5 0 260,-7 7-92,-12 10 65,14-6-208,0 1 1,0 1 0,1-1-1,0 1 1,0 0 0,1 0 0,0 0-1,0 0 1,1 1 0,0 0 0,0 0-1,1 0 1,0 0 0,1 0 0,0 0-1,0 0 1,1 1-26,-1 20 17,2-1-1,1 0 1,1 0 0,7 26-17,9 21 60,7 14-60,-8-36 38,-4 0 0,-1 0 0,0 24-38,-12-68 16,0 0-1,-1 0 0,0 0 0,-1 0 0,0 0 1,0 0-1,-1 0 0,-1 0 0,0 2-15,2-10 12,0 1-1,0 0 0,-1 0 1,1 0-1,-1-1 1,0 1-1,1-1 1,-1 1-1,0-1 0,0 0 1,-1 0-1,1 0 1,0 0-1,-1 0 0,1 0 1,-1-1-1,0 1 1,1-1-1,-1 1 0,0-1 1,0 0-1,0 0 1,0-1-1,0 1 1,0-1-1,0 1 0,0-1 1,0 0-1,0 0 1,0 0-1,-2-1-11,-19-2 61,1-2 0,-1 0 1,0-2-1,1 0 0,-5-4-61,-116-52 250,105 45-183,11 5 134,1-1 0,0-2 0,-13-9-201,36 22-96,1 1-1,-1-1 1,1 0 0,0 0 0,0 0 0,0-1 0,1 1 0,-1-1-1,-1-2 97,3 3-375,0 0-1,0 0 0,0 0 0,0 0 1,0 0-1,1 0 0,0 0 0,-1 0 1,1 0-1,0 0 0,1 0 0,-1-2 376,12-39-4095</inkml:trace>
  <inkml:trace contextRef="#ctx0" brushRef="#br0" timeOffset="28468.49">9540 2577 9970,'0'-1'216,"1"0"0,-1 0 1,1 1-1,-1-1 0,1 0 0,0 0 0,-1 1 1,1-1-1,0 0 0,-1 1 0,1-1 0,0 0 0,0 1 1,0-1-1,0 1 0,0 0 0,-1-1 0,1 1 1,0 0-1,0-1 0,0 1 0,0 0 0,0 0 0,1 0-215,-1 1 222,-1 0 0,1-1 0,-1 1 1,1 0-1,-1 0 0,0 0 1,1 0-1,-1 0 0,0 0 0,0-1 1,1 1-1,-1 0 0,0 0 1,0 0-1,0 0 0,0 0 0,0 0 1,0 0-1,0 0 0,-1 0-223,-12 69 4210,11-59-4598,0-2 569,-14 62 1332,4 1-1,1 12-1512,13-117 268,0-6 795,2 1 0,7-32-1063,-9 61 103,0 0 0,0 0 1,1 0-1,0 1 0,1-1 0,0 1 1,0 0-1,1 0 0,0 0 1,1 0-1,-1 1 0,1 0 1,1 0-1,4-3-103,-7 7-191,1 0 0,-1 0 0,1 1 0,0 0 0,0 0 1,0 1-1,0-1 0,0 1 0,0 0 0,0 0 0,1 1 0,-1-1 1,0 1-1,0 0 0,1 1 0,-1-1 0,0 1 0,0 0 0,4 2 191,16 4-2145,-1 1-1,0 2 1,17 9 2145,30 11-2613,-60-26 2146,51 12-1440,-59-15 1941,0-1 1,0 0-1,0 1 0,0-1 0,0 0 0,0 0 1,0-1-1,0 1 0,0 0 0,0-1 1,0 0-1,0 0 0,0 0 0,-1 0 0,1 0 1,0-1-1,-1 1 0,3-2-34,-4 2 91,-1 0 0,1 0-1,-1 1 1,1-1 0,-1 0 0,0 0-1,1 0 1,-1 0 0,0 0 0,0 0-1,1 0 1,-1 0 0,0 0 0,0 0-1,0 0 1,0 0 0,0 1 0,0-1-1,-1 0 1,1 0 0,0 0 0,0 0-1,-1 0 1,1 0 0,0 0 0,-1 0-1,1 0 1,-1 1 0,1-1 0,-1 0-1,0 0 1,1 1 0,-1-1 0,0 0-1,1 1 1,-1-1 0,0 0-91,-29-23 2454,18 19-2141,0 0 1,0 0-1,0 1 0,-1 1 0,1 0 1,-1 1-1,0 1 0,1-1 0,-1 2 1,0 0-1,0 1 0,0 0 0,1 0 1,-1 2-1,0-1 0,1 2 1,0 0-1,0 0 0,0 1 0,-3 2-313,13-6 22,-1 0-1,1 1 1,0-1-1,0 0 1,-1 1-1,1 0 1,0-1-1,1 1 1,-1 0-1,0 0 1,0 0-1,1 0 1,-1 0-1,1 1 1,0-1-1,0 0 1,0 1-1,0-1 1,0 1-1,0-1 1,1 1-1,-1-1 1,1 1-1,-1 0 1,1-1-1,0 3-21,1-2 4,-1 0 0,1 0 0,0-1 1,0 1-1,0 0 0,0 0 0,1 0 0,-1-1 0,1 1 0,-1 0 0,1-1 1,0 0-1,0 1 0,0-1 0,0 0 0,1 0 0,-1 0 0,1 0 0,-1-1 1,1 1-1,-1-1 0,4 2-4,3 1 12,1-1 0,0 0 0,1 0 0,-1-1 0,0 0-1,1-1 1,-1 0 0,1-1 0,-1 0 0,1 0 0,-1-1 0,6-2-12,-7 2 17,0-1 0,0 0 0,0 0 1,-1-1-1,1 0 0,-1-1 0,0 0 0,0 0 0,0-1 0,0 0 0,-1 0 0,1-1 0,-1 0 1,3-4-18,6-26 139,-16 36-137,1-1 0,-1 1-1,0-1 1,1 1 0,-1-1 0,0 0 0,0 1-1,1-1 1,-1 0 0,0 1 0,0-1 0,0 0-1,0 1 1,0-1 0,0 0 0,0 1 0,0-1-1,0 0 1,-1 1 0,1-1 0,0 0 0,0 1 0,0-1-1,-1 1 1,1-1 0,0 0 0,-1 1 0,1-1-1,0 1 1,-1-1 0,1 1 0,-1-1 0,1 1-1,-1-1 1,1 1 0,-1 0 0,0-1 0,1 1-1,-1 0 1,1-1 0,-1 1 0,0 0 0,1 0-1,-1-1 1,0 1 0,1 0 0,-1 0 0,0 0-1,1 0 1,-1 0 0,0 0 0,1 0-2,-2 1 1,1-1 1,-1 1 0,1 0-1,0 0 1,-1 0-1,1 0 1,0 0-1,0 0 1,-1 0-1,1 0 1,0 0 0,0 0-1,0 1 1,1-1-1,-1 0 1,0 1-1,0-1 1,1 1-1,-1-1 1,1 1-1,-1-1 1,1 1 0,0-1-1,-1 1 1,1-1-1,0 1 1,0-1-1,0 1 1,0 0-2,4 47 214,-1-43-279,-1 0 0,1 0 0,0 0 0,0 0 0,0-1 0,1 1 0,0-1 0,0 0 1,0 0-1,1 0 0,0-1 65,21 16-4801,-6-10 748</inkml:trace>
  <inkml:trace contextRef="#ctx0" brushRef="#br0" timeOffset="7913.31">11186 949 6545,'-12'8'2077,"0"0"0,0 0-1,-1-1 1,1-1-1,-5 1-2076,-26 9 2390,0-2 0,-6-1-2390,-22 8 1641,38-11-1048,9-4-76,1 1 1,0 2 0,1 0-1,-20 12-517,40-20 17,1-1-1,-1 1 0,1 0 0,0 0 1,0 0-1,-1-1 0,1 1 1,0 1-1,0-1 0,0 0 1,0 0-1,0 0 0,0 0 1,0 1-1,0-1 0,1 1 1,-1-1-1,0 0 0,1 1 1,-1-1-1,1 1 0,0-1 0,-1 1 1,1 1-17,1-1 5,-1-1 1,1 1-1,-1-1 1,1 1-1,0 0 0,0-1 1,0 1-1,0-1 1,0 0-1,0 1 1,0-1-1,0 0 1,1 0-1,-1 0 0,0 0 1,1 0-1,-1 0 1,2 1-6,5 2-2,0 1 0,1-1-1,0-1 1,-1 0 0,1 0 0,1-1 0,5 1 2,-1-1 4,0-1 0,0 0-1,0-1 1,0 0 0,0-2 0,-1 1-1,1-2 1,0 0 0,0 0 0,-1-1-1,2-2-3,-5 2 7,-1-1 0,-1 0-1,1 0 1,-1-1-1,0 0 1,0 0-1,0-1 1,-1 0 0,0 0-1,0-1 1,-1 0-1,0 0 1,-1-1 0,0 0-1,0 0 1,1-3-7,8-21 26,-2-1 0,-1 0 0,-2-1 1,-2-1-1,0 1 0,-3-1 0,-1 0 0,-1-4-26,-3-41 61,-2 1 0,-4-1 0,-5-6-61,10 72 11,-1 3 26,1-1 0,1 0 0,0 0 0,1 1 0,0-1 0,2-10-37,-2 23 3,0 1 1,0-1-1,0 0 0,1 0 1,-1 1-1,0-1 0,0 0 1,0 0-1,0 1 0,0-1 1,0 0-1,0 0 0,1 0 0,-1 1 1,0-1-1,0 0 0,0 0 1,1 0-1,-1 1 0,0-1 1,0 0-1,1 0 0,-1 0 1,0 0-1,0 0 0,1 0 0,-1 1 1,0-1-1,0 0 0,1 0 1,-1 0-1,0 0 0,0 0 1,1 0-1,-1 0 0,0 0 0,1 0 1,-1 0-1,0 0 0,0 0 1,1-1-1,-1 1 0,0 0 1,0 0-1,1 0 0,-1 0 1,0 0-1,0 0 0,1-1 0,-1 1 1,0 0-1,0 0 0,0 0 1,0-1-1,1 1 0,-1 0 1,0 0-1,0-1 0,0 1 1,0 0-1,0 0 0,1-1 0,-1 1 1,0 0-1,0 0 0,0-1 1,0 1-1,0 0 0,0-1-3,14 25 145,-12-21-122,19 38 111,-2 0 1,-1 1-1,-3 1 0,-1 1 0,-2 0 1,-2 1-1,-2 0 0,-2 0 1,-2 3-135,7 289 498,-11-330-410,1-1-1,0 1 0,0-1 0,0 1 1,1-1-1,0 0 0,0 1 1,3 4-88,-4-9-65,0 0 1,0-1 0,0 1 0,0 0 0,1-1 0,-1 1 0,1-1-1,-1 0 1,1 1 0,-1-1 0,1 0 0,0 0 0,0 0-1,-1 0 1,1 0 0,1 0 64,26 0-4190,-5-8 366</inkml:trace>
  <inkml:trace contextRef="#ctx0" brushRef="#br0" timeOffset="8262.13">11604 851 10418,'-3'-6'3977,"-35"2"864,22 12-2664,2 7-777,5 12-104,0-2-464,8 12-488,4-6 0,6 5-111,6-2-137,6-7 312,0-12-152,5-4 1104,0-11-6569,-3-21 2432</inkml:trace>
  <inkml:trace contextRef="#ctx0" brushRef="#br0" timeOffset="8263.13">11648 641 6745,'-14'-32'3369,"-2"4"-312,3 17-1233,0 7-295,7 8-4554,2 18 1865</inkml:trace>
  <inkml:trace contextRef="#ctx0" brushRef="#br0" timeOffset="8659.81">12005 710 11354,'-1'1'419,"0"-1"-1,1 1 1,-1 0-1,0-1 1,1 1-1,-1 0 0,1-1 1,-1 1-1,1 0 1,0 0-1,-1 0 1,1-1-1,0 1 0,-1 0 1,1 0-1,0 0 1,0 0-1,0 0 1,0-1-1,0 2-418,1 35 1034,0-29-205,12 111 1975,-7-74-2235,-1 1-1,-3 0 1,-2 19-569,0-64 27,0 0 0,0 0 0,0 0 0,0-1 0,0 1 0,0 0 0,0 0 0,-1 0 0,1 0 0,0 0 0,-1 0 0,1 0 0,0 0 0,-1 0 0,1-1 0,-1 1 0,1 0 0,-1 0 0,0-1 0,0 2-27,-12-8 564,-16-33 380,25 32-810,-10-16 32,1-1 1,1-1-1,1 0 0,2-1 1,0 0-1,2 0 0,0-1 1,2 0-1,2 0 0,0 0 1,1-16-167,2 4 20,1-1 1,3 0 0,1 1 0,1-1 0,3 1-1,1 1 1,11-28-21,-14 51-8,0-1 0,1 1-1,1 0 1,0 0 0,1 1-1,0 1 1,2-1 0,-1 2-1,2 0 1,-1 0 0,2 1 0,-1 0-1,1 2 1,1-1 0,0 2-1,0 0 1,1 1 0,1 0 8,10-3-10,0 1 1,0 1-1,1 1 0,0 2 1,0 1-1,0 1 1,1 2-1,-1 0 0,0 2 1,16 3 9,-29-2-6,0 0 1,0 1-1,-1 1 1,1 0-1,-1 1 0,0 1 1,2 1 5,-9-3-229,0 0 0,0 1 0,-1-1 1,1 2-1,-1-1 0,1 1 229,-3-1-605,0-1 1,0 1-1,0 0 0,-1 0 0,0 1 1,0-1-1,0 1 0,0 1 605,9 37-4642</inkml:trace>
  <inkml:trace contextRef="#ctx0" brushRef="#br0" timeOffset="9008.23">12049 675 11755,'-17'-7'3952,"3"3"873,14 3-3464,16-2 39,10 1-584,17 0-384,10-1-296,15 3-32,-7 1 264,-1 1-256,-19-1 433,-6 5-5507,-18-2 1730</inkml:trace>
  <inkml:trace contextRef="#ctx0" brushRef="#br0" timeOffset="9426.59">12483 718 7954,'-4'12'8870,"10"12"-8211,-3-16 250,30 76 1362,-20-57-1342,-2 0 0,-1 1 1,-1 1-1,-1 0 0,-1 2-929,-7-28 156,1 1 0,-1-1 0,0 0 0,0 1-1,-1-1 1,1 1 0,-1-1 0,1 0 0,-1 1 0,-1 1-156,2-5 28,0 0 1,0 0-1,0 1 1,0-1 0,-1 0-1,1 0 1,0 0 0,0 1-1,0-1 1,0 0 0,0 0-1,-1 0 1,1 0-1,0 1 1,0-1 0,0 0-1,-1 0 1,1 0 0,0 0-1,0 0 1,-1 0 0,1 0-1,0 0 1,0 0-1,0 0 1,-1 1 0,1-1-1,0 0 1,0 0 0,-1-1-1,1 1 1,0 0 0,0 0-1,-1 0 1,1 0-1,0 0 1,0 0 0,0 0-1,-1 0 1,1 0 0,0 0-1,0 0 1,0-1-29,-14-18 950,6-2-686,0-1 0,2 0-1,0 0 1,2 0 0,0 0 0,2-1 0,0 0-1,1-7-263,2-20 151,2 1 0,1 0 0,6-15-151,-4 31 9,2 1 0,1 0 0,1 1-1,2 0 1,1 1 0,1 0 0,2 1 0,7-9-9,-15 25-7,1 0 0,0 1 0,1 0 0,1 1 0,-1 0 0,2 0 1,-1 1-1,1 1 0,1 0 0,0 1 0,0 0 0,1 1 0,0 0 0,0 1 0,0 1 1,1 0-1,0 1 0,10-1 7,-17 4-24,1 0 0,-1 1 1,1 0-1,-1 1 0,1 0 1,-1 0-1,1 0 0,-1 1 1,0 1-1,0 0 0,0 0 1,0 0-1,0 1 0,-1 0 1,1 0-1,-1 1 0,0 0 0,-1 0 1,1 1-1,5 6 24,-5-5-990,-1 1 0,0 0 0,0 1-1,0 0 1,-1-1 0,3 10 990,13 37-4732</inkml:trace>
  <inkml:trace contextRef="#ctx0" brushRef="#br0" timeOffset="9819.31">12710 864 12779,'-25'4'5834,"21"-5"-2442,16 1-2439,86 5 1093,93-9-2046,-148 1 95,0-3 0,-1-1-1,0-1 1,0-3-1,30-12-94,-64 19 28,1 1 0,0-2 0,-1 1 0,0-1-1,0 0 1,5-5-28,-12 9 6,0 0 0,0 0 0,0 0 0,0 0 0,-1 1 0,1-1 0,0 0 1,-1 0-1,1 0 0,0-1 0,-1 1 0,1 0 0,-1 0 0,0 0 0,1 0 0,-1 0 0,0-1 0,0 1 0,0 0 0,0 0 0,0 0 0,0-1-6,0 0 7,-1 1-1,0-1 0,0 1 0,0-1 1,0 1-1,0 0 0,0-1 1,-1 1-1,1 0 0,0 0 0,-1-1 1,1 1-1,-1 0 0,1 1 0,-1-1 1,1 0-1,-1 0 0,0 1 1,1-1-1,-2 0-6,-8-3 12,1 1 1,-1 0-1,0 0 1,-1 1-1,1 0 1,0 1-1,0 1 1,-1-1-1,1 2 0,-1 0 1,1 0-1,0 1 1,-5 2-13,9-3 63,0 1 0,0 1 1,0-1-1,1 1 0,-1 0 0,1 1 1,0 0-1,0 0 0,0 0 0,1 0 1,0 1-1,-1 0 0,1 0 0,1 1 1,-1-1-1,1 1 0,0 0 0,1 0 1,-1 1-1,1-1 0,0 1 1,1 0-64,-2 3 100,1 0 0,0 0 0,1 1 0,0-1 0,1 1 0,0-1 0,1 1 1,0 0-1,0-1 0,1 1 0,1 0 0,1 6-100,-1-10 21,0-1 0,1 0 1,0 0-1,0 0 0,0 0 0,0 0 0,1-1 0,0 1 0,0-1 1,1 0-1,0 0 0,-1-1 0,1 1 0,1-1 0,-1 0 0,1 0 0,0-1 1,-1 0-1,1 0 0,4 1-21,0 0 61,1 0 0,1 0 1,-1-1-1,0-1 0,1 0 0,-1 0 1,1-2-1,0 1 0,-1-1 0,1-1 1,0 0-1,5-2-61,-9 2-91,-1-1 0,0-1 0,1 1 1,-1-1-1,0 0 0,-1-1 0,1 0 0,5-4 91,-7 4-478,0 0-1,0-1 0,0 1 1,0-1-1,-1 0 0,0-1 1,0 1-1,-1-1 0,1 0 1,1-4 478,13-42-3979</inkml:trace>
  <inkml:trace contextRef="#ctx0" brushRef="#br0" timeOffset="9820.31">13322 552 7810,'-49'-57'3840,"-5"15"169,-8 5-1776,8 14-945,-2 8-304,16 8-240,8 19 1801,13 6-6642,5 8 3297</inkml:trace>
  <inkml:trace contextRef="#ctx0" brushRef="#br0" timeOffset="10796.07">13347 710 9834,'7'3'11454,"-1"3"-6334,7 26-6335,-9-20 2668,11 30-645,-2 1 1,3 28-809,-12-55 130,-1 1-1,-1 0 0,-1-1 1,0 1-1,-1 0 0,-1 0 1,0 0-1,-1-1 1,-2 5-130,4-21 9,0 1 1,0 0-1,0-1 0,0 1 1,0-1-1,-1 1 1,1-1-1,0 1 1,0-1-1,0 0 1,-1 1-1,1-1 0,0 1 1,0-1-1,-1 1 1,1-1-1,0 0 1,-1 1-1,1-1 1,0 1-1,-1-1 0,1 0 1,-1 0-1,1 1 1,-1-1-1,1 0 1,0 0-1,-1 1 1,0-1-10,-7-11 205,-2-23 34,9 20-215,-1 1-1,1-1 0,1 1 0,1-1 1,0 1-1,0-1 0,2 1 0,-1 0 1,2 0-1,0 0 0,0 0 0,5-7-23,-6 12-5,1 1 0,1-1 1,-1 1-1,2 0 0,-1 1 0,0-1 0,1 1 0,1 0 0,-1 0 1,1 1-1,0 0 0,0 0 0,0 0 0,0 1 0,1 0 0,0 1 0,0 0 1,0 0-1,0 0 0,5 0 5,27-3-27,0 2 1,1 1-1,15 2 27,-22 1 6,0-1-1,1-2 1,-1-1-1,33-10-5,-64 14 3,0-1 0,0 0 0,-1 0-1,1 0 1,0 0 0,-1 0-1,1-1 1,-1 1 0,1-1 0,-1 0-1,0 0 1,0 0 0,1 0-3,-2 1 2,-1 0 0,1 0 0,-1 1 0,0-1 0,1 0 0,-1 0 0,0 1 0,1-1 0,-1 0 0,0 0 0,0 0 0,0 1 0,0-1 0,0 0 0,0 0 0,0 0 0,0 1 0,0-1 0,0 0 0,-1 0 0,1 0 0,0 1 0,0-1 0,-1 0 0,1 0 0,-1 1 0,1-1 0,-1 0-2,-2-2 3,1 0 1,-2 0-1,1 0 1,0 1 0,-1-1-1,1 1 1,-1 0 0,1 0-1,-1 0 1,0 0-1,0 1 1,0 0 0,0-1-1,0 2 1,-3-2-4,-1 1-1,0 0 1,1 0-1,-1 1 0,0 0 1,1 0-1,-1 1 0,0 0 1,1 0-1,-1 0 0,1 1 1,-1 1-1,1-1 0,0 1 1,0 0-1,0 1 0,0 0 1,-2 2 0,4-3-1,0 1 1,1 0 0,0 0-1,0 1 1,0-1 0,1 1-1,0 0 1,-1 0 0,2 0-1,-1 0 1,0 1 0,1-1-1,0 1 1,1-1 0,-1 1-1,1 0 1,0 0 0,0-1-1,1 1 1,0 0-1,0 0 1,1 6 0,-1-5 2,1 1-1,0 0 1,1-1-1,0 1 1,0-1 0,1 0-1,0 0 1,0 0-1,0 0 1,1 0 0,0-1-1,1 1 1,-1-1-1,1 0 1,0 0-1,1-1 1,-1 0 0,1 0-1,0 0 1,0 0-1,1-1 1,0 0-1,-1-1 1,1 1 0,0-1-1,6 1-1,-1 0 8,0-1-1,0 0 1,0-1-1,0-1 0,0 0 1,0 0-1,1-1 1,-1-1-1,0 0 1,0-1-1,0 0 0,0-1 1,0 0-1,-1-1 1,1 0-1,7-4-7,-12 4 10,1-1-1,-1 0 1,0 0-1,-1-1 1,1 0 0,-1 0-1,0 0 1,0-1-1,-1 0 1,0 0-1,3-5-9,-5 8 6,-1 0-1,0-1 0,1 1 0,-2 0 0,1-1 1,0 1-1,-1-1 0,0 0 0,0 1 1,0-1-1,-1 0 0,0 1 0,1-1 0,-2 0 1,1 0-1,0 0 0,-1 1 0,0-1 0,0 0 1,-1 1-1,0-4-5,1 7-1,1 0 1,0 0-1,-1 1 0,1-1 0,0 0 1,-1 0-1,1 0 0,-1 1 1,1-1-1,-1 0 0,1 1 1,-1-1-1,0 0 0,1 1 0,-1-1 1,0 1-1,0-1 0,1 1 1,-1-1-1,0 1 0,0-1 1,0 1-1,0 0 0,1 0 0,-1-1 1,0 1-1,0 0 0,0 0 1,0 0-1,0 0 0,0 0 1,0 1-3,-1-1 0,0 1 1,1 0-1,-1 0 0,1 0 0,0 0 0,-1 0 0,1 0 0,0 1 0,0-1 0,-1 0 0,1 1 1,0-1-1,0 1 0,0 0 3,-2 4-9,-1 0 1,1 1-1,0 0 0,0-1 1,1 1-1,0 0 1,-1 4 8,2-7-1,1-1 1,0 1 0,-1-1 0,1 0 0,0 1 0,1-1 0,-1 1-1,0-1 1,1 1 0,0-1 0,0 0 0,0 1 0,0-1-1,1 0 1,-1 0 0,1 0 0,0 0 0,0 0 0,0 0 0,0 0-1,0-1 1,0 1 0,1-1 0,0 1 0,-1-1 0,1 0 0,0 0-1,0 0 1,0-1 0,0 1 0,0-1 0,1 0 0,-1 1-1,0-1 1,1-1 0,-1 1 0,2 0 0,4 0 4,0-1 1,0 0-1,0 0 0,-1-1 1,1 0-1,0-1 0,0 1 0,-1-2 1,0 1-1,1-1 0,-1-1 1,0 1-1,0-1 0,2-2-4,77-54 31,-86 59-32,0 1 0,0-1 0,1 1 0,-1-1 1,0 1-1,1 0 0,-1 0 0,0 0 0,1 0 0,-1 0 0,0 0 1,1 0-1,-1 0 0,0 0 0,1 1 0,-1-1 0,0 0 0,1 1 0,-1-1 1,0 1-1,0 0 0,1-1 0,-1 1 0,0 0 0,0 0 0,0 0 1,0-1-1,0 1 0,0 0 0,0 0 0,-1 1 0,2-1 1,25 44-42,-20-32 35,4 6 24,2-1 0,-1 0 0,4 1-17,-12-13-26,1-2 0,-1 1 0,1 0 1,0-1-1,0 0 0,1 0 0,-1-1 0,1 1 0,0-1 1,-1 0-1,2-1 0,2 2 26,-8-4-127,0 0 0,0 1 0,0-1 0,0 0 0,0 0 1,0 0-1,0 0 0,0 0 0,-1 0 0,1 0 0,0 0 0,0 0 0,0-1 0,0 1 1,0 0-1,0-1 0,-1 1 0,1 0 0,0-1 0,0 1 0,0-1 0,-1 1 1,1-1-1,0 1 0,-1-1 0,1 0 0,-1 1 0,1-1 0,0 0 0,-1 0 1,1 0 126,9-30-9136,-9 29 8723,5-32-6875</inkml:trace>
  <inkml:trace contextRef="#ctx0" brushRef="#br0" timeOffset="11185.49">14930 66 6857,'1'-5'877,"0"0"0,0 0-1,0-1 1,-1 1 0,0 0-1,0 0 1,0 0-1,-1-1-876,1 5 136,-1 0 0,1 0 0,0 0 0,-1 0 0,1 0 0,-1 0 0,0 0 0,1 0 0,-1 0 0,0 0 0,1 1 0,-1-1 0,0 0 0,0 0 0,0 1 0,1-1 0,-1 1 0,0-1 0,0 1 0,0-1 0,0 1 0,0-1 0,0 1 0,0 0 0,0 0 0,-1-1 0,1 1 0,0 0-1,0 0 1,0 0 0,0 0 0,0 0 0,0 0 0,0 1 0,-1-1-136,0 1 154,0-1 0,0 1 0,1-1 0,-1 1 0,0 0 0,0 0-1,1 0 1,-1 0 0,0 0 0,1 0 0,-1 1 0,1-1 0,0 0 0,-1 1-1,1-1 1,0 1 0,0 0 0,0-1 0,0 1 0,0 0 0,0 1-154,-17 42 1138,14-33-711,-31 100 1399,5 1 0,5 1 0,4 1-1826,19-102 75,-26 181 598,26-162-523,1 0-1,1 0 1,2 0-1,5 29-149,-7-56-97,1-1-1,0 0 1,0 0 0,0 1-1,1-1 1,-1 0-1,1 0 1,0 0-1,0-1 1,2 4 97,-4-6-47,1-1 0,-1 0 0,0 0 1,0 0-1,0 0 0,0 0 0,0 1 1,0-1-1,0 0 0,0 0 0,0 0 1,0 0-1,1 0 0,-1 0 0,0 0 1,0 1-1,0-1 0,0 0 0,0 0 1,1 0-1,-1 0 0,0 0 0,0 0 1,0 0-1,0 0 0,0 0 0,1 0 1,-1 0-1,0 0 0,0 0 0,0 0 1,0 0-1,1 0 0,-1 0 0,0 0 1,0 0-1,0 0 0,0 0 0,0 0 1,1 0-1,-1 0 0,0 0 0,0-1 1,0 1-1,0 0 0,0 0 0,0 0 1,1 0-1,-1 0 0,0 0 0,0 0 1,0-1-1,0 1 0,0 0 0,0 0 1,0 0-1,0 0 0,0 0 0,0-1 1,0 1-1,1 0 0,-1 0 0,0 0 1,0 0-1,0 0 0,0-1 0,0 1 47,0-13-3977,-4-12-1513</inkml:trace>
  <inkml:trace contextRef="#ctx0" brushRef="#br0" timeOffset="11535.45">14708 875 5649,'-66'-152'4449,"42"120"-400,-1-1-464,8 9-1161,10 4-359,11 7-841,20 2-224,16 11-520,24 3-240,8 7 569,13 5 735,-9 9-6585,6 1 3160</inkml:trace>
  <inkml:trace contextRef="#ctx0" brushRef="#br0" timeOffset="29479.02">10146 2710 6657,'61'-106'3897,"-59"105"-3616,-1-1 1,0 0-1,0 1 0,0-1 0,0 0 0,0 0 1,-1 0-1,1 0 0,0 0 0,-1 0 0,1 0 1,-1 0-1,0 0 0,0 0 0,0 0 0,0 0 1,0 0-1,0-1-281,-1 3 148,1 0 0,-1 0 1,1 0-1,0 0 0,-1 0 1,1 0-1,-1 0 0,1 0 0,-1 0 1,1 0-1,0 1 0,-1-1 1,1 0-1,0 0 0,-1 0 1,1 1-1,0-1 0,-1 0 0,1 1 1,0-1-1,-1 0 0,1 1 1,0-1-1,0 0 0,-1 1 0,1-1 1,0 1-1,0-1 0,0 0 1,0 1-1,-1-1 0,1 1 0,0-1 1,0 0-1,0 1 0,0-1 1,0 1-1,0-1 0,0 1-148,-14 161 3126,14-147-2743,3-14 405,11-25 807,-1-1-1600,-6 13 40,1-2 18,1 1 1,-1 0 0,2 1 0,0-1 0,6-4-54,-13 14 2,-1 1 0,0 0 0,0 0 1,1 0-1,-1 0 0,1 0 1,-1 1-1,1-1 0,0 1 1,0 0-1,0 0 0,0 0 0,0 0 1,0 0-1,0 1 0,0-1 1,0 1-1,0 0 0,0 0 1,0 0-1,0 0 0,0 0 1,0 1-1,0-1 0,0 1 0,0 0 1,0 0-1,0 0 0,0 0 1,0 1-1,0-1 0,0 1-2,15 12 15,-1 0-1,0 1 0,-1 0 0,7 10-14,-9-10-901,1 0 0,0-1 0,1-1 0,6 5 901,-15-14-759,0 0 0,1 0 0,-1 0 0,1-1 0,0 0 0,0-1 0,0 0 0,0 0 0,0 0 1,0-1-1,1-1 0,-1 1 0,2-1 759,8-1-2195,-1-1-1,0 0 1,12-4 2195,56-20-2350,-59 15 3386,-1-1 0,0-1 0,0-1 0,-2-1 0,1-2-1036,-20 15 378,-1-1 1,1 1-1,-1-1 0,0 0 0,0 0 0,0-1 1,0 1-1,0-1 0,-1 1 0,0-1 0,0 0 1,0 0-1,0 0 0,0 0 0,-1 0 0,0 0 1,1 0-1,-2-1 0,1 1 0,0 0 0,-1-1 1,0 1-1,0 0 0,-1-4-378,0 4 203,0 0 0,-1 0 0,1 0 0,-1 1 0,0-1 0,0 0 0,0 1 0,-1 0 0,1-1 0,-1 1 0,0 0 0,0 0 0,0 1-1,0-1 1,-1 0 0,1 1 0,0 0 0,-1 0 0,0 0 0,0 0 0,1 1 0,-1-1 0,0 1 0,0 0 0,0 0 0,-1 1-203,-6-3 130,0 2 0,1-1 0,-1 2 1,0-1-1,0 2 0,0-1 0,0 1 0,0 1 0,0 0 1,0 1-1,1 0 0,0 0 0,-1 1 0,1 0 1,0 1-1,-6 5-130,10-7 23,1 0 0,0 1 0,1 0-1,-1 0 1,1 0 0,-1 0 0,1 1 0,1 0 0,-1 0 0,1 0 0,0 0 0,0 0 0,0 1 0,0-1 0,1 1 0,0 0 0,1 0 0,-1 0 0,1 0 0,0 0 0,0 0 0,1 0 0,0 0 0,0 0-1,0 0 1,1 0 0,0 0 0,0 0 0,1 0 0,0 0-23,-1-1 12,0-1-1,1 0 1,-1 1-1,1-1 1,0 0 0,0 0-1,1 0 1,-1 0-1,1 0 1,0-1-1,0 1 1,0-1-1,1 0 1,-1 0-1,1 0 1,0 0 0,-1-1-1,1 1 1,0-1-1,1 0 1,-1 0-1,0 0 1,0-1-1,1 0 1,-1 0 0,1 0-1,0 0 1,1 0-12,1-1 18,0 0 0,1-1 0,-1 1 1,0-1-1,0-1 0,0 1 1,0-1-1,-1-1 0,1 1 0,0-1 1,-1 0-1,0 0 0,0-1 0,0 0 1,0 0-1,0 0 0,-1-1 0,3-2-18,2-5 25,0 0-1,-1 0 1,0-1-1,0 0 0,-2-1 1,0 0-1,0 0 1,-1 0-1,-1-1 1,-1 0-1,2-6-24,5-34 51,-3 1 0,1-36-51,-3 29 19,-3 33-16,35-429 39,-56 586-353,17-103 319,-4 160 746,9 0-1,11 48-753,-11-206 400,1-1 0,1 0 0,2 2-400,14 25-1074,-19-49 6,0 0 0,0 0 0,1 0 0,-1-1 0,1 1 0,0-1-1,3 2 1069,12 6-5995</inkml:trace>
  <inkml:trace contextRef="#ctx0" brushRef="#br0" timeOffset="29827.47">11731 2799 15955,'-17'-11'4097,"5"-7"1809,8 3-4506,3 3-312,2 7-40,-2-2-432,3 4-384,-3 3 329,0 0-81,-2 0-6554,-27 10 2610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9:28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28 768,'-3'-24'11546,"3"24"-11411,0 0 0,0 0 0,0-1 0,-1 1 1,1 0-1,0 0 0,0 0 0,0-1 0,0 1 0,-1 0 0,1 0 0,0 0 0,0-1 0,0 1 0,-1 0 0,1 0 0,0 0 0,0 0 0,-1 0 0,1 0 0,0 0 0,0-1 0,-1 1 0,1 0 0,0 0 1,0 0-1,-1 0 0,1 0 0,0 0 0,-1 0 0,1 0 0,0 0 0,0 0 0,-1 1 0,1-1 0,0 0 0,0 0 0,-1 0 0,1 0-135,-32 32 1572,24-22-1401,-14 19 297,1 2 1,1 0-1,2 1 0,1 1 1,1 1-1,-10 35-468,9-23 395,6-18-47,1 1 0,2 0 0,-2 14-348,8-34 90,1 1-1,0-1 0,1 0 1,0 1-1,0-1 0,1 1 1,0-1-1,1 0 0,0 0 1,0 0-1,1 0 0,0 0 1,2 3-90,3 3 195,0-1 0,1 0 0,0 0 0,1-1 0,1 1-195,-6-8 122,1 0-1,0 0 0,0 0 1,1-1-1,-1 0 1,1 0-1,0-1 1,1 0-1,-1 0 0,8 3-121,-15-7-70,10 1 432,-8-3-3486,-2 0 52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9:3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356 360 1040,'2'-5'11589,"-10"3"-7553,-21 2-3958,19 1 1165,-32 0-101,20-2-611,0 2-1,0 0 0,0 2 0,0 0 0,-17 6-530,32-7 45,0 0 0,1 1-1,-1 0 1,1 0-1,0 1 1,0 0-1,0 0 1,0 0 0,1 1-1,0 0 1,0 0-1,0 0 1,0 0 0,1 1-1,0 0 1,0 0-1,1 0 1,-1 0-1,1 0 1,1 1 0,-1 0-45,1-2 19,0 1 1,1-1-1,-1 0 1,1 1-1,0-1 1,0 1-1,1-1 1,0 1-1,0-1 1,0 1-1,1-1 1,-1 1-1,1-1 1,1 0-1,-1 1 1,1-1-1,0 0 1,0 0-1,0 0 1,1 0-1,0 0 1,0-1-1,0 1 1,1 0-20,3 2 25,0 0 0,0-1 1,1 0-1,-1 0 0,1-1 1,0 0-1,1 0 0,-1-1 1,1 0-1,0-1 0,0 0 1,0 0-1,8 1-25,-4-2 93,1 0 0,0-1 0,0 0 0,0-1 1,0 0-1,0-1 0,0-1 0,0-1 0,0 0 0,-1 0 0,12-5-93,-15 4-573,0-1 0,0 0 0,0 0-1,-1-1 1,7-5 573,11-10-2571</inkml:trace>
  <inkml:trace contextRef="#ctx0" brushRef="#br0" timeOffset="346.65">369 110 6681,'-4'-4'541,"1"1"0,-1-1 0,1 1-1,0-1 1,0 0 0,0 0 0,1 0-1,-1-1 1,1 1 0,0 0 0,0-1-1,1 0 1,-1 1 0,1-1 0,0 0-1,1 0 1,-1 0 0,1 0 0,0 1-1,0-1 1,0 0 0,1 0 0,0-3-541,12 51 3388,37 136-943,4 20-1618,-49-174-1148,-1-3 556,1-1-1,1 1 1,0-1-1,2 0-234,-6-15-241,1-1 0,-1-1 0,1 1 0,0 0 0,0-1 1,0 1-1,1-1 0,-1 0 0,1 0 0,0 0 0,0-1 0,1 1 0,-1-1 0,1 0 0,-1 0 0,1-1 0,0 1 0,2 0 241,12 2-3271</inkml:trace>
  <inkml:trace contextRef="#ctx0" brushRef="#br0" timeOffset="847.38">866 446 7706,'0'-5'778,"-1"-6"819,0 1-1,-1 0 1,0 0-1,0 0 1,-1 0 0,-1-2-1597,3 10 148,0 0 0,0 1 0,1-1 0,-1 1 0,0-1 0,0 1 1,0-1-1,0 1 0,-1 0 0,1 0 0,0-1 0,-1 1 0,1 0 1,0 0-1,-1 0 0,1 0 0,-1 1 0,0-1 0,1 0 0,-1 1 1,1-1-1,-1 1 0,0-1 0,0 1 0,1 0 0,-1 0 0,0 0 1,0 0-1,1 0 0,-1 0 0,0 0 0,0 0 0,1 1 0,-1-1 1,0 1-1,1-1 0,-1 1 0,-1 1-148,-6 2 146,0 0 0,0 1-1,0 0 1,1 0 0,-1 1 0,1 0 0,1 1-1,-1 0 1,1 0 0,-2 3-146,5-5 16,0 0 0,1 0-1,-1 0 1,1 1 0,0-1 0,0 1 0,1 0 0,-1 0-1,1 0 1,1 0 0,-1 0 0,1 0 0,0 0 0,0 1-1,1-1 1,0 0 0,0 1-16,0-5 2,1 0 0,-1 0 0,1 0 0,-1 0 0,1 0 0,0 0 0,-1 0 0,1 0 0,0-1 0,0 1 0,0 0 0,1-1 0,-1 1 0,0-1 0,1 1 0,-1-1 0,1 1 0,-1-1 0,1 0-1,0 0 1,-1 0 0,1 0-2,3 2 6,-1-2 0,1 1 0,0 0-1,-1-1 1,1 0 0,0 0-1,0 0 1,0-1 0,4 0-6,-2 1 12,1-1 0,-1-1 0,1 0 0,-1 0 0,1 0 0,-1-1 1,0 0-1,0 0 0,0-1 0,0 0 0,0 0 0,6-4-12,-11 4 8,1 0 0,0 1-1,-1-1 1,1 0 0,-1 0 0,0-1 0,0 1-1,0 0 1,0-1 0,-1 1 0,0-1-1,1 1 1,-1-1 0,0 0 0,-1 1-1,1-1 1,-1 0 0,0 0 0,1 0-1,-2 0 1,1 1 0,0-1 0,-1 0-1,0 0 1,0 1 0,0-1 0,0 0 0,-1-1-8,-4 60 192,5-49-153,1 0 1,0 0 0,1 0-1,-1 0 1,1 0 0,0 0 0,1 0-1,0 0 1,0 0 0,0 0 0,0-1-1,1 1 1,0-1 0,0 0 0,0 1-1,1-2 1,4 5-40,-5-5-357,1-1 0,0 0 0,-1 0 0,2-1 0,-1 1 0,0-1 0,0 0 0,1 0 0,-1 0 0,1-1 0,0 1 357,25 3-3510</inkml:trace>
  <inkml:trace contextRef="#ctx0" brushRef="#br0" timeOffset="1255.31">1179 443 7418,'-5'-8'1211,"-1"0"1,0 1 0,0 0 0,-1 0-1,0 0 1,0 0 0,-1 1 0,1 1-1,-3-2-1211,5 4 254,0 0 0,1 1 0,-1 0 0,0 0-1,0 0 1,0 1 0,-1-1 0,1 1 0,0 0 0,0 1-1,-1-1 1,1 1 0,0 0 0,-1 1 0,1-1-1,0 1 1,-3 0-254,8-1 6,0 0 1,-1 0-1,1 0 0,-1 0 0,1 0 1,-1 0-1,1 0 0,-1 0 0,1 1 0,-1-1 1,1 0-1,-1 0 0,1 0 0,-1 0 1,1 1-1,-1-1 0,1 0 0,0 0 1,-1 1-1,1-1 0,0 0 0,-1 1 0,1-1 1,0 1-1,-1-1 0,1 0 0,0 1 1,0-1-1,-1 1 0,1-1 0,0 1 0,0-1 1,0 1-1,0-1 0,-1 1 0,1-1 1,0 0-1,0 1 0,0-1 0,0 1 1,0-1-1,0 1 0,0-1 0,1 1 0,-1-1 1,0 1-1,0-1 0,0 1 0,0-1 1,1 1-1,-1-1 0,0 1 0,0-1 1,1 0-1,-1 1 0,0-1 0,1 0 0,-1 1 1,0-1-1,1 0 0,-1 1 0,1-1 1,-1 0-1,0 0 0,1 1 0,-1-1-6,35 23 6,-31-21 13,27 15-4,-5-3 2,-1 1-1,17 12-16,-37-23 3,1 1 0,-1-1-1,1 1 1,-1 0 0,-1 1-1,1-1 1,-1 1 0,0-1-1,0 1 1,-1 1 0,1-1-1,-1 0 1,0 5-3,-2-9 3,-1 0 1,0 0-1,0 1 1,0-1-1,-1 0 0,1 0 1,0 1-1,-1-1 1,0 0-1,1 0 0,-1 0 1,0 0-1,0 0 1,0 0-1,0 0 0,-1 0 1,1 0-1,0 0 0,-1-1 1,1 1-1,-1 0 1,0-1-1,0 1 0,1-1 1,-1 0-1,0 0 1,0 0-1,0 0 0,0 0 1,-1 0-1,1 0 1,0-1-4,-15 8 23,0-2 1,0 0-1,-14 2-23,19-5 5,-16 6 72,24-6-463,19-5-1003,7-3-2497,4-5-180</inkml:trace>
  <inkml:trace contextRef="#ctx0" brushRef="#br0" timeOffset="1864.12">1359 487 4217,'31'-44'7129,"-29"42"-6765,-1 0 0,0 0 0,0 0 0,0 0 0,0 0 0,0 0 0,0-1-1,-1 1 1,1 0 0,-1-1 0,1 1 0,-1 0 0,0-1 0,0 1 0,0-1-1,0 1 1,-1 0 0,1-1 0,-1 1 0,0-2-364,0 3 128,0 0 0,-1 0 0,1 0 1,-1 0-1,1 0 0,-1 1 0,1-1 0,-1 0 0,1 1 0,-1-1 1,0 1-1,1 0 0,-1-1 0,0 1 0,1 0 0,-1 0 1,0 0-1,1 0 0,-1 1 0,0-1 0,1 0 0,-1 1 0,0-1 1,1 1-1,-1-1 0,1 1 0,-1 0-128,1-1 12,0 0 0,0 0 0,0 0 0,1 1 0,-1-1 0,0 0 0,0 0 0,1 1 0,-1-1 0,0 1 0,0-1 0,1 0 0,-1 1 0,0-1 0,1 1 0,-1 0 0,1-1 0,-1 1 0,0-1 0,1 1 0,0 0 0,-1-1 0,1 1 0,-1 0 0,1 0 0,0-1 0,-1 1 0,1 0 0,0 0 0,0 0 0,0-1 0,0 1 0,-1 0 0,1 0 0,0 0 0,1-1 0,-1 1 0,0 0 0,0 0 0,0 0 0,0 0 0,1-1 0,-1 1 0,0 0 0,1 0 0,-1-1 0,0 1 0,1 0 0,-1-1 0,1 1 0,-1 0 0,1-1 0,-1 1 0,1-1 0,0 1 0,-1-1-12,65 49 55,-48-37-43,0 0 1,0 1-1,-2 1 1,5 5-13,-18-18 2,-1 1 0,1 0 0,0 0 0,-1 0-1,1-1 1,-1 1 0,1 1 0,-1-1 0,0 0 0,0 0 0,0 0 0,0 1 0,0-1 0,-1 0-1,1 1 1,-1-1 0,1 1 0,-1-1 0,0 0 0,0 1 0,0-1 0,0 1 0,0-1 0,-1 1-1,1-1 1,-1 0 0,0 1 0,1-1 0,-1 0 0,0 1 0,0-1 0,-1 0 0,1 0 0,0 0 0,-1 0-1,1 0 1,-1 0 0,0 0 0,0-1 0,0 1-2,-7 6 25,-2 0 0,1-1-1,-1-1 1,-1 1 0,1-2 0,-9 4-25,17-8 7,40-17 17,-1-2 0,-1-2 1,0-1-1,-2-2 0,0-1 0,3-6-24,-33 27 5,-1 1 0,1-1 0,-1 0 0,0 0-1,0-1 1,0 1 0,-1 0 0,1-1 0,-1 1-1,1 0 1,-1-1 0,-1 0 0,1 1 0,0-5-5,-1 7 11,0 1 0,0-1 0,0 0 0,0 0 0,0 0 0,0 0 0,0 0 0,0 0 0,-1 0-1,1 0 1,0 1 0,-1-1 0,1 0 0,0 0 0,-1 0 0,1 1 0,-1-1 0,1 0 0,-1 0 0,0 1 0,1-1 0,-1 0 0,0 1-11,0-1 26,-1 1-1,1-1 1,-1 1-1,1-1 1,-1 1-1,1 0 1,-1 0-1,0 0 1,1 0-1,-1 0 1,1 0-1,-1 0 1,1 1-1,-1-1 1,1 0-1,-1 1 0,1-1 1,-1 1-1,1 0-25,-4 1 30,0 0 0,0 1 0,0-1 0,1 1 0,-1 0 0,1 0 0,0 1 0,0-1 0,0 1 0,0 0 0,0 0 0,1 1 0,0-1 0,0 0 0,0 1 0,1 0 0,-1 0 0,1 0 0,0 0 0,1 0 0,-1 0 0,1 0 0,0 1 0,0-1 0,1 0 0,-1 1-30,1-2 10,0 1 0,0-1 1,1 0-1,-1 0 0,1 0 1,0 0-1,0 0 0,1 0 1,-1 0-1,1 0 0,0 0 1,0-1-1,0 1 0,0-1 1,0 1-1,1-1 1,0 0-1,0 0 0,0 0 1,0 0-1,0-1 0,0 1 1,1-1-1,-1 0 0,1 0 1,0 0-1,-1 0 0,1 0 1,0-1-1,0 0 0,0 0 1,0 0-1,0 0 0,1-1-10,10 2 53,0-1-1,0 0 0,0-2 0,0 1 0,0-2 0,14-3-52,21-6-3720,-37 8 654</inkml:trace>
  <inkml:trace contextRef="#ctx0" brushRef="#br0" timeOffset="2340.36">2011 518 8482,'44'-73'3338,"-43"72"-3194,-1 0 0,1-1 1,-1 1-1,1-1 0,-1 1 0,0 0 1,0-1-1,0 1 0,0-1 0,0 1 1,0-1-1,0 1 0,0-1 0,0 1 1,-1-1-1,1 1 0,0 0 1,-1-1-1,1 1 0,-1-1 0,0 1 1,0 0-1,1 0 0,-1-1 0,0 1 1,0 0-1,0 0 0,0 0 0,0 0 1,0 0-1,-1 0 0,1 0 0,0 1 1,0-1-1,-1 0 0,1 1 0,0-1 1,-1 1-1,1-1 0,-1 1 0,1-1 1,0 1-1,-1 0 0,-1 0-144,-3-2 390,-1 1-1,-1 0 0,1 0 1,0 1-1,0 0 0,0 0 0,-5 2-389,7-1 91,1 0-1,-1 0 0,1 0 0,0 1 1,0 0-1,-1 0 0,1 0 0,0 1 0,1-1 1,-1 1-1,0 0 0,1 0 0,0 0 0,-2 2-90,4-4 7,0 1 1,0 0-1,0-1 0,0 1 0,0 0 0,0 0 0,0 0 0,1 0 0,-1 0 0,1 0 0,0-1 0,-1 1 0,1 0 0,0 0 0,0 0 0,0 0 0,0 0 0,0 0 0,1 0 0,-1 0 0,1 0 0,-1 0 0,1 0 0,0 0 0,0 0 0,-1 0 0,1-1 0,0 1 0,1 0 0,-1-1 0,0 1 0,0-1 0,1 1-7,5 5 11,1 0-1,0 0 1,0-1-1,0 0 0,1 0 1,0-1-1,0 0 0,7 2-10,-6-3 7,-1 1 0,0 0 0,0 0 0,-1 1 0,1 0 0,-1 0 0,-1 1 0,5 4-7,-11-9 2,1-1 0,-1 0 0,0 1 0,0-1 0,1 1 0,-1-1 0,-1 1 0,1-1 0,0 1 0,0 0 0,0-1 0,-1 1 0,1 0 0,-1 0 0,1-1 0,-1 1 0,0 0 0,0 0 0,0 0 0,0 0 0,0-1 0,0 1 0,-1 0 0,1 0 0,0 0 0,-1-1 0,1 1 0,-1 0 0,0 0 0,0-1 0,0 1 0,1-1 0,-2 1 0,1-1 0,0 1 0,0-1 0,0 1 0,-1-1 0,0 1-2,-8 5 20,0 0 0,-1-1 1,1 0-1,-1 0 0,0-1 1,-3 0-21,-31 17 512,38-17-3349,5-2-2745,4-6-131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9:4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12411,'9'13'4233,"-19"2"984,7-4-3665,-1 5 128,0-1-783,-7-2-233,2 0-496,-8 6 1072,-2-4-48,-13 11-6561,-3-1 3329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9:5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296 608 11626,'0'-2'403,"0"-1"0,1 1 0,-1 0 0,-1-1-1,1 1 1,0 0 0,0-1 0,-1 1 0,1 0-1,-1 0 1,0-1 0,0 1 0,0 0 0,0 0-1,0 0 1,0 0 0,0 0 0,-1 0 0,1 1-1,-1-1 1,1 0 0,-1 1 0,0-1 0,1 1-1,-1-1 1,0 1 0,0 0 0,-2-1-403,-2-2 309,0 1 1,1 0-1,-1 0 0,0 1 1,-1 0-1,1 0 1,0 0-1,-1 1 0,1 0 1,-3 0-310,-8 1 146,1 0 1,-1 2 0,1 0-1,0 1 1,-16 4-147,28-6 11,0 0 0,-1 0-1,1 0 1,0 1 0,0-1 0,0 1 0,0 0 0,0 0 0,1 1 0,-1-1 0,1 1 0,-1-1 0,1 1 0,0 0 0,0 1-1,0-1 1,1 0 0,-1 1 0,1 0 0,0-1 0,-1 1 0,2 0 0,-1 0 0,-1 3-11,3-6 3,0 1 0,0-1 0,0 1 0,0-1-1,0 0 1,0 1 0,0-1 0,0 1 0,0-1 0,1 0 0,-1 1 0,0-1 0,1 0 0,0 1 0,-1-1 0,1 0 0,-1 0 0,1 0 0,0 1-1,0-1 1,0 0 0,0 0 0,0 0 0,0 0 0,0 0 0,0-1-3,2 2 5,0 0 1,0-1-1,0 1 0,0-1 1,1 0-1,-1 0 0,0-1 1,0 1-1,1 0 0,-1-1 1,1 0-6,6 0 14,0 0 1,0 0-1,-1-1 1,1-1-1,0 1 0,-1-2 1,4 0-15,-6-1 11,1 1-1,-1-2 1,0 1 0,-1-1-1,1 0 1,-1 0 0,0 0 0,0-1-1,-1 0 1,0-1 0,0 1-1,0-1 1,-1 0 0,0 0-1,0 0 1,0 0 0,-1-1-11,9-23 42,-2 0 1,0 0-1,2-20-42,-9 36 10,11-41 20,-3-1 0,-2-1 0,-3 0 0,-1-29-30,-5 81 5,-1-1-1,1 1 1,-1-1 0,-1 1 0,1 0 0,-3-5-5,4 10 3,0 0-1,0 1 0,-1-1 1,1 0-1,0 0 0,-1 0 1,1 1-1,0-1 0,-1 0 1,1 0-1,-1 1 0,1-1 1,-1 0-1,0 1 0,1-1 1,-1 1-1,0-1 0,1 1 1,-1-1-1,0 1 0,0-1 1,1 1-1,-1 0 0,0-1 1,0 1-1,0 0 0,0 0 1,1 0-1,-1-1 0,0 1 1,0 0-1,0 0 0,0 0 1,0 0-1,1 1 0,-1-1 1,0 0-1,0 0 0,0 0 1,0 1-1,1-1 0,-1 0 1,0 1-1,0-1 0,0 1 1,1-1-1,-1 1 0,0-1 1,1 1-1,-1 0 0,1-1 1,-1 1-1,0 0-2,-5 5 36,0 1 0,0 1 0,1-1 0,0 1 1,0 0-1,0 0 0,1 0 0,0 1 0,1-1 0,0 1 0,0 0-36,-6 25 223,1 0 0,0 8-223,6-25 56,0 0 0,2 0 0,0 0 0,0 0 0,2 0 0,0 0 0,1-1 0,0 1 0,2-1 0,2 7-56,-4-15 13,0 0 1,0 0-1,1 0 1,0 0-1,0-1 1,1 1-1,0-1 1,0 0-1,1-1 1,-1 1 0,2-1-1,-1 0 1,1 0-1,0-1 1,0 0-1,0-1 1,1 1-1,-1-1 1,1-1-1,0 1 1,2-1-14,-3-2 12,-1-1 0,0 0 0,1 0 0,-1 0 0,1-1 1,-1 0-1,0 0 0,1-1 0,-1 0 0,0 0 0,0-1 0,0 1 0,-1-1 0,1 0 0,1-2-12,-4 3 6,0 0 0,0 0 0,0 0 0,-1 0 0,1 0 0,-1-1 0,0 1 0,1-1 0,-1 0 0,-1 0 0,1 0 0,0 0 0,0-2-6,-1 3 2,-1 1 0,1-1 0,-1 0 1,0 0-1,1 0 0,-1 0 0,0 0 0,-1 0 1,1 0-1,0 0 0,0 0 0,-1 0 1,1 0-1,-1 1 0,0-1 0,1 0 0,-1 0 1,0 1-1,0-1 0,0 0 0,0 1 1,-1-1-1,1 1 0,-1-2-2,0 1 0,0 0-1,-1 0 1,1 1-1,0-1 1,-1 0-1,1 1 1,-1 0-1,0-1 1,1 1-1,-1 0 1,0 0 0,0 1-1,0-1 1,0 0-1,0 1 1,1 0-1,-1 0 1,0 0-1,0 0 1,0 0-1,0 1 1,0-1-1,0 1 1,0-1 0,0 1-1,1 0 1,-1 1-1,0-1 1,1 0-1,-1 1 1,1-1-1,-1 1 1,1 0-1,0 0 1,0 0 0,0 0-1,0 0 1,0 0-1,0 0 1,0 1-1,1-1 1,-1 1-1,1-1 1,0 1-1,-1 0 1,1 0-1,1-1 1,-1 1 0,0 0-1,1 0 1,-1 0-1,1 0 1,0 0-1,0 0 1,0 0-1,0 0 1,1 0-1,-1-1 1,1 1-1,0 0 1,0 0 0,0 0-1,0-1 1,1 3 0,5 4 9,0 0-1,0 0 1,1 0 0,0-1 0,1-1 0,0 1 0,0-1 0,1-1 0,-1 0 0,1 0-1,1-1 1,-1 0 0,1-1 0,1 0-9,5 3-21,2-2 0,-1 0-1,0-1 1,1-1 0,0 0 0,0-2 0,0 0-1,4-1 22,8-5-4491,-6-1 449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9:5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33 9738,'-3'-23'6508,"3"14"-2692,-3 19-1237,-3 42-645,1 2-1,3 41-1933,-1 23 792,-1-72-671,3-1 0,1 1 0,3-1 0,1 1 0,3-1 0,1 0 0,4 5-121,-11-45-162,1 0-1,0 0 0,0 0 0,0 0 0,0-1 0,1 1 1,0-1-1,0 1 0,0-1 0,0 0 0,1 0 0,-1 0 1,1-1-1,0 1 0,0-1 0,1 0 163,0 0-217,-1-1 0,1-1 0,0 1 0,0-1 0,0 0 0,0 0 0,0 0 0,0-1 0,0 0 0,0 0 0,0 0 0,0 0 0,0-1 0,0 0 0,0 0 0,0 0 0,1-1 217,13-4-985,1 0 0,-2-2 1,1 0-1,-1-1 0,0-1 0,1-1 985,-1-1-49,0-1-1,-1-1 0,-1 0 0,0-1 0,8-11 50,-22 24 156,0 0-1,0 0 1,0 0-1,-1 0 0,1 0 1,-1 0-1,1 0 1,-1-1-1,0 1 1,0-1-1,0 1 0,0-1 1,-1 1-1,1-1 1,-1 0-1,1 1 0,-1-1 1,0 0-1,0 1 1,0-2-156,-1 2 185,0 1 1,1-1 0,-1 0-1,0 0 1,0 0 0,-1 1-1,1-1 1,0 1 0,0-1-1,-1 1 1,1-1 0,-1 1-1,1 0 1,-1 0-1,0-1 1,0 1 0,1 0-1,-1 1 1,0-1 0,-1 0-186,-7-3 449,-1 1-1,-1 0 1,1 1 0,0 0 0,-1 1-1,1 0 1,0 1 0,-2 0-449,3 1 133,0 0-1,1 0 1,-1 1 0,1 1-1,0-1 1,0 1 0,0 1-1,-3 1-132,11-4 14,-1 0 0,0-1 0,1 1 0,-1 0 0,1 1-1,-1-1 1,1 0 0,-1 0 0,1 1 0,0-1 0,0 1 0,0-1-1,0 1 1,0-1 0,0 1 0,0 0 0,0-1 0,0 3-14,1-3 3,0 1-1,0 0 1,1 0 0,-1 0 0,0 0 0,1 0-1,-1 0 1,1 0 0,-1-1 0,1 1-1,0 0 1,0-1 0,0 1 0,0 0 0,0-1-1,0 1 1,1-1 0,-1 1 0,0-1 0,1 0-1,-1 0 1,1 1-3,7 5 12,1-1 0,-1 0 0,1 0 0,0-1 0,0 0 0,0-1 0,1 0 0,0-1 0,0 0-1,0-1 1,0 0 0,0 0 0,0-2 0,0 1 0,0-1 0,1-1 0,5-1-12,-17 10 490,-1-3-401,0-1 0,0 0 1,0 0-1,1 0 1,0 1-1,0-1 1,0 0-1,0 0 1,1 1-90,1 4 132,0 0 1,0 0-1,1-1 1,1 1-1,-1 0 1,3 2-133,15 17-4757,-12-21 1323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1:32.7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540 601 9794,'-24'9'4975,"-6"-1"-3657,-15 11-472,-18 6 650,2 2 1,1 3-1,1 2 0,-27 23-1496,72-44 167,0 1-1,1 1 1,0 0 0,1 1-1,1 0 1,-5 8-167,14-18 21,-1 0 1,1-1-1,0 1 1,1 1-1,-1-1 1,1 0 0,-1 0-1,1 1 1,0-1-1,1 0 1,-1 1-1,1-1 1,0 3-22,0-4 7,1-1 0,0 1 0,-1-1 0,1 1 0,0-1 0,1 1 1,-1-1-1,0 1 0,1-1 0,-1 0 0,1 0 0,-1 0 0,1 0 0,0 0 0,0 0 0,0-1 1,0 1-1,0 0 0,1-1 0,-1 0 0,0 1 0,1-1 0,2 1-7,2 0 12,1 1 0,0-1-1,0-1 1,0 1 0,1-1 0,-1-1-1,0 0 1,0 0 0,1 0 0,-1-1-1,0 0 1,0-1 0,0 0-1,0 0 1,1-1-12,8-2 30,-1-2 0,0 1 0,0-2-1,-1 0 1,0-1 0,13-10-30,-16 8 28,0 0 0,-1-1 0,0 0 0,-1-1 0,0 0 0,-1-1 0,0 0 0,-1-1 0,-1 0 0,0 0 0,-1 0 0,-1-1-1,-1 1 1,0-1 0,0-1 0,-1-11-28,3-27 62,-2 0-1,-3-1 1,-3 1-1,-3-18-61,-6-11 80,-10-41-80,6 42-8,0-31 8,42 231 455,13 77 1587,49 136-2042,-79-302 36,0 0 1,2-1-1,1 0 1,1-1-1,13 18-36,-22-36 18,1-1 0,0 1 0,0-1 0,0-1 0,0 1 0,1-1 0,0 0 0,1 0 0,0-1 0,-1 0 0,1-1 0,1 1 0,-1-2 0,1 1 0,-1-1 0,1 0 0,0-1 0,0 0 0,8 1-18,-8-4 23,-1 1 0,1-1 0,0-1 0,-1 1-1,0-2 1,1 1 0,-1-1 0,0 0 0,0-1 0,0 1 0,-1-2 0,0 1 0,1-1-1,-1 0 1,-1-1 0,1 1 0,-1-1 0,0-1 0,0 1 0,-1-1 0,0 0-1,1-2-22,2-3 25,-1 1-1,0-1 1,0 0-1,-2-1 1,1 1-1,-2-1 1,0-1-1,0 1 1,-1 0-1,-1-1 1,0 1-1,-1-1 1,0-8-25,-1 19 2,0 0 1,0 1 0,0-1-1,0 0 1,-1 0 0,1 0-1,-1 1 1,0-1 0,1 0 0,-1 0-1,-1 1 1,1-1 0,0 1-1,-1-1 1,1 1 0,-1 0-1,0 0 1,0-1 0,1 1-1,-1 0 1,-1 0 0,1 1 0,0-1-1,0 0 1,-1 1 0,1 0-1,-1-1 1,1 1 0,-1 0-1,0 0 1,0 0 0,1 1-1,-1-1 1,0 1 0,0-1 0,1 1-1,-1 0 1,0 0 0,-2 0-3,0 1-6,0 0-1,0 0 1,0 0 0,1 1 0,-1-1 0,0 1 0,1 0 0,-1 0 0,1 1 0,0-1 0,0 1 0,0 0 0,0 0 0,1 1 0,-1-1-1,1 1 1,0-1 0,0 1 0,0 0 0,0 0 0,1 1 0,-1-1 0,1 1 6,0 1-7,0 1 1,0 0-1,1 0 0,-1 0 1,2 0-1,-1 0 0,1 1 1,0-1-1,1 0 0,-1 0 1,1 0-1,1 0 0,-1 0 0,1 0 1,1 0-1,-1 0 0,1-1 1,0 1-1,1-1 0,-1 0 1,4 3 6,-1 0-1,0 0 0,1-1 0,1 1 0,-1-2 0,2 1 0,-1-1 0,1 0 0,0-1 1,0 1-1,0-2 0,1 0 0,0 0 0,10 3 1,-2-3 12,0 0-1,0-2 1,1 0-1,-1-1 1,1-1 0,0-1-1,0 0 1,-1-2-1,1 0 1,-1-1 0,1-1-1,-1 0 1,0-1-1,-1-2 1,1 1 0,6-5-12,-9 3 18,0 0 0,-1-1 0,0 0-1,0-1 1,-1 0 0,-1-1 0,0-1 0,0 0 0,-1 0 0,0-1 0,-1-1 0,-1 0 0,0 0 0,-1-1 0,-1 0 0,0 0 0,-1-1 0,4-12-18,-9 23 7,0-1 0,-1 1 0,1-1 0,-1 0 0,0 1 0,0-1-1,-1 0 1,1 1 0,-1-1 0,-1 1 0,1-1 0,-1 1 0,0 0 0,0-1 0,-1 1-1,1 0 1,-1 0 0,0 1 0,0-1 0,-1 0 0,1 1 0,-1 0 0,0 0-1,0 0 1,-1 1 0,0-2-7,-1 1-5,-1-1 1,1 1-1,-1 0 0,0 0 0,0 0 1,-1 1-1,1 1 0,0-1 0,-1 1 1,0 0-1,1 1 0,-1 0 0,0 0 1,0 0-1,0 1 0,0 0 0,0 1 1,-6 1 4,13-2-4,1 0 1,-1 0 0,0 0 0,0 0-1,0 1 1,1-1 0,-1 0 0,0 0-1,0 1 1,0-1 0,1 0 0,-1 1-1,0-1 1,1 1 0,-1-1 0,0 1-1,1-1 1,-1 1 0,1 0-1,-1-1 1,1 1 0,-1 0 0,1-1-1,-1 1 1,1 0 0,0 0 0,-1-1-1,1 1 1,0 0 3,0 1-6,0-1 1,0 1-1,1-1 0,-1 0 0,1 1 0,-1-1 1,1 0-1,-1 1 0,1-1 0,0 0 1,-1 1-1,1-1 0,0 0 0,0 0 0,1 1 6,3 3-15,0 1-1,1-1 1,0-1-1,0 1 1,0-1-1,3 2 16,24 8-14,0-1-1,1-1 1,20 3 14,-29-9-1,0 1 0,0 1 0,-1 1 0,0 2 0,-1 0 1,0 1-1,18 13 1,-32-17-1,1-1 1,-1 1-1,0 1 1,-1 0-1,0 0 0,-1 0 1,0 1-1,0 0 1,-1 1-1,0-1 1,4 12 0,-8-17 1,-1 0-1,1 1 1,-1-1 0,0 0 0,-1 1-1,1-1 1,-1 0 0,0 1 0,-1-1-1,1 1 1,-1-1 0,0 0 0,0 1-1,-1-1 1,0 0 0,0 0 0,0 0-1,0 0 1,-1 0 0,1-1 0,-1 1 0,-1-1-1,1 0 1,-1 0 0,1 0 0,-1 0-1,-3 2 0,-3 2 37,0-1 0,-1 0 0,0 0 0,0-1-1,-1-1 1,1 1 0,-1-2 0,0 0 0,0-1-1,-1 0 1,-6 1-37,-29 3-1375,1-3 0,-21-1 1375,44-2-1696,-6-4-4142,6-18-774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9:5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264 388 12859,'0'-2'199,"-12"-38"5359,1 32-2729,10 8-2741,0 1 1,0-1 0,0 1-1,1-1 1,-1 1 0,0-1-1,0 1 1,0 0 0,1-1-1,-1 1 1,0 0 0,1 0 0,-1 0-1,1 0 1,-1-1 0,1 1-1,-1 0 1,1 0 0,0 0-1,-1 0-88,-11 27 479,2 0 0,0 1-1,2-1 1,1 2 0,-1 11-479,-13 157 627,5-43-231,-11 65-5,23-222-90,-3-12-150,-6-17 16,-4-10-34,0 0-3,2-1 1,-10-42-131,22 69 7,0 0 0,1 0 0,1 0 0,0 0 0,1 0 0,1 0 0,0 0 0,1 0 0,1 0 0,4-12-7,-1 10-2,0-1 0,2 2 1,0-1-1,1 1 0,1 0 0,0 1 1,1 0-1,1 1 0,0 0 1,1 1-1,0 0 0,1 1 1,0 0-1,16-8 2,-20 13-5,0 1 0,0 1 0,0 0 0,1 0 0,0 1 0,0 0 0,0 1 0,0 0 0,1 1 0,-1 0 0,1 1 0,-1 0 0,1 1 0,0 0 1,-1 1-1,1 0 0,-1 1 0,1 0 0,-1 1 0,0 0 0,0 1 0,0 0 0,0 1 0,0 0 5,-6-2-1,0-1-1,-1 1 1,0 0-1,0 0 1,0 0-1,0 0 1,0 1-1,0 0 1,-1 0-1,0 0 1,0 0 0,0 0-1,0 1 1,-1-1-1,1 1 1,-1 0-1,0 0 1,-1-1-1,1 1 1,-1 0-1,0 1 1,0-1 0,-1 0-1,0 0 1,1 0-1,-2 0 1,1 1-1,0-1 1,-1 0-1,0 0 1,-1 0 0,1 0-1,-1 0 1,0 0-1,0-1 1,0 1-1,-1 0 1,1-1-1,-1 0 1,0 0-1,0 0 1,-1 0 0,0 0-1,1 0 1,-2 0 1,-7 6 116,-1 0-1,0-1 1,-1 0 0,0-1 0,0 0 0,0-2 0,-1 1 0,0-2 0,-1 0 0,1-1 0,-1 0 0,0-1 0,0-1 0,-6 0-116,-10-6-4095,12-10 511</inkml:trace>
  <inkml:trace contextRef="#ctx0" brushRef="#br0" timeOffset="506.94">594 513 7362,'1'0'391,"-1"0"0,1 0 1,0-1-1,0 1 0,0 0 1,0 1-1,0-1 1,0 0-1,0 0 0,0 0 1,0 0-1,-1 1 0,1-1 1,0 0-1,0 1 1,0-1-1,0 1 0,-1-1 1,1 1-1,0-1 0,-1 1 1,1 0-392,14 20 2823,2 25-1322,-15-39-1306,-1 0 0,0 1 0,0-1 0,0 0 0,-1 0 0,0 0 0,0 0 1,-1 1-1,0-1 0,0 0 0,-1 0 0,0 0 0,0 0 0,0-1 0,-1 1 0,0 0 0,-1-1-195,4-6 42,0 1 0,0-1 1,0 0-1,0 0 0,0 0 0,0 1 1,-1-1-1,1 0 0,0 0 0,0 0 1,0 1-1,0-1 0,-1 0 1,1 0-1,0 0 0,0 0 0,0 0 1,-1 1-1,1-1 0,0 0 0,0 0 1,-1 0-1,1 0 0,0 0 1,0 0-1,-1 0 0,1 0 0,0 0 1,0 0-1,-1 0 0,1 0 0,0 0 1,0 0-1,-1 0 0,1 0 1,0 0-1,0 0 0,-1-1 0,1 1 1,0 0-1,0 0-42,-7-12 954,1-18-7,4 11-680,1-1 0,0 0 1,2 0-1,0 0 0,2 1 0,2-12-267,-4 26-55,0 1 0,1-1-1,0 1 1,0-1 0,0 1-1,0 0 1,1 0-1,-1 0 1,1 0 0,0 0-1,0 0 1,1 1-1,1-2 56,-2 3-308,1 0-1,-1 0 0,1 0 0,-1 0 0,1 1 0,0-1 0,-1 1 1,1 0-1,0 0 0,0 1 0,0-1 0,0 1 0,0 0 1,0 0-1,0 0 0,0 0 0,0 1 0,1 0 309,24 5-4742</inkml:trace>
  <inkml:trace contextRef="#ctx0" brushRef="#br0" timeOffset="885.35">1008 484 4185,'81'-11'3874,"-66"6"-929,-14 1 447,-15 1 4554,-2 7-7566,0 0 0,1 1-1,0 1 1,0 1 0,0 0-1,1 1 1,0 0 0,0 1 0,1 1-1,0 0 1,-3 4-380,10-8 78,0 0-1,0 0 1,0 1 0,1-1 0,0 1-1,0 0 1,1 1 0,0-1 0,0 1-1,-1 5-77,4-11 6,0 1-1,1-1 1,-1 1-1,1-1 1,0 1-1,0 0 1,0-1-1,0 1 1,1-1-1,-1 1 1,0-1-1,1 1 1,0-1-1,0 0 1,0 1-1,0-1 1,0 0-1,0 1 1,0-1-1,1 0 0,-1 0 1,1 0-1,0 0 1,-1-1-1,1 1 1,0 0-1,0-1 1,0 1-1,0-1 1,1 1-1,-1-1 1,0 0-1,0 0 1,1 0-1,-1 0 1,1-1-1,0 1-5,5 2 14,0-1-1,1 0 1,-1 0-1,1-1 0,0 0 1,-1 0-1,1-1 1,0 0-1,-1-1 1,1 1-1,0-2 0,-1 1 1,1-1-1,-1-1 1,2 0-14,-7 2 9,1-1 0,-1 1 1,1-1-1,-1 0 1,1 0-1,-1 0 1,0 0-1,0 0 0,0-1 1,0 1-1,0-1 1,-1 0-1,1 0 0,-1 0 1,0 0-1,0-1 1,0 1-1,0 0 0,-1-1 1,1 0-1,-1 1 1,0-1-1,0 0 0,0 1 1,0-1-1,-1 0 1,1 0-1,-1 0 1,0 0-1,-1 1 0,1-1 1,0 0-1,-1 0 1,0 0-1,0 0-9,-1-1 102,1 0 0,-1 0 1,0 0-1,0 0 0,0 0 0,-1 0 0,0 1 0,0-1 1,0 1-1,0 0 0,-1 0 0,0 0 0,-3-2-102,5 4-134,0 0 0,0 1 0,-1 0 0,1-1 0,0 1 0,-1 0 0,1 0 0,-1 0 0,1 0 0,-1 1 0,0-1 0,1 1 0,-1 0 0,0-1-1,-1 1 135,1 1-803,0-1 0,0 1 0,1-1 0,-1 1 0,0 0 0,0 0 0,1 0-1,-1 0 1,0 1 0,-1 0 803,-10 10-6745</inkml:trace>
  <inkml:trace contextRef="#ctx0" brushRef="#br0" timeOffset="1317.02">1436 535 9298,'0'-2'433,"0"1"1,0-1 0,0 1-1,0-1 1,0 1-1,0-1 1,0 1-1,0-1 1,0 1-1,-1 0 1,1-1-1,-1 1 1,1-1-1,-1 1 1,1 0-1,-1-1 1,0 1-1,0 0 1,1 0-1,-1-1 1,0 1-1,0 0 1,0 0-1,-1 0-433,0 0 313,0-1-1,-1 1 0,1 0 1,-1 0-1,0 0 1,1 0-1,-1 0 0,1 1 1,-1-1-1,0 1 1,0 0-1,-2 0-312,-9 0 422,0 1 0,0 1 0,0 0 0,-11 4-422,23-6 200,-17 5 162,1 0 0,-1 1 0,1 1 0,1 1 0,-9 5-362,21-11 46,0 1 1,1 0-1,0 0 1,-1 1 0,1 0-1,1-1 1,-1 1-1,0 0 1,1 1 0,-1 1-47,3-4 8,-1 0 1,1 1-1,0-1 1,0 1-1,0 0 1,1-1 0,-1 1-1,1 0 1,-1-1-1,1 1 1,0 0-1,0 0 1,0-1 0,0 1-1,1 0 1,-1 0-1,1-1 1,-1 1-1,1 0 1,1 0-9,-1 0 3,0 0 0,1-1 0,-1 1 0,1-1 0,0 1 0,0-1 1,0 1-1,0-1 0,0 0 0,1 0 0,-1 0 0,1 0 0,-1-1 0,1 1 0,0-1 0,-1 1 0,1-1 0,0 0 1,0 0-1,0 0 0,0-1 0,0 1 0,0 0 0,0-1 0,0 0 0,0 0 0,1 0 0,-1 0 0,0-1 1,0 1-1,0-1 0,0 0 0,2 0-3,5-2 13,0 0 0,0 0 1,-1 0-1,1-1 0,-1-1 0,0 0 1,0 0-1,-1 0 0,8-7-13,-3-1 19,-1-1-1,-1 0 0,0 0 0,-1-1 1,0 0-1,-1-1 0,-1 0 0,-1 0 1,0-1-1,-1 0 0,-1 0 0,2-12-18,7-38 55,-4 0 0,2-49-55,-9 76 13,-2 27-10,1-5 4,0 0-1,-2-1 0,0 1 0,-2-12-6,-4 16 48,-1 22 7,-3 24 43,3 9 17,3 1-1,1 1 0,2-1 1,2 0-1,2 1 1,2-1-1,1-1 1,3 1-1,1-1 1,2 0-1,15 35-114,-18-55-2432,6 15-6161,-4-24 807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9:5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160 336 9242,'7'-19'3680,"-9"13"2141,-9 20-686,0 10-5491,-8 25 858,3 1 1,2 0-1,-2 24-502,12-50 117,0 0 0,2 1 0,1-1 0,0 1 0,2-1 0,1 1 0,1-1 1,5 22-118,-36-154 3552,-7-64-3552,28 128 16,2 0-1,2 0 1,1 0-1,3-1 1,5-38-16,-3 69-5,-1 0 0,1 0 1,1 1-1,1-1 1,0 1-1,0 0 0,2 1 1,-1-1-1,1 1 0,1 0 1,1 1-1,4-6 5,-8 11 39,1 1 0,0 0 1,0 0-1,0 1 0,0 0 0,1 0 0,0 0 0,0 0 0,0 1 0,0 1 0,0-1 1,0 1-1,1 0 0,-1 1 0,1 0 0,0 0 0,-1 0 0,1 1 0,0 0 1,-1 1-1,1 0 0,0 0 0,3 1-39,32 12-296,12 16-4245,-10-1 783</inkml:trace>
  <inkml:trace contextRef="#ctx0" brushRef="#br0" timeOffset="353.3">180 484 10194,'-14'-5'3961,"-1"-1"368,9 5-3017,8 1-7,9 1-825,15 2-232,4 1-184,15 1 664,-3 0 1304,7 0-6409,-2 0 3257</inkml:trace>
  <inkml:trace contextRef="#ctx0" brushRef="#br0" timeOffset="721.28">412 573 5025,'-9'23'446,"-17"56"3104,21-63-1829,2 0 0,0 0 0,1 0 0,0 9-1721,2-12 1127,-1-7-631,0-1-1,1 1 0,0 0 1,0-1-1,1 1 1,-1-1-1,1 1 0,0-1 1,0 1-1,1-1 1,0 0-1,2 5-495,-3-10 74,-1 1 0,0-1 0,1 0 0,-1 0 0,0 0 0,1 0 0,-1 0 0,1 0 0,-1 0 0,0-1 0,1 1 1,-1 0-1,0 0 0,1 0 0,-1 0 0,1 0 0,-1 0 0,0-1 0,0 1 0,1 0 0,-1 0 0,0-1 0,1 1 0,-1 0 0,0 0 0,0-1 0,1 1 0,-1 0 0,0-1 0,0 1 1,0 0-1,1-1 0,-1 1 0,0 0 0,0-1 0,0 1 0,0 0 0,0-1 0,0 1 0,0-1 0,0 1 0,0 0 0,0-1 0,0 1 0,0-1-74,8-22 1441,-8 22-1260,4-15 314,-1 0-1,-1 0 1,-1 0 0,0 0-1,-1-1-494,0 1 85,0 0-1,1 1 1,1 0-1,1-1 1,1-1-85,-3 15 0,0 0 0,1 0 0,-1 0 1,1 0-1,-1 0 0,1 1 1,0-1-1,-1 1 0,1-1 1,0 1-1,0-1 0,0 1 0,0 0 1,1 0-1,-1 0 0,0 1 1,0-1-1,1 0 0,-1 1 0,0-1 1,1 1-1,1 0 0,55-4-17,-56 4 17,91 9 0,-74-5-10,1-2 0,0 0 0,-1-1 0,18-2 10,-22 0-8,9-1 0,-1-2 0,0 0 1,8-3 7,-27 6 0,-1 0 1,1-1 0,0 1 0,-1-1-1,0 0 1,1 0 0,-1-1 0,0 1-1,0-1 1,0 0 0,0 0-1,-1 0 1,1-1 0,-1 1 0,0-1-1,0 0 1,0 0 0,-1 0 0,2-2-1,-4 5 0,1 1 1,-1-1 0,1 0-1,-1 0 1,1 0 0,-1 1-1,0-1 1,1 0 0,-1 0-1,0 0 1,0 0 0,0 0-1,0 0 1,0 0 0,0 0-1,0 0 1,0 0 0,0 0-1,0 1 1,0-1 0,-1 0-1,1 0 1,0 0 0,-1 0-1,1 0 1,-1 0 0,1 1-1,-1-1 1,1 0 0,-1 0-1,1 1 1,-1-1 0,0 0-1,-1 0 0,0 1 0,0-1 1,-1 0-1,1 1 0,0-1 1,0 1-1,0 0 0,-1 0 1,1 0-1,0 0 0,0 0 1,-1 1-1,1-1 0,0 0 0,-8 2-3,0 1 0,0 0 1,1 0-1,-1 1 0,1 0 0,-1 0 3,6-1-1,0-1 1,0 0 0,0 1-1,1 0 1,-1 0-1,1 0 1,-1 0-1,1 1 1,0-1 0,0 1-1,1 0 1,-1 0-1,1 0 1,0 0-1,0 0 1,0 0 0,0 0-1,1 1 1,0-1-1,0 1 1,0 0-1,0-1 1,1 1-1,0-1 1,0 1 0,0 0-1,0-1 1,1 1-1,0 0 1,0-1-1,0 1 1,0-1 0,1 0-1,0 1 1,-1-1-1,2 0 1,-1 0-1,0 0 1,1 0-1,0-1 1,0 1 0,0 0-1,0-1 1,1 0-1,-1 0 1,1 0-1,0-1 1,0 1 0,3 1 0,0 1 11,1-1 0,-1 0 0,1 0 0,0-1 0,0 0 1,1-1-1,-1 1 0,1-1 0,-1-1 0,1 0 0,0 0 1,-1-1-1,1 0 0,0 0 0,0-1 0,-1 0 0,7-2-11,-9 1-551,0 0-1,-1 0 0,1 0 0,0-1 0,-1 0 0,0 0 0,0 0 0,0-1 0,0 1 0,1-2 552,18-24-4012</inkml:trace>
  <inkml:trace contextRef="#ctx0" brushRef="#br0" timeOffset="1052.12">1081 453 6169,'-28'-51'4337,"-21"2"-216,-1 14-1280,-13 4-633,-1 13-936,8 10-463,13 5 127,16 12 1288,24 12-6649,21 12 3281</inkml:trace>
  <inkml:trace contextRef="#ctx0" brushRef="#br0" timeOffset="1420.58">1447 515 10914,'-5'-1'984,"0"0"-1,0 0 0,0 0 1,0 1-1,0-1 0,-1 1 1,-4 1-984,-41 9 3075,-42 24-672,88-32-2122,-11 5 170,-61 30 961,74-35-1366,-1 1-1,0-1 0,1 1 0,-1-1 1,1 1-1,0 0 0,0 0 0,0 0 1,1 1-1,-1-1 0,1 1 0,-1-1 1,1 1-1,0 0 0,1 0 0,-1 0 1,0 1-46,2-4 4,0 0 1,-1 0-1,1 0 1,0 0-1,0 1 1,0-1 0,0 0-1,0 0 1,0 0-1,0 1 1,0-1-1,0 0 1,1 0-1,-1 0 1,0 1 0,1-1-1,-1 0 1,1 0-1,-1 0 1,1 0-1,0 0 1,-1 0-1,1 0 1,0 0 0,0 0-1,0-1 1,0 1-1,0 1-4,2-1 6,-1 0-1,0-1 0,1 1 1,-1 0-1,1 0 0,-1-1 1,1 0-1,0 1 1,-1-1-1,1 0 0,-1 0 1,1-1-1,0 1-5,9-2 21,-1 0 0,0-1 0,0 0 0,0-1 0,9-4-21,-9 3 13,0-1 0,-1-1 0,0 0 0,0 0 0,7-8-13,-14 13 32,0-1 0,0 0 0,-1 1 1,1-1-1,-1 0 0,1 0 0,-1-1 0,0 1 0,-1 0 0,1-1 0,0 1 0,-1-1 0,0 0 1,0 1-1,0-1 0,0 0 0,-1 0 0,1 0 0,-1 1 0,0-5-32,0 8 19,0 0-1,0-1 0,0 1 1,0 0-1,0 0 1,0-1-1,0 1 0,0 0 1,0 0-1,0-1 1,0 1-1,0 0 1,0-1-1,0 1 0,0 0 1,0 0-1,0-1 1,0 1-1,0 0 0,-1 0 1,1-1-1,0 1 1,0 0-1,0 0 1,0-1-1,-1 1 0,1 0 1,0 0-1,0 0 1,0 0-1,-1-1 0,1 1 1,0 0-1,0 0 1,-1 0-1,1 0 1,0 0-1,0 0 0,-1 0 1,1-1-1,0 1 1,-1 0-1,1 0 0,0 0 1,0 0-1,-1 0 1,1 0-1,0 0 1,-1 1-1,1-1-18,-12 15 458,-7 25-194,13-14-235,1 0 0,1 1 0,1-1 0,2 1 0,0 0 0,2 0 0,1 0 0,1 0 0,2-1 0,5 20-29,-9-42 74,0 0 0,1 1 0,-1-1 1,1 0-1,0 0 0,1 0 0,-1 0 1,1 0-1,-1 0 0,1-1 0,0 1 1,1-1-1,-1 0 0,1 0 0,1 1-74,-3-3-50,0 1-1,0-1 1,0 0-1,0 0 1,0-1-1,0 1 1,0 0 0,1-1-1,-1 1 1,0-1-1,0 0 1,1 0-1,-1 0 1,0 0-1,1 0 1,-1 0-1,1-1 51,0 0-428,0 0-1,0 0 0,0 0 0,-1 0 1,1 0-1,0-1 0,-1 0 1,1 1-1,-1-1 0,1-1 429,18-22-3983</inkml:trace>
  <inkml:trace contextRef="#ctx0" brushRef="#br0" timeOffset="2224.12">1585 578 9034,'0'-2'410,"1"0"0,-1 0-1,0 0 1,0 0 0,0 0 0,0 0 0,-1 0-1,1 0 1,0 0 0,-1 0 0,1 0-1,-1 0 1,0 0 0,0 0 0,1 0 0,-1 0-1,-1 1 1,1-1 0,0 0 0,0 1 0,-1-1-1,1 1 1,-1-1 0,1 1 0,-1-1 0,1 1-1,-1 0 1,0 0 0,0 0-410,1 1 163,0-1 1,1 1-1,-1 0 1,0 0-1,0-1 0,0 1 1,0 0-1,1 0 1,-1 0-1,0 0 1,0 0-1,0 0 0,0 1 1,1-1-1,-1 0 1,0 0-1,0 0 0,0 1 1,1-1-1,-1 0 1,0 1-1,0-1 0,1 1 1,-1-1-1,0 1 1,1 0-164,-2 0 73,1 1 1,0 0-1,0 0 0,0 0 1,0-1-1,0 1 1,1 0-1,-1 0 1,1 0-1,-1 0 0,1 0 1,0 1-1,-1-1 1,1 0-1,0 0 1,1 1-74,-1 3 31,1 1-1,0-1 1,0 0 0,1 1 0,-1-1 0,1 0 0,1 0 0,-1 0 0,1 0 0,0-1 0,1 1 0,-1-1 0,1 0 0,0 0-1,0 0 1,1 0 0,0-1 0,-1 0 0,2 0 0,-1 0 0,0 0 0,1-1 0,-1 0 0,1 0 0,0-1 0,0 1 0,0-1-1,0-1 1,0 1 0,1-1 0,-1 0 0,1 0 0,-1-1 0,0 0 0,1 0 0,-1 0 0,1-1 0,-1 0 0,0 0-1,0-1 1,1 0 0,-1 0 0,6-3-31,4-2 46,0-1 0,-1-1 0,10-7-46,-20 13 13,-1-1-1,1 1 1,-1-1-1,0 0 1,1 0-1,-2-1 1,1 1-1,-1-1 0,1 0 1,-1 0-1,0 0 1,-1 0-1,1-2-12,-2-3 52,-5 15-18,4-4-33,0 0-1,0 0 1,0 0 0,0 0 0,0 0 0,0 0 0,0 0 0,1 0 0,-1 0 0,0 0-1,1-1 1,-1 1 0,1 0 0,-1 0 0,0 0 0,1 0 0,0 0 0,-1-1 0,1 1-1,0 0 1,-1-1 0,1 1 0,0 0 0,0-1 0,-1 1 0,1-1 0,0 1 0,0-1-1,0 1 1,0-1 0,0 0 0,0 1 0,0-1-1,43 21 12,-39-17-11,1-1 1,-1 1 0,1-2 0,0 1 0,0-1-1,1 0 1,-1 0 0,0 0 0,1-1 0,-1 0-1,1 0 1,-1-1 0,1 0 0,-1 0 0,7-1-2,12-3 14,0-1 1,0-1-1,0-1 1,13-6-15,-31 11 5,-1-1 0,0 0 1,1 0-1,-1 0 1,0-1-1,0 0 0,-1 0 1,1 0-1,-1-1 0,0 1 1,0-1-1,0-1 1,-1 1-1,0-1 0,0 0 1,0 0-1,-1 0 0,2-5-5,-4 9 3,0 0 0,-1 1-1,1-1 1,-1 0 0,1 0-1,-1 0 1,0 0 0,0 0-1,0-1 1,0 1 0,0 0-1,-1 0 1,1 0 0,-1 1-1,1-1 1,-1 0 0,0 0-1,1 0 1,-1 0 0,0 0-1,0 1 1,-1-1 0,1 0-1,0 1 1,0-1-1,-1 1-2,-1-2 2,0 1 0,0 0 0,-1 0 0,1 0 0,-1 0 0,1 0 0,-1 1 0,0 0 0,0-1 0,0 2-1,1-1 1,-1 0 0,-2 1-2,1-1-1,-1 0-1,1 1 1,0-1 0,-1 2-1,1-1 1,0 0-1,0 1 1,0 0-1,-1 0 1,1 1 0,0-1-1,0 1 1,0 0-1,1 1 1,-1-1 0,1 1-1,-1 0 1,1 0-1,0 0 1,0 0-1,-2 3 2,5-4-1,0 1 0,0 0 0,0-1 0,0 1-1,1 0 1,-1 0 0,1 0 0,0 0 0,-1 0-1,1 0 1,1 0 0,-1-1 0,0 1 0,1 0-1,-1 0 1,1 0 0,0 0 0,0-1 0,0 1 0,0 0-1,1-1 1,-1 1 0,1-1 0,-1 1 0,1-1-1,0 0 1,0 0 0,0 0 0,0 0 0,0 0-1,1 0 2,7 7 0,0 0-1,0-1 1,0-1-1,1 0 1,1 0-1,3 1 1,-6-4 3,1 0-1,-1-1 0,1 0 0,0-1 0,0 0 1,0 0-1,0-1 0,0-1 0,0 1 1,0-2-1,1 1 0,-1-1 0,0-1 0,4-1-2,-8 2 2,-1-1 0,0 1 0,1-1-1,-1-1 1,0 1 0,0 0-1,-1-1 1,1 0 0,0 0 0,-1-1-1,0 1 1,0-1 0,0 0-1,0 0 1,-1-1 0,1 1 0,-1 0-1,0-1 1,-1 0 0,1 0-1,-1 0 1,0 0 0,0 0 0,0-1-1,-1 1 1,0 0 0,0-2-2,-1 7-16,0 2 17,0-1 1,0 1-1,0 0 0,0 0 0,0 0 0,0 0 0,0-1 1,0 1-1,1 0 0,-1 0 0,1-1 0,-1 1 1,1 0-1,0-1 0,-1 1 0,1 0 0,0-1 0,0 1 1,0-1-1,1 1 0,-1-1 0,0 0 0,0 0 1,1 1-1,-1-1 0,1 0 0,-1 0 0,1 0 0,-1 0 1,1-1-1,0 1 0,-1 0 0,1-1 0,0 1 1,0-1-1,-1 1 0,1-1 0,0 0 0,0 0 0,0 0 1,-1 0-1,1 0 0,0 0 0,0-1 0,0 1 1,-1 0-1,1-1-1,10-3 2,-1 0 0,-1 0 1,1-1-1,0-1 0,-1 0 0,0 0 1,8-8-3,-14 11-1,-1 0 0,1 1 1,0-1-1,0 1 0,0 0 1,1 0-1,-1 0 0,0 1 0,1-1 1,-1 1-1,1 0 0,0 0 1,-1 1-1,1 0 0,-1-1 1,1 1-1,0 1 0,-1-1 0,1 1 1,0 0-1,-1 0 0,1 0 1,-1 1-1,5 1 1,-3 1-3,0 0 1,0 0 0,0 0-1,-1 1 1,1 0-1,-1 0 1,0 0-1,-1 1 1,1 0 0,-1 0-1,0 0 1,-1 0-1,1 1 1,-1-1-1,1 5 3,-3-8-187,22 66 1275,-21-43-4927,-4-25 239</inkml:trace>
  <inkml:trace contextRef="#ctx0" brushRef="#br0" timeOffset="2724.8">3137 450 10178,'-6'-4'904,"1"0"0,-1 1 0,0-1-1,0 1 1,0 1 0,-1-1 0,1 1 0,0 0 0,-1 0-1,0 1 1,1 0 0,-6 0-904,7 1 238,0 1 1,0-1-1,0 1 0,-1 0 1,1 1-1,0-1 0,1 1 1,-1 0-1,0 0 0,0 0 1,1 1-1,-1 0 0,1 0 1,0 0-1,0 0 0,-3 4-238,3-3 54,0-1 0,1 0-1,0 1 1,0 0 0,0 0-1,0 0 1,1 0 0,0 0 0,0 0-1,0 1 1,0-1 0,0 1-1,1 0 1,0-1 0,0 1-1,0 0 1,1 0 0,-1-1-1,1 1 1,1 0 0,-1 0-1,0 0 1,1-1 0,0 1 0,0 0-1,1-1 1,-1 1 0,1-1-1,0 1 1,2 2-54,-1 0 12,1-1 1,1 1-1,-1-1 0,1 0 1,0 0-1,1-1 0,-1 1 1,1-1-1,0-1 0,0 1 0,1-1 1,-1 0-1,1 0 0,0-1 1,0 0-1,0 0 0,1 0 1,4 0-13,4 0 20,0-1 0,0-1 0,0-1 1,0 0-1,1-1 0,-1-1 0,0 0 1,-1-1-1,3-1-20,-8 2 16,1-1 0,-1-1 0,0 0 0,0 0 0,0-1 0,0 0 0,-1-1 0,1 0 0,-2 0 0,1-1 0,-1 0 0,0-1 0,5-6-16,-11 12 6,0 0-1,0 0 0,-1 0 0,1-1 1,-1 1-1,1-1 0,-1 1 1,0-1-1,0 1 0,0-1 0,-1 0 1,1 1-1,0-1 0,-1 0 0,0 0 1,0 0-1,0 1 0,0-3-5,0 3 3,-1 0 0,0 0 0,0 0 0,0 1 0,1-1 0,-2 0 0,1 0 0,0 1 0,0-1 0,0 0 0,-1 1 0,1-1 1,-1 1-1,1 0 0,-1-1 0,0 1 0,0 0 0,1 0 0,-2 0-3,-4-2 7,1 0 0,-1 1 0,0 0 0,0 0 0,0 1 0,0 0 0,0 0 0,0 0 0,0 1 0,0 0 0,-1 1 0,1-1 0,0 1-7,1 0 9,1 0-1,0 0 0,0 1 0,0-1 0,0 1 0,0 0 0,0 1 0,1-1 0,-1 1 0,1 0 0,-1 0 0,1 0 0,0 1 0,0-1 0,0 1 1,1 0-1,0 0 0,-1 0 0,-1 5-8,3-5 7,1-1 0,0 0 1,0 1-1,1-1 0,-1 1 1,1 0-1,-1-1 0,1 1 1,1-1-1,-1 1 0,0-1 1,1 1-1,-1-1 0,1 1 1,0-1-1,0 1 0,1-1 0,-1 0 1,1 0-1,-1 1 0,1-1 1,0 0-1,0-1 0,1 1 1,-1 0-1,0-1 0,1 1 1,0-1-1,2 2-7,4 4 97,1-1 0,-1 0 0,1 0 1,0-2-1,1 1 0,2 0-97,39 14-3861,-6-6 890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9:4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171 519 8642,'0'-3'444,"1"1"0,-1 0 0,0 0 0,0 0 0,0 0 0,-1-1 0,1 1 0,0 0 0,-1 0 0,0 0 0,1 0 0,-1 0 0,0 0 0,0 0 0,0 0 0,0 0 0,0 0 0,-1 1 0,1-1 0,-2-1-444,1 1 258,0 1 0,-1 0 0,1-1 0,0 1 0,-1 0 0,1 0 0,-1 0 0,1 1 0,-1-1 0,1 0 0,-1 1 0,0 0 0,1 0 0,-1 0 0,0 0-258,-7 0 265,0 1 1,-1 1-1,1 0 1,1 0-1,-1 1 1,0 1-1,0-1 1,-3 3-266,12-5 18,-1-1 1,1 1 0,0-1-1,-1 1 1,1 0 0,0 0 0,0-1-1,0 1 1,-1 0 0,1 0-1,0 0 1,0 0 0,0 0-1,1 0 1,-1 1 0,0-1 0,0 0-1,0 0 1,1 1 0,-1-1-1,1 0 1,-1 1 0,1 0-19,0 0 8,0-1 0,0 0 0,1 1 0,-1-1 0,1 1 1,-1-1-1,1 0 0,0 1 0,-1-1 0,1 0 0,0 0 0,0 1 1,0-1-1,0 0 0,0 0 0,0 0 0,0 0 0,0 0 1,1 0-10,9 7 1,1-1 0,1 0-1,-1 0 1,11 3 0,-9-4 39,-12-5-37,14 7 5,-1 0 0,-1 1 0,1 0 1,-1 1-1,7 7-7,-18-14 2,0-1 0,-1 1 0,1 0 0,-1 0 0,1 0 0,-1 0 0,0 0 0,0 1 0,-1-1 0,1 0 0,-1 1 0,1 0-1,-1-1 1,0 1 0,-1 0 0,1-1 0,-1 1 0,1 0 0,-1 0 0,0 0 0,0-1 0,-1 1 0,1 0 0,-1 0 0,0-1 0,0 1 0,-1 2-2,0-2 8,0-1 0,0 0-1,0 0 1,-1 0 0,1 0-1,-1-1 1,1 1 0,-1-1-1,0 1 1,0-1 0,0 0-1,-1 0 1,1 0 0,0-1-1,-1 1 1,1-1 0,-3 1-8,-69 19 188,51-16-5,21-3-353,-14 1 2083,12-8-5257,6-4 1395</inkml:trace>
  <inkml:trace contextRef="#ctx0" brushRef="#br0" timeOffset="411.37">316 609 11130,'-15'-3'3633,"9"3"816,3 5-3153,6 5 89,-3-10-601,0 1 16,0 3-368,6 17-152,0-1-128,18 46-40,-16-50-64,3-2 56,-3-6 248,3-6-152,-3-6 1441,3-8-6554,0-7 2448</inkml:trace>
  <inkml:trace contextRef="#ctx0" brushRef="#br0" timeOffset="412.37">325 376 9562,'-33'-36'3201,"17"17"424,0 1-2689,5 13-328,8 1 232,7 8 2089,11 5-6554,6 1 3537</inkml:trace>
  <inkml:trace contextRef="#ctx0" brushRef="#br0" timeOffset="986.08">574 524 7914,'-8'23'7898,"7"23"-4385,0-18-1656,-1-2-636,1 0 0,2 0 0,0 1-1221,4-28 2200,6-14-1857,8-8-280,5-6 1,-10 11-24,1 1 1,0 0-1,1 1 0,1 0 0,1 2 0,0 0 1,3-1-41,-19 14 0,-1-1 0,1 1 0,-1 1 1,1-1-1,0 0 0,0 0 1,-1 1-1,1-1 0,0 0 0,0 1 1,0 0-1,-1-1 0,1 1 1,0 0-1,0 0 0,0 0 0,0 0 1,0 1-1,-1-1 0,1 0 1,0 1-1,0-1 0,0 1 0,-1 0 1,1 0-1,0-1 0,-1 1 1,1 0-1,-1 0 0,1 1 0,-1-1 1,1 0-1,-1 0 0,0 1 1,0-1-1,1 1 0,-1-1 0,0 1 1,0-1-1,-1 1 0,1 0 1,0-1-1,0 1 0,-1 0 0,1 0 1,-1 0-1,0-1 0,1 1 0,-1 0 1,0 0-1,0 0 0,2 15 6,-1-1 0,-1 0 0,0 1 0,-1-1 1,-2 6-7,3-17 4,-1-4-3,1-1 0,0 1 0,0-1 0,0 1 0,0-1 0,0 1 0,0-1 0,0 1 0,0-1 0,0 1 0,0-1-1,0 1 1,0-1 0,0 1 0,0-1 0,0 1 0,0-1 0,0 0 0,1 1 0,-1-1 0,0 1 0,0-1 0,1 1 0,-1-1 0,0 0 0,1 1 0,-1-1 0,0 1 0,1-1 0,-1 0 0,0 0 0,1 1-1,15-8 34,22-29 21,-31 28-47,12-12 21,-13 13-20,0 1 1,0-1-1,0 1 1,1 1-1,0-1 1,0 1 0,0 1-1,1-1 1,2 0-10,-9 5 10,0-1-1,-1 1 1,1 0 0,0 0 0,0-1 0,0 1 0,1 0 0,-1 0-1,0 0 1,0 0 0,0 0 0,0 0 0,0 1 0,0-1 0,0 0-1,0 0 1,0 1 0,-1-1 0,1 1 0,0-1 0,0 1 0,0-1-1,0 1 1,0-1 0,-1 1 0,2 0-10,15 27 157,-14-17-129,0 0 0,0 0-1,-1 0 1,0 8-28,-2-14 81,1 0 1,0 0-1,0-1 1,1 1-1,-1 0 1,1 0-1,0-1 1,0 1-1,1-1 1,-1 0-1,2 1-81,-3-3-184,0-1 1,1 1-1,-1-1 0,0 1 1,1-1-1,0 0 0,-1 0 0,1 1 1,0-1-1,-1 0 0,1-1 1,2 2 183,-3-2-545,1 1 0,-1-1 0,1 0 1,0 0-1,-1 0 0,1 0 0,-1 0 1,1 0-1,-1 0 0,1 0 0,0-1 1,-1 1-1,1-1 0,-1 1 0,0-1 1,1 1-1,1-2 545,16-10-7034</inkml:trace>
  <inkml:trace contextRef="#ctx0" brushRef="#br0" timeOffset="1374.45">1194 633 8290,'41'-49'3609,"-42"49"271,-3 7-1607,2 4-577,0 4-287,-1 4-297,3 4-184,3 1-520,1 4-112,1-4-168,5 1-16,2-7 536,0-6 1089,3-7-249,-1-9-6329,-5-11 3113</inkml:trace>
  <inkml:trace contextRef="#ctx0" brushRef="#br0" timeOffset="1375.45">1232 250 11466,'-25'-28'3193,"4"-8"824,3 16-3329,10 14-240,6 14 873,4 5 887,9 7-6225,4-9 3537</inkml:trace>
  <inkml:trace contextRef="#ctx0" brushRef="#br0" timeOffset="1707.77">1450 10 6313,'6'-5'2590,"0"1"3696,-5 8-1088,-2 18-3571,5 73 4251,-6 64-5878,-1-87 400,3 0 1,3 0-1,9 49-400,-8-97 125,1 0 1,1 0-1,2 0 0,0-1 1,3 5-126,1-10-4328,5-10 581</inkml:trace>
  <inkml:trace contextRef="#ctx0" brushRef="#br0" timeOffset="2059.82">1961 639 5809,'-1'-5'1388,"-1"0"1,1 1-1,-2-1 0,1 1 0,0 0 0,-1-1 0,-2-2-1388,-26-21 6280,24 24-5708,0 0 1,-1 1 0,1 0 0,-1 0 0,0 0 0,0 1 0,0 1 0,0-1 0,-7 0-573,5 2 64,1-1 0,-1 1 0,1 0-1,-1 1 1,1 0 0,0 1 0,-1 0 0,1 0 0,0 1-1,0 0 1,0 1 0,1 0 0,-1 0 0,1 1 0,0 0 0,0 1-1,-5 4-63,12-9 3,0 0 0,0 0-1,0 0 1,-1 0 0,1 0-1,0 0 1,0 1 0,1-1-1,-1 0 1,0 1 0,0-1-1,1 0 1,-1 1-1,0-1 1,1 1 0,0 0-1,-1-1 1,1 1 0,0-1-1,0 1 1,0-1 0,0 1-1,0 0 1,0-1 0,0 1-1,0-1 1,1 1-3,0 0 2,0 0 1,1 0-1,-1 0 0,1 0 0,0 0 1,-1-1-1,1 1 0,0 0 0,0-1 1,0 1-1,0-1 0,0 0 1,1 0-1,-1 0 0,2 1-2,10 3 8,-1-1-1,0-1 1,1 0 0,0 0-1,11-1-7,-13-1 12,0 0 0,-1-1 0,1-1 0,0 0 0,0 0 0,0-1 0,-1-1 0,1 0 0,-1 0 0,0-1 0,8-4-12,-11 0 47,-17 6-7,-19 6 91,26-3-122,0 0 1,0 0-1,0 0 1,0 0-1,0 0 0,0 0 1,1 0-1,-1 1 1,0-1-1,1 1 1,-1-1-1,1 1 1,-1-1-1,1 1 0,0 0 1,0 0-1,0 0 1,0 0-1,0 0 1,0 0-1,0 0 1,0 0-1,1 0 0,-1 0 1,1 0-1,0 1 1,0-1-1,0 0 1,0 0-1,0 0 1,0 1-1,0-1 0,1 0 1,-1 0-1,1 0 1,0 2-10,1 0 22,-1 0 0,1-1 0,0 1 0,0-1-1,0 1 1,0-1 0,1 0 0,-1 0 0,1 0 0,0 0 0,0 0 0,0 0 0,0-1 0,0 0 0,1 1 0,-1-1 0,1 0 0,0-1 0,-1 1 0,2 0-22,1-1-183,-1 0-1,0 0 1,1 0 0,-1-1 0,1 0 0,-1 0 0,5-1 183,37-12-7340,-20-1 1645</inkml:trace>
  <inkml:trace contextRef="#ctx0" brushRef="#br0" timeOffset="2408.58">2110 677 7402,'81'-66'4130,"-80"65"-3768,1 0-1,-1 0 1,0 0 0,1 0-1,-1 0 1,0-1 0,0 1 0,0 0-1,0 0 1,0-1 0,0 1 0,0-1-1,-1 1 1,1-1 0,0 1 0,-1-1-1,1 1 1,-1-1 0,0 0 0,1 1-1,-1-2-361,-1 3 128,1 0 0,-1 0 0,1 1 0,-1-1-1,1 0 1,-1 0 0,0 0 0,1 1 0,-1-1-1,1 0 1,-1 1 0,1-1 0,-1 0 0,1 1 0,0-1-1,-1 1 1,1-1 0,-1 1 0,1-1 0,0 0-1,-1 1 1,1 0 0,0-1 0,0 1 0,-1-1 0,1 1-1,0-1 1,0 1 0,0-1 0,0 1 0,0 0-1,0-1 1,0 1 0,0-1 0,0 1 0,0 0 0,0-1-1,0 1 1,0 0-128,-3 16 316,-2 9-113,2-1-1,0 0 1,1 7-203,2-27 37,0 0-1,0 0 1,0 0 0,1 0-1,-1 0 1,1 0 0,1 0-1,-1 0 1,0 0 0,1-1-1,0 1 1,0-1 0,1 1-1,-1-1 1,1 0 0,0 0-1,0 0 1,0 0 0,2 1-37,-4-4-24,0-1 1,-1 1 0,1-1-1,0 1 1,0-1 0,0 1-1,0-1 1,0 1 0,0-1 0,0 0-1,0 1 1,0-1 0,0 0-1,0 0 1,0 0 0,0 0 0,0 0-1,1 0 1,-1 0 0,0 0-1,0 0 1,1-1 23,0 0-563,0 0 1,-1 0-1,1 0 0,0-1 0,0 1 0,-1 0 1,1-1-1,0 0 0,-1 1 0,0-1 1,1 0-1,-1 1 0,0-1 0,0 0 1,0 0-1,1-2 563,10-24-6695</inkml:trace>
  <inkml:trace contextRef="#ctx0" brushRef="#br0" timeOffset="2409.58">2239 433 5841,'-20'-37'3297,"9"8"-128,3 13-1465,1 9-584,7 3-568,0 8 2977,0-4-6698,0 2 3313</inkml:trace>
  <inkml:trace contextRef="#ctx0" brushRef="#br0" timeOffset="2965.72">2483 658 4505,'-2'8'1776,"1"0"0,0 1 0,0-1 0,0 1 0,1-1 0,1 8-1776,0-9 646,-1-1 0,0 1-1,0 0 1,-1 0 0,1-1-1,-2 1 1,1-1 0,-1 1-1,0-1 1,-2 7-646,-5-4 2919,5-21-892,6-26-1057,0 29-921,0 0 1,1 0 0,-1 0-1,2 1 1,-1 0-1,1-1 1,3-2-50,-6 8 6,1 0 0,0 0 0,1 1 0,-1-1 0,0 1 0,1-1 1,-1 1-1,1 0 0,0 0 0,0 0 0,0 0 0,0 1 0,0-1 0,0 1 0,0 0 0,0 0 0,0 0 0,1 0 0,-1 0 0,1 1 1,-1 0-1,0-1 0,4 1-6,8 3-1,0-1 1,0 2 0,0 0 0,0 0 0,0 1 0,-1 1 0,3 2 0,2 1 4,0-2 0,0 0 0,1-1 0,2-1-4,-17-4 3,1 0-1,-1 0 1,1-1-1,-1 0 1,1 0-1,0 0 1,-1-1-1,1 0 1,-1 0-1,1 0 1,-1-1-1,0 1 1,0-2 0,1 1-1,-1 0 1,3-3-3,-6 4 1,-1 1-1,1-1 1,-1 0 0,1 0 0,-1 0 0,1 0 0,-1 0 0,0 0 0,1 0 0,-1-1 0,0 1 0,0 0 0,0-1-1,0 1 1,0-1 0,0 1 0,-1-1 0,1 1 0,0-1 0,-1 0 0,1 1 0,-1-1 0,0 0 0,1 1 0,-1-1-1,0 0 1,0 0 0,0 1 0,0-1 0,0 0 0,-1 1 0,1-1 0,0 0 0,-1 1 0,1-1 0,-1 0 0,0 1-1,0-1 1,1 1 0,-2-2-1,0 1 1,0 0-1,0 0 1,0 0-1,0 1 1,0-1-1,-1 0 1,1 1-1,0-1 1,-1 1-1,1 0 0,-1 0 1,0 0-1,1 0 1,-1 0-1,0 1 1,0-1-1,1 1 1,-1 0-1,0 0 1,0 0-1,0 0 1,0 0-1,1 1 1,-3 0-1,1-1-1,0 1 0,1 0 0,-1 0 1,1 0-1,-1 0 0,1 1 0,-1 0 1,1-1-1,0 1 0,0 0 0,0 0 1,0 1-1,0-1 0,0 1 0,1-1 1,-1 1-1,1 0 0,0 0 0,-1 1 1,2-1-1,0 0 0,0 0-1,0 1 1,0-1-1,1 0 1,-1 0 0,1 0-1,0 1 1,0-1 0,0 0-1,1 0 1,-1 0 0,1 1-1,-1-1 1,1 0-1,0 0 1,2 3 1,1 4 8,1 0 0,1-1 0,-1 0 1,2 0-1,-1 0 0,1-1 0,1 1 0,-1-2 0,1 1 0,1-1 1,-1 0-1,2 0-8,0-1 286,1 0 0,-1-1 0,1 0 0,0 0 0,11 2-286,32 1-4334,-15-10 898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9:42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248 793 10186,'0'-1'289,"1"0"0,-1 0 0,0 0 0,0 0 0,0 0 0,0 0 0,0 0 0,0 0 0,0 0-1,0 0 1,0 0 0,0 0 0,0 0 0,-1 0 0,1 0 0,0 0 0,-1 0 0,1 0 0,-1 0 0,1 0 0,-1 1 0,1-1-1,-1 0 1,1 0 0,-1 1 0,0-1 0,0 0 0,1 1 0,-1-1 0,0 0-289,-2-1 399,0 1 0,-1-1 0,1 1 0,0 0 0,-1 0 0,1 0 0,0 0 0,-1 0 0,-2 0-399,-6 0 345,1 1 1,-1 0-1,0 0 0,0 1 1,-3 1-346,4 1 94,0 0-1,0 1 1,1 0 0,-1 0 0,1 1 0,0 1 0,1 0-1,-1 0 1,1 1-94,7-6 4,0 0 0,1 1-1,-1-1 1,0 0 0,0 1-1,1-1 1,-1 1 0,1 0-1,-1 0 1,1-1 0,0 1-1,0 0 1,0 0 0,0 0 0,0 0-1,0 0 1,1 0 0,-1 1-1,0-1 1,1 0 0,0 0-1,0 0 1,-1 1 0,1-1-1,0 0 1,1 0 0,-1 1-1,0-1 1,1 0 0,-1 0-1,1 0 1,0 0 0,0 1 0,0-1-1,0 0 1,0 0 0,0-1-1,0 1 1,1 0 0,-1 0-1,0-1 1,1 1 0,0 0-1,-1-1 1,1 0 0,0 1-1,1-1-3,1 2 5,0 0-1,0-1 0,1 1 0,-1-1 1,1-1-1,0 1 0,-1-1 1,1 1-1,0-1 0,0 0 0,0-1 1,0 1-1,0-1 0,0 0 0,0-1 1,0 1-1,0-1 0,0 0 0,-1 0 1,1 0-1,0-1 0,0 0 1,-1 1-1,2-3-4,2 1 10,0-1 1,0 0 0,-1-1-1,1 0 1,-1 0-1,-1-1 1,1 1-1,-1-1 1,0-1 0,0 1-1,0-1 1,-1 0-1,3-6-10,3-12 23,0 0-1,-2 0 0,-1 0 0,-1-1 0,-1 0 0,0-10-22,4-45 41,-2-33-41,-6 81-23,0 20 136,-1 0-1,0 1 1,-1-1-1,0 0 1,-1 1-1,-1-1 1,0 0-1,-1-1-112,-13 71 954,-2 144-325,16-162-553,3 0-1,1-1 1,1 1 0,3 6-76,-5-39 6,0-1-1,0 0 1,1 0 0,-1 0-1,1 0 1,0 0-1,0 0 1,1 0 0,-1 0-1,1-1 1,0 1-1,0-1 1,1 0 0,-1 0-1,1 0 1,0-1-1,3 3-5,-2-3 8,-1-1 0,1-1-1,-1 1 1,1 0 0,0-1-1,0 0 1,0 0-1,-1-1 1,1 1 0,0-1-1,0 0 1,0 0-1,0-1 1,0 0 0,0 1-1,0-2 1,-1 1 0,1 0-1,3-3-7,5 0 20,0-1 1,-1-1-1,0 0 0,0-1 0,0 0 1,5-6-21,-13 11 6,-1-1 0,1 0 0,-1 0 0,1 0 0,-1 0 0,0-1 0,0 1 0,-1-1 0,1 0 0,-1 1 0,0-1 0,1 0 0,-2-1 0,1 1 0,-1 0 0,1 0 0,-1-1 0,0 1 0,-1-1 0,1 1 0,-1-4-6,0 6 2,0 0 0,0 0 1,-1 0-1,1 1 0,-1-1 0,1 0 0,-1 0 0,0 1 0,0-1 1,1 1-1,-1-1 0,0 0 0,-1 1 0,1-1 0,0 1 0,0 0 1,-1 0-1,1-1 0,-1 1 0,1 0 0,-1 0 0,1 0 0,-1 0 1,1 0-1,-1 1 0,0-1 0,0 1 0,1-1 0,-1 1 0,0-1 1,0 1-1,0 0 0,0 0 0,1 0 0,-1 0 0,0 0 0,0 0 1,0 0-1,0 1 0,1-1 0,-1 1 0,-1 0-2,-3 0 1,-1 1-1,0 0 1,1 0-1,0 1 1,-1 0-1,1 0 1,0 0 0,0 1-1,1 0 1,-1 0-1,0 1 0,3-3-1,1 0 1,-1 1-1,0-1 0,1 1 0,0 0 1,0 0-1,0 0 0,0 0 0,0 0 0,1 0 1,-1 0-1,1 1 0,0-1 0,0 0 1,0 1-1,0-1 0,1 1 0,-1-1 0,1 1 1,0 0-1,0-1 0,0 1 0,1-1 1,-1 1-1,1-1 0,0 1 0,0-1 0,0 0 1,0 1-1,1-1 0,-1 0 0,1 0 1,0 0-1,0 0 0,0 0 0,0 0 0,1 0 1,4 5 2,1-1 0,0 0 0,0 0 0,1-1 0,0 0 0,0 0 0,0-1 0,1 0 0,-1-1 0,1 0 1,9 2-3,4 1 100,0-2 0,1-1 1,0 0-1,-1-2 1,1-1-1,0-1 1,1 0-101,-12-2-1033,0 1 0,0-2-1,0 0 1,-1 0 0,2-2 1033,19-12-6121,-11-5-1029</inkml:trace>
  <inkml:trace contextRef="#ctx0" brushRef="#br0" timeOffset="346.5">1087 249 10114,'-15'-33'5991,"15"32"-5879,-1 0 1,1 1-1,0-1 0,-1 0 1,1 0-1,0 0 0,0 1 1,0-1-1,0 0 0,0 0 1,0 0-1,0 1 0,0-1 1,0 0-1,0 0 1,0 0-1,0 0 0,1 1 1,-1-1-1,0 0 0,1 0 1,-1 1-1,0-1 0,1 0 1,-1 1-1,1-1 0,-1 0 1,1 1-1,0-1 0,-1 1 1,1-1-1,-1 0 0,1 1 1,0 0-1,0-1 0,-1 1 1,1-1-1,0 1 0,0 0 1,-1 0-1,2-1-112,-1 1 70,0 0-1,0 1 0,-1-1 1,1 0-1,0 0 1,0 1-1,0-1 1,0 0-1,-1 1 1,1-1-1,0 1 0,0-1 1,-1 1-1,1 0 1,-1-1-1,1 1 1,0-1-1,-1 1 1,1 0-1,-1 0 1,1-1-1,-1 1 0,1 0 1,-1 0-1,0 0 1,0-1-1,1 1 1,-1 0-1,0 1-69,8 30 775,-7-29-667,3 38 427,-1 0 1,-2 0-1,-2 0 1,-2 1-1,-3 13-535,-1 13 479,3 33-479,4-80 59,2-1-1,0 1 1,1 0-1,0-1 1,2 0-1,7 19-58,9 3 832,-2-21-1628,-6-19-2789,-5-8-105</inkml:trace>
  <inkml:trace contextRef="#ctx0" brushRef="#br0" timeOffset="718.47">1129 812 8786,'-73'-127'4145,"46"101"224,8 10-2281,2 1-263,13 5-849,8 3-272,14 9-400,16 2-168,7 4-112,11 7 256,5 3-112,6 1-216,-9 0 1928,5 1-6553,-14-3 2353</inkml:trace>
  <inkml:trace contextRef="#ctx0" brushRef="#br0" timeOffset="1085.18">1721 746 6137,'-1'-2'649,"0"0"1,0-1-1,0 1 0,-1 0 0,1 0 0,0 0 0,-1 0 0,0 0 1,1 0-1,-1 0 0,0 1 0,0-1 0,0 1 0,0-1 0,0 1 1,0 0-1,0-1 0,-1 1 0,0 0-649,-2 0 536,1-1 1,-1 1-1,0 1 1,0-1-1,0 1 0,0-1 1,0 1-1,0 1 1,-4 0-537,-9 2 513,1 1 0,-1 1 0,1 0 0,0 1 0,-1 2-513,9-5 103,1 1 1,0 1-1,0 0 0,0 0 0,0 0 1,1 1-1,0 0 0,0 0 0,1 1-103,4-5 7,0 0 0,1-1 0,-1 1-1,1 0 1,0 0 0,0 0 0,0 0 0,0 0 0,0 0-1,0 0 1,0 1 0,0-1 0,1 0 0,-1 0 0,1 1-1,0-1 1,0 0 0,0 1 0,0-1 0,0 0-1,0 1 1,1-1 0,-1 0 0,1 1 0,-1-1 0,1 0-1,0 0 1,0 0 0,0 0 0,0 0 0,0 0 0,1 0-1,-1 0 1,1 0 0,-1 0 0,1-1 0,-1 1-1,3 1-6,1 0 6,-1 1 0,1-1-1,0 0 1,0 0-1,0 0 1,1-1 0,-1 0-1,1 0 1,-1 0-1,1-1 1,0 1-1,-1-1 1,1-1 0,0 1-1,0-1 1,0 0-1,0-1 1,-1 1 0,1-1-1,0 0 1,0 0-1,-1-1 1,4-1-6,-1 0 12,-1 1 0,1-2 0,-1 1 0,0-1 0,0 0 0,0 0 0,0-1 0,-1 0 0,0 0 0,0-1 1,0 1-1,-1-1 0,0 0 0,0-1 0,0 1 0,2-7-12,-6 11-5,8-20 153,-9 22-137,0 0 0,1 0 0,-1-1 1,0 1-1,0 0 0,0 0 1,0-1-1,0 1 0,0 0 1,0 0-1,0-1 0,0 1 1,0 0-1,0-1 0,0 1 0,0 0 1,0-1-1,0 1 0,0 0 1,0 0-1,0-1 0,0 1 1,0 0-1,0-1 0,0 1 0,0 0 1,-1 0-1,1-1 0,0 1 1,0 0-1,0 0 0,0-1 1,-1 1-1,1 0 0,0 0 1,0 0-1,-1 0 0,1-1 0,0 1 1,0 0-1,-1 0 0,1 0 1,0 0-1,-1 0 0,1 0 1,0 0-1,0 0 0,-1-1 0,1 1 1,0 0-1,-1 0 0,1 0 1,0 1-1,0-1 0,-1 0 1,1 0-1,0 0 0,-1 0 1,1 0-1,0 0 0,0 0 0,-1 0 1,1 1-1,0-1 0,0 0-11,-1 2 1,0 0 0,1 0-1,-1 0 1,1 1 0,-1-1-1,1 0 1,0 0 0,0 0-1,0 1 1,0-1 0,1 0-1,-1 0 1,0 0 0,1 0-1,0 1 1,0 0-1,0 1-17,0 1-1,0-1 1,0 1-1,1-1 1,0 0-1,0 1 1,0-1-1,0 0 1,1 0-1,0 0 1,-1-1-1,1 1 1,1-1-1,-1 1 1,0-1-1,1 0 1,0 0-1,0-1 1,0 1-1,0-1 1,0 0-1,0 0 1,0 0-1,1 0 1,-1-1 0,1 0-1,-1 0 1,1 0-1,0 0 1,-1-1-1,1 0 1,0 0-1,-1 0 1,1-1-1,0 1 1,-1-1-1,4-1 18,16-8-4209,3-5 687</inkml:trace>
  <inkml:trace contextRef="#ctx0" brushRef="#br0" timeOffset="1086.18">1966 791 8674,'49'-71'4290,"-41"52"-903,-13 13-294,4 6-2919,1 0 1,-1 0-1,0 0 1,0 0-1,0 0 0,0 1 1,0-1-1,0 0 1,0 1-1,1-1 1,-1 0-1,0 1 1,0-1-1,1 1 1,-1-1-1,0 1 1,0 0-1,1-1 0,-1 1 1,0 0-175,-3 9 169,0 1-1,1 0 1,0 0-1,1 0 1,0 0 0,0 0-1,1 1 1,1-1-1,0 0 1,0 1 0,2-1-1,-1 0 1,1 0 0,1 0-1,0 0 1,3 8-169,-5-17 61,0 0 0,0 0 0,0 0 0,0-1 0,0 1 0,1 0 0,-1 0 0,0-1 0,1 1 0,0-1 0,-1 0 0,1 1 0,0-1 0,0 0 0,-1 0 0,1 0 0,0 0 0,0 0 0,0 0 0,1-1-61,16-3-560,-18 2 254,1 0 0,-1 0 0,0 0 0,0 0 0,0 0 0,0 0 0,0-1-1,0 1 1,0 0 0,-1 0 0,1-1 0,0 1 0,-1-1 0,1 0 306,6-24-3674</inkml:trace>
  <inkml:trace contextRef="#ctx0" brushRef="#br0" timeOffset="1417.3">2027 479 9610,'-21'-9'2849,"-4"6"519,10 7-2832,4 6 233,10 1-33,8-1-4097,5 8 1817</inkml:trace>
  <inkml:trace contextRef="#ctx0" brushRef="#br0" timeOffset="1782.39">2303 201 8634,'-2'-15'2792,"2"10"-1784,0 0-1,-1-1 1,0 1-1,0-1 1,0 1-1,0 0 1,-1 0-1,0-1 1,-1-1-1008,2 7 79,1-1 1,0 1 0,-1 0-1,1 0 1,-1 0-1,1 0 1,-1-1 0,1 1-1,0 0 1,-1 0-1,1 0 1,-1 0 0,1 0-1,-1 0 1,1 0 0,-1 0-1,1 1 1,0-1-1,-1 0 1,1 0 0,-1 0-1,1 0 1,-1 1 0,1-1-1,0 0 1,-1 0-1,1 1 1,0-1 0,-1 0-1,1 0 1,0 1-1,-1-1 1,1 1 0,0-1-1,0 0 1,-1 1 0,1-1-1,0 0 1,0 1-1,0-1 1,0 1 0,0-1-1,-1 1 1,1-1-1,0 0 1,0 1 0,0-1-1,0 1-79,-9 23 904,5 4-315,1 1 0,1-1 0,1 1 0,2 0 1,1 4-590,1 56 649,8 136-32,-5-139-515,-6-76-90,1 0 1,1-1-1,0 1 0,0 0 0,1 0 1,0-1-1,0 0 0,1 1 0,0-1 1,1 0-1,1 0-12,-4-6 6,0 0-1,1 1 1,0-1 0,-1-1 0,1 1-1,0 0 1,1-1 0,-1 1 0,0-1-1,1 0 1,-1 0 0,1-1 0,0 1-1,-1-1 1,1 1 0,0-1 0,0 0-1,0-1 1,0 1 0,0-1 0,0 1-1,0-1 1,0 0 0,0-1 0,0 1 0,0-1-1,0 0 1,3-1-6,3-1 10,0-1-1,-1 0 0,1 0 1,-1-1-1,0-1 1,0 1-1,-1-1 1,0-1-1,0 0 1,6-5-10,-2-1 6,0-1 1,0 0 0,-2 0-1,1-1 1,6-14-7,-16 26 1,1 1 0,-1 0 0,0-1 0,0 1 0,0-1 0,0 0 0,-1 1 0,1-1 0,-1 1 0,0-1 0,1 0 0,-1 0 0,0 1 0,-1-1 0,1 0 0,0 1-1,-1 0 1,1 1 0,-1 0 0,1-1 0,-1 1 1,0 0-1,1 0 0,-1-1 0,0 1 0,0 0 0,0 0 1,0 0-1,0 0 0,0 0 0,0 0 0,0 1 1,0-1-1,0 0 0,-1 0 0,1 1 0,0-1 0,0 1 1,-1-1-2,-1 0 0,0 1 1,-1 0 0,1-1-1,0 1 1,0 0 0,-1 1-1,1-1 1,0 0 0,0 1-1,0 0 1,0 0 0,-1 0 0,1 0-1,0 0 1,1 0 0,-1 1-1,0 0 1,0-1 0,1 1-1,-1 0 1,1 0 0,-1 1-1,1-1 1,0 0 0,-1 2-1,-2 2 1,1 0 0,0 1 0,0 0 0,0 0 0,1 0 0,-1 0 0,2 1 0,-1-1 0,1 1 0,0 0 0,1-1 0,0 1 0,0 0 0,1 0 0,0 0 0,0 0-1,1 0 1,0-1 0,0 1 0,1 0 0,0 0 0,0-1 0,1 1 0,0-1 0,0 0 0,1 0 0,0 0 0,0 0 0,0-1 0,1 0 0,0 1 0,1-2 0,-1 1 0,1-1 0,0 1 0,0-2 0,1 1 0,-1-1 0,1 0 0,0 0 0,0-1 0,5 2-1,20 7 0,0-1 0,1-1 0,15 1 0,-15-10-4469,-18-11 726</inkml:trace>
  <inkml:trace contextRef="#ctx0" brushRef="#br0" timeOffset="2814.96">2525 88 3097,'-9'-29'3693,"7"21"-2416,1 1 0,-2 0 0,1-1 0,-1 1 0,0 0 0,-3-4-1277,6 11 72,0 0 0,0 0 0,0-1 0,-1 1 0,1 0 0,0 0 0,0 0 0,0-1 0,0 1 0,-1 0-1,1 0 1,0 0 0,0-1 0,-1 1 0,1 0 0,0 0 0,0 0 0,0 0 0,-1 0 0,1 0 0,0 0-1,-1-1 1,1 1 0,0 0 0,0 0 0,-1 0 0,1 0 0,0 0 0,0 0 0,-1 0 0,1 0 0,0 0-1,-1 1 1,1-1 0,0 0 0,0 0 0,-1 0 0,1 0 0,0 0 0,0 0 0,-1 0 0,1 1 0,0-1-1,0 0 1,-1 0-72,-7 16 1309,-1 21-251,7 13 135,1 1 0,3 0 0,4 10-1193,-2-14 651,-1-1 1,-3 0 0,-2 1-1,-2 10-651,-22 67 718,18-94-617,1 1-1,1 0 0,1 1 1,2-1-1,2 1 1,1 31-101,0-62 48,1 1 0,-1-1 0,0 0 0,0 0 0,1 1 0,-1-1 0,1 0 1,-1 0-1,1 0 0,-1 0 0,1 0 0,0 0 0,-1 0 0,1 0 0,0 0 1,0 0-1,0 0 0,0 0 0,0 0 0,0-1 0,0 1 0,0 0 0,1 0-48,11 1-3715,1-4 608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9:56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1126 8642,'-4'2'4337,"4"-8"208,4 1-1465,-4 3-1239,-1 1-121,-1 0-920,2-1-176,-1 1-463,1 0-81,0-1-24,0 1 936,0 1 392,0 0-6553,1 0 3257</inkml:trace>
  <inkml:trace contextRef="#ctx0" brushRef="#br0" timeOffset="344.71">134 1089 9690,'34'-1'3865,"-36"-6"504,3 2-2465,0-1-792,-1 5-343,0 0-409,0 1 120,0 0 1664,2 0-3944,-1 0-2633,0 0 1264</inkml:trace>
  <inkml:trace contextRef="#ctx0" brushRef="#br0" timeOffset="689.86">311 1076 9594,'101'28'4001,"-102"-28"544,2 0-2209,-1 0-511,0 0-345,0 0-744,0-1-240,0 1-384,2 0 320,-1 0 209,4 0 879,0 0-6553,-4-3 2704</inkml:trace>
  <inkml:trace contextRef="#ctx0" brushRef="#br0" timeOffset="1068.76">459 87 9978,'1'-8'457,"1"-1"678,0-1 1,1 1-1,0-1 0,1 1 0,2-5-1135,-6 13 94,1 0 0,-1 0 0,1 0 0,-1 0 0,1 0 0,0 0 0,-1 0 0,1 0 0,0 0-1,0 0 1,0 1 0,0-1 0,-1 0 0,1 1 0,0-1 0,0 1 0,0-1 0,0 1 0,1-1 0,-1 1 0,0-1-1,0 1 1,0 0 0,0 0 0,0 0 0,0 0 0,0-1 0,1 2 0,-1-1 0,0 0 0,0 0 0,0 0 0,0 0-1,0 1 1,0-1 0,1 0 0,-1 1 0,0-1 0,0 1 0,0 0 0,0-1 0,-1 1 0,1 0 0,0-1 0,0 1-1,0 0 1,0 0 0,-1 0 0,1 0 0,0 0-94,10 11 282,0 1 1,-2 0-1,1 0 0,-1 1 1,-1 0-1,0 2-282,42 96 954,-42-93-797,27 67 562,-3 2 1,-5 2 0,-3 0-1,-5 2 1,-3 0 0,-4 13-720,-6-33 408,-4 0 1,-3-1 0,-3 1 0,-3 0 0,-3-1-1,-4 0 1,-2-1 0,-8 15-409,-19 47 1404,-57 119-1404,95-240 11,-1 0 0,-1 0-1,1-1 1,-1 0 0,-1 0-1,0-1 1,-1 0 0,1-1-1,-1 1 1,-1-2 0,-3 3-11,8-6 2,0-1 0,-1 0 0,1-1 0,0 1 0,-1-1-1,0 0 1,1 0 0,-1-1 0,0 0 0,0 0 0,0 0 0,0-1 0,0 0 0,0 0 0,0 0 0,0-1 0,0 0 0,0 0 0,0 0 0,1-1 0,-1 0 0,0 0 0,-5-3-2,7 1-6189,2 3 1456</inkml:trace>
  <inkml:trace contextRef="#ctx0" brushRef="#br0" timeOffset="3811.58">215 446 6777,'38'37'3188,"-38"-37"-3056,1 1 1,-1-1-1,1 0 1,-1 0 0,1 0-1,-1 1 1,0-1-1,1 0 1,-1 0-1,1 0 1,-1 0-1,1 0 1,-1 0-1,1 1 1,-1-1-1,1 0 1,-1-1 0,1 1-1,-1 0 1,1 0-1,-1 0 1,1 0-1,-1 0 1,1 0-1,-1-1 1,0 1-1,1 0 1,-1 0 0,1-1-1,-1 1 1,1 0-1,-1 0 1,0-1-1,1 1 1,-1-1-1,0 1 1,0 0-1,1-1 1,-1 1 0,0-1-1,0 1 1,1 0-1,-1-1 1,0 1-1,0-1 1,0 1-1,0-1 1,0 1-1,0-1 1,0 1 0,0-1-1,0 1 1,0-1-1,0 1 1,0-1-1,0 1 1,0-1-133,1-27 3398,-2 22-3050,-1-1-1,-1 1 1,1 0 0,-1 0 0,0 0 0,-1 0-1,1 1 1,-1-1 0,0 1 0,-1 0-1,1 0 1,-5-3-348,4 3 146,0-1 0,0 1 0,0-1-1,1 0 1,0 0 0,0-1-1,1 1 1,-1-1 0,1 0-146,3 6 7,-1 0 0,1-1 1,0 1-1,0 0 0,-1 0 1,1 0-1,0 0 0,0 0 0,0 0 1,0-1-1,0 1 0,0 0 0,1 0 1,-1 0-1,0 0 0,1 0 0,-1 0 1,0 0-1,1 0 0,-1 0 0,1 0 1,0 0-1,-1 0 0,1 0 0,0 0 1,0 0-8,1-1 0,0 1 0,0-1 1,1 1-1,-1 0 0,0 0 0,1 0 1,-1 0-1,1 0 0,-1 0 1,1 1-1,1-1 0,5 0-17,0 0 1,0 0-1,0 1 0,-1 0 1,1 1-1,8 2 17,-8-2-7,-1 1 0,0 1 0,0 0 0,0 0 1,0 0-1,0 1 0,-1 0 0,1 1 0,-1 0 0,0 0 0,-1 0 0,1 1 0,0 1 7,-3-3-2,-1 1 0,1 0 0,-1 0 0,0 0 0,-1 0 0,1 0 0,-1 0 0,0 1 0,0-1 0,-1 1-1,1 0 1,-1-1 0,0 1 0,-1 0 0,0 0 0,0 0 0,0-1 0,0 1 0,-2 5 2,-3 11 30,-1 1 0,-1-1 1,-2 0-1,0-1 1,-1 0-1,-1-1 1,0 1-1,-2-2 0,-9 11-30,-8 15 325,28-41-279,-1 0 0,1 0 0,0 1 0,0-1 0,0 1 0,1-1 0,-1 1 0,1-1 0,0 1 0,1 0 0,-1 0-1,1-1 1,0 1 0,0 0 0,0 0 0,1 0 0,0-1 0,0 1 0,0 0 0,0-1 0,1 1 0,-1-1 0,2 2-46,-3-5 42,1 1 0,-1-1 0,0 1 0,0-1 0,0 1 0,0-1 0,0 1 0,0-1 0,0 1 0,0-1 0,-1 1 0,1-1 0,-1 1 0,1-1 0,-1 0 0,0 1 0,0 0-42,-17 25-2789,4-7-3082,3 4-49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10:23.1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284 98 1192,'0'0'201,"0"0"0,0-1 0,0 1 0,0 0-1,0-1 1,0 1 0,-1 0 0,1-1 0,0 1 0,0 0-1,0-1 1,-1 1 0,1 0 0,0 0 0,0-1 0,-1 1-1,1 0 1,0 0 0,0 0 0,-1-1 0,1 1 0,0 0-1,-1 0 1,1 0 0,0 0 0,-1 0 0,1 0 0,0-1-1,-1 1 1,1 0 0,0 0 0,-1 0 0,1 0 0,0 0 0,-1 0-1,1 0 1,0 1 0,-1-1 0,1 0 0,0 0 0,-1 0-1,1 0 1,0 0 0,-1 0 0,1 1 0,0-1 0,-1 0-1,1 0 1,0 0 0,0 1 0,-1-1 0,1 0 0,0 1-1,0-1-200,-17 24 2563,17-22-2716,-19 36 933,2 2-1,2 0 1,2 1-1,-7 37-779,-2 26 762,12-47-173,-3 0-1,-3-1 0,-12 29-588,28-84 33,-1 1-1,1 0 1,-1-1-1,1 1 0,-1 0 1,0-1-1,0 1 1,1-1-1,-1 0 1,0 1-1,0-1 1,-1 1-1,1-1 0,0 0 1,0 0-1,-1 0 1,1 0-1,0 0 1,-1 0-1,1 0 0,-1 0 1,0-1-1,1 1 1,-1 0-1,1-1 1,-1 0-1,-1 1-32,1-2 32,1 0-1,-1 1 1,1-1-1,-1 0 1,1 0-1,-1-1 1,1 1-1,0 0 1,-1 0-1,1-1 1,0 1-1,0-1 1,0 1-1,0-1 1,1 1-1,-1-1 1,0 1-1,0-1 1,1 0-1,-1 1 1,1-1-1,0 0 1,-1 0-1,1 0 1,0 1-1,0-2-31,-3-23 106,1-1-1,1 1 0,1-1 0,2 1 0,4-27-105,9-33 246,8-12-246,-14 61 165,-7 28-114,0 0 0,1 0 0,0 0 0,1 0 1,0 0-1,0 1 0,3-4-51,-6 10 3,0 1-1,0 0 0,0-1 1,0 1-1,0 0 0,1 0 1,-1 0-1,0 0 0,0 0 1,1 0-1,-1 0 0,1 0 1,-1 0-1,1 1 0,-1-1 1,1 0-1,-1 1 0,1 0 1,-1-1-1,1 1 0,0 0 1,-1 0-1,1 0 0,0 0 1,-1 0-1,1 0 0,-1 0 1,1 0-1,0 1 0,-1-1 1,1 1-1,-1-1 1,1 1-1,-1 0 0,1 0 1,-1-1-1,0 1 0,1 0 1,-1 0-1,0 0 0,1 0 1,-1 1-1,0-1 0,0 0 1,0 1-3,16 16 3,0 1 1,-1 0 0,-1 1-1,-2 1 1,1 0-1,0 6-3,10 21 22,-2 1-1,5 20-21,-16-38 9,-1 1 0,5 32-9,-13-54 20,0 0 1,-1-1-1,0 1 0,-1 0 0,0 0 0,-1-1 0,0 1 0,-1 0 0,1-1 0,-2 1 1,1-1-1,-2 3-20,2-9-24,1-1 0,-1 1 0,0 0 1,1-1-1,-1 1 0,-1-1 1,1 0-1,0 0 0,0 1 0,-1-2 1,1 1-1,-1 0 0,0 0 0,1-1 1,-1 1-1,0-1 0,-1 1 24,-33 3-4743,18-8 789</inkml:trace>
  <inkml:trace contextRef="#ctx0" brushRef="#br0" timeOffset="327.28">179 729 5817,'-49'-127'4305,"49"115"-568,3-1-224,7 4-2753,9 5 200,4 4-504,10-5-160,5 6-96,8 9-48,-4-2 128,6-4-320,-7 10-408,2-1-3601,-11-3 753</inkml:trace>
  <inkml:trace contextRef="#ctx0" brushRef="#br0" timeOffset="698.65">572 612 7706,'29'-27'2527,"-28"26"-2456,-1 1 0,0 0 0,0 0 0,0 0 0,0-1 1,1 1-1,-1 0 0,0 0 0,0-1 0,0 1 0,0 0 0,0 0 1,0-1-1,0 1 0,1 0 0,-1 0 0,0-1 0,0 1 0,0 0 0,0 0 1,0-1-1,0 1 0,0 0 0,0 0 0,-1-1 0,1 1 0,0 0 0,0 0 1,0-1-1,0 1 0,0 0 0,0 0 0,0-1 0,-1 1 0,1 0 0,0 0 1,0 0-1,0-1 0,0 1 0,-1 0 0,1 0 0,0 0 0,0 0 0,0-1 1,-1 1-1,1 0 0,0 0 0,0 0 0,-1 0 0,1 0 0,0 0 0,0 0 1,-1 0-1,1 0 0,0 0 0,-1 0 0,1 0 0,0 0 0,0 0 1,-1 0-73,1 0 74,-1 0 0,0 0 0,1 0 0,-1 0-1,1 0 1,-1 1 0,0-1 0,1 0 0,-1 0-1,1 1 1,-1-1 0,1 0 0,-1 1-1,1-1 1,-1 0 0,1 1 0,-1-1 0,1 1-1,-1-1 1,1 1 0,0-1 0,-1 1-1,1-1 1,0 1 0,-1 0 0,1-1 0,0 1-1,0-1 1,0 1 0,-1 0 0,1-1 0,0 1-1,0 0-72,0 21 615,1 0 0,1 0 0,0-1 0,2 1-1,4 12-614,8 65 651,-15-84-569,1 0 8,-1-1 0,0 1-1,-1 0 1,0 0 0,-1 0 0,-1-1-1,-1 1 1,0 0 0,-2 4-90,5-19 20,0 0-1,0 1 1,0-1 0,0 0 0,0 0 0,-1 1 0,1-1 0,0 0 0,0 1 0,0-1 0,0 0 0,-1 0 0,1 1 0,0-1 0,0 0-1,0 0 1,-1 0 0,1 1 0,0-1 0,0 0 0,-1 0 0,1 0 0,0 0 0,-1 0 0,1 1 0,0-1 0,0 0 0,-1 0 0,1 0-1,0 0 1,-1 0 0,1 0 0,0 0 0,-1 0 0,1 0 0,0 0 0,-1 0 0,1 0 0,0-1-20,-10-11 539,-2-22 17,11 33-533,-4-18 6,1 0 1,0 0 0,1 0-1,2-1 1,0 1 0,0 0-1,2-1 1,1 1 0,0 0-1,1-1 1,1 1 0,1 1-1,1-1 1,0 1-1,1 0 1,1 0 0,2-1-30,-7 14-1,0 1-1,1-1 1,-1 1 0,1-1 0,0 1 0,0 0 0,0 1 0,1-1-1,-1 1 1,1 0 0,0 0 0,1-1 1,-5 4-2,1-1 1,0 0-1,-1 0 0,1 1 1,0-1-1,-1 1 1,1 0-1,0-1 0,0 1 1,-1 0-1,1 0 0,0 0 1,0 0-1,-1 0 1,1 1-1,0-1 0,0 0 1,-1 1-1,1-1 0,0 1 1,-1 0-1,1-1 0,-1 1 1,1 0-1,-1 0 1,1 0-1,-1 0 0,1 1 1,-1-1-1,0 0 0,0 0 1,0 1-1,0-1 1,0 1-1,0-1 0,0 1 1,0-1-1,0 1 0,0 0 2,3 10 28,0-1 0,0 0 0,-1 1 0,-1 0 0,0-1 0,0 1 0,-1 0-1,-1 0 1,0 0 0,-1 0 0,0 0 0,-2 11-28,2-19-107,0 1-1,0 0 1,0 0 0,0-1-1,-1 1 1,1-1 0,-1 1-1,-1-1 1,1 0 0,0 1 0,-1-1-1,0-1 1,0 1 0,0 0-1,-1-1 1,1 1 0,-1-1-1,1 0 1,-1 0 0,0-1-1,-1 1 1,1-1 0,0 0 0,-1 0-1,1 0 1,-1 0 0,1-1-1,-1 0 1,0 0 0,0 0-1,1-1 1,-4 1 107,5-2-873,-1 1-1,1 0 1,0 0 0,0-1-1,0 0 1,0 0-1,0 0 1,0 0 0,0 0-1,0 0 874,-9-8-5588</inkml:trace>
  <inkml:trace contextRef="#ctx0" brushRef="#br0" timeOffset="1147.04">798 602 5681,'3'-1'325,"1"-1"1,-1 1-1,1-1 0,-1 1 0,1 0 0,-1 0 0,1 0 1,0 1-1,0-1 0,-1 1 0,1 0 0,0 0 0,0 0 1,-1 1-1,1 0 0,0-1 0,-1 1 0,1 0 1,0 0-1,-1 1 0,1 0-325,1 1 253,0 0 1,-1 1-1,1-1 1,-1 1-1,0 0 0,-1 0 1,1 1-1,-1-1 1,1 1-1,-1 0 0,-1-1 1,1 2-1,0 0-253,4 12 384,0 1 0,-1 1 0,-1-1 0,0 1 0,-2 0 0,-1 0 0,1 10-384,-3-26 61,1 111 1154,-2-102-1050,0 0 0,-1 0-1,0 0 1,-1 0-1,-1 0 1,0-1-1,-3 7-164,6-17 54,1 0-1,-1 0 0,0 0 0,0 0 0,0 0 1,0 0-1,0-1 0,-1 1 0,1 0 0,-1-1 0,1 1 1,-1-1-1,1 0 0,-1 1 0,0-1 0,1 0 0,-1 0 1,0 0-1,0 0 0,0 0 0,0-1 0,0 1 0,0 0 1,0-1-1,-1 0-53,0 0 57,1 0 0,-1-1 1,0 1-1,0-1 0,0 0 1,0 0-1,0 0 0,1-1 1,-1 1-1,0 0 0,1-1 0,-1 0 1,1 0-1,0 0 0,0 0 1,-1 0-58,-5-6 100,1 0-1,0-1 1,0 1 0,0-2 0,1 1 0,0-1-1,1 0 1,0 0 0,0-2-100,2-1 22,1 0 0,0-1 0,1 1-1,0 0 1,1 0 0,0-1 0,1 1 0,1 0 0,0 0-1,0 0 1,2 0 0,0 0 0,0 1 0,1-1-1,0 1 1,1 0 0,1 1 0,0 0 0,0 0 0,1 0-1,4-4-21,-3 4-4,0 0 0,1 1 0,0-1 0,1 2 0,0 0 0,0 0 1,1 1-1,0 0 0,1 1 0,0 0 0,0 1 0,0 1 0,0 0 0,1 1 0,0 0 0,0 1 0,0 1 0,0 0 0,13 0 4,-21 2-1,0 1 0,0 0 0,0 0 0,0 0 0,-1 1 0,1 0 0,0 0 0,-1 0 0,1 1 0,-1-1-1,2 3 2,-6-5 1,1 1-1,-1 0 0,0 0 0,0 0 0,0 1 0,0-1 0,1 0 0,-2 0 0,1 0 0,0 1 0,0-1 0,0 1 1,-1-1-1,1 1 0,0-1 0,-1 1 0,0-1 0,1 1 0,-1-1 0,0 1 0,0-1 0,0 1 0,0-1 0,0 1 0,0 0 1,0-1-1,0 1 0,-1-1 0,1 1 0,-1-1 0,1 1 0,-1-1 0,1 1 0,-1-1 0,0 0 0,0 1 0,0-1 1,0 0-1,0 1 0,0-1 0,0 0 0,0 0 0,0 0 0,-10 10 68,0 1-1,0-2 1,-1 0 0,-1 0 0,0-1 0,0-1 0,0 0-1,-11 4-67,-62 23 57,29-15-3032,3-2-3771,40-12 622</inkml:trace>
  <inkml:trace contextRef="#ctx0" brushRef="#br0" timeOffset="1564.41">1429 578 10658,'0'-1'132,"-1"1"-1,1 0 0,0-1 0,0 1 1,-1-1-1,1 1 0,0-1 0,-1 1 1,1 0-1,-1-1 0,1 1 0,0 0 1,-1-1-1,1 1 0,-1 0 0,1 0 1,-1-1-1,1 1 0,-1 0 1,1 0-1,-1 0 0,1 0 0,-1 0 1,1-1-1,-1 1 0,1 0 0,-1 0 1,0 0-1,1 1 0,-1-1 0,1 0 1,-1 0-1,1 0 0,-1 0 0,1 0 1,-1 1-1,1-1 0,-1 0 1,1 0-1,0 1 0,-1-1 0,1 0 1,-1 1-1,1-1-131,-12 30 1546,10-18-1414,0 1 0,1-1 0,0 1 0,1 6-132,21 101 1975,-23-119-353,-2-8-547,-7-19-559,8 18-467,-4-11 47,1 0 0,0-1 1,2 1-1,0-1 0,1 0 0,1-1 1,0-3-97,3 23-18,-1-1 1,0 1-1,0 0 1,1 0-1,-1-1 1,1 1 0,-1 0-1,1 0 1,0 0-1,-1 0 1,1-1 0,0 1-1,0 0 1,-1 0-1,1 0 1,0 1-1,0-1 1,0 0 0,1 0-1,-1 0 1,0 1-1,0-1 1,0 1 0,0-1-1,1 1 1,-1-1-1,0 1 1,0-1 0,1 1-1,-1 0 1,0 0-1,1 0 1,-1 0-1,0 0 1,1 0 17,53 8-1789,-41-5 891,23 4-3375,8 4 3</inkml:trace>
  <inkml:trace contextRef="#ctx0" brushRef="#br0" timeOffset="1926.4">1812 619 6185,'-1'-1'418,"0"0"-1,0 0 0,-1 0 0,1 0 0,0 0 1,0 0-1,-1 0 0,1 0 0,0 1 0,-1-1 1,1 1-1,-1-1 0,1 1 0,-1-1 1,1 1-1,-2 0-417,-32 1 3325,-34 15-971,60-13-1845,-6 2-50,-1 1-1,1 0 0,0 1 0,0 1 0,-2 2-458,14-8 56,-1 0-1,0 0 0,1 1 0,-1-1 0,1 1 0,0 0 0,-1 0 0,2 0 1,-1 0-1,0 1 0,0-1 0,1 1 0,0-1 0,0 1 0,0 0 1,0 0-1,1 0 0,-1 0 0,1 0 0,0 0 0,0 5-55,1-7 4,0-1 0,1 1 0,-1 0 0,1 0 0,-1 0 0,1-1 0,0 1 1,0 0-1,-1-1 0,1 1 0,0-1 0,1 1 0,-1-1 0,0 1 0,0-1 0,1 0 0,-1 0 0,1 1 0,-1-1 0,1 0 0,-1 0 0,1-1 0,0 1 0,-1 0 0,1 0 0,0-1 0,-1 1 0,1-1 0,0 0 1,0 1-1,0-1 0,0 0 0,-1 0 0,1 0 0,0 0 0,2-1-4,3 1 10,1 0 0,0-1 1,0 0-1,-1-1 0,1 0 1,-1 0-1,1 0 0,0-1-10,-2 0 17,0-1 1,-1 1-1,1-1 0,-1 0 0,0-1 1,0 1-1,0-1 0,0 0 0,-1 0 1,2-3-18,-5 6 5,0 1 1,0 0 0,0-1 0,0 1-1,0-1 1,-1 1 0,1 0-1,0-1 1,-1 0 0,1 1-1,-1-1 1,0 1 0,0-1 0,1 0-1,-1 1 1,0-1 0,0 1-1,0-1 1,-1 0 0,1 1 0,0-1-1,-1 1 1,1-1 0,-1 0-1,1 1 1,-1-1 0,0 1 0,0 0-1,1-1 1,-1 1 0,0 0-1,0-1 1,0 1 0,-1 0-1,1 0 1,0 0 0,0 0 0,-1 0-1,1 0 1,0 0 0,-1 0-1,1 1 1,-1-1 0,1 1 0,-1-1-6,-36-4 496,22 10-1518,16-5 887,0 1-1,-1-1 1,1 0 0,0 1 0,0-1-1,0 1 1,0-1 0,0 1 0,0-1 0,0 1-1,0-1 1,0 1 0,0-1 0,0 1-1,0-1 1,0 1 0,0-1 0,0 0-1,0 1 1,0-1 0,0 1 0,1-1-1,-1 1 1,0-1 0,0 0 0,1 1 0,-1-1-1,0 1 1,0-1 0,1 0 0,-1 1-1,1-1 1,-1 0 0,0 1 135,14 11-4085</inkml:trace>
  <inkml:trace contextRef="#ctx0" brushRef="#br0" timeOffset="2723.69">2038 660 4921,'0'-3'450,"1"0"0,-1 1 0,1-1 0,-1 0 0,0 0 1,-1 1-1,1-1 0,0 0 0,-1 0 0,1 1 0,-1-1 0,0 0 0,0 1 0,0-1 0,0 1 0,0-1 0,-1 1 0,1 0 1,-1-1-1,1 1 0,-1 0 0,0 0 0,0 0 0,0 0 0,0 0-450,-2 0 257,1 1-1,-1-1 1,0 0 0,1 1-1,-1 0 1,0 0-1,0 0 1,0 0 0,0 1-1,1 0 1,-1 0 0,0 0-1,0 0 1,0 0-1,0 1 1,-1 0-257,-2 0 65,0 1-1,0 0 1,0 0 0,0 0-1,0 1 1,1 0 0,-1 1-1,1 0 1,-4 2-65,7-3 42,0-1 1,-1 1-1,1-1 1,1 1-1,-1 0 1,0 0-1,1 0 1,0 1-1,-1-1 1,1 0-1,1 1 1,-1-1-1,0 1 1,1 0-1,0 0 1,-1 2-43,2-4 2,-1 1 1,1-1 0,0 0 0,0 1 0,0-1 0,0 0 0,0 1 0,1-1 0,-1 0-1,1 1 1,0-1 0,-1 0 0,1 0 0,0 0 0,0 0 0,0 0 0,1 0-1,-1 0 1,0 0 0,1 0 0,0 0 0,-1-1 0,1 1 0,0 0 0,-1-1 0,1 0-1,0 1 1,0-1 0,0 0 0,1 0 0,-1 0 0,0 0-3,1 0 3,0 0 0,1 0 0,-1-1 0,0 1 1,1-1-1,-1 1 0,1-1 0,-1 0 0,0 0 0,1-1 0,-1 1 1,0-1-1,1 0 0,-1 0 0,0 0 0,0 0 0,0 0 0,0-1 1,0 1-1,0-1 0,0 0 0,1 0-3,3-5 14,0 0-1,0-1 1,-1 0-1,0 0 1,-1 0-1,1-1 1,-1 0-1,-1 0 1,0 0-1,0 0 1,-1-1 0,0 1-1,-1-1 1,1-5-14,5-29 56,-2 0-1,-1-33-55,-3 36 16,0 22-9,7-103 117,19-91-124,-18 187 32,-10 26-31,0-1 1,0 1-1,1 0 0,-1 0 1,0 0-1,1 0 0,-1 0 0,0 0 1,0 0-1,1 0 0,-1 0 1,0 0-1,0 1 0,1-1 0,-1 0 1,0 0-1,0 0 0,1 0 0,-1 0 1,0 0-1,0 0 0,1 1 1,-1-1-1,0 0 0,0 0 0,0 0 1,1 1-1,-1-1 0,0 0 0,0 0 1,0 1-1,0-1 0,0 0 1,1 0-1,-1 1 0,0-1 0,0 0 1,0 0-1,0 1 0,0-1 1,0 0-1,0 0 0,0 1 0,0-1-1,12 49 131,1 31 219,-3 1 1,-3 31-351,-6-85 78,-2 0 1,0 0-1,-2 0 1,-2 0 0,0-1-1,-1 1 1,-2-1-1,-1-1 1,-1 3-79,-11 33 347,72-92 166,-9 7-491,2 2-1,0 3 0,38-13-21,-81 32 1,0 0 0,-1 0-1,1 0 1,0 0-1,0 0 1,0 0 0,-1 0-1,1 0 1,0 0-1,0 0 1,-1 1 0,1-1-1,0 0 1,0 0-1,-1 1 1,1-1 0,0 1-1,-1-1 1,1 0 0,-1 1-1,1-1 1,0 1-1,-1-1 1,1 1 0,-1 0-1,1-1 1,-1 1-1,1 0 1,-1-1 0,0 1-1,1 0 1,-1-1-1,0 1 1,0 0 0,1 0-1,9 37 42,1 0-10,-6-32-29,0-1 0,1 1-1,-1-1 1,1 0 0,1 0-1,-1 0 1,1-1 0,0 0-1,0 0 1,0-1 0,0 0-1,1 0 1,-1-1 0,1 0-1,-1 0 1,1-1 0,0 0-1,7 0-2,11 1 7,1 0-1,-1-3 1,1 0-1,-1-1 0,2-2-6,-19 2 6,0 1 0,0-2 0,0 1 0,-1-1 0,0-1 0,6-2-6,-12 5 5,0 0-1,0 0 0,0 0 0,0 0 0,0-1 0,-1 1 0,1 0 1,0-1-1,-1 0 0,1 1 0,-1-1 0,1 0 0,-1 0 0,0 0 1,0 0-1,0 0 0,0 0 0,0 0 0,0 0 0,0 0 0,-1 0 1,1 0-1,-1-1 0,0 1 0,0 0 0,1 0 0,-2-1 0,1 0-4,0 2 4,-1 0 0,0 0 0,1 0-1,-1 0 1,0 0 0,0 0 0,0 0-1,0 0 1,1 0 0,-1 0 0,-1 0-1,1 1 1,0-1 0,0 0 0,0 1-1,0-1 1,0 1 0,-1-1-1,1 1 1,0 0 0,0-1 0,-1 1-1,1 0 1,0 0 0,-1 0 0,1 0-1,0 0 1,0 0 0,-1 0 0,0 1-4,-39 4 63,34-4-53,0 1 0,1 1 0,-1-1-1,1 1 1,-1 0 0,1 1 0,0-1-1,0 1 1,1 1 0,-1-1 0,1 1-1,0 0 1,-4 5-10,7-7 1,0 0 1,0 0-1,0 0 0,1 0 1,0 1-1,-1-1 0,1 0 0,1 1 1,-1-1-1,0 1 0,1-1 1,0 1-1,0 0 0,0-1 0,0 1 1,0-1-1,1 1 0,-1-1 1,1 1-1,0-1 0,0 1 0,1-1 1,-1 0-1,1 1 0,-1-1 0,1 0 1,1 1-2,4 6-18,0 0 0,0-1 0,1 0 0,0 0 0,0-1 0,1 0 0,0 0 0,0-1 0,6 3 18,1 0-1284,1-1 0,0-1-1,0 0 1,1-1 0,5 1 1284,45 10-4613</inkml:trace>
  <inkml:trace contextRef="#ctx0" brushRef="#br0" timeOffset="10367.35">234 1656 9730,'-41'-7'4113,"37"6"-3761,-1 0-1,1 0 1,0 0-1,-1 1 1,1-1-1,-1 1 0,1 0 1,0 1-1,-1-1 1,1 1-1,-2 0-351,4-1 70,0 0 0,1 1 0,-1-1 0,0 0 0,1 1 0,-1-1 0,0 1 0,1-1 0,-1 1 0,1 0 0,-1 0 0,1 0 0,0 0 0,-1 0 0,1 0 0,0 0 0,0 0 0,0 0 0,0 1 0,0-1 0,0 0 0,0 1 0,0-1 0,0 1 1,0-1-1,1 1 0,-1-1 0,1 1 0,-1-1 0,1 1 0,0 0 0,-1-1 0,1 1 0,0 0 0,0-1 0,0 1 0,0 0 0,1-1 0,-1 1 0,0 0 0,1-1 0,-1 1 0,1-1 0,0 1 0,-1-1 0,1 1 0,0 0-70,3 5 26,-1-1 1,1 1-1,1-1 1,-1 0-1,1 0 1,0 0-1,0-1 1,1 0-1,-1 0 1,1 0-27,26 15 55,22 15 5,-50-32-56,-1-1-1,0 1 1,0 0 0,0 0-1,0 0 1,0 0 0,0 1-1,-1-1 1,0 1 0,0 0 0,2 2-4,-4-4 9,0 0 1,0 0-1,0-1 1,0 1 0,0 0-1,0-1 1,0 1 0,-1 0-1,1 0 1,-1-1 0,1 1-1,-1-1 1,0 1-1,1 0 1,-1-1 0,0 1-1,0-1 1,0 0 0,0 1-1,0-1 1,-1 0 0,1 0-1,0 1 1,0-1-1,-1 0 1,1 0 0,-1-1-10,-42 26 436,22-17-202,-1-2 1,-1 0-1,1-2 1,-1 0-1,-8-1-234,-15 4 140,46-8-134,0 0 1,1 0-1,-1 0 0,0 0 0,0 0 1,1 0-1,-1 0 0,0 0 0,1 0 1,-1 0-1,0 0 0,0 1 1,1-1-1,-1 0 0,0 1 0,1-1 1,-1 0-1,0 1 0,1-1 0,-1 1 1,1-1-1,-1 1 0,1-1 0,-1 1 1,1-1-1,-1 1 0,1 0 1,0-1-1,-1 1 0,1 0 0,0-1 1,-1 1-1,1 0 0,0-1 0,0 1 1,0 0-1,0 0 0,-1-1 1,1 1-1,0 0-6,1 1-269,0-1 1,0 1-1,0-1 0,0 1 1,1-1-1,-1 0 1,0 0-1,1 1 1,-1-1-1,0 0 0,1 0 1,-1 0-1,1-1 1,0 1-1,-1 0 1,1 0-1,0-1 0,0 1 269,17 5-3322</inkml:trace>
  <inkml:trace contextRef="#ctx0" brushRef="#br0" timeOffset="10855.19">520 1735 7266,'-1'-4'497,"0"0"1,1 1-1,-2-1 1,1 1 0,0 0-1,-1-1 1,0 1-1,0 0 1,0 0 0,0 0-1,0 0 1,0 0-1,-1 0 1,0 1-1,1-1 1,-1 1 0,0 0-1,-3-2-497,2 2 243,1 1 0,0 0 0,-1 0 0,1 0 0,-1 0 0,0 1-1,1-1 1,-1 1 0,0 0 0,1 0 0,-1 1 0,1-1 0,-1 1-1,0-1 1,1 1 0,-1 1-243,-5 0 134,1 2-1,0-1 0,0 1 1,1 0-1,-1 1 0,1-1 1,0 2-1,0-1 1,1 1-1,0 0 0,0 0 1,0 1-1,0-1 0,1 1 1,0 2-134,3-5 20,-1 0 0,1 0 0,0 1 0,1-1 0,-1 1 0,1 0 0,0-1 0,0 1 0,0 0 0,1 0 0,0 0 0,0-1 0,0 1 0,0 0 0,1 0 0,0 0 0,0-1 0,0 1 0,0 0 0,1-1 0,0 1 0,0-1 0,0 0 0,1 1 0,-1-1 0,1 0 0,0 0 0,0-1 0,0 1 0,1-1 0,-1 1 0,1-1 0,0 0 0,0-1 0,1 2-20,3 2 14,1-1 0,-1 0 1,1 0-1,0-1 1,0 0-1,1 0 1,-1-1-1,1-1 1,-1 1-1,1-2 0,0 1 1,0-1-1,0-1 1,0 0-1,0 0 1,10-2-15,-13-1-43,0 0 1,0 0 0,0-1 0,0 1 0,0-2 0,-1 1 0,0-1 0,0 0-1,0 0 1,0-1 0,-1 1 0,0-1 0,4-6 42,-5 8-5,-1 0 1,0 0 0,0 0-1,-1 0 1,1-1-1,-1 1 1,0-1-1,0 1 1,-1-1-1,1 0 1,-1 0-1,0 0 1,0 0-1,0 0 1,-1 0-1,0 0 1,0 0 0,0 0-1,-1 0 1,1 0-1,-2-4 5,2 9 9,0 0-1,0-1 1,0 1-1,0 0 1,-1 0-1,1-1 1,0 1-1,0 0 1,0-1-1,0 1 1,0 0-1,0 0 1,-1-1-1,1 1 1,0 0 0,0 0-1,0-1 1,-1 1-1,1 0 1,0 0-1,0 0 1,-1-1-1,1 1 1,0 0-1,0 0 1,-1 0-1,1 0 1,0 0-1,-1 0 1,1-1-1,0 1 1,-1 0-1,1 0 1,0 0 0,0 0-1,-1 0 1,1 0-1,0 0 1,-1 0-1,1 1 1,0-1-9,-9 12 214,-4 27 5,12-35-179,-1 7 8,0 1-1,1-1 1,0 1-1,1 0 1,0-1-1,1 1 1,0-1 0,1 1-1,0-1 1,1 1-1,0-1 1,1 0 0,0 0-1,1-1 1,0 1-1,0-1 1,1 0 0,1 0-1,0-1 1,0 0-1,1 0 1,4 3-48,16 3-3377,8-9 562</inkml:trace>
  <inkml:trace contextRef="#ctx0" brushRef="#br0" timeOffset="11190.63">787 1574 12227,'-44'-23'3736,"19"-3"833,11 12-3728,7 7 103,6 6-608,6 8-208,2 0-136,3 4 144,2 1 8,0 1 1864,7-3-6553,7-7 2769</inkml:trace>
  <inkml:trace contextRef="#ctx0" brushRef="#br0" timeOffset="11918.38">874 1880 8418,'-54'-16'12522,"95"6"-11417,-32 9-1079,41-7 5,-47 8-14,-1-1 0,1 1 0,0-1 0,0 0 0,-1 0 0,1 0 0,-1 0 0,1-1 1,-1 1-1,0-1 0,1 1 0,-1-1 0,0 0 0,0 0 0,2-2-17,-4 4 15,0 0 1,0 0-1,0-1 0,1 1 0,-1-1 0,0 1 1,0 0-1,0-1 0,0 1 0,0 0 0,0-1 1,0 1-1,0-1 0,0 1 0,0 0 1,0-1-1,0 1 0,0 0 0,0-1 0,0 1 1,0-1-1,0 1 0,0 0 0,-1-1 1,1 1-1,0 0 0,0-1 0,0 1 0,-1 0 1,1-1-1,0 1 0,0 0 0,-1 0 0,1-1 1,-1 1-16,-16-6 367,-18 4 47,27 2-366,0 1 0,0 0 0,0 1 0,1-1 0,-1 1 0,1 1 0,-1-1 0,1 1 0,0 1 0,0-1 0,0 1 0,-3 3-48,8-5 5,-1-1 0,1 1 0,0 0 0,0 0 0,0 0 0,1 0 0,-1 1 0,0-1 0,1 0 0,-1 1 0,1-1 0,0 1 0,0-1 0,0 1 0,0 0 0,0-1 0,1 1 0,-1 0 1,1 0-1,0-1 0,0 1 0,0 0 0,0 0 0,0-1 0,0 1 0,1 0 0,-1 0 0,1-1 0,0 1 0,0 0 0,0-1 0,0 1 0,1-1 0,-1 1 0,1-1 0,-1 0-5,3 3 4,0 0-1,0 0 1,1-1-1,-1 0 1,1 0-1,0 0 0,0-1 1,0 1-1,0-1 1,1-1-1,0 1 1,-1-1-1,1 0 1,0 0-1,0 0 1,6 0-4,10 2 20,0 0 1,0-2 0,20 0-21,-34-2 11,1 0 0,-1-1 1,0 0-1,0-1 0,0 1 1,0-1-1,0-1 1,0 1-1,0-2 0,-1 1 1,1-1-1,1-1-11,-7 4 8,0-1 0,0 1 0,-1-1 0,1 0 0,0 1 0,-1-1 0,1 0 0,-1 0 1,1 0-1,-1 0 0,0 0 0,0 0 0,0 0 0,0 0 0,0-1 0,-1 1 0,1 0 0,-1-1-8,1 0 8,-2 0 1,1 0 0,0-1-1,-1 1 1,1 0-1,-1 0 1,0 0-1,0 0 1,0 0-1,0 0 1,-1 1 0,1-1-1,-1 0 1,0 0-1,0 1 1,0-1-1,-1 0-8,-16-11 26,19 14-27,-1 0 0,1 0 1,-1 0-1,1 0 0,-1 0 1,0 0-1,1 0 0,-1 0 1,1 0-1,-1 0 0,1 0 1,-1 0-1,1 1 0,-1-1 0,1 0 1,-1 0-1,1 1 0,-1-1 1,1 0-1,-1 1 0,1-1 1,0 0-1,-1 1 0,1-1 1,-1 1-1,1-1 1,-1 2-4,0 0 1,1-1-1,-1 1 0,1 0 1,-1 0-1,1-1 1,0 1-1,-1 0 0,1 0 1,0 0-1,0 0 0,0-1 1,1 1-1,-1 0 1,0 0-1,1 0 0,-1-1 1,1 1-1,-1 0 1,1 0-1,0-1 0,1 2 4,-1 0 1,0-1 0,0 0 0,0 0 0,1 0-1,-1 0 1,1 0 0,-1 0 0,1 0 0,0 0 0,0 0-1,0-1 1,0 1 0,0-1 0,0 0 0,0 1 0,0-1-1,1 0 1,-1 0 0,0 0 0,1-1 0,-1 1 0,1-1-1,-1 1 1,1-1 0,-1 0 0,1 0 0,-1 0 0,1 0-1,-1 0 1,1 0 0,1-1-1,7-3 14,0 1 0,-1-1 0,0-1 0,0 0 0,0-1-1,6-3-13,4-3 18,-19 11-20,-1 1 1,1 0-1,-1 0 0,1-1 1,-1 1-1,1 0 0,-1 0 1,1 0-1,0 0 0,-1 0 1,1 0-1,-1 0 0,1 0 1,0 0-1,-1 0 1,1 0-1,-1 0 0,1 0 1,-1 0-1,1 1 0,0-1 1,-1 0-1,1 0 0,-1 1 1,1-1-1,-1 0 0,1 1 1,-1-1-1,1 0 0,-1 1 1,0-1 1,16 22-21,2 3 242,-14-20-594,3 3 600,0-1 0,0 0 0,0 0 0,1-1 0,0 0 0,6 4-227,22 1-2912,-24-11 286</inkml:trace>
  <inkml:trace contextRef="#ctx0" brushRef="#br0" timeOffset="12305.53">1476 1261 9074,'-4'-20'1686,"1"12"-593,1-1 0,0 1-1,1 0 1,0-1 0,0 1 0,1-2-1093,4 7 1657,2 9-892,5 10-108,-6-3-384,-1 0-1,0 0 1,-1 0-1,0 0 0,-1 1 1,0-1-1,-1 1 1,-1-1-1,-1 9-272,-2 30 1299,-11 47-1299,5-39 400,2-11-153,-4 35 148,1 49-395,9-107 129,1 0 1,2-1-1,1 1 1,1 0-1,1-1 0,1 0 1,3 7-130,0-11-3570,-1-9 569</inkml:trace>
  <inkml:trace contextRef="#ctx0" brushRef="#br0" timeOffset="12706.53">1389 1777 9522,'-15'-23'3529,"0"2"672,9 1-2593,8 9-320,16 3-215,0 2-793,6 5-112,5 0-88,14 6-8,-7-1 248,10 3 1872,-5 0-4056,1-4-2505,-16-13 1352</inkml:trace>
  <inkml:trace contextRef="#ctx0" brushRef="#br0" timeOffset="12707.53">1697 1737 7938,'-7'81'2864,"1"-66"809,3-4-2001,0-3-127,3 6-121,3-1-304,1-1-416,4 5-143,3-1-273,1 0-80,1-1-96,0 2 200,-1-5 96,-1-4-808,-2 6-4041,-3-9 1192</inkml:trace>
  <inkml:trace contextRef="#ctx0" brushRef="#br0" timeOffset="13046.86">1727 1589 7954,'-19'-21'1840,"5"0"673,12 3-2081,9 7-2905,8 6 953</inkml:trace>
  <inkml:trace contextRef="#ctx0" brushRef="#br0" timeOffset="13408.21">2008 1626 5577,'-25'121'10947,"16"-86"-9477,2 1 0,1 0 0,2 0-1,0 15-1469,1-50 1124,-3-10-494,-6-16 248,4 0-687,2 0 0,1 0 0,2-1 0,0 0 0,1 1 0,2-1 1,1 0-1,0 0 0,2 0 0,1 1 0,2-1 0,0 1 0,2-1-191,-5 17 17,0 1 0,1-1 0,0 1 0,0 0 0,1 0 0,0 0 0,0 1 0,1 0 0,0 0 0,1 0 0,-1 1-1,1 0 1,0 0 0,1 1 0,0-1-17,-4 4-177,1-1-1,-1 1 1,1 0-1,0 1 1,-1-1-1,1 1 1,0 0-1,0 0 1,0 0-1,0 1 1,0-1-1,0 1 1,0 1-1,0-1 1,0 1-1,0 0 1,0 0-1,0 0 1,0 0-1,0 1 1,-1 0-1,1 0 1,0 1-1,-1-1 1,0 1-1,0 0 1,3 2 177,16 14-3385</inkml:trace>
  <inkml:trace contextRef="#ctx0" brushRef="#br0" timeOffset="13409.21">1898 1731 10738,'-9'11'2865,"4"-6"1312,-5-9-3041,9 0-344,9 7 64,14 6-464,5-5-352,11 3 169,2 0-65,13 2 2200,-9-6-6553,6 0 2841</inkml:trace>
  <inkml:trace contextRef="#ctx0" brushRef="#br0" timeOffset="13763.01">2178 1814 4033,'-34'62'3529,"15"-49"-297,1 4-63,6-2-1425,3 4 65,3-4-761,5 6-128,2-5-320,3 1-136,2-4-200,5 2-48,8-8 81,1-4 615,2-6 1432,11 3-6577,-5-5 3297</inkml:trace>
  <inkml:trace contextRef="#ctx0" brushRef="#br0" timeOffset="13764.01">2256 1662 9706,'-34'-8'2345,"1"-4"911,15-3-2792,10 7-72,11 7 193,15 5-3722,10 0 1353</inkml:trace>
  <inkml:trace contextRef="#ctx0" brushRef="#br0" timeOffset="14128.44">2644 1780 8658,'-1'1'213,"0"1"1,1-1 0,-1 1-1,-1-1 1,1 1 0,0-1-1,0 0 1,0 0 0,-1 1-1,1-1 1,-1 0-1,1 0 1,-1 0 0,1 0-1,-1-1 1,1 1 0,-1 0-1,0-1 1,0 1-1,1-1 1,-1 0 0,0 1-1,0-1 1,1 0 0,-1 0-1,0 0-213,-60-6 3362,16 0-1900,26 6-915,-1 0 0,1 1 0,-1 1 0,1 1 0,0 1 1,0 1-1,0 0 0,0 2 0,-13 6-547,32-13 9,1 0 0,-1 0 0,0 0 0,0 1 0,0-1 0,0 1 0,0-1-1,0 0 1,1 1 0,-1 0 0,0-1 0,0 1 0,1-1 0,-1 1 0,0 0 0,1-1 0,-1 1 0,1 0 0,-1 0 0,1 0 0,-1 0 0,1-1 0,-1 1 0,1 0 0,0 0 0,0 0 0,-1 0 0,1 0 0,0 0 0,0 0 0,0 0 0,0 0-1,0 0 1,0 0 0,0 0 0,0-1 0,1 1 0,-1 0 0,0 0 0,0 0 0,1 0 0,-1 0 0,1 0 0,-1 0 0,1-1 0,-1 1 0,1 0 0,-1 0 0,1-1 0,0 1 0,-1 0 0,1-1 0,0 1 0,0-1 0,-1 1 0,1-1 0,1 1-9,4 3 10,0 0 0,1 0 0,-1-1 0,1 0 0,0-1 0,0 1 0,1-1-10,10 3 31,0-1 0,0-1-1,1-1 1,-1 0 0,1-2-1,-1 0 1,1-1 0,0 0-1,-1-2 1,0 0 0,0-1-1,6-3-30,-9-2 309,-14 5 519,-3 5-791,0 0 0,0 0-1,1 0 1,-1 1 0,1-1 0,-1 0 0,1 1 0,-1-1 0,1 1 0,0-1 0,-1 1-1,1 0 1,0 0 0,0-1 0,1 1 0,-1 0 0,0 0 0,0 1-37,-6 15 19,1 0 1,0 0 0,1 1 0,1-1 0,0 11-20,3-21 17,0 0 0,0 0 0,1 0 0,0 1 0,0-1 0,1 0 1,0 0-1,0 1 0,1-1 0,0 0 0,1 0 0,-1-1 1,2 1-1,-1-1 0,4 5-17,-6-10-32,1 0 1,0 0-1,0 0 1,-1-1-1,2 1 1,-1-1-1,0 1 1,0-1 0,0 0-1,1 0 1,-1 0-1,0 0 1,1 0-1,-1 0 1,1-1-1,-1 1 1,1-1-1,-1 0 1,2 1 31,-1-1-641,0 0 1,-1-1 0,1 1-1,0 0 1,0-1 0,0 1-1,0-1 1,0 0 0,0 0-1,0-1 641,15-9-4557</inkml:trace>
  <inkml:trace contextRef="#ctx0" brushRef="#br0" timeOffset="14678.95">2752 1838 6321,'-4'-17'2278,"-13"-40"4632,16 53-6421,0 1 0,0 0 0,-1 0 1,0 0-1,0 0 0,1 0 0,-2 0 1,1 0-1,0 0 0,0 1 0,-1-1 1,0 1-1,1 0 0,-2-1-489,4 3 38,-1 0-1,1 0 1,0 0 0,-1 0-1,1 0 1,0 0 0,0 0-1,-1 0 1,1 0-1,0 0 1,-1 0 0,1 0-1,0 1 1,0-1 0,-1 0-1,1 0 1,0 0-1,0 0 1,-1 0 0,1 1-1,0-1 1,0 0 0,0 0-1,-1 0 1,1 1-1,0-1 1,0 0 0,0 0-1,0 1 1,0-1 0,-1 0-1,1 0 1,0 1 0,0-1-1,0 0 1,0 1-1,0-1 1,0 0 0,0 0-1,0 1 1,0-1 0,0 0-1,0 1 1,0-1-1,0 0 1,0 0 0,0 1-1,0-1 1,1 0 0,-1 1-1,0-1 1,0 0-1,0 0 1,0 0 0,0 1-38,4 20 415,0-13-342,-1-1 0,1 1 0,1-1 0,-1 0 0,1 0 0,1 0 0,-1 0 1,1-1-1,0 0 0,0 0 0,1-1 0,0 0 0,0 0 0,0 0 0,1-1 0,-1 0 1,6 1-74,-8-2 18,0-1 1,0-1 0,0 1 0,0-1 0,0 0-1,1 0 1,-1 0 0,0-1 0,1 1 0,-1-1 0,0-1-1,1 1 1,-1-1 0,0 0 0,1 0 0,-1-1-1,0 1 1,0-1 0,0 0 0,0-1 0,-1 1-1,1-1 1,-1 0 0,1 0 0,-1 0 0,0-1 0,0 1-1,3-4-18,3-19 113,-10 14-39,0 12-71,0 0 1,0 0-1,0-1 1,0 1-1,-1 0 0,1 0 1,0 0-1,0 0 0,0-1 1,0 1-1,0 0 1,-1 0-1,1 0 0,0 0 1,0 0-1,0 0 1,-1-1-1,1 1 0,0 0 1,0 0-1,0 0 1,0 0-1,-1 0 0,1 0 1,0 0-1,0 0 1,0 0-1,-1 0 0,1 0 1,0 0-1,0 0 1,-1 0-1,1 0 0,0 0 1,0 0-1,0 1 1,0-1-1,-1 0 0,1 0 1,0 0-1,0 0 1,0 0-1,0 0 0,-1 1-3,1 0 6,0 0-1,0 0 0,0 0 0,0 0 0,1 0 0,-1 0 1,0 0-1,0 0 0,1 0 0,-1 0 0,1 0 1,-1 0-1,1 0 0,-1 0 0,1 0 0,-1 0 0,1 0 1,0 0-1,0-1 0,-1 1 0,1 0 0,0 0 0,0-1 1,0 1-1,0-1-5,16 12 20,0-1 0,1 0 0,0-2 0,1 0 0,0-1 0,12 3-20,-25-9 11,0 0 0,1 0 0,-1-1 0,0 0 0,1 0 0,-1 0 1,1-1-1,-1 0 0,1 0 0,-1-1 0,0 0 0,1 0 0,-1 0 0,0-1 0,1 0 0,-1 0 0,0 0 0,-1-1 0,1 0 0,0 0 0,-1-1 0,1 1 1,1-3-12,-6 5 4,0 0 0,0 0 1,0 0-1,0 0 0,0 0 1,0-1-1,0 1 0,-1 0 1,1 0-1,0-1 0,-1 1 1,1 0-1,-1-1 1,1 1-1,-1 0 0,0-1 1,0 1-1,1-1 0,-1 1 1,0 0-1,0-1 0,-1 1 1,1-1-1,0 1 0,0-1-4,-1 0 3,0-1 0,-1 0 0,1 1 0,0-1 0,-1 1 0,0 0 0,1-1 1,-1 1-1,0 0 0,0 0 0,-1 0 0,1-1-3,-7-3-1,1 0 1,0 1-1,-1-1 1,0 2 0,-1-1-1,-7-2 1,9 5-5,-1 0-1,0 1 1,0-1-1,0 2 1,1-1-1,-1 1 1,0 1 0,-4 0 5,11-1-4,-1 1 1,1-1 0,0 1 0,-1 0-1,1-1 1,0 1 0,-1 0 0,1 0-1,0 1 1,0-1 0,0 0 0,0 1 0,0-1-1,0 1 1,0 0 3,1-1-3,1 0 1,-1 1-1,0-1 1,0 1-1,1-1 0,-1 1 1,1-1-1,0 1 1,-1-1-1,1 1 0,0 0 1,0-1-1,0 1 1,0-1-1,0 1 0,0 0 1,0-1-1,1 1 1,-1-1-1,0 1 0,1-1 1,0 1-1,-1-1 0,1 1 1,0-1 2,2 6-2,1-1 0,0 0 0,0 0 0,0 0 1,1 0-1,0-1 0,0 1 0,1-1 0,-1-1 0,1 1 1,0-1 1,73 45 79,-54-36-26,18 11 81,43 16-134,-31-18-4183,-14-10 638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08:43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1833 1645 7874,'-60'75'2308,"58"-72"-2095,0-1 1,0 0-1,0 0 0,0 0 0,0 0 1,0 0-1,-1-1 0,1 1 0,0-1 1,-1 1-1,0-1 0,1 0 0,-1 0 0,1 0 1,-1 0-1,0-1 0,0 1 0,0-1 1,1 1-1,-1-1 0,0 0 0,0 0 1,0 0-214,-4 0 587,71-5 4342,48-12-3460,-22 3-781,74-7 175,62-10-182,1 10-1,21 10-680,-167 17 184,-59-3-3099,2-1 82</inkml:trace>
  <inkml:trace contextRef="#ctx0" brushRef="#br0" timeOffset="668.16">1744 2040 1184,'-18'-1'1577,"1"0"1,-1 0-1,0 2 0,0 0 0,0 1 1,1 1-1,-1 0 0,1 2 0,0 0 1,0 1-1,0 0 0,-9 7-1577,25-13 41,1 0 0,-1 0 0,1 0 0,-1 0 0,1 1 0,0-1 0,-1 0 0,1 0 0,-1 1 0,1-1 0,0 0 0,-1 1 0,1-1 0,0 0 0,-1 1 0,1-1 1,0 1-1,-1-1 0,1 0 0,0 1 0,0-1 0,0 1 0,-1-1 0,1 1 0,0-1 0,0 1 0,0-1 0,0 1 0,0-1 0,0 1 0,0-1 0,0 1 0,0-1 0,0 1 0,0-1 0,0 1 0,0-1 0,1 1 0,-1-1 0,0 0 0,0 1 0,0-1 0,1 1 0,-1-1 0,0 1 0,1-1 0,-1 0 1,0 1-1,1-1 0,-1 0 0,0 1 0,1-1 0,-1 0 0,1 0 0,-1 1 0,0-1 0,1 0 0,-1 0 0,1 1-41,31 10 1029,18-9-229,-1-2-1,0-1 1,30-7-800,-3 2 380,295-28 550,-69 6-438,14 13-492,-259 13-98,37 0 832,-35 9-5222,-32 0 806</inkml:trace>
  <inkml:trace contextRef="#ctx0" brushRef="#br0" timeOffset="1695.46">2781 1267 5977,'-4'-4'781,"0"1"1,-1 1-1,1-1 0,-1 1 0,1-1 0,-1 1 0,0 1 0,0-1 0,0 1-781,3 0 215,0 1 0,0-1-1,1 1 1,-1 0 0,0 0-1,0 0 1,0 0-1,0 0 1,0 0 0,1 1-1,-1-1 1,0 1 0,0-1-1,0 1 1,1 0 0,-1-1-1,0 1 1,1 0-1,-1 0 1,1 0 0,-1 1-1,1-1 1,-1 0 0,1 0-1,0 1 1,-1 0-215,2-1 75,-1 0-1,1 0 1,-1 0-1,1 0 1,0 0 0,-1 0-1,1 0 1,0 0 0,0 1-1,0-1 1,0 0-1,0 0 1,0 0 0,0 0-1,0 1 1,0-1-1,1 0 1,-1 0 0,0 0-1,1 0 1,-1 0-1,1 0 1,-1 0 0,1 0-1,-1 0 1,1 0 0,0 0-1,0 0 1,-1 0-1,1 0 1,1 0-75,29 27 1021,-27-25-860,20 14 395,0-1-1,1-1 1,1-2-1,0 0 1,21 6-556,42 11 1040,12 0-1040,15 4 358,-72-20-266,46 13 59,-1 5 1,-1 4 0,21 14-152,-104-47 7,0 0 0,1 0-1,-2 0 1,1 0 0,0 1 0,-1 0 0,1 0 0,-1 0 0,0 1 0,-1-1 0,1 1 0,-1 0 0,0 0 0,0 0-1,2 5-5,-4-5 6,0-1 0,0 1 0,0 0 1,-1-1-1,0 1 0,0 0 0,0-1 1,0 1-1,-1 0 0,0-1 1,0 1-1,0 0 0,0-1 0,-1 0 1,0 1-1,0-1 0,0 0 1,0 0-1,-1 0 0,0 1-7,-15 19 44,0-2 1,-1 0-1,-1-2 1,-16 13-45,-1 3 49,10-12 35,-1-1 0,-1-1-1,-1-1 1,-27 13-84,-133 62 563,47-26-9,36-20-120,104-50-576,7-6-2939,14-15-4156,-10 13 6605,48-54-6674</inkml:trace>
  <inkml:trace contextRef="#ctx0" brushRef="#br0" timeOffset="2106.36">2841 1472 6505,'-10'-35'4654,"3"7"-191,5 28-1742,4 15 451,29 147 1186,-17-95-3510,-2 2-1,-3 0 0,-3 0-847,-7-31 292,-1-1-1,-5 19-291,3-28 162,1 0 0,2 1 0,0-1 0,4 26-162,-4-40 670,1-12-5483,0-2 931</inkml:trace>
  <inkml:trace contextRef="#ctx0" brushRef="#br0" timeOffset="3157.17">1409 1810 5921,'9'-38'5935,"-9"34"-5431,1 0-1,-1 0 0,1 0 0,0-1 0,0 1 0,0 0 0,1 0 1,-1 0-1,1 0 0,0 1 0,0-1 0,0 0 0,1 1 0,-1-1 0,1 1 1,0 0-1,0-1-503,-2 4 89,0 0 0,1 0 1,-1 0-1,0 0 0,0 0 1,0 0-1,0 0 0,0 1 1,0-1-1,0 0 0,0 0 1,0 1-1,-1-1 0,1 1 1,0-1-1,0 1 0,0-1 1,0 1-1,0-1 0,-1 1 1,1 0-1,0-1 0,0 1 1,-1 0-1,1 0 0,-1 0 1,1-1-1,0 1 0,-1 0 1,0 0-1,1 0 0,-1 0 1,0 0-1,1 0 0,-1 1-89,15 36 1369,1 33 608,-3 2-1,2 60-1976,9 50 1163,-11-129-803,-25-86 128,9 4-474,1 0 0,2 0 0,0 0-1,2 0 1,1 0 0,1 1-14,0 0 8,-2 0 0,-1 0 0,-1 0 0,-1-1 0,-3-14-8,5 34 3,0 0-1,0 1 1,1-1-1,0 0 1,0 0-1,0 1 1,1-1-1,1 1 1,-1 0-1,1 0 1,2-1-3,-1 6 308,-2 3-5484,4 0 869</inkml:trace>
  <inkml:trace contextRef="#ctx0" brushRef="#br0" timeOffset="7008.24">5317 1326 1488,'45'-47'2317,"-45"46"-2163,1 0 0,-1 0 0,0 0 0,1 0 0,-1 0 1,0 0-1,0 0 0,1 0 0,-1 0 0,0 0 0,0 0 0,0-1 0,0 1 0,-1 0 1,1 0-1,0 0 0,0 0 0,-1 0 0,1 0 0,0 0 0,-1 0 0,1 0 1,-1 0-1,1 0 0,-1 0 0,0 1 0,1-1 0,-1 0 0,0 0 0,0 0 0,0 1 1,1-1-1,-1 0 0,0 1 0,0-1 0,0 1 0,0-1 0,0 1 0,-1-1-154,-34-15 3553,20 13-2835,1 2-1,-1-1 0,1 2 0,-1 0 1,1 1-1,-1 1 0,1 0 1,-12 4-718,4-1 329,0 1 0,1 2 1,0 0-1,0 2 0,1 0 1,0 1-1,1 1 0,0 1 1,1 1-1,0 1 0,1 0 0,-13 15-329,19-17 107,1 1 0,1-1-1,0 2 1,0-1-1,2 1 1,0 1 0,0-1-1,2 1 1,0 1-1,1-1 1,0 1 0,2 0-1,0 0 1,0 0-1,2 1 1,0-1 0,2 15-107,0-11 72,1 0 0,1-1-1,1 1 1,1-1 0,0 0 0,2-1 0,6 16-72,-9-28 13,-1 0 1,1-1-1,0 1 0,0-1 0,1 0 0,-1 0 1,2-1-1,-1 1 0,0-1 0,1 0 0,0-1 0,0 1 1,1-1-1,-1 0 0,1-1 0,0 0 0,0 0 1,0 0-1,0-1 0,0 0 0,0 0 0,1-1 1,0 0-15,17 0 25,0-1 0,0-2-1,0-1 1,0 0-1,0-2 1,-1-1-1,0-1 1,0-1-1,-1-1 1,0-1-1,0 0 1,-1-2-1,0-1 1,-2-1-1,1-1 1,0-2-24,-10 7 22,-1 0 0,0-1 1,-1-1-1,0 0 1,-1 0-1,0-1 1,-1 1-1,-1-2 1,1 1-1,-2-1 0,0 0 1,-1 0-1,0 0 1,-1-1-1,-1 1 1,0-1-1,-1 0 0,-1 1 1,-1-12-23,0 5 40,-2 0 0,0 0 1,-1 1-1,-1-1 0,-1 1 0,-1 0 1,-1 1-1,0-1 0,-2 2 0,0-1 1,-1 1-1,0 1 0,-9-8-40,12 15 19,-1 0-1,0 1 1,0 0-1,-1 1 1,-1 0-1,1 1 1,-6-3-19,10 7 44,0 0 0,0 0 0,0 0-1,0 1 1,0 0 0,-1 0 0,1 1 0,-1 0 0,1 0 0,-1 0 0,1 1 0,-1 0-1,0 0 1,1 1 0,-2 0-44,6-1 44,0 1-1,0-1 1,0 1-1,0 0 1,0 0-1,0-1 1,0 1-1,0 0 1,0 1-1,0-1 1,0 0-1,1 0 1,-1 1-1,1-1 1,-1 1-1,1 0 1,-1-1 0,1 1-1,0 0 1,0 0-1,0 0 1,0 0-44,-1 2-391,1 1 1,0-1 0,0 0 0,0 1 0,1-1-1,-1 1 1,1-1 0,0 1 0,0-1 0,1 1 390,5 40-3114</inkml:trace>
  <inkml:trace contextRef="#ctx0" brushRef="#br0" timeOffset="7580.54">5634 1594 11586,'-1'-2'538,"1"1"-1,-1 0 0,0 0 1,0 0-1,1 0 0,-1 0 0,0 0 1,0 1-1,0-1 0,0 0 0,-1 0 1,1 1-1,0-1 0,0 1 0,0-1 1,0 1-1,-1-1 0,1 1 1,0 0-1,-1-1-537,1 28 2109,1-5-2194,2 15 313,0-13 33,-1-1 0,-1 1 0,-1-1 1,-1 1-1,-1-1 0,-4 17-261,4-38 1368,4-15-1034,11-32-280,-4 27-35,0 0 0,2 0 0,0 1 0,1 1 0,0 0 0,2 0-1,0 1 1,0 1 0,2 0 0,5-4-19,-14 13 4,0 0 1,0 1-1,0 0 1,1 0-1,0 0 1,0 1-1,0 0 1,0 0-1,0 1 0,0 0 1,1 0-1,-1 1 1,1 0-1,-1 0 1,1 0-1,0 1 0,-1 1 1,1-1-1,-1 1 1,1 0-1,-1 1 1,1 0-1,-1 0 1,0 1-1,0-1 0,0 2 1,0-1-1,0 1 1,1 1-5,3 3 25,0 0 1,-1 1-1,0 0 1,0 0-1,-1 1 1,0 1 0,-1-1-1,0 1 1,-1 1-1,0-1 1,-1 1-1,0 1 1,-1-1-1,0 1 1,-1 0-1,-1 0 1,0 0 0,0 0-1,-1 12-25,-4-21 546,-1 0-4478,1-1 205</inkml:trace>
  <inkml:trace contextRef="#ctx0" brushRef="#br0" timeOffset="20440.76">14560 1592 10354,'-14'83'3696,"14"-83"-3625,0 0 1,0 0 0,0 0 0,0 1 0,0-1 0,0 0-1,0 0 1,-1 0 0,1 0 0,0 0 0,0 0-1,0 0 1,0 0 0,0 0 0,0 0 0,0 1 0,0-1-1,0 0 1,0 0 0,-1 0 0,1 0 0,0 0-1,0 0 1,0 0 0,0 0 0,0 0 0,0 0-1,0 0 1,-1 0 0,1 0 0,0 0 0,0 0 0,0 0-1,0 0 1,0 0 0,0 0 0,0 0 0,0 0-1,-1 0 1,1 0 0,0 0 0,0 0 0,0 0-1,0-1 1,0 1 0,0 0 0,0 0 0,0 0 0,0 0-1,-1 0 1,1 0 0,0 0 0,0 0 0,0 0-1,0 0 1,0-1 0,0 1 0,0 0 0,0 0 0,0 0-1,0 0 1,0 0 0,0 0 0,0 0 0,0-1-72,-7-12 1592,7 12-1516,0 0 0,-1 0 0,1 0 0,0 0 0,0 0 0,0 0 0,-1 0 0,1 0 0,0 0 0,0 0 0,1 0 0,-1 0 0,0 0 0,0 0 0,0 0 0,1 0 0,-1 0-1,0 1 1,1-1 0,-1 0 0,1 0 0,-1 0 0,1 0 0,-1 0 0,1 1 0,0-1 0,-1 0 0,1 0 0,0 1 0,0-1 0,0 1 0,-1-1 0,1 1 0,0-1 0,1 0-76,94-27 1725,-70 22-1690,-1-1 1,0-1 0,0-1 0,8-6-36,-18 8 22,0-2-1,-1 0 0,0 0 0,9-9-21,-19 14 9,1 0-1,-1 0 1,-1 0-1,1 0 1,-1 0-1,1-1 0,-1 1 1,-1-1-1,1 0 1,-1 0-1,1 0 1,-2 0-1,1 0 0,0-1 1,-1 1-1,0-3-8,0 6 5,-1 1-1,0-1 1,0 1-1,0-1 1,0 0-1,-1 1 1,1-1 0,0 1-1,-1-1 1,1 0-1,-1 1 1,1-1-1,-1 1 1,0-1-1,1 1 1,-1 0-1,0-1 1,0 1-1,0 0 1,0 0-1,0-1 1,-1 1-1,1 0 1,0 0-1,-1 0-4,-2-1 25,1 0 0,-1 1 0,1 0 0,-1-1 0,0 1 0,1 1 0,-1-1 0,0 0 0,0 1 0,0 0 0,0 0-25,-8 0 118,-1 1 0,1 0 1,0 1-1,0 0 1,-1 1-1,-4 2-118,11-3 48,-1 1-1,1 0 1,-1 0 0,1 0-1,0 1 1,0 0 0,1 0-1,-1 1 1,1-1 0,0 1-1,0 0 1,0 1 0,1-1-1,0 1 1,0 0 0,0 0-1,1 0 1,0 0 0,0 1-1,0-1 1,1 1 0,0 0-1,0 0 1,1 0 0,0 0-1,0 0 1,1 0 0,0 2-48,0 1 22,1-1 0,0 1 0,1 0 1,0-1-1,0 0 0,1 1 0,0-1 0,1 0 1,0-1-1,0 1 0,1-1 0,0 0 0,0 0 1,1 0-1,0-1 0,1 1 0,-1-2 1,1 1-1,1-1 0,5 4-22,-2-2 3,1-1 0,0 0 0,1 0 0,0-2 1,0 1-1,0-2 0,0 0 0,1 0 0,0-1 0,-1-1 0,1 0 0,0-1 0,0-1 0,0 0 1,0-1-1,0 0 0,0-1 0,0-1-3,-3 0-64,1 0-1,-1-1 1,-1 0-1,1-1 1,-1 0-1,1 0 1,-2-2-1,1 1 1,-1-1 0,0 0-1,0-1 1,0 0-1,-1 0 1,-1-1-1,0 0 1,0-1 0,0 1-1,-1-1 1,-1-1-1,0 1 1,0-1-1,-1-1 65,6-17-226,-2-1 0,0 0 0,-3-1 0,0 0 0,-2-6 226,5-165-868,-7 105 553,3-40-217,-9-65 532,1 155-11,-2 0 0,-1 0 0,-3 1 0,-2 0 0,-2 1 0,-3-4 11,15 45 22,1 1 1,-1-1-1,0 0 0,0 1 0,0-1 1,-1 1-1,1 0 0,-1 0 0,-1-2-22,3 5 9,1 0 0,0 0 0,-1-1 0,1 1 0,0 0 0,-1 0 0,1-1 0,0 1-1,-1 0 1,1 0 0,-1 0 0,1 0 0,0 0 0,-1 0 0,1-1 0,-1 1 0,1 0 0,0 0-1,-1 0 1,1 0 0,-1 1 0,1-1 0,0 0 0,-1 0 0,1 0 0,-1 0 0,1 0 0,0 0-1,-1 1 1,1-1 0,0 0 0,-1 0-9,-7 23 353,6 0-120,1-1 1,1 1-1,1-1 1,1 1-1,1-1 1,1 0 0,2 7-234,15 48 1012,15 31-1012,-14-42 287,31 85 232,-12-38 11,14 77-530,-46-152 59,-2-1 0,-2 1 1,-1 0-1,-2 0 0,-2 0 1,-1 1-1,-3 7-59,4-41-68,-1-1 1,0 1 0,0-1-1,0 1 1,0-1 0,-1 0-1,1 0 1,-1 0 0,-1 1 67,3-5-44,0 1 0,0-1 0,-1 0 0,1 1 0,-1-1 0,1 1 0,0-1 1,-1 0-1,1 1 0,-1-1 0,1 0 0,-1 0 0,1 1 0,-1-1 0,1 0 0,-1 0 1,1 0-1,-1 1 0,1-1 0,-1 0 0,1 0 0,-1 0 0,1 0 0,-1 0 0,1 0 1,-1 0 43,-18-15-1300,-12-29-457,1-2 0,-18-39 1757,20 34 323,-2 1 0,-16-17-323,33 52 306,9 12-145,1-1 1,-1 0 0,1 1-1,0-1 1,0 0-1,1-1 1,-1 1 0,1 0-1,0-1 1,0 1-1,0-2-161,2 5 31,1 0 0,0 0-1,-1 0 1,1 1-1,0-1 1,-1 0 0,1 0-1,0 1 1,0-1 0,0 1-1,-1-1 1,1 1-1,0-1 1,0 1 0,0-1-1,0 1 1,0 0 0,0 0-1,0-1 1,0 1-1,0 0 1,0 0 0,0 0-1,0 0 1,0 0-1,0 0 1,0 0 0,1 1-31,37-1 176,-37 0-160,530 21 505,-464-17-10319,48 9 9798,-47 0-6740</inkml:trace>
  <inkml:trace contextRef="#ctx0" brushRef="#br0" timeOffset="14507.89">7208 1640 10938,'-11'9'2448,"-6"7"2767,17-15-5144,0-1 0,0 1 0,0-1 0,0 1 0,0-1 0,0 1 0,0-1 0,0 1 1,0-1-1,0 1 0,1 0 0,-1-1 0,0 1 0,0-1 0,0 0 0,1 1 0,-1-1 1,0 1-1,1-1 0,-1 1 0,0-1 0,1 0 0,-1 1 0,0-1 0,1 1 0,-1-1 1,1 0-1,-1 0 0,1 1 0,-1-1 0,1 0 0,-1 0 0,1 1 0,-1-1 0,1 0 1,-1 0-1,1 0 0,-1 0 0,1 0 0,-1 0 0,1 0 0,0 0-71,10 3 354,1 0-1,0-1 1,0-1-1,0 0 0,0-1 1,1 0-1,-1 0 1,0-2-1,9-1-353,25-6 921,39-14-921,-85 23 4,49-14 129,-1-2-1,-1-2 0,0-3 1,-2-1-1,33-21-132,-73 39 16,-1 1 1,1 0-1,-1-1 1,0 0-1,0 0 1,0-1-1,-1 1 1,1-1-1,2-4-16,-6 8 5,1 0-1,0-1 1,-1 1 0,0 0-1,1-1 1,-1 1 0,0 0-1,0-1 1,1 1 0,-1 0-1,0-1 1,0 1 0,-1 0-1,1-1 1,0 1 0,0 0-1,-1-1 1,1 1 0,-1 0-1,1-1 1,-1 1 0,1 0-1,-1 0 1,0 0 0,0 0-1,1-1 1,-1 1 0,0 0-1,0 0 1,0 1 0,0-1-1,0 0 1,0 0 0,-1 0-1,1 1 1,0-1 0,0 0-1,0 1 1,-1-1 0,1 1-1,0 0 1,-2-1-5,-7-2 8,0 0-1,0 1 1,0 0-1,-1 0 1,1 1-1,-1 1 1,1 0-1,-1 0 1,1 1-1,-1 0 1,1 1-1,0 0 1,-1 1-8,-2 0 0,1 1 1,0 0-1,0 0 0,0 2 1,1-1-1,0 1 0,0 1 1,0 0-1,1 1 0,-7 6 0,12-9 23,0 0-1,1 1 1,-1-1-1,1 1 1,0 1-1,1-1 1,0 0-1,0 1 1,0-1-1,0 1 1,1 0-1,0 0 1,1 0-1,0 0 1,0 1-1,0-1 1,1 0-1,0 0 1,0 0-1,1 1 1,0-1-1,0 0 1,1 0-1,0 0 1,0 0-1,1 0 1,0 0-23,1 3 44,1 1 1,1-1-1,-1 0 1,2-1 0,-1 1-1,2-1 1,-1-1-1,1 1 1,0-1 0,1-1-1,-1 0 1,2 0 0,-1 0-1,1-1 1,0-1-1,0 1 1,1-2-45,24 8 44,1-1 0,0-2 0,0-2 0,1-1 0,0-2-1,0-1 1,0-3 0,0 0 0,0-3 0,0-1 0,0-1 0,20-7-44,-49 10-127,0-1 0,0 1 0,0-2 0,-1 1-1,1-1 1,-1 0 0,0-1 0,0 1 0,0-1 0,0-1 0,5-5 127,-6 3-913,1 1 1,-1-1-1,-1 0 1,0 0-1,0 0 0,1-4 913,11-29-4047</inkml:trace>
  <inkml:trace contextRef="#ctx0" brushRef="#br0" timeOffset="14841.51">8232 1619 6641,'-58'-100'3744,"55"95"-2858,-1 0-1,-1 0 1,1 0 0,0 0 0,-1 1 0,0 0-1,0 0 1,-6-3-886,6 4 4572,26 11-1396,-11-4-3077,0 1 0,0-1 1,0 2-1,-1-1 0,0 1 1,0 1-1,6 5-99,-1 0 78,1-1-1,0-1 1,11 5-78,66 42 911,-34-22-1411,-22-13-3008,-17-15 158</inkml:trace>
  <inkml:trace contextRef="#ctx0" brushRef="#br0" timeOffset="15181.8">8509 1550 9490,'-38'-101'2985,"1"108"1056,0 9-2465,-6 14 32,-4 3-215,-3 5-161,8 0-496,2 7-256,8-7-248,6 6-72,9-3-88,2-3 208,13-4 464,11-1-5545,20-7 2225</inkml:trace>
  <inkml:trace contextRef="#ctx0" brushRef="#br0" timeOffset="15572.64">8820 1336 11306,'0'0'157,"0"0"-1,0 0 0,0 1 1,0-1-1,0 0 0,0 0 0,0 0 1,0 0-1,0 0 0,0 0 0,0 1 1,-1-1-1,1 0 0,0 0 1,0 0-1,0 0 0,0 0 0,0 0 1,0 0-1,0 1 0,0-1 0,0 0 1,0 0-1,0 0 0,-1 0 1,1 0-1,0 0 0,0 0 0,0 0 1,0 0-1,0 0 0,0 0 0,0 0 1,-1 0-1,1 0 0,0 1 1,0-1-1,0 0 0,0 0 0,0 0 1,-1 0-1,1 0 0,0 0 0,0-1 1,0 1-1,0 0 0,0 0 1,0 0-1,-1 0 0,1 0 0,0 0 1,0 0-1,0 0 0,0 0-156,-5 25 2276,-1 33-1635,2 583 2177,4-641-2818,25 357 209,-24-355-196,-1 0 0,0 0 0,0-1 0,0 1 0,0 0 0,-1 0 0,1 0 0,0-1 0,-1 1-1,1 0 1,-1 0 0,0-1 0,1 1 0,-1 0 0,0-1 0,0 1 0,0-1 0,0 1-1,-1 0-12,1-2 11,0 1-1,0-1 0,0 0 0,0 0 0,0 0 1,0 0-1,0-1 0,0 1 0,0 0 0,0 0 1,0-1-1,0 1 0,0 0 0,0-1 0,1 1 1,-1-1-1,0 1 0,0-1 0,0 1 0,1-1 1,-1 0-1,0 1 0,1-1 0,-1 0 0,0 1 1,1-1-1,-1 0 0,1 0 0,-1 0 0,1 0 1,0 0-1,-1 1 0,1-1 0,0 0 0,0 0 1,-1-1-11,-27-48 82,2-3 1,3 0 0,2-1 0,2-1 0,3-1 0,2-1-1,1-5-82,9 35-6,1 1 1,1-1-1,2 1 0,0-1 0,2 1 0,1-1 0,1 1 0,1 0 0,1 0 0,2 1 1,0 0-1,2 0 0,0 1 0,2 0 0,1 0 0,11-15 6,-16 29-14,0-1 0,1 1 1,0 1-1,0 0 0,1 0 0,0 1 0,1 0 0,0 0 1,0 1-1,1 1 0,-1 0 0,1 1 0,1 0 0,-1 1 1,1 0-1,5 0 14,-8 2-8,0 0 0,0 1 0,0 1 0,1 0 0,-1 0 0,0 1 0,0 0 0,0 1 0,0 0 0,0 0 0,0 1 0,0 1 0,-1 0 0,1 0 0,-1 0 0,0 1 0,0 1 0,-1 0 0,0 0 0,0 0 0,2 3 8,-6-5 2,0-1 0,0 1 0,-1 0 0,1 0 1,-1 0-1,0 0 0,0 1 0,-1-1 0,1 1 0,-1 0 1,0 0-1,0 0 0,-1 0 0,1 0 0,-1 0 1,0 0-1,-1 1 0,1-1 0,-1 0 0,0 0 0,0 1 1,-1-1-1,1 0 0,-1 0 0,0 1 0,-1-1 0,1 0 1,-1 0-1,0 0 0,0-1 0,-1 1 0,1 0 1,-1-1-1,0 0 0,-1 1 0,0 0-2,-10 12-7,-1-1-1,-1 0 1,0-2-1,-1 1 1,0-2-1,-1 0 1,-1-2-1,-5 3 8,-60 31 374,41-23-4458,22-12 1134</inkml:trace>
  <inkml:trace contextRef="#ctx0" brushRef="#br0" timeOffset="15911.38">9316 1598 9346,'39'-12'6758,"-31"9"-5818,1 1 0,0-1 0,0 1 0,0 1 0,7-1-940,10 1 427,0-2 0,0 0 0,16-5-427,-31 5 39,1 0 0,-1-1 0,1 0 1,-1-1-1,0 0 0,0-1 0,-1 0 0,9-6-39,-18 11 13,1 0-1,0 0 1,-1-1-1,1 1 1,-1 0-1,0 0 1,0-1-1,1 1 1,-1-1-1,0 1 1,0-1-1,0 1 1,0-1-1,0 0 1,-1 0-1,1 1 1,-1-1-1,1 0 1,-1 0-1,1 0 1,-1 1-1,0-2-12,0 2 22,-1-1 0,1 1-1,-1 0 1,0-1 0,0 1 0,1 0-1,-1-1 1,0 1 0,0 0-1,0 0 1,0 0 0,0 0 0,-1 0-1,1 0 1,0 0 0,0 0-1,-1 0 1,1 1 0,0-1 0,-1 1-1,1-1-21,-8-2 127,0 0-1,-1 0 1,1 1-1,0 0 1,-1 0-1,0 2 0,-9-1-126,7 1 97,-1 1 0,0 1 0,1 0-1,-1 0 1,1 1 0,-1 1-1,1 0 1,0 1 0,1 0-1,-1 1 1,1 0 0,0 1 0,-2 2-97,9-6 12,0 1 0,0-1 1,1 1-1,-1-1 1,1 1-1,-1 0 0,1 1 1,1-1-1,-1 0 1,1 1-1,-1 0 1,1-1-1,0 1 0,1 0 1,0 0-1,-1 0 1,1 0-1,1 0 1,-1 0-1,1 1 0,0-1 1,0 0-1,0 0 1,1 0-1,0 0 1,0 0-1,0 0 0,1 0 1,-1 0-1,1 0 1,0 0-1,1-1 1,1 3-14,2 5 35,2 0 0,0 0 0,0-1-1,1 0 1,0-1 0,1 0 0,0 0-1,0-1 1,1 0 0,0-1 0,4 2-34,-8-6-212,0 0 1,0 0 0,0-1 0,0 0 0,1 0 0,-1-1 0,1 0 0,-1 0 0,1 0 0,0-1 0,0-1 0,0 1 0,0-1 0,-1 0 0,1-1 0,0 0 0,0 0-1,0-1 1,-1 0 0,5-1 211,28-19-2995</inkml:trace>
  <inkml:trace contextRef="#ctx0" brushRef="#br0" timeOffset="16277.26">9673 1268 9018,'-64'-53'2969,"4"43"607,-13-25-2415,8 20-273,-2 4-256,15 8-328,6 7-144,23 6-56,13 1-192,19 2-288,19 9 1712,13 1-5073,15 13 1897</inkml:trace>
  <inkml:trace contextRef="#ctx0" brushRef="#br0" timeOffset="16643.08">9817 1583 1664,'51'111'9885,"-46"-97"-8563,0 0 1,-1 1 0,0-1 0,-2 1 0,1 0 0,-1 14-1324,-2-28 156,0 1 0,0-1 0,0 1 0,0-1-1,0 1 1,0-1 0,0 1 0,-1-1 0,1 0-1,0 1 1,-1-1 0,0 1 0,1-1 0,-1 0-1,0 0 1,1 1 0,-1-1 0,-1 1-155,1-2 92,1 1 1,-1-1-1,0 0 0,1 1 1,-1-1-1,0 0 1,1 0-1,-1 0 1,0 0-1,1 0 0,-1 0 1,0 0-1,0 0 1,1 0-1,-1 0 0,0 0 1,1 0-1,-1-1 1,0 1-1,1 0 0,-1 0 1,0-1-1,1 1 1,-1-1-1,0 1-92,-3-3 226,0 0-1,1 0 1,-1 0-1,1 0 1,0 0-1,0-1 1,0 1 0,0-1-1,1 0 1,-1-1-226,-5-13 181,0-1 0,1 0 1,1 0-1,1 0 0,0-1 0,2 0 1,0 0-1,1 0 0,1 0 1,1 0-1,1 0 0,2-9-181,-2 19 3,0 1 1,1-1-1,0 1 0,1 0 1,0 0-1,0 0 0,1 0 1,0 0-1,0 1 0,1-1 1,0 1-1,1 0 0,0 1 1,0-1-1,1 1 0,-1 1 1,1-1-1,1 1 0,0 0 1,-1 1-1,2 0 0,-1 0 1,0 1-1,1 0 0,0 0 1,7-2-4,6 1-99,0 1 0,0 1 0,1 1 1,-1 1-1,1 1 0,-1 1 1,0 1-1,1 1 0,-1 1 1,2 1 98,57 20-3497,-9 11-4073,-47-20 3007</inkml:trace>
  <inkml:trace contextRef="#ctx0" brushRef="#br0" timeOffset="16644.08">10377 1421 1816,'9'8'12870,"-6"7"-8866,-5 23-3815,2-31 979,-3 20-338,-1 11 330,1 1-1,2 0 0,2 3-1159,-1-33 102,1-1 0,0 1 1,0 0-1,0-1 0,1 1 1,1-1-1,0 0 1,0 1-1,0-1 0,1 0 1,0-1-1,1 1 0,-1-1 1,2 0-1,-1 0 0,4 4-102,21 4 958,-11-15-1768,-9-8-2658,-3-11 120</inkml:trace>
  <inkml:trace contextRef="#ctx0" brushRef="#br0" timeOffset="16998.73">10457 1252 11851,'-27'-35'3600,"1"11"1265,10 20-3360,9-8-161,8 6-344,12 5-336,6-1-472,5 8 1401,-2 2-2153,-3 2-4442,-5 6 2266</inkml:trace>
  <inkml:trace contextRef="#ctx0" brushRef="#br0" timeOffset="18303.26">10761 1423 11026,'-1'-16'2513,"0"13"-1947,1 1-1,0-1 1,-1 0 0,1 0-1,0 0 1,0 0 0,1 0-1,-1 0 1,1 1 0,-1-1-1,1 0 1,0 0-1,0 0-565,-1 3 52,0 0-1,0 0 0,0 0 1,0 0-1,0-1 0,0 1 1,0 0-1,1 0 0,-1 0 1,0 0-1,0 0 0,0 0 1,0-1-1,0 1 0,0 0 1,1 0-1,-1 0 0,0 0 1,0 0-1,0 0 0,0 0 0,0 0 1,1 0-1,-1 0 0,0 0 1,0 0-1,0 0 0,0 0 1,1 0-1,-1 0 0,0 0 1,0 0-1,0 0 0,0 0 1,1 0-1,-1 0 0,0 0 1,0 0-1,0 0 0,0 0 1,0 0-1,1 0 0,-1 0 0,0 0 1,0 1-1,0-1 0,0 0 1,0 0-1,0 0 0,1 0 1,-1 0-52,5 13 1050,0 16-226,2 101 772,-2-24-757,8 26-839,-13-129 12,1 0 0,-1 0 0,1 0 0,0 0 0,0 0 0,0 0 0,0 0-1,0-1 1,1 1 0,-1 0 0,1 0-12,9-1 138,3-18-13,36-90 126,-24 50-142,19-30-109,-26 51 16,24-39 6,-39 69-24,-1 0 0,1 0 0,0 0 0,1 1 0,-1-1 0,1 1 1,0 0-1,0 1 0,0-1 0,0 1 0,3-2 2,-6 5-2,0-1-1,0 0 1,0 1 0,0-1-1,0 1 1,0-1 0,0 1-1,0 0 1,0 0-1,0 0 1,0 0 0,0 0-1,0 0 1,0 1 0,0-1-1,0 1 1,0-1 0,0 1-1,0 0 1,0 0-1,-1 0 1,2 1 2,1 0-4,-1 1 1,1 0-1,-1 1 1,0-1-1,0 0 1,-1 1-1,1 0 1,-1-1-1,0 1 0,2 3 4,3 10-4,0 1-1,-1 1 1,-1-1-1,1 11 5,-6-27 1,5 32 3,4 14 41,20-94 67,-21 36-111,0-1-1,0 2 0,1-1 1,0 1-1,0 1 1,4-3-1,-11 9-2,0 1 0,0-1 1,1 0-1,-1 1 0,1-1 0,-1 1 1,1 0-1,0 0 0,0 0 0,-1 0 1,1 0-1,0 0 0,0 1 1,0 0-1,0-1 0,0 1 0,0 0 1,-1 0-1,1 1 0,0-1 1,0 1-1,0-1 0,0 1 0,-1 0 1,1 0-1,0 0 0,0 1 0,-1-1 1,1 0-1,-1 1 0,0 0 1,1-1-1,-1 1 0,2 2 2,31 39-39,-28-33 35,1 0 1,0 0-1,1-1 0,4 4 4,-9-10 2,0 0 0,0 0-1,0-1 1,0 0-1,0 0 1,0 0-1,0 0 1,1 0-1,-1-1 1,1 0-1,-1 0 1,1 0 0,0-1-1,1 1-1,10-2 7,0 0 0,0-1 0,0 0 0,-1-2 0,1 1 0,-1-2 0,0 0 0,0-1 0,-1-1 0,1 0 0,2-3-7,-10 6 6,0 0 0,-1-1 0,1 0 0,-1-1-1,0 1 1,-1-1 0,1 0 0,-1 0 0,0-1 0,3-6-6,-6 9 4,0-1 1,0 1-1,0-1 1,-1 1-1,0-1 1,0 1-1,0-1 1,0 0-1,-1 1 1,0-1-1,0 0 1,0 0-1,-1 1 1,1-1-1,-1 0 1,0 1-1,0-1 1,-1 1-1,0-1-4,1 2 1,0 0 0,0 0-1,-1 0 1,0 0-1,1 0 1,-1 1 0,0-1-1,0 0 1,-1 1-1,1 0 1,0-1 0,-1 1-1,1 0 1,-1 0-1,0 1 1,0-1-1,0 0 1,0 1 0,0 0-1,0 0 1,0 0-1,0 0 1,0 0 0,-1 1-1,1-1 1,0 1-1,-1 0 1,1 0 0,0 0-1,0 0 1,-1 0-1,1 1 1,-1 0-1,-1 0 1,0 0 0,0 1-1,0-1 1,0 1 0,0 0 0,0 0 0,1 1 0,-1 0-1,1-1 1,0 1 0,0 1 0,0-1 0,0 1 0,0-1-1,1 1 1,0 0 0,0 1 0,0-1 0,0 0-1,-2 5 0,3-3 3,-1-1-1,1 1 0,0 0 0,1 0 0,-1 0 0,1 0 0,1 1 0,-1-1 0,1 0 0,0 0 0,0 1 0,1-1 1,0 0-1,0 0 0,0 0 0,1 0 0,0 0 0,0 0 0,0 0 0,1 0 0,0-1 0,0 0 0,0 1 0,1-1 1,0 0-1,0 0 0,0-1 0,0 1 0,1-1 0,0 0 0,0-1 0,4 4-2,4 0 6,0 1 0,0-1 0,1-1 0,0 0 0,0-1 0,0-1 0,1 0 0,-1-1 0,1-1 0,0 0 0,0-1 0,0 0 0,7-1-6,-6-1 12,1-1 0,0 0 0,-1-2 1,0 1-1,0-2 0,0 0 1,0-1-1,5-3-12,-13 5 11,0-1 0,0 1-1,-1-1 1,1-1 0,-1 1 0,-1-1-1,1-1 1,-1 1 0,0-1 0,0 0-1,-1 0 1,0-1 0,-1 0 0,1 1-1,-1-2 1,2-5-11,15-56 55,-14 85-163,0 18 105,-5-16 7,0 1 0,-1-1 0,-1 0 0,-1 0 0,0 1 0,-1-1 0,-1 0 0,-1 0 0,-1 3-4,5-20 2,0 0 1,0 0-1,0 0 0,0 0 0,0 0 0,0-1 0,1 1 0,-1 0 1,0 0-1,0 0 0,0 0 0,0 0 0,0 0 0,1 0 1,-1 0-1,0 0 0,0 0 0,0 0 0,0 0 0,0 0 1,1 1-1,-1-1 0,0 0 0,0 0 0,0 0 0,0 0 0,0 0 1,1 0-1,-1 0 0,0 0 0,0 0 0,0 0 0,0 0 1,0 1-1,0-1 0,0 0 0,0 0 0,0 0 0,1 0 0,-1 0 1,0 1-1,0-1 0,0 0-2,20-22 44,-4 4-41,-4 5 0,2-2 0,1 0 0,0 1-1,0 0 1,1 2-1,10-6-2,-22 15-2,-1 0-1,1 1 0,0 0 0,0 0 0,1 0 1,-1 1-1,0-1 0,0 1 0,1 0 0,-1 0 1,1 1-1,-1-1 0,1 1 0,-1 0 0,1 0 0,-1 0 1,1 1-1,-1 0 0,1 0 0,-1 0 0,0 0 1,1 1-1,-1-1 0,0 1 0,0 0 0,0 0 1,0 1-1,0-1 0,1 3 3,8 8 1,-1 1 1,0 0 0,-1 1-1,-1 1 1,-1 0-1,0 0 1,-1 0-1,0 1 1,-1 1-1,0 5-1,2-1-179,-8-21-4319,-2-14 271</inkml:trace>
  <inkml:trace contextRef="#ctx0" brushRef="#br0" timeOffset="18870.76">12697 713 8642,'-1'-14'847,"-1"0"0,0-1 0,-1 1 1,-1 0-1,0 1 0,-4-8-847,2 6 1030,2 0-1,-1 0 1,2 0 0,0 0-1,0-8-1029,2 22 117,1 0-1,0 0 0,0 1 0,0-1 0,0 0 0,-1 0 0,1 0 1,0 0-1,0 0 0,1 0 0,-1 0 0,0 0 0,0 0 1,0 0-1,1 0 0,-1 1 0,0-1 0,1 0 0,-1 0 1,1 0-1,-1 1 0,1-1 0,-1 0 0,1 0 0,0 0-116,0 1 79,0 1-1,0-1 1,0 0-1,0 0 0,-1 1 1,1-1-1,0 1 1,0-1-1,0 0 1,0 1-1,-1 0 0,1-1 1,0 1-1,0-1 1,-1 1-1,1 0 0,-1 0 1,1-1-1,0 2-78,31 46 1237,-18-21-875,-1 0 0,-2 2 0,0-1 0,-2 2 0,-2-1 0,0 1 0,0 13-362,5 64 1101,-2 51-1101,-9-129 90,-1 167 312,2 30-168,0-189-194,3 1-1,0 0 0,3-1 0,10 30-39,-16-57 14,1-1-1,1 0 1,0 0-1,0 0 0,1 0 1,0 0-1,1-1 1,-1 0-1,2 0 1,-1-1-1,1 1 1,0-2-1,2 2-13,-4-4 13,1-1 0,0 0 0,0 0 0,0 0 0,0-1 0,0 0 0,1 0 0,-1-1 0,1 1 0,-1-1 0,1-1 0,0 1 0,-1-1 0,1 0 0,-1-1 0,1 0 0,0 0 0,-1 0 0,3-2-13,6-2 24,0 0 0,0-2 0,0 1 0,-1-2 0,0 0 1,0-1-1,-1 0 0,0-1 0,-1-1 0,0 0 0,-1 0 1,0-2-1,-1 1 0,0-1 0,-1 0 0,6-12-24,-9 14 12,-1 1 1,0-1-1,0 1 0,-1-1 1,-1-1-1,0 1 0,0 0 1,-1-1-1,-1 0 0,0 1 1,-1-1-13,0 4 5,0 1 1,-1 0 0,0-1 0,-1 1 0,0 0 0,0 0 0,0 0-1,-1 0 1,0 0 0,0 0 0,-1 1 0,0-1 0,0 1 0,0 0-1,-1 0 1,0 1 0,-3-3-6,6 5-2,-1 0 0,0 1 1,-1-1-1,1 1 0,0-1 0,-1 1 0,1 0 0,-1 0 0,0 1 0,1-1 1,-1 1-1,0 0 0,0 0 0,0 0 0,0 0 0,0 1 0,0 0 1,-2 0 1,4 0-5,-1 1 0,1-1 0,0 1 1,-1 0-1,1 0 0,0 0 1,-1 0-1,1 0 0,0 1 1,0-1-1,0 1 0,0-1 1,0 1-1,0 0 0,1 0 1,-1-1-1,0 1 0,1 1 1,0-1-1,-1 0 0,1 0 1,0 0-1,0 1 0,0-1 0,1 0 1,-1 1-1,0-1 0,1 1 1,-1 1 4,-1 11-7,1 1 1,0-1-1,1 0 1,1 0 0,0 0-1,1 0 1,0 0-1,1 0 1,1 0 0,1-1-1,0 0 1,1 0-1,0 0 1,1 0 0,0-1-1,1 0 1,7 7 6,-7-8 11,2 0 1,-1 0 0,1-1 0,1 0-1,0-1 1,0 0 0,1-1 0,1-1-1,-1 1 1,1-2 0,0 0 0,1 0-1,0-2 1,0 1 0,0-2 0,1 0-1,12 2-11,-20-5-187,1-1 0,-1 0 0,1 0 0,-1 0-1,1-1 1,-1 0 0,1 0 0,-1-1 187,-3 1-697,0-1 1,0 1 0,-1-1-1,1 0 1,0 0 0,-1 0 0,0 0-1,1-1 1,-1 1 0,0-1-1,0 0 1,-1 0 0,1 0-1,0 0 1,1-3 696,17-36-7362</inkml:trace>
  <inkml:trace contextRef="#ctx0" brushRef="#br0" timeOffset="19209.02">12437 1252 11618,'-33'-22'3585,"20"0"1160,22 10-3192,34 1-105,21-4-272,34-4-216,13 0-464,35-2-127,-4 9-177,15 2 440,-22 5 688,10 9-6561,-34-7 2928</inkml:trace>
  <inkml:trace contextRef="#ctx0" brushRef="#br0" timeOffset="23623.06">19573 1453 9930,'0'-5'359,"1"0"0,0 0 0,-1 0 0,0 0 0,0 0-1,-1 0 1,0 0 0,0 1 0,0-1 0,0 0 0,0 0 0,-1 0 0,-1-2-359,0 3 356,-1 0 0,1 0 1,-1 0-1,0 0 1,0 1-1,-1-1 1,1 1-1,0 0 1,-1 0-1,0 1 1,0 0-1,0-1 0,-3 0-356,-13-4 505,0 0-1,0 1 0,-1 1 0,0 1 1,0 0-1,0 2 0,0 1 0,0 1 0,-1 0 1,1 2-1,-3 1-504,14-2 86,-1 1 1,0 0 0,0 1 0,1 0-1,0 1 1,-1 0 0,1 1-1,1 0 1,-1 1 0,1 0-1,0 0 1,0 1 0,1 1-1,0 0 1,0 0 0,1 0 0,0 1-1,0 0 1,1 1 0,1 0-1,-2 3-86,4-6 13,2-1 0,-1 1 0,1 0 0,0 0 0,0 0-1,1 0 1,0 0 0,0 0 0,0 0 0,1 1 0,0-1 0,1 0-1,0 0 1,0 0 0,0 0 0,1 0 0,0 0 0,0 0 0,1 0-1,0-1 1,0 1 0,1-1 0,-1 0 0,1 0 0,1 0 0,-1 0-1,1-1 1,1 1-13,7 7-81,-1-2 0,2 1 0,0-2 0,0 0 0,1-1 0,0 0 0,0-1 0,1-1-1,0 0 1,1-1 0,5 1 81,-1-2-1387,1 0 0,-1-1 0,1-1 0,-1-1 0,1-2 0,11 0 1387,49-10-5899</inkml:trace>
  <inkml:trace contextRef="#ctx0" brushRef="#br0" timeOffset="24042.25">19781 1532 3441,'4'-12'1870,"0"-1"1,-1 0 0,0 0-1,-1-1 1,0 1-1,-1-11-1870,-1 22 183,0 0-1,0 0 1,0 0-1,0 0 1,0 0-1,0 0 1,-1 0-1,1 0 1,-1 1 0,1-1-1,-1 0 1,0 0-1,1 0 1,-1 0-1,0 1 1,-1-1-1,1 0 1,0 1-1,0-1 1,-1 1-1,1-1 1,0 1-1,-1 0 1,0-1-1,1 1 1,-1 0-1,0 0 1,0 0-1,1 0 1,-1 1-1,0-1 1,0 0-1,0 1 1,0-1-1,0 1 1,0 0 0,0 0-1,0-1 1,0 1-1,0 1 1,0-1-1,0 0 1,0 0-1,0 1 1,0-1-1,0 1 1,0 0-1,0-1 1,0 2-183,-12 2 321,0 2 0,1-1 0,0 2 0,0 0 1,1 0-1,0 1 0,0 1 0,1 0 0,-6 5-321,1 2 254,0 0 0,1 1 0,1 0-1,1 1 1,-11 19-254,19-27 43,0 0-1,0 1 0,1-1 1,1 1-1,-1 0 1,2 0-1,0 0 1,0 0-1,1 0 0,0 0 1,1 1-1,0 2-42,1-9 8,-1 1-1,1-1 1,0 1-1,0-1 1,0 1 0,1-1-1,0 0 1,0 0-1,0 0 1,1 0-1,0 0 1,0 0-1,0-1 1,0 0 0,1 1-1,0-1 1,-1 0-1,2-1 1,-1 1-1,0-1 1,1 1 0,-1-1-1,1-1 1,0 1-1,0-1 1,1 1-8,4 0 19,0 0 0,0-1 1,0 0-1,0-1 0,0 0 0,1 0 1,-1-1-1,0 0 0,0-1 0,0 0 1,1-1-1,-1 0 0,0-1 0,-1 1 1,1-2-1,0 0 0,-1 0 0,0-1 1,0 0-1,1-1-19,-4 3 15,-1-1-1,0 0 1,0 0 0,0 0 0,-1-1-1,1 0 1,-1 0 0,0 0 0,-1 0-1,1-1 1,-1 1 0,0-1 0,0 0 0,-1 0-1,1 0 1,-1 0 0,-1 0 0,1-1-1,-1 1 1,0 0 0,-1-1 0,0 1-1,0-1 1,0 1 0,0-1 0,-1 1-1,0 0 1,-1-1 0,1 1 0,-1 0 0,-1 0-1,1-1-14,-4-4-7,-1 0-1,0 0 0,0 1 1,-1 0-1,0 0 0,-1 1 1,0 0-1,-1 0 0,1 1 1,-2 0-1,1 1 0,-1 0 1,0 1-1,0 0 0,-1 1 1,0 0-1,0 1 0,0 0 1,0 1-1,-1 0 1,0 1-1,1 1 0,-12-1 8,23 2-70,0 0-1,0 0 1,0 0-1,0 0 1,0 1-1,0-1 0,0 0 1,0 0-1,0 1 1,-1-1-1,1 1 1,0-1-1,1 1 1,-1-1-1,0 1 1,0-1-1,0 1 1,0 0-1,0 0 1,1-1-1,-2 2 71,2-1-200,0 0 1,0-1-1,0 1 1,0 0-1,0 0 0,0 0 1,0 0-1,1-1 1,-1 1-1,0 0 1,0 0-1,1-1 0,-1 1 1,0 0-1,1 0 1,-1-1-1,1 1 1,-1 0-1,1-1 0,-1 1 1,1-1-1,0 1 1,-1 0-1,1-1 0,0 1 1,-1-1-1,1 0 1,0 1-1,-1-1 1,1 0-1,0 1 200,30 14-5098</inkml:trace>
  <inkml:trace contextRef="#ctx0" brushRef="#br0" timeOffset="24444.53">19962 1489 7050,'10'-7'1174,"-7"5"-354,-1 0-1,1 0 0,-1 0 0,1 1 1,-1-1-1,1 1 0,0 0 0,0 0 0,0 0 1,-1 0-1,3 0-819,-4 1 139,-1 0 0,1 0 1,-1 0-1,0 0 0,1 1 0,-1-1 1,1 0-1,-1 0 0,0 1 0,1-1 1,-1 0-1,0 0 0,1 1 0,-1-1 1,0 0-1,1 1 0,-1-1 0,0 1 1,0-1-1,1 0 0,-1 1 0,0-1 0,0 1 1,0-1-1,0 0 0,0 1 0,0-1 1,1 1-140,-1 27 1235,-5 7-144,-1-1-1,-1 0 1,-5 9-1091,-6 23 1169,18-66-1159,0 0 0,0 1 0,0-1 0,0 0 0,-1 0-1,1 0 1,0 1 0,0-1 0,0 0 0,0 0 0,0 0 0,0 1 0,0-1 0,0 0 0,0 0-1,0 1 1,0-1 0,0 0 0,0 0 0,0 1 0,0-1 0,0 0 0,0 0 0,0 1 0,0-1-1,0 0 1,0 0 0,0 0 0,0 1 0,0-1 0,0 0 0,1 0 0,-1 0 0,0 1-1,0-1 1,0 0 0,0 0 0,0 0 0,1 0 0,-1 1 0,0-1 0,0 0 0,0 0 0,1 0-1,-1 0 1,0 0 0,0 0 0,1 0 0,-1 0 0,0 0 0,0 0 0,0 0 0,1 0 0,-1 1-1,0-2-9,17-8 369,13-19 38,23-38 38,-37 44-316,1 1 1,0 1 0,4-1-130,-16 16 39,0 0 1,1 0-1,0 1 1,0-1-1,0 2 1,1-1-1,0 1 1,-1 0-1,1 0 1,0 0-1,0 1 1,0 1-1,2-1-39,-5 1 14,0 1 0,-1 0 0,1 0 0,0 0 0,-1 0 0,1 0 0,-1 1 0,1 0 0,-1 0 0,1 0 0,-1 0 0,1 0 0,-1 1 0,0-1 0,0 1 1,1 0-1,1 2-14,0 1 6,0-1 0,-1 1 0,1 0 1,-1 0-1,0 0 0,-1 0 0,1 1 0,-1-1 1,2 7-7,2 4 28,-2 1-1,0-1 1,0 1 0,-2 1 0,0-1 0,-1 0 0,0 5-28,-2-3-290,5 47 929,-4-62-1666,0 0 0,0 0 1,0 0-1,1 0 0,-1 0 1,1 0-1,0 0 0,2 1 1027,6 5-5956</inkml:trace>
  <inkml:trace contextRef="#ctx0" brushRef="#br0" timeOffset="22418.37">17021 1374 8490,'-4'-4'684,"0"0"0,1 0 0,-1 1 1,-1-1-1,1 1 0,0 0 0,-1 0 0,0 1 1,0-1-1,0 1 0,0 0 0,0 0 0,0 1 1,0 0-1,-4-1-684,-1 1 558,0 0 1,1 1 0,-1 0 0,0 1-1,1 0 1,-1 0 0,1 1-1,-8 2-558,-2 2 358,0 1 0,0 1 0,1 1 0,0 0 0,0 1 0,1 1 0,1 1 0,-6 5-358,13-9 77,0 0 1,1 1-1,0-1 1,1 2 0,0-1-1,0 1 1,1 0-1,1 0 1,-1 1 0,2 0-1,-1 0 1,1 0-1,1 0 1,-1 5-78,3-9 12,0-1 1,1 1-1,0-1 0,0 1 1,0-1-1,0 1 1,1-1-1,0 1 0,1-1 1,-1 0-1,1 0 1,1 1-1,-1-1 0,1 0 1,0-1-1,0 1 0,1-1 1,-1 1-1,1-1 1,1 0-1,-1 0 0,1-1 1,-1 1-1,1-1 0,1 0 1,3 3-13,-2-3 16,0 0 0,0 0 0,0-1 0,1 1 1,-1-2-1,1 1 0,-1-1 0,1 0 0,0-1 0,0 1 0,0-2 1,0 1-1,0-1 0,0 0 0,0-1 0,0 0 0,0 0 0,-1-1 1,1 0-1,0 0 0,-1-1 0,1 1 0,-1-2 0,0 1 0,0-1 1,0 0-1,0-1 0,-1 0 0,6-5-16,-6 5 23,1-1 0,-1-1 0,-1 1 0,1-1 0,-1 0 0,0 0-1,-1 0 1,0-1 0,0 0 0,0 0 0,-1 0 0,0 0 0,-1 0 0,0-1 0,0 1 0,-1-1 0,0 0 0,0 1-1,-1-1 1,0 0 0,-1 1 0,0-1 0,0 1 0,-1-1 0,0 1 0,0-1 0,-4-6-23,1 3 18,-1 0 0,-1 1 1,0-1-1,0 2 0,-1-1 0,-1 1 1,0 0-1,0 1 0,0 0 0,-10-6-18,11 9 13,-1-1-1,0 2 1,0-1-1,0 2 0,0-1 1,-1 1-1,0 0 1,0 1-1,0 0 1,-1 1-1,1 0 0,0 1 1,-9-1-13,16 2-17,1 0 0,-1 0 0,1 1 1,-1-1-1,1 1 0,0-1 0,-1 1 0,1 0 0,0 0 1,-1 0-1,1 0 0,0 0 0,0 0 0,0 1 0,0-1 1,0 1-1,0-1 0,-1 2 17,2-2-135,1 0 0,-1 0 0,1 0 0,-1 0 0,1 1 0,0-1 0,-1 0 0,1 0 0,0 0 0,0 1 0,0-1 0,0 0 0,0 0 0,0 0 0,0 1 0,0-1 0,0 0 0,1 0 0,-1 1 0,0-1 0,1 0 0,-1 0 0,1 0 0,-1 0 0,1 0 0,0 0 0,-1 0 0,1 0 0,0 0 0,0 0 0,0 0 0,0 0 0,0-1 0,0 1 0,0 0 0,0-1 0,0 1 0,0 0 135,34 21-3864</inkml:trace>
  <inkml:trace contextRef="#ctx0" brushRef="#br0" timeOffset="22877.74">17128 1381 7610,'2'-4'563,"0"0"0,-1 1 0,1-1 1,1 1-1,-1-1 0,0 1 0,1 0 0,0 0 1,0 0-1,0 0 0,0 0 0,0 1 1,0-1-1,1 1 0,-1 0 0,1 0 0,0 0 1,0 1-1,-1-1 0,3 1-563,-3 0 145,0 1 0,0 0 0,0 0 0,1 1 0,-1-1 0,0 1 0,0-1 0,0 1 0,0 0 0,0 0 0,0 0-1,0 1 1,0-1 0,-1 1 0,1 0 0,0-1 0,-1 1 0,1 0 0,-1 1 0,0-1 0,0 0 0,0 1 0,0-1 0,0 1 0,0-1 0,-1 1 0,1 0-145,3 5 135,-1 1 0,0-1 0,0 1 0,0 0 0,-1 0 1,-1 0-1,0 1 0,0-1 0,-1 0 0,0 1 0,0 0 1,-1 7-136,-1-3 156,0 1 1,-1-1-1,-1 0 0,0 1 1,-1-1-1,0-1 1,-1 1-1,-2 1-156,7-14 46,-1 1 0,1 0 0,-1-1 0,1 1-1,-1-1 1,0 0 0,0 1 0,0-1 0,0 1-1,0-1 1,0 0 0,0 0 0,0 0-1,-1 0 1,1 0 0,0 0 0,-1 0 0,1 0-1,0 0 1,-1 0 0,0 0-46,1-2 41,0 0 1,0 1 0,1-1-1,-1 0 1,0 1 0,1-1-1,-1 0 1,0 0 0,1 0-1,-1 0 1,1 1 0,0-1-1,-1 0 1,1 0-1,0 0 1,-1 0 0,1 0-1,0 0 1,0 0 0,0 0-1,0 0 1,0 0 0,0 0-1,0 0 1,0 0-1,0 0 1,1 0 0,-1 0-1,0 0 1,0 0 0,1 0-1,0 0-41,2-15 66,2 1 0,-1 0-1,2 0 1,0 0 0,1 0-1,1 1 1,0 1 0,1-1-1,0 1 1,1 1 0,0-1-1,1 2 1,0 0 0,1 0 0,1 1-1,-1 0 1,2 1 0,-1 1-1,1 0 1,9-3-66,-18 9 0,1 0 1,-1 0-1,1 1 0,-1 0 1,1 0-1,0 0 1,-1 1-1,1 0 0,0 0 1,0 0-1,-1 1 1,1 0-1,-1 0 0,1 0 1,-1 1-1,1 0 1,2 1-1,0 1 9,0 1 1,-1-1-1,1 2 1,-1-1-1,0 1 1,0 0-1,-1 0 1,0 1-1,0-1 1,4 8-10,-1-1 30,-1 1 1,0 0 0,0 0 0,-1 1 0,-1 0 0,-1 0 0,0 0 0,-1 1-1,-1 0 1,0 0 0,-1 0 0,-1 4-31,-4 69 643,3-85-5144,2-7 463</inkml:trace>
  <inkml:trace contextRef="#ctx0" brushRef="#br0" timeOffset="25695.76">21138 1516 12195,'1'-9'993,"0"0"0,-1 0 1,0 0-1,-1 0 0,0 0 1,-1 1-1,1-1 0,-2 0 1,1 1-1,-1-1 0,-4-7-993,5 12 141,-1 0-1,0 0 0,1 0 1,-2 0-1,1 1 0,0-1 1,-1 1-1,0 0 0,0 0 1,0 0-1,0 0 0,0 1 0,0-1 1,-1 1-1,1 0 0,-1 1 1,1-1-1,-1 1 0,0 0 1,0 0-1,0 0 0,-3 1-140,-1-1 65,-1 1-1,1 0 0,-1 1 1,1 0-1,-1 0 1,1 1-1,0 0 1,0 1-1,0 0 0,0 0 1,0 1-1,1 0 1,-1 1-1,1 0 0,0 0 1,1 0-1,-1 1 1,1 0-1,0 1 0,1 0 1,-1 0-1,1 0 1,1 1-1,-1 0 1,1 0-1,1 0 0,0 1 1,0-1-1,0 1 1,1 2-65,-2 1 21,1 0 1,1 1 0,0-1-1,0 1 1,2-1-1,-1 1 1,2 0 0,0 0-1,0-1 1,1 1 0,0 0-1,2 0 1,-1-1 0,1 1-1,1-1 1,0 0 0,1 0-1,0-1 1,1 1-1,0-1 1,1 0 0,3 3-22,-5-8 3,1 0 0,-1 0 1,1-1-1,0 0 0,0 0 1,1-1-1,0 0 0,-1 0 1,1 0-1,1-1 0,-1 0 0,0 0 1,1-1-1,-1 0 0,1 0 1,0-1-1,0 0 0,-1 0 1,1-1-1,0 0 0,0 0 0,0-1 1,0 0-1,3-1-3,0-1-52,0 0 0,0 0-1,0-1 1,-1-1 0,0 0 0,0 0 0,0-1-1,0 0 1,-1 0 0,0-1 0,-1-1-1,1 1 1,-1-1 0,-1-1 0,0 1 0,6-10 52,-1-1-183,-2-1 1,-1 1 0,0-2-1,-2 1 1,0-1 0,3-17 182,5-36-2261,0-26 2261,1-11-2527,21-62-10519,22-47 13046,-55 206-495,6-20-40,-1 0 0,-2-1 0,-2-1 535,-4 25 648,0-1-1,-1 0 0,0 0 0,-2-9-647,0 13 845,1 1 0,-1-1 0,0 1-1,-1 0 1,0 0 0,0 0-1,-3-5-844,4 10 281,1 0 0,-1-1 1,1 1-1,0 0 0,-1 0 0,1-1 0,0 1 0,1 0 0,-1-1 0,0 1 0,1-1 0,-1 1 0,1-1 1,0 1-1,0-1 0,0 1 0,0-1 0,0 0 0,1 1 0,-1-1 0,1 1 0,-1 0 0,1-1 0,0 1 1,0-1-1,0 1 0,0 0 0,1 0 0,-1 0 0,1-1 0,-1 1 0,1 1 0,0-1 0,-1 0 0,2 0-281,-3 1 705,0 1-127,0 0-44,0 0-95,1 26 192,1-1 1,1 0 0,3 9-632,5 41 586,-3 125 620,-8 0 0,-14 62-1206,10-186 92,3-63-79,-3 161 129,4-149-110,2 0-1,1 0 1,1-1-1,1 1 1,8 22-32,-12-45 3,0 1 0,0-1-1,0 1 1,0-1 0,1 1 0,-1-1-1,1 0 1,0 1 0,0-1 0,0 0 0,0 0-1,0 0 1,0 0 0,0-1 0,0 1 0,1-1-1,-1 1 1,1-1 0,-1 0 0,1 0-1,0 0-2,2 1-12,1-1-1,-1-1 1,0 1-1,1-1 1,-1 0-1,1 0 1,-1 0-1,0-1 1,1 0-1,-1 0 1,1 0 11,10-4-370,1-1-1,-1-1 0,0 0 1,-1 0-1,1-2 0,10-7 372,0-4-596,-1 0-1,0-2 0,-2 0 1,0-2-1,-2 0 0,0-2 1,-2 0-1,7-14 597,-22 33 92,0-1 1,-1 1-1,0-1 0,0 0 0,-1 0 1,0 0-1,-1 0 0,1 0 0,-2 0 1,1 0-1,-1-1 0,0 1 0,-1 0 1,0 0-1,0 0 0,0 0 0,-1 0 0,-2-5-92,4 13 41,0-1 0,-1 0 0,1 1-1,0-1 1,0 0 0,0 1-1,-1-1 1,1 1 0,0-1-1,-1 1 1,1-1 0,-1 1-1,1-1 1,0 1 0,-1-1-1,1 1 1,-1-1 0,1 1-1,-1 0 1,0-1 0,1 1-1,-1 0 1,1-1 0,-1 1-1,0 0 1,1 0 0,-1-1-1,1 1 1,-1 0 0,0 0-1,1 0 1,-1 0 0,0 0-1,0 0-40,-16 17 731,-8 34-100,24-48-566,-6 14 61,1 1-1,1 0 1,1 0-1,0 0 1,1 0-1,1 1 0,1 1-125,1-13 14,-1 0 0,2 0 0,-1 0 0,1 0 0,0-1 0,0 1 0,1 0 0,0-1 0,0 1 0,1-1 0,-1 1 0,1-1 0,1 0 0,-1 0 0,1-1 0,0 1 0,0-1 0,1 0 0,0 0 0,4 4-14,-5-7 10,1 1 0,0 0 1,0-1-1,0 0 0,1 0 0,-1 0 0,1-1 1,-1 0-1,1 0 0,-1 0 0,1-1 0,-1 0 1,1 0-1,-1 0 0,1-1 0,0 1 0,-1-1 1,1-1-1,-1 1 0,0-1 0,0 0 0,1 0 1,3-3-11,3 0 17,-2-1 0,1 0 0,-1-1 0,0 0 0,0 0 0,-1-1 0,0-1 0,0 1 0,-1-1 0,5-7-17,-3-5 28,0 1 0,-2-1 0,0-1 0,2-11-28,-12 43 5,0 0 0,1 1 0,1-1-1,-1 1 1,2-1 0,-1 1-1,2-1 1,-1 1 0,1-1 0,1 0-1,0 0 1,0 0 0,1 0-1,0 0 1,5 7-5,-7-13-11,1 1 1,-1 0-1,1-1 0,0 1 0,0-1 1,0 0-1,1 0 0,-1 0 0,1-1 1,0 1-1,0-1 0,1 0 0,-1 0 1,1 0-1,-1-1 0,1 0 0,0 0 1,0 0-1,0 0 0,0-1 0,0 1 1,0-1-1,0-1 0,0 1 0,1-1 1,-1 0-1,0 0 0,0 0 0,1-1 1,-1 0-1,0 0 0,0 0 11,0-1-96,0 0-1,-1 0 0,0 0 1,1 0-1,-1-1 1,0 0-1,0 0 1,-1 0-1,1 0 1,-1-1-1,1 1 1,-1-1-1,0 0 1,0-1 96,23-40-4905,-1-10 441</inkml:trace>
  <inkml:trace contextRef="#ctx0" brushRef="#br0" timeOffset="26043.78">22864 603 8162,'-10'-10'983,"2"3"254,0 0 0,-1 1 1,1 0-1,-1 0 1,0 0-1,-1 1-1237,8 4 163,0 1 0,1-1 0,-1 0 0,0 1 1,1-1-1,-1 1 0,0-1 0,0 1 0,1 0 0,-1 0 0,0 0 0,0 0 0,1 0 0,-1 0 0,0 1 0,0-1 1,1 1-1,-1-1 0,0 1 0,0-1 0,1 1 0,-1 0 0,1 0 0,-1 0 0,1 0 0,-1 0 0,1 0 0,0 0 0,-1 1 1,1-1-1,0 0 0,0 1 0,0-1 0,0 1 0,0-1 0,0 1 0,0-1 0,1 1-163,-6 11 430,0 1 0,1-1 0,1 1 0,1 0 0,0 0 0,0 0 0,1 4-430,-4 106 1338,5-82-959,1 149 509,8 1 1,9-1-889,-11-140 141,-2-32 12,-2 0 0,0 0 0,-1 1 0,-1-1 0,-1 1 0,-2 10-153,-7-14-555,-8-11-3922,-11-11 305</inkml:trace>
  <inkml:trace contextRef="#ctx0" brushRef="#br0" timeOffset="26376.83">22317 1411 8554,'-47'-35'3465,"5"-1"936,24 14-1937,9-1-247,12 4-185,14 3-432,12 1-672,16 1-295,11 7-385,20 3-112,6 6-48,13 2 1136,-10 1-16,14 17-6553,-16-3 3337</inkml:trace>
  <inkml:trace contextRef="#ctx0" brushRef="#br0" timeOffset="28057.24">21253 1485 5513,'1'1'8493,"3"0"-4139,32-13-2364,-3-9-1165,-1-2 0,-1 0 0,-1-2 0,-1-1 0,-1-2 0,21-28-825,-42 49 62,4-5 44,0 0-1,0 0 1,-1-1-1,-1-1 1,0 0-1,-1 0 1,-1 0 0,0-1-1,-1 0 1,4-15-106,-4 5 57,-1-1 1,-2 0-1,-1 0 1,0 0-1,-2 0 1,-1 0-1,-2 0 1,0 0-1,-5-17-57,5 30 6,-1 0 0,0 0 0,-1 0-1,0 1 1,-1 0 0,0 0 0,-1 0 0,0 1 0,-1 0-1,-1 0 1,1 1 0,-2 0 0,1 0 0,-1 1-1,-1 1 1,0-1 0,0 2 0,0 0 0,-4-2-6,5 5-4,0 0 0,-1 1 0,0 0 0,0 1 0,1 0 0,-1 0 0,0 1 0,0 1 0,-1 0 0,1 0 1,0 1-1,0 1 0,0 0 0,-10 3 4,-7 3 46,0 1 1,1 2-1,0 0 0,-24 15-46,17-5-748,10 5-3415,15 1 198</inkml:trace>
  <inkml:trace contextRef="#ctx0" brushRef="#br0" timeOffset="33614.93">23753 1786 6361,'-8'24'6218,"4"-9"-1121,-2-26 112,3 4-3401,9 6-439,-2 0-25,-4-1-544,0 1-144,0 0-224,1-1-104,1 1-168,-1 0-56,6-2-40,0 0 240,-3 2 89,0-1 175,-3 0-6562,1-1 2330</inkml:trace>
  <inkml:trace contextRef="#ctx0" brushRef="#br0" timeOffset="88879.61">741 425 6473,'-4'-9'890,"0"1"-1,0 0 1,-1 0 0,-1 0-1,-2-2-889,-6-10 1771,28 52 1652,-1 19-3334,-11-39 260,1 8-119,-1 1 0,-1 0 1,0 0-1,-2-1 0,0 1 1,-3 5-231,0 30 238,2 8-46,-4 57 336,6 0 0,13 92-528,94 805 2189,-99-912-2017,5 60 898,-8 130-1070,-5-163 371,1-67 291,-3-1 0,-4 21-662,-1-64 546,1-17-837,-1-15-2616,1-11-272</inkml:trace>
  <inkml:trace contextRef="#ctx0" brushRef="#br0" timeOffset="91680.18">733 472 6625,'0'-4'130,"0"-1"1,0 0-1,1 0 0,0 1 0,-1-1 0,1 1 0,1-1 0,-1 1 0,1-1 0,0 1 0,0 0 0,0 0 0,0 0 1,1 0-1,0 0 0,0 0 0,0 1 0,0-1 0,0 1 0,1 0 0,-1 0 0,1 0 0,0 1 0,0-1 0,0 1 1,0 0-1,1 0 0,-1 0 0,0 1 0,1-1 0,-1 1 0,1 0 0,0 0 0,-1 1 0,1 0 0,0-1 0,0 2-130,173-9 2967,127-8-2026,1675-138-302,-1268 110-24,85 16-169,43 20-199,24 6 49,12-5 187,9-2 62,-3 1-26,25-2-8,-26 0-116,-14 8-113,-47 4-91,-7-5-87,-9-10-49,-19-6 54,-15 6 199,-7 8-76,-31 3-120,-10 1-48,-37 15 32,10 17 48,-57 12-56,235 34-31,-50-3 16,175-3 121,-753-60 452,95-12-646,-253-3 888,73-12-888,-157 16 22,-2-1-1,0 1 0,1-1-1,-1 1 1,0 0 0,0 0-1,0 0 1,0 0 0,0 0-1,1 0 1,-1 0 0,0 0-1,0 0 1,0 0 0,0 0 0,0 1-1,0-1 1,0 1 0,1-1-21,6 29 179,-6-18-226,5 52 78,-3 0 1,-2 0-1,-4 6-31,2 23 37,4 17-37,33 277 57,23 353 260,-46-321-151,13 235 156,-25-615-239,2-1-1,2 1 0,2-1 1,7 22-83,-21-57 65,0 0 1,0-1-1,-1 0 1,1 0-1,0-1 1,-1 1-1,1-2 1,0 1-1,-4-1-65,-28-4 35,0-2 0,-29-9-35,-71-13 34,-160 1-9,-39 12-25,297 15 1,-591-10 13,336 8-10,-1041-4 4,-566-4 6,1203 16-10,-50-6 8,-75 5-3,-20-3 4,-9-3-10,0-6 2,-30-5 13,22-14 3,-14-6-17,32 3 9,7-2 5,17 5-10,31 10 0,40 11-2,1 8 2,46 6 0,24 15 0,45 11-5,-1683 151 159,2006-157 16,-203 13 309,69-10 637,-193-21-1124,602-10 61,21 0 5,-1 1 1,0-2-1,0 0 1,1 0-1,-1-2 0,1 1 1,-1-2-1,1 0-66,13 4 7,0 0-1,-1 0 1,1 0-1,0 0 1,0 0-1,0 0 1,-1 0-1,1 0 1,0 0-1,0 0 1,0 0-1,-1 0 1,1 0-1,0 0 1,0 0-1,0 0 1,0 0-1,-1 0 1,1 0-1,0-1 1,0 1-1,0 0 1,0 0-1,-1 0 1,1 0-1,0 0 1,0-1-1,0 1 1,0 0-1,0 0 1,0 0-1,0 0 1,0-1-1,-1 1 1,1 0-1,0 0 1,0 0-1,0-1 1,0 1 0,0 0-1,0 0 1,0 0-1,0-1 1,0 1-1,0 0 1,0 0-1,0 0 1,0-1-1,1 1 1,-1 0-1,0 0 1,0 0-1,0-1 1,0 1-1,0 0 1,0 0-1,0 0 1,0 0-1,1 0 1,-1-1-1,0 1 1,0 0-1,0 0 1,0 0-7,19-8-693,-4 2-203,62-32-3849,21-14 124</inkml:trace>
  <inkml:trace contextRef="#ctx0" brushRef="#br0" timeOffset="120473.22">7460 2336 5713,'-34'35'2711,"40"-36"-2604,0 0-1,0 1 0,0-1 0,0 1 0,0 1 0,0-1 0,0 1 0,0 0 0,1 1-106,7-1 195,404 17 2975,143-23-3170,-225 0 392,609-13 238,141 10 622,-15 27 132,-542 10-1072,-320-9 1057,86 24-1369,-248-35-5,1 2 0,-1 2 1,-1 2-1,0 2 1,6 5 4,39 30-352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0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74 177 12195,'-3'38'7702,"18"26"-5506,-3-17-963,-1 47 250,-3 0-1,-5 0 1,-5 27-1483,0-111 357,-3-11-47,-9-25 195,-12-43 207,17 40-588,-7-18-4,3-1 0,1 0 1,3-1-1,-1-26-120,9 61 1,0-1-1,1 1 0,1-1 1,0 1-1,2-1 1,-1 1-1,2 0 1,-1 0-1,2 0 0,0 1 1,1-1-1,0 1 1,1 1-1,0-1 1,1 1-1,1 0 0,7-8 0,-8 11-3,0 1 0,1 0-1,0 0 1,1 1-1,-1 0 1,1 0 0,1 1-1,-1 1 1,1 0-1,0 0 1,0 1 0,0 0-1,1 1 1,-1 0-1,1 1 1,0 1 0,0 0-1,0 0 1,0 1-1,-1 0 1,6 2 3,-2 0-4,-1 1 1,0 0-1,0 1 0,0 1 0,-1 0 1,1 1-1,-1 0 0,-1 1 1,1 1-1,-1 0 0,-1 0 0,1 1 1,-1 1-1,-1 0 0,0 0 0,0 1 1,3 5 3,-9-10 0,0-1 0,-1 1 1,1 0-1,-1 0 0,0 0 1,-1 0-1,1 1 0,-1-1 1,0 1-1,-1 0 0,0-1 1,0 1-1,0 0 0,-1 0 1,0-1-1,0 1 0,-1 0 1,0 0-1,0 0 0,-1-1 1,-1 6-1,1-7 2,0 0 0,-1 1 0,0-1 0,0 0 0,0 0 0,-1 0 0,0-1 0,0 1 0,0-1 0,0 0 0,0 0 0,-1 0 0,0-1 0,0 0 0,0 1 0,0-2 0,0 1 0,-1-1 0,1 0-1,-1 0 1,0 0 0,1-1 0,-1 1 0,-6-1-2,-18 0 9,0-1 0,0-1 1,0-1-1,1-2 0,-1-1 0,1-2 0,-22-7-9,-41-8 278,92 22-271,0 0 0,0 0 0,0 1 0,0-1 0,0 0 0,0 0 0,0 0 0,0 0 0,0 0 0,0 0 0,0 0 0,0 0 0,-1 0 0,1 0 0,0 1 0,0-1 0,0 0 0,0 0 0,0 0 0,0 0 0,0 0 0,0 0 0,0 0 0,0 0 0,0 0 0,-1 0-7,7 3-1994,-3-2-4955,-2-3 1005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0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67 10634,'-3'-6'1082,"1"1"0,0 0 0,0-1 0,1 0 0,-1 1 0,1-1 0,0 0 0,1 0 0,-1 0 0,1-3-1082,14 45 2823,15 77-1929,-6 2-1,-4 0 1,3 112-894,-19-192 32,-1 25-128,-6-57 386,-3-12-66,-7-13 106,-9-22 11,1 0-1,3-2 1,1 0-1,-5-25-340,17 49-2,1-1 0,1-1 0,1 1-1,1 0 1,1-1 0,1 1 0,1-1 0,1 1-1,1 0 1,5-15 2,-7 33-2,0-1 0,0 1 0,1-1 0,0 1-1,0 0 1,1-1 0,-1 1 0,1 0 0,0 1 0,1-1-1,-1 0 1,1 1 0,0 0 0,0 0 0,0 0-1,0 1 1,1-1 0,0 1 0,0 0 0,0 0 0,0 0-1,0 1 1,0 0 0,0 0 0,1 0 0,-1 1 0,1 0-1,0 0 1,-1 0 0,1 1 0,0-1 0,-1 1 0,4 1 2,7 1-8,-1 0 1,1 1 0,-1 1 0,0 0 0,0 1-1,0 1 1,-1 0 0,1 1 0,-2 1 0,1 0 0,11 9 7,2 4-7,0 1 1,-2 1-1,0 1 1,-2 2-1,0 0 1,-2 1 0,14 25 6,-27-40 1,0 1 0,-1 0 0,-1 1 0,0-1 0,-1 1 1,0 1-1,-1-1 0,-1 1 0,0-1 0,-1 1 0,-1 0 1,0 0-1,-1 0 0,0 0 0,-1 0 0,-1-1 1,0 1-1,-2 0 0,-1 6-1,1-12 31,0 0-1,0 0 1,-1-1-1,0 1 1,-1-1 0,1-1-1,-2 1 1,1-1 0,-1 0-1,0 0 1,0 0 0,-1-1-1,0-1 1,0 1 0,-1-1-1,1-1 1,-1 1 0,-8 2-31,0-1-381,0-1 0,0-1 0,0 0 0,-1-1 0,1-1 0,-1 0 0,0-2 0,1 0 0,-1-1 0,-1 0 381,1-5-5732,14-2-532</inkml:trace>
  <inkml:trace contextRef="#ctx0" brushRef="#br0" timeOffset="441.4">675 286 8578,'22'-8'3063,"-19"6"-2245,1 0-1,-1 1 1,1 0 0,-1 0-1,1 0 1,0 0-1,-1 0 1,1 1 0,1 0-818,-3 0 153,0 0 1,0 1-1,0-1 1,0 1-1,-1 0 1,1 0-1,0 0 1,0 0-1,-1 0 1,1 0-1,-1 0 1,1 0-1,-1 0 1,1 1-1,-1-1 1,0 1-1,0-1 1,1 1-1,-1 0 1,0-1-1,0 2-153,7 12 277,-1 0 0,0 0 0,-2 1 0,1-1 0,-2 1 0,0 0 0,-1 1 0,-1-1 0,0 1 0,-1-1 0,-1 1 0,-1-1 0,0 1-277,-3 29 201,-3 0 0,-1 0 0,-15 43-201,23-87 7,0 0 0,-1-1 0,1 1 1,-1 0-1,1-1 0,-1 1 0,1-1 0,-1 1 0,0-1 0,0 1 1,0-1-1,0 0 0,0 1 0,0-1 0,0 0 0,0 0 1,-1 0-1,1 0 0,-1 1-7,1-2 6,1 0 0,-1 0 1,0 0-1,0 0 0,0-1 0,1 1 1,-1 0-1,0 0 0,0-1 0,1 1 1,-1 0-1,0-1 0,0 1 0,1 0 1,-1-1-1,1 1 0,-1-1 0,0 0 1,1 1-1,-1-1 0,1 1 0,-1-1 1,1 0-1,0 1 0,-1-1 0,1 0-6,-6-9 41,1 0-1,1 0 0,0 0 0,-3-10-40,-4-17 163,2 0 1,1 0-1,2-1 0,2 0 1,1 0-1,2-23-163,1 44 28,2 1 0,-1 0 0,2 0 0,0 0 0,1 0 1,1 1-1,0-1 0,1 1 0,1 0 0,0 1 0,1-1 0,1 2 0,0-1 0,1 1 0,0 0 0,7-5-28,-7 9 47,0 1-1,1 1 0,-1 0 1,2 0-1,-1 1 0,1 0 1,0 1-1,0 0 0,0 1 1,1 1-1,0 0 0,0 0 1,8 1-47,-13 1-50,1 0 0,0 1 1,0 0-1,-1 1 0,1 0 1,0 0-1,-1 1 0,1 0 0,-1 1 1,1-1-1,4 4 50,-8-3-305,0-1 1,0 1-1,-1 1 0,1-1 1,-1 0-1,0 1 1,0 0-1,0 0 0,0 0 1,-1 1-1,3 3 305,5 16-3591</inkml:trace>
  <inkml:trace contextRef="#ctx0" brushRef="#br0" timeOffset="931.68">768 488 12195,'4'-7'2856,"23"-3"1073,14 7-3657,16 7 8,0-4 192,6-1 32,-10 6-432,-13 7-4000,-23-2 1255</inkml:trace>
  <inkml:trace contextRef="#ctx0" brushRef="#br0" timeOffset="932.68">894 711 8338,'-37'13'4057,"15"-1"216,8 2-1553,9-6-871,14 1-217,11-5-504,15-1-280,9-3-432,15 1-136,-5-2 425,10 2-1346,-17 1-4480,-15-2 1665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2:5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81 111 9882,'-19'-20'3394,"-2"1"3858,20 19-7116,0 1 0,0-1 0,0 1 0,0 0 0,0-1 0,1 1-1,-1 0 1,0-1 0,0 1 0,1 0 0,-1 0 0,0 0 0,1 0 0,-1-1 0,1 1 0,-1 0 0,1 0 0,0 0 0,-1 0 0,1 0 0,0 0 0,0 0 0,-1 0 0,1 1 0,0-1 0,0 0 0,0 0 0,0 0 0,1 1-136,-6 35 483,1 0 0,2 1 1,2 0-1,1-1 1,4 20-484,8 37 470,16 54-470,-23-128 126,-5-30 294,-8-37 218,-13-36-319,4 0 1,3-1-1,5 0 0,2-1 0,5-8-319,1 93 1,0 0 0,0 0-1,0 0 1,0 0-1,0 0 1,0 0 0,0 0-1,1 0 1,-1 1-1,0-1 1,0 0 0,0 0-1,0 0 1,0 0-1,0 0 1,0 0 0,0 0-1,0 0 1,0 0 0,1 0-1,-1 0 1,0 0-1,0 0 1,0 0 0,0 0-1,0 0 1,0 0-1,0 0 1,0 0 0,0 0-1,0 0 1,1 0-1,-1 0 1,0 0 0,0 0-1,0 0 1,0 0-1,0 0 1,0 0 0,0 0-1,0 0 1,0-1-1,0 1 1,0 0 0,1 0-1,-1 0 1,0 0-1,0 0 1,0 0 0,0 0-1,0 0 1,0 0-1,0 0 1,0 0 0,0-1-1,0 1 1,0 0-1,0 0 1,0 0 0,0 0-1,0 0 1,0 0-1,0 0 1,0 0-1,10 13 41,20 36 30,-5-7-42,-12-24-26,1-1 0,0-1 0,2 0-1,-1-1 1,2-1 0,13 9-3,-22-17 1,0 0 1,1 0-1,0-1 1,0 0-1,0-1 1,1 0-1,0-1 1,-1 0-1,1 0 1,0-1-1,0 0 1,1-1-1,-1 0 1,0-1-1,4 0-1,-9 0 2,0-1 0,0 0 0,0-1 0,-1 1 0,1-1 0,0 0 0,-1 0 0,1 0 0,-1-1 0,0 0 1,1 0-1,-1 0 0,-1 0 0,1 0 0,0-1 0,1-2-2,1-1 7,-1-1 1,0 0-1,0-1 1,0 1-1,-1-1 0,-1 0 1,1 0-1,0-6-7,3-14 27,-2 0 0,0-1-1,-2 0 1,-2 0 0,-1-7-27,4 105 0,3 1 0,6 21 0,-3-22 1,-4-18-23,-5-30-138,1 0-1,1-1 0,1 1 0,0-1 0,2 0 0,0 0 0,1 0 1,3 4 160,-9-21-252,0 1 0,0-1 0,1 0 0,-1 0 0,1 0 0,-1 0 0,1 0 0,0 0 0,0-1 0,-1 1 0,1 0 0,0-1 0,1 0 0,-1 1 0,0-1 0,0 0 0,1 0 0,-1 0 0,0 0 0,1-1 0,-1 1 1,1-1-1,-1 1 0,1-1 0,-1 0 0,1 0 0,-1 0 0,1 0 0,-1 0 0,1-1 0,-1 1 0,1-1 0,-1 0 0,0 1 0,1-1 0,-1 0 0,0-1 0,1 1 0,-1 0 0,0-1 0,0 0 252,6-3-910,-1 0 0,0-1 0,0 0 0,0-1-1,-1 1 1,0-1 0,0-1 0,-1 1 0,0-1-1,3-6 911,18-50-1651,-8-1 3413,-13 38 2666,-1 1 0,-1-1 0,-1-22-4428,-1 76 563,1 1 1,2-1-1,0 1 0,2-1 0,1 0 0,5 9-563,-2 2 447,29 123 359,-56-210-399,3 0 0,2-1 0,2 0 0,-1-31-407,9 62-1,2 1 0,0 0 0,1 0 0,1 0-1,1 0 1,1 0 0,1-3 1,-2 11 5,0 0 0,1 0-1,0 1 1,1 0 0,0 0-1,1 0 1,-1 0 0,2 1 0,-1 0-1,1 1 1,0-1 0,1 1 0,0 0-5,1 2 68,-1 0 1,1 1-1,-1-1 1,1 2 0,0-1-1,1 1 1,-1 1-1,1 0 1,-1 0 0,1 1-1,0 0 1,-1 1 0,1 0-1,0 0 1,-1 1-1,1 0 1,4 2-69,-7-2-154,1 1-1,0 0 1,-1 1 0,0-1-1,1 1 1,-1 1 0,0 0 0,0 0-1,-1 0 1,3 2 154,-6-3-645,1 0 0,-1 0-1,0 1 1,0-1 0,0 1 0,0 0 0,-1 0-1,1 0 1,-1 0 0,0 0 0,0 1 0,-1-1-1,1 0 1,-1 1 0,0 0 0,0-1 0,0 2 645,-2 25-7733</inkml:trace>
  <inkml:trace contextRef="#ctx0" brushRef="#br0" timeOffset="385.67">865 374 11506,'-31'8'3585,"18"-21"816,12 5-3241,13 5-255,15-1-289,6 4-424,11 0 40,0 0 256,2 3 1576,-10 2-6561,-8-1 3041</inkml:trace>
  <inkml:trace contextRef="#ctx0" brushRef="#br0" timeOffset="801.94">872 660 10978,'-30'11'3921,"8"-7"696,13 6-3145,12-5 161,10 3-729,14-1-96,5-1-368,21-2-152,5-4-160,18-3-48,-1-5 200,7-4 57,-9-3 647,2-6-6049,-11 1 2304</inkml:trace>
  <inkml:trace contextRef="#ctx0" brushRef="#br0" timeOffset="802.94">1752 213 10482,'-23'-12'3730,"-1"1"0,0 1 0,-21-5-3730,37 12 287,-1 1 1,1 1-1,0-1 0,-1 1 1,1 1-1,-1-1 1,1 1-1,-1 1 0,1 0 1,0 0-1,-1 0 1,1 1-1,-4 2-287,10-3 27,0-1-1,0 1 1,0-1 0,1 1 0,-1 0-1,1 0 1,-1 0 0,0 0-1,1 0 1,-1 1 0,1-1-1,0 0 1,0 1 0,-1-1 0,1 1-1,0-1 1,0 1 0,0-1-1,0 1 1,1 0 0,-1 0-1,0-1 1,1 1 0,-1 0-27,1 1 13,0 1 0,0-1-1,0 0 1,1 0 0,-1 0 0,1 0 0,0 0 0,0 0 0,0 0 0,0-1 0,0 1-1,0 0 1,1 0 0,0-1-13,8 13-13,0-1 0,1 0-1,1-1 1,12 11 13,-18-18 31,99 89-15,-69-66-6,-2 2 1,-1 1 0,27 36-11,-57-65 3,0 0 0,0 0 0,-1 1 0,0 0 0,0-1 1,0 1-1,0 0 0,0 0 0,-1 0 0,1 0 0,-1 0 0,0 0 0,-1 1 0,1-1 1,-1 0-1,0 0 0,0 1 0,0-1 0,0 0 0,-1 0 0,1 1 0,-2 0-3,0 0 8,-1 1 1,0-1-1,0 0 0,-1-1 0,1 1 0,-1-1 0,0 1 0,0-1 0,-1 0 0,1-1 0,-1 1 0,0-1 0,0 0 0,0 0 0,-3 1-8,-14 7 159,-1-2 0,0 0-1,0-2 1,0 0-1,-6-1-158,-49 15-6142,74-18 1715</inkml:trace>
  <inkml:trace contextRef="#ctx0" brushRef="#br0" timeOffset="1141.86">2129 327 11562,'-9'-4'7624,"4"8"-3433,3 20-1952,1-6-2078,0 6 100,-3 30 469,2 1 0,3 8-730,0-48 60,0-1 1,1 1-1,0-1 1,1 1 0,1-1-1,0 0 1,1-1 0,0 1-1,1-1 1,1 0 0,1 1-61,-6-11 9,1 1 1,-1 0-1,1 0 1,0-1 0,1 0-1,-1 0 1,1 0-1,-1 0 1,1 0 0,0 0-1,0-1 1,0 0-1,0 0 1,0 0 0,1 0-1,-1-1 1,0 0-1,1 0 1,4 1-10,-3-2 15,0 0 0,1-1 0,-1 0 0,0 0 0,0 0 0,0 0 0,0-1 0,0 0 0,0-1 0,-1 1 0,1-1 0,-1 0 0,3-2-15,8-7 63,0 0-1,-1-1 1,0 0 0,-1-1 0,-1-1 0,0 0 0,-1-1 0,8-13-63,-12 14 48,-1 1 0,0-1 0,0-1-1,-2 1 1,0-1 0,-1 0 0,0 0 0,-1-1 0,-1-5-48,-1 16 9,0 0 0,-1 0 0,0 0 0,0-1 0,0 1 0,-1 0 0,0 0-1,0 0 1,-1 0 0,1 0 0,-1 0 0,-1 0 0,1 1 0,-1-1 0,0 1 0,0-1 0,-1 1 0,1 0 0,-1 0 0,0 1 0,-1-1 0,1 1 0,-1 0 0,0 0 0,-3-2-9,3 4-299,4 1-1054,2 2-3357,8 0-184</inkml:trace>
  <inkml:trace contextRef="#ctx0" brushRef="#br0" timeOffset="1665.72">2752 290 9090,'2'0'633,"-1"1"0,0-1 0,0 1 0,0-1 0,0 1 0,0 0 1,0-1-1,0 1 0,0 0 0,0 0 0,0 0 0,0-1 0,0 1 0,-1 0 0,1 0 0,0 0 0,-1 1 0,1-1 1,0 0-634,11 32 3727,-1 35-2625,-11-66-820,4 32 337,4 37 810,-1 29-1429,-7-81 61,0 0 0,-1 1 0,-1-1 1,-1 0-1,-1 0 0,-1 0 0,-4 11-61,9-29 6,0 0 1,0 0-1,-1 0 0,1 1 1,0-1-1,-1 0 0,1 0 0,-1 0 1,0 0-1,1 0 0,-1-1 1,1 1-1,-1 0 0,0 0 1,0 0-1,0-1 0,1 1 0,-1 0 1,0 0-1,0-1 0,0 1 1,0-1-1,0 1 0,0-1 0,-1 1-6,1-2 8,0 1 0,0-1 0,0 1-1,0-1 1,0 1 0,0-1-1,0 1 1,0-1 0,0 0 0,0 1-1,1-1 1,-1 0 0,0 0-1,0 0 1,1 0 0,-1 0-1,1 0 1,-1 0 0,1 0 0,-1 0-8,-21-61 154,16 38-146,2 0 0,1 0 0,1 0 0,1 0 0,1 0 0,1-1 0,1 1 0,1 0 0,1 0 0,2 1 1,0-1-1,1 1 0,1 0 0,2 1 0,0 0 0,11-17-8,-15 31-4,0 0 1,0 1-1,1 0 1,0 1-1,0-1 1,1 1-1,-1 1 1,1 0-1,1 0 1,-1 0-1,1 1 0,-1 0 1,1 0-1,6 0 4,-9 2-2,0 0 0,0 1 0,0-1 0,1 1 0,-1 1-1,0-1 1,1 1 0,-1 0 0,1 1 0,-1-1 0,0 1 0,1 0-1,-1 1 1,0 0 0,0 0 0,0 0 0,0 1 0,0-1 0,0 2-1,-1-1 1,5 4 2,-7-4-1,-1-1 0,1 1 0,-1 1 0,0-1 0,1 0 0,-1 0 1,-1 1-1,1-1 0,-1 1 0,1 0 0,-1-1 0,0 1 0,0 0 0,-1 0 0,1 0 0,-1-1 0,0 1 0,0 0 0,0 0 0,0 0 0,-1 0 0,1 0 0,-2 2 1,0 5-2,-1 0-1,0-1 1,-1 1-1,-1-1 0,1 0 1,-1 0-1,-6 6 3,2-2 5,-1-1 1,0 0-1,-1-1 0,-1 0 0,0-1 1,-1-1-1,-6 5-5,11-9 3,0-1 1,-1 1-1,0-2 0,0 1 1,-1-1-1,1-1 1,-1 0-1,1 0 0,-1 0 1,0-2-1,0 1 1,-10-1-4,13 2 89,17 2 132,25 7-50,-35-12-175,81 27-916,121 35 3321,-98-39-4774,-4-12-6398,-65-13 1860</inkml:trace>
  <inkml:trace contextRef="#ctx0" brushRef="#br0" timeOffset="2083.73">3535 450 10138,'-3'-2'1123,"0"1"1,0-1-1,1 0 0,-1 0 1,1 0-1,0 0 0,0-1 0,0 1 1,0-1-1,0 1 0,0-1 1,1 0-1,-1 0 0,0-2-1123,5 21 1011,0 1 0,-1 0-1,0 13-1010,3 25 477,13 134 70,-13-118-458,-9-92 23,-1 0 0,-1 0 0,-5-13-112,-12-40 67,15 38-52,2 0-1,2 0 1,1 0 0,2-9-15,1 31 2,0-1 0,1 1 0,1 0 0,0-1 0,1 1 0,1 0 0,0 0 0,1 0 0,0 1 0,1 0 0,7-12-2,-8 19-3,0 0 1,1 0-1,0 1 0,0-1 0,0 1 1,1 0-1,0 1 0,0 0 0,0 0 1,0 1-1,0-1 0,1 1 0,0 1 1,-1 0-1,1 0 0,0 0 0,0 1 1,0 0-1,0 1 0,1 0 0,-1 0 1,0 1-1,3 0 3,4 0 38,1 1 0,-1 1 0,0 0 0,0 1 0,-1 1 0,1 0 0,-1 1 0,0 1 0,0 0 0,-1 1 0,12 9-38,-19-13 59,-1 1-1,0 0 1,0 0 0,0 1 0,-1 0-1,1-1 1,0 5-59,-3-7-580,0 1 0,0-1 1,-1 1-1,0 0 0,1-1 0,-1 1 0,-1 0 0,1 0 0,0 1 580,-4 15-4195</inkml:trace>
  <inkml:trace contextRef="#ctx0" brushRef="#br0" timeOffset="2509.95">3423 590 13323,'-2'-2'3713,"14"0"1208,12 4-3897,14 0-72,7-2-456,18 5-16,-5-4-16,5-1 345,-7 6 751,-14 9-6569,-18 2 2832</inkml:trace>
  <inkml:trace contextRef="#ctx0" brushRef="#br0" timeOffset="2897.81">3547 891 8618,'-34'8'4985,"10"-3"-256,36-3-1504,0 0-1417,12-2-584,20 0-440,6 1-279,15-6-273,3-3-176,9-3 296,-5 0-48,3-15 1008,-20 1-2376,8-9-4185,-7 1 1320</inkml:trace>
  <inkml:trace contextRef="#ctx0" brushRef="#br0" timeOffset="2898.81">4361 403 5081,'-76'-31'11103,"-5"-4"-4692,75 33-6122,1 0-1,-1 1 0,0 0 1,0 0-1,0 0 0,0 0 1,0 1-1,0 0 0,0 1 1,0-1-1,-5 2-288,9-2 21,1 1 0,-1 0 0,1-1 0,0 1 0,-1 0 0,1-1 0,0 1 0,-1 0-1,1 0 1,0 0 0,0 0 0,0 0 0,0 0 0,0 1 0,0-1 0,0 0 0,0 0 0,0 1 0,1-1 0,-1 1 0,1-1 0,-1 0 0,1 1 0,-1-1 0,1 1 0,0 0 0,0-1 0,-1 1 0,1-1 0,0 1 0,1-1 0,-1 1 0,0-1 0,0 1 0,1-1-1,-1 1 1,1-1 0,-1 1 0,1-1 0,-1 0 0,1 1 0,0-1 0,0 1-21,4 8-2,-1-1-1,2 0 0,-1 0 1,1 0-1,4 4 3,14 13 5,1-2 1,1 0-1,29 19-5,-34-28 7,0 2-1,0 0 0,-2 2 1,0 0-1,-1 1 1,-1 1-1,2 4-6,-16-21 3,-1 0-1,1 0 1,-1 1-1,0-1 1,0 0-1,-1 1 0,1 0 1,-1-1-1,0 1 1,0 0-1,0-1 1,-1 1-1,0 0 0,0 0 1,0 0-1,0 0 1,-1-1-1,0 1 1,0 0-1,-1 2-2,0-2 8,-1-1-1,0 1 1,0 0 0,0-1-1,0 0 1,-1 1 0,0-1-1,0-1 1,0 1 0,0-1-1,-1 1 1,1-1 0,-1 0-1,0-1 1,0 1 0,0-1-1,0 0 1,-1 0-8,-17 5 88,0 0 0,-1-2-1,0 0 1,-1-2 0,1-1-1,-19 0-87,2-1-3154,0-1-3511,3-1 153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1:27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134 173 6513,'-4'7'1476,"0"0"0,0 0 0,1 1 0,0-1 0,1 1-1,-1 2-1475,-14 68 3309,-6 105-3203,16-123 869,-29 395 1277,27-422-1913,9-33-328,0 1 0,0-1 0,0 0-1,0 0 1,0 0 0,0 0-1,0 0 1,-1 1 0,1-1 0,0 0-1,0 0 1,0 0 0,0 0-1,0 0 1,0 0 0,0 0 0,-1 1-1,1-1 1,0 0 0,0 0 0,0 0-1,0 0 1,-1 0 0,1 0-1,0 0 1,0 0 0,0 0 0,0 0-1,0 0 1,-1 0 0,1 0-1,0 0 1,0 0 0,0 0 0,0 0-1,-1 0 1,1 0 0,0 0-1,0 0 1,0 0 0,0 0 0,0 0-1,-1-1 1,1 1 0,0 0-1,0 0 1,0 0 0,0 0 0,0 0-11,-7-19 434,4-1-290,1 0-1,1 1 1,1-1-1,1 0 1,0 0 0,2-1-144,24-124-31,-16 92 87,14-68-34,25-61-22,-30 121-18,2 2 0,4 0 0,29-49 18,-55 107-4,0-1 1,1 1-1,-1 0 1,1 0 0,-1 0-1,1 0 1,0 0-1,-1 0 1,1 0-1,0 0 1,0 0-1,0 0 1,0 0 0,0 0-1,0 0 1,0 1-1,0-1 1,0 0-1,0 1 1,0-1-1,0 1 1,1-1 0,-1 1-1,0 0 1,0-1-1,0 1 1,1 0-1,-1 0 1,0 0-1,1 0 1,-1 0-1,0 0 1,0 0 0,1 0-1,-1 1 1,0-1-1,0 0 1,0 1-1,1-1 1,-1 1-1,0-1 1,0 1 0,0 0-1,0-1 1,0 1-1,0 0 1,0 0-1,0 0 1,0 0-1,0 0 1,-1 0-1,1 0 1,0 0 0,-1 0-1,1 0 4,7 11-25,0-1 1,-1 1-1,-1 0 0,5 13 25,-8-18-1,28 73 54,-4 0-1,-4 2 1,-3 1-1,2 34-52,5 18 104,7 2-104,-4-51 28,10 30 28,-36-103-22,-1 0 1,-1 1-1,0-1 0,0 0 0,-2 1 1,0-1-1,0 6-34,0-19 10,0 1-1,0-1 1,0 1-1,0-1 1,0 1 0,0-1-1,-1 1 1,1-1 0,0 1-1,0-1 1,0 1-1,0-1 1,-1 1 0,1-1-1,0 1 1,-1-1 0,1 0-1,0 1 1,-1-1 0,1 1-1,0-1 1,-1 0-1,1 1 1,0-1 0,-1 0-1,1 0 1,-1 1 0,1-1-1,-1 0 1,1 0 0,-1 0-1,1 1 1,-1-1-10,-19-7 420,-22-29-2010,34 28-221,-29-23-1082</inkml:trace>
  <inkml:trace contextRef="#ctx0" brushRef="#br0" timeOffset="333.21">52 797 8234,'-13'3'3064,"4"-2"561,3-5-2313,14-1-7,14-2-433,14-3-296,8-2-280,19-7-72,2-1-112,13 3 672,-3 9 1857,4-1-6562,-18 0 3505</inkml:trace>
  <inkml:trace contextRef="#ctx0" brushRef="#br0" timeOffset="666.23">960 796 10138,'-3'-1'7605,"3"1"-7553,0 0 0,0 0 0,-1 0 0,1 0 0,0 0 0,-1 0 0,1 0-1,0 0 1,0 0 0,-1 0 0,1 0 0,0 0 0,-1 0 0,1 0 0,0 1-1,0-1 1,-1 0 0,1 0 0,0 0 0,0 0 0,-1 0 0,1 1 0,0-1 0,0 0-1,-1 0 1,1 0 0,0 1 0,0-1 0,0 0 0,0 0 0,-1 1 0,1-1-1,0 0 1,0 0 0,0 1 0,0-1 0,0 0 0,0 1-52,0 10 56,0-1 1,1 1-1,1 0 0,0 0 1,0-1-1,1 1 0,1-1 1,-1 0-1,2 0 0,-1 0 1,1 0-1,1-1 0,3 5-56,9 20 205,-1-1 8,25 48 364,14 44-577,-47-101 48,0 0 0,-2 1 0,-1 0 0,-1 0 0,-1 0 0,-1 0 0,0 20-48,-3-40 54,0 0 0,0 0 0,-1 0 0,1 0 1,-1 0-1,0 0 0,-1 0 0,1 0 0,-1 0 0,0-1 0,0 1 0,0-1 0,-1 1 0,0-1 1,0 0-1,-1 2-54,1-3 45,-1-1 0,1 0 0,0 1 0,-1-1 0,1-1 1,-1 1-1,0 0 0,0-1 0,0 0 0,0 0 0,0 0 0,0 0 1,0-1-1,0 1 0,0-1 0,0 0 0,0 0 0,0-1 0,0 1 1,0-1-1,0 0-45,-28-3-202,-62-13 859,87 15-1105,-1-1 1,0 0 0,1 0 0,0 0 0,0-1 0,0 0-1,0-1 1,1 1 0,-1-1 0,-4-5 447,-19-30-3348</inkml:trace>
  <inkml:trace contextRef="#ctx0" brushRef="#br0" timeOffset="1003.81">975 527 11891,'-33'-6'3176,"4"-1"977,10-4-3529,14 4-88,-1 6-296,8 3-120,-2-2-32,1 0 2305,3 2-6538,37 14 3049</inkml:trace>
  <inkml:trace contextRef="#ctx0" brushRef="#br0" timeOffset="1481.37">1314 645 6577,'-3'44'8992,"-4"-1"-5116,3-20-2478,1 0 1,0 22-1399,3-33 225,0 0 0,1 0 0,0 1 1,1-1-1,0 0 0,1 0 0,1-1 0,0 1 0,0-1 0,2 3-225,-4-11 24,0 1 0,1-1 0,-1 1 0,1-1 0,0 0 0,-1 0 0,1 0 0,1-1 0,-1 1 0,0-1-1,1 1 1,-1-1 0,1 0 0,0-1 0,0 1 0,0 0 0,-1-1 0,1 0 0,1 0 0,-1 0 0,0-1 0,0 1-1,0-1 1,0 0 0,0 0 0,0-1 0,1 1 0,-1-1 0,0 0 0,0 0 0,2-1-24,4-1 24,0 0 0,0-1 0,-1 0 0,1 0 0,-1-1 0,0-1 0,0 0 1,-1 0-1,0 0 0,0-1 0,0 0 0,-1-1 0,4-5-24,-6 8 103,-1 0 0,0-1 0,-1 1 0,1-1-1,-1 0 1,0 0 0,-1 0 0,1 0 0,-1-1 0,0 1 0,-1-1 0,0 1 0,0-1-1,0 0 1,-1 1 0,0-1 0,0 0 0,0 1 0,-1-1 0,0 1 0,-2-6-103,3 12 29,0-1 0,0 1 1,0 0-1,0-1 0,0 1 1,0-1-1,0 1 1,0-1-1,0 1 0,-1-1 1,1 1-1,0 0 0,0-1 1,0 1-1,-1-1 1,1 1-1,0 0 0,-1-1 1,1 1-1,0 0 0,-1-1 1,1 1-1,0 0 1,-1-1-1,1 1 0,0 0 1,-1 0-1,1 0 0,-1-1 1,1 1-1,-1 0 0,1 0 1,-1 0-1,1 0 1,0 0-1,-1 0 0,1 0 1,-1 0-1,1 0 0,-1 0 1,1 0-1,-1 0 1,1 0-30,-1 1 14,0 0 0,1-1 1,-1 1-1,1 0 0,-1 0 1,1-1-1,-1 1 0,1 0 0,-1 0 1,1 0-1,0 0 0,0 0 1,-1-1-1,1 1 0,0 0 1,0 0-1,0 0 0,0 0 1,0 0-1,0 0 0,0 0 1,0 0-1,1 0-14,0 8 10,2 0 1,-1 0-1,1 0 1,0-1-1,1 1 1,0-1-1,0 0 1,1 0-1,0 0 1,0-1-1,1 0 1,0 0-1,0 0 1,1-1-1,0 0 1,0 0-1,0 0 1,1-1-1,0 0 1,0-1-1,0 0 1,0 0-1,8 2-10,1 0-220,0-1 0,0-1 0,0 0-1,0-1 1,0-1 0,1-1-1,-1 0 1,0-1 0,1-1 0,-1-1-1,1 0 1,6-3 220,59-18-3525,-63 16 654,0 0-1,-1-2 0,0 0 0,0-1 0,7-6 2872,-18 10-1400,1-1-1,-1 0 0,0-1 1,7-7 1400,-11 9-153,1 0 1,-1 0-1,0 0 0,0-1 1,-1 0-1,0 0 1,1-2 152,5-34 3096,-12-5 3951,3 45-6749,-1 0 1,1 0-1,-1 0 1,0 0-1,0 0 1,0 0-1,0 0 1,-1 1-1,1-1 1,-1 1-1,1-1 1,-1 1-1,0-1 1,0 1-1,0 0 0,0 0 1,-1 0-1,1 0 1,0 0-1,-1 1 1,1-1-1,-1 1 1,0-1-1,0 1 1,1 0-1,-1 0 1,0 0-1,0 1 1,0-1-1,0 1 0,0-1 1,0 1-1,-2 0-298,1 0 91,1 1 0,-1-1 0,1 1 0,0 0 0,-1 0 0,1 0 0,0 1 0,-1-1 0,1 1 0,0-1 0,0 1 0,0 0 0,1 0 0,-1 1 0,0-1 0,1 1 0,0-1 0,-1 1 0,1 0 0,0-1 0,0 1 0,0 0 0,1 1 0,-1-1 0,1 0 0,0 0 0,0 1 0,0-1 0,0 1-91,1-1 3,0 0-1,0 1 1,0-1-1,0 0 1,0 1-1,1-1 1,0 0-1,0 0 1,0 1-1,0-1 1,0 0-1,0 0 1,1 0-1,0 0 1,-1 0-1,1-1 1,0 1-1,0-1 1,1 1-1,-1-1 1,1 1-1,-1-1 1,1 0-1,-1 0 1,1-1-1,0 1 1,1 0-3,15 9-5,0 0 0,0-1 0,19 5 5,-16-6 16,24 10-11,45 22 8,-84-37-13,0 0 1,0 1 0,0 0-1,-1 0 1,0 0 0,0 1-1,0 0 1,-1 0 0,0 0-1,2 4 0,-5-7 5,-1-1 0,1 1 0,-1 1 0,0-1 0,0 0 0,-1 0 0,1 0 0,-1 1 0,1-1 0,-1 0 0,0 0 0,0 1 0,0-1 0,-1 0-1,1 0 1,-1 1 0,0-1 0,0 0 0,0 0 0,0 0 0,0 0 0,-1 0 0,1 0 0,-1 0 0,0-1 0,0 1 0,0 0 0,0-1 0,-1 0 0,1 1 0,0-1-1,-1 0-4,-12 11 39,-1 0-1,0-1 0,0-1 1,-15 8-39,25-16-2,-8 6-181,-51 26 448,20-23-4203,20-14 507</inkml:trace>
  <inkml:trace contextRef="#ctx0" brushRef="#br0" timeOffset="1831.85">2329 109 9666,'-38'-44'6910,"54"77"-2876,24 43-3238,8 8 134,-4 3 1,-3 1-1,-4 3-930,-15-26 197,-2 0 0,-3 1-1,-3 0 1,3 51-197,-14-77 51,-2-24-104,0 1 0,1-1 0,1 1 0,4 12 53,-3-22-3844,-2-4 405</inkml:trace>
  <inkml:trace contextRef="#ctx0" brushRef="#br0" timeOffset="2184.33">2607 777 11682,'-19'-4'3481,"1"4"944,-36-28-3361,54 26-191,15-1-289,13 4-336,10-5-168,17-3-24,2 3 152,10-2 840,-11 0 1009,8-1-6562,-14 1 3352</inkml:trace>
  <inkml:trace contextRef="#ctx0" brushRef="#br0" timeOffset="3695.2">3014 754 8762,'-8'47'2096,"4"-31"-527,4-16-1483,-1 0-1,1 0 1,0 0 0,0 0-1,0-1 1,0 1 0,0 0-1,0 0 1,0 0-1,0 0 1,0 0 0,0 0-1,0 0 1,0 0-1,0 0 1,0 0 0,-1 0-1,1 0 1,0 0 0,0 0-1,0 0 1,0 0-1,0 0 1,0 0 0,0 1-1,0-1 1,0 0-1,0 0 1,0 0 0,0 0-1,0 0 1,0 0 0,-1 0-1,1 0 1,0 0-1,0 0 1,0 0 0,0 0-1,0 0 1,0 0 0,0 0-1,0 0 1,0 0-86,0-2 204,0 0 1,1 0-1,-1 0 1,0 0-1,1 0 1,0 0-1,-1 0 1,1 0-1,0 1 1,0-1-1,0 0 1,0 0-1,0 1 1,1-1 0,-1 0-1,0 1 1,1-1-1,-1 1 1,2-1-205,36-27 333,-29 22-131,0 1-146,-1-1 0,0 0 0,-1 0 1,1-1-1,-2 0 0,1-1 0,-1 0-56,-6 9 12,-1 0-1,0 0 1,0 0 0,0 0-1,0-1 1,1 1-1,-1 0 1,0 0 0,0 0-1,0 0 1,0-1-1,0 1 1,0 0 0,1 0-1,-1 0 1,0-1-1,0 1 1,0 0 0,0 0-1,0 0 1,0-1-1,0 1 1,0 0 0,0 0-1,0 0 1,0-1-1,0 1 1,0 0 0,0 0-1,0 0 1,0-1-1,0 1 1,0 0 0,-1 0-1,1 0 1,0-1-1,0 1 1,0 0 0,0 0-1,0 0 1,0 0-1,-1-1 1,1 1 0,0 0-1,0 0 1,0 0-1,0 0 1,-1 0-1,1 0 1,0-1 0,0 1-1,0 0 1,-1 0-1,1 0-11,-17 2 344,-19 12-82,25-6-139,0 0 0,0 1-1,1 0 1,0 0-1,1 1 1,0 0 0,1 1-1,0 0 1,0 0 0,1 1-1,1 0 1,0 0-1,0 0 1,1 1 0,1 0-1,0 0 1,1 0 0,-1 7-123,4-16 17,0 0 1,0 0-1,1 0 1,-1 0-1,1 0 1,0-1-1,0 1 1,0 0-1,0 0 1,0-1-1,1 1 1,0-1-1,0 1 1,0-1-1,0 0 1,1 0-1,-1 0 1,1 0-1,-1 0 1,1 0-1,0-1 1,0 0-1,0 1 1,1-1-1,-1 0 1,1 0-1,-1-1 1,1 1-1,-1-1 1,1 0-1,0 0 1,0 0-1,-1 0 1,5 0-18,6 1 23,-1-1 0,1 0-1,0 0 1,0-2 0,-1 1-1,1-2 1,0 0 0,-1-1 0,5-1-23,12-5-5,0-1 0,-1-1 0,0-2 0,-1 0 1,-1-2-1,0-2 0,-1 0 0,5-6 5,-23 16 9,0-1 0,-1 0 0,0 0 0,-1 0 0,0-1 0,0 0 0,0 0 0,-1 0 0,2-9-9,-4 17-10,0 8 7,4 17 6,-6-17-2,7 34 3,-6-21 6,2 0 0,1 0 0,0-1 0,5 10-10,-10-28 3,0-1-1,0 0 0,0 1 1,0-1-1,1 0 1,-1 0-1,0 1 1,0-1-1,0 0 1,0 0-1,1 0 0,-1 1 1,0-1-1,0 0 1,1 0-1,-1 0 1,0 0-1,0 1 1,1-1-1,-1 0 0,0 0 1,1 0-1,-1 0 1,0 0-1,0 0 1,1 0-1,-1 0 1,0 0-1,1 0 0,-1 0 1,0 0-1,0 0 1,1 0-1,-1 0 1,0 0-1,1 0 1,-1 0-1,0 0 0,0 0 1,1-1-1,-1 1 1,0 0-1,1 0-2,14-15 79,15-32 10,-23 36-77,1-2-3,47-66 26,-50 73-37,-1 1-1,1 0 1,0 0-1,0 0 1,0 1-1,1 0 0,-1 0 1,1 0-1,0 1 1,0 0-1,0 0 1,3-1 2,-6 4-4,0 0 0,0 0 0,0 0 0,0 0 0,0 0 0,0 1 0,0-1 0,0 1 0,0 0 0,0 0 0,-1 0 0,1 0 0,0 1 0,-1-1 0,1 1 0,-1-1 0,1 1 0,-1 0 0,0 0 0,0 0 0,1 0 0,-2 1 0,1-1 0,1 3 4,9 10-6,0 1 0,-2 1 0,5 8 6,-7-10 4,-2-5 15,-6-9-9,1 1 1,-1 0-1,1-1 1,0 1-1,-1-1 0,1 1 1,0-1-1,0 1 0,0-1 1,0 0-1,0 0 1,1 1-1,-1-1 0,0 0 1,0 0-1,1 0 0,-1 0 1,2 0-11,17-16 4,0-1 1,-2-1 0,0-1-1,11-14-4,-17 19 0,-5 4-7,1 2-1,0-1 0,1 1 1,-1 0-1,5-2 8,-12 8-1,0 0 0,0 0 0,1 0 0,-1 0 0,0 1-1,1-1 1,-1 0 0,0 1 0,1-1 0,-1 0 0,1 1 0,-1 0 0,1-1-1,-1 1 1,1 0 0,-1 0 0,1 0 0,-1 0 0,1 0 0,-1 0 0,1 0-1,-1 0 1,1 1 0,-1-1 0,0 1 0,1-1 0,-1 1 0,1-1 0,-1 1-1,0 0 1,1 0 0,-1 0 0,0 0 0,0 0 0,0 0 0,0 0 0,0 0-1,0 0 1,0 0 0,0 1 0,0-1 0,0 0 0,-1 1 1,19 43-34,-16-34 38,2 1 1,0-1-1,0 0 0,1 0 1,0-1-1,8 10-4,-10-15 2,1 1 1,0-1 0,0 0-1,1-1 1,0 1 0,-1-1-1,1 0 1,1-1 0,-1 0-1,0 1 1,1-2 0,0 1-1,0-1 1,-1 0 0,1-1-1,0 1 1,1-1 0,-1-1-1,0 1 1,0-1 0,0-1-1,0 1 1,0-1 0,0 0-1,0-1 1,0 0-3,12-2 6,0-1 0,-1-1 0,0-1 1,-1-1-1,1 0 0,-1-1 0,6-5-6,-16 9 2,0 0 1,0 0-1,-1 0 1,0-1-1,0 0 1,0-1-1,-1 1 0,0-1 1,0 0-1,-1 0 1,0-1-1,0 1 1,0-1-1,-1 0 1,0 0-1,-1 0 0,0 0 1,0-1-3,-2 7-1,1 1 1,-1-1-1,1 0 1,-1 0-1,0 0 1,0 0-1,0 0 1,0 1-1,0-1 0,0 0 1,-1 0-1,1 0 1,0 1-1,-1-1 1,0 0-1,1 0 1,-1 1-1,0-1 1,0 0-1,0 1 1,0-1-1,0 1 1,0-1-1,-1 1 0,1 0 1,0-1-1,-1 1 1,1 0-1,-1 0 1,1 0-1,-1 0 1,1 0-1,-1 0 1,0 1-1,0-1 1,1 1-1,-1-1 0,0 1 1,0-1-1,0 1 1,1 0-1,-1 0 1,-1 0 0,-1 0-4,0 0 1,0 0 0,0 1-1,1 0 1,-1-1-1,0 1 1,0 1 0,1-1-1,-1 1 1,0-1-1,1 1 1,0 0-1,-1 0 1,1 0 0,0 1-1,0-1 1,0 1-1,0 0 1,1 0 0,-1 0-1,1 0 4,-3 5 4,1 0 1,1 0-1,-1 0 0,2 1 0,-1 0 0,1-1 1,0 1-1,1 0 0,0 0 0,0 0 0,1 0 1,0 0-1,1 0 0,0 0 0,0 0 0,1-1 1,1 5-5,-2-8 9,0-1 0,1 1 1,-1 0-1,1-1 0,0 1 1,1-1-1,-1 0 0,1 1 0,-1-1 1,1 0-1,0-1 0,1 1 1,-1-1-1,1 1 0,-1-1 1,1 0-1,0 0 0,0 0 1,1-1-1,-1 0 0,0 0 0,1 0 1,-1 0-1,1 0 0,0-1 1,0 0-1,-1 0 0,1 0 1,0-1-1,0 0 0,0 0 1,2 0-10,7-2 9,1 0 0,0-1 1,-1 0-1,1-2 1,-1 0-1,0 0 1,0-1-1,-1-1 1,0 0-1,11-9-9,-2 1-5,-1-2 1,0 0-1,-1-2 0,-2 0 0,12-15 5,-29 33 0,0 0-1,0-1 1,0 1-1,0 0 1,0 0-1,0 0 1,0 0-1,0 1 1,0-1-1,1 0 1,-1 0-1,0 1 1,1-1-1,-1 1 1,1-1-1,-1 1 1,0-1-1,1 1 1,-1 0-1,1 0 1,-1 0-1,1 0 1,-1 0-1,1 0 1,-1 0-1,1 0 1,0 1 0,1 0-2,1 1 0,-1-1 1,0 1-1,1 0 1,-1 0-1,0 0 1,0 1-1,-1-1 1,1 1-1,0 0 0,0 1 3,10 12-3,-1 1 1,-1 0 0,-1 1 0,0 1 1,-8-15 3,-1-2 0,0-1 0,0 0 0,0 0 0,-1 0 0,1 0 0,0 0 0,0 0 0,1 0 0,-1 0 0,0 0 0,0 0 0,0 0 0,0-1 0,1 1 0,-1-1 0,0 1 0,1-1 0,-1 1 0,0-1 0,1 0 0,-1 1 0,1-1 0,-1 0 0,1 0 0,-1 0 0,0 0-1,1 0 1,-1-1 0,1 1 0,-1 0 0,0-1 0,1 1 0,-1-1 0,0 1 0,1-1 0,-1 0 0,0 1 0,0-1 0,0 0 0,1 0 0,-1 0 0,0 0 0,0-1-3,11-7 28,-1-1 0,0 0 0,-1 0 0,3-5-28,-4 5 8,-3 3-1,-2 2-4,0 1 0,1-1 0,-1 1 0,1 0 0,-1 1 0,6-4-3,-9 7-2,0-1 1,0 1-1,0-1 1,0 1-1,0 0 1,0-1 0,0 1-1,1 0 1,-1 0-1,0 0 1,0 0-1,0 0 1,0 0-1,1 0 1,-1 0-1,0 0 1,0 1 0,0-1-1,0 1 1,0-1-1,0 0 1,0 1-1,0 0 1,0-1-1,0 1 1,0-1 0,0 1-1,0 0 1,0 0-1,-1 0 1,1-1-1,0 1 1,0 0-1,-1 0 1,1 0-1,-1 0 1,1 1 1,12 17-9,-3-2 11,1-1 0,1 0-1,6 6-1,-14-18 61,-1-1 0,1 1 0,-1-1 0,1 0 0,0 0-1,0-1 1,0 1 0,1-1 0,-1 0 0,1 0-1,-1 0 1,1 0 0,-1-1 0,1 0 0,0 0-1,1 0-60,1-4-3728,-5-7 612</inkml:trace>
  <inkml:trace contextRef="#ctx0" brushRef="#br0" timeOffset="4031.9">5528 19 11322,'-24'-13'4516,"11"7"2400,17 28-4711,19 75-1795,-3 1 0,-5 1 1,-5 0-1,-3 0 0,-5 1 1,-4 2-411,1-86 13,1 0 0,0 0 0,1 1 0,1-1 0,1 0 0,3 10-13,2-11-4170,7-12 805</inkml:trace>
  <inkml:trace contextRef="#ctx0" brushRef="#br0" timeOffset="4350.49">5534 730 13963,'-104'-72'5305,"97"52"680,9 8-3928,8-5-441,7 5-880,11-4-288,9 3-376,20 5 457,3 7-1,10 2-6570,-12 1 2690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2:5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80 11466,'-6'-21'2509,"5"17"-1934,0 1-1,0-1 1,0 0-1,0 1 1,-1-1-1,0 1 1,1 0-1,-1-1 1,0 1-1,-3-3-574,13 54 2615,56 234-525,-52-215-1790,-3 0 1,-3 1 0,-3 15-301,-3-83 18,0 1 1,0 0-1,0-1 0,0 1 1,1-1-1,-1 1 1,0 0-1,0-1 0,-1 1 1,1-1-1,0 1 0,0-1 1,0 1-1,0 0 1,0-1-1,-1 1 0,1-1 1,0 1-1,0-1 1,-1 1-1,1-1 0,0 1 1,-1-1-1,1 1 1,-1-1-1,1 1 0,-1-1-18,-10-9 464,-9-29 194,19 36-616,-13-31 50,1-1 1,2 0-1,1 0 0,2-1 0,1 0 1,2-1-1,1 0 0,2 1 0,2-1 1,1 0-1,1 0 0,8-31-92,-9 60-1,0 1 1,1 0-1,0 0 0,0 0 1,0 0-1,1 1 0,0-1 1,0 0-1,1 1 0,-1 0 1,1 0-1,0 0 0,1 1 1,-1-1-1,4-2 1,-3 4-3,-1 0-1,1 1 1,0-1-1,0 1 1,0 0-1,0 1 0,0-1 1,1 1-1,-1 0 1,0 0-1,1 1 1,-1-1-1,0 1 1,1 1-1,-1-1 1,0 1-1,1-1 1,4 3 3,4 1-4,1 0 1,-1 2-1,0-1 1,0 2-1,0 0 1,-1 1 0,0 0-1,-1 1 1,0 0-1,0 1 1,-1 0-1,0 1 1,0 0 0,-2 1-1,1 0 1,-2 1-1,1 0 1,-2 0-1,0 1 1,0-1 0,-2 2-1,3 7 4,-1-1 4,0-1-1,-2 1 1,-1 0-1,0 0 1,-2 0-1,0 1 1,-1-1-1,-2 1 1,0-1-1,-1 0 1,-1 0-1,-1 1 1,-1-2-1,-1 1 1,-8 18-4,11-31 7,-1-1-1,0 0 1,-1 0 0,0-1-1,0 0 1,0 1 0,-1-1-1,0-1 1,0 1 0,0-1-1,-1 0 1,1-1 0,-1 0-1,0 0 1,-1 0 0,1-1-1,-1 0 1,0 0 0,1-1-1,-7 1-6,-8 1 0,1 0 0,-1-2 0,1-1 0,-1-1 0,0 0 0,1-2 0,-5-1 0,24 3 2,-15-5-411,15-6-3781,15-7 444</inkml:trace>
  <inkml:trace contextRef="#ctx0" brushRef="#br0" timeOffset="436.73">520 250 7586,'14'-21'3631,"-11"16"-2730,-1 1-1,1-1 0,0 1 0,1 0 1,-1 0-1,1 1 0,-1-1 0,3-1-900,-5 4 123,0 1 0,0 0 0,-1-1 0,1 1-1,0 0 1,0 0 0,-1-1 0,1 1 0,0 0 0,0 0-1,-1 0 1,1 0 0,0 0 0,0 0 0,0 0 0,-1 0-1,1 0 1,0 0 0,0 1 0,0-1 0,-1 0 0,1 1-123,1 0 121,0 0 0,0 0 0,-1 1 0,1-1 0,0 1 0,-1-1 0,1 1 0,-1 0 0,0-1 0,0 1 0,1 0 0,-1 1-121,6 11 336,-1 1 0,0 0 0,-1 0 0,0 1 0,-1-1 0,-1 1 0,-1 0 0,1 10-336,0 30 709,-4 43-709,1-58 127,0-14 33,-1-1 0,-4 19-160,5-45 5,0 0 0,0 0 0,0-1 0,0 1 0,0 0 0,0 0 0,0 0 0,0 0 0,0 0 0,0-1 0,0 1-1,0 0 1,0 0 0,0 0 0,0 0 0,-1 0 0,1 0 0,0-1 0,0 1 0,0 0 0,0 0 0,0 0 0,0 0 0,0 0 0,0 0 0,-1 0 0,1 0 0,0 0 0,0 0 0,0 0 0,0-1 0,0 1 0,-1 0 0,1 0 0,0 0 0,0 0 0,0 0 0,0 0 0,0 0 0,-1 0 0,1 0 0,0 0 0,0 0 0,0 1 0,0-1 0,0 0 0,0 0 0,-1 0 0,1 0 0,0 0 0,0 0 0,0 0 0,0 0 0,0 0 0,0 0 0,0 0 0,-1 0 0,1 1 0,0-1 0,0 0 0,0 0 0,0 0 0,0 0 0,0 0 0,0 0 0,0 1-5,-8-19 351,1-17-236,1 0 1,1 0-1,2-1 1,2 1 0,1-1-1,2-14-115,0 31 19,-1 0 0,2 1 0,1-1 0,0 1 0,1 0-1,1 1 1,1-1 0,0 1 0,1 0 0,1 1 0,1 0 0,0 0 0,8-8-19,-13 19 4,0 0 1,1 0-1,-1 1 1,1 0 0,0 0-1,1 0 1,-1 1-1,1-1 1,-1 2-1,1-1 1,0 1 0,0 0-1,0 0 1,0 1-1,0 0 1,1 0-1,-1 1 1,0 0-1,0 0 1,1 1 0,0 0-5,-3 0 4,1 0 1,-1 0 0,1 1 0,-1-1-1,0 1 1,1 0 0,-1 1 0,0-1 0,-1 1-1,1 0 1,0 1 0,-1-1 0,1 1-1,-1 0 1,0 0 0,-1 0 0,1 0 0,-1 1-1,1-1 1,-1 1 0,-1 0 0,1 0-1,-1 0 1,0 0 0,0 1 0,1 4-5,5 30-4161,-6 0 325</inkml:trace>
  <inkml:trace contextRef="#ctx0" brushRef="#br0" timeOffset="798.54">541 520 6617,'-8'16'5130,"8"-13"-770,4-12-383,9 3-2624,12-3-209,9 4-624,9-3-144,-5 4-256,13 1 152,-3 6 152,0 5 1401,-9 5-6554,-1-5 2832</inkml:trace>
  <inkml:trace contextRef="#ctx0" brushRef="#br0" timeOffset="799.54">701 842 11050,'-17'3'3817,"7"0"704,10 1-3129,10-1-111,7-2-609,17-5-152,7-2-304,17-9-88,2-10-72,12-1 96,-7-1-144,11-2 128,-13 5 1681,5-4-6571,-11-9 2770</inkml:trace>
  <inkml:trace contextRef="#ctx0" brushRef="#br0" timeOffset="1309.95">1496 352 4497,'-5'-20'3380,"-2"1"-1,0 0 1,-1 0 0,-10-15-3380,16 30 298,0-1-1,0 1 1,-1 0 0,1 1 0,-1-1 0,0 0 0,0 1 0,-1 0 0,1-1-1,-1 1 1,1 1 0,-1-1 0,0 0 0,0 1 0,0 0 0,-1 0-1,1 0 1,0 1 0,-1-1 0,1 1 0,-1 0 0,0 0 0,-4 0-298,8 1 20,0 0 1,1 0-1,-1 0 1,0 1 0,0-1-1,0 0 1,0 1 0,0-1-1,0 0 1,0 1-1,0-1 1,1 1 0,-1-1-1,0 1 1,0-1-1,1 1 1,-1 0 0,0-1-1,1 1 1,-1 0-1,1 0 1,-1 0 0,1-1-1,-1 1 1,1 0 0,-1 0-1,1 0 1,0 0-1,-1 0 1,1 0 0,0 0-1,0 0 1,0-1-1,0 1 1,0 0 0,0 0-1,0 0 1,0 0 0,0 0-1,0 0 1,1 0-1,-1 0 1,0 0 0,1 0-1,-1 0 1,0 0-1,1-1 1,-1 1 0,1 0-1,-1 0-20,26 48 0,-24-47 26,71 102-22,-38-57 16,17 30-20,-44-62 6,0 0 0,0 0 0,-2 1 0,0 0 0,0 0 0,-2 0 1,2 10-7,-6-22 5,0 0 1,0 0 0,0-1-1,-1 1 1,1 0 0,-1-1-1,0 1 1,0 0 0,-1-1-1,1 1 1,-1-1 0,1 0 0,-1 1-1,0-1 1,0 0 0,-1 0-1,1 0 1,-1-1 0,1 1-1,-1 0 1,0-1 0,0 0-1,0 0 1,0 0 0,-1 0 0,0 0-6,-14 9 79,0-2 1,-1 0 0,-1-1 0,-3 1-80,15-6 50,-19 6 654,-17 7-1064,16-3-2775,-5 5 447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2:5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2016,'10'-14'1244,"18"-26"602,-21 10 8263,-7 30-8708,7 14-772,-1 1 1,-1 0 0,-1 0-1,0 0 1,-1 0-1,-1 0 1,1 15-630,-1 23 933,-4 37-933,1 30 669,5 238 262,0-329-888,-2-20 96,-1-19 248,-4-65 838,-8-39-1225,3 40 349,1-58-349,8 110 16,6-153 130,-5 149-112,2-1-1,1 1 0,1 0 1,1 1-1,6-14-33,-10 34-2,-1-1 1,1 1-1,-1 1 0,1-1 0,1 0 1,-1 1-1,1 0 0,0-1 0,0 1 1,0 1-1,0-1 0,1 1 0,-1-1 1,1 1-1,0 1 0,4-3 2,-1 2 26,1 0 0,0 0-1,0 1 1,1 0 0,-1 0 0,0 1-1,1 0 1,-1 1 0,9 1-26,0 0-116,-1 1 0,1 1 1,-1 1-1,1 1 0,-1 0 1,-1 1-1,1 1 0,-1 0 0,0 1 1,8 7 115,14 18-4116,-10 8-7</inkml:trace>
  <inkml:trace contextRef="#ctx0" brushRef="#br0" timeOffset="343.56">78 542 11354,'-37'4'3593,"27"-12"776,10 5-3433,6-1 105,5 4-609,12-3-184,12 4-200,16-1 208,5 2 168,12 2-2545,-3 5-2288,-4-8 81</inkml:trace>
  <inkml:trace contextRef="#ctx0" brushRef="#br0" timeOffset="948.69">821 373 11418,'-8'-37'3710,"2"30"-593,-1 27 61,-6 61 560,-1 47-3738,3 196 767,11-294-620,-10 61 97,10-91-233,0 0 1,0 0-1,0 0 0,0 0 1,0 0-1,0 0 0,0-1 1,0 1-1,0 0 1,0 0-1,0 0 0,0 0 1,-1 0-1,1 0 0,0 0 1,0 0-1,0-1 0,0 1 1,0 0-1,0 0 0,0 0 1,0 0-1,0 0 1,0 0-1,-1 0 0,1 0 1,0 0-1,0 0 0,0 0 1,0 0-1,0 0 0,0 0 1,0 0-1,0 0 0,-1 0 1,1 0-1,0 0 1,0 0-1,0 0 0,0 0 1,0 0-1,0 0 0,-1 0 1,1 0-1,0 0 0,0 0 1,0 0-1,0 0 0,0 0 1,0 0-1,0 0 1,0 0-1,0 0 0,-1 0 1,1 0-1,0 1 0,0-1 1,0 0-1,0 0 0,0 0 1,0 0-1,0 0-11,-9-18 469,-5-24 172,5-7-541,3-1 0,2 1 0,2-1 0,2 0 0,2 0 1,3 0-1,2 0 0,2 1 0,2 0 0,10-27-100,-14 53 4,1 1-1,1-1 1,0 2-1,2-1 1,10-14-4,-18 31 0,1 0 0,-1 1 0,1 0 0,0-1 0,0 1 0,1 0 0,-1 1 0,1-1 0,0 1 0,0 0 0,5-2 0,-7 4-1,1 0 1,-1 0-1,1 0 1,-1 0-1,1 1 1,0-1-1,-1 1 1,1 0-1,0 0 1,-1 1-1,1-1 1,0 1-1,-1 0 1,1 0-1,-1 0 1,1 0-1,-1 0 1,0 1-1,3 1 1,1 1 1,-1 1 0,0-1 0,-1 1 0,1 0 0,-1 1 0,0-1 0,0 1 0,-1 0 0,0 0 0,0 1 0,0-1 0,0 1 0,-1 0 1,-1 0-1,1 0 0,-1 1-1,7 23 10,-1-1 0,-2 1 1,-1 6-11,-3-30 2,10 119 32,-7-63 5,8 41-39,-10-88 5,1 1 0,1-1 0,0 0-1,1 0 1,0 0 0,2-1 0,0 0 0,3 4-5,5-1 152,-7-8-241,-18-14-4690,-40-28-1847,-36-26 2506,67 46 3105,0 1-1,-1 0 1,0 2 0,-15-6 1015,-71-19 2809,33 12 2952,72 22-5651,-1 0 1,0 0 0,1 0 0,-1 0 0,0 0 0,1 0 0,-1 0-1,0 0 1,1-1 0,-1 1 0,0 0 0,1 0 0,-1-1 0,1 1-1,-1 0 1,1-1 0,-1 1 0,1-1 0,-1 1 0,1-1-1,-1 1 1,1-1 0,-1 1 0,1-1 0,0 1 0,-1-1 0,1 1-1,0-1 1,0 0 0,-1 1 0,1-1-111,18-7 2011,37 2-754,207-21 375,-151 11-4254,-81 12 864,19-4-1401</inkml:trace>
  <inkml:trace contextRef="#ctx0" brushRef="#br0" timeOffset="1282.43">1383 450 10274,'44'-69'3697,"-50"73"776,-6 7-2665,13 13-223,2 5-401,3 12-96,3-3-432,4 9-176,-3-6-216,3 13-80,0-8-103,4 3-17,-2-15-8,2-5 32,3-14-128,-3-13 1080,-4-14-6225,1-24 2280</inkml:trace>
  <inkml:trace contextRef="#ctx0" brushRef="#br0" timeOffset="1648.36">1393 354 10458,'-41'-44'3625,"8"5"504,11 13-3041,6 6-184,13 13-584,9 4 200,11 4-215,13 12-4450,2 4 1848</inkml:trace>
  <inkml:trace contextRef="#ctx0" brushRef="#br0" timeOffset="1995.87">1774 338 10330,'-2'2'651,"0"0"0,1 1 1,-1-1-1,0 0 0,1 1 0,0-1 0,-1 1 0,1 0 0,0-1 0,0 1 0,1 1-651,-4 34 3282,17 44-1711,-8-54-466,5 51-225,-3 1 0,-4 0-1,-4 5-879,1-62 117,-1 0 43,-3-18 281,-11-38 406,11 13-769,1 0 0,0 0 1,2 0-1,0 0 0,1 0 0,1 0 1,1 0-1,1 0 0,3-12-78,3-7 15,1 1 1,3 0-1,0 1 0,11-18-15,-16 39 0,1 0 0,1 0-1,0 2 1,1-1-1,0 1 1,1 1 0,0 0-1,4-1 1,-11 9-2,1 1 0,-1 0 0,1 0 1,0 0-1,0 1 0,1 0 0,-1 0 0,1 1 0,0-1 0,3 1 2,-5 1-2,-1 0 0,1 1-1,-1 0 1,1 0 0,-1 0 0,1 1 0,-1-1-1,1 1 1,-1 0 0,0 0 0,1 1-1,-1-1 1,0 1 0,0 0 0,0 0 0,0 1-1,1 0 3,0 1-1,-1 0-1,1 1 1,-1-1 0,0 1-1,0 0 1,-1 0-1,1 1 1,-1-1-1,0 1 1,-1-1-1,1 1 1,-1 0-1,0 0 1,-1 0-1,1 0 1,-1 0-1,0 1 1,-1-1-1,0 0 1,0 0-1,0 1 1,0-1-1,-2 6 2,0 0 2,0 1 0,0-1 0,-1 0-1,-1 0 1,0 0 0,0 0 0,-1-1-1,-1 0 1,0 0 0,0 0 0,-6 6-2,4-8 7,-1-2 1,1 1 0,-1-1-1,0 0 1,-1 0-1,0-1 1,0-1-1,0 0 1,-1 0 0,1-1-1,-1 0 1,0-1-1,0 0 1,-1-1 0,1 0-1,0-1 1,-1 0-1,1-1 1,-1 0 0,1-1-1,-1 0 1,1-1-1,0 0 1,-1 0 0,1-2-1,-10-3-7,103 74 129,-35-40 33,0-3-1,2-1 0,46 14-161,-76-32-174,-1 0-1,1-1 1,0-1 0,1-1-1,16 0 175,-24-2-485,0-1-1,-1 0 1,1 0-1,0-2 1,-1 1-1,0-2 0,1 1 1,-1-1-1,-1-1 1,2-1 485,32-22-3752</inkml:trace>
  <inkml:trace contextRef="#ctx0" brushRef="#br0" timeOffset="2365.48">2544 505 5233,'-1'-4'1012,"1"0"-1,0-1 0,-1 1 1,0 0-1,0 0 0,0 0 1,-1 0-1,0 0 1,1 0-1,-1 0 0,-1 0 1,1 0-1,-1 0-1011,2 11 3744,4 33-2020,17 40-469,3 0-1,3-2 1,11 17-1255,-34-89 24,-2-2-2,1 0 0,-1 0 0,1 0 0,0-1 0,1 1 0,-1 0 0,0-1 0,1 1 0,0-1 0,0 0 0,0 0 0,3 2-22,-22-49 378,-11-17-272,2-1 0,3-1 1,3-1-107,14 43 23,0 0 1,1-1 0,1 1-1,1-1 1,1 1 0,1-1-1,0 0 1,2 1 0,1-1-1,1 1 1,1-4-24,-3 20 6,-1-1-1,2 0 0,-1 1 1,1-1-1,0 1 0,0 0 1,0-1-1,0 2 0,1-1 1,0 0-1,0 1 0,1-1 1,-1 1-1,1 1 0,0-1 1,0 1-1,0-1 1,0 1-1,1 1 0,-1-1 1,1 1-1,0 0 0,-1 0 1,1 1-1,0-1 0,0 1 1,0 1-1,0-1 0,5 1-5,-4 0-7,1 1 0,-1 0 0,1 0 0,0 0 0,-1 1-1,0 0 1,1 1 0,-1-1 0,0 1 0,0 1 0,-1-1 0,1 1-1,-1 1 1,1-1 0,-1 1 0,-1 0 0,1 0 0,-1 1-1,0 0 1,0 0 0,0 0 0,-1 0 0,0 2 7,17 32-4348,0 3 251</inkml:trace>
  <inkml:trace contextRef="#ctx0" brushRef="#br0" timeOffset="2720.43">2623 643 10754,'-8'8'3665,"5"-4"776,4-11-2953,15 0-295,8 0-441,11 0-264,2 1-320,7-1-24,-7 6 160,-5 2-368,-9 5 2008,-4 7-6561,-7 2 2433</inkml:trace>
  <inkml:trace contextRef="#ctx0" brushRef="#br0" timeOffset="2721.43">2814 736 7162,'-99'155'4072,"78"-134"217,5-8-1600,6 5-289,10-5-727,9 1-65,6-7-672,11 6-200,5-6-343,12-4 503,6-3 464,19 5-6593,0 1 3032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1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 15891,'-3'-1'4601,"1"-2"1049,-4-9-4802,2 0 976,2 3-680,1 1-6689,-1-1 2977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1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139 343 10346,'-13'12'980,"-16"17"238,29-29-1018,-1 1-1,0-1 1,1 1 0,-1-1-1,1 1 1,-1-1-1,1 1 1,-1-1-1,1 1 1,-1-1 0,1 1-1,-1 0 1,1-1-1,0 1 1,-1 0-1,1-1 1,0 1 0,0 0-1,0-1 1,0 1-1,-1 0 1,1 0-1,0-1 1,0 1 0,0 0-1,0 0-199,1 6 672,0-1 1,-1 1-1,1-1 0,-2 1 0,1-1 1,-1 1-1,0 1-672,-1 10 933,7 265 2275,-7-251-3123,0-18-42,1-1-1,1 1 0,0 0 1,1 0-1,1 0 0,2 12-42,-32-123 480,3 0 1,-3-55-481,22 117 102,3-1 0,1 0 0,1 1 0,2-1 0,2 1 0,1-1 0,2 1 0,1 0 0,4-7-102,-7 31-4,0 0-1,1 0 1,0 1 0,0-1-1,2 1 1,-1 0-1,1 1 1,0 0 0,1 0-1,0 0 1,1 1 0,0 0-1,0 1 1,0 0-1,1 0 1,0 1 0,1 0-1,-1 1 1,1 0-1,0 1 1,0 0 0,0 1-1,1 0 1,-1 1 0,1 0-1,0 1 1,0 0-1,-1 1 1,1 0 0,0 1-1,0 0 1,-1 1-1,1 0 1,-1 1 0,1 0-1,-1 1 1,0 0-1,6 4 5,-6-3-4,1 2 0,-1-1 0,-1 1 0,1 1 0,-1 0 0,-1 1 0,1-1 0,-1 2 0,-1-1-1,0 1 1,0 1 0,-1-1 0,0 1 0,-1 1 0,-1-1 0,1 1 0,-2 0 0,0 0 0,0 0-1,-1 1 1,0 0 0,-1-1 0,-1 2 4,0-4 1,0 1 1,-1-1-1,0 0 0,-1 1 1,0-1-1,-1 0 0,0 0 1,0 0-1,-1 0 0,-1 0 1,1 0-1,-2-1 0,1 0 1,-1 0-1,-1 0 0,1 0 1,-1-1-1,-1 0 0,0 0 1,0-1-1,0 0 0,-1 0 0,0 0 1,-1-1-1,1-1 0,-1 1 1,0-1-1,-5 1-1,-12 4 85,0-1 1,0-2-1,-1-1 0,0 0 0,0-2 0,0-2 1,-27 0-86,-47-4-3273,72-3-2093,12-9-619</inkml:trace>
  <inkml:trace contextRef="#ctx0" brushRef="#br0" timeOffset="539.43">638 279 7354,'1'0'272,"0"-1"0,0 1 1,1 0-1,-1 0 0,0-1 1,0 1-1,1 0 1,-1 0-1,0 0 0,0 0 1,1 1-1,-1-1 1,0 0-1,0 1 0,1-1 1,-1 0-1,0 1 0,0-1 1,0 1-1,0 0 1,1-1-1,-1 1 0,0 0 1,0 0-1,-1 0 1,2 0-273,-1 1 444,0 1 0,0 0 0,0 0 0,-1-1 0,1 1 1,-1 0-1,1 0 0,-1-1 0,0 1 0,0 1-444,1 16 255,6 78 1552,-5-1 0,-3 0 0,-9 40-1807,-2-73 494,6-55 283,5-43 127,1-109 343,-1 95-1158,1 0 0,2 1-1,2-1 1,3 1 0,2-3-89,-4 24 7,2 1-1,0 0 0,2 0 0,1 1 1,0 1-1,2-1 0,1 2 0,1-1 0,8-8-6,-19 27 13,1 0-1,-1 1 0,0 0 0,1 0 1,0 0-1,0 0 0,0 0 1,0 1-1,1 0 0,-1 0 0,0 0 1,1 0-1,0 1 0,-1-1 0,1 1 1,0 0-1,0 1 0,-1-1 0,2 1-12,2 1 36,0 0-1,-1 0 0,1 0 0,0 1 0,-1 0 0,1 1 0,-1-1 0,0 2 0,0-1 0,0 1 1,3 1-36,6 7-72,0 0 0,0 0 0,-1 1 0,-1 1 0,0 1 0,-1 0 0,0 0 0,-1 2 0,0 1 72,6 19-4247,-8-5 467</inkml:trace>
  <inkml:trace contextRef="#ctx0" brushRef="#br0" timeOffset="981.63">706 483 11915,'-19'13'3040,"21"-6"1185,13-6-3441,23 4-112,11-1-223,13 3-25,5 0-264,3-3 1872,-16 5-1232,-8 6-5129,-25-5 3217</inkml:trace>
  <inkml:trace contextRef="#ctx0" brushRef="#br0" timeOffset="982.63">769 818 10186,'-36'14'3497,"9"-3"840,20-1-2569,7-1-151,4-1-305,14-1-224,6-4-376,20 3-256,4-4-232,19-4-48,-6-1-80,10-1 401,-12-4-161,1-4 1120,-19 0-6569,-3-3 2416</inkml:trace>
  <inkml:trace contextRef="#ctx0" brushRef="#br0" timeOffset="1518.38">1556 466 11442,'-32'-1'5836,"30"0"-5322,0 1 1,-1 0-1,1 0 1,-1 0-1,1 0 1,0 0-1,-1 0 1,1 0-1,0 1 1,-1-1-1,1 1 0,0 0 1,-1 0-515,1 0 142,1 1-1,-1 0 1,1-1-1,0 1 1,0 0 0,-1 0-1,1 0 1,1-1-1,-1 1 1,0 0 0,0 0-1,1 1 1,-1-1-1,1 0 1,-1 0 0,1 0-1,0 0 1,0 0-1,0 2-141,-6 151 2702,9 56-2702,-3-186 79,1-15-84,-2 22 163,-4-29-19,-5-19 12,1-5-84,2-1 1,0 0-1,1 0 1,1 0 0,1-1-1,1-7-67,-4-45 104,4-18-104,2 60 7,1-1 0,2 1 0,2-1 0,1 1 0,1 0 0,5-14-7,-8 38-3,0 0 1,1 1-1,0-1 0,0 1 1,1 0-1,0 0 0,0 1 1,1 0-1,0 0 1,0 0-1,6-4 3,-7 7-4,1 0 0,-1 0 0,1 1 0,0 0 0,0 0 0,1 1 0,-1-1 0,0 1 0,1 1-1,-1-1 1,1 1 0,0 0 0,-1 1 0,1 0 0,0 0 0,-1 0 0,5 1 4,5 2-8,0-1 0,0 2 0,-1 0 0,1 1 0,-1 1 0,0 0 0,-1 1 0,1 1 0,-1 0 0,9 8 8,-14-10-2,0 1 0,0 1 0,0 0 0,-1 0 0,0 0 0,-1 1 0,0 0 0,0 1 0,-1 0 0,0 0 0,-1 0 0,0 1-1,-1-1 1,0 1 0,1 4 2,-4-10 0,0-1-1,0 0 0,-1 0 0,0 1 1,0-1-1,0 0 0,0 1 0,-1-1 0,1 0 1,-1 0-1,0 1 0,0-1 0,-1 0 0,1 0 1,-1 0-1,0 0 0,0-1 0,0 1 1,-1 0-1,1-1 0,-1 0 0,0 1 0,0-1 1,0 0-1,0-1 0,-1 1 0,1 0 0,-1-1 1,1 0-1,-1 0 0,0 0 0,0 0 1,-4 1 0,-12 4 1,0 0 1,-1-2 0,0 0 0,0-2 0,0 0 0,-9 0-2,-131 1 30,71-3-14,89-2-16,0 1 0,0 0-1,1 0 1,-1 0-1,0-1 1,0 1-1,0 0 1,0 0-1,0 0 1,0 1-1,0-1 1,0 0-1,0 0 1,0 0-1,0 1 1,1-1-1,-1 0 1,0 1-1,0-1 1,0 1-1,0-1 1,1 1-1,-1-1 1,0 1-1,1 0 1,-1-1-1,0 1 1,0 0 0,20 15-17,42 9 9,192 54 28,34 11 517,-279-87-515,78 25 191,-28-17-5165,-10-6 741</inkml:trace>
  <inkml:trace contextRef="#ctx0" brushRef="#br0" timeOffset="1876.65">2106 429 15059,'-40'-10'3761,"40"-34"1624,6 13-4065,12 17-343,23-1 111,12 2-520,24 1-208,10 3-264,15-1-24,-3 4-32,0 0-8,-21 1 56,-4-2 312,-27-1-56,-13-1 456,-16 3-6569,-12-1 2233</inkml:trace>
  <inkml:trace contextRef="#ctx0" brushRef="#br0" timeOffset="2292.88">2563 400 10874,'0'12'2371,"-2"0"0,0 0 0,0 0 0,-3 9-2371,2-11 1021,0 1-1,1 0 1,0 1-1,1-1 1,0 0 0,1 9-1021,6 18 729,1 0-1,2-1 1,1 0 0,13 28-729,-6-15 757,-2 0 0,-1 6-757,-14-54-49,2 12-1570,-4-7-3097,-3-9-367</inkml:trace>
  <inkml:trace contextRef="#ctx0" brushRef="#br0" timeOffset="2634.04">2956 656 13611,'-17'-33'4985,"7"16"784,4 10-4016,1 13 47,2 11-952,-3 10-200,-1 7-424,4 17-64,0-7-48,5 0-40,6-2 216,2-1-39,4-15-49,3-3 328,2-12-6546,2-15 1994</inkml:trace>
  <inkml:trace contextRef="#ctx0" brushRef="#br0" timeOffset="2635.04">3020 397 10754,'-37'-61'4177,"1"-4"448,7 24-3137,4 12-119,11 15-857,9 13-232,10 8-264,17 14 416,0 3-160,18 10-1840,0 1-3057,3-1 264</inkml:trace>
  <inkml:trace contextRef="#ctx0" brushRef="#br0" timeOffset="2999.56">3331 475 6969,'-4'3'7222,"-4"-4"-4061,-8-6-1984,12 5 130,3 2-1087,-1-1 1,0 1-1,0 0 0,0 0 0,0 0 0,0 0 1,0 1-1,1-1 0,-1 0 0,0 1 1,0-1-1,0 1 0,1 0 0,-1 0 0,0-1 1,1 1-1,-1 0 0,1 1 0,-1-1 0,1 0 1,-1 0-1,1 1 0,0-1 0,0 0 0,-1 1 1,1-1-1,0 1 0,0 0 0,0 1-220,-3 3 272,1 0 0,0 1 0,0-1 0,0 1 0,1 0 0,0 0 0,0 1-272,1 10 172,0 0-1,1 0 1,1 0 0,1 0-1,1-1 1,0 1-1,1 0 1,6 15-172,7 36 173,-7-6-87,-4-25-34,1-2-1,2 1 1,6 14-52,-6-34 67,-5-25 25,-6-27 18,-17-30-24,-4 0-1,-10-15-85,8 20 27,3 0 0,-10-48-27,31 108 0,1-1 0,0 1 0,0 0 1,0-1-1,-1 1 0,1-1 0,0 1 1,0-1-1,0 1 0,0-1 0,0 1 1,0-1-1,0 1 0,0-1 0,0 1 1,0-1-1,0 1 0,0-1 1,0 1-1,1-1 0,-1 1 0,0-1 1,0 1-1,0-1 0,1 1 0,-1-1 1,0 1-1,1 0 0,-1-1 0,0 1 1,1 0-1,-1-1 0,0 1 1,1 0-1,-1-1 0,1 1 0,-1 0 1,0 0-1,1-1 0,-1 1 0,1 0 1,-1 0-1,27 6 25,24 24 140,-21-3 90,0 1 0,-2 2 1,-1 0-1,16 26-255,-4-8 422,22 21-422,-45-54 25,0 0 0,0-1 0,1-1 0,1 0-1,1-2 1,3 3-25,-4-5 25,-1-1-1,2 0 0,-1-1 1,1-1-1,0 0 0,9 0-24,-22-5 11,0 0-1,-1 0 1,1-1-1,0 0 0,0 0 1,-1 0-1,1-1 0,0 0 1,-1 0-1,1 0 0,-1-1 1,1 1-1,-1-1 1,0-1-1,1 1 0,-1-1 1,0 0-1,-1 0 0,1-1 1,-1 1-1,1-1 1,-1 0-1,0 0 0,0 0 1,-1-1-11,5-7 13,-1 1 0,-1-2 1,0 1-1,0-1 1,-1 0-1,-1 0 1,0-1-1,-1 1 0,-1-1 1,0 0-1,-1 0 1,0 1-1,-1-1 1,0 0-1,-1 0 0,-1 0 1,-3-13-14,-3-7-125,-1 0 1,-1 1-1,-2 0 1,-1 1-1,-2 0 1,-13-20 124,36 76-6104,-2-4 1966</inkml:trace>
  <inkml:trace contextRef="#ctx0" brushRef="#br0" timeOffset="3517.17">4207 536 9010,'0'-1'235,"0"0"1,-1 1-1,1-1 1,0 1-1,0-1 1,-1 1 0,1-1-1,0 1 1,-1-1-1,1 1 1,-1 0-1,1-1 1,-1 1-1,1-1 1,0 1-1,-1 0 1,0-1-1,1 1 1,-1 0-1,1 0 1,-1 0-1,1-1 1,-1 1-1,1 0 1,-1 0-1,0 0 1,1 0-1,-1 0 1,1 0-1,-1 0 1,0 0-1,1 0 1,-1 0-1,1 0 1,-1 0-1,1 1 1,-1-1-1,0 0 1,1 0-1,-1 0 1,1 1-1,-1-1-235,-4 28 6550,3-13-6965,-3 58 3551,3 71-3136,-1 24 535,9-94-220,-8-110-97,-1 1 1,-4-15-219,2 18 49,1 1 0,2-1 0,1-21-49,2 36 12,-1-13 6,2 0 1,2-1 0,0 2-1,2-1 1,6-18-19,-10 42-1,0 0-1,1-1 1,0 1 0,0 0-1,0 0 1,0 1 0,1-1-1,0 1 1,0-1 0,1 1 0,0 1-1,-1-1 1,1 1 0,1-1-1,-1 1 1,1 1 0,-1-1-1,1 1 1,0 0 0,1 0-1,-1 1 1,0 0 0,1 0 0,-1 0-1,1 1 1,-1 0 0,7 0 1,9 0 63,0 1 0,1 1 0,-1 1 0,0 0 0,7 4-63,-16-4 56,-1 2 0,0 0 0,0 0 0,0 1 1,0 0-1,0 1 0,-1 1 0,0 0 0,8 7-56,-4 2-4482,-10 5 313</inkml:trace>
  <inkml:trace contextRef="#ctx0" brushRef="#br0" timeOffset="3929.79">4240 765 12779,'-10'-8'3985,"21"9"712,10 3-3897,16 5 168,7-1-736,6 4 560,-4-1 1065,-7 5-6570,-21-4 3216</inkml:trace>
  <inkml:trace contextRef="#ctx0" brushRef="#br0" timeOffset="3930.79">4182 1044 10874,'-16'22'4545,"33"-14"480,11-1-2616,6 2-801,19-5-400,8-3-671,10-4-225,-5-5-224,9-6 64,-20-3 344,1-6 736,-18-1-2904,-1-10-3673,-7 4 896</inkml:trace>
  <inkml:trace contextRef="#ctx0" brushRef="#br0" timeOffset="4457.07">4829 563 11482,'-9'-17'3939,"13"13"2111,12 11-428,-4 3-5384,13 16 175,-1 2 0,-2 0 0,-1 2 0,-1 0 0,-2 1 0,-1 1 0,-1 1 0,-2 0 0,6 22-413,-14-35 34,0 0 0,-2 0 1,0 1-1,0 19-34,-3-31 8,-1 0-1,0 0 1,-1 0 0,0 0-1,0 0 1,-1 0 0,0-1 0,0 1-1,-1 0 1,0-1 0,-1 0-1,-2 5-7,5-11 0,0 0 1,0 0-1,0 0 0,-1-1 0,1 1 0,0 0 0,-1-1 0,1 1 1,-1-1-1,1 1 0,-1-1 0,0 0 0,1 0 0,-1 0 0,0 0 1,0 0-1,0 0 0,0 0 0,0-1 0,0 1 0,0-1 0,0 1 1,0-1-1,0 0 0,0 0 0,-2 0 0,0 0-6,0-2-1,0 1 1,1 0-1,-1-1 1,0 0-1,1 1 1,-1-1 0,1-1-1,0 1 1,0 0-1,0-1 1,0 0 0,-2-2 5,-6-8-33,0 0-1,0-1 0,1-1 1,1 0-1,-6-14 35,-1-12 53,2 0 0,2-2 0,2 1-1,2-2 1,1 1 0,3-1 0,1 1 0,3-31-53,0 73 17,0 1 0,0-1 0,0 0 1,0 1-1,0-1 0,0 1 0,0-1 1,0 0-1,0 1 0,0-1 0,0 0 0,0 1 1,1-1-1,-1 1 0,0-1 0,0 1 1,1-1-1,-1 1 0,0-1 0,1 1 0,-1-1 1,1 1-1,-1-1 0,0 1 0,1-1 1,-1 1-1,1 0 0,-1-1 0,1 1 0,-1 0 1,1-1-1,0 1 0,0 0-17,21 7 311,28 30-80,-46-33-205,76 65 19,-6-3 2,2-3-1,4-3 0,36 18-46,-112-76 0,8 5 0,0 0 0,1-1 0,0 0 0,0-1 0,2-1 0,-13-3 0,1 0 0,0 0 0,0 0 0,0-1 0,0 0 0,0 1 0,0-1 0,0 0 0,0-1 0,0 1 0,0 0 0,0-1 0,0 0 0,0 0 0,0 0 0,0 0 0,0 0 0,-1 0 0,1-1 0,0 1 0,-1-1 0,1 0 0,-1 0 0,0 0 0,0 0 0,2-2 0,2-4 0,0-1 0,-1 0 0,0 0 0,-1-1 0,0 1 0,0-1 0,-1 0 0,0 0 0,-1 0 0,0-1 0,0-9 0,1-20 0,-2-1 0,-3-18 0,1 33 0,-4-104-3,0 24-79,5-30 82,-1 135-27,1 0 0,0-1 0,0 1 1,0 0-1,0 0 0,0-1 0,0 1 1,0 0-1,0 0 0,0-1 1,1 1-1,-1 0 0,0 0 0,1-1 1,-1 1-1,1 0 0,-1 0 0,1 0 1,0 0-1,0 0 0,-1 0 0,1 0 1,0 0-1,0 0 27,1 1-445,0 1-1,-1 0 1,1 0 0,0 1 0,-1-1 0,0 0-1,1 0 1,-1 1 0,0-1 0,0 1-1,1-1 1,-1 1 0,0 0 0,-1-1-1,2 2 446,12 14-4629</inkml:trace>
  <inkml:trace contextRef="#ctx0" brushRef="#br0" timeOffset="4795.75">5698 390 8954,'-37'45'5281,"31"-52"-40,25-7-1080,10 2-2273,18 2 57,11 3-1001,19-1-272,-5-3-424,14 5-80,-13-4-96,-2 1 224,-22 0-88,1 1-128,-23-1 265,-10 0-4170,-12-1-2361,-19-7-359</inkml:trace>
  <inkml:trace contextRef="#ctx0" brushRef="#br0" timeOffset="5167.78">5970 351 9514,'-6'44'4697,"2"3"448,2-6-2584,7 10 231,-1-7-999,3 7-297,3-4-632,3 8-176,-2-8-312,2-5-120,0-10-136,-4-3-32,0-7 233,-2-3 167,-1-3-16,-12-6-6562,-1-9 2354</inkml:trace>
  <inkml:trace contextRef="#ctx0" brushRef="#br0" timeOffset="5556.32">6548 537 10114,'16'-31'8613,"-6"25"-4542,0 22-2106,-3 16-1580,0 0 0,-2 0 0,-2 0 0,-1 1 0,-1-1 0,-2 1 0,-1-1 0,-2 0 0,0 1 0,-3-2 0,-3 11-385,10-42 5,0 0-1,0 1 0,0-1 1,0 0-1,0 1 0,0-1 1,0 1-1,0-1 0,0 0 0,0 1 1,0-1-1,-1 0 0,1 1 1,0-1-1,0 0 0,0 1 1,0-1-1,-1 0 0,1 1 1,0-1-1,0 0 0,-1 1 1,1-1-1,0 0 0,0 0 1,-1 0-1,1 1 0,0-1 1,-1 0-1,1 0 0,0 0 1,-1 1-1,1-1 0,0 0 1,-1 0-1,1 0 0,-1 0 1,1 0-1,0 0 0,-1 0 1,1 0-1,0 0 0,-1 0 1,1 0-1,-1 0 0,1 0 1,0 0-1,-1-1-4,-12-19 150,-3-32 8,13 35-142,0 0 0,2 0-1,0 0 1,1 0 0,0 0-1,1 0 1,2 0-1,-1 1 1,2-1 0,0 0-1,1 1 1,1 0 0,0 0-1,1 1 1,1 0 0,0 0-1,1 0 1,1 1-1,0 1 1,1-1 0,1 2-1,3-4-15,4-2 4,12-12-2,0 1 1,2 1-1,1 2 0,2 1 0,0 2 1,5-1-3,-36 22 9,1 0-1,0 0 1,0 1 0,0 0 0,0 0 0,0 0 0,0 1-1,0 0 1,0 0 0,0 0 0,0 1 0,0 0 0,0 0-1,0 1 1,0 0 0,0 0 0,0 0 0,-1 0 0,1 1-1,-1 0 1,0 0 0,0 1 0,0-1 0,0 1 0,-1 0-1,2 1-8,-3-1-471,1 0 0,-1 0 0,1 1 0,-1-1 0,0 1 0,-1-1 0,1 1-1,-1 0 1,0 0 0,0 0 0,-1 0 0,1 1 471,2 25-4448</inkml:trace>
  <inkml:trace contextRef="#ctx0" brushRef="#br0" timeOffset="5882.09">6460 646 11106,'-14'-10'4193,"15"0"976,22 10-2832,21 9-529,10 1-367,21 4-593,0 0-536,7 7-72,-15-2 144,-5 2 320,-25-1 376,-7 2-6561,-15-2 2529</inkml:trace>
  <inkml:trace contextRef="#ctx0" brushRef="#br0" timeOffset="5883.09">6555 959 8426,'-10'17'4817,"16"2"296,11-9-1592,15-2-1257,8-1-511,24-3-673,0-1-664,6-1-232,-6-2 192,8-3 520,-15-4 136,8-12-6561,-5-3 2753</inkml:trace>
  <inkml:trace contextRef="#ctx0" brushRef="#br0" timeOffset="6291.5">7809 366 10962,'-63'-39'5617,"28"17"-2485,0 1 0,-28-10-3132,53 26 237,-1 1 1,0 1-1,0-1 0,-1 2 0,1-1 0,-1 2 0,1-1 1,-1 2-1,1-1 0,-1 2 0,-7 0-237,17-1 14,0 0 0,-1 0 0,1 1 0,-1-1 0,1 0 0,0 1 0,-1 0 0,1-1 0,0 1 0,-1 0 0,1 0 0,0 0 0,0 1 0,0-1 0,0 0 0,0 1 0,0-1 0,0 1 0,1 0 0,-1 0 0,1-1 0,-1 1 0,1 0 0,-1 0-1,1 1 1,0-1 0,0 0 0,0 0 0,0 0 0,1 1 0,-1-1 0,1 1 0,-1-1 0,1 0 0,0 1 0,0-1 0,0 1 0,0-1 0,0 0 0,0 1 0,1-1 0,-1 1 0,1-1 0,0 0 0,0 0 0,0 1-14,4 11 11,1-1 0,0 1 0,1-1 0,1 0 0,0-1 0,1 0 0,0 1-11,54 60 62,47 43-62,-31-36-85,-1 9 85,-56-62-36,-1 1-1,-1 2 1,-2 0-1,0 0 1,4 16 36,-20-41-1,0 0 0,0 0 0,0 0 1,0 1-1,-1-1 0,0 1 0,0-1 0,-1 1 0,1 0 0,-1-1 1,0 1-1,-1 0 0,1-1 0,-1 1 0,0-1 0,-1 1 1,1-1-1,-2 3 1,1-4 11,-1 0 1,0 0 0,1-1-1,-1 1 1,-1 0-1,1-1 1,0 0 0,-1 0-1,0 0 1,1 0-1,-1 0 1,0-1 0,-1 0-1,1 0 1,0 0-1,-1 0 1,1-1 0,-1 1-1,1-1 1,-1 0-1,1-1 1,-1 1-12,-14 0 187,0-1 0,1 0 0,-1-1 0,1-2 0,0 1 1,-1-2-1,1-1 0,1 0 0,-1-1 0,-15-8-187,8 5 311,0 0 1,0 2 0,-1 0-1,0 2 1,-1 1-312,26 4-153,-26-2 1148,20 4-5849,13-3 1075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0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16 192 9146,'37'9'2921,"-35"-1"2654,-6 10-5225,3-15 385,-16 74 4557,-5 59-5292,16-83 472,3 0 0,1 0 0,4 1 0,1-1 0,4 8-472,-6-56 23,-1-1-9,0-1 0,0 0 0,1 0 0,0 0 0,-1 0 0,1 0 0,0 0 1,0 0-1,1 0 0,-1 0 0,0-1 0,1 1 0,0 0 0,1 1-14,-3-5 6,1 1-1,-1 0 1,1 0-1,-1 0 1,1-1 0,-1 1-1,0 0 1,1-1-1,-1 1 1,1 0-1,-1-1 1,0 1 0,1 0-1,-1-1 1,0 1-1,1-1 1,-1 1 0,0-1-1,0 1 1,0-1-1,1 1 1,-1-1 0,0 1-1,0-1 1,0 1-1,0-1 1,0 1-1,0-1 1,0 1 0,0-1-1,0 1 1,0-1-1,0 1 1,0-1-6,2-23 101,-6-113 242,0 80-228,3 1 1,2-1-1,3 0 0,6-33-115,-5 67 32,1 0 0,1 0 0,1 1 0,1 0 0,1 0 1,1 1-1,1 0 0,1 1 0,0 0 0,10-9-32,-17 22 4,-1 0 0,1 1 1,1-1-1,0 1 0,-1 1 0,2 0 1,-1 0-1,1 0 0,-1 1 0,1 0 1,0 0-1,1 1 0,-1 0 0,1 0 1,-1 1-1,1 0 0,0 1 0,0 0 1,0 0-1,-1 1 0,1 0 0,0 1 1,0-1-1,0 2 0,0-1 0,-1 1 1,1 1-1,-1 0 0,5 2-4,-1 0 77,0 1 0,0 1 1,-1 0-1,0 1 0,9 7-77,24 25-4771,-18-14 822</inkml:trace>
  <inkml:trace contextRef="#ctx0" brushRef="#br0" timeOffset="359.3">131 452 11010,'-7'23'2849,"7"-24"1008,8-2-2825,15 13-288,18-10-24,6 4-216,4-3-95,-7 4-313,-3-8 568,-20 10 1200,-7 7-6105,-17 2 3017</inkml:trace>
  <inkml:trace contextRef="#ctx0" brushRef="#br0" timeOffset="360.3">57 804 6345,'-20'14'3569,"5"-3"200,9-4-1457,10-2 65,12-3-657,11-2-327,5 2-457,21-6-256,5-2-392,7-4-80,-5-3-120,8-12 472,-13-4 560,4-3-5857,-10-2 2617</inkml:trace>
  <inkml:trace contextRef="#ctx0" brushRef="#br0" timeOffset="935.54">642 346 8978,'-1'0'392,"-1"-1"1,1 1-1,0-1 1,-1 1-1,1-1 0,0 1 1,-1-1-1,1 0 1,0 0-1,0 0 0,0 0 1,0 0-1,-1 0 1,1 0-1,0 0-392,1 1 155,0 0 0,0 0 0,0 0 1,0 1-1,0-1 0,0 0 0,0 0 0,-1 0 1,1 0-1,0 1 0,0-1 0,0 0 0,0 0 1,0 0-1,-1 0 0,1 1 0,0-1 0,0 0 0,0 0 1,0 0-1,-1 0 0,1 0 0,0 0 0,0 0 1,0 0-1,-1 0 0,1 0 0,0 0 0,0 0 1,0 1-1,-1-1 0,1 0 0,0 0 0,0-1 0,0 1 1,-1 0-1,1 0 0,0 0 0,0 0 0,0 0 1,-1 0-1,1 0 0,0 0 0,0 0 0,0 0-155,4 22 1255,1 0 0,1 1 0,2-2-1,3 9-1254,-3-11 259,-1-1 0,-1 1 0,-1 0 0,-1 1 0,0-1-1,0 20-258,-3-13 100,0-12-58,0 0 0,-1 0 0,-1 0 0,0 0 0,-1-1 0,-4 15-42,6-27 6,0-1-1,0 1 1,0 0-1,-1 0 0,1 0 1,0-1-1,-1 1 0,1 0 1,0 0-1,-1-1 0,1 1 1,-1 0-1,1-1 0,-1 1 1,0 0-1,1-1 0,-1 1 1,0-1-1,1 1 0,-1-1 1,0 1-1,0-1 0,1 0 1,-1 1-1,0-1 0,0 0 1,0 1-1,1-1 0,-2 0-5,1 0 9,-1-1 0,1 1-1,-1-1 1,1 1 0,-1-1-1,1 0 1,0 1 0,-1-1 0,1 0-1,0 0 1,0 0 0,0 0-1,0 0 1,0 0 0,-1-1-9,-3-4 34,-1-1 0,2 0-1,-1 0 1,1 0 0,-3-7-34,-1-9 18,1 0 0,1 0 0,1 0 0,2-1 0,0 0 0,1 0 1,1 0-1,2 0 0,0 0 0,2 1 0,0-1 0,2 0 0,0 1 0,2 0 0,8-19-18,-7 22-3,1-1-1,0 2 1,2-1 0,1 1-1,0 1 1,1 0 0,1 1 0,4-2 3,-8 8-4,1 0 0,1 1 0,0 1 0,0 0 1,1 1-1,0 0 0,1 1 0,0 0 1,0 1-1,0 1 0,13-3 4,-19 6-4,0 0 1,1 1-1,-1 0 1,1 0-1,-1 1 1,1 0-1,-1 1 1,1 0-1,-1 0 0,1 1 1,-1 0-1,0 1 1,0-1-1,0 1 1,0 1-1,0 0 1,-1 0-1,3 2 4,-4-2-1,-1 0-1,1 1 1,-1 0-1,0 0 1,-1 0-1,1 0 1,-1 1-1,0 0 1,0 0-1,0 0 1,-1 0 0,0 0-1,-1 1 1,1-1-1,-1 1 1,0 0-1,-1 0 1,0 0-1,0 0 1,0 0-1,-1 0 1,0 0 1,0 5 1,-1-1 0,0 0 0,-1 1 0,0-1 0,0 0 0,-1 0 0,-1 0 0,0-1 0,-1 1 0,0-1 0,0 0 0,-1 0 0,0-1 0,-1 0 0,0 0 0,0 0 0,-5 2-1,0 0 4,-1-1 0,0 0 0,-1-1-1,0 0 1,0-1 0,-1-1 0,0 0-1,0-1 1,-1-1 0,1 0 0,-16 2-4,-5-1 12,-1 0 1,1-3-1,-21 0-12,41-1-33,21 4 64,30 7 115,-27-10-101,287 110 797,-270-103-719,0 0 1,0-2-1,0-1 1,1 0 0,0-3-1,0 0 1,13 0-124,9-5-3082,0-4-3608,-19-2 220</inkml:trace>
  <inkml:trace contextRef="#ctx0" brushRef="#br0" timeOffset="1326.71">1512 362 9954,'-1'-2'5266,"-3"-3"-2767,-1 3 197,4 4 2919,8 64-2414,11 45-3201,4 37 693,-19-126-648,-1-14-15,-1 1 0,0 0-1,0-1 1,-1 1 0,0 0 0,-2 5-30,-18-44 257,4-6-187,1-1-1,2-1 1,2 0 0,0-7-70,7 26 7,1-1 0,1 1 0,1-1 1,1 0-1,1 1 0,0-1 1,2 0-1,0 1 0,3-10-7,-1 12-3,0-1 0,1 1 0,1 1 0,0-1 0,1 1 0,1 0 1,1 1-1,0 0 0,1 1 0,0 0 0,4-3 3,-8 10 17,0 1 0,1 0 0,0 0 0,-1 1 0,2 0 0,-1 0 0,1 1 0,-1 0 0,1 0 0,0 1 0,1 0 0,-1 1 0,0 0 1,1 0-1,-1 1 0,1 1 0,0-1 0,-1 2 0,1-1 0,-1 1 0,1 1 0,0 0-17,2 0-65,0 2-1,0 0 1,0 1 0,7 3 65,21 14-4703,-11-3 420</inkml:trace>
  <inkml:trace contextRef="#ctx0" brushRef="#br0" timeOffset="1783.5">1467 457 11490,'-34'31'5098,"10"-33"207,11 1-2097,20 2-1855,22 5-33,13-6-712,26 4-80,6-4-376,16-1 640,-10 1-39,3-4-6571,-20-8 2874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2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262 913 7314,'-15'4'4527,"3"0"-2722,12-4-1726,0 0 0,0 0 0,0 0 0,0 0 0,0 0 0,0 0 0,0 0 0,0 0 0,0 0 0,0 0 0,0 0 0,1 0 0,-1 0 0,0 1 0,0-1 0,0 0 0,0 0 0,0 0-1,0 0 1,0 0 0,0 0 0,0 0 0,0 0 0,0 0 0,0 0 0,0 0 0,0 0 0,0 1 0,0-1 0,0 0 0,0 0 0,0 0 0,0 0 0,0 0 0,0 0 0,0 0 0,0 0 0,-1 0 0,1 0 0,0 0 0,0 0 0,0 0 0,0 0 0,0 1 0,0-1 0,0 0 0,0 0 0,0 0 0,0 0 0,0 0 0,0 0 0,0 0 0,0 0 0,0 0 0,-1 0 0,1 0 0,0 0-79,22-7 3097,-8 0-2840,13-7-45,-1-1 0,-1-2 0,0 0 0,-1-2 0,-1 0 0,0-2 0,5-8-212,-11 11 58,-1 0 0,0-1 0,-2-1 0,0-1 1,-1 0-1,8-20-58,-15 28 31,-1 0 1,0-1 0,-1 0 0,0 0 0,-1 0 0,0 0 0,-2 0 0,1-1-1,-2 1 1,0-1 0,-1 1 0,-1-5-32,11 73 1004,13 41-1004,-17-78 51,0-1 1,0 1 0,2-1 0,0-1-1,1 1 1,1-1 0,0-1 0,7 9-52,-15-21 31,1-1 1,0 0-1,-1 1 1,1-1 0,0 0-1,0 0 1,0 0-1,0 0 1,0-1 0,-1 1-1,2 0 1,-1-1-1,0 1 1,0-1 0,0 0-1,0 0 1,0 1-1,0-2 1,0 1 0,0 0-1,0 0 1,2-1-32,0 0-365,0 0 0,1 0 0,-1 0 0,0-1 0,0 0 0,0 0 0,0 0 1,0 0-1,0 0 0,0-1 365,10-14-2881</inkml:trace>
  <inkml:trace contextRef="#ctx0" brushRef="#br0" timeOffset="435.02">952 133 8122,'-3'-7'428,"0"-1"1,0 1 0,-1-1 0,0 1 0,0 0-1,-1 0 1,0 1 0,0 0 0,0-1-1,-1 2 1,0-1 0,0 1 0,0 0-1,-1 0 1,-3-2-429,0 2 235,0 1 0,-1 0-1,1 0 1,-1 1 0,0 0 0,0 1 0,0 0-1,0 1 1,0 0 0,0 1 0,-6 0-235,-5 1 194,0 1 1,-1 1 0,2 1 0,-1 1 0,0 1-1,1 1 1,0 1 0,1 0 0,-1 2-195,-7 5 217,0 1 0,1 2 0,1 0 0,1 2 0,1 1 0,-3 4-217,-8 11 225,3 1 0,0 1 1,3 2-1,1 2 0,2 0 0,2 2 0,2 0 1,-3 13-226,8-16 105,3 1 0,1 1 0,2 0 0,1 0 0,3 1 0,0 24-105,5-48 12,2 0 0,0 1-1,2-1 1,0 0 0,1 0-1,1 0 1,1 0 0,0 0-1,2-1 1,0 0 0,1-1-1,1 1 1,1-2 0,0 1-1,5 3-11,-5-6 5,2-1 1,-1-1-1,2 0 0,-1 0 0,2-1 1,0-1-1,0 0 0,1-1 0,0-1 0,1 0 1,0-1-1,0-1 0,1-1 0,0 0 1,0-1-1,0 0 0,1-2 0,-1 0 1,1-1-1,0-1 0,0 0 0,0-1 0,0-1 1,-1-1-1,2-1-5,13-5 30,0-1 1,0-2 0,-1-1-1,0-1 1,-1-2-1,0-1 1,-2-1-1,0-2 1,-1 0-1,-1-2 1,10-10-31,-16 12 33,-1 0 0,-1-2 1,0 0-1,-2-1 1,0 0-1,-1-1 0,-2-1 1,0-1-1,-2 1 0,0-2 1,-2 0-1,-1 0 0,-1 0 1,-1-5-34,-2 5 29,-2 0 0,-1-1 1,-1 1-1,-1 0 0,-2 0 1,0 0-1,-2 0 0,0 1 1,-2-1-1,-1 1 0,-5-8-29,9 21 49,-1 0 0,-1 1 0,0-1-1,-1 1 1,0 1 0,-1-1 0,0 1 0,0 0-1,-1 1 1,0 0 0,-1 0 0,0 1-1,-1 0 1,1 1 0,-1 0 0,-1 1-1,1 0 1,-1 1 0,0 0 0,0 1 0,-1 0-1,1 1 1,-7 0-49,-41 0-3279,8 6 842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4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10186,'47'-25'4673,"-3"-3"520,-24 9-2600,11 4-97,-9 0-871,7 10-473,-4 5-568,-8 0-272,-7 5 448,-11 8 40,-12 1-6577,-18 6 2897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3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335 380 12747,'-82'-4'7864,"65"4"-7515,0 1 1,0 1-1,0 1 1,1 0-1,-1 1 0,1 1 1,0 1-1,0 0 1,-11 6-350,21-9 107,-1 1 0,1 0 0,0 0 0,0 0 0,0 1 0,1 0 0,-1 0 0,1 1 0,1-1 0,-2 2-107,5-5 16,-1 1 1,1-1-1,-1 1 1,1-1-1,0 1 1,0 0-1,0-1 1,0 1-1,0 0 1,1 0-1,-1 0 1,1 0 0,0-1-1,0 1 1,0 0-1,0 0 1,0 0-1,1 0 1,-1 0-1,1 0 1,0-1-1,0 1 1,0 0-1,0-1 1,0 1 0,1 0-1,1 1-16,4 5 13,0 1 0,1-2 0,1 1-1,-1-1 1,1 0 0,1-1 0,-1 0 0,1-1 0,1 0-1,9 5-12,24 8 26,0-1-1,6 0-25,-17-7 18,6 2 4,42 16 17,-74-26-31,0 0-1,0 1 0,-1-1 1,1 1-1,-1 1 1,0-1-1,0 1 0,4 5-7,-9-9 3,0 0 0,0 0-1,-1 0 1,1 0-1,-1 0 1,1 0 0,-1 0-1,1 0 1,-1 0-1,1 0 1,-1 0-1,0 0 1,0 0 0,1 0-1,-1 0 1,0 0-1,0 0 1,0 0 0,0 0-1,0 0 1,-1 1-1,1-1 1,0 0-1,0 0 1,-1 0 0,1 0-1,-1 0 1,1 0-1,-1 0 1,1 0 0,-1 0-1,1 0 1,-1-1-1,0 1 1,0 0-1,1 0 1,-1-1 0,0 1-1,0 0 1,0-1-1,0 1 1,0-1 0,0 1-1,0 0-2,-5 2 16,0 0-1,-1 0 1,1 0-1,0-1 1,-1 1-1,-2-1-15,-184 31 284,171-23 308,20-3-1451,16-3-3775,23-2 579</inkml:trace>
  <inkml:trace contextRef="#ctx0" brushRef="#br0" timeOffset="345.64">681 379 11370,'4'-7'3553,"-11"4"864,0 9-2865,5 8-183,2 17-161,2 9-296,2 14-144,2 5-392,4 1-87,1-11-145,2-3-24,-2-12 104,3-10-48,5-10-144,2-7 1296,0-11-6585,2-20 2352</inkml:trace>
  <inkml:trace contextRef="#ctx0" brushRef="#br0" timeOffset="796.8">807 338 8138,'-4'-2'472,"-1"0"0,1 1 0,-1 0 1,1-1-1,-1 2 0,1-1 0,-1 0 1,1 1-1,-1 0 0,-3 0-472,8 0 18,0 0 0,-1 0 1,1 0-1,0 0 0,-1 0 0,1 0 0,-1 0 0,1 0 0,0 0 1,-1 1-1,1-1 0,0 0 0,-1 0 0,1 0 0,0 0 1,-1 0-1,1 1 0,0-1 0,0 0 0,-1 0 0,1 1 1,0-1-1,0 0 0,-1 0 0,1 1 0,0-1 0,0 0 0,0 1 1,-1-1-1,1 0 0,0 1 0,0-1 0,0 0 0,0 1 1,0-1-1,0 0 0,0 1 0,0-1 0,0 1 0,0-1 0,0 0 1,0 1-1,0-1 0,0 0 0,0 1 0,0-1 0,0 0 1,0 1-1,1-1 0,-1 0 0,0 1 0,0-1 0,0 0 0,1 1 1,-1-1-1,0 0 0,0 0 0,1 1 0,-1-1 0,0 0 1,0 0-1,1 1 0,-1-1 0,1 0-18,16 17 128,3-4-701,1 0-1,0 0 1,1-2 0,17 6 573,-31-13-70,1-1-1,-1 0 0,1-1 0,-1 1 1,1-2-1,0 1 0,0-1 1,0-1-1,0 1 0,0-1 1,0-1-1,-1 0 0,1 0 1,6-2 70,-18 4 519,-1 0 1,1 0-1,0 1 1,1 0 0,-1-1-1,0 1 1,0 0-1,1 0 1,-1 0-1,1 1 1,0-1 0,-1 1-1,1-1 1,0 1-1,1 0 1,-1-1-1,0 1 1,1 0 0,-1 2-520,0 1 252,1-1 0,-1 1 1,1 0-1,1 0 1,-1 0-1,1 0 1,0 0-1,0-1 0,1 1 1,1 6-253,2 7 28,2 0 1,0-1-1,0 1 0,2-1 1,1-1-1,10 17-28,69 96 229,-63-97-182,-1 1 0,-1 1-1,-2 0 1,-1 2 0,-2 1 0,7 23-47,-23-53 20,0-1 1,0 1 0,-1 0-1,0 0 1,0-1-1,-1 1 1,0 0-1,0 0 1,0 0 0,-1 0-1,-1-1 1,1 1-1,-1 0 1,-1-1-1,1 1 1,-3 3-21,2-5 41,-1-1 0,1 0-1,-1 0 1,0-1 0,0 1 0,0-1 0,-1 0 0,1 0-1,-1 0 1,0-1 0,0 0 0,-1 0 0,1 0-1,0 0 1,-1-1 0,0 0 0,0 0 0,1-1-1,-1 1 1,0-1 0,0 0 0,-1-1-41,-12 2 101,0-2 0,0 0 0,0-1 0,0-1 0,0 0 0,0-2 0,-11-3-101,19 4 17,-1-1 0,1 0-1,0 0 1,0-1 0,1 0 0,-1-1-1,1 0 1,0-1 0,1 0-1,-1-1 1,1 0 0,-6-8-17,13 14-81,1 0-1,-1 0 1,1 0 0,0 0 0,0 0-1,0 0 1,0 0 0,1 0 0,-1 0-1,0-1 1,1 1 0,0 0 0,-1 0-1,1-1 1,0 1 0,0 0 0,0-3 81,1 2-503,0-1 0,0 1 0,0-1 0,0 1 0,1 0 0,-1-1 0,1 1 0,0 0 0,0 0 0,1-2 503,23-23-4425</inkml:trace>
  <inkml:trace contextRef="#ctx0" brushRef="#br0" timeOffset="1165.41">1454 484 8682,'1'0'203,"-1"-1"0,1 1 0,-1 0 0,0 0 0,1 0 0,-1 0 0,1 0 0,-1 0 0,0 0 0,1 0 0,-1 0 1,1 0-1,-1 0 0,1 0 0,-1 0 0,0 0 0,1 0 0,-1 0 0,1 1 0,-1-1 0,0 0 0,1 0 0,-1 0 0,0 1 0,1-1 0,-1 0 0,0 1 0,1-1 1,-1 0-1,0 0 0,1 1 0,-1-1 0,0 1 0,0-1 0,0 0 0,1 1 0,-1-1 0,0 0 0,0 1 0,0-1 0,0 1 0,0-1 0,0 1 0,0-1 0,0 0 1,0 1-1,0-1 0,0 1-203,-2 35 2971,-19 43-1649,-34 88 1175,55-167-2485,1 0-1,-1 0 1,0-1 0,0 1 0,1 0 0,-1 0 0,0 0 0,0 0-1,1 0 1,-1 0 0,0 0 0,1 0 0,-1 0 0,0 0-1,0 0 1,1 0 0,-1 0 0,0 0 0,1 0 0,-1 1 0,0-1-1,0 0 1,1 0 0,-1 0 0,0 0 0,0 0 0,0 1 0,1-1-1,-1 0 1,0 0 0,0 0 0,0 1 0,1-1 0,-1 0-1,0 0 1,0 1 0,0-1 0,0 0 0,0 0 0,0 1 0,1-1-1,-1 0 1,0 0 0,0 1 0,0-1 0,0 0 0,0 0-1,0 1 1,0-1 0,0 0 0,0 1 0,0-1 0,0 0 0,-1 0-1,1 1 1,0-1 0,0 0 0,0 0 0,0 1 0,0-1-12,30-24 258,61-73-85,-23 23 9,-67 72-176,0 1 0,0 0 0,0 0 0,0 0 0,1-1 0,-1 1 0,0 0 1,1 1-1,-1-1 0,1 0 0,-1 0 0,1 1 0,-1-1 0,1 0 0,0 1 0,-1 0 0,1-1 0,0 1 0,-1 0 0,1 0 0,0 0 0,-1 0 1,1 0-1,0 0 0,-1 0 0,1 1 0,1 0-6,0 0 11,1 1 0,-1 0 1,0 0-1,0 1 0,-1-1 0,1 1 1,0-1-1,-1 1 0,0 0 1,1 0-1,-1 0 0,1 3-11,7 12 72,-1 1-1,0 0 1,-2 0-1,2 9-71,-2 2-288,-5-19 469,0-1 0,1 0 0,0 0 0,1 0 0,0 0-1,4 6-180,-8-14-111,1-1-1,0 0 0,1 1 0,-1-1 0,0 0 0,0 0 0,0 0 0,1 0 1,-1 0-1,0 0 0,1 0 0,-1 0 0,1 0 0,-1-1 0,1 1 0,0 0 0,-1-1 1,1 0-1,0 1 0,-1-1 0,1 0 0,0 0 0,-1 0 0,1 0 0,0 0 0,-1 0 1,1 0-1,0-1 0,-1 1 0,1-1 0,0 1 0,-1-1 0,1 0 0,-1 1 1,1-1-1,-1 0 0,1 0 0,-1 0 0,0 0 0,1 0 0,-1 0 0,1-2 112,17-12-3542</inkml:trace>
  <inkml:trace contextRef="#ctx0" brushRef="#br0" timeOffset="1528.45">1957 566 9762,'2'3'3737,"-2"-5"632,0 9-2609,0-7-39,0 2-585,1 16-16,3 8-456,15 42-144,-12-45-232,1-4-88,1-2-32,-1-4 56,0-7-135,1-3 1391,-1-10-6577,-4-20 2456</inkml:trace>
  <inkml:trace contextRef="#ctx0" brushRef="#br0" timeOffset="1529.45">2015 261 9770,'-18'-21'2801,"-2"5"599,13 12-2871,11 7 63,9 1-384,15 8 2968,8 0-6576,6 5 3144</inkml:trace>
  <inkml:trace contextRef="#ctx0" brushRef="#br0" timeOffset="1881.32">2357 404 2665,'33'144'11619,"-24"-96"-8127,1-1 1,17 42-3493,-25-82 265,0 0 1,0 1 0,-1 0 0,0-1 0,-1 1 0,0 0 0,0 0-266,0-7 37,1-1-1,-1 1 1,0 0 0,0 0-1,0 0 1,0 0 0,0 0-1,0 0 1,0 0 0,0-1-1,-1 1 1,1 0 0,0 0 0,0 0-1,-1 0 1,1 0 0,0-1-1,-1 1 1,1 0 0,-1 0-1,1-1 1,-1 1 0,0 0-1,1-1 1,-1 1 0,0 0-1,1-1 1,-1 1 0,0-1-1,0 1 1,1-1 0,-1 0-1,0 1 1,0-1 0,0 0-1,0 1 1,1-1 0,-1 0-1,0 0 1,0 0 0,0 0 0,0 0-1,0 0 1,0 0 0,0 0-1,1 0 1,-1 0 0,0-1-1,0 1 1,0 0 0,0 0-1,0-1 1,1 1 0,-1-1-1,0 1 1,0-1 0,1 1-1,-1-1 1,0 1 0,1-1-1,-1 0 1,0 1 0,1-1-1,-1 0-36,-10-8 189,1-1-1,0 0 1,1-1-1,0 0 0,0 0 1,1-1-1,1 0 0,0 0 1,0-1-1,1 0 0,1 0 1,0 0-1,1-1 1,1 1-1,0-2-188,-4-18 119,1-1 1,3 0-1,0-1 0,2 1 1,3-22-120,-1 37 14,1 0 1,1 0 0,1 0 0,0 1 0,2-1 0,0 1 0,1 0-1,0 1 1,2 0 0,0 0 0,1 1 0,5-7-15,-6 12 7,0 0 1,1 1-1,0 0 1,0 1-1,1 0 1,1 0-1,-1 1 0,1 1 1,1 0-1,-1 0 1,1 1-1,0 1 1,1 0-1,-1 1 0,1 1 1,12-2-8,-10 2 24,-1 1 1,0 1-1,0 0 1,1 1 0,-1 1-1,0 0 1,2 1-25,-11 0-200,-1-1 1,-1 0 0,1 1-1,0 0 1,0 0 0,0 1-1,-1-1 1,0 1 0,1 0 0,0 1 199,-2-1-508,0 0 1,0 0-1,0 0 1,0 1-1,-1-1 0,1 1 1,-1 0-1,0 0 1,0 0-1,0 0 1,-1 0-1,0 0 1,1 2 507,6 43-5695</inkml:trace>
  <inkml:trace contextRef="#ctx0" brushRef="#br0" timeOffset="2211.89">2391 518 12203,'-31'13'3888,"48"-21"809,-13 10-3256,10 5-417,19 0-328,4 4-288,17 2-144,4-2 8,3-5-104,-9-3 224,0-3-5337,-19-10 1769</inkml:trace>
  <inkml:trace contextRef="#ctx0" brushRef="#br0" timeOffset="2212.38">2809 570 8834,'41'82'4129,"-47"-42"360,-5-13-2201,7 1-271,1-1-737,9-1-184,5 1-496,6-2-184,1-2-200,4-5-40,-4-9-72,3-9 121,2-3-81,-3-13 240,3-3 1016,1-6-6569,-5-13 2648</inkml:trace>
  <inkml:trace contextRef="#ctx0" brushRef="#br0" timeOffset="2564.51">3024 482 4225,'-19'-11'1568,"10"4"129,6 8-2746,13 5 193</inkml:trace>
  <inkml:trace contextRef="#ctx0" brushRef="#br0" timeOffset="2956.92">3736 577 10442,'-2'4'332,"0"-1"1,0 1-1,0-1 0,0 0 0,0 0 1,-1 0-1,1 0 0,-1 0 0,0-1 1,0 1-1,0-1 0,0 0 0,0 0 1,-1 0-1,-1 1-332,-2-1 744,0-1 1,0 0-1,0-1 0,0 1 1,0-1-1,-1 0 1,-5-2-745,4 2 325,-17-1 542,-1 1 0,2 2 0,-1 0 0,0 2 0,-8 3-867,19-4 135,1 1 1,-1 1 0,1 0 0,0 1 0,0 1 0,1 0-1,0 1 1,0 0 0,-8 7-136,19-13 7,0-1 0,0 1-1,1-1 1,-1 1 0,0 0 0,0-1-1,1 1 1,-1 0 0,1 0 0,0 0-1,-1 1 1,1-1 0,0 0 0,0 0-1,0 1 1,1-1 0,-1 0 0,1 1-1,-1-1 1,1 1 0,0-1 0,0 1 0,0-1-1,0 0 1,0 1 0,0-1 0,1 1-1,-1-1 1,1 1 0,0-1 0,0 0-1,0 0 1,0 1 0,0-1 0,0 0-1,0 0 1,1 0 0,-1 0 0,1 0-1,0 0 1,-1-1 0,1 1 0,1 0-7,7 7 34,0-1 1,0 0 0,1-1-1,1 0 1,-1-1 0,1 0-1,10 3-34,60 17 290,-27-13-4182,-10-5 622</inkml:trace>
  <inkml:trace contextRef="#ctx0" brushRef="#br0" timeOffset="3330.04">4001 835 9210,'1'-2'534,"-1"0"-1,1-1 1,0 1-1,-1 0 1,1-1-1,-1 1 1,0-1-1,0 1 1,0 0-1,0-1 1,0 1 0,0-1-1,-1 1 1,1 0-1,-1-1 1,0 1-1,0 0 1,1 0-1,-3-3-533,1 3 309,0 0-1,0 0 1,0 0-1,0 0 1,-1 0 0,1 1-1,-1-1 1,1 1-1,-1-1 1,0 1-1,0 0 1,1 0-1,-1 0 1,0 0-1,0 1 1,-3-1-309,-26-5 1031,0 1 1,0 1 0,-15 1-1032,40 3 50,0 0 1,0 0-1,0 0 0,0 1 1,0 0-1,1 0 1,-1 1-1,0 0 1,1 0-1,-1 0 0,1 1 1,-1 0-1,1 0 1,0 1-1,1 0 0,-1 0 1,1 0-1,-1 1 1,-1 2-51,6-7 4,0 1 0,0 0-1,1 0 1,-1 0 0,0 1 0,0-1 0,1 0 0,-1 0 0,1 0 0,-1 0 0,1 1-1,-1-1 1,1 0 0,0 0 0,0 1 0,0-1 0,-1 0 0,1 1 0,0-1 0,1 0 0,-1 0-1,0 1 1,0-1 0,1 0 0,-1 1 0,0-1 0,1 0 0,-1 0 0,1 0 0,0 0-1,-1 1 1,1-1 0,0 0 0,0 0 0,-1 0 0,1 0 0,0 0 0,0-1 0,0 1 0,0 0-1,0 0 1,0-1 0,1 1 0,-1 0-4,5 2 8,0 0 1,0-1-1,0 1 0,1-1 0,-1 0 1,0-1-1,1 0 0,1 1-8,19-1 28,-1 0 0,0-2-1,1-1 1,-1-1 0,0-1-1,-1-1 1,1-2 0,-1 0 0,21-10-29,-36 13 28,-10 4-6,0 0-19,-1 1-1,0 0 0,1-1 1,-1 1-1,0 0 0,1 0 0,-1-1 1,1 1-1,-1 0 0,1 0 1,-1 0-1,1 0 0,0 0 0,-1 0 1,1 0-1,0 0 0,0 0 1,0-1-1,0 1 0,0 0 0,0 0 1,0 0-1,0 0 0,0 0 1,1 1-2,0 3 5,0-1 1,1 0-1,0 0 1,0 0 0,0 0-1,1 0 1,-1 0-1,1 0 1,0-1 0,0 1-1,0-1 1,0 0-1,1 0 1,0 0 0,1 1-6,1 1 8,-2-2-49,1 0 1,-1-1 0,1 1 0,-1-1-1,1 0 1,0 0 0,0-1-1,0 1 1,0-1 0,0 0 0,0-1-1,0 1 1,0-1 0,0 0 0,0 0-1,0 0 1,1-1 0,-1 0 0,0 0-1,0 0 1,0-1 0,-1 1 0,1-1-1,0-1 1,4-1 40,-5 1-560,1 0-1,-1 0 1,0 0-1,0 0 1,0 0-1,0-1 1,0 0-1,-1 0 1,3-3 560,12-26-3629</inkml:trace>
  <inkml:trace contextRef="#ctx0" brushRef="#br0" timeOffset="3331.04">4352 108 6769,'3'-26'2337,"-1"20"-1574,-1 0 0,0-1 0,-1 1 0,1-1 0,-1 1 1,0-1-1,-1 1 0,0-1 0,0 1 0,0 0 0,-1-2-763,2 8 73,0-1 1,0 1 0,-1 0-1,1 0 1,0-1 0,0 1-1,0 0 1,-1 0 0,1 0-1,0-1 1,0 1-1,-1 0 1,1 0 0,0 0-1,-1 0 1,1 0 0,0 0-1,0-1 1,-1 1 0,1 0-1,0 0 1,-1 0 0,1 0-1,0 0 1,-1 0 0,1 0-1,0 0 1,0 0-1,-1 0 1,1 0 0,0 1-1,-1-1 1,1 0 0,0 0-1,-1 0 1,1 0 0,0 0-1,0 1 1,-1-1 0,1 0-1,0 0 1,0 0 0,0 1-1,-1-1 1,1 0-1,0 0 1,0 1 0,0-1-1,0 0 1,-1 0 0,1 1-1,0-1 1,0 0 0,0 1-1,0-1 1,0 0 0,0 0-1,0 1-73,-9 19 1387,2 8-695,0 2 0,2-1-1,2 1 1,0-1 0,2 14-692,10 153 922,-5-132-734,-2-13-65,-1-15 161,1 0 0,2-1 0,1 1 0,2-1 0,1 0 0,5 10-284,3-15-271,3-9-3692,-2-8 488</inkml:trace>
  <inkml:trace contextRef="#ctx0" brushRef="#br0" timeOffset="3694.11">4135 635 12611,'13'0'9925,"32"3"-7181,9 1-2270,11 2 252,33 7-726,-60-6-235,0-1 1,1-2-1,-1-2 1,1-2 0,-1-1-1,1-2 235,-27 0-1375,0 0 0,-1-1 0,1 0-1,9-5 1376,1-3-8915,-30 21 9997,1 0 1,-1 1-1,2 0 0,-1 0 1,1 0-1,1 1 0,0 0 1,1 0-1,-2 4-1082,6-12 134,-1 1 0,0 0 0,1-1 0,0 1-1,-1-1 1,1 1 0,1 0 0,-1-1 0,1 1 0,-1 0-1,1-1 1,0 1 0,0-1 0,1 1 0,-1-1 0,1 0 0,-1 0-1,1 1 1,0-1 0,0 0 0,1-1 0,-1 1 0,0 0-1,1-1 1,0 1 0,0-1 0,-1 0 0,1 0 0,1 0 0,-1 0-1,0 0 1,4 1-134,-1 0 167,1-1 0,0 1 0,0-1 0,0 0 0,0-1 0,0 1 0,0-1 0,1-1 0,0 0-167,22-3-3564,-11-3 756</inkml:trace>
  <inkml:trace contextRef="#ctx0" brushRef="#br0" timeOffset="4045.26">4793 368 9634,'-17'-16'3521,"4"2"576,-1 3-2665,10 5-168,12 9-504,11 4-343,3 7-225,9 2-56,2-1-152,2 8-296,-3-2-337,7 2-3640,-6 2 745</inkml:trace>
  <inkml:trace contextRef="#ctx0" brushRef="#br0" timeOffset="4680.3">5066 540 4145,'48'108'3886,"-47"-103"-3207,0 0 1,0 1-1,0-1 0,0 0 1,-1 0-1,0 1 0,0-1 0,0 0 1,-1 0-1,0 1 0,0-1 1,0 0-1,0 0 0,-1 0 1,-2 4-680,3-5 522,-1 0 0,1 0 0,0-1 0,0 1 0,0 0 0,1 0 1,-1 0-1,1 0 0,0 3-522,1-5 116,-1 0-1,1-1 1,0 1 0,0 0 0,0-1 0,0 1-1,0 0 1,0-1 0,0 1 0,0-1 0,1 0-1,-1 1 1,0-1 0,1 0 0,-1 0 0,1 0-1,0 0 1,-1 0 0,1 0 0,0 0-1,-1-1 1,1 1 0,0-1 0,0 1-116,5 1 149,0 0-1,0 0 1,0-1 0,0 0-1,0 0 1,0-1 0,0 0 0,0 0-1,0 0 1,1-1 0,-1 0 0,0-1-1,2 0-148,15-6 220,-1 0 0,0-2 0,5-3-220,41-16 417,-63 28-405,0 0 0,0 1 1,0 0-1,0 0 0,0 0 0,0 1 1,0 0-1,0 0 0,0 0 0,0 1 1,-1 0-1,1 0 0,0 0 0,-1 1 1,4 2-13,47 14 24,-40-16-15,0-1 1,0 0-1,0-1 1,1-1-1,-1-1 1,0 0-1,5-2-9,-14 2 5,0 0 0,-1-1 0,1 0-1,-1 0 1,1 0 0,-1-1 0,0 0 0,0 0-1,0-1 1,-1 1 0,1-1 0,-1 0-1,0-1 1,0 1 0,0-1 0,-1 0 0,0-1-1,0 1 1,1-1-5,-4 4 0,0 0 1,0-1-1,0 1 0,-1 0 0,1 0 1,0-1-1,-1 1 0,0-1 0,1 1 0,-1 0 1,0-1-1,0 1 0,0-1 0,-1 1 1,1 0-1,-1-1 0,1 1 0,-1 0 1,0-1-1,0 1 0,0 0 0,0 0 0,0 0 1,0 0-1,0 0 0,-1 0 0,1 0 1,-1 0-1,0 0 0,1 1 0,-1-1 0,0 0 1,0 1-1,0 0 0,0-1 0,0 1 1,-1 0-1,0-1-2,0 0 1,-1 0 0,1 1-1,-1-1 1,1 1 0,-1-1-1,0 1 1,1 0-1,-1 1 1,0-1 0,0 1-1,0 0 1,0-1 0,0 2-1,0-1 1,1 0 0,-1 1-1,0 0 1,0 0 0,0 0-1,1 0 1,-4 2 1,1 1-2,-1 1 0,1 0 0,0 0 0,1 0 0,-1 1-1,1 0 1,0 0 0,0 0 0,1 0 0,0 1 0,0 0 0,1 0 0,0 0 0,0 0 0,0 1 0,1-1 0,0 1 0,1-1-1,-1 1 1,1 0 0,1 3 2,0-6 2,0 0-1,0 1 0,1-1 0,0 0 1,0 1-1,0-1 0,0 0 1,1 0-1,0 0 0,0 0 0,1 0 1,-1 0-1,1-1 0,0 1 0,0-1 1,0 0-1,1 0 0,0 0 1,0 0-1,0 0 0,0-1 0,0 0 1,1 0-1,-1 0 0,1 0 0,0-1 1,0 0-1,0 0 0,0 0 1,3 0-2,7 1 5,0 0 0,1-1 0,-1-1 0,0-1 0,1 0 0,-1-1 0,0 0 0,1-2 0,-1 1 0,0-2 1,11-4-6,9-4 10,-2 0 1,0-3 0,0-1-1,13-9-10,-36 19 2,0 0 0,-1-1 0,0 0-1,0 0 1,0-1 0,-1 0 0,0 0-1,-1-1 1,0 0 0,3-5-2,-9 11-1,1 0 1,0-1 0,-1 1-1,1-1 1,-1 1-1,0-1 1,0 0-1,-1 0 1,1 1 0,-1-1-1,0 0 1,0 0-1,0 0 1,0 1-1,0-1 1,-1 0 0,0 0-1,0 1 1,0-1-1,0 0 1,-1 1-1,1-1 1,-1 1 0,0 0-1,0-1 1,0 1-1,0 0 1,-1 0 0,1 1-1,-1-1 1,0 0-1,-1 0 1,-1-2-3,0 0-1,0 0 1,-1 1-1,0 0 1,0 0-1,0 0 1,-1 1-1,1 0 1,-1 0-1,1 0 1,-4 0 3,10 3-1,0 1 0,0-1 1,0 0-1,1 0 1,-1 0-1,0 1 0,0-1 1,0 0-1,0 0 1,0 1-1,1-1 1,-1 0-1,0 0 0,0 1 1,0-1-1,0 0 1,0 0-1,0 1 0,0-1 1,0 0-1,0 0 1,0 1-1,0-1 0,0 0 1,0 0-1,0 1 1,0-1-1,0 0 1,0 0-1,0 1 0,0-1 1,0 0-1,-1 0 1,1 1-1,0-1 0,0 0 1,0 0-1,0 1 1,-1-1-1,1 0 1,0 0-1,0 0 0,0 0 1,-1 1-1,1-1 1,0 0-1,0 0 0,-1 0 1,1 0-1,0 0 1,0 0-1,-1 0 1,1 1-1,0-1 0,0 0 1,-1 0-1,1 0 1,0 0-1,-1 0 0,1 0 1,0-1 0,18 20-20,21 6 8,0-2 1,1-2 0,1-2 0,1-1 0,39 10 11,-35-12 1,-1 1 0,0 3 1,-1 1-1,37 25-1,-76-42-1,0 0 0,1 0 1,-2 0-1,1 0 0,-1 1 1,1 0-1,-1 0 0,0 0 0,2 6 1,-5-9-1,0-1 1,0 1-1,-1 0 0,1-1 0,-1 1 0,1 0 0,-1 0 0,0 0 0,0-1 1,0 1-1,0 0 0,0 0 0,0 0 0,0-1 0,0 1 0,-1 0 1,1 0-1,-1-1 0,1 1 0,-1 0 0,0-1 0,0 1 0,0-1 0,0 1 1,0-1-1,0 1 0,0-1 0,0 1 0,0-1 0,-1 0 0,1 0 1,-1 0-1,1 0 0,-1 0 0,1 0 0,-1 0 0,0 0 1,-21 11 61,-1-1 0,0-2 0,0 0 0,-1-2 0,0 0 0,-5-1-61,-28 8-4417,19-3 659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2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378 528 8394,'-41'-4'2991,"0"2"1,0 2-1,-26 3-2991,57-2 210,0 0 1,1 0 0,-1 1-1,0 0 1,1 1-1,-1 0 1,1 0-1,0 1 1,0 1-1,0-1 1,0 1-1,1 1 1,0 0 0,0 0-1,1 0 1,-1 1-1,-4 6-210,9-9 32,1-1-1,-1 1 1,1 0 0,0 0 0,0 0-1,0 0 1,0 0 0,1 0-1,0 0 1,0 1 0,0-1-1,0 0 1,1 1 0,-1-1-1,1 1 1,0-1 0,1 1-1,-1-1 1,1 2-32,1 0 12,0 0 1,0 0-1,1-1 1,0 1-1,0 0 1,0-1-1,1 0 0,-1 0 1,1 0-1,0 0 1,1-1-1,2 3-12,14 9-1,0 0 0,1-1 0,1-1 0,0-2 0,19 8 1,28 11 12,-25-12 3,-2 2 1,17 12-16,-49-27 9,0 2 0,0-1 0,-1 2 0,0-1 0,0 2 1,-1-1-1,0 1 0,-1 0 0,0 1 0,6 10-9,-13-18 5,1 0-1,0 0 0,-1 0 0,0 0 1,0 0-1,0 0 0,0 0 0,0 1 1,-1-1-1,1 0 0,-1 1 0,0-1 1,0 0-1,0 1 0,0-1 0,-1 0 1,1 1-1,-1-1 0,0 0 0,0 0 1,0 2-5,-2-1 22,0 0 1,1 0-1,-1 0 1,0 0-1,-1-1 1,1 1-1,-1-1 1,0 0-1,1 0 1,-1 0-1,-1 0 1,1-1-1,-2 1-22,-14 6 128,0-1 0,0-1 0,-1-1 0,0 0 0,0-2 0,-3 0-128,-2 0 138,9 0-33,-1-1-1,0-1 1,0 0 0,0-1-1,0-1 1,0-1 0,-3-1-105,21 2-108,-1 0 1,1 0 0,0 0 0,-1 0-1,1 0 1,-1 0 0,1 0-1,-1-1 1,1 1 0,0 0 0,-1 0-1,1 0 1,0-1 0,-1 1-1,1 0 1,0 0 0,-1-1 0,1 1-1,0 0 1,-1-1 0,1 1-1,0 0 1,0-1 0,-1 1-1,1 0 1,0-1 0,0 1 0,0-1-1,0 1 1,-1 0 0,1-1 107,8-11-2854</inkml:trace>
  <inkml:trace contextRef="#ctx0" brushRef="#br0" timeOffset="339.12">526 307 4649,'13'-36'2715,"-10"27"-1898,-1 1 1,1-1-1,0 1 1,1 0-1,0 0 1,0 0-1,1 1 0,0-1 1,0 1-1,0 0 1,1 1-1,0-1 1,6-3-818,-11 9 70,0 1 1,0-1-1,0 1 0,0 0 1,0-1-1,0 1 1,0 0-1,1 0 1,-1 0-1,0-1 1,0 1-1,0 1 1,0-1-1,0 0 1,0 0-1,1 0 1,-1 0-1,0 1 1,0-1-1,0 1 1,0-1-1,0 1 1,0-1-1,0 1 1,0-1-1,0 1 1,0 0-1,-1-1 1,1 1-1,0 0 1,0 0-71,22 32 1110,-16-13-841,0 0 1,-1 0-1,-1 0 0,-1 0 1,-1 1-1,-1 0 1,0 0-1,-2 1-269,-1 51 949,-9 50-949,3-42 261,2-11-79,4 0 1,5 40-183,-1-77 231,1 0 1,2-1-1,1 0 0,2-1 1,1 1-1,8 17-231,-17-48-138,0 1-1,-1 0 0,1-1 1,0 1-1,0-1 0,0 1 1,0-1-1,0 0 0,0 1 1,0-1-1,1 0 1,-1 0-1,0 0 0,1 0 1,-1 0-1,1 0 0,-1 0 1,1 0-1,-1-1 0,1 1 1,0-1-1,-1 1 0,1-1 1,0 1-1,-1-1 0,1 0 1,0 0-1,0 0 0,1 0 139,21-4-3043</inkml:trace>
  <inkml:trace contextRef="#ctx0" brushRef="#br0" timeOffset="673.75">683 901 8970,'-30'-21'3513,"11"9"392,10 8-2457,9 3-424,9 1-544,15 8-184,3-5-248,16 4 0,10 1 208,9 1-160,-1-3 2521,3 1-6570,-10-2 2857</inkml:trace>
  <inkml:trace contextRef="#ctx0" brushRef="#br0" timeOffset="1007.05">1376 851 7802,'-21'8'6540,"-19"-6"-3562,8-1-1374,11 2-902,-1 2 1,1 1-1,0 0 1,0 2-1,-7 3-702,18-6 135,0 0 0,0 0 0,1 0 1,0 1-1,0 1 0,1-1 0,0 2 0,0-1 0,0 1 0,1 0 0,-4 6-135,9-11 16,0-1 0,0 1 0,1 0 0,-1-1 0,1 1 0,0 0 0,0 0 0,0 0 0,0 0 0,0 0 0,1 0 0,-1 0 0,1 0 0,0 0 0,0 1 0,0-1 0,0 0 0,1 1-16,0-2 5,0 0-1,0 0 1,0 0 0,0 0 0,0 0 0,0 0 0,1 0 0,-1-1-1,1 1 1,-1-1 0,1 1 0,0-1 0,0 1 0,0-1 0,-1 0-1,1 0 1,0 0 0,1 0 0,-1 0-5,8 3 3,-1-2 0,1 1 0,-1-1 0,1-1 1,0 0-1,0 0 0,-1-1 0,1 0 0,0-1 0,0 0-3,13-1 26,-1-1 0,1-1 0,-1-1-1,0-1 1,0-1 0,-1-1 0,0 0-1,0-2 1,9-6-26,-16 2 83,-16 8 219,0 7-282,1-1 0,0 0 1,0 1-1,-1-1 0,1 1 0,0-1 1,0 1-1,-1-1 0,1 1 0,0 0 1,0 0-1,0 0 0,0 0 1,0 0-1,0 0 0,0 0 0,1 0 1,-1 0-1,0 0 0,0 0 1,1 0-1,-1 0 0,0 1-20,0 0 20,0 1 1,0-1-1,0 0 0,0 0 0,0 1 1,0-1-1,1 0 0,-1 1 0,1-1 1,0 1-1,0-1 0,0 0 1,0 1-1,0-1 0,0 1 0,0-1 1,1 1-1,-1-1 0,1 0 0,0 1 1,0-1-1,0 0 0,0 0 0,0 1 1,0-1-1,1 0 0,-1 0 1,1 0-1,-1-1 0,1 1 0,0 0 1,-1-1-1,1 1 0,0-1 0,0 1 1,1 0-21,3 1-93,0 1 0,1-1 0,-1 0 0,0-1 0,1 1 0,0-1 1,3 0 92,29 3-3214,1-3 120</inkml:trace>
  <inkml:trace contextRef="#ctx0" brushRef="#br0" timeOffset="1358.39">1652 188 9066,'0'-1'272,"-1"0"0,0 0 1,1 1-1,-1-1 0,0 0 0,0 0 1,0 1-1,1-1 0,-1 0 0,0 1 1,0-1-1,0 1 0,0-1 0,0 1 0,0-1 1,0 1-1,0 0 0,-1 0 0,1-1 1,0 1-273,1 1 128,-1-1-1,0 0 1,1 0 0,-1 1 0,1-1 0,-1 1 0,1-1 0,-1 0-1,1 1 1,-1-1 0,1 1 0,-1-1 0,1 1 0,0-1 0,-1 1-1,1-1 1,0 1 0,-1 0 0,1-1 0,0 1 0,0 0 0,0-1-1,-1 1 1,1 0-128,-4 53 2027,4-40-1766,7 449 3435,-1-313-3281,-6-141-393,9 113 145,-8-111-122,1 1 0,1 0 0,0-1 0,1 0 0,0 0 0,1 0 0,0 0 0,4 7-45,-6-14-111,0 0 1,0-1-1,0 1 0,0-1 1,0 0-1,0 0 1,1 0-1,0-1 1,0 1-1,3 1 111,-3-2-597,0 0 0,0-1 0,0 1 0,0-1 0,0 0 0,0 0-1,0-1 1,0 1 0,0-1 0,0 0 0,3 0 597,21-6-5227</inkml:trace>
  <inkml:trace contextRef="#ctx0" brushRef="#br0" timeOffset="1359.39">1620 821 9298,'-31'3'3601,"14"0"272,11-4-2121,14 4-1200,12 5-72,11 5-344,12-10 32,5 2 104,13 0 2337,-4-4-6570,-2-5 3129</inkml:trace>
  <inkml:trace contextRef="#ctx0" brushRef="#br0" timeOffset="1712.7">2092 831 9698,'-10'30'3193,"-4"-6"824,2-5-2369,5 3-304,0 8-63,4-4-497,6 5-200,3-3-336,8-2-40,1-8 136,10-4 1408,-6-12-1712,25-5-4641,-3-7 2345</inkml:trace>
  <inkml:trace contextRef="#ctx0" brushRef="#br0" timeOffset="2119.98">2340 728 10362,'-20'3'1890,"-17"5"1733,36-8-3551,0 1-1,0-1 1,0 1 0,-1-1 0,1 1-1,0-1 1,0 1 0,0 0 0,0-1-1,0 1 1,0 0 0,0 0 0,0 0-1,1 0 1,-1 0 0,0 0 0,0 0-1,1 0 1,-1 0 0,1 0 0,-1 0-1,1 0 1,-1 1-72,1 0 10,0-1 0,1 0 0,-1 1 0,0-1 0,1 0 1,-1 1-1,1-1 0,-1 0 0,1 0 0,0 0 0,-1 1 0,1-1 0,0 0 0,0 0 0,0 0 0,0 0 0,0 0 1,0-1-1,0 1 0,0 0 0,0 0 0,0-1 0,1 1 0,-1 0 0,0-1 0,0 0 0,1 1 0,-1-1 1,0 0-1,1 1-10,46 11-64,-44-12 45,60 5-262,19 2-168,-78-6 469,-1-1 1,0 1-1,1 1 0,-1-1 1,0 1-1,0-1 0,0 1 1,0 0-1,0 1 0,-1-1 0,1 1 1,0-1-1,-1 1 0,0 0 1,1 2-21,1 4 352,0 0 0,-1 1 1,0-1-1,0 1 0,-1 0 1,-1 0-1,1 1 0,-2-1-352,11 36 876,39 84-83,-50-130-786,-1 1 0,0-1 0,1 1 0,-1-1 0,0 1-1,0-1 1,0 1 0,0-1 0,0 1 0,0-1 0,1 1-1,-1-1 1,0 1 0,-1-1 0,1 1 0,0-1 0,0 1-1,0 0 1,0-1 0,0 1 0,0-1 0,-1 1 0,1-1-1,0 1 1,0-1 0,-1 1 0,1-1 0,0 0 0,-1 1-1,1-1 1,0 1 0,-1-1 0,1 0 0,-1 1 0,1-1-1,-1 0 1,1 0 0,-1 1 0,1-1 0,-1 0 0,1 0 0,-1 0-1,1 1-6,-33-3 218,-32-18 764,38 8-3893,2-3 733</inkml:trace>
  <inkml:trace contextRef="#ctx0" brushRef="#br0" timeOffset="2120.98">2707 263 10306,'9'-21'1604,"-6"14"-670,0-1 0,0 1 0,1 0 0,-1 0 0,2 0 1,-1 1-1,1-1 0,2-1-934,-6 7 75,0 0 0,0 1 0,0-1 0,0 1-1,-1 0 1,1-1 0,0 1 0,0 0 0,0-1 0,0 1 0,0 0 0,0 0 0,0 0 0,0 0 0,0 0 0,0 0 0,0 0-1,0 0 1,0 0 0,0 0 0,0 0 0,0 1 0,0-1 0,0 0 0,0 1 0,0-1 0,-1 1 0,1-1 0,0 1 0,0 0-1,0-1 1,-1 1 0,1 0 0,0-1 0,-1 1 0,1 0 0,0 0 0,-1-1 0,1 1 0,-1 0 0,0 0 0,1 0 0,-1 1-75,19 40 1104,-10-5-543,-1 1-1,-3 0 1,0 1-1,-3 3-560,-1 161 890,-2-80-609,0-55-450,2 61 1200,11-48-5178,-3-59 698</inkml:trace>
  <inkml:trace contextRef="#ctx0" brushRef="#br0" timeOffset="2552.95">2763 762 12235,'-7'7'3216,"7"-3"1081,-17-11-3465,30 3 41,3 3-225,12 3-184,7-2-128,15 3-152,1 3-128,10-5 144,-10-2 80,1-3-1096,-11-6-3825,-4-10 1000</inkml:trace>
  <inkml:trace contextRef="#ctx0" brushRef="#br0" timeOffset="2553.95">3210 725 9090,'22'77'3545,"-33"-46"624,4-1-2457,3 6-64,4-13-591,5 1-177,7-4-472,8 0-120,-1-10-88,10 0 256,-2-6 1512,5-8-6553,-5-1 2985</inkml:trace>
  <inkml:trace contextRef="#ctx0" brushRef="#br0" timeOffset="2892.95">3358 592 9946,'-14'-13'2369,"0"0"807,6 9-2416,10 11 457,14 10-4378,0 0 2097</inkml:trace>
  <inkml:trace contextRef="#ctx0" brushRef="#br0" timeOffset="3392.07">3822 644 9346,'-9'1'980,"1"-1"1,-1 1-1,1 1 0,-1 0 1,1 0-1,0 0 0,0 1 0,0 0 1,0 1-1,-5 3-980,0 1 515,0 0 0,1 1-1,0 1 1,1 0 0,0 0-1,0 2-514,-10 12 253,2 1 0,0 0 0,2 2-1,1 0 1,-9 20-253,-4 25 365,27-66-338,0 0 0,1 0 0,-1 1 1,1-1-1,1 0 0,-1 1 0,1-1 0,0 1 1,1-1-1,-1 1 0,1-1-27,0-4 5,-1-1 1,1 1-1,-1 0 0,1-1 0,0 1 1,0-1-1,0 1 0,0-1 0,0 0 1,0 1-1,0-1 0,0 0 0,0 0 1,1 1-1,-1-1 0,0 0 0,1 0 0,-1-1 1,1 1-1,-1 0 0,1 0 0,-1-1 1,1 1-1,0-1 0,-1 1 0,1-1 1,0 0-1,0 0 0,-1 0 0,1 0 1,0 0-1,-1 0 0,1 0 0,0 0 1,-1-1-1,1 1 0,0-1 0,-1 1 1,1-1-6,10-3 23,0 0 1,-1 0 0,1-1 0,-1-1 0,0-1-24,-6 5 11,23-14 42,-1 0 0,-1-2 0,2-3-53,-20 15 12,0 0 1,-1-1-1,0 0 0,0-1 1,0 1-1,-1-1 0,0-1 1,-1 1-1,1-1 0,-2 0 1,3-6-13,-6 13 23,-1 0 0,1 0 0,-1-1 0,1 1 1,-1 0-1,0-1 0,0 1 0,0 0 1,0-1-1,-1 1 0,1 0 0,-1-1 0,1 1 1,-1 0-1,0-2-23,-10-3 428,-6 18 49,9 0-357,0 1-1,1-1 1,0 1-1,1 1 0,1-1 1,0 1-1,0 0 1,1 0-1,-2 13-119,-4 30 191,-2 45-191,9-71 47,-1 6-425,-2 15 562,3-1 1,1 6-185,6-4-3278,6-3-3863,2-15 50</inkml:trace>
  <inkml:trace contextRef="#ctx0" brushRef="#br0" timeOffset="8294.5">4108 742 4705,'-1'-6'1205,"0"1"0,0-1 0,0 0 0,-1 1-1,0-1 1,0 1 0,-2-5-1205,3 9 165,1 0 0,-1 1 0,1-1 0,-1 0 0,1 1 0,-1-1 0,1 0 0,-1 1 0,1-1 0,-1 1 0,0-1 0,1 1 0,-1-1 0,0 1 0,0-1 0,1 1 0,-1 0 0,0-1 0,0 1-1,0 0 1,1 0 0,-2 0-165,1 0 134,0 0 0,0 1-1,-1-1 1,1 1-1,0-1 1,0 1 0,0-1-1,0 1 1,0 0-1,0 0 1,0-1-1,0 1 1,0 0 0,0 0-1,0 0 1,0 0-1,1 0 1,-1 0 0,0 0-1,1 1-133,-6 9 241,0 0-1,2 0 1,-1 0-1,2 0 1,-1 1-1,1 0 1,1 0-1,0-1 1,1 1-1,0 1 1,1-1-1,0 0 1,1 0-1,1 0 1,2 11-241,-2-15 27,0 0 1,0 0-1,1-1 1,0 1-1,0-1 1,1 0-1,0 0 1,0 0-1,0 0 1,1-1-1,3 4-27,-4-7 12,0 1-1,0 0 1,1-1-1,-1 0 1,1 0-1,0 0 1,0-1-1,0 1 0,0-1 1,0 0-1,0-1 1,0 1-1,1-1 1,-1 0-1,1 0 1,-1-1-1,4 0-11,-2 0 18,0-1 0,1 0 0,-1 0 0,0-1 0,1 0 0,-1 0 0,0-1 0,0 0 0,-1 0 0,1 0 0,-1-1 0,1 0 0,0-1-18,5-5 51,0 1 0,0-2 0,-1 0-1,0 0 1,7-10-51,-17 19 12,1-1 1,-1 0-1,1 1 0,-1-1 0,0 0 1,0 0-1,0 0 0,0 0 0,-1 0 1,1 0-13,-1 3 8,0-1 0,0 1 0,0-1 0,0 1 0,0-1 0,0 1 0,0 0 0,0-1 0,0 1 0,0-1 0,0 1 0,0-1 1,0 1-1,0-1 0,0 1 0,0 0 0,-1-1 0,1 1 0,0-1 0,0 1 0,-1 0 0,1-1 0,0 1 0,0 0 0,-1-1 0,1 1 0,0 0 1,-1-1-1,1 1 0,-1 0 0,1 0 0,0-1 0,-1 1 0,1 0 0,-1 0 0,1 0 0,0 0 0,-1 0 0,1 0 0,-1-1 0,1 1 0,-1 0 0,1 0 1,-1 0-1,1 0 0,0 1 0,-1-1 0,1 0 0,-1 0 0,1 0 0,-1 0 0,1 0 0,-1 1 0,1-1 0,0 0 0,-1 0 0,1 0 0,0 1 1,-1-1-1,1 0 0,0 1 0,-1-1 0,1 0 0,0 1 0,-1-1-8,0 2 25,-1-1 1,0 1-1,1-1 1,0 1-1,-1 0 1,1 0-1,0 0 1,0-1-1,0 1 0,0 0 1,0 0-1,0 0 1,1 1-1,-1-1 1,1 0-1,-1 0 1,1 0-1,0 0 0,0 1 1,0-1-1,0 2-25,0 3 16,0-1 0,1 1 0,0 0 0,0-1 0,0 1-1,2 3-15,0-3 45,0 0 0,0 0 0,1-1 0,0 1 0,0-1 0,1 0 0,0 0 0,0-1 0,0 1 0,1-1 0,-1 0 0,1-1 0,0 1 0,1-1 0,-1 0 0,4 1-45,3 1-217,0 0 0,-1-2 0,2 1 1,9 1 216,28 3-3673,-11-6 60</inkml:trace>
  <inkml:trace contextRef="#ctx0" brushRef="#br0" timeOffset="12185.32">4822 922 8682,'-3'-7'3290,"0"-9"3993,18-3-5794,72-57-591,-59 54-841,-1-1 0,-2-1 0,8-11-57,-32 34 4,0 1 0,0-1 1,0 0-1,-1 0 0,1 0 0,0 0 1,-1 0-1,1 0 0,0 0 1,-1 0-1,1 0 0,-1-1 1,0 1-1,1 0 0,-1 0 0,0 0 1,0 0-1,0-1 0,0 1 1,0-1-5,0 1 3,-1 1 1,1-1-1,0 1 1,-1-1-1,1 0 1,-1 1-1,1-1 1,-1 1-1,1-1 1,-1 1-1,0 0 1,1-1-1,-1 1 1,0 0 0,1-1-1,-1 1 1,0 0-1,1 0 1,-1 0-1,0-1 1,1 1-1,-1 0 1,0 0-1,0 0-3,-4 0 16,0 0 1,0 0-1,0 0 0,0 1 0,0 0 0,0 0 1,1 0-1,-5 2-16,-1 2 68,-1 0 0,1 1 0,0 0 0,1 1 1,-1 0-1,2 0 0,-1 1 0,1 0 0,0 1 1,0 0-1,1 0 0,-2 4-68,5-8 45,1 1 1,0-1-1,0 0 0,0 1 0,0 0 1,1 0-1,0 0 0,1-1 0,-1 2 1,1-1-1,0 0 0,1 0 0,-1 0 1,1 0-1,0 1 0,1-1 0,0 0 1,0 0-1,0 0 0,0 0 0,1 0 1,0 0-1,2 3-45,-1-5 14,-1-1 0,1 0 0,0 1 0,0-1 1,0-1-1,0 1 0,0 0 0,1-1 0,-1 0 1,1 0-1,0 0 0,-1 0 0,1 0 0,0-1 0,0 0 1,0 1-1,0-2 0,0 1 0,1 0 0,-1-1 0,0 0 1,0 0-1,0 0 0,2 0-14,16-2 44,0 0 0,-1-1 0,0-1 0,1-1-44,-22 5 0,38-8-509,-2-2 0,6-3 509,-5-3-3258,-2-5-3686,-18 6 1990</inkml:trace>
  <inkml:trace contextRef="#ctx0" brushRef="#br0" timeOffset="13687.99">5313 799 3009,'60'-58'3270,"-42"29"-1051,-11-4 5483,-7 31-5036,1 6-631,4 27-1095,0-5-744,0 8 340,2 1 0,2-2 0,11 31-536,-20-62 24,1 0 0,0 0 0,0 0-1,0 1 1,0-1 0,0-1 0,1 1 0,-1 0 0,0 0-1,1 0 1,0-1 0,-1 1 0,1-1 0,0 1 0,0-1-1,0 0 1,-1 1 0,2-1 0,-1 0 0,1 0-24,-1-1 23,-1 0 0,1 0-1,-1 0 1,1 0 0,0 0 0,-1-1 0,1 1 0,-1-1-1,1 1 1,-1-1 0,1 1 0,-1-1 0,1 0 0,-1 0 0,0 0-1,1 0 1,-1 0 0,0 0 0,0 0 0,0 0 0,1-1-23,4-6 85,0 1 0,-1-1 0,0 0 0,0-1-1,-1 1 1,0-1 0,-1 0 0,2-3-85,3-21 100,-6 23-72,0 0-1,0 1 1,1-1-1,1 1 0,-1 0 1,1 0-1,1 0 1,0 0-1,0 1 0,1 0 1,0-1-28,-5 8-1,0 1 1,0 0-1,0-1 0,0 1 1,0 0-1,0-1 1,0 1-1,0 0 1,0 0-1,0 0 0,0 0 1,0 0-1,0 0 1,1 0-1,-1 0 0,0 0 1,0 0-1,0 1 1,0-1-1,0 0 0,0 1 1,0-1-1,0 1 1,0-1-1,-1 1 0,1 0 1,0-1-1,0 1 1,0 0-1,0 0 1,-1-1-1,1 1 0,0 0 1,-1 0-1,1 0 1,-1 0-1,1 0 0,-1 0 1,1 0-1,-1 1 1,24 42-29,-23-43 28,2 8 2,0 0-1,-1 0 0,0 0 0,-1 0 0,0 0 0,0 1 0,0-1 8,0 0 0,1 0 0,0 0 0,0 0-1,3 8-7,-4-16 2,0 0 0,-1-1 0,1 1 0,0 0 0,-1-1 0,1 1 0,0-1 0,0 1 0,0-1 0,-1 1 0,1-1 0,0 0 0,0 1 0,0-1-1,0 0 1,0 0 0,0 0 0,0 1 0,0-1 0,0 0 0,0 0 0,0 0 0,-1-1 0,1 1 0,0 0 0,0 0 0,0 0 0,0-1-1,0 1 1,0 0 0,0-1 0,0 1 0,-1-1 0,1 1 0,0-1 0,0 1 0,-1-1 0,1 0 0,0 1 0,-1-1 0,1 0-2,32-26 46,-33 27-45,44-51 27,-36 41-26,0-1 0,1 1 0,0 0 0,1 1-1,0 0 1,0 1 0,1 0 0,1 0-2,-11 8-1,0-1-1,1 1 1,-1 0 0,1 0 0,-1 0-1,1 0 1,-1 0 0,1 0 0,-1 0-1,1 0 1,-1 0 0,0 1 0,1-1 0,-1 1-1,1-1 1,-1 1 0,0-1 0,1 1-1,-1 0 1,0 0 0,0 0 0,0 0-1,0 0 1,1 0 0,-1 0 0,0 0-1,-1 0 1,1 0 0,1 1 1,31 46-3,-20-29 17,-8-13-6,0 0 0,1 0 1,0-1-1,0 0 0,0 0 1,1 0-1,0-1 0,-1 0 1,2 0-1,-1-1 1,0 0-1,1 0 0,-1-1 1,1 0-1,0 0 0,0-1 1,-1 0-1,1 0 1,0-1-1,0 0 0,0 0 1,0-1-1,0 0 0,0 0 1,0-1-1,-1 0 1,1-1-1,-1 1 0,1-1 1,-1-1-1,0 1 0,0-1 1,0-1-1,-1 1 1,0-1-1,3-2-8,-4 1 11,-1 1-1,1-1 1,-1-1 0,0 1-1,-1 0 1,0-1 0,0 0-1,0 1 1,0-1 0,-1 0-1,-1-1 1,1 1 0,-1 0-1,0 0 1,-1-1 0,1 1-1,-2-1 1,0-4-11,2 11 1,-1 1-1,0-1 1,-1 1-1,1-1 1,0 0 0,0 1-1,0-1 1,0 1-1,0-1 1,0 1 0,-1-1-1,1 1 1,0-1-1,0 1 1,-1 0 0,1-1-1,0 1 1,-1-1-1,1 1 1,0 0 0,-1-1-1,1 1 1,-1 0-1,1-1 1,0 1-1,-1 0 1,1-1 0,-1 1-1,1 0 1,-1 0-1,1 0 1,-1 0 0,1-1-1,-1 1 1,1 0-1,-18 11 6,-9 26 0,25-32-5,0 0 0,0 0 0,0 0 0,1 0 0,0 0 0,0 1 0,0-1 0,0 0 0,1 0 0,0 1 0,0-1 0,1 0 0,-1 1 0,1-1 0,0 0 0,0 0 0,1 0 0,0 0 0,2 4-1,-3-6 2,1 0 1,0 0 0,1-1-1,-1 1 1,0-1 0,1 1-1,0-1 1,-1 0 0,1 0-1,0 0 1,0 0 0,0-1-1,0 1 1,0-1 0,1 0-1,-1 0 1,0 0 0,1 0 0,-1-1-1,1 1 1,-1-1 0,0 0-1,1 0 1,-1 0 0,1 0-1,-1 0 1,1-1 0,-1 0-1,0 0 1,4-1-3,4-1 12,0-1 0,0 0-1,0 0 1,-1-1 0,1-1 0,-1 0-1,0 0 1,8-8-12,7-8 43,0-1 0,8-11-43,3-4 35,-35 37-36,-1 0 1,1 0 0,-1 0-1,1 1 1,-1-1 0,1 0-1,0 1 1,-1-1 0,1 0-1,0 1 1,-1-1 0,1 1-1,0-1 1,0 1-1,0 0 1,-1-1 0,1 1-1,0 0 1,0-1 0,0 1-1,0 0 1,0 0 0,0 0-1,0 0 1,0 0 0,0 0-1,0 0 1,-1 0 0,1 0-1,0 0 1,0 1 0,0-1-1,0 0 1,0 1-1,0-1 1,-1 0 0,1 1-1,0-1 1,0 1 0,-1-1-1,1 1 1,0 0 0,0-1-1,-1 1 1,1 0 0,-1-1-1,1 1 1,-1 0 0,1 0-1,-1 0 1,1-1 0,-1 1-1,0 0 1,1 1 0,3 8-9,-1 2 0,1-1 0,-2 0 0,2 11 9,3 10-9,-6-28 11,0-1 1,0 1-1,1-1 1,0 1 0,-1-1-1,1 1 1,0-1-1,1 0 1,-1 0-1,1 0 1,-1 0 0,1-1-1,0 1 1,0-1-1,0 0 1,0 1-1,0-1 1,1-1 0,-1 1-1,1 0 1,2 0-3,-2-1 4,1 0 0,0-1 0,0 1 0,0-1 0,0 0 0,0-1 1,0 1-1,0-1 0,0 0 0,0 0 0,0 0 0,-1-1 0,1 0 0,0 0 1,-1 0-1,5-3-4,33-22 34,-31 19-24,0 0 1,0 1 0,0 1 0,11-5-11,-20 11-1,-1 0 1,1 0-1,-1 0 1,1 0-1,-1 0 1,1 0-1,-1 0 1,1 1-1,-1-1 1,1 0-1,-1 1 0,1-1 1,-1 1-1,0 0 1,1-1-1,-1 1 1,0 0-1,0 0 1,0 0-1,1 0 0,-1 0 1,0 0-1,1 1 1,27 35-19,-16-20 15,-11-15-6,0 0-1,0 1 1,1-1 0,-1 0 0,0 0-1,1 0 1,-1 0 0,1-1 0,-1 1-1,1-1 1,0 0 0,0 1-1,0-1 1,0 0 0,0-1 0,0 1-1,0 0 1,0-1 0,0 0-1,0 0 1,0 0 0,0 0 0,0 0-1,1-1 11,-1 0-148,0 0-1,-1 0 1,1-1-1,0 0 0,0 1 1,-1-1-1,1 0 1,-1 0-1,1 0 0,-1-1 1,0 1-1,0-1 1,0 1-1,0-1 1,0 0-1,-1 1 0,1-1 1,-1 0-1,0 0 1,0 0-1,0 0 0,0 0 1,0-1-1,-1 1 149,7-34-1593,-1-1 0,-2 0 0,-2-8 1593,9-73-1207,32-89 359,-22 117 2316,-4-2-1,2-57-1467,-24 193 4175,-9 92-2874,4 2 46,7 45-1347,4-136 100,2 0 0,2 0 0,3-1 1,1 0-1,13 40-100,6-26 266,-27-57-326,0 0 0,1 0-1,-1 0 1,0 0 0,0-1 0,1 1 0,-1 0 0,1 0 0,0-1-1,0 1 1,-1-1 0,1 0 0,0 1 0,0-1 0,0 0 0,0 0-1,0 0 1,1-1 0,-1 1 0,0 0 0,0-1 0,0 0 0,1 1-1,1-1 61,-3 0-174,-1-1 0,1 1 0,-1-1 0,1 0 0,-1 1 0,1-1-1,-1 0 1,1 1 0,-1-1 0,1 0 0,-1 1 0,0-1 0,1 0 0,-1 0-1,0 1 1,0-1 0,0 0 0,1 0 0,-1 0 0,0 1 0,0-1-1,0 0 1,0 0 0,0 0 0,-1 1 0,1-1 0,0 0 0,0 0 0,0 0-1,-1 1 1,1-1 0,0 0 0,-1 1 0,1-1 0,-1 0 0,1 1-1,-1-1 1,1 0 0,-1 0 174,-19-34-6182,-31-24-1847,-38-21 11173,50 46 7189,-26-29-10333,37 25 3522,27 37-3465,1 1 0,0-1 0,-1 0 0,1 0 1,0 0-1,-1 0 0,1 1 0,0-1 0,0 0 0,0 0 1,0 0-1,0 0 0,0 0 0,0 0 0,0 1 1,0-1-1,0 0 0,1 0 0,-1 0 0,0 0 1,0 1-1,1-1 0,-1 0 0,1 0 0,-1 0 1,1 1-1,-1-1 0,1 0 0,-1 1 0,1-1 0,0 0 1,-1 1-1,1-1 0,0 1 0,-1-1 0,1 1 1,0-1-1,0 1 0,-1 0 0,1-1 0,0 1 1,0 0-1,0 0 0,0 0 0,0-1 0,-1 1 1,1 0-1,0 0 0,0 0 0,1 0-57,42-4 714,1 1-1,0 3 1,28 3-714,-10 0-3134,-9-2 986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4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7234,'67'32'3048,"-55"-33"601,-12-8-1929,12 2 249,0 3-553,7-10-272,1 7-504,4 0-215,6 1-241,6 0 976,-2 5 1120,7 6-6577,-2 8 3625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1:25.3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871 254 7146,'-11'4'3948,"-6"4"1057,15-7-4817,0 1 0,1-1-1,-1 1 1,0-1 0,1 1 0,-1 0 0,1 0 0,-1 0 0,1 0 0,0 0 0,0 0-1,0 0 1,0 1-188,-13 35 623,1 0-1,3 1 0,1 1 0,1 0 1,3 0-1,0 21-622,-3 8 493,5-23-314,2 1 0,3-1 1,1 1-1,2-1 0,3 0 1,2 4-180,-9-46 11,-1 0 1,1 0 0,0 0-1,0-1 1,0 1-1,1 0 1,0-1 0,-1 1-1,1-1 1,0 1-1,1-1 1,-1 0 0,0 0-1,1 0 1,0 0-12,-1-2 10,0 0 0,1 0-1,-1 0 1,0 0 0,1 0 0,-1-1 0,0 1 0,1-1 0,-1 0 0,1 1 0,-1-1-1,1 0 1,-1-1 0,1 1 0,-1 0 0,0-1 0,1 1 0,-1-1 0,0 0 0,1 0-1,-1 0 1,0 0 0,2-1-10,7-3 24,0-1 1,-1-1-1,0 0 0,0 0 0,-1-1 1,0 0-1,0-1 0,4-5-24,61-81 93,-61 76-74,-9 15-7,-1 0 0,0-1 0,0 0 0,0 1 0,-1-1 0,0 0 0,0-1 0,1-2-12,-3 8 13,0-1 1,-1 1 0,1 0-1,0 0 1,0 0 0,0-1 0,-1 1-1,1 0 1,0 0 0,0 0-1,-1-1 1,1 1 0,0 0-1,0 0 1,-1 0 0,1 0 0,0 0-1,-1 0 1,1 0 0,0 0-1,0 0 1,-1 0 0,1 0 0,0 0-1,-1 0 1,1 0 0,0 0-1,-1 0 1,1 0 0,0 0-1,0 0 1,-1 0 0,1 0 0,0 0-1,0 1 1,-1-1 0,1 0-1,0 0 1,0 0 0,-1 0-1,1 1 1,0-1 0,0 0 0,0 0-1,-1 1 1,1-1 0,0 0-1,0 0 1,0 1 0,0-1 0,0 0-1,0 1 1,-1-1 0,1 0-1,0 0 1,0 1 0,0-1-1,0 0 1,0 1 0,0-1 0,0 0-1,0 0 1,0 1 0,0-1-1,1 1-13,-4 11 56,1 1-1,0 0 1,1-1-1,1 1 0,0 0 1,0 0-1,2 0 0,-1 0 1,2-1-1,1 5-55,9 29 221,2-1 0,7 11-221,-8-21 118,-1 0 1,-2 1 0,-2 0-1,0 3-118,-1 0 209,-7-36-3871,-1-5 248</inkml:trace>
  <inkml:trace contextRef="#ctx0" brushRef="#br0" timeOffset="705.25">1464 149 4561,'-16'-15'1335,"0"0"0,-1 1 0,-1 1-1,0 0 1,-3 0-1335,3 4 531,0 0-1,-1 1 1,0 1-1,-1 1 1,0 1-1,0 0 1,0 2-1,-15-1-530,-16-1 694,0 2 0,0 2-1,0 2 1,0 3 0,0 2-1,1 2 1,0 2 0,-15 7-694,31-6 145,0 2 0,0 1 1,1 1-1,1 2 1,1 1-1,0 1 1,2 2-1,0 1 1,1 2-1,1 0 1,2 2-1,-6 8-145,-9 14 119,3 2-1,1 1 1,3 2 0,2 2-1,3 0 1,-6 21-119,22-47 23,1 1 0,1 0 1,2 0-1,2 1 0,0 0 0,2 1 0,2-1 1,0 0-1,2 1 0,2 0 0,1-1 1,1 0-1,5 18-23,-1-20 5,1 0 0,2-1 1,1 0-1,1-1 0,1-1 0,1 0 1,1 0-1,2-2 0,0 0 0,2-1 1,0-1-1,2-1 0,0-1 1,1-1-1,1 0 0,1-2 0,0-1 1,2-1-1,-1-2 0,4 1-5,8 3 23,1-1 1,1-2-1,1-2 0,0-2 0,0-1 1,1-2-1,28 0-23,-22-5 42,-1-3 1,0-2-1,0-1 1,-1-3-1,1-2 1,-1-2-1,-1-2 0,0-2 1,-1-1-1,-1-3 1,0-2-1,-2-1 1,0-2-1,-2-2 1,-1-1-1,-1-3 1,-1-1-1,1-4-42,6-7 120,-3-1 0,-1-3 0,-2-1 0,-3-1 0,-1-2 0,18-40-120,-40 66 122,-1 0 0,-1-2 1,-1 1-1,-1-1 0,-1 0 0,-2 0 0,1-11-121,-4 17 89,-1-1 1,0 1-1,-2 0 1,0 0-1,-1 0 1,-1 0-1,-1 1 1,-1 0-1,-1 0 1,-4-8-91,2 8 24,-2 0 1,-1 0 0,0 1 0,-1 1 0,-1 0 0,0 1 0,-2 0 0,0 1 0,0 1 0,-1 1-1,-1 0 1,0 1 0,-1 1 0,0 1 0,-1 0 0,0 2 0,-11-3-25,-19-6 8,0 3 1,-1 3-1,0 1 0,-1 3 1,0 1-1,-41 3-8,40 4 973,-49 6-973,38 2-4108,33-1 1314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4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8514,'48'28'3969,"-41"-37"432,3 0-2177,2-3-23,0 4-745,8 1-280,2 2-528,0-2-232,4 6-240,3-3-64,1 1 769,3 6 631,-6 1-6569,0 14 3216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5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40 152 5905,'-5'-45'5964,"-3"0"0,-4-10-5964,9 49 2050,1 7-640,-2 17 13,0 26-501,2 200 2172,20 124-3094,-15-340 48,-1-16-8,-1-1 0,-1 1 0,0 0-1,0 0 1,-1 3-40,-10-55 503,10 24-461,2-1 0,0 0 0,0 0-1,2 1 1,0-1 0,1 1 0,0 0 0,4-7-42,6-15 26,3 1 0,19-33-26,-33 64-1,0 1 0,0 0 1,1 0-1,0 0 1,0 0-1,0 0 0,0 1 1,1 0-1,0 0 1,-1 0-1,2 0 0,-1 1 1,0 0-1,1 0 1,-1 0-1,1 1 1,0 0 0,0 0-3,-1 1 1,0 1 0,1-1-1,-1 1 1,1 0 0,-1 0 0,1 0-1,-1 1 1,0 0 0,1 0-1,-1 0 1,0 1 0,0 0 0,0 0-1,0 0 1,0 1 0,0-1 0,0 1-1,3 3 3,0 0-1,-1 0 0,0 1-1,0-1 1,-1 1-1,1 1 1,-2-1 0,1 1-1,-1 0 1,0 0-1,-1 1 1,1 0 0,-2-1-1,1 1 1,-2 0 0,1 1-1,1 8 2,-3-12 3,-1-1 0,1 1 0,-1-1-1,0 1 1,0-1 0,-1 1 0,1-1 0,-1 0 0,0 1-1,-1-1 1,1 0 0,-1 0 0,0 1 0,-1-1 0,1-1-1,-1 1 1,0 0 0,0-1 0,0 1 0,-1-1-1,0 0 1,1 0 0,-1 0 0,-1-1 0,1 0 0,0 1-1,-1-1 1,0-1 0,0 1 0,0-1-3,-92 33 674,66-24-5740,60-10 1288</inkml:trace>
  <inkml:trace contextRef="#ctx0" brushRef="#br0" timeOffset="404.55">741 578 5745,'7'-5'1091,"-2"0"-1,1 0 0,-1-1 1,0 1-1,0-1 1,0 0-1,-1-1 1,4-5-1091,-7 11 180,0 0 0,0-1 1,-1 1-1,1-1 0,0 1 1,0 0-1,-1-1 0,1 1 1,-1-1-1,1 1 0,-1-1 1,0 0-1,1 1 0,-1-1 1,0 1-1,0-1 0,0 0 1,0 1-1,0-1 0,-1 1 1,1-1-1,0 1 0,-1-1 1,1 1-1,-1-1 0,0 1 1,1-1-1,-1 1 0,0-1 1,0 1-1,0 0 0,0 0 1,0-1-1,0 1 0,0 0 1,0 0-1,-1 0 0,1 0 1,0 0-1,-1 0 0,1 1 1,-1-1-1,1 0 0,-2 0-180,-1 0 217,-1 1 0,1-1 0,-1 1 0,1 0-1,-1 0 1,1 0 0,-1 0 0,1 1 0,-1 0 0,1 0-1,-1 0 1,1 1 0,-3 0-217,-59 28 990,55-24-760,1-1-129,1 0 0,0 1 0,0 0 0,0 1 0,1 0 0,0 0 1,-2 3-102,9-9 10,0 0 1,0 1 0,0-1-1,0 1 1,0-1 0,0 1 0,0-1-1,0 1 1,1 0 0,-1-1 0,0 1-1,1 0 1,0 0 0,-1-1-1,1 1 1,0 0 0,0 0 0,0-1-1,0 2-10,1-1 3,0 0-1,0 0 1,0-1-1,0 1 1,0 0-1,0-1 0,1 1 1,-1-1-1,0 1 1,1-1-1,-1 0 1,1 1-1,0-1 1,-1 0-1,1 0 1,0 0-1,0-1 0,-1 1 1,1 0-1,0-1 1,0 1-1,1-1-2,7 3 16,0-1 0,1 0 0,-1 0-1,1-2 1,-1 1 0,1-1 0,-1-1 0,1 0 0,-1 0-1,1-1 1,-1 0 0,0-1 0,1 0 0,-2-1-1,1 0 1,0-1 0,-1 0 0,0 0 0,0-1-1,0 0 1,-1 0-16,-18 12 711,7-4-699,1 0-1,0 1 1,0-1-1,0 1 1,0 0-1,0-1 0,0 1 1,1 0-1,-1 0 1,0 3-12,0-2 10,1 0 0,0 0 0,-1 0 0,1 0 0,1 1 0,-1-1 0,1 0 0,0 1 0,-1-1 0,2 0 0,-1 1 0,1-1 0,0 2-10,0-2-11,0-1-1,1 0 1,-1 0-1,1-1 1,0 1-1,0 0 1,0-1-1,0 1 1,1-1-1,-1 1 1,1-1-1,-1 0 1,1 0-1,0 0 1,0 0-1,0-1 1,0 1 0,0-1-1,0 0 1,0 0-1,1 0 12,3 2-275,0-1-1,0-1 0,0 1 1,0-1-1,1 0 1,-1-1-1,5 0 276,54-9-6563,-16-4 1156</inkml:trace>
  <inkml:trace contextRef="#ctx0" brushRef="#br0" timeOffset="1031.44">1070 633 3177,'54'-104'4047,"-53"100"-3623,0 0 0,1 0 0,-2 0 0,1 0 0,0 0 0,-1 0-1,1 0 1,-1 0 0,0 0 0,-1 0 0,1 0 0,-1 0 0,0 0 0,0 0 0,0 0 0,0 0-1,-1 0 1,1 0 0,-1 0 0,0 1 0,-2-3-424,0 0 622,0 1-1,0 0 1,-1 0-1,0 0 1,0 0 0,0 1-1,0 0 1,-1 0 0,0 0-1,-1-1-621,-9 0 1187,14 9-181,4-2-952,-1 0-1,1 0 0,-1 0 0,1 0 1,0-1-1,-1 1 0,1-1 1,0 1-1,0-1 0,0 0 0,2 1-53,98 44 78,-76-36-72,1 1 0,-1 2 1,-1 0-1,0 2 1,21 17-7,-44-31 2,0 0-1,-1 0 1,1 0 0,0 1 0,-1-1 0,1 1-1,-1-1 1,1 1 0,-1-1 0,0 1 0,0 0 0,0 0-1,0-1 1,0 1 0,0 0 0,0 0 0,-1 0-1,1 0 1,0 0 0,-1 0 0,0 0 0,0 0 0,1 1-1,-1-1 1,0 0 0,-1 0 0,1 0 0,0 0 0,-1 0-1,1 0 1,-1 1-2,-1 0 7,-1 0 1,1 0-1,-1 0 0,0 0 1,0 0-1,0-1 0,0 1 1,0-1-1,0 0 0,-1 0 1,1 0-1,-1 0 0,0-1 0,1 1 1,-1-1-1,-3 0-7,-136 46 139,180-46-136,1-1 0,-1-2 0,1-2 0,-1-1 1,0-2-1,-1-1 0,0-2 0,10-5-3,-39 12 6,0 1 0,-1-1-1,0-1 1,1 1 0,-1-1 0,-1 0 0,1-1-1,-1 1 1,1-1-6,-5 4 3,1 0 0,-1 0 0,0 0 0,0-1 0,0 1 0,0 0 0,0 0 0,0-1 0,0 1 0,0 0 0,-1-1 0,1 1 0,-1-1 0,1 1 0,-1-1 0,1 1 0,-1-1 0,0 1 0,0-1 0,1 0 0,-1 1 0,0-1 0,-1 1 0,1-1 0,0 0 0,0 1 0,-1-1 0,1 1 0,-1-1 0,1 1 0,-1-1 0,0 1 0,1 0 0,-1-1 0,0 1 0,0 0 0,0-1 0,0 1 0,0 0 0,0 0-1,0 0 1,-2-1-2,1 1 23,0 0 1,0 0-1,-1 0 1,1 0-1,0 1 1,-1-1-1,1 1 1,-1-1-1,1 1 1,-1 0 0,1 0-1,-1 0 1,1 0-1,-1 0 1,1 1-1,-1-1 1,1 1-1,-1-1 1,1 1 0,0 0-1,-1 0 1,1 0-1,0 0 1,0 1-1,0-1 1,0 1-1,0-1 1,0 1-1,0 0 1,0 0-25,-2 1 40,1-1 0,-1 1 1,1 0-1,0 1 0,0-1 0,0 1 1,0-1-1,1 1 0,0 0 0,-1 0 1,1 0-1,1 0 0,-1 0 0,1 0 1,-1 1-1,0 3-40,2-3 21,0-1-1,1 1 1,-1 0 0,1-1 0,0 1 0,0-1-1,0 1 1,1-1 0,0 0 0,-1 0 0,1 0-1,1 0 1,-1 0 0,1 0 0,-1 0 0,1-1-1,0 1 1,1-1 0,-1 0 0,0 0 0,1 0-1,0 0 1,-1-1 0,1 1 0,0-1 0,1 0-1,-1 0 1,0-1 0,0 1 0,1-1 0,-1 0-1,1 0 1,-1 0 0,1-1 0,2 1-21,12 0 59,1 0 1,0-1-1,0-1 1,-1-1-1,1 0 1,-1-2-1,14-4-59,-12 3 126,-1-2 1,1 0-1,-1-1 0,16-10-126,9-14-4535,-16-3 859</inkml:trace>
  <inkml:trace contextRef="#ctx0" brushRef="#br0" timeOffset="1405.9">1884 140 7386,'-7'-31'4019,"4"21"-2112,1 0-1,0 1 1,1-1-1,0 0 1,1-6-1907,7 54 6602,20 30-6610,-18-46 615,13 42 10,-3 1 0,8 47-617,-19-68 65,2 0 0,3-1-1,1 0 1,2-1-1,2 0 1,12 19-65,-17-40-4445,-5-3 470</inkml:trace>
  <inkml:trace contextRef="#ctx0" brushRef="#br0" timeOffset="1753.19">2219 581 11923,'-17'-4'4336,"9"1"778,7 8-3442,2 4-56,-1-9-760,0 1-199,0 1-441,4 5-40,5 7-112,-1 0 320,35 39 16,-28-41 824,1-3-1800,7-3-4769,-2-11 1480</inkml:trace>
  <inkml:trace contextRef="#ctx0" brushRef="#br0" timeOffset="2663.26">2405 431 10522,'-56'-38'3550,"56"37"-3452,-1 1 1,1 0-1,0 0 0,-1-1 0,1 1 0,-1 0 0,1-1 0,0 1 0,-1 0 1,1-1-1,0 1 0,-1-1 0,1 1 0,0 0 0,0-1 0,0 1 0,-1-1 1,1 1-1,0-1 0,0 1 0,0-1 0,0 1 0,0-1 0,0 1 0,0-1 1,0 1-1,0-1 0,0 1 0,0-1 0,0 1 0,0-1 0,0 1 0,0-1-98,16-1 2114,21 9-878,-26-3-1202,0 0-1,-1 1 0,1 0 1,-1 1-1,0 0 0,0 1 1,0 0-1,-1 0 0,0 1 1,-1 0-1,0 1 0,0 0 1,-1 0-1,0 1 1,0 0-1,-1 0 0,-1 0 1,0 1-1,0-1 0,2 10-33,0 1 21,-5-18-12,-1 0 1,1 1 0,-1 0-1,0-1 1,0 1 0,0 0-1,-1-1 1,0 1-1,1 0 1,-1 0 0,0 0-1,-1 1-9,3-9 340,-1 0-1,1 1 0,0-1 1,-1 0-1,2 1 0,-1-1 1,0 1-1,1 0 0,2-2-339,45-40 3,-42 39 229,-2 2-205,-1-1-1,1 1 1,0 1 0,0-1-1,1 1 1,-1 0 0,1 1-1,0-1 1,0 1 0,-1 0-1,1 1 1,1 0 0,-1 0-1,0 0 1,0 1-1,0 0 1,0 1 0,1 0-27,-3 0 6,0 0 0,-1 0 1,1 0-1,-1 1 0,0 0 0,0 0 1,1 0-1,-1 0 0,0 1 0,-1-1 1,1 1-1,0 0 0,-1 1 0,0-1 1,1 0-1,-1 1 0,-1 0 0,1 0 1,0 0-1,-1 0 0,0 0 0,0 0 1,0 0-1,-1 1 0,1 1-6,6 26 118,-6-22-16,1 0 1,0 0 0,0 0-1,1-1 1,0 1 0,2 2-103,-5-10 30,1 0 0,0 1-1,-1-1 1,1 0 0,0 0 0,0 0 0,1 0 0,-1-1 0,0 1 0,0 0 0,1-1 0,-1 0 0,1 1 0,0-1 0,-1 0 0,1 0 0,0-1 0,-1 1 0,1 0 0,0-1 0,0 0-1,0 0 1,-1 0 0,3 0-30,12-1 58,0-1-1,0-1 1,0 0-1,-1-1 0,1-1 1,-1-1-1,7-3-57,-13 5 16,0-1 0,-1 0 0,1-1 0,-1 0 0,0 0-1,0-1 1,-1 0 0,0 0 0,0-1 0,0 0 0,-1 0 0,0-2-16,-6 8 6,1 1 0,-1-1 0,0 1 0,0-1 0,0 1 0,-1-1 0,1 0 0,0 1 0,-1-1 0,1 0 0,-1 0 0,1 0 0,-1 1 0,0-1 1,0 0-1,0 0 0,0 0 0,0 0 0,0 1 0,0-1 0,-1 0 0,1 0 0,-1 0 0,1 1 0,-1-1 0,0 0 0,0 0 0,1 1 1,-1-1-1,0 1 0,-1-1 0,1 1 0,0-1 0,0 1 0,-1 0 0,1 0 0,0-1 0,-1 1 0,1 0 0,-1 0 0,0 0 0,1 1 0,-1-1 1,0 0-1,1 1 0,-1-1 0,0 1 0,0-1 0,0 1 0,0 0 0,1 0 0,-1 0-6,-3-1 26,0 0 0,0 0 0,0 0 0,0 1 0,0 0 0,0 0 0,0 1 0,0-1 0,0 1 0,0 0 0,1 0 0,-1 1 0,0 0 0,0-1 0,1 1 0,-1 1 0,1-1 0,0 1 0,-4 2-26,6-2 8,0-1-1,0 0 1,0 1 0,1 0-1,-1-1 1,1 1 0,-1 0-1,1 0 1,0 0 0,0 0-1,0 0 1,1 0 0,-1 0-1,1 0 1,-1 0 0,1 0-1,0 0 1,0 0 0,1 0-1,-1 0 1,1 0 0,-1 1-1,1-1 1,0 0 0,0-1 0,0 1-1,1 0 1,-1 0 0,1 0-1,-1-1 1,1 1 0,0-1-1,0 1 1,0-1 0,0 0-1,0 0 1,1 0 0,1 2-8,3 2 20,1 0 0,0 0 1,0 0-1,0-1 1,1 0-1,-1-1 0,1 0 1,0 0-1,1-1 1,-1 0-1,10 1-20,6-1 38,1-2 1,-1 0-1,1-2 0,0-1 1,-1-1-1,11-3-38,-22 3 17,-1 1-1,0-2 1,-1 0-1,1-1 1,-1 0-1,1-1 1,-2 0 0,1-1-1,-1 0 1,0-1-1,0 0 1,-1-1 0,0 0-17,-5 2 8,0 0 0,-1 0 1,0 0-1,0-1 0,-1 1 1,0-1-1,0 0 0,-1 0 1,0 0-1,-1 0 1,1-1-1,-2 1 0,1 0 1,-1-1-1,0-1-8,0 6 3,0 0 0,0 0 0,0 0 0,-1 1 0,1-1 0,-1 0 0,0 0 1,0 0-1,0 1 0,0-1 0,-1 1 0,0-1 0,1 1 0,-1-1 0,0 1 0,-1 0 0,1 0 0,-1 0 0,1 0 0,-1 1 0,0-1 1,0 1-1,0-1 0,0 1 0,0 0 0,-1 0 0,1 0 0,-1 1 0,1-1 0,-1 1 0,0 0 0,1 0 0,-1 0-3,2 1-1,0-1 0,0 1 0,0 0 0,0 0 0,0 0-1,0 0 1,1 0 0,-1 0 0,0 0 0,0 1 0,0-1-1,0 1 1,0-1 0,1 1 0,-1 0 0,0 0 0,1-1 0,-1 1-1,0 1 2,2-1-2,-1-1 0,0 1 0,1 0 0,-1 0 0,1 0-1,-1 0 1,1 0 0,-1 1 0,1-1 0,0 0 0,0 0 0,-1 0-1,1 0 1,0 0 0,0 0 0,0 0 0,0 1 0,1-1 0,-1 0-1,0 0 1,0 0 0,1 0 0,-1 0 2,2 5-8,0 0-1,1-1 1,0 1 0,0 0-1,0-1 1,1 0 0,-1 0-1,1 0 1,0-1 0,2 2 8,15 11-4,1-1 0,0-1 0,1-1 1,1-1-1,0-1 0,1-1 0,16 5 4,-8-3 10,0 2 0,0 1-1,23 16-9,-54-31 2,0 0-1,0 0 0,0 1 1,-1-1-1,1 0 0,0 1 1,0-1-1,-1 1 0,1 0 1,-1 0-1,1-1 0,-1 1 1,0 0-1,0 0 0,0 0 1,0 0-1,0 1 0,0-1 1,-1 0-1,1 0 0,-1 1-1,0-2 2,0 1 0,-1-1 0,1 1-1,-1 0 1,1-1 0,-1 1 0,0-1-1,0 1 1,0-1 0,0 0 0,0 1-1,0-1 1,0 0 0,0 0 0,0 0 0,0 1-1,-1-1 1,1 0 0,-1-1 0,1 1-1,-2 1-1,-11 5 22,-1-1-1,0 0 0,0-1 0,-1-1 0,-5 1-21,13-3 15,-65 20 1045,-3 5-3807,-18 6-6277,31-14 1201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4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34 556 4257,'-14'-111'3451,"14"106"-2915,-1 1-1,0-1 1,0 1-1,0-1 1,-1 1-1,1 0 1,-1 0-1,-2-4-535,-3-10 4201,9 22 719,16 54-2641,-5 4-1834,-3-11 265,17 50-710,-24-89 31,2 1 1,0-1-1,0-1 1,1 1-1,0-1 0,1 0 1,1 0-1,0-1 1,0 0-1,6 5-31,-12-12 14,1-1-1,0 0 0,0 0 0,-1 0 0,1 0 1,1 0-1,-1 0 0,0-1 0,0 0 0,0 1 1,1-1-1,-1-1 0,1 1 0,-1 0 1,1-1-1,-1 1 0,1-1 0,-1 0 0,1-1 1,0 1-14,1-1 61,0-1 0,-1 1 1,1-1-1,-1 0 1,1 0-1,-1-1 0,1 1 1,-1-1-1,0 0 0,0 0 1,-1 0-1,1-1 1,0 0-62,8-10 221,0-1 1,-1 0-1,-1-1 0,0 0 1,-1 0-1,-1-1 1,1-5-222,8-27 251,-13 35-203,0 0 1,1 0-1,1 0 1,0 0 0,1 1-1,0 0 1,1 1-1,0-1 1,2 0-49,-8 12 11,-1-1-1,1 1 1,0 0-1,-1 0 1,1 0 0,0 0-1,0 0 1,0 0 0,0 0-1,0 0 1,0 1-1,0-1 1,0 1 0,0 0-1,0-1 1,0 1 0,0 0-1,0 0 1,0 0-1,0 1 1,0-1 0,0 0-1,0 1 1,0-1 0,0 1-1,1 0-10,4 2-682,0 1-1,-1 0 0,1 0 1,-1 0-1,0 1 1,2 1 682,-7-5-198,36 31-3503</inkml:trace>
  <inkml:trace contextRef="#ctx0" brushRef="#br0" timeOffset="527.11">1055 543 7874,'1'-3'375,"-1"0"0,0-1 0,0 1 0,-1 0 0,1 0 0,-1 0 0,1 0 0,-1 0 0,0 0 0,0 0 0,0 0 0,-1 0 0,1 0 0,-1 1 0,1-1 0,-1 1 0,0-1 0,0 1 0,0-1 0,0 1 1,-1 0-1,1 0 0,0 0 0,-1 0 0,0 0-375,-2 0 339,0 1 0,0-1 0,0 1 0,0 0-1,0 0 1,0 0 0,-1 1 0,1 0 0,0 0 0,0 0 0,0 0 0,-1 1 0,1 0 0,0 0 0,0 1-339,-9 1 222,0 2 0,0 0 0,1 0 0,-1 1-1,2 1 1,-1 0 0,1 1 0,0 0 0,0 1 0,1 0 0,0 1 0,1 1-1,0-1 1,0 1 0,1 1 0,1 0 0,0 0 0,1 1 0,-3 6-222,9-17 11,0 0 0,0 0 0,0 1 0,0-1 0,1 0 0,-1 1 0,1-1 0,-1 1 0,1-1 0,0 1 0,0-1 0,0 1 0,0-1 0,0 1 0,1-1 0,-1 1 0,1-1 1,0 1-1,0-1 0,0 2-11,1-2 6,-1-1 1,0 0 0,1 1 0,-1-1 0,1 0 0,0 0 0,-1 0 0,1 0 0,0 0 0,-1-1-1,1 1 1,0-1 0,0 1 0,0-1 0,0 1 0,0-1 0,-1 0 0,1 0 0,0 0-1,2 0-6,7-1 25,1-1 0,-1 0 0,0 0 0,1-1 0,-1-1 0,-1 0 0,11-5-25,-17 7 8,23-11 40,-1-1-1,0-1 1,1-2-48,-22 13 10,0 1 0,0-1 0,0 0 0,0 0 0,0-1 0,-1 0 1,0 0-1,0 0 0,0 0 0,-1 0 0,0-1 0,0 0 0,0 1 0,-1-1 1,1 0-1,-1 0 0,0-2-10,-2 6 4,0 0 0,0 0-1,-1 0 1,1 0 0,0 0 0,-1 0 0,1 0 0,-1 0 0,0 0-1,1 0 1,-1 0 0,0 1 0,0-1 0,0 0 0,-1 0 0,1 1-1,0-1 1,-1 1 0,1-1 0,0 1 0,-1 0 0,0-1 0,1 1-1,-1 0 1,0 0 0,0 0 0,0 0 0,1 1 0,-1-1 0,0 0-1,0 1 1,0-1 0,0 1 0,0 0 0,-1-1-4,-5 0 31,1 0 0,0 0-1,-1 0 1,1 1 0,-1 0 0,1 1-1,-1 0 1,1 0 0,-1 0-31,7-1-2,1 0 1,0 0-1,-1 0 1,1 1-1,-1-1 1,1 0-1,0 0 1,-1 0-1,1 0 1,0 0-1,-1 1 1,1-1-1,0 0 1,-1 0-1,1 0 1,0 1-1,0-1 0,-1 0 1,1 1-1,0-1 1,0 0-1,0 0 1,-1 1-1,1-1 1,0 0-1,0 1 1,0-1-1,0 1 1,0-1-1,0 0 1,-1 1-1,1-1 1,0 0-1,0 1 0,0-1 1,0 0-1,0 1 2,6 11-3556,5 1 275</inkml:trace>
  <inkml:trace contextRef="#ctx0" brushRef="#br0" timeOffset="1089.77">1211 81 8106,'-2'-2'338,"0"0"1,1 0-1,-1 0 1,0 0-1,1 0 1,-1 0-1,1-1 1,0 1-1,0-1 1,0 1-1,0-1 1,0 1-1,0-1 1,1 1-1,-1-1 1,1 0-1,-1 1 1,1-2-339,-9-31 4109,13 46-3079,-2 0 0,1 0-1,-1 0 1,-1 1 0,0 1-1030,8 49 887,24 110 836,-21-97-1345,4-1 0,3-1 1,3 1-379,-20-69 16,-1-1 1,1 1 0,0 0-1,1 0 1,-1-1-1,1 1 1,0-1-1,0 0 1,0 0 0,0 0-1,1 0 1,0-1-1,0 1 1,0-1 0,0 0-1,0 0 1,1 0-1,-1-1 1,1 0-1,2 1-16,-1-1 15,-1-1 0,1-1-1,0 1 1,0-1 0,-1 0-1,1 0 1,0-1-1,-1 1 1,1-1 0,0-1-1,-1 1 1,1-1-1,-1 0 1,0 0 0,1 0-1,-1-1 1,4-3-15,31-23 6,-16 6-3334,-21 19 2173,16-15-2370</inkml:trace>
  <inkml:trace contextRef="#ctx0" brushRef="#br0" timeOffset="1492.54">1592 500 4817,'36'-62'3722,"-35"61"-3495,-1 1 1,1-1-1,-1 1 0,0-1 0,1 0 0,-1 1 1,0-1-1,1 0 0,-1 1 0,0-1 0,0 0 1,0 1-1,1-1 0,-1 0 0,0 0 0,0 1 1,0-1-1,0 0 0,0 1 0,0-1 1,-1 0-1,1 0 0,0 1 0,0-1 0,0 0 1,-1 1-1,1-1 0,0 0 0,-1 1 0,1-1 1,0 1-1,-1-1 0,1 1 0,-1-1 0,1 0-227,-1 1 163,1 0 0,-1 0-1,1 0 1,-1 0-1,1 0 1,-1 0 0,1 0-1,-1 0 1,1 1-1,-1-1 1,1 0 0,-1 0-1,1 0 1,0 1-1,-1-1 1,1 0 0,-1 0-1,1 1 1,0-1-1,-1 0 1,1 1 0,-1-1-1,1 0 1,0 1-1,0-1 1,-1 0 0,1 1-1,0-1 1,0 1-1,-1-1 1,1 1 0,0-1-1,0 1 1,0-1-1,0 1 1,0-1 0,0 1-1,0-1-162,-2 12 238,0 0 1,1 1-1,1-1 0,0 0 0,0 0 0,1 0 0,1 0 1,0 0-1,1 0 0,0 0 0,0-1 0,2 1 1,-1-1-1,1 0 0,2 1-238,-5-9 16,-1 0 0,1 0 0,1 0 0,-1-1 0,0 1 0,1 0 0,-1-1 0,1 0 0,0 0 0,0 0 0,0 0 0,0 0 0,0 0 0,0-1 0,0 1 0,1-1 0,-1 0 0,0 0 0,1 0 0,-1-1 0,1 1 0,-1-1 1,1 0-1,-1 1 0,1-2 0,-1 1 0,1 0 0,-1-1 0,1 0 0,-1 1 0,1-2 0,-1 1 0,0 0 0,0 0 0,4-3-16,2 0 21,0-1 1,0 1-1,-1-2 0,0 0 1,0 0-1,0 0 1,0-1-1,-1 0 0,0 0 1,-1-1-1,1 0 0,0-2-21,-4 5 15,1-1-1,-1-1 0,0 1 1,0 0-1,-1-1 0,0 1 0,0-1 1,-1 0-1,0 0 0,0 0 1,0 1-1,-1-1 0,0 0 0,0-2-14,-3 1 420,0 12 120,2 18-269,3-13-257,1 0-1,0 0 0,0 0 0,1 0 1,0 0-1,1-1 0,0 0 0,0 0 1,0 0-1,1-1 0,1 1 0,-1-2 1,1 1-1,0-1 0,7 5-13,-9-8-51,1-1 0,-1 0 0,1 0 0,0 0 0,0 0 0,0-1 0,4 0 51,12 2-3047,-17-3 1725,14 2-2518</inkml:trace>
  <inkml:trace contextRef="#ctx0" brushRef="#br0" timeOffset="2985.11">2159 514 6921,'15'-31'1393,"0"1"334,2 5 2494,-11 24 3472,1 8-4679,9 16-3174,-10-13 808,-3-7-620,4 6 91,-1 1 0,1-1 0,-2 1 0,0 1-1,0-1 1,0 1 0,-2-1 0,1 1 0,-1 1 0,-1-1-1,0 2-118,-1 1 82,-1-11-65,0 1 1,0-1-1,0 0 0,0 0 1,1 1-1,0-1 0,-1 0 1,1 1-1,0-1 0,1 0 0,0 1-17,-1-5 24,0 1-1,-1-1 1,1 0-1,0 0 1,0 0-1,0 0 0,-1 0 1,1 0-1,0 0 1,-1 0-1,1-1 0,-1 1 1,1 0-1,-1 0 1,0 0-1,1-1 0,-1 1 1,0-1-24,2-3-1,7-16 17,1-1 0,1 1 0,0 0 0,2 1 1,1 1-1,0 0 0,6-4-16,-18 20-1,0 1 0,0 0 1,1 0-1,-1 1 0,0-1 1,1 0-1,-1 1 0,1-1 0,0 1 1,0 0-1,-1 0 0,1 0 0,0 0 1,0 1-1,0-1 0,0 1 0,0 0 1,0 0-1,0 0 0,0 0 1,0 0-1,2 1 1,-2-1-1,-1 1-1,0 0 1,0 0 0,0 0 0,-1 0-1,1 0 1,0 0 0,0 0 0,-1 1-1,1-1 1,0 1 0,-1-1 0,1 1-1,-1-1 1,0 1 0,0 0 0,1 0-1,-1 0 1,0 0 0,-1 0 0,1 0-1,0 0 1,-1 0 0,1 0 0,-1 0-1,1 0 1,-1 0 0,0 0 0,0 1-1,0-1 1,0 0 1,-1 18 0,0 30 7,1-48-5,0 0 0,0 0 0,0 0 0,0 0 0,1 0 0,-1 0 0,1 0 0,-1 0 0,1 0 0,0 0 0,0 0 0,0 0-1,0 0 1,0-1 0,0 1 0,0 0 0,1 0-2,8-37 103,-8 27-101,2-1 0,-1 1 0,1 0 1,0 0-1,1 0 0,0 0 0,0 1 0,1 0 1,0 0-1,0 0 0,1 1 0,-1 0 0,1 0 1,3-1-3,-8 5-2,-1 1 1,1 0 0,0 0 0,0 0-1,-1 0 1,1 0 0,0 0 0,0 1-1,0-1 1,0 0 0,0 1 0,1 0-1,-1-1 1,0 1 0,0 0 0,0 0-1,0 0 1,0 1 0,0-1 0,0 0-1,0 1 1,0-1 0,0 1 0,0 0-1,0 0 1,0-1 0,0 1 0,1 1 1,3 4-6,0-1 0,0 1 0,0 0 0,-1 0 0,0 1 0,0-1 0,-1 2 6,1-2 1,-1 1-1,0-1 1,1 0-1,1-1 1,-1 1-1,1-1 1,-1 0 0,2 0-1,1-1 2,0-1 1,0 0 0,0-1-1,0 0 1,0 0-1,1 0 1,-1-1 0,1-1-1,-1 0 1,1 0 0,-1 0-1,0-1 1,5-1-3,24-4 13,0-2 0,15-6-13,-34 9 5,-3 1 2,0-1 0,0-1 1,-1 0-1,1-1-7,-11 5 2,0 0 1,-1 1-1,0-2 1,1 1-1,-1 0 1,0-1-1,0 1 1,0-1-1,0 0 1,-1 0-1,1 0 0,-1 0 1,1-1-1,-1 1 1,0 0-1,-1-1 1,1 0-1,0-2-2,-2 3 2,-1 0 0,0-1 0,1 1 1,-1 0-1,-1 0 0,1 0 0,0 0 0,-1 0 0,0 1 0,1-1 0,-1 0 0,0 1 0,0-1 0,-1 1 0,1 0 0,0 0 0,-1-1 0,0 2 0,1-1 0,-1 0 1,0 0-1,0 1-2,3 26 68,0-12-33,0 0 0,1 0 0,1-1 0,0 1 0,1-1 0,0 1 0,1-1 0,0 0 1,1 0-1,1 1-35,-3-9 9,-1 0 0,0 0 0,1 0 0,0 0 0,0-1 0,0 1 0,0-1 0,0 0 0,1 0 0,-1 0 0,1-1 0,0 1 0,0-1 0,0 0 0,0 0 0,0 0 0,1 0 1,-1-1-1,0 0 0,1 0 0,-1 0 0,1 0 0,-1-1 0,1 0 0,0 0 0,-1 0 0,1 0 0,-1-1 0,2 0-9,16-3 23,-1-2-1,0-1 1,0 0-1,-1-2 1,0 0-1,0-1 1,-1-1-1,0-1 1,-1-1-1,2-2-22,-14 9 10,-1 0-1,0 0 0,0 0 0,-1 0 1,1-1-1,-2 0 0,1 1 0,-1-2 0,0 1 1,0 0-1,-1-1 0,0 1 0,0-1 1,-1 1-1,0-2-9,0 5 2,0-1-1,-1 1 1,0 0 0,0-1 0,0 1 0,-1 0 0,1-1 0,-1 1-1,0 0 1,0 0 0,-1 0 0,1 0 0,-1 0 0,0 0-1,0 0 1,0 0 0,0 1 0,-1-1 0,0 1 0,1-1-1,-1 1 1,0 0 0,-1 0 0,1 0 0,0 1 0,-1-1 0,0 1-2,4 2-1,0 0 0,-1-1 1,1 1-1,0 0 0,0 0 1,0 0-1,0 0 0,-1-1 1,1 1-1,0 0 0,0 0 1,-1 0-1,1 0 0,0 0 1,0 0-1,-1 0 0,1 0 1,0 0-1,0 0 0,-1-1 1,1 1-1,0 0 0,0 1 1,-1-1-1,1 0 0,0 0 1,0 0-1,0 0 0,-1 0 1,1 0-1,0 0 0,0 0 1,-1 0-1,1 0 0,0 1 1,0-1-1,0 0 0,-1 0 1,1 0-1,0 0 0,0 1 1,0-1-1,0 0 0,-1 0 1,1 0-1,0 1 0,0-1 1,0 0-1,0 0 0,0 0 1,0 1-1,0-1 0,0 0 1,0 0-1,0 1 0,0-1 1,-1 0-1,2 1 1,5 15-56,11 1 54,1-1 1,0-1 0,2-1-1,-1-1 1,1-1 0,1 0-1,0-2 1,6 2 1,11 7-1,0 1 1,9 10 0,-37-24 0,0 2 1,-1-1-1,0 1 1,-1 0-1,0 1 1,0 0 0,-1 0-1,0 1 1,0 0-1,1 3 0,-7-11 0,0 0 0,0 0 0,0 1 0,0-1 0,0 0 0,0 1 0,0-1 0,-1 1 0,1-1 0,-1 1 0,0-1 0,1 1 0,-1-1 0,0 1 0,-1-1 0,1 1 0,0-1 0,-1 0 0,1 1 0,-1-1 0,0 1 0,0-1 0,-1 2 0,0-2 2,0 1 0,0 0 0,-1-1 1,0 0-1,1 1 0,-1-1 0,0 0 1,0 0-1,0-1 0,0 1 0,0-1 0,-1 1 1,1-1-1,0 0 0,-1 0-2,-14 3 18,-1 0-1,1-2 0,-1 0 1,0-1-1,-12-1-17,-6-1-275,-65 1 753,37 9-7832,39-4 2039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4:2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891 596 10938,'0'0'3628,"-5"-1"-1633,-24-5-1345,1-1 0,1-1 0,0-1 0,0-2 0,-11-7-650,34 17 56,0-1-1,0 0 1,0 0 0,0-1-1,1 1 1,-1-1 0,1 0-1,-1 0 1,1 0 0,0 0 0,0-1-1,1 1 1,-1-1 0,1 1-1,0-1 1,-2-3-56,4 5 11,0-1 1,-1 1-1,1-1 0,0 0 0,0 1 1,0-1-1,1 1 0,-1-1 1,1 0-1,-1 1 0,1-1 0,0 1 1,0 0-1,0-1 0,0 1 1,0 0-1,1-1 0,-1 1 0,1 0 1,-1 0-1,1 0 0,0 0 0,0 0 1,0 1-1,0-1 0,0 1 1,0-1-1,2 0-11,14-11 6,0 0 0,1 2 0,8-4-6,-19 11-2,1 0-1,0 0 0,0 1 1,0 0-1,0 1 0,1 0 1,-1 0-1,1 1 0,0 0 3,-9 1 0,0 0 0,0 0-1,-1-1 1,1 2 0,0-1-1,0 0 1,0 0 0,0 0-1,0 0 1,0 0 0,0 1-1,0-1 1,0 0 0,0 1-1,0-1 1,-1 1 0,1-1-1,0 1 1,0-1 0,0 1-1,-1 0 1,1-1 0,0 1-1,-1 0 1,1 0 0,-1 0-1,1-1 1,-1 1 0,1 0-1,-1 0 1,1 0 0,-1 0-1,0 0 1,0 0 0,1 0-1,-1-1 1,0 1 0,0 0-1,0 0 1,0 0 0,0 0-1,0 0 1,0 0 0,0 0-1,-1 0 1,1 0 0,0 0-1,-1 0 1,1 0 0,0 0-1,-1 0 1,0 0 0,-2 6 8,0 0-1,0 0 1,-1 0-1,0-1 1,0 1-1,-2 0-7,-15 15 157,0 0-1,-2-2 0,-1 0 0,0-2 0,-2-1 0,-10 5-156,-20 15 457,30-19-204,-62 46 592,80-58-734,0 2 0,0-1 0,1 1 0,0 1 1,0-1-1,1 1 0,0 0 0,-1 4-111,6-12 8,1 0 0,0 0-1,-1 0 1,1 0 0,0 1 0,-1-1-1,1 0 1,0 0 0,0 1 0,0-1-1,0 0 1,0 0 0,1 1-1,-1-1 1,0 0 0,1 0 0,-1 0-1,0 0 1,1 1 0,-1-1 0,1 0-1,0 0 1,-1 0 0,1 0-1,0 0 1,0 0 0,0 0 0,-1 0-1,1-1 1,0 1 0,0 0 0,0 0-1,0-1 1,1 1 0,-1-1-1,0 1 1,0-1 0,0 1 0,0-1-1,1 0 1,-1 1 0,0-1 0,1 0-8,63 11 42,-55-10-26,61 6 187,0-3 0,0-3 0,1-4 0,9-3-203,-35 0-1803,-2-2 1,16-6 1802,13-11-2919</inkml:trace>
  <inkml:trace contextRef="#ctx0" brushRef="#br0" timeOffset="499.21">1112 118 8938,'-18'-14'954,"0"1"0,-1 0 0,0 1 0,-1 1 0,0 1 0,-1 1 0,0 0 0,-7 0-954,8 4 404,-1 1 0,1 0 0,-1 2 0,0 1 0,0 0 1,0 1-1,0 2 0,0 0 0,-4 2-404,-13 2 383,1 3-1,-1 1 1,2 2 0,-1 1-1,2 2 1,0 2 0,1 1-1,1 1 1,0 2 0,2 1-1,-11 11-382,16-10 167,1 1 0,1 0 0,1 2 0,2 1 0,0 1 0,2 0-1,1 2 1,1 0 0,2 1 0,1 0 0,1 2 0,-6 27-167,9-23 71,3-1 1,1 2-1,1-1 1,3 0-1,1 1 1,1 0-1,2-1 1,3 10-72,-2-28 18,0 1-1,1-1 1,1-1 0,1 1 0,0-1-1,1 1 1,2-2 0,-1 1 0,2-1 0,0-1-1,1 0 1,1 0 0,1-1 0,0-1-1,0 0 1,13 9-18,-14-14 14,1-1 0,-1-1 0,1 0 0,1 0 1,-1-2-1,1 1 0,0-2 0,0 0 0,0-1 0,5 1-14,6-1 23,-1-1-1,0-1 1,1-1-1,-1-2 1,0 0-1,2-1-22,25-7 41,0-3 0,-1-1 0,-1-2 1,0-3-1,20-12-41,-27 11 37,0-1-1,-2-3 1,0-1 0,-2-2 0,0-2 0,-2-1 0,-2-2 0,-1-1 0,-1-2 0,10-16-37,-30 34 25,-2 0 0,0-1-1,-1 0 1,-1 0 0,-1-1 0,0 0-1,-1 0 1,-2-1 0,0 0 0,0 0-1,-2 0 1,-1 0 0,0 0 0,-2 0-1,0 0 1,-1 0 0,-1 0 0,-1 0 0,-2-5-25,-1 3 19,0 1 0,-1 0 1,-1 0-1,-1 1 0,-1 0 1,-1 0-1,-1 1 0,0 1 1,-2 0-1,0 1 0,0 1 1,-2 0-1,0 1 0,-1 1 1,0 1-1,-18-10-19,8 8 49,0 2 0,-1 0-1,-1 2 1,1 2 0,-2 0 0,1 2-1,-1 1 1,-9 1-49,9 2-1565,-1 2-1,1 0 1,-1 3 1565,-57 8-3716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3:4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1099 10138,'-7'-19'3529,"-38"-46"968,38 52-2785,9 2 217,5 5-529,2 1-160,2-1-560,9-1-224,6-2-255,11-1-17,5 6 1216,10 3-6577,-2 2 2680</inkml:trace>
  <inkml:trace contextRef="#ctx0" brushRef="#br0" timeOffset="10540.68">1000 495 10770,'-16'-42'3249,"0"-4"680,8 22-3305,4 13 160,5 14-576,9 8-112,6 10 568,15 9 1953,4 1-6546,6 5 3489</inkml:trace>
  <inkml:trace contextRef="#ctx0" brushRef="#br0" timeOffset="12399.16">4057 852 11386,'-4'-4'795,"0"0"0,-1 1-1,0-1 1,0 1-1,0 0 1,0 0-1,0 0 1,-1 1-1,1 0 1,-1 0 0,0 1-1,0-1-794,-5 0 634,1 1 1,-1 0-1,1 0 1,-1 1-1,1 1 1,-8 0-635,-7 4 338,1 0 1,0 1 0,0 1 0,0 2 0,-7 4-339,27-12 18,0 1-1,0 0 1,0 1 0,0-1 0,0 0 0,1 1 0,0 0 0,-1 0 0,1 0-1,0 0 1,0 1 0,0-1 0,1 1 0,-1-1 0,1 1 0,0 0 0,0 0-1,0 1-17,2-3 3,-1-1 0,1 1 0,0 0 0,0-1-1,-1 1 1,1 0 0,0-1 0,1 1 0,-1 0-1,0-1 1,0 1 0,1-1 0,-1 1-1,1 0 1,-1-1 0,1 1 0,0-1 0,0 0-1,0 2-2,1-1 3,0 0-1,0 1 1,1-1-1,-1 0 1,0-1-1,1 1 1,-1 0-1,1-1 1,0 1-1,0-1 1,-1 0-1,1 0 1,0 0-1,2 0-2,2 0 10,0 1 0,1-2 1,-1 1-1,1-1 0,-1 0 0,1-1 0,-1 0 0,0 0 1,1 0-1,-1-1 0,0 0 0,0-1 0,0 0 0,0 0 1,0 0-1,-1-1 0,1 0 0,-1 0 0,0 0 1,2-3-12,7-5 23,-1-1 0,-1 0 0,0-1 0,-1 0 0,0-1 0,-1 0 0,4-9-22,6-13 27,-3 0 0,-1-2-1,-1 0 1,-3 0-1,4-19-26,-11 33 9,0-1 0,-2 1 1,-1-1-1,-1 0 0,-1 0 0,-2 0 0,0 0 0,-2 0 0,-1-5-9,-9 3-10,7 28-3,2 15 19,-1 63 214,4 0 0,4 0 0,3 0 0,3-1-220,-6-48 39,2 0-1,1-1 1,1 1 0,1-2-1,12 26-38,-18-46 12,1 0-1,0-1 0,1 1 0,0-1 0,0 0 0,0 0 1,0-1-1,1 1 0,0-1 0,0 0 0,1 0 1,-1 0-1,1-1 0,0 0 0,1 0 0,-1-1 1,0 1-1,1-2 0,0 1 0,0 0 0,0-1 0,0-1 1,0 1-1,0-1 0,0 0 0,4-1-11,11 0 21,-1-2 0,0-1 0,1 0 0,-1-2 0,19-6-21,-31 8 2,1 0 1,-1-1-1,0 0 0,0 0 0,-1-1 1,1 0-1,-1 0 0,0-1 1,0 0-1,-1 0 0,0-1 1,0 0-1,6-8-2,-13 14 0,1 1 1,-1-1 0,1 0-1,-1 0 1,1 1-1,-1-1 1,1 0 0,-1 0-1,0 0 1,1 0-1,-1 0 1,0 0-1,0 0 1,0 0 0,0 1-1,0-1 1,0 0-1,0 0 1,0 0 0,0 0-1,0 0 1,0 0-1,-1 0 0,1 0 1,-1 1-1,1-1 0,-1 1 0,1-1 0,-1 1 0,0-1 1,1 1-1,-1-1 0,0 1 0,1 0 0,-1-1 1,0 1-1,0 0 0,1 0 0,-1 0 0,0 0 1,0-1-1,1 1 0,-1 0 0,0 0 0,0 1 0,-4-1 0,1 0 1,-1 1-1,0-1 0,1 1 0,-1 1 0,1-1 0,-1 0 1,-2 3-1,-7 3 1,0 1-1,0 1 1,1 0 0,0 1 0,1 0 0,-6 7-1,15-15 0,1 0 0,0 0 0,0 0 0,0 0 0,1 0 0,-1 1-1,1-1 1,-1 0 0,1 1 0,0 0 0,0-1 0,0 1 0,0 0-1,0-1 1,0 1 0,1 0 0,0 0 0,-1 0 0,1-1 0,0 1-1,0 0 1,1 0 0,-1 0 0,1 0 0,-1-1 0,1 1 0,0 0-1,0 0 1,0-1 0,0 1 0,0-1 0,1 1 0,-1-1 0,1 0-1,0 1 1,0-1 0,0 0 0,0 0 0,0 0 0,0 0 0,1 0 0,3 2 1,0 0 1,0 0-1,0-1 1,1 0-1,0 0 1,0 0 0,-1-1-1,1 0 1,1 0-1,-1-1 1,0 0-1,0 0 1,0-1 0,1 0-1,-1 0 1,0 0-1,0-1 1,6-2-2,10-1 11,0-1-1,0-2 1,-1 0-1,0-1 1,5-4-11,-19 9 9,1-1 1,-1 0-1,0-1 0,-1 0 1,1 0-1,-1-1 0,5-4-9,-11 9 3,0-1 0,1 1 0,-1 0-1,0-1 1,0 1 0,0-1 0,-1 1 0,1-1-1,0 0 1,-1 1 0,1-1 0,-1 0-1,1 0 1,-1 1 0,0-1 0,1 0 0,-1 0-1,0 1 1,0-1 0,-1 0 0,1 0 0,0 0-1,0 1 1,-1-1 0,1 0 0,-1 1 0,0-1-1,1 0 1,-1 1 0,0-1 0,0 1 0,0-1-1,0 1 1,0-1 0,-1 1 0,1 0 0,0 0-1,0-1 1,-1 1 0,1 0 0,-1 0 0,0 0-3,-6-5 78,-1-1 0,0 1 0,0 1 1,-1 0-1,1 0 0,-1 1 0,0 0 0,0 1 1,-1 0-1,0 0-78,-67-11-4311,75 14 3957,-53-12-3086</inkml:trace>
  <inkml:trace contextRef="#ctx0" brushRef="#br0" timeOffset="13269.98">5058 827 5121,'-2'0'585,"0"1"-1,-1-1 1,1 1 0,0-1-1,0 0 1,0 1 0,-1-1-1,1 0 1,0-1 0,0 1-1,-1 0 1,0-1-585,2 0 280,-1 0 1,1 1-1,0-1 1,0 0 0,0 0-1,0 0 1,0 0-1,0-1 1,1 1-1,-1 0 1,0 0-1,0 0 1,1-1-1,-1 1 1,1-1-281,-1 2 68,1 0 1,0 0-1,0-1 0,0 1 1,0 0-1,0 0 1,0 0-1,0 0 1,0 0-1,0 0 0,-1 0 1,1 0-1,0 0 1,0 0-1,0 0 1,0 0-1,0 0 0,0 0 1,-1 0-1,1 0 1,0 0-1,0 0 0,0 0 1,0 0-1,0 0 1,0 0-1,0 0 1,-1 0-1,1 0 0,0 0 1,0 0-1,0 0 1,0 0-1,0 0 0,0 0 1,0 0-1,-1 0 1,1 0-1,0 0 1,0 1-1,0-1 0,0 0 1,0 0-1,0 0 1,0 0-1,0 0 0,0 0 1,0 0-1,0 0 1,0 1-1,0-1 1,0 0-1,-1 0 0,1 0 1,0 0-1,0 0 1,0 0-1,0 1 0,0-1 1,0 0-1,0 0 1,1 0-1,-1 0-68,-7 16 1500,-1 17-545,-2 4-94,-7 37 79,16-70-899,1 0 0,-1-1-1,1 1 1,0 0-1,0 0 1,1-1 0,-1 1-1,1 0 1,-1-1 0,1 1-1,0 0 1,1-1 0,-1 1-1,1-1 1,-1 0-1,2 2-40,-2-3 18,0-1 0,1 0 0,-1 0 0,0 1 0,1-1 0,-1 0-1,0 0 1,1-1 0,0 1 0,-1 0 0,1 0 0,-1-1-1,1 1 1,0-1 0,-1 1 0,1-1 0,0 0 0,0 0-1,-1 0 1,1 0 0,0 0-18,3 0 32,0-1 0,0 0-1,0 0 1,-1 0 0,1 0 0,0-1-1,0 0 1,0 0-32,5-4 54,1 0 0,-1 0 1,0 0-1,0-2 0,-1 1 0,3-3-54,5-10 88,-1 0 1,0-1-1,11-21-88,-13 21 203,0-1 0,2 2 0,15-18-203,-30 38 11,-1 0 1,0-1 0,1 1 0,-1 0 0,0-1-1,1 1 1,-1 0 0,0-1 0,1 1 0,-1 0-1,1 0 1,-1 0 0,0-1 0,1 1 0,-1 0-1,1 0 1,-1 0 0,1 0 0,-1 0 0,1 0-1,-1 0 1,1 0 0,-1 0 0,1 0 0,-1 0-1,1 0 1,-1 0 0,0 0 0,1 0 0,-1 0-1,1 0 1,-1 1 0,1-1 0,-1 0 0,0 0-1,1 1 1,-1-1 0,1 0-12,11 21 142,0 35-138,-11-52 19,2 18 14,15 70-29,-16-85 33,0 0 1,1 0-1,0 0 1,0-1-1,0 1 1,1-1 0,0 1-1,0-1 1,0 0-1,5 4-41,-7-9-81,-1 0 0,0 0 0,0 0 0,1 0 0,-1 0 0,1-1 0,-1 1 0,1-1 0,-1 1 0,1-1 0,-1 1 0,1-1-1,-1 0 1,1 0 0,-1 0 0,1 0 0,0 0 0,-1 0 0,1 0 0,-1-1 0,1 1 81,21-9-7635,-9-2 1325</inkml:trace>
  <inkml:trace contextRef="#ctx0" brushRef="#br0" timeOffset="13945.39">5595 818 6705,'1'-12'8548,"3"9"-5156,3 12 965,-5-5-4162,29 67 1376,-29-66-1479,-1 0 0,0-1 0,0 1 0,0 0 0,0 1 0,-1-1 0,0 0 0,0 0 0,0 0 0,0 0 0,-1 0 0,0 0 0,-1 4-92,-4 5 481,6-14-127,26-37 53,-15 23-394,2-3 9,1 1 1,0 0 0,1 1 0,1 0-1,0 1 1,15-9-23,-29 23 3,-1-1 0,1 0-1,-1 1 1,1-1 0,-1 1-1,1-1 1,0 1 0,-1 0-1,1 0 1,0 0 0,-1 0-1,1 0 1,0 0 0,-1 0-1,1 0 1,0 1 0,-1-1-1,1 1 1,0-1-1,-1 1 1,1 0 0,-1-1-1,1 1 1,-1 0 0,0 0-1,1 0 1,-1 0 0,0 0-1,0 0 1,1 1 0,-1-1-1,0 0 1,0 1 0,0-1-1,-1 1 1,1-1-3,6 10 44,-1 0 1,-1 1-1,0-1 0,3 12-44,4 7 130,-9-25-120,0-1-1,0 1 1,1-1 0,0 0 0,0 0 0,0-1-1,0 1 1,0-1 0,1 0 0,0 0 0,-1-1-1,1 1 1,0-1 0,0 0 0,1 0 0,-1-1-1,0 1 1,0-1 0,1-1 0,-1 1-1,1-1 1,-1 1 0,1-2 0,-1 1 0,4-1-10,8 0 36,-1-1 1,1 0 0,0-2 0,0 0 0,-1-1 0,0 0 0,12-7-37,-21 9 13,-1-1 1,-1 0-1,1 0 0,-1 0 1,1-1-1,-1 0 1,-1 0-1,1 0 1,-1-1-1,3-3-13,-5 7 5,-1 0 0,1 0 0,-1 0 0,0-1 0,0 1 0,0 0 0,0-1 0,0 1 0,0-1 0,0 1 0,-1-1 0,1 1 0,-1-1 0,0 0 0,0 1 0,0-1 0,0 1 0,0-1 0,-1 0 0,1 1 0,-1-1 0,0 1 0,1-1 0,-1 1 0,0 0 0,0-1-1,-1 1 1,1 0 0,-1-2-5,0 3 2,0-1-1,1 1 0,-1 0 1,0 0-1,0-1 0,0 1 1,0 1-1,0-1 0,0 0 0,0 0 1,0 1-1,0-1 0,0 1 1,-1-1-1,1 1 0,0 0 1,0 0-1,-1 0 0,1 0 0,0 1 1,0-1-1,0 0 0,0 1 1,-1 0-1,1-1 0,0 1 1,0 0-1,0 0 0,0 0 0,1 0 1,-1 1-1,0-1 0,0 0 1,0 1-2,-5 3 3,0 1 1,0-1 0,1 1-1,-1 0 1,1 1 0,1-1-1,-1 1 1,1 1-4,3-5 1,1 0 0,-1 1 0,1-1 1,0 1-1,-1-1 0,2 1 0,-1-1 0,0 1 1,1 0-1,0 0 0,0-1 0,0 1 0,0 0 1,0-1-1,1 1 0,0 0 0,-1-1 1,2 1-1,-1-1 0,0 1 0,1-1 0,-1 1 1,1-1-1,0 0 0,0 0 0,0 0 0,1 0 1,-1 0-1,1-1 0,-1 1 0,3 1-1,4 4 12,0 0 0,0-1-1,1 0 1,0 0 0,0-2-1,0 1 1,1-1 0,0 0-1,10 2-11,-5-4-172,-1 0-1,1-2 0,0 0 0,-1 0 0,1-2 0,0 0 0,-1-1 0,1 0 0,-1-1 0,1-1 0,-1-1 0,0 0 0,-1 0 1,1-2-1,0 0 173,-11 5-524,0 0 0,0-1 0,0 1-1,0-1 1,0 0 0,-1 0 0,1 0 0,-1 0 0,0-1 0,0 1 0,0-1 0,0 0 0,-1 0 0,1 0 0,-1 0 0,1-3 524,7-32-6295</inkml:trace>
  <inkml:trace contextRef="#ctx0" brushRef="#br0" timeOffset="14290.92">6391 651 5945,'-52'-37'3593,"-13"-1"32,5 14-1393,-6 5-359,7 7-817,10 9-272,22 11-528,14 5-144,26 4 48,21 6 264,13-1 2225,17-2-6538,2-4 3201</inkml:trace>
  <inkml:trace contextRef="#ctx0" brushRef="#br0" timeOffset="14650.44">6585 712 6513,'-13'11'8174,"-25"5"-3766,12-4-2700,18-9-1471,1 2 1,1-1-1,-1 1 1,1 0-1,0 0 0,0 1 1,0-1-1,1 1 0,0 1 1,0-1-1,0 1 0,1 0 1,0 1-238,2-5 17,1 0 0,0 1-1,0-1 1,1 0 0,-1 1 0,1-1 0,0 1 0,0-1 0,0 1 0,0-1 0,0 1 0,1-1 0,0 1 0,-1-1-1,1 0 1,0 1 0,1-1 0,-1 0 0,1 0 0,-1 0 0,1 0 0,0 0 0,0 0 0,0 0 0,1-1 0,-1 1 0,1-1-1,-1 0 1,1 1 0,0-1 0,1 0-17,12 9 16,0-1 0,1 0-1,-1-2 1,2 0 0,7 2-16,59 29 48,-77-35-42,0 1 0,-1-1-1,0 1 1,0 0 0,0 0-1,0 1 1,-1-1 0,0 1 0,0 1-1,0 0-5,-4-5 4,0-1 0,0 1 0,0-1 0,0 1-1,-1-1 1,1 1 0,0 0 0,-1 0 0,0-1-1,1 1 1,-1 0 0,0 0 0,0 0 0,0-1 0,0 1-1,0 0 1,0 0 0,0 0 0,-1-1 0,1 1 0,-1 0-1,0 1-3,0 0 6,-1-1 1,0 1-1,0-1 0,0 0 0,0 1 0,0-1 0,0 0 0,-1 0 1,1 0-1,-1-1 0,1 1 0,-1 0 0,0-1-6,-13 6 60,0 0 0,-1-1 0,1-1 0,-15 2-60,13-2 95,8-3-145,-32 12 1357,18 0-4851,16-1 1171</inkml:trace>
  <inkml:trace contextRef="#ctx0" brushRef="#br0" timeOffset="10190.34">1092 681 6393,'26'-57'10577,"-22"81"-6051,2 8-3916,18 123 996,7-1 1,8 2-1607,1 5 447,9 104-447,-48-257 19,0-1 1,0 0 0,-1 0 0,0 1 0,0-1 0,-1 0 0,-1 2-20,2-7 9,0 0 0,-1-1 0,0 1 0,1-1 0,-1 1 1,0-1-1,0 1 0,0-1 0,0 1 0,0-1 0,0 0 0,0 0 1,0 1-1,0-1 0,-1 0 0,1 0 0,-1 0 0,1 0 0,0-1 1,-1 1-1,0 0 0,1-1 0,-1 1 0,1-1 0,-1 1 1,0-1-1,1 0 0,-1 1 0,0-1 0,1 0 0,-2 0-9,-23-1 80,1-2-1,-1 0 0,0-1 1,1-2-1,-3-1-79,-16-4 110,23 7 162,-1-2 0,1 0-1,1-2 1,-12-5-272,24 9-65,0 0 1,0-1-1,1-1 1,-1 1-1,-2-4 65,5 5-465,1 0 0,1 0 0,-1-1-1,0 0 1,1 1 0,0-1-1,0 0 1,-2-6 465,-6-40-3245</inkml:trace>
  <inkml:trace contextRef="#ctx0" brushRef="#br0" timeOffset="11121.95">1510 776 8354,'-74'46'8344,"74"-45"-8286,0-1 1,0 0-1,0 0 0,0 1 0,-1-1 0,1 0 1,0 0-1,0 0 0,0 1 0,0-1 0,0 0 0,0 0 1,0 1-1,0-1 0,0 0 0,1 0 0,-1 1 1,0-1-1,0 0 0,0 0 0,0 1 0,0-1 0,0 0 1,0 0-1,0 0 0,1 1 0,-1-1 0,0 0 1,0 0-1,0 0 0,1 0 0,-1 1 0,0-1 0,0 0 1,0 0-1,1 0 0,-1 0 0,0 0 0,0 0 1,1 0-1,-1 1 0,0-1 0,0 0 0,0 0 1,1 0-1,-1 0 0,0 0 0,0 0 0,1 0 0,-1 0 1,0 0-1,0 0 0,1-1 0,-1 1 0,0 0-58,17 4 909,-2-5-676,0-1 1,0 0-1,0-1 1,0-1-1,-1 0 0,0-1 1,1-1-1,10-6-233,-15 8 32,-1-1 1,0 0-1,0-1 1,0 0-1,-1 0 1,0-1-1,0 0 1,-1 0-1,0-1 1,0 0-1,-1 0 1,6-9-33,-11 15 10,0 1 0,0 0 0,-1-1 0,1 1 0,-1-1 0,1 1 0,-1-1 0,1 1 1,-1-1-1,0 0 0,0 1 0,1-1 0,-1 1 0,0-1 0,-1 0 0,1 1 0,0-1 0,0 1 1,-1-1-1,1 1 0,-1-1 0,1 1 0,-1-1 0,0 1 0,0-2-10,-1 1 20,0 1 1,0-1-1,0 1 0,0-1 0,0 1 1,0 0-1,0-1 0,-1 1 1,1 0-1,0 1 0,-1-1 0,1 0 1,-1 1-1,1-1 0,-1 1-20,-9-2 106,0 2 0,0-1 0,0 1 0,0 1 0,0 0 0,-4 2-106,-3 1 176,1 1 1,0 1-1,0 0 0,0 2 1,0 0-1,1 1 0,1 0 1,-6 5-177,15-9 66,1 0 1,0 0 0,0 0 0,1 1 0,0 0 0,0 0 0,0 0 0,0 1 0,1-1 0,-1 4-67,3-6 26,1 0 0,-1 0 0,1 1 0,0-1 0,0 1-1,0-1 1,1 1 0,-1 0 0,1-1 0,0 1 0,0 0 0,1-1 0,0 1 0,-1-1 0,1 1-1,1-1 1,1 5-26,-1-5 13,1 0 0,0 1 0,0-1 0,1-1 0,-1 1-1,1 0 1,-1-1 0,1 0 0,0 0 0,1 0-1,-1 0 1,0-1 0,1 1 0,-1-1 0,1 0 0,0-1-1,0 1 1,0-1 0,0 0 0,0 0 0,4 0-13,19 3 42,0-1 1,0-2 0,9-1-43,-33 0 5,32 0 40,1-2 0,-1-1 0,13-5-45,-33 5 24,0 0 1,-1-2-1,0 0 1,0 0-1,-1-2 1,1 0-1,-1 0 1,11-9-25,-23 14 8,0 0 0,0 0 0,0 0 0,0 0 0,0 0 0,-1 0 0,1-1 0,0 1 0,-1 0 1,0-1-1,0 0 0,0 1 0,0-1 0,0 0 0,0 1 0,-1-1 0,1 0 0,-1 0 0,0 0 0,0 0 0,0 1 0,0-3-8,0 3 3,0 0-1,-1 1 0,1-1 1,0 1-1,-1-1 0,0 1 1,1-1-1,-1 1 0,0-1 1,1 1-1,-1 0 0,0-1 1,0 1-1,0 0 0,0 0 0,-1 0 1,1 0-1,0 0 0,0 0 1,-1 0-1,1 0 0,0 0 1,-1 0-1,1 1 0,-1-1 1,1 1-1,-1-1 0,1 1 1,-1-1-1,1 1 0,-1 0 1,0 0-1,1 0 0,-1 0 1,1 0-1,-1 0 0,0 0 1,1 1-1,-1-1-2,0 1 4,0-1 0,1 1 0,-1 0 0,0-1 0,1 1 0,-1 0 0,0 0 1,1 0-1,-1 0 0,1 0 0,0 1 0,-1-1 0,1 0 0,0 1 0,0-1 0,0 1 0,0-1 0,0 1 0,0 0 0,0-1 1,0 1-1,1 0 0,-1-1 0,1 1 0,-1 0 0,1 0 0,0 0 0,0 0 0,-1-1 0,1 1 0,1 0 0,-1 0 0,0 0 1,0 0-5,0 2 11,1 1 1,-1-1 0,1 1-1,0-1 1,0 0 0,0 1-1,1-1 1,-1 0 0,1 0 0,0 0-1,0 0 1,0 0 0,3 2-12,0-1 11,1-1 1,0 1-1,1-1 1,-1 0-1,1-1 1,0 1-1,0-1 1,0-1-1,0 1 1,0-1-1,1 0 1,-1-1-1,1 0 1,-1 0-1,1-1 1,-1 0-1,1 0 1,0 0-1,-1-1 1,1-1-1,-1 1 1,0-1-1,1 0-11,-3 1 10,-1-1-1,1 1 1,0-1 0,-1 1-1,0-1 1,1-1 0,-1 1-1,0-1 1,0 1-1,0-1 1,-1 0 0,1-1-1,-1 1 1,1-1 0,-1 1-1,0-1 1,-1 0-1,1 0 1,0 0 0,-1-1-1,0 1 1,0 0 0,-1-1-1,1 0 1,-1 1-1,0-1 1,0 0 0,0 1-1,-1-1 1,0 0 0,0 0-1,0 0 1,0 0-1,-1 1 1,-1-5-10,-4-9 38,6 17-37,0 1-1,0 0 1,0 0-1,0 0 1,0 0-1,0 0 1,0 0-1,-1 0 1,1 0-1,0 0 1,0 0-1,0 0 1,0-1-1,0 1 1,0 0-1,0 0 1,0 0-1,0 0 1,-1 0-1,1 0 1,0 0-1,0 0 1,0 0-1,0 0 1,0 0-1,0 0 1,0 0-1,0 0 1,-1 0-1,1 0 1,0 0-1,0 0 1,0 0 0,0 0-1,0 0 1,0 0-1,0 0 1,0 0-1,0 1 1,-1-1-1,1 0 1,0 0-1,0 0 1,0 0-1,0 0 1,0 0-1,0 0 1,0 0-1,0 0 1,0 0-1,0 0 1,0 1-1,0-1 1,0 0-1,0 0 1,0 0-1,0 0 1,-1 0-1,1 0 1,0 0-1,0 0 1,0 1-1,0-1 1,0 0 0,0 0-1,0 0 1,1 0-1,-2 4 2,1 0 1,0-1-1,0 1 1,0 0-1,1 0 1,0 0-1,-1-1 0,1 1 1,0 0-1,1 0-2,1 5 6,0 0-1,1 0 1,0-1-1,0 1 1,1-1-1,0 0 1,0-1-1,1 1 1,0-1-1,1 0 1,-1 0-1,1-1 1,1 0-1,-1 0 1,1-1-1,0 0 1,0 0-1,0-1 1,1 0-6,21 7 347,-1-2 0,17 2-347,1-3-4778,-28-7 1115</inkml:trace>
  <inkml:trace contextRef="#ctx0" brushRef="#br0" timeOffset="11472.3">2442 753 7266,'-2'-5'841,"1"0"0,0 0 1,0 0-1,0 0 1,1-1-1,0 1 0,-1 0 1,2 0-1,-1 0 1,1-1-1,0 1-841,-1 3 157,0 1 0,0-1-1,1 1 1,-1 0 0,1-1-1,-1 1 1,1 0 0,0-1 0,-1 1-1,1 0 1,0 0 0,0 0 0,0-1-1,0 1 1,0 0 0,0 0 0,0 1-1,0-1 1,0 0 0,0 0 0,1 0-1,-1 1 1,0-1 0,1 1 0,-1-1-1,0 1 1,1-1 0,-1 1 0,1 0-1,-1-1 1,0 1 0,1 0 0,-1 0-1,1 0 1,-1 0 0,1 1 0,-1-1-1,0 0 1,1 1 0,-1-1 0,1 1-157,21 8 472,-1 2 0,-1 0 0,0 1 0,0 2 0,-1 0 0,-1 1 0,9 9-472,-13-12 156,42 41-137,16 12 979,-66-60-1498,0 0 0,0-1 0,0 0 0,1 0 1,0-1-1,0 0 0,0 0 0,0 0 0,8 0 500,11-1-3810</inkml:trace>
  <inkml:trace contextRef="#ctx0" brushRef="#br0" timeOffset="11820.59">2949 701 5497,'-29'-8'4289,"-7"0"-312,19-3-840,-13 11-633,6 8-775,-3 12-233,3 4-504,-4 10-296,8-4-336,0 7-112,8-10-192,6-1 24,9-1 881,7-1-289,8 0-5681,8 4 2696</inkml:trace>
  <inkml:trace contextRef="#ctx0" brushRef="#br0" timeOffset="16847.31">7878 897 7986,'-4'-3'6907,"-8"1"-6296,7 1 286,-23-3 323,-1 0 1,1 3 0,-1 0-1,-25 3-1220,38-1 314,0 1 0,0 1 0,1 0 0,-1 1 0,1 0-1,0 2 1,0-1 0,1 2 0,-13 7-314,24-12 16,-1 1-1,1 0 1,-1 0 0,1 1 0,0-1 0,0 1-1,0-1 1,0 1 0,1 0 0,0 0 0,0 0 0,0 0-1,0 1 1,0-1 0,1 0 0,0 1 0,0-1-1,0 1 1,0-1 0,1 1 0,0 0 0,0-1-1,0 1 1,0-1 0,1 1 0,0 0 0,0-1-1,0 1 1,1-1 0,-1 0 0,1 0 0,0 1-16,0 0 1,0 0 0,1 1 0,0-1 1,-1-1-1,2 1 0,-1 0 1,0-1-1,1 1 0,0-1 0,0 0 1,0-1-1,1 1 0,-1-1 0,1 1 1,0-1-1,0-1 0,0 1 0,0-1 1,0 0-1,1 0 0,-1 0 1,1-1-1,-1 0 0,1 0 0,-1 0 1,2-1-2,-1-1 6,0 0 1,0 0 0,0-1 0,0 1-1,0-1 1,0-1 0,0 1 0,-1-1-1,1 0 1,-1-1 0,0 1 0,0-1-1,0 0 1,-1 0 0,2-1-7,6-8 28,1 0 1,-2-1-1,0 0 0,6-10-28,-7 5 23,-1 1 1,0-2-1,-1 1 0,-2-1 0,0 0 0,0-1 0,-2 1 1,-1-1-1,0 0 0,-2 0 0,0-3-23,-2-53 90,-2 0 0,-8-29-90,6 57 36,2 8 191,-2 0 1,-1 0-1,-3 0 1,-1 1-1,-2 0 0,-2 1 1,-1 1-1,-12-20-227,40 85 135,-1 1-1,-2 0 1,3 12-135,-1 0 51,37 126 263,-3 19-314,27 97 222,-70-271-213,0-1 1,1 0-1,0 0 1,1 0-1,0-1 1,0 1-1,1-1 0,0 0 1,1-1-1,0 0 1,8 8-10,-11-12 5,1-1 0,0 0 0,0 0 0,0 0 0,0-1 0,1 1 0,-1-1 0,1 0 0,-1-1 0,1 1 0,0-1 0,0-1 0,0 1 0,-1-1 0,1 0 0,0 0 0,0 0 1,0-1-1,0 0 0,-1 0 0,1-1 0,3 0-5,6-3 18,-1 0 1,1-1 0,-1 0-1,0-1 1,8-6-19,-17 10 10,0 0 0,0-1 0,0 0 1,-1 1-1,1-1 0,-1-1 0,0 1 0,0-1 0,-1 1 1,0-1-1,1 0 0,-1 0 0,-1-1 0,1 1 1,-1 0-1,0-1-10,-2 4 4,1 1 0,-1-1-1,0 1 1,1-1 0,-1 1 0,0-1 0,0 1 0,0-1 0,0 1 0,0-1-1,-1 1 1,1-1 0,0 1 0,-1-1 0,1 1 0,-1-1 0,0 1 0,1-1 0,-1 1-1,0 0 1,0-1 0,0 1 0,0 0 0,0 0 0,0-1-4,-2 1 5,1-1 1,-1 0-1,0 1 1,1-1-1,-1 1 1,0 0-1,0 0 1,0 0-1,0 0 1,0 1-1,0-1 1,-2 1-6,-5-1 10,-1 1 0,0 0 0,1 0 0,-1 2 0,1-1 0,-9 3-11,9-1 3,0 0 0,0 0 0,1 1 0,-1 0 0,1 1 0,0 0 0,-2 2-2,9-6 0,1 0 0,0 0 0,-1 0 1,1 1-1,0-1 0,0 0 0,0 1 0,0-1 1,0 0-1,0 1 0,1-1 0,-1 1 1,0-1-1,1 1 0,-1 0 0,1-1 0,-1 1 1,1 0-1,0 0 0,0 0 0,1 0 0,-1 1 0,1-1 0,-1 0 0,1 0 0,0 0 0,0 0 0,0 0 0,0 0 1,0 0-1,0 0 0,1 0 0,-1 0 0,1 0 0,-1-1 0,1 1 0,0-1 0,0 1 0,9 6-52,-1 0 0,1-1 1,0 0-1,1-1 0,0-1 0,0 1 0,0-2 0,0 0 0,1 0 0,0-1 1,0-1-1,-1 0 0,1-1 0,0 0 0,4-1 52,34-1-1023,-1-2 1,0-3-1,13-4 1023,-61 10-43,37-8-3821</inkml:trace>
  <inkml:trace contextRef="#ctx0" brushRef="#br0" timeOffset="17324.64">8436 573 10338,'-54'-22'4253,"36"13"-3244,-1 1-1,-1 0 0,1 2 1,-1 0-1,-1 1 1,1 2-1,-19-2-1008,37 5 32,-1 0 1,1 0-1,0 0 1,-1 0-1,1 1 1,0-1-1,-1 1 1,1 0-1,0-1 1,0 1-1,-1 0 1,1 0-1,0 1 1,0-1-1,0 0 1,-1 2-33,2-2 1,1 0 0,-1 0 0,1 0 0,-1 0 1,1 0-1,-1 0 0,1 0 0,0 0 0,0 0 0,0 0 1,0 0-1,-1 0 0,1 1 0,1-1 0,-1 0 0,0 0 1,0 0-1,0 0 0,0 0 0,1 0 0,-1 0 0,1 0 1,-1 0-1,1 0 0,-1 0 0,1 0 0,-1 0 0,1 0 1,0-1-1,-1 1 0,1 0 0,0 0 0,0-1 0,0 1 1,-1 0-1,1-1 0,0 1 0,1 0-1,9 8-31,1 0 0,0-1 0,0-1 0,1 1 0,0-2 0,14 6 31,90 26-1258,-36-13-327,-53-16 1022,-6-2 136,0 0-1,0 2 1,-1 0-1,-1 2 0,1 0 1,1 3 427,-19-12 55,-1 0 0,0 0 0,1 0 0,-1 0 0,0 1 0,0-1 0,-1 1 0,1-1 0,0 1 0,-1 0 0,0-1 0,1 1 0,-1 0 0,0 0 0,-1 0 0,1 0 0,0 0 0,-1 0 0,0 0 0,1 0 0,-1 0 0,-1 0 0,1 3-55,-2 7 635,-1-1-1,0 1 1,-1-1 0,-1 0-1,-2 5-634,3-7 418,-1 1-1,2 0 0,0 0 1,0-1-1,-1 12-417,4-16 81,0 0 0,1 0 0,-1 0 0,1 0 0,1 0 1,-1 0-1,1 0 0,0 0 0,2 3-81,10 40 722,-15-48-697,1 1 0,0-1 0,0 0 0,-1 0 0,1 0 0,-1 0 0,1 0 0,-1 0 0,1 0 0,-1 0 0,1 0 0,-1 0 0,0 0 0,0 0 0,1 0-1,-1-1 1,0 1 0,0 0 0,0-1 0,0 1 0,0 0 0,0-1 0,0 1 0,0-1 0,0 0 0,0 1 0,0-1 0,0 0 0,-1 1 0,1-1-25,-31 18 318,-6 20-2758,28-20-2045,13-8-192</inkml:trace>
  <inkml:trace contextRef="#ctx0" brushRef="#br0" timeOffset="18202.97">8865 893 6425,'41'11'11054,"-33"-9"-10144,1-1 0,-1 0 0,0 0 0,1-1 0,7-1-910,-10 1 111,0-1 1,1-1-1,-1 1 0,0-1 1,0-1-1,0 1 1,0-1-1,0 0 1,-1 0-1,1 0 1,-1-1-1,0 0 1,0 0-1,2-3-111,21-31 952,-28 37-936,1 1 1,-1-1-1,1 0 0,-1 1 1,1-1-1,-1 0 1,0 0-1,1 1 0,-1-1 1,0 0-1,0 0 0,0 0 1,1 1-1,-1-1 1,0 0-1,0 0 0,0 0 1,0 0-1,-1 1 1,1-1-1,0 0 0,0 0 1,0 0-1,-1 1 0,1-1 1,0 0-1,-1 0 1,1 1-1,0-1 0,-1 0 1,1 1-1,-1-1 0,0 0 1,1 1-1,-1-1 1,1 1-1,-1-1 0,0 1 1,1-1-1,-1 1 0,0 0 1,0-1-1,1 1 1,-1 0-1,0-1 0,0 1 1,1 0-1,-1 0 0,0 0 1,0 0-1,0 0 1,0 0-1,1 0 0,-1 0 1,0 0-1,0 0 0,0 0 1,0 0-17,-3 1 39,-1 0 0,1 0-1,0 0 1,-1 1 0,1-1 0,0 1 0,0 0 0,0 0 0,0 1 0,0-1-1,1 1 1,-1 0 0,1 0 0,-1 0 0,1 0 0,0 0 0,0 1 0,1 0-1,-1-1-38,-7 12 298,0 0 0,1 0 0,0 1 0,-1 3-298,9-15 34,-1 1 0,1-1 0,0 0 0,0 0 0,0 0 1,1 1-1,-1-1 0,1 1 0,0-1 0,0 0 1,1 1-1,-1-1 0,1 0 0,0 0 0,0 1 1,0-1-1,1 0 0,0 0 0,-1 0 0,1 0 0,1 0 1,-1-1-1,0 1 0,1-1 0,0 1 0,0-1 1,0 0-35,2 2 10,0 0 1,1 0-1,0 0 1,-1-1-1,1 0 1,1 0-1,-1-1 0,0 0 1,1 0-1,0 0 1,-1-1-1,1 0 1,0 0-1,0-1 1,1 0-1,1 0-10,2-1-110,0 0 0,0-1 0,0 0 0,0-1-1,0 0 1,-1-1 0,1 0 0,-1-1-1,1 0 1,-1 0 0,0-1 0,-1-1 0,1 0-1,6-5 111,-9 5-556,-1 1 0,1-1 0,-1-1 0,0 1 0,-1-1 0,0 0 0,0 0 0,0-1 0,-1 1 0,0-1 0,-1 0 0,1 0 0,-1 0 0,-1-1 0,0 1 0,0-1 0,-1 1 0,0-1-1,0-2 558,-1-8-1206,0 0 0,-1 0 0,-1 0 1,-2-6 1204,0 10-112,0-1 1,0 1-1,-2 0 1,-6-13 111,5 14 566,-1 0-1,-1 0 1,0 1 0,-1 0 0,-1 1 0,0 0 0,0 1 0,-1 0-1,0 1 1,-1 0 0,-1 1 0,1 1 0,-1 0 0,0 0-1,-1 2 1,-13-5-566,16 7 335,0 1 0,0 0 0,0 1 0,0 1 0,0 0 0,0 0 0,0 1 0,-7 1-335,16-1 40,0 1-1,0-1 1,0 1-1,0 0 1,0-1-1,0 1 1,0 1-1,1-1 1,-1 0-1,0 1 1,1-1-1,-1 1 1,1 0-1,0 0 1,-1 0-1,0 1-39,2-1-109,0 0 0,-1 0 0,1 1-1,1-1 1,-1 0 0,0 1 0,1-1 0,-1 1-1,1-1 1,-1 1 0,1-1 0,0 1 0,0-1-1,1 0 1,-1 1 0,0-1 0,1 1 0,-1-1-1,1 1 1,0-1 0,0 0 0,0 1 0,0-1 109,1 2-577,0 0 1,0 0 0,0-1 0,0 1 0,1-1 0,-1 0 0,1 1 0,1 0 576,32 24-5022</inkml:trace>
  <inkml:trace contextRef="#ctx0" brushRef="#br0" timeOffset="18577.52">9760 784 12435,'-5'9'572,"-8"12"2592,12-21-2922,0 0 0,0 0 0,0-1 0,-1 1 0,1 0 0,0-1 0,0 1 1,0-1-1,0 1 0,0-1 0,0 1 0,0-1 0,0 0 0,0 0 0,0 1 0,0-1 0,0 0 0,0-1-242,-1 1 183,-1 0 0,1 0 0,-1 0 0,0 0 0,1 0-1,-1 0 1,0 0 0,0 1 0,1 0 0,-1-1-1,0 1 1,0 0 0,0 0 0,0 1 0,1-1 0,-1 0-1,0 1 1,-1 0-183,-60 19 1681,38-11-1209,-6 1-181,0 1-1,0 1 0,1 2 1,-26 16-291,56-29 2,-1 0 0,1 0 0,0-1 0,-1 1 0,1 0 0,0 0 0,0 0 1,0 0-1,0 0 0,0 1 0,0-1 0,0 0 0,0 0 0,0 1 0,0-1 0,1 0 0,-1 1 0,1-1 1,-1 1-1,1-1 0,-1 1-2,2-1-1,-1 0 1,0 0 0,0 0 0,1 0 0,-1 0 0,1 0-1,-1 0 1,1 0 0,-1 0 0,1 0 0,0 0-1,-1 0 1,1 0 0,0-1 0,0 1 0,-1 0-1,1-1 1,0 1 0,0 0 0,0-1 0,0 1 0,0-1 0,7 4-4,-1-1 1,1 0-1,0-1 0,0 1 1,0-2-1,7 2 4,7-2 9,0 0 0,0-1-1,0-2 1,-1 0 0,18-5-9,-1 2 14,-37 5-1,0-1-1,0 1 1,1 0 0,-1 0 0,0 0 0,0 0 0,0 0 0,0 1-1,0-1 1,1 0 0,-1 1 0,0-1 0,0 0 0,0 1-1,0-1 1,0 1 0,0 0 0,0-1 0,0 1 0,0 0-1,0-1 1,-1 1 0,1 0 0,0 0 0,0 0 0,-1 0-1,1 0 1,-1 0 0,1 0 0,-1 0 0,1 0 0,-1 0 0,1 0-1,-1 0 1,0 0 0,0 1 0,1-1 0,-1 0 0,0 1-13,-2 52 549,1-42-447,0-7-69,-6 85 667,3 32-700,5-93 64,1 0 0,1-1 0,1 1 0,2-1 1,0 0-1,6 11-64,3-11-267,-15-28 102,1 1 1,0-1 0,-1 1 0,1-1-1,0 0 1,0 1 0,-1-1 0,1 0-1,0 1 1,0-1 0,0 0 0,-1 0-1,1 0 1,0 0 0,0 0 0,0 0-1,-1 0 1,1 0 0,0 0 0,0 0-1,0 0 1,0 0 0,-1 0 0,1-1 0,0 1-1,0 0 1,-1-1 0,1 1 0,0-1-1,0 1 1,-1-1 0,1 1 0,-1-1-1,1 1 1,0-1 0,-1 1 0,1-1 164,19-20-4428</inkml:trace>
  <inkml:trace contextRef="#ctx0" brushRef="#br0" timeOffset="18970.73">9944 927 10026,'-4'-5'1171,"0"0"0,-1 0 0,1 0 0,-1 1 0,0-1 0,0 1 0,-1 1 0,1-1 0,-4-1-1171,8 4 193,0 1 0,0-1 1,0 1-1,0 0 0,-1-1 0,1 1 0,0 0 0,0 0 0,0-1 1,0 1-1,0 0 0,-1 0 0,1 0 0,0 1 0,0-1 1,0 0-1,0 0 0,0 1 0,0-1 0,-1 0 0,1 1 1,0-1-194,0 2 91,0-1 0,-1 0 0,1 1 0,0-1 0,0 1 0,0-1 0,1 1 0,-1-1 1,0 1-1,0 0 0,1-1 0,-1 1 0,1 0 0,0 0 0,-1-1 0,1 1 0,0 0 1,0 0-1,0 1-91,0 4 117,-1 1 1,1 0-1,1 0 0,0-1 1,0 1-1,0 0 1,1-1-1,0 1 1,1-1-1,-1 0 1,2 0-1,-1 0 0,1 0 1,0 0-1,0-1 1,0 0-1,1 1 1,0-2-1,4 4-117,-5-5 9,1 0 1,0-1-1,0 1 0,1-1 1,-1 0-1,1-1 0,0 1 1,-1-1-1,1 0 0,0-1 1,0 1-1,1-1 0,-1 0 1,0-1-1,0 0 0,0 0 1,0 0-1,1 0 0,-1-1 1,0 0-1,0 0 0,0-1 1,0 0-1,3-1-9,4-3 18,-1 0 0,0 0 0,-1-1 0,1 0 1,-1-1-1,-1 0 0,0-1 0,0 0 0,0-1 0,0-1-18,-5 4 18,1 1 0,-1-1 0,0 0-1,0 0 1,-1 0 0,0 0 0,0-1-1,-1 0 1,0 0 0,0 0 0,-1 0-1,0 0 1,-1 0 0,1-1 0,-2 1-1,1-7-17,-6-3 61,0 27-14,-1 30-15,8-29-15,1 0-1,0-1 1,0 1-1,1-1 0,1 0 1,-1 0-1,2 0 0,-1-1 1,1 0-1,0 0 1,1 0-1,0-1 0,0 0 1,7 5-17,-7-6-1009,0 0 0,0-1 0,1 0 0,-1-1 0,1 1 0,2-1 1009,18 5-4762</inkml:trace>
  <inkml:trace contextRef="#ctx0" brushRef="#br0" timeOffset="19351.71">10478 984 8314,'25'-85'4465,"-43"85"8,2-2-1897,8 10-591,-2 1-817,6 7-216,5 1-424,3 10-200,2-4-200,5 4-32,5-6 344,2-1-79,2-8 1183,9 1-6553,-2-6 2504</inkml:trace>
  <inkml:trace contextRef="#ctx0" brushRef="#br0" timeOffset="19352.71">10549 414 10858,'-47'-28'2633,"30"12"904,-1 11-3177,5 0-184,13 10 224,8-1 288,8 6-4225,8 0 1857</inkml:trace>
  <inkml:trace contextRef="#ctx0" brushRef="#br0" timeOffset="19688.55">10818 74 5113,'11'-56'8809,"-9"39"-3117,-2 48-3160,0 429 4640,0-340-6475,-2-68-527,2 1 1,2-1 0,3 0-1,2 0 1,8 25-171,-9-61 20,0 0 1,0 0-1,2-1 1,0 0-1,0-1 1,1 0-1,1 0 1,1-1-1,0 1-20,-9-12-251,4 3-162,-1-5-4807,1-1 464</inkml:trace>
  <inkml:trace contextRef="#ctx0" brushRef="#br0" timeOffset="20021.33">11038 1022 9746,'59'-79'4217,"-59"72"480,-1 5-2657,2 5 25,-2-3-793,-1 2-104,2-1-479,0 16-113,2 4-256,8 52-96,-5-56-112,4 1-40,-1-4 248,7-5-48,-3-8 296,4-2-6017,2-4 2056</inkml:trace>
  <inkml:trace contextRef="#ctx0" brushRef="#br0" timeOffset="20650.72">11222 250 9730,'-9'-16'1767,"0"0"-1,1 0 0,1-1 1,0 0-1,0-4-1766,5 12 407,0 1 0,1-1 0,0 0-1,0 1 1,1-1 0,0 0 0,1-6-407,6-6 639,-7 21-610,0-1 0,0 1 0,1 0 0,-1-1 0,0 1 0,1 0 0,-1 0 0,0 0 0,1-1 0,-1 1 0,0 0 0,1 0 0,-1 0 0,1 0 0,-1 0 0,0-1 0,1 1 0,-1 0 0,1 0 0,-1 0 0,0 0 0,1 0 0,-1 0 0,1 0 0,-1 1 0,0-1 0,1 0 0,-1 0 0,1 0 0,-1 0-29,3 2 71,0 0 0,0 1 0,-1-1 0,1 0 0,-1 1 0,1 0 0,-1-1 0,0 1 0,0 0 0,0 0 0,0 2-71,15 22 361,-2 1 1,-1 1-1,-2 0 1,-1 1 0,-1 0-1,-1 1 1,-2 0-1,1 11-361,21 513 3040,-27-533-2946,1 28 111,-2-49-188,-1 1 1,0 0 0,0 0-1,-1 0 1,1-1 0,0 1-1,0 0 1,-1 0 0,1 0-1,-1-1 1,0 1 0,0 0-1,1-1 1,-1 1 0,0-1-1,0 1 1,0-1 0,-1 1-1,1-1 1,0 1-18,1-10 300,12-6-285,17-5-9,-16 10-5,0 0 0,1 0 0,0 2 0,0 0 0,1 0 0,0 2 0,0-1 0,0 2 0,1 0 0,0 1-1,0 0-3,1 1 0,-1 1 1,1 0-1,-1 1 0,1 1 1,11 2 2,-23-2-1,-1-1 0,1 2 0,-1-1 0,0 0 0,1 1 0,-1 0 0,0 0 0,0 0 0,0 1 0,-1-1 0,1 1 0,0 0 0,-1 0 0,0 0 0,1 0 0,-1 1 0,-1-1 0,1 1 0,0 0 0,-1 0 0,0 0 0,0 0 0,0 0 0,0 0 0,-1 1 0,1 3 1,2 5 0,-1 0 1,-1 1-1,0-1 0,-1 1 1,-1 0-1,0-1 0,0 1 0,-3 9 0,3-20 2,-1 1-1,0-1 0,0 1 0,0-1 0,0 1 1,0-1-1,-1 0 0,0 0 0,1 1 0,-1-1 1,-1 0-1,1-1 0,0 1 0,-1 0 0,1-1 0,-1 1 1,0-1-1,0 0 0,0 0 0,0 0 0,0 0 1,0 0-1,0-1 0,-1 1 0,1-1 0,-1 0 1,1 0-1,-1 0 0,1-1 0,-1 1 0,1-1 0,-1 0 1,0 0-1,0 0-1,-21-2 193,1 0 0,0-1 0,0-2 0,-2-1-193,-17-3-1518,0 2-3937,31 6 660</inkml:trace>
  <inkml:trace contextRef="#ctx0" brushRef="#br0" timeOffset="20998.55">11028 696 10026,'-16'-18'3921,"1"-9"832,-17-1-2585,23 8-79,3 7-553,3 4-456,4 5-551,11 7-289,-1 3 16,10 6 840,2 5 176,8 6-6545,12-3 3105</inkml:trace>
  <inkml:trace contextRef="#ctx0" brushRef="#br0" timeOffset="21539.67">11855 951 6633,'2'8'9329,"10"13"-4714,-3-3-2921,-4 1-927,-1 1-1,0 0 0,-2 0 0,0 0 0,-2 0 0,0 4-766,11-66 2667,20-18-2783,-27 53 298,-1 0-170,2 1 0,-1-1 0,1 1-1,0 0 1,0 1 0,1-1 0,-1 1 0,1 0 0,1 0 0,-1 1-1,1-1 1,-1 2 0,1-1 0,0 1 0,0 0 0,1 0-1,-1 1 1,2-1-12,16-1 1,0 0-1,0 1 0,0 2 0,24 1 0,-24 1 6,0-1 0,0-2 0,0-1-1,1-1-5,-15 2 5,38-12 9,-48 14-13,1 0 0,-1 0 0,0-1 0,0 1 1,0-1-1,1 0 0,-1 1 0,0-1 0,0 0 0,0 1 1,0-1-1,0 0 0,0 0 0,0 0 0,-1 0 1,1 0-1,0 0 0,0 0 0,-1 0 0,1 0 0,-1 0 1,1 0-1,-1-1 0,1 1 0,-1 0 0,0 0 1,1-1-1,-1 1 0,0 0 0,0 0 0,0-1 0,0 0-1,-1 1 2,0-1-1,0 0 1,0 0-1,0 1 1,0-1-1,0 1 0,0-1 1,-1 1-1,1-1 1,-1 1-1,1 0 1,-1 0-1,1 0 0,-1 0 1,0 0-1,1 0 1,-1 0-1,0 0 1,0 1-1,0-1 1,0 1-1,0-1 0,1 1 1,-1 0-1,0 0 1,0-1-1,-2 2-1,-4-2 3,1 1 0,-1 0 0,1 1 0,-1 0 0,1 0-1,-5 1-2,4 0 4,0 1-1,0 0 1,1 0 0,-1 0-1,0 1 1,1 0-1,0 1 1,0 0-1,0 0 1,1 0-1,0 1 1,0 0-1,0 0 1,1 0-1,0 1 1,0 0 0,-1 2-4,3-3 5,1-1 0,-1 1 1,1 0-1,1 0 0,-1 0 1,1 0-1,0 0 1,0 0-1,1 1 0,0-1 1,0 0-1,0 0 1,1 0-1,0 1 0,0-1 1,1 0-1,-1 0 0,1 0 1,1-1-1,-1 1 1,1 0-1,0-1 0,2 4-5,-1-3 26,1 0-1,0-1 1,0 1-1,0-1 1,0 0-1,1 0 1,0 0-1,0-1 1,1 0 0,-1 0-1,1 0 1,-1-1-1,1 0 1,0-1-1,0 1 1,1-1-1,-1-1 1,0 1-1,1-1 1,5 0-26,-3-1-250,0 1 0,-1-1 0,1-1 0,-1 0 0,1 0 0,-1-1-1,1 0 1,-1-1 0,0 0 0,0 0 0,0-1 0,0 0 0,-1-1 0,1 0 0,-1 0 0,0 0 250,24-24-5769,8-12-623</inkml:trace>
  <inkml:trace contextRef="#ctx0" brushRef="#br0" timeOffset="21941.56">12523 525 10538,'-54'-20'4225,"-1"-1"512,9 8-2936,0 7-273,7 8-808,8 6-200,16 6-432,12 8 200,13-1-136,17 3-288,5-3 736,15 3-5433,1-5 1513</inkml:trace>
  <inkml:trace contextRef="#ctx0" brushRef="#br0" timeOffset="22290.15">12893 756 7546,'1'4'795,"0"1"0,-1 0 1,1-1-1,-1 1 1,0 0-1,0 0 1,-1-1-1,1 1 1,-1 0-1,0-1 0,0 1 1,-1 0-796,-23 48 4761,20-46-4415,1 0 0,0 1 0,1 0 0,-1 0 1,1 0-1,1 0 0,-1 0 0,2 1 0,-2 7-346,3-11 56,1 1 1,0-1-1,0 1 1,0-1 0,1 0-1,0 1 1,0-1-1,0 0 1,1 0-1,-1 0 1,1-1 0,0 1-1,0-1 1,1 1-1,0-1 1,-1 0-1,1 0 1,2 0-57,13 13 88,1-1 1,1-1-1,7 3-88,-26-16 10,20 12 91,0 0-91,0 1 0,-1 0 0,18 18-10,-35-30 33,-1 0-1,1 1 0,-1-1 1,0 1-1,0 0 1,0 0-1,0 0 0,-1 0 1,1 0-1,-1 1 1,0-1-1,-1 1 0,1-1 1,-1 1-1,0 0 1,0 0-1,0-1 0,-1 1 1,1 0-1,-1 0 1,-1 0-1,1 0 0,-1 1-32,0-2 84,-1 0-1,0 0 0,0-1 0,-1 1 1,1-1-1,-1 1 0,0-1 0,0 0 1,0 0-1,0 0 0,0-1 0,-1 1 1,1-1-1,-1 0 0,1 0 0,-1 0 1,0 0-1,0 0 0,0-1 0,0 0 1,-2 1-84,-18 5 299,0-2 0,0 0 0,-6-1-299,14-1 148,-25 4 95,16-2-124,0-1 1,-1-1-1,1-1 1,-1-2 0,-17-1-120,34-2-4664,3-9 402</inkml:trace>
  <inkml:trace contextRef="#ctx0" brushRef="#br0" timeOffset="25221.74">318 2497 11546,'-108'-3'3425,"97"1"1168,15 0-3361,10-3 297,6-1-449,6-3-168,2 1-440,13-2-136,2 4 8,11 1 97,2 5 1063,18 2-6561,-9 6 2672</inkml:trace>
  <inkml:trace contextRef="#ctx0" brushRef="#br0" timeOffset="25585.18">1078 2295 13251,'-9'2'10449,"9"4"-7226,12 16-4443,-6-13 2207,41 57-111,2-2 0,38 38-876,-85-100 11,0 0 0,-1 0 0,1-1-1,0 1 1,0 0 0,0-1 0,0 0 0,0 1 0,1-1-1,-1 0 1,0 0 0,1 0 0,-1 0 0,0-1 0,1 1-1,-1 0 1,1-1 0,-1 0 0,1 0 0,-1 0 0,1 0-11,0-1 21,-1 1 1,0-1-1,0-1 1,0 1-1,0 0 1,0 0-1,0-1 0,0 1 1,0-1-1,0 0 1,-1 1-1,1-1 1,-1 0-1,1 0 1,-1 0-1,0 0 1,0 0-1,0-1 1,0 1-1,0 0 1,0 0-1,0-1-21,5-18 251,-1 1 0,-1-1-1,-1 0 1,0 0 0,-1-16-251,-1 17 126,0 0 1,2 0-1,0 0 1,1 0-1,1 1 1,2-4-127,-5 20 12,-1-1-1,1 1 1,-1 0 0,1 0 0,0 0 0,0 1 0,1-1 0,-1 0 0,0 1-1,1-1 1,0 1 0,0 0 0,-1 0 0,1 0 0,0 0 0,0 1 0,1-1 0,-1 1-1,0 0 1,1-1 0,-1 2 0,0-1 0,1 0 0,-1 1 0,1-1 0,-1 1-1,1 0 1,-1 0 0,1 1 0,-1-1 0,1 1 0,-1-1 0,3 2-12,5 0-304,0 1 1,0 1-1,0 0 1,8 4 303,36 23-5301,-15-2 793</inkml:trace>
  <inkml:trace contextRef="#ctx0" brushRef="#br0" timeOffset="25971.05">1997 2329 10586,'-10'-4'1412,"1"0"0,-1 1-1,0 0 1,-1 1 0,1 0 0,0 1-1,-1 0 1,-2 1-1412,-2 0 700,1 0-1,-1 2 1,0 0 0,1 0-1,0 1 1,-2 2-700,6-3 113,0 1 1,1 1 0,-1-1 0,1 2-1,0-1 1,1 1 0,-1 1-1,1-1 1,0 1 0,0 1 0,0 0-1,1 0 1,0 0 0,1 1 0,0 0-1,0 0 1,0 0 0,-3 8-114,8-13 14,0 0 0,0-1 0,0 1 0,0 0 1,0 0-1,0 0 0,1-1 0,-1 1 0,1 0 0,0 0 1,0 0-1,0 0 0,0 0 0,1 0 0,-1 0 1,1 0-1,0 1-14,0-2 5,0 0 1,0-1-1,0 1 1,0-1 0,1 1-1,-1-1 1,0 1-1,1-1 1,-1 0-1,1 0 1,-1 0 0,1 0-1,0 0 1,0 0-1,-1 0 1,1 0-1,0-1 1,0 1 0,0-1-1,0 1-5,6 0 11,1 0 0,0 0-1,0-1 1,0 0 0,0-1 0,0 0-1,-1 0 1,1-1 0,0 0 0,4-2-11,23-9 53,0-2 0,-2-1 0,0-2 0,0-1 0,16-14-53,-49 32 3,0 0-1,-1 1 1,1-1-1,0 0 1,0 1-1,0-1 1,0 1 0,0-1-1,0 1 1,0-1-1,0 1 1,0-1-1,0 1 1,0 0-1,0 0 1,0 0-1,0 0 1,0 0 0,0 0-1,0 0 1,0 0-1,0 0 1,0 0-1,1 0 1,-1 0-1,0 1 1,0-1 0,0 1-1,0-1 1,0 1-1,0-1 1,-1 1-1,1-1 1,0 1-1,0 0 1,0 0-3,2 3 42,0 0 0,-1 0 0,0 1 0,0-1 0,0 1 0,0-1 0,0 5-42,10 19 96,-10-24-686,1 0 0,-1 0 0,1 0 0,0-1 0,0 1 0,0-1 0,1 0 0,-1 0 0,2 1 590,17 8-4426</inkml:trace>
  <inkml:trace contextRef="#ctx0" brushRef="#br0" timeOffset="27321.2">2118 1674 8250,'-53'-221'12446,"52"219"-10360,2 8-694,3 22-72,8 41-227,6 33 706,-4 0 0,-4 12-1799,16 125 1054,-19-195-955,3 0 0,1-1 0,2 0 0,6 9-99,-14-39 15,1 0-1,0-1 1,0 0 0,2 0 0,-1-1 0,2 0-1,-1 0 1,1-1 0,1 0 0,0 0 0,5 3-15,-8-8 8,1-1 0,-1 1 0,1-1 0,0 0 0,0-1 0,1 0 0,-1 0 0,1-1 0,-1 0 0,1 0 0,0-1 1,0 0-1,0-1 0,-1 0 0,1 0 0,0-1 0,8-1-8,1-2 7,-2 0-1,1-1 1,0 0 0,-1-2 0,0 0-1,0 0 1,-1-2 0,4-2-7,-11 5-1,0 1 0,0-1 0,-1 0 1,1 0-1,-1-1 0,-1 0 0,0 0 0,0-1 0,0 0 0,-1 0 1,0 0-1,0-1 0,-1 1 0,0-1 0,2-9 1,-6 17 1,1-1 0,-1 0 0,1 1 0,-1-1 0,0 0 0,0 0 0,0 1 0,0-1 0,0 0 0,0 0-1,-1 1 1,1-1 0,-1 0 0,1 1 0,-1-1 0,1 0 0,-1 1 0,0-1 0,0 1 0,0-1 0,0 1 0,0 0 0,0-1 0,-1 0-1,-1 0 0,0 0 0,0 0 1,0 0-1,0 0 0,0 1 1,0-1-1,-1 1 0,1 0 1,-1 0-1,1 0 0,0 1 1,-2-1-1,-6 0-3,0 0 0,-1 1 0,1 0 0,0 1 0,0 0 0,0 1-1,-10 2 5,17-3-5,1 0 1,-1 1-1,0-1 1,0 1 0,0-1-1,1 1 1,-1 1 0,1-1-1,0 0 1,-1 1-1,1-1 1,0 1 0,1 0-1,-1 0 1,0 0 0,1 1-1,0-1 1,0 1 0,0-1-1,0 1 1,-1 2 3,2-3-2,1 1-1,-1-1 1,1 0 0,0 1 0,0-1 0,0 1 0,0-1-1,1 0 1,0 1 0,-1-1 0,1 0 0,0 1-1,0-1 1,1 0 0,-1 0 0,1 0 0,-1 0-1,1 0 1,0 0 0,0 0 0,1-1 0,-1 1 0,0-1-1,1 1 1,1 0 2,5 5 1,1-1 0,-1-1-1,1 0 1,0 0 0,1-1 0,-1 0 0,1-1-1,0 0 1,0 0 0,0-1 0,0-1-1,1 0 1,-1-1 0,1 0 0,0 0 0,-1-2-1,1 1 1,-1-1 0,7-2-1,1 0 7,-1-1 0,1-1 1,-1-1-1,0 0 0,-1-2 1,0 1-1,0-2 0,0-1 0,-1 0 1,-1-1-1,9-7-7,-21 15 4,0-1-1,0 1 1,-1-1 0,1 1 0,-1-1 0,1 0-1,-1 0 1,0 0 0,-1 0 0,1-2-4,-2 5 1,1 0 0,-1 1 0,0-1 0,0 0 0,0 0 0,1 0 1,-1 0-1,0 0 0,0 1 0,0-1 0,-1 0 0,1 0 0,0 0 0,0 0 0,0 0 0,-1 1 1,1-1-1,0 0 0,-1 0 0,1 0 0,-1 1 0,1-1-1,-1 0 0,0 0 0,0 1 0,0-1 1,0 1-1,0-1 0,-1 1 0,1 0 0,0-1 0,0 1 1,0 0-1,-1 0 0,1 0 0,0 0 0,0 0 0,0 0 0,0 0 1,-1 0-1,1 1 0,0-1 0,0 0 0,-1 1 0,-1-1-1,1 0 0,-1 1 1,1-1-1,0 1 0,-1 0 0,1-1 0,0 1 0,0 0 0,0 0 0,-1 0 0,1 1 1,0-1-1,1 0 0,-1 1 0,0 0 0,0-1 0,0 1 0,1 0 0,-1 0 0,1 0 1,0 0-1,-1 0 0,1 0 0,0 0 0,0 0 0,0 0 0,1 1 0,-1-1 0,0 0 1,1 1-1,-1-1 0,1 1 0,0-1 0,0 0 0,0 1 0,0-1 0,1 1 0,-1-1 1,0 0-1,1 1 0,0 0 1,1 2-2,0 1 0,0-1 0,1 0 0,0 1 0,0-1 0,0-1 0,1 1 0,0 0 0,-1-1 0,2 0 0,-1 0 0,0 0 0,1 0 0,0 0 0,0-1 0,0 0-1,0 0 3,8 2-34,0 0-1,1-2 0,-1 1 1,1-1-1,-1-1 0,1-1 0,0 0 1,0 0-1,0-1 0,-1-1 1,1-1-1,0 0 0,0 0 0,3-2 35,-6 1-31,1 0-1,-1-1 0,1 0 1,-1 0-1,-1-1 1,1-1-1,-1 0 0,1 0 1,-2-1-1,1 0 0,-1-1 1,0 0-1,-1-1 1,1 0-1,-2 0 0,6-8 32,-3-10-17,-10 27 16,1-1 1,-1 1-1,0-1 1,0 1-1,0-1 1,0 1-1,0-1 1,0 0-1,0 1 1,0-1-1,0 1 1,0-1-1,0 1 0,0-1 1,0 1-1,0-1 1,0 1-1,0-1 1,-1 1-1,1-1 1,0 1-1,0-1 1,-1 1-1,1-1 1,0 1-1,-1-1 1,1 1-1,0-1 0,-1 1 1,1 0-1,-1-1 1,1 1-1,-1 0 1,1-1-1,-1 1 1,1 0-1,-1 0 1,1 0-1,-1-1 1,1 1-1,-1 0 0,1 0 1,-1 0-1,1 0 1,-1 0 0,2 5 6,1 0 0,0-1-1,0 1 1,0 0 0,1-1 0,-1 1 0,1-1 0,1 0-6,2 6-59,1-1 1,1 0-1,-1-1 1,2 0-1,-1 0 1,1-1 0,0 0-1,0 0 1,1-1-1,0 0 1,0-1-1,1 0 1,-1-1-1,1 0 1,0-1 0,0 0-1,3 0 59,41 18-1554,-62-58 1661,2 17-87,-5-37 16,10 54-33,0 0 1,0 0-1,0-1 1,0 1 0,0 0-1,1 0 1,-1 0-1,1 0 1,0 0 0,0 0-1,0 0 1,1 0-1,-1 0 1,0 0-1,2-1-3,0 1-1,0 0 0,1 0 0,-1 1-1,0-1 1,1 1 0,0 0 0,-1 0-1,1 1 1,0-1 0,0 1-1,0-1 1,0 1 0,0 1 0,0-1-1,0 0 2,70-4-31,-59 4 28,42 0 6,-28 2-81,-1-2 0,0-1 0,0-1-1,0-1 1,25-8 78,-24 4-162,-17 4 75,1 0-1,-1 0 1,1-1 0,-1 0-1,7-6 88,-10 6 13,-31 22 32,-31 25 115,51-40-148,0-1 0,0 1 0,1 0-1,-1 0 1,0 0 0,1 0 0,-1 0 0,1 0 0,0 0 0,0 1 0,-1-1 0,2 0 0,-1 1 0,0-1 0,0 1 0,1-1 0,-1 1 0,1-1 0,0 1 0,0-1 0,0 3-12,1-1 14,0 0 0,1-1 0,-1 0 0,1 1 0,0-1 0,0 0 0,0 0 0,0 0 0,0 0 0,1 0 1,-1 0-1,1-1 0,0 1 0,2 1-14,177 135 378,-182-139-372,1 0 0,-1 1 0,0-1 0,1 0 0,-1 0 0,0 1 0,0-1 0,1 0 0,-1 1 0,0-1 0,0 1 0,0-1 0,1 0 0,-1 1 0,0-1 0,0 0 0,0 1 0,0-1-1,0 1 1,0-1 0,0 1 0,0-1 0,0 0 0,0 1 0,0-1 0,0 1 0,0-1 0,0 0 0,-1 1 0,1-1 0,0 1 0,0-1 0,0 0 0,0 1 0,-1-1 0,1 0-6,-17 16 680,-32 11 17,40-22-1152,-39 19-3820,-13 1 507</inkml:trace>
  <inkml:trace contextRef="#ctx0" brushRef="#br0" timeOffset="28622.32">5248 2288 12571,'-7'-7'11261,"5"19"-9029,7 30-2724,4-7 756,1 0 0,1-1 0,2-1 0,2 0 0,11 19-264,-9-32 598,-15-35 346,-15-41 435,12 52-1376,-4-13 238,-2-8-9,1 0 0,2 0-1,0 0 1,0-22-232,3 43 4,1-1-1,0 0 1,0 0 0,1 0-1,-1 0 1,1 1-1,0-1 1,0 0 0,1 1-1,-1-1 1,1 1 0,0-1-1,0 1 1,0 0-1,1-1 1,0 1 0,0 1-1,0-1 1,0 0-1,0 1 1,1-1 0,-1 1-1,1 0 1,0 0-1,0 1 1,0-1 0,1 1-1,0 0-3,-1 0-15,1 1 0,-1 0 0,0 1 0,1-1 0,-1 1 0,1 0 0,-1 0 0,1 0 0,-1 1 0,1-1 0,-1 1-1,0 0 1,1 1 0,-1-1 0,0 1 0,0-1 0,1 2 15,14 7-298,1 0 0,-1 2 0,1 2 298,26 15-753,-26-19 509,0-1-1,1 0 1,-1-2-1,2 0 1,-1-2-1,7 1 245,-21-4-20,1-1 1,0 0-1,0-1 0,0 0 0,0 0 0,0 0 0,0-1 0,-1 0 1,1-1-1,0 0 0,0 0 0,-1-1 0,0 1 0,1-2 0,-1 1 1,0-1-1,0 0 0,4-4 20,-10 7 3,1 1-1,-1-1 1,0 0 0,0-1-1,1 1 1,-1 0 0,0 0-1,0 0 1,0-1 0,0 1-1,0 0 1,-1-1 0,1 1 0,0-1-1,-1 1 1,1-1 0,-1 1-1,1-1 1,-1 0 0,0 1-1,1-1 1,-1 1 0,0-1-1,0 0 1,0 1 0,0-1 0,-1 0-1,1 1 1,0-1 0,-1 1-1,1-1 1,-1 1 0,0-1-1,1 1 1,-1-1 0,0 1-1,0-1 1,0 1-3,-1-2 32,-1 1 0,1-1 0,-1 1 0,0 0-1,0 0 1,0 0 0,0 0 0,0 0 0,0 1 0,0-1 0,0 1 0,-1 0-1,1 0 1,-1 0 0,1 1 0,-1-1 0,-1 1-32,-9 1 109,1 0 0,-1 1 1,0 1-1,1 0 0,0 1 0,0 1 0,0 0 0,0 0 1,1 1-1,0 1 0,0 0 0,0 1 0,1 0 0,0 1 1,-8 9-110,16-15 15,0 0 0,1 0 1,0 0-1,-1 0 0,1 1 0,0-1 1,1 1-1,-1-1 0,1 1 1,-1 0-1,1 0 0,0 0 0,0-1 1,1 1-1,-1 0 0,1 0 1,0 0-1,0 3-15,1-4 7,0 1 1,0-1-1,0 1 0,1-1 1,-1 0-1,1 1 0,0-1 1,0 0-1,0 0 1,0 0-1,0 0 0,1-1 1,-1 1-1,1-1 0,0 1 1,2 0-8,5 4 12,1 0 1,0-1-1,0-1 1,1 0 0,-1-1-1,1 0 1,0 0-1,0-1 1,1-1-1,11 1-12,7-1 54,0-1-1,-1-2 1,1-1-1,28-6-53,-47 6-79,0 0 0,-1 0-1,0-2 1,1 1 0,-1-1 0,-1-1 0,1 0 0,-1-1-1,1 0 1,-2 0 0,1-1 0,-1 0 0,0-1 0,5-5 79,-8 5-466,-1-1 0,0 0 1,0-1-1,-1 1 0,0-1 1,-1 0-1,0 0 0,-1 0 1,0 0-1,0 0 0,-1-1 1,0 1-1,-1 0 0,0-1 1,-1 1-1,0-3 466,-5-31-2879,-1 2-1,-2-1 1,-5-9 2879,8 31-698,-30-99-798,0 2 3732,29 92-359,2-1-1,1 0 1,-1-14-1877,5 40 133,0-1 1,0 1 0,-1 0 0,1-1-1,0 1 1,0-1 0,0 1-1,1 0 1,-1-1 0,0 1 0,0 0-1,1-1 1,-1 1 0,1 0 0,-1-1-1,1 1 1,-1 0 0,1 0-1,0-1-133,0 2 88,0 0-1,-1 0 0,1 0 0,0 0 0,-1 0 0,1 0 0,0 0 1,-1 1-1,1-1 0,0 0 0,-1 0 0,1 1 0,-1-1 0,1 0 1,-1 1-1,1-1 0,0 0 0,-1 1 0,1-1 0,-1 1 0,0-1 1,1 1-1,-1-1 0,1 1 0,-1 0 0,0-1-87,32 50 2166,-18-23-1503,-2 0 0,-1 1 0,-2 0 0,0 1 0,3 23-663,0 25 1235,1 46-1235,-7-51 520,12 43-520,-13-88-95,2-1 0,1 0 0,0-1 0,2 0 1,13 22 93,2-13-4765,9-6 195</inkml:trace>
  <inkml:trace contextRef="#ctx0" brushRef="#br0" timeOffset="29072.64">6704 2368 10042,'0'-3'608,"-1"-1"1,1 0-1,-1 1 0,0-1 0,-1 1 1,1 0-1,-1-1 0,1 1 1,-1 0-1,0 0 0,0 0 0,0 0 1,-1 0-1,1 0 0,-1 1 0,0-1 1,1 1-1,-1-1 0,0 1 0,-3-1-608,-28-12 2106,18 11-1501,1 1 0,-1 0-1,1 1 1,-1 1 0,0 0-1,-7 2-604,15-1 98,-1 0-1,0 1 0,1 0 1,-1 1-1,1 0 0,-1 1 0,1-1 1,0 1-1,0 1 0,0 0 1,1 0-1,-5 3-97,11-7 3,0 1 0,0 0 0,0 0 0,0 0 0,0 0 0,0 0 0,0 0 0,0 0 0,0 0 0,0 0 0,1 0 0,-1 0 0,0 0 0,1 1 0,-1-1 0,1 0 0,-1 0 0,1 1 0,0-1 0,-1 0 1,1 1-1,0-1 0,0 0 0,0 1 0,0-1 0,0 1 0,0-1 0,0 0 0,1 1 0,-1-1 0,0 0 0,1 1 0,-1-1 0,1 0 0,0 0 0,-1 0 0,1 1 0,0-1 0,0 0 0,0 0 0,-1 0 0,1 0 0,0 0 0,0 0 0,1-1 0,-1 1 0,0 0 0,0 0 0,0-1 0,1 1-3,8 5-3,-1 0-1,1-1 1,0 0-1,0-1 0,8 3 4,1-2 18,0 0-1,1-1 0,-1-1 1,1-1-1,0 0 0,0-2 1,-1 0-1,1-1 0,0-1 1,-1-1-1,1-1 0,-1 0 1,0-2-1,2-1-17,-25 21 81,0-7-56,1 0-1,0 1 1,1-1-1,0 1 0,0-1 1,1 1-1,-1 7-24,3-12 8,0 0 0,0 0 0,0 0 0,0 0-1,0 0 1,1 0 0,0 0 0,-1 0 0,1-1 0,0 1 0,0-1 0,1 1-1,-1-1 1,0 0 0,1 0 0,0 0 0,-1 0 0,1 0 0,0 0 0,0-1-1,0 1 1,0-1 0,0 0 0,0 0 0,0 0 0,0-1 0,2 1-8,44 3-1065,-6-11-3695,-14-3 839</inkml:trace>
  <inkml:trace contextRef="#ctx0" brushRef="#br0" timeOffset="29425.78">6928 1813 6881,'-7'-41'2861,"-21"-86"7556,27 119-8424,5 10-613,7 13-85,-2 14-709,-1 0 1,-1 1-1,-2 0 1,0 0-1,-3 1 1,0-1-1,-2 12-586,3 34 506,-1-43-467,3 54 823,14 61-862,-15-123-109,1-1 0,2 1 0,0-1 0,2-1 0,0 1-1,2-2 1,0 1 0,6 5 109,-2-7-4846,-1-6-34</inkml:trace>
  <inkml:trace contextRef="#ctx0" brushRef="#br0" timeOffset="29426.78">6869 2297 10474,'-17'-15'4225,"4"5"640,9 3-2928,10 3-81,8 4-752,8 1-264,8-1-496,13 4-111,2 1-105,13-4 8,-1 7 120,7-2-208,-9-4 16,-1-2 1272,-13 0-6641,0-9 2496</inkml:trace>
  <inkml:trace contextRef="#ctx0" brushRef="#br0" timeOffset="29767.83">7419 2273 6201,'44'13'4009,"-53"1"56,3-5-1256,-4 2-353,2 9-743,-1 1-177,4 0-608,3 6-296,4-1-168,5-2-168,3-6 8,4-3 0,2-7 177,5-5-5530,-4-6 1928</inkml:trace>
  <inkml:trace contextRef="#ctx0" brushRef="#br0" timeOffset="29768.83">7473 1987 9234,'-10'-4'2521,"-5"1"671,-9 4-2592,20 8-336,8 5-112,8 5 200,10 0 209,4 3-3762,4-5 1633</inkml:trace>
  <inkml:trace contextRef="#ctx0" brushRef="#br0" timeOffset="32304.29">7871 2285 9970,'-19'-16'1194,"-4"-4"356,0 10 2525,22 11-3806,0 0 1,1 0-1,-1 0 0,0 0 1,0 0-1,1 0 1,-1 0-1,0 0 0,1 0 1,0 1-1,-1-1 0,1 0 1,-1 1-1,1-1 1,0 0-1,0 0 0,0 1 1,0-1-1,0 0 0,0 2-269,-2 32 1914,2-8-1172,2 0 0,0-1-1,2 1 1,7 25-742,-9-43 55,1 1 1,0-1-1,1 1 1,0-1-1,0 0 1,1 0-1,0-1 1,0 1-1,1-1 1,0-1-1,1 1 1,0-1-1,0 0 1,7 5-56,-10-9 23,0 0-1,0-1 1,1 0-1,-1 0 1,1 0 0,0-1-1,0 1 1,-1-1 0,1 0-1,0-1 1,0 1-1,0-1 1,0 0 0,0 0-1,0 0 1,0-1-1,0 0 1,0 0 0,-1 0-1,1 0 1,0-1 0,-1 0-1,1 0 1,-1 0-1,1 0 1,-1-1 0,0 0-1,0 0 1,0 0-1,1-1-22,7-7 118,-1 0-1,1-1 0,-2 0 0,1-1 0,-2 0 0,0 0 0,0-1 0,3-9-117,6-15 204,-4 6-31,3 1-1,4-6-172,-17 30-1,1 0-1,0 1 1,0-1-1,0 1 0,1 0 1,0 1-1,0-1 1,0 1-1,1 0 1,-1 1-1,7-4 2,-9 8-152,-1-1 0,0 1 0,0 0 0,1 0 0,-1 0 0,0 1 0,0-1 0,0 1 0,1-1 0,-1 1 0,0 0-1,0 0 1,0 1 0,0-1 0,0 1 0,0-1 0,-1 1 0,1 0 0,0 0 0,-1 0 0,2 1 152,10 7-3379,12 5-618</inkml:trace>
  <inkml:trace contextRef="#ctx0" brushRef="#br0" timeOffset="32978.88">8474 2327 8138,'14'9'2603,"-16"-4"647,-28-4 3442,18-1-5042,21-1-1341,0-1 1,0 0-1,-1-1 0,1 1 1,-1-2-1,0 1 0,3-3-309,9-2 145,28-13 157,-47 21-289,-1 0 0,1-1 1,-1 1-1,1 0 1,-1 0-1,1-1 1,-1 1-1,0 0 1,1-1-1,-1 1 0,1-1 1,-1 1-1,0-1 1,0 1-1,1 0 1,-1-1-1,0 1 1,0-1-1,1 1 1,-1-1-1,0 1 0,0-1 1,0 0-1,0 1 1,0-1-1,0 1-13,0-1 26,-1 0 0,0 0 0,1 0 0,-1 1 0,0-1 0,0 0 0,0 1 0,1-1 0,-1 1 0,0-1-1,0 1 1,0-1 0,0 1 0,0 0 0,0-1 0,0 1 0,0 0 0,0 0 0,-1 0-26,-7-1 99,1 0 0,0 0 0,-1 1 0,1 1 0,-1-1 0,1 1 0,0 1-1,0 0 1,-1 0 0,1 0 0,1 1 0,-1 0 0,0 1 0,1-1 0,-1 2 0,1-1 0,-2 3-99,6-6 15,0 1-1,1 0 1,-1 0-1,1 0 1,-1 1-1,1-1 1,0 1-1,0-1 1,0 1-1,0 0 1,0-1-1,0 1 1,1 0-1,0 0 1,-1 0-1,1 0 1,0 1-1,1-1 1,-1 0-1,1 0 1,-1 1-1,1-1 1,0 0-1,0 1 1,0-1-1,0 0 1,1 1-1,0-1 1,-1 0-1,1 0 1,0 0-1,1 0 1,-1 0-1,0 0 1,1 0-1,0 0 1,-1 0-1,1 0 1,1-1-1,-1 1 1,0-1-1,0 0 1,3 2-15,4 5 11,1-1 1,0-1-1,0 0 1,1 0-1,0-1 1,0-1-1,1 0 1,-1 0-1,1-1 1,0 0-1,0-1 1,0-1-1,0 0 1,1 0-1,-1-2 1,1 1-1,-1-1 1,1-1-1,-1 0 1,0-1-1,6-2-11,2 1 25,-1-2-1,1-1 1,-1 0-1,0-1 0,-1-1 1,0-1-1,0 0 1,-1-1-1,0-1 1,-1-1-1,0-1 0,13-13-24,-22 19 12,-1 0 0,0-1 0,-1 0 0,1 0 0,-2 0-1,1-1 1,-1 0 0,0 0 0,-1 0 0,0 0 0,0-1-12,-2 4 6,0-1 1,0 1-1,0-1 1,-1 0-1,1 1 1,-2-1-1,1 0 1,-1 1-1,0-1 1,0 1 0,-1-1-1,0 1 1,0 0-1,0 0 1,-1-1-1,0 1-6,1 4 1,0-1 0,0 1 0,-1-1 0,1 1 0,-1 0 0,1 0 0,-1 0 0,1 0 0,-1 0 0,0 1 0,0-1 0,0 1 0,0-1 0,0 1 0,-1 0 0,1 1 0,0-1 0,0 1 0,-1-1 0,1 1 0,0 0 1,0 0-1,-1 0 0,1 0 0,0 1 0,-3 0-1,4-1-2,0 1 0,1-1 0,-1 0 0,0 1 0,0-1 0,1 1 0,-1-1 0,0 1 0,1 0 0,-1 0 0,0 0 0,1 0 0,-1 0 0,1 0 0,0 0 0,-1 1 0,1-1 0,0 0 0,0 1 0,0-1 0,0 1 0,0-1 0,0 1 0,0 0 0,0-1 0,1 1 0,-1 0 0,1 0 0,-1-1 0,1 1 0,0 0 0,0 0 0,-1 0 0,1-1 0,1 1 0,-1 0 0,0 0 0,0 0 0,1 0 0,-1-1 0,1 1 0,-1 0 0,1-1 0,0 1 0,0 1 2,3 5-4,1-1 0,0 0-1,0 0 1,1 0-1,0 0 1,0-1-1,0 0 1,1 0-1,-1-1 1,2 0 0,-1 0-1,5 2 5,21 11 2,1-2 0,17 5-2,14 7 8,-53-22-5,62 35 5,-70-38-7,-1-1-1,1 1 1,0 0 0,-1 0 0,0 0-1,0 1 1,0-1 0,0 1 0,0-1-1,-1 1 1,0 0 0,0 0 0,0 0-1,0 0 1,0 1 0,0 1-1,-2-4 1,0 0-1,0 1 1,-1-1 0,1 0 0,0 1-1,-1-1 1,1 0 0,-1 0-1,0 0 1,0 0 0,0 1 0,0-1-1,0 0 1,0 0 0,-1-1 0,1 1-1,0 0 1,-1 0 0,0-1 0,1 1-1,-1-1 1,0 1 0,0-1 0,0 0-1,-1 1 0,-58 28 71,51-25-39,-20 7-235,-28 14 866,26-1-5774,31-24 4878,1-1 0,-1 0 1,1 1-1,0-1 1,-1 1-1,1-1 1,-1 1-1,1-1 0,0 1 1,0-1-1,-1 1 1,1 0-1,0-1 1,0 1-1,0-1 1,-1 1-1,1 0 0,0-1 1,0 1-1,0 0 1,0-1-1,0 1 1,0-1-1,0 1 0,1 0 1,-1-1 232,15 13-7202</inkml:trace>
  <inkml:trace contextRef="#ctx0" brushRef="#br0" timeOffset="33320.43">9835 2554 14707,'-16'-26'4185,"19"-2"1208,-6 4-4393,3 6 65,0 9-569,-1 5 960,1 12-2384,0-8-4505,0 3 1848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4:2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199 898 10642,'-50'23'3046,"32"-18"5593,47-12-7429,0 1-1041,-10 0-83,-1 0 0,0-1-1,14-8-85,-26 11 24,0 1-1,0-1 0,0 1 1,-1-2-1,1 1 0,-1-1 1,0 1-1,0-1 0,-1-1 1,1 1-1,-1-1 0,-1 0 1,4-5-24,-6 10 6,-1 0 1,1 0 0,-1 0 0,1 0 0,-1 0 0,0 0 0,1 0 0,-1 0-1,0 0 1,0 0 0,0 0 0,0 0 0,1 0 0,-1 0 0,-1 0 0,1 0 0,0 0-1,0 0 1,0 0 0,-1 0 0,1 0 0,0 0 0,-1 0 0,1 0 0,-1 0-1,1 0 1,-1 0 0,1 0 0,-1 0 0,0 0 0,0 1 0,1-1 0,-1 0 0,0 0-1,0 1 1,0-1 0,0 1 0,0-1 0,0 1 0,0-1 0,0 1 0,0-1-1,0 1 1,0 0 0,0 0 0,0-1 0,0 1 0,0 0 0,0 0 0,0 0 0,0 0-1,0 0 1,0 1 0,0-1-7,-6 0 61,1 0-1,0 0 1,-1 1-1,1 0 1,0 0 0,0 1-1,0 0 1,-5 1-61,2 3 103,-1 0 0,1 0 0,0 0 0,0 1 0,1 0 0,0 1 0,1 0 0,-1 0 0,1 1 0,1 0 0,0 0 0,0 1 0,1-1 0,0 1 0,-3 9-103,6-13 20,0-1-1,0 0 0,1 1 1,-1-1-1,1 1 1,1-1-1,-1 1 0,1-1 1,0 1-1,0 0 1,0-1-1,1 1 1,0-1-1,0 1 0,1-1 1,-1 1-1,1-1 1,0 0-1,1 0 0,-1 0 1,1 0-1,0 0 1,0 0-1,1-1 0,-1 0 1,1 1-1,0-1 1,0-1-1,0 1 0,1-1 1,3 3-20,2-1 24,0 0 1,0 0 0,1-1-1,-1-1 1,1 0 0,0 0-1,0-1 1,0-1 0,0 0-1,0 0 1,1-1 0,-1 0-1,0-1 1,3-1-25,4 0-50,-1-1 1,1 0-1,-1-2 0,0 0 1,-1-1-1,1 0 0,-1-2 1,9-5 49,22-23-4120,-9-10 538</inkml:trace>
  <inkml:trace contextRef="#ctx0" brushRef="#br0" timeOffset="352.24">506 573 8402,'-58'-53'3577,"-3"17"407,-11 8-2007,10 14-473,-10 11-384,12 6-599,5 5-225,17 10-264,12 8 208,25 2-232,19 6-224,22 6-4065,16 3 1072</inkml:trace>
  <inkml:trace contextRef="#ctx0" brushRef="#br0" timeOffset="713.21">1153 804 11002,'-26'-5'2961,"1"0"-1,-1 2 1,1 1-1,-18 1-2960,7 2 1418,0 2-1,0 1 0,-9 3-1417,6 2 367,1 1 0,-1 1 0,1 3-1,1 1 1,1 1 0,-16 11-367,38-18 90,1 0 0,0 0 0,1 2 0,0-1 0,0 2 0,1 0 0,-6 8-90,14-16 12,0-1 0,1 1 1,0 0-1,0 0 0,0 0 1,0 0-1,1 0 1,-1 0-1,1 0 0,0 0 1,1 0-1,-1 1 1,0 3-13,2-5 1,-1-1 1,1 1 0,-1 0 0,1-1 0,0 1 0,0-1 0,0 1 0,0-1 0,1 1 0,-1-1 0,1 0 0,-1 0 0,1 1 0,0-1 0,0 0 0,0-1 0,0 1 0,0 0 0,0 0 0,0-1 0,1 1 0,-1-1 0,2 1-2,7 3 5,1 0 0,0-1-1,0 0 1,0-1 0,0 0 0,0-1-1,1 0 1,-1-1 0,1-1 0,0 0 0,6-1-5,18-2 27,0-1-1,0-3 1,9-3-27,-27 6 24,-1-2-1,0 0 1,12-6-24,-23 8 15,0 1 0,-1-1 0,1 1 0,-1-2 0,0 1 0,0-1 0,0 0 0,-1 0 0,0-1 0,3-3-15,-1-9 103,-19 18-1,9 2-89,0-1 0,0 1 0,1-1 1,-1 1-1,0 0 0,1 0 0,-1 0 0,1 0 0,0 1 0,0-1 0,0 1 0,-1 0-13,-2 11 55,-1 1-1,2-1 0,0 1 0,1 0 1,1 0-1,0 0 0,1 0 0,0 0 1,2 14-55,4 29 267,10 53-267,-11-87 30,-3-15-18,0 0 1,1-1 0,0 1-1,0-1 1,1 1-1,1-1 1,-1 0-1,1 0 1,0-1 0,2 2-13,-4-6-25,0 0 0,1-1 1,0 0-1,-1 1 0,1-1 1,0 0-1,0 0 0,0-1 1,0 1-1,1-1 0,-1 1 1,0-1-1,1 0 0,-1 0 1,1-1-1,-1 1 0,1-1 1,-1 1-1,1-1 0,-1 0 1,1-1-1,-1 1 0,1 0 1,-1-1-1,3-1 25,51-18-3947,-43 15 2069,29-14-2445</inkml:trace>
  <inkml:trace contextRef="#ctx0" brushRef="#br0" timeOffset="1087.33">1354 1027 9034,'-7'-16'2604,"0"0"0,-1 0 1,-1 1-1,-10-13-2604,15 22 616,-1 0 0,0 0 0,0 0 0,0 1 0,-1 0 0,0 0 0,0 0 0,0 1 0,-1 0 0,1 0 0,-1 0 0,-3 0-616,10 4 45,-1 0 0,1 0-1,0 0 1,0 1 0,-1-1 0,1 0-1,0 0 1,0 0 0,-1 0 0,1 1-1,0-1 1,0 0 0,0 0 0,-1 1-1,1-1 1,0 0 0,0 0 0,0 1-1,0-1 1,0 0 0,0 1 0,-1-1-1,1 0 1,0 0 0,0 1 0,0-1-1,0 0 1,0 1 0,0-1 0,0 0-1,0 0 1,0 1 0,1-1 0,-1 0-1,0 1 1,0-1 0,0 0 0,0 0-1,0 1 1,0-1 0,1 0 0,-1 0-1,0 1 1,0-1 0,0 0 0,1 0-1,-1 1 1,0-1 0,0 0-45,10 25 246,-7-19-26,8 23 84,-1-2-157,2 0 0,0 0 1,2-1-1,0-1 0,5 4-147,-15-23 6,0-1 1,1 1-1,0-1 0,-1 0 1,2 0-1,-1 0 1,1-1-1,-1 0 0,1 0 1,1 0-1,-1-1 0,0 0 1,1 0-1,-1-1 0,1 0 1,0 0-1,0 0 0,0-1 1,0 0-1,0 0 0,0-1 1,0 0-1,6 0-6,-7-1-24,-1-1 1,1 1 0,-1-1-1,1 0 1,-1-1-1,0 1 1,0-1-1,0 0 1,0 0-1,0 0 1,-1-1 0,0 0-1,1 0 1,-1 0-1,-1 0 1,1-1-1,-1 1 1,1-1-1,-1 0 1,-1 0-1,1 0 1,-1 0 0,0-1-1,1-3 24,2-3-20,-2 1 1,0-1-1,0 0 1,-1 0-1,0 0 0,-1 0 1,-1 0-1,0 0 0,0 0 1,-2 0-1,0-7 20,-3 5 26,5 30 24,6 31 34,-4-40-255,3 12 359,1 0 0,2 0 1,-1-1-1,2 1 0,1-2 1,5 9-189,-12-22-56,0 0 0,0-1 0,0 1 0,1-1 1,-1 0-1,1 0 0,-1 0 0,1-1 0,0 1 0,0-1 0,1 0 1,-1 0-1,0 0 0,1-1 0,-1 1 0,3-1 56,-2 0-384,1-1-1,-1 0 1,0 0 0,1 0-1,-1 0 1,0-1-1,1 0 1,-1 0-1,0-1 1,0 0 0,1 0 384,28-12-4061</inkml:trace>
  <inkml:trace contextRef="#ctx0" brushRef="#br0" timeOffset="1433.05">1945 870 9762,'-23'0'3609,"-1"-3"784,6-2-2241,6 3-567,7 3-193,5 3-256,7 2-432,-7-6-248,0 0-240,1 1-24,-1 1 17,9 2 87,-1 3 136,1 2-2577,-1 1-3008,-2-8 160</inkml:trace>
  <inkml:trace contextRef="#ctx0" brushRef="#br0" timeOffset="1804.44">1895 386 11715,'-27'-52'4016,"5"-9"753,12 6-3360,5 8-81,7 10-680,6 10-192,5 16-336,0 12 200,1 9-272,3 17 768,0 4-551,4 6-5163,-4-9 2034</inkml:trace>
  <inkml:trace contextRef="#ctx0" brushRef="#br0" timeOffset="2212.49">2235 101 10170,'0'-4'504,"0"0"0,-1 0 0,0 0 0,1 0 0,-2 0 0,1 0 0,0 1 0,-1-1 0,0 0 0,1 1 0,-1-1 0,-1 1 0,-1-3-504,-13-26 3146,9 19-867,6 15-783,4 11 504,28 111 500,-7 2 1,6 102-2501,-12-24 740,5 102-127,-21-292-589,-1 7 26,1 0-1,1 0 0,0 0 1,2 0-1,1 0 1,5 13-50,-10-33 32,0 0 1,1 0 0,-1 0 0,0 0 0,1 0 0,-1 0-1,1-1 1,0 1 0,-1 0 0,1 0 0,0 0 0,-1-1 0,1 1-1,0 0 1,0-1 0,0 1 0,0 0 0,-1-1 0,1 1-1,0-1 1,0 0 0,0 1 0,0-1 0,0 0 0,0 0-1,0 1-32,8-1-2953,-5-1-1499,-5 1-686</inkml:trace>
  <inkml:trace contextRef="#ctx0" brushRef="#br0" timeOffset="2213.49">1905 947 3417,'-6'-5'4257,"2"-1"-777,6-1 513,-1 4-1840,-1 3 39,0 0-704,0 0 9,1 2-441,6 2-120,11 0-352,3 13-136,41 40-248,-43-37 281,-2-3 31,-5 4 888,0 0-6577,-5-2 2584</inkml:trace>
  <inkml:trace contextRef="#ctx0" brushRef="#br0" timeOffset="2666.71">2614 862 11554,'19'61'13389,"-5"12"-9881,-11-46-3382,2 0 1,1 0 0,1 0 0,2-1 0,3 8-127,-9-31 128,-1 1-1,1-1 1,0 1 0,0-1 0,0 0-1,1 0 1,-1 0 0,2 0-128,-5-2-37,1 0 0,0-1 1,0 1-1,0 0 0,0-1 0,0 0 0,0 1 1,0-1-1,0 1 0,0-1 0,0 0 1,0 0-1,0 0 0,0 1 0,0-1 1,0 0-1,0 0 0,0-1 0,0 1 1,0 0-1,0 0 37,8-14-4168,-6-20 166</inkml:trace>
  <inkml:trace contextRef="#ctx0" brushRef="#br0" timeOffset="3017.47">2639 476 11819,'-24'-30'2688,"7"14"1097,14 3-3513,9 1-56,7 5 296,6 5 392,4-1-4688,3 1 2095</inkml:trace>
  <inkml:trace contextRef="#ctx0" brushRef="#br0" timeOffset="3361.05">2795 262 7490,'76'-113'3919,"-75"111"-3651,0-1 0,0 1 0,0-1 0,0 1 0,0-1 0,0 1 0,-1-1-1,1 1 1,-1-1 0,1 0 0,-1 1 0,0-1 0,0 0 0,-1 1 0,1-1 0,0 1 0,-1-1 0,0 0-1,1 1 1,-1-1 0,-1 0-268,-7-5 2803,7 21 223,77 442 2667,-63-345-5222,-5 1 1,-5 0 0,-6 16-472,3-113 32,2-8-8,-1 0 1,0 0 0,-1 0-1,1 0 1,-1 0 0,0 0-1,-1 0 1,0 0 0,1-1-1,-2 1 1,1-1 0,-1 1-1,0-1 1,-1 2-25,4-7 7,0 0-1,0 1 1,0-1-1,-1 0 1,1 0-1,0 1 1,-1-1-1,1 0 1,0 0 0,-1 1-1,1-1 1,0 0-1,-1 0 1,1 0-1,0 0 1,-1 1-1,1-1 1,0 0-1,-1 0 1,1 0-1,-1 0 1,1 0-1,0 0 1,-1 0 0,1 0-1,-1 0 1,1 0-1,0 0 1,-1 0-1,1 0 1,0-1-1,-1 1 1,1 0-1,-1 0 1,1 0-7,-5-15 114,8-21-34,2 27-79,0 1 0,1-1 1,-1 1-1,1 0 0,1 0 0,0 1 1,0 0-1,0 0 0,1 0 0,0 1 1,0 0-1,1 1 0,0 0 0,-1 0 1,2 1-1,-1 0 0,0 1 0,1 0 1,0 0-1,2 0-1,3 0-3,-1 1-1,1 0 1,0 1-1,0 1 1,-1 0 0,1 1-1,0 0 1,0 1 0,-1 1-1,1 1 1,-1 0 0,0 0-1,11 6 4,-21-8 0,1 1-1,0 0 1,0 0-1,-1 0 1,0 0-1,1 0 0,-1 1 1,-1 0-1,1 0 1,0 0-1,-1 0 1,0 1-1,0-1 1,0 1-1,-1 0 1,0 0-1,1 1 1,-2-3 1,0 0 0,-1 0 0,1 1-1,-1-1 1,1 0 0,-1 1 0,0-1 0,-1 0 0,1 1-1,0-1 1,-1 0 0,0 1 0,0-1 0,0 0-1,0 0 1,0 0 0,-1 0 0,1 0 0,-1 0 0,0 0-1,0-1 1,0 1 0,0-1 0,0 1 0,-1-1-1,1 0 1,-1 1 0,1-1 0,-1-1-1,-11 9 33,-1 0 1,0-2-1,0 0 0,-1 0 1,0-2-1,0 0 0,-14 3-33,20-6-125,0 0-1,0-1 1,0-1-1,0 1 1,0-2-1,-1 1 1,1-2 0,0 1-1,0-1 1,0-1-1,0 0 1,0 0-1,-8-4 126,15 5-409,-9-7-2131,13-1-2966,10-8-238</inkml:trace>
  <inkml:trace contextRef="#ctx0" brushRef="#br0" timeOffset="4036.83">3443 1006 7202,'27'40'9261,"-23"-35"-8867,1 1 1,-1 0-1,0-1 1,0 2-1,-1-1 0,0 0 1,0 1-1,0-1 0,-1 1 1,0 0-1,0 0 1,-1 0-1,1 6-394,-20-47 1990,18 28-1982,0 0-1,0 1 1,0-1 0,1 1 0,0-1 0,0 0 0,0 1 0,1 0 0,0-1-1,0 1 1,0 0 0,0 0 0,1 0 0,0 0 0,0 0 0,1 1 0,-1 0-1,1-1 1,0 1 0,3-3-8,-4 4 3,5-4-3,1 1 0,-1-1 0,1 2-1,1-1 1,-1 1 0,1 0 0,0 1 0,0 0 0,0 1 0,1 0 0,-1 0 0,4 1 0,42-15 10,-46 13-5,28-13 14,-37 16-17,0 1 0,1-1 0,-1 0 1,0 0-1,0 0 0,1 0 0,-1 0 0,0 0 1,0 0-1,0 0 0,0 0 0,0-1 0,-1 1 1,1 0-1,0-1 0,-1 1 0,1 0 0,0-1 1,-1 1-1,0-1 0,1 1 0,-1-1-2,0 1 1,-1 1 1,1-1-1,0 1 1,0-1-1,-1 1 0,1-1 1,-1 1-1,1-1 0,0 1 1,-1-1-1,1 1 0,-1 0 1,1-1-1,-1 1 0,1 0 1,-1-1-1,1 1 1,-1 0-1,0 0 0,1 0 1,-1-1-1,1 1 0,-1 0 1,0 0-1,1 0 0,-1 0 1,1 0-1,-1 0 0,0 0 1,1 0-1,-1 0-1,-26 1 35,26-1-33,-7 1 27,1-1 0,0 1 0,0 0-1,0 1 1,1-1 0,-1 2 0,0-1 0,1 1 0,-1 0 0,1 0 0,0 0 0,0 1 0,0 0 0,0 0-1,1 1 1,0 0 0,-1 0 0,2 0 0,-1 0 0,1 1 0,0 0 0,0 0 0,0 0 0,1 0 0,0 0-1,0 1 1,1 0 0,-1 0-29,2-1 74,0-1 0,0 1 0,0 0 0,0 0 0,1 0 0,0 0 0,1 0 0,-1 0 0,1-1 0,0 1 0,0 0 0,1 0 0,0-1 0,0 1 0,0-1 0,1 1 0,-1-1 0,1 0 0,1 0 0,-1 0 0,1-1 0,-1 1 0,2-1 0,-1 0 0,0 0 0,1 0 0,-1 0 0,1-1 0,0 0 0,0 0 0,1 0 0,-1-1 0,1 0 0,-1 0 0,1 0 0,-1 0 0,1-1 0,4 0-74,14 3 142,0-2 1,0-1 0,0-1 0,20-3-143,-17 1 261,1 2-1,-1 0 1,8 3-261,-33-3-373,0 0-1,0 0 1,-1 0 0,1 1-1,0-1 1,-1 0-1,1 1 1,0 0-1,-1-1 1,1 1 0,-1 0-1,1 0 1,-1 0-1,0 0 1,1 0 0,-1 0-1,0 0 1,1 0-1,-1 1 1,0-1 0,0 0-1,0 1 1,0 1 373,3 9-6059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4:3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80 12923,'-43'-74'7488,"43"73"-7414,0 1 0,0 0 0,0 0 0,-1-1 0,1 1 0,0 0 0,0 0 0,0-1 0,0 1 0,-1 0-1,1 0 1,0-1 0,0 1 0,-1 0 0,1 0 0,0 0 0,0 0 0,-1-1 0,1 1 0,0 0 0,0 0 0,-1 0 0,1 0 0,0 0 0,-1 0 0,1 0 0,0 0 0,-1 0 0,1 0 0,0 0 0,0 0-1,-1 0 1,1 0 0,0 0 0,-1 0 0,1 0 0,0 0-74,-5 12 1142,4 21-561,1-30-310,-9 220 1703,-9-1 0,-46 211-1974,54-382 22,-4 19 201,3 0 1,0 34-224,11-99-634,0 17-2492,4-11-2989,-3-14-757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4:3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775 159 8498,'-10'-20'1291,"4"4"-461,-1 1 0,-1 1 0,0-1 0,-1 1 0,-4-3-830,10 13 133,-1-1-1,0 2 1,0-1 0,-1 0-1,1 1 1,-1 0 0,1 0 0,-1 0-1,0 0 1,0 1 0,0 0-1,-1 0 1,1 0 0,0 1-1,-1 0 1,1 0 0,-1 0-1,-1 1-132,-10-1 332,1 2-1,-1 0 0,0 2 0,0-1 1,1 2-1,0 0 0,0 1 0,0 1 1,0 0-1,-4 3-331,-14 9 563,1 0 1,0 2-1,1 2 1,-4 5-564,10-6 343,0 1 0,2 1 0,1 1 0,0 1 0,2 1 0,1 1 0,-14 25-343,23-33 102,1 1-1,1 0 1,0 1 0,2 0-1,1 0 1,0 1 0,1 0-1,2 0 1,0 0 0,1 0-1,1 0 1,2 14-102,1-14 30,0 1 1,1-1 0,2 0-1,0 0 1,1-1 0,2 0-1,0 0 1,1 0-1,4 5-30,-5-13 36,0 0-1,0-1 1,2 0-1,-1-1 1,1 0-1,1-1 1,0 0-1,0 0 1,1-1-1,0-1 1,1 0-1,0-1 0,0 0 1,13 5-36,5-2 93,0 0-1,0-2 1,1-2-1,0 0 1,10-2-93,-3-1-1771,-1-2 1,20-2 1770,66-13-3101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4:4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17132,'6'-1'5753,"33"-8"800,1 2-4984,10-4-313,-1-2-872,4-5-264,-11 4-120,-8-2 0,-23 2 0,-22 1 0,-20 8 0,-27 0-6553,-14 4 2184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4:3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606 975 10058,'-13'-6'1326,"-1"0"-1,0 2 0,0 0 1,0 0-1,0 1 0,-2 1-1325,-7-1 1248,-1 2 0,1 0-1,-14 2-1247,-16 5 1671,0 2 0,-46 12-1671,74-14 458,1 1 1,0 1 0,-6 4-459,22-9 81,2 1 0,-1-1 1,0 1-1,1 0 0,-1 0 1,1 1-1,0 0 1,1 0-1,-1 1 0,1-1 1,0 1-1,-2 3-81,6-7 13,0 0 0,-1 0 0,1 0 0,0 1 0,0-1 0,1 0 0,-1 0-1,0 1 1,1-1 0,-1 1 0,1-1 0,0 0 0,0 1 0,0-1 0,0 1 0,0-1 0,0 1 0,1-1-1,-1 0 1,1 1 0,0-1 0,0 2-13,1 0 9,1-1 0,-1 1 0,1-1 0,-1 1 0,1-1 0,0 0 0,0 0 0,1-1-1,-1 1 1,1-1 0,-1 1 0,3 0-9,5 3 9,1 0 0,1-1 1,-1-1-1,0 0 0,1 0 0,0-1 0,11 1-9,-9-4-11,0 1 0,-1-2 0,1 0 1,0 0-1,-1-2 0,1 1 0,-1-2 0,0 0 0,0-1 1,0 0-1,-1-1 0,0-1 0,0 0 0,0 0 0,-1-2 1,0 1-1,-1-1 0,0-1 11,3-3-111,-2 0 0,1-1 0,-2 0 0,0-1 1,-1 0-1,0 0 0,-1-1 0,-1-1 0,0 1 0,-1-1 0,-1-1 1,-1 1-1,-1-1 0,1-4 111,4-54-170,-4-1 0,-3 1 0,-3-1 0,-3 0 0,-4 1 0,-16-68 170,2 44 781,-25-71-781,44 172 540,0 14-281,-1 18 30,3 98 706,5 0-1,6 0 1,20 88-995,-21-170 76,1-1-1,4 0 1,1-1 0,9 16-76,-18-48 24,0-1-1,1 0 1,1-1 0,0 0-1,1 0 1,0-1 0,1 0 0,1 0-1,-1-1 1,2 0 0,0-1-1,0-1 1,1 0 0,0 0 0,8 3-24,27 3-1193,0-9-3308,0-5-176</inkml:trace>
  <inkml:trace contextRef="#ctx0" brushRef="#br0" timeOffset="713.12">1204 895 6265,'-12'-8'2447,"-1"1"0,1 0 0,-1 0 0,-1 1-1,-9-2-2446,9 4 956,1 0-1,-1 1 0,1 0 1,-1 2-1,0-1 0,-5 2-955,12-1 121,0 1 1,0 0-1,1 1 0,-1 0 0,0 0 0,0 0 0,1 1 0,-1 0 0,1 0 1,-1 1-1,1 0 0,0 0 0,0 0 0,0 1 0,1 0 0,-1 0 1,1 0-1,0 1 0,0-1 0,0 1 0,1 1 0,0-1 0,0 0 0,0 1 1,1 0-1,-1 0 0,-1 5-121,4-8 8,-1 0 0,1 0 0,0 0-1,0 0 1,0 1 0,0-1 0,1 0 0,-1 0 0,1 0 0,0 1 0,0-1 0,0 0 0,0 0-1,1 1 1,-1-1 0,1 0 0,0 0 0,0 0 0,0 0 0,0 0 0,0 0 0,1 0 0,0 0-1,-1 0 1,1 0 0,0-1 0,0 1 0,0-1 0,1 0 0,-1 1 0,1-1 0,-1 0 0,1 0-1,0-1 1,-1 1 0,1 0 0,0-1 0,2 1-8,3 1 9,0 0 0,1-1 0,0 0 0,-1 0 0,1 0 0,0-2-1,0 1 1,0-1 0,0 0 0,0 0 0,-1-1 0,1-1 0,7-1-9,-1-2 15,-1 0 0,1 0 0,-1-2 0,5-3-15,-16 9 4,0 0 1,0-1 0,0 0 0,0 0 0,0 0-1,0 0 1,0 0 0,-1 0 0,1-1 0,-1 1-1,0-1 1,0 1 0,0-1 0,0 0 0,0 0 0,-1 0-1,1 0 1,-1 0 0,0-1 0,0 1 0,0 0-1,1-4-4,-2 6 3,-1 0 0,1 0 0,0 0 1,0 0-1,0 0 0,-1 0 0,1 0 0,-1 0 0,1 0 0,-1 0 0,1 0 0,-1 0 0,1 0 0,-1 0 0,0 0 0,0 0 0,1 0 0,-1 1 0,0-1 0,0 0 0,0 1 0,0-1 0,0 1 0,0-1 0,0 0-3,-34-5 47,27 7-38,0-1 0,0 1-1,0 0 1,1 1 0,-1 0 0,0 0-1,-3 2-8,9-3 2,0 0 0,0 0 0,0 0 0,0 0 0,0 0 0,0 0 0,0 1 0,0-1 0,1 1-1,-1-1 1,1 1 0,-1 0 0,1 0 0,-1 0 0,1-1 0,0 1 0,0 0 0,0 1 0,0-1-1,0 0 1,1 0 0,-1 0 0,0 0 0,1 1 0,0-1 0,0 0 0,-1 2-2,2-1 2,0-1 1,0 1-1,0 0 0,0-1 1,0 1-1,0-1 1,1 1-1,-1-1 0,1 0 1,0 0-1,0 1 0,0-1 1,0 0-1,0 0 1,0-1-1,0 1 0,0 0 1,1-1-1,-1 0 1,1 1-1,-1-1 0,3 1-2,7 3 98,1 0 0,0-1-1,1 0 1,-1-1 0,1-1 0,-1 0-1,11 0-97,-5-2-687,-1 0 1,1-1-1,0-1 0,-1-1 0,13-3 687,-12 1-1095,0-1-1,0-1 1,0-1-1,0 0 1,-1-1-1,-1-1 1,0-1-1,0 0 1,-1-2-1,0 1 1,1-5 1095,-15 16 168,-1 0 1,0 0 0,0-1-1,1 1 1,-1-1-1,0 1 1,0-1 0,-1 0-1,1 1 1,0-1-1,0 0 1,-1 0 0,1 1-1,-1-1 1,0 0-1,1 0 1,-1 0-1,0 0 1,0 0 0,0 1-1,0-1 1,-1 0-1,1 0 1,0 0 0,-1 0-1,1 1 1,-1-1-1,0 0 1,1 0-1,-1 1 1,0-1 0,0 1-1,0-1 1,0 1-1,-1-1 1,1 1 0,0-1-1,-1 1 1,1 0-1,0 0 1,-1 0 0,0 0-1,1 0 1,-2 0-169,-3-4 392,0 1 0,-1 0 1,0 0-1,0 1 0,0 0 1,-1 0-1,1 0 0,-1 1 1,1 1-1,-1-1-392,6 2 64,-58-2 1028,59 2-1074,-1 0 1,0 0-1,1 0 0,-1 0 0,0 0 0,1 1 0,-1-1 1,0 0-1,1 1 0,-1-1 0,0 1 0,1 0 0,-1-1 0,1 1 1,-1 0-1,1 0 0,0 0 0,-1 0 0,1 0 0,0 0 1,0 1-1,0-1 0,-1 0 0,1 1 0,1-1 0,-1 0 0,0 1 1,0-1-1,0 1 0,1 0 0,-1 1-18,1-2 2,0 0 0,1 1 0,-1-1 0,1 1 0,-1-1-1,1 0 1,0 1 0,-1-1 0,1 0 0,0 0 0,0 0 0,0 1 0,0-1 0,0 0 0,0 0 0,0 0-1,0-1 1,1 1 0,-1 0 0,0 0 0,0-1 0,1 1 0,-1 0 0,0-1 0,2 1-2,37 12 4,-39-13-3,69 14 1,-37-8 3,-1 1 1,11 5-6,-34-10 2,-1 1 0,0 1 0,0 0 0,0 0-1,-1 0 1,1 1 0,-1 0 0,0 0 0,0 1 0,5 5-2,-10-9 2,-1 0-1,0-1 0,1 1 1,-1 0-1,0 0 0,0-1 0,0 1 1,0 0-1,0 0 0,0 0 0,-1 0 1,1 0-1,-1 0 0,1 1 1,-1-1-1,0 0 0,0 0 0,0 0 1,0 0-1,0 0 0,0 1 1,-1 0-2,-1 1 1,1 0 1,-1 0 0,0-1 0,0 1 0,0-1-1,0 1 1,0-1 0,-1 0 0,0 0 0,1 0 0,-4 2-2,-9 7 48,0-1 1,-1-1-1,0 0 1,-15 6-49,25-12 40,-8 3 44,-43 27-252,57-34 125,0 0 0,0 0 0,-1 0 0,1 0 0,0 0 0,0 0 0,-1 1 0,1-1 1,0 0-1,0 0 0,-1 0 0,1 0 0,0 1 0,0-1 0,0 0 0,-1 0 0,1 1 0,0-1 0,0 0 0,0 0 0,0 1 0,0-1 0,0 0 0,-1 0 0,1 1 0,0-1 0,0 0 0,0 1 0,0-1 1,0 0-1,0 0 0,0 1 0,0-1 0,0 0 0,0 0 0,0 1 0,1-1 0,-1 0 0,0 1 0,0-1 0,0 0 0,0 0 0,0 1 0,0-1 0,1 0 0,-1 0 0,0 0 0,0 1 0,0-1 0,1 0 1,-1 0-1,0 0 0,0 1 0,1-1 0,-1 0 0,0 0 0,0 0 0,1 0 0,-1 0 0,0 0 0,0 0 0,1 0 0,-1 1 0,0-1 0,1 0 0,-1 0 0,0 0 0,0 0 0,1 0 0,-1-1 44,20 3-4140,6-6-612</inkml:trace>
  <inkml:trace contextRef="#ctx0" brushRef="#br0" timeOffset="1095.04">1792 987 7082,'0'-2'237,"2"-8"1446,0-1 0,-1 0 0,-1 0 0,0 1 0,0-1 0,-1-2-1683,0 11 219,1-1 0,-1 1 0,1-1 1,-1 1-1,0-1 0,0 1 0,0 0 0,0-1 0,-1 1 0,1 0 0,-1 0 1,1 0-1,-1 0 0,0 0 0,1 0 0,-1 0 0,0 1 0,0-1 0,0 1 1,-1-1-1,1 1 0,0 0 0,0 0 0,-1 0 0,1 0 0,-1 0 0,1 0 1,-1 1-1,1-1-219,-5 0 211,0 1 0,0 0-1,0 0 1,0 0 0,0 1 0,0 0 0,0 0 0,-2 1-211,8-2 14,-1 0 0,1 0 0,-1 1-1,1-1 1,0 0 0,-1 1 0,1-1 0,0 1 0,-1 0 0,1-1 0,0 1 0,-1 0 0,1 0 0,0 0 0,0 0 0,0 0-1,0 0 1,0 0 0,0 0 0,0 0 0,0 0 0,1 1 0,-1-1 0,0 0 0,1 1 0,-1-1 0,1 0 0,-1 1 0,1-1 0,0 1-1,-1-1 1,1 1 0,0-1 0,0 1 0,0-1 0,0 0 0,0 1 0,1-1 0,-1 1 0,0-1 0,1 1 0,-1-1 0,1 1-14,1 1 2,0 1 1,0-1 0,0 1-1,1-1 1,-1 0 0,1 0 0,0 0-1,0 0 1,0-1 0,0 1 0,1-1-1,-1 0 1,1 0 0,-1 0 0,1 0-1,3 1-2,70 20 16,-41-13-6,-21-5-5,12 3 5,0 2 1,18 9-11,-39-16 1,0 0 1,0 0-1,-1 1 1,0-1 0,1 1-1,-1 0 1,-1 1-1,1-1 1,-1 1 0,0 0-1,0 0 1,0 1-1,0-1 1,0 3-2,-3-5 2,0 0 0,0 0 0,-1 0 0,1 0 0,-1 0-1,1 0 1,-1 1 0,0-1 0,-1 0 0,1 0 0,0 0 0,-1 0 0,0 0 0,0 0 0,0 0 0,0 0 0,0 0-1,0 0 1,-1 0 0,1-1 0,-1 1 0,0 0 0,0-1 0,0 0 0,0 1 0,-1-1 0,1 0 0,0 0 0,-1 0 0,1 0-2,-15 10 76,1 0 0,-1-1 0,-1-1 1,-8 3-77,0 1 362,23-12-402,-6 3 290,17-6-3951,11-4 200</inkml:trace>
  <inkml:trace contextRef="#ctx0" brushRef="#br0" timeOffset="1431.51">2129 1068 9546,'16'-17'3961,"-10"13"408,-2 7-1945,-1 2-767,-3-5-1,0 2-504,0 3-111,4 14-441,0 2-152,12 39-256,-13-42-56,-2-7-16,3-1 248,2-4 96,0-6 640,2-7-6577,-2-3 2464</inkml:trace>
  <inkml:trace contextRef="#ctx0" brushRef="#br0" timeOffset="1792.73">2156 690 11546,'-12'-22'2515,"-1"2"1,-1-1-1,0 2 0,-6-5-2515,-13-18 2309,93 77-982,-24-6-1306,-1 2 1,-1 1 0,-2 2 0,24 34-22,-3 4 18,-3 2 1,3 13-19,-52-84 0,5 6 0,0-1-1,-1 1 1,-1 0-1,0 0 1,0 1-1,0-1 1,-1 1-1,-1 0 0,0 0 1,0 0-1,-1 3 1,0-12 0,-1-1 0,0 1 0,0 0 0,0-1 0,0 1 0,0-1-1,0 1 1,-1 0 0,1-1 0,0 1 0,0-1 0,0 1 0,-1-1 0,1 1-1,0 0 1,0-1 0,-1 1 0,1-1 0,0 1 0,-1-1 0,1 1-1,-1-1 1,1 0 0,-1 1 0,1-1 0,-1 0 0,1 1 0,-1-1 0,1 0-1,-1 1 1,1-1 0,-1 0 0,-17-8 425,-13-26 565,14 11-577,1-2 0,1 0 0,1-1 0,1 0 0,1-1 0,2-1 0,1 1 0,-4-19-413,8 23 46,1 0-1,1 0 1,1 0 0,1 0-1,1-1 1,1 1-1,1 0 1,1 0-1,1 0 1,1 0-1,1-2-45,1 9 3,0-1 0,0 1 0,2 1-1,0-1 1,1 1 0,0 1 0,1 0 0,1 0 0,0 1-1,1 1 1,0 0 0,1 1 0,1 0 0,-1 1 0,2 1-1,1-1-2,2 0-24,1 0-1,-1 1 0,2 1 0,-1 1 0,1 1 0,0 1 1,0 1-1,1 0 0,-1 2 0,1 0 0,0 2 1,-1 0-1,2 2 25,-17-1-47,1 0 0,0 0 1,-1 1-1,1 0 0,0 0 1,-1 0-1,0 1 0,0 0 1,0 1-1,0-1 0,1 2 47,-4-2-432,0-1-1,0 1 0,0 0 0,0 0 1,-1 0-1,0 0 0,1 0 0,-1 1 1,0-1-1,-1 0 0,1 1 0,0 3 433,5 37-4197</inkml:trace>
  <inkml:trace contextRef="#ctx0" brushRef="#br0" timeOffset="2151.96">2529 900 10442,'-6'3'1027,"0"1"0,1-1 0,-2 0-1,1 0 1,0-1 0,-1 1 0,1-2 0,-1 1-1,1-1 1,-2 1-1027,6-2 456,77-15 4507,14 4-3973,-71 10-1082,0 0 0,0 1 0,0 1-1,0 0 1,0 2 0,0 0 0,0 1 0,14 5 92,-27-7-88,-1 0 0,0-1 0,-1 2 1,1-1-1,0 0 0,-1 1 0,1-1 1,-1 1-1,0 0 0,0 1 0,0-1 1,0 0-1,0 1 0,-1-1 0,1 1 1,-1 0-1,0 0 0,0 0 0,0 3 88,2 7-107,-1-1 0,0 1-1,-2 0 1,1 0 0,-1 8 107,-2-12 55,2 1 1,0 0-1,0 0 1,1 0-1,0-1 1,1 1-1,0-1 1,0 0-1,5 9-55,-6-17 68,0 0-1,-1 0 0,1 0 0,0 0 1,0 0-1,0 0 0,0-1 0,0 1 1,1-1-1,-1 0 0,0 1 1,1-1-1,-1 0 0,1 0 0,-1-1 1,1 1-1,-1-1 0,1 1 0,0-1 1,-1 0-1,1 1-67,34-3 22,-16-2-3076,1-4 344</inkml:trace>
  <inkml:trace contextRef="#ctx0" brushRef="#br0" timeOffset="2531.94">3023 843 12443,'-19'-17'3768,"4"-6"809,11 15-3768,8 5 103,2 7-632,-6-4 408,2 0 648,9 7-5929,19 0 2777</inkml:trace>
  <inkml:trace contextRef="#ctx0" brushRef="#br0" timeOffset="3052.94">3684 1020 10554,'-4'-4'874,"1"0"0,-1 0-1,0 0 1,0 1 0,-1-1-1,1 1 1,-1 0 0,0 0-1,1 1 1,-4-1-874,0-1 630,-1 1-1,0 1 1,1 0-1,-1 0 1,0 0-1,-1 1-629,-17 0 769,-1 1-1,1 1 0,-20 4-768,41-4 226,-23 1 57,1 1 0,1 2 1,-1 0-1,1 2 0,0 1 1,0 1-1,-24 13-283,47-20 14,1 0 0,-1 0 0,1 1-1,-1-1 1,1 1 0,0 0 0,0 0 0,1 0 0,-1 0 0,-1 3-14,3-5 6,0 1 0,0-1 0,1 1 0,-1-1 0,0 1 0,1-1 0,-1 1 0,1 0 0,0-1 0,0 1-1,0 0 1,-1-1 0,2 1 0,-1 0 0,0-1 0,0 1 0,0 0 0,1 1-6,1 0 6,0 1 0,0-1 0,0 0 0,1 0 0,-1 0 0,1 0 0,-1 0 0,1 0 0,0-1 0,0 1 0,1-1 0,-1 0 0,0 0 0,1 0 0,-1 0 0,1-1-1,0 1 1,-1-1 0,1 0 0,1 0-6,21 6-384,0-2 0,1 0-1,0-2 1,0-1 0,0-1 0,22-2 384,-1-2-2405,-1-3 0,0-1 1,27-9 2404,-47 9-2021,-1-2 1,23-9 2020,-42 15 96,1 0 1,-1-1-1,-1 1 1,1-2-1,0 1 1,-1-1-1,0 0 1,0 0-1,-1 0 1,1-1-1,-1 0 1,3-4-97,-8 9 153,1 0 0,-1 0-1,1 0 1,-1 0 0,1 0 0,-1 0 0,1 0 0,-1 0 0,0 0 0,0 0 0,1 0 0,-1 0 0,0 0 0,0 0 0,0 0 0,0 0 0,0 0 0,0 0 0,-1 0-1,1 0 1,0 0 0,0 0 0,-1 0 0,1 0 0,-1 0 0,1 0 0,-1 0 0,1 0 0,-1 0-153,-1-1 230,0 1-1,0-1 1,0 0-1,0 1 1,0-1-1,-1 1 1,1 0 0,0 0-1,-1 0 1,1 0-1,-1 0 1,0 1-230,-7-3 513,-1 1 1,0 0 0,1 1-1,-1 0 1,-5 1-514,4 1 190,0 0 0,0 0 0,0 2-1,0-1 1,0 1 0,1 1 0,0 0 0,-1 1 0,2 0 0,-1 1 0,0 0 0,-5 5-190,15-11 11,0 1 0,0-1 0,0 1-1,1 0 1,-1-1 0,0 1 0,0 0 0,0 0 0,1-1 0,-1 1 0,0 0 0,1 0 0,-1 0-1,1 0 1,-1 0 0,1 0 0,0 0 0,-1 0 0,1 0 0,0 0 0,0 0 0,-1 1-11,2-1 7,-1 0 1,0 0 0,1 0 0,-1 0-1,1-1 1,-1 1 0,1 0 0,-1 0-1,1-1 1,-1 1 0,1 0-1,0-1 1,-1 1 0,1 0 0,0-1-1,0 1 1,0-1 0,-1 0 0,1 1-1,1-1-7,4 3 24,1 0-1,0-1 1,0-1-1,0 1 0,0-1 1,1 0-24,7-1 20,0-1 1,-1 0 0,1-1 0,-1-1 0,0 0-1,1-1 1,-1 0 0,-1-1 0,1-1 0,-1 0-1,0-1 1,6-4-21,21-9 63,-40 20-54,-1 0 1,1 0 0,0 0-1,-1 1 1,1-1-1,0 0 1,-1 0 0,1 1-1,0-1 1,-1 0 0,1 1-1,0-1 1,0 0-1,-1 1 1,1-1 0,0 0-1,0 1 1,-1-1-1,1 0 1,0 1 0,0-1-1,0 1 1,0-1-1,0 1 1,0-1 0,0 0-1,0 1 1,0-1 0,0 1-1,0-1 1,0 1-1,0-1 1,0 0 0,0 1-1,0-1 1,0 1-1,1-1 1,-1 0 0,0 1-1,0-1 1,1 1 0,-1-1-1,0 0 1,0 1-1,1-1 1,-1 0 0,0 0-1,1 1 1,-1-1-1,0 0 1,1 0 0,-1 1-10,34 23-426,37 8-4287,-39-29 879</inkml:trace>
  <inkml:trace contextRef="#ctx0" brushRef="#br0" timeOffset="3377.89">4055 226 10098,'-1'-42'5316,"-1"0"0,-6-23-5316,5 60 2494,-2 15-1556,0 17-341,-9 160 1829,8-1 1,13 94-2427,-6-276-63,11 187 878,7-78-1632,2-40-2862,-17-61-344</inkml:trace>
  <inkml:trace contextRef="#ctx0" brushRef="#br0" timeOffset="3713.84">3850 860 11546,'-34'-2'4121,"9"-5"688,17-3-2880,14 12-937,11-1-280,22-1-224,11 3-312,18 0-64,3 3 56,5-5-16,-9 0 24,0 1 1393,-16-5-6506,-10-7-184,-7 3-737</inkml:trace>
  <inkml:trace contextRef="#ctx0" brushRef="#br0" timeOffset="3714.84">4394 848 5265,'8'17'4177,"9"47"-112,-28-44-896,1 1-329,4 1-839,2 2-337,-4-4-656,12-2-272,3-4-400,6 0-72,6-5 97,14-2 111,-2-3 968,13 0-6561,-3 2 2624</inkml:trace>
  <inkml:trace contextRef="#ctx0" brushRef="#br0" timeOffset="4194.12">4670 677 11795,'-125'-36'9379,"103"35"-8334,21 1-1019,1 0 0,0 0 1,-1 1-1,1-1 0,0 0 1,0 1-1,-1-1 0,1 0 1,0 1-1,0-1 0,0 0 1,-1 1-1,1-1 0,0 1 1,0-1-1,0 0 0,0 1 1,0-1-1,0 1 0,0-1 1,0 0-1,0 1 0,0-1 1,0 1-1,0-1 0,0 1 1,0-1-1,0 0 0,0 1 1,0-1-1,0 1-26,2 2 54,0 1 1,0 0 0,0-1-1,0 1 1,0-1 0,1 1-1,-1-1 1,1 0-1,2 1-54,33 29 56,2-3-1,1-1 1,2-2-1,40 19-55,-39-22 33,40 24 52,-84-48-84,0 0-1,1 0 0,-1 0 0,0 1 0,0-1 0,1 0 0,-1 0 1,0 0-1,1 1 0,-1-1 0,0 0 0,0 0 0,0 1 0,1-1 1,-1 0-1,0 1 0,0-1 0,0 0 0,0 0 0,1 1 0,-1-1 1,0 0-1,0 1 0,0-1 0,0 0 0,0 1 0,0-1 0,0 0 1,0 1-1,0-1 0,0 1 0,0-1 0,0 0 0,0 1 0,0-1 0,0 0 1,-1 1-1,1-1 0,-13 10 70,-19 3 199,-56 6 745,62-15-406,1 1 0,0 1 0,0 2 0,-13 6-608,37-14 24,1 0 0,-1 0 1,0 0-1,1 0 0,-1 0 1,1 0-1,-1 1 0,1-1 0,-1 0 1,0 0-1,1 1 0,-1-1 1,1 0-1,-1 1 0,1-1 1,0 0-1,-1 1 0,1-1 1,-1 1-1,1-1 0,0 1 1,-1-1-1,1 1 0,0-1 1,-1 1-1,1-1 0,0 1 1,0 0-1,0-1 0,0 1 1,-1-1-1,1 1 0,0-1 1,0 1-25,19 7 310,33-4-163,43-12-19,0-5 0,27-9-128,-121 22 0,1-1 1,-1 1 0,1 0-1,-1 0 1,1 0-1,-1 0 1,1 0-1,0 0 1,-1 0 0,1 0-1,-1 1 1,1-1-1,-1 0 1,0 1-1,1 0 1,-1-1 0,1 1-1,-1 0 1,0-1-1,0 1 1,1 0-1,-1 0 1,0 0 0,0 0-1,0 0 1,0 1-1,0-1 1,0 1-1,3 4 4,-1 0 0,0 1-1,-1-1 1,0 1 0,0 0 0,0 1-4,-1-4 3,-1 0 1,1 0-1,0 0 1,0-1-1,0 1 0,0 0 1,0-1-1,1 1 0,0-1 1,0 1-1,0-1 1,0 0-1,0 0 0,1 0 1,-1 0-1,1 0 0,0-1 1,0 1-1,0-1 1,0 1-1,0-1 0,1 0-3,3 0 43,-1-1-1,1 0 1,-1 0 0,1 0-1,0-1 1,-1 0-1,1 0 1,-1-1-1,1 0 1,-1 0 0,1 0-1,-1-1 1,1 0-1,-1 0 1,5-3-43,28-22-5109,-22 11 961</inkml:trace>
  <inkml:trace contextRef="#ctx0" brushRef="#br0" timeOffset="4589.2">5432 228 10978,'0'-6'669,"0"1"-1,0 0 0,0-1 0,0 1 1,1-1-1,0 1 0,0 0 1,1-1-1,0-2-668,-1 8 151,-1-1 0,1 0 1,-1 0-1,1 0 0,0 0 0,-1 0 0,1 1 0,0-1 1,0 0-1,-1 1 0,1-1 0,0 0 0,0 1 1,0-1-1,0 1 0,0 0 0,0-1 0,0 1 1,0 0-1,0-1 0,0 1-151,1 0 89,1 0-1,-1 0 1,1 0 0,-1 1-1,0-1 1,1 0 0,-1 1-1,1 0 1,-1 0 0,0-1-1,0 1 1,1 1 0,-1-1-89,15 9 352,-1 1-1,0 0 1,0 1 0,-1 1 0,-1 1 0,0 0 0,-1 1 0,-1 0 0,0 1 0,0 1-352,22 36 876,-2 1-1,10 29-875,-2-1 638,-4 2 0,-4 1 0,19 78-638,-41-124 100,-2 0 0,-1 1 0,-3 0 0,-1 0 1,-1 0-1,-3 1 0,-1-1 0,-2 0 0,-8 34-100,6-51 87,-1 1-1,-1-1 1,-1 0 0,-1-1-1,-2 0 1,0 1-87,5-13 65,0 1 1,0-1-1,-1 0 0,0-1 1,0 1-1,-1-2 1,0 1-1,-1-1 0,0-1 1,0 0-1,-1 0 1,-4 1-66,8-5-122,1-2 1,-1 1 0,0-1 0,0 0 0,1-1-1,-1 1 1,0-1 0,0-1 0,0 1 0,-2-2 121,-5 1-3377,-6-1-900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1:34.6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283 798 7202,'-17'-38'1274,"0"-1"324,-1 2 2367,18 37-3870,0 0 0,0 0 0,0-1 1,0 1-1,0 0 0,-1-1 0,1 1 0,0 0 0,0 0 0,0-1 0,0 1 1,-1 0-1,1 0 0,0-1 0,0 1 0,-1 0 0,1 0 0,0 0 0,0 0 1,-1-1-1,1 1 0,0 0 0,0 0 0,-1 0 0,1 0 0,0 0 0,-1 0 1,1 0-1,0 0 0,-1 0 0,1 0 0,0 0 0,0 0 0,-1 0 1,1 0-1,0 0 0,-1 0 0,1 0 0,0 0 0,-1 0 0,1 0 0,0 0 1,0 0-1,-1 1-95,-11 14 1549,-4 26-885,6 1-361,2 0 1,1 0-1,3 0 1,2 1-1,1 0 1,5 39-304,12 64 821,15 52-821,-8-60 124,-15-92-81,-3-28-12,-2 1 1,0-1 0,-1 1-1,-1 0 1,-1-1-1,-1 1 1,0 0 0,-2 6-32,3-24 27,0 0 0,0 0 0,0-1 0,-1 1 0,1 0 0,0-1 0,0 1 0,-1 0 0,1-1 0,0 1 0,-1 0 0,1-1 0,0 1 0,-1 0 0,1-1 0,-1 1 0,1-1 0,-1 1 0,1-1 0,-1 1 0,0-1 0,1 0 0,-1 1 0,0-1 0,1 0 0,-1 1 0,0-1 0,1 0 0,-1 0 0,0 1 0,1-1 0,-1 0-27,-1-1 49,0 1-1,0 0 1,1-1 0,-1 0 0,0 1-1,1-1 1,-1 0 0,0 0-1,1 0 1,-1 0 0,1 0 0,0 0-1,-1-1-48,-36-41 699,18 12-650,1-1 0,2-1 0,2 0 0,1-2 0,1 1 0,2-1 0,-6-36-49,-1-19 87,5-1 1,0-55-88,10 99-26,1 0 1,3 0 0,1 0-1,8-35 26,-7 67-8,0 0 0,1 0-1,0 0 1,2 1 0,-1-1-1,2 1 1,0 1 0,1 0-1,0 0 1,1 0 0,0 1-1,1 0 1,0 0 0,1 2-1,0-1 1,4-1 8,-3 3-16,0 0-1,0 1 1,1 1 0,0 0-1,1 1 1,-1 0 0,1 1-1,1 0 1,-1 1 0,0 1-1,7 0 17,-11 2-7,-1 1-1,1 0 0,-1 0 1,1 1-1,-1 0 0,1 1 1,-1 0-1,0 1 0,0-1 1,0 2-1,0-1 0,0 2 1,-1-1-1,1 1 0,-1 0 1,-1 1-1,1-1 0,4 6 8,-2-2-3,-1 0-1,0 1 0,0 0 0,-1 1 0,0 0 0,-1 1 0,0-1 0,-1 1 0,0 0 0,-1 1 0,0 0 0,-1-1 1,0 1-1,0 7 4,-3-11 4,0 0 0,0 0 0,-1 0 0,0 0 0,-1 0 0,0 0 0,0 0 0,-1 0 0,0 0 0,0 0 0,-1-1 0,0 1 1,-1-1-1,0 0 0,0 0 0,-1 0 0,0 0 0,0-1 0,-1 0 0,0 0 0,0-1 0,-1 1-4,-4 2 12,-1 0 1,0 0-1,-1-1 0,0-1 0,0 0 1,0-1-1,-1 0 0,0-1 0,-14 3-12,6-3 34,0 0-1,0-1 0,0-2 0,0 0 0,-1-2 1,-8 0-34,7-6-40,23 6 39,1 0 0,0 0 0,0 0 0,-1 0 0,1-1 0,0 1 0,0 0 0,0 0 0,0 0 0,-1-1 0,1 1 0,0 0 0,0 0 0,0-1 0,0 1 0,0 0 0,0 0 0,-1-1 0,1 1 0,0 0 0,0 0 0,0-1 0,0 1 0,0 0 0,0-1 0,0 1 0,0 0 0,0 0 0,0-1 0,0 1 0,1 0 0,-1 0 0,0-1 0,0 1 0,0 0 1,0 0-1,0-1 0,0 1 0,1 0 0,-1 0 1,34-27-2297,-21 19 677,36-28-1506</inkml:trace>
  <inkml:trace contextRef="#ctx0" brushRef="#br0" timeOffset="458.68">1095 692 7810,'1'-2'272,"0"0"0,0 0 0,-1 1 0,1-1 0,0-1-1,-1 1 1,1 0 0,-1 0 0,1 0 0,-1 0 0,0 0 0,0 0 0,0 0 0,0 0 0,-1-1 0,1 1 0,-1 0 0,1 0 0,-1 0 0,1 0 0,-1 0 0,0 0 0,0 0 0,0 0 0,0 1 0,0-1 0,-1 0 0,1 1 0,-1-1 0,1 0 0,-1 1 0,1 0 0,-1-1 0,0 1 0,1 0 0,-3-1-272,-1 0 254,0 0 1,0 0 0,0 1 0,0-1 0,0 1 0,-1 0 0,1 1 0,0-1 0,-1 1 0,1 0 0,-1 0 0,1 1 0,0 0 0,-5 0-255,-9 5 365,0 0 0,0 0 0,0 2 0,1 1 0,0 0 0,-6 5-365,13-8 87,1 1-1,1 0 1,-1 0 0,1 1-1,0 1 1,1-1 0,0 1-1,0 1 1,1-1 0,0 1-1,-1 4-86,6-12 5,1 0 0,0 0 0,0 0 0,0 0-1,0 0 1,1 0 0,-1 1 0,0-1 0,1 0 0,0 0 0,-1 1-1,1-1 1,0 0 0,0 1 0,0-1 0,1 0 0,-1 1-1,0-1 1,1 0 0,0 0 0,-1 0 0,2 3-5,0-4 3,-1 1-1,1 0 1,0-1-1,-1 1 1,1-1 0,0 0-1,0 0 1,0 1 0,0-1-1,0 0 1,0-1 0,1 1-1,-1 0 1,0-1 0,0 1-1,1-1 1,-1 0 0,2 1-3,7-1 8,1 0 0,-1 0 0,1-1 0,-1-1 1,0 0-1,1 0 0,-1-1 0,1-1-8,11-5 25,0 0-1,-1-2 1,0-1-1,15-10-24,-30 17 18,0 0 0,0 0 0,0-1 0,-1 0 0,0 0 0,0 0 0,0-1 0,-1 0-1,0 0 1,0 0 0,-1 0 0,0-1 0,0 0 0,-1 0 0,1-2-18,-4 8 71,0-1 1,1 1-1,-1-1 1,0 1 0,0-1-1,-1 0 1,1 1-1,0-1 1,-1 1-1,1 0 1,-1-1-1,-1-1-71,-5-1 726,-2 20-326,7-8-378,1 0-1,0 0 1,1 0 0,0 0-1,0 0 1,0 0-1,1 0 1,0 0-1,0 0 1,1 0-1,0 0 1,0-1-1,1 1 1,-1 0-1,1-1 1,1 0-1,-1 0 1,1 0 0,0 0-1,1-1 1,-1 1-1,1-1 1,4 3-22,-3-1-255,1-1 0,0 0 0,1 0 0,0 0 0,0-1 0,0 0 0,0-1 0,1 0 0,-1 0 0,1 0 0,0-1 0,0-1 0,1 0 0,-1 0 0,0-1 0,1 0 0,7 0 255,31-7-3513</inkml:trace>
  <inkml:trace contextRef="#ctx0" brushRef="#br0" timeOffset="804.38">1505 737 7186,'-24'21'6563,"8"8"-3326,13-18-2376,0 0 0,0-1 0,1 1 0,1 0 0,0 0-861,0-19 4726,-4-51-3346,6 14-907,1 0 0,5-18-473,-5 48 29,0 1 0,1 0 0,1 0 0,0 0 0,1 1 1,0-1-1,1 1 0,1 1 0,0-1 0,4-4-29,-6 12-8,0-1 0,1 1 0,0 1 0,0-1 0,0 1 0,0 0 0,1 0 0,0 0 0,-1 1-1,1 0 1,1 1 0,-1-1 0,0 2 0,1-1 0,-1 1 0,1 0 0,-1 0 0,1 1 0,-1 0 0,1 0 0,4 1 8,5 1-742,1 1 0,-1 0 0,0 1 0,0 1 1,-1 0-1,0 2 0,1 0 0,10 6 742,19 17-3646</inkml:trace>
  <inkml:trace contextRef="#ctx0" brushRef="#br0" timeOffset="1140.17">2208 598 5825,'-14'-37'8462,"-7"9"-3277,18 26-4949,0-1 1,0 1 0,0 0-1,0 0 1,-1 0 0,1 1-1,-1-1 1,1 1-1,-1 0 1,1 0 0,-1 0-1,0 0 1,0 1 0,1 0-1,-1-1 1,0 1 0,0 0-1,1 1 1,-1-1-237,-6 2 121,1 0 0,0 1 0,0-1-1,1 2 1,-1-1 0,1 1 0,-1 1 0,1 0 0,0 0 0,1 0 0,-1 1 0,1 0 0,0 0 0,1 1-1,0 0 1,-6 8-121,6-8 15,0 1-1,0 0 1,1 1-1,0-1 1,1 1-1,0 0 1,0 0-1,1 0 0,0 1 1,1-1-1,0 1 1,0 0-1,1-1 1,0 1-1,1 0 1,0 1-15,0-9 3,0 1 0,0 0 0,0-1 0,0 1 0,1 0 1,-1-1-1,1 1 0,0 0 0,-1-1 0,1 1 0,1-1 1,-1 1-1,0-1 0,1 0 0,-1 0 0,1 1 0,-1-1 1,1 0-1,0 0 0,0-1 0,0 1 0,0 0 0,0-1 1,1 1-1,-1-1 0,0 1 0,1-1 0,-1 0 0,1 0 1,-1 0-1,1-1 0,0 1 0,-1 0 0,1-1 0,0 0 1,-1 0-1,1 0 0,0 0 0,-1 0 0,1 0 0,0-1 1,-1 1-1,3-1-3,9-3 25,0-1 0,-1 0 0,1 0 0,-1-1 0,-1-1 1,1 0-1,7-7-25,-9 7 24,50-38 80,-58 42-90,0 0 1,0 0-1,0 0 0,0 0 1,-1 0-1,1-1 0,-1 1 1,0-1-1,0 0 0,0 0 0,-1 1 1,1-1-1,-1 0 0,0 0 1,0 0-1,0-1-14,-3-5 64,-4 17-69,-3 22-50,9-22 111,1 0 1,0-1-1,0 1 1,0-1-1,1 1 1,0-1-1,0 0 0,1 0 1,0 0-1,0 0 1,0 0-1,0 0 1,1-1-1,0 0 0,0 0 1,5 5-57,-5-6-589,1 0 0,0 0 0,-1-1 0,1 1 0,0-1 1,1 0-1,1 0 589,20 7-3200</inkml:trace>
  <inkml:trace contextRef="#ctx0" brushRef="#br0" timeOffset="1885.57">2572 538 9018,'-13'-30'7235,"8"28"-3668,4 21-2324,2 70 386,-2-60-1305,2 1 0,1-1 1,1 1-1,6 23-324,-9-52 11,0 0 0,0-1 0,0 1-1,0 0 1,0-1 0,0 1 0,0-1-1,0 1 1,0 0 0,1-1 0,-1 1 0,0-1-1,1 1 1,-1 0 0,0-1 0,1 1 0,-1-1-1,0 1 1,1-1 0,-1 0 0,1 1 0,-1-1-1,1 1 1,-1-1 0,1 0 0,-1 1 0,1-1-1,0 0 1,-1 0 0,1 0 0,-1 1 0,1-1-1,0 0 1,-1 0 0,1 0 0,0 0-1,-1 0 1,1 0 0,-1 0 0,1 0 0,0 0-1,-1 0 1,1 0 0,-1-1 0,1 1 0,0 0-1,-1 0 1,1-1 0,-1 1 0,1 0 0,-1-1-1,1 1 1,-1 0 0,1-1 0,-1 1 0,1-1-1,-1 1 1,1-1 0,-1 1 0,0-1-1,1 1 1,-1-1 0,0 1 0,0-1 0,1 0-11,31-45 475,-26 35-420,12-18-21,1 1-1,1 1 0,2 1 1,0 0-1,2 2 0,23-20-33,-45 43 1,0-1 0,1 0-1,-1 1 1,0-1 0,1 1 0,-1-1-1,1 1 1,-1 0 0,1 0-1,-1 0 1,1 1 0,0-1-1,-1 0 1,1 1 0,0 0-1,0 0 1,-1 0 0,2 0-1,-2 0 3,-1 1 1,1 0-1,-1 0 1,1-1 0,-1 1-1,1 0 1,-1 0-1,0 0 1,1 0 0,-1 1-1,0-1 1,0 0-1,0 0 1,0 1-1,0-1 1,0 1 0,0-1-1,0 1 1,-1-1-1,1 1 1,0 0-4,3 12 27,-1 0 1,-1 0-1,0 0 0,-1 0 0,0 0 1,-1 4-28,1 1 11,-1-13-4,0 0 0,0 0 0,1 1 0,0-1 0,1 0 0,-1 0-1,1 0 1,1 3-7,-2-8 7,0 0-1,0 1 0,0-1 1,0 0-1,0 0 1,1 0-1,-1 1 0,0-1 1,1 0-1,-1-1 0,0 1 1,1 0-1,-1 0 0,1-1 1,-1 1-1,1 0 1,-1-1-1,1 0 0,0 1 1,-1-1-1,1 0 0,0 0 1,-1 0-1,1 0 1,0 0-1,-1 0 0,1 0 1,-1-1-1,1 1 0,0-1 1,-1 1-1,1-1 1,0 0-7,24-8 42,0-1 0,-1-2 0,0-1 0,-1 0 0,-1-2 0,0-1 0,1-2-42,45-29 122,-68 47-115,-1-1 1,1 1-1,0 0 1,-1 0-1,1-1 1,-1 1-1,1 0 1,0 0-1,-1 0 1,1 0-1,-1 0 1,1 0-1,0 0 0,-1 0 1,1 0-1,-1 0 1,1 0-1,0 0 1,-1 0-1,1 0 1,-1 1-1,1-1 1,0 0-1,-1 0 1,1 1-1,-1-1 1,1 0-1,-1 1 1,1-1-1,-1 0 1,0 1-1,1-1 1,-1 1-1,1-1 1,-1 1-1,0-1 1,1 1-1,-1-1 1,0 1-1,0 0 1,1-1-1,-1 1 1,0-1-1,0 1 1,0 0-1,0-1 1,0 1-1,0-1 1,0 1-1,0 0 1,0-1-1,0 1 1,0-1-1,0 1 1,0 0-8,1 48 111,-2-36-97,1-7 1,0 1 0,1 0 0,0-1 0,0 1 0,0-1 0,1 1 0,0-1 0,0 1 0,1-1 0,-1 0 0,1 0-1,1 0 1,0 0-15,-1-2 18,0-1 0,0 0 0,0 0 0,0-1-1,1 1 1,-1 0 0,1-1 0,0 0 0,-1 0-1,1 0 1,0-1 0,0 1 0,1-1 0,-1 0-1,0 0 1,0 0 0,1-1 0,-1 1 0,0-1-1,0 0 1,3-1-18,20-1 41,1-1 0,-1-1-1,0-1 1,-1-2 0,1-1 0,-1 0-1,-1-2 1,1-2 0,-2 0-1,0-1 1,0-1 0,-1-2 0,12-11-41,-29 22 15,-1 0 1,0 0-1,0-1 1,0 1-1,-1-1 1,0 0 0,0-1-1,0 1 1,0-2-16,-4 7 4,1 0 0,-1-1 0,0 1 0,1 0 0,-1 0 0,0 0 0,0-1 0,1 1 0,-1 0 0,0 0 1,0-1-1,-1 1 0,1 0 0,0 0 0,0 0 0,0-1 0,-1 1 0,1 0 0,-1 0 0,1 0 0,-1 0 1,0-1-5,0 1 3,-1-1 0,1 1 0,-1 0 0,0 0 0,1 0 0,-1 0 0,0 0 1,0 1-1,0-1 0,1 0 0,-1 1 0,0 0 0,0-1 0,0 1 1,0 0-1,0 0 0,0 0 0,0 0 0,-1 0-3,-8 1-3,0 0-1,1 1 1,-1 0-1,1 0 1,-1 1-1,1 1 1,0-1-1,0 2 1,0 0-1,1 0 1,-1 0-1,1 1 1,1 1-1,-1-1 1,-3 5 3,7-7-3,1 0 0,0 0 0,0 1 0,0-1 0,1 1 0,-1 0 0,1 0 0,0 0 0,1 1 0,-1-1 0,1 0 1,0 1-1,0 0 0,1-1 0,0 1 0,0 0 0,0 0 0,1 0 0,-1 0 0,1 0 0,1-1 0,-1 1 0,1 0 0,0 0 0,1 0 0,-1-1 1,1 1-1,0 0 0,1 0 3,2 2 5,-1-1-1,1-1 1,0 1 0,1-1 0,0 0 0,0 0 0,0 0 0,0-1 0,1 0 0,0 0 0,0-1-1,1 1 1,-1-2 0,6 3-5,7 2 24,0 0 1,0-2-1,1-1 0,-1 0 0,6 0-24,-12-3 141,1-1 1,0 0-1,-1-1 0,1 0 0,9-3-141,-17 2-131,-1 0-1,1 0 0,-1-1 0,0 0 0,0-1 1,0 1-1,4-3 132,17-19-3767,-11-4 268</inkml:trace>
  <inkml:trace contextRef="#ctx0" brushRef="#br0" timeOffset="2221.02">3311 196 14899,'-42'-20'3769,"15"-10"1424,8 0-4297,19 1-152,11 11-215,19 3-217,7 11-224,23 4-104,1 10 0,14 9 152,-6 4-48,3 7 1184,-17 0-4049,-3 1-2504,-15-10 520</inkml:trace>
  <inkml:trace contextRef="#ctx0" brushRef="#br0" timeOffset="2555.85">4117 7 8690,'-1'-1'229,"1"1"0,0-1 0,-1 1 0,1 0 0,-1-1 0,1 1 0,-1-1 0,1 1 0,0 0 0,-1-1 0,0 1 0,1 0 0,-1 0 0,1-1 0,-1 1 0,1 0 0,-1 0 0,1 0 0,-1 0 0,0 0 0,1 0 0,-1 0-1,1 0 1,-1 0 0,0 0 0,1 0 0,-1 0 0,1 0 0,-1 0 0,1 1 0,-1-1 0,0 0 0,1 0 0,-1 1 0,1-1 0,-1 0 0,1 1 0,-1-1 0,1 0 0,0 1 0,-1-1 0,1 1 0,-1-1-229,0 4 383,-1-1 1,1 0-1,0 1 0,0-1 1,0 1-1,0-1 0,0 1 1,1-1-1,0 3-383,0 89 793,1-84 68,6 85-189,4 1 0,5-2 0,3 0 0,5-1 0,4-2 1,12 23-673,-38-110 9,5 15 57,1-1 0,1 0-1,1 0 1,0-1 0,4 4-66,-1-10 621,-11-19-472,-12-27-4006,-8-2 778</inkml:trace>
  <inkml:trace contextRef="#ctx0" brushRef="#br0" timeOffset="2903.59">4005 574 12603,'-25'-36'3905,"21"12"896,8-4-3377,9 11-288,18 0-312,3 4-432,19 3-112,2 7-240,10 1-16,-10 4 200,5 7-111,-17-5 831,-2 11-6033,-18 8 2160</inkml:trace>
  <inkml:trace contextRef="#ctx0" brushRef="#br0" timeOffset="5381.46">4786 726 10490,'-26'7'1236,"-31"3"3923,56-9-5024,1-1 1,-1 1-1,0 0 1,0-1-1,1 1 0,-1 0 1,1-1-1,-1 1 1,0 0-1,1-1 0,-1 1 1,1 0-1,0 0 0,-1 0 1,1 0-1,0-1 1,-1 1-1,1 0 0,0 0 1,0 0-1,0 0 1,0 0-1,0 0 0,0 0 1,0 0-1,0 0 1,0-1-1,0 1 0,1 0 1,-1 0-1,0 0-135,7 42 826,-5-30-401,5 29 261,-4-22-324,0 0 0,-1 0 1,-1 1-1,-2 14-362,4-73 2357,0 0-2036,1 0 0,1 1 0,3-1 0,2-5-321,4-5 152,-11 32-132,2-1 0,0 1-1,1-1 1,0 1 0,1 1 0,1-1-1,8-10-19,-14 24-39,0 0 0,0 0-1,1 0 1,-1 0-1,0 0 1,1 0 0,-1 1-1,1-1 1,0 1-1,-1 0 1,1 0 0,0 0-1,0 0 1,0 0 0,0 1-1,0-1 1,0 1-1,0 0 1,0 0 0,-1 0-1,1 0 1,0 0-1,0 1 1,1 0 39,6 1-776,-1 0 0,0 1-1,1 0 1,-1 1 0,-1 0 0,1 0 0,0 1 776,22 15-3289</inkml:trace>
  <inkml:trace contextRef="#ctx0" brushRef="#br0" timeOffset="6199.21">5218 734 6721,'-2'-20'9934,"1"19"-9728,1-1 0,-1 0 1,1 0-1,0 1 0,0-1 0,0 0 0,0 0 0,0 0 0,0 1 0,1-1 0,-1 0 0,0 0 0,1 1 0,-1-1 1,1 0-1,0 1 0,0-1 0,0 1 0,0-1 0,0 1 0,0-1 0,0 1 0,0 0 0,0-1 0,2 0-206,7-9 312,39-46-64,-46 52-212,1 0 0,-1 0 0,0 0 0,0-1 0,-1 1 0,0-1 0,1 0 0,-2 0 0,1 0 1,0-4-37,-2 10 26,0-1 0,-1 0 0,1 1 0,0-1 0,0 0 0,0 1 0,0-1 0,-1 1 0,1-1 0,0 0 0,-1 1 0,1-1 0,0 1 0,-1-1 0,1 1 0,-1-1 0,1 1 0,-1 0 0,1-1 0,-1 1 0,1 0 0,-1-1 0,1 1 0,-1 0 0,0-1 0,1 1 0,-1 0 0,1 0 0,-1 0 0,0 0 1,1-1-1,-1 1 0,0 0 0,1 0 0,-1 0 0,0 0 0,1 1 0,-1-1 0,1 0 0,-1 0 0,0 0 0,1 0 0,-1 1 0,1-1 0,-1 0 0,0 1-26,-36 10 732,32-9-657,-9 3 84,0 1 0,1 1 0,0 0 0,0 0 0,1 1-1,-1 1 1,2 0 0,-1 1 0,2 0 0,-1 1 0,1 0 0,-7 11-159,14-18 22,-1 1 0,1 0-1,0 1 1,1-1 0,0 0 0,-1 1-1,1-1 1,1 1 0,-1 0 0,1-1 0,0 1-1,1 0 1,-1 0 0,1 0 0,0 0 0,1 0-1,-1-1 1,1 1 0,0 0 0,1 0-1,-1-1 1,1 1 0,0-1 0,1 1 0,-1-1-1,1 0 1,0 0 0,0 0 0,1 0-1,0 0 1,-1-1 0,1 0 0,2 2-22,3 1 21,-1 0 0,1 0 0,0 0 0,0-2 0,1 1 0,0-1 1,0 0-1,0-1 0,0 0 0,1-1 0,-1 0 0,1-1 0,0 0 0,0-1 0,0 0 0,0 0 0,0-1 1,0-1-1,0 0 0,0 0 0,0-1 0,0 0 0,3-2-21,15-5 47,0 0 1,0-2-1,-1-1 0,-1-1 0,0-2 1,-1-1-1,23-17-47,-31 19 32,0-1 0,-2 0 1,1-2-1,-2 1 0,0-2 0,2-4-32,-11 13 17,-1 1 1,0-1-1,0 0 0,-1 0 0,0 0 1,-1-1-1,1-4-17,-3 9 10,0 0 0,0 0 0,-1 0 0,1 0 0,-1 0 0,0 0 0,-1 0 0,1 1 0,-1-1 0,0 0 0,0 0 0,-1 0-1,1 1 1,-3-5-10,1 4 4,0 1 0,0 0-1,-1 0 1,0 0-1,1 0 1,-1 0-1,0 1 1,-1 0-1,1 0 1,-1 0-1,1 0 1,-1 1 0,0-1-1,0 1 1,0 1-1,0-1 1,0 1-1,-1 0 1,-4-1-4,0 0-11,0 1 0,0 0 0,-1 1 0,1 0 0,0 0 1,0 1-1,0 0 0,-1 1 0,1 0 0,-1 2 11,10-4-4,0 0-1,0 0 1,0 0-1,0 0 1,0 1 0,0-1-1,0 0 1,0 1-1,0-1 1,0 1 0,0-1-1,0 1 1,0-1-1,0 1 1,0 0-1,0 0 1,1-1 0,-1 1-1,0 0 1,1 0-1,-1 0 1,0 0-1,1 0 1,-1 0 0,1 0-1,-1 0 1,1 0-1,0 0 1,0 0 0,-1 1 4,2-1-5,0 1 0,0 0-1,-1-1 1,1 1 0,1-1 0,-1 1 0,0-1 0,0 0 0,0 0 0,1 1 0,-1-1 0,1 0 0,-1 0 0,1 0 0,-1 0 0,2 0 5,71 30-65,-73-31 64,134 41-24,65 22 21,-163-49 4,0 2 1,-1 1-1,0 2 0,3 4 0,-35-20 0,1 0 0,-1 0-1,0 0 1,0 0-1,0 1 1,0 0 0,-1 0-1,1 0 1,-1 0 0,0 0-1,0 1 1,-1-1-1,1 1 1,-1 0 0,0 0-1,0 0 1,-1 0 0,2 4 0,-3-3 2,0-1 0,0 1 1,0 0-1,-1-1 0,0 1 1,0-1-1,0 0 1,-1 1-1,0-1 0,0 0 1,0 0-1,0 0 0,-1 0 1,0 0-1,0 0 1,0-1-1,-1 0 0,0 1-2,-10 11 69,-1-1 0,-1 0-1,0-1 1,-1-1 0,-1 0 0,0-2-1,0 0 1,-1-1 0,-17 6-69,21-9 102,-2 0 0,1-2 0,-1 0 0,1-1-1,-1-1 1,-1 0 0,1-1 0,0-1 0,0-1 0,-1-1 0,1 0 0,-8-2-102,16 1-187,0 0 0,0-1 0,0 0-1,0 0 1,-4-3 187,10 4-922,0 0 1,0 0-1,0 0 0,0 0 1,0-1-1,0 1 0,0-1 1,1 0-1,-2-2 922,-15-23-6515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4:3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45 602 11755,'0'0'180,"-1"0"1,1 1 0,-1-1 0,1 1 0,0-1 0,-1 0 0,1 0 0,-1 1-1,1-1 1,-1 0 0,1 0 0,-1 1 0,1-1 0,-1 0 0,1 0 0,-1 0 0,1 0-1,-1 0 1,1 0 0,-1 1 0,1-2 0,-1 1 0,1 0 0,-1 0 0,1 0 0,-1 0-1,0 0 1,1 0 0,-1 0 0,1-1 0,0 1 0,-1 0 0,1 0 0,-1-1-1,0 1-179,-14-2 3151,14 2-3067,0 1 0,1 0 0,-1 0 0,0-1 0,0 1 0,1 0-1,-1 0 1,0 0 0,1 0 0,-1 0 0,1 0 0,-1 0 0,1 0 0,0 0 0,-1 0 0,1 0 0,0 0 0,0 0 0,-1 0 0,1 0 0,0 1-85,0 16 296,0 0 0,1-1-1,0 1 1,1 0 0,2-1-1,0 1 1,0-1 0,5 10-296,7 31 263,-9-34-168,-4-19-63,-1 1-1,0-1 1,-1 1 0,1 0 0,-1-1 0,0 1 0,-1 0 0,0 0-1,1 0 1,-2 0-32,-15-35 1039,8 3-700,1 1 0,2-1 0,0 0 1,1-5-340,3 25 29,0-1 0,1 1 1,0-1-1,0 1 1,0-1-1,1 1 0,0-1 1,0 1-1,0-1 1,1 1-1,0 0 0,1 0 1,-1 0-1,1 0 1,0 0-1,1 0 0,-1 1 1,1 0-1,2-2-29,-3 4 2,1 0 0,0 1 1,-1 0-1,1-1 0,0 1 0,1 1 0,-1-1 0,0 1 0,1-1 0,-1 1 0,0 0 1,1 1-1,-1-1 0,1 1 0,-1 0 0,4 0-2,11 2-3,1 0 0,0 1 0,6 2 3,20 4 5,14-2 4,-1-2 0,1-3 1,-1-3-1,1-2 0,40-9-9,-93 11 3,0 0-1,0-1 0,0 0 1,-1-1-1,1 1 0,-1-1 1,1 0-1,-1-1 0,0 0 1,0 0-1,-1 0 1,1 0-1,3-5-2,-8 8 0,-1 1 1,1-1 0,-1 0-1,1 1 1,-1-1 0,1 1-1,-1-1 1,1 0-1,-1 1 1,0-1 0,1 0-1,-1 0 1,0 1-1,0-1 1,0 0 0,0 1-1,1-1 1,-1 0-1,0 0 1,0 0 0,0 1-1,0-1 1,-1 0-1,1 0 1,0 1 0,0-1-1,0 0 1,-1 1-1,1-1 1,0 0 0,-1 0-1,1 1 1,0-1-1,-1 1 1,1-1 0,-1 0-1,1 1 1,-1-1-1,1 1 1,-1-1 0,0 1-1,1-1 1,-1 1-1,0 0 1,1-1 0,-1 1-1,0 0 1,1-1-1,-2 1 0,-36-9 11,20 9 1,0 2 0,0 0 0,0 1 0,0 1 0,1 1 0,-1 0 0,1 1 0,1 1 0,-1 1 0,1 0 0,0 1 0,1 1 0,0 0 0,-7 7-12,18-15 3,1 1 0,0 0 0,0 0 1,0 0-1,0 0 0,1 0 0,-1 0 0,1 1 1,0-1-1,-1 1 0,2-1 0,-1 1 0,0 0 1,1 0-1,0 0 0,0 0 0,0 0 0,0 0 0,1 0 1,-1 1-1,1-1 0,0 0 0,0 0 0,1 0 1,-1 0-1,1 0 0,0 0 0,0 1 0,0-2 1,1 1-1,-1 0 0,1 0 0,0 0 0,0-1 0,2 2-3,2 5 25,1-2-1,1 1 0,-1-1 1,2 0-1,-1 0 0,1-1 0,0 0 1,0-1-1,1 0 0,0-1 0,0 0 1,8 4-25,15 1-26,-1-1 0,1-1 1,0-2-1,0-1 0,26 0 26,37-1-6205,-37-3 1599</inkml:trace>
  <inkml:trace contextRef="#ctx0" brushRef="#br0" timeOffset="414.11">1363 779 5737,'-2'-5'827,"0"1"-1,-1 0 1,1 0-1,-1 0 0,0 0 1,0 0-1,0 0 1,0 1-1,0-1 1,-1 1-1,0 0 1,0 0-1,0 1 1,0-1-827,-2 0 691,-1-1-1,0 1 1,0 1 0,0 0 0,0 0 0,-1 0 0,1 1 0,-5-1-691,-14 1 941,1 1 0,-1 2 0,1 0 0,-24 5-941,35-5 157,0 0 0,0 1-1,0 0 1,1 1 0,-1 1 0,1 0-1,0 1 1,0 0 0,1 1 0,0 1-1,0 0 1,1 0 0,-2 2-157,11-8 6,0 0 1,0 0 0,0 1 0,1-1-1,-1 0 1,1 1 0,-1-1-1,1 1 1,0-1 0,0 1-1,0 0 1,0 0 0,0-1 0,1 1-1,-1 0 1,1 0 0,0 0-1,-1 0 1,2-1 0,-1 1 0,0 0-1,0 0 1,1 0 0,0 0-1,-1-1 1,1 1 0,0 0-1,0-1 1,1 1 0,-1-1 0,1 1-1,-1-1 1,1 1 0,0-1-1,0 0 1,-1 0 0,2 0-7,3 5 53,0-1 0,1-1 0,0 1 0,0-1 0,1 0 0,-1-1 1,1 0-1,0 0 0,0-1 0,1 0 0,6 2-53,17 2 295,0-2-1,16 0-294,27 0-3281,-61-4 2083,49 2-2552</inkml:trace>
  <inkml:trace contextRef="#ctx0" brushRef="#br0" timeOffset="911.63">1920 905 4481,'1'-9'205,"0"6"52,0-1 0,0 1-1,-1-1 1,1 0 0,-1 1 0,0-1 0,0 0 0,0 0-1,-1 1 1,1-1 0,-1 0 0,0 1 0,0-1 0,0 1-1,0-1 1,-1 1 0,0-1 0,1 1 0,-1 0 0,0 0-1,-2-2-256,2 4 282,1-1-1,0 1 0,-1 0 0,1 1 0,-1-1 0,0 0 0,1 0 0,-1 1 0,0-1 1,1 1-1,-1-1 0,0 1 0,0 0 0,1-1 0,-1 1 0,0 0 0,0 0 0,0 0 0,1 1 1,-2-1-282,-17 0 698,-28-4 1259,-4 0 268,0 2 0,0 2 0,-23 4-2225,61-3 195,0 1-1,0 1 1,1 0 0,-1 0-1,1 2 1,0-1-1,0 2 1,0 0 0,0 0-1,1 1 1,0 1-1,1 0 1,0 1 0,0 0-1,-2 3-194,12-11 13,-1 0 0,1 1-1,-1-1 1,1 1 0,-1 0 0,1-1-1,0 1 1,0 0 0,0 0-1,0 0 1,0 0 0,0 0 0,0 0-1,1 0 1,-1 0 0,1 0 0,0 0-1,-1 0 1,1 0 0,0 0-1,0 1 1,0-1 0,1 0 0,-1 2-13,2-2 8,-1 1 0,1-1 0,-1 1 0,1-1 0,0 0 0,0 0 0,0 0 0,0 0 0,0 0 0,0-1 0,0 1 0,1 0 0,-1-1 0,1 0 0,-1 0 0,3 1-8,9 4 12,0-2 0,1 0-1,0 0 1,0-1 0,0-1-1,8 0-11,-4-1 13,1-2-1,-1 1 0,0-2 0,0-1 0,5-1-12,-15 2 10,-1 0-1,1-1 1,-1 0 0,0 0-1,0-1 1,0 0-1,0 0 1,-1 0 0,1-1-1,-1-1 1,0 1-1,4-6-9,-10 9 6,1 0 0,-1 0-1,0 0 1,0 0-1,0 0 1,0-1 0,-1 1-1,1 0 1,0-1-1,-1 1 1,0 0-1,1-1 1,-1 1 0,0-1-1,0 1 1,-1-1-1,1-1-5,0 4 1,0-1 0,0 0 0,-1 0 0,1 1 1,0-1-1,0 0 0,0 1 0,-1-1 0,1 0 0,0 1 0,-1-1 0,1 0 0,-1 1 0,1-1 0,-1 0 0,1 1 0,-1-1 0,1 1 0,-1-1 0,0 1 0,1 0 0,-1-1 0,1 1 0,-1-1 0,0 1 0,0 0 0,1 0 0,-1-1 0,0 1 1,1 0-1,-1 0 0,0 0 0,0 0 0,0 0 0,1 0 0,-1 0 0,0 0 0,0 0 0,1 0 0,-1 0 0,0 1 0,1-1 0,-1 0 0,0 0 0,0 1 0,1-1 0,-1 0 0,1 1 0,-1-1 0,0 1 0,1-1 0,-1 1 0,1-1 0,-1 1 0,1 0-1,-2 0 5,0 0 0,1 0 0,0 0 0,-1 1 0,1-1 0,0 0 0,-1 1 0,1-1 0,0 1 0,0-1 0,0 1 0,0 0 0,1-1 0,-1 1 0,0 0 0,1 0 0,-1 0 0,1 0 0,0-1 0,-1 1 0,1 0 0,0 0 0,0 0 0,0 0 0,0 0 0,1 0 0,-1-1 0,1 1-5,-1 1 8,1 1 0,0-1-1,1 0 1,-1 0 0,0-1-1,1 1 1,0 0 0,0 0-1,0-1 1,0 1 0,0-1 0,0 0-1,1 1 1,-1-1 0,1 0-1,0 0-7,5 3 31,1 0 0,0-1 0,0 0 0,0-1-1,0 0 1,1 0 0,-1-1 0,1-1 0,0 1 0,0-1-1,-1-1 1,1 0 0,0 0 0,0-1 0,0 0 0,-1-1 0,5-1-31,-3 0-1019,0 0 0,-1-1 0,0 0 0,1-1 0,7-5 1019,-1-1-3904</inkml:trace>
  <inkml:trace contextRef="#ctx0" brushRef="#br0" timeOffset="1245.55">2058 229 11514,'-3'-10'1325,"-1"1"-1,0-1 0,0 1 1,-1 0-1,-1 0 0,1 1 0,-1-1 1,-6-5-1325,12 14 64,0 0 1,-1-1-1,1 1 1,0 0 0,0 0-1,0-1 1,-1 1-1,1 0 1,0 0-1,0-1 1,-1 1 0,1 0-1,0 0 1,-1 0-1,1 0 1,0-1 0,0 1-1,-1 0 1,1 0-1,0 0 1,-1 0-1,1 0 1,0 0 0,-1 0-1,1 0 1,0 0-1,-1 0 1,1 0-1,0 0 1,-1 0 0,1 0-1,0 0 1,-1 0-1,1 1 1,0-1-1,-1 0 1,1 0 0,0 0-1,0 0 1,-1 1-1,1-1 1,0 0 0,-1 0-66,-3 18 1207,5 22-298,29 159 1399,9 79-1291,-38-261-1004,2 21 89,1 0-1,1-1 1,2 0 0,2 0 0,1-1 0,4 5-101,-13-39 16,1 1 1,-1-1 0,1 1 0,-1-1-1,1 1 1,0-1 0,0 0 0,0 0-1,0 0 1,0 0 0,0 0 0,1-1-1,-1 1 1,1-1 0,-1 1-17,18-1-1402,-2-16-3819,-8-7 658</inkml:trace>
  <inkml:trace contextRef="#ctx0" brushRef="#br0" timeOffset="1575.39">2332 237 9154,'1'-51'3215,"0"-19"8138,7-46-11353,0 176 5347,4 29-4215,8 373 1221,-12-199-2143,-8-245-208,0-5-2,0 0 0,1 0 0,0-1 0,1 1 1,1 0-1,0-1 0,0 0 0,1 1 0,3 4 0,-6-16 6,-1 0 0,1-1 0,0 1 0,0 0 0,0-1 0,-1 1 0,1 0 0,0-1 0,0 1 0,0-1 0,0 0 0,0 1 0,0-1 0,0 0 0,0 1 0,0-1 1,0 0-1,0 0 0,0 0 0,0 0 0,0 0 0,0 0 0,0 0 0,0 0 0,0-1 0,0 1 0,0 0 0,0-1 0,0 1 0,0-1 0,0 1 0,1-1-6,36-20-348,-28 14-343,25-2-8242,-27 7 6885,16-3-5505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4:3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324 289 10298,'-50'-23'5129,"37"17"-4260,1 0 0,-1 0 0,-1 2 0,1-1 0,-1 2-1,1-1 1,-1 2 0,-14-1-869,15 2 413,0 2 1,-1-1-1,1 2 1,-12 2-414,22-4 41,-1 1 1,1 0 0,0 0 0,0 0-1,-1 0 1,1 0 0,0 1-1,0 0 1,0-1 0,0 1 0,0 0-1,1 0 1,-1 1 0,1-1 0,-1 0-1,1 1 1,0 0 0,0 0 0,0-1-1,0 1 1,0 2-42,1-2 5,1-1 0,0 1 0,-1-1 0,1 1 0,0-1 0,1 1 0,-1 0 0,0-1 1,1 1-1,0-1 0,-1 1 0,1-1 0,0 0 0,0 1 0,1-1 0,-1 0 0,0 0 0,1 1 0,-1-1 0,1 0 0,0 0 0,-1-1 0,1 1 0,0 0 1,0-1-1,1 1 0,-1-1 0,0 0 0,0 1 0,2 0-5,12 7 7,1 0 0,0-1 0,15 5-7,-27-11 7,67 21 26,-53-18-24,0 0 1,0 2 0,0 0-1,-1 1 1,0 1-1,0 1 1,2 2-10,-20-11 1,1-1-1,-1 1 1,0-1 0,1 0 0,-1 1-1,0-1 1,0 1 0,1-1 0,-1 0-1,0 1 1,0-1 0,1 1-1,-1-1 1,0 1 0,0-1 0,0 1-1,0-1 1,0 1 0,0-1-1,0 1 1,0-1 0,0 1 0,0-1-1,0 1 1,0-1 0,0 1-1,-1-1 1,1 1 0,0-1 0,0 1-1,0-1 1,-1 1 0,1-1-1,0 0 1,-1 1 0,1-1 0,0 1-1,-1-1 1,1 0 0,0 1-1,-1-1 1,1 0 0,-1 0 0,1 1-1,-1-1 1,1 0 0,-1 0-1,1 1 1,-1-1 0,1 0 0,-1 0-1,1 0 1,-1 0 0,1 0-1,-1 0 0,-31 11 37,32-11-36,-94 20 263,-44 1-264,102-16 66,13 1 285,22-6-345,1 0 0,0 0-1,0 1 1,0-1 0,0 0 0,0 0 0,-1 0-1,1 0 1,0 0 0,0 0 0,0 1 0,0-1-1,0 0 1,-1 0 0,1 0 0,0 0 0,0 0-1,0 1 1,0-1 0,0 0 0,0 0-1,0 0 1,0 1 0,0-1 0,0 0 0,0 0-1,0 0 1,0 0 0,0 1 0,0-1 0,0 0-1,0 0 1,0 0 0,0 1 0,0-1 0,0 0-1,0 0 1,0 0 0,0 0 0,0 1 0,1-1-1,-1 0 1,0 0 0,0 0 0,0 0 0,0 0-1,0 1 1,0-1 0,1 0 0,-1 0-6,3 2-390,1 0 1,0 0-1,0-1 1,0 1-1,0-1 1,0 0-1,0 0 1,0 0-1,2 0 390,49 8-3006</inkml:trace>
  <inkml:trace contextRef="#ctx0" brushRef="#br0" timeOffset="371.45">565 371 10442,'11'5'4959,"-10"-5"-4441,0 1-1,0-1 1,0 0 0,0 1-1,0-1 1,0 1-1,-1-1 1,1 1-1,0 0 1,0-1-1,0 1 1,0 0-1,-1 0 1,1 0-1,0-1 1,-1 1-1,1 1-517,4 34 1194,-14 97-49,9-130-1085,0 1 0,0 0 0,0-1 0,1 1 0,-1-1 0,1 1 0,0-1 0,0 1 0,0-1 0,0 1 0,1-1 0,-1 0 0,1 0 0,0 0 0,0 1 0,0-2 1,1 2-62,-2-3-24,0 0 0,0 0 0,1 0 0,-1 0 0,0-1 0,1 1 0,-1 0 0,0-1 0,1 1 0,-1-1 0,1 1 0,-1-1 0,1 1 0,-1-1 0,1 0 0,-1 0 0,1 0 0,-1 0 0,1 0 0,0 0 25,25-12-3526,-7-6 94</inkml:trace>
  <inkml:trace contextRef="#ctx0" brushRef="#br0" timeOffset="372.45">708 206 8498,'-26'-42'4145,"-8"-9"208,-1 8-2153,1 8-504,11 15-783,6 7-313,11 12-416,11 11 104,6 7-112,17 8-4097,2 2-600,5 3-1240</inkml:trace>
  <inkml:trace contextRef="#ctx0" brushRef="#br0" timeOffset="1087.71">963 204 10354,'1'3'340,"0"0"-1,0 0 1,0 0 0,0 0-1,-1 1 1,1-1-1,-1 0 1,0 1-1,0-1 1,0 0 0,-1 1-1,1 2-339,-2-3 536,0 0-1,0-1 1,0 1 0,0 0-1,-1 0 1,1-1 0,-1 0-1,1 1 1,-1-1-1,-2 1-535,-10 10 1073,7-6-817,0 0-1,1 1 1,0 0 0,0 0 0,0 0 0,1 1-1,1 0 1,-1 1 0,1-1 0,1 1 0,0 0 0,0 0-1,1 0 1,1 0 0,-1 1 0,2-1 0,-1 1-1,1 0 1,1-1 0,0 1 0,1 0 0,0 3-256,0-10 14,0-1 0,0 1 1,1-1-1,-1 1 1,1-1-1,-1 1 0,1-1 1,1 0-1,-1 0 0,0 0 1,1 0-1,-1 0 0,1-1 1,0 1-1,0-1 1,0 0-1,0 0 0,0 0 1,0 0-1,1 0 0,-1 0 1,1-1-1,-1 0 1,1 0-1,-1 0 0,1 0 1,0 0-1,0-1 0,3 0-14,6 2 25,1-1-1,-1-1 1,1-1-1,-1 0 1,1 0-1,-1-1 1,10-3-25,-11 1 21,0 0 0,0 0 0,0-1 0,-1 0 1,0-1-1,0-1 0,0 1 0,-1-2 0,0 0 1,5-5-22,-12 10 8,0 0 0,0 0 0,0 0 0,-1-1 0,1 1 0,-1-1 0,0 0 0,0 1 0,0-1 0,0 0 0,-1 0 0,1 0 0,-1-1 0,0 1 0,-1 0 0,1 0 0,-1-1 0,0 1 0,0 0 0,0-1 0,0 1 0,-1 0 0,1-1 0,-1 1 0,-1 0 0,1 0 0,0 0 0,-1 0 0,0 0 0,0 0 0,0 1 0,-1-1-8,-3-6 14,-1 1 0,0 0 0,-1 0 0,1 1 0,-2 0 0,1 0 0,-1 1 0,-10-6-14,14 9 5,-1 0 1,0 1-1,-1 0 0,1 0 1,0 0-1,-1 1 0,0 0 1,1 0-1,-1 0 0,0 1 1,0 0-1,0 1 0,0-1 1,0 1-1,-4 1-5,11-1-1,-1 0 0,1 0 0,-1 0 0,1 0 0,-1 0 0,1 0 0,-1 0-1,1 0 1,-1 0 0,1 0 0,-1 0 0,1 0 0,-1 0 0,1 1 0,-1-1 0,1 0 0,-1 0 0,1 1 0,0-1 0,-1 0 0,1 0 0,-1 1 0,1-1 0,0 0 0,-1 1-1,1-1 1,0 1 0,-1-1 0,1 1 0,0-1 0,0 0 0,-1 1 0,1-1 0,0 1 0,0-1 0,0 1 0,0 0 1,14 13-114,31 7-315,-23-15-274,-1-2 0,1-1 0,1-1 0,-1 0 0,0-2 0,0 0 0,6-2 703,36 0-518,-61 2 531,0 0 0,0 0 0,1 1 1,-1 0-1,0-1 0,0 1 1,0 0-1,0 0 0,-1 1 0,1-1 1,0 1-1,0-1 0,-1 1 1,1 0-1,-1 0 0,1 0 0,-1 0 1,0 1-1,0-1 0,0 0 1,0 1-1,0 0 0,-1-1 0,1 1 1,-1 0-1,0 0 0,0 0 1,0 0-1,0 0 0,0 0 0,0 0 1,-1 0-1,1 3-13,1 13 554,-1-1-1,0 1 1,-1-1 0,-1 1-1,-2 3-553,3-20 130,1-2 740,13-8-463,0 0-1,0-2 1,10-8-407,-7 1 22,-10 7-4,2 1 0,-1 1-1,1 0 1,1 0 0,-1 0 0,1 1-1,1 1 1,7-4-18,-12 8 23,-1 1 0,0 0-1,1 1 1,-1-1 0,1 1 0,-1 0-1,1 0 1,-1 1 0,0-1 0,1 1-1,-1 1 1,0-1 0,1 1 0,-1 0-1,0 0 1,0 0 0,0 1 0,-1-1-1,1 1 1,-1 1 0,1-1 0,-1 0-1,0 1 1,0 0 0,-1 0 0,1 0 0,1 3-24,2 1 70,0 1 0,-1 0 0,0 0 0,-1 1-1,0 0 1,0 0 0,-1 0 0,0 0-1,-1 1 1,0-1 0,0 1 0,-1 0-1,0 4-68,1 24 356,4-15-4546,4-2 706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0:54:2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123 365 11955,'-10'-4'6032,"9"4"-5918,0 0-1,0 0 0,0 0 1,0 0-1,0 0 1,0 1-1,0-1 1,0 0-1,0 0 1,0 1-1,0-1 0,0 1 1,0-1-1,0 1 1,0-1-1,0 1 1,1 0-1,-1-1 1,0 1-1,0 0 1,1 0-1,-1-1 0,0 2-113,0 5 265,-1 1-1,1 0 0,1 0 0,-1 0 1,1 0-1,1 0 0,-1 0 0,1 0 0,1 1-264,16 74 1107,-16-76-1000,34 125 724,42 190-202,-65-255-543,-4 1 0,1 50-86,-10-113 10,0 0 0,0 0-1,-1 0 1,0 0 0,0 0-1,0 0 1,0 0 0,-1 0-1,-1 3-9,2-7 4,1 0-1,0-1 0,-1 1 1,1 0-1,-1-1 0,1 1 1,-1-1-1,1 1 0,-1 0 1,1-1-1,-1 1 0,0-1 1,1 0-1,-1 1 0,0-1 1,1 1-1,-1-1 0,0 0 1,0 0-1,1 1 0,-1-1 1,0 0-1,0 0 0,0 0-3,0 0 8,-1-1-1,1 1 0,-1-1 0,1 1 0,-1-1 0,1 1 1,-1-1-1,1 0 0,0 0 0,-1 0 0,1 0 1,0 0-1,0 0 0,0 0 0,0 0 0,0 0 1,-1-1-8,-18-23 230,1-1 0,2 0 0,0-2 0,2 0 0,-12-29-230,4 2 204,3 0 1,-9-46-205,24 79 4,0 0 1,2 0 0,0-1 0,1 1 0,2-1 0,0 0 0,2 0 0,0 1-1,1-1 1,2 1 0,0 0 0,1 0 0,1 1 0,2-1 0,0 2 0,1-1-1,0 1 1,2 1 0,1 0 0,0 0 0,1 2 0,1-1 0,6-3-5,-6 6-4,1 1 1,0 1 0,1 0-1,1 1 1,0 1-1,0 1 1,1 1 0,0 0-1,1 1 1,5 0 3,-15 4-3,1 1-1,0 1 1,0 0-1,0 0 1,0 1-1,0 1 1,0 0-1,0 0 1,0 1 0,0 0-1,0 1 1,0 1-1,-1-1 1,1 2-1,-1-1 1,1 1-1,-1 1 1,-1 0-1,1 1 1,3 2 3,-8-5-1,0 0 1,-1 1-1,0-1 1,0 1-1,0 0 0,0 0 1,0 0-1,-1 0 1,0 1-1,0 0 0,0-1 1,-1 1-1,1 0 1,-1 0-1,0 0 0,-1 1 1,1-1-1,-1 0 1,0 1-1,0-1 0,-1 1 1,1-1-1,-1 1 1,-1-1-1,1 1 0,-1-1 1,0 1-1,0-1 1,0 0-1,-1 1 1,-2 5 3,-1-1 0,0-1 0,0 1 0,-1-1 0,0 0 0,-1 0 0,0-1 0,0 1 0,-1-2 0,0 1 0,0-1 0,-1 0 0,1-1 0,-7 4-3,-27 11 140,0-1 0,-1-2 0,0-2 0,-2-2 0,0-2 0,0-1 0,-1-3 0,-41 2-140,80-9 101,-29 1-518,18-5-3518,21-3 392</inkml:trace>
  <inkml:trace contextRef="#ctx0" brushRef="#br0" timeOffset="613.02">762 456 10482,'5'5'884,"0"0"0,0 1 0,0 0 1,0 0-1,-1 1 0,0-1 0,0 1 0,-1 0 0,0 0 0,0 0 0,0 0 0,0 6-884,3 12 952,-2 1 0,-1-1-1,-1 6-951,7 46 1135,-7-63-1157,3 13 1033,-12-48 510,-1-9-1114,0 0 1,2-1-1,2 1 0,0-1 0,2-3-407,2 21 21,1 0-1,0 0 1,1 0-1,0 0 1,1 0-1,0 1 1,1-1 0,1 1-1,0 0 1,0 0-1,2 1 1,-1-1-1,7-7-20,-10 15 1,0 1 1,0-1-1,0 1 0,1-1 0,-1 1 0,1 1 0,0-1 0,0 0 0,0 1 0,0 0 0,0 0 0,1 0 0,-1 0 0,5 0-1,0 0 2,0 0-1,1 1 0,-1 0 0,1 0 1,-1 1-1,1 1 0,4 0-1,20 5 3,-1 1-1,-1 2 1,31 12-3,-46-15 0,-16-6 1,19 7 3,0 0 0,0-2 0,0 0 0,1-2 0,16 2-4,-32-5 2,0 0 0,0 0 0,-1 0-1,1 0 1,0-1 0,0 0 0,-1 0-1,1 0 1,0-1 0,-1 0 0,1 0 0,-1 0-1,0 0 1,1 0 0,-1-1 0,0 0-1,-1 0 1,1 0 0,0 0 0,-1-1 0,0 1-1,0-1 1,0 0 0,0 0 0,0 0-1,-1 0 1,0-1 0,0 0-2,0 3 1,-1 0 0,0 0 0,0 0 0,-1 0 0,1 0 0,0-1 0,-1 1 0,1 0 0,-1-1 0,0 1 0,0 0 0,1-1 0,-2 1 0,1 0 0,0-1 0,0 1 0,-1 0 0,1-1 0,-1 1 0,0 0 0,0 0 0,0 0 0,-1-2-1,0 2 0,0-1 1,0 1 0,0 0-1,-1 1 1,1-1 0,-1 0-1,0 1 1,1-1 0,-1 1-1,0 0 1,0 0 0,0 0-1,0 0 1,1 0 0,-1 1-1,-1-1 0,-7 0-1,0 0 0,0 0 1,-1 1-1,1 1 0,0-1 0,0 2 0,0 0 0,0 0 0,-2 2 1,6-2 4,0 1 1,0-1-1,1 1 0,-1 1 0,1-1 0,0 1 0,0 1 0,1-1 0,-1 1 0,1 0 0,0 0 0,0 0 0,0 1 0,1-1 1,0 1-1,0 1 0,0-1 0,1 0 0,0 1 0,0 0 0,1-1 0,0 1 0,0 0 0,0 0 0,1 0 0,0 1 0,1-1 1,0 0-1,0 0 0,0 0 0,1 6-4,1-4 9,-1 1 1,2 0-1,-1-1 1,1 0-1,1 1 1,-1-1-1,2-1 0,-1 1 1,1-1-1,0 1 1,1-1-1,0-1 1,0 1-1,1-1 1,0 0-1,0-1 1,1 1-1,0-1 1,0-1-1,0 0 1,1 0-1,-1 0 0,5 0-9,9 4 105,1-1 0,0-2 0,0 0 0,0-2 0,1 0 0,0-2 0,21 0-105,-35-2-109,0-1 1,-1 0 0,1 0-1,0-1 1,-1-1-1,0 1 1,1-2 0,-1 1-1,0-1 1,-1-1-1,7-3 109,-9 4-444,0 0-1,-1-1 0,1 0 0,-1 0 0,0-1 0,-1 1 0,1-1 0,-1 0 0,0-1 0,2-3 445,12-33-4070</inkml:trace>
  <inkml:trace contextRef="#ctx0" brushRef="#br0" timeOffset="942.66">1489 152 9122,'-74'-46'3545,"-8"0"528,9 15-2409,7 11-464,19 12-472,7 9 65,22 12-257,19 14-2273,18 3-2448,18 14 153</inkml:trace>
  <inkml:trace contextRef="#ctx0" brushRef="#br0" timeOffset="1308.84">2181 381 12675,'-96'-13'8948,"0"10"-4728,66 4-3849,1 1 0,-1 2 0,1 1 0,0 1 0,1 1 0,0 2 0,0 0 0,-17 10-371,40-17 28,0 1-1,-1 0 0,1 0 0,0 1 0,0-1 0,1 1 0,-1 0 1,1 0-1,0 0 0,0 1 0,0 0 0,1 0 0,0 0 0,0 0 0,0 0 1,0 0-1,1 1 0,0-1 0,0 1 0,0 0 0,1 0 0,-1 2-27,2-4 6,0 1-1,0-1 0,0 1 0,1-1 0,0 1 0,0-1 1,0 0-1,0 1 0,1-1 0,-1 0 0,1 0 0,0 0 1,0 0-1,1 0 0,-1-1 0,1 1 0,0-1 0,0 1 1,0-1-1,0 0 0,1 0 0,-1-1 0,1 1 0,0 0 1,-1-1-1,1 0 0,0 0 0,0 0 0,4 0-5,12 5 13,1 0 0,0-2 0,0 0 0,1-2-1,-1 0 1,1-2 0,0 0 0,-1-1 0,12-2-13,-2-1-11,-1-2 1,0 0 0,-1-2-1,1-1 1,-2-1 0,12-6 10,-28 10-23,-1-1 0,0 0 1,0 0-1,-1-1 1,0 0-1,0-1 0,-1 0 1,5-4 22,-10 7-5,0 1-1,-1-1 1,1 0 0,-1 0-1,0-1 1,0 1 0,0 0 0,-1-1-1,0 0 1,0 0 0,0 1-1,-1-1 1,0 0 0,0 0 0,0 0-1,-1-1 1,0-1 5,-5-12-1,-5 18 22,8 3-16,0 0 0,1 1 1,0-1-1,-1 0 0,1 1 0,0-1 1,-1 1-1,1-1 0,0 1 0,0 0 1,0-1-1,1 1 0,-1 0 1,0 0-1,1 0 0,-1-1 0,1 2-5,-4 10 34,2 0-1,0 0 0,1 0 1,0 0-1,0 0 1,2 0-1,0 0 0,2 13-33,-2-21 14,0 0-1,1 0 0,-1-1 0,1 1 0,0 0 1,1-1-1,-1 1 0,1-1 0,0 1 0,0-1 1,0 0-1,0 0 0,1-1 0,-1 1 1,1-1-1,0 0 0,0 0 0,1 0 0,-1 0 1,1-1-1,-1 1 0,1-1 0,0-1 0,1 1-13,5 1 99,0 0 0,1-1 0,-1 0-1,1-1 1,-1-1 0,1 0 0,2 0-99,47-9-5046,-26-6 891</inkml:trace>
  <inkml:trace contextRef="#ctx0" brushRef="#br0" timeOffset="1642.87">2505 210 13083,'-52'-29'3929,"3"-2"1216,19 8-3697,6 4-120,16 7-391,13 3-321,8 8 16,14 5 648,5 7-5913,8 12-712,-4 4-960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1:51.16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104 225 4201,'0'0'173,"0"-1"-1,0 1 1,0 0-1,0-1 1,0 1 0,0-1-1,0 1 1,0 0-1,0-1 1,0 1 0,0-1-1,0 1 1,-1 0 0,1-1-1,0 1 1,0 0-1,0-1 1,-1 1 0,1 0-1,0-1 1,0 1 0,-1 0-1,1-1 1,0 1-1,-1 0 1,1 0 0,0 0-1,-1-1 1,1 1 0,0 0-1,-1 0 1,1 0-1,-1 0 1,1-1 0,0 1-1,-1 0 1,1 0-1,-1 0 1,1 0 0,0 0-1,-1 0 1,1 0-173,-4 23 2285,-9 249 2627,18 207-4912,-1-416 254,1-19-25,-3 1-1,-1 0 1,-2-1-1,-3 1 0,-8 42-228,11-84 39,1-1 0,-1 1-1,0-1 1,0 1-1,0-1 1,0 0 0,0 1-1,0-1 1,-1 0-1,1 0 1,-1 0 0,1 0-1,-1 0 1,0 0-39,1-1-170,-1-1 1,1 1-1,0-1 0,-1 1 1,1-1-1,0 1 0,-1-1 1,1 0-1,0 1 0,-1-1 1,1 0-1,-1 0 0,1 0 1,0 0-1,-1-1 1,1 1-1,-1 0 0,1 0 1,0-1-1,-1 1 0,1-1 1,0 1-1,-1-1 0,1 0 1,0 0-1,-1 0 170,-19-13-3571</inkml:trace>
  <inkml:trace contextRef="#ctx0" brushRef="#br0" timeOffset="1873.14">35 187 7034,'77'-36'3488,"-54"26"-3283,1 2 0,0 0 0,1 2 0,0 0 0,0 2 0,18-1-205,885-29 5696,5 42-4494,-129 2-952,-706-10-234,263 0 363,281-40-379,-351 11 266,1 13 0,79 14-266,-353 2 1,0 1-1,0 1 1,-1 0 0,1 2 0,2 1-1,-12-3 16,1 1 0,-1 0-1,0 1 1,-1 0 0,1 0 0,-1 1 0,0 0 0,0 0 0,0 1 0,0 0 0,2 3-16,3 2 200,0 0 0,1-1 0,0-1 1,1 0-1,0-1 0,5 2-200,0 0 104,0 1-1,-1 1 1,3 3-104,-15-10 5,-1 0 0,1 1 0,-1-1 0,0 1 0,0 0 0,-1 0 0,0 1 0,0-1 0,0 1 0,-1 0 0,0 2-5,4 16 55,-2 1 1,0-1 0,-2 2 0,-1-1-1,-1 0 1,-1 0 0,-2 0 0,0 1-56,-1 40 272,-18 249 290,4-103-455,17-174-21,3 0-1,0 1 1,3-2 0,1 1 0,2-1 0,6 12-86,-10-30 58,2 43 73,-7-53-117,0 0 0,1 0 0,0 0 0,1-1 0,0 1 0,2 4-14,-3-12 2,0 0-1,0 0 1,1 0 0,-1 0 0,1 0 0,-1 0 0,1-1-1,0 1 1,-1 0 0,1-1 0,0 1 0,0-1-1,0 0 1,0 0 0,0 0 0,1 0 0,-1 0 0,0 0-1,0 0 1,1-1 0,-1 1-2,0-1 2,0 0 0,0 1 0,0-1-1,-1 1 1,1-1 0,0 1 0,0 0 0,-1 0 0,1 0-1,0 0 1,-1 0 0,1 0 0,-1 0 0,1 0 0,-1 1-1,0-1 1,0 0 0,1 1 0,-1 0 0,0-1-1,0 1 1,-1-1 0,1 1 0,0 0 0,0 0 0,-1-1-1,1 1 1,-1 0 0,1 0 0,-1 0 0,0 0 0,0 0-1,0 1-1,0-2 14,2 50 34,-2-47-43,0 0 1,-1 0 0,0-1-1,0 1 1,0 0-1,0-1 1,0 1-1,-1-1 1,0 1 0,0-1-1,0 0 1,0 0-1,0 0 1,0 0 0,-1 0-1,0 0 1,1 0-1,-1-1 1,0 0-1,0 1 1,0-1 0,-2 0-6,-5 3 9,0 0 0,0 0 0,-1-1 0,0-1 0,-11 2-9,11-3 3,0 0-1,-1-1 1,0-1 0,1 0 0,-1 0 0,1-2 0,-1 1-1,1-1 1,-5-2-3,-31-4 7,-291-16 6,-125-13 7,32-4-13,28 13-28,-13 19 21,-260-16 15,-429-58 7,925 73-27,-127 9 5,235 6-7,1 2 1,0 4-1,1 2 1,0 4-1,-47 18 7,69-17 2,-1-2-1,0-2 0,-1-3 1,-1-2-1,-17 1-1,52-9 34,0 0 0,-1 2 1,1 0-1,0 1 0,-9 3-34,22-6 450,2 0 97,29-15-3747,8-14 847</inkml:trace>
  <inkml:trace contextRef="#ctx0" brushRef="#br0" timeOffset="3103.08">1058 902 5513,'-9'6'1565,"0"-2"0,-1 1 0,1-1 0,-1-1 0,-3 1-1565,7-2 751,-1 0 0,1 0 0,0 0 0,-1 1 1,1 0-1,0 0 0,1 1 0,-1-1 0,0 1 0,1 1 0,0-1 0,0 1-751,5-5 27,0 0-1,0 0 0,0 0 1,-1 0-1,1 1 0,0-1 0,0 0 1,0 0-1,0 0 0,0 1 1,0-1-1,0 0 0,0 0 1,0 0-1,0 1 0,0-1 0,0 0 1,0 0-1,0 1 0,0-1 1,0 0-1,0 0 0,0 0 0,0 1 1,0-1-1,0 0 0,0 0 1,0 0-1,0 1 0,0-1 1,0 0-1,1 0 0,-1 0 0,0 1 1,0-1-1,0 0 0,0 0 1,0 0-1,1 0 0,-1 0 0,0 1 1,0-1-1,0 0 0,1 0 1,-1 0-1,0 0-26,17 4 496,20-3-381,-15-3-90,0-1 0,0-1 0,0 0 0,-1-2 1,0 0-1,0-2 0,7-3-25,-21 7 16,1 0 0,-1 0 0,0 0 0,-1-1 0,1 0 0,-1 0 0,0-1 0,0 0 0,-1 0 0,3-3-16,-5 4 17,-1 1-1,1 0 1,-1-1 0,0 1 0,0-1-1,-1 1 1,1-1 0,-1 0 0,0 0-1,0 0 1,-1 0 0,0 0 0,1 0-1,-2 0 1,1 1 0,0-1 0,-1 0-1,0-1-16,-1 3 6,1 0 0,0 1 0,-1-1 0,1 0 0,-1 1 0,0-1 0,0 1 0,0 0 0,0 0 0,0 0 0,-1 0 0,1 0 0,-1 0 0,1 0 0,-1 1 0,0-1 0,1 1 0,-1 0 0,0 0 0,0 0 0,0 0 0,0 0 0,0 1 0,0 0 0,0-1 0,0 1 0,0 0 0,-1 0-6,-16-1 6,0 1 0,1 1 0,-15 2-6,31-3 2,-14 2 9,0 1 0,1 1-1,-1 0 1,1 1 0,0 1-1,0 0 1,1 1 0,-13 9-11,23-14 22,0 1-1,1 0 1,0 0 0,-1 0 0,1 0-1,0 1 1,0 0 0,1-1 0,-1 1-1,1 1 1,0-1 0,0 0 0,0 1-1,1 0 1,-1-1 0,1 1 0,1 0-1,-1 0 1,0 1 0,1-1-1,0 0 1,1 0 0,-1 1 0,1-1-1,0 0 1,0 1 0,0-1 0,1 0-1,1 4-21,0-1 38,2-1 0,-1 0-1,1 0 1,0 0 0,1-1-1,-1 1 1,1-1 0,0 0-1,1 0 1,0-1-1,0 0 1,0 0 0,0 0-1,1-1 1,0 1 0,5 1-38,17 9 85,1-1 0,0-1 0,12 2-85,-16-6 48,0-2-1,1 0 1,0-2-1,0-1 1,0-1 0,1-2-1,-1 0 1,1-2-1,-1-1 1,7-2-48,-8 0-1120,-1-2 0,0-1 0,0-1 0,3-2 1120,-1-3-3323</inkml:trace>
  <inkml:trace contextRef="#ctx0" brushRef="#br0" timeOffset="3506.64">1742 838 7522,'0'-1'451,"-1"-1"1,1 0-1,-1 1 0,0-1 1,1 0-1,-1 1 1,0-1-1,0 1 1,0 0-1,0-1 1,0 1-1,0-1 1,0 1-1,-1 0 1,1 0-1,0 0 1,-1 0-1,1 0 1,-1 0-1,1 0 1,-1 0-1,1 1 0,-2-1-451,2 0 89,0 1-1,0 0 1,0 0-1,0 0 1,0 0-1,0 0 1,0 0-1,0 0 1,0 0-1,0 0 1,0 0-1,0 1 1,0-1-1,0 0 1,0 1-1,0-1 1,0 0-1,1 1 1,-1-1-1,0 1 1,0 0-1,0-1 0,1 1 1,-1 0-1,0-1 1,0 1-1,1 0 1,-1 0-1,1 0 1,-1 0-1,1-1 1,-1 1-1,1 0 1,-1 0-1,1 0 1,0 0-1,0 0 1,-1 0-1,1 0 1,0 1-89,-2 17 146,1 1 0,0 0 0,2 0 0,0 0 0,1-1 0,2 1 1,-1-1-1,2 0 0,3 8-146,6 30 120,-8-33 315,-6-36 1342,1-36-369,1 31-1368,0-1-1,1 1 0,1-1 1,0 1-1,1 0 1,2 0-1,-1 1 0,2 0 1,0 0-1,1 1 0,0 0 1,1 0-1,1 1 1,1 0-1,-1 1 0,2 1 1,0 0-1,1 0 0,0 1 1,0 1-1,3-1-39,0 2 63,0 1 0,0 1 0,0 0 0,1 1 0,11-2-63,21 1-4120,-18 8 1130</inkml:trace>
  <inkml:trace contextRef="#ctx0" brushRef="#br0" timeOffset="3941.79">2204 762 6537,'28'94'3164,"-27"-92"-2778,0 0 0,0 0 0,-1 1 0,1-1 0,-1 0 0,0 1 0,0-1 0,0 1-1,0-1 1,0 0 0,0 1 0,-1-1 0,1 0 0,-1 1 0,1-1 0,-1 0 0,0 1-386,-2 14 2306,6-4-1755,1-1 0,1 1-1,0-1 1,1 0 0,0-1 0,0 1 0,7 7-551,-2-1 558,-20-23 3248,-5-10-3396,11 9-383,0 1 1,0-2 0,1 1-1,0 0 1,0 0 0,0-1-1,1 1 1,0-1-1,0 1 1,0-6-28,1 5 25,0 2-14,0 1 0,0 0 0,1-1 0,-1 1 0,1-1 0,0 1 0,1 0 0,-1 0 0,1 0 0,0 0 0,0 0 0,0 0 0,0 0 0,3-3-11,39-40 36,-40 43-34,13-10 19,0 0-1,0 1 1,1 1-1,1 1 1,4-1-21,-13 6-144,1 1 1,1 0 0,-1 1 0,1 0 0,-1 1 0,1 0 0,0 1 0,0 0 0,0 1 0,0 1 143,-5 1-490,0 0 0,-1 1-1,1-1 1,-1 1 0,0 1 0,0 0 0,1-1 0,-1 2 490,7 2-2410,13 5-1251</inkml:trace>
  <inkml:trace contextRef="#ctx0" brushRef="#br0" timeOffset="4716.37">2752 814 5617,'50'59'4064,"-45"-48"-190,-9-10 411,4-1-4187,-1 0 1,1 0-1,0-1 1,-1 1-1,1 0 0,0 0 1,0 0-1,-1 0 1,1 0-1,0-1 1,0 1-1,0 0 0,-1 0 1,1-1-1,0 1 1,0 0-1,0 0 1,0-1-1,0 1 0,-1 0 1,1 0-1,0-1 1,0 1-1,0 0 1,0 0-1,0-1 0,0 1 1,0 0-1,0-1 1,0 1-1,0 0 1,0-1-1,0 1 0,0 0 1,0 0-1,0-1 1,0 1-1,0 0 1,1 0-1,-1-1 0,0 1 1,0 0-1,0 0 1,0-1-1,1 1 1,-1 0-1,0 0 1,0-1-1,0 1 0,1 0 1,-1 0-1,0 0-98,14-11 22,1 1 0,0 1 1,0 0-1,9-2-22,50-32-23,-73 42 16,0 0 1,1 1 0,-1-1 0,0 0-1,0 0 1,0 0 0,0 0 0,0 0-1,-1 0 1,1 0 0,0 0 0,0-1-1,-1 1 1,1 0 0,0 0 0,-1-1 0,0 1-1,1 0 1,-1-1 6,0 1 18,0 1 0,0-1 0,0 0 0,0 0 0,-1 0 0,1 1 0,0-1 0,-1 0 0,1 0 0,0 1 0,-1-1 0,1 0 0,-1 1 0,1-1 0,-1 1 0,1-1 0,-1 0 0,0 1 0,1-1 0,-1 1 0,0 0 0,1-1 0,-1 1-18,-3-2 123,-1 0 0,1 0 0,0 1 0,0-1 0,-1 1 0,1 0 0,-1 0 0,1 1 0,-1 0 0,-2-1-123,-4 2 94,0 0 0,0 0 0,0 1 0,0 0 0,1 1 0,-1 1 0,1-1 0,0 1 0,0 1 0,0 0 0,1 0 0,0 1 0,0 1-1,0-1 1,0 2-94,3-3 32,1 0 0,0 1 0,0-1 0,0 1 0,1 1 0,0-1 0,0 0 0,1 1 0,0 0-1,0 0 1,0 0 0,1 0 0,0 0 0,0 1 0,1-1 0,0 1 0,0-1 0,1 1 0,0-1 0,0 1-1,1-1 1,0 3-32,0-1 22,2 1-1,-1 0 1,1-1-1,0 0 0,1 1 1,0-1-1,1-1 1,0 1-1,0-1 0,1 0 1,0 0-1,0 0 1,1-1-1,0 0 1,0 0-1,1-1 0,-1 0 1,1 0-1,1-1 1,-1 0-1,1 0 0,0-1 1,0 0-1,0-1 1,1 0-1,-1 0 1,1-1-1,0 0 0,0-1 1,-1 0-1,1-1 1,0 0-1,0 0 0,0-1 1,8-2-22,-7 2 20,-1 0 0,1-1 0,0 0 0,-1-1 0,1 0 0,-1-1 1,0 0-1,0-1 0,0 0 0,-1 0 0,1-1 0,-1-1 0,-1 1 0,1-1 0,-1-1 0,0 1 1,-1-2-1,0 1 0,0-1 0,-1 0 0,0 0 0,-1 0 0,0-1 0,0 0 0,-1 0 0,0 0 1,-1-1-1,0-2-20,-2-23 46,-1 34-45,1 1 0,-1 0 0,0 0 0,0 0 0,0 0 0,-1-1 0,1 1 0,0 0 0,0 0 0,-1 0 1,1 0-1,0 0 0,-1-1 0,1 1 0,-1 0 0,0 0 0,1 0 0,-1 0 0,0 0 0,0 1 0,1-1 0,-1 0 0,0 0 0,0 0 0,0 1 0,0-1 0,0 0-1,1 36 746,1-26-733,1-1-1,1 1 1,0-1 0,0 0 0,0 1 0,1-2 0,0 1-1,1 0 1,0-1 0,0 0 0,1 0 0,-1 0-1,2-1 1,-1 0 0,1 0 0,-1-1 0,2 1-1,-1-1 1,4 1-13,1 2 21,1-1-1,0-1 1,1 0-1,0 0 0,0-1 1,0-1-1,0-1 1,1 0-1,-1-1 0,1 0 1,6-1-21,-14-1-84,-1-1 0,1-1 0,-1 1 0,1-1 0,-1 0 0,1-1 0,-1 1 0,0-1 1,0-1-1,0 1 0,-1-1 0,4-2 84,63-56-3060,-65 55 2615,3-3-602,-1 0 0,-1 0 0,0-1 1,-1 0-1,0 0 0,0-1 0,0-1 1047,4-27-10822,-10 31 7256</inkml:trace>
  <inkml:trace contextRef="#ctx0" brushRef="#br0" timeOffset="5259.75">3682 826 2801,'0'-15'13153,"-1"11"-6068,-6 32-4618,7-27-2518,-8 28 363,2 1 0,1-1-1,2 1 1,1 0 0,1 0 0,1 0 0,2 8-312,-1-34 21,15 72 165,-14-69-156,0 0 0,1-1 0,-1 1 0,1-1 0,0 1 0,1-1 0,0 0 0,0 0 0,3 3-30,-6-8 51,0 0 0,0-1 0,0 1 0,0-1 0,0 1 0,0-1 0,0 1 0,0-1 0,0 0 1,0 1-1,1-1 0,-1 0 0,0 0 0,0 0 0,0 0 0,0 0 0,1 0 0,-1 0 0,0 0 0,0 0 0,0-1 0,0 1 0,0 0 0,0-1 0,0 1 0,2-1-51,7-8-4402,-8 2 1207</inkml:trace>
  <inkml:trace contextRef="#ctx0" brushRef="#br0" timeOffset="5748.67">4005 812 7394,'0'0'227,"-1"0"1,1-1 0,0 1 0,-1 0 0,1-1-1,0 1 1,-1 0 0,1-1 0,0 1 0,0-1-1,-1 1 1,1-1 0,0 1 0,0 0 0,0-1-1,0 1 1,0-1 0,0 1 0,0-1 0,0 1-1,0-1 1,0 1 0,0-1 0,0 1 0,0-1 0,0 1-1,0-1 1,0 1 0,0-1-228,0 1 129,0 0 1,0 0 0,1 0-1,-1 1 1,0-1-1,0 0 1,0 0-1,0 0 1,0 0-1,0 0 1,0 1-1,0-1 1,0 0-1,0 0 1,0 0 0,0 0-1,1 0 1,-1 0-1,0 0 1,0 0-1,0 0 1,0 1-1,0-1 1,0 0-1,0 0 1,1 0-1,-1 0 1,0 0 0,0 0-1,0 0 1,0 0-1,0 0 1,1 0-1,-1 0 1,0 0-1,0 0 1,0 0-1,0 0 1,0 0-1,1 0 1,-1 0 0,0 0-1,0 0 1,0 0-1,0 0 1,0-1-1,0 1 1,1 0-1,-1 0 1,0 0-1,0 0 1,0 0-1,0 0 1,0 0 0,0 0-1,0-1 1,0 1-1,0 0 1,0 0-1,1 0 1,-1 0-1,0 0 1,0 0-1,0-1 1,0 1-1,0 0 1,0 0-1,0 0 1,0 0 0,0 0-130,9 35 573,-1 1 0,-2 1 1,-1-1-1,-2 5-573,3 155 621,-6-196-605,0 0 0,0 0 0,0 0 1,0 0-1,0 0 0,0 0 0,0 1 0,0-1 1,0 0-1,0 0 0,0 0 0,0 0 1,0 0-1,0 1 0,0-1 0,0 0 1,0 0-1,0 0 0,0 0 0,0 0 1,0 1-1,0-1 0,0 0 0,0 0 1,0 0-1,0 0 0,0 0 0,0 0 1,0 1-1,-1-1 0,1 0 0,0 0 0,0 0 1,0 0-1,0 0 0,0 0 0,0 0 1,0 0-1,-1 0 0,1 0 0,0 0 1,0 1-1,0-1 0,0 0 0,0 0 1,0 0-1,-1 0 0,1 0 0,0 0 1,0 0-1,0 0 0,0 0 0,0 0 1,-1 0-1,1 0 0,0 0 0,0 0 0,0 0 1,0-1-17,-10-8 1322,-9-23-416,9 11-613,0 0 1,1 0 0,2-1-1,-5-19-293,10 33 59,1 1 0,0-1-1,0 0 1,0 0 0,1 0-1,0 0 1,1 1 0,0-1 0,0 0-1,1 0 1,0 1 0,0-1-1,0 1 1,1-1 0,0 1-1,1 0 1,3-6-59,3 1 18,0 0 0,1 1 1,0 0-1,1 1 0,0 1 0,0-1 0,1 2 0,1 0 1,-1 0-1,1 1 0,0 1 0,1 0 0,2 1-18,41-13 3,1 2 0,43-5-3,-93 19 2,110-18 377,10 4-379,-25 9-5752,-65 6 1386</inkml:trace>
  <inkml:trace contextRef="#ctx0" brushRef="#br0" timeOffset="7170.12">2498 1776 2417,'5'-23'4217,"-4"19"-3239,-1-1 0,1 1 0,0 0 0,0 0 1,1 0-1,-1 0 0,1 0 0,0 1 0,0-1 0,0 0 0,0 1 0,1-1 0,1-1-978,-4 13 5829,4 18-5128,-1-4-377,1 27 84,-2 1-1,-2 0 1,-3 0 0,-2 0-1,-2-1 1,-2 0 0,-3 4-408,-2 1 134,3 0-1,2 1 1,2 0 0,3 0 0,2 1-1,3-1 1,3 17-134,-3-58 34,-2-12-23,1 0-1,0 0 0,0-1 0,0 1 0,1 0 1,-1 0-1,0 0 0,1 0 0,-1 0 0,1-1 1,-1 1-1,1 0 0,0 0 0,0-1 0,0 1 0,0 0-10,-2-4-368,0 0-1,0-1 0,0 1 0,0 0 0,0 0 1,0-1-1,1 1 0,-1-1 0,1 1 0,-1 0 1,1-2 368,-1-2-1974,-2-14-2030</inkml:trace>
  <inkml:trace contextRef="#ctx0" brushRef="#br0" timeOffset="7633.48">2831 1875 5041,'-1'-12'2059,"0"7"-986,1 0-1,0 1 0,0-1 0,0 0 0,0 1 1,1-1-1,-1 0 0,1 1 0,0-1 1,1 1-1,-1-1 0,3-3-1072,-4 8 1144,0 0-16,0 12 1892,25 242 719,-17-95-2553,-8 69-1186,0-205 64,-2 1 1,0-1 0,-1 1 0,-2-1-1,0 0 1,-4 9-65,9-32 11,0 0-1,0 0 1,0 0 0,0 1 0,0-1-1,-1 0 1,1 0 0,0 0 0,0 0-1,0 1 1,0-1 0,0 0 0,0 0-1,0 0 1,0 0 0,0 1-1,0-1 1,0 0 0,-1 0 0,1 0-1,0 0 1,0 0 0,0 0 0,0 0-1,0 1 1,-1-1 0,1 0 0,0 0-1,0 0 1,0 0 0,0 0 0,-1 0-1,1 0 1,0 0 0,0 0 0,0 0-1,-1 0 1,1 0 0,0 0 0,0 0-1,0 0 1,0 0 0,-1 0 0,1 0-1,0 0 1,0 0 0,0 0-1,0 0 1,-1 0 0,1-1 0,0 1-1,0 0 1,0 0-11,-3-3-3367,2 2 1172,-1 0-1643</inkml:trace>
  <inkml:trace contextRef="#ctx0" brushRef="#br0" timeOffset="8868.34">1908 2287 5609,'0'-1'277,"-1"1"0,1-1 0,0 0 0,-1 1 0,1-1 0,0 1 0,0-1 0,0 0 0,-1 1 0,1-1 0,0 0 0,0 1-1,0-1 1,0 0 0,0 1 0,0-1 0,0 0 0,0 1 0,0-1 0,1 0 0,-1 1 0,0-1 0,0 0 0,0 1 0,1-1 0,-1 1 0,0-1 0,1 0 0,-1 1 0,1-1-1,-1 1 1,1-1 0,-1 1 0,1-1 0,-1 1-277,2 0 323,-1-1 0,1 1 0,0 0 0,-1 0 0,1 0 0,-1 0 0,1 1 0,0-1 0,-1 0 0,1 1 0,-1-1 0,1 1 0,-1-1 0,1 1-323,48 27 2867,-33-15-2269,-1 2-1,-1 0 0,0 0 1,-1 2-1,-1 0 0,0 0 0,-1 1 1,9 19-598,12 31 1454,23 66-1454,-26-58 229,-9-25-118,27 64 366,36 60-477,-77-157 177,3 5 266,-10-22-426,0-1-1,0 0 1,0 1-1,1-1 1,-1 0-1,0 1 1,0-1-1,1 0 1,-1 1-1,0-1 1,1 0-1,-1 0 1,0 1-1,1-1 1,-1 0-1,0 0 1,1 0-1,-1 1 1,0-1-1,1 0 1,-1 0-1,1 0 1,-1 0-1,0 0 1,1 0-1,-1 0 1,1 0-1,-1 0 1,0 0-1,1 0 1,-1 0 0,1 0-1,-1 0 1,0 0-1,1 0 1,-1-1-1,0 1 1,1 0-1,-1 0 1,1 0-1,-1-1 1,0 1-17,43-28 81,-31 22-66,-1-1-1,-1-1 1,1 0 0,-2 0-1,1-1 1,-1 0 0,1-1-15,-2 2 4,1 0 0,0 2 0,0-1 1,1 1-1,0 0 0,2 0-4,23-15 5,359-228 253,-111 66 91,-153 96-77,-102 67-73,-1-1-1,18-19-198,-19 17 181,-3 19-32,-16 5-6446,-10-2 1564</inkml:trace>
  <inkml:trace contextRef="#ctx0" brushRef="#br1" timeOffset="16900.95">3810 4866 2425,'24'18'15684,"-24"-14"-10068,-18-13-5583,-60-50 417,54 40-425,0 1 1,-2 1-1,-4-2-25,-12-4 66,-50-28 1021,-25-22-1087,42 28 371,56 35-315,2 0-1,-1-1 1,1-1 0,1 0 0,0-1-1,0-1 1,2 0 0,-2-3-56,-13-16 30,-2 2 1,-1 1-1,-2 1 1,-6-2-31,21 16 6,-32-20-8,-1 1 1,-2 3-1,-2 3 1,-54-21 1,-16-8-2,104 47-2,-1 2 0,0 0 0,0 2 0,-1 0 0,1 2 0,-18-1 4,-20 0-13,-1 3 0,0 3 13,-69 12-36,31-2 10,74-7 28,1 1 1,-1 0 0,1 2 0,-12 6-3,5-3 74,0-1-1,-12 1-73,-11 0 69,0 3 0,1 2 1,1 3-1,0 2 0,-21 12-69,48-22 523,13-8-1288,12-2 659,1 0 0,0 0 1,0 0-1,0 0 0,-1 0 0,1-1 0,0 1 1,0 0-1,0 0 0,0 0 0,0 0 0,-1 0 0,1-1 1,0 1-1,0 0 0,0 0 0,0 0 0,0 0 0,0-1 1,0 1-1,0 0 0,-1 0 0,1 0 0,0-1 1,0 1-1,0 0 0,0 0 0,0 0 0,0-1 0,0 1 1,0 0-1,0 0 0,0 0 0,0-1 0,1 1 0,-1 0 1,0 0-1,0 0 0,0 0 0,0-1 0,0 1 1,0 0-1,0 0 0,0 0 0,1 0 0,-1-1 0,0 1 1,0 0 105,8-14-4513</inkml:trace>
  <inkml:trace contextRef="#ctx0" brushRef="#br1" timeOffset="17821.67">1495 3918 4249,'-2'-18'5097,"3"17"-4592,-1-1-1,0 1 0,0 0 1,0 0-1,0-1 1,0 1-1,-1 0 1,1 0-1,0-1 1,0 1-1,-1 0 1,1 0-1,-1 0 1,1 0-1,-1-1 0,0 1 1,1 0-1,-1 0-504,0 1 92,0-1-1,0 1 1,0 0-1,0-1 1,0 1-1,0 0 1,0 0-1,0 0 1,0 0-1,0 0 1,1 0-1,-1 0 1,0 0-1,0 0 1,0 0-1,0 0 1,0 1-1,0-1 1,0 0-1,0 1-91,-6 1 110,1 1 0,0-1 0,0 1 0,0 1-1,0-1 1,0 1 0,1 0 0,-1 0 0,1 1-1,-4 4-109,-2 1 181,-7 8 190,2 0-1,0 2 1,1 0-1,2 0 1,0 1-1,-3 8-370,-8 12 445,-131 242 1199,146-270-1550,-4 7 52,0 0 0,2 1 0,0 0 1,1 1-1,1 0 0,-3 14-146,18-40 252,0 1-1,0-1 1,1 1 0,-1 0 0,1 1 0,0 0 0,1-1-252,66-16 168,0 2 0,65-4-168,-40 6 357,33-11-357,61-13 523,-181 45-7004,-8-2 3240,6-5-3415</inkml:trace>
  <inkml:trace contextRef="#ctx0" brushRef="#br1" timeOffset="37237.02">4831 3856 4457,'-14'-5'1458,"1"1"0,-1 1 0,0-1 1,0 2-1,0 0 0,-8 1-1458,-49-9 7064,61 8-5022,10 2-889,49 2 494,654-84-963,-318 31-556,-356 49-108,21-5 91,-86 14 22,0-1 1,-1-2-1,-27 0-133,10 0 29,-604 12 164,598-16-160,27 1-4,21 0-16,0-1 0,0 0 1,0-1-1,-12-2-13,30-2-14,11 0-26,415-49-242,52 16 282,-443 35 9,-19 1-2,0 0 0,0 1 0,1 1 0,-1 1 0,0 1 0,0 0 1,0 2-1,9 4-7,-30-9 1,-1 1 1,0 0-1,0 0 1,1 1-1,-1-1 1,0 0-1,1 0 1,-1 0-1,0 0 1,0 0-1,1 0 0,-1 0 1,0 0-1,0 0 1,1 1-1,-1-1 1,0 0-1,0 0 1,1 0-1,-1 1 1,0-1-1,0 0 1,0 0-1,0 0 1,1 1-1,-1-1 1,0 0-1,0 0 1,0 1-1,0-1 1,0 0-1,0 0 1,0 1-1,0-1 1,1 0-1,-1 1 1,0-1-1,0 0 1,0 0-1,0 1 1,-1-1-1,1 0 1,0 1-1,0-1 1,0 0-1,0 0 1,0 1-1,0-1-1,-16 10 44,-28 3 13,-119 13 70,-1-8-1,-21-6-126,-46 5 317,141-9-133,-166 20 295,354-39-655,71-20 134,1 7-1,1 8 0,61 5 43,-200 14 21,-32-3-21,-1 0 1,1 0 0,0 0 0,0 0 0,0 0 0,0 0 0,0 0 0,-1 0 0,1 0 0,0 0 0,0 0 0,0 0 0,0 0 0,0 0 0,-1 0 0,1 0 0,0 0 0,0 0-1,0 0 1,0 0 0,0 0 0,0 0 0,-1 1 0,1-1 0,0 0 0,0 0 0,0 0 0,0 0 0,0 0 0,0 0 0,0 0 0,0 1 0,0-1 0,0 0 0,0 0 0,0 0-1,0 0 1,0 0 0,-1 1 0,1-1 0,0 0 0,0 0 0,0 0 0,0 0 0,0 0 0,1 1 0,-1-1 0,0 0 0,0 0 0,0 0 0,0 0 0,0 0 0,0 1 0,0-1-1,0 0 1,0 0 0,0 0 0,0 0 0,0 0 0,0 0 0,1 0 0,-1 0 0,0 1 0,0-1 0,0 0 0,0 0-1,-58 15 85,-38 2-27,-174 27 10,151-29-52,-397 62 44,1002-151-383,-423 65 303,526-57-8,-322 39 91,-244 23-7,-27 1 19,-38 0 10,-129 6 86,-99 17-171,-173 36 63,207-16 37,218-33-107,28-5-20,34-4-20,409-59-95,-125 14 193,-311 46 36,-40 5-23,-73 8-1,-17 0-18,1 6-1,-78 24-44,144-23-6,45-19 5,1 0-1,-1 0 1,1 1 0,-1-1 0,1 0 0,0 1-1,-1-1 1,1 1 0,-1-1 0,1 1 0,0-1-1,-1 0 1,1 1 0,0-1 0,-1 1 0,1 0 0,0-1-1,0 1 1,0-1 0,-1 1 0,1-1 0,0 1-1,0 0 1,0-1 0,0 1 1,1 0-2,-1 0 0,1 0-1,0 0 1,-1 0 0,1 0 0,0 0 0,0 0 0,0-1-1,-1 1 1,1 0 0,0-1 0,0 1 0,0-1 0,0 1-1,0-1 1,0 1 0,1-1 0,-1 1 0,0-1 2,7 2 70,0 0 0,1 0 0,-1-1 0,0 0 0,1-1 0,-1 1 0,0-2 0,1 1 0,-1-1 0,4-1-70,-2 0-605,-1 1 1,1 1 0,0-1-1,-1 2 1,1-1 0,-1 1 0,4 1 604,0 4-3370</inkml:trace>
  <inkml:trace contextRef="#ctx0" brushRef="#br1" timeOffset="38884.84">5199 3236 9242,'4'-15'2450,"-3"13"-1920,-1-1 0,0 1 0,1-1 1,0 1-1,-1-1 0,1 1 0,0-1 0,0 1 0,1 0 0,-1 0 0,0-1 0,1 1 0,-1 0 0,1 0 1,0 0-1,0 0-530,0 6 361,0-1 0,-1 1 0,0-1 1,0 1-1,0 0 0,0 0 0,-1 0 0,1-1 1,-1 4-362,1 1 361,38 225 4323,2 161-4684,-36-303 183,-4 0 1,-5 0-1,-3 0 1,-9 30-184,17-120 6,-1-1 0,0 0 0,0 1 1,0-1-1,0 0 0,0 0 0,0 1 0,0-1 1,0 0-1,0 0 0,0 1 0,0-1 1,0 0-1,0 1 0,0-1 0,-1 0 1,1 0-1,0 1 0,0-1 0,0 0 0,0 0 1,0 1-1,-1-1 0,1 0 0,0 0 1,0 0-1,0 1 0,0-1 0,-1 0 1,1 0-1,0 0 0,0 0 0,-1 1 0,1-1 1,0 0-1,0 0 0,-1 0 0,1 0 1,0 0-1,-1 0 0,1 0 0,0 0 1,0 0-7,-8-12 154,-3-22-2,11 33-148,-9-38 61,2 0-1,1-1 1,2 0-1,2-22-64,9-163-5,0 81-5,-5 55-13,4-1 0,4 1 0,20-82 23,-16 346-487,33 126 425,-21-153 149,-2 41-87,-24-140 116,0-49-113,0 0 0,0 0 0,0-1 0,0 1 0,0 0 0,0 0 1,0 0-1,0 0 0,0 0 0,-1 0 0,1 0 0,0 0 0,0 0 0,0 0 0,0 0 0,0 0 0,0 0 1,0 0-1,0 0 0,0 0 0,-1 0 0,1 0 0,0 0 0,0 0 0,0 0 0,0 0 0,0 0 0,0 0 1,0 0-1,0 0 0,-1 0 0,1 0 0,0 0 0,0 0 0,0 0 0,0 0 0,0 0 0,0 0 0,0 0 1,0 0-1,0 0 0,0 0 0,-1 0 0,1 0 0,0 0 0,0 0 0,0 0 0,0 1 0,0-1 0,0 0 1,0 0-1,0 0 0,0 0 0,0 0 0,0 0-3,-8-28 132,-9-61-98,5-1 0,3-1 1,4 1-1,4-1 0,3 0 0,5 0 1,15-66-35,-18 133-9,-2 13-6,-1 0 0,1 0-1,1 0 1,0 0 0,1 0 0,0 1 0,1-1 0,3-5 15,-7 16-7,0 1-1,0 0 0,-1-1 1,1 1-1,0 0 0,-1 0 1,1 0-1,0-1 0,-1 1 1,0 0-1,1 0 0,-1 0 1,1 0-1,-1 0 0,0 0 0,0 0 1,1 0-1,-1 0 0,0 0 1,0 0-1,0 1 8,15 119-177,0 115 177,-14 125 261,-3-167-206,3-179-36,-1-10-4,1-1-1,-1 1 0,1 0 1,-1 0-1,-1 0 1,1 0-1,-1 0 0,0-1 1,0 1-1,0 0 1,0 0-1,-1-1 0,0 1-14,0-7 17,1 1 0,0 0-1,-1-1 1,1 1-1,0-1 1,0 0-1,0 1 1,0-1 0,0 0-1,0 1 1,1-1-1,-1 0 1,1 0 0,-1-1-17,-14-45 108,2-1 1,2 0 0,-3-36-109,-8-153 10,15 157-1,2-62-11,5 87 3,-3 1-1,-2 0 0,-4-6 0,-3 29-64,12 31 62,0 1 0,0 0 0,-1 0 0,1 0 0,0 0 0,0 0 0,0 0 0,0-1 0,0 1 1,0 0-1,-1 0 0,1 0 0,0 0 0,0 0 0,0 0 0,0 0 0,-1 0 0,1 0 0,0 0 0,0 0 0,0 0 0,0 0 0,0 0 0,-1 0 0,1 0 0,0 0 0,0 0 0,0 0 0,0 0 1,-1 0-1,1 0 0,0 0 0,0 0 0,0 0 0,0 0 0,0 0 0,-1 1 0,1-1 0,0 0 0,0 0 0,0 0 0,0 0 0,0 0 0,0 0 0,-1 1 0,1-1 0,0 0 0,0 0 2,-4 20-82,1 66-37,3 0 0,5 0 1,13 73 118,-9-82-19,18 83 22,-16-110 23,-2-1 0,-2 1 0,-3 0-1,-1 37-25,-3-85 7,0 0 0,0 0 0,-1 1 0,1-1 0,0 0 0,-1 0 0,1 0 0,-1 0 0,0 1 0,0-1 0,0 0 0,0 0 0,0 0-7,1-2 4,-1 0 0,1 1 0,0-1 0,-1 0-1,1 0 1,0 0 0,-1 0 0,1 0 0,-1 1 0,1-1 0,0 0 0,-1 0 0,1 0 0,-1 0-1,1 0 1,0 0 0,-1 0 0,1 0 0,-1-1 0,1 1 0,0 0 0,-1 0 0,1 0-1,0 0 1,-1 0 0,1-1 0,-1 1 0,1 0 0,0 0 0,0 0 0,-1-1 0,1 1 0,0 0-1,-1-1 1,1 1 0,0 0 0,0-1 0,-1 1-4,-3-6 28,0 1-1,0-1 1,1 0 0,0-1-1,0 1 1,0-1 0,0-2-28,-11-36 30,2-1 0,2-1 0,2 1 1,2-2-1,2-5-30,-1-73-35,8-42 35,-3 165-2,6-93-5,-4 86-9,-1-1 0,1 1 0,1 0 0,0 0 0,0 0 0,1 0 1,5-8 15,0 62-216,-2 260 32,-7-157 183,16 101 1,-12-209 9,1-9 14,-1 0 0,-2 1 0,-1-1 0,-2 1 1,-2 16-24,0-42 245,-2-16-126,-1-29-3333,2-19-2416,5 21-274</inkml:trace>
  <inkml:trace contextRef="#ctx0" brushRef="#br1" timeOffset="39358.8">4953 3833 5625,'-38'-26'3773,"28"20"-2366,1 0 0,0 0 0,0-1 0,0-1 0,0 1 0,1-1 0,-3-5-1407,11 13 74,0-1 1,-1 0-1,1 1 1,0-1-1,0 0 1,-1 1-1,1-1 1,0 1-1,0-1 1,0 0-1,0 1 1,0-1-1,0 0 1,0 1-1,0-1 1,0 0-1,0 1 1,1-1-1,-1 0 1,0 1-1,0-1 1,1 0-1,-1 1 1,0-1-1,1 1 1,-1-1-1,0 1 1,1-1-1,-1 1 1,1-1-1,-1 1 1,1-1-1,-1 1 1,1 0-1,-1-1 1,1 1-1,0 0 1,-1-1-1,1 1 1,-1 0-1,1 0 1,0-1-1,-1 1 1,1 0-1,0 0-74,38-11 603,-30 9-332,57-10 271,1 3 0,0 3 1,0 3-1,20 3-542,-21 0 208,522 1 457,-573 2-548,-28 3-15,-33 4 16,-220 22 29,-325 30-2,566-60-139,5-1-12,31-2-34,185-24 66,401-45 1724,-539 67-2440,-22 1-2949,-10-1 309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3:37.3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18 486 2385,'-7'-5'1558,"-4"2"7616,14 2-588,3 1-8803,106-11 1985,-58 5-1260,0 2 1,30 3-509,-10 8 546,-2 3 1,50 15-547,-43-9 382,-50-12-138,1-1 1,28-1-245,-27-1 185,1 0 1,28 7-186,41 12 709,49 19-709,-108-25 167,-1 1 0,0 2 0,-1 2 0,33 22-167,81 63 268,-82-52-145,-17-18-39,-40-25-49,1 0 0,-2 1 1,1 1-1,-1 0 0,-1 1 0,8 9-35,18 28 360,17 31-360,-26-37 272,1-1 0,22 21-272,-17-21 82,-2 1-1,8 17-81,-13-19 96,1-1 0,1-1 0,5 0-96,-23-23 58,-1 2 0,0-1-1,-1 2 1,-1-1 0,-1 2 0,0-1 0,-2 1 0,0 0 0,0 8-58,19 44 110,-5-20 22,-3 0 0,-2 2 0,-2-1 0,4 44-132,-13-73 40,0-1 1,2 0 0,9 22-41,13 47 132,-15 25 47,-13-111-163,-1-1 213,-3-10-43,-3-3-255,-5-7 15,0 1 0,-1 0 0,-1 0 0,-1 2 0,1-1 0,-2 2 0,0 0 0,0 1 1,-1 0-1,-12-5 54,-10-7-83,25 14 80,1 0 1,-2 1-1,1 1 1,-1 0 0,0 0-1,-12-2 3,24 8 0,0-1-1,0 0 0,-1 1 0,1-1 0,0 1 1,0 0-1,0 0 0,0 0 0,0 0 1,-1 0-1,1 0 0,0 1 0,0-1 1,0 1-1,0-1 0,0 1 0,0 0 0,0 0 1,0 0-1,0 0 0,-1 1 1,2-1-3,1 1 0,-1-1-1,0 1 1,1-1 0,0 1-1,-1 0 1,1-1 0,0 1 0,0 0-1,0-1 1,0 1 0,0-1 0,0 1-1,0 0 1,0-1 0,1 1-1,-1-1 1,1 1 0,-1 0 0,1-1-1,0 1 1,-1-1 0,1 0-1,0 1 1,0-1 0,0 0 0,0 1-1,1 0 4,22 32 17,1-1 0,2-1-1,1-2 1,1-1 0,1-1-1,2-1 1,1-2 0,33 20-17,-58-40 12,-1-1 0,1 1 0,0-2 0,0 1 0,1-1 0,-1-1 0,1 1 0,-1-2 0,1 1 0,0-1 0,5 0-12,-8-1 37,-1-1-1,1 0 0,-1 0 1,1 0-1,-1-1 0,0 1 1,0-1-1,0 0 0,0-1 1,0 0-1,0 1 0,0-1 1,-1-1-1,0 1 0,1-1 1,-1 0-1,0 0 1,2-3-37,20-26 134,-1-2 0,-2 0 0,12-28-134,-10 18 105,2 2 1,8-7-106,-16 19-2020,-19 29 1660,1-1 1,-1 1-1,0 0 1,0 0-1,0-1 0,0 1 1,0 0-1,0-1 1,-1 1-1,1 0 1,-1 0-1,1 0 1,-1-1-1,0 1 0,0 0 1,0 0-1,0 0 1,0 0-1,-1 0 1,0-1 359,-15-22-6240</inkml:trace>
  <inkml:trace contextRef="#ctx0" brushRef="#br0" timeOffset="2183.92">4122 74 3913,'2'5'9443,"-9"-1"-4910,-20 1-3241,6-1-423,-49 8 573,-1-2 0,0-4 0,-10-2-1442,-219-9 1735,254-1-1524,28 0-125,18 6-85,0 0-1,0 0 1,-1 0-1,1 0 1,0-1 0,0 1-1,0 0 1,0 0 0,0 0-1,0 0 1,0 0 0,-1-1-1,1 1 1,0 0 0,0 0-1,0 0 1,0 0-1,0-1 1,0 1 0,0 0-1,0 0 1,0 0 0,0-1-1,0 1 1,0 0 0,0 0-1,0 0 1,0 0 0,0-1-1,1 1 1,-1 0-1,0 0 1,0 0 0,0 0-1,0-1 1,0 1 0,0 0-1,0 0 1,0 0 0,1 0-1,-1 0 1,0 0 0,0-1-1,0 1 1,0 0-1,0 0 1,1 0 0,-1 0-1,0 0 1,0 0 0,0 0-1,0 0 1,1 0 0,-1 0-1,0 0 1,0 0 0,0 0-1,1 0 1,-1 0-1,0 0 1,0 0 0,0 0-1,1 0 0,26-9-29,1 1 0,1 1 0,-1 1-1,25 0 30,-5-1-24,132-19 15,1 8 1,1 8-1,1 7 0,115 17 9,-244-5 140,-53-9-137,-1 0 0,0 0 0,0 0 1,0 0-1,0 0 0,1 0 0,-1 0 1,0 0-1,0 0 0,0 0 1,0 0-1,0 0 0,1 0 0,-1 0 1,0 0-1,0 0 0,0 1 0,0-1 1,0 0-1,0 0 0,1 0 0,-1 0 1,0 0-1,0 0 0,0 1 0,0-1 1,0 0-1,0 0 0,0 0 0,0 0 1,0 0-1,0 1 0,0-1 0,0 0 1,0 0-1,0 0 0,0 0 0,0 1 1,0-1-1,0 0 0,0 0 0,0 0 1,0 0-1,0 1 0,0-1 1,0 0-1,0 0 0,0 0 0,0 0 1,0 0-1,0 1 0,-1-1 0,1 0 1,0 0-1,0 0 0,0 0 0,0 0 1,0 0-1,0 0 0,-1 1 0,1-1 1,0 0-1,0 0 0,0 0 0,0 0 1,0 0-1,-1 0-3,-31 10 218,-135 20 161,-2-7-1,-44-5-378,-168 21 48,379-38-48,-14 1-13,0 0 0,0 2 0,-12 4 13,57-2-95,245-26-26,-73 3 112,203 2 53,-391 13-1,-14-1 14,-21-1 15,-52 4-34,1 2 1,0 4 0,-39 10-39,-32 2 12,90-14-13,34-4-4,1 1 0,-1 0 0,1 2 0,0 0 0,0 2 0,0 0 1,1 0-1,-3 3 5,20-8-1,1 0 0,0 0 0,0 0 0,0 0 1,0 0-1,-1 0 0,1 1 0,0-1 0,0 0 1,0 0-1,0 0 0,-1 0 0,1 0 0,0 0 1,0 0-1,0 0 0,0 0 0,0 1 0,0-1 1,-1 0-1,1 0 0,0 0 0,0 0 0,0 0 1,0 1-1,0-1 0,0 0 0,0 0 0,0 0 1,0 0-1,0 0 0,0 1 0,0-1 0,0 0 1,0 0-1,0 0 0,0 0 0,0 1 0,0-1 1,0 0-1,0 0 0,0 0 0,0 0 0,0 1 1,0-1-1,0 0 0,0 0 0,0 0 0,0 0 1,0 1-1,1-1 0,-1 0 0,0 0 0,0 0 1,0 0-1,0 0 0,0 0 0,0 0 0,1 1 1,-1-1-1,0 0 0,0 0 0,0 0 0,0 0 1,1 0 0,13 4-35,15-3 5,0-1 0,-1-2 0,9-1 30,24-2-18,534-39 34,-576 39 62,-48 2-15,-193 5 101,-119 20-164,163-8 27,121-11-20,-19 2 2,-55 10-9,107-8-11,20-1-15,7-4 20,0-1 1,0 0 0,0 0 0,0 0 0,0 0-1,0 0 1,1 0 0,-1-1 0,0 0 0,2 1 5,70 5-37,0-3 1,55-5 36,153-21 9,-133 9-7,-104 11 3,74-10 49,-109 7 19,-23 0-19,-28-2 7,-107-4-30,0 5 1,0 8-1,-1 5 0,-65 16-31,205-22-5,-29 6-15,36-6 18,0 1-1,0-1 0,0 0 1,0 0-1,0 1 1,0-1-1,0 0 0,0 1 1,0-1-1,0 1 0,0-1 1,0 1-1,0 0 1,0-1-1,0 1 0,0 0 1,1 0-1,-1-1 0,0 1 1,1 0-1,-1 0 1,0 0-1,1 0 3,0 0-2,0-1 0,1 1 0,-1-1-1,1 1 1,-1-1 0,0 1 0,1-1 0,-1 1 0,1-1 0,-1 0 0,1 1-1,-1-1 1,1 0 0,-1 1 0,1-1 0,0 0 0,-1 0 0,1 1 0,-1-1-1,1 0 1,0 0 0,-1 0 0,1 0 0,0 0 0,-1 0 0,1 0 0,0 0 2,65 7-37,0-2 1,0-3-1,0-3 0,27-6 37,-19 3-9,3 1 11,19-1 23,1-4 0,35-10-25,-115 14 42,-16-1 30,-29-1 32,-82 1 13,0 4-1,-74 11-116,116-6 14,3 0-7,8-3-4,-1 4-1,0 1 1,-46 13-3,82-9-21,22-10 20,0 0 0,0 0 0,0 1 0,0-1 1,0 0-1,0 0 0,0 1 0,0-1 1,0 0-1,0 0 0,0 1 0,0-1 0,0 0 1,1 0-1,-1 0 0,0 1 0,0-1 1,0 0-1,0 0 0,0 0 0,1 1 0,-1-1 1,0 0-1,0 0 0,0 0 0,1 0 0,-1 0 1,0 1-1,0-1 0,0 0 0,1 0 1,-1 0-1,0 0 0,0 0 0,1 0 0,-1 0 1,0 0-1,0 0 0,1 0 0,-1 0 1,0 0-1,1 0 1,44 6-48,125 1 13,0-7 0,92-15 35,-251 14 3,31-2 26,0-2 0,41-10-29,-71 9 100,-24 4-20,-30 1 19,40 1-97,-195 0 197,1 0-99,0 7 0,-12 11-100,175-11 5,33-4-15,7-1-6,55 4-45,-47-6 59,229 7 9,0-11-1,12-11-6,-241 10 60,-32-1-7,-12 2-19,0 2 0,0 0 1,0 2-1,-18 2-34,-33 0 19,-152 2 31,-123 20-50,344-23-1,6-1-3,1 0 1,-1 1 0,0-1 0,0 1 0,1 0 0,-1 0 0,0 0 0,1 1 0,-1 0 0,1-1 0,0 2-1,-1-1 1,1 0 0,0 1 0,0 0 3,3-2-1,1-1 0,0 1 0,0-1 0,0 0 0,0 1 0,-1-1-1,1 1 1,0-1 0,0 0 0,0 1 0,0-1 0,0 1 0,0-1 0,0 0 0,0 1-1,0-1 1,0 1 0,0-1 0,0 1 0,1-1 0,-1 0 0,0 1 0,0-1 0,0 1-1,1-1 1,-1 0 0,0 1 0,0-1 0,1 0 0,-1 1 0,0-1 0,0 0-1,1 0 1,-1 1 0,0-1 0,1 0 0,-1 0 0,1 0 0,-1 1 0,0-1 0,1 0-1,-1 0 1,1 0 0,-1 0 0,0 0 0,1 0 0,-1 0 0,1 0 0,-1 0 0,1 0 1,28 6-31,-24-6 24,74 8 3,0-4 0,0-3 0,1-3 1,-1-5-1,0-2 0,0-4 0,2-4 4,-81 17 2,0 0 0,1 0 0,-1 0 0,1 0 0,-1 0 0,0 0-1,1 0 1,-1 0 0,1 0 0,-1 0 0,0 0 0,1 0 0,-1 0 0,0-1 0,1 1-1,-1 0 1,0 0 0,1 0 0,-1 0 0,0-1 0,1 1 0,-1 0 0,0 0 0,1-1-1,-1 1 1,0 0 0,0-1 0,1 1 0,-1 0 0,0-1 0,0 1 0,0 0 0,0-1-1,1 1 1,-1 0 0,0-1 0,0 1 0,0 0 0,0-1-2,-16-7 49,-31-1 15,-82-1 33,0 6 1,0 5-1,-6 7-97,96-3 29,38-2-26,9 0-8,15 2-11,85 0 420,105-10-404,-76 1-244,-41-1-4079,-20-5 795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3:53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279 150 2192,'-3'-2'1253,"1"0"-1,-1 0 0,1-1 0,0 1 0,-1 0 0,1-1 0,0 0 0,1 1 0,-2-4-1252,1 4 662,1-1-1,0 1 1,-1 0 0,0 0-1,1 0 1,-1 0 0,0 0-1,0 0 1,0 0-1,0 1 1,-1-2-662,2 5 99,0 0 0,0 0 1,0 0-1,0 0 0,1 0 0,-1 0 0,1 1 0,-1-1 0,1 0 0,0 0 1,0 0-1,0 0 0,0 2-99,0-3 31,2 63 724,6 40-755,0 1 1334,-8-120-1286,2-1 0,0 0 0,0 0 0,2 1 0,0-2-48,0 6 8,-2-1 0,1 1 0,-1 0 0,-1-1 0,0 1 0,-1-1 0,0 1 0,-1-1 0,0-2-8,-10-23 22,11 36-24,0-1-1,-1 1 1,1-1-1,-1 1 1,0-1 0,1 1-1,-1-1 1,0 1 0,0-1-1,0 1 1,0 0-1,0 0 1,0-1 0,0 1-1,-1 0 1,1 0-1,0 0 1,-1 0 0,1 0-1,-1 1 1,1-1 2,-1 3 16,1 0 0,0 0 0,0 0 0,0 0 0,0 0 0,0 0 0,1 0 0,-1 1 1,0-1-1,1 0 0,0 0 0,-1 1 0,1 0-16,-2 7 31,-4 32 133,2 0-1,1 16-163,1-5 227,-3-2-1,-2 2-226,5-37 50,1 0 0,0 0 1,2 0-1,-1 0 0,2 1-50,0-1 8,-2-1-1,1 1 1,-2 0 0,0-1 0,-1 4-8,-1 25 92,3-40-31,1 1-1,-1-1 1,0 0 0,-1 1-1,1-1 1,-1 0 0,0 0 0,0 1-1,0-1 1,0 0 0,-1 0-1,1 0 1,-1 0 0,0 0-1,-1 0-60,0 2 26,0 1-1,0 0 0,1 0 1,0 0-1,1 0 0,-1 0 1,1 1-1,0-1 1,1 0-1,0 1 0,0-1 1,1 0-1,0 1 0,0 2-25,0 54 402,16-124-162,-15 53-251,-2-1 0,1 1 0,-1 0 1,0-1-1,-1 1 0,1 0 0,-1-1 1,-1 1-1,0 0 0,0 0 0,0 0 1,-1 0-1,0 0 0,0 1 0,0-1 1,-1 1-1,-5-6 11,-13-11-173,16 17 144,0 0 0,1 0-1,0-1 1,0 1 0,-3-6 29,8 12-3,0 0 0,0-1 0,0 1-1,0 0 1,0 0 0,-1 0 0,1-1 0,0 1-1,0 0 1,0 0 0,0 0 0,0-1 0,0 1-1,0 0 1,-1 0 0,1 0 0,0 0 0,0-1-1,0 1 1,0 0 0,-1 0 0,1 0 0,0 0-1,0 0 1,0 0 0,0 0 0,-1 0 0,1-1-1,0 1 1,0 0 0,-1 0 0,1 0 0,0 0 0,0 0-1,0 0 1,-1 0 0,1 0 0,0 0 0,0 0-1,-1 0 1,1 0 0,0 1 0,0-1 0,0 0-1,-1 0 1,1 0 0,0 0 0,0 0 3,-7 13-46,-1 16 40,8-29 2,-2 10-2,1 0-1,0 0 1,1 0 0,0 0 0,1 0 0,0 0 0,0 0-1,1 0 1,0-1 0,1 1 0,1 1 6,8 20-32,1 0 0,13 19 32,-11-19-4,-14-30 6,-1 0-1,0 1 1,1-1 0,0 0 0,-1 0 0,1 0-1,-1 1 1,1-1 0,0 0 0,0 0-1,0 0 1,0 0 0,0 0 0,0 0 0,0-1-1,0 1 1,0 0 0,0 0 0,1 0-2,12-17 72,7-13-66,11-10 3,-5 6-12,1 0 1,2 2-1,4-1 3,-33 31-21,0 0-1,1 0 1,-1 0 0,0 0-1,1 0 1,-1 0-1,1 0 1,-1 1 0,1-1-1,0 1 1,-1-1-1,1 1 1,-1 0 0,1-1-1,0 1 1,0 0 0,-1 0-1,1 0 1,0 0-1,-1 0 1,1 1 0,0-1-1,-1 1 1,2-1 21,18 16-7789,-15-9 1887</inkml:trace>
  <inkml:trace contextRef="#ctx0" brushRef="#br0" timeOffset="1305.11">1 195 1384,'1'2'11435,"6"-1"-5804,49-6-4833,-48 3-738,0-1 0,-1 0 0,1 0-1,-1-1 1,0 0 0,0 0 0,0-1 0,0 0 0,-1 0-1,0 0 1,0-1 0,0 0 0,-1 0 0,0 0 0,3-5-60,15-21 151,-20 29-77,1-1 1,-1-1 0,0 1-1,0 0 1,-1-1-1,0 1 1,1-1-1,-1 0 1,-1 0 0,1 0-1,-1 0 1,0 0-1,0 0 1,0 0-1,-1 0 1,1-4-75,12 30 368,0-1 0,2-1 0,0 0 0,2-1 0,8 8-368,-20-22 130,0 2 4,0-1 1,0 0 0,0 0-1,0 0 1,1-1 0,0 0 0,0 0-1,0 0 1,0-1 0,1 0-1,-1 0 1,3 0-135,-9-2 1375,1 3-4960,0 6 1259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3:57.3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13 103 4737,'-12'-68'7415,"12"33"3615,55 293-9587,19 83-306,-66-311-1072,0-4 42,-2 0-1,0 1 1,-2 0 0,-1 0-1,-1 0 1,-1 5-107,-1-31 7,0-1 0,0 1 1,0-1-1,0 1 0,0-1 0,1 1 0,-1-1 1,0 1-1,0-1 0,0 1 0,-1 0 0,1-1 1,0 1-1,0-1 0,0 1 0,0-1 0,0 1 1,-1-1-1,1 1 0,0-1 0,0 1 0,-1-1 0,1 1 1,0-1-1,-1 0 0,1 1 0,0-1 0,-1 1 1,1-1-1,-1 0 0,1 1 0,-1-1 0,1 0 1,-1 0-1,1 1 0,-1-1 0,1 0 0,-1 0 1,1 0-1,-1 0 0,1 0 0,-1 0 0,0 1-7,0-2 11,1 0 1,-1 1-1,0-1 0,1 0 0,-1 0 0,1 1 0,-1-1 0,1 0 0,-1 0 0,1 0 0,0 0 1,-1 0-1,1 0 0,0 0 0,0 1 0,0-1 0,-1 0 0,1 0 0,0 0 0,0 0 0,0 0 0,1 0 1,-1 0-1,0 0 0,0 0-11,2-8-3,0 1 1,0 0-1,0 0 0,1 1 1,1-1-1,-1 0 1,1 1-1,0 0 1,1 0-1,0 0 0,0 1 1,0-1-1,1 1 1,0 0-1,0 1 1,1-1-1,-1 1 0,1 1 1,0-1-1,0 1 1,1 0-1,-1 1 1,1 0-1,0 0 0,0 1 1,0 0-1,0 0 1,3 0 2,4 0-5,-1 0 0,1 0 0,0 2 1,-1 0-1,1 0 0,0 2 0,0 0 0,-1 0 1,1 1-1,-1 1 0,0 1 0,0 0 0,0 0 1,-1 2-1,9 5 5,-17-9 0,0 1 1,0 0 0,0 0-1,-1 0 1,1 1-1,-1-1 1,-1 1 0,1 0-1,0 0 1,-1 1 0,0-1-1,-1 1 1,1 0-1,-1-1 1,0 1 0,0 0-1,-1 0 1,0 1-1,0-1 1,0 0 0,-1 0-1,0 0 1,0 1 0,0-1-1,-1 0 1,-1 4-1,0 0 1,0 1 1,-1-1 0,0 0-1,0 0 1,-1 0-1,-1-1 1,0 1 0,0-1-1,-1 0 1,0-1-1,0 1 1,-1-1 0,0 0-1,-1-1 1,0 0-2,-2 3 13,0-1 0,-1-1 0,0 0 0,0 0 0,-1-1 1,0 0-1,-1-1 0,1-1 0,-1 0 0,0-1 0,-1 0 0,1-1 0,-5 0-13,-3-1 5,-24 2 579,-44-3-584,76-2 78,1 0-1,-1 0 0,0-1 0,1-1 0,0 0 0,0-1 0,0 0 0,0-1 0,-4-2-77,15 6 19,1 1 0,-1 0-1,1-1 1,-1 1-1,1 0 1,0-1 0,-1 1-1,1 0 1,-1-1-1,1 1 1,0-1 0,-1 1-1,1-1 1,0 1-1,-1 0 1,1-1 0,0 0-1,0 1 1,0-1-1,0 1 1,-1-1 0,1 1-1,0-1 1,0 1-1,0-1 1,0 1 0,0-1-1,0 0 1,0 1-1,0-1 1,0 1 0,1-1-1,-1 1 1,0-1-1,0 1 1,0-1 0,1 1-1,-1-1 1,0 1-1,0-1 1,1 1 0,-1-1-1,1 1 1,-1-1-19,22-20-2695,-16 16 1177,20-21-1902</inkml:trace>
  <inkml:trace contextRef="#ctx0" brushRef="#br0" timeOffset="2803.14">841 129 3297,'2'-6'10664,"-10"3"-5692,-9 2-2997,17 1-1093,113-14-807,-52 5-35,1 3 0,10 2-40,-62 5 129,-9 3 26,-19 7 192,-31 9 182,-1-7-86,0-2 1,-22 1-444,48-9 168,-1-1 0,1-1 0,-1-1 0,1-1 0,0-2 0,-4 0-168,27 3 11,-1 0 1,1-1-1,0 1 0,0 0 1,-1 0-1,1-1 0,0 1 0,0 0 1,0-1-1,0 1 0,0-1 1,0 0-1,-1 1 0,1-1 1,0 0-1,1 1 0,-1-1 1,0 0-1,0 0 0,0 0-11,1 0 2,0 0-1,0 1 1,0-1 0,0 0-1,1 1 1,-1-1 0,0 1-1,0-1 1,1 0 0,-1 1-1,0-1 1,1 1 0,-1-1-1,1 1 1,-1-1-1,1 1 1,-1 0 0,0-1-1,1 1 1,0-1 0,-1 1-1,1 0 1,-1-1 0,1 1-1,0 0-1,47-20-62,-14 11 49,1 1 0,0 2 0,0 1 0,1 2 0,-1 1 0,1 2 0,-1 1 0,33 6 13,-65-7-2,0 1 0,0 0-1,1 0 1,-1 0 0,0 0 0,0 0-1,0 1 1,0-1 0,0 1-1,0 0 1,1 1 2,-3-2 0,0-1-1,-1 1 1,0 0 0,1 0-1,-1 0 1,1-1 0,-1 1-1,0 0 1,1 0 0,-1 0-1,0 0 1,0 0-1,0 0 1,0 0 0,0 0-1,0-1 1,0 1 0,0 0-1,0 0 1,0 0 0,-1 0-1,1 0 1,0 0 0,-1 0-1,1-1 1,0 1 0,-1 0-1,1 0 1,-1 0 0,1-1-1,-1 1 1,0 0-1,1-1 1,-1 1 0,0 0-1,1-1 1,-1 1 0,0-1-1,0 1 1,0-1 0,1 0-1,-2 1 1,-7 5 4,0 0 0,-1 0-1,0-1 1,0-1-1,0 0 1,0 0 0,-1-1-1,1 0 1,-1-1 0,0 0-1,-11 1-3,1-2 10,0 0-1,0-1 1,0-1 0,0-1-1,-17-4-9,38 6 0,-1 0 0,1 0-1,0 0 1,-1 0-1,1 0 1,-1 0-1,1 0 1,-1 0 0,1 0-1,-1 0 1,1 0-1,0 0 1,-1-1-1,1 1 1,-1 0 0,1 0-1,0-1 1,-1 1-1,1 0 1,0 0-1,-1-1 1,1 1 0,0 0-1,-1-1 1,1 1-1,0 0 1,0-1-1,-1 1 1,1-1 0,0 1-1,0 0 1,0-1 0,11-8-31,30-6-30,-38 14 56,24-9-11,-1 2 0,1 1 0,0 2 0,1 0 0,0 2 0,-1 0 0,1 2 0,10 2 16,-38-1 0,1 0 0,-1 0 0,0 0 0,1 0 0,-1 0 0,0 0 0,1 0 0,-1 0 1,0 0-1,1 0 0,-1 0 0,0 0 0,1 0 0,-1 0 0,0 0 0,1 0 0,-1 0 0,0 1 1,0-1-1,1 0 0,-1 0 0,0 0 0,1 1 0,-1-1 0,0 0 0,0 0 0,0 0 0,1 1 1,-1-1-1,0 0 0,0 1 0,0-1 0,1 0 0,-1 0 0,0 1 0,0-1 0,0 0 0,0 1 1,0-1-1,-11 10 12,-22 5 16,32-15-27,-28 11 26,0-1-1,-18 3-26,37-11 5,1 0-1,-1 0 0,0-1 0,1-1 0,-1 0 0,0 0 0,1 0 0,-1-1 1,0-1-1,-1 0-4,79-9 817,-43 12-4220,-8-1 910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23:4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144 648 3169,'-1'0'262,"1"0"-1,-1-1 1,0 1 0,0 0 0,1 0 0,-1 0 0,0 0-1,0 0 1,0 0 0,1 0 0,-1 0 0,0 0-1,0 0 1,1 0 0,-1 0 0,0 1 0,0-1 0,1 0-1,-1 0 1,0 1 0,1-1 0,-1 1 0,0-1 0,1 0-1,-1 1 1,0-1 0,1 1 0,-1 0 0,1-1-262,-22 30 3023,-14 50-2740,28-60 300,-2 5-462,1 1 1,1 0-1,1 0 1,2 1-1,0-1 0,2 1 1,1 9-122,1 21 188,2-1 1,10 55-189,-7-57 322,-4-55-293,0 1 0,0 0 0,0 0-1,0 0 1,-1 0 0,1 0 0,0 0-1,0 0 1,0 0 0,0 0 0,0 0-1,0 0 1,0 0 0,0 0 0,0 0-1,0 0 1,0 0 0,-1 0 0,1 0-1,0 0 1,0 0 0,0 0 0,0 0-1,0 0 1,0 0 0,0 0-29,-5-30 704,-2-20-520,2 0 0,2 0-1,3 0 1,2 0 0,2 0 0,2 0 0,2 0 0,2 1 0,3 0 0,16-41-184,-14 52 7,1 0 1,1 1-1,2 1 0,2 1 1,1 0-1,16-17-7,-36 49 4,0 1 0,0-1-1,0 1 1,0 0 0,0 0 0,1 0 0,-1 0 0,1 0 0,-1 1-1,1-1 1,-1 1 0,1-1 0,0 1 0,0 0 0,0 0 0,0 1 0,0-1-1,0 0 1,0 1 0,0 0 0,0-1 0,2 2-4,-2 0 8,1 0 0,-1 0 1,0 0-1,0 1 0,0 0 0,-1-1 1,1 1-1,0 0 0,0 0 0,-1 1 1,0-1-1,1 1 0,-1-1 0,0 1 1,0 0-1,0-1 0,0 2-8,9 17 50,-1 0 0,-1 0-1,-1 1 1,0 0 0,0 9-50,-7-29 3,28 101 115,17 53 55,-7 2 0,15 133-173,-53-280 70,0 0-1,-1 0 0,0 1 0,-1-1 0,0 2-69,1-11-61,0 0-1,-1-1 1,1 1-1,-1 0 1,0 0 0,1 0-1,-1 0 1,0 0-1,0-1 1,0 1 0,0 0-1,-1-1 1,1 1-1,-1 0 62,1-1-168,0-1 1,0 1-1,0 0 0,0-1 0,0 0 0,0 1 0,-1-1 0,1 0 1,0 1-1,0-1 0,0 0 0,-1 0 0,1 0 0,0 0 1,0 0-1,0 0 0,-1 0 0,1 0 0,0-1 0,0 1 0,0 0 1,0-1-1,0 1 0,-1-1 0,1 0 168,-23-12-3475</inkml:trace>
  <inkml:trace contextRef="#ctx0" brushRef="#br0" timeOffset="324.4">170 848 9378,'-29'-27'2377,"5"5"1167,21 3-2680,-4 4-31,10 4 7,11 3-360,9-1-344,18 2-8,6 4-96,16 5-3337,0-2-368,1-7-935</inkml:trace>
  <inkml:trace contextRef="#ctx0" brushRef="#br0" timeOffset="665.91">817 682 4129,'4'35'9195,"11"19"-5427,-3-13-2887,13 48-5,-15-58-694,-1 1 0,-2 0-1,0 1 1,-3-1-1,0 1 1,-2 22-182,-2-50 38,-1 0 0,0 0-1,0 0 1,0 0 0,0 0 0,-1 0 0,0 0 0,-1 3-38,2-7 7,1 0 1,-1 0 0,0 0 0,1 0 0,-1 0 0,0 0 0,0-1 0,1 1 0,-1 0-1,0 0 1,0-1 0,0 1 0,0-1 0,0 1 0,0-1 0,0 1 0,0-1-1,0 0 1,-1 1 0,1-1 0,0 0 0,0 0 0,0 0 0,0 0 0,0 0 0,0 0-1,-1 0 1,1 0 0,0 0 0,0 0 0,0-1 0,0 1 0,0 0 0,0-1-1,0 1 1,0-1 0,0 1 0,0-1 0,0 0 0,0 1 0,0-1 0,0 0 0,0 0-1,1 0-7,-9-6 33,1 0 0,0-1 0,0 0 0,1-1 0,0 1-1,1-1 1,0-1 0,0 1 0,-3-8-33,-3-8 91,2 0 0,0 0 0,-1-12-91,6 18 47,2 0 1,0-1 0,1 0-1,1 0 1,1 1 0,0-1 0,2 0-1,2-15-47,2 4 21,1 0-1,2 0 0,0 1 0,14-28-20,-17 45 0,1 1 0,0 0 1,1 0-1,0 0 0,1 1 0,0 0 0,1 1 0,0 0 0,1 1 0,0 0 0,0 0 0,2 0 0,-6 4-1,0 1 0,1 0 0,-1 1 0,1-1 0,-1 1 0,1 1-1,0-1 1,0 1 0,0 1 0,1-1 0,-1 2 0,0-1 0,0 1 0,1 0-1,-1 1 1,0-1 0,0 2 0,0-1 0,0 1 0,0 1 0,2 0 1,-6-2-1,0 1 0,1 1 0,-1-1 1,0 0-1,0 1 0,0 0 0,0 0 0,0 0 1,-1 0-1,1 1 0,-1-1 0,0 1 1,0 0-1,-1 0 0,1 0 0,-1 0 0,0 1 1,0-1-1,0 1 1,0 2 0,0 0 1,-1 0-1,0 0 1,0 1-1,0-1 1,-1 0-1,-1 0 0,1 1 1,-1-1-1,0 0 1,-1 0-1,0 1 0,-2 7 2,-1-1 0,0 1-1,-1-1 1,-1 0 0,0-1-1,-1 1 1,0-1 0,-1-1 0,-1 0-1,0 0 1,-11 9-2,-2-1-133,-2-1 0,0-2 0,-7 4 133,-16 2-5506,44-23 1471</inkml:trace>
  <inkml:trace contextRef="#ctx0" brushRef="#br0" timeOffset="1202.98">1230 635 4145,'9'-4'997,"-5"2"-158,1 0 0,-1 0 0,1 1 0,0-1 0,0 1 0,-1 0 1,1 0-1,1 1-839,-5 0 148,1 0 0,-1 1 0,1-1 0,-1 0 0,0 1 0,1-1 0,-1 1 0,0 0 0,1-1 0,-1 1 0,0 0 1,1 0-1,-1 0 0,0 0 0,0 0 0,0 0 0,0 0 0,0 0 0,0 0 0,0 0 0,-1 1 0,1-1 0,0 0 0,-1 1 1,1-1-1,-1 0 0,1 1 0,0 1-148,4 16 416,0 2 0,-2-1 1,0 0-1,-1 1 1,-1 10-417,9 66 428,11-14 47,-10-43-89,-2 0 1,3 27-387,-11-55 38,0 0 0,0 0 1,-1 0-1,-1 0 0,0 1 0,-1-1 0,0-1 0,-1 1 1,0 0-1,-1 0 0,-1 0-38,5-10 7,-1-1-1,1 1 1,-1-1 0,0 1-1,1-1 1,-1 1 0,0-1-1,0 0 1,0 1 0,0-1-1,0 0 1,0 1 0,0-1 0,-1 0-1,1 0 1,0 0 0,-1 0-1,1 0 1,0-1 0,-1 1-1,1 0 1,-2 0-7,1-1 7,1-1-1,0 1 1,0 0 0,-1-1-1,1 1 1,0 0 0,0-1 0,0 0-1,-1 1 1,1-1 0,0 0-1,0 1 1,0-1 0,0 0 0,0 0-1,0 0 1,1 0 0,-1 0-1,0 0 1,0 0 0,0-1-7,-4-7 22,0 1 1,1-1 0,0 0 0,0-1-1,1 1 1,-2-8-23,-3-26 40,2 0 1,1-1-1,2 0 0,3 0 1,1 0-1,2 0 0,2 1 1,2-1-1,2 1 0,1 1 1,3 0-1,5-9-40,-13 38 10,0 0 0,1 0 0,0 1 0,1 0 0,0 1 0,1-1 0,0 1 0,1 1 0,0-1 0,1 2 0,3-3-10,-8 8 0,0 0-1,0 1 0,1 0 0,-1-1 0,1 2 1,0-1-1,0 1 0,0 0 0,0 0 1,0 1-1,0-1 0,1 1 0,-1 1 1,0-1-1,1 1 0,-1 0 0,1 1 1,-1 0-1,0 0 0,0 0 0,1 0 1,-1 1-1,0 0 0,3 2 1,-5-2-1,0-1 0,0 1 0,0 0 0,0 0 0,0 1 0,-1-1 0,1 1 0,-1 0 0,0 0 0,0 0-1,0 0 1,0 1 0,-1-1 0,1 1 0,-1-1 0,0 1 0,0 0 0,1 2 1,-1 0 0,-1 0 1,1 0-1,-1 0 1,-1 0-1,1 0 0,-1 0 1,0 0-1,0 0 1,-1 1-1,0-1 0,0 0 1,-1 1-1,-3 10 4,0 0 1,-2-1 0,0 0-1,-1 0 1,0-1 0,-1 0-1,-1-1 1,-10 12-5,9-14 1,1-1-1,-2 0 1,0 0 0,0-2-1,-1 0 1,0 0 0,0-1-1,-1 0 1,0-1 0,0-1-1,-1-1 1,0 0 0,-5 1-1,3-2-1121,1-1-1,-1-1 1,1 0 0,-13-1 1121,15-2-3315</inkml:trace>
  <inkml:trace contextRef="#ctx0" brushRef="#br0" timeOffset="1872.9">1809 570 6881,'1'0'306,"-1"0"-1,1 0 1,-1 0-1,1 0 0,0 0 1,-1 0-1,1 0 0,-1 0 1,1 0-1,0 0 1,-1 0-1,1 0 0,-1 0 1,1 0-1,-1 1 0,1-1 1,0 0-1,-1 0 0,1 1 1,-1-1-1,1 0 1,-1 1-1,1-1 0,-1 1 1,0-1-1,1 0 0,-1 1-305,8 18 2206,-3-2-2289,7 19 328,-2 1 0,-2 1 0,-1 0 0,-2 0 0,-2 0 0,-2 0 0,-1 1 0,-4 31-245,3-63 22,-1-1-1,1 1 0,-1 0 0,0-1 0,-1 1 1,0-1-1,0 0 0,-2 3-21,4-8 7,1 0-1,-1 0 1,0 0-1,1 0 1,-1 0-1,0-1 1,0 1-1,0 0 1,1 0-1,-1-1 1,0 1-1,0 0 1,0-1-1,0 1 1,0-1-1,0 0 1,0 1-1,-1-1 1,1 0 0,0 1-1,-1-1-6,1-1 6,-1 1 0,1-1 0,0 1 0,-1-1 1,1 1-1,0-1 0,-1 0 0,1 0 0,0 0 0,0 0 0,0 0 0,-1 0 0,1 0 0,0 0 1,1 0-1,-1 0 0,0-1 0,0 1 0,0 0 0,1-1 0,-1 0-6,-6-11 13,1-1 0,1 1 0,1-1 0,-1 0 0,2-1 0,0 1 0,1-1 0,1 1-1,0-1 1,0 0 0,2 1 0,0-1 0,2-10-13,1 2 1,0-1 0,2 1 0,1 0 0,1 0-1,1 0 1,0 1 0,2 1 0,1-1-1,-2 6 0,1-1 0,1 2 0,0-1-1,1 2 1,1 0 0,0 0 0,13-9 0,-21 18-1,0 1 0,1-1 0,0 1 0,-1 0 0,1 1 0,1-1 0,-1 2 0,0-1 0,1 1 0,-1 0 0,1 0 0,0 1 0,-1 0 0,1 0 0,0 1 0,0 0 0,0 1 0,0 0 0,-1 0 0,8 2 1,-12-2-1,0-1 1,0 1 0,0 1-1,0-1 1,0 0 0,-1 1-1,1-1 1,-1 1 0,1 0-1,-1 0 1,1 0 0,-1 0-1,0 0 1,0 1 0,0-1-1,0 0 1,-1 1 0,1 0-1,-1-1 1,1 1 0,0 2 0,-1 0 0,0-1 0,-1 1 0,1 0 0,-1-1 1,1 1-1,-2 0 0,1 0 0,0 0 1,-1-1-1,0 1 0,0 0 0,0-1 0,-1 1 0,-2 8 1,-1-1-1,-1 0 1,0 0-1,-1-1 1,0 0-1,0 0 1,-1 0-1,-1-1 1,-4 4-1,-1-2 4,0-1 1,-1-1 0,-1 0 0,0-2-1,0 1 1,-1-2 0,0 0 0,0-1-1,0-1 1,-1-1 0,0 0 0,1-1-1,-2-1 1,1-1 0,0 0 0,-4-1-5,81 33 100,6-1 134,1-3 0,30 7-234,-70-28-442,1-1-1,-1-1 1,1-1 0,0-1-1,1-1 1,-1-2 0,0-1 0,12-2 442,-6-3-2701</inkml:trace>
  <inkml:trace contextRef="#ctx0" brushRef="#br0" timeOffset="2316.92">2533 636 3409,'-3'2'5380,"1"-1"-4985,0 0-1,1 1 0,0-1 1,-1 0-1,1 1 0,0 0 1,0-1-1,0 1 0,0 0 1,0-1-1,0 1 1,-1 2-395,-1 10 1352,0 0 0,0 0 0,2 0 0,-1 9-1352,5 60 1451,7-18-1387,10 33-64,-18-91 127,-2-4-111,1 0 0,0 0-1,0 1 1,0-1 0,0 0-1,1 0 1,-1 0-1,1 0 1,0 0 0,1 2-16,-2-5 2,-1 0 0,0 0 0,0 1 0,0-1 0,0 0 1,0 0-1,0 0 0,1 0 0,-1 0 0,0 0 0,0 0 1,0 0-1,0 0 0,0 0 0,1 0 0,-1 0 0,0 0 1,0 0-1,0 0 0,0 0 0,1 0 0,-1 0 0,0 0 1,0 0-1,0 0 0,0 0 0,0 0 0,1 0 0,-1 0 0,0 0 1,0 0-1,0-1 0,0 1 0,0 0 0,0 0 0,1 0 1,-1 0-1,0 0 0,0 0 0,0 0 0,0-1 0,0 1 1,0 0-1,0 0 0,0 0 0,0 0 0,0 0 0,0-1 1,0 1-1,0 0 0,0 0 0,1 0 0,-1 0 0,0 0 0,-1-1-2,2-23 84,-20-110 64,10 91-133,3 0 0,2-1 1,1-27-16,3 43 5,1 1 1,1 0 0,2-1 0,1 1 0,3-7-6,-7 28-1,1 0 0,0 0-1,1 0 1,-1 0 0,1 0 0,0 0 0,1 1 0,-1-1 0,1 1 0,0 0-1,1 1 1,-1-1 0,1 0 0,0 1 0,0 0 0,0 1 0,0-1 0,1 1 0,0 0-1,-1 0 1,1 0 0,0 1 0,1 0 0,-1 0 0,1 1 1,15-2-44,-1 1 0,1 1 1,0 0-1,0 2 0,0 1 0,0 1 0,0 1 1,19 5 43,45 22-6890,-49-13 1726</inkml:trace>
  <inkml:trace contextRef="#ctx0" brushRef="#br0" timeOffset="2682.35">2526 730 9434,'2'24'2345,"15"-7"799,13-28-2704,20 11-168,-2 0-136,6 0-48,-7 0-688,-1-1-2608,-21 3 703</inkml:trace>
  <inkml:trace contextRef="#ctx0" brushRef="#br0" timeOffset="2683.35">2500 1050 7082,'-10'15'3264,"10"0"361,7 1-1713,9-1-247,10 0-521,6-8-624,14-3-256,4-4-184,9-12-48,5-3 552,10-3-4465,-12-1 1761</inkml:trace>
  <inkml:trace contextRef="#ctx0" brushRef="#br0" timeOffset="3039.78">3072 551 4617</inkml:trace>
  <inkml:trace contextRef="#ctx0" brushRef="#br0" timeOffset="3447.24">3079 527 6137,'2'0'708,"0"1"0,0-1 0,0 1-1,0 0 1,-1 0 0,1 0-1,0 0 1,0 0 0,0 0 0,-1 0-1,1 0 1,-1 1 0,2 0-708,18 27 4381,9 42-2894,-22-51-1151,6 13-267,-1 0 0,-2 2 0,-1-1 0,-2 1-1,-1 1 1,2 30-69,-9-63 2,0 0 0,0-1-1,0 1 1,0 0 0,0 0 0,0 0-1,-1 0 1,0 0 0,1 0-1,-1-1 1,0 1 0,-1 0 0,1 0-1,0-1 1,-1 1 0,1-1-1,-1 0 1,0 1 0,0-1 0,0 0-1,0 0 1,0 0 0,0 0-1,-1 0-1,0-1-8,1 0-1,-1-1 1,1 0 0,-1 1-1,1-1 1,-1 0-1,1 0 1,-1 0-1,1-1 1,-1 1-1,1 0 1,-1-1 0,1 0-1,-1 0 1,1 1-1,0-1 1,0-1-1,-1 1 1,1 0-1,0-1 1,0 1-1,0-1 1,0 1 0,0-1-1,1 0 1,-1 0-1,0 0 1,1 0-1,-1 0 9,-8-11-77,1 0-1,0-1 1,1 0-1,1 0 1,0 0-1,1-1 1,0 0-1,1-1 1,1 1 0,1-1-1,0 0 1,0-7 77,-1-14 116,1-1 0,3 0 1,0 0-1,6-28-116,-6 62 10,8-29 84,1 28-38,7 16 10,60 75 218,-49-52-131,2-1 0,26 22-153,-23-28 50,1-1 1,1-2-1,1-1 0,1-2 0,8 3-50,-28-17 14,0 0 0,0 0 0,0-2 0,1 0 0,0-1 0,0 0 0,0-2 0,0 0 0,0-1 0,1-1 0,-1 0 0,0-1-1,12-3-13,-24 3 14,0 0 0,0 0 0,-1-1 0,1 0 0,0 0 0,-1 0 0,0 0 0,1-1 0,-1 0 0,0 0 0,0 0 0,-1 0 0,1 0 0,-1-1 0,1 0 0,-1 0 0,0 0 0,-1 0 0,1 0 0,-1 0 0,0-1 0,0 1 0,0-1 0,0 0 0,-1 0-1,0 1 1,0-1 0,0 0 0,0 0 0,-1 0 0,0 0 0,0 0-14,0-19 136,-2 1 0,0-1 0,-1 1-1,-2 0 1,0 0 0,-2-1-136,-25-85 559,-8-33-191,38 138-305,1-1 0,1 0 0,-1 1 0,1-1 0,0 0 0,0 0 0,0 0 0,1 1 0,-1-1 0,1 0-63,0 4-74,-1 0 1,0 0-1,1 0 1,-1 0 0,1 0-1,-1 1 1,1-1 0,0 0-1,-1 0 1,1 1-1,0-1 1,-1 0 0,1 1-1,0-1 1,0 0-1,0 1 1,0-1 0,0 1-1,-1 0 1,1-1 0,0 1-1,0 0 1,0-1-1,0 1 1,0 0 0,0 0-1,0 0 1,0 0 0,0 0-1,0 0 1,0 0-1,0 0 1,0 0 0,0 1-1,0-1 1,0 0-1,0 1 1,0-1 0,0 1-1,0-1 1,0 1 0,-1-1-1,1 1 1,0 0 73,26 12-2553</inkml:trace>
  <inkml:trace contextRef="#ctx0" brushRef="#br0" timeOffset="3821.29">4075 346 10378,'1'-19'3121,"-8"8"912,24-3-2937,9 7-112,19 0-192,6 2-560,22-2-88,-1 3-80,15 3-80,-13-6 112,1 4-312,-17 6-408,-13-6-1648,-19 0-1913,-21 14-344</inkml:trace>
  <inkml:trace contextRef="#ctx0" brushRef="#br0" timeOffset="4213.85">4503 436 8290,'-8'49'3785,"-5"1"367,0 15-1895,-1-9-865,-1 14-264,4-13-359,-1 7-377,4-20-112,2 6-56,4-14-128,6-4 280,7-11 80,9-1 80,4-12-5105,6-5 1817</inkml:trace>
  <inkml:trace contextRef="#ctx0" brushRef="#br0" timeOffset="4214.85">5015 516 11787,'-30'12'3192,"6"16"945,9 10-3377,5 13-208,5 4-200,9 5-160,0-12-95,4-3 367,1-10-8,10-5-4673,3-21 1952</inkml:trace>
  <inkml:trace contextRef="#ctx0" brushRef="#br0" timeOffset="4665.79">5248 4 12291,'-57'-3'2504,"6"6"1305,16 14-928,23 19-6578,17 1 3177</inkml:trace>
  <inkml:trace contextRef="#ctx0" brushRef="#br0" timeOffset="5120.22">5530 325 10274,'-115'85'6285,"112"-83"-5984,0 0-199,-1 0 0,1 1 0,0-1 0,0 1 0,0 0 0,0 0 0,1 1-1,-1-1 1,1 0 0,0 1 0,0-1 0,0 1 0,0 0 0,1 0 0,0 0 0,-1 0 0,1-1 0,1 2 0,-1-1 0,0 0 0,1 0 0,0 0 0,0 0 0,0 0 0,1 0 0,-1 0 0,1 0 0,0 0 0,1 3-102,5 11-125,0 0-1,1 1 1,1-2-1,1 0 1,9 14 125,0-1 142,-18-29-142,12 22 12,0 0-1,-1 1 1,-1 1-1,4 15-11,-12-34 6,-2 1-1,1-1 1,-1 1-1,0-1 1,0 1-1,0 0 1,-1-1-1,0 1 1,-1 0-1,1-1 1,-1 1-1,-1-1 1,1 1-1,-1-1 1,0 1-1,-1-1 1,1 0-1,-1 0 1,0 0-1,-1 0 0,-1 1-5,-1 1 44,-2 0-1,1 0 1,-1-1-1,0 0 0,-1 0 1,0-1-1,0 0 0,0-1 1,0 0-1,-1 0 0,0-1 1,0 0-1,-4 0-43,-3 1-588,-1-1 0,0-1-1,0 0 1,0-2 0,0 0 0,0-1-1,-8-1 589,20 0-2928</inkml:trace>
  <inkml:trace contextRef="#ctx0" brushRef="#br0" timeOffset="5121.22">5974 396 8074,'2'-4'395,"-1"-1"0,1 0 0,-1 1 0,0-1 1,-1 0-1,1 0 0,-1 0 0,0 1 0,0-1 1,0 0-1,-1 0 0,0 0 0,0 1 0,0-1 1,0 0-1,-2-1-395,1 2 173,0 1 0,0 0 0,-1 0 0,1-1 0,-1 2 0,0-1 0,0 0 0,0 1 1,0-1-1,0 1 0,-1 0 0,1 0 0,-1 0 0,0 0 0,1 1 0,-1-1 0,0 1 0,0 0 0,0 0 0,-1 1-173,-16-4 218,0 1 0,0 1 0,0 1 0,0 1 0,0 0 0,0 2 0,0 1 0,0 0 0,0 2-1,1 0 1,0 1 0,0 1 0,-19 10-218,37-16 8,0 0 1,0 0-1,0 0 0,1 0 0,-1 0 0,0 1 1,0-1-1,1 1 0,-1-1 0,0 1 0,1-1 1,0 1-1,-1 0 0,1 0 0,0 0 1,0 0-1,0 0 0,0 0 0,0 0 0,1 0 1,-1 0-1,1 0 0,-1 1 0,1-1-8,0 1 4,1 0 0,-1 0 0,1 0 0,0 0 0,0 0 0,0 0 0,0-1 0,1 1 0,-1 0 0,1-1 0,0 1 0,-1-1 0,1 0 0,0 1 0,3 1-4,9 9 1,1-1 0,1-1 0,0 0 0,0-1-1,3 0 0,-15-7 6,35 18 2,36 22 22,22 19-30,-75-47 4,-1 2 0,0 0 0,-2 1-1,0 1 1,0 1 0,4 9-4,-20-25 1,1 0-1,-1 1 1,0 0-1,0 0 0,0 0 1,-1 0-1,0 1 1,0-1-1,0 0 1,-1 1-1,1 0 1,-1-1-1,-1 1 0,1 0 1,-1-1-1,0 1 1,0 0-1,-1 0 1,1-1-1,-1 1 1,-1 1-1,-1-1 4,1 0 0,-1 0 0,-1 0 0,1 0 0,-1-1 0,0 0 0,0 0 0,-1 0 0,1 0 0,-1-1 0,0 1 0,-1-1 0,1-1 0,-1 1 0,1-1 0,-1 0 0,0 0-1,-1 0-2,-19 7 29,-1-1 0,0-1 0,-1-1 0,0-2 0,0 0 0,-3-2-30,-62 12 48,83-10-3180,12-2 514</inkml:trace>
  <inkml:trace contextRef="#ctx0" brushRef="#br0" timeOffset="5836">6542 455 5609,'19'-42'1677,"7"-17"-60,-23 50 7769,-71 141-6921,2-1-1493,-5-4 0,-42 51-972,101-161 20,-3 3 106,24-44 4,14-31-40,-4-1 1,2-13-91,19-54 33,-13 52-21,4 1 1,11-16-13,-22 52 9,1 0-1,1 1 1,2 1-1,1 1 1,5-3-9,-23 27 14,-1 0 1,2 1 0,-1 0 0,1 0 0,-1 0-1,7-2-14,-13 7 4,0 1 1,1-1-1,-1 0 0,0 1 0,1-1 0,-1 1 0,1-1 0,-1 1 1,0 0-1,1 0 0,-1 0 0,1 0 0,-1 0 0,1 0 1,-1 0-1,1 0 0,-1 0 0,1 1 0,-1-1 0,1 1 0,-1-1 1,0 1-1,1 0 0,-1-1 0,0 1 0,1 0 0,-1 0 0,0 0 1,0 0-1,0 0 0,0 0 0,0 0 0,0 0 0,0 0 0,0 0 1,0 1-1,-1-1 0,1 0 0,0 1 0,-1-1 0,1 1 0,-1 0-4,7 17 69,0 0-1,-2 0 1,0 0-1,-1 1 1,1 19-69,1 104 504,-5-83-297,1 56 96,2 57 98,9 1-401,-14-157 298,-13-24-4734,2-6 998</inkml:trace>
  <inkml:trace contextRef="#ctx0" brushRef="#br0" timeOffset="6226.36">6484 585 11562,'-7'-10'3377,"6"-3"960,3 7-3521,12 3-72,8 4-367,13 5-233,3-2-224,15 2 96,1 1 120,18 0-561,-3-1-335,10 2-3505,-6-1 505</inkml:trace>
  <inkml:trace contextRef="#ctx0" brushRef="#br0" timeOffset="6766.39">7899 357 5641,'2'-2'380,"-1"0"0,0 1 0,-1-1-1,1 1 1,0-1 0,0 0 0,-1 0 0,1 0-1,-1 1 1,1-1 0,-1 0 0,0 0 0,0 0-1,0 0 1,0 0 0,0 1 0,0-1 0,0 0-1,-1 0 1,1 0 0,-1 0 0,1 1 0,-1-1-1,0 0 1,0 0 0,0 0-380,-1 1 246,0 0-1,-1-1 1,1 1-1,0 0 1,-1 1 0,1-1-1,-1 0 1,1 1 0,-1-1-1,1 1 1,-1 0 0,1 0-1,-1 0 1,1 0-1,-1 0 1,1 0 0,-1 1-1,1-1 1,-3 2-246,-30 7 332,1 1 0,0 2 0,1 1 0,0 2 0,1 1 0,0 2 0,2 1 1,-14 12-333,14-6 232,2 1 1,1 2-1,1 0 1,1 2 0,1 1-1,2 1 1,-17 33-233,31-51 60,0-1 1,1 2-1,1-1 1,0 1-1,1-1 1,1 2-1,0-1 1,1 0-1,0 8-60,2-13 20,1 0-1,1-1 1,-1 1-1,2 0 1,-1 0-1,1-1 0,1 1 1,0-1-1,0 0 1,1 0-1,0 0 1,0 0-1,1 0 1,0-1-1,4 4-19,1 1 39,0 0 1,1 0-1,0-1 0,1-1 0,0 0 0,1 0 1,0-2-1,5 3-39,-9-7 14,-1 0-1,1-1 1,1 0 0,-1 0 0,1-1 0,-1 0-1,1-1 1,0 0 0,0-1 0,0 0 0,0 0-1,0-1 1,0-1 0,1 0-14,27-3 23,-1-3 0,-1-1 0,1-1 1,9-6-24,-31 10 9,-1 0 0,0-1 0,-1-1 0,1 0 0,-1 0 1,-1-2-1,0 1 0,0-2 0,0 0 0,-1 0 0,-1-1 1,1-1-10,-8 9 3,-1 0 1,0 0 0,0-1-1,0 1 1,0-1 0,-1 1 0,1-1-1,-1 0 1,0 0 0,0 1 0,0-1-1,0 0 1,-1 0 0,0 0 0,0 0-1,0 0 1,0 0 0,0 0-1,-1-1-3,-1 0 6,0-1 0,0 2 0,0-1 0,0 0-1,-1 0 1,0 1 0,0-1 0,0 1-1,0 0 1,-1 0 0,0 0 0,1 0 0,-2 0-6,-7-5-32,0 0 1,-1 1 0,0 0-1,0 1 1,-1 0 0,0 1-1,0 1 1,0 0 0,-9-1 31,13 6 207,6 0-4157,6-5 867</inkml:trace>
  <inkml:trace contextRef="#ctx0" brushRef="#br0" timeOffset="7451.63">8308 519 8458,'-2'-1'391,"0"1"0,0 0 0,0 0 0,-1 0 0,1 0 0,0 0 0,0 0 0,0 1 0,0-1 0,-1 1 0,1 0 1,0-1-1,0 1 0,0 0 0,0 0 0,0 0 0,1 0 0,-1 1 0,0-1 0,0 0 0,0 1-391,-1 2 409,-1 1-1,0-1 1,1 1-1,0-1 1,0 1-1,0 0 1,1 0-1,-2 5-408,-4 14 376,1 0 0,1 0-1,-2 21-375,6-30 601,-8 47-267,3 0 1,3 0-1,3 3-334,4-47 160,5-25 32,8-40-72,-15 18-105,0 0 1,-2 0-1,-1 0 0,-2 1 1,0-1-1,-3-5-15,-2-11 31,3-1-1,0-25-30,4 27 13,0-43 51,2 82-34,1-1 0,0 0 0,0 1 0,0-1 1,1 0-1,-1 1 0,1 0 0,1-1 0,-1 1 1,1 0-1,0 0 0,3-4-30,-3 6 20,1 0 0,0-1 0,0 1 0,0 1-1,1-1 1,-1 1 0,1-1 0,-1 1 0,1 1 0,0-1 0,-1 1-1,1-1 1,0 1 0,0 1 0,3-1-20,82-2 10,-73 3-7,46 2-58,-1 2 0,8 4 55,-43-4 49,0 2-1,-1 0 1,0 2 0,0 1 0,0 1 0,2 2-49,0 6-3255,-8 1 735</inkml:trace>
  <inkml:trace contextRef="#ctx0" brushRef="#br0" timeOffset="7794.76">8226 648 5649,'32'8'5433,"2"-1"-1528,16-1-3417,5 0 3425,10 3-3713,-8 0 576,-3 2 561,-22-7-5218,-13 0 2521</inkml:trace>
  <inkml:trace contextRef="#ctx0" brushRef="#br0" timeOffset="8145.19">8119 1073 5025,'-15'-5'0,"23"1"7538,15 0-5194,11 4 3089,22 0-4256,9 0 4400,24 1-5161,4-1-184,13 1-72,-15 1-128,3-2 32,-22 1-8,-9 0-4033,-19 4-1616,-5-3-800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3:04.687"/>
    </inkml:context>
    <inkml:brush xml:id="br0">
      <inkml:brushProperty name="width" value="0.05" units="cm"/>
      <inkml:brushProperty name="height" value="0.05" units="cm"/>
      <inkml:brushProperty name="color" value="#33CCFF"/>
    </inkml:brush>
    <inkml:brush xml:id="br1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7360 6843 2641,'78'-42'2113,"-59"27"2915,-19 15-4901,0 0 0,0 0 0,0 0-1,0-1 1,0 1 0,0 0 0,0 0 0,0 0 0,0 0 0,0-1 0,0 1 0,0 0 0,0 0 0,0 0-1,0-1 1,0 1 0,0 0 0,0 0 0,-1 0 0,1 0 0,0-1 0,0 1 0,0 0 0,0 0-1,0 0 1,0 0 0,0 0 0,0-1 0,-1 1 0,1 0 0,0 0 0,0 0 0,0 0 0,0 0 0,-1 0-1,1 0 1,0 0 0,0 0 0,0-1 0,0 1 0,-1 0 0,1 0 0,0 0 0,0 0 0,0 0-1,-1 0 1,1 0-127,-14 0 4515,1 1-3836,12-1-1419,-45 5 1768,0 2 1,1 3-1,-34 11-1028,52-13 273,1 2 0,0 1 0,1 1 0,0 1 0,1 1 0,-20 16-273,37-25 31,0 1 1,1 0 0,0 0 0,0 1 0,1 0 0,0 0-1,0 0 1,0 1 0,1-1 0,0 1 0,1 0 0,0 0-1,0 1 1,1-1 0,-1 4-32,2-8 1,1 1-1,-1-1 1,1 0 0,0 0-1,0 1 1,0-1 0,1 0-1,-1 0 1,1 0 0,0 0-1,1 1 1,-1-1 0,0-1-1,1 1 1,0 0 0,0 0-1,0-1 1,1 1 0,-1-1-1,1 1 1,0-1 0,0 0-1,0 0 1,0 0 0,0-1-1,1 1 1,-1-1 0,1 0-1,0 0 1,0 0 0,-1 0-1,2 0 0,3 1 6,0 0-1,-1-1 0,1 0 1,0 0-1,0-1 0,1 0 1,-1 0-1,0-1 0,0 0 0,0 0 1,1-1-1,-1 0 0,0 0 1,7-3-6,-3 0 16,-1 0 0,1-1 0,-1-1 0,0 0 0,-1 0 0,1-1 1,-1-1-1,-1 1 0,5-5-16,7-10 44,0-1 0,-2 0 0,-1-2 0,0 0 0,-2-1 0,-1 0 1,8-21-45,-3-8 69,-19 53-65,-1-1-1,1 1 1,0-1 0,-1 1-1,1-1 1,-1 0 0,0 1-1,0-1 1,0 0 0,0 1-1,0-1 1,-1 0 0,1 1-1,-1-1 1,0 0 0,0 1-1,1-1 1,-2 1 0,1 0-1,-1-2-3,17 51-166,2 16 182,-3 0 1,4 45-17,-16-97 11,1 1 0,0-1 1,0 0-1,1 0 0,0 0 0,1 0 1,4 5-12,-9-15 17,0-1 7,0 0 8,-4-1 1945,2-1-5122,2 2 2332,-1-1-2248</inkml:trace>
  <inkml:trace contextRef="#ctx0" brushRef="#br0" timeOffset="1366.39">7867 6853 992,'5'-37'2285,"-12"26"9518,3 5-4079,18 1-7626,33-2-6,0 1 0,0 3 0,1 2-1,0 2 1,-1 2 0,7 3-92,-18-4 23,-29-3-7,0 1 1,0 1 0,1-1 0,-1 1 0,0 1 0,6 1-17,-36 12 220,-11-4-178,0-1 0,0-2-1,-1-2 1,0-1 0,-1-1 0,1-2-1,0-2 1,-1-1 0,1-2-1,-24-5-40,41-1 26,22-1-39,30-7-40,17 7 24,0 2-1,0 3 0,0 2 1,2 2 28,196-12 22,-239 13 74,-31 6-38,-40 6 7,27-8-35,-31 6 49,0-3-1,0-3 1,-20-4-79,62-5 303,24 4-297,0 1-1,1-1 1,-1 1 0,0-1-1,1 1 1,-1 0 0,0-1 0,1 1-1,-1 0 1,1 0 0,-1 0-1,0 0 1,1 0 0,-1 0-1,0 0 1,1 1 0,-1-1 0,1 1-1,-1-1 1,0 1-6,63 0 57,0-2 0,0-2-1,31-8-56,-10 2 349,-79 9-140,15-1-589,-9 7-2833,-6 5 150</inkml:trace>
  <inkml:trace contextRef="#ctx0" brushRef="#br0" timeOffset="2322.62">8043 6624 6561,'0'-1'335,"1"1"0,0-1 0,-1 1 0,1-1 0,-1 0 0,1 0 0,-1 1 0,0-1-1,1 0 1,-1 0 0,0 1 0,1-1 0,-1 0 0,0 0 0,0 0 0,0 0 0,1 0-1,-1 1 1,0-1 0,0 0 0,-1-1-335,1 2 166,0-1-1,0 0 1,0 1 0,0-1-1,0 0 1,0 0 0,0 1-1,0-1 1,0 0-1,1 1 1,-1-1 0,0 0-1,0 1 1,1-1 0,-1 0-1,0 1 1,1-1 0,-1 1-1,0-1 1,1 1-1,-1-1 1,1 1 0,-1-1-1,1 1 1,-1-1 0,1 1-1,0-1 1,-1 1 0,1 0-1,-1-1 1,1 1-1,0 0 1,0-1-166,0 1 947,5 15 1239,0 2-1909,-2-1 0,1 1 1,-2 0-1,0 0 0,-1 0 0,0 13-277,-7 108 1064,2-101-810,1 1 0,2-1 0,2 1 0,3 14-254,1-34 188,0-21 168,4-35-85,-2-18-118,1-52-153,6-51 70,-14 157-71,3-35 14,-3 36-14,-1-1-1,0 1 0,1-1 1,-1 1-1,0-1 0,0 1 0,0-1 1,0 1-1,0-1 0,-1 1 1,1-1-1,0 1 0,-1 0 0,1-1 1,-1 1-1,0-1 0,1 1 0,-1 0 1,0-1 1,0 2-5,0 1 0,0-1 1,0 1-1,1-1 1,-1 1-1,0 0 0,1 0 1,-1-1-1,0 1 0,1 0 1,-1 0-1,1 0 0,-1 0 1,1-1-1,0 1 0,-1 0 1,1 0-1,0 0 1,-1 0-1,1 0 0,0 0 1,0 0-1,0 0 0,0 0 1,0 1 4,-4 28-30,-3 103 218,5 19-188,2-129 18,0-14-5,-1-5-1,1 0-1,0 0 1,0 0-1,0 0 1,0 1-1,1-1 1,-1 0-1,1 0 1,0 0-1,0-1 1,0 1-1,1 0 1,-1 0-1,3 2-11,-3-9 49,0 0-1,0 0 0,0-1 0,0 1 0,0-1 0,-1 1 0,0 0 1,1-1-1,-1 1 0,-1-1 0,1-1-48,0-36 29,-2 1 0,-2 0 0,-2 0 0,-1 0-1,-2 1 1,-4-7-29,10 45-151,0 11 138,1 21 63,-2 34 11,0-3 220,3 32-281,1-93 5,0 0 0,0 0 0,0-1 0,0 1 0,0 0-1,0 0 1,0 0 0,0-1 0,0 1 0,0 0 0,0 0-1,0 0 1,1-1 0,-1 1 0,0 0 0,1-1 0,-1 1 0,0 0-1,1 0 1,-1-1 0,1 1 0,-1-1 0,1 1 0,0 0-1,-1-1 1,1 1 0,-1-1 0,1 0 0,0 1 0,0-1-1,-1 1 1,1-1 0,0 0 0,-1 0 0,1 1 0,0-1 0,0 0-1,0 0-4,0-4 423,-1 3-4769,-2 0 786</inkml:trace>
  <inkml:trace contextRef="#ctx0" brushRef="#br0" timeOffset="12732.91">58 7263 808,'6'-1'5767,"23"-10"-5234,6-7-303,58-26 463,-79 39-535,-16 8 145,-31 17 30,20-13-268,-71 36 579,75-38-196,0-2 0,0 1 0,-1-1 0,1-1 0,-1 1 0,1-2 0,-1 1-1,-7-1-447,16-1 42,1 0 0,0 0-1,-1 0 1,1 0-1,0 0 1,-1 0 0,1 0-1,0 0 1,-1 0-1,1 0 1,-1 0 0,1 0-1,0 0 1,-1 0-1,1 0 1,0 0-1,-1 0 1,1-1 0,0 1-1,0 0 1,-1 0-1,1 0 1,0-1 0,-1 1-1,1 0 1,0 0-1,0-1 1,0 1 0,-1 0-1,1 0 1,0-1-1,0 1 1,0 0-1,0-1 1,-1 1 0,1 0-1,0-1 1,0 1-1,0 0 1,0-1 0,0 1-1,0-1-41,10-14 645,24-13-411,-10 14-351,1 1 0,1 0 0,0 2 0,0 1 0,5 0 117,84-17-5444,-58 15 1555</inkml:trace>
  <inkml:trace contextRef="#ctx0" brushRef="#br0" timeOffset="58125.28">321 9766 1232,'-39'11'1534,"12"-1"2952,40-10 943,28 0-4907,-8 1-617,-8-2 130,-13 0-6,0 1 1,1 0-1,-1 1 0,0 0 1,0 1-1,0 0 0,2 2-29,-22-4 76,1 0 0,-1 1-1,0 0 1,0 0 0,1 1 0,-1 0-1,1 0 1,-1 1 0,-1 1-76,-6 1 101,-5-1 273,0-1 0,0 0 0,-1-2 0,1 0 0,-1-1 1,-5-2-375,26 2 11,-1 0 0,1 0 0,0 0 1,0 0-1,-1 0 0,1 1 1,0-1-1,0 0 0,-1 0 1,1 0-1,0 0 0,0-1 1,-1 1-1,1 0 0,0 0 1,0 0-1,-1 0 0,1 0 1,0 0-1,0 0 0,0 0 1,-1 0-1,1-1 0,0 1 1,0 0-1,0 0 0,-1 0 1,1 0-1,0-1 0,0 1 1,0 0-1,0 0 0,0 0 1,-1-1-1,1 1 0,0 0 1,0 0-1,0-1 0,0 1 1,0 0-1,0 0 0,0-1-11,9-8 226,24-11-171,-21 13-52,10-5 13,0 1 0,1 1 1,0 1-1,24-6-16,-72 22 216,1 0 1,0 2 0,-1 2-217,-28 9 317,53-19-305,-1-1 1,0 0-1,0 1 1,0-1-1,1 0 1,-1 1-1,0-1 1,0 0-1,0 0 1,0 0 0,0 1-1,0-1 1,1 0-1,-1 0 1,0-1-1,0 1 1,0 0-1,0 0 1,0 0-1,0 0 1,1-1-1,-1 1 1,0 0 0,0-1-1,0 1 1,0-1-13,2 0 3,-1 1 0,0-1 1,0 0-1,1 1 1,-1-1-1,0 1 1,1-1-1,-1 0 1,1 1-1,-1-1 0,1 1 1,-1-1-1,1 1 1,-1 0-1,1-1 1,-1 1-1,1-1 0,0 1 1,-1 0-1,1-1 1,0 1-1,-1 0 1,1 0-1,0 0 1,-1-1-1,1 1 0,0 0 1,-1 0-1,1 0 1,0 0-1,-1 0 1,1 0-4,184-30 57,-179 29-31,-18 3 70,-21 4-471,41-7-812</inkml:trace>
  <inkml:trace contextRef="#ctx0" brushRef="#br1" timeOffset="113686.17">500 9668 1200,'-26'7'11215,"26"-7"-11026,-1 0 0,1 0 0,-1 0 0,1 0 0,-1-1 0,1 1 0,-1 0 0,1 0 0,-1 0 0,1 0 0,-1-1 0,1 1 0,-1 0 0,1-1 0,0 1 0,-1 0 0,1 0 0,-1-1 0,1 1 0,0-1 0,-1 1 0,1 0 0,0-1 0,-1 1 0,1-1 0,0 1 0,0-1-189,0-1 65,0 1 1,0-1-1,0 0 0,0 0 1,1 1-1,-1-1 1,1 0-1,-1 1 1,1-1-1,0 1 0,-1-1 1,1 1-1,0-1 1,0 1-1,0-1 1,0 1-1,0 0 0,0 0 1,1-1-1,-1 1 1,0 0-1,1 0 1,-1 0-1,2 0-65,112-95 874,-72 61-539,2 3 0,19-10-335,30-21 312,-52 30 59,-2-2-1,3-6-370,46-40 224,100-86 60,44-36 1272,-53 50-1180,-4-10-376,-59 50 52,39-37 96,7 5-148,305-202 118,19 28-86,-302 199-14,186-149 19,-124 85-18,405-312 36,-356 268-45,200-167 21,-97 58-6,-3 1-8,5 9 1,-79 68-6,136-102 7,-16 15 1,84-64-14,-148 122 4,101-63 1,-65 51-5,202-130 9,-266 194-7,-108 68-8,554-396 49,-532 389-26,-160 112-3,-4-5 0,73-65-20,-49 34 18,5 6 0,4 5 0,4 7-18,-20 9 11,-90 55 15,1 1 0,0 2 0,1 1-1,1 1 1,-1 2 0,2 0 0,0 2 0,0 2-1,14-1-25,-9-7 385,-21 6-905,-19 7-2984,-5 5 310</inkml:trace>
  <inkml:trace contextRef="#ctx0" brushRef="#br0" timeOffset="137644.83">5976 5918 5105,'-24'2'8717,"13"4"-4759,12-3-3885,-1 0 0,1 0 0,0 0 0,-1 0 0,2 0 0,-1 0 0,0 0-1,0-1 1,1 1 0,-1-1 0,1 1 0,0-1 0,0 1 0,2 1-73,112 168 1428,-6 6 0,-7 8-1428,-19-32 579,-44-85-186,-3 1 1,-3 2-1,-1 8-393,-14-27 190,10 24-24,-4 0 0,-3 2-1,-3 0 1,-2 17-166,-9-52 227,2 0 0,2 0-1,16 40-226,13 47 127,7 88 45,-39-139-24,-1-7 191,43 127 297,-40-169-548,-9-25-60,1-1 0,-1 1-1,0 0 1,0 0 0,-1 0 0,0 0 0,0 0 0,0 0 0,-1 1-28,-3 87 1027,4-60-438,-3-32-501,-3-8-5177,-6-14 808</inkml:trace>
  <inkml:trace contextRef="#ctx0" brushRef="#br0" timeOffset="141435.88">5792 6283 2377,'-19'7'13308,"7"-3"-5026,11-5-8204,0 1-1,1-1 1,-1 0-1,0 1 1,1-1-1,-1 0 1,1 1-1,-1-1 1,1 0-1,-1 1 1,1-1-1,0 0 1,-1 0-1,1 0 1,0 1-1,0-1 1,-1 0-1,1 0 1,0 0-1,0 0 1,0 0-78,-3-16 68,0 0 1,2 0-1,0 0 0,1-1 1,1-7-69,-1-46 261,-3 51-195,0-1 1,-1 1-1,-2 0 1,-1-4-67,2 10 22,0-1 1,2 0 0,-1 0 0,2-1-1,0 1 1,1-1 0,0 1 0,2-3-23,0 8 5,0-1 0,1 1 0,1 0 0,0 0 0,0 0 0,1 0 0,0 0 0,2-1-5,-2-3-26,-3 9-7,13 10 20,34 17 55,0-3 0,9 1-42,-9-3 21,0 1 0,4 6-21,-35-16 11,1 0 1,-1-1-1,1-1 0,0-1 0,1 0 0,9 0-11,5 3 392,-32-8-385,4 4 60,-10 3 35,-24 15-73,25-20-31,0 0 0,0 1 0,0 0 0,1 0-1,-1 0 1,1 0 0,0 0 0,0 1 0,0 0 0,-1 2 2,-4 4 3,0-1 0,0 1 0,-1-1-1,0-1 1,-1 0 0,0 0 0,-7 4-3,7-5 2,4-2-1,-1-1 1,0 0 0,1-1-1,-1 0 1,-1 0 0,1 0-1,0-1 1,0 0 0,-8 1-2,-19 6 3,-18 8 6,33-12-3,0 2-1,0 0 1,1 1-1,-5 3-5,104-57-3,-39 25 2,-2-2 0,-1-2-1,-1-2 1,22-20 1,-59 47 0,0-1 0,-1 1 1,1 0-1,0-1 0,0 1 1,-1-1-1,1 1 0,-1-1 0,1 0 1,0 1-1,-1-1 0,1 0 1,-1 1-1,1-1 0,-1 0 0,0 0 1,1 1-1,-1-1 0,0 0 1,1 0-1,-1 0 0,0 1 1,0-1-1,0 0 0,0 0 0,0 0 1,0 0-1,-21 3-3,-33 20-11,-237 149-40,265-150 44,26-21 9,0 0 1,0 0 0,0 0 0,0 0 0,0 0-1,0 0 1,0 0 0,0 0 0,0 0 0,0 0-1,1 0 1,-1 0 0,0 0 0,0 0-1,0 0 1,0 0 0,0 0 0,0 0 0,0 0-1,0 0 1,0 0 0,0 0 0,0 0-1,0 0 1,0 0 0,1 0 0,-1 0 0,0 1-1,0-1 1,0 0 0,0 0 0,0 0-1,0 0 1,0 0 0,0 0 0,0 0 0,0 0-1,0 0 1,0 0 0,0 0 0,0 0 0,0 0-1,0 1 1,0-1 0,0 0 0,0 0-1,0 0 1,0 0 0,0 0 0,0 0 0,0 0-1,0 0 1,0 0 0,0 0 0,0 0-1,0 0 1,0 1 0,0-1 0,0 0 0,0 0-1,0 0 1,-1 0 0,20-7-8,4-4 10,0-2-1,0 0 1,-1-1 0,-1-1-1,0-1 1,-1-1 0,-1-1-1,-1 0 1,6-9-2,-17 10 13,-20 16-5,-24 15-5,34-12-3,-127 66 1,127-70 4,9-7-8,12-11-8,3 1 9,0-1 0,-2-1 0,0-1 0,5-8 2,-77 61 16,-1 1-16,-21 15-23,117-55-17,-29 3 43,-1-1-1,0 0 0,0 0 1,0-2-1,-1 1 0,0-1 1,-1-1-1,1 0 0,-2-1 1,1 0-1,-1 0 0,-1-1 1,1-1-3,-9 12 0,1-1 1,-1 1-1,0 0 1,0-1-1,1 1 1,-1-1-1,0 1 1,0 0-1,1-1 1,-1 1-1,0 0 1,0-1-1,0 1 1,0-1-1,0 1 1,0-1-1,0 1 1,0 0-1,0-1 1,0 1-1,0-1 1,0 1-1,0-1 1,0 1-1,0 0 0,0-1 1,0 1-1,-1-1 1,1 1-1,0 0 1,0-1-1,-1 1 1,1 0-1,0-1 1,0 1-1,-1 0 0,-15 1 10,-20 14-6,24-9-8,3-2-3,0 1 1,1-1 0,-1 1-1,1 0 1,0 1 0,1 0-1,-1 1 1,-4 5 6,13-12-3,1 1 1,-1-1-1,1 1 0,0-1 1,-1 0-1,1 0 0,-1 1 1,1-1-1,0 0 0,-1-1 0,1 1 1,0 0-1,-1 0 0,1-1 1,0 0 2,9-2 2,0-2 1,-1 1-1,1-1 1,-1-1-1,0 0 1,-1-1-1,0 1 1,0-2 0,2-2-3,-10 10 0,-1 0 1,1 0 0,-1 0 0,0-1-1,1 1 1,-1 0 0,0 0 0,1-1-1,-1 1 1,0 0 0,1 0 0,-1-1-1,0 1 1,0 0 0,1-1 0,-1 1-1,0 0 1,0-1 0,0 1 0,1-1 0,-1 1-1,0 0 1,0-1 0,0 1 0,0-1-1,0 1 1,0-1 0,0 1 0,0 0-1,0-1 1,0 1 0,0-1 0,0 1-1,-14 1 12,-22 12-8,25-8-9,0 1 1,0 0-1,1 1 1,0 0-1,0 0 0,1 2 1,-6 5 4,14-14-1,1 0 0,-1 1 0,1-1 0,0 0 0,0 0 0,-1 1 0,1-1 0,0 0 1,-1 1-1,1-1 0,0 0 0,0 1 0,0-1 0,-1 0 0,1 1 0,0-1 0,0 1 0,0-1 0,0 0 0,0 1 1,0-1-1,0 1 0,0-1 0,0 0 0,0 1 0,0-1 0,0 1 0,0-1 0,0 0 0,0 1 0,0-1 0,0 1 0,0-1 1,1 0-1,-1 1 0,0-1 0,0 1 0,0-1 0,1 0 0,-1 1 1,20 2-21,22-10 8,-23 2 18,-1-1-1,0-1 1,-1 0 0,0-2-1,0 0 1,-1-1 0,0 0 0,0-2-5,-27 20 32,-31 22-38,40-29 7,1 0 0,-1 1 0,1-1 0,0 1 0,-1-1 0,1 1 0,0-1 0,0 1 0,0 0 0,0-1 0,0 1 0,1 0 0,-1 0 1,1 0-1,-1-1 0,1 1 0,-1 0 0,1 0 0,0 0 0,0 0 0,0 0 0,0 0 0,0 2-1,13 9 109,-2-10-3853,-3-7 600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32:0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7 278 5961,'0'0'320,"-1"-1"-1,1 1 0,-1-1 1,1 0-1,-1 1 1,1-1-1,-1 0 0,1 1 1,0-1-1,-1 0 0,1 0 1,0 1-1,-1-1 1,1 0-1,0 0 0,0 1 1,0-1-1,0 0 0,0 0 1,0 0-1,0 1 1,0-1-1,0 0-319,19-2 3477,3 2-4052,296-35 1668,-18 0-902,-260 34-167,56-7 30,-88 8-38,0-1-1,0 0 1,-1 0 0,1 0 0,-1-1 0,1 0 0,-1-1-1,0 0 1,-1 0 0,3-2-16,-8 6 6,-1 0 0,1-1-1,-1 1 1,0-1 0,1 1-1,-1 0 1,0-1 0,1 1 0,-1-1-1,0 1 1,0-1 0,1 1-1,-1-1 1,0 1 0,0-1 0,0 1-1,0-1 1,0 1 0,1-1-1,-1 1 1,0-1 0,0 0 0,-1 1-1,1-1 1,0 1 0,0-1-1,0 1 1,0-1 0,0 1 0,0-1-1,-1 1 1,1-1 0,0 1-1,0-1 1,-1 1-6,-19-20 73,-29-8 74,7 13 187,31 11-185,-1 0 0,1 0 0,-1-1 0,1-1 0,1 0 0,-2-1-149,11 7 2,1 0-1,0-1 0,-1 1 1,1 0-1,0 0 0,-1-1 0,1 1 1,0 0-1,-1 0 0,1-1 1,0 1-1,0 0 0,-1-1 1,1 1-1,0 0 0,0-1 0,0 1 1,-1-1-1,1 1 0,0 0 1,0-1-1,0 1 0,0-1 0,0 1 1,0-1-1,0 1 0,0 0 1,0-1-1,0 1 0,0-1 0,0 1 1,0 0-1,0-1 0,0 1 1,1-1-1,-1 1 0,0 0 0,0-1 1,0 1-1,1 0 0,-1-1 1,0 1-1,0 0 0,1-1 0,-1 1 1,0 0-1,1-1 0,-1 1 1,0 0-1,1 0 0,-1-1 1,0 1-1,1 0 0,-1 0 0,1 0 1,-1 0-1,0 0 0,1 0 1,-1-1-1,1 1 0,-1 0 0,0 0 1,1 0-1,-1 0 0,1 0 1,-1 0-1,1 1 0,-1-1 0,0 0 1,1 0-2,35-3-27,-33 3 29,42-1-25,6-1 6,0 2 1,32 6 16,-69-5 0,0 2 1,0-1 0,-1 2 0,1-1 0,-1 2 0,0 0 0,0 1 0,-1 0-1,0 1 1,0 0 0,11 8-1,-20-13 3,-1 0-1,1 0 0,-1 1 1,1-1-1,-1 0 0,0 1 1,0-1-1,0 1 0,0 0 1,0 0-1,-1 0 0,1-1 1,-1 2-1,0-1 0,0 0 1,0 0-1,0 0 1,0 0-1,-1 1 0,1-1 1,-1 0-1,0 1 0,0-1 1,0 0-1,-1 0 0,1 1 1,-1-1-1,0 0 0,0 0 1,0 0-1,0 1-2,-2 2 12,-1 0 1,0-1-1,1 1 0,-2-1 1,1 0-1,-1 0 0,0-1 0,0 1 1,0-1-1,0 0 0,-1 0 1,1-1-1,-1 0 0,0 0 1,0 0-13,1-1-134,-12 7 554,11 1-3528,6-1 719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32:0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8490,'0'-8'1880,"-4"8"745,3 0-2329,1 0 296,0 0-3233,0 1 1369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32:0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8066,'-8'7'3336,"-3"-3"457,4 0-2344,-2-3 47,6-2-720,-2 2-296,5-1 280,0-1-1208,1 0-3465,1-1 1417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32:0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451 694 8482,'-8'-4'960,"-1"0"0,0 0 1,1 1-1,-1 1 0,0-1 0,0 1 1,0 1-1,-8-1-960,2 2 646,-1 0 0,1 0 0,0 2 0,0 0 0,-4 1-646,-7 3 328,0 2 0,1 0 0,0 2 0,0 1 0,1 0 0,0 2-328,17-8 27,0-1 0,0 1 0,1 0 0,0 1 0,0 0 0,0 0 0,0 0 0,1 0 1,0 1-1,0 0 0,1 0 0,0 0 0,0 1 0,1-1 0,0 1 0,0 0 0,1 0 0,0 0-27,1-3 2,0-1-1,1 0 1,0 1-1,0-1 1,0 0-1,0 1 1,1-1-1,-1 0 0,1 1 1,0-1-1,1 0 1,-1 0-1,1 0 1,-1 0-1,1 0 1,1 0-1,-1-1 1,0 1-1,1 0 1,0-1-1,0 0 1,0 0-1,0 0 1,0 0-1,1 0 0,-1-1 1,1 1-1,0-1 1,-1 0-1,1 0 1,0 0-1,0-1 1,1 0-1,-1 1 1,0-1-2,4 1 4,0 0 1,-1 0-1,1-1 1,0 0 0,0-1-1,0 1 1,0-2-1,-1 1 1,1-1-1,0 0 1,0 0-1,0-1 1,-1 0 0,1-1-1,-1 0 1,0 0-1,0 0 1,0-1-1,0 0 1,0 0 0,-1-1-1,0 0 1,0 0-1,0 0 1,0-1-1,0-1-4,5-6 14,0 0 0,-1-1 1,0-1-1,-1 0 0,-1 0 0,0 0 0,-1-1 0,-1 0 0,0-1 0,-2 0 0,3-13-14,3-31 15,-4-2 0,-1 1 0,-4 0 1,-3-1-1,-2 1 0,-2 0 0,-4 0 0,-2 1 0,-5-7-15,13 55 27,-12-43-56,15 53 62,0 0-1,0 1 0,0-1 0,0 0 0,-1 1 0,1-1 0,-1 1 0,0-1 1,1 1-1,-1 0 0,0-1 0,-1 1 0,1 0 0,0 1 0,-1-1-32,3 2 11,0 0 1,-1 0-1,1 0 0,0 0 0,-1 0 1,1 0-1,-1 0 0,1 0 0,0 1 0,0-1 1,-1 0-1,1 0 0,0 0 0,-1 1 1,1-1-1,0 0 0,-1 0 0,1 1 0,0-1 1,0 0-1,0 1 0,-1-1 0,1 0 0,0 1 1,0-1-1,0 0 0,0 1 0,0-1 1,0 0-1,-1 1 0,1-1 0,0 0 0,0 1 1,0-1-1,0 1 0,0-1 0,0 0 1,0 1-1,1-1 0,-1 0 0,0 1 0,0-1 1,0 0-1,0 1 0,0-1 0,1 0 1,-1 1-1,0-1 0,0 0 0,0 1-11,5 21 211,32 85-43,-16-51-45,-4-1 0,-1 2 1,3 30-124,-6 46 376,-6 0 1,-5 25-377,-1-44 87,-1-100-68,-1-10-10,1 0 0,0-1-1,-1 1 1,2 0-1,-1 0 1,0 0 0,1 0-1,0-1 1,0 1 0,0 0-1,0 0 1,0-1-1,1 1 1,1 1-9,-3-5 3,1 0 1,-1 0-1,1 1 0,-1-1 0,1 0 1,-1 0-1,1 0 0,-1 1 1,1-1-1,-1 0 0,1 0 0,-1 0 1,1 0-1,-1 0 0,1 0 1,0 0-1,-1 0 0,1 0 0,-1-1 1,1 1-1,-1 0 0,1 0 1,-1 0-1,1-1 0,-1 1 0,1 0 1,-1 0-1,1-1 0,-1 1 1,0-1-1,1 1 0,-1 0 0,1-1 1,-1 1-1,0-1 0,1 1 1,-1-1-4,15-18 54,-15 18-50,52-90 46,9-15 19,-53 95-64,0 0 0,1 0 0,0 1 0,0 0 0,1 0 0,1 1-1,5-4-4,-14 12 0,-1 0-1,1 0 1,-1-1-1,1 1 1,0 0-1,0 0 1,-1 0-1,1 1 1,0-1-1,0 0 0,0 1 1,0-1-1,0 1 1,0 0-1,0-1 1,0 1-1,0 0 1,0 0-1,0 0 1,0 1-1,1-1 1,-1 0-1,-1 1 0,1 0 1,0-1-1,0 1 1,0 0-1,0 0 1,0 0-1,-1 0 1,1 0-1,0 0 1,-1 1-1,1-1 1,-1 0-1,1 2 1,5 5-13,-1 2-1,0-1 1,-1 0-1,0 1 1,-1 0 0,3 8 13,16 29-117,-21-45-14,-1 0-1,1 0 0,0 0 0,0 0 1,1 0-1,-1 0 0,0-1 0,1 1 0,-1-1 1,1 0-1,-1 0 0,1 0 0,-1 0 0,1 0 1,0 0-1,0-1 0,-1 1 0,4-1 132,49-5-6554,-51 4 5886,27-4-4029</inkml:trace>
  <inkml:trace contextRef="#ctx0" brushRef="#br0" timeOffset="1">1143 728 4569,'0'-2'473,"0"0"0,0 0 1,0 0-1,0 0 0,0 0 0,0 0 1,-1 1-1,1-1 0,-1 0 0,1 0 0,-1 0 1,0 0-1,0 1 0,0-1 0,0 0 1,0 1-1,0-1 0,0 1 0,0-1 1,-1 1-1,1 0 0,-1-1-473,0 1 294,0 0 0,0 0 0,0 0 0,0 1 0,0-1 0,-1 1 0,1-1 0,0 1 0,0 0 0,0 0 0,0 0 0,0 0 0,0 0 0,-1 1 0,1-1 0,0 1 0,-1-1-294,-3 2 208,0 1 1,-1-1-1,1 1 1,0 0 0,0 0-1,1 1 1,-1-1-1,1 1 1,-1 1 0,1-1-1,1 1 1,-4 3-209,2 1 61,0 1 0,1 0 0,-1 1 1,2-1-1,0 1 0,0 0 0,1 0 0,0 0 1,1 0-1,0 1 0,1 0-61,0-8 8,0 0-1,1 0 1,0 0 0,0-1-1,0 1 1,0 0-1,1 0 1,-1 0 0,1 0-1,0 0 1,0 0 0,0-1-1,1 1 1,-1 0 0,1-1-1,0 1 1,0-1 0,0 0-1,1 0 1,-1 1 0,1-2-1,0 1 1,-1 0-1,1 0 1,1-1 0,-1 0-1,0 1 1,0-1 0,1-1-1,-1 1 1,1 0 0,0-1-1,1 1-7,-1-2 10,1 1 0,-1-1-1,1 0 1,-1 0-1,1 0 1,-1-1 0,1 0-1,-1 0 1,1 0 0,-1 0-1,0-1 1,0 1-1,1-1 1,-1 0 0,0 0-1,-1-1 1,1 1 0,0-1-1,-1 0 1,1 0-1,-1 0 1,0-1 0,0 1-1,0-1 1,0 1 0,-1-1-1,0 0 1,2-4-10,0 2 14,0 0 1,-1-1 0,0 0-1,0 1 1,0-1 0,-1-1-1,0 1 1,-1 0 0,1 0-1,-1-1 1,-1 1 0,1 0-1,-1-1 1,-1 1 0,1-1-1,-1 1 1,-2-5-15,3 11-37,0-1-42,-1 0 0,1 1 0,-1-1 0,1 0 0,-1 0 0,0 0 0,1 0 0,-1 1 0,0-1-1,0 0 1,-1 1 0,1-1 0,0 1 0,0-1 0,-1 1 0,1 0 0,-1 0 0,1-1 0,-1 1-1,0 0 1,1 0 0,-1 0 0,0 1 0,0-1 79,2 1-3974,0 1-239</inkml:trace>
  <inkml:trace contextRef="#ctx0" brushRef="#br0" timeOffset="2">1358 725 8858,'30'-24'3217,"-35"33"687,1-1-2263,1 5-393,3 7-72,3 1-600,-2 3-184,-1 2-159,1-3-33,-1-2-112,2-5-16,2-7 272,3-4 1896,2-8-6561,3-5 3113</inkml:trace>
  <inkml:trace contextRef="#ctx0" brushRef="#br0" timeOffset="3">1324 460 6145,'-52'-20'4489,"7"-3"-776,18-1-336,16 7-3041,18 4 760,12 10 216,22 4-5024,-1 5 2543</inkml:trace>
  <inkml:trace contextRef="#ctx0" brushRef="#br0" timeOffset="4">1571 589 9474,'1'1'255,"61"34"8028,-4 3-5640,-45-28-2510,0 0 0,-1 1 0,0 0 0,-1 1 0,0 1 0,-1 0 0,5 8-133,-14-19-67,7 10 300,0 0-1,1 0 1,0 0-1,8 6-232,-14-14-138,1-1-1,0 0 1,1 0-1,-1 0 1,0-1-1,1 1 1,-1-1 0,1 0-1,0 0 1,0-1-1,0 0 1,0 0-1,0 0 1,0 0-1,3 0 139,15-2-2456</inkml:trace>
  <inkml:trace contextRef="#ctx0" brushRef="#br0" timeOffset="5">1954 624 8962,'-29'10'3489,"-2"-3"472,6 6-2489,2 11-80,-2-4-592,2 10-184,8 0-296,-2 3-79,0-6-145,4 4-24,3-9-48,1-2 512,6-5 1736,4 0-6569,-1-6 3289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32:0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1340 2508 8338,'-26'-14'7665,"-6"10"-5521,-23 8-1973,52-3 224,-11 2-174,0 1 0,0 1 0,0 0 0,1 1 0,0 1 0,0 0 0,1 0 0,0 1 0,0 1 0,0 0 0,2 1 0,-7 6-221,8-6 90,0 0 0,0 0 0,1 1 0,1 0 0,0 0 1,0 1-1,1 0 0,-1 5-90,5-14 11,1 1 1,0 0-1,0 0 1,0-1-1,0 1 1,1 0-1,0 0 1,-1 0-1,1 0 1,1 0-1,-1 0 1,1 0-1,0 3-11,0-5 1,0 1-1,0-1 1,0 0-1,1 0 1,-1 0-1,0 0 1,1 0 0,0 0-1,0 0 1,-1 0-1,1 0 1,0-1-1,0 1 1,0-1-1,1 0 1,-1 0-1,0 1 1,0-1-1,1-1 1,-1 1-1,1 0 1,-1 0-1,1-1 0,8 2 5,0 0 0,0-1 0,0 0 0,0-1-1,0-1 1,0 1 0,0-2 0,0 1 0,0-2-1,0 1 1,-1-2 0,5-1-5,-2 0 12,1 0-1,-1-1 1,-1-1 0,1 0-1,-1-1 1,-1 0 0,1-1-1,-1 0 1,5-6-12,-12 10 13,1-1 0,-1 0 0,0 0-1,0 0 1,-1-1 0,0 1 0,0-1 0,-1 0-1,3-7-12,-5 12 10,1-1 0,0 0 0,-1 1 0,1-1 0,-1 0 0,0 0 0,0 0 0,0 1 0,0-1 0,0 0-1,-1 0 1,1 0 0,-1 1 0,0-1 0,1 0 0,-2 1 0,1-1 0,0 1 0,0-1 0,-1 1-1,1 0 1,-1-1 0,0 1 0,0 0 0,1 0 0,-2 0 0,1 0-10,1 1 9,0 0 0,1 1 0,-1-1 1,0 1-1,0-1 0,0 1 0,1-1 0,-1 1 1,0 0-1,0-1 0,0 1 0,0 0 0,0 0 1,1 0-1,-1 0 0,0-1 0,0 1 0,0 1 1,0-1-1,0 0 0,0 0 0,0 0 0,0 0 1,0 0-1,1 1 0,-1-1 0,0 1 0,0-1 1,0 0-1,0 1-9,-1 1 16,1-1 1,-1 1 0,1 0 0,0 0-1,-1 0 1,1 0 0,0 0-1,0 0 1,0 0 0,0 0-1,1 0 1,-1 2-17,-2 4 21,2-1 0,-1 1-1,1 0 1,0 1 0,1-1 0,0 0-1,0 0-20,7 24 4,2-1-1,0 1 0,2-1 1,2-1-1,1-1 0,5 9-3,5 11 14,12 37-14,-30-69 6,-1-1 0,-1 1-1,0 0 1,-2 1-1,0-1 1,0 0 0,-2 8-6,0-19 10,0 0 0,-1 0 0,1 0 0,-1 0 0,-1 0 0,1 0 1,-1 0-1,0 0 0,0-1 0,-1 1 0,0-1 0,0 0 0,0 1 1,-1-1-1,1-1 0,-1 1 0,0 0 0,-5 3-10,3-3 9,-1-1-1,0 1 1,0-1-1,-1-1 1,1 1-1,-1-1 1,0-1-1,0 1 1,0-1-1,0-1 1,0 1-1,-7-1-8,-4 0 75,1-1-1,0 0 1,0-2 0,0 0-1,0-1 1,0-1 0,0 0-1,1-2 1,0 0 0,0-1-1,0 0 1,-2-3-75,-3-8 238,10-4-3507,14-1 860</inkml:trace>
  <inkml:trace contextRef="#ctx0" brushRef="#br0" timeOffset="1">1672 2634 7466,'5'1'691,"0"-1"0,0 1 1,-1 0-1,1 0 1,-1 1-1,1-1 0,-1 1 1,1 0-1,-1 0 1,0 1-692,2 0 332,-1 1 1,1 1-1,-1-1 1,0 1-1,0 0 1,-1 0 0,1 0-1,-1 1 1,0-1-1,1 5-332,0-1 181,0 0 1,-1 0-1,0 1 0,-1 0 0,0 0 1,-1 0-1,0 0 0,0 0 0,-1 0 1,0 0-1,-1 1 0,0-1-181,0-9 67,0 0 0,0 0 0,0 0 0,0 0 0,0 0 0,0 0-1,0 0 1,0 0 0,0 0 0,0 0 0,-1 0 0,1 0 0,0 0 0,-1 0 0,1 0-1,-1 0 1,1 0 0,-1 0 0,1 0 0,-1-1 0,1 1 0,-1 0 0,0 0 0,0-1-1,1 1 1,-1 0 0,0-1 0,0 1-67,-1-1 90,1-1 1,0 1-1,0-1 1,0 1-1,-1-1 0,1 1 1,0-1-1,0 0 1,0 1-1,0-1 0,0 0 1,0 0-1,0 0 0,0 0 1,0 0-1,1 0 1,-1 0-1,0-1-90,-6-7 479,1-1-1,1 1 1,-1-1 0,-3-11-479,6 12 98,0-1 1,1 0-1,0 0 0,0 0 1,1 0-1,1-1 0,-1 1 1,2 0-1,-1 0 1,3-10-99,-2 17-8,-1 0 0,1 0-1,0-1 1,1 1 0,-1 0 0,0 1 0,1-1 0,0 0 0,0 0 0,-1 1 0,2-1 0,-1 1 0,0-1 0,0 1 0,1 0 0,-1 0-1,1 0 1,0 0 0,-1 1 0,1-1 0,0 1 0,0-1 0,0 1 0,0 0 0,1 0 0,-1 1 0,0-1 0,0 0 0,0 1 0,1 0 0,-1 0-1,0 0 1,0 0 0,1 1 0,1-1 8,67 13-1374,-2 7-3868,-23-4 721</inkml:trace>
  <inkml:trace contextRef="#ctx0" brushRef="#br0" timeOffset="2">2370 2655 4049,'-1'-2'576,"1"0"1,-1 1-1,1-1 1,-1 0 0,0 1-1,0-1 1,0 0-1,0 1 1,0-1-1,0 1 1,0 0-1,-1-1 1,1 1-1,0 0 1,-1 0-1,1 0 1,-1 0-1,0 0 1,1 0-1,-1 0 1,0 0-577,-2 0 492,0-1 1,0 1-1,0 0 0,-1 1 1,1-1-1,0 1 0,0 0 0,-1 0 1,-1 0-493,-5 1 266,1 1 1,0 0-1,0 0 0,1 1 1,-1 0-1,0 1 0,-7 4-266,6-1 93,0 0 0,1 0 0,0 1-1,1 1 1,-1-1 0,2 2-1,-4 3-92,9-9 7,1-1 0,-1 1 0,1 0 0,0-1 0,0 1 0,0 0 0,1 0 0,-1 0 0,1 0 0,0 1 0,0 0-7,1-3 2,0 0 0,0 0 0,0 0 0,0 1 0,1-1 0,-1 0-1,0 0 1,1 0 0,0 0 0,-1 0 0,1 0 0,0 0 0,0 0 0,0-1 0,0 1 0,1 0 0,-1 0 0,0-1 0,1 1 0,-1-1 0,1 1 0,0 0-2,2 0 3,-1 0-1,1 0 1,-1 0 0,1 0 0,0-1 0,0 0 0,-1 1 0,1-2 0,0 1 0,0 0-1,0-1 1,0 1 0,0-1 0,0 0 0,0-1 0,0 1 0,0-1 0,0 1 0,0-1 0,0-1-1,0 1 1,-1 0 0,2-1-3,9-4 22,1-1 0,-1 0 0,-1-1 0,0 0 0,3-3-22,-11 6 51,0 1 0,0-1 1,0 0-1,-1 0 0,0 0 0,0-1 1,0 0-1,-1 0 0,1 0 1,-1 0-1,-1 0 0,1 0 1,-1-1-1,-1 1 0,2-4-51,-6 23-84,1-3 464,0-1 0,1 1 0,0 0 0,1 0 0,0 1-380,0-8-176,0 1-1,1-1 1,-1 1 0,1-1 0,0 1 0,0-1-1,0 0 1,1 1 0,-1-1 0,1 0-1,-1 0 1,1 0 0,0 0 0,1 0 0,-1-1-1,0 1 1,1 0 0,1 0 176,17 10-2805</inkml:trace>
  <inkml:trace contextRef="#ctx0" brushRef="#br0" timeOffset="3">2584 2614 7146,'-2'2'499,"0"0"0,0 0 0,1 1 0,-1-1 1,0 0-1,1 1 0,0-1 0,0 1 1,0-1-1,0 1 0,0 0 0,0-1 1,1 1-1,-1 0 0,1 0 0,0 0 1,-1-1-1,1 1 0,1 1-499,10 61 1429,-2-16 517,-9-49-1896,1 0 0,-1 0 0,0 0 0,0 0 0,0-1 0,0 1 0,0 0 0,0 0 0,0 0 0,0 0 0,0 0 0,0 0 0,1 0 1,-1-1-1,0 1 0,0 0 0,0 0 0,0 0 0,0 0 0,1 0 0,-1 0 0,0 0 0,0 0 0,0 0 0,0 0 0,0 0 0,1 0 0,-1 0 1,0 0-1,0 0 0,0 0 0,0 0 0,0 0 0,1 0 0,-1 0 0,0 0 0,0 0 0,0 0 0,0 0 0,0 0 0,1 0 0,-1 0 0,0 0 1,0 1-1,0-1 0,0 0 0,0 0 0,0 0 0,0 0 0,1 0 0,-1 0 0,0 0 0,0 1 0,0-1 0,0 0 0,0 0 0,0 0 0,0 0-49,13-22 538,-1 2-494,-10 17-43,4-6 25,0 0 0,0 0 0,2 0 0,-1 1-1,1 0 1,5-4-27,-11 11 3,0-1 0,0 0-1,1 1 1,-1-1 0,1 1-1,-1 0 1,1 0 0,-1 0 0,1 0-1,0 0 1,0 1 0,-1-1-1,1 1 1,0 0 0,0 0 0,-1 0-1,1 0 1,0 0 0,0 0-1,0 1 1,-1-1 0,1 1-1,0 0 1,-1 0 0,1 0 0,-1 0-1,1 1 1,-1-1 0,1 0-1,-1 1 1,1 1-3,6 5 180,0 0-1,-1 1 1,0 0-1,0 1 1,-1 0-1,0 0 1,2 6-180,26 35-2919,-17-31 900</inkml:trace>
  <inkml:trace contextRef="#ctx0" brushRef="#br0" timeOffset="4">1 2151 6041,'17'-89'3097,"-24"86"352,3 2-1537,2 4-264,2-3-527,0 0-449,0 0-416,0 0-96,0 1-40,1 1-8,6 8-48,-2 5-8,10-6-32,45 42 104,-43-41-96,4 4-3777,0-10 1321</inkml:trace>
  <inkml:trace contextRef="#ctx0" brushRef="#br0" timeOffset="5">234 2113 7202,'42'-45'3328,"-48"43"321,0-2-1985,4 7-199,2-3-673,0 0-312,0 0-376,2 1 0,10 7 2713,14 10-6562,45 48 3161</inkml:trace>
  <inkml:trace contextRef="#ctx0" brushRef="#br0" timeOffset="6">3332 2589 10634,'-21'-29'6344,"19"27"-5955,1-1-1,0 1 1,-1-1-1,1 1 1,-1-1-1,0 1 1,0 0-1,0 0 0,0 0 1,0 0-1,-1-1-388,1 3 72,0-1 0,1 1 0,-1 0 0,0-1 0,1 1 0,-1 0 0,0 0 0,1 0 0,-1 0 0,0 1 0,1-1 0,-1 0 0,0 1 0,1-1 0,-1 1 0,1-1 0,-1 1 0,1 0 0,-1-1-1,1 1 1,-1 0 0,1 0 0,0 0 0,-1 0 0,1 1-72,-10 6 16,1 0 1,0 1-1,0 0 0,1 1 0,1 0 0,-1 0 0,1 1 1,1 0-1,0 0 0,1 1 0,0 0 0,1 0 0,0 1 1,1-1-1,0 1 0,-1 10-16,5-22 0,-1 1 1,1-1-1,0 1 1,0-1-1,0 1 0,0 0 1,0-1-1,0 1 1,0-1-1,1 1 0,-1-1 1,1 1-1,-1-1 1,1 1-1,-1-1 0,1 1 1,0-1-1,0 0 1,-1 1-1,1-1 0,0 0 1,0 0-1,0 1 1,1-1-1,-1 0 1,1-1 0,-1 1 0,1-1 0,-1 0 0,1 1 0,0-1 0,-1 0 0,1 0 0,0 0 0,-1 0 0,1 0 0,-1 0 0,1 0 1,0-1-1,-1 1 0,1-1 0,-1 1 0,1-1 0,-1 0-1,7-2 6,-1 0 1,0-1-1,0 0 1,0-1-1,0 1 0,-1-1 1,0-1-1,3-3-6,4-7 19,-1-1 0,-1 0-1,-1-1 1,0 0 0,-2-1 0,0 0-1,-1 0 1,0-1 0,-2 1-1,0-4-18,10-52 60,-4 0-1,-3-7-59,-6 58 9,1-5 25,0 12 90,0 0 0,-2 0 0,0-1 0,-1 1 1,-1 0-1,-1-1 0,0 1 0,-1 0 0,-2-2-124,5 20 10,0-1 0,0 1 0,0-1 0,0 1 0,0-1 0,-1 1 0,1-1 1,0 0-1,0 1 0,-1-1 0,1 1 0,0-1 0,-1 0 0,1 1 0,0-1 0,-1 0 0,1 0 0,-1 1 0,1-1 0,0 0 0,-1 0 0,1 0 1,-1 1-1,1-1 0,-1 0 0,1 0 0,-1 0 0,1 0 0,-1 0 0,1 0 0,-1 0 0,1 0 0,0 0 0,-1 0 0,1 0 0,-1 0 0,1 0 1,-1 0-1,1-1 0,-1 1 0,1 0 0,-1 0 0,1 0 0,0-1 0,-1 1 0,1 0 0,0-1 0,-1 1 0,1 0 0,0-1 0,-1 1 1,1 0-1,0-1 0,-1 1 0,1-1 0,0 1 0,0 0 0,0-1 0,-1 1 0,1-1 0,0 1 0,0-1 0,0 1 0,0-1 0,0 1 0,0-1 1,0 1-1,0-1-10,-14 37 92,6 7 15,2 1-1,2 0 0,2 1 0,2-1 0,1 0 0,3 0 0,2 0 0,2 7-106,-5-37 14,0 0 1,1 0-1,1 0 1,0-1-1,0 0 1,2 0-1,-1 0 1,2-1-1,0 1 1,0-2-1,1 1 1,8 7-15,-10-13 9,-1 0 0,1 0 0,0-1 0,0 0 1,1 0-1,-1-1 0,1 0 0,0-1 0,0 1 0,0-1 0,1-1 0,-1 0 0,1 0 0,-1 0 0,1-1 1,0-1-1,-1 1 0,1-2 0,0 1 0,0-1 0,6-1-9,-7 0 11,0 0 0,1-1 0,-1 1-1,-1-1 1,1-1 0,0 0 0,-1 0 0,0 0-1,0-1 1,0 0 0,0 0 0,-1-1 0,0 0 0,0 0-1,0 0 1,-1-1 0,0 0 0,0 0 0,-1 0 0,0-1-1,0 1 1,-1-1 0,0 0 0,0 0 0,-1 0-1,1-5-10,-2 10 5,-1 0 0,0 0 0,0 0-1,0 0 1,0 0 0,0 0-1,-1-1 1,1 1 0,-1 0-1,0 0 1,0 1 0,0-1-1,0 0 1,0 0 0,-1 0-1,0 1 1,1-1 0,-1 1-1,0-1 1,0 1 0,0 0 0,0 0-1,-1-1 1,1 2 0,0-1-1,-1 0 1,0 0 0,1 1-1,-1-1 1,0 1 0,0 0-1,0 0 1,0 0 0,0 0-1,0 1 1,0-1 0,0 1 0,0 0-1,0 0 1,0 0 0,-2 0-5,2 0-2,1 0 1,-1 0-1,0 0 1,1 0 0,-1 1-1,0-1 1,1 1 0,-1 0-1,1 0 1,-1 0 0,1 0-1,-1 0 1,1 0-1,0 1 1,-1-1 0,1 1-1,0 0 1,0-1 0,0 1-1,0 0 1,1 0 0,-1 0-1,0 1 1,1-1-1,0 0 1,-1 0 0,1 1-1,0-1 1,0 1 0,0-1-1,1 1 1,-1 0 0,0-1-1,1 1 1,0 0-1,0-1 1,0 1 0,0 0-1,0-1 1,0 1 0,1 0-1,-1-1 1,1 1 0,0-1-1,-1 1 1,1-1-1,1 2 2,0 3 1,1 0-1,0 0 1,0 0-1,0-1 1,1 1-1,0-1 0,0 0 1,1 0-1,-1-1 1,1 1-1,1-1 1,-1 0-1,1 0 0,0-1 1,0 1-1,0-2 1,0 1-1,1 0 0,0-1 1,-1 0-1,1-1 1,0 0-1,1 0 1,-1 0-1,0-1 0,0 0 1,1 0-1,-1-1 1,0 0-1,1 0 0,-1-1 1,1 0-1,-1 0 1,0-1-1,2 0 0,2-2-1,0 1 0,0-2 0,-1 0 0,1 0 0,-1-1 0,0 0 0,0 0-1,-1-1 1,6-6 1,-10 8 1,-1 1-1,0-1 1,0-1 0,0 1-1,0-1 1,-1 1-1,0-1 1,0 0 0,-1 0-1,1 0 1,-2-1-1,1 1 1,0 0-1,-1-1 1,0 1 0,-1-1-1,0-6 0,0 12 0,2-30 36,1 22-38,4 21-48,51 161 49,-57-169-103,1-1 0,-1 1 0,1-1 0,0 1 0,0-1 0,0 0 0,1 0 0,-1 0 0,1 0 0,-1 0 0,1 0 0,0-1 0,0 1 0,0-1 0,0 0 0,1 0 0,-1 0 1,1 0-1,-1-1 0,1 1 0,0-1 0,1 0 104,-1 0-197,1-1 0,-1 0 0,0 0 1,0-1-1,1 1 0,-1-1 0,0 0 0,0 0 1,0 0-1,0-1 0,0 1 0,0-1 1,0 0-1,-1 0 0,1 0 0,-1-1 0,1 1 1,-1-1-1,0 0 0,0 0 197,16-15-3259,-2 0 0,0-2 0,11-16 3259,5-19-1059,-30 47 1952,1 0 1,-1 0-1,-1 0 0,1-1 1,0-4-894,-5-9 5004,-1 43-2516,9 31-2227,-4-38-202,0-1 1,-1 1 0,0 0-1,-1-1 1,-1 1 0,0 0-1,-1 0 1,-1-1 0,-2 10-60,0-9-150,6-24 2531,4-18-1252,-4 22-1048,2-17 321,2 0 0,0 0 0,2 0 0,6-15-402,-10 31 102,0 1-1,0 0 1,1-1 0,-1 2-1,1-1 1,1 0-1,-1 1 1,6-5-102,-7 7 31,0 1 1,0 0-1,0 0 1,0 0-1,0 0 0,1 1 1,-1-1-1,1 1 0,-1 0 1,1 0-1,-1 0 1,1 0-1,-1 1 0,1-1 1,0 1-1,-1 0 1,3 0-32,7 2-975,0 0 1,-1 1 0,1 0-1,5 3 975,-13-4-650,32 10-2777</inkml:trace>
  <inkml:trace contextRef="#ctx0" brushRef="#br0" timeOffset="7">5618 2460 6913,'-5'1'624,"0"-1"0,1 1 0,-1 1-1,0-1 1,1 1 0,-1 0 0,0 0-1,1 0 1,0 0 0,0 1 0,0 0-1,-2 1-623,3-1 155,1 0-1,0 0 1,0 0-1,0 0 0,0 0 1,1 0-1,-1 0 1,1 1-1,0-1 1,0 1-1,0-1 0,0 1 1,1-1-1,-1 1 1,1 0-1,0-1 1,0 2-155,2 34 454,2 0 0,1 0-1,2-1 1,2 1 0,2-1 0,8 18-454,23 94 261,-15-3 31,-27-146-267,0 0-1,1 0 1,-1 0-1,0 0 1,0 0-1,0 0 1,1 0 0,-1 1-1,0-1 1,-1 0-1,1 0 1,0 0-1,0 0 1,0 0-1,-1 0 1,1 0-1,0 0 1,-1 0-1,1 0 1,-1 0-1,1-1 1,-1 1-1,0 0 1,1 0-1,-1 0 1,0-1-1,1 1 1,-1 0-1,0 0-23,-1-1 44,0 0 1,1 0 0,-1 1 0,1-2 0,-1 1 0,0 0 0,1 0 0,-1 0 0,1-1 0,-1 1 0,1-1 0,-1 1 0,1-1 0,-1 1 0,1-1 0,-1 0 0,1 0-46,-8-5 190,0 1 1,0-2-1,1 1 0,0-1 1,-2-3-191,0-2 20,0-1 0,1 1 0,1-2-1,0 1 1,1-1 0,0 0 0,1-1 0,1 1 0,0-1 0,1 0 0,1-1-1,0 1 1,1 0 0,0-1 0,2 0 0,0 1 0,0-1 0,2 1 0,0-1 0,2-5-20,1-2-5,1 0 0,1 0 0,0 1 0,2 0 0,1 0 0,1 1 0,1 1 0,0 0 0,2 0 0,0 2 0,1-1 0,1 2 0,5-5 5,-10 13-6,1-1 0,0 2 0,1-1 0,0 2 0,0 0 0,0 0 0,1 1 0,9-2 6,-18 6-3,0 0 1,0 0 0,1 1 0,-1 0 0,0 0 0,1 0-1,-1 1 1,0-1 0,1 1 0,-1 1 0,1-1 0,-1 1-1,0 0 1,1 0 0,-1 0 0,0 1 0,0 0 0,0 0 0,0 0-1,0 1 1,0-1 0,-1 1 0,1 0 0,-1 1 0,1 0 2,-3-1 0,0 0 1,0 0 0,0 0-1,0 1 1,0-1 0,-1 0-1,0 1 1,0 0 0,0-1-1,0 1 1,0 0 0,0-1-1,-1 1 1,0 0 0,0 0-1,0-1 1,0 1 0,-1 0-1,1-1 1,-1 1 0,0 0-1,0-1 1,0 1 0,-1-1-1,1 1 1,-1-1 0,0 1-1,-5 8 8,1 0 0,-2 0 1,0 0-1,0-1 0,-1 0 1,-7 6-9,6-7 5,0-1 0,-1-1 0,0 1-1,0-2 1,-1 0 0,0 0 0,0-1 0,-13 4-5,20-8 24,1 0 1,-1 0-1,0-1 0,0 0 0,0 0 0,0 0 0,0 0 0,0-1 0,0 0 0,0 0 0,0-1 0,0 1 0,0-1 0,0 0 0,0 0 0,1-1 1,-1 1-1,0-1 0,1 0 0,-1 0 0,1-1 0,0 0 0,-1 1 0,1-1 0,-2-3-24,4 5-130,1-1-1,-1 0 1,1 0 0,0 0-1,-1 0 1,1 0 0,0 0-1,0 0 1,1 0-1,-1 0 1,0 0 0,1-1-1,-1 1 1,1 0 0,-1-1-1,1 1 1,0 0 0,0 0-1,0-1 1,1 0 130,3-30-2442</inkml:trace>
  <inkml:trace contextRef="#ctx0" brushRef="#br0" timeOffset="8">6095 2520 4585,'27'4'2815,"-25"-4"1128,-16 0 3762,9 10-4788,-1 13-2651,1 0 0,1 0 0,1 0 0,1 1 0,2 1-266,-1-15 37,1 1 0,1 0 0,0-1 0,1 1 0,0-1 0,0 1 0,1-1 0,1 0 1,0 0-1,0 0 0,1-1 0,4 8-37,-9-16 1,1 0 1,0 0 0,-1 0-1,1 0 1,0 0 0,-1 0 0,1 0-1,0-1 1,0 1 0,0 0-1,0 0 1,0-1 0,0 1-1,0 0 1,0-1 0,0 1-1,0-1 1,0 1 0,0-1-1,0 0 1,1 0 0,-1 1-1,0-1 1,0 0 0,0 0 0,1 0-1,-1 0 1,0 0 0,1 0-2,0-1 40,0 0 0,0-1 1,0 1-1,0 0 0,-1-1 1,1 1-1,0-1 0,0 1 1,-1-1-1,1 0 0,-1 0 1,1 0-1,-1 0 0,0-1-40,7-10 332,-1-1 0,-1-1 0,0 1 0,0-4-332,-6 17 18,49-206 879,-49 205-888,1 0 0,-1 0 0,1 0 0,-1 1 0,1-1 0,0 0 0,0 0 0,0 1 0,0-1 0,0 0 0,0 1 0,1-1 0,-1 1 0,0-1 0,1 1 0,-1 0 0,1 0 0,-1-1 0,1 1 0,0 0 0,0 0 0,-1 1 0,1-1 0,0 0 0,0 1 0,0-1-9,3 1-492,1 0-1,-1 0 1,0 0-1,1 1 1,-1 0 0,0 0-1,1 0 1,1 2 492,3 0-1578,34 6-2643</inkml:trace>
  <inkml:trace contextRef="#ctx0" brushRef="#br0" timeOffset="9">6799 2523 9514,'-8'-3'1195,"-1"1"0,0 1-1,0 0 1,-1 0 0,1 1 0,0 0 0,0 0-1,-5 2-1194,6-1 397,-1 1-1,1 0 1,0 1-1,-1 0 1,1 0-1,0 1 1,1 0-1,-3 1-396,0 2 76,0 1 0,0 0 0,0 0 0,1 1-1,0 1 1,1-1 0,0 1 0,0 1 0,1 0 0,1 0-1,0 0 1,0 2-76,3-8 18,1 0 0,-1 0 0,1 0 0,1 0 0,-1 1 0,1-1 0,0 0 0,0 1 0,1-1 0,-1 1 0,1-1-1,1 6-17,-1-9 3,1 0 0,0 0-1,0-1 1,-1 1 0,1 0-1,1 0 1,-1 0-1,0-1 1,0 1 0,0-1-1,1 1 1,-1-1-1,1 1 1,0-1 0,-1 0-1,1 0 1,0 1 0,-1-1-1,1-1 1,0 1-1,0 0 1,0 0 0,0-1-1,0 1 1,0-1-1,0 1 1,0-1 0,0 0-1,0 0 1,0 0 0,0 0-1,0 0 1,0-1-1,1 1-2,11-1 15,1 0-1,-1-1 1,0-1-1,-1 0 1,1-1-1,0 0 1,-1-1-1,0 0 1,0-1-1,-1-1 1,0 0-1,0-1 1,0 0-1,-1-1 1,1-1-15,-11 9 13,0 1-1,0-1 1,0 0 0,0 0 0,0 0 0,0 1 0,-1-1-1,1 0 1,0 0 0,0 0 0,-1 0 0,1 0 0,-1 0-1,1 0 1,-1 0 0,0-1 0,1 1 0,-1 0 0,0 0-1,0 0 1,1 0 0,-1-1 0,0 1 0,0 0 0,0 0-1,-1 0 1,1 0 0,0-1 0,0 1 0,-1 0 0,1 0-1,-1 0 1,1 0 0,-1 0 0,1 0 0,-1 0 0,1 0-1,-1 0 1,0 0 0,0 0 0,1 0 0,-1 0 0,-1 0-13,-21-8-708,-3 6-3703,15 4 657</inkml:trace>
  <inkml:trace contextRef="#ctx0" brushRef="#br0" timeOffset="10">6808 2553 7570,'67'-33'2589,"-30"15"1738,-30 45-602,-4-16-3352,35 146 2892,-6 12-3265,-23-111 402,-3 0 0,-3 0 0,-2 1 0,-5 40-402,2-77 78,2-10-13,-1-1-1,0 1 1,0-1-1,-1 1 1,-1-1-1,0 0 1,0 0 0,-1 0-1,0 0 1,-1-1-1,-5 8-64,10-17 23,-1 0 0,0 0-1,0 0 1,1 0 0,-1-1 0,0 1-1,0 0 1,0 0 0,0-1-1,0 1 1,0-1 0,0 1 0,0-1-1,-1 1 1,1-1 0,0 1-1,0-1 1,0 0 0,0 0 0,-1 0-1,1 0 1,0 0 0,0 0 0,0 0-1,-1 0 1,1 0 0,-1-1-23,-1 0 36,0 0 1,1 0 0,-1-1-1,0 0 1,1 1-1,-1-1 1,1 0 0,0 0-1,-1 0 1,1 0-1,-1-2-36,-5-6 79,1 0 0,-1-1 0,2 0 0,0-1 0,-1-1-79,-4-14 26,2 1 0,0-1 0,2-1 0,1 0 0,1 0 0,2 0 0,0 0 0,2-1 0,1 1 0,2 0 0,1-1 0,0 1 0,3-4-26,-1 10-8,0 1 1,1 0-1,1 1 0,1-1 0,1 2 0,1-1 1,0 1-1,1 0 0,2 1 0,-1 1 0,2 0 1,1 1-1,0 0 0,0 1 0,2 1 0,0 0 1,11-6 7,-21 16-7,1 1 0,-1 0 0,0 0 0,1 1 0,-1 0 0,1 0 0,0 1 0,0 0 0,-1 1 0,1-1 0,0 1 1,0 1-1,2 0 7,-8-1 0,1 0 1,-1 1 0,0-1 0,0 1 0,0 0-1,1 0 1,-1-1 0,0 1 0,0 0 0,0 1-1,0-1 1,0 0 0,-1 1 0,1-1 0,0 1-1,-1-1 1,1 1 0,-1 0 0,1 0-1,-1 1 12,0-1 0,0 1 0,-1-1 0,1 1 0,-1-1 1,0 1-1,0-1 0,0 1 0,0-1 0,0 1 0,0-1 0,-1 1 0,1-1 1,-1 1-1,1-1 0,-1 0 0,0 1 0,0-1 0,0 0 0,-1 1 1,0 0-13,-7 11-417,0-1 1,0 0 0,-1 0 0,-10 8 416,11-11-1727,-17 17-1511</inkml:trace>
  <inkml:trace contextRef="#ctx0" brushRef="#br0" timeOffset="11">7538 2527 10370,'0'-1'291,"1"0"0,-1 0 0,0 0-1,0 1 1,0-1 0,0 0 0,0 0 0,0 0-1,0 0 1,0 0 0,0 0 0,0 1 0,0-1 0,-1 0-1,1 0 1,0 0 0,-1 0 0,1 1 0,0-1-1,-1 0 1,1 0 0,-1 1 0,1-1 0,-1 0-1,1 1 1,-2-1-291,-22-7 2815,19 8-2652,-1 0 0,0 1-1,1 0 1,-1 0 0,1 0 0,0 0 0,-1 1 0,-4 2-163,2 0 39,0 1 1,1 1 0,0-1-1,-1 1 1,2 1 0,-1-1-1,1 1 1,0 0 0,0 1-1,1 0 1,0-1 0,0 2-1,1-1 1,0 0 0,0 1-1,1 0 1,1 0-1,-1 0 1,1 0 0,1 0-1,-1 0 1,2 0 0,-1 1-1,1-1 1,1 0 0,0 1-1,0-1 1,1 0 0,0 0-1,0 1-39,1-6 9,-1 0-1,0 1 1,1-1-1,0-1 0,0 1 1,0 0-1,1-1 1,-1 1-1,1-1 0,-1 0 1,1-1-1,0 1 1,0 0-1,1-1 0,-1 0 1,0 0-1,1 0 1,0-1-1,-1 0 0,1 1 1,0-1-1,-1-1 1,1 1-1,0-1 0,3 0-8,2 0 15,-1 0-1,1 0 0,-1-1 0,1 0 0,-1-1 0,0 0 0,0-1 0,0 0 0,0 0 0,0 0 0,0-2 0,4-2-14,-7 3 32,-1 0-1,1 0 1,-1 0-1,0-1 1,0 0-1,-1 0 1,1 0-1,-1-1 1,0 0-1,-1 1 1,1-1 0,-1 0-1,2-6-31,-4 7 55,0 1 1,0 0-1,0 0 1,-1 0-1,1-1 0,-1 1 1,0 0-1,0 0 1,-1-1-1,1 1 1,-1 0-1,0 0 0,0-1 1,0 1-1,-1 0 1,1 0-1,-1 1 0,0-1 1,0 0-1,-1 0 1,1 1-1,-1-1 0,-1 0-55,-1-2 42,0 1 0,-1 0 0,0 0 0,0 0 0,-1 1 0,1 0 0,-1 0 0,0 0 0,0 1 0,0 0 0,-1 1 0,1-1 0,-1 1-1,-2 0-41,5 1-356,0 1 0,1 0 0,-1 0-1,1 0 1,-1 0 0,1 0 0,-1 1-1,1 0 1,-5 1 356,1 0-2798</inkml:trace>
  <inkml:trace contextRef="#ctx0" brushRef="#br0" timeOffset="12">7847 2629 2385,'9'40'5451,"2"12"157,-11-49-5295,0 0 0,1-1 0,-1 1 0,0 0 0,0 0 0,-1 0 0,1 0 0,-1-1 0,1 1 0,-1 0 0,0-1 0,0 1 0,0 0 0,-2 1-313,2-3 142,1 0 0,-1 0-1,0 0 1,0 0-1,0 0 1,0 0 0,0-1-1,-1 1 1,1 0-1,0-1 1,0 1-1,0-1 1,-1 1 0,1-1-1,0 0 1,0 1-1,-1-1 1,1 0 0,0 0-1,-1 0 1,1 0-1,0 0 1,-1 0-1,1 0 1,0-1 0,0 1-1,-1 0 1,1-1-1,0 1 1,0-1 0,0 1-1,-1-1 1,1 0-1,0 1 1,0-1-1,0 0 1,-1-1-142,-1 0 239,0 0 0,0-1 0,0 0 0,0 1 0,0-1 0,0 0 0,1-1 0,-1 1 0,1 0 0,0-1 0,0 1 1,0-2-240,0-2 115,1-1 1,0 0 0,0 1 0,0-1 0,1 0 0,0 0-1,1 1 1,0-1 0,0 0 0,0 1 0,1-1 0,0 1-1,1-1 1,0 1 0,0 0 0,0 0 0,1 0 0,0 1 0,2-3-116,4-7 42,2 1 1,-1 0-1,2 1 1,0 1 0,0 0-1,2 0 1,6-4-43,-11 11 101,0-1 1,1 1 0,-1 1-1,1 0 1,1 0-1,-1 2 1,1-1-102,-9 3-55,1 0 0,0 0 0,-1 1 0,1-1 0,0 1 0,0 0 1,0 0-1,-1 0 0,1 1 0,0-1 0,0 1 0,-1 0 0,3 1 55,-4-2-236,0 1-1,-1 0 0,1 0 1,0 0-1,-1 1 1,1-1-1,-1 0 1,0 1-1,1-1 1,-1 0-1,0 1 0,0 0 1,0-1-1,0 1 1,0 0-1,1 1 237,1 16-3889</inkml:trace>
  <inkml:trace contextRef="#ctx0" brushRef="#br0" timeOffset="13">6765 2807 5201,'-1'-2'3297,"-2"-1"0,1-7-841,-1 1-464,0-5-287,0 2-649,2-8-96,1-40-368,1 37-63,-3 1-145,-6-1-64,-5 8-144,-7 0-40,-5 8-72,-1 5 856,3 5 1192,6 0-6545,8 0 3465</inkml:trace>
  <inkml:trace contextRef="#ctx0" brushRef="#br0" timeOffset="14">8370 1964 9194,'-5'-62'10422,"5"62"-9948,1 38 798,-6 209-233,1-101-415,8 68-624,-4-212 1,1 12 326,0-1 1,1 1-1,0-1 0,1 1 1,5 11-328,-1-14-3036,2-15 821</inkml:trace>
  <inkml:trace contextRef="#ctx0" brushRef="#br0" timeOffset="15">8311 2425 7442,'-42'-19'8627,"40"18"-6690,7 3-720,10 2-1047,6 2-51,1-2 0,-1 0 0,1-2 0,0 0-1,-1-1 1,1-1 0,0-2 0,0 0-1,-1-1 1,8-2-119,-1-2-1198,0-1 1,0-2-1,0 0 0,13-9 1198,-15 12-1550,-26 6 1528,1 1 0,-1 1 0,1-1-1,-1 0 1,1 0 0,-1 0-1,1 0 1,-1 0 0,1 0 0,-1 1-1,1-1 1,-1 0 0,1 0-1,-1 1 1,1-1 0,-1 0 0,0 0-1,1 1 1,-1-1 0,1 1-1,-1-1 1,0 0 0,0 1 0,1-1-1,-1 1 1,0 0 22,1 3 65,0 0-1,-1 0 1,1 0 0,-1 0 0,0 0-1,-1 0 1,1 0 0,-1 1 0,0 1-65,1-4 44,-2 13 358,0 0 0,1 1 0,1-1-1,0 0 1,1 1 0,1-1 0,2 9-402,-3-21-31,-1 0 0,1-1 0,0 1 0,0 0 0,0 0 0,1 0 0,-1-1 0,1 1 0,-1-1 0,1 1 0,0-1 1,0 0-1,0 1 0,0-1 0,0 0 0,1 0 0,-1-1 0,1 1 0,-1 0 0,1-1 0,0 0 0,-1 1 0,1-1 0,0 0 0,0 0 0,0-1 1,0 1-1,0-1 0,0 1 0,0-1 0,0 0 0,0 0 0,0 0 0,0 0 0,0-1 0,0 1 0,0-1 0,0 0 0,-1 0 0,4-1 31,23-9-1700</inkml:trace>
  <inkml:trace contextRef="#ctx0" brushRef="#br0" timeOffset="16">8911 2230 8434,'-34'-33'2904,"-2"14"409,-1 4-2401,11 11-272,10 4 153,14 15 2047,16 7-6152,8 1 3304</inkml:trace>
  <inkml:trace contextRef="#ctx0" brushRef="#br0" timeOffset="17">9157 2312 8970,'-22'19'6794,"-5"1"-5716,7-2-61,0 1 0,1 1 0,-11 15-1017,25-28 161,0-1 0,1 0 1,-1 1-1,1 0 0,1 0 1,-1 0-1,1 0 0,0 1 1,1-1-1,0 1 0,0 0 1,0 0-1,1 0 0,1-1 1,-1 1-1,1 8-161,1-14 5,-1 0 0,0-1 0,0 1 0,1-1 0,-1 1 0,1 0 0,-1-1 0,1 1 0,0-1 0,0 1 0,0-1 0,-1 1 0,1-1 0,1 0 0,-1 1 0,0-1 0,0 0 0,0 0 1,1 0-1,-1 0 0,0 0 0,1 0 0,-1 0 0,1-1 0,-1 1 0,2 0-5,1 0 10,0-1 1,-1 1 0,1-1-1,0 0 1,-1 0 0,1-1-1,0 1 1,0-1-1,-1 0 1,1 0 0,-1 0-1,2 0-10,9-5-45,0 0 0,0-1 0,-1 0-1,0-1 1,9-7 45,-16 11 88,-1-1-1,0 1 1,0-1-1,-1 0 1,1 0 0,-1-1-1,0 1 1,-1-1-1,1 0 1,-1 0 0,0 0-1,-1-1 1,1 1-1,-1-1 1,0 1 0,-1-1-1,0 0 1,0-2-88,-1 5 44,0 1 1,0-1-1,0 0 1,-1 0 0,0 1-1,0-1 1,0 0-1,0 1 1,0-1-1,-1 1 1,1-1 0,-1 1-1,0 0 1,0 0-1,-1 0 1,1 0-1,0 0 1,-1 0-1,0 0 1,0 1 0,0-1-1,0 1 1,0 0-1,0 0 1,0 0-1,-1 1 1,1-1 0,-1 1-1,1 0 1,-1-1-1,0 2 1,0-1-1,-3 0-44,4 0 102,0 1-1,-1 0 0,1 0 1,-1 0-1,1 0 0,-1 0 0,1 1 1,-1 0-1,1-1 0,-1 1 0,0 1-101,3-2 6,1 0 0,-1 0 0,1 1-1,-1-1 1,1 0 0,-1 0 0,1 1-1,0-1 1,-1 0 0,1 0 0,0 1-1,-1-1 1,1 0 0,0 1 0,-1-1-1,1 1 1,0-1 0,-1 0 0,1 1-1,0-1 1,0 1 0,0-1 0,-1 1-1,1-1 1,0 1 0,0-1 0,0 1-1,0-1 1,0 1-6,1 0-212,-1 0-1,1 0 1,-1 0-1,1 0 0,0 0 1,0 0-1,0 0 1,-1 0-1,1 0 1,0 0-1,0 0 1,0 0-1,0-1 1,0 1-1,1 0 1,-1-1-1,1 1 213,23 10-3513</inkml:trace>
  <inkml:trace contextRef="#ctx0" brushRef="#br0" timeOffset="18">9386 2362 5505,'3'1'689,"1"1"-1,-1 0 1,1 0-1,-1 0 1,1 0-1,-1 0 1,0 1 0,0-1-1,0 1 1,0 0-1,-1 0-688,27 42 3344,-24-32-2816,0-1 1,-1 1 0,0 0-1,-1 0 1,-1 1 0,1 6-529,-3-7 564,0 0 0,0 0-1,-1 0 1,-1 0 0,-1 3-564,9-27 359,0 0 0,0 1 1,1-1-1,0 1 0,1 1 0,0-1-359,9-11 108,-10 12-87,11-17 22,1 2 0,1 0 0,2 1-1,17-15-42,-37 37 4,0-1 0,0 0-1,0 0 1,0 1 0,1 0 0,-1-1-1,0 1 1,1 0 0,-1 0-1,1 0 1,0 0 0,-1 1-1,1-1 1,0 1 0,-1-1-1,1 1 1,0 0 0,0 0 0,-1 1-1,1-1 1,0 0 0,-1 1-1,3 0-3,-1 1 5,0 0-1,-1 0 0,1 1 1,0-1-1,-1 1 1,0 0-1,0 0 0,0 0 1,0 0-1,0 0 0,0 1 1,-1-1-1,2 5-4,5 7 22,-2 1-1,0 0 0,-1 0 1,0 1-1,-2-1 1,0 1-1,0 2-21,-4-16-223,6 18 1238,-6-21-1078,0 1-1,1-1 0,-1 0 0,0 0 1,0 1-1,1-1 0,-1 0 1,0 0-1,1 0 0,-1 0 0,0 1 1,1-1-1,-1 0 0,0 0 0,1 0 1,-1 0-1,0 0 0,1 0 1,-1 0-1,0 0 0,1 0 0,-1 0 1,0 0-1,1 0 0,-1 0 1,0 0-1,1 0 0,-1 0 0,0-1 1,1 1-1,-1 0 0,0 0 0,1 0 1,-1 0-1,0-1 0,1 1 1,-1 0-1,0 0 0,0-1 0,0 1 1,1 0-1,-1-1 0,0 1 1,0 0-1,0 0 0,1-1 0,-1 1 1,0 0-1,0-1 0,0 1 0,0-1 65,11-13-2821</inkml:trace>
  <inkml:trace contextRef="#ctx0" brushRef="#br0" timeOffset="19">9936 2442 5089,'30'-30'1716,"7"-8"3495,-36 36-4920,0 1 0,1 0 1,-1 0-1,0 1 0,1-1 0,-1 0 0,1 0 1,-1 1-1,1-1 0,-1 1 0,1-1 1,0 1-1,-1 0 0,1 0 0,-1-1 0,1 1 1,0 0-1,-1 1 0,1-1 0,0 0 0,-1 0 1,2 1-292,-2-1 97,1 1 0,0-1 0,0 1 0,-1-1 1,1 1-1,0 0 0,-1 0 0,1 0 0,-1 0 0,1 0 1,-1 0-1,1 0 0,-1 0 0,0 0 0,0 1 0,1-1 1,-1 1-1,0-1 0,0 1 0,0-1 0,-1 1 1,1 0-1,0-1 0,-1 1 0,1 0 0,-1-1 0,1 1 1,-1 0-1,0 0 0,0 0-97,-1 17 342,0-12-310,0 1 0,0-1-1,1 0 1,0 1 0,0-1 0,1 1 0,0-1-1,0 0 1,1 0 0,2 7-32,-4-14 40,1 1 0,0-1 0,-1 0 0,1 1-1,-1-1 1,1 0 0,0 1 0,0-1 0,-1 0 0,1 0 0,0 0 0,-1 1 0,1-1-1,0 0 1,0 0 0,-1 0 0,1 0 0,0-1 0,0 1 0,-1 0 0,1 0 0,0 0-1,0 0 1,-1-1 0,1 1 0,0 0 0,-1-1 0,1 1 0,-1-1 0,1 1 0,0-1 0,-1 1-1,1-1 1,-1 1 0,1-1-40,34-26 647,-15 11-747,31-6 116,-49 21-2,1 0-1,0 0 1,0 0-1,0 1 0,0-1 1,0 1-1,0 0 1,0-1-1,0 2 0,0-1 1,0 0-1,0 1 1,0-1-1,0 1 0,-1 0 1,1 0-1,1 0-13,2 5 51,-2 0-1,1 1 0,-1-1 1,1 1-1,-2 0 0,1 0 1,-1 0-1,0 0 0,-1 0 1,1 4-51,-1-5 28,0-2 34,-1 1-1,0 0 1,0 0-1,0 0 0,0-1 1,-1 1-1,0 3-61,4 20 361,-3-26-340,0 1-1,0 0 1,0 0-1,0-1 1,0 1-1,-1 0 1,1 0-1,-1 0 1,0 0-1,0 0 1,0 0-1,0 0 1,-1 0-1,1-1 1,-1 1-1,1 0 1,-1 0 0,-1 1-21,1 5-307,1-8-1887,0-2-931</inkml:trace>
  <inkml:trace contextRef="#ctx0" brushRef="#br0" timeOffset="20">10546 2495 10242,'-1'-5'9654,"8"1"-6119,18-2-4874,-10 2 2160,4-1-702,0-2-1,-1 0 1,0-1 0,3-2-119,-16 7 37,0 0 1,0 0-1,0-1 1,-1 0 0,1 1-1,-1-1 1,0-1-1,3-3-37,-6 7 10,0-1 0,0 0 0,0 0 0,0 0 0,0 0 1,0 0-1,-1 0 0,1 0 0,-1 0 0,1 0 0,-1 0 0,0 0 0,1 0 0,-1-1 0,0 1 0,-1 0 0,1 0 0,0 0 0,-1 0 0,1 0 0,-1 0 0,0-2-10,0 2 6,1 0-1,-1 0 1,0 0-1,0 0 0,-1 0 1,1 1-1,0-1 1,-1 0-1,1 1 1,-1-1-1,1 1 1,-1-1-1,0 1 1,1 0-1,-1-1 1,0 1-1,0 0 1,0 0-1,0 1 1,0-1-1,-1 0-5,-1 0 7,-1 0 1,1 1-1,0 0 1,-1 0-1,1 0 1,0 0-1,0 0 1,-1 1-1,1 0 1,-4 1-8,-2 1 15,-1 1 0,1 0 1,0 0-1,1 1 0,-1 1 1,1-1-1,0 2 0,-3 2-15,7-5 9,0 1-1,1 0 1,-1 0 0,1 0-1,0 1 1,1-1 0,-1 1-1,1 0 1,1 0 0,-1 0-1,1 1 1,0-1 0,0 0-1,0 1 1,1-1-1,0 1 1,1 0 0,0-1-1,0 1 1,0 0 0,0-1-9,1-1 7,0 1 1,0-1-1,0-1 1,1 1-1,-1 0 1,1 0 0,1 0-1,-1-1 1,0 0-1,1 1 1,0-1-1,0 0 1,0 0-1,1 0 1,-1-1-1,1 1 1,0-1 0,0 0-1,0 0 1,1 0-1,-1 0 1,1-1-1,-1 0 1,1 0-1,0 0 1,0-1 0,2 1-8,2 1 13,0-2 0,0 1 1,0-1-1,0-1 0,0 1 1,0-2-1,0 1 1,0-1-1,0 0 0,0-1 1,0 0-1,0-1 0,-1 0 1,1 0-1,-1-1 0,0 0 1,0 0-1,0-1 1,-1 0-1,1 0 0,0-2-13,3-3-124,-1 0 1,0 0-1,0-1 0,-1-1 0,-1 0 0,0 0 0,0 0 0,-2-1 0,1 0 1,-2 0-1,1-1 0,-2 0 0,1-2 124,14-74-4626,4-59 4626,-2 15-1589,-14 99 1576,7-54 869,-14 82-608,0 1-1,0-1 0,0 0 1,-1 1-1,0-1 1,-1 1-1,1-1 0,-1 1 1,0 0-1,0 0 0,-1 0 1,0-1-248,2 6 64,1 1 0,0-1 0,-1 0 0,1 0 0,0 0 0,-1 1 0,1-1 0,-1 0 0,1 1-1,-1-1 1,0 0 0,1 1 0,-1-1 0,0 1 0,1-1 0,-1 0 0,0 1 0,0 0 0,1-1 0,-1 1 0,0 0 0,0-1 0,0 1 0,1 0 0,-1 0 0,0 0 0,0-1 0,0 1 0,0 0-64,0 1 63,-1 0-1,1-1 1,0 1-1,0 0 1,0 0 0,0 0-1,0 0 1,0 0 0,0 0-1,1 0 1,-1 0 0,0 0-1,1 0 1,-1 0 0,0 1-1,1-1 1,-1 0-63,-15 54 1089,8 16-402,2 1 0,4 0 0,2-1 0,6 25-687,-1 32 140,-5-108-130,4 56 84,-3-71-89,0 0 0,0 0 0,0 0 0,0 0-1,1 0 1,0 0 0,0-1 0,0 1-1,0-1 1,1 1 0,0-1 0,1 2-5,-3-5-17,-1-1 0,0 1-1,1-1 1,-1 0 0,0 1 0,1-1 0,-1 0 0,1 0 0,-1 1 0,1-1 0,-1 0 0,0 0 0,1 0 0,-1 1 0,1-1 0,-1 0 0,1 0 0,-1 0 0,1 0-1,-1 0 1,1 0 0,-1 0 0,1 0 0,-1 0 0,1 0 0,-1 0 0,1 0 0,-1-1 0,1 1 0,-1 0 0,1 0 0,-1 0 0,1-1 0,-1 1 0,1 0 0,-1-1-1,0 1 1,1 0 0,-1-1 0,0 1 0,1 0 0,-1-1 0,0 1 0,1-1 0,-1 1 0,0 0 0,0-1 0,1 1 0,-1-1 0,0 1 0,0-1 0,0 1 17,10-31-1335,8-83-3300,-7 40-2065,17-59 6700,-4 58-1427,6-24 1546,-27 85 530,0 1 1,-1 0-1,-1-1 0,0 1 0,-1-1 1,-1-6-650,1 19 174,0-1 1,0 0 0,0 1 0,0-1 0,0 0 0,-1 1 0,1-1 0,-1 0-1,1 1 1,-1-1 0,0 0 0,0 1 0,1-1 0,-1 1 0,0 0-1,0-1 1,-1 1 0,1 0 0,0-1 0,0 1 0,-1 0 0,1 0-175,-11 5 1849,1 18-1035,4 21 82,1 0 0,3 0 0,1 0-1,2 0-895,-1 6 381,0-25-305,1 0 0,1-1 0,1 1 1,2 0-1,0-1 0,1 0 0,1 0 0,4 8-76,-6-21 9,0-1 0,1-1-1,0 1 1,0 0 0,1-1-1,0 0 1,0-1-1,1 1 1,0-1 0,0-1-1,1 1 1,-1-1 0,2 0-1,-1-1 1,1 0 0,-1 0-1,1-1 1,1 0-1,-1-1 1,0 0 0,2 0-9,7 1 15,-1-1 1,0 0 0,1-1-1,0-1 1,-1-1-1,1-1 1,0 0 0,7-3-16,-15 3 10,0-1 1,0 0-1,0-1 0,0 0 1,0-1-1,-1 0 1,0 0-1,0-1 1,0 0-1,-1-1 0,1 0 1,-1 0-1,0-1 1,-1 0-1,1 0-10,-7 5 3,1 0-1,-1 1 1,1-1 0,-1 0-1,1 0 1,-1 0 0,0 0-1,0 0 1,0 0 0,0-1-1,0 1 1,-1 0 0,1 0-1,-1-1 1,1 1 0,-1 0-1,0-1 1,0 1 0,0 0-1,0-1 1,0 1 0,0 0-1,-1-1 1,1 1 0,-1 0-1,0-1 1,0 1 0,0 0-1,0 0 1,0 0 0,0 0-1,0 0 1,-1 0 0,1 0-1,-1 0 1,1 1 0,-1-1-1,0 0 1,1 1 0,-1 0-1,0-1 1,0 1 0,-2-1-3,-2-2 0,0 1 0,-1 0 1,1 0-1,-1 0 1,0 0-1,0 1 1,0 1-1,0-1 0,0 1 1,0 0-1,-1 0 1,1 1-1,-4 0 0,7 1-2,-1-1 0,1 1 1,0 0-1,-1 0 0,1 0 0,0 1 0,0 0 1,0-1-1,0 2 0,0-1 0,0 0 0,0 1 0,1-1 1,-1 1-1,1 0 0,0 0 0,0 1 0,0-1 1,0 1-1,0-1 0,1 1 0,0 0 0,0 0 0,0 0 1,-1 4 1,2-5-1,0 1-1,0 0 1,1 0 0,0-1 0,0 1 0,0 0 0,0 0 0,1 0 0,-1-1 0,1 1-1,0 0 1,0-1 0,1 1 0,-1 0 0,1-1 0,-1 0 0,1 1 0,0-1 0,1 0 0,-1 0-1,0 0 1,1 0 0,0 0 0,-1-1 0,1 1 0,0-1 0,0 0 0,1 0 0,-1 0-1,1 0 2,9 5 58,0 0-1,0-1 0,1-1 0,0-1 0,0 0 0,0 0 0,0-1 0,1-1 0,-1-1 1,1 0-1,-1 0 0,13-2-57,-4-1-190,0-1 0,1-1 0,-1-1 0,5-2 190,45-20-4141,-15-1 601</inkml:trace>
  <inkml:trace contextRef="#ctx0" brushRef="#br0" timeOffset="21">12097 1743 7490,'4'-6'1741,"9"-12"4103,-11 16-2133,-7 11 221,-3 7-3724,-3 0-123,2 1 0,0 1 1,1-1-1,0 1 0,2 1 0,0-1 0,1 2-85,4-16 7,1-1 1,-1 1-1,1-1 0,0 1 0,0-1 0,0 1 0,1 0 0,-1-1 0,1 1 0,0-1 0,0 1 0,0-1 0,0 0 1,1 1-1,1 1-7,-1-1-318,1-1 1,0 1 0,0-1-1,0 0 1,0 0-1,1 0 1,0 0 0,-1 0-1,1-1 1,0 0 0,0 0-1,0 0 1,0 0 0,1 0-1,-1-1 1,0 0 0,3 0 317,1 1-539,0-1 1,0 0-1,0 0 1,0-1-1,0 0 1,0-1 0,0 0-1,0 0 1,0-1-1,3-1 539,-6 2 13,-1-1-1,1 1 1,-1-1-1,1-1 1,-1 1 0,0-1-1,0 1 1,0-1-1,0 0 1,0-1-13,-4 4 157,0 0 1,0 0-1,-1 0 0,1 0 1,0 0-1,0 0 1,0-1-1,-1 1 0,1 0 1,0 0-1,0 0 1,0 0-1,0 0 0,-1 0 1,1-1-1,0 1 1,0 0-1,0 0 0,0 0 1,0 0-1,0-1 1,-1 1-1,1 0 1,0 0-1,0 0 0,0-1 1,0 1-1,0 0 1,0 0-1,0 0 0,0-1 1,0 1-1,0 0 1,0 0-1,0 0 0,0-1 1,0 1-1,0 0 1,0 0-1,0 0 0,0-1-157,-22 12 2729,15-5-2659,0 1 1,1 0-1,-1 0 1,1 0 0,1 1-1,-4 4-70,-1 3 262,8-11-96,-1 0-1,1 0 1,0 0 0,-1 0-1,2 1 1,-1-1-1,1 1 1,-1-1 0,1 2-166,-5 14-2852,-3-4 1167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32:0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12 2192,'-34'-4'3061,"-25"-3"1001,56 7-3793,0 0 0,0 0 0,0 0 0,0 0 1,0 1-1,1-1 0,-1 1 0,0 0 0,0 0 1,1 0-1,-1 0 0,0 0 0,1 0 0,-1 1 0,1 0 1,-2 0-270,4-1 48,-1 0 0,1-1-1,-1 1 1,1 0 0,0-1 0,-1 1 0,1 0 0,0-1 0,-1 1 0,1 0 0,0 0 0,0-1 0,0 1 0,0 0 0,0 0 0,0-1 0,0 1 0,0 0 0,0 0 0,0 0 0,0-1 0,0 1 0,1 0 0,-1 0 0,0-1 0,0 1 0,1 0 0,-1-1 0,1 1 0,-1 0 0,0-1 0,1 1 0,-1-1-1,1 1 1,0-1 0,-1 1 0,1-1 0,-1 1 0,1-1 0,0 1 0,-1-1 0,1 0 0,0 1 0,0-1 0,-1 0 0,1 1-48,40 16 966,-5-9-455,0-2 0,0-1 0,1-1 0,5-3-511,151-2 1202,-127-1-864,944-46 3098,-759 42-2138,-191 6-693,-35-1-776,-16 2 1786,-13 6-1820,-5 4-2603,-1 11-271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7:1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12891,'-23'5'3857,"2"-1"816,9 9-3905,4 11 240,5 5-704,2 8-40,3-2-136,6 10-48,1-1-24,0 9 184,-2-1 232,1 9-5273,-4-7 2009</inkml:trace>
  <inkml:trace contextRef="#ctx0" brushRef="#br0" timeOffset="358.14">234 701 9818,'-2'1'390,"1"0"0,0-1 0,-1 1 0,1-1 0,0 0 0,-1 1 0,1-1 0,0 0 0,-1 0 0,1 0 0,-1 0 1,1 0-1,0 0 0,-1 0 0,1 0 0,-1-1 0,1 1 0,-1-1-390,0-6 4106,14-5-2584,72-30 86,-68 35-1574,0 0 0,0-1 0,-1 0 0,0-1 0,-1-1 1,0 0-1,-1-1 0,9-9-34,-21 19 27,1 0 0,-1 0 0,0-1 0,1 1 0,-1 0 0,0-1 0,0 1 0,0-1 1,0 0-1,-1 1 0,1-1 0,0 0 0,-1 1 0,1-1 0,-1 0 0,1 0 0,-1 1 0,0-1 0,0 0 0,0 0 0,0 0 0,0 0 1,0 0-28,-1 0 29,0 1 1,0 0 0,0 0-1,0 0 1,0 0 0,0 0-1,0 0 1,0 0 0,-1 0-1,1 0 1,0 0 0,-1 1 0,1-1-1,-1 0 1,1 1 0,0 0-1,-1-1 1,1 1 0,-1 0-1,1-1 1,-2 1-30,-6-1 55,0 1 1,0 0-1,0 0 0,1 1 0,-1 0 1,0 0-1,0 1 0,-7 3-55,6 0 30,0 0 0,1 0-1,0 1 1,0 0 0,1 1-1,-1 0 1,1 1 0,1-1 0,0 1-1,0 1 1,0-1 0,-3 8-30,4-8 32,2 0 1,-1 0 0,1 0 0,0 0 0,1 1-1,0-1 1,0 1 0,1 0 0,0 0-1,1 0 1,0 0 0,0 0 0,1 1 0,0-1-1,1 3-32,0-9 10,0 1-1,0-1 1,0 0-1,1 1 1,-1-1-1,1 0 1,0 0-1,0 0 1,0 0-1,0 0 1,0-1-1,1 1 0,-1-1 1,1 1-1,0-1 1,0 0-1,0 0 1,0 0-1,0 0 1,0-1-1,0 1 1,1-1-1,-1 0 1,0 0-1,1 0 1,-1 0-1,2-1-9,14 3 54,0 0-1,0-2 1,0 0-1,13-1-53,-14-1 68,11 1 94,0-1 0,-1-1 1,23-6-163,3-8-4309,-25 1 801</inkml:trace>
  <inkml:trace contextRef="#ctx0" brushRef="#br0" timeOffset="704.32">644 699 5809,'34'-42'4241,"-33"41"-3988,0 0-1,-1 0 1,1 0 0,-1 1-1,1-1 1,-1 0-1,1 0 1,-1 0 0,0 0-1,0 0 1,1 0-1,-1-1 1,0 1 0,0 0-1,0 0 1,0 0-1,0 0 1,0 0 0,0 0-1,-1 0 1,1 0-1,0-1-252,-1 2 119,1 1 0,0-1 0,0 0 0,0 0 0,0 0 0,0 0-1,0 0 1,0 0 0,0 0 0,-1 0 0,1 0 0,0 0 0,0 1 0,0-1-1,0 0 1,0 0 0,0 0 0,-1 0 0,1 0 0,0 0 0,0 0 0,0 0-1,0 0 1,0 0 0,-1 0 0,1 0 0,0 0 0,0 0 0,0 0 0,0 0-1,0-1 1,0 1 0,-1 0 0,1 0 0,0 0 0,0 0 0,0 0 0,0 0-1,0 0 1,0 0 0,0 0 0,-1 0 0,1-1 0,0 1 0,0 0 0,0 0-1,0 0 1,0 0 0,0 0 0,0 0 0,0-1 0,0 1 0,0 0 0,0 0-1,0 0 1,0 0 0,0 0 0,0 0 0,0-1 0,0 1 0,0 0 0,0 0-1,0 0 1,0 0 0,0 0 0,0-1-119,2 16 217,0 5-31,1-1 0,0 1 0,2-1 0,0 1 0,1-2 1,1 1-1,1-1 0,7 14-186,-8-74 1251,-3-21-1095,-4 39-115,1-1 0,2 0 0,0 1 0,3-4-41,-6 26 4,1 0 0,0 0 0,0 0 1,-1 0-1,1 0 0,1 0 1,-1 0-1,0 1 0,0-1 0,1 0 1,-1 1-1,1-1 0,-1 1 0,1 0 1,-1-1-1,1 1 0,0 0 0,0 0 1,0 0-1,0 0 0,0 0 1,0 1-1,0-1 0,0 0 0,0 1 1,0 0-1,1-1-4,6 1-705,0-1-1,1 1 1,-1 1 0,0 0 0,6 1 705,-10-1-809,29 5-2593</inkml:trace>
  <inkml:trace contextRef="#ctx0" brushRef="#br0" timeOffset="1055.64">990 599 3337,'61'45'3659,"-59"-43"-3295,-1-1 0,1 1 0,-1 0-1,0-1 1,1 1 0,-1 0 0,0 0 0,0 0 0,0 0-1,-1 0 1,1 0 0,0 0 0,-1 0 0,1 0-1,-1 0 1,0 1 0,1-1 0,-1 0 0,0 0 0,0 0-1,-1 1 1,1-1 0,0 0 0,-1 0 0,0 1-364,0 9 1492,3 104 7735,-1-117-9207,1-23 189,1 1-1,1-1 1,1 1 0,2-1 0,0 2-1,6-13-208,-11 31-4,0 0-1,0 0 0,0-1 0,1 1 0,-1 1 1,1-1-1,0 0 0,0 1 0,0-1 0,1 1 1,-1 0-1,1 0 0,0 1 0,-1-1 0,1 1 1,1 0-1,-1-1 0,0 2 0,0-1 0,1 1 1,-1-1-1,1 1 0,-1 0 0,1 1 1,0-1-1,-1 1 0,1 0 0,0 0 0,-1 0 1,1 1-1,0 0 0,1 0 5,7 2-617,0 0-1,0 1 1,-1 1-1,1 0 1,-1 1 617,57 31-9220,-48-24 4231</inkml:trace>
  <inkml:trace contextRef="#ctx0" brushRef="#br0" timeOffset="1627.23">1423 666 4289,'27'17'8693,"0"-5"-3928,-21-10-4636,0-1 1,0 1-1,-1-1 0,1 0 0,0-1 0,0 0 0,0 0 0,0 0 0,0 0 0,0-1 0,0 0 0,0 0 0,-1-1 0,1 0 0,0 0 0,-1 0 0,1 0 1,-1-1-1,0 0 0,0 0 0,4-3-129,-1 0 201,0 0 1,-1 0 0,0 0-1,0-1 1,-1 0 0,5-5-202,-10 11 57,-1 0 0,1 0 1,0 0-1,-1-1 0,1 1 1,-1 0-1,1 0 0,-1 0 1,1 0-1,-1 0 0,0-1 1,0 1-1,0 0 0,1 0 1,-1 0-1,0-1 0,0 1 0,-1 0 1,1 0-1,0-1 0,0 1 1,-1 0-58,0-1 58,0 1 1,0-1-1,-1 1 1,1 0 0,0 0-1,-1 0 1,1 0-1,-1 0 1,0 0-1,1 0 1,-1 0-1,0 0 1,1 1 0,-1-1-1,0 1 1,0-1-1,1 1 1,-1 0-1,0 0 1,-1 0-59,-6-1 71,0 1 1,1 1-1,-1-1 1,0 2 0,1-1-1,-1 1 1,1 0-1,0 1 1,-1 0-1,1 0 1,0 1-1,1 0 1,-1 0-1,1 1 1,0 0 0,0 0-1,0 1 1,-1 1-72,4-4 11,1 0 1,0 0 0,0 0-1,0 1 1,0-1 0,1 1-1,-1 0 1,1-1 0,0 1-1,0 0 1,0 0 0,1 0 0,-1 1-1,1-1 1,0 0 0,0 0-1,1 1 1,-1-1 0,1 1-1,0-1 1,0 1 0,0-1-1,1 0 1,0 1 0,-1-1-1,2 0 1,-1 1 0,0-1-1,1 0 1,0 0 0,0 0-1,0 0 1,0-1 0,1 1 0,-1 0-1,3 1-11,2 2 22,0-1 0,0-1-1,0 1 1,1-1 0,0 0 0,0-1-1,0 0 1,0 0 0,1 0 0,-1-1-1,1-1 1,0 0 0,0 0 0,0 0-1,1-1 1,-1-1 0,0 1 0,0-2-1,9 0-21,1 0 4,1-2 0,0 0 0,-1 0 0,1-2 0,-1-1 0,0 0-1,-1-2 1,17-8-4,-28 13-15,-1-2-1,0 1 0,0-1 0,0 1 0,0-2 1,-1 1-1,0-1 0,0 1 0,2-4 16,-5 6 6,-1 1-1,1-1 0,0 0 1,-1 1-1,0-1 0,0 0 1,0 0-1,0 0 1,0 0-1,0 0 0,-1 0 1,1 0-1,-1 0 0,0 0 1,0 0-1,0 0 0,-1 0 1,1 0-1,-1 0 0,1 0 1,-1 0-1,0 0 1,0 0-1,0 1 0,-2-4-5,3 6 13,0-1 0,0 1 0,-1-1-1,1 0 1,0 1 0,-1-1 0,1 0 0,0 1-1,-1-1 1,1 1 0,-1-1 0,1 1 0,-1-1-1,1 1 1,-1-1 0,1 1 0,-1 0-1,1-1 1,-1 1 0,0 0 0,1-1 0,-1 1-1,0 0 1,1 0 0,-1 0 0,0-1 0,1 1-1,-1 0 1,0 0 0,1 0 0,-1 0 0,0 0-1,1 0 1,-1 1 0,0-1 0,1 0-1,-1 0 1,0 0 0,1 0 0,-1 1 0,1-1-1,-1 0 1,0 1 0,1-1 0,-1 1 0,1-1-1,-1 0 1,1 1 0,-1-1 0,1 1 0,-1-1-1,1 1 1,-1 0-13,0 1 39,-1 0 0,1 1-1,-1-1 1,1 0 0,0 1 0,0-1-1,0 1 1,0 0 0,1-1 0,-1 1-1,1-1 1,-1 1 0,1 1-39,0 1 8,0 0 1,0 0-1,1-1 0,0 1 1,0 0-1,0-1 1,0 1-1,1-1 0,0 1 1,0-1-1,0 0 1,0 0-1,1 0 0,0 0 1,0 0-1,0 0 1,0-1-1,0 1 0,1-1 1,-1 0-1,1 0 1,0 0-1,0-1 0,0 1 1,0-1-1,1 0 1,-1 0-1,0-1 0,1 1 1,-1-1-1,1 0 1,0 0-1,-1 0 0,1-1 1,3 0-9,1 1-73,1-1 1,0-1-1,-1 1 0,1-2 1,-1 1-1,0-1 1,1-1-1,-1 0 0,0 0 1,0-1-1,-1 0 1,1 0-1,-1-1 0,0 0 1,0 0-1,0-1 1,4-4 72,-7 4-97,9-7 45,-1 0 0,-1-1 0,-1 0-1,0-1 1,5-9 52,-16 24 9,0 0-1,0 0 1,0 0-1,-1 1 0,1-1 1,0 0-1,0 0 1,0 0-1,-1 0 0,1 0 1,0 0-1,0 0 1,-1 0-1,1 0 1,0 0-1,0 0 0,0 0 1,-1 0-1,1 0 1,0 0-1,0 0 1,0 0-1,-1 0 0,1 0 1,0 0-1,0-1 1,0 1-1,-1 0 0,1 0 1,0 0-1,0 0 1,0 0-1,0 0 1,-1-1-1,1 1-8,-1 9 5,1 1 1,0-1-1,0 1 1,1-1-1,0 0 1,1 0-1,0 1 1,0-1-1,1 0 1,0-1-1,1 1 1,1 2-6,-1-4 8,1-1-1,-1 0 1,1 1 0,1-2 0,-1 1 0,1-1 0,0 0 0,0 0 0,1 0 0,-1-1-1,1 0 1,0 0 0,0-1 0,0 0 0,1 0-8,39 21 20,-29-10-4826,-12-6 965</inkml:trace>
  <inkml:trace contextRef="#ctx0" brushRef="#br0" timeOffset="2050.68">2472 662 4273,'2'-8'15202,"-4"10"-12043,1 10-3492,-1 33 1070,2 54 153,0-92-817,1 0 0,0 0 0,0 0 0,0 0 0,1-1 1,0 1-1,1-1 0,-1 1 0,1-1 0,1 0 0,-1 0 0,2 1-73,-5-7 41,0 0 0,1 0 0,-1 0-1,1 1 1,-1-1 0,1 0 0,-1 0 0,0 0-1,1 0 1,-1 0 0,1 0 0,-1 0-1,1-1 1,-1 1 0,0 0 0,1 0 0,-1 0-1,1 0 1,-1 0 0,0-1 0,1 1 0,-1 0-1,0 0 1,1-1 0,-1 1 0,0 0-1,1 0 1,-1-1 0,0 1 0,0 0 0,1-1-1,-1 1 1,0-1 0,0 1 0,0 0 0,1-1-1,-1 1 1,0-1 0,0 1 0,0 0-1,0-1 1,0 0-41,14-26 1263,-11 20-891,16-32 557,-1 0-382,2 0 0,1 1 1,23-30-548,-41 64 36,-1 1-1,1 0 1,0-1 0,0 1 0,1 0-1,-1 1 1,1-1 0,-1 0-1,1 1 1,0 0 0,0 0 0,0 0-1,0 0 1,0 1 0,1 0 0,2-1-36,29 1-1210,3 6-4832,-16-1 970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6:53.349"/>
    </inkml:context>
    <inkml:brush xml:id="br0">
      <inkml:brushProperty name="width" value="0.05" units="cm"/>
      <inkml:brushProperty name="height" value="0.05" units="cm"/>
      <inkml:brushProperty name="color" value="#F6630D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180 705 7082,'-26'-60'2669,"25"58"-2457,1 0-1,-1 1 0,0-1 0,0 0 1,0 1-1,0-1 0,0 1 1,0 0-1,0-1 0,0 1 0,-1 0 1,1 0-1,-1-1 0,1 1 0,-1 0 1,1 0-1,-1 1 0,1-1 0,-1 0-211,1 1 110,0 0 0,0 0-1,0 0 1,1 1 0,-1-1-1,0 0 1,0 0-1,0 1 1,0-1 0,1 0-1,-1 1 1,0-1 0,1 1-1,-1-1 1,0 1-1,1-1 1,-1 1 0,0 0-1,1-1 1,-1 1 0,1 0-1,-1-1 1,1 1-1,0 0 1,-1 0 0,1 0-110,-3 4 305,1 1-1,-1 0 1,1 1 0,0-1 0,1 0 0,0 0 0,0 1 0,0 0-305,1 25 502,1 1 0,2 0-1,1-1 1,2 1 0,1 2-502,19 62 1167,5-1-1167,25 98 441,-49-162-374,-1 1-1,-2 0 1,-1 1-1,-1-1 1,-2 2-67,-1-26-9,1-2 58,0 1-1,0-1 1,-1 1 0,0-1-1,-1 1 1,-1 4-49,2-12 14,1 1 0,0 0 0,-1 0 0,1 0-1,0-1 1,-1 1 0,0 0 0,1 0 0,-1-1 0,1 1 0,-1 0 0,0-1-1,1 1 1,-1-1 0,0 1 0,0-1 0,1 1 0,-1-1 0,0 0 0,0 1 0,0-1-1,0 0-13,-1 0 23,1 0 0,-1 0 0,0 0-1,0 0 1,1-1 0,-1 1 0,1-1-1,-1 1 1,0-1 0,1 0 0,-1 1-1,1-1 1,-1 0 0,1 0-1,0 0 1,-2-1-23,-10-9 44,1-1-1,0 0 1,1-1-1,1 0 0,0 0 1,0-1-1,1-1 1,1 1-1,0-1 1,2-1-1,-1 1 1,2-1-1,0-1 1,1 1-1,0-4-43,-3-18 4,1-2 0,2 1 0,1-1 0,3 1 0,1-1 0,2 0-4,1-2-7,2-1 0,1 1 0,3 1 0,11-32 7,-15 56-9,0 1 0,1 0 0,1 0 1,1 1-1,0 0 0,1 0 0,0 1 0,1 0 0,1 1 0,0 0 0,1 1 0,0 1 0,1-1 9,-8 8-9,-1 1 1,1-1-1,1 1 0,-1 0 0,0 0 0,1 1 0,0 0 0,-1 0 0,1 1 0,0-1 0,0 2 0,0-1 0,0 1 1,0 0-1,0 0 0,0 1 0,1 0 9,-4 0-7,1 0 0,-1 0 0,0 0 0,1 1 0,-1 0 0,0 0 0,0 0 0,0 1 0,-1-1 0,1 1 0,0 0 0,-1 0 0,0 0 0,0 0 0,0 1 0,0-1 0,0 1 0,-1 0 0,1-1 0,-1 1 0,0 0 0,0 1 0,-1-1 0,1 0 0,-1 1 0,0 1 7,2 7-4,-2 1 0,1-1 0,-2 1 0,0 0 0,-1-1 0,0 1 1,-1-1-1,0 1 0,-1-1 0,0 0 0,-2 0 0,-3 8 4,4-11 43,0 0-1,0 0 1,-1-1 0,-1 0-1,0 0 1,0 0 0,-1-1-1,1 0 1,-2 0 0,1-1 0,-1 0-1,-1 0 1,1-1 0,-1 0-1,0 0 1,-4 1-43,-9-1 228,2-13-3635,8-8 490</inkml:trace>
  <inkml:trace contextRef="#ctx0" brushRef="#br0" timeOffset="624.55">641 732 6233,'8'46'6864,"13"25"-3059,-2-7-2051,-2 9 482,-22-105 678,-5-60-1762,10 86-1133,0-1 0,0 0 0,1 1-1,0-1 1,0 0 0,0 1 0,1-1 0,0 1 0,1-1-1,-1 1 1,1 0 0,2-3-19,-2 5-2,0 0 1,1-1-1,-1 1 0,1 0 0,0 1 1,0-1-1,1 1 0,-1 0 0,1 0 1,-1 0-1,1 0 0,0 1 0,0 0 1,0 0-1,1 0 0,-1 1 1,0 0-1,1 0 0,2-1 2,13 1-12,0 1 0,-1 1 1,1 0-1,15 4 12,-19-2 1,0-1 0,0-1 1,0 0-1,0-1 1,0-1-1,14-3-1,-22 2 7,-1-1 0,1 0 0,-1 0 0,0-1 0,0 0 0,7-5-7,-13 8 4,-1 0 1,1 0-1,0 0 0,0-1 0,-1 1 0,1 0 0,-1-1 0,1 1 1,-1-1-1,0 0 0,1 1 0,-1-1 0,0 0 0,0 0 0,0 0 1,0 0-1,-1 0 0,1 0 0,0 0 0,-1 0 0,1 0 0,-1 0 1,0 0-1,0 0 0,0 0 0,0 0 0,0 0 0,0 0 0,-1 0 1,1-1-1,-1 0-4,1 2 2,0 0 0,-1 0-1,1 1 1,0-1 0,-1 0 0,1 0 0,-1 0 0,1 0 0,-1 0 0,1 0 0,-1 1 0,0-1-1,0 0 1,1 0 0,-1 1 0,0-1 0,0 0 0,0 1 0,0-1 0,1 1 0,-1-1-1,0 1 1,0 0 0,0-1 0,0 1 0,0 0 0,0 0 0,-1 0-2,0 0-1,0 0-1,0 1 1,0-1 0,1 1 0,-1 0-1,0 0 1,0 0 0,1-1 0,-1 2-1,1-1 1,-1 0 0,1 0 0,-1 0-1,0 2 2,-4 3-5,1 0 0,0 0 0,1 0 0,-1 1 0,1 0 0,-3 7 5,5-9 8,0 0 0,1 1 0,-1-1-1,1 1 1,1-1 0,-1 1 0,1-1 0,0 1 0,0-1 0,1 1-1,-1-1 1,1 1 0,0-1 0,1 0 0,-1 1 0,1-1 0,0 0-1,1 0 1,-1 0 0,1 0 0,0-1 0,0 1 0,0-1 0,1 1-1,1 0-7,-1-1 23,1 1-1,0-1 0,0 0 1,0 0-1,0-1 0,1 1 0,-1-1 1,1 0-1,0-1 0,0 1 0,0-1 1,0-1-1,1 1 0,-1-1 1,0 0-1,1 0 0,-1-1 0,1 0 1,-1 0-1,0 0 0,4-1-22,5-2-18,-1 0 0,0-1 0,-1-1 0,1 0 0,-1-1 0,10-6 18,15-14-4095,-17 5 366</inkml:trace>
  <inkml:trace contextRef="#ctx0" brushRef="#br0" timeOffset="993.47">1148 534 7322,'-63'-21'3456,"-4"0"113,21 16-2113,2 2-127,14-1-737,9 7 136,18 4 720,10-6-5025,8 10 2449</inkml:trace>
  <inkml:trace contextRef="#ctx0" brushRef="#br0" timeOffset="1462.9">1890 603 9618,'-2'-2'682,"0"1"0,0-1 0,0 1-1,-1 0 1,1 0 0,0 0 0,-1 0 0,1 0 0,-1 0 0,1 1-1,-1-1 1,1 1 0,-1 0 0,-2 0-682,-40 8 3599,27-1-3021,1 1 0,0 0 0,-13 9-578,5-1 268,0 1 0,0 1 0,-19 20-268,35-30 20,0 1-1,1 0 1,0 0-1,1 1 0,0 0 1,0 0-1,1 1 1,0-1-1,1 2 0,1-1 1,-2 4-20,5-12 1,0 0 1,0 0-1,1 0 1,-1 0-1,1 0 1,-1 1-1,1-1 1,0 0-1,0 0 1,1 0-1,-1 0 1,0 1-1,1-1 1,0 0-1,0 0 1,0 0-1,0 0 1,1 0-1,-1 0 1,1-1-1,-1 1 1,1 0 0,0-1-1,0 1 1,0-1-1,1 0 1,-1 0-1,0 0 1,1 0-1,0 0 1,1 1-2,0-1 6,1 0-1,-1 0 1,1-1 0,0 0 0,0 0 0,0 0 0,-1 0 0,1-1 0,0 1 0,0-1 0,0-1 0,0 1 0,0-1 0,0 0 0,0 0-1,-1 0 1,1 0 0,0-1 0,-1 0 0,3-1-6,3-2 15,-1 0 1,0-1-1,-1 0 0,1 0 1,-1-1-1,0 0 0,-1-1 1,1 1-1,-2-2 0,1 1 1,-1-1-1,1-1-15,1-4 18,-1-1 0,0 0 1,-1-1-1,0 1 0,-1-1 0,-1 0 1,1-10-19,-1-6 20,-1-1 0,-1 0 0,-2 1 0,-2-1 0,0 0 0,-3 1 0,-5-23-20,-7-19 79,-3 1 0,-8-11-79,47 136 216,-3 1 0,-2 1 1,-2 0-1,-2 2-216,-3-10 81,2 0-1,2-1 1,2 0 0,2-1 0,2-1-1,6 9-80,-17-41 6,0-1 0,0-1 0,1 1-1,0-1 1,1-1 0,0 1 0,9 6-6,-15-13-88,1 1 1,-1-2 0,1 1 0,0 0-1,-1 0 1,1-1 0,0 0-1,0 1 1,0-1 0,0 0 0,0 0-1,1-1 1,-1 1 0,0-1-1,0 0 1,0 1 0,1-1 0,-1-1-1,0 1 1,0 0 0,1-1 0,-1 0-1,0 0 1,0 0 0,0 0-1,0 0 1,0 0 0,0-1 0,-1 1-1,1-1 88,70-55-7908,-37 15 3976,-22 11 4778,-14 56 5917,1-16-6728,0 0-1,1 1 1,1-1 0,-1 0-1,1 0 1,1-1 0,-1 1-1,1-1 1,2 2-35,-5-8 62,0-1 0,0 1 0,1-1 0,-1 0-1,0 1 1,1-1 0,-1 0 0,1 0 0,0 0 0,-1 0 0,1 0 0,0 0 0,0 0 0,-1-1 0,1 1-1,0 0 1,0-1 0,0 0 0,0 1 0,0-1 0,0 0 0,0 0-62,4-1-300,-1 1 0,0-1 0,0 0 0,0-1 0,0 1 0,0-1 0,0 0 0,2-2 300,25-11-1740</inkml:trace>
  <inkml:trace contextRef="#ctx0" brushRef="#br0" timeOffset="1794.19">2333 510 8778,'-34'-23'3273,"5"1"383,6 12-2583,4 0-145,15 10-560,9 4-96,12 4 88,10 4-4025,-1 2 1689</inkml:trace>
  <inkml:trace contextRef="#ctx0" brushRef="#br0" timeOffset="2149.44">2826 686 8210,'-1'-2'567,"0"1"-1,0-1 1,-1 1 0,1 0 0,-1 0 0,1 0-1,-1 0 1,1 0 0,-1 0 0,0 0 0,1 0 0,-1 0-1,0 1 1,0-1 0,0 1 0,1-1 0,-2 1-567,-38 2 3723,-36 21-2260,71-20-1014,-10 3-230,0 1 0,0 1 0,1 0 0,0 1 0,1 1 0,-1 0 0,2 1 0,-7 7-219,17-15 11,-1 0 1,1 0-1,0 1 1,1-1 0,-1 1-1,0-1 1,1 1-1,0 0 1,0 0 0,0 0-1,0 0 1,1 0-1,0 0 1,0 1 0,0-1-1,0 0 1,1 1 0,-1-1-1,1 1 1,0-1-1,0 0 1,1 1 0,0-1-1,-1 1 1,1-1-1,1 0 1,-1 0 0,1 0-1,-1 1 1,1-1-1,0-1 1,1 1 0,-1 0-1,1-1 1,0 1-12,1 1 13,1 0 0,0-1 1,0 0-1,0 0 0,0-1 1,1 1-1,-1-1 0,1 0 0,0-1 1,0 1-1,0-1 0,0 0 0,1-1 1,-1 1-1,0-1 0,1-1 1,-1 1-1,1-1 0,-1 0 0,1 0 1,-1-1-1,1 0 0,1-1-13,11-1 273,1-1 1,-1-1-1,0-1 0,0 0 0,0-2 0,14-7-273,18-18-72,-10-7-3561,-17-2 751</inkml:trace>
  <inkml:trace contextRef="#ctx0" brushRef="#br0" timeOffset="2499.88">2912 45 9154,'-10'-45'8322,"10"45"-8217,0 0-1,0 0 1,0 0 0,0 0-1,0 0 1,0 0 0,0 0-1,0 1 1,0-1 0,0 0-1,0 0 1,0 0 0,-1 0-1,1 0 1,0 0-1,0 0 1,0 0 0,0 0-1,0 0 1,0 0 0,0 0-1,0 0 1,0 0 0,0 0-1,0 0 1,0 0 0,-1 0-1,1 0 1,0 0 0,0 0-1,0 0 1,0 0-1,0-1 1,0 1 0,0 0-1,0 0 1,0 0 0,0 0-105,1 27 1123,55 366 2377,-6-55-3146,-48-313-259,-2-13 6,1 0 0,0-1 0,1 1 0,0-1 0,1 1 0,0-1 0,0 0 0,1 0 0,1 0 1,0-1-1,2 2-101,5-3-768,-12-9 597,1 0 1,0 0 0,-1 0-1,1 0 1,-1 0-1,1 0 1,-1 0 0,1 0-1,-1 0 1,1 0-1,-1 0 1,1-1-1,-1 1 1,1 0 0,-1 0-1,1 0 1,-1-1-1,0 1 1,1 0 0,-1-1-1,1 1 1,-1 0-1,0-1 1,1 1 0,-1-1-1,0 1 171,8-14-3554</inkml:trace>
  <inkml:trace contextRef="#ctx0" brushRef="#br0" timeOffset="2500.88">2982 658 10482,'-2'-17'3921,"2"-1"800,-31 9-2945,35-1-39,7 5-633,11 0-464,4 3-432,10-2-152,3 1-48,10 0 496,-6 3-616,3 0 576,-7-1-640,2 5-4761,-12 3 1449</inkml:trace>
  <inkml:trace contextRef="#ctx0" brushRef="#br0" timeOffset="2841.59">3367 630 4329,'36'56'3697,"-38"-37"-241,1 7-335,1-6-872,1 3-353,1-2-688,-1 1-344,3-7-439,0 0-113,7-5-184,8-6 616,0-8-64,8-4-5017,2-4 2273</inkml:trace>
  <inkml:trace contextRef="#ctx0" brushRef="#br0" timeOffset="2842.59">3550 500 7338,'-19'-24'4008,"-6"3"-127,-3 6-2080,6 3-201,5 12-992,13-4-408,10 8-112,14 4-208,5 1 672,10 0-4417,-4-2 1505</inkml:trace>
  <inkml:trace contextRef="#ctx0" brushRef="#br0" timeOffset="3179.26">3871 579 6553,'-5'1'1033,"0"0"1,0 0-1,0 0 0,0 0 0,0 1 0,0 0 0,0 0 0,1 0 0,-1 0 0,1 1 0,-3 1-1033,-49 39 3298,39-29-2312,4-3-654,0 1 1,1 0-1,0 1 1,1 0-1,0 0 1,1 1-1,-4 9-332,11-18 47,0 1-1,1-1 1,0 0-1,0 1 1,0 0-1,1-1 0,0 1 1,0 0-1,0 0 1,1 0-1,-1 0-46,2-2 19,-1-1 1,1 1-1,-1-1 0,1 1 0,0-1 0,0 1 0,1-1 1,-1 0-1,1 0 0,-1 1 0,1-1 0,0 0 0,0 0 0,1-1 1,-1 1-1,0 0 0,1-1 0,2 2-19,-2-1 21,1-1 0,-1 1 0,1-1 0,-1 0-1,1 0 1,0-1 0,0 1 0,0-1 0,0 0 0,0 0 0,0 0-1,0 0 1,0-1 0,0 0 0,0 1 0,1-2 0,0 1-21,4-1 31,0-1 0,-1 0 1,1 0-1,-1-1 0,1 0 0,-1 0 1,0-1-1,4-2-31,2-2 41,0-1-1,-1-1 1,0 0 0,-1 0-1,0-1 1,0-1 0,-1 0-1,-1-1 1,0 0-41,-7 10 8,0-1-1,-1 1 1,0-1-1,0 0 1,0 1-1,0-1 1,-1 0-1,1 0 1,-1 0-1,0 0 1,0-1-1,-1 1 1,1 0 0,-1 0-1,0 0 1,0-1-1,0 1 1,-1 0-1,1 0 1,-1 0-1,0-1 1,0 1-1,-1 0 1,1 0-1,-1 1 1,0-1 0,0 0-1,0 0 1,0 1-1,-1-1 1,1 1-1,-1 0 1,0 0-1,0 0 1,0 0-1,-1 1 1,1-1 0,-1 1-1,1-1 1,-1 1-1,0 1 1,0-1-1,1 0 1,-1 1-1,-1 0 1,1 0-1,0 0 1,0 0-1,0 1 1,0-1 0,-1 1-1,0 0-7,-38 2 403,20 9-1278,19 3-2595,7 0 133</inkml:trace>
  <inkml:trace contextRef="#ctx0" brushRef="#br0" timeOffset="3709.87">4108 639 6465,'2'0'413,"-1"0"0,0 0-1,1 0 1,-1 0 0,0 0-1,1 0 1,-1 0 0,0 1-1,0-1 1,1 0-1,-1 1 1,0-1 0,0 1-1,1-1 1,-1 1 0,0-1-1,0 1 1,0 0 0,0 0-1,0 0-412,21 26 3636,-17-17-3008,0 0 1,-1 0-1,0 1 0,2 9-628,-3-3 552,-1 0-1,0 1 1,-1-1-1,-1 9-551,2 35 1001,25-102 1139,41-45-1741,-58 76-325,0 0 0,0 0 1,1 1-1,0 1 1,1-1-1,0 2 1,8-5-75,-18 11 10,0 1-1,0-1 1,1 0 0,-1 1 0,0-1-1,0 1 1,0 0 0,1-1 0,-1 1 0,0 0-1,0 1 1,1-1 0,-1 0 0,0 1-1,0-1 1,0 1 0,0-1 0,0 1-1,1 0 1,-1 0 0,0 1-10,3 1 15,0 0-1,-1 0 0,0 1 1,0 0-1,0 0 1,0 0-1,0 0 1,-1 1-1,1 0-14,8 16 129,0 0-1,-2 0 0,8 23-128,-16-39 44,11 37 203,-11-35-169,-1-1-1,1 1 1,0-1 0,0 0-1,0 1 1,1-1-1,0 0 1,0-1 0,1 1-1,0 0 1,0-1-1,0 0 1,1 0 0,3 4-78,-7-9 6,-1 0 0,0 0 0,1 0 1,-1 0-1,0 1 0,0-1 0,1 0 1,-1 0-1,0 0 0,0 0 1,1 1-1,-1-1 0,0 0 0,0 0 1,0 0-1,0 1 0,1-1 0,-1 0 1,0 0-1,0 1 0,0-1 0,0 0 1,0 1-1,0-1 0,0 0 1,1 0-1,-1 1 0,0-1 0,0 0 1,0 1-1,0-1 0,0 0 0,0 1 1,-1-1-1,1 0 0,0 0 0,0 1 1,0-1-1,0 0 0,0 1 1,0-1-1,0 0 0,-1 0 0,1 1-6,-2-1-6875,1-3 1687</inkml:trace>
  <inkml:trace contextRef="#ctx0" brushRef="#br1" timeOffset="18597.35">4142 2308 8418,'-16'3'2781,"0"0"0,-1 0 1,1 2-1,-9 3-2781,6 0 1328,-1 0-1,1 1 1,-14 11-1328,21-14 132,1 2 0,0 0 0,0 0 0,1 1 1,0 1-1,1-1 0,0 1 0,0 1 0,1 0 1,0 0-1,1 1 0,1-1 0,-3 6-132,8-13 9,-1 0 0,1 1 0,0-1-1,0 0 1,0 0 0,1 1 0,-1-1 0,1 1 0,0-1 0,1 0 0,-1 1-1,1-1 1,-1 0 0,1 1 0,1-1 0,-1 0 0,0 0 0,1 0-1,0 0 1,0 0 0,3 3-9,-3-4 5,1 0 1,-1 0-1,1-1 0,0 1 1,0-1-1,0 1 0,0-1 1,1 0-1,-1-1 0,0 1 1,1 0-1,-1-1 0,1 0 0,0 0 1,0 0-1,-1 0 0,1-1 1,0 1-1,0-1 0,0 0 1,-1 0-1,1 0 0,0-1 1,0 1-1,2-2-5,6 0 24,-1-1 0,1-1 0,0 0 0,-1-1 0,0 0 0,0-1 0,-1 0 1,1 0-1,-1-1 0,-1 0 0,1-1 0,-1 0 0,0-1 0,-1 0 0,0 0 0,-1-1 0,0 0 1,0 0-1,-1-1 0,0 0 0,-1 0 0,0 0 0,-1 0 0,2-8-24,3-17 51,0-1-1,-3 1 1,-1-1-1,-1-1 1,-2 1-1,-2 0 1,-3-17-51,-9-132 116,-14-37-116,45 402 348,-6-33 74,-10-94-333,2-1-1,2 0 0,2 0 0,2 0 0,8 15-88,-16-57 14,1 0 0,0-1 0,0 1 0,1-1 0,0 0 0,1-1 0,-1 1 0,2-1 1,-1 0-1,1 0 0,0-1 0,0 0 0,1 0 0,-1 0 0,1-1 0,1 0-14,-3-3 21,0 1 0,-1-1 0,1 0-1,0 0 1,1-1 0,-1 0 0,0 0 0,0 0 0,0-1 0,1 0-1,-1 0 1,0-1 0,0 1 0,1-1 0,-1-1 0,0 1-1,0-1 1,0 0 0,0 0 0,-1-1 0,1 0 0,-1 0 0,1 0-1,-1-1-20,-3 3 9,0 0 0,-1 0 0,1 0-1,-1 0 1,1 0 0,-1-1 0,1 1-1,-1 0 1,0-1 0,1 1-1,-1-1 1,0 0 0,0 1 0,0-1-1,0 0 1,-1 0 0,1 1-1,0-1 1,-1 0 0,1 0 0,-1 0-1,0 0 1,0 0 0,0 0 0,1 0-1,-2 0 1,1 0 0,0 0-1,0 1 1,-1-1-9,0 0 5,0 0-1,0 1 1,0-1-1,0 0 1,0 1 0,0 0-1,-1-1 1,1 1-1,-1 0 1,1-1-1,-1 1 1,1 0 0,-1 0-1,0 0 1,1 1-1,-1-1 1,0 0-1,0 1 1,0-1 0,1 1-1,-1-1 1,0 1-1,0 0 1,0 0-1,0 0 1,0 0-1,0 0 1,0 0 0,0 1-1,0-1-4,-2 1-3,-1 0-1,0 0 0,1 0 1,-1 1-1,1 0 0,0 0 1,-1 0-1,1 0 1,0 1-1,0 0 0,0 0 1,1 0-1,-1 0 1,1 0-1,0 1 0,-1-1 1,2 1-1,-1 0 0,0 0 1,1 0-1,-1 0 1,1 2 3,0-3-4,1 0 0,0 0 0,0 1 0,0-1 0,0 1 0,0-1 0,1 1 0,-1-1 0,1 1 0,0-1 0,0 1 0,0-1 0,1 1 0,-1-1 0,1 1 0,0-1 0,0 1 0,0-1 0,0 0 0,1 0 0,-1 1 0,1-1 0,0 0 0,0 0 0,0 0 0,0-1 0,0 1 0,1-1 0,-1 1 0,2 0 4,4 2-1,0 0-1,0 0 1,1-1-1,-1 0 0,1 0 1,0-1-1,0 0 1,1 0-1,-1-1 0,0-1 1,1 0-1,-1 0 0,1-1 1,-1 0-1,6 0 2,24-4 139,0-1 0,0-1 0,5-4-139,-13 4 317,56-14-692,-8-4-3708,-18-4 881</inkml:trace>
  <inkml:trace contextRef="#ctx0" brushRef="#br1" timeOffset="18956.57">5306 1663 10314,'-8'-25'3961,"5"-9"728,3 19-2841,0 18-207,-1 19-337,-1 13-544,-2 15-248,-4 4-112,-4 15 1,0-5-185,2 11-64,5-8-64,14 13 592,12-13 624,10-6-6553,4-25 3000</inkml:trace>
  <inkml:trace contextRef="#ctx0" brushRef="#br1" timeOffset="16252.02">44 2547 4721,'5'-87'3825,"-9"56"385,4 31-4076,0-1 0,0 1-1,0 0 1,0-1 0,0 1-1,0 0 1,0 0-1,0-1 1,0 1 0,0 0-1,-1 0 1,1 0 0,0-1-1,0 1 1,0 0-1,0 0 1,-1 0 0,1-1-1,0 1 1,0 0 0,0 0-1,-1 0 1,1 0-1,0 0 1,0-1 0,-1 1-1,1 0 1,0 0 0,0 0-1,-1 0 1,1 0-1,0 0 1,0 0 0,-1 0-1,1 0 1,0 0 0,-1 0-1,1 0 1,0 0 0,0 0-1,-1 0 1,1 0-134,-11 15 4669,6-1-5031,-2 20 548,1 0 1,2 0 0,1 9-187,3-28 30,0-1 1,0 1-1,2-1 1,-1 0-1,2 1 1,0-1-1,1 0 1,0 0-1,2 1-30,-6-13 10,1-1 0,-1 0 0,1 1-1,0-1 1,-1 1 0,1-1-1,0 0 1,0 0 0,0 1 0,0-1-1,0 0 1,0 0 0,0 0 0,0 0-1,0 0 1,1 0 0,-1-1 0,0 1-1,1 0 1,-1 0 0,1-1 0,0 1-11,-1-1 16,0 0 0,1-1-1,-1 1 1,0 0-1,1-1 1,-1 1-1,0 0 1,1-1-1,-1 0 1,0 1-1,0-1 1,0 0-1,0 1 1,0-1-1,1 0 1,-2 0-1,1 0 1,0 0 0,0 0-1,0 0-14,7-9 92,-1 0 0,-1-1-1,0 0 1,0 0 0,0-1-92,-3 4 23,27-54 168,-13 23-106,2 1 0,1 0 0,2 1 0,2 2 0,2-1-85,-25 35 2,0 0-1,-1 0 1,1 0-1,0 0 0,0 0 1,0 0-1,0 0 1,0 0-1,0 0 1,0 0-1,0 0 0,0 1 1,0-1-1,0 0 1,1 1-1,-1-1 1,0 1-1,0 0 0,1-1 1,-1 1-1,0 0 1,1 0-1,-1-1 1,0 1-1,1 0 0,-1 0 1,0 1-1,1-1 1,-1 0-1,0 0 1,1 1-1,-1-1 0,0 1 1,0-1-1,1 1 1,-1-1-1,0 1 0,0 0 1,0 0-1,0-1 1,0 1-1,0 0 1,0 0-1,0 0 0,0 0 1,0 0-1,-1 0 1,1 1-1,0-1 1,-1 0-1,1 0 0,-1 0 1,1 1-1,-1-1-1,7 13-3,-1 0 0,-1 0 0,0 1 0,2 11 3,-3-10 21,-2-10-17,0 1 1,1-1-1,-1 0 0,1 0 1,0 0-1,1 0 1,0 0-1,3 4-4,-6-9 4,0 0 1,0 0-1,1 0 1,-1 0-1,0 0 1,0 0-1,1 0 1,-1 0-1,1 0 1,-1-1-1,1 1 1,-1 0-1,1-1 1,-1 0-1,1 1 0,0-1 1,-1 0-1,1 0 1,-1 0-1,1 0 1,0 0-1,-1 0 1,1 0-1,0 0 1,-1-1-1,1 1 1,-1-1-1,1 1 0,-1-1 1,1 0-1,-1 1 1,1-1-1,-1 0 1,0 0-1,1 0 1,-1 0-1,0 0 1,0 0-1,1-1-4,19-19 78,0-2 1,-1 0-1,-2-1 0,10-17-78,-27 41 1,-1 0-1,0-1 0,0 1 0,1-1 0,-1 1 0,0 0 0,1-1 1,-1 1-1,1 0 0,-1-1 0,1 1 0,-1 0 0,0-1 0,1 1 1,-1 0-1,1 0 0,-1 0 0,1 0 0,-1-1 0,1 1 0,-1 0 1,1 0-1,-1 0 0,1 0 0,0 0 0,-1 0 0,1 0 0,-1 0 0,1 1 1,-1-1-1,1 0 0,-1 0 0,1 0 0,-1 0 0,1 1 0,-1-1 1,0 0-1,1 1 0,-1-1 0,1 0 0,-1 1 0,0-1 0,1 0 1,-1 1-1,0-1 0,1 1 0,-1-1 0,22 30 36,-8-10 7,-6-13-32,-1-1 1,1 0 0,1 0-1,-1-1 1,1 0-1,0-1 1,0 0 0,0 0-1,1-1 1,-1-1-1,1 1 1,0-1 0,0-1-1,-1 0 1,1 0-1,0-1 1,0 0 0,2-1-12,6 0 34,1-1 0,0 0 0,0-2 0,-1 0 0,0-1 1,0-1-1,0-1 0,-1 0 0,4-3-34,-16 7 21,0 0 1,0-1-1,0 1 0,0-1 1,-1 0-1,1 0 0,-1-1 1,0 1-1,1-3-21,-4 6 5,0 0 1,-1 0-1,1 0 1,-1 0-1,1 0 1,-1 0-1,1 0 0,-1 0 1,0 0-1,0 0 1,1-1-1,-1 1 0,0 0 1,0 0-1,0 0 1,0 0-1,0-1 1,0 1-1,-1 0 0,1 0 1,0 0-1,-1 0 1,1 0-1,-1-1 0,1 1 1,-1 0-1,1 0 1,-1 0-1,0 0 1,1 1-1,-1-1 0,0 0 1,0 0-1,0 0 1,0 0-1,1 1 0,-1-1 1,0 0-1,0 1 1,-1-1-1,1 1 1,0-1-1,0 1 0,0 0 1,0-1-1,0 1 1,0 0-1,-2 0-5,-2-2 0,-1 1 1,1 0-1,-1 0 0,0 1 1,1-1-1,-1 1 0,0 1 0,1-1 1,-1 1-1,0 0 0,1 0 1,-1 0-1,1 1 0,-1 0 0,1 0 1,0 0-1,0 1 0,0 0 1,0 0-1,0 0 0,1 0-1,1-1 0,-1 1 1,1-1-1,-1 1 0,1 0 0,0 0 1,0 1-1,1-1 0,-1 1 0,1-1 1,-1 1-1,1 0 0,0 0 0,0 0 0,1 0 1,-1 0-1,1 0 0,0 0 0,0 1 1,1-1-1,-1 0 0,1 1 0,0-1 0,0 0 1,0 3 0,1-2 22,0 1 0,1-1 0,-1 1 0,1-1-1,1 0 1,-1 0 0,0 0 0,1 0 0,0 0 0,1 0 0,-1-1 0,1 1 0,-1-1 0,1 0 0,1 0 0,-1-1 0,0 1 0,1-1 0,0 0 0,0 0 0,0 0 0,0-1-1,0 0 1,0 0 0,1 0 0,3 1-22,16 1-211,0 0-1,0-1 0,0-1 0,0-2 1,16-1 211,21 1-3776,-29 1-366</inkml:trace>
  <inkml:trace contextRef="#ctx0" brushRef="#br1" timeOffset="16639.19">1408 2392 7546,'-40'-33'9509,"-10"4"-4764,48 28-4677,0-1-1,-1 1 1,1 0-1,-1 0 0,0 1 1,1-1-1,-1 0 1,1 1-1,-1 0 0,0-1 1,0 1-1,1 0 1,-1 1-1,0-1 0,1 0 1,-1 1-1,0-1 0,1 1 1,-1 0-1,1 0 1,-1 0-1,1 0 0,-1 0 1,1 1-1,0-1 1,-1 1-1,1 0 0,0-1 1,0 1-1,0 0 1,1 0-1,-1 0 0,0 0 1,1 1-1,-1-1 0,1 0 1,0 1-1,-1 1-67,1-2-1,1 0 0,0 0 0,0 0 0,-1 0 0,1 0-1,0 0 1,0 0 0,1 0 0,-1 0 0,0 0 0,1 0 0,-1 0 0,1 0 0,0-1-1,-1 1 1,1 0 0,0 0 0,0 0 0,0-1 0,1 1 0,-1-1 0,0 1-1,1-1 1,-1 1 0,1-1 0,-1 0 0,1 1 0,-1-1 0,1 0 0,0 0-1,0 0 1,-1-1 0,2 2 1,10 5-9,0 0 1,0-1-1,1-1 0,0 0 9,70 18 9,-68-20-6,0 1-1,0 0 1,0 0 0,-1 2 0,0 0-1,0 1 1,-1 0 0,1 1-1,-2 1 1,5 3-3,-16-10 1,0 0 0,1 0 1,-1 0-1,0 1 0,0-1 0,0 1 0,0 0 0,-1-1 0,1 1 1,-1 0-1,1 0 0,-1 0 0,0 0 0,0 0 0,-1 0 0,1 0 0,-1 1 1,1-1-1,-1 0 0,0 0 0,0 0 0,0 2-1,-2 1 4,1-1 0,-1 0 1,0 0-1,0 0 0,0 0 0,-1-1 0,1 1 0,-1-1 0,-1 1 1,1-1-1,0 0 0,-4 3-4,-6 4 23,1 0 0,-1-1 0,0 0 0,-1-1 0,-1 0 0,1-2 0,-1 1 0,-5 0-23,-1-5 177,21-3-271,0-1 1,-1 1 0,1 0-1,0-1 1,0 1 0,0-1-1,0 1 1,0 0 0,0-1-1,0 1 1,0-1 0,0 1-1,0 0 1,0-1 0,0 1-1,0-1 1,1 1-1,-1 0 1,0-1 0,0 1-1,0 0 1,0-1 0,1 1-1,-1-1 1,0 1 0,0 0-1,1 0 1,-1-1 0,0 1-1,1 0 1,-1 0 0,0-1-1,1 1 1,-1 0 0,0 0-1,1 0 1,-1-1 0,0 1-1,1 0 1,-1 0 0,1 0-1,-1 0 1,0 0 0,1 0 93,14-11-3386</inkml:trace>
  <inkml:trace contextRef="#ctx0" brushRef="#br1" timeOffset="17563.86">1753 2442 8466,'-1'-7'8847,"0"5"-3559,-3 11-2124,0 30-3618,5-29 502,1 0-1,0 0 1,0-1 0,0 1-1,2 0 1,-1-1 0,3 4-48,-5-10 13,1-1 0,-1 1 0,1 0 0,0 0 0,0-1 0,0 1 0,0-1 0,1 0 0,-1 0 0,1 0-1,-1 0 1,1 0 0,0 0 0,0-1 0,0 1 0,0-1 0,0 0 0,0 0 0,0 0 0,0 0 0,0 0 0,0-1 0,1 1 0,-1-1 0,0 0 0,0 0 0,3-1-13,9 0 46,1-2 0,-1 0 0,1-1 0,-1-1 0,0 0 0,-1-1 0,1 0-46,-6 2 26,0-1 0,-1 1 0,1-1 0,-1-1-1,-1 1 1,1-1 0,-1-1 0,0 0 0,0 0 0,-1 0 0,0 0 0,0-2-26,-4 7 12,-1 0 0,0 0 0,0 1 0,0-1 0,-1 0 0,1 0 0,0-1-1,-1 1 1,1 0 0,-1 0 0,0 0 0,0 0 0,0 0 0,0 0 0,0-1 0,0 1 0,0 0-1,-1 0 1,1 0 0,-1 0 0,0 0 0,1 0 0,-1 0 0,-1-1-12,14 35 104,-8-27-156,1 0 1,-1 0-1,1 0 1,0-1-1,0 0 1,0 1-1,1-2 1,-1 1-1,1-1 0,3 2 52,4 2-183,0 0-552,-1-2-1,1 1 1,0-2 0,0 0 0,14 3 735,-15-5-788,0 2 0,1-1 0,-2 2 0,9 3 788,-16-6-30,0 1-1,0-1 1,-1 1-1,1 0 1,-1 0-1,0 0 1,1 0-1,-1 1 0,-1-1 1,1 1-1,0 0 1,-1-1-1,0 1 1,0 0-1,0 1 31,-14-46 6516,8 26-6298,1 1 0,0-1 0,1 0 0,1-1 0,1 1 0,0 0 0,0 0-1,3-11-217,-1 21 3,0 0-1,0-1 1,1 1-1,-1 0 0,1 1 1,0-1-1,1 0 1,-1 1-1,1 0 0,0 0 1,0 0-1,0 0 0,0 1 1,1-1-1,0 1 1,-1 0-1,1 1 0,0-1 1,1 1-1,-1 0 0,0 0 1,0 0-1,1 1 1,-1 0-1,1 0 0,0 0 1,3 1-3,10-1-20,0 0 1,1 2 0,-1 0 0,0 1-1,1 2 1,-1-1 0,4 3 19,35 15-40,-39-13 33,0-1 1,0-1-1,1-1 0,11 1 7,-27-5 3,0-1 0,0 1-1,0-1 1,0 0 0,0 0-1,1 0 1,-1-1 0,0 0-1,0 0 1,0 0 0,0 0-1,0 0 1,0-1 0,-1 0-1,1 1 1,0-2 0,-1 1-1,1 0 1,-1-1-1,0 1 1,0-1 0,0 0-1,1-1-2,-4 3 3,1 1 0,0-1 0,0 1 0,-1-1 0,1 0-1,0 0 1,-1 1 0,1-1 0,-1 0 0,1 0 0,-1 0-1,0 0 1,1 0 0,-1 0 0,0 1 0,1-1 0,-1 0-1,0 0 1,0 0 0,0 0 0,0 0 0,0 0-1,0 0 1,0 0 0,0 0 0,0 0 0,-1 0 0,1 0-1,0 0 1,-1 0 0,1 0 0,0 1 0,-1-2-3,-1 1 3,0 0 0,1-1 0,-1 1 0,0 0 0,0 0 1,0 0-1,0 1 0,-1-1 0,1 0 0,0 1 0,0-1 0,0 1 0,0 0 1,-2 0-4,-7-1-1,-1 1 0,1 0 0,-1 0 0,1 2 0,-10 1 1,14 0-7,0-1 0,-1 1 0,1 0 0,1 1 0,-1 0 0,0 0 0,1 1 0,0-1 0,0 1 0,0 0 0,1 1 0,0 0 0,-4 4 7,7-7 16,0-1 1,1 1-1,-1 0 0,1-1 0,-1 1 0,1 0 0,0 0 0,0 0 0,0 0 0,0 0 0,1 0 1,-1 0-1,1 0 0,0 0 0,0 0 0,0 0 0,0 0 0,1 0 0,-1 0 0,1 0 1,-1 0-1,1 0 0,0 0 0,1 0 0,-1 0 0,0 0 0,1 0 0,-1-1 0,1 1 0,0-1 1,0 1-1,0-1 0,0 0 0,0 0 0,3 2-16,3 3 87,1-1 0,0 1 0,0-1-1,1-1 1,-1 0 0,1 0 0,1-1 0,-1 0 0,0-1 0,9 1-87,18 3 500,0-2 1,21 0-501,-19-2-2347,-1 2-1,6 2 2348,6 6-3584</inkml:trace>
  <inkml:trace contextRef="#ctx0" brushRef="#br1" timeOffset="24778.47">5271 1689 1624,'-1'-3'10904,"-1"8"-4521,-3 21-2936,-1 15-5765,4-32 3848,-6 49-396,3-31-724,1 0 0,2 0 0,1 1 0,1-1 1,1 10-411,0-20 233,-1-1 1,-1 0-1,-1 0 1,0 1 0,-1-1-1,-2 3-233,0 3 237,1 0 0,1 0 0,1 1-237,-6 56 272,5-66-207,0 0 0,1-1 1,1 1-1,0 0 1,1 0-1,1 0 0,0 0 1,0 0-1,1-1 0,1 1 1,0-1-1,1 1 1,2 3-66,-2-4 80,0 0 1,0 0 0,-2 0-1,1 0 1,0 9-81,-2-8 176,1-1 1,0 0-1,1 1 1,1-1-1,0-1 0,2 5-176,1-11 1117,-2-8-5869,-4 1 782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7:38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410 572 9930,'-9'-6'202,"-4"-3"802,-1 1 0,0 0-1,0 1 1,-6-2-1004,13 7 399,1 1 0,0-1 0,-1 1 0,1 0-1,-1 0 1,1 1 0,-1 0 0,1 0 0,-1 0 0,1 1-1,-1 0 1,1 1 0,-2 0-399,-8 3 513,1 1 0,0 0 1,0 2-1,0 0 0,1 0 0,0 1 0,0 1 1,-9 9-514,13-11 74,2 0 1,-1 0-1,1 1 1,1 0 0,-1 0-1,2 1 1,-1 0 0,1 0-1,1 0 1,0 1 0,0 0-1,-2 8-74,6-13 3,1 0 0,-1-1 0,1 1 0,0 0 0,1 0 0,-1-1-1,1 1 1,0 0 0,0-1 0,1 1 0,0 0 0,0-1 0,0 0 0,1 0 0,0 0 0,0 0-1,0 0 1,0 0 0,1-1 0,-1 1 0,4 2-3,-4-5 5,-1 1 1,1-1-1,-1 0 0,1 0 0,0 0 0,0 0 1,0 0-1,0 0 0,0-1 0,0 0 1,1 1-1,-1-1 0,0-1 0,1 1 1,-1 0-1,1-1 0,-1 0 0,1 1 0,-1-1 1,1-1-1,-1 1 0,1 0 0,-1-1 1,0 0-1,1 0 0,-1 0 0,0 0 1,1 0-1,-1-1 0,0 1 0,0-1 1,0 0-1,0 0 0,-1 0 0,3-2-5,10-11 43,0-1-1,-1-1 1,-1 0 0,0-1-1,-1 0 1,-1-1 0,-1 0-1,-1 0 1,0-1-1,-1-1 1,-2 1 0,0-1-1,2-17-42,1-9 52,-3 0-1,-1-1 0,-3 0 1,-2 0-1,-5-37-51,-12-48 75,14 117 32,-1 0-1,0 0 1,-1 0 0,-1 1-1,-1-1 1,-7-11-107,14 27 5,0 0 1,0-1-1,0 1 1,0 0-1,0 0 1,0 0 0,0 0-1,0 0 1,0 0-1,0 0 1,0-1-1,0 1 1,0 0-1,0 0 1,0 0-1,0 0 1,0 0-1,0 0 1,0 0-1,0 0 1,0 0-1,-1 0 1,1 0-1,0-1 1,0 1-1,0 0 1,0 0-1,0 0 1,0 0-1,0 0 1,0 0-1,-1 0 1,1 0-1,0 0 1,0 0-1,0 0 1,0 0 0,0 0-1,0 0 1,0 0-1,0 0 1,-1 0-1,1 0 1,0 0-1,0 0 1,0 0-1,0 0 1,0 0-1,0 0 1,0 1-1,0-1 1,-1 0-1,1 0 1,0 0-1,0 0 1,0 0-1,0 0 1,0 0-1,0 0 1,0 0-1,0 0 1,0 0-1,0 1 1,0-1-1,0 0 1,0 0-1,0 0 1,0 0-1,0 0 1,0 0-6,-3 14 138,4 20-75,8 90 139,-4-44 69,3 0 0,14 59-271,-18-124 17,0 0-1,1-1 1,0 1 0,1-1 0,1 0 0,0 0-1,1-1 1,1 0 0,0-1 0,0 0 0,1 0-1,4 3-16,-7-9 19,0 0 0,0 0 0,1-1 0,0 0 0,0 0 0,0-1 0,0 0 0,1-1 0,0 1 0,0-2 0,-1 1 0,1-1 0,1-1 0,-1 1 0,0-2 0,0 1 0,1-1 0,-1-1 0,0 0 0,0 0 0,2-1-19,0 0 29,1-1-1,-1-1 1,0 1-1,0-2 1,0 0 0,-1 0-1,0-1 1,0 0 0,0-1-1,2-2-28,-7 5 16,0 0 1,0 0-1,-1-1 0,0 1 1,0-1-1,0 0 0,0 0 1,-1 0-1,0-1 0,0 1 1,-1-1-1,1 0 0,-1 1 1,0-1-1,-1 0 0,1 0 0,-1-1 1,0 1-1,-1-6-16,1 10 7,-1 0-1,0-1 0,0 1 1,-1 0-1,1 0 0,0-1 1,-1 1-1,1 0 1,-1 0-1,0 0 0,0 0 1,0-1-1,0 1 1,0 1-1,0-1 0,0 0 1,-1 0-1,1 0 1,-1 1-1,1-1 0,-1 0 1,0 1-1,0 0 1,0-1-1,1 1 0,-1 0 1,0 0-1,-1 0 1,1 0-1,0 0 0,0 1 1,0-1-1,0 0 1,-1 1-1,1 0 0,0 0 1,-1-1-7,-1 2-2,0-1 0,0 0 0,0 1 0,0 0 1,0 0-1,0 0 0,0 0 0,0 0 0,0 1 0,1 0 1,-1 0-1,1 0 0,-1 0 0,1 1 0,0-1 0,0 1 1,0 0-1,0-1 0,0 2 0,-1 1 2,1-1-5,0 0 0,0 0 0,1 0 0,0 0 0,0 1 0,0-1 0,0 1 0,0 0 0,1-1 0,0 1 0,0 0 0,0 0 0,1 0-1,0-1 1,0 1 0,0 0 0,0 0 0,1 0 0,0 0 0,0 0 0,0-1 0,0 1 0,1 0 0,0-1 0,0 1 0,0-1 0,3 4 5,-1-3-1,0 0 0,0 0 1,1-1-1,-1 0 0,1 0 1,0 0-1,1 0 0,-1-1 1,0 1-1,1-2 0,0 1 1,0 0-1,0-1 0,0 0 1,0-1-1,0 1 0,0-1 1,1-1-1,-1 1 0,0-1 0,4 0 1,5-1 13,1-1-1,-2-1 1,1 0 0,0-1-1,-1-1 1,1 0-1,-1-1 1,0 0-1,-1-1 1,0-1-1,0 0 1,-1 0-1,0-2 1,0 1-1,-1-2 1,0 1-1,-1-2 1,0 1-1,-1-1 1,0-1-1,6-11-12,-13 20 8,-1 1 0,0-1 0,0 0 0,0 0 0,0 1 1,-1-1-1,1 0 0,-1 0 0,0 0 0,0 1 0,0-1 0,-1 0 0,1 0 0,-1-1-8,0 4 1,1 0 0,0-1 1,-1 1-1,1 0 0,-1-1 0,1 1 1,-1 0-1,0 0 0,1-1 0,-1 1 1,0 0-1,0 0 0,0 0 0,0 0 1,0 0-1,0 0 0,0 0 0,0 0 1,0 1-1,0-1 0,-1 0 0,1 1 1,0-1-1,0 1 0,-1-1 0,1 1 0,0 0 1,-1-1-1,1 1 0,-1 0 0,1 0 1,0 0-1,-1 0 0,1 0 0,0 0 1,-1 0-1,0 1-1,1-1-2,1 0 0,0 0 1,-1 0-1,1 0 0,0 0 0,-1 0 0,1 0 1,0 1-1,0-1 0,-1 0 0,1 0 1,0 0-1,-1 0 0,1 1 0,0-1 1,0 0-1,-1 0 0,1 0 0,0 1 0,0-1 1,0 0-1,-1 0 0,1 1 0,0-1 1,0 0-1,0 1 0,0-1 0,0 0 1,0 0-1,-1 1 0,1-1 0,0 0 0,0 1 1,0-1-1,0 0 0,0 1 0,0-1 1,0 0-1,0 1 0,0-1 0,1 0 2,8 16-54,18 9-6,5-6 34,0-1-1,12 4 27,60 34 1,-94-49 1,1 0-1,-1 0 1,0 1-1,-1 1 1,0 0-1,-1 0 1,7 9-2,-14-17 1,0 0 0,-1 0 0,1-1 0,-1 1 1,1 0-1,-1 0 0,1 0 0,-1 0 0,0 0 0,1 0 1,-1 0-1,0 0 0,0 0 0,0 0 0,1 0 0,-1-1 1,0 1-1,0 0 0,-1 0 0,1 0 0,0 0 0,0 0 1,0 0-1,-1 0 0,1 0 0,0 0 0,-1 0-1,0 1 2,0-1 1,0 0-1,-1 1 0,1-1 0,-1 0 0,1 0 1,-1 0-1,1 0 0,-1 0 0,0 0 0,1 0 1,-1-1-1,0 1 0,0 0-2,-12 2 12,1 0 0,-1 0 0,0-2 0,-2 1-12,1-1 9,-153 21 584,97-15-5406,62-9 1166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24:17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126 704 1304,'-72'4'2677,"20"-3"6826,51-1-8796,1 0-404,26 0 829,86-5 1247,72-14-2379,117-10 1427,298 10-1427,1627-62 412,-1537 17-27,29-2 310,-328 40-550,407-24 88,-307 24-167,572-21 1708,-710 44-2292,406-18 612,-185-12 478,-346 33-501,-101 1 68,-1-4-1,9-7-138,-115 7 74,0 1 0,0 1-1,0 1 1,0 0-1,0 2 1,9 1-74,-44-7-94,1 0 1,-1-1-1,1-1 0,0-1 1,-13-8 93,-33-15-14,-2 3 1,-17-3 13,-51-21 21,93 37-4,4 0-87,75 17 10,61 15 52,-1 4 0,-1 5 0,-1 4 0,-2 5 0,-1 4 0,50 30 8,-145-69 0,88 50 10,-81-46-8,-1 1-1,1-1 1,-1 1 0,0 1-1,-1-1 1,1 1 0,-1 1 0,-1-1-1,4 6-1,-8-12 6,0 1-1,-1-1 1,1 1 0,0-1-1,-1 1 1,1 0-1,-1-1 1,1 1-1,-1-1 1,0 1-1,0 0 1,0-1 0,0 1-1,0 0 1,0-1-1,0 1 1,0 0-1,-1-1 1,1 1-1,-1-1 1,1 1 0,-1 0-1,0-1 1,1 1-1,-1-1 1,-1 1-6,0 1 15,-1 0 0,0-1 1,0 1-1,0-1 1,0 0-1,0 0 0,0 0 1,0-1-1,-1 1 0,1-1 1,0 1-1,-2-1-15,-6 2 41,-1 0 0,0-1-1,1 0 1,-1 0 0,0-2-1,0 1 1,-7-2-41,-15-4 62,20 3-46,1 0 1,-1 0 0,0 2-1,0 0 1,0 0-1,-1 2-16,-4 1 17,0 2 0,0 1 1,0 0-1,-7 4-17,3-1 5,13-4-1,1 0 1,0 0 0,0 1 0,0 0 0,1 1 0,0 0 0,0 1-5,0-1 1,-1 0 0,1 0 0,-1 0 0,0-1 0,-1-1 0,-5 3-1,3 1 8,11-8-6,-1 0 0,1 0 0,0 0 0,0 0 0,-1 0 0,1 0-1,-1 0 1,1 0 0,0-1 0,-1 1 0,1-1 0,-1 1 0,0-1 0,1 1 0,-1-1-2,2 0-4,0 0 9,0 0 5,0-1 0,0 0 1,1 0 0,-1 0-1,0 0 1,1 0 0,-1 1-1,1-1 1,-1 0 0,1 0-1,-1 0 1,1 1 0,0-1-1,-1 0 1,1 1 0,0-1-1,0 0 1,-1 1 0,1-1 0,1 1-11,-2-1 24,1 1 0,0-1 1,0 1-1,0-1 1,-1 1-1,1-1 1,0 1-1,0-1 1,-1 0-1,1 1 0,0-1 1,-1 0-1,1 0 1,-1 1-1,1-1 1,-1 0-1,0 0 0,1 0 1,-1 0-1,0 0 1,1 1-1,-1-1 1,0 0-1,0 0 1,0 0-1,0 0 0,0 0 1,0 0-1,0 0 1,0 0-1,0 0 1,0 0-1,-1 0 1,1 0-1,0 1 0,-1-2-24,-15-40 321,-10-22-269,19 51-53,1 0 12,-1 0-1,0 0 1,-1 1-1,0 0 1,-1 1-1,-1 0 1,-8-8-11,12 13 2,0-1 1,1 1-1,-1-1 0,1 0 1,1-1-1,-1 1 0,1-1 1,1 0-1,-1 0 0,1 0 1,1-1-1,-1-4-2,-1 2 3,1 0-1,-1 0 1,-1 1 0,0-1-1,0 1 1,-1 0 0,-3-3-3,-3-4-135,8 11-211,1 1 0,-1 0 0,0 0 0,0 0-1,-1 0 1,0 1 0,0 0 0,-1-1 346,-9-4-2802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7:39.4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60 917 9426,'0'0'113,"0"0"0,0 0 1,0 0-1,0 0 0,0 1 0,0-1 0,0 0 1,1 0-1,-1 0 0,0 0 0,0 0 1,0 0-1,0 1 0,0-1 0,0 0 0,0 0 1,0 0-1,1 0 0,-1 0 0,0 0 0,0 0 1,0 0-1,0 0 0,0 0 0,1 0 0,-1 0 1,0 1-1,0-1 0,0 0 0,0 0 1,0 0-1,1 0 0,-1 0 0,0 0 0,0 0 1,0-1-1,0 1 0,1 0 0,-1 0 0,0 0 1,0 0-1,0 0 0,0 0 0,0 0 0,0 0 1,1 0-1,-1 0 0,0 0 0,0 0 0,0-1 1,0 1-1,0 0 0,0 0 0,0 0 1,1 0-1,-1 0 0,0 0 0,0-1 0,0 1 1,0 0-1,0 0 0,0 0 0,0 0 0,0 0 1,0-1-1,0 1-113,16 21 2228,18 32-954,-5-4-332,-3 1-1,-2 1 0,-2 2 0,7 28-941,-19-49 151,-1 0 0,-2 0 0,-2 1 0,-1-1 0,-1 1 0,-2 0 0,-1 0 0,-3 21-151,2-48 23,0-1 0,0 1 0,0-1-1,0 1 1,-1-1 0,0 0-1,0 0 1,-1 0 0,1 0-1,-1 0 1,0 0 0,0-1 0,-1 0-1,1 1 1,-2 0-23,2-3 21,1-1 0,-1 1 0,1-1 1,-1 1-1,0-1 0,1 0 0,-1 0 0,0 0 1,0-1-1,0 1 0,0-1 0,0 1 0,0-1 1,0 0-1,0 0 0,0 0 0,0-1 0,0 1 1,0-1-1,1 1 0,-1-1 0,0 0 0,0 0 0,0 0 1,1-1-1,-1 1 0,1-1 0,-1 1 0,1-1 1,-1-1-22,-10-5 38,1-2 0,0 0 0,1 0 1,0-1-1,1 0 0,0-1 0,1 0 0,0 0 1,1-1-1,0 0 0,1-1 0,1 0 1,0 0-1,1 0 0,0-1 0,1 0 1,-1-10-39,2 6 7,0-1 0,2 1 0,0-1 0,1 0 0,1 1 0,0-1 1,2 0-1,0 1 0,1 0 0,2-1 0,0 2 0,0-1 0,6-9-7,-1 9-7,0-1-1,1 2 0,1 0 0,0 0 0,1 2 0,1-1 0,1 2 0,1 0 0,0 1 0,0 1 0,1 0 0,1 1 0,0 1 1,1 1-1,0 1 0,1 1 0,12-3 8,-27 9-8,0 0 0,0 1 1,0 0-1,0 0 0,0 0 0,1 1 1,-1 0-1,0 0 0,1 1 0,-1-1 1,0 1-1,3 2 8,-7-3-3,1 1-1,-1 0 1,0 0-1,0 0 1,0 1 0,0-1-1,0 0 1,-1 1 0,1-1-1,0 1 1,-1 0-1,1-1 1,-1 1 0,1 0-1,-1 0 1,0 0-1,0 0 1,0 0 0,0 0-1,0 0 1,0 1-1,-1-1 1,1 0 0,-1 0-1,1 1 1,-1-1-1,0 0 1,0 1 0,0-1-1,0 0 1,0 1 0,-1-1-1,1 0 1,-1 1 3,-4 14 95,0 0-1,-2 0 1,0-1 0,0 1 0,-2-2-1,0 1 1,-1-1 0,0-1 0,-1 0 0,-4 3-95,-4 8 464,1 0 0,-7 15-464,10-9-3849,6-14 525</inkml:trace>
  <inkml:trace contextRef="#ctx0" brushRef="#br0" timeOffset="565.66">920 949 9858,'1'-2'329,"-1"-1"0,1 0 0,-1 0 0,1 0 0,-1 0 0,0 0 0,0 0 0,0 0 0,0 0 0,-1 0 0,1 0 0,-1 0 0,0 0 0,0 0 1,0 1-1,0-1 0,0 0 0,-1 1 0,1-1 0,-1 1 0,0-1 0,0 1 0,0 0 0,0-1 0,0 1 0,0 0 0,0 1 0,-1-1 0,1 0 0,-1 1 0,1-1 0,-1 1 0,0 0 0,0-1 0,1 1 0,-1 1 0,-1-1-329,-5-2 264,0 1 0,-1 0 0,1 0 0,-1 1 0,1 1 0,-1 0 0,1 0 0,-1 0 0,1 1 0,-1 1 0,1 0 0,-1 0-264,1 1 29,1 1 0,-1 0 1,1 0-1,0 1 0,0 0 0,1 0 1,-1 1-1,1 0 0,0 0 0,1 0 0,0 1 1,-2 2-30,6-7 0,0 1 0,0-1 0,0 0 1,1 1-1,-1-1 0,0 1 0,1 0 0,0 0 1,0-1-1,0 1 0,0 0 0,0 0 0,0 0 1,1 0-1,-1 0 0,1 0 0,0 0 0,0 0 1,0 0-1,1 0 0,-1 0 0,1 0 1,-1 0-1,1 0 0,0 0 0,0 0 0,0 0 1,1 0-1,-1-1 0,1 1 0,-1-1 0,1 1 1,0-1-1,0 1 0,0-1 0,0 0 1,0 0-1,2 1 0,2 1 2,1 0 0,0 0-1,0-1 1,0 0 0,0 0 0,1-1 0,-1 0 0,1 0 0,-1-1-1,1 0 1,0 0 0,0-1 0,-1 0 0,1 0 0,0-1 0,5 0-2,8-2 14,0-1 1,1-1-1,-2-1 1,1 0-1,9-6-14,-16 5 29,0-2 0,0 1-1,8-8-28,-14 10 63,-8 22-73,0-1-1,0 1 1,2 0 0,2 12 10,-4-25 1,1 1-1,-1-1 1,1 1 0,0-1-1,0 0 1,0 0-1,1 1 1,-1-1-1,1 0 1,0 0-1,-1 0 1,1-1-1,1 1 1,-1 0-1,0-1 1,1 1-1,-1-1 1,1 0-1,0 0 1,0 0-1,-1 0 1,2 0-1,-1-1 1,0 1-1,0-1 1,1 0-1,-2 0 5,0-1-1,1 0 1,-1 0 0,0 0 0,1 0 0,-1-1 0,0 1-1,1-1 1,-1 1 0,0-1 0,0 0 0,0 0 0,1 0-1,-1 0 1,0 0 0,0 0 0,0-1 0,-1 1 0,1-1-1,0 1 1,0-1 0,-1 0 0,1 1 0,-1-1-1,0 0 1,1 0 0,-1 0 0,0 0 0,0 0 0,0-1-1,0 1 1,-1 0 0,1 0 0,-1-1 0,1 0-5,2-8 26,-1 0 0,0-1 1,0 1-1,-1 0 0,-1-1 1,0-7-27,-12-56 102,8 63-93,2 0 1,-1 0 0,1-1-1,1 1 1,1-1 0,-1 1 0,2-1-1,0 0 1,1-3-10,-2 15 35,1-1 0,-1 1 0,1 0 0,-1-1 0,1 1-1,0 0 1,-1 0 0,1 0 0,0 0 0,0-1 0,0 1 0,0 0 0,0 0 0,0 1 0,0-1 0,0 0 0,0 0 0,1 0-1,-1 1 1,0-1 0,0 1 0,1-1 0,0 0-35,2 1 13,0-1-1,0 1 1,0-1-1,0 1 0,-1 0 1,1 0-1,0 1 1,0-1-1,1 1-12,8 2-1489,-1 1 0,0 0 0,1 0 0,9 6 1489,15 9-4614</inkml:trace>
  <inkml:trace contextRef="#ctx0" brushRef="#br0" timeOffset="960.34">1739 893 8962,'1'-3'426,"0"-1"-1,0 0 1,0-1 0,-1 1 0,1 0 0,-1 0-1,0 0 1,0 0 0,0 0 0,-1 0-1,1-1 1,-1 1 0,0 0-426,0 2 231,0 1-1,-1-1 1,1 1 0,0-1 0,0 1-1,-1-1 1,1 1 0,-1 0-1,1 0 1,-1 0 0,1 0-1,-1 0 1,0 0 0,1 0-1,-1 0 1,0 1 0,0-1 0,0 1-1,1-1 1,-1 1 0,0 0-1,0 0 1,0 0 0,0 0-1,0 0 1,0 0 0,0 0 0,1 0-1,-1 1 1,0-1 0,-1 2-231,-16 1 508,0 2-1,0 0 1,1 1 0,0 1 0,0 1 0,1 0 0,-5 4-508,15-8 23,0 0 1,0 0-1,1 0 1,-1 1-1,1 0 0,0 0 1,1 1-1,-1 0 1,1 0-1,0 0 1,1 0-1,0 1 0,0-1 1,0 1-1,0 0 1,1 1-1,1-1 1,-3 7-25,5-11 3,-1-1 0,1 0-1,0 1 1,0-1-1,-1 0 1,2 1-1,-1-1 1,0 0 0,0 1-1,1-1 1,-1 0-1,1 0 1,0 1-1,0-1 1,0 0-1,0 0 1,0 0 0,0 0-1,0 0 1,1 0-1,-1 0 1,1 0-1,-1-1 1,2 1-2,0 0 4,0 0 1,0 0-1,1-1 0,-1 1 1,1-1-1,-1 0 0,1 0 1,0 0-1,0 0 0,-1-1 1,1 0-1,0 1 0,0-1 1,0-1-5,10 0 21,0 0 1,0-1 0,0-1 0,-1 0 0,1-1-1,-1-1 1,9-4-22,-11 4 17,0-2-1,-1 1 0,0-1 1,0-1-1,0 0 0,6-7-16,-13 12 66,1 0 1,-1-1-1,0 1 0,0-1 0,0 0 0,-1 0 0,0 0 0,1 0 1,-1 0-1,-1-1 0,1 1 0,0-1 0,-1 1 0,0-1 1,0 0-1,-1 1 0,1-1 0,-1 0 0,0 0-66,0 4 8,0 1 0,0 0 1,0 0-1,0 0 0,0 0 0,0 0 0,0-1 0,0 1 0,0 0 0,0 0 0,0 0 1,0 0-1,0 0 0,0 0 0,0-1 0,0 1 0,-1 0 0,1 0 0,0 0 0,0 0 1,0 0-1,0 0 0,0-1 0,0 1 0,0 0 0,0 0 0,-1 0 0,1 0 1,0 0-1,0 0 0,0 0 0,0 0 0,0 0 0,0 0 0,-1 0 0,1 0 0,0 0 1,0 0-1,0 0 0,0 0 0,0 0 0,-1 0 0,1 0 0,0 0 0,0 0 1,0 0-1,0 0 0,0 0 0,0 0 0,-1 0 0,1 0 0,0 0 0,0 0 0,0 0 1,0 0-1,0 0 0,0 0 0,-1 1 0,1-1 0,0 0 0,0 0 0,0 0 1,0 0-1,0 0 0,0 0 0,0 0 0,0 1 0,0-1-8,-6 13 0,5-1 109,0 0 1,1 0-1,1 1 0,0-1 0,0 0 0,1 0 0,4 11-109,-4-18-35,-1-1-1,1 0 1,0 1-1,1-1 1,-1 0 0,1 0-1,0 0 1,0 0-1,0-1 1,0 1 0,1-1-1,0 1 36,0-1-454,0-1 0,0 1 0,0-1 0,0 0 0,1 0 0,-1 0 1,1 0-1,4 0 454,28 5-3527</inkml:trace>
  <inkml:trace contextRef="#ctx0" brushRef="#br0" timeOffset="1720.52">2055 829 9242,'-1'-1'175,"1"1"26,0-1 0,0 0 0,0 1 0,0-1 0,0 1-1,0-1 1,-1 0 0,1 1 0,0-1 0,0 1 0,-1-1 0,1 1 0,0-1-1,0 1 1,-1-1 0,1 1 0,-1-1 0,1 1 0,0 0 0,-1-1 0,1 1 0,-1-1-1,1 1 1,-1 0 0,1 0 0,-1-1 0,1 1 0,-1 0 0,0 0 0,1 0 0,-1-1-1,1 1 1,-1 0 0,1 0 0,-1 0 0,0 0 0,1 0 0,-1 0 0,1 0-1,-1 0 1,0 0 0,1 1 0,-1-1 0,1 0 0,-1 0-201,-3 1 1833,3 4-1461,1 0 1,0 0-1,0 0 1,1 0-1,0 1 1,0-1-1,0-1 1,0 1-1,2 3-372,33 122 1041,-36-130-1031,0 1 0,1-1 1,-1 0-1,0 0 0,0 1 0,1-1 1,-1 0-1,0 0 0,0 0 1,1 1-1,-1-1 0,0 0 1,0 0-1,1 0 0,-1 0 0,0 0 1,1 1-1,-1-1 0,0 0 1,1 0-1,-1 0 0,0 0 1,1 0-1,-1 0 0,0 0 1,1 0-1,-1 0 0,0 0 0,1 0 1,-1-1-1,0 1 0,1 0 1,-1 0-1,0 0 0,0 0 1,1 0-1,-1-1 0,0 1 0,0 0 1,1 0-1,-1 0 0,0-1 1,0 1-1,1 0 0,-1 0 1,0-1-1,0 1 0,0 0 1,0-1-1,1 1 0,-1 0 0,0-1-10,22-25 233,-3 3-225,99-103 88,-117 124-97,1 0 0,0 1-1,0-1 1,0 0 0,-1 1 0,1-1 0,1 1 0,-1 0 0,0 0 0,0 0 0,0 0-1,1 0 1,-1 0 0,0 0 0,1 1 0,-1-1 0,1 1 0,-1 0 0,1-1-1,-1 1 1,3 1 1,-3 0-2,0-1-1,-1 1 0,1 1 0,0-1 0,0 0 1,-1 0-1,1 1 0,0-1 0,-1 1 0,0-1 1,1 1-1,-1-1 0,0 1 0,0 0 0,0 0 1,0 0-1,0 0 0,0 0 0,0 0 0,-1 0 3,5 13-4,-2 0-1,0 0 1,0 0-1,-1 1 1,-1-1-1,-1 1 5,0-8 2,5 33 33,-5-40-33,1-1-1,-1 0 0,0 1 1,0-1-1,1 1 1,-1-1-1,0 1 1,1-1-1,-1 0 0,0 1 1,1-1-1,-1 0 1,0 1-1,1-1 1,-1 0-1,1 0 0,-1 1 1,0-1-1,1 0 1,-1 0-1,1 0 1,-1 0-1,1 1 0,-1-1 1,1 0-1,-1 0 1,1 0-2,19-11 57,27-31 17,-22 17-51,2 1 0,1 2 1,1 1-1,2 0-23,-30 21 0,0-1-1,0 1 1,-1 0-1,1-1 1,0 1-1,0 0 1,-1 0-1,1-1 1,0 1-1,0 0 1,0 0-1,-1 0 1,1 0-1,0 0 0,0 0 1,0 0-1,-1 0 1,1 1-1,0-1 1,0 0-1,-1 0 1,1 1-1,0-1 1,0 0-1,-1 1 1,1-1-1,0 1 1,-1-1-1,1 1 1,-1-1-1,1 1 1,0-1-1,-1 1 1,1 0-1,-1-1 1,0 1-1,1 0 1,-1-1-1,0 1 1,17 39 22,-1-4 18,-11-30-33,1-1 1,0 1 0,1-2 0,-1 1 0,1 0 0,0-1 0,0-1 0,0 1 0,1-1 0,-1 0 0,1-1 0,0 0 0,0 0 0,0 0 0,0-1 0,0-1 0,0 1 0,0-1 0,0 0 0,0-1 0,7-1-8,-4 1 15,0-1 1,0 0 0,0-1-1,-1 0 1,1 0-1,-1-1 1,0 0 0,0-1-1,0-1 1,-1 1-1,1-1 1,-2-1 0,1 0-1,0 0 1,5-7-16,-13 12 6,1 1-1,-1-1 1,0 0-1,0-1 1,0 1 0,0 0-1,0 0 1,0 0 0,0 0-1,-1-1 1,1 1-1,-1 0 1,0-1 0,1 1-1,-1 0 1,0-1 0,-1 1-1,1 0 1,0-1-1,-1 1 1,1 0 0,-1-1-1,0 1 1,1 0 0,-1 0-1,0 0 1,0 0-1,-1 0 1,1 0 0,-1-2-6,1 3 1,-1 0 0,1-1 0,0 1 0,-1 0 0,1 0 1,0 0-1,-1 0 0,1 0 0,-1 0 0,0 0 0,1 0 0,-1 1 1,0-1-1,1 0 0,-1 1 0,0 0 0,0-1 0,0 1 0,1 0 0,-1 0 1,0 0-1,0 0 0,0 0 0,1 1 0,-1-1 0,0 0 0,0 1 1,1-1-1,-1 1 0,0 0 0,1 0 0,-1-1 0,0 1 0,1 0 1,-1 0-1,1 1 0,0-1 0,-1 0-1,0 1 0,0 1 1,1-1-1,-1 0 1,1 1-1,-1-1 0,1 1 1,0-1-1,0 1 1,0 0-1,1-1 0,-1 1 1,0 0-1,1 0 1,0 0-1,0-1 0,0 1 1,0 0-1,0 0 1,0 0-1,1-1 0,-1 1 1,1 0-1,0 0 1,0-1-1,0 1 0,0-1 1,0 1-1,1-1 1,0 2-1,5 9 32,0 0 0,1 0 0,1-1 0,0-1 0,2 3-32,-2-5 60,0 0 0,1-1-1,-1 0 1,2-1 0,-1 0 0,1-1 0,0 0 0,1 0-1,-1-1 1,1-1 0,0 0 0,0-1 0,1 0 0,-1 0-1,11-1-59,-10 0-629,0-2-1,-1 0 0,1-1 1,-1 0-1,1 0 0,0-2 630,10-4-3002</inkml:trace>
  <inkml:trace contextRef="#ctx0" brushRef="#br0" timeOffset="2056.67">2617 222 14371,'-34'-34'3489,"9"5"1144,27 20-4265,27 11-112,12 5-208,19 9 144,6-1 624,8 10-5441,-14-6 2233</inkml:trace>
  <inkml:trace contextRef="#ctx0" brushRef="#br0" timeOffset="2425.27">3310 36 8618,'-1'-1'439,"1"-1"0,0 0 0,0 0 1,-1 1-1,1-1 0,-1 0 0,0 0 0,1 1 1,-1-1-1,0 0 0,0 1 0,0-1 0,0 1 0,0 0 1,0-1-1,-1 1 0,1 0 0,0-1 0,-1 1 1,1 0-1,-1 0 0,1 0 0,-2 0-439,1 1 188,1 0 0,0 1 0,-1-1 0,1 1 0,-1-1 0,1 1 0,0-1 0,0 1 0,-1 0 0,1 0 0,0 0 0,0 0 0,0 0-1,0 0 1,0 0 0,0 0 0,0 0 0,0 0 0,0 0 0,1 1 0,-1-1 0,0 1-188,-6 10 352,0 2-1,1-1 1,1 1-1,0 0 1,-1 5-352,-4 27 483,3-1-1,1 1 1,2 0 0,2 25-483,14 183 443,-10-223-261,1 1 0,2-1 0,2 0 0,4 12-182,-6-29-171,0 1 0,2-1 0,-1 0-1,2 0 1,2 3 171,34 35-3724,-18-27 58</inkml:trace>
  <inkml:trace contextRef="#ctx0" brushRef="#br0" timeOffset="3317.45">3139 685 9234,'-2'-1'352,"0"-1"0,0 1 1,0 0-1,0-1 0,0 0 0,1 1 0,-1-1 0,0 0 1,1 0-1,0 0 0,-1 0 0,1 0 0,0-1 1,0 1-1,0 0 0,0 0 0,0-1 0,1 1 1,-1-1-1,1 1 0,-1-2-352,2 2 143,-1 0-1,1 1 1,-1-1 0,1 0-1,0 1 1,-1-1 0,1 0-1,0 1 1,0-1 0,0 1-1,1 0 1,-1-1 0,0 1-1,0 0 1,1 0 0,-1-1-1,1 1 1,-1 0 0,1 0-1,-1 1 1,1-1 0,0 0-1,-1 1 1,1-1-1,0 0 1,0 1 0,-1 0-1,1 0 1,0-1 0,1 1-143,16-3 311,0 1 0,0 0-1,0 1 1,0 1 0,7 2-311,-17-1 194,1 0 0,-1 1-1,1 0 1,-1 0 0,0 1-1,0 0 1,0 1 0,0 0-1,-1 0 1,1 1 0,3 3-194,-5-2 86,-1 1 0,0 0 0,0 1 0,-1-1 0,0 1 0,0 0-1,-1 0 1,0 1 0,0-1 0,-1 1 0,0 0 0,-1 0 0,0 0 0,0 3-86,18 50 886,5 5-304,-17-43-476,1-1-1,0 1 0,10 13-105,0-15 40,-7-14 103,-12-8-132,0 0 1,0 0-1,1 0 1,-1 0-1,0 0 1,0 0-1,1 0 1,-1 0-1,0 0 1,0 0-1,0 0 1,1 0 0,-1-1-1,0 1 1,0 0-1,0 0 1,1 0-1,-1 0 1,0 0-1,0-1 1,0 1-1,0 0 1,1 0 0,-1 0-1,0-1 1,0 1-1,0 0 1,0 0-1,0 0 1,0-1-1,0 1 1,0 0-1,0 0 1,0-1-1,0 1 1,0 0 0,0 0-1,0 0 1,0-1-1,0 1 1,0 0-1,0 0 1,0-1-1,0 1 1,0 0-1,0 0-11,0-12 34,0 0 0,1 0 1,1 0-1,0 0 0,2-5-34,6-31 33,-9 38-27,1 0-1,0 0 1,0 0-1,1 0 1,1 1-1,0-1 0,3-5-5,-5 12-1,-1 1-1,1-1 0,0 1 0,1-1 1,-1 1-1,0 0 0,1 0 1,-1 0-1,1 0 0,-1 0 0,1 0 1,0 1-1,0 0 0,0-1 0,0 1 1,0 0-1,0 0 0,0 1 0,0-1 1,1 0-1,-1 1 0,0 0 1,0 0-1,0 0 0,1 0 2,90 4-7,0-5-1,49-9 8,-101 1 21,-40 8-19,0 1 1,-1-1-1,1 1 0,0-1 0,-1 0 0,1 0 0,-1 1 0,1-1 1,-1 0-1,0 0 0,1-1 0,-1 1 0,0 0 0,0 0 0,0-1 1,0 1-1,0 0 0,0-1 0,0 1 0,0-1 0,0 0 0,0 0-2,-1 1 1,0 0-1,0 1 1,-1-1-1,1 0 1,0 0-1,0 1 1,0-1-1,-1 0 1,1 1-1,0-1 1,-1 0-1,1 1 1,0-1-1,-1 1 1,1-1-1,-1 0 1,1 1-1,-1-1 1,1 1-1,-1-1 1,0 1-1,1 0 1,-1-1-1,0 1 1,1-1-1,-1 1 1,0 0-1,1 0 1,-1-1-1,0 1 1,1 0-1,-2 0 0,-23-4-5,5 4-6,0 0-1,0 1 1,0 2-1,1 0 1,-1 0-1,1 2 1,-2 1 11,14-4-7,1 0 1,0 0 0,0 0 0,0 1 0,0 0 0,0 0 0,1 1 0,0-1-1,-1 1 1,1 0 0,0 1 0,1-1 0,-1 1 0,1 0 0,0 0 0,0 0-1,1 1 1,-1-1 0,1 1 0,0 0 0,1 0 0,-1 0 0,1 2 6,1-2-2,1-1 1,-1 1-1,1-1 1,0 1-1,1-1 1,0 0-1,0 1 1,0-1-1,0 1 1,1-1-1,0 0 1,0 0-1,0 0 1,1 0-1,-1 0 1,1-1-1,0 1 1,1-1-1,-1 1 1,1-1-1,0 0 1,0-1-1,0 1 1,0-1 0,1 0-1,0 0 1,0 1 1,9 4 6,0 0 1,1-1 0,0 0-1,0-1 1,0-1 0,1 0-1,-1-1 1,14 1-7,-9-2 12,0-1 0,0-1 0,0 0 0,-1-2 0,1 0 0,0-2 0,0 0 0,-1-1 0,1-1 0,-1-1 0,11-4-12,-19 5-28,1-1 0,-1 0 0,-1-1 0,1 0 0,-1 0-1,0-1 1,-1 0 0,0-1 0,0 0 0,-1-1 0,0 0-1,-1 0 1,0 0 0,0-1 0,-1 0 0,0 0-1,-1-1 1,2-8 28,-5 14-65,-1 1 1,1-1-1,-1 0 0,0 0 0,-1 0 0,1 0 0,-1 0 1,-1 0-1,1 0 0,-1 0 0,0 0 0,0-1 65,0 4-28,0 0 1,0 0-1,0 0 0,0 0 0,-1 0 1,1 0-1,-1 0 0,0 0 0,0 1 0,0-1 1,0 1-1,0-1 0,-1 1 0,1 0 0,-1 0 1,1 0-1,-1 0 0,0 0 0,0 1 0,0-1 1,-3 0 27,6 2-2,-1-1 1,1 1-1,-1 0 1,1-1-1,-1 1 1,1 0-1,-1 0 1,1 0-1,-1-1 1,0 1-1,1 0 0,-1 0 1,1 0-1,-1 0 1,0 0-1,1 0 1,-1 0-1,1 0 1,-1 0-1,1 0 1,-1 1-1,0-1 1,1 0-1,-1 0 1,1 1-1,-1-1 1,1 0-1,-1 0 1,1 1-1,-1-1 1,1 1-1,-1-1 1,1 0-1,0 1 1,-1-1-1,1 1 1,0-1-1,-1 1 1,1-1-1,0 1 0,-1-1 1,1 1-1,0-1 1,0 1-1,0 0 1,0-1-1,-1 1 1,1-1-1,0 1 1,0 0-1,0-1 1,0 1-1,0-1 1,1 1-1,-1 0 1,0-1-1,0 1 2,0 2-3,1-1 0,-1 0 1,1 1-1,0-1 0,-1 0 0,1 1 0,0-1 0,0 0 0,1 0 0,-1 0 0,0 0 1,1 0-1,0 1 3,13 8 0,0-1 1,1-1-1,0 0 1,15 5-1,40 23 10,-50-23-5,-1 0 1,0 2-1,-1 1 1,12 12-6,-23-21 1,0 1 0,-1 0 0,0 0 0,-1 0 0,1 1 0,-2 0 0,0 0 0,0 0 0,0 1 0,-2-1 0,3 10-1,-5-14 13,-1 1-1,0-1 1,0 0-1,-1 1 1,0-1-1,0 0 1,0 1-1,-1-1 1,0 0-1,0 0 1,-1 0-1,1 0 1,-1 0-1,0-1 1,-1 1-1,0-1 1,1 0-1,-2 0 1,1 0-1,0-1 1,-1 1-1,0-1 1,0 0-1,-2 0-12,-4 4 172,0 0 1,0-1-1,-1 0 0,0-1 1,0-1-1,0 0 0,-1-1 0,1 0 1,-1 0-1,0-2 0,-7 1-172,-15-2 411,1-2 1,0-2-1,0-1 0,0-1 0,-2-3-411,-21-2-263,48 8-1580,0 1 1,0-2 0,0 1 0,0-1 0,1 0-1,-4-2 1843,-10-10-7634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7:34.0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247 821 7586,'4'-21'1232,"-1"0"1,-1-1 0,-1-16-1233,-1 37 138,0-1 1,-1 1-1,1 0 1,-1-1 0,1 1-1,-1-1 1,0 1-1,1 0 1,-1-1 0,0 1-1,0 0 1,0 0-1,0 0 1,0 0-1,0-1 1,-1 2 0,1-1-1,0 0 1,0 0-1,-1 0 1,1 0-1,0 1 1,-1-1 0,1 1-1,-1-1 1,1 1-1,-1 0 1,1-1 0,-1 1-1,1 0 1,-1 0-1,1 0 1,-1 0-1,1 0 1,-2 1-139,-49 8 2646,41-5-2417,1 1 1,0 0-1,0 0 1,0 1-1,1 0 1,0 1-1,0 0 0,0 1 1,1-1-1,0 1 1,1 1-1,0 0 1,0 0-1,1 0 0,0 1 1,-4 8-230,7-13 16,1 0 0,0 0 0,0 1 0,0-1 0,0 1 0,1 0-1,0-1 1,0 1 0,0 0 0,1 0 0,0-1 0,0 1 0,0 0 0,1 0 0,0-1 0,0 1 0,1 0 0,-1-1 0,1 1 0,0-1 0,1 0 0,-1 0-1,1 1 1,0-2 0,0 1 0,1 0 0,-1-1 0,1 1 0,0-1 0,0 0 0,1 0 0,3 2-16,-2-2 16,-1-1 0,1-1 0,-1 1 0,1-1 0,0 0 0,0 0 0,0 0 0,0-1 0,1 0 0,-1 0 0,0-1 0,0 0 0,1 0 0,-1 0 0,0-1 0,0 1 0,0-2 0,0 1 0,0-1 0,0 0 0,0 0 0,0 0 0,0-1 0,-1 0 0,4-2-16,11-7 54,-1 0-1,0-2 0,-1 0 0,-1-1 1,0 0-1,5-7-53,-14 13 33,0-1-1,0 0 1,-1 0 0,-1 0-1,6-10-32,-11 18 27,0-1 0,1 1 0,-1 0 0,0-1 0,0 1 0,0-1-1,-1 1 1,1-1 0,-1 0 0,1 1 0,-1-1 0,0 1 0,0-1 0,0 0 0,0 1-1,-1-1 1,1 0 0,-1 1 0,1-1 0,-1 1 0,0-1 0,0 1 0,0-1 0,0 1-1,-1 0 1,1-1 0,-1 1 0,1 0 0,-2-1-27,3 3 14,0-1-1,0 1 1,0 0-1,-1-1 1,1 1 0,0 0-1,0 0 1,0 0-1,-1-1 1,1 1 0,0 0-1,0 0 1,-1 0-1,1-1 1,0 1 0,0 0-1,-1 0 1,1 0-1,0 0 1,-1 0 0,1 0-1,0 0 1,-1 0 0,1 0-1,0 0 1,0 0-1,-1 0 1,1 0 0,0 0-1,-1 0 1,1 0-1,0 0 1,-1 0 0,1 0-1,0 0 1,0 0-1,-1 0 1,1 1 0,0-1-1,0 0 1,-1 0-1,1 0-13,-2 16 217,9 20-146,-1-27-40,1 0 0,0 0 1,1-1-1,0 0 0,0 0 1,1-1-1,4 3-31,-5-4-74,0 0 0,-1 0 0,0 0 0,0 1 0,-1 0 0,1 0 0,-2 1 1,1 0-1,-1 0 0,1 2 74,-3 2-4312,-6-5 257</inkml:trace>
  <inkml:trace contextRef="#ctx0" brushRef="#br0" timeOffset="424.72">814 723 8610,'-25'-25'6502,"14"25"-3037,7 19-1843,7 0-1296,1 1 1,1-1-1,0-1 0,1 1 0,1-1 1,1 0-1,1-1 0,0 0-326,15 33 291,36 82 64,-23-53-197,-3 1 1,5 25-159,-36-94 26,0 0-1,0 0 1,-1 0 0,-1 1 0,0-1 0,0 1-1,-1-1 1,-1 1 0,0 4-26,0-12 21,0 1 0,0-1 0,0 0 0,0 0 0,-1 0 0,0 0 0,1 0 0,-2 0 0,1 0 0,0-1 0,-1 1 0,0-1 0,1 0 0,-1 1 0,-1-1 0,1-1 0,0 1 0,-1 0 0,1-1 0,-1 0 0,0 1 0,0-2 0,0 1 0,0 0 0,-3 0-21,-7 1 122,-1 0-1,0-1 1,0 0-1,-1-1 0,1-1 1,0-1-1,0 0 1,0-1-1,0 0 0,0-1 1,-7-3-122,9 2-888,0-1-1,1 1 1,-1-2-1,-7-4 889,-19-21-2843</inkml:trace>
  <inkml:trace contextRef="#ctx0" brushRef="#br0" timeOffset="776.19">742 593 9762,'-24'-42'3113,"1"9"568,12 22-2849,6 3-176,6 7-416,13 8 1472,8-2-5401,9 10 2321</inkml:trace>
  <inkml:trace contextRef="#ctx0" brushRef="#br0" timeOffset="1105.76">1180 676 9034,'-2'2'711,"0"-1"1,0 1-1,0-1 1,-1 1 0,1 0-1,1-1 1,-1 1-1,0 0 1,0 1-1,1-1 1,-1 0-1,1 0 1,0 1-1,0-1 1,0 0-1,0 2-711,-1 2 460,0 0 0,0 0 0,1 0-1,0 1 1,1-1 0,-1 1 0,1 1-460,1 2 59,-1 0 0,1 0 0,1 0 0,0 0 0,0 0 1,1 0-1,0-1 0,1 1 0,0 0-59,-1-6 20,-1 1 0,1-1 0,0 0 0,0 0 0,0 0 0,1 0 0,-1 0 0,1-1 0,0 1 0,0-1 0,0 0 0,0 0 0,1-1 0,-1 1 0,1-1 0,0 0 0,0-1 0,-1 1 0,1-1 0,0 1 0,0-2 0,0 1 0,1 0 0,-1-1 0,0 0 0,3 0-20,1-2 33,-1 1-1,1-1 1,0 0-1,-1-1 1,1 0 0,-1 0-1,0-1 1,0 0-1,0 0 1,0-1-1,-1 0 1,0 0-1,0-1 1,0 0-1,0-1-32,-4 3 44,0 1-1,0-1 1,0 0-1,-1 0 0,1 0 1,-1 0-1,0 0 1,0 0-1,0-3-43,-1 5 45,-1 1 1,1 0-1,-1-1 1,1 1-1,-1-1 1,0 1-1,0-1 1,0 1-1,0-1 1,0 1-1,0-1 1,0 1-1,0 0 1,-1-1-1,1 1 1,0-1-1,-1 1 1,1-1-1,-1 1 1,0 0-1,0-1 1,1 1-1,-1 0 1,0 0-1,0 0 1,0 0-1,0 0 0,0 0 1,0 0-1,-1-1-45,2 2 18,0 0-1,0 0 0,0 0 0,-1 0 0,1-1 1,0 1-1,0 0 0,0 0 0,-1 0 0,1 0 1,0 0-1,0 0 0,0 0 0,-1 0 0,1 0 1,0 0-1,0 0 0,-1 0 0,1 0 0,0 0 1,0 0-1,0 0 0,-1 0 0,1 0 0,0 0 1,0 0-1,-1 0 0,1 0 0,0 0 1,0 0-1,0 1 0,-1-1 0,1 0 0,0 0 1,0 0-1,0 0 0,0 0 0,0 1 0,-1-1 1,1 0-1,0 0 0,0 0 0,0 1 0,0-1 1,0 0-1,0 0 0,0 0 0,-1 1-17,0 17 175,10 26-182,-7-37 21,1 1 1,0-1-1,0 1 0,0-1 0,1 0 1,0 0-1,1-1 0,0 1 1,0-1-1,0 0 0,1 0 0,-1-1 1,1 1-1,1-2 0,-1 1 0,1 0 1,0-1-1,0 0 0,0-1 1,0 0-1,1 0 0,-1 0 0,1-1 1,0 0-15,1-1-69,1 0 0,0-1 0,-1 0 1,1 0-1,2-1 69,-6 0-923,-1 0 1,0 0-1,1 0 1,-1-1-1,0 0 0,0 0 1,0 0-1,0 0 1,2-3 922,13-12-5819</inkml:trace>
  <inkml:trace contextRef="#ctx0" brushRef="#br0" timeOffset="1442.99">1926 732 7202,'-4'-6'1137,"0"0"1,0 0 0,0 1 0,-1-1 0,1 1 0,-1 0 0,0 0 0,-1 1 0,1 0 0,-1 0 0,-2-1-1138,5 3 159,-1 1 0,1 0 1,0 0-1,-1 0 0,1 0 0,0 1 1,-1-1-1,1 1 0,-1 0 0,1 0 1,0 0-1,-1 1 0,1-1 0,-1 1 1,1 0-1,0 0 0,-1 0 0,1 0 1,0 0-1,0 1 0,0 0 1,0-1-1,0 1 0,-1 1-159,2-2 11,1 0 0,-1 0-1,0 0 1,0 0 0,1 1 0,-1-1 0,0 0-1,1 1 1,-1 0 0,1-1 0,0 1 0,0 0 0,0-1-1,-1 1 1,2 0 0,-1 0 0,0 0 0,0 0-1,0 0 1,1 0 0,-1 0 0,1 0 0,0 0-1,0 0 1,0 2-11,0-1 3,1 0-1,1 0 1,-1 0-1,0 0 1,1 0-1,-1 0 1,1-1-1,0 1 1,0-1-1,0 1 1,0-1-1,0 0 1,1 0-1,-1 0 1,2 2-3,12 6 1,0 1-1,1-2 1,0 0 0,0-1 0,5 1-1,-14-6 6,10 3 1,-2 2 0,1-1 1,-1 2-1,5 4-7,-18-11 2,0-1 0,0 1 0,-1 0 0,1 0 0,-1 0 0,0 0 0,1 0 0,-1 1 0,0-1 0,0 1 0,-1-1 0,1 1 0,0 0 0,-1 0 0,0-1 0,0 1 0,0 0 0,0 0 0,0 0 0,0 1 0,-1-1 0,1 0 0,-1 0 0,0 0 0,0 0 0,0 0 0,-1 4-2,-1-3 14,0 1-1,-1-1 1,1 1-1,-1-1 0,0 0 1,-1 0-1,1 0 0,-1 0 1,1 0-1,-1-1 1,0 0-1,0 0 0,-4 2-13,-57 34 1100,58-35-4502,5-7 392</inkml:trace>
  <inkml:trace contextRef="#ctx0" brushRef="#br0" timeOffset="1783.42">2037 202 7626,'-11'-28'6971,"14"24"-3321,8 18-2318,-1 3-869,0 1 1,-2 0-1,0 1 1,-1 0-1,-1 0 1,0 3-464,24 128 1547,-4-16-873,-18-101-473,2 1-1,1-1 1,1-1 0,7 9-201,-16-33-200,2 1 1,-1-1 0,1-1-1,1 1 1,-1-1 0,1 0-1,1 0 1,-1 0-1,1-1 1,0 0 0,0-1-1,1 1 1,0-1 0,0-1-1,0 1 1,0-2 0,1 1-1,5 1 200,12-1-3127</inkml:trace>
  <inkml:trace contextRef="#ctx0" brushRef="#br0" timeOffset="2147.03">2306 811 9426,'-40'-39'3414,"40"38"-3321,-1 1 0,1 0 1,0 0-1,0 0 0,-1-1 0,1 1 0,0 0 0,0 0 1,0-1-1,-1 1 0,1 0 0,0-1 0,0 1 0,0 0 0,0 0 1,-1-1-1,1 1 0,0 0 0,0-1 0,0 1 0,0 0 1,0-1-1,0 1 0,0-1 0,0 1 0,0 0 0,0-1 1,0 1-1,0 0 0,0-1 0,0 1 0,1 0 0,-1-1 1,0 1-1,0 0 0,0 0 0,0-1 0,1 1 0,-1 0 1,0-1-1,0 1 0,1 0 0,-1 0 0,0-1 0,0 1 0,1 0 1,-1 0-1,0 0 0,0 0 0,1-1 0,-1 1 0,0 0 1,1 0-1,-1 0 0,0 0 0,1 0 0,-1 0 0,0 0 1,1 0-1,-1 0 0,1 0 0,-1 0 0,0 0 0,1 0 1,-1 0-1,0 0 0,1 0-93,29 1 198,-26-1 278,39 1 190,0-1 0,15-4-666,-40 2 43,-1 0-1,1-2 1,0 0-1,-1-1 1,0-1-1,0 0 1,1-2-43,-11 4 24,0 0 1,0-1-1,-1 0 0,1 0 0,-1-1 1,0 1-25,-4 3 15,0 0-1,-1 1 1,1-1 0,0 0-1,-1 0 1,1 0 0,-1-1-1,1 1 1,-1 0 0,0 0 0,0-1-1,0 1 1,-1 0 0,1-1-1,0 1 1,-1-1 0,0 1 0,1-1-1,-1 1 1,0-4-15,0 6 11,0-1-1,-1 1 1,1-1 0,0 0-1,0 1 1,0-1 0,-1 0-1,1 1 1,0-1-1,-1 1 1,1-1 0,0 1-1,-1-1 1,1 1 0,-1-1-1,1 1 1,0-1 0,-1 1-1,1 0 1,-1-1 0,0 1-1,1 0 1,-1-1 0,1 1-1,-1 0 1,0-1-1,1 1 1,-1 0 0,1 0-1,-1 0 1,0 0 0,1 0-1,-1 0-10,-23 10 314,19-6-210,-1 0 0,1 1 0,0 0 0,0 0-1,1 0 1,-4 4-104,0 5 188,1 1 0,0-1 0,1 1 0,0 1 0,1-1 0,1 1 0,1 0 0,0 0 1,1 0-1,0 10-188,2-20 24,-1-1 0,2 1 0,-1 0 0,0-1 0,1 1 0,0-1 0,1 1 0,-1-1 0,1 0 0,0 0 1,0 1-1,1-1 0,-1-1 0,1 1 0,0 0 0,1-1 0,-1 1 0,1-1 0,0 0 0,0 0 0,0 0 1,0-1-1,1 0 0,-1 1 0,1-2 0,0 1 0,0 0 0,0-1 0,0 0 0,1 0 0,-1-1 1,5 2-25,2-1 45,1 0 1,-1-1 0,1-1 0,-1 0-1,1 0 1,-1-1 0,0-1 0,1 0 0,-1-1-1,8-2-45,50-23-1116,-7-11-3644,-30 14 857</inkml:trace>
  <inkml:trace contextRef="#ctx0" brushRef="#br0" timeOffset="3053.55">2957 828 5561,'31'-47'4056,"-28"32"-1842,-5 2 5298,2 13-5763,7 11-488,17 32-623,-19-33-568,1 0 1,0 0-1,0-1 0,1 0 1,0 0-1,6 5-70,-13-14 17,1 0 1,0 1-1,0-1 0,-1 0 0,1 0 1,0 0-1,-1 0 0,1 0 1,0 0-1,0 0 0,-1 0 0,1 0 1,0 0-1,0 0 0,-1 0 1,1 0-1,0-1 0,0 1 1,-1 0-1,1-1 0,0 1 0,-1 0 1,1-1-1,-1 1 0,1-1 1,-1 1-1,1-1 0,0 1 0,-1-1 1,0 1-1,1-1 0,0 0-17,25-28 246,-15 16-278,10-13 49,-10 11 2,1-1 1,1 2-1,1 0 1,8-6-20,-21 19-1,0 0 1,0 0 0,0 0 0,0 0 0,0 1 0,0-1 0,0 1 0,0-1 0,1 1 0,-1-1 0,0 1 0,0-1 0,1 1 0,-1 0 0,0 0 0,0 0 0,1 0 0,-1 0 0,0 0 0,1 0 0,-1 0 0,0 0 0,0 1 0,1-1 0,-1 1-1,0-1 1,0 1 0,1-1 0,0 2 0,1 0-1,-1 0 0,0 0 0,0 1 1,0-1-1,0 0 0,0 1 0,-1-1 0,1 1 1,-1 0-1,0-1 0,1 2 1,4 13 4,-1-1 0,0 1 1,-1 0-1,-1 2-4,-2-15 4,1 12 3,-1-10 3,-1-1 0,1 0-1,0 0 1,0 1 0,1-1-1,0 0 1,1 3-10,-3-8 3,1 1 0,-1 0 0,0-1 1,1 1-1,-1-1 0,1 1 0,-1-1 0,1 1 1,-1-1-1,1 0 0,-1 1 0,1-1 0,-1 0 1,1 1-1,0-1 0,-1 0 0,1 0 0,0 1 1,-1-1-1,1 0 0,-1 0 0,1 0 0,0 0-3,1 0 8,0 0 0,0-1 0,-1 1 0,1-1-1,-1 0 1,1 1 0,0-1 0,-1 0 0,1 0-1,-1 0 1,0 0 0,1 0 0,-1 0 0,0 0-8,16-12 35,-1 0 1,-1-1-1,0-1 0,0 0 1,-2-1-1,0-1 1,-1 0-1,-1 0 1,0-1-1,0-4-35,-11 22-1,0 0 1,0-1-1,1 1 0,-1 0 0,0 0 0,0 0 1,0 0-1,0-1 0,0 1 0,0 0 0,1 0 0,-1 0 1,0 0-1,0 0 0,0-1 0,0 1 0,1 0 0,-1 0 1,0 0-1,0 0 0,0 0 0,1 0 0,-1 0 1,0 0-1,0 0 0,0 0 0,1 0 0,-1 0 0,0 0 1,0 0-1,1 0 0,-1 0 0,0 0 0,0 0 0,0 0 1,1 0-1,-1 0 0,0 0 0,0 0 0,0 0 1,1 0-1,-1 1 0,0-1 0,0 0 0,0 0 0,0 0 1,0 0-1,1 0 0,-1 1 0,0-1 0,0 0 0,0 0 1,0 0-1,0 1 0,0-1 0,0 0 0,0 0 1,1 0-1,-1 1 0,0-1 0,0 0 0,0 0 0,0 0 1,0 1-1,0-1 0,0 0 0,0 0 0,0 1 1,12 25-7,-4-7 36,-5-13-17,0-1-1,0 1 1,1 0 0,0-1 0,0 0 0,0 0 0,1 0 0,0-1 0,-1 1 0,2-1-1,-1 0 1,0-1 0,1 1 0,0-1 0,-1 0 0,2 0 0,-1-1 0,0 0-1,0 0 1,1 0 0,-1-1 0,0 0 0,2 0-12,8 0 41,0 0 1,0-1-1,0-1 0,0 0 1,0-1-1,-1-1 0,1 0 1,0-2-1,-1 1 0,0-2 1,0 0-1,5-3-41,-19 8 6,1 0 0,0 0 0,-1 1 0,1-1-1,-1 0 1,0 0 0,1-1 0,-1 1 0,0 0 0,0 0 0,1 0 0,-1-1-1,0 1 1,0-1 0,0 1 0,-1-1 0,1 1 0,0-1 0,-1 0-1,1 1 1,-1-1 0,1 0 0,-1 1 0,0-1 0,1 0 0,-1 1-1,0-1 1,0 0 0,-1 0 0,1 1 0,0-1 0,0 0 0,-1 0-1,1 1 1,-1-1 0,0 1 0,1-1 0,-1 0 0,0 1 0,0-1 0,0 1-1,0 0 1,0-1 0,0 1 0,0 0 0,-1-1 0,1 1 0,-2-1-6,2 1 4,-1-1 0,1 1 0,-1 0 0,0 0 1,1 0-1,-1 0 0,0 0 0,0 0 1,0 0-1,0 0 0,0 1 0,0-1 1,0 1-1,0-1 0,0 1 0,0 0 0,0 0 1,0 0-1,0 0 0,0 0 0,0 1 1,-1-1-1,1 0 0,0 1 0,0 0 0,1-1 1,-1 1-1,0 0 0,0 0 0,0 0 1,0 0-1,1 0 0,-1 1 0,0-1 1,1 0-1,0 1 0,-1 0 0,1-1 0,0 1 1,-1-1-1,1 3-4,-1-3 5,1 1-1,-1 0 1,1 1 0,0-1 0,0 0 0,0 0-1,0 0 1,1 1 0,-1-1 0,0 0-1,1 1 1,0-1 0,-1 1 0,1-1-1,0 0 1,0 1 0,1-1 0,-1 1-1,0-1 1,1 0 0,-1 1 0,1-1 0,0 0-1,0 0 1,0 1 0,0-1 0,0 0-1,1 0 1,-1 0 0,0 0 0,1 0-1,0-1 1,-1 1 0,1 0 0,0-1-1,0 1 1,0-1 0,0 0 0,0 1 0,0-1-1,0 0 1,1 0-5,6 3 14,0 0 0,1-1 0,-1 0 0,1-1 0,-1 0 0,1-1 0,0 0 0,-1 0 0,1-1 0,2 0-14,24-2 42,1-2 1,9-3-43,-34 5 4,0-1 1,0 0-1,0-1 1,-1 0 0,1-1-1,-1-1 1,0 1-1,6-5-4,-15 8 4,1 0-1,-1 0 1,1 0-1,-1-1 0,0 1 1,0 0-1,0-1 1,0 1-1,0-1 1,-1 0-1,1 0 0,-1 1 1,0-1-1,0 0 1,0 0-1,1-3-3,22 39-76,68 120 84,-89-149 94,-1-1 1,1 0-1,0 0 1,0 0-1,0 0 1,0 0-1,0-1 0,1 1 1,-1-1-1,3 1-102,-6-2-2,1-1-1,0 0 1,-1 1 0,1-1-1,0 0 1,-1 0-1,1 0 1,0 1 0,-1-1-1,1 0 1,0 0-1,0 0 1,-1 0 0,1 0-1,0 0 1,0 0 0,-1-1-1,1 1 1,0 0-1,-1 0 1,1 0 0,0-1-1,-1 1 1,1 0-1,0-1 1,-1 1 0,1-1-1,-1 1 1,1-1 2,5-19-3366,-6-1 286</inkml:trace>
  <inkml:trace contextRef="#ctx0" brushRef="#br0" timeOffset="3434.87">4457 202 3737,'-2'-58'4676,"0"37"-2106,1 0 0,1 0 0,1 0-1,1 0 1,4-18-2570,17 108 3742,-8 10-2942,-4 1 0,-4 1 0,-3 0-1,-4 25-799,3 49 390,-1-97-295,-2-16-18,2 1 0,2 0 0,2-1 0,1 0 0,5 11-77,-10-50 28,-1 1 0,0 0 1,1-1-1,0 1 0,0-1 1,0 1-1,0-1 0,0 0 1,1 0-1,0 0 0,-1 0 0,3 2-28,-3-4-1,-1-1-1,0 1 1,0 0-1,1-1 1,-1 1-1,0 0 1,1-1-1,-1 0 1,1 1-1,-1-1 1,1 0-1,-1 0 0,0 0 1,1 0-1,-1 0 1,1 0-1,-1 0 1,1 0-1,-1-1 1,0 1-1,1 0 1,-1-1-1,1 1 0,-1-1 1,0 0-1,0 1 1,1-1-1,-1 0 1,0 0-1,0 0 1,0 0-1,0 0 1,0 0-1,0 0 0,0 0 1,1-1 1,19-29-4334,0-7 636</inkml:trace>
  <inkml:trace contextRef="#ctx0" brushRef="#br0" timeOffset="3782.18">4494 678 10346,'-20'-25'4985,"14"5"208,5 2-2496,14 8-697,8 1-695,6 1-761,15 0 728,7 5-160,15 18-6577,-6 1 3177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7:55.4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32 142 7058,'-4'3'5601,"4"9"-3083,6 13-643,21 73 1258,-4-21-2495,-3 2 0,-3 0 0,-4 1 0,-3 7-638,-8-45 52,3 2 7,-3 1 0,-2-1 1,-2 1-1,-1-1 0,-5 13-59,8-55 14,0 0 1,-1 1-1,0-1 1,1 0-1,-1 0 1,0 1-1,0-1 0,0 0 1,-1 0-1,1 0 1,0 0-1,-1 0 1,0 0-1,1-1 0,-1 1-14,1-1 11,0-1-1,0 0 1,-1 1-1,1-1 0,0 0 1,0 0-1,0 1 1,0-1-1,0 0 0,-1 0 1,1-1-1,0 1 1,0 0-1,0 0 0,0 0 1,0-1-1,-1 1 1,1-1-1,0 1 1,0-1-1,0 1 0,0-1 1,0 1-1,0-1 1,0 0-1,1 0 0,-1 1 1,0-1-1,0 0 1,0 0-1,1 0 0,-1-1-10,-7-6 34,1-1-1,1-1 0,-1 1 0,2-1 1,-1 0-1,1-1 0,1 1 1,0-1-1,0 0 0,1 0 0,1 0-33,-6-28 42,1 1 0,1-21-42,1 4 8,3-1 1,3 1 0,1-1-1,4 1 1,2-7-9,-2 30-7,1 0-1,2 1 1,0 0 0,2 1-1,2 0 1,1 0 0,1 2-1,1 0 1,9-12 7,-16 29-9,0 0-1,1 1 1,0 0-1,0 1 1,1 0-1,0 1 1,0 0-1,1 0 1,0 1-1,1 1 10,-6 3-8,-1 0-1,0 0 0,1 1 1,0 0-1,-1 0 0,1 0 0,0 1 1,0 0-1,0 1 0,0-1 0,0 1 1,0 1-1,0-1 0,0 1 0,0 1 1,0-1-1,-1 1 0,1 0 0,0 0 1,1 2 8,-4-2-4,-1 1 1,0-1-1,0 1 0,0-1 1,0 1-1,0 0 1,-1 0-1,1 0 1,-1 1-1,0-1 0,0 1 1,0-1-1,-1 1 1,1-1-1,-1 1 0,1 0 1,-1 0-1,-1 0 1,1 0-1,0 0 0,-1 0 1,0 0-1,0 0 1,0 0-1,0 0 1,-1 0-1,0-1 0,0 1 1,0 0-1,-1 3 4,-2 7 5,0 1-1,-2-1 1,1 0-1,-2 0 1,0-1-1,0 0 1,-8 9-5,9-12-114,-2 0 0,1 0 1,-1-1-1,0-1 0,-1 1 0,0-1 1,-1-1-1,1 0 0,-1 0 1,-1-1-1,-4 3 114,1-10-3756,8-10 130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7:55.9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1 810 4641,'23'61'5947,"-19"-50"-5307,0 1-1,-2-1 1,1 1 0,-1-1 0,-1 1-1,0 0 1,-1 0-640,6 25 2901,-6-37-2859,0 0-1,0 0 1,0 0-1,0 0 1,0-1-1,0 1 1,0 0-1,0 0 1,0 0-1,0 0 1,0 0-1,0 0 1,0 0-1,0 0 1,0 0-1,0 0 1,1 0-1,-1 0 1,0-1-1,0 1 1,0 0-1,0 0 1,0 0-1,0 0 1,0 0 0,0 0-1,0 0 1,0 0-1,0 0 1,0 0-1,1 0 1,-1 0-1,0 0 1,0 0-1,0 0 1,0 0-1,0 0 1,0 0-1,0 0 1,0 0-1,0 0 1,0 0-1,0 0 1,1 0-1,-1 0 1,0 0-1,0 0 1,0 0-1,0 0 1,0 0-1,0 0 1,0 0-1,0 1 1,0-1-1,0 0 1,0 0 0,0 0-1,0 0 1,0 0-42,0-23 1674,-2 12-1459,2-1 0,-1 1 0,1 0-1,1 0 1,0-1 0,1 1 0,0 0-1,1 0 1,3-8-215,-5 14 8,1 1 1,0 0-1,0 0 0,0 0 0,1 0 1,-1 1-1,1-1 0,0 1 0,0-1 1,0 1-1,0 0 0,1 0 0,-1 0 1,1 1-1,0-1 0,0 1 0,0 0 1,0 0-1,0 0 0,0 1 1,1-1-1,-1 1 0,1 0 0,-1 0 1,5 0-9,66 1-24,-49 1 28,-1-1 1,1-1 0,11-2-5,-31 2 5,0 0 0,-1 0 0,1-1 0,0 1 0,-1-1 0,1-1 0,-1 1 1,0-1-1,1 0 0,-1 0 0,0 0 0,-1-1 0,1 0 0,-1 0 0,0 0 1,3-3-6,-6 7 1,-1-1 1,1 1 0,-1 0-1,1-1 1,-1 1 0,1-1 0,-1 1-1,1-1 1,-1 1 0,0-1 0,1 1-1,-1-1 1,0 1 0,1-1 0,-1 1-1,0-1 1,0 1 0,1-1 0,-1 0-1,0 1 1,0-1 0,0 0 0,0 1-1,0-1 1,0 0 0,0 1-1,0-1 1,0 1 0,0-1 0,0 0-1,-1 1 1,1-1 0,0 0 0,0 1-1,0-1 1,-1 1 0,1-1 0,0 1-1,-1-1 1,1 1 0,-1-1 0,1 1-1,0-1 1,-1 1 0,1-1-1,-1 1 1,1 0 0,-1-1 0,0 1-1,1 0 1,-1-1 0,1 1 0,-1 0-1,0 0 1,1 0 0,-1 0 0,1-1-1,-1 1 1,0 0 0,1 0 0,-1 0-1,0 0 1,1 0 0,-1 0 0,0 1-1,0-1-1,-4 0 4,0 0 0,0 0-1,0 1 1,0 0 0,0 0-1,0 0 1,0 1 0,-1 0-4,0 1 5,0 0 0,0 1 1,0 0-1,1 0 1,-1 0-1,1 1 1,0 0-1,0 0 1,1 0-1,0 1 1,0-1-1,0 1 0,0 0 1,1 0-1,0 0 1,0 1-1,1-1 1,0 1-1,0-1 1,0 1-1,1 0 1,0 0-1,0 0 0,1 2-5,0-4 6,0 1-1,0-1 1,0 0-1,1 0 1,0 1-1,0-1 1,1 0-1,0 0 1,-1 0-1,1 0 0,1 0 1,-1-1-1,1 1 1,0 0-1,0-1 1,0 0-1,1 0 1,-1 0-1,1 0 1,0-1-1,0 1 0,1-1 1,-1 0-1,1 0 1,-1-1-1,1 1 1,0-1-1,0 0 1,0 0-1,0-1 1,2 1-6,8 1-53,1-1 0,-1 0 0,0-1 0,0 0 1,1-2-1,-1 0 0,0 0 0,0-2 0,12-2 53,-13 1-1019,-1 0 0,0-1 0,0 0-1,0-1 1,0 0 0,7-6 1019,19-18-4633</inkml:trace>
  <inkml:trace contextRef="#ctx0" brushRef="#br0" timeOffset="337.54">617 557 4465,'-55'-41'3137,"-8"10"-41,8 11-1095,-3 5-345,12 7-768,8 11-8,15 9 2577,9 5-6617,16 2 3496</inkml:trace>
  <inkml:trace contextRef="#ctx0" brushRef="#br0" timeOffset="705.37">1073 724 8786,'-11'-6'8787,"-7"8"-5360,-21 10-2419,33-10-272,-33 13-68,0 1 0,1 2 0,-3 4-668,27-15 41,1 2-1,0-1 0,1 2 0,0-1 1,1 2-1,0 0 0,0 0 0,1 1 0,1 0 1,-3 5-41,10-15 2,0 1-1,1-1 1,0 1 0,-1-1 0,1 1 0,0-1 0,0 1-1,1 0 1,-1-1 0,0 1 0,1 0 0,0 0 0,-1 0-1,1-1 1,0 1 0,1 0 0,-1 0 0,0 0 0,1-1-1,0 1 1,-1 0 0,1-1 0,0 1 0,1 0 0,-1-1-1,0 1 1,1-1 0,-1 0 0,1 1 0,0-1 0,-1 0-1,1 0 1,0 0 0,1 0 0,-1 0 0,0-1 0,0 1-1,1-1 1,-1 1 0,1-1 0,-1 0 0,1 0 0,0 0-1,-1 0 1,1-1 0,0 1 0,0-1 0,2 1-2,4 0 7,0 0 1,1 0-1,-1-1 0,0 0 1,1 0-1,-1-1 1,0-1-1,1 1 1,-1-1-1,0-1 0,0 0 1,-1 0-1,1-1 1,-1 0-1,4-2-7,0-2 18,-1 0 0,0-1 1,0 0-1,0 0 0,-1-2 0,-1 1 0,0-1 0,0 0 0,6-11-18,-3 0 31,0-1 0,-1 0-1,-1 0 1,-1-1 0,-1 0-1,-1-1 1,-1 1 0,-2-1-1,0 0 1,-2-1 0,0-10-31,-6-11 36,-2-1-1,-2 1 1,-2 1 0,-2 0 0,-2 0 0,-2 1 0,-16-31-36,50 210 294,-6-46 107,-4-20-139,2-1 0,3 0 1,4-1-1,19 52-262,-27-96 158,1-2 0,1 1 1,11 15-159,-17-28-193,0-1 0,1 0 1,0-1-1,0 1 1,1-1-1,4 3 193,-8-7-480,1 1-1,0-1 1,-1 0 0,1 0-1,0-1 1,0 1 0,0-1-1,3 1 481,21 0-3590</inkml:trace>
  <inkml:trace contextRef="#ctx0" brushRef="#br0" timeOffset="1081.54">1377 865 8642,'71'-96'4017,"-77"92"136,2 4-2353,-1 6-240,3-6-888,1 1-191,1 0-305,0 9-72,3 6 216,5 2 120,34 35 1792,-17-47-6561,-2-11 2897</inkml:trace>
  <inkml:trace contextRef="#ctx0" brushRef="#br0" timeOffset="1082.54">1555 531 10338,'-24'-31'3769,"-5"10"312,10 2-2897,7 12-432,11 4-144,10 9 1937,7 3-6626,2 8 3313</inkml:trace>
  <inkml:trace contextRef="#ctx0" brushRef="#br0" timeOffset="1482.44">2199 730 9370,'-9'-2'1366,"0"0"1,1 1-1,-1 0 1,0 1-1,0 0 1,-3 0-1367,-57 12 3654,27 1-2403,1 2 0,-4 3-1251,41-16 136,2-2-115,-29 13 532,1 1 0,-19 12-553,41-22 43,1 1 0,-1 0 1,1 1-1,0-1 0,1 1 1,0 1-1,0-1 1,0 1-1,0 0 0,1 0 1,0 1-1,-1 4-43,4-9 3,1-1 0,0 0 0,0 1 0,0-1 0,0 1 0,1-1 0,-1 1 0,1-1 0,0 1 0,-1-1 0,1 1 0,0-1 0,0 1 0,1 0 0,-1-1 0,0 1 0,1-1 0,0 1 0,0-1 0,-1 1 1,1-1-1,2 2-3,-1-1 2,0 0 1,1-1-1,-1 1 1,1-1-1,0 0 1,-1 0-1,1 0 1,0 0-1,0 0 1,1-1-1,-1 1 1,0-1-1,0 0 1,1 0-1,0 0-2,8 2 19,1-1 0,0-1 0,0 1-1,0-2 1,1 0 0,-1-1 0,0 0 0,7-2-19,2-2-42,-1-1 0,1-1 1,-1 0-1,-1-2 0,1-1 0,-1 0 1,-1-2-1,0 0 0,7-7 42,-11 7-1141,-2 0 0,1-1 0,-2 0 0,5-7 1141,19-32-3587</inkml:trace>
  <inkml:trace contextRef="#ctx0" brushRef="#br0" timeOffset="1816.58">2328 121 6473,'-6'-24'2994,"-1"1"-1,-1 0 0,-1 1 1,-5-6-2994,14 28 52,0 0 0,0 1 0,0-1 1,0 1-1,0-1 0,0 1 0,0-1 0,0 0 1,0 1-1,0-1 0,-1 1 0,1-1 1,0 0-1,0 1 0,0-1 0,-1 0 1,1 1-1,0-1 0,-1 0 0,1 1 0,0-1 1,-1 0-1,1 0 0,0 1 0,-1-1 1,1 0-1,0 0 0,-1 0 0,1 1 1,-1-1-1,1 0 0,0 0 0,-1 0 0,1 0 1,-1 0-1,1 0 0,-1 0 0,1 0 1,0 0-1,-1 0 0,1 0 0,-1 0 1,1 0-1,0 0 0,-1 0 0,1-1 0,-1 1 1,1 0-1,0 0 0,-1 0 0,1-1 1,0 1-1,-1 0 0,1-1 0,0 1 1,-1 0-1,1 0 0,0-1 0,0 1 0,-1 0 1,1-1-1,0 1 0,0-1 0,0 1 1,-1 0-1,1-1 0,0 0-52,-7 37 599,6 57 1779,10 80-2378,-1-51 730,-7-99-628,15 227 500,-10-208-478,1-1 0,1-1 0,3 0 1,14 36-125,-2-30 114,-22-44-388,1 0 0,-1 0 0,1 0 0,-1 0 0,1 0 0,0 0 0,0-1 0,0 1 0,0-1 0,0 1 0,0-1 0,0 0 0,1 1 1,-1-1-1,0-1 0,1 1 0,-1 0 0,1 0 274,18-5-3953</inkml:trace>
  <inkml:trace contextRef="#ctx0" brushRef="#br0" timeOffset="2168.92">2451 866 9194,'-14'-41'1544,"-5"-12"480,-7 10 2540,25 43-4467,1-1 0,-1 0 0,1 0 0,0 1-1,0-1 1,-1 0 0,1 0 0,0 1 0,0-1-1,0 0 1,0 0 0,0 0 0,0 1 0,0-1-1,0 0 1,0 0 0,0 0 0,1 1 0,-1-1-1,0 0 1,0 0 0,1 1 0,-1-1 0,1 0-1,-1 0 1,0 1 0,1-1 0,-1 1 0,1-1-1,0 0 1,-1 1 0,1-1 0,-1 1 0,1-1-1,0 1 1,-1 0 0,1-1 0,0 1 0,0-1-1,-1 1 1,1 0 0,0 0 0,0 0 0,0-1-1,-1 1 1,1 0 0,0 0-97,45-10 72,-42 9 63,83-9-8,-52 7-728,0-1 0,0-2 0,-1-2 0,17-5 601,-32 8-1420,-11 11 489,-14 21 448,-2-4 1092,6-14-412,1 1-1,-1-1 1,2 1-1,-1 0 0,1-1 1,0 1-1,1 0 1,1-1-1,-1 1 1,1-1-1,1 0 1,2 7-197,-4-13 76,1 1 0,0-1 1,0 1-1,1-1 0,-1 0 1,0 1-1,1-1 0,0-1 1,0 1-1,0 0 0,0-1 1,0 1-1,1-1 0,-1 0 0,0 0 1,1 0-1,0-1 0,-1 1 1,1-1-1,0 0 0,0 0 1,0 0-1,0-1 0,0 1 1,0-1-1,0 0 0,0 0 1,0 0-1,0-1 0,0 1 1,0-1-1,1 0-76,29-8-2495,-1-4 989</inkml:trace>
  <inkml:trace contextRef="#ctx0" brushRef="#br0" timeOffset="2521.6">2878 457 9154,'-15'-17'2745,"6"6"471,6 2-2664,9 8-56,3 8-143,12 9-2290,2-3-1288,0 0-103</inkml:trace>
  <inkml:trace contextRef="#ctx0" brushRef="#br0" timeOffset="2869.59">3241 600 4065,'-4'1'1105,"1"-1"0,-1 0 0,1 1 1,0 0-1,-1 0 0,1 0 0,0 0 0,-1 1 0,-2 1-1105,-30 22 4412,-24 36-1388,60-61-3016,-12 14 413,1 0 1,0 1-1,1 0 0,1 1 0,-1 3-421,8-16 56,0 1 0,0 0 0,0-1-1,1 1 1,-1 0 0,1 0 0,0 0 0,0 0-1,1 0 1,-1 0 0,1 0 0,0 0 0,0 1-1,0-1 1,0 0 0,1 0 0,0 0 0,0 0-1,0 0 1,0 0 0,1 0 0,-1-1 0,1 1-1,0 0 1,0-1 0,0 1-56,1-2 26,-1-1 0,0 1 0,0 0 0,1-1 0,-1 1 0,1-1 0,-1 0 0,1 0 0,0 0 0,-1 0 0,1-1 0,0 1 0,0-1-1,-1 1 1,1-1 0,0 0 0,0 0 0,0 0 0,0-1 0,-1 1 0,1-1 0,2 0-26,61-20 238,-64 20-229,17-7 52,1-2 0,-1 0 0,0-1 0,5-5-61,-17 11 35,0 0-1,-1 0 0,1-1 1,-1 1-1,-1-1 0,1-1 0,-1 1 1,0-1-1,-1 0 0,0 0 0,0-1 1,3-5-35,-7 10 19,1 0 0,0 1 1,-1-1-1,1 0 1,-1 0-1,0 1 0,0-1 1,0 0-1,0 0 1,-1 1-1,1-1 0,-1 0 1,1 0-1,-1 1 1,0-1-1,0 1 0,0-1 1,-1 1-1,1-1 1,-1 1-1,1 0 1,-1-1-1,0 1 0,1 0 1,-1 0-1,0 0 1,-1 1-1,1-1 0,0 0 1,0 1-1,-1-1 1,1 1-1,-1 0 0,1 0 1,-1 0-1,1 0 1,-2 0-20,-3-2 8,0 1 1,-1 0 0,1 0 0,-1 0 0,0 1 0,0 0 0,1 1-1,-1 0 1,0 0 0,0 0 0,0 1 0,-5 2-9,12-3-23,0 0-1,0 0 1,0 0 0,0 0-1,0 0 1,1 1 0,-1-1 0,0 0-1,0 1 1,0-1 0,1 0 0,-1 1-1,0-1 1,1 1 0,-1-1-1,0 1 1,1 0 0,-1-1 0,1 1-1,-1 0 1,1-1 0,-1 1-1,1 0 1,-1-1 0,1 1 0,0 0-1,-1 1 24,1-1-27,1 0 1,-1 0-1,0 0 0,1 0 0,-1 0 0,1 0 1,-1-1-1,1 1 0,0 0 0,-1 0 0,1 0 0,0 0 1,-1-1-1,1 1 0,0 0 0,0-1 0,0 1 0,0 0 27,46 22-4497,-13-13 1376</inkml:trace>
  <inkml:trace contextRef="#ctx0" brushRef="#br0" timeOffset="3205.36">3584 738 3033,'7'11'1037,"-1"1"1,0 0 0,-1 0 0,0 0-1,-1 0 1,0 1 0,-1 0 0,0 0-1,-1 0 1,-1 0 0,0 0-1,-1 0 1,0 0 0,-1 0 0,-2 9-1038,-1-9 1171,1-13 1303,4-25 166,6 7-2539,0 1 0,1 1 0,0-1 0,2 1 0,0 1 0,0 0 0,2 0 0,-1 1 0,2 1 0,11-10-101,-19 18 6,1 0 1,0 0-1,0 0 0,0 1 1,0 0-1,1 0 1,0 1-1,0 0 1,0 0-1,0 0 0,0 1 1,0 0-1,1 1 1,-1 0-1,1 0 1,-1 0-1,1 1 0,-1 0 1,1 0-1,-1 1 1,1 0-1,-1 1 0,1-1 1,-1 1-1,0 1 1,0-1-1,0 1 1,4 3-7,-3-1 20,1 0 1,-1 1 0,-1 0 0,1 1-1,-1 0 1,0 0 0,-1 0 0,1 1-1,-2 0 1,1 1-21,10 17 232,-1 1-1,5 17-231,25 43 1093,-44-81-1365,-4-6-7866,1-1 2362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8:0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23 8130,'-17'-1'6567,"17"1"-6489,0 0-1,-1 0 1,1 0 0,-1 0 0,1 0-1,-1-1 1,0 1 0,1 0-1,-1 0 1,1 0 0,-1 0-1,1 1 1,-1-1 0,1 0-1,-1 0 1,1 0 0,-1 0-1,1 0 1,0 1 0,-1-1-1,1 0 1,-1 0 0,1 1-1,-1-1 1,1 0 0,0 1-1,-1-1 1,1 0 0,0 1-1,-1-1 1,1 1 0,0-1-1,-1 1 1,1-1 0,0 0-1,0 1 1,0-1 0,-1 1-1,1-1 1,0 1 0,0-1-1,0 1 1,0-1 0,0 1-1,0-1 1,0 1 0,0-1-1,0 1 1,0-1 0,0 1-1,0-1 1,1 1-78,-5 29 757,1 0 0,1 0 1,2 0-1,1 0 0,3 13-757,0 22 514,-4-49-384,-1-9-72,1 0 1,0 1-1,0-1 0,1 0 1,0 0-1,0 1 1,1-1-1,0 0 0,0 0 1,0 0-1,1-1 0,1 4-58,-3-10 10,-1 0 1,0 0-1,1 0 0,-1 0 0,0 0 0,0 0 0,1 0 0,-1 1 0,0-1 0,1 0 0,-1 0 0,0 0 0,1 0 0,-1 0 0,0-1 0,1 1 0,-1 0 0,0 0 1,0 0-1,1 0 0,-1 0 0,0 0 0,1 0 0,-1-1 0,0 1 0,0 0 0,1 0 0,-1 0 0,0 0 0,0-1 0,1 1 0,-1 0 0,0 0 0,0-1 0,0 1 1,0 0-1,1-1 0,-1 1 0,0 0 0,0 0 0,0-1 0,0 1 0,0 0 0,0-1-10,8-17 274,-7 15-217,24-67 550,-10 28-451,2 0-1,8-15-155,-19 45-1,1 0 0,0 1 0,1-1-1,0 1 1,1 1 0,0 0-1,1 0 1,0 1 0,11-8 1,-20 15-3,0 1 0,0 0 0,1 0 0,-1 0-1,1 0 1,-1 0 0,1 1 0,-1-1 0,1 0 0,-1 1 0,1-1 0,-1 1 0,1-1 0,0 1 0,-1 0 0,1 0 0,0 0-1,-1 0 1,1 0 0,0 0 0,-1 0 0,1 0 0,0 1 0,-1-1 0,1 0 0,-1 1 0,1 0 0,0-1 0,-1 1 0,0 0-1,1 0 1,-1 0 0,1 0 0,-1 0 0,0 0 0,0 0 0,0 0 0,1 1 0,-1-1 0,0 0 0,0 1 0,-1-1 0,1 1 0,0-1-1,0 1 1,-1-1 0,1 1 3,4 13-10,0 0-1,0 0 0,-2 0 1,0 1-1,0 4 11,3 14 15,-3-22-13,11 35 11,-13-46-11,-1 0-1,1 0 1,-1 0 0,1 0-1,-1 0 1,1-1 0,-1 1 0,1 0-1,0 0 1,0 0 0,-1-1-1,1 1 1,0 0 0,0-1-1,0 1 1,0-1 0,0 1 0,0-1-1,-1 1 1,1-1 0,0 0-1,0 1 1,0-1 0,1 0 0,-1 0-1,0 0 1,0 0 0,0 0-1,0 0 1,0 0 0,0 0-1,0 0 1,0 0 0,0-1 0,0 1-1,0 0 1,0-1 0,0 1-1,0-1-1,9-5 11,0 0 1,-1-1-1,0 0 0,0-1 0,-1 0 0,0 0 0,0-1 0,-1 0 0,0-1 0,0 0-11,2-3 10,0 1-1,1 0 1,1 1 0,0 0-1,6-4-9,-17 15-2,1 0 1,0 0-1,-1-1 0,1 1 0,0 0 1,-1 0-1,1 0 0,0 0 0,-1 0 0,1 0 1,0 0-1,-1 0 0,1 1 0,0-1 1,-1 0-1,1 0 0,-1 0 0,1 1 1,0-1-1,-1 0 0,1 1 0,-1-1 0,1 0 1,-1 1-1,1-1 0,-1 1 0,1-1 1,-1 1-1,1-1 0,-1 1 0,0-1 1,1 1-1,-1 0 0,0-1 2,21 30-7,-8-10 22,-7-14-7,1-1 1,0 0-1,0-1 0,1 1 0,-1-1 1,1-1-1,0 0 0,0 0 1,0 0-1,1-1 0,-1 0 0,0-1 1,1 0-1,-1 0 0,1 0 0,-1-1 1,1-1-1,0 0 0,-1 0 0,0 0 1,5-2-9,9-2 27,0-1 0,-1-1 0,0-1 0,0 0 0,0-2 0,-1-1 0,11-8-27,-27 17 12,-1 0 0,0-1 0,0 1 0,0-1 0,0 0 0,0 0 0,0 0 0,-1 0 0,0 0 1,1-1-1,-1 1 0,0-1-12,-2 3 5,0 0 0,1 0 0,-1 1 0,0-1 0,0 0 0,0 0 0,0 0 0,0 1 0,0-1 0,0 0 0,0 0 0,0 0 0,0 0 0,0 1 0,0-1 0,-1 0 0,1 0 0,0 0 0,0 1 0,-1-1 0,1 0 0,-1 0 0,1 1-5,-2-2 7,1 1-1,0 0 1,-1 0-1,1 0 1,-1 0-1,0 0 0,1 0 1,-1 0-1,0 1 1,1-1-1,-1 1 1,0-1-1,0 1 1,0 0-1,-1-1-6,-6 1 5,-1-1-1,0 1 1,1 0-1,-1 1 1,1 0-1,-1 1 1,0 0-1,1 0 1,0 1-1,0 1 1,0-1-1,0 1 1,0 1-1,1 0-4,4-4 0,1 1-1,1 0 1,-1 0 0,0 0-1,0 0 1,1 0-1,-1 1 1,1-1 0,0 1-1,0-1 1,0 1-1,0 0 1,0 0 0,0 0-1,1 0 1,0 0-1,-1 0 1,1 1 0,0-1-1,1 0 1,-1 1-1,0-1 1,1 0 0,0 1-1,0-1 1,0 1-1,0-1 1,1 0-1,-1 1 1,1-1 0,0 0-1,0 1 1,0-1-1,0 0 1,0 0 0,1 0-1,0 0 1,-1 0-1,1 0 1,1 0 0,2 5-5,1-1 1,-1 1-1,2-1 1,-1 0-1,1-1 0,0 0 1,1 0-1,-1 0 1,1-1-1,0 0 0,1-1 1,-1 0-1,6 2 5,0-1 52,1-1-1,0 0 1,0-1 0,0-1-1,0 0 1,0-1-1,0 0 1,6-2-52,3 0-312,0-2-1,-1-1 1,1 0-1,-1-2 1,1-1-1,-2 0 1,1-2 0,-1-1-1,0 0 1,14-11 312,-23 12-757,0 0 1,-1-1-1,0 0 1,0-1 0,-2 0-1,1-1 1,5-9 756,-14 19-4,0-1-1,0 0 1,0 1 0,0-1 0,-1 0-1,1 0 1,-1 0 0,0 0 0,0-1-1,0 1 1,0 0 0,-1 0 0,1 0-1,-1-1 1,0 1 0,0 0 0,0-1 0,0 1-1,0 0 1,-1-1 0,1 1 0,-1 0-1,0 0 1,0 0 0,-1 0 0,1 0-1,0 0 1,-1 0 0,0 0 0,0 0 0,0 1-1,0-1 1,0 1 0,0-1 0,-1 1-1,1 0 1,-1 0 0,-2-2 4,0 0 206,-1 1-1,0-1 1,1 1 0,-2 0 0,1 1 0,0-1-1,0 1 1,-1 0 0,1 1 0,-1 0-1,0 0 1,1 0 0,-1 1 0,0-1 0,1 2-1,-1-1 1,0 1 0,1 0 0,-1 0 0,1 1-1,-1 0 1,1 0 0,-6 3-206,11-4 7,0-1 1,1 1 0,-1-1-1,0 1 1,0-1 0,0 1-1,1-1 1,-1 1-1,0 0 1,1-1 0,-1 1-1,1 0 1,-1 0-1,1-1 1,-1 1 0,1 0-1,0 0 1,-1 0-1,1 0 1,0 0 0,0-1-1,-1 1 1,1 0-1,0 0 1,0 0 0,0 0-1,0 0 1,0 0-1,0 0 1,0 0-8,1 1 3,0 0 0,0 0 0,1 0 0,-1 0-1,0 0 1,0 0 0,1-1 0,-1 1 0,1 0 0,0-1 0,-1 0 0,3 2-3,54 29-34,12-5 46,-35-15-7,-1 2 0,0 2 0,9 7-5,-34-19 1,-1 1 1,0 1-1,0 0 1,-1 0 0,0 0-1,0 1 1,-1 0-1,1 0 1,-1 1-1,-1 0 1,0 0-1,0 0 1,0 1-1,2 7-1,-6-12 4,0 0 1,0 0-1,0 0 0,-1 0 0,0 0 0,0 1 1,0-1-1,0 0 0,-1 0 0,1 0 0,-1 0 1,0 0-1,0 0 0,-1 0 0,1 0 0,-1-1 1,0 1-1,0 0 0,0-1 0,0 0 0,0 1 1,-1-1-1,0 0 0,0 0 0,0 0 0,0 0 1,0-1-1,0 0 0,-1 1 0,-2 0-4,-3 3 31,-1 0-1,1-1 1,-1 0 0,0-1-1,0 0 1,0-1 0,-1 0-1,1 0 1,-1-1-1,0-1 1,-2 1-31,-9-6-1092,22 4 943,-1-1 0,1 1 0,-1 0 0,1-1 0,0 1 0,-1-1-1,1 1 1,0 0 0,0-1 0,-1 1 0,1-1 0,0 1-1,0-1 1,0 1 0,0-1 0,0 1 0,-1-1 0,1 1-1,0-1 1,0 1 0,0-1 0,0 1 0,0-1 0,1 1-1,-1-1 1,0 1 0,0 0 0,0-1 0,0 1 0,0-1-1,1 1 1,-1-1 0,0 1 0,0-1 0,1 1 0,-1 0-1,0-1 1,1 1 0,-1 0 0,0-1 0,1 1 0,-1 0-1,1-1 150,14-17-5129</inkml:trace>
  <inkml:trace contextRef="#ctx0" brushRef="#br0" timeOffset="946.1">1808 110 9154,'-2'-2'713,"-1"0"-1,1 1 1,-1-1-1,0 1 1,0-1-1,0 1 1,0 0-1,0 0 1,0 0-1,0 0 1,0 1 0,0-1-1,0 1 1,0 0-1,0 0-712,1 1 139,0-1-1,1 1 1,-1-1-1,1 1 1,-1 0-1,1 0 1,-1 0-1,1 0 1,-1 0-1,1 0 0,0 1 1,0-1-1,-1 0 1,1 1-1,0-1 1,0 0-1,1 1 1,-1-1-1,0 1 1,0 0-1,1-1 1,-1 1-1,1 0 1,-1-1-1,1 1 1,0 0-1,-1-1 1,1 2-139,-1 5 68,0-1 0,0 1 0,0 0 1,1 0-1,0 0 0,1-1 0,0 1 1,0 0-1,1 0 0,-1-1 0,2 1 1,-1-1-1,2 2-68,-3-5 14,1 0 0,0-1 0,1 1 0,-1-1 0,1 1 0,-1-1 0,1 0 0,0 0 0,0 0 0,0 0-1,1-1 1,-1 1 0,1-1 0,-1 0 0,1 0 0,0 0 0,0-1 0,0 1 0,0-1 0,0 0 0,0 0 0,0 0 0,0 0 0,0-1 0,2 0-14,8 0 30,-1 0 0,0-2-1,0 0 1,0 0 0,0-1 0,-1-1-1,1 0 1,-1 0 0,8-5-30,-15 7 24,0 0 0,0-1 0,0 0 0,0 1 0,-1-2 0,1 1 0,-1 0 1,0-1-1,0 0 0,0 0 0,0 0 0,-1-1 0,0 1 0,0-1 0,0 1 0,0-1 0,-1 0 0,1 0 0,-1-1 0,-1 1 0,1 0 0,-1-1 0,1-3-23,-6-12 1376,4 23-1352,1 1-1,0 0 1,0-1 0,0 1 0,0-1 0,0 1 0,0-1 0,1 1 0,-1-1 0,1 0 0,0 0 0,0 0-25,4 6-32,1 0 0,0 0 1,0-1-1,1-1 0,0 1 0,0-1 1,1 0-1,0-1 0,0 0 0,0-1 1,0 1-1,1-2 0,-1 1 0,1-2 1,4 2 31,8 1-1252,1-1 0,0 0 1,1-2-1,18 0 1252,-34-2-535,-1 0-1,0-1 1,1 1-1,-1-2 1,0 1 0,0-1-1,0 0 1,0 0-1,0-1 1,0 0 0,-1 0-1,1-1 1,-1 1 0,0-1-1,0-1 1,-1 1-1,2-2 536,-6 5 36,-1 1 0,1-1-1,0 1 1,-1 0-1,1-1 1,-1 1 0,1-1-1,-1 0 1,1 1-1,-1-1 1,0 1 0,1-1-1,-1 0 1,0 1-1,1-1 1,-1 0-1,0 1 1,0-1 0,0 0-1,1 1 1,-1-1-1,0 0 1,0 0 0,0 1-1,0-1 1,0 0-1,0 1 1,-1-1 0,1 0-1,0 0-35,-18-8 6648,-2 1-1468,14-4-5085,6 5-92,0 0 0,1 0 0,0 1 0,0-1 0,1 0 0,0 0 0,0 1 0,1-1 0,0 1 0,0 0 1,2-3-4,-3 5-2,1 0 0,-1 0 1,1 1-1,0-1 0,1 1 1,-1 0-1,1 0 0,-1 0 1,1 0-1,0 1 1,0-1-1,0 1 0,0 0 1,0 0-1,1 0 0,-1 1 1,1 0-1,-1 0 0,1 0 1,-1 0-1,6 0 2,-2 1-3,1 0-1,0 0 0,0 0 1,-1 1-1,1 0 0,0 1 1,-1 0-1,1 1 0,-1-1 1,5 4 3,9 3 6,0 0-1,1-1 1,0-2 0,0 0 0,0-2 0,1 0 0,8-1-6,-21-2 7,-1 0 0,1-1 1,0 0-1,-1-1 1,1 0-1,-1-1 0,1 0 1,-1-1-1,0 0 1,0 0-1,0-1 1,0-1-1,-1 1 0,0-2 1,0 1-1,0-1 1,5-5-8,-13 11 2,-1-1 0,1 1 1,0 0-1,-1-1 0,1 1 1,-1-1-1,1 1 0,-1-1 1,1 1-1,-1-1 0,1 1 1,-1-1-1,1 0 0,-1 1 1,0-1-1,1 0 0,-1 1 1,0-1-1,1 0 0,-1 1 1,0-1-1,0 0 0,0 0 1,0 1-1,0-1 0,0 0 1,0 0-1,0 1 0,0-1 1,0 0-1,0 1 0,0-1 1,-1 0-1,1 0-2,-1 0 3,-1 0-1,1 0 1,-1 0 0,1 1 0,-1-1-1,1 0 1,-1 1 0,0 0 0,1-1-1,-1 1 1,1 0 0,-1-1-1,0 1 1,-1 0-3,-58 5 9,44 0-16,0 0 0,0 1-1,1 0 1,-14 8 7,26-12-2,0 0 0,0 0-1,1 1 1,-1-1 0,0 1 0,1 0-1,0 0 1,-1 0 0,1 0 0,0 1 0,1-1-1,-1 1 1,1 0 0,-1 0 0,1 0-1,0 0 1,1 0 0,-1 0 0,1 1-1,0-1 1,-1 3 2,2-4 5,0-1 1,0 0-1,0 1 0,0-1 0,1 0 0,-1 0 1,1 1-1,-1-1 0,1 0 0,0 0 0,0 0 0,0 0 1,0 0-1,0 0 0,1 0 0,-1 0 0,1 0 1,-1 0-1,2 1-5,2 1 18,-1-1 0,1 1 1,0 0-1,0-1 1,1 0-1,-1-1 0,1 1 1,0-1-19,13 5 88,2-1 0,-1-1 0,1-1 0,0 0-88,67 5 832,2 1-4804,-26 3 1038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8:10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552 570 10250,'-17'-4'772,"0"1"0,-1 1-1,1 1 1,-1 0 0,1 1-1,-1 1 1,1 1 0,0 1-1,-1 0 1,1 1 0,-3 2-772,-15 3 654,0 1 1,1 2-1,0 1 0,1 2 1,0 2-1,2 0 1,-21 17-655,47-31 27,1 1 1,-1 0 0,1 0 0,0 0-1,1 0 1,-1 1 0,1 0 0,0 0 0,0 0-1,0 0 1,1 0 0,0 0 0,0 1-1,0-1 1,1 1 0,-1-1 0,1 3-28,1-5 6,0 0 0,0 0 0,1 0 0,-1 0 0,1 0 0,-1 0 0,1-1 0,0 1 0,0 0 0,0 0 0,1-1 0,-1 1 0,1 0 0,-1-1 0,1 0 0,0 1 0,0-1 0,0 0 0,0 0 0,0 0 0,1 0 0,-1 0 0,0-1 0,1 1 0,-1-1 0,1 1 0,0-1 0,0 0 0,-1 0 0,1 0 0,0-1 0,0 1 0,0-1-6,8 3 18,0-2-1,-1 0 0,1 0 1,0-1-1,0 0 0,0-1 1,0 0-1,0-1 0,-1 0 1,1-1-1,-1 0 0,0 0 1,1-1-1,-2-1 0,10-5-17,-2 1 37,0-1 0,-1-1 0,0 0 0,-1-2 1,-1 1-1,1-2 0,-2 0 0,5-7-37,-5 3 33,-2-1-1,0 0 1,-1-1 0,-1 0 0,-1 0 0,0-1 0,-2 0 0,0-1 0,-2 1 0,0-1 0,0-13-33,0-21 60,-3 0-1,-2 0 1,-7-54-60,5 86 66,0 1 1,-1-1-1,-2 1 1,0 0-1,-2 1 1,-4-9-67,12 30 14,0 1 1,0-1 0,0 1 0,0-1-1,0 1 1,0-1 0,-1 0 0,1 1-1,0-1 1,0 1 0,-1-1-1,1 1 1,0-1 0,-1 1 0,1-1-1,0 1 1,-1 0 0,1-1-1,-1 1 1,1-1 0,-1 1 0,1 0-1,-1-1 1,1 1 0,-1 0-1,1 0 1,-1-1 0,1 1 0,-1 0-1,1 0 1,-1 0 0,0 0-15,-3 18 150,6 33-143,19 67 595,32 97-602,-44-179 69,-3-15-27,0 0 1,1-1 0,1 1-1,1-1 1,1-1-1,1 0 1,0 0 0,11 11-43,-18-24 17,1-1 0,0 1 0,0-1 0,0-1 0,1 1 0,-1-1 0,1 0 0,0 0 1,1 0-1,-1-1 0,0 0 0,1 0 0,0-1 0,0 0 0,-1 0 0,1-1 1,0 1-1,1-2 0,-1 1 0,0-1 0,0 0 0,0 0 0,0-1 0,0 0 1,0 0-1,0-1 0,0 0 0,3-1-17,-2 0 34,1-1-1,-1 0 1,0 0 0,0-1 0,7-5-34,-13 9 7,0 0 1,-1 0 0,1 0-1,-1 0 1,1 0 0,-1-1-1,1 1 1,-1 0-1,0-1 1,0 1 0,1-1-1,-1 0 1,0 1 0,0-1-1,-1 0 1,1 1-1,0-1 1,-1 0 0,1 0-1,-1 0 1,1 0 0,-1 0-1,0 0 1,0 0 0,0 1-1,0-1 1,0 0-1,0 0 1,0 0 0,-1 0-1,0-2-7,0 3 3,0 0 0,0 0 0,0 0 0,0 0 0,0 0 0,0 0 0,-1 0-1,1 0 1,0 0 0,-1 1 0,1-1 0,-1 0 0,1 1 0,0-1 0,-1 1 0,1 0-1,-1-1 1,0 1 0,1 0 0,-1 0 0,1 0 0,-1 0 0,1 0 0,-1 1 0,1-1-1,-1 0 1,1 1 0,-1-1 0,1 1 0,-1-1 0,1 1 0,0 0 0,-1-1 0,1 1-1,0 0 1,0 0 0,-1 1-3,-4 1-7,0 1 0,0 0 1,0 0-1,1 1 0,0 0 0,0 0 0,-4 4 7,6-5-4,0-1 0,1 1 0,-1 0 0,1 0 0,0 1 0,0-1 0,0 0 0,1 1 0,-1-1 0,1 1 0,0-1 0,1 1 0,-1 0 0,1-1 0,0 1 0,0 0 0,0-1 0,0 1 0,1 0 0,0-1 0,0 1 0,0-1 0,1 1 0,-1-1 0,3 4 4,-1-3 6,1 0 0,0 0 1,0-1-1,0 1 0,0-1 1,1 0-1,-1-1 0,1 1 1,0-1-1,0 1 1,0-2-1,1 1 0,-1 0 1,1-1-1,0 0 0,-1-1 1,1 1-1,0-1 0,0 0 1,0 0-7,27 2 30,0-1 0,0-2 0,0-1 0,16-3-30,68-13-4632,-37 2 779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8:1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62 9546,'-1'-1'374,"0"0"-1,1 0 1,-1 0-1,0 0 1,0 0-1,0 0 1,0 0 0,0 1-1,0-1 1,0 0-1,-1 1 1,1-1-1,0 1 1,0-1 0,-1 1-1,1 0 1,0-1-1,0 1 1,-1 0-1,1 0 1,0 0-1,-1 0 1,1 0 0,0 0-1,0 0 1,-1 0-1,1 1-373,0 0 180,0 0-1,0 0 0,0 1 0,0-1 0,0 1 0,1-1 1,-1 0-1,0 1 0,1-1 0,-1 1 0,1-1 0,0 1 1,0 0-1,-1-1 0,1 1 0,0-1 0,0 1 0,0-1 1,1 1-180,0 18 112,1 0 0,1 0 0,3 9-112,-4-20 672,25 119 1060,-6 1 0,4 131-1732,-25-204 129,-1-33 38,2 0 1,0 0-1,1 0 0,1 0 1,1 0-1,5 15-167,4-15-179,-12-22 17,0 0-1,-1-1 0,1 1 0,0-1 0,-1 1 0,1-1 0,0 1 0,0-1 0,-1 0 0,1 1 0,0-1 0,0 0 1,0 1-1,0-1 0,0 0 0,-1 0 0,1 0 0,0 0 0,0 0 0,0 0 0,0 0 0,0 0 0,0 0 0,-1 0 1,2-1 162,17-15-3523</inkml:trace>
  <inkml:trace contextRef="#ctx0" brushRef="#br0" timeOffset="349.37">388 9 13027,'-38'-6'3352,"18"4"1033,2 10-3752,6 15-57,3 18-256,4 5-144,9 10-8,4-2-80,15 12 480,3-13 1456,16 6-6561,5-8 3153</inkml:trace>
  <inkml:trace contextRef="#ctx0" brushRef="#br0" timeOffset="818.13">659 687 10898,'-28'2'5700,"18"-3"-2173,19-3 448,13-2-3865,1-1 1,-1-1-1,0-1 1,-1-1-1,0-1 1,-1-1-1,1-1-110,-16 9 33,-1 1 0,1-1-1,-1 0 1,0-1 0,0 1-1,0-1 1,0 0-33,-4 5 9,0-1 0,1 1-1,-1-1 1,0 1 0,1-1 0,-1 1 0,0-1 0,0 1-1,0-1 1,0 1 0,1-1 0,-1 1 0,0-1 0,0 0-1,0 1 1,0-1 0,0 1 0,0-1 0,0 1-1,0-1 1,0 1 0,-1-1 0,1 0 0,0 1 0,0-1-1,0 1 1,-1-1 0,1 1-9,-1-1 13,0 0 0,-1 1-1,1-1 1,0 1 0,0-1 0,-1 1 0,1-1 0,0 1 0,-1 0-1,1 0 1,0 0 0,-1 0 0,1 0 0,0 0 0,-1 0-1,1 0 1,-1 0 0,1 0-13,-18 3 61,1 0 0,-1 1-1,1 0 1,0 2 0,0 0 0,0 1 0,1 1-1,0 1 1,-4 3-61,12-7 33,0 0 0,1 1 0,0 0 0,0 1 0,0-1 0,1 1 0,0 1 0,0-1 0,1 1 0,0 1 1,0-1-1,1 1 0,0 0 0,1 0 0,0 0 0,0 1 0,1-1 0,0 2-33,2-8 11,1 1 0,-1-1 0,1 1 0,0 0 1,0-1-1,0 1 0,0-1 0,1 1 0,0 0 0,-1-1 1,1 1-1,0-1 0,1 0 0,-1 1 0,1-1 1,-1 0-1,1 0 0,0 0 0,0 0 0,2 2-11,0-1 16,1 0 0,-1 0-1,1 0 1,0-1-1,0 1 1,1-1 0,-1-1-1,1 1 1,0-1-1,-1 0 1,5 1-16,10 2 46,1-1 0,-1-1 0,1-1 1,0 0-1,0-2 0,11-1-46,4-2-123,0-1 0,0-1 0,20-8 123,-41 9-1241,1-1-1,-1 0 1,-1-2 0,1 0 0,10-6 1241,-25 12-163,1 0 0,0 1 0,0-1 0,-1 1 0,1-1 0,0 0 0,-1 0 0,1 1 0,0-1 0,-1 0 0,1 0 0,-1 0-1,0 1 1,1-1 0,-1 0 0,1 0 0,-1 0 0,0 0 0,0 0 0,0 0 0,0 0 0,0 0 0,0 0 0,0 0 0,0 0 0,0 0 163,1-7 238,2 2 3375,-2 5-3568,0 1-1,0 0 1,0 0-1,0 0 1,0 0-1,0 0 1,0 0-1,0 0 1,0 0-1,0 0 1,0 1 0,0-1-1,0 0 1,0 0-1,0 1 1,-1-1-1,1 1 1,0-1-1,0 1 1,0-1-1,0 1 1,-1 0 0,1-1-1,0 1 1,0 0-1,-1 0 1,1-1-1,-1 1 1,1 0-1,0 1-44,19 24 131,5 27-51,-22-50 346,-3-12-155,-2-11 60,-1 9-180,1 0 0,1-1-1,0 1 1,1-1 0,0 1 0,0-1-1,1 1 1,1-1 0,0 1-1,0 0 1,1 0 0,1 0 0,0 0-1,0 0 1,6-8-151,-7 13-95,1 0 0,0 0-1,1 0 1,0 1 0,-1-1 0,2 1 0,-1 0 0,0 1 0,1-1 0,0 1-1,5-2 96,-6 3-505,1 0 0,1 1 0,-1-1 0,0 2 0,0-1 0,1 1 0,-1 0 0,1 0-1,-1 0 1,1 1 0,-1 0 0,1 1 0,0-1 0,0 2 505,18 4-4530</inkml:trace>
  <inkml:trace contextRef="#ctx0" brushRef="#br0" timeOffset="1794.81">1406 653 4353,'85'58'3247,"-82"-55"-2828,-1 0-1,1-1 1,-1 1-1,1 1 1,-1-1-1,0 0 1,0 1-1,0-1 1,-1 1-1,1-1 1,-1 1-1,0 0 1,0-1-1,0 1 1,-1 0-1,1 0 1,-1 0-1,0 0 1,0-1-1,0 1 1,0 0-1,-1 0 1,0 0-1,0 3-418,-1 9 1660,2-16-1534,0 1 1,0 0-1,0-1 0,0 1 0,0 0 1,0-1-1,0 1 0,0 0 0,0 0 0,0-1 1,-1 1-1,1 0 0,0-1 0,0 1 1,-1 0-1,1-1 0,0 1 0,-1-1 1,1 1-1,0-1 0,-1 1 0,1 0 0,-1-1 1,1 1-1,-1-1-126,-10-10 2393,-10-35-1219,17 34-1101,0-1-1,1 0 1,1 0 0,0 0 0,1 0-1,0 0 1,1 0 0,1-6-73,-1 14 2,0 1 0,0-1 0,1 0 0,0 1 0,0-1 0,0 1 0,0-1 0,0 1 0,1-1 0,-1 1 0,1 0 0,0 0 0,0 0 0,0 0 0,1 0 0,-1 0 0,1 0 0,-1 1 0,1 0 0,0-1 0,0 1 0,0 0 0,0 0-1,0 0 1,1 1 0,-1-1 0,1 1 0,-1 0 0,1 0 0,-1 0 0,1 0 0,2 1-2,7-1-11,0 2 0,0-1-1,0 2 1,0 0 0,0 0-1,0 2 1,0-1 0,-1 1-1,0 1 1,3 2 11,0-1 2,1 0 0,-1-1 0,1-1 0,0 0 0,0-1 0,12 0-2,47-8 17,-69 4-14,0 0 1,0-1-1,-1 1 0,1-1 1,-1-1-1,1 1 0,-1-1 0,0 0 1,0 0-1,0 0 0,3-3-3,-7 5 2,0 0-1,0 1 0,0-1 0,-1 0 0,1 0 0,0 0 1,-1 0-1,1 0 0,-1 0 0,1 1 0,-1-1 1,1-1-1,-1 1 0,0 0 0,1 0 0,-1 0 1,0 0-1,0 0 0,0 0 0,0 0 0,0 0 0,0 0 1,0 0-1,0 0 0,0-1 0,0 1 0,-1 0 1,1 0-1,0 0 0,-1 0 0,1 0 0,-1 0 0,1 0 1,-1 0-1,0 0 0,1 1 0,-1-1 0,0 0 1,1 0-1,-1 0 0,0 1 0,0-1 0,0 0 1,0 1-1,0-1 0,0 1 0,0-1 0,0 1 0,0 0 1,0-1-1,0 1 0,0 0-1,-7-4 2,0 0 0,-1 1-1,1 0 1,-1 1 0,-6-1-2,8 1-3,-1 1 0,0 0 0,0 1 0,0 0 0,1 0 0,-1 1 0,0 0 0,0 0 0,1 1 0,-1 0 0,-4 2 3,8-3-4,1 1 0,-1 0-1,1 0 1,-1 0 0,1 0 0,0 1 0,0-1-1,0 1 1,0 0 0,0 0 0,0 0 0,1 0 0,0 0-1,0 1 1,-1-1 0,2 1 0,-1-1 0,0 1-1,1 0 1,0 0 0,0 0 0,0 0 0,0 2 4,-1 6-7,0-1 1,1 1 0,1 0 0,0-1-1,1 1 1,0 0 0,0 0-1,1-1 1,3 7 6,-4-14 2,0 1 0,1-1 0,0 0 0,0 1 0,0-1-1,1 0 1,-1 0 0,1-1 0,0 1 0,0-1 0,0 1 0,1-1 0,-1 0 0,1 0-1,0 0 1,0-1 0,0 1 0,0-1 0,0 0 0,0 0 0,1 0 0,-1-1 0,1 1-1,-1-1 1,2 0-2,6 0 7,0 0 0,1-1-1,-1 0 1,0 0-1,1-2 1,-1 1 0,0-2-1,0 0 1,0 0-1,0-1 1,-1 0 0,1-1-1,-1-1 1,0 1 0,0-2-1,-1 0 1,4-3-7,-3 2 4,-1 0 1,0-1 0,0 0 0,-1 0-1,0-1 1,-1-1 0,0 1 0,0-1-1,-1-1 1,-1 1 0,0-1-1,0 0 1,-2-1 0,1 1 0,-1-1-1,0-3-4,-6-16 46,-4 18-13,6 14-33,0 0 1,0 0 0,0-1 0,0 1-1,-1 0 1,1 0 0,0 0 0,0 0-1,0 0 1,-1-1 0,1 1 0,0 0 0,0 0-1,0 0 1,-1 0 0,1 0 0,0 0-1,0 0 1,-1 0 0,1 0 0,0 0-1,0 0 1,-1 0 0,1 0 0,0 0 0,0 0-1,0 0 1,-1 0 0,1 0 0,0 0-1,0 1 1,-1-1 0,1 0 0,0 0-1,0 0 1,0 0 0,0 0 0,-1 0 0,1 1-1,0-1 1,0 0 0,0 0 0,0 0-1,-1 1 0,1 3 4,-1 0 0,1 0 0,0 0 0,0 0-1,0 0 1,0 0 0,1 0 0,0 0 0,0 0 0,0 0-1,0 1-3,0 0 4,2 6 2,1 0 0,0-1 0,0 1-1,1-1 1,0 0 0,0 0 0,1 0 0,1-1 0,0 0 0,0 0 0,1-1 0,0 1-6,-5-6-5,1 1 1,-1-1-1,1 0 1,0-1-1,0 1 1,0 0-1,1-1 1,-1 0-1,0 0 1,1 0-1,-1-1 0,1 0 1,0 0-1,0 0 1,-1 0-1,1-1 1,0 1-1,0-1 1,0 0-1,-1-1 1,1 1-1,0-1 1,0 0-1,-1 0 1,1-1-1,-1 1 1,1-1-1,-1 0 0,1 0 1,-1-1-1,2 0 5,2-3-92,-1 1 0,0-1 0,0-1 0,-1 1 0,1-1 0,-1 0-1,-1-1 1,1 1 0,2-7 92,-5 9-2,-1 1-1,1 0 1,-1-1 0,0 0-1,0 1 1,-1-1-1,0 0 1,0 0 0,0 0-1,0 0 1,-1 0-1,1 0 1,-1 0 0,-1 0-1,1 0 1,-1 0 0,0 0-1,0-2 3,-8-2 125,9 9-123,0 0 1,-1 0-1,1 0 0,0 0 0,0 0 0,-1 0 0,1 0 0,0 0 0,0 0 0,-1 0 0,1 0 0,0 0 1,0 0-1,0 0 0,-1 0 0,1 0 0,0 0 0,0 0 0,0 0 0,-1 0 0,1 1 0,0-1 0,0 0 1,0 0-1,-1 0 0,1 0 0,0 1 0,0-1 0,0 0 0,0 0 0,0 0 0,-1 1 0,1-1 0,0 0 0,0 0 1,0 0-1,0 1 0,0-1 0,0 0 0,0 0 0,0 1 0,0-1 0,0 0 0,0 0 0,0 0 0,0 1 1,0-1-1,0 0 0,0 0 0,0 1 0,0-1 0,0 0 0,0 0 0,0 0 0,1 1 0,-1-1 0,0 0 1,0 0-1,0 0 0,0 1 0,0-1 0,1 0-2,1 12 46,0 0-1,1-1 1,0 1 0,1-1 0,0 0-1,1 0 1,0 0 0,1 0 0,0-1-1,0 0 1,2 0-46,-3-4-113,0 0-1,0-1 1,1 1 0,0-1-1,0-1 1,0 1 0,1-1-1,0 0 1,-1 0-1,2-1 114,-1 0-572,0 0-1,0-1 0,1 0 0,-1 0 0,1-1 0,-1 0 0,2 0 573,22-2-3930</inkml:trace>
  <inkml:trace contextRef="#ctx0" brushRef="#br0" timeOffset="2133.75">2721 736 5337,'55'-40'3889,"-46"30"3257,-15 24-4107,1 40-2298,1-25-317,1-1 1,2 1-1,1 0 1,2 7-425,-2-36 60,0 1 1,0 0-1,0-1 1,0 1-1,0 0 0,0-1 1,0 1-1,0-1 1,0 1-1,1-1 0,-1 1 1,0 0-1,0-1 1,1 1-1,-1-1 0,0 1 1,1-1-1,-1 1 1,1-1-1,-1 1 0,0-1 1,1 0-1,-1 1 1,1-1-1,-1 0 0,1 1 1,-1-1-1,1 0 1,0 1-1,-1-1 0,1 0 1,-1 0-1,1 0 1,0 0-1,-1 0 0,1 1 1,-1-1-1,1 0 1,0 0-1,-1-1 1,1 1-1,-1 0 0,1 0 1,0 0-1,-1 0 1,1 0-1,-1-1 0,1 1 1,0 0-1,-1 0 1,1-1-1,-1 1 0,1 0 1,-1-1-1,0 1 1,1-1-1,-1 1 0,1-1 1,-1 1-1,0-1 1,1 1-1,-1-1-60,40-38 1922,-29 27-1494,15-14 168,1 2 0,1 1 0,1 1 0,6-2-596,-21 15 70,1 1 0,0 1-1,1 0 1,0 2 0,-1-1 0,2 2-1,-1 0 1,0 1 0,1 1 0,6 0-70,2 1-39,1 1 1,-1 1 0,0 2 0,0 0 0,0 2 0,20 6 38,34 16-8932,-59-19 2389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8:24.7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287 473 9082,'-7'-8'929,"1"0"-1,-1 0 1,0 1 0,-1 0-1,0 0 1,0 1 0,-1 0-1,1 1 1,-1 0-1,-1 0-928,6 3 183,-1 0 0,1 1 0,-1 0 0,1 0-1,-1 0 1,0 0 0,0 1 0,0-1 0,1 1-1,-1 1 1,0-1 0,0 1 0,1 0 0,-1 0 0,0 0-1,1 0 1,-1 1 0,1 0 0,-1 0 0,1 0-1,0 0 1,-3 3-183,-1 1 75,1 0 0,0 1 0,0 0 0,0 1 0,1-1 1,0 1-1,1 0 0,-1 1 0,2-1 0,-1 1 0,1 0 0,0 0 0,1 0 0,0 1 0,1-1 0,0 1 0,0 0 0,1 0 0,0 0-75,1-5 14,-1 1 1,1 0-1,0-1 0,0 1 0,1 0 0,-1-1 0,1 1 0,0 0 0,1-1 0,-1 0 0,1 1 0,1-1 0,-1 0 1,1 0-1,-1 0 0,1 0 0,1 0 0,-1-1 0,1 1 0,-1-1 0,1 0 0,1 0 0,-1-1 0,0 1 0,1-1 1,0 0-1,0 0 0,0 0 0,0-1 0,0 0 0,0 0 0,1 0 0,3 0-14,-2-1 18,1 0 0,-1 0 0,1-1 0,-1-1 0,1 1 0,-1-1 0,0 0 0,1-1 0,-1 0 0,0 0 0,0 0 0,0-1 0,0 0 1,0-1-1,-1 1 0,1-1 0,-1-1 0,0 1 0,0-1 0,-1 0 0,0 0 0,1-2-18,8-6 39,-1-2 0,-1 0 0,-1-1 0,0 0 0,-1 0 0,0-1 1,-2-1-1,2-3-39,-3-2 24,0-1 0,-1 1 0,-1-2 0,-2 1 0,0 0 0,-2-1 0,0 0 0,-2 1 0,-1-1 0,0 1 0,-2 0 0,-1 0 0,-1 0 0,-1 0 0,-1 1 0,-1 0 0,-1 0 0,-1 1 0,-1 1 0,-3-4-24,14 23 0,0 1 0,0-1 0,0 1 1,0-1-1,0 1 0,0-1 0,0 1 0,-1-1 1,1 1-1,0 0 0,-1 0 0,1 0 0,-1 0 1,1 0-1,-1 0 0,0 0 0,1 0 0,-1 1 1,0-1-1,0 1 0,1-1 0,-1 1 0,-1 0 0,2 0 1,-1 1-1,1-1 0,0 1 0,-1 0 0,1 0 0,0 0 0,0 0 0,0 0 0,-1 0 0,1 0 0,0 0 0,1 0 0,-1 1 0,0-1 0,0 0 0,0 1 0,1-1 1,-1 0-1,1 1 0,-1-1 0,1 2 0,-5 13 18,1 1 1,0 0 0,2 0 0,-1 8-19,3-23 7,-7 60 183,3 0 0,2 0 0,4 0 0,2 0 1,3 3-191,-6-55 15,1 0 0,1 0 1,0 1-1,0-2 1,1 1-1,0 0 0,1-1 1,0 0-1,0 0 0,1 0 1,0-1-1,1 0 1,0 0-1,0 0 0,1-1 1,7 6-16,-4-6 21,-1-1-1,2 0 1,-1-1 0,1 0 0,-1 0 0,1-1 0,0-1 0,1 0 0,-1-1 0,1 0 0,-1-1 0,1 0 0,-1-1-1,2 0-20,6-1 36,-1-1 0,1 0 0,-1-2-1,0 0 1,0-1 0,0-1 0,-1-1-1,3-2-35,-14 6 19,0 0-1,-1-1 0,1 0 0,-1-1 1,0 1-1,0-1 0,-1 0 0,0-1 0,1 1 1,1-5-19,-4 6 13,-1 1 0,0-1 0,0-1 0,0 1 1,0 0-1,-1 0 0,1-1 0,-1 1 0,-1-1 0,1 1 1,0-1-1,-1 1 0,0-1 0,0 1 0,-1-1 1,1 1-1,-1-1 0,0 0-13,-1-3 20,0 1 0,-1 0 0,0 0 1,0 0-1,-1 0 0,0 0 0,0 1 0,-3-3-20,7 7 0,-1 1-1,0-1 1,0 1-1,0 0 0,0-1 1,0 1-1,0 0 1,-1 0-1,1-1 1,0 1-1,-1 0 0,1 0 1,-1 0-1,1 1 1,-1-1-1,1 0 0,-1 1 1,0-1-1,1 1 1,-1-1-1,0 1 1,1 0-1,-1-1 0,0 1 1,0 0-1,1 0 1,-1 0-1,0 1 0,1-1 1,-1 0-1,0 1 1,1-1-1,-1 1 1,0-1-1,1 1 0,-1 0 1,1 0-1,-1-1 1,1 1 0,-1 1-5,1 0 1,-1 0 0,1 0-1,0 0 1,0 0 0,-1 0-1,2 0 1,-1 0 0,0 0-1,0 0 1,1 0 0,-1 1-1,1-1 1,-1 0 0,1 0-1,0 1 1,0-1 0,0 0-1,0 1 1,1-1 0,-1 0-1,0 0 1,1 1 0,0-1-1,-1 0 1,1 0 0,0 0-1,0 0 1,1 0-1,-1 0 1,1 2 4,2 3 0,0-1 0,1 1 1,0-1-1,0 0 0,0 0 0,0 0 0,1-1 0,5 4 0,1-2 8,1-1 0,-1 0 1,1-1-1,0-1 0,0 0 0,1-1 0,-1 0 0,1-1 0,-1 0 0,1-1 1,0-1-1,-1 0 0,1-1 0,0-1 0,-1 0 0,1 0 0,9-4-8,4-1 24,-1-1-1,-1-1 0,1-1 1,-2-2-1,1 0 1,-2-2-1,1 0 1,8-9-24,-24 17 14,-1 0 0,0 0 1,-1-1-1,0 0 0,0 0 0,0 0 1,-1-1-1,0 0 0,-1 0 0,0 0 1,0 0-1,0-1-14,-3 6 4,-1 1-1,1-1 1,0 0 0,-1 0 0,1 0-1,-1 0 1,0 0 0,0 0 0,0 0-1,-1 0 1,1 0 0,-1 1 0,1-1-1,-1 0 1,0 0 0,0 0-1,0 1 1,0-1 0,-1 0 0,1 1-1,-1-1 1,0 1 0,0 0 0,1-1-1,-1 1 1,-1 0 0,1 0-1,0 0 1,0 1 0,-1-1 0,1 0-1,-1 1 1,0 0 0,1-1 0,-1 1-1,0 0 1,-2 0-4,-1-2-7,-1 1 0,0 0 0,0 0 0,0 1 0,0-1 0,0 1 0,0 1 0,0 0 0,0 0 0,0 0 0,-1 1 0,1 0 1,0 0-1,0 1 0,1 0 0,-1 0 0,0 0 0,-1 2 7,8-4-3,-1 1 0,0-1-1,1 0 1,-1 1 0,0 0 0,1-1 0,-1 1 0,1-1 0,-1 1 0,1 0 0,-1-1 0,1 1 0,0 0 0,-1-1-1,1 1 1,0 0 0,-1 0 0,1-1 0,0 1 0,0 0 0,0 0 0,0-1 0,0 1 0,0 0 0,0 0 0,0 0-1,0-1 1,0 1 0,0 0 3,17 21-55,33 11 7,-48-32 46,82 42-14,-52-28 14,1 2-1,-2 1 1,0 1 0,-2 1 0,0 2 0,12 12 2,-37-30 0,0 0 0,-1 0 0,1 1 0,-1 0 0,0 0 0,0 0 0,0 0 0,-1 0 0,1 0 0,-1 1 0,-1-1 0,1 1 0,0 2 0,-2-4 2,0-1-1,0 0 0,0 0 1,0 0-1,0 0 1,-1 1-1,1-1 0,-1 0 1,0 0-1,0 0 0,0 0 1,-1 0-1,1-1 0,-1 1 1,1 0-1,-1 0 0,0-1 1,0 1-1,0-1 1,0 0-1,0 0 0,-1 0 1,1 0-1,-1 0 0,-1 1-1,-12 7 95,0-1 1,-1-1-1,-1 0 0,1-1 0,-1-1 0,0 0 0,-9 0-95,-6 1-1229,1-2 0,-1-1-1,-28-1 1230,55-3-911,0 0 1,-1 0-1,1-1 0,0 0 0,0 0 0,-7-2 911,-21-17-6093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8:20.1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353 747 5825,'-3'-63'2849,"3"60"-2606,-1 0 0,1 0-1,-1 1 1,0-1 0,1 0 0,-1 1 0,-1-1 0,1 0 0,0 1 0,-1 0 0,1-1-1,-1 1 1,1 0 0,-1 0 0,0-1 0,0 1 0,0 1 0,-1-1 0,1 0-1,0 1 1,0-1 0,-1 1 0,1-1 0,-1 1 0,0 0 0,1 0 0,-1 0-1,0 1 1,1-1 0,-1 1 0,0-1 0,0 1 0,0 0 0,0 0 0,1 0-1,-2 1-242,-7-1 461,0 2-1,0-1 0,0 2 0,1-1 0,-1 1 0,1 1 0,-9 4-460,1 0 341,1 1 0,1 1 0,-1 0 1,1 1-1,1 1 0,0 0 0,-2 5-341,12-13 37,0 1 0,1 0 0,0 0 0,0 0 0,0 1 0,0-1 0,1 1 0,0 0 0,0 0 0,1 0 0,-1 0 0,1 0 0,1 1 0,-1-1 0,1 1 0,0-1 0,1 1 0,-1-1 0,1 1 0,1 0 0,-1-1 0,2 4-37,-2-7 9,1 0 0,0 0 0,0 0 0,0 0 0,1 0 1,-1 0-1,1-1 0,-1 1 0,1-1 0,0 1 0,0-1 0,0 0 0,0 1 1,1-1-1,-1 0 0,0-1 0,1 1 0,-1 0 0,1-1 0,1 1-9,1 1 16,1-1 0,0 0-1,1-1 1,-1 0-1,0 1 1,0-2 0,0 1-1,1-1 1,5 0-16,9-2 40,0-1-1,-1-1 1,0 0 0,0-2-1,11-4-39,-5 1 51,0-2 0,-1-1 0,14-9-51,-31 17 20,-1-1 1,1 0 0,-1 0 0,0-1 0,-1 0-1,1 0 1,-1 0 0,0-1 0,-1 0 0,0 0-1,0-1 1,0 1 0,-1-2-21,-3 8 7,0 0 0,-1 0-1,1 0 1,-1 0 0,1 0 0,-1 0-1,0 0 1,1 0 0,-1 0 0,0-1-1,0 1 1,0 0 0,0 0 0,0 0 0,0 0-1,0 0 1,0-1 0,0 1 0,-1 0-1,1 0 1,0 0 0,-1 0 0,1 0-1,-1 0 1,1 0 0,-1 0 0,0 0 0,1 0-1,-1 0 1,0 0 0,1 0 0,-1 1-1,0-1 1,0 0 0,0 0 0,0 1 0,0-1-1,0 1 1,0-1 0,0 1 0,0-1-1,0 1 1,0 0 0,0-1 0,-1 1-1,1 0 1,0 0 0,0 0 0,0 0 0,0 0-1,0 0 1,-1 0 0,1 0 0,-1 1-7,-2-1 16,-1 0 1,1 0 0,-1 1-1,1 0 1,-1 0 0,1 0-1,0 1 1,-1-1-1,1 1 1,0 0 0,0 0-1,0 1 1,0-1 0,0 1-17,2-1-7,0 1 0,-1 0 0,1-1 0,0 1 0,0 0 0,1 0 0,-1 0 0,1 0 0,-1 0 0,1 0 0,0 1 1,0-1-1,0 0 0,1 1 0,-1-1 0,1 1 0,0-1 0,0 0 0,0 3 7,1 0 40,0-1-1,0 0 1,0 1 0,1-1-1,0 0 1,0 0 0,1 0 0,-1-1-1,1 1 1,0 0 0,0-1-1,1 1-39,1 1-207,0 0-1,0-1 1,0 0-1,1 1 1,-1-2-1,1 1 0,1-1 1,-1 0-1,1 0 1,-1-1-1,1 0 1,0 0-1,0 0 1,0-1-1,1 0 0,-1-1 1,0 1-1,3-1 208,21-6-2611</inkml:trace>
  <inkml:trace contextRef="#ctx0" brushRef="#br0" timeOffset="351.35">744 628 9386,'-2'1'281,"-1"1"0,1-1 0,0 0 0,0 1 0,0-1 0,0 1 0,0-1-1,0 1 1,0 0 0,0 0 0,1 0 0,-1 0 0,1 0 0,-1 0 0,1 1 0,0-1 0,0 0 0,0 1 0,0-1 0,0 1 0,1-1 0,-1 1-1,1-1 1,0 1 0,-1-1 0,1 1 0,0 0 0,0-1 0,1 1 0,0 1-281,1 11 288,1 1 1,1-2-1,0 1 1,7 14-289,-3-4 671,-7-24-667,26 86 796,-3 2 0,0 23-800,-19-88 60,-1 1-1,-2 0 0,-1 0 1,0 0-1,-2 0 0,-1 0 1,-1-1-1,-1 1 0,-1-1 1,-7 19-60,8-34 43,0-1 1,0 0 0,-1 0 0,0-1 0,0 1-1,-1-1 1,0 0 0,0-1 0,0 1 0,-1-1-1,0-1 1,-1 1 0,1-1 0,-2 0-44,6-3 37,0 0 0,0 0 0,0-1 0,-1 1-1,1-1 1,-1 0 0,1 0 0,-1 0 0,0 0 0,1 0 0,-1-1 0,0 0 0,1 0 0,-1 0 0,0 0 0,1 0-1,-1-1 1,1 0 0,-1 0 0,0 0 0,1 0 0,-1 0 0,1-1 0,0 1 0,0-1 0,-1 0 0,1 0 0,0 0-1,0-1 1,1 1 0,-1-1 0,0 1 0,1-1 0,-2-3-37,1 2-271,0-1-1,1 0 0,-1 0 1,1 0-1,0-1 1,1 1-1,-1 0 1,1-1-1,0 1 1,0-1-1,1 0 272,-1 2-342,-4-39-2390</inkml:trace>
  <inkml:trace contextRef="#ctx0" brushRef="#br0" timeOffset="697.53">595 472 9882,'-28'-33'2657,"25"13"735,2 7-2968,6 11-47,14 3 279,10 4 2520,16 13-6560,5 3 3616</inkml:trace>
  <inkml:trace contextRef="#ctx0" brushRef="#br0" timeOffset="1107.23">1076 608 7858,'-15'5'3013,"7"-2"-1806,0 0-1,0 0 1,0 1 0,0 0-1,1 0 1,-1 1 0,0 0-1207,6-2 183,-1-1 1,1 1 0,0 0-1,0 0 1,0-1 0,0 1-1,0 1 1,1-1 0,-1 0-1,1 0 1,0 1 0,0-1-1,0 0 1,0 1 0,0-1-1,1 1 1,0 0 0,0-1 0,0 4-184,0-1 42,1 1 0,-1-1 0,1 0 0,1 1 1,-1-1-1,1 0 0,0 0 0,0 0 0,1 0 1,0 0-1,0-1 0,0 1 0,1-1 0,-1 0 1,1 0-1,1 0 0,-1 0 0,1-1 0,0 0 1,0 0-1,0 0 0,0 0 0,1-1 0,-1 0 1,1 0-1,0-1 0,0 1 0,0-1 0,0 0 1,0-1-1,1 0 0,-1 0-42,1 1 19,0-1 0,0 0 0,0-1 0,1 0 0,-1 0 0,0 0 0,0-1 0,0 0 0,0-1 1,0 1-1,-1-1 0,1-1 0,0 1 0,-1-1 0,0 0 0,1-1 0,-1 1 0,0-1 0,-1 0 0,1-1 0,-1 1 0,0-1 0,0 0 0,0-1 0,-1 1 0,1-1 1,-2 0-1,1 0 0,0 0-19,-3 3 54,-1-1 1,1 1-1,-1 0 1,1 0-1,-1 0 1,0 0 0,0 0-1,0-1 1,-1 1-1,1 0 1,-2-3-55,2 5 31,0 0 1,0 1-1,0-1 0,0 0 0,0 0 1,0 0-1,-1 0 0,1 0 1,-1 0-1,1 0 0,0 0 0,-1 1 1,1-1-1,-1 0 0,0 0 1,1 0-1,-1 1 0,0-1 0,1 0 1,-1 1-1,0-1 0,0 1 1,1-1-1,-1 1 0,0-1 0,0 1 1,0 0-1,0-1 0,0 1 1,0 0-1,0 0 0,0-1 0,0 1 1,0 0-1,1 0 0,-1 0 1,0 0-1,0 0 0,0 1 0,0-1 1,0 0-32,-1 1 9,1 0 0,0 1 1,0-1-1,0 0 0,0 1 0,0-1 1,0 1-1,1-1 0,-1 1 1,0-1-1,1 1 0,-1 0 0,1-1 1,0 1-1,-1 0 0,1-1 1,0 1-1,0 0 0,0-1 0,0 1 1,0 0-1,0-1 0,1 1 1,-1 0-1,1 1-9,12 47 14,-10-43-4,2 0-1,-1 0 1,1 0-1,0-1 1,0 0-1,0 0 0,1 0 1,0-1-1,0 0 1,1 0-1,-1 0 0,1-1 1,0 0-1,1-1 1,-1 1-1,0-1 1,1 0-1,0-1 0,-1 0 1,1 0-1,0-1 1,0 0-1,8 0-9,-7-1 18,-1 0 1,1 0-1,-1-1 0,0 0 0,1 0 1,-1-1-1,0 0 0,0-1 0,0 0 1,0 0-1,0-1 0,-1 1 0,1-2 0,-1 1 1,0-1-1,0 0 0,-1-1 0,0 1 1,0-1-1,0 0 0,0-1 0,-1 0 1,0 0-19,-3 4 9,0-1 1,0 1-1,0 0 1,-1 0-1,1-1 1,-1 1-1,0-1 1,0 1-1,-1-1 1,1 0 0,0 1-1,-1-1 1,0 0-1,0 1 1,0-1-1,-1 0 1,1 1-1,-1-1 1,0 0 0,0 1-1,0-1 1,-1 0-10,-2-4 10,0 1 1,0 0 0,-1 0 0,0 0-1,-1 0 1,1 1 0,-1 0 0,-6-5-11,12 12-1,0-1 0,0 0 0,0 0 1,0 0-1,1-1 0,-1 1 1,0 0-1,0 0 0,0 0 0,0 0 1,0 0-1,0 0 0,0 0 1,0 0-1,0 0 0,1 0 0,-1 0 1,0 0-1,0 0 0,0 0 1,0 0-1,0 0 0,0 0 0,0 0 1,0-1-1,0 1 0,0 0 1,0 0-1,0 0 0,0 0 0,0 0 1,0 0-1,0 0 0,0 0 1,0-1-1,1 1 0,-1 0 0,0 0 1,0 0-1,-1 0 0,1 0 1,0 0-1,0 0 0,0 0 0,0-1 1,0 1-1,0 0 0,0 0 0,0 0 1,0 0-1,0 0 0,0 0 1,0 0-1,0 0 0,0 0 0,0 0 1,0-1-1,0 1 0,0 0 1,-1 0-1,1 0 0,0 0 0,0 0 1,0 0-1,0 0 0,0 0 1,0 0-1,0 0 1,14 1-37,21 6-12,-24-4 40,18 4-5,0 1-1,0 2 0,-1 1 0,0 1 1,5 4 14,-27-13-1,0 1 1,0-1-1,0 1 1,-1 0-1,0 1 1,1-1-1,-1 1 1,-1 0-1,1 0 1,-1 1-1,0-1 1,0 1-1,-1 0 1,1 0-1,-1 0 1,-1 0-1,1 1 1,-1-1-1,0 1 1,-1 0-1,1 0 1,-2-1-1,1 1 1,0 0-1,-2 6 1,1-7-49,-1 1-1,0-1 1,0 0 0,-1 0-1,0 0 1,0 0-1,0 0 1,-1 0-1,0-1 1,0 1 0,0-1-1,-1 0 1,0 0-1,0 0 1,0 0-1,-1-1 1,1 0 0,-1 0-1,0 0 1,0 0-1,-1-1 1,1 0 0,-1 0-1,1 0 1,-1-1-1,0 1 1,0-1-1,0-1 1,0 1 0,-1-1-1,1 0 1,0-1-1,0 0 1,-7 0 49,-13-8-4709,5-12 191</inkml:trace>
  <inkml:trace contextRef="#ctx0" brushRef="#br0" timeOffset="1459.06">1867 90 9274,'12'-89'9275,"2"143"-6245,23 134-1070,8 51-615,-34-171-1100,2-1-1,4 6-244,-8-44 75,1 1 0,1-1 0,2-1 0,0 0 0,16 22-75,-7-20-3731,-3-21 582</inkml:trace>
  <inkml:trace contextRef="#ctx0" brushRef="#br0" timeOffset="2940.03">1944 631 8786,'-1'-1'140,"0"1"1,-1-1-1,1 0 1,0 0-1,0 0 1,0 0-1,0 0 1,0 0-1,0 0 1,0 0-1,0-1 0,0 1 1,0 0-1,1 0 1,-1-1-1,1 1 1,-1-1-1,1 1 1,-1 0-1,1-1 1,0 1-1,-1-1 1,1 1-1,0-1 1,0 1-1,0-1 0,0 1 1,1-1-1,-1 1 1,0-1-1,1 1 1,-1-1-1,0 1 1,1 0-1,0-1 1,-1 1-1,1 0 1,0-1-1,0 1 1,0 0-1,0 0 0,0 0 1,0 0-1,0 0 1,0 0-1,0 0 1,0 0-1,1 0 1,-1 0-1,0 1 1,1-1-1,-1 0 1,0 1-1,1-1 1,-1 1-1,1 0 0,-1-1 1,1 1-141,14-5 147,1 1-1,0 1 1,-1 0 0,1 1 0,0 1-1,0 0 1,8 2-147,22 2 30,-1 1 0,7 4-30,-37-5 7,1 1 1,-1 0-1,1 1 0,-1 0 1,-1 2-1,1 0 0,-1 0 1,0 2-1,-1 0 0,8 6-7,-19-13 53,0 0 1,0 0-1,0 0 0,1-1 1,-1 1-1,0-1 0,1 1 0,0-1 1,-1 0-1,1-1 0,0 1 1,-1-1-1,1 1 0,0-1 0,0 0 1,-1-1-1,1 1 0,0 0 1,-1-1-1,1 0 0,0 0 0,-1 0 1,1-1-1,-1 1 0,1-1 1,-1 0-1,0 1 0,0-1 0,0-1 1,0 1-1,0 0 0,0-1 0,-1 0 1,1 0-1,-1 1 0,0-1 1,1-1-1,-1 1 0,-1 0 0,1 0 1,0-1-1,-1 0-53,0 2 54,-1 1-1,1-1 1,-1 1-1,0-1 1,0 1-1,1-1 1,-1 1 0,0-1-1,0 1 1,-1-1-1,1 1 1,0-1 0,0 1-1,-1-1 1,1 1-1,-1 0 1,1-1-1,-1 1 1,0 0 0,1-1-1,-1 1 1,0 0-1,0 0 1,0-1-1,0 1 1,0 0 0,0 0-1,-1 0-53,-1-1 54,0 1-1,0 0 1,0-1 0,0 1-1,0 0 1,0 1 0,-1-1-1,1 0 1,0 1 0,0 0-1,-1 0 1,-2 0-54,-4 0 71,1 1 1,-1 0-1,1 1 0,0 0 1,0 0-1,0 1 0,0 1 1,0-1-1,-2 2-71,5 0 55,0 0 0,0 0-1,1 0 1,-1 1 0,1 0 0,1 0 0,-1 0 0,1 0 0,0 1-1,0 0 1,1-1 0,0 2 0,0-1 0,1 0 0,-1 0-1,2 1 1,-1-1 0,1 1 0,0 0 0,1-1 0,0 1-1,0 0 1,0-1 0,1 1 0,0-1 0,1 1 0,1 4-55,-1-4 30,0 1 1,1 0-1,0-1 0,0 0 1,1 1-1,0-1 1,1-1-1,-1 1 0,2-1 1,-1 1-1,1-1 1,0-1-1,0 1 1,1-1-1,0 0 0,0-1 1,0 0-1,1 0 1,-1 0-1,1-1 1,0 0-1,1-1 0,5 2-30,-4-3 27,2 0-1,-1-1 0,0-1 1,0 1-1,0-2 0,0 0 0,0 0 1,0-1-1,0 0 0,0-1 1,0 0-1,-1-1 0,1 0 0,-1 0 1,0-1-1,0-1 0,-1 0 0,5-3-26,-2 0 25,0-1 0,0 1 0,-1-2-1,0 1 1,-1-2 0,0 1 0,-1-1-1,-1-1 1,0 0 0,0 0 0,-1 0-1,-1-1 1,2-5-25,-2 6 11,0 13-69,5 25-59,-5-10 148,10 34-33,-10-27 9,1 0-1,2-1 1,0 0-1,9 15-6,-17-35 2,-1 0 1,1-1 0,-1 1-1,1 0 1,0-1 0,-1 1-1,1-1 1,0 1-1,-1-1 1,1 0 0,0 1-1,0-1 1,-1 0-1,1 1 1,0-1 0,0 0-1,0 0 1,0 0-1,-1 1 1,1-1 0,0 0-1,0 0 1,0 0-1,0-1 1,-1 1 0,1 0-1,0 0 1,0 0 0,0-1-1,0 1 1,-1 0-1,1-1 1,0 1 0,0 0-1,-1-1 1,1 1-1,0-1 1,-1 0 0,1 1-1,-1-1 1,1 1-1,-1-1 1,1 0 0,0 0-3,34-41 66,-18 20-43,-4 9-17,49-47 8,-57 56-17,0 0 0,0 0-1,1 1 1,-1 0 0,1 0 0,0 0 0,0 0 0,0 1 0,0 0-1,0 0 1,5 0 3,-9 2-1,-1 0-1,1 1 1,-1-1-1,1 0 1,-1 1-1,1-1 1,-1 1-1,1 0 1,-1-1-1,1 1 0,-1 0 1,0 0-1,1 0 1,-1 0-1,0 0 1,0 0-1,0 0 1,0 0-1,0 1 1,0-1-1,0 0 1,0 1-1,0-1 1,-1 0-1,1 1 1,0-1-1,-1 1 0,1-1 1,-1 1-1,0-1 1,0 1-1,1 0 1,-1-1-1,0 1 1,0-1 1,3 62-49,-3-59 49,-1 5 3,2 38 39,-1-47-41,0 1 1,1 0-1,-1-1 0,0 1 0,0 0 0,0-1 0,1 1 0,-1-1 0,0 1 1,1 0-1,-1-1 0,1 1 0,-1-1 0,1 1 0,-1-1 0,1 1 1,-1-1-1,1 1 0,-1-1 0,1 0 0,-1 1 0,2-1-1,-1 0 1,0 0 0,0 0 0,0 0 0,0 0-1,0 0 1,0 0 0,1-1 0,-1 1 0,0 0 0,0-1-1,0 1 1,0-1 0,0 1 0,0-1 0,0 1 0,-1-1 0,1 0-1,0 1 1,0-2-1,37-28 39,-19 13-36,1 0 1,0 2 0,2 0 0,0 2 0,0 0 0,1 2 0,14-6-4,-36 17-2,0 0 1,-1 0 0,1-1-1,0 1 1,0 0 0,0 0-1,0 0 1,0 0 0,0 0-1,0 0 1,0 1 0,0-1-1,0 0 1,0 0 0,0 1-1,-1-1 1,1 0 0,0 1 0,0-1-1,0 1 1,-1-1 0,1 1-1,0 0 1,0-1 0,-1 1-1,1 0 1,-1-1 0,1 1-1,0 0 1,-1 0 0,1-1-1,-1 1 1,0 0 0,1 0-1,-1 0 1,0 0 0,1 0-1,-1 0 1,0 0 0,0-1-1,0 1 1,0 0 0,0 0-1,0 0 1,0 0 0,0 1 1,-2 56-38,0-39 33,1-16 5,1 1 0,0-1 0,0 1 0,0-1 0,1 0 0,-1 1 1,1-1-1,0 1 0,0-1 0,0 0 0,0 0 0,0 0 1,1 1-1,0-1 0,-1 0 0,1-1 0,0 1 0,0 0 0,1-1 1,-1 1-1,1-1 0,-1 1 0,1-1 0,0 0 0,-1 0 0,1 0 1,0-1-1,4 1 3,0 0 0,0 0 0,1-1 0,-1 0 0,0 0 0,0-1 0,1 0 1,-1 0-1,0 0 0,0-1 0,1-1 0,4-1-3,8-1 7,0-1 0,-1-1 0,0-1 0,0-1 0,4-3-7,-14 6 5,0 0 0,0 0 0,0-1 0,-1 0 0,0-1 0,0 0 0,0 0 0,-1-1-1,0 0 1,-1 0 0,2-2-5,-7 9 2,0 0-1,0 0 1,-1-1 0,1 1-1,0 0 1,0 0-1,-1 0 1,1-1-1,-1 1 1,1-1 0,-1 1-1,1 0 1,-1-1-1,0 1 1,0-1 0,0 1-1,0 0 1,0-1-1,0 1 1,0-1-1,0 1 1,0-1 0,-1 1-1,1 0 1,-1-1-1,1 1 1,-1 0-1,1-1 1,-1 1 0,0 0-1,0 0 1,1 0-1,-1-1 1,0 1 0,0 0-1,0 0 1,0 0-1,-1 0 1,1 1-1,0-1 1,0 0 0,0 0-1,-1 1 1,1-1-1,0 1 1,-1-1-1,1 1 1,0-1 0,-1 1-1,1 0 1,-1 0-1,0 0-1,-2-1-2,1 0 0,-1 1 0,0 0 0,1 0-1,-1 0 1,0 0 0,1 1 0,-1-1 0,0 1-1,1 0 1,-1 0 0,1 0 0,-1 1 0,1-1-1,0 1 1,0-1 0,-1 1 0,1 1 0,0-1-1,1 0 1,-2 1 2,1 1-1,1 0-1,0 0 0,0 1 0,0-1 1,0 0-1,1 1 0,-1-1 1,1 1-1,1 0 0,-1-1 1,0 1-1,1 0 0,0-1 0,0 1 1,1 0-1,-1-1 0,1 1 1,0 0-1,0-1 0,0 1 1,1-1-1,0 0 0,0 1 0,0-1 1,0 0-1,1 0 0,-1 0 1,1-1-1,0 1 0,0 0 0,0-1 1,1 0-1,-1 0 0,1 0 1,0 0-1,0-1 0,0 1 1,0-1-1,0 0 0,1 0 0,-1 0 1,0-1-1,1 0 0,0 0 1,-1 0-1,1 0 0,1-1 2,8 0 5,-1-1-1,1-1 0,0 0 0,-1-1 1,0-1-1,1 0 0,-1 0 0,-1-2 1,1 1-1,-1-2 0,0 0 0,0 0 1,-1-1-1,0 0 0,0-1 0,-1 0 1,0-1-1,-1 0 0,0-1 0,-1 1 1,5-8-5,0 3-14,-4 18-17,3 32-30,-10-23 56,1 1 4,-3-6 2,1-1 0,0 1 1,0-1-1,1 1 0,0-1 1,0 0-1,1 0 0,-1 0 1,1 0-1,1 0 0,-1 0 1,4 4-2,-5-9 2,-1 0 0,1-1 0,0 1 0,-1 0 0,1-1 0,0 1 0,-1-1 0,1 0 0,0 0 0,-1 1 0,1-1 0,0 0 0,0 0 0,-1-1 0,1 1 0,0 0 0,-1 0 0,1-1 0,0 1 0,-1-1 0,1 0 0,-1 1 0,1-1 0,-1 0 0,1 0 0,-1 0 0,1 0-2,41-34 34,-35 27-28,36-40 20,-35 36-22,1 1-1,0 0 1,0 1-1,5-3-3,-14 12-1,0 0-1,0 1 1,0-1-1,0 1 0,0 0 1,0-1-1,0 1 1,0-1-1,0 1 1,0 0-1,0 0 0,0 0 1,0 0-1,0 0 1,0 0-1,0 0 0,0 0 1,0 0-1,0 0 1,0 0-1,0 0 1,0 1-1,0-1 0,0 1 1,0-1-1,0 0 1,-1 1-1,1-1 0,0 1 1,0 0-1,0-1 1,-1 1-1,1 0 1,0 0-1,0 0 2,23 34-46,-17-23 39,4 5-289,-7-10 399,0-1 0,0 1 0,1-1 0,-1 0 0,1 0 0,1-1 0,-1 0 1,2 1-104,-6-5-79,0-1 0,0 1 1,0-1-1,0 1 1,0-1-1,0 1 1,0-1-1,0 0 0,0 0 1,0 1-1,0-1 1,0 0-1,0 0 1,0 0-1,0 0 0,0 0 1,0-1-1,0 1 1,0 0-1,0 0 1,0-1-1,1 1 79,1-2-430,-1 0-1,1 1 1,-1-1-1,0 0 1,0 0-1,0 0 1,0-1-1,0 1 1,-1 0-1,1-1 1,-1 1 0,1-1-1,-1 0 431,11-23-4497</inkml:trace>
  <inkml:trace contextRef="#ctx0" brushRef="#br0" timeOffset="3307.06">4585 455 2353,'18'-99'5599,"-6"44"681,-3-1-1,-1-23-6279,-12 142 3242,-1 19-2039,3 1 0,7 53-1203,2-69 329,2 0-1,4 0 1,2-1 0,11 26-329,-21-83 394,-4-13-4624,-5-12 1076</inkml:trace>
  <inkml:trace contextRef="#ctx0" brushRef="#br0" timeOffset="3308.06">4451 731 9698,'-25'-22'4737,"19"0"272,9-3-2344,13 9-537,20 0-664,11 3-815,21 7 895,5 7-272,7 10-6601,-13 3 3337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8:26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215 757 8426,'21'-39'2271,"-19"34"1387,-6 11-3181,0 0-1,1 1 1,-1 0 0,1 0-1,1 0 1,-1 0 0,1 0-1,0 0 1,1 3-477,-10 74 1528,9-66-1209,-10 211 1537,11-151-1594,-4 0-1,-2-1 0,-4 0 0,-10 27-261,20-97 34,-1-1-1,0 1 1,-1-1-1,0 0 1,0 0-1,0 0 1,-3 4-34,5-9 24,1 0-1,-1 0 1,0-1-1,0 1 0,1 0 1,-1 0-1,0-1 1,0 1-1,0-1 1,1 1-1,-1-1 1,0 1-1,0-1 1,0 0-1,0 1 1,0-1-1,0 0 1,0 0-1,0 1 1,0-1-1,-1 0-23,0-1 40,1 1 0,-1-1-1,1 1 1,-1-1-1,1 0 1,-1 0 0,1 0-1,-1 0 1,1 0 0,0 0-1,0 0 1,-1 0-1,1 0 1,0-1 0,0 1-1,0 0 1,0-1 0,0 1-40,-5-9 169,1 0-1,0 0 1,0 0 0,1 0 0,0-1 0,1 0 0,-1-6-169,-14-80 291,17 89-277,-7-47 12,3 0 1,2 0 0,2 0 0,3 0-1,2 0 1,4-7-27,-4 37-9,2 1 0,0 0 0,2 1-1,1-1 1,1 2 0,10-20 9,-11 28-10,0 0-1,0 0 1,2 1-1,0 1 1,0 0 0,1 0-1,0 1 1,1 0-1,0 1 1,11-5 10,-14 9-14,0 1 0,0 1 0,1 0-1,0 0 1,0 1 0,0 1 0,0 0 0,1 0 0,-1 1 0,4 0 14,-12 1-5,1-1 1,-1 1-1,0 0 1,0 0-1,0 1 1,0-1 0,1 1-1,-1-1 1,0 1-1,0 0 1,0 0-1,0 1 1,0-1-1,-1 0 1,1 1 0,0 0-1,0 0 1,-1 0-1,0 0 1,1 0-1,-1 0 1,0 0-1,0 1 1,0-1-1,0 1 1,0 0 0,-1 0-1,1-1 1,-1 1-1,0 0 1,0 0-1,0 0 1,0 0-1,0 0 1,-1 1 0,1-1-1,-1 0 1,0 0-1,0 1 5,-1 5-2,0 1 0,0-1 0,-1 0 0,0 0 0,0-1 0,-1 1 0,-1 0 0,1-1 0,-1 0-1,-1 0 1,1 0 0,-7 7 2,-11 14 55,-1 0 0,-17 14-55,22-23 55,-9 7-174,-22 26 713,47-49-1159,-1 0 1,0 0-1,1 0 0,0 0 0,0 1 0,0-1 0,0 4 565,3 9-3209</inkml:trace>
  <inkml:trace contextRef="#ctx0" brushRef="#br0" timeOffset="410.94">896 797 10138,'-2'-5'523,"1"1"1,-2-1-1,1 1 0,0 0 1,-1 0-1,0 0 0,0 0 1,0 0-1,0 0 0,-1 1 1,1 0-1,-1-1 0,0 1 1,0 1-1,0-1 0,0 1 0,0-1 1,-5 0-524,0 0 375,0 1 0,-1 0-1,1 0 1,0 1 0,-1 1 0,1 0 0,-1 0 0,1 0 0,-5 2-375,2-1 197,1 1 1,0 0 0,0 0-1,0 1 1,0 1 0,0 0-1,1 0 1,-1 1 0,-3 3-198,11-7 9,0 1 1,1 0 0,-1 0 0,1 0-1,-1 1 1,1-1 0,0 0 0,0 1-1,0-1 1,0 1 0,1 0 0,-1 0-1,1 0 1,-1 0 0,1 0 0,0 0-1,0 0 1,0 0 0,1 0 0,-1 0-1,1 1 1,0-1 0,0 0 0,0 0-1,0 0 1,0 1 0,1-1 0,-1 0-1,1 0 1,0 0 0,0 0 0,0 0-1,1 0 1,-1 0 0,1 0-10,-1 1 2,1-1 0,0 0 0,0 0 1,0 0-1,0 0 0,0 0 0,0-1 0,1 1 0,-1-1 0,1 1 0,0-1 1,0 0-1,0 0 0,0 0 0,0 0 0,0-1 0,4 2-2,-1-1 7,0-1 0,0 1 0,0-1-1,1 0 1,-1-1 0,0 0 0,1 0-1,-1 0 1,0-1 0,1 0-7,7-1 23,0-1 0,0-1 1,-1 0-1,1-1 0,-1 0 0,0-1 0,-1-1 0,11-6-23,-22 12 4,26-19 62,-27 19-61,1 1 0,0 0 0,0-1 0,-1 1 0,1-1 0,-1 1 0,1-1 0,0 1 0,-1-1 0,1 1 0,-1-1 0,1 0 0,-1 1 0,1-1 0,-1 0 0,0 1 0,1-1-1,-1 0 1,0 1 0,1-1 0,-1 0 0,0 0 0,0 0 0,0 1 0,0-1 0,0 0 0,0 0 0,0 0 0,0 1 0,0-1 0,0 0 0,0 0 0,0 1 0,-1-2-5,1 2 0,0 0 1,-1 0-1,1 0 0,0-1 1,0 1-1,0 0 0,-1 0 1,1 0-1,0 0 0,0 0 1,-1 0-1,1 0 0,0 0 0,0 0 1,-1 0-1,1 0 0,0 0 1,0 0-1,-1 0 0,1 0 1,0 0-1,0 0 0,-1 0 0,1 0 1,0 0-1,0 0 0,-1 0 1,1 1-1,0-1 0,0 0 1,0 0-1,-1 0 0,1 0 1,0 1-1,0-1 0,0 0 0,-1 0 1,1 0-1,0 1 0,0-1 1,0 0-1,0 0 0,0 0 1,0 1-1,0-1 0,-1 0 1,1 0-1,0 1 0,0-1 0,0 0 1,0 0-1,0 1 0,0-1 1,0 0-1,0 0 0,0 1 1,0-1-1,1 0 0,-1 0 1,0 1-1,0-1 0,0 0 0,0 0 0,0 18-13,0-18 15,1 4 6,0 0-1,0 1 1,0-1-1,0 0 1,1 0-1,0 0 1,0 0 0,0 0-1,0 0 1,0 0-1,1-1 1,0 1-1,-1-1 1,1 0 0,2 2-8,2 2 7,-1-2-339,0-1 0,0 1 0,0-1 0,0-1-1,1 1 1,0-1 0,0 0 0,0-1-1,0 1 1,0-1 0,0-1 0,1 0 0,-1 0-1,0 0 1,1-1 0,-1 0 0,2 0 332,7 1-1211,19 1-3429</inkml:trace>
  <inkml:trace contextRef="#ctx0" brushRef="#br0" timeOffset="754.46">1145 951 2224,'24'1'1879,"-20"-1"1261,-11-2 649,-7-3-1034,10 4-2279,-1-1 1,1 0-1,1 0 0,-1 0 1,0-1-1,0 1 0,1-1 1,-1 0-1,1 0 0,0 0 1,0 0-1,0-1 0,0 1 1,1-1-477,-3-4 481,0 0 0,1 0 1,0 0-1,0-1 1,1 0-1,0 0 0,1 0-481,-2-7 387,1 0 1,1 0-1,0 0 0,2-1 0,-1 1 0,2-1 0,2-11-387,-3 23 23,1 0 1,0 0-1,1 0 1,-1 1-1,1-1 1,0 0-1,0 1 1,0-1-1,1 1 1,-1 0-1,1-1 0,0 1 1,1 1-1,-1-1 1,1 0-1,-1 1 1,1 0-1,0 0 1,0 0-1,1 0 1,-1 1-1,0-1 0,1 1 1,0 0-1,-1 1 1,1-1-1,0 1 1,0 0-1,0 0 1,0 0-1,3 1-23,3-1-263,1 0 1,0 1-1,-1 1 0,1 0 0,0 1 1,2 1 262,0 0-1429,1 1 0,-1 0 1,0 1-1,5 4 1429,24 12-5439,5 5-723</inkml:trace>
  <inkml:trace contextRef="#ctx0" brushRef="#br0" timeOffset="1086.41">1637 723 6105,'-1'-2'698,"0"-1"1,0 0-1,0 0 0,0 1 0,-1-1 0,1 1 0,-1-1 0,0 1 1,0 0-1,0 0 0,0-1 0,0 1 0,0 1 0,-1-1 1,1 0-1,-1 0 0,1 1 0,-3-2-698,-1 1 573,-1 0-1,1 0 1,0 0-1,0 1 1,-1 0-1,1 0 1,-1 1 0,-5 0-574,-7 0 437,1 2 0,-1 0 0,1 2 0,0 0 0,-15 5-436,24-5 102,0-1 0,1 1 0,-1 1 1,1-1-1,0 2 0,0-1 0,1 1 0,0 0 0,0 1 0,-3 3-102,7-8 6,1 0-1,0 0 1,1 1-1,-1-1 1,0 0 0,1 1-1,-1-1 1,1 1-1,0 0 1,0-1-1,0 1 1,0 0-1,0 0 1,1 0-1,-1 0 1,1 0-1,0 0 1,0-1-1,0 1 1,0 0 0,0 0-1,1 0 1,-1 0-1,1 0 1,0 0-1,0-1 1,0 1-1,0 0 1,0 0-1,1-1 1,-1 1-1,1-1 1,-1 0-1,1 1 1,2 0-6,0 1 7,0-1-1,1 0 1,-1 0-1,1 0 1,0-1 0,-1 1-1,1-1 1,1 0-1,-1-1 1,0 1-1,0-1 1,1 0 0,-1 0-1,0-1 1,1 0-1,-1 0 1,1 0 0,-1 0-1,0-1 1,1 0-1,-1 0 1,0-1-1,2 0-6,13-3 35,-1-1 0,0-1 0,0-1 0,-1-1-1,9-5-34,-17 8 28,-1 1 0,-1-1 0,1-1 0,-1 0 0,0 0 0,4-5-28,-10 9 11,0 1 1,0 0-1,0-1 1,-1 1-1,1-1 0,0 1 1,-1-1-1,0 0 1,0 1-1,0-1 0,0 0 1,0 0-1,0 0 1,-1 0-1,1 0 1,-1 0-1,0 0 0,0 0 1,0 0-1,0 0 1,-1 0-1,1 0 0,-1 0 1,-1-2-12,-3-3-3,1 13-53,3 16 62,3-12 39,0 0 0,1 0 1,0-1-1,1 1 0,0-1 1,0 0-1,4 6-45,-2-4 113,-3-5-405,0 0 0,0-1 0,0 0 0,1 0 0,0 0 0,0 0 0,0 0-1,0-1 1,0 1 0,1-1 0,1 0 292,-1 1-898,24 13-2546</inkml:trace>
  <inkml:trace contextRef="#ctx0" brushRef="#br0" timeOffset="1585.74">1941 689 9858,'-15'-24'5798,"15"23"-5707,0 1-1,0 0 1,0 0 0,0 0-1,-1 0 1,1 0 0,0-1-1,0 1 1,0 0 0,0 0-1,0 0 1,0 0-1,0 0 1,0 0 0,0-1-1,0 1 1,0 0 0,-1 0-1,1 0 1,0 0-1,0 0 1,0 0 0,0 0-1,0 0 1,0 0 0,-1 0-1,1 0 1,0 0-1,0-1 1,0 1 0,0 0-1,0 0 1,-1 0 0,1 0-1,0 0 1,0 0-1,0 0 1,0 0 0,0 0-1,-1 1 1,1-1 0,0 0-1,0 0 1,0 0 0,0 0-1,0 0 1,0 0-1,-1 0 1,1 0 0,0 0-1,0 0 1,0 0 0,0 0-1,0 1 1,0-1-1,0 0 1,0 0 0,-1 0-1,1 0 1,0 0 0,0 0-1,0 1 1,0-1-1,0 0-90,1 19 3606,5 16-4392,-2-15 873,-1-1 37,1 0 0,1 0 1,1-1-1,3 10-124,-8-27 11,-1 0-1,1-1 1,-1 1 0,1 0-1,0 0 1,-1 0 0,1-1-1,0 1 1,-1 0-1,1-1 1,0 1 0,0 0-1,-1-1 1,1 1 0,0-1-1,0 1 1,0-1 0,0 0-1,0 1 1,0-1 0,0 0-1,0 0 1,0 0 0,0 0-1,0 1 1,0-1-1,0-1 1,0 1 0,0 0-1,0 0 1,0 0 0,0 0-1,0-1 1,0 1 0,-1 0-1,1-1 1,0 1 0,0-1-1,0 1 1,0-1-1,0 1 1,-1-1 0,1 0-11,39-33 232,-32 26-201,26-25 46,-20 18-60,0 0 0,0 2 1,2 0-1,0 0 0,0 1 1,1 1-1,0 1 0,18-7-17,-34 16 0,0 1-1,0 0 1,0-1-1,0 1 1,0 0 0,0 0-1,0 0 1,0 0-1,0 0 1,0 0-1,0 0 1,0 0-1,0 1 1,0-1 0,0 0-1,0 0 1,0 1-1,0-1 1,0 1-1,0-1 1,0 1-1,0-1 1,0 1 0,-1 0-1,1-1 1,0 1-1,0 0 1,-1 0-1,1-1 1,0 1-1,-1 0 1,1 0 0,-1 0 0,17 40-8,-17-38 11,1 1 0,0-1 1,0 0-1,0 1 0,0-1 0,1 0 0,-1 0 0,1 0 1,0 0-1,0 0 0,0 0 0,0-1 0,0 1 0,1 0 1,0-1-4,0-1 5,0 0 1,0 0 0,0-1-1,0 0 1,1 1 0,-1-1 0,0 0-1,0-1 1,0 1 0,0-1 0,0 1-1,0-1 1,0 0 0,1 0-6,45-19 67,-39 15-48,14-9 19,-21 11-36,1 1 1,-1-1-1,1 1 1,0 0-1,-1 1 1,1-1-1,0 0 1,0 1-1,0 0 1,3-1-3,-6 11 172,7 9-72,1 0-1,0-1 1,1-1-1,8 11-99,-17-27 2,2 5 23,0 0 0,0-1 0,1 0 0,0 0 0,0 0-1,0 0 1,0 0 0,1-1 0,0 0 0,-1 0 0,1 0 0,0 0 0,0-1 0,1 0 0,-1 0-1,0-1 1,1 1 0,4 0-25,-6-2-62,1 0-1,0 0 1,0 0-1,0-1 1,0 1-1,-1-1 1,1 0-1,0-1 1,-1 1-1,1-1 1,-1 0 0,1 0-1,-1 0 1,0-1-1,0 1 1,0-1-1,0 0 1,0 0-1,2-4 63,10-6-2516,12 3-6430,-9 7 2654</inkml:trace>
  <inkml:trace contextRef="#ctx0" brushRef="#br0" timeOffset="2018.23">2823 774 4993,'33'-43'4506,"-30"39"-3529,-1-1 1,0 0 0,0 0-1,0 0 1,-1 0-1,0 0 1,0 0 0,0-1-1,-1 1 1,0-1-978,5-21 4653,-5 25-4402,1 1-1,-1-1 1,1 0 0,-1 0 0,0 0 0,0 0 0,0 0-1,0 0 1,0 0 0,0 0 0,0 0 0,-1 0-1,0-2-250,0 3 32,0 0 0,0 0-1,0 0 1,-1 0-1,1 0 1,0 0-1,-1 0 1,1 0 0,-1 1-1,1-1 1,-1 0-1,1 1 1,-1 0 0,1-1-1,-1 1 1,0 0-1,1-1 1,-1 1 0,1 0-1,-1 0 1,0 0-1,1 1-31,-9-2 48,0 1 0,0 0 0,0 1 1,0 0-1,0 0 0,1 1 0,-1 1 0,0-1 0,-4 3-48,11-3 11,0-1-1,0 1 1,0-1-1,0 1 1,0 0 0,1 0-1,-1 0 1,1 0 0,-1 0-1,1 1 1,0-1 0,0 1-1,0 0 1,0-1 0,0 1-1,1 0 1,-1 0 0,1 0-1,0 0 1,0 0 0,0 1-1,0-1 1,1 0 0,-1 0-1,1 1 1,0-1-1,0 0 1,0 1 0,0-1-1,1 2-10,0 5 35,1 0-1,0 0 1,1 0-1,0 0 0,0 0 1,1 0-1,1-1 0,-1 0 1,2 0-1,-1 0 0,1 0 1,0-1-1,1 0 1,0 0-1,0-1 0,1 0 1,0 0-1,6 3-34,-1-1 40,0-2 0,0 1 0,0-2 0,1 0 0,0 0 0,1-1-1,-1-1 1,1-1 0,0 0 0,-1-1 0,1 0 0,12-1-40,-21-1-8,0 0 1,-1 0-1,1-1 1,0 1-1,-1-1 0,1-1 1,-1 1-1,1-1 1,-1 0-1,0 0 0,0 0 1,2-2 7,-5 2-421,0 1 1,0-1-1,0 1 1,0-1-1,0 0 1,-1 0-1,1 0 1,-1 0-1,1 0 1,-1 0-1,1-2 421,4-24-3923</inkml:trace>
  <inkml:trace contextRef="#ctx0" brushRef="#br0" timeOffset="2359.48">2660 148 12563,'-44'-25'3792,"22"1"857,9 9-3744,16 14-57,18 8-400,13 1-424,23 6 136,4-2-96,14-3 1848,-7 0-6168,-1 0-393,-19-5-241</inkml:trace>
  <inkml:trace contextRef="#ctx0" brushRef="#br0" timeOffset="2725.42">3092 109 4689,'105'-61'4234,"-103"61"-3949,0-2-1,-1 1 1,1 0 0,0 0-1,-1 0 1,1-1-1,-1 1 1,1-1-1,-1 1 1,0-1-1,1 0 1,-1 0 0,0 1-1,0-1 1,0 0-1,0 0 1,-1 0-1,1 0 1,-1 0 0,1 0-1,-1 0 1,1 0-1,-1 0 1,0-2-285,0 4 105,0 0-1,0 0 1,0 0 0,0-1 0,0 1-1,0 0 1,0 0 0,0 0 0,0-1 0,-1 1-1,1 0 1,0 0 0,0 0 0,0-1 0,0 1-1,0 0 1,0 0 0,0 0 0,-1-1-1,1 1 1,0 0 0,0 0 0,0 0 0,0 0-1,-1 0 1,1 0 0,0-1 0,0 1-1,0 0 1,-1 0 0,1 0 0,0 0 0,0 0-1,-1 0 1,1 0 0,0 0 0,0 0-1,0 0 1,-1 0 0,1 0 0,0 0 0,0 0-1,-1 0-104,-6 16 3556,-5 63-2239,3 0-1,4 1 0,4 33-1316,4-35 277,2-1 0,5 0 0,2-1 0,4 0 0,25 71-277,-20-100 217,-43-116-757,2 26 348,11 26 107,0 0-1,2 0 0,0-1 1,1 0-1,1-1 0,0 1 0,1-1 1,2 0-1,0 0 86,2 16 0,0 0 0,0 1 0,1-1 0,0 0 0,-1 1 0,1-1 1,0 0-1,1 1 0,-1-1 0,0 1 0,1 0 0,-1-1 0,1 1 0,-1 0 0,1 0 0,0 0 0,1-1 0,41-28 6,0 0 4,-41 30-6,-1-1-1,1 1 0,0 0 0,0 0 1,-1 0-1,1 1 0,0-1 1,0 0-1,0 1 0,0 0 0,0 0 1,0 0-1,0 0 0,0 0 1,0 1-1,0-1 0,0 1 0,0 0 1,-1 0-1,3 1-3,16 2 6,-4-2 142,1 0-1,-1-2 1,1 0-1,-1-1 1,11-2-148,24-9-4512,-24 1 899</inkml:trace>
  <inkml:trace contextRef="#ctx0" brushRef="#br0" timeOffset="6702.89">3556 834 6561,'51'-16'2557,"-50"16"-2418,-1 0 0,1 0 0,-1 0 0,1 0 0,-1 0 0,1 0 0,-1 0 0,1 1 0,0-1 0,-1 0 0,1 0 0,-1 1 0,1-1 0,-1 0 0,0 1 0,1-1 0,-1 0 0,1 1 0,-1-1 0,1 1 0,-1-1 0,0 1 0,1-1 0,-1 0 0,0 1 0,0 0 0,1-1 0,-1 1 0,0-1 0,0 1 0,0-1 0,0 1 0,0-1 0,0 1 0,0-1 0,0 1-139,3 25 1601,-2-20-859,2 20 608,3 9 309,-3 0 1,0 0 0,-3 19-1660,0-54 41,0 0 0,0 0 1,0 0-1,0 0 0,0 0 0,0 0 0,-1 0 0,1 0 0,0 0 0,0 0 0,0 0 1,0 0-1,0 0 0,0 0 0,0 0 0,0 0 0,0 0 0,0 0 0,0 0 0,-1 0 0,1 0 1,0 0-1,0 0 0,0 0 0,0 0 0,0 0 0,0 0 0,0 0 0,0 0 0,0 0 1,0 0-1,0 0 0,0 0 0,0 0 0,-1 0 0,1 0 0,0 0 0,0 1 0,0-1 1,0 0-1,0 0 0,0 0 0,0 0 0,0 0 0,0 0 0,0 0 0,0 0 0,0 0 1,0 0-1,0 0-41,-5-14 1276,-6-29-620,8 28-591,1 1 1,0-1-1,1 0 1,1 0-1,1 0 1,0 0-1,0 1 1,2-1 0,0 1-1,0-1 1,2 1-1,-1 0 1,2 0-1,4-8-65,0 7 3,1 0-1,0 2 0,0-1 0,1 1 1,1 1-1,0 0 0,1 1 1,0 0-1,10-5-2,-12 9 77,0 0 0,0 1 0,1 0 0,0 0 0,0 2 0,0-1 0,0 2 1,1 0-1,-1 0 0,1 2 0,0-1 0,8 2-77,4 3-3988,-1 7 1176</inkml:trace>
  <inkml:trace contextRef="#ctx0" brushRef="#br0" timeOffset="7448.25">4056 719 8978,'-14'26'1808,"14"-25"-1682,0-1 1,0 1 0,0-1-1,-1 1 1,1-1 0,0 0-1,0 1 1,0-1 0,0 1-1,-1-1 1,1 1 0,0-1-1,0 1 1,-1-1 0,1 0 0,0 1-1,-1-1 1,1 0 0,0 1-1,-1-1 1,1 0 0,0 1-1,-1-1 1,1 0 0,-1 0-1,1 0 1,-1 1 0,1-1-1,-1 0 1,1 0 0,-1 0-1,1 0 1,0 0 0,-1 0-1,1 0 1,-1 0 0,1 0-1,-1 0 1,0 0-127,1-1 141,0 0 1,0 0-1,0 0 0,1 0 1,-1-1-1,0 1 0,0 0 0,1 0 1,-1 0-1,1 0 0,-1 0 1,1 0-1,-1 0 0,1 0 0,0 1 1,-1-1-1,1 0 0,0 0 1,0 0-1,-1 1 0,1-1 1,0 0-1,0 1 0,0-1 0,0 1 1,0-1-1,0 1 0,0-1 1,0 1-1,1-1-141,34-14 196,-35 15-119,31-11 126,-18 8-74,-1-1 0,0-1 0,0 0 0,-1 0 0,1-1 0,-1-1 0,0 0 0,-1-1 0,10-8-129,-21 16 29,1-1-1,0 1 1,-1-1 0,1 0 0,0 1-1,-1-1 1,1 0 0,-1 1-1,1-1 1,-1 0 0,1 0 0,-1 0-1,0 1 1,1-1 0,-1 0-1,0 0 1,0 0 0,0 0 0,1 0-1,-1 1 1,0-1 0,0 0-1,0 0 1,0 0 0,-1 0 0,1 0-1,0 0 1,0 0 0,0 1-1,-1-1 1,1 0 0,0 0-29,-2 0 43,1-1 1,-1 1-1,1-1 1,-1 1-1,0 0 1,1 0-1,-1 0 1,0 0-1,0 0 1,0 0-1,0 0 1,0 1-1,-1-1-43,-6-2 78,0 2 1,0-1-1,0 1 0,0 0 0,0 1 1,-1 0-79,1 2 42,0-1-1,0 1 1,1 1 0,-1 0 0,1 0 0,-1 1-1,1 0 1,0 0 0,1 1 0,-1 0 0,1 0-1,0 1 1,0 0 0,0 0 0,1 1 0,-4 5-42,5-6 85,1 0-1,-1 0 1,2 0 0,-1 1 0,1-1-1,0 1 1,0 0 0,1 0 0,0 0-1,0 0 1,0 0 0,1 1 0,0-1 0,1 0-1,0 1 1,0-1 0,0 1 0,1-1-1,0 0 1,2 6-85,-2-10 23,0-1 1,1 1-1,-1 0 0,1 0 1,0-1-1,0 1 0,0-1 1,0 1-1,0-1 0,0 0 0,1 0 1,-1 0-1,1 0 0,-1 0 1,1-1-1,0 1 0,0-1 0,0 0 1,0 0-1,0 0 0,0 0 1,0 0-1,0-1 0,0 1 0,0-1 1,0 0-1,1 0 0,0 0-23,14 0 45,1 0 0,0-1 0,0-1 0,4-2-45,-12 2 24,23-3 23,-1-2-1,0-2 1,0-1-1,30-13-46,-47 16 13,-1 0 0,0-1 0,0-1 0,-1 0 0,0-1 0,0-1 0,-2 0 0,1-1 0,-1 0 0,8-11-13,-17 19 4,0 0-1,-1 0 1,0 1-1,0-1 0,0-1 1,0 1-1,-1 0 0,1 0 1,-1-1-1,0 1 1,0 0-1,-1-1 0,0 1 1,1-1-1,-1 1 0,-1-1 1,1 1-1,-1-1 0,1 1 1,-1-1-1,-1 1 1,1-1-4,-1 2-1,1 0 0,-1 0 1,1 0-1,-1 1 1,0-1-1,0 1 0,-1-1 1,1 1-1,0-1 1,-1 1-1,1 0 0,-1 0 1,0 1-1,0-1 1,0 0-1,0 1 0,0 0 1,0 0-1,0 0 1,0 0-1,0 0 0,0 0 1,-1 1-1,1 0 1,0-1-1,-1 1 0,1 0 1,0 1-1,0-1 0,-1 1 1,3-1-2,-1 0-1,1 0 0,0 0 0,-1 0 0,1 0 0,0 1 0,-1-1 0,1 0 0,0 1 0,0-1 0,-1 1 1,1 0-1,0-1 0,0 1 0,0 0 0,0 0 0,0-1 0,0 1 3,0 0-2,1-1 0,0 1-1,0-1 1,0 1 0,0 0 0,0-1 0,0 1-1,0-1 1,0 1 0,0-1 0,0 1-1,0-1 1,0 1 0,0-1 0,0 1 0,1-1-1,-1 1 1,0-1 0,0 1 0,1-1 0,-1 1-1,0-1 1,1 1 0,-1-1 0,0 0 0,1 1-1,-1-1 1,1 1 2,3 2-9,0 1-1,0-1 1,0 0 0,1 0-1,-1 0 1,1 0-1,3 1 10,104 36-19,-84-33 17,0 3 0,-1 0 0,-1 1-1,0 2 1,0 0 0,-1 2 0,11 9 2,-34-22 0,1-1 0,-1 1 0,0 0 0,0 0 1,0 0-1,0 0 0,-1 0 0,1 0 0,0 0 0,-1 1 1,0-1-1,1 0 0,-1 1 0,0 0 0,0-1 0,0 1 1,-1-1-1,1 1 0,-1 0 0,1 0 0,-1-1 0,0 1 1,0 0-1,0-1 0,0 1 0,-1 0 0,1 0 0,-1-1 1,0 1-1,1 0 0,-1-1 0,0 1 0,-1-1 0,1 1 1,0-1-1,-1 0 0,1 1 0,-1-1 0,0 0 0,-1 1 0,-5 6 9,-1 0-1,-1-1 0,0 0 1,0 0-1,0-1 0,-1 0 1,0-1-1,-6 2-8,-29 11 75,0-2-1,-1-3 1,0-1-1,-44 5-74,86-17 14,-40 16-261,31-11-2752,-6 1 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24:21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10518 0 3849,'8'38'1464,"-52"-35"9585,24-1-11017,-28 3 153,37-4-136,0 0 0,0 0-1,0 1 1,1 0 0,-1 1 0,1 0 0,-2 2-49,-28 7 191,1-1-1,-2-3 1,1 0 0,-1-3-1,0-2 1,-2-1-191,-319 11 249,-71 5-114,213-6-42,-103-13-93,164-1 29,-616-16 207,129 3 430,-728-3 404,1312 18-1050,-860 29 303,-160 32-179,695-41 7,-417 41 698,673-54-317,-61-7-532,-77 3 675,161 0-174,1-5 1,-9-6-502,-87 0 648,89 5-441,-60-11-207,-90-36-4,261 51-3804,12 2 311,11 1-1862</inkml:trace>
  <inkml:trace contextRef="#ctx0" brushRef="#br0" timeOffset="1594.74">809 123 840,'2'-5'857,"14"-33"7023,-16 37-7735,0 1-1,0-1 0,0 1 1,0-1-1,0 1 0,0-1 1,0 1-1,0-1 0,0 1 1,0-1-1,0 1 0,0-1 0,0 1 1,0-1-1,-1 1 0,1-1 1,0 1-1,0-1 0,-1 1 1,1-1-1,0 1 0,-1 0 1,1-1-1,0 1 0,-1 0 1,1-1-1,0 1-144,-2 0 100,1-1 1,0 1-1,0 0 1,0 0-1,-1 0 0,1 0 1,0 0-1,0 0 1,-1 0-1,1 0 0,0 0 1,0 0-1,-1 1 0,1-1 1,0 1-1,0-1 1,-1 1-101,-45 19 1105,1 2 0,-41 26-1105,35-18 471,-152 92 652,-33 18-532,220-131-557,7-5-15,1 1 0,0 0 0,0 0 0,0 1 0,0 0 0,1 0 0,0 1 0,0 0 0,1 0 0,0 1 0,-5 7-19,11-14 2,1-1 0,0 1 0,-1-1 0,1 0 1,0 1-1,0-1 0,-1 1 0,1-1 0,0 0 0,0 1 0,0-1 1,-1 1-1,1-1 0,0 1 0,0-1 0,0 1 0,0-1 0,0 1 1,0-1-1,0 1 0,0-1 0,0 1 0,0-1 0,0 1 0,1-1 1,-1 1-1,0-1 0,0 1 0,0-1 0,0 0 0,1 1 0,-1-1 1,0 1-1,1-1 0,-1 0 0,0 1 0,1-1 0,-1 0 0,0 1 1,1-1-1,-1 0 0,1 1 0,-1-1 0,0 0 0,1 0 0,-1 0 1,1 1-1,-1-1 0,1 0 0,-1 0 0,1 0 0,-1 0 0,1 0 0,-1 0 1,1 0-1,-1 0 0,1 0 0,-1 0 0,1 0 0,-1 0 0,1 0 1,-1-1-1,1 1 0,-1 0-2,43-8 169,-33 5-140,155-26 178,2 7 0,137 1-207,-213 26 225,-64-2-132,1-1 0,23-3-93,-51 1 32,1 1-1,-1-1 1,1 0-1,0 0 1,-1 0-1,1 0 1,0 0-1,-1 0 0,1 0 1,0 0-1,-1-1 1,1 1-1,-1 0 1,1 0-1,0 0 1,-1-1-1,1 1 1,-1 0-1,1-1 1,-1 1-1,1 0 1,-1-1-1,1 1 1,-1-1-1,1 1 1,-1-1-1,1 1 1,-1-1-1,0 1 1,1-1-1,-1 1 1,0-1-1,1 0 1,-1 1-1,0-1 0,0 1 1,0-1-1,0 0 1,0 1-1,1-1 1,-1 0-1,0 1 1,0-1-1,-1 0 1,1 1-1,0-1 1,0 1-1,0-1 1,0 0-32,-24-38 1638,20 33-1789,-34-43 571,13 19 260,2-1-1,-18-32-679,36 55 45,1 1-1,0-1 0,1 0 1,-1 0-1,2 0 1,-1-1-1,1 1 0,0-1 1,1 0-1,0 1 0,0-1 1,1 0-1,0 0 0,1 1 1,0-4-45,-1 11-93,0 1 0,0-1 1,1 1-1,-1-1 0,0 1 0,1-1 1,-1 1-1,0-1 0,1 1 1,-1-1-1,0 1 0,1-1 0,-1 1 1,1 0-1,-1-1 0,1 1 1,-1 0-1,1-1 0,-1 1 0,1 0 1,-1-1-1,1 1 0,-1 0 1,1 0-1,0 0 0,-1 0 0,1 0 1,-1 0-1,1 0 0,0 0 1,-1 0-1,1 0 0,-1 0 1,1 0-1,0 0 0,-1 0 0,1 0 1,-1 1-1,1-1 0,-1 0 1,1 0-1,-1 1 0,1-1 0,-1 0 1,1 1-1,-1-1 0,1 1 1,-1-1-1,1 1 93,-1-1-72,15 8-3563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7:50.503"/>
    </inkml:context>
    <inkml:brush xml:id="br0">
      <inkml:brushProperty name="width" value="0.05" units="cm"/>
      <inkml:brushProperty name="height" value="0.05" units="cm"/>
      <inkml:brushProperty name="color" value="#F6630D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33CCFF"/>
    </inkml:brush>
    <inkml:brush xml:id="br3">
      <inkml:brushProperty name="width" value="0.05" units="cm"/>
      <inkml:brushProperty name="height" value="0.05" units="cm"/>
    </inkml:brush>
  </inkml:definitions>
  <inkml:trace contextRef="#ctx0" brushRef="#br0">773 210 6345,'-18'-13'2846,"16"12"-2330,0-1 0,0 1-1,0-1 1,0 1 0,0 0-1,-1-1 1,1 1 0,0 0-1,0 0 1,-1 1 0,0-1-516,-5 8 2005,6 16-1308,7 18-181,1-1-1,1 1 0,3-1 0,3 5-515,15 65 565,-17-60-326,16 70 260,-5 0 1,-6 2 0,-4 22-500,-9-39 385,-48-206 422,28 53-784,2-2-1,2 0 1,2 0-1,3-1 1,1 0-1,3-1 1,2 0-1,3 1 1,6-48-23,-7 96-3,0 0 0,1-1 0,-1 1 0,1-1 0,0 1 0,0 0 0,0-1 0,1 1 0,0-2 3,-1 4-4,-1 0 0,1 1-1,-1-1 1,1 0 0,-1 1-1,1-1 1,0 0-1,-1 1 1,1-1 0,0 1-1,-1-1 1,1 1 0,0 0-1,0-1 1,0 1-1,-1 0 1,1-1 0,0 1-1,0 0 1,0 0 0,0 0-1,-1 0 1,1 0-1,0 0 5,3 1-12,0 0-1,0 0 0,0 1 0,-1 0 0,1 0 1,0 0-1,-1 0 0,0 0 0,1 1 0,-1 0 1,0-1-1,0 1 0,-1 0 0,1 1 13,110 124-138,-83-89 135,2-1 0,2-2 1,1-2-1,2-1 0,41 28 3,-76-59 4,0 0 1,1-1-1,0 1 0,-1-1 0,1 1 0,0-1 0,0 0 0,-1 0 0,1 0 1,0 0-1,0-1 0,0 1 0,0-1 0,0 0 0,0 0 0,0 0 1,0 0-1,0-1 0,0 1 0,0-1 0,0 1 0,0-1 0,0 0 1,0 0-1,1-2-4,0 1 9,-1-1 0,0 1 1,-1-1-1,1 0 0,-1 0 0,1-1 1,-1 1-1,0 0 0,0-1 1,0 1-1,0-1 0,-1 0 1,0 1-1,0-1 0,0 0 0,0 0 1,0 0-1,-1 0 0,1-4-9,1-38 91,-2-1 0,-3-18-91,1 31 14,1-1 0,1 0 0,2 0-1,1 1 1,3-5-14,-6 38 9,0-1 0,0 0 0,0 0 0,1 1-1,-1-1 1,0 0 0,1 1 0,-1-1 0,1 0 0,0 1 0,0-1 0,0 1-1,-1-1 1,1 1 0,0-1 0,1 1 0,-1-1 0,0 1 0,0 0 0,1 0 0,-1 0-1,0 0 1,1 0 0,-1 0 0,1 0 0,0 0 0,-1 1-9,2 0-216,-1 1 0,1-1 0,-1 1 0,0 0 0,1 0 0,-1 0 0,0 0 0,0 0 0,0 1 0,0-1-1,0 1 1,0-1 0,0 1 0,0 0 0,0-1 0,-1 1 0,1 0 0,0 2 216,23 26-3092</inkml:trace>
  <inkml:trace contextRef="#ctx0" brushRef="#br0" timeOffset="1344.44">1788 710 1440,'32'3'1833,"-25"-7"1418,-19-8 3660,9 10-6676,0 1 1,-1 0-1,1 0 0,-1 0 1,1 1-1,-1-1 1,0 1-1,1 0 0,-1 0 1,1 0-1,-1 0 1,0 1-1,1 0 0,-1 0-235,-48 11 225,46-10 9,-1 0-151,0 0 0,0 1 1,0-1-1,1 2 0,-1-1 0,1 1 1,0 0-1,0 0 0,1 0 0,-1 1 1,1 0-1,0 0 0,0 1 0,1-1 1,-1 1-1,1 0 0,0 0 0,1 1 0,0-1 1,0 1-1,0-1 0,1 1 0,-1 0 1,1 2-84,1-5 7,0 1 0,1-1 0,-1 1 0,1 0 0,0-1 0,0 1-1,0 0 1,1 0 0,-1-1 0,1 1 0,0-1 0,1 1 0,-1-1 0,1 1 0,0-1 0,0 0 0,0 1 0,0-1 0,1-1 0,0 1 0,0 0 0,0 0 0,0-1 0,1 0 0,-1 0 0,1 0 0,0 0 0,-1 0 0,2-1 0,-1 0 0,0 0 0,0 0 0,1 0 0,-1 0 0,3-1-7,10 4 15,1-1 1,0-1-1,0 0 1,1-2 0,-1 0-1,18-2-15,-28 1 15,-1 0-1,1-1 1,0 0 0,0-1 0,-1 1-1,1-1 1,-1-1 0,1 0-1,-1 0 1,0 0 0,0-1-1,0 0 1,-1 0 0,1-1-1,-1 1 1,0-2 0,0 0-15,-4 4 15,-1-1 0,0 1 0,1-1 0,-1 1 0,0-1 1,-1 0-1,1 1 0,0-1 0,-1 0 0,1 0 0,-1 0 1,0 0-1,0 1 0,0-1 0,0 0 0,-1 0 1,1 0-1,-1 0 0,0 1 0,1-1 0,-1 0 0,0 1 1,-1-1-1,1 1 0,0-1 0,-1 1 0,0-1 0,1 1 1,-1 0-1,0 0 0,0 0 0,-1-1-15,-5-6 148,0 0-1,-1 1 1,-1 0-1,1 0 1,-1 1 0,-9-5-148,7 6 104,0 1 0,0 0 0,0 0 0,0 1 0,-1 1 1,0 0-1,0 1 0,0 0-104,14 3-3833,4-4 899</inkml:trace>
  <inkml:trace contextRef="#ctx0" brushRef="#br0" timeOffset="2191.37">2110 709 7218,'1'1'8058,"0"5"-4941,3 23-3925,-3-26 1494,-1 1-649,2 18 114,1 0 0,2 0 0,0-1 0,1 0 0,7 17-151,-11-33 19,0 0-1,1 0 1,0 0-1,-1-1 1,2 0-1,-1 1 1,0-1-1,1 0 1,0-1-1,0 1 1,0-1-1,0 0 1,1 0-19,-2-1 11,1 0 0,-1-1 0,1 1 0,0-1 0,-1 0 0,1-1 0,0 1 0,0-1 0,0 1 0,0-1 0,0 0 0,-1 0 0,1-1 0,0 1 0,0-1 0,0 0 0,0 0 0,-1 0 0,4-2-11,0 0 24,0-1-1,0 0 1,0 0-1,-1-1 0,0 0 1,0 0-1,0 0 0,-1 0 1,1-1-1,-1 0 0,-1-1 1,1 1-1,-1-1 0,0 1 1,0-1-1,-1 0 1,0-1-1,0 0-23,4-11 40,-1-1 0,-1 0 0,0-1 1,-2 1-1,0-1 0,-1-6-40,-2-6 318,0 21 770,8 39-679,-3-5-363,-2-4 15,2 0-1,0-1 1,1 0-1,5 11-60,-3-13 53,-4-9-35,-1-1 0,-1 0 0,1 0 0,-1 1 0,0 0 0,0-1 0,0 1 0,-1 0 0,0 0 0,0 0 0,0 0 0,-1 0 0,0 3-18,-1-7-72,1-2 66,0 0 0,0 1 1,0-1-1,0 0 1,0 0-1,0 0 1,0 0-1,0 1 1,0-1-1,0 0 1,0 0-1,0 0 1,0 0-1,0 1 1,0-1-1,0 0 1,0 0-1,0 0 1,0 0-1,0 1 1,0-1-1,0 0 1,0 0-1,1 0 1,-1 0-1,0 0 1,0 1-1,0-1 1,0 0-1,0 0 1,0 0-1,0 0 1,1 0-1,-1 0 1,0 0-1,0 1 1,0-1-1,0 0 1,1 0-1,-1 0 1,0 0-1,0 0 1,0 0-1,0 0 1,1 0-1,-1 0 1,0 0-1,0 0 1,0 0-1,0 0 1,1 0-1,-1 0 1,0 0-1,0 0 0,0 0 1,0 0-1,1 0 1,-1-1-1,0 1 6,2 0-1851</inkml:trace>
  <inkml:trace contextRef="#ctx0" brushRef="#br0" timeOffset="3018.76">2727 740 7218,'-3'-16'1173,"3"13"-755,0-1-1,0 1 0,-1 0 1,0 0-1,0 0 1,0 0-1,0 0 1,0 0-1,0 0 0,-1 1 1,0-1-1,0-1-417,0 5 4164,2 10-2489,6 18-1274,-1-12-299,29 76 424,-31-85-492,0 0 0,1-1 0,0 0 0,1 0 0,-1 0 0,1 0 0,1-1 0,-1 1 0,1-1 0,7 4-34,-10-8 14,0 0 0,0-1-1,1 0 1,-1 0 0,0 0-1,1 0 1,0 0 0,-1-1-1,1 1 1,-1-1 0,1 0-1,-1 0 1,1-1 0,-1 1-1,1-1 1,0 1 0,-1-1-1,0 0 1,1-1 0,-1 1-1,0 0 1,1-1 0,-1 0-1,0 0 1,0 0 0,0 0-1,1-1-13,4-4 30,0 1 0,0-1 0,-1 0 1,1-1-1,-2 0 0,1 0 0,-1-1 0,5-8-30,-8 12 7,0 0 1,0 0 0,1 0-1,0 1 1,0-1-1,0 1 1,0 0-1,1 0 1,0 0 0,-1 1-1,1 0 1,1 0-1,-1 0 1,0 0-1,1 1 1,-1 0-1,1 0 1,0 0 0,0 1-1,2-1-7,34-11 12,-32 9 3,0 0 1,0-1 0,-1 0 0,0 0 0,0-1 0,0 0 0,-1-1 0,0 1 0,0-2 0,0 1 0,-1-1-1,-1-1 1,1 1 0,2-6-16,-9 14 3,0-1 0,0 1 0,-1-1 0,1 1 0,0-1 0,0 1 0,-1 0-1,1-1 1,0 1 0,0 0 0,-1-1 0,1 1 0,-1 0 0,1-1 0,0 1 0,-1 0 0,1 0-1,-1-1 1,1 1 0,0 0 0,-1 0 0,1 0 0,-1 0 0,1-1 0,-1 1 0,1 0-1,-1 0 1,1 0 0,-1 0 0,1 0 0,-1 0 0,1 0 0,-1 1 0,1-1 0,0 0 0,-1 0-1,1 0 1,-1 0 0,1 1 0,-1-1 0,1 0 0,0 0-3,-24 4 22,15 0-9,1 0 1,0 1-1,0 0 0,0 0 0,0 1 0,1 0 0,0 0 1,0 1-1,1-1 0,-1 2 0,2-1 0,-1 1 0,1-1 0,0 2 1,0-1-1,1 0 0,-1 6-13,2-8 16,1 0 0,0 0 0,0 1 0,0-1 0,1 1 0,0-1 0,0 1 0,1 0 0,0-1 0,0 1 0,1 0 0,-1-1 0,1 1-1,1 0 1,-1-1 0,1 0 0,1 1 0,-1-1 0,1 0 0,0 0 0,0 0 0,1-1 0,-1 1 0,5 3-16,-4-4 18,1-1 0,0-1 0,1 1 0,-1-1 0,1 1 0,0-2 0,0 1 0,0-1 0,0 1 0,0-2-1,0 1 1,0-1 0,1 0 0,-1 0 0,0-1 0,1 1 0,-1-1 0,5-1-18,12-1 153,-1 0-1,0-2 1,0 0 0,13-5-153,-23 5-490,0 0 1,0 0-1,-1-1 1,1-1-1,-1 0 1,0 0 0,6-6 489,25-25-2754</inkml:trace>
  <inkml:trace contextRef="#ctx0" brushRef="#br0" timeOffset="3785.05">3541 108 9818,'-3'-2'672,"1"0"0,-1 0 1,0 0-1,1 0 0,-1 0 0,0 1 0,0-1 1,0 1-1,0 0 0,0 0 0,0 0 0,-2-1-672,4 2 98,1 1-1,-1-1 1,0 0-1,1 0 1,-1 0-1,1 0 0,-1 1 1,1-1-1,-1 0 1,1 1-1,-1-1 1,1 0-1,0 1 0,-1-1 1,1 0-1,-1 1 1,1-1-1,0 1 1,-1-1-1,1 1 1,0-1-1,0 1 0,-1-1 1,1 1-1,0-1 1,0 1-98,-4 28 525,8 41 389,4-1-1,3 0 1,13 47-914,0 1 397,-14-60-274,-7-30-59,1-1-1,1 0 0,2 1 1,0-2-1,2 1 1,1-1-1,4 6-63,-14-29-19,1-1-1,0 0 1,-1 0 0,1 1-1,0-1 1,0 0 0,0 0 0,0 0-1,0 0 1,0 0 0,0 0-1,0-1 1,1 1 0,-1 0 0,0 0-1,0-1 1,1 1 0,-1-1-1,0 1 1,1-1 19,-1 0-46,0 0 0,0 0 0,0 0 0,0-1 0,0 1 0,0 0 0,0 0 0,0-1 0,0 1 0,0-1 0,0 1 0,0-1-1,0 0 1,0 1 0,-1-1 0,1 0 0,0 1 0,0-1 0,-1 0 0,1 0 46,5-7-421,-1 1-1,-1-1 1,0 0 0,0-1 0,2-5 421,-4 8-175,21-55-2158,-2-1 0,5-32 2333,-5-3-1199,0-33 1199,-20 126 17,10-118 854,-10 110-394,-1 0 0,-1 1 0,0-1 1,-1 0-1,0 0 0,-1 1 0,0-1 0,0 1 1,-3-3-478,6 13 49,0 1 0,0-1 0,0 1 0,0-1 1,0 1-1,0-1 0,-1 1 0,1 0 0,0-1 1,0 1-1,0-1 0,-1 1 0,1-1 0,0 1 1,-1 0-1,1-1 0,0 1 0,-1-1 0,1 1 0,-1 0 1,1 0-1,0-1 0,-1 1 0,1 0 0,-1 0 1,1-1-1,-1 1 0,1 0 0,-1 0 0,1 0 1,-1 0-1,1 0 0,-1 0 0,1 0 0,-1 0 1,1 0-50,-8 17 719,1 31-288,7-48-417,-5 90 849,4 0 1,5 27-864,-1-76 75,2 0 1,2-1 0,1 0-1,3 0 1,1-1-1,4 7-75,-13-38 12,0 0 0,1-1-1,0 1 1,0-1 0,0 0-1,1 0 1,0-1 0,1 1-1,-1-1 1,1 0-1,0-1 1,1 1 0,-1-1-1,1-1 1,0 1 0,0-1-1,1 0 1,-1-1 0,1 1-1,0-1 1,0-1-1,0 0 1,0 0 0,0-1-1,0 1 1,0-2 0,1 1-1,-1-1 1,0-1 0,1 1-1,-1-1 1,0-1-1,0 0 1,0 0 0,0 0-1,0-1 1,0 0 0,-1-1-1,1 0 1,4-3-12,6-4 39,1-1-1,-2 0 1,1-2 0,-2 0-1,0-1 1,-1 0 0,0-2-1,-1 1 1,2-6-39,-15 21 2,-1 0 0,1 0 1,0 0-1,-1 0 0,1 0 0,-1 0 0,1 0 1,-1 0-1,0 0 0,0 0 0,1 0 1,-1 0-1,0-1 0,0 1 0,0 0 0,0 0 1,0 0-1,0 0 0,0 0 0,0 0 1,-1 0-1,1 0 0,0 0 0,-1-1 0,1 1 1,-1 0-1,1 0 0,-1 1 0,1-1 1,-1 0-1,0 0 0,0 0 0,1 0 0,-1 0 1,0 1-1,0-1 0,0 0 0,0 1 0,0-1 1,0 1-1,0-1 0,0 1 0,0-1 1,0 1-1,0 0 0,0-1 0,0 1 0,0 0 1,-1 0-3,-3-1-1,0 0 0,0 0 0,0 1 0,0-1 0,0 1 0,0 0 1,0 1-1,0-1 0,0 1 0,-3 1 1,3 0-5,1 0 0,-1 0 0,0 0 0,1 1 0,0-1 0,-1 1 0,1 0 0,0 0 0,1 1 0,-1-1-1,0 1 1,1 0 0,0 0 0,0 0 0,0 0 0,1 1 0,-1-1 0,1 1 0,0-1 0,0 1 0,1 0 0,-1 0 0,1 2 5,0-3-2,1 0 0,-1 0 0,1 0 1,0 1-1,0-1 0,1 0 0,-1 0 0,1 0 1,0 0-1,0 0 0,1 0 0,-1 0 0,1 0 1,0 0-1,0 0 0,0-1 0,0 1 0,1-1 1,-1 0-1,1 1 0,0-1 0,0 0 0,0-1 1,0 1-1,1 0 0,-1-1 0,1 0 0,2 2 2,10 3 90,0 0-1,1-1 0,0 0 0,0-2 1,0 0-1,0-1 0,1 0 1,-1-1-1,6-1-89,9-1-205,1-1 0,15-2 205,23-8-3294,11-10 462</inkml:trace>
  <inkml:trace contextRef="#ctx0" brushRef="#br1" timeOffset="13645.97">903 1999 4577,'31'-45'2507,"-30"44"-2342,-1 0-1,1 0 1,-1 0-1,0 0 1,1-1 0,-1 1-1,0 0 1,1 0-1,-1 0 1,0 0-1,0 0 1,0-1-1,0 1 1,0 0 0,0 0-1,-1 0 1,1 0-1,0-1 1,-1 1-1,1 0 1,-1 0-165,1 1 76,0 0 1,0 0 0,0 1-1,0-1 1,0 0-1,0 0 1,0 0-1,0 0 1,0 1-1,0-1 1,0 0 0,0 0-1,0 0 1,0 0-1,0 1 1,0-1-1,-1 0 1,1 0 0,0 0-1,0 0 1,0 0-1,0 0 1,0 0-1,0 1 1,-1-1-1,1 0 1,0 0 0,0 0-1,0 0 1,0 0-1,-1 0 1,1 0-1,0 0 1,0 0-1,0 0 1,0 0 0,-1 0-1,1 0 1,0 0-1,0 0 1,0 0-1,0 0 1,-1 0-1,1 0 1,0 0 0,0 0-1,0 0 1,0 0-1,0-1 1,-1 1-1,1 0 1,0 0-1,0 0 1,0 0 0,0 0-1,0 0-76,3 65 1561,4-1 0,2 1 1,13 43-1562,-8-47 433,-3 1 1,-3 0-1,-2 1 1,-3 9-434,-6-21 324,-2 0 1,-4 7-325,1-11 330,3-1 0,1 29-330,-20-168 942,17 20-893,2-1 1,4 1-1,7-69-49,-1 55 115,-4-1 0,-6-40-115,-5 34 705,10 95-699,0-1 0,0 0 0,0 1 0,1-1 0,-1 0 0,0 0 0,0 1 0,1-1 0,-1 0 0,0 0 0,0 0 0,1 1 0,-1-1 0,0 0 0,1 0 0,-1 0 1,0 0-1,1 0 0,-1 0 0,0 1 0,1-1 0,-1 0 0,0 0 0,1 0 0,-1 0 0,1 0 0,-1 0 0,0 0 0,1-1 0,-1 1 0,0 0 0,1 0 0,-1 0 1,0 0-1,1 0 0,-1 0 0,0-1 0,0 1 0,1 0 0,-1 0 0,0-1 0,0 1 0,1 0 0,-1 0 0,0-1 0,0 1 0,1 0 0,-1 0 0,0-1 0,0 1 0,0 0 1,0-1-1,0 1 0,0 0 0,1-1 0,-1 1 0,0 0 0,0-1 0,0 1 0,0 0 0,0-1 0,0 1 0,0-1 0,0 1 0,0 0 0,-1-1 0,1 1-6,25 28 56,-20-22-35,100 130 449,-41-52 299,49 49-769,-90-110 56,0 0-1,1-2 0,2 0 1,0-2-1,1-1 1,1-1-1,14 6-55,-35-20 24,1 1-1,0-1 0,0 0 1,1-1-1,-1 1 0,1-2 1,-1 1-1,1-1 0,-1-1 1,1 0-1,8 0-23,-13-1 16,-1 0 0,1 0 0,0 0 0,-1 0 0,1-1 0,0 1-1,-1-1 1,0 0 0,1 0 0,-1 0 0,0 0 0,0-1 0,0 1 0,-1-1 0,1 0 0,-1 0 0,1 0 0,-1 0 0,0 0 0,0-1 0,0 1 0,-1 0-1,1-1 1,-1 0 0,1 1 0,-1-1 0,0-3-16,3-10 65,-2 1 0,1-1-1,-2 0 1,0 0 0,-2-1-1,-1-16-64,-21-107 457,1 9-19,20 113-362,-3-59 0,5 73-34,0 0 1,0 0 0,1 0 0,0 0-1,0 0 1,0 0 0,0 0-1,1 1 1,0-1 0,0 0 0,0 1-1,1 0 1,0-2-43,13-4-465,2 13-3714,-3 7 510</inkml:trace>
  <inkml:trace contextRef="#ctx0" brushRef="#br1" timeOffset="14130.52">2115 2478 8658,'-3'-5'114,"1"1"232,0 1 0,0-1 0,0 1 0,0-1 0,-1 1 0,0 0 0,0 0 0,0 0 0,0 0 0,0 0 0,0 1 0,-1 0 0,1-1 0,-1 1 0,1 0 0,-1 1 0,0-1 0,0 1 0,0 0 0,0 0 0,0 0 0,0 0 0,0 0 0,0 1 0,-1 0 0,-1 0-346,0 1 292,-1-1 1,1 1 0,0 1 0,-1-1-1,1 1 1,0 0 0,0 0-1,0 1 1,0 0 0,1 0-1,-1 0 1,1 1 0,-1 0-1,1 0 1,1 0 0,-1 1 0,0-1-1,-2 5-292,-9 11 339,0 2 0,2-1-1,1 2 1,0 0-339,6-10 138,4-9-113,1 0 0,0 1 0,0-1 0,0 0 0,1 1 0,-1-1 0,1 1 0,0-1 0,1 1 0,-1 0 0,1 4-25,0-8 3,0 1 0,1 0 0,-1-1 1,1 1-1,-1-1 0,1 1 0,0-1 0,0 1 0,0-1 0,-1 1 1,1-1-1,0 0 0,1 0 0,-1 1 0,0-1 0,0 0 0,0 0 1,1 0-1,-1 0 0,1 0 0,-1-1 0,1 1 0,-1 0 1,1-1-1,-1 1 0,1-1 0,-1 1 0,1-1 0,0 0 0,-1 0 1,1 1-1,-1-1 0,1 0 0,0-1 0,-1 1 0,2 0-3,11-1 13,-1 0-1,1-1 0,-1-1 0,1 0 1,-1-1-1,0 0 0,0-1 1,-1 0-1,1-1 0,3-4-12,17-8 41,-2-2 0,-1-2 0,7-7-41,-25 20 30,-2-1 0,1 0 0,-1-1 0,-1 0 0,1-1 0,5-10-30,-14 20 8,1 0-1,-1 1 1,0-1 0,0 0-1,0 0 1,0 0 0,0-1 0,0 1-1,0 0 1,-1 0 0,1 0-1,-1-1 1,0 1 0,1 0 0,-1-1-1,0 1 1,0 0 0,-1 0-1,1-1 1,0 1 0,-1 0 0,1 0-1,-1-1 1,0 1 0,0 0-1,0 0 1,0 0 0,0 0 0,0 0-1,-1 0 1,1 0 0,0 1-1,-1-1 1,0 0 0,1 1 0,-1-1-1,0 1 1,0 0 0,0 0-1,0-1 1,0 1 0,0 0 0,0 1-1,0-1 1,0 0 0,-1 0-1,0 1-7,-3-2 12,0 1-1,1 0 1,-1 0-1,0 1 0,0 0 1,0 0-1,1 0 1,-1 1-1,0 0 0,-1 0-11,4-1 17,1 1 0,-1-1-1,1 1 1,0-1 0,-1 1-1,1 0 1,0 0 0,-1 0-1,1 0 1,0 1 0,0-1-1,0 1 1,0-1 0,0 1-1,0-1 1,0 1 0,1 0 0,-1 0-1,1 0 1,-1 0 0,1 0-1,0 0 1,-1 2-17,5 7-3653,10 5 547</inkml:trace>
  <inkml:trace contextRef="#ctx0" brushRef="#br1" timeOffset="14722.35">2442 2355 9218,'0'-1'255,"-1"0"0,1 1 0,0-1 0,-1 0 0,0 0 0,1 1 0,-1-1 0,1 0 0,-1 1 0,0-1 0,0 1 0,1-1 0,-1 1 0,0-1 0,0 1 0,1 0 0,-1-1 0,0 1 0,0 0 0,0-1 0,0 1 0,0 0 0,0 0 0,1 0 0,-1 0 0,0 0-1,0 0 1,0 0 0,0 0 0,0 0 0,0 1 0,0-1 0,1 0 0,-1 1 0,0-1 0,0 0-255,0 1 94,1 0 0,-1 0 0,1-1 0,-1 1 0,1 0 0,-1 0 0,1-1 0,0 1 0,-1 0 1,1 0-1,0 0 0,0 0 0,0-1 0,0 1 0,-1 0 0,1 0 0,0 0 0,1 0 0,-1 0 0,0 0 0,0-1 0,0 1 0,0 0 0,1 0 0,-1 0 0,0 0 0,1-1 0,-1 2-94,30 90 1917,-20-58-1448,1 0 0,1-1-1,9 14-468,-20-44 15,1-1 0,-1 1 0,1 0 1,-1-1-1,1 1 0,0-1 0,0 1 0,0-1 0,0 0 0,0 0 0,0 1 0,1-2 0,-1 1 0,1 0 1,0-1-1,-1 1 0,1-1 0,0 1 0,0-1 0,0 0 0,0-1 0,0 1 0,0 0 0,3-1-15,-1 0 19,0-1-1,1 0 1,-1 0-1,0-1 0,0 1 1,0-1-1,0-1 1,0 1-1,0-1 1,-1 1-1,1-1 0,-1 0 1,0-1-1,1 0-18,14-11 33,-1-1-1,-1-1 0,0-1 0,-1 0 1,4-7-33,-15 17 63,1 0 0,-2 0 0,1-1 1,-1 1-1,-1-1 0,1 0 0,-1-3-63,-1 8 102,-2-1-1,1 1 0,0 0 1,-1-1-1,0 1 0,0-1 1,0 1-1,-1 0 1,1-1-1,-1 1 0,0 0 1,0-1-1,-1 1 0,1 0 1,-2-2-102,9 59 300,0-22-338,21 81 200,-24-101-164,0-1 0,1 1-1,0-1 1,1 0-1,0 0 1,1-1 0,0 1-1,6 7 3,6-4-4021,2-5 463</inkml:trace>
  <inkml:trace contextRef="#ctx0" brushRef="#br1" timeOffset="15269.92">3004 2566 5001,'69'-111'4170,"-68"109"-3886,1 1 0,-1-1 0,0 0 0,0 0 0,-1-1 0,1 1 0,0 0 0,-1 0 0,1 0 0,-1 0 0,0-1 0,1 1 0,-1 0 0,0 0 0,-1-1 0,1 1 0,0 0 0,-1-2-284,-7-6 6125,8 11-5539,9 12 522,85 122 1093,-92-132-2167,1 0 0,0-1 0,0 0 1,0 0-1,0 0 0,0 0 1,0 0-1,0-1 0,1 0 0,-1 1 1,1-1-1,-1 0 0,1 0 1,-1-1-1,1 1 0,0-1 0,-1 0 1,1 0-1,0 0 0,-1 0 0,1-1 1,0 0-1,-1 1 0,1-1 1,-1-1-1,1 1 0,1-1-34,18-6 51,-1-1 0,0-2-1,18-10-50,-25 13 48,-4 3-26,0-1-1,-1 0 1,0-1 0,0 0-1,0-1 1,-1 0 0,0 0-1,-1-1 1,0 0-1,0 0 1,-1-1 0,0 0-1,-1-1 1,0 1 0,0-1-1,-1 0 1,-1 0 0,1-4-22,-5 14 4,1 0 1,-1 0 0,0 0-1,0 0 1,1 1 0,-1-1-1,0 0 1,0 0 0,0 0-1,0 0 1,0 0 0,0 0-1,-1 0 1,1 0 0,0 1-1,0-1 1,-1 0 0,1 0 0,0 0-1,-1 0 1,1 1 0,-1-1-1,1 0 1,-1 0 0,1 1-1,-1-1 1,1 0 0,-1 1-1,0-1-4,-1 0 7,1 1 0,-1-1 0,0 0 0,0 1 0,1-1 0,-1 1 0,0 0 0,0 0 0,0 0 0,1-1 0,-1 2 0,0-1 0,0 0 0,0 0-7,-3 1 7,0 0-1,0 0 1,1 0 0,-1 1-1,0-1 1,1 1 0,-1 0-1,1 1 1,0-1 0,0 1-1,-2 1-6,3 1 2,0-1-1,0 1 1,1 0-1,0 0 0,-1 0 1,2 0-1,-1 0 1,1 0-1,-1 1 1,1-1-1,1 0 0,-1 1 1,1-1-1,0 1 1,0-1-1,1 4-1,0 4 11,1 0 0,0 0 0,1 0 0,0 0 1,1 0-1,2 4-11,-4-12 6,0 0 0,1-1 0,0 1 0,0 0 0,0-1 0,1 1 0,-1-1 0,1 0 0,0 0 1,0-1-1,0 1 0,1-1 0,-1 0 0,1 0 0,0 0 0,0-1 0,1 1-6,3 0 15,0 0 0,0-1 0,0 0-1,0 0 1,1-1 0,-1 0 0,1-1 0,-1 1-1,10-3-14,-2 0 4,0 0 1,0-2-1,0 0 0,0-1 0,0 0 0,-1-2 0,0 0 0,-1 0 0,1-2 0,-1 0 0,2-2-4,0-4-609,0 0 0,-1 0 0,8-12 609,-7 7-2614,-1-1 1,-2 0 0,3-6 2613,17-40-5682</inkml:trace>
  <inkml:trace contextRef="#ctx0" brushRef="#br1" timeOffset="15607.09">4019 1757 8930,'-3'-3'440,"-2"-4"522,0 1 0,-1 0 0,0 0 0,0 0 0,0 1 0,-1 0 0,1 0 0,-1 1 0,0 0 0,-1 0 0,1 0 0,-6-1-962,12 5 62,0 1 0,0-1 0,0 0 0,0 0 0,1 1-1,-1-1 1,0 0 0,0 1 0,0-1 0,0 1 0,1-1 0,-1 1 0,0 0 0,1-1 0,-1 1 0,0 0 0,1-1 0,-1 1 0,1 0 0,-1 0 0,1 0 0,-1-1 0,1 1-1,-1 0 1,1 0 0,0 0 0,0 0 0,-1 0 0,1 0 0,0 0 0,0-1 0,0 1 0,0 0 0,0 0 0,0 0-62,-1 40 554,1-38-457,3 78 735,16 246 1027,-11-260-1649,2-1-1,4 0 0,18 55-209,-31-118 11,0 0-1,0-1 1,0 1-1,0 0 1,0-1-1,0 1 0,1-1 1,-1 1-1,1-1 1,0 0-1,0 0 1,0 0-1,0 0 0,0 0 1,0 0-1,2 1-10,-2-2-17,-1-1 0,1 1 0,-1-1-1,1 0 1,-1 1 0,1-1 0,-1 0 0,1 0 0,0 0-1,-1 0 1,1 0 0,-1 0 0,1-1 0,-1 1-1,1 0 1,-1-1 0,1 1 0,-1-1 0,1 0-1,-1 1 1,1-2 17,4-2-226,0 0-1,0-1 0,-1 1 1,0-2-1,0 1 0,0 0 1,0-1-1,-1 0 0,0 0 1,-1 0-1,1-2 227,17-41-4435,-1-18 172</inkml:trace>
  <inkml:trace contextRef="#ctx0" brushRef="#br1" timeOffset="16037.18">4192 1977 2961,'-8'-87'10874,"-4"0"0,-14-45-10874,35 254 1943,4-4-1230,0-1 256,5 2-969,-12-86 109,2 0-1,1-1 0,2 1 0,1-2 0,13 24-108,-22-49 19,1 0 0,-1 0 0,1 0-1,1 0 1,-1 0 0,1-1-1,0 0 1,0 0 0,1 0 0,-1-1-1,1 0 1,0 0 0,0 0-1,0-1 1,1 0 0,2 1-19,-3-2 14,0 0 0,1-1 0,-1 0 0,0-1 0,0 1 1,1-1-1,-1 0 0,0-1 0,0 1 0,0-1 0,1 0 0,-1-1 0,0 0 0,-1 0 1,1 0-1,0-1 0,0 1 0,4-4-14,15-8 24,-1-1 0,-1-1 1,0-2-1,-1 0 0,-1-1 0,9-12-24,-28 30 2,-1 0-1,0 0 0,1-1 1,-1 1-1,0 0 0,0-1 0,0 1 1,0-1-1,0 1 0,-1-1 1,1 0-1,0 1 0,-1-1 1,1 0-1,-1 0 0,0 1 0,1-1 1,-1 0-1,0 0 0,0 0 1,0 1-1,0-1 0,-1 0 1,1 0-1,0 1 0,-1-1 0,1 0 1,-1 0-1,0 1 0,1-1 1,-1 0-1,0 1 0,0-1 1,0 1-1,0-1 0,0 1 1,0 0-1,-1-1 0,1 1 0,0 0 1,-1 0-1,1 0 0,-1 0 1,-1-1-2,0 0-3,-1 1 1,0-1 0,0 1 0,0-1-1,0 1 1,0 0 0,0 0 0,0 1-1,-1-1 1,1 1 0,0 0 0,0 0-1,0 1 1,-1-1 0,1 1 0,0 0-1,0 0 1,0 0 0,-2 1 2,1 2-7,0 0-1,0 0 1,0 0-1,0 0 1,0 1-1,1 0 1,0 0-1,0 0 1,0 1-1,1-1 1,0 1-1,0 0 1,0 0-1,1 0 1,-1 0-1,1 0 1,1 0-1,0 1 1,-1-1-1,2 1 1,-1-1-1,1 6 8,0-5-3,0 0-1,0 0 1,1 0-1,0 0 1,0 0-1,1 0 0,-1-1 1,2 1-1,-1-1 1,2 4 3,-2-6 1,0-1 1,0 0-1,0 0 1,0 1-1,1-1 1,-1 0-1,1-1 1,0 1-1,0 0 1,0-1-1,0 0 1,0 0-1,1 0 1,-1 0-1,1 0 1,-1 0-1,1-1 1,0 0-2,11 2 72,1 0 0,-1-2 0,1 0 0,-1 0 0,1-2 0,-1 0 0,1 0 0,-1-2 0,1 0-72,56-5-4375,-45 11-1426,-17 4-796</inkml:trace>
  <inkml:trace contextRef="#ctx0" brushRef="#br1" timeOffset="16573.93">3294 2420 4961,'-10'-11'2897,"-1"3"279,7 6-1015,-2 3 55,1 6-511,4-7-65,0 1-440,-2 4-104,2 16-359,-3 6-57,-5 43-224,5-39-128,-1-1-176,-2 4 1728,7-7-7,12-2-6554,-1-13 3953</inkml:trace>
  <inkml:trace contextRef="#ctx0" brushRef="#br2" timeOffset="26359">882 3677 9554,'0'-1'143,"0"1"1,0 0-1,-1-1 1,1 1-1,0 0 1,0 0-1,-1-1 1,1 1-1,0 0 0,0 0 1,-1 0-1,1-1 1,0 1-1,-1 0 1,1 0-1,0 0 0,-1 0 1,1 0-1,0 0 1,-1 0-1,1-1 1,0 1-1,-1 0 0,1 0 1,0 0-1,-1 1 1,1-1-1,-1 0 1,1 0-1,0 0 1,-1 0-1,1 0 0,0 0 1,-1 1-144,-1 12 1630,10 29-1590,-6-34 464,57 285 2114,-22-98-327,18 38-2291,-45-210 157,-10-23-151,0 0-1,0 0 1,0 0 0,0 0 0,1 0-1,-1 0 1,0 0 0,0 0 0,0 0-1,0 0 1,1 0 0,-1 0-1,0 0 1,0 0 0,0 0 0,0 0-1,1 0 1,-1 0 0,0 0 0,0 0-1,0 0 1,0 0 0,1 0 0,-1 0-1,0 0 1,0 0 0,0 0-1,0 0 1,0 0 0,1 0 0,-1 0-1,0-1 1,0 1 0,0 0 0,0 0-1,0 0 1,0 0 0,0 0 0,1-1-1,-1 1 1,0 0 0,0 0-1,0 0 1,0 0 0,0 0 0,0-1-1,0 1 1,0 0 0,0 0 0,0 0-1,0 0 1,0-1 0,0 1 0,0 0-1,0 0-5,7-46 428,-7 44-432,9-85 293,8-130-259,-17 184 110,-1 1 0,-1 0 0,-2 0 0,-1 0 0,-5-18-140,56 111 1187,8 18-1187,-42-62 96,6 12 46,2-1 0,2-2-1,0 0 1,13 11-142,-28-30 33,0-1 1,1-1-1,-1 0 0,1 0 0,0 0 0,1-1 0,-1 0 0,6 2-33,-9-5 21,0 0-1,1 1 0,-1-2 1,0 1-1,1-1 1,-1 1-1,0-1 1,0-1-1,1 1 1,-1-1-1,0 0 1,0 0-1,1-1 0,-1 1 1,1-2-21,0 0 27,-1 0 0,1 0 1,-1-1-1,0 0 0,0 0 1,-1 0-1,1-1 0,-1 1 0,0-1 1,0 0-1,-1-1 0,1 1 0,-1 0 1,0-1-1,-1 0 0,1 0 1,-1 0-1,0 0 0,0-5-27,4-14 81,-1 0 0,-2 1 1,0-1-1,-2-9-81,-1-30 228,-7-49-228,-2-34 104,9 145-95,0 1 1,-1-1 0,1 1-1,0-1 1,0 0 0,0 1-1,0-1 1,1 1 0,-1-1-1,0 1 1,1-1 0,-1 1-1,1-1 1,-1 1 0,1-1-1,0 1 1,-1 0 0,1-1-1,0 1 1,0 0 0,0 0-1,0 0 1,0-1 0,0 1-1,1 0 1,-1 0 0,0 1-1,0-1 1,2-1-10,-1 2-188,0 1-1,0-1 1,1 0 0,-1 1-1,0-1 1,0 1-1,0 0 1,0-1 0,0 1-1,0 0 1,0 0 0,0 1-1,-1-1 1,1 0 0,0 1-1,-1-1 1,1 1 0,0-1-1,-1 1 1,0 0 0,1-1-1,-1 1 189,23 30-3414</inkml:trace>
  <inkml:trace contextRef="#ctx0" brushRef="#br2" timeOffset="27065.75">2025 3982 1680,'-23'4'9120,"-17"-13"-3201,35 7-5440,0 0-1,-1 1 0,1 0 0,0 0 0,-1 0 0,1 1 0,-1-1 0,-1 1-478,1 2 115,-1 0-1,1 1 0,-1-1 1,1 1-1,0 0 1,1 1-1,-1-1 0,0 1 1,1 0-1,0 1 0,0-1 1,-3 4-115,2-2 110,-7 7 44,2 0 0,0 1-1,0 1 1,1 0 0,1 0-1,0 1 1,1 0 0,1 0-1,1 1 1,0 0 0,1 0-1,1 0 1,0 2-154,3-15 17,0 0 1,1 0-1,-1 0 1,1 0-1,-1 0 0,1 0 1,1 1-1,-1-1 0,0 0 1,1 0-1,0 0 0,0 0 1,0 0-1,1 0 0,-1 0 1,1-1-1,0 1 1,0 0-1,0-1 0,0 1 1,1-1-1,0 0 0,1 2-17,0-2 14,0 0 0,0 0 0,0-1 0,1 1 0,-1-1-1,0 0 1,1-1 0,0 1 0,-1-1 0,1 0 0,0 0-1,-1 0 1,1 0 0,0-1 0,0 0 0,0 0 0,0 0 0,-1-1-1,1 0 1,0 0-14,3-1 25,0 0-1,0-1 0,-1 0 1,1-1-1,-1 0 0,1 0 1,-2 0-1,1-1 0,0 0 1,-1 0-1,0-1 1,0 0-1,0 0 0,-1 0 1,0-1-1,0 1 0,-1-1 1,0-1-1,0 1 0,0 0 1,-1-1-25,-1 3 14,0 0 0,0 1 0,0-1 1,-1 0-1,0 0 0,0 0 0,0 0 1,0 0-1,-1-1 0,0 1 0,0 0 1,0 0-1,-1 0 0,0 0 0,0 0 1,0 0-1,-1 0 0,1 0 0,-1 0 1,0 1-1,0-1 0,-1 1 0,0-1 1,1 1-1,-2 0 0,1 0 0,0 0 1,-1 0-1,1 1 0,-1 0 0,0-1 1,-1 1-1,-3-2-14,-16-5 265,23 10-269,1 0 1,-1 0-1,1-1 1,-1 1-1,1 0 1,-1 0-1,1 0 1,-1 0 0,1 0-1,-1-1 1,0 1-1,1 0 1,-1 0-1,1 1 1,-1-1-1,1 0 1,-1 0 0,0 0-1,1 0 1,-1 0-1,1 1 1,-1-1-1,1 0 1,-1 0-1,1 1 1,-1-1 0,1 0-1,-1 1 1,1-1-1,0 1 1,-1-1-1,1 0 1,-1 1-1,1-1 1,0 1 0,-1-1-1,1 1 1,0-1-1,0 1 1,0 0-1,-1-1 1,1 1 3,5 6-3816,5 0 241</inkml:trace>
  <inkml:trace contextRef="#ctx0" brushRef="#br2" timeOffset="27563.48">2132 4028 9970,'0'0'148,"1"0"-1,0 0 0,-1-1 1,1 1-1,0 0 0,-1 0 1,1-1-1,-1 1 0,1 0 1,0-1-1,-1 1 1,1-1-1,-1 1 0,1-1 1,-1 1-1,1-1 0,-1 1 1,0-1-1,1 1 1,-1-1-1,0 0 0,1 1 1,-1-1-1,0 0 0,0 1 1,1-1-148,-16 1 4432,14 0-4290,-1 1 0,1-1 0,-1 1-1,1-1 1,-1 1 0,1 0 0,0 0 0,-1 0 0,1 0-1,0 0 1,-1 0 0,1 0 0,0 0 0,0 0-1,0 0 1,0 1 0,0-1 0,1 0 0,-1 1 0,0-1-1,1 1 1,-1-1 0,0 1 0,1-1 0,0 1-1,-1-1 1,1 1 0,0 0 0,0-1 0,0 1 0,0-1-1,0 1 1,0 0-142,3 14 222,1-1 0,0 0-1,1 0 1,0-1 0,1 1 0,1-1 0,1-1-1,-1 1 1,3 0-222,-7-10 20,0 0 0,0-1-1,0 0 1,0 1 0,0-1 0,1 0-1,0-1 1,-1 1 0,1-1 0,0 1 0,0-1-1,0-1 1,1 1 0,-1 0 0,0-1-1,1 0 1,-1 0 0,1 0 0,-1-1 0,1 1-1,-1-1 1,1 0 0,0 0 0,-1-1-1,1 0 1,-1 1 0,1-1 0,-1-1-1,0 1 1,1-1 0,-1 0 0,2-1-20,3-1 26,0 0-1,-1-1 1,1 0 0,-1-1 0,-1 0-1,1 0 1,-1-1 0,0 0 0,0 0 0,-1 0-1,0-1 1,3-6-26,-5 9 79,-1-1 1,-1 1-1,1-1 0,-1 0 0,0 0 1,0 0-1,0 0 0,-1 0 0,0 0 1,0 0-1,-1-1 0,0 1 0,0 0 1,0 0-1,-1-1 0,0 1 0,0 0 1,0 0-1,-2-5-79,1 9 398,2 12-340,10 23-94,-7-24 14,1 0 0,1 0 1,-1-1-1,1 0 0,1 0 1,0 0-1,0 0 0,0-1 0,1 0 1,0 0-1,1-1 0,-1 0 0,1 0 1,0-1-1,1 0 0,-1 0 0,1-1 1,0 0-1,0-1 0,9 2 22,28-1-4055,-1-8 611</inkml:trace>
  <inkml:trace contextRef="#ctx0" brushRef="#br2" timeOffset="28232.24">2798 3999 10194,'-39'-22'9245,"40"34"-5537,12 14-3617,-6-12 8,2 4 63,0 0 1,2-1 0,0 0-1,1-1 1,13 14-163,-22-27 20,-1 0 0,1 0 0,0-1 0,0 1 0,0-1 0,0 0 0,0 0 0,0 0 0,1 0 0,-1 0 0,1-1 0,-1 1 0,1-1 0,0 0 0,-1 0 0,1-1 0,0 1 0,0-1 0,-1 0 0,1 0 0,0 0 0,0 0 0,0-1 0,-1 1-1,1-1 1,0 0 0,-1 0 0,1 0 0,0-1 0,-1 1 0,1-1 0,-1 0 0,0 0 0,0 0 0,0-1 0,0 1-20,8-8 58,0 0 0,-1 0 0,-1-1 0,6-8-58,-8 9 38,0 1-1,1 0 1,0 1 0,0 0 0,1 0 0,0 1-1,5-4-37,-13 11 10,0-1 1,1 1-1,-1 0 0,0-1 0,1 1 0,-1 0 0,1 0 0,-1 0 0,0 0 0,1 0 0,-1 0 0,1 0 0,-1 0 0,0 1 0,1-1 0,-1 0 0,1 1 0,-1-1 1,0 1-1,0 0 0,1-1 0,-1 1-10,32 22 34,-16-11-8,-7-7-6,0 0 1,0-1-1,1-1 1,-1 1-1,1-2 1,0 1-1,0-2 1,0 1 0,0-2-1,1 1 1,-1-1-1,0-1 1,0 0-1,0-1 1,7-2-21,9-2 54,0-1 1,-1-1-1,0-2 0,0 0 1,18-12-55,-39 19 17,-1 0 1,1 0-1,-1 0 1,0-1-1,0 1 0,0-1 1,0 0-1,0 0 1,-1-1-1,3-3-17,-6 7 5,1 0 0,-1 0 0,1 0 0,-1 1 1,0-1-1,1 0 0,-1 0 0,0 0 0,1 0 0,-1 0 0,0 0 0,0 0 0,0 0 0,0 0 1,0 0-1,0 0 0,-1 0 0,1 0 0,0 0 0,0 0 0,-1 0 0,1 0 0,0 0-5,-2 0 4,1 0-1,0 0 1,0 0-1,-1 0 1,1 0-1,0 0 1,-1 0-1,1 0 1,-1 1-1,1-1 1,-1 1-1,1-1 0,-1 1 1,1-1-1,-1 1 1,0 0-1,1 0 1,-1 0-1,0 0-3,-7-1-3,1 1 0,-1 1 0,1-1 0,-1 2 0,1-1-1,0 1 1,-1 0 0,1 1 0,0-1 0,1 2 0,-1-1-1,0 1 1,1 0 0,0 1 0,0 0 0,0 0 0,-2 3 3,4-4-6,1 0 0,0 0 0,0 0 1,1 1-1,-1-1 0,1 1 0,0 0 1,0 0-1,1 0 0,-1 1 0,1-1 1,0 0-1,1 1 0,-1 0 0,1-1 1,0 1-1,1 0 0,-1-1 0,1 1 1,0 0-1,1 0 0,-1-1 0,1 1 1,0 0-1,1 3 6,0-3 8,1 1 0,-1-1-1,1 1 1,0-1 0,1 0 0,0 0-1,0 0 1,0-1 0,0 1 0,1-1 0,0 0-1,0-1 1,0 1 0,4 2-8,0-2 12,0 1 0,0-2 0,1 1-1,0-1 1,0 0 0,0-1 0,0-1 0,0 1 0,2-1-12,25 2 205,1-2 1,0-2-1,-1-1 1,36-6-206,-59 6 118,-2 0-1298,0 0-1,0-1 1,0 0-1,0-1 1,-1 0 0,1-1-1,7-4 1181,15-15-5549</inkml:trace>
  <inkml:trace contextRef="#ctx0" brushRef="#br2" timeOffset="28963.28">3878 3491 7994,'4'-32'4844,"2"-6"-690,1 45-763,12 42-1649,17 132 3054,6 124-4796,-31-215 297,-6-51-163,2 1 0,1-1 0,10 24-134,-13-47-15,1 0-1,1 0 1,1 0-1,0-1 1,1-1-1,1 1 1,0-2-1,1 1 1,12 10 15,5 4-4393,-4-5 309</inkml:trace>
  <inkml:trace contextRef="#ctx0" brushRef="#br3" timeOffset="65004.94">798 13 792,'-4'-2'677,"0"0"0,0 0 0,0 1 0,0 0-1,0-1 1,-1 2 0,1-1 0,0 0 0,-1 1 0,1 0 0,0 0 0,-1 0-1,-2 1-676,-65 12 3404,35-6-1940,-93 8 1877,74-11-2674,0 3 0,0 2 0,0 3 0,1 2 0,-14 7-667,65-20 19,1 1 0,0-1 0,-1 1 1,1 0-1,0-1 0,0 1 0,0 1 0,0-1 0,0 0 0,0 1 0,1-1 0,-1 1 1,1 0-1,0 0 0,0 0 0,0 0 0,0 0 0,0 1 0,1-1 0,-1 2-19,0 3-4,1 0 0,-1 1 0,2-1 0,-1 1 0,1-1 0,0 1 0,1-1 0,1 4 4,-2 25 25,0 0 1,-3 1 0,-1-1-1,-2 0 1,-1-1 0,-7 19-26,-1 8 340,-2 39-340,3 34 573,6 1 1,6 0-1,5-1 0,20 117-573,-8-109 1705,-4 103-1705,-7-106 923,20 115-923,-12-141 215,-3 98-215,-7-147 35,-1 81 23,4 76 13,-1-123 16,-7 45-87,0-71 24,3 0 0,4 0 0,6 30-24,32 243 140,3 25 1,-32-281-80,-4 1-1,-4-1 1,-7 86-61,0-145 60,3-1 0,0 1 1,2 0-1,4 16-60,49-36 728,-37-8-718,-1-1-1,1 0 1,0-2 0,0 0-1,16-2-9,-21 1 22,-1 0 0,1 1 0,-1 1 0,3 0-22,-7 0 22,-1-1 0,1 0 0,0 0 0,0-1 0,0 0 0,0-1-1,0 1 1,0-2 0,0 1 0,3-3-22,9-3 94,-8 3 106,0-1 0,0 0 0,-1-1-1,2-2-199,-16 9-4413,0-1 553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6:51.381"/>
    </inkml:context>
    <inkml:brush xml:id="br0">
      <inkml:brushProperty name="width" value="0.05" units="cm"/>
      <inkml:brushProperty name="height" value="0.05" units="cm"/>
      <inkml:brushProperty name="color" value="#F6630D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33CCFF"/>
    </inkml:brush>
    <inkml:brush xml:id="br3">
      <inkml:brushProperty name="width" value="0.05" units="cm"/>
      <inkml:brushProperty name="height" value="0.05" units="cm"/>
    </inkml:brush>
  </inkml:definitions>
  <inkml:trace contextRef="#ctx0" brushRef="#br0">4736 1079 7218,'-6'-1'4820,"5"1"-4697,1 0 0,-1 0 0,0 0 0,1 0 1,-1 0-1,0-1 0,0 1 0,1 0 0,-1-1 0,0 1 1,1 0-1,-1-1 0,1 1 0,-1-1 0,0 1 1,1-1-1,-1 1 0,1-1 0,-1 1 0,1-1 0,0 0 1,-1 1-1,1-1 0,0 1 0,-1-1 0,1 0 1,0 0-1,0 1 0,-1-1 0,1 0 0,0 1 0,0-1 1,0 0-1,0 0 0,0 1 0,0-1 0,0 0 0,0 0 1,0 1-1,1-1 0,-1 0 0,0 1 0,0-1-123,8-13 539,0 1-1,1 0 0,0 0 1,5-4-539,28-42 387,-42 58-363,1 1-1,-1-1 1,0 1 0,1-1 0,-1 1-1,0-1 1,1 1 0,-1-1 0,0 0 0,0 1-1,0-1 1,1 1 0,-1-1 0,0 0-1,0 1 1,0-1 0,0 1 0,0-1-1,0 0 1,0 1 0,0-1 0,-1 0-1,1 1 1,0-1 0,0 1 0,0-1-1,-1 0 1,1 1 0,0-1 0,-1 1-1,1-1 1,0 1 0,-1-1 0,1 1-1,-1-1 1,1 1 0,0 0 0,-1-1 0,0 1-1,1-1 1,-1 1 0,1 0 0,-1 0-1,1-1 1,-1 1 0,1 0 0,-1 0-1,0 0 1,1 0 0,-1-1-24,-1 1 49,1 0-1,-1 0 1,1 0 0,-1 0 0,0 0 0,1 0 0,-1 1-1,1-1 1,-1 0 0,1 1 0,-1-1 0,1 1 0,-1 0-1,1-1 1,0 1 0,-1 0 0,1 0 0,0 0 0,-1 0-1,0 1-48,-4 6 123,0 0-1,0 0 0,0 1 1,1 0-1,0 0 0,1 0 1,0 1-1,1-1 0,0 1 0,0 0 1,1 0-1,0 0 0,0 9-122,1-12 32,1-1 0,1 1 0,-1-1 1,1 1-1,0-1 0,0 1 0,1-1 0,0 0 0,0 1 0,0-1 0,1 0 0,0 0 0,0-1 0,1 1 0,-1-1 0,1 1 0,0-1 0,1 0 0,-1-1 0,1 1 0,0-1 1,2 1-33,-2-1 22,1-1 1,-1 0 0,1-1 0,0 1 0,0-1 0,0 0-1,0-1 1,0 1 0,0-1 0,0 0 0,1-1-1,-1 1 1,0-1 0,0-1 0,1 1 0,-1-1 0,0 0-1,0-1 1,0 1 0,0-1 0,0 0 0,0-1 0,2-1-23,5-1 88,-2-1 1,1-1-1,-1 0 0,0-1 1,0 0-1,-1 0 1,0-1-1,-1-1 1,0 1-1,4-7-88,12-21-3490,-2 1 544</inkml:trace>
  <inkml:trace contextRef="#ctx0" brushRef="#br0" timeOffset="381.58">5233 404 8050,'-4'-13'2885,"3"8"-2113,0 0 0,-1 0-1,1 0 1,-1 0-1,-1 0 1,1 1-1,0-1 1,-1 1 0,0-1-1,0 1 1,-1 0-1,1 0 1,-2-1-772,4 4 63,0 1-1,1 0 1,-1-1 0,0 1 0,0 0 0,1 0 0,-1 0-1,0 0 1,0 0 0,1 0 0,-1 0 0,0 0-1,1 0 1,-1 0 0,0 0 0,0 0 0,1 0 0,-1 1-1,0-1 1,1 0 0,-1 1 0,0-1 0,1 0-1,-1 1 1,0-1 0,1 1 0,-1-1 0,1 1 0,-1-1-1,1 1 1,-1-1 0,1 1 0,-1 0 0,1-1-1,0 1 1,-1 0 0,1-1 0,0 1 0,0 0 0,-1-1-1,1 1 1,0 0 0,0-1 0,0 1 0,0 0-1,0 0 1,0-1 0,0 2-63,-6 40 489,6-40-387,0 40 264,2 0 1,3 1 0,0-2-1,3 1 1,12 37-367,2 15 190,-12-44-121,18 75 64,-25-113-108,1 0-1,1 0 1,0-1-1,0 1 1,2-1 0,-1-1-1,1 1 1,5 5-25,-10-14-27,-1-1-1,0 1 1,1-1 0,-1 1 0,1-1 0,0 1-1,-1-1 1,1 0 0,0 0 0,0 0 0,0 0-1,0 0 1,0 0 0,0-1 0,0 1 0,0-1-1,1 1 28,-2-1 6,0 0 0,1 0 0,-1-1 0,1 1 0,-1 0 0,0-1-1,1 1 1,-1-1 0,0 1 0,1-1 0,-1 1 0,0-1 0,0 0-1,0 0 1,1 0 0,-1 0 0,0 0 0,0 0 0,0 0-6,3-4-462,0-1 1,-1 1 0,0-1 0,0 0-1,0 0 1,-1 0 0,1 0 0,-1 0-1,0-4 462,10-33-2775</inkml:trace>
  <inkml:trace contextRef="#ctx0" brushRef="#br0" timeOffset="844.18">5457 381 6425,'-7'-32'3439,"-8"-38"2108,14 66-5014,0 0-1,0 0 1,-1 0-1,0 0 1,0 0-1,0 0 1,0 0-1,-1 1 1,1-1-1,-1 1 1,0 0 0,0-1-1,-1 1-532,4 3 31,0 0-1,-1 0 1,1 0 0,0 0 0,0 0-1,0 0 1,-1 0 0,1 0-1,0 0 1,0 0 0,0 0-1,-1 0 1,1 0 0,0 0-1,0 0 1,0 0 0,-1 0-1,1 0 1,0 0 0,0 0-1,0 0 1,0 1 0,-1-1 0,1 0-1,0 0 1,0 0 0,0 0-1,0 1 1,0-1 0,0 0-1,-1 0 1,1 0 0,0 0-1,0 1 1,0-1 0,0 0-1,0 0 1,0 0 0,0 1-1,0-1 1,0 0 0,0 0 0,0 0-1,0 1 1,0-1 0,0 0-1,0 0 1,0 0 0,0 1-1,0-1 1,0 0 0,0 0-1,0 0 1,1 1 0,-1-1-1,0 0 1,0 0-31,1 16 445,104 562 2593,-102-559-3016,2 0 0,0-1 0,1 0 1,1 0-1,1 0 0,0-1 0,1 0 0,12 16-22,-18-28 14,0 0-1,1 0 1,0-1-1,0 1 0,1-1 1,-1 0-1,1-1 0,0 1 1,0-1-1,0 1 1,0-1-1,0-1 0,1 1 1,-1-1-1,1 0 0,0 0 1,0-1-1,0 0 1,-1 0-1,1 0 0,0-1 1,0 1-1,0-2 0,1 1 1,-2-1-1,1 1 1,0-2-1,0 1 0,0-1 1,1 0-14,13-6 28,-1 0 0,0-1 0,-1-1 0,1-1 0,-2-1 0,0 0 0,0-2 1,-1 0-1,-1 0 0,0-1 0,-1-1 0,-1-1 0,10-16-28,-21 31 4,0-1-1,-1 0 1,0 0-1,1 0 1,-1 0 0,0-1-1,0 1 1,-1 0 0,1 0-1,-1 0 1,1-1-1,-1 1 1,0 0 0,0-1-1,-1-1-3,0 3 1,1 1-1,-1 0 1,0-1 0,1 1 0,-1 0-1,0 0 1,0 0 0,0 0-1,0 0 1,0 0 0,0 0-1,0 0 1,0 0 0,-1 0-1,1 1 1,0-1 0,0 0-1,-1 1 1,1-1 0,0 1 0,-1 0-1,1-1 1,-1 1 0,1 0-1,-1 0 1,1 0 0,0 0-1,-1 0 1,1 0 0,-1 0-1,1 0 1,0 1 0,-1-1-1,1 0 1,-1 1 0,0 0-1,-7 1-5,1 1 0,-1 1 0,1-1-1,-1 1 1,1 1 0,1 0 0,-1 0 0,1 0 0,-1 1 0,2 0 0,-1 0 0,1 1 0,0 0 0,0 0 0,0 0 0,1 1-1,1 0 1,-1 0 0,1 0 0,0 0 0,1 1 0,0 0 0,1-1 0,-1 2 5,1-4 2,1 0-1,-1 1 1,1-1 0,0 0-1,1 1 1,0-1 0,0 1-1,0-1 1,0 1 0,1-1-1,0 0 1,1 1 0,0-1-1,0 0 1,0 0 0,0 0-1,1 0 1,0 0 0,0-1-1,1 1 1,-1-1-1,1 0 1,1 0 0,-1 0-1,1-1 1,-1 1 0,1-1-1,0 0 1,1 0 0,-1-1-1,1 0 1,0 0 0,-1 0-1,3 0-1,2 0 56,0 0 0,0 0 0,1-1 0,-1-1 0,0 1 0,1-2 0,0 0 0,-1 0-1,1-1 1,-1 0 0,1 0 0,0-2-56,23-5-1170,0-2 0,31-14 1170,-42 16-1997,7-4-1503</inkml:trace>
  <inkml:trace contextRef="#ctx0" brushRef="#br0" timeOffset="-7361.04">1990 320 1672,'2'-5'751,"-1"1"-1,0 0 0,0-1 0,0 1 1,-1 0-1,1-1 0,-1 1 0,0-1 1,-1 1-1,1-1 0,-1-2-750,-1-17 5604,2 23-4759,0 1-106,1 5 221,86 470 2277,-77-378-2736,-5 1 0,-7 77-501,1-103 111,1-42-63,1-4 43,-2 0 0,-1 0 0,0 0 0,-2 0 0,-4 12-91,-7-16 456,15-21-515,0-1-1,-1 1 0,1-1 0,0 1 0,-1-1 0,1 1 0,0-1 0,-1 0 0,1 1 0,-1-1 0,1 0 0,0 1 0,-1-1 0,1 0 1,-1 1-1,1-1 0,-1 0 0,1 0 0,-1 0 0,1 1 0,-1-1 0,1 0 0,-1 0 0,1 0 0,-1 0 0,0 0 0,1 0 1,-1 0-1,1 0 0,-1 0 0,1 0 0,-1-1 0,1 1 0,-1 0 0,1 0 0,-1 0 0,1-1 0,-1 1 0,1 0 0,-1 0 1,1-1-1,0 1 0,-1-1 0,1 1 60,-3-3-2518</inkml:trace>
  <inkml:trace contextRef="#ctx0" brushRef="#br0" timeOffset="-6472.1">1889 392 5577,'4'-42'5574,"-5"36"-4948,1 1-1,0 0 1,0 0 0,1 0 0,0 0 0,0 0 0,0 0 0,0 0 0,1 0-626,-2 4 46,0 1 1,0 0-1,0 0 1,0 0-1,0 0 1,1 0-1,-1 0 0,0 0 1,0-1-1,0 1 1,0 0-1,0 0 1,0 0-1,1 0 1,-1 0-1,0 0 1,0 0-1,0 0 1,0 0-1,0 0 1,0 0-1,1 0 1,-1 0-1,0 0 1,0 0-1,0 0 1,0 0-1,0 0 1,1 0-1,-1 0 1,0 0-1,0 0 1,0 0-1,0 0 1,0 0-1,1 0 1,-1 0-1,0 0 1,0 0-1,0 1 1,0-1-1,0 0 1,0 0-1,0 0 1,0 0-1,1 0 1,-1 0-1,0 0 1,0 1-1,0-1 1,0 0-1,0 0 0,0 0 1,0 0-1,0 0 1,0 1-1,0-1 1,0 0-1,0 0 1,0 0-47,9 17 309,4 6-123,10 7 30,35 54 474,205 323 1792,-189-298-2382,-46-62-43,-3 0 1,-1 2 0,-3 0-1,3 14-57,-20-57 50,-1-1-1,1 0 0,0-1 0,0 1 0,1 0 0,-1-1 1,1 0-1,0 0 0,0-1 0,1 1 0,-1-1 1,1 0-1,0-1 0,-1 1 0,1-1 0,3 0-49,-8-2 57,1-1 0,-1 1 0,0-1 0,0 0 0,0 1 1,0-1-1,0 0 0,0 0 0,0 0 0,0 0 0,0 0 0,0 0 0,0 0 0,0 0 0,-1 0 0,1 0 0,0-1 0,-1 1 0,1 0 0,-1 0 0,0-1 0,1 1 0,-1 0 0,0-1 0,0 1 0,1-1-57,13-29 30,-5 18-19,-1 0 1,0 0 0,-1-1 0,-1 0 0,0 0 0,-1-1 0,-1 0-1,0 1 1,1-11-12,10-207 103,-3 36 164,-9 162-124,2 0 1,1 1 0,1 0 0,2 0 0,12-28-144,-21 60 27,1 1 1,-1-1 0,0 0 0,0 1 0,1-1 0,-1 0 0,0 1 0,1-1 0,-1 1 0,1-1 0,-1 1 0,1-1 0,-1 1 0,1-1 0,-1 1 0,1-1 0,-1 1-1,1 0 1,-1-1 0,1 1 0,0 0 0,-1-1 0,1 1 0,0 0 0,-1 0 0,1 0 0,0 0 0,-1 0 0,1-1 0,0 1 0,-1 0 0,1 1 0,0-1 0,0 0-1,-1 0 1,1 0-28,7 10-4865,-7-2 1344</inkml:trace>
  <inkml:trace contextRef="#ctx0" brushRef="#br0" timeOffset="-5819.78">3182 998 5913,'-1'-72'3016,"1"70"-2848,-1 1 0,0-1 0,1 1 1,-1 0-1,0-1 0,0 1 0,0 0 0,0 0 1,0-1-1,0 1 0,0 0 0,0 0 1,0 0-1,-1 0 0,1 0 0,0 1 1,-1-1-1,1 0 0,0 1 0,-1-1 1,1 0-1,-1 1 0,1 0 0,-1-1 0,1 1 1,-1 0-1,1 0 0,-1 0 0,0 0 1,1 0-1,-1 0 0,1 0 0,-1 1 1,1-1-1,-1 1-168,-6-1 893,0 0-608,0 0 0,0 1 1,0 0-1,1 0 0,-1 1 0,0 0 0,1 0 1,0 1-1,-1 0 0,1 0 0,0 1 0,1 0 1,-1 0-1,1 1 0,-1 0 0,1 0 0,1 0 1,-1 0-1,1 1 0,0 0 0,0 0 0,-1 3-285,1-2 67,1 0 0,-1 0 0,1 1-1,0 0 1,1 0 0,0 0 0,0 0-1,1 0 1,0 1 0,0-1 0,1 1 0,0-1-1,1 1 1,0-1 0,0 1 0,1-1-1,0 1 1,0-1 0,1 1 0,1 2-67,-2-8 10,0 0 1,0 0 0,1-1 0,-1 1-1,1 0 1,0 0 0,0-1 0,0 1-1,0-1 1,0 0 0,1 1-1,-1-1 1,1 0 0,-1-1 0,1 1-1,0 0 1,0-1 0,0 1-11,3 0 22,0 0 1,0 0-1,0 0 0,1-1 1,-1 0-1,0-1 0,0 1 1,1-1-1,2 0-22,4-1 43,1-1 1,-1 0-1,0-1 1,0 0-1,0-1 0,-1 0 1,1-1-1,9-5-43,-16 6 22,0 0-1,0 0 1,0 0 0,0-1 0,-1 0-1,0 0 1,0 0 0,0-1-1,-1 1 1,1-1 0,-1 0-1,-1-1 1,1 1 0,1-5-22,-4 8 13,0 0 0,0 0 0,-1 0 0,1-1 0,-1 1 0,1 0 0,-1 0 0,0-1 0,0 1 0,-1 0 0,1 0 0,-1-1 1,1 1-1,-1 0 0,0 0 0,0 0 0,0 0 0,-1 0 0,1 0 0,-1 0 0,0 0 0,0 1 0,1-1 0,-2 0 0,1 1 0,0 0 1,0 0-1,-1-1 0,0 1 0,1 1 0,-1-1 0,0 0 0,-1 0-13,-5-4 51,-1 1 0,0 0 0,0 1-1,0 0 1,-1 0 0,1 1 0,-1 1 0,0 0 0,0 0 0,0 1 0,0 0 0,0 1-1,-7 1-50,18-1 5,0 0-1,0 0 1,0-1-1,-1 1 1,1 0-1,0 0 1,0 0-1,0 0 1,-1 0-1,1 1 1,0-1-1,0 0 1,0 0-1,-1 0 1,1 0-1,0 0 0,0 0 1,0 0-1,-1 0 1,1 0-1,0 0 1,0 1-1,0-1 1,0 0-1,0 0 1,-1 0-1,1 0 1,0 0-1,0 1 1,0-1-1,0 0 1,0 0-1,0 0 0,0 1 1,-1-1-1,1 0 1,0 0-1,0 0 1,0 1-1,0-1 1,0 0-1,0 0 1,0 0-1,0 1 1,0-1-1,0 0 1,0 0-1,0 0 1,0 1-1,1-1 0,-1 0 1,0 0-1,0 0 1,0 1-1,0-1 1,0 0-1,0 0 1,0 0-1,1 0 1,-1 1-1,0-1 1,0 0-1,0 0 1,0 0-1,0 0 1,1 0-1,-1 0 0,0 1 1,0-1-5,14 7-3209,7-1 48</inkml:trace>
  <inkml:trace contextRef="#ctx0" brushRef="#br0" timeOffset="-5299.53">3518 944 7058,'0'-11'10557,"0"11"-10494,0-1 0,-1 1 0,1 0 0,0 0 0,0 0 0,0 0 0,0-1-1,0 1 1,0 0 0,-1 0 0,1 0 0,0 0 0,0 0 0,0 0 0,0 0 0,0-1-1,-1 1 1,1 0 0,0 0 0,0 0 0,0 0 0,-1 0 0,1 0 0,0 0 0,0 0-1,0 0 1,-1 0 0,1 0 0,0 0 0,0 0 0,0 0 0,0 0 0,-1 0-1,1 0 1,0 0 0,0 1 0,0-1 0,-1 0 0,1 0 0,0 0 0,0 0 0,0 0-1,0 0 1,0 0 0,-1 1 0,1-1 0,0 0 0,0 0 0,0 0 0,0 0 0,0 0-1,0 1 1,0-1 0,0 0 0,0 0 0,-1 0 0,1 1 0,0-1 0,0 0 0,0 0-1,0 0 1,0 1 0,0-1 0,0 0 0,0 0 0,0 0 0,0 1-63,-4 9 121,0 0 1,1 1 0,0 0-1,0-1 1,1 1-1,1 0 1,0 0 0,0 1-1,1-1 1,1 3-122,-1-11 12,0-1 0,0 1-1,0 0 1,0 0 0,1 0 0,-1 0 0,1 0-1,0 0 1,0-1 0,0 1 0,0 0 0,0-1-1,1 1 1,-1-1 0,1 1 0,0-1 0,0 1-1,0-1 1,0 0 0,0 0 0,0 0 0,0 0-1,1-1 1,-1 1 0,1-1 0,-1 1 0,1-1 0,0 0-1,-1 0 1,1 0 0,0 0 0,0 0 0,0-1-1,0 0 1,0 1 0,0-1 0,-1 0 0,1 0-1,0 0 1,0-1 0,3 0-12,3-1 27,1 0 1,-1-1-1,1 0 1,-1-1-1,0 0 0,0 0 1,0-1-1,-1 0 1,0-1-1,5-4-27,-7 6 46,-1 0 0,0-1 0,0 0 0,0 0 0,-1 0 0,0 0 0,0-1 0,0 0 0,0 0 0,-1 0 0,0 0 0,-1 0 0,1-1 0,-1 1 0,1-5-46,-3 10 54,0 0 0,0 0 0,1-1 0,-1 1 1,0 0-1,-1-1 0,1 1 0,0 0 0,0 0 0,0-1 0,-1 1 0,1 0 0,0 0 0,-1 0 0,0-1 0,1 1 0,-1 0 0,1 0 0,-1 0 0,0 0 1,0 0-1,0 0 0,0 0 0,0 0-54,0 1 18,0-1 1,1 1 0,-1 0-1,1 0 1,-1 0 0,0 0-1,1 0 1,-1 0 0,1 0-1,-1 1 1,0-1-1,1 0 1,-1 0 0,1 0-1,-1 0 1,1 1 0,-1-1-1,1 0 1,-1 1 0,1-1-1,-1 0 1,1 1 0,-1-1-1,1 1 1,-1-1 0,1 1-1,0-1 1,-1 1-1,1-1 1,0 1 0,-1-1-1,1 1 1,0-1 0,0 1-1,-1-1 1,1 1 0,0 0-1,0-1 1,0 1 0,0-1-1,0 1 1,0 0 0,0-1-1,0 1 1,0-1-1,0 1 1,0 0 0,1-1-1,-1 1-18,-1 4 6,1 0-1,1 0 1,-1 0-1,1 0 1,-1 0 0,1 0-1,1-1 1,-1 1-1,1 0 1,0 0-1,0-1 1,0 1-1,0-1 1,1 0-1,0 1 1,0-1-1,0-1 1,0 1-1,1 0 1,-1-1-1,1 0 1,0 1-1,0-1 1,0-1-1,2 2-5,2 1 34,0-1 0,1 1 0,-1-2-1,1 1 1,0-1 0,0 0-1,0-1 1,0 0 0,0 0-1,0-1 1,1 0 0,-1-1 0,4 0-34,16-9-3872,-9-5 491</inkml:trace>
  <inkml:trace contextRef="#ctx0" brushRef="#br0" timeOffset="-417.51">4110 888 7482,'-19'-20'9536,"20"22"-5083,5 8-4397,26 56 1637,19 55-1693,-43-100 86,2-1 0,0 1 0,1-2 0,1 2-86,-10-17 10,1 0 0,0 0 0,0 0 0,0 0 0,1 0 0,-1 0 1,1-1-1,0 0 0,0 0 0,0 0 0,0 0 0,1 0 0,-1-1 1,1 0-1,-1 0 0,1 0 0,0-1 0,0 1 0,0-1 0,3 0-10,-4-1 52,0-1-1,-1 0 1,1 1-1,0-2 1,-1 1-1,1 0 1,-1-1-1,1 1 1,-1-1-1,0 0 1,0 0-1,0 0 1,0-1-1,0 1 1,0-1-1,-1 0 1,1 1-1,-1-1 1,0 0-1,0-1 1,0 1-1,0 0 1,0-1-1,-1 1-51,5-9 326,0-1-1,-1 0 0,0 1 0,-1-2 0,2-11-325,14-163 1141,-17 182-3133,-2 19-2917,-1-8 3819,3 15-3325</inkml:trace>
  <inkml:trace contextRef="#ctx0" brushRef="#br1" timeOffset="14331.78">2251 2280 2208,'-9'-135'4753,"11"168"3120,9 22-5685,4 30-1613,-7-16 104,8 69 1476,-2 71-2155,-8 64 694,-22-470 651,-38-169-1345,50 343 4,-1 5-4,1 0 1,2 0-1,0-1 1,0 1-1,2 0 0,0 0 1,3-15-1,-3 32-1,-1 1 0,1 0 0,0-1 0,0 1 0,1-1 1,-1 1-1,0 0 0,0-1 0,0 1 0,0-1 0,0 1 0,0 0 1,0-1-1,1 1 0,-1-1 0,0 1 0,0 0 0,0-1 0,1 1 0,-1 0 1,0 0-1,1-1 0,-1 1 0,0 0 0,1-1 0,-1 1 0,0 0 1,1 0-1,-1 0 0,0 0 0,1-1 0,-1 1 0,0 0 0,1 0 0,-1 0 1,1 0-1,-1 0 0,1 0 0,-1 0 0,0 0 0,1 0 0,-1 0 1,16 15 6,13 37 96,-26-47-76,31 57 262,2-3 0,3-1-1,2-1 1,48 48-288,-40-45 75,-35-40-36,1-1 1,1 0-1,1-2 1,0 0-1,2 0 0,0-2 1,4 2-40,-21-16 25,-1 0-1,1 0 1,0 0 0,0 0 0,-1-1-1,1 1 1,0-1 0,0 1-1,0-1 1,0 0 0,0 1 0,0-1-1,0 0 1,-1 0 0,1-1 0,0 1-1,0 0 1,0-1 0,0 1 0,0-1-1,0 1 1,-1-1 0,1 0 0,0 0-1,-1 0 1,1 0 0,0 0 0,-1 0-1,1 0 1,-1-1 0,0 1 0,1 0-1,-1-1 1,0 0 0,0 1-1,0-1 1,0 1 0,0-1 0,0 0-1,0 0 1,-1 1 0,1-1-25,5-12 229,-1 1 0,0-1 0,-1 0 0,0-1 0,-1-1-229,-2 13 23,5-43 257,-1 1 1,-2 0-1,-2-1 1,-5-34-281,2 26 63,1 1 0,3-1 0,4-6-63,-7 59-1,1 1 0,0-1 1,0 1-1,0-1 0,0 1 1,0 0-1,0-1 0,0 1 0,0-1 1,0 1-1,0-1 0,0 1 0,0-1 1,0 1-1,0-1 0,0 1 1,0 0-1,1-1 0,-1 1 0,0-1 1,0 1-1,0 0 0,1-1 0,-1 1 1,0-1-1,1 1 0,-1 0 0,0 0 1,1-1-1,-1 1 0,0 0 1,1-1-1,-1 1 0,1 0 0,-1 0 1,0 0-1,1-1 0,-1 1 0,1 0 1,-1 0-1,1 0 0,-1 0 1,0 0-1,1 0 0,-1 0 0,1 0 1,-1 0-1,1 0 0,-1 0 0,1 0 1,-1 0-1,1 0 0,-1 1 1,21 19-1685,-11-8-1099,19 12-770</inkml:trace>
  <inkml:trace contextRef="#ctx0" brushRef="#br1" timeOffset="14860.18">3296 2678 5753,'45'-37'2916,"-45"37"-2784,1-1 1,0 1 0,-1 0 0,1-1 0,0 1-1,-1-1 1,1 1 0,-1-1 0,1 1 0,-1-1-1,1 1 1,-1-1 0,0 0 0,1 1 0,-1-1 0,0 0-1,1 1 1,-1-1 0,0 0 0,0 1 0,0-1-1,0 0 1,1 0 0,-1 1 0,0-1 0,0 0 0,0 0-1,-1 1 1,1-1 0,0 0 0,0 1 0,0-1-1,0 0 1,-1 0 0,1 1 0,0-1 0,-1 0 0,1 1-1,0-1 1,-1 1 0,1-1 0,-1 0 0,1 1-1,-1-1 1,1 1 0,-1-1 0,0 1 0,1 0 0,-1-1-1,1 1 1,-1 0 0,0-1 0,1 1 0,-1 0-1,0-1 1,0 1 0,1 0 0,-1 0 0,0 0-1,1 0 1,-1 0 0,-1 0-133,-2-1 640,-2 0 1,1 1-1,0 0 0,0 0 0,0 0 0,0 0 1,-3 2-641,1 0 142,1 1 1,0 0-1,1 0 1,-1 1-1,1 0 0,-1 0 1,1 0-1,0 0 1,1 1-1,-1 0 1,1 0-1,-1 1-142,-5 7 158,1 0 0,0 1 0,1 0 0,-2 5-158,7-12 25,0 0 0,0 1 0,1 0 0,0 0 0,0 0 0,1 0-1,0 0 1,0 0 0,1 0 0,0 0 0,0 0 0,1 0 0,0 0-1,1 0 1,1 5-25,-2-9 9,1-1-1,-1 1 1,1 0-1,0-1 1,0 1-1,0-1 1,0 0-1,0 0 1,1 0-1,0 0 1,-1 0-1,1 0 0,0-1 1,1 1-1,-1-1 1,0 0-1,1 0 1,-1 0-1,1 0 1,-1-1-1,1 1 1,0-1-1,0 0 1,0 0-1,-1 0 1,1-1-1,0 0 1,0 1-1,0-1 1,0-1-1,0 1 1,2-1-9,4 0 35,1-1 0,-1 0 0,0-1 0,0-1 1,0 1-1,-1-1 0,1-1 0,-1 0 1,0 0-1,0-1 0,-1 0 0,1 0 1,3-5-36,-8 7 15,-1 1 0,1 0 1,-1-1-1,0 0 0,0 1 1,0-1-1,-1 0 0,1-1 0,-1 1 1,0 0-1,0-1 0,0 1 1,-1-1-1,0 0 0,0 0 1,0 1-1,0-1 0,-1 0 1,0 0-1,0 0 0,0 0 1,0 1-1,-1-1 0,0 0 0,0 0 1,0 1-1,0-1 0,-1 0 1,0 1-1,-1-2-15,1 2 12,0 0 1,-1 0-1,0 0 1,0 1-1,0-1 1,-1 1-1,1 0 0,-1-1 1,0 1-1,1 1 1,-1-1-1,-1 1 0,1-1-12,1 2-1,0-1 0,1 1 0,-1 0-1,0 0 1,0 1 0,0-1 0,0 0-1,0 1 1,1 0 0,-1-1-1,0 1 1,0 1 0,0-1 0,0 0-1,0 1 1,0-1 0,0 1 0,0 0-1,0 0 1,-2 1 1,4-2-199,1 1 0,-1 0 1,0-1-1,0 1 0,0-1 0,1 1 0,-1 0 1,0 0-1,1-1 0,-1 1 0,1 0 0,-1 0 1,1 0-1,-1 0 0,1 0 0,0-1 0,-1 1 0,1 0 1,0 0-1,0 0 0,-1 0 0,1 0 0,0 0 1,0 0-1,0 0 0,0 1 199,0 15-4268</inkml:trace>
  <inkml:trace contextRef="#ctx0" brushRef="#br1" timeOffset="15305.89">3704 2644 8762,'-1'-1'248,"0"-1"1,0 1-1,0 0 0,0 0 1,0-1-1,0 1 0,0 0 1,-1 0-1,1 0 0,0 0 1,-1 1-1,1-1 1,-1 0-1,1 1 0,-1-1 1,0 1-1,1-1 0,-1 1 1,1 0-1,-1-1 0,0 1 1,1 0-1,-1 0 0,0 0 1,1 0-1,-1 1 1,1-1-1,-1 0 0,0 1 1,1-1-1,-1 1 0,1-1 1,-1 1-1,1 0 0,-1 0 1,1 0-1,0 0 0,-1 0 1,1 0-1,0 0 1,0 0-1,0 0 0,0 0 1,0 1-1,0-1 0,0 0 1,0 1-1,0-1 0,0 1 1,1-1-249,-4 7 291,1 0-1,-1-1 1,2 1 0,-1 0 0,1 1 0,0-1-1,1 0 1,0 0 0,0 9-291,1-11 35,0 0 0,1 0 0,-1 0 0,1 0 0,1 0 0,-1 0-1,1 0 1,0-1 0,0 1 0,1-1 0,-1 1 0,1-1 0,0 0 0,1 0 0,-1 0 0,1 0 0,0-1-1,3 3-34,-3-4 14,-1-1-1,0 0 1,0 0-1,1 0 1,-1-1-1,1 1 0,-1-1 1,1 0-1,0 0 1,0 0-1,-1 0 0,1-1 1,0 1-1,0-1 1,0 0-1,0 0 1,0-1-1,-1 1 0,1-1 1,0 0-1,0 0 1,-1 0-1,1 0 1,0-1-1,-1 1 0,0-1 1,1 0-1,-1 0 1,2-1-14,7-6 37,1 0 1,-1-1 0,-1-1-1,1 0 1,-2 0 0,0-1-1,2-2-37,-8 8 41,0 1-1,0-1 1,0 0-1,-1 0 1,0 0-1,0 0 1,0-1-1,-1 1 1,0-1-1,0 0 1,-1 0-1,0 0 1,0 1-1,0-1 1,-1 0-1,0 0 1,-1-4-41,1 11 23,1-1 0,-1 1 0,0-1 0,0 1 0,0-1 0,0 1 0,0-1 0,0 1-1,0-1 1,0 1 0,0-1 0,-1 1 0,1-1 0,0 1 0,0-1 0,0 1 0,-1 0 0,1-1 0,0 1 0,0-1 0,-1 1 0,1 0 0,0-1 0,-1 1 0,1 0 0,0-1 0,-1 1 0,1 0 0,0-1 0,-1 1 0,1 0 0,-1 0 0,1 0 0,-1-1 0,1 1-1,-1 0 1,1 0 0,-1 0 0,1 0 0,-1 0 0,1 0-23,-1 1 14,0-1 0,0 1 0,1 0-1,-1 0 1,1 0 0,-1 0-1,1 0 1,-1 0 0,1 0 0,0 1-1,0-1 1,-1 0 0,1 0 0,0 0-1,0 0 1,0 0 0,0 0 0,0 1-1,0-1 1,1 0-14,-1 9 35,1 1 0,1-1 0,0 0 0,0 0 0,1 0 1,0 0-1,1 0 0,0-1 0,0 1 0,1-1 0,2 2-35,-4-7-206,0 1 1,1-1-1,-1 0 1,1 0-1,0 0 0,1-1 1,-1 1-1,1-1 1,-1 0-1,1 0 0,0-1 1,0 1-1,0-1 1,1 0-1,-1-1 1,0 1-1,1-1 0,-1 0 1,1 0-1,-1-1 1,4 1 205,19-2-3408</inkml:trace>
  <inkml:trace contextRef="#ctx0" brushRef="#br1" timeOffset="15946.9">4225 2596 9578,'-2'-1'761,"-1"-1"0,1 1-1,0-1 1,-1 1 0,1 0 0,0 0 0,-1 0-1,0 0 1,1 0 0,-1 0 0,0 1 0,-2-1-761,-1 9 3828,9 15-3675,5 4 132,2 0-1,0-1 1,2 0 0,10 17-285,-21-42 12,0 1 1,0 0 0,0-1 0,1 1-1,-1-1 1,0 1 0,1-1 0,-1 0-1,1 1 1,0-1 0,-1 0 0,1 0-1,0 0 1,-1 0 0,1-1-1,0 1 1,0 0 0,0-1 0,0 1-1,0-1 1,0 0 0,0 1 0,0-1-1,1 0-12,1-1 24,0 1 0,0-1 0,0 0 0,0-1 0,0 1 0,0 0 0,0-1 0,-1 0 0,1 0 0,0 0 0,1-3-24,6-3 56,0 0 1,-1-2-1,-1 1 1,1-1-1,-2-1 1,8-10-57,-7 6 12,16-23 324,-24 37-322,0 0 0,0 0 0,0 0 0,0 0 0,1 0 0,-1 1 0,0-1 0,0 0 0,1 0 0,-1 1 0,0-1 0,1 1 0,-1 0 0,1-1 0,-1 1 0,1 0 0,-1 0 1,0 0-1,1 0 0,-1 0 0,1 0 0,-1 0 0,1 0 0,-1 0 0,1 1 0,-1-1 0,1 1-14,15 6 7,1-1 1,-1-1-1,1-1 0,0 0 1,0-1-1,0-1 1,0-1-1,4 0-7,-9-2 15,0 0 0,1-1 0,-1-1 0,0 0 1,0 0-1,0-1 0,-1-1 0,1 0 0,-1-1 0,-1 0 0,8-6-15,-16 10 4,33-26 136,-35 28-137,-1-1 0,1 1 1,-1-1-1,1 1 0,-1-1 1,0 0-1,1 1 0,-1-1 1,0 1-1,1-1 1,-1 0-1,0 0 0,0 1 1,0-1-1,0 0 0,1 1 1,-1-1-1,0 0 1,0 0-1,0 1 0,-1-1 1,1 0-1,0 1 0,0-1 1,0 0-1,0 0 0,-1 1 1,1-1-1,0 0 1,-1 1-1,1-1 0,0 1 1,-1-1-1,1 0 0,-1 1 1,1-1-1,-1 1 1,1-1-1,-1 1 0,0-1 1,1 1-1,-1 0 0,1-1 1,-1 1-1,0 0 1,1-1-1,-1 1 0,0 0 1,0 0-1,1 0 0,-1 0 1,0 0-1,1-1 0,-1 1 1,0 0-1,0 1-3,-3-2 0,0 0 1,0 1-1,0-1 0,0 1 0,0 0 0,-1 0 0,1 1 0,0 0 1,0-1-1,0 1 0,0 0 0,0 1 0,0-1 0,0 1 1,1 0-1,-1 0 0,0 0 0,1 0 0,0 0 0,-1 1 1,0 1-2,-2 1-6,1-1 0,-1 2-1,1-1 1,0 0-1,1 1 1,-1 0-1,1 0 1,1 1-1,-1-1 1,1 1 0,-2 5 7,3-5 0,0 0 1,1 0 0,1-1-1,-1 1 1,1 0 0,0 0-1,0 0 1,1 0 0,0 0 0,0-1-1,1 1 1,0 0 0,0-1-1,0 1 1,1-1 0,0 0-1,0 0 1,1 0 0,0 0 0,0 0-1,0-1 1,1 0 0,-1 0-1,1 0 1,0 0 0,1-1-1,-1 0 1,1 0 0,0 0 0,0-1-1,0 0 1,0 0 0,1 0-1,-1-1 1,1 0 0,0-1-1,-1 1 1,1-1 0,0 0 0,4-1-1,5-1 48,-1-1 0,0-1 1,0 0-1,0-1 0,0-1 1,0 0-1,-1-1 1,0-1-1,0 0 0,1-2-48,43-33-4620,-28 11 671</inkml:trace>
  <inkml:trace contextRef="#ctx0" brushRef="#br1" timeOffset="16718.58">5161 2256 7618,'-3'-4'1407,"-23"-34"5344,25 37-6486,1-1 0,-1 1-1,0 0 1,0 0-1,0 0 1,0 0-1,0 0 1,0 0 0,0 0-1,0 0 1,0 0-1,0 0 1,-1 1-1,1-1 1,0 0 0,0 1-1,-1-1 1,1 1-1,0 0 1,-1-1-1,1 1 1,-1 0 0,1 0-1,-2 0-264,2 2 139,0 0 0,0 1 0,0-1 0,1 1 0,-1-1 0,1 1 0,-1-1 1,1 1-1,0 0 0,0-1 0,0 1 0,0-1 0,1 1 0,-1 0 0,1-1 0,-1 1 0,1-1-139,0 4 201,4 47 83,3-1 0,3 0 1,1 0-1,3-2 1,2 1-1,2-2 1,21 39-285,-35-79 22,0-1 1,1 0 0,0 0 0,0 0 0,0-1-1,1 0 1,1 0 0,5 4-23,-12-10-34,1 1 0,0-1 1,0 0-1,0 0 0,0 0 0,0 0 1,0 0-1,0 0 0,0 0 0,0-1 0,0 1 1,1-1-1,-1 0 0,0 1 0,0-1 0,1 0 1,-1 0-1,0-1 0,0 1 0,0 0 0,1-1 1,-1 1-1,0-1 0,0 0 0,0 0 1,0 0-1,0 0 0,0 0 0,0 0 0,0 0 1,0-1-1,-1 1 0,1-1 0,0 1 0,-1-1 1,0 1-1,1-1 0,-1 0 0,0 0 1,0 0-1,1-1 34,4-8-587,0-1-1,0 0 1,-1-1 0,-1 1 0,0-1-1,0 0 1,0-7 587,12-100-4328,-12 83 3307,16-164-1868,-15 104 6668,-4-6-3779,-8 62 2686,-1 22-826,7 18-1820,1 1 0,0 0 0,0 0 0,0 0 0,0-1 1,-1 1-1,1 0 0,0 0 0,0 0 0,0 0 0,-1-1 1,1 1-1,0 0 0,0 0 0,-1 0 0,1 0 0,0 0 0,0 0 1,-1 0-1,1 0 0,0 0 0,0 0 0,-1 0 0,1 0 1,0 0-1,-1 0 0,1 0 0,0 0 0,0 0 0,-1 0 1,1 0-1,0 0 0,0 0 0,-1 0 0,1 0 0,0 1 0,0-1 1,0 0-1,-1 0 0,1 0 0,0 0 0,0 1 0,0-1 1,-1 0-1,1 0 0,0 0 0,0 1 0,0-1 0,0 0-40,-3 6 91,1 0 0,1 0 1,-1 0-1,1 0 0,0 0 0,0 0 0,1 0 0,0 0 0,0 1 0,0-1 0,1 0 0,0 1-91,0 14 214,-1 63 583,3 0-1,14 74-796,-13-132 41,2 0 0,0 0 0,2-1 0,0 1 0,2-2 0,1 1 0,1-1 1,1-1-1,1 0 0,0-1 0,4 1-41,-13-17 20,0-1 1,0 0-1,0-1 1,1 1 0,0-1-1,0 0 1,0 0-1,0-1 1,1 0-1,-1 0 1,1-1-1,0 1 1,0-1 0,0-1-1,0 1 1,0-1-1,0-1 1,0 1-1,0-1 1,1 0 0,-1-1-1,0 0 1,0 0-1,0 0 1,0-1-1,0 0 1,-1-1 0,1 1-21,4-2 26,0-1 1,-1 0 0,1 0 0,-1-1 0,-1-1 0,1 1 0,-1-1-1,0-1 1,-1 0 0,1 0 0,-2-1 0,1 0 0,-1 0 0,-1-1-1,0 1 1,4-9-27,-9 16 4,0 1 0,-1 0 0,1 0-1,-1 0 1,1 0 0,-1-1 0,0 1-1,1 0 1,-1 0 0,0-1 0,0 1-1,0 0 1,0 0 0,0-1 0,0 1 0,0 0-1,0 0 1,-1-1 0,1 1 0,0 0-1,-1 0 1,1-1-4,-1 1 2,0 1-1,0-1 1,1 0 0,-1 1-1,0-1 1,0 1-1,0-1 1,0 1 0,0-1-1,0 1 1,0 0-1,0-1 1,1 1 0,-1 0-1,0 0 1,0 0-1,-1 0 1,1 0 0,0 0-1,0 0 1,0 0-2,-3 0-3,0 1-1,0-1 1,-1 1 0,1 0 0,0 0 0,0 1-1,0-1 1,0 1 0,1 0 0,-1 0 0,-2 2 3,1 0 5,1 0 1,0 0 0,0 0-1,1 1 1,-1-1-1,1 1 1,0 0 0,0 0-1,0 0 1,1 1 0,0-1-1,0 0 1,0 1 0,1 0-1,0-1 1,0 1 0,0 0-1,0 0 1,1-1-1,0 1 1,1 0 0,-1 0-1,1-1 1,0 1 0,1 0-1,-1-1 1,1 1 0,0-1-1,0 1 1,1-1-1,0 0 1,-1 0 0,2 0-1,-1 0 1,1-1 0,-1 0-1,1 1 1,1-1 0,-1 0-1,0-1 1,1 1 0,0-1-1,0 0 1,0 0-1,0 0 1,0-1 0,1 0-1,2 1-5,11 3 170,0-1-1,1-1 0,0-1 1,-1 0-1,16-1-169,107-2-2214,-117-1 90,29 1-1335</inkml:trace>
  <inkml:trace contextRef="#ctx0" brushRef="#br2" timeOffset="39467.61">2316 3810 5049,'-9'-17'4603,"7"9"-1923,4 8 878,1 3-3300,-1 1-1,0-1 1,0 0-1,-1 0 1,1 1-1,-1-1 1,1 1-1,-1 0 1,0-1-1,0 1-257,7 21 259,6 17 187,-1 1 0,-2 0-1,-2 1 1,0 13-446,3 55 787,-3-12-328,5-1 1,9 23-460,-23-120 26,0 0 0,1 0 1,-1 1-1,1-1 0,0 0 0,0 0 1,0 0-1,0 0 0,0 0 1,0 0-1,1 0 0,0 1-26,0-8 345,-6-15-114,-21-55-73,4-2 1,3-1 0,4 0-1,-1-38-158,-9-62 60,24 176-58,-1 1 0,1 0 0,0 0-1,0-1 1,0 1 0,-1 0 0,1-1-1,1 1 1,-1-1 0,0 1 0,0 0-1,0 0 1,1-1 0,-1 1-1,1 0 1,-1-1 0,1 1 0,-1 0-1,1 0 1,0 0 0,0 0 0,-1 0-1,1 0 1,0 0-2,0 0 1,1 0 1,-1 1-1,0 0 0,1-1 0,-1 1 1,0 0-1,1 0 0,-1-1 0,0 1 1,1 0-1,-1 0 0,0 1 0,1-1 1,-1 0-1,0 0 0,1 1 1,-1-1-1,0 0 0,1 1-1,6 3 15,0-1 0,-1 1 0,0 0 0,1 1 0,-2 0 0,1 0 0,0 1-15,23 25 150,-1 1 0,-2 2 0,-1 0 0,19 36-150,-16-24 128,2-2-1,34 37-127,-51-64 30,-11-13-11,1 1-1,-1-1 1,1 1 0,-1-1 0,1 0-1,1-1 1,-1 1 0,0-1-1,1 1 1,0-2 0,-1 1 0,1 0-1,1-1 1,3 2-19,-8-4 17,1 0-1,-1-1 1,0 1 0,0 0 0,0-1-1,0 1 1,0-1 0,0 1-1,0-1 1,0 1 0,0-1 0,0 0-1,0 1 1,0-1 0,0 0-1,0 0 1,-1 0 0,1 0 0,0 0-1,-1 0 1,1 0 0,0 0 0,-1 0-1,1 0 1,-1 0-17,14-35 413,-10 21-198,0 4-94,12-27 111,-1-2 0,-3 0 0,-1 0 0,-2-1 0,-2 0 0,2-38-232,-9 64 22,4-30 147,-4 45-167,0 0 0,0 0 1,0 0-1,0 0 0,0 0 0,0 0 0,0 0 1,0 0-1,0 0 0,0 0 0,0 0 0,0 0 0,1 0 1,-1 0-1,0 0 0,0 0 0,0 0 0,0 0 1,0 1-1,0-1 0,0 0 0,0 0 0,0 0 1,1 0-1,-1 0 0,0 0 0,0-1 0,0 1 1,0 0-1,0 0 0,0 0 0,0 0 0,0 0 1,0 0-1,1 0 0,-1 0 0,0 0 0,0 0 1,0 0-1,0 0 0,0 0 0,0 0 0,0 0 0,0 0 1,0 0-1,0 0 0,0-1 0,0 1 0,0 0 1,0 0-1,0 0 0,0 0 0,0 0 0,0 0 1,0 0-1,1 0 0,-1 0 0,0-1 0,0 1-2,3 13-2175,-1-4 211,10 24-1528</inkml:trace>
  <inkml:trace contextRef="#ctx0" brushRef="#br2" timeOffset="39989.58">3353 4161 6001,'76'-28'2984,"-64"17"-274,-21 5-684,-15 2 607,18 7-2282,1-1 0,-1 1 0,1 0 0,0 0 0,0 0 1,0 1-1,1 0 0,-1 0 0,1 0 0,0 0 0,0 1 0,-1 1-351,-10 10 626,5-6-394,0 0 0,1 0 1,0 1-1,0 0 1,2 0-1,-1 1 0,1 0 1,1 1-1,-5 11-232,9-18 24,0 1 0,1-1 0,0 1 0,-1-1 0,2 1-1,-1 0 1,1-1 0,0 1 0,1 0 0,-1-1 0,1 1-1,1 0 1,-1-1 0,1 1 0,0-1 0,1 0 0,-1 0 0,1 0-1,1 0 1,-1 0 0,4 4-24,-5-7 12,0 0 0,0-1 0,0 1 0,1 0 0,-1-1 0,1 1 0,0-1 0,0 0 0,0 0-1,0 0 1,0 0 0,0-1 0,0 1 0,1-1 0,-1 0 0,1 0 0,-1 0 0,1 0 0,-1-1 0,1 1 0,-1-1 0,1 0 0,-1 0 0,1 0 0,0 0 0,-1-1-1,1 0 1,-1 1 0,1-1 0,-1-1 0,0 1 0,1 0 0,-1-1 0,0 1 0,0-1 0,0 0 0,0 0 0,0-1 0,0 1-12,5-5 40,1 1 0,-1-2 0,-1 1 0,1-1 0,-1 0 0,-1 0 0,1-1 1,-2 0-1,1 0 0,-1 0 0,0-1 0,2-8-40,-5 11 36,0 0 0,0 1 1,-1-1-1,0 0 0,-1 0 0,1 0 0,-1 0 1,0 0-1,-1 0 0,0 0 0,0 0 1,-1 0-1,1 0 0,-3-3-36,3 6 15,-1 1 0,0 0 0,0-1 0,0 1 0,0 0 0,-1 0 0,1 0 0,-1 1 0,0-1 1,1 1-1,-1-1 0,0 1 0,-1 0 0,1 0 0,0 0 0,-1 1 0,1-1 0,-1 1 0,1 0 0,-1 0 0,0 0 0,1 0 0,-1 0 0,0 1 0,0 0 0,1 0 1,-4 0-17,4 0 89,1 1 0,-1-1 0,0 1-1,1-1 1,-1 1 0,0 0-1,1 0 1,-1 0 0,1 0-1,-1 1 1,1-1 0,-3 2-88,-3 12-1580,8-14 1191,0 0 0,0 0 1,0 0-1,0 0 0,0 0 0,0 0 0,1 0 0,-1-1 0,0 1 1,1 0-1,-1 0 0,1 0 0,-1 0 0,1-1 0,-1 1 0,1 0 1,0 0-1,-1-1 0,1 1 0,0 0 389,10 5-6099</inkml:trace>
  <inkml:trace contextRef="#ctx0" brushRef="#br2" timeOffset="40464.79">3684 4216 7858,'4'-1'878,"19"-13"1014,-23 14-1740,0 0-1,1 0 1,-1-1 0,1 1 0,-1 0 0,0 0 0,1 0 0,-1-1 0,0 1 0,1 0 0,-1-1 0,0 1 0,0 0 0,1-1-1,-1 1 1,0 0 0,0-1 0,1 1 0,-1 0 0,0-1 0,0 1 0,0-1 0,0 1 0,0 0 0,1-1 0,-1 1-1,0-1 1,0 1 0,0 0 0,0-1 0,0 1 0,0-1 0,-1 1 0,1-1 0,0 1 0,0 0 0,0-1 0,0 1 0,0-1-1,-1 1 1,1 0 0,0-1 0,0 1 0,-1 0 0,1-1 0,0 1 0,0 0 0,-1-1-152,-2 6 5571,0 29-4996,3-19-474,0 0 0,0 0 0,2 0 0,-1 0-1,2 0 1,2 8-101,-4-20 11,0 0 0,0 0 0,0 0 1,0 0-1,1 1 0,-1-2 0,1 1 0,0 0 0,0 0 1,0 0-1,0-1 0,0 1 0,1-1 0,-1 0 0,1 0 0,-1 0 1,1 0-1,0 0 0,0 0 0,0-1 0,0 1 0,0-1 1,0 0-1,0 0 0,0 0 0,1 0 0,-1-1 0,0 1 0,1-1 1,-1 0-1,0 0 0,1 0 0,-1-1 0,0 1 0,2-1-11,3-1 24,1 0-1,-1-1 1,1 0-1,-1 0 0,0-1 1,0 0-1,-1 0 0,1-1 1,-1 0-1,0 0 1,0-1-1,-1 0 0,0 0 1,0 0-1,0-2-23,-1 3 75,-1 0 0,0 0 0,-1 0 0,1-1 1,-1 0-1,0 0 0,-1 0 0,1 0 0,-1 0 0,0 0 0,-1-1 0,1 1 0,-1-1 0,-1 1 0,1-1 0,-1 1 1,0-1-1,-1 1 0,0-1 0,0-2-75,5 18 60,1 0 1,1 0 0,-1-1-1,1 0 1,0 0-1,1 0 1,0-1 0,0 0-1,9 6-60,-8-5 63,43 34-488,-17-30-4431,-11-8 651</inkml:trace>
  <inkml:trace contextRef="#ctx0" brushRef="#br2" timeOffset="41157.2">4345 4192 7898,'-4'-4'1042,"-22"-24"7821,19 24-4752,15 21-2527,86 130-1025,-93-144-544,1-1-1,-1 0 1,0 0 0,1 0-1,0 0 1,-1 0 0,1 0-1,0 0 1,0 0 0,0-1-1,0 1 1,0-1-1,0 1 1,1-1 0,-1 0-1,0 0 1,1 0 0,-1 0-1,3 0-14,-3-1 17,0 0 0,0 0 0,1-1-1,-1 1 1,0-1 0,0 1 0,0-1-1,0 0 1,0 0 0,0 0 0,0 0-1,0 0 1,-1 0 0,1 0 0,0-1-1,0 1 1,-1 0 0,2-2-17,8-10 137,-1-1-1,-1 0 1,0 0 0,0 0 0,4-13-137,1 0 268,-11 20-189,1 1-1,0 0 0,0 0 0,1 0 0,-1 0 0,1 1 0,0 0 0,1 0 0,1-2-78,-4 6 4,0 0 0,0-1 0,0 1-1,0 0 1,0 0 0,0 0 0,0 1 0,0-1 0,0 1 0,0 0 0,0 0 0,0 0 0,0 0-1,0 0 1,0 1 0,0-1 0,0 1 0,0 0 0,0 0 0,0 0 0,0 0 0,0 1 0,0-1-4,22 11-7,-19-8 9,1 0 1,-1-1 0,1 0-1,0 0 1,0-1-1,0 1 1,0-1 0,1-1-1,-1 0 1,0 0-1,1 0 1,-1-1 0,1 0-1,-1 0 1,0-1-1,1 0 1,-1 0 0,3-1-3,9-5 15,-1 0 1,0-1-1,0 0 1,0-2 0,-1 0-1,-1-1 1,0-1-1,0 0 1,-1-1 0,4-6-16,-18 19 3,0-1 0,-1 1 0,1-1 1,0 0-1,-1 0 0,1 1 0,0-1 1,-1 0-1,1 0 0,-1 0 0,1 0 1,-1 0-1,0 0 0,1 1 0,-1-1 1,0 0-1,0 0 0,0 0 0,0 0 1,1 0-1,-1 0 0,-1 0 0,1 0-3,0 0 3,-1 1 0,1-1-1,-1 1 1,0 0-1,1-1 1,-1 1 0,0 0-1,1 0 1,-1-1-1,0 1 1,1 0 0,-1 0-1,0 0 1,1 0-1,-1 0 1,0 0-1,0 0 1,1 0 0,-1 0-1,0 0 1,1 0-1,-1 0 1,0 1-3,-46 14 28,35-9-30,1 1-1,-1 1 0,1 0 1,1 1-1,-1 0 0,1 0 1,1 1-1,0 0 0,0 1 1,1 0-1,1 1 0,0-1 1,0 1-1,1 1 0,1-1 1,0 1-1,0 0 3,5-10 3,-1-1 0,1 0 1,-1 1-1,1-1 0,0 1 0,0-1 1,0 0-1,0 1 0,0-1 0,1 1 0,-1-1 1,1 0-1,0 1 0,-1-1 0,1 0 1,0 1-1,0-1 0,1 0 0,-1 0 0,0 0 1,2 1-4,0 0 6,0-1 1,0 1 0,0-1-1,0 0 1,0 0 0,1 0-1,-1 0 1,1-1 0,-1 1-1,1-1 1,0 0 0,3 1-7,9 0 23,-1 0 0,1-1 1,0 0-1,0-2 1,0 0-1,2-1-23,75-14 52,-53 7 183,0 2 0,2 2-235,-31 4-554,0 1 0,1 0 1,-1 0-1,0 2 0,8 1 554,-18-3-2939</inkml:trace>
  <inkml:trace contextRef="#ctx0" brushRef="#br2" timeOffset="41772.1">5413 3714 7354,'-5'-10'11079,"4"17"-7702,2 5-3850,32 217 4036,5 56-464,-36-267-2935,9 82 403,-9-93-520,-1 1 0,2 0 1,-1-1-1,1 1 0,0-1 1,0 0-1,1 0 0,0 0 1,0 0-1,0-1 0,2 2-47,-4-7 16,-1 1 0,0-1 0,1 0-1,-1 0 1,1 0 0,-1 0 0,1 0-1,0 0 1,-1 0 0,1 0 0,0-1 0,0 1-1,-1-1 1,1 1 0,0-1 0,0 0-1,0 1 1,0-1 0,-1 0 0,1 0-1,0-1 1,0 1 0,0 0 0,0 0 0,0-1-16,1 0-484,1-1 0,-1 1 1,1-1-1,-1 0 0,0 1 1,0-2-1,0 1 1,0 0-1,0-1 0,-1 1 1,1-1-1,0 0 484,16-25-4725</inkml:trace>
  <inkml:trace contextRef="#ctx0" brushRef="#br3" timeOffset="121354.78">1953 87 2160,'46'-45'2100,"-45"44"-1948,-1 1 1,1-1 0,-1 0 0,1 1 0,-1-1 0,1 0 0,-1 1 0,0-1-1,1 0 1,-1 1 0,0-1 0,1 0 0,-1 0 0,0 1 0,0-1 0,0 0-1,0 0 1,0 0 0,0 1 0,0-1 0,0 0 0,0 0 0,0 0 0,0 1 0,0-1-1,0 0 1,-1 0 0,1 1 0,0-1 0,-1 0 0,1 0 0,0 1 0,-1-1-1,1 0 1,-1 1 0,1-1 0,-1 1 0,0-1 0,1 1 0,-1-1 0,1 1-1,-1-1 1,0 1 0,1-1 0,-1 1 0,0 0 0,0-1 0,1 1 0,-1 0-1,0 0 1,0 0 0,0-1-153,-36-8 4245,24 9-3726,0 1-1,0 0 1,0 1-1,0 0 1,0 1-1,0 0 1,0 1-1,1 0 1,0 1-1,0 1-518,-52 17 855,41-15-676,0 1-1,1 1 1,-6 4-179,11-5 154,-1-1 0,0 0 0,0-1 0,-1-1 0,-10 2-154,27-8 20,0 0 1,-1 0 0,1 0 0,0 1-1,0-1 1,0 1 0,-1-1 0,1 1-1,0 0 1,0 0 0,0 0 0,0 0-1,0 0 1,0 0 0,0 0 0,1 1-1,-1-1 1,0 1 0,1-1 0,-1 1-1,1 0 1,-1 0 0,1-1 0,0 1-1,0 0 1,0 0 0,0 0 0,0 0-1,0 1 1,1-1 0,-1 0-1,1 0 1,-1 0 0,1 2-21,-3 3-5,-3 17 24,1 0 0,0 0 0,2 1 0,1-1 0,0 1 0,2 0 0,1-1 0,1 1 0,2 1-19,-3-8 14,2 70 190,-2-42 180,6 39-384,3 36 135,-5 1 0,-8 80-135,2 49 69,11-88 21,7 2-90,-2-27 17,0-36 2,-7-55 2,-3-1 0,0 35-21,4 99 46,-3-115 3,-4 0 0,-2 0 1,-2 0-1,-5 6-49,-65 589 687,56-502-608,5-64 35,2 65-114,2 232 184,5-348-166,-3 0 0,-1-1 0,-3 1 0,-3 8-18,0-3 18,3 0 1,1 1-1,3 3-18,4-23 11,2-1 0,1 1 0,1 0 1,1 0-1,7 22-11,-9-44 3,0 1 0,1 0 0,0-1 0,0 1 0,1-1 0,0 0 0,0 0 0,0 0 0,1-1 0,3 4-3,-4-7 11,-1 0 0,1 0 1,-1-1-1,1 1 0,0-1 0,0 0 1,0 0-1,0-1 0,0 1 0,0-1 0,0 0 1,1 0-1,-1 0 0,1 0 0,-1-1 1,0 0-1,1 0 0,-1 0 0,1 0 1,0-1-12,63-9 265,-1-4 0,0-2 0,8-5-265,-8 2 99,-64 17-35,0 2 0,0-1 0,1 0 0,-1 0 0,0 1 1,0 0-1,0 0 0,1 0 0,-1 0 0,0 0 0,0 0 0,1 1 0,-1 0 0,1 0-64,-3-1-10,0 1 0,-1-1 0,1 0 0,-1 1 0,1-1 0,-1 1 0,0-1 0,1 1 0,-1-1 0,1 1 0,-1-1 0,0 1 0,0-1 1,1 1-1,-1-1 0,0 1 0,0-1 0,1 1 0,-1 0 0,0-1 0,0 1 0,0-1 0,0 1 0,0 0 0,0 0 10,-10 25-3698,-10 0 174</inkml:trace>
  <inkml:trace contextRef="#ctx0" brushRef="#br3" timeOffset="137459.79">348 4151 4553,'-7'5'6733,"9"5"-4453,13 9-668,25 0-723,-28-12-661,1 0 1,0-2-1,0 1 0,1-2 0,-1 0 1,1 0-1,0-1 0,1-1-228,42 3 2898,39-4-2898,-105 1 303,0 1 0,0-1 0,0 2 0,1-1 0,-1 1 0,-2 2-303,-13 5 107,12-7-82,0-1 1,-1 1-1,0-2 1,1 0-1,-1 0 1,0-2-1,0 1 1,0-1-1,0-1 1,0-1-1,0 0 1,1 0-1,-1-1 1,1-1-1,0 0 1,-1 0-1,2-2 1,-1 1-1,1-1 1,0-1-1,0 0 1,0-1-1,1 0 1,1 0-1,-1-1 1,1-1 0,1 1-1,0-1 1,0-1-1,1 1 1,0-1-1,1-1 1,0 1-1,1-1 1,0 0-1,1 0 1,-2-9-26,-4-17 8,1 0 1,0-14-9,7 39-166,0 0-1,2 0 1,-1 0 0,2 0 0,0 0 0,0 1 0,1-1-1,4-11 167,9-1-3708,7 12 120</inkml:trace>
  <inkml:trace contextRef="#ctx0" brushRef="#br3" timeOffset="137775.77">579 4252 5817,'8'-1'3145,"-4"-9"264,-11-5-705,-1-12-1600,3-7 97,-4-9-353,5 4-480,0-5-136,4 12 384,3 7 2065,2 11-6450,6 23 3393</inkml:trace>
  <inkml:trace contextRef="#ctx0" brushRef="#br3" timeOffset="138098.48">813 4174 9666,'4'2'3393,"-2"4"656,-2-7-2801,-2 0 16,1-1-592,-1 0-208,-3-28-296,-15-54-72,11 46 417,-4-11 1847,2 15-6569,1-7 3289</inkml:trace>
  <inkml:trace contextRef="#ctx0" brushRef="#br3" timeOffset="138433.64">551 3666 8978,'0'1'325,"-1"0"-1,1 0 1,-1 0 0,1 0 0,-1 0-1,1 1 1,0-1 0,-1 0 0,1 0-1,0 0 1,0 0 0,0 1 0,0-1-1,0 0 1,0 0 0,0 0 0,0 1-1,1-1 1,-1 0 0,0 0 0,1 0-1,-1 1-324,24 5 2266,-12-6-2191,22 3 377,1-3 1,0 0-1,-1-2 1,23-5-453,-20 2 170,0 2 1,1 2-1,27 3-170,-24 5 458,-39-8-381,1 1 0,-1 0 0,0-1 0,0 1 0,0 0 0,0 0 0,0 0 0,0 1 0,0-1 0,0 0 0,0 1 0,-1-1 0,1 1 0,-1 0 0,1-1 0,0 2-77,-2-2 26,0 0 1,0 0-1,0-1 0,0 1 0,0 0 0,0 0 0,0-1 1,0 1-1,-1 0 0,1 0 0,0-1 0,0 1 1,-1 0-1,1 0 0,0-1 0,-1 1 0,1-1 0,-1 1 1,1 0-1,-1-1 0,1 1 0,-1-1 0,0 1 1,1-1-1,-1 1 0,0-1 0,1 1 0,-1-1 1,0 0-1,1 0 0,-1 1 0,0-1 0,0 0 0,1 0 1,-1 0-1,0 1 0,0-1 0,0 0 0,1 0 1,-1 0-1,0-1-26,-35 7 360,36-6-358,-30 1 48,0 0-1,1-2 0,-1-1 1,0-2-1,1 0 1,0-2-1,0-2 0,1 0 1,-1-2-1,-10-6-49,31 11-4,0 1 0,0-2-1,0 1 1,1-1 0,0-1 0,0 1 0,1-1 0,-1 0-1,2 0 1,-1-1 0,1 0 0,0 0 0,0 0 0,1-1-1,-2-5 5,4 7-5,0 1 0,0-1-1,1 0 1,-1 0 0,2 0-1,-1 0 1,1 0 0,0 0-1,0 1 1,1-1 0,0 0-1,0 0 1,0 0 0,1 0-1,0 1 1,1-1 0,-1 1-1,1 0 1,1-1 0,-1 1-1,4-3 6,-6 7 0,0 0-1,0 0 0,0 0 1,1 0-1,-1 1 1,1-1-1,-1 1 1,1-1-1,-1 1 0,1-1 1,0 1-1,0 0 1,0 0-1,0 0 1,0 0-1,0 0 0,0 0 1,0 1-1,0-1 1,0 1-1,1 0 0,-1-1 1,0 1-1,0 0 1,1 1 1,0-1-1,0 1 1,-1 0-1,1 0 1,0 1-1,-1-1 1,1 0-1,-1 1 1,0 0-1,1-1 1,-1 1-1,0 0 0,0 0 1,0 0-1,0 1 1,0-1-1,8 12 12,-1 0-1,0 1 1,-1 0 0,-1 0-1,3 8-11,10 27 168,-2 1 0,3 22-168,-18-56-3326,-3-14 663</inkml:trace>
  <inkml:trace contextRef="#ctx0" brushRef="#br3" timeOffset="138782.25">562 3079 6913,'-2'17'1626,"1"-9"-660,0 1 1,0 0-1,1 0 1,0 0-1,0 0 0,1-1 1,0 2-967,1-5 252,-1-1 1,1 0-1,0 0 0,0 1 1,1-1-1,-1 0 0,1-1 1,0 1-1,0 0 1,0-1-1,0 0 0,1 0 1,-1 0-1,1 0 0,2 1-252,6 5 413,1-1 0,-1-1 0,1 0 0,13 5-413,-21-11 80,-1 1 0,0 0 0,1-1-1,-1 0 1,0 0 0,1 0 0,0 0 0,-1-1 0,1 0 0,-1 0 0,1 0 0,0 0 0,-1-1 0,1 0 0,-1 0 0,1 0-1,-1 0 1,1-1-80,-5 1 15,1 0 1,0 0-1,0 0 0,-1 0 0,1 0 0,0 0 0,-1 0 0,1 0 0,-1 0 0,0 0 0,1-1 0,-1 1 0,0 0 1,0 0-1,0 0 0,1-1 0,-1 1 0,-1 0 0,1 0 0,0-1 0,0 1 0,0 0 0,-1 0 0,1 0 0,0 0 1,-1-1-1,1 1 0,-1 0 0,1 0 0,-1 0 0,0 0 0,0 0-15,-21-37 154,20 35-143,0 1 0,0-1 1,0 1-1,0 0 0,0-1 1,-1 1-1,1 0 0,-1 0 1,1 0-1,-1 1 1,0-1-1,0 1 0,1-1 1,-1 1-1,0 0 0,0 0 1,-1 0-1,1 0 0,0 1 1,0-1-1,0 1 1,0 0-1,-1 0 0,1 0 1,0 0-1,0 1 0,0-1 1,0 1-1,-3 1-11,3-1 35,1 1 1,-1-1-1,0 1 0,1 0 0,-1 0 0,1 1 1,-1-1-1,1 0 0,0 1 0,0 0 1,0-1-1,1 1 0,-1 0 0,0 0 0,1 0 1,0 0-1,0 0 0,0 0 0,0 0 1,0 0-1,1 1 0,-1-1 0,1 0 0,0 0 1,0 1-1,0-1 0,0 0 0,1 0 1,-1 1-37,4 15 319,0-9-3269,-2-8 510</inkml:trace>
  <inkml:trace contextRef="#ctx0" brushRef="#br3" timeOffset="139460.97">624 2827 3841,'0'-1'286,"-1"1"0,1 0 0,0-1 0,0 1-1,0-1 1,-1 1 0,1 0 0,0-1 0,0 1 0,-1 0 0,1-1 0,0 1 0,0 0 0,-1 0 0,1-1 0,0 1 0,-1 0 0,1 0 0,-1 0-1,1-1 1,0 1 0,-1 0 0,1 0 0,-1 0 0,1 0 0,0 0 0,-1 0 0,1 0 0,-1 0 0,1 0 0,0 0 0,-1 0 0,1 0 0,-1 0-1,1 0 1,0 0 0,-1 0 0,1 1 0,-1-1 0,1 0 0,0 0 0,-1 0 0,1 1 0,0-1 0,-1 0 0,1 0 0,0 1 0,-1-1 0,1 0-286,-4 12 1671,5-2-1308,-1 7-6,1 0 1,1 0 0,0-1-1,1 1 1,1-1-1,4 11-357,-5-21 52,0 0 0,1-1-1,-1 1 1,1-1 0,0 0-1,1-1 1,-1 1-1,1-1 1,0 1 0,0-1-1,0-1 1,1 1 0,0-1-52,-4-1 16,0 0 0,1-1 0,-1 1 0,1-1 0,0 0 0,-1 1 0,1-1 0,0-1 0,-1 1 0,1 0 1,0-1-1,0 1 0,0-1 0,0 0 0,0 0 0,-1 0 0,1 0 0,0 0 0,0-1 0,0 0 0,0 1 0,-1-1 0,1 0 1,0 0-1,-1 0 0,1-1 0,0 1 0,-1-1 0,2 0-16,-2-1 2,0 0 1,0 0-1,0 0 1,0 0-1,0 0 0,-1-1 1,1 1-1,-1 0 1,0-1-1,0 1 0,0-1 1,-1 0-1,1 1 1,-1-1-1,0 1 0,0-1 1,0 0-1,0 1 1,-1-1-1,1 0 0,-1 1 1,0-1-1,0 1 1,0-1-1,-1 1 0,1 0 1,-1-1-3,-4-8 14,0 1 1,0 0-1,-1 0 1,0 1 0,-1 0-1,0 0 1,-2 0-15,0 0 19,-1 0 0,0 1 1,0 0-1,-2 0-19,11 7 10,0 0 1,-1 1-1,1-1 1,-1 1-1,1-1 1,-1 1-1,0 0 1,1 0-1,-1 0 1,0 0-1,0 1 1,0-1-1,0 1 1,1 0-1,-1-1 1,0 1-1,0 1 1,0-1-1,0 0 1,0 1-1,0-1 1,0 1-1,0 1-10,2-2 16,1 0 0,0 0 0,0 1-1,0-1 1,0 0 0,0 1 0,0-1-1,0 0 1,0 1 0,1-1 0,-1 0-1,0 1 1,0-1 0,0 0 0,0 0-1,0 1 1,0-1 0,1 0 0,-1 0-1,0 1 1,0-1 0,0 0 0,0 0-1,1 1 1,-1-1 0,0 0 0,0 0-1,1 0 1,-1 1 0,0-1 0,1 0-1,-1 0 1,0 0 0,0 0 0,1 0-1,-1 0 1,0 0 0,1 0 0,-1 0-1,0 0 1,1 0 0,-1 0 0,0 0-1,0 0 1,1 0 0,-1 0-16,25 9 262,-20-7-262,63 17 187,1-4 0,1-2 0,0-3 0,0-4 0,28-2-187,-77-3-215,20 0 508,-15-3-5215,-18 1 1090</inkml:trace>
  <inkml:trace contextRef="#ctx0" brushRef="#br3" timeOffset="140102.83">685 2584 8746,'-7'-1'1129,"0"0"0,0 1 0,0 0 0,0 0-1,0 0 1,0 1 0,0 0 0,0 0 0,1 1 0,-4 1-1129,27 1 4286,23-3-3926,-35-1-342,8 0 16,0 0-1,0-1 0,0 0 0,10-3-33,-21 3 4,0 1 0,0 0-1,1-1 1,-1 1-1,0-1 1,0 0-1,0 0 1,0 0 0,0 0-1,0 0 1,0 0-1,0 0 1,0-1 0,-1 1-1,1-1 1,0 1-1,-1-1 1,1 0 0,-1 1-1,0-1 1,1 0-1,-1 0 1,0 0-1,0 0 1,0 0 0,-1 0-1,1 0 1,0-1-1,-1 1 1,1 0 0,-1 0-1,0-1 1,0 1-4,-1-8 15,-1 0 0,0 0 0,-1 0 1,0 1-1,-1-1 0,0 1 0,0 0 1,-1 0-1,0 0 0,-4-4-15,0 0 24,0 0 0,-1 1 0,-1 0 0,0 1 0,-1 0 0,-5-3-24,16 13 5,0 0 0,0 0 1,0 0-1,-1 0 0,1 0 0,0 0 1,0 0-1,0 0 0,-1 1 1,1-1-1,0 1 0,-1-1 0,1 1 1,0-1-1,-1 1 0,1 0 1,0 0-1,-1-1 0,1 1 0,-1 0 1,1 0-6,0 1 11,1 0 0,0-1 0,0 1 0,0 0 0,0-1 0,0 1 0,0 0 0,0-1 0,0 1 0,0-1 0,0 1 0,0 0 0,0-1 0,1 1 0,-1 0 0,0-1 0,0 1 0,1-1 0,-1 1 0,0-1 0,1 1 0,-1-1 0,0 1 0,1-1 0,-1 1 0,1-1 0,-1 1 0,1-1-11,0 1 9,-1 1 0,1-1 1,0 0-1,0 0 0,0 0 1,1 0-1,-1 0 0,0 0 0,0 0 1,0-1-1,1 1 0,-1 0 1,0-1-1,1 1 0,-1 0 1,1-1-1,-1 0 0,0 1 0,1-1 1,-1 0-1,1 0 0,-1 0 1,1 0-1,-1 0 0,1 0 1,-1 0-1,1-1 0,-1 1 0,1 0 1,-1-1-1,0 1 0,1-1 1,-1 0-1,0 1 0,1-1 1,-1 0-1,0 0 0,0 0 0,0 0 1,0 0-1,0 0 0,0 0 1,0 0-1,1-1-9,1-4 7,0 0 1,0 0-1,-1 0 0,1 0 1,-1 0-1,-1-1 0,1 1 1,-1-1-1,-1 1 0,1-1 1,-1 1-1,0-1 0,0 1 1,-1-1-1,-1-5-7,-2-12 20,-1-1 0,-1 1 1,-4-10-21,10 33 0,-33-83 59,31 78-50,-1 1-1,0-1 1,0 1-1,0 0 1,-1 0 0,0 0-1,1 1 1,-2-1-1,1 1 1,0 0-1,-1 0 1,0 1-1,-3-2-8,8 4 3,-1 1-1,1 0 1,-1 0-1,0-1 1,0 1-1,1 0 0,-1 0 1,0 0-1,1 0 1,-1 0-1,0 0 1,0 0-1,1 0 1,-1 0-1,0 0 0,1 0 1,-1 0-1,0 1 1,1-1-1,-1 0 1,0 0-1,1 1 1,-1-1-1,0 0 0,1 1 1,-1-1-1,1 1 1,-1-1-1,1 1 1,-1-1-1,1 1 1,-1-1-1,1 1 0,-1 0 1,1-1-1,0 1 1,-1 0-1,1-1 1,0 1-1,0 0 1,-1-1-1,1 1 0,0 0 1,0-1-1,0 1 1,0 0-1,0 0 1,0-1-1,0 1 1,0 0-1,0 0-2,1 41 57,0-34-55,1 0 1,0 0-1,0 0 1,1 0-1,0 0 1,1-1-1,-1 0 1,1 0-1,0 0 1,1 0-1,0 0 1,0-1-1,4 4-2,-7-8 3,0-1-1,0 1 0,0 0 1,1-1-1,-1 1 0,0-1 1,1 1-1,0-1 0,-1 0 1,1 0-1,0 0 0,-1-1 1,1 1-1,0-1 0,0 1 1,-1-1-1,3 0-2,-2 0 11,0-1 0,1 0 0,-1 0 0,0 0 0,0 0 0,1-1 0,-1 1 0,0-1 0,0 0 0,-1 1 0,1-1 0,0-1 0,-1 1 0,1 0 0,-1-1-1,1 1 1,1-4-11,2-3 23,0 0-1,0-1 0,-1 0 1,0 0-1,-1 0 0,0-1 0,-1 1 1,0-1-1,-1 0 0,0 0 1,0 0-1,-1 0 0,-1-2-22,1-20 421,-1 1 0,-2-1 0,-6-28-421,1 20 142,-11-16-4164,-9 17 1066</inkml:trace>
  <inkml:trace contextRef="#ctx0" brushRef="#br3" timeOffset="140496.93">400 1396 11178,'-60'-34'6771,"51"28"-6339,1 0 0,0-1 0,0 0 0,0 0 0,1-1 0,0 0 0,0 0 0,-1-4-432,-10-14 537,0 1 0,-2 0 0,0 2 0,-11-9-537,22 24 233,0 1 0,0 0 0,0 0 0,-1 1-1,0 0 1,0 1 0,0 0 0,-1 0 0,0 1 0,0 1 0,0 0-1,0 0 1,-5 0-233,1 4 753,25 6-381,27 7-104,33-5 316,1-4 0,53-2-584,-49-2 84,49-6 46,-81 2-402,1 1-1,13 3 273,-56-1-196,1 0-1,0 1 1,0-1-1,-1 0 1,1 1-1,0-1 1,-1 1-1,1-1 1,0 1-1,-1 0 1,1-1 0,-1 1-1,1 0 1,-1 0-1,1 0 1,-1 0-1,1 2 197,6 20-8840,-8-2 2452</inkml:trace>
  <inkml:trace contextRef="#ctx0" brushRef="#br3" timeOffset="140831.34">696 1234 6121,'9'94'4337,"-2"-64"-192,-1-10-1248,-1-13-209,1-11-799,-2-20-113,-2-9-496,-4-9-103,-1-3-545,-5-15-176,-3 4-232,-3-12 904,1 4-104,-5 5-6561,-1 22 3145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9:1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192 152 8498,'3'7'7371,"-3"5"-3389,-8 31-2090,6-31-689,-3 25-103,-1 3 563,-11 39-1663,15-70 67,-1 0-1,0 0 1,0 0-1,-1-1 1,0 1 0,-1-1-1,0 0 1,0 0-1,-1-1 1,-5 7-67,10-13 2,0 0 0,0 0 0,0 0 0,0 0 1,-1-1-1,1 1 0,0 0 0,0-1 0,0 1 0,-1-1 0,1 1 0,0-1 1,-1 1-1,1-1 0,0 0 0,-1 0 0,1 0 0,0 0 0,-1 0 0,1 0 1,0 0-1,-1 0 0,1 0 0,0-1 0,-1 1 0,1 0 0,0-1 0,-1 1 1,1-1-1,0 0 0,0 1 0,0-1 0,0 0 0,-1 0 0,1 0 0,0 0 1,0 0-1,1 0 0,-1 0 0,0 0 0,0 0 0,0 0 0,0-1-2,-4-5-6,1 0 1,0 0-1,0-1 0,0 0 0,1 1 0,-1-5 6,-2-9-16,0 0 0,1-1 0,2 1 0,-1-14 16,3 26-1,0 1 0,1 0 0,0 0-1,1-1 1,0 1 0,0 0 0,1 0-1,0 0 1,0 0 0,1 0-1,0 1 1,1-1 0,2-4 1,-4 9 1,0 1 0,0 0 0,0 0 0,0 0 0,1 0 0,-1 1 0,0-1 0,1 1 0,0-1 0,-1 1 0,1 0 0,0 0 0,-1 0 0,1 0 0,0 0 0,0 1 0,0-1-1,0 1 1,0 0 0,0 0 0,0 0 0,-1 0 0,1 1 0,0-1 0,0 1 0,0-1 0,0 1 0,-1 0 0,1 0 0,0 1-1,8 2 9,0 0-1,-1 1 1,0 1-1,0-1 1,0 2-1,7 6-8,9 10 53,-1 2 0,-2 1 0,0 1 1,-2 1-1,10 17-53,50 63 414,-80-106-385,1 1-1,-1-1 0,1 0 1,0 0-1,0 0 1,0 0-1,0 0 1,0 0-1,1-1 0,-1 1 1,0-1-1,1 0 1,-1 1-1,1-1 1,0 0-1,-1 0 0,1-1 1,0 1-1,-1-1 1,1 1-1,0-1 1,0 0-1,-1 0 0,1 0 1,0 0-1,0 0 1,0-1-1,1 0-28,-1-1 77,1 0 0,-1 0-1,0-1 1,0 1 0,0-1 0,-1 0-1,1 0 1,-1 0 0,1 0-1,-1 0 1,0-1 0,0 1 0,0-1-1,-1 1 1,1-1 0,-1 0 0,0 1-1,0-1 1,0-3-77,5-28 315,-1 0 1,-2 0-1,-2 0 1,-1 0-1,-2 0 1,-5-31-316,-1-30 283,9 63-1117,7 5-3917,5 11 480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9:1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2767 8106,'-41'-35'2904,"41"35"-2783,-1 0-1,1-1 1,0 1-1,-1 0 0,1 0 1,0-1-1,-1 1 1,1 0-1,0-1 0,0 1 1,-1 0-1,1-1 1,0 1-1,0 0 1,0-1-1,0 1 0,-1-1 1,1 1-1,0 0 1,0-1-1,0 1 0,0-1 1,0 1-1,0 0 1,0-1-1,0 1 0,0-1 1,0 1-1,0 0 1,0-1-1,0 1 0,1-1 1,-1 1-1,0 0 1,0-1-1,0 1-120,16-7 1809,17 5-443,159 12 1795,43 1-1956,-181-4-552,-53-7-631,-1 1-1,1-1 1,-1 0 0,1 0 0,-1 0 0,1 0 0,-1 0 0,1 0 0,-1 1 0,1-1 0,-1 0 0,1 0 0,-1 1-1,0-1 1,1 0 0,-1 1 0,1-1 0,-1 0 0,0 1 0,1-1 0,-1 1 0,0-1 0,0 0 0,1 1-1,-1-1 1,0 1 0,0-1 0,0 1 0,1-1 0,-1 1-22,-1 0 34,0 0-1,-1 1 1,1-1 0,0 0 0,0 0-1,-1 0 1,1-1 0,0 1 0,-1 0-1,1 0 1,-1-1 0,1 1 0,-1-1-1,1 1 1,-1-1 0,-1 0-34,-19 5 94,0-2 1,0-1-1,-1 0 0,1-2 1,-1 0-1,1-2 0,-6-1-94,-45-1 55,42 3-69,2 2 67,1-2 1,0-1-1,-1-1 0,-20-5-53,42 6 15,0 0 0,0 0 0,0 0 0,1-1 0,-1 0 0,1-1 0,-1 1 0,1-1-1,0 0 1,1-1 0,-1 0 0,1 1 0,0-2 0,0 1 0,0-1 0,1 1 0,0-1-1,0 0 1,0-1 0,-2-5-15,-3-11 1,1 0-1,2 0 0,0 0 0,1-1 1,0-10-1,4 19 41,-1 0 1,2-1-1,0 1 1,1 0-1,0 0 1,1 0-1,1 0 0,1 0 1,1-4-42,8-4-3681,7 9 563</inkml:trace>
  <inkml:trace contextRef="#ctx0" brushRef="#br0" timeOffset="340.88">390 2676 9690,'18'17'3169,"-10"-11"784,-8-22-2369,-1-10-840,-6-8 120,0-12-576,-2-3 408,0 6 1793,3 8-6570,3 15 3353</inkml:trace>
  <inkml:trace contextRef="#ctx0" brushRef="#br0" timeOffset="693.5">740 2672 10786,'3'23'3889,"3"-31"712,-5 9-2696,-2-3-489,-2 0-272,3 0-584,-14-28-192,-24-56-264,16 34 232,5 7 248,0-3-5545,5 12 2225</inkml:trace>
  <inkml:trace contextRef="#ctx0" brushRef="#br0" timeOffset="1024.12">492 2133 11490,'12'15'5488,"4"4"-886,-14-18-4509,0 0 0,0 0-1,-1 0 1,1-1 0,0 1 0,0-1 0,0 1 0,0-1 0,0 1-1,0-1 1,0 0 0,-1 0 0,1 0 0,0 0 0,0-1 0,0 1-1,0 0 1,0-1 0,0 1 0,1-2-93,96-26 748,-55 14-618,0 2 0,16-1-130,-42 9 36,1 2 0,-1 1-1,1 0 1,-1 1-36,-13 0 14,-1 0 0,0 1 0,0-1 0,0 1 0,0 0 1,0 0-1,0 0 0,0 1 0,0-1 0,0 1 0,-1 0 0,1 0 0,-1 0 0,1 1 1,-1-1-1,0 1 0,0 0 0,0 0 0,3 3-14,-6-5 9,1 0-1,0 0 1,-1 0-1,1 0 1,-1 0 0,1 1-1,-1-1 1,0 0-1,1 0 1,-1 0 0,0 1-1,0-1 1,0 0-1,0 0 1,0 1 0,0-1-1,0 0 1,0 0-1,-1 0 1,1 1-1,0-1 1,-1 0 0,1 0-1,-1 1-8,-1 1 17,0 0 0,0 0-1,0 0 1,-1 0 0,1 0 0,-1-1-1,0 1 1,1-1 0,-2 1-17,-6 4 38,0-1 0,0 1 0,-1-2 0,0 0 0,-2 1-38,-6 1 16,-1-1-1,1-1 1,-1-1 0,0-1 0,-1 0 0,1-2 0,0 0 0,0-1 0,-1-1-1,1-1 1,-9-3-16,16 3-4,1-1 0,0 0 0,0-1 0,0-1 0,1 0 0,-1 0 0,1-1 0,0 0 0,1-1 0,0-1 0,0 1 0,0-1-1,1-1 1,0 0 0,1 0 0,0-1 0,0 0 0,1-1 0,-3-4 4,5 4-7,1 0 0,0-1-1,0 1 1,1-1 0,0 1-1,1-1 1,1 0 0,-1-11 7,1 15-3,1 0-1,0 1 1,1-1 0,-1 0 0,2 0 0,-1 1 0,1-1-1,0 1 1,0-1 0,1 1 0,0 0 0,1 0 0,-1 0-1,3-2 4,-6 8 1,1 0-1,0 0 0,0-1 0,0 1 0,0 0 1,0 0-1,0 0 0,1 0 0,-1 0 0,0 0 1,0 1-1,1-1 0,-1 0 0,1 1 0,-1-1 1,0 1-1,1-1 0,-1 1 0,1 0 0,-1-1 1,1 1-1,-1 0 0,1 0 0,1 0 0,-1 1 1,1 0 0,-1 0 0,1 0 0,-1 0 1,0 0-1,1 0 0,-1 1 0,0-1 0,0 1 0,0-1 0,0 1 0,0 0 0,1 1-1,7 10 14,0 0 1,-1 0-1,0 1 0,4 10-14,-8-15 12,30 63 721,-11-21-1132,-7-18-2819,6 0 309</inkml:trace>
  <inkml:trace contextRef="#ctx0" brushRef="#br0" timeOffset="1357.23">450 1597 7794,'-2'-10'2919,"1"0"4612,16 19-3271,5 3-4754,32 27 1577,-29-20 63,0-2-1,20 11-1145,-42-27 26,0 0-1,0-1 0,0 1 1,0-1-1,0 1 1,0 0-1,0-1 1,0 1-1,0-1 1,0 0-1,0 1 0,0-1 1,0 0-1,0 0 1,0 0-1,0 0 1,0 0-1,1 0 0,-1 0 1,0 0-1,0 0 1,0 0-1,0-1 1,0 1-1,0 0 1,0-1-1,1 1-25,-2-2 13,1 1 0,-1 0 0,1 0 0,-1-1 1,0 1-1,1 0 0,-1 0 0,0-1 0,0 1 0,0 0 0,0-1 0,0 1 0,0 0 0,0-1 1,-1 1-1,1 0 0,0 0 0,-1-1 0,1 1-13,-27-62 111,19 49-77,0 1 0,-1 0 0,-1 0 0,0 1-1,-2-2-33,10 12 9,0 0-1,0 0 0,0 0 0,0 0 1,-1 1-1,1-1 0,-1 1 0,1-1 0,-1 1 1,0 0-1,1 0 0,-1 0 0,0 1 1,-2-1-9,4 1 5,-1 0 0,1 0 0,-1 0 0,0 1 0,1-1 0,-1 1 0,1-1 0,-1 1 0,1 0 0,-1 0 0,1 0 0,0-1 0,-1 1 0,1 0 0,0 0 0,0 1 0,-1-1 0,1 0 0,0 0 0,0 1 0,1-1 0,-1 0 0,0 1 0,0-1 0,1 1 0,-1-1 0,0 2-5,0 1 64,-1 1-1,1 0 1,0-1-1,0 1 1,1 0-1,-1 0 1,1 0-1,0-1 1,0 4-64,0-7-112,0 0 0,0 1-1,0-1 1,0 0 0,0 0 0,1 1 0,-1-1 0,0 0 0,0 0 0,1 0-1,-1 1 1,1-1 0,-1 0 0,1 0 0,-1 0 0,1 0 0,0 0 0,0 0 0,-1 0-1,1 0 1,0 0 0,0 0 0,0-1 0,0 1 0,0 0 0,0 0 0,0-1-1,0 1 1,0-1 0,1 1 0,-1-1 0,0 0 0,0 1 0,0-1 0,1 0-1,-1 0 1,0 1 0,1-1 112,12-3-3510</inkml:trace>
  <inkml:trace contextRef="#ctx0" brushRef="#br0" timeOffset="1891.6">509 1053 5489,'-25'21'9723,"9"-1"-4661,15-16-4868,-1-1-1,1 1 0,0-1 1,0 1-1,1-1 0,-1 1 1,1 0-1,0-1 0,-1 1 1,2 0-1,-1 0 0,0-1 1,1 1-1,0 0 0,0 1-193,3 14 356,1 0-1,1 0 0,1 0 1,0-1-1,3 4-355,-5-14 60,-1 1-1,1-1 0,1 1 1,-1-1-1,2-1 0,-1 1 1,1-1-1,0 0 0,0-1 1,1 0-1,4 3-59,-11-8 2,0 0-1,0-1 1,0 1-1,0 0 1,0-1 0,0 1-1,0-1 1,0 1-1,0-1 1,0 1-1,1-1 1,-1 0 0,0 0-1,0 0 1,0 1-1,1-1 1,-1 0-1,0-1 1,0 1 0,0 0-1,1 0 1,-1 0-1,0-1 1,0 1-1,0 0 1,1-1-2,-1 0 0,0-1 1,0 1-1,0 0 1,0-1-1,0 1 0,0 0 1,-1-1-1,1 1 0,-1-1 1,1 0-1,-1 1 1,1-1-1,-1 1 0,0-1 1,0 0-1,0 1 0,0-2 0,0-13-1,-1 1-1,0-1 1,-2 0-1,0-2 2,1 8 7,-41-151 83,45 161-21,0 0 1,1 0 0,-1 0 0,0 1-1,0-1 1,0 1 0,0-1 0,1 1-1,-1 0 1,0 0 0,0 0 0,-1 0-1,1 0 1,0 0 0,1 1-70,1 1 74,30 12 90,0 0-1,10 1-163,-35-13 14,1 1-1,1-2 0,-1 1 0,0-1 1,1-1-1,-1 0 0,1-1 0,-1 1 1,1-2-1,-1 0 0,5-1-13,-13 2 8,-1 0 1,0-1-1,1 1 0,-1-1 1,0 1-1,1-1 0,-1 1 0,0-1 1,0 0-1,0 1 0,0-1 0,0 0 1,0 0-1,0 0 0,0 0 1,0 0-1,0 0 0,0 0 0,0 0 1,-1 0-1,1-1 0,0 1 1,-1 0-1,1 0 0,-1-1 0,0 1 1,1 0-1,-1-1 0,0 1 0,0 0 1,0-1-9,0-2-405,0 1 0,-1-1 0,0 1 1,0 0-1,0 0 0,0-1 1,0 1-1,-1 0 0,1 0 0,-1 0 1,-2-2 404,-8-13-3440</inkml:trace>
  <inkml:trace contextRef="#ctx0" brushRef="#br0" timeOffset="2516.38">506 839 10050,'-1'0'382,"0"1"1,0-1-1,0 0 0,0 0 0,0 0 1,0 0-1,0 1 0,0-1 0,0 1 1,0-1-1,0 0 0,0 1 0,0 0 1,0-1-1,1 1 0,-1 0 0,0-1 1,0 1-1,1 0 0,-1 0 0,0-1 1,1 1-1,-1 0 0,1 0 0,-1 0 1,1 0-1,-1 0 0,1 0 0,0 0-382,0 1 258,0 0-1,0-1 1,0 1-1,1 0 1,-1 0-1,1-1 1,-1 1-1,1 0 0,0-1 1,0 1-1,0-1 1,0 1-1,0-1 1,0 1-1,0-1 1,0 0-258,4 5 203,-1-1 0,1-1 0,1 1 0,-1-1 0,1 1 0,-1-2 0,1 1 0,5 2-203,-9-5 18,-1-1 0,1 1 0,0 0 0,0-1 0,-1 0-1,1 1 1,0-1 0,0 0 0,0 0 0,-1 0 0,1 0 0,0 0 0,0 0 0,0-1 0,-1 1 0,1-1-1,0 1 1,-1-1 0,1 1 0,0-1 0,-1 0 0,1 0 0,1-1-18,-1 0 8,0 0 1,0 0 0,0-1-1,-1 1 1,1-1 0,-1 1-1,1-1 1,-1 1 0,0-1-1,0 0 1,0 0 0,0 0-1,0-2-8,1-6 4,-1 0 0,0-1 0,-1 1-1,0-1 1,0 1 0,-1 0 0,-2-4-4,1 4 8,-1-1 0,0 1 0,-1 0 0,0 0 0,-1 0 0,-5-8-8,7 14 9,0 0 0,0 1 1,0-1-1,-1 1 0,0-1 0,0 1 1,0 0-1,0 0 0,-1 1 0,1-1 1,-1 1-1,0 0 0,0 1 0,-5-3-9,-8 5 126,16 2 59,11-2 6,-5 0-171,0-1 1,0 1 0,0-1-1,0 1 1,0-1-1,0 0 1,0-1 0,0 1-1,0-1 1,-1 0-1,1 0 1,-1 0 0,1 0-1,-1 0 1,0-1 0,0 0-1,0 1 1,0-1-1,0 0 1,0-1-21,1-2 14,-1 0-1,0 0 0,0 0 1,-1 0-1,0-1 1,0 1-1,0-1 0,-1 1 1,1-1-1,-2 0 1,1-5-14,-1-12 13,-1 0 1,-1 0-1,-1 0 1,-2 0 0,0 1-1,-5-14-13,6 23 6,-1-1 0,-1 1 1,0 0-1,-1 1 0,-7-10-6,12 18 3,-1 1-1,0 0 1,0 0 0,-1 0 0,1 0-1,-1 1 1,0-1 0,0 1 0,0 0-1,-1 0 1,1 1 0,-1-1-1,1 1 1,-1 0 0,0 0 0,0 1-1,0-1 1,-2 1-3,6 0 1,0 1 0,0 0 0,0 0 0,0 0 0,0 0 0,0-1 0,0 1 0,0 1 0,0-1 0,0 0 0,0 0 0,0 0 0,0 0-1,0 1 1,0-1 0,1 0 0,-1 1 0,0-1 0,0 1 0,0-1 0,0 1 0,0 0 0,1-1 0,-1 1 0,0 0 0,0-1 0,1 1 0,-1 1-1,0-1 1,0 1 0,1 0 0,-1 0 0,1 0 1,0-1-1,0 1 0,0 0 0,0 0 0,0 0 0,0 0 0,0 0 1,0 0-1,1-1 0,0 3-1,1 2 1,0 0-1,0 0 1,0 0 0,1 0-1,0-1 1,0 1 0,1-1-1,3 5 0,-4-7 0,0 0-1,1 0 0,-1-1 1,1 1-1,-1-1 1,1 0-1,0 0 0,-1 0 1,1 0-1,0-1 1,0 0-1,0 1 0,1-1 1,-1-1-1,0 1 1,0-1-1,0 0 0,1 0 1,2 0 0,-4-1 0,0 1 1,0-1-1,0 0 1,0 0-1,0-1 1,0 1-1,0-1 1,0 1-1,0-1 0,0 0 1,-1 0-1,1 0 1,-1-1-1,0 1 1,0 0-1,1-1 1,-2 0-1,1 1 0,0-1 1,0 0-1,-1 0 1,0 0-1,1 0 1,-1 0-1,0-3 0,6-19 218,-2 0-1,-1-1 1,-1 0-1,-1-21-217,6-47-4500,-6 72 809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9:3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114 108 5553,'65'-17'1317,"-47"9"116,-27 7 3099,-23 4-153,18-1-3203,-1 0 1,0-1-1,0-1 1,-10-1-1177,22 0 70,-1 1 0,0-1 0,1 0-1,-1 0 1,1 0 0,-1 0 0,1 0 0,-1-1 0,1 0-1,0 0 1,0 0 0,0 0 0,0 0 0,0 0 0,0-1 0,1 0-1,-1 1 1,1-1 0,0 0 0,-2-3-70,3 5 3,1 1 0,-1-1 0,1 0-1,-1 0 1,1 0 0,-1 0 0,1 0 0,0 0 0,0 0 0,-1 0-1,1 1 1,0-1 0,0 0 0,0 0 0,0 0 0,0 0 0,0 0-1,0 0 1,0 0 0,1 0 0,-1 0 0,0 0 0,0 0 0,1 0-1,-1 0 1,1 0 0,-1 1 0,1-1 0,-1 0 0,1 0 0,0 0-3,1 0-3,0-1 1,0 0-1,0 1 1,0 0-1,1-1 1,-1 1-1,1 0 1,-1 0-1,1 0 1,-1 1-1,1-1 1,0 0 2,3 0-11,1 0 0,0 0 0,0 0 0,0 1 0,0 0 0,0 0 0,0 1 0,-1 0 0,3 1 11,-6-1-2,0 1 0,-1-1 1,1 1-1,0 0 0,-1 0 0,1 0 0,-1 0 1,1 1-1,-1-1 0,0 1 0,0-1 0,0 1 1,0 0-1,-1 0 0,1-1 0,-1 1 0,0 0 1,0 1-1,0-1 0,0 0 0,0 0 0,-1 0 1,1 1-1,-1-1 0,0 0 0,0 3 2,0-4 5,0 1-1,0-1 1,0 0-1,-1 1 0,1-1 1,0 1-1,-1-1 1,0 0-1,0 1 0,0-1 1,0 0-1,0 0 1,0 0-1,0 0 1,-1 0-1,1 0 0,-1 0 1,1 0-1,-1 0 1,0-1-1,0 1 1,0-1-1,0 1 0,0-1 1,0 0-1,0 1 1,0-1-1,-1 0 0,1-1 1,0 1-1,-1 0 1,1-1-1,0 1 1,-1-1-1,0 0-4,2 0 22,-1 0 1,1 0-1,-1 0 1,1 0-1,-1 0 1,1 0-1,-1 0 1,1-1-1,-1 1 1,1-1-1,-1 1 1,1-1-1,0 0 1,-1 1-1,1-1 0,0 0 1,0 0-1,-1 0 1,1 0-1,0 0 1,0 0-1,0 0 1,0-1-1,0 1 1,1 0-1,-1 0 1,0-1-1,0 1 0,1 0 1,-1-1-1,1 1 1,-1-1-1,1 1 1,0-1-1,0 1 1,-1-1-23,1 1 2,0 0 0,0 0 0,0 0 0,1 0 1,-1 0-1,0 0 0,0 0 0,0 0 0,1 0 0,-1 0 0,1 0 1,-1 1-1,1-1 0,-1 0 0,1 0 0,-1 0 0,1 1 0,-1-1 1,1 0-1,0 0 0,0 1 0,-1-1 0,1 1 0,0-1 1,0 1-1,0-1 0,0 1 0,-1-1 0,1 1 0,0 0 0,0 0 1,0-1-1,0 1 0,0 0 0,0 0 0,0 0 0,0 0 1,0 0-1,0 0 0,0 0 0,0 0 0,0 1 0,0-1 0,0 0 1,0 0-1,0 1 0,-1-1 0,1 1 0,0-1 0,0 1 1,0-1-1,-1 1 0,2 0-2,-1 0 0,1 0 0,0 0 0,0 0 0,-1 1 0,1-1 0,-1 1 0,1-1 0,-1 1 0,0-1 0,1 1 0,-1 0 0,0 0 0,0 0 0,0-1 0,-1 1 0,1 0 0,0 0 0,-1 0 0,1 0 0,-1 0 0,0 1 0,1-1 0,-1 0 0,0 0 0,0 0 0,0 0 0,-1 0 0,1 0 0,-1 0 0,1 0 0,-1 0 0,1 0 0,-1 0 0,0 0 0,0 0 0,0 0 0,0 0 0,0-1 0,-2 2 0,3-1 6,-1-1 0,0 1 0,0-1 1,0 1-1,0-1 0,-1 0 1,1 1-1,0-1 0,-1 0 0,1 0 1,-1 0-1,1 0 0,-1 0 1,1 0-1,-1 0 0,1-1 0,-1 1 1,0 0-1,0-1 0,1 0 1,-1 1-1,0-1 0,0 0 0,1 0 1,-1 0-1,0 0 0,0 0 1,0 0-1,1 0 0,-1-1 0,0 1 1,0-1-1,1 1 0,-1-1 1,0 0-1,1 0 0,-1 0 0,1 0 1,-1 0-1,1 0 0,-1 0 1,1 0-1,0 0 0,0-1 0,-1 1 1,1 0-1,0-1 0,0-1-6,-1 1 13,1 0 0,-1-1 0,1 1 0,0-1 0,0 1 1,1-1-1,-1 1 0,0-1 0,1 1 0,-1-1 0,1 0 0,0 1 0,0-1 0,0 0 0,0-1-13,0 3 48,0 0 0,1 0 0,-1 0 1,0 0-1,0 0 0,0 0 0,1 0 0,-1 0 0,0 0 0,1 0 1,-1 0-1,1 0 0,0 0 0,-1 0 0,1 0 0,-1 1 1,1-1-1,0 0 0,0 0 0,0 1 0,-1-1 0,1 0 1,0 1-1,0-1 0,0 1 0,0-1 0,0 1 0,0 0 0,0-1 1,0 1-1,0 0 0,0 0 0,0-1 0,0 1 0,0 0 1,0 0-1,0 0 0,0 0 0,1 1-48,7 3-3358,-3 4 893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9:3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148 109 2296,'2'-1'9926,"-10"-1"-4173,-36-6-2062,37 8-3562,-40-5 542,44 5-619,0 0 1,0-1 0,1 0-1,-1 1 1,0-1 0,1 0 0,-1-1-1,0 1 1,1 0 0,0-1-1,-1 1 1,1-1 0,0 0 0,0 0-1,0 0 1,-1 0-53,3 1 8,0-1 0,0 1 0,-1 0 1,1-1-1,0 1 0,0 0 0,0-1 0,0 1 0,1 0 0,-1-1 1,0 1-1,0 0 0,1-1 0,-1 1 0,1 0 0,-1 0 0,1 0 1,0-1-1,-1 1 0,1 0 0,0 0 0,0 0 0,0 0 0,0 0 0,0 0 1,0 0-1,0 1 0,0-1 0,0 0 0,0 0 0,0 1 0,1-1-8,37-23-29,-32 22 21,0 0 1,0 0-1,0 1 1,0-1-1,0 2 1,0-1-1,0 1 1,1 0-1,-1 0 1,2 1 7,-7-1-1,0 0 0,-1 0 0,1 0 0,0 1 0,0-1 0,-1 1 0,1-1 0,0 1 0,-1-1 0,1 1 0,0 0 0,-1 0 0,1 0 0,-1 0 0,0 0 0,1 0 0,-1 0 0,0 0 0,1 0 0,-1 1 0,0-1 0,0 1 0,0-1 0,0 1 0,0-1 0,-1 1 0,1-1 0,0 1 0,-1 0 0,1-1 0,-1 1 0,0 0 0,1 0 0,-1-1 1,0 1-1,0 0 0,0 0 0,0-1 0,0 1 0,-1 0 0,1 0 0,-1 1 1,-1 3 21,0 0 1,0-1-1,-1 1 1,1-1-1,-2 1 1,1-1-1,0 0 1,-1 0-1,0 0 1,-2 1-22,5-4 28,0-1-1,0 0 1,0 0-1,-1 0 1,1 0 0,0 1-1,-1-2 1,1 1-1,0 0 1,-1 0 0,1 0-1,-1-1 1,1 1-1,-1-1 1,0 1 0,1-1-1,-1 1 1,1-1-1,-1 0 1,0 0 0,1 0-1,-1 0 1,0 0-1,1 0 1,-1-1 0,0 1-1,1 0 1,-1-1-1,1 0 1,-1 1 0,1-1-1,-1 0 1,1 1-1,-1-1 1,1 0 0,0 0-1,-1 0 1,1 0-1,0-1 1,0 1 0,-1 0-28,2 0 9,-1 0 1,0 0 0,0 1-1,1-1 1,-1 0 0,0 0-1,1 0 1,-1 0 0,1 0-1,-1 0 1,1 0 0,0 0-1,-1 0 1,1 0 0,0 0-1,0 0 1,0 0 0,0 0-1,0 0 1,0-1 0,0 1-1,0 0 1,0 0 0,0 0-1,0 0 1,1 0 0,-1 0-1,0 0 1,1 0 0,-1 0-1,1 0 1,-1 0 0,1 0-1,0 0 1,-1 1 0,1-1-1,0 0 1,0 0 0,-1 0-1,1 1 1,0-1 0,0 1-1,0-1 1,0 0-1,0 1 1,0 0 0,0-1-10,2-1-4,1 0-1,0 1 1,-1-1 0,1 1-1,0 0 1,0 0 0,-1 0 0,1 1-1,0-1 1,0 1 0,0 0-1,3 0 5,-6 0 4,-1 0-1,0 0 1,1 0 0,-1 0-1,1 0 1,-1 0-1,1 0 1,-1 0-1,0 0 1,1 0-1,-1 1 1,1-1-1,-1 0 1,0 0-1,1 0 1,-1 1 0,0-1-1,1 0 1,-1 0-1,0 1 1,1-1-1,-1 0 1,0 1-1,0-1 1,1 0-1,-1 1 1,0-1-1,0 0 1,0 1 0,0-1-1,1 0 1,-1 1-1,0-1 1,0 1-1,0-1 1,0 0-1,0 1 1,0-1-1,0 1 1,0-1-1,0 1 1,0-1 0,0 0-1,0 1 1,0-1-1,0 1 1,-1-1-1,1 0 1,0 1-1,0-1 1,0 0-1,-1 1 1,1-1-1,0 1 1,0-1 0,-1 0-1,1 0 1,0 1-1,-1-1 1,1 0-1,0 0 1,-1 1-1,1-1 1,0 0-1,-1 0-3,-1 2-154,1-1 0,-1 1-1,0-1 1,0 0 0,1 1-1,-1-1 1,0 0 0,0 0-1,0 0 1,0-1 0,0 1-1,-1 0 1,-1 0 154,2-1-2288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9:3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45 3289,'-1'-8'11093,"-10"8"-7453,-23 10-3441,29-9 888,-8 4-625,1-2-1,-1 0 1,0 0-1,0-2 1,0 1 0,-4-1-462,15-1 40,0 0 0,0 0 0,0 0 0,0 0 0,0 0 0,0 0 0,0 0 0,0-1 0,0 1 0,0-1 0,0 1 1,0-1-1,0 0 0,0 0 0,0 0 0,1 0 0,-1 0 0,0 0 0,1 0 0,-1-1 0,1 1 0,-1-1 0,1 1 0,0-1 0,-1 1 1,1-1-1,0 0 0,0 0 0,0 1 0,1-1 0,-1 0 0,0 0 0,1 0 0,-1 0 0,1 0 0,-1 0 0,1 0 0,0 0 0,0 0 1,0 0-1,0 0 0,0 0 0,1 0 0,-1 0 0,1 0 0,-1 0 0,1 0 0,0-1-40,-1 5-1,0 0-1,0 1 1,0-1-1,0 1 1,0-1-1,0 1 1,1-1-1,-1 1 1,1-1-1,0 0 1,0 1-1,0-1 1,0 0-1,0 1 1,0-1-1,0 0 1,1 0-1,-1 0 1,1 0-1,0-1 1,-1 1-1,1 0 1,0-1-1,0 1 1,0-1-1,0 1 1,1-1-1,-1 0 1,0 0-1,0 0 1,1 0-1,-1 0 1,0-1-1,1 1 1,-1-1-1,1 0 1,-1 1-1,1-1 1,-1 0-1,1 0 1,-1-1-1,1 1 1,-1-1-1,1 1 1,-1-1-1,0 1 1,1-1-1,-1 0 1,0 0-1,0-1 1,0 1-1,1 0 1,-1-1-1,0 1 1,-1-1-1,1 1 1,0-1-1,0 0 1,-1 0-1,1 0 1,-1 0-1,0 0 1,1 0-1,-1-1 1,0 1-1,0 0 2,-2 4 18,1 0 0,-1 1 0,1-1 0,-1 0 0,0 0-1,0 0 1,0 0 0,0 0 0,0 0 0,0 0-1,-1 0 1,1 0 0,-1 0 0,1-1 0,-1 1 0,0 0-1,1-1 1,-1 0 0,0 1 0,0-1 0,0 0-1,0 0 1,0 0 0,-1 0 0,1 0 0,0-1 0,0 1-1,-1-1 1,0 1-18,-1-2 86,1 1 0,0-1 0,0 1 0,0-1 0,0 0 0,1 0 0,-1-1 0,0 1 0,0-1 0,0 1 0,1-1 0,-1 0 0,1 0 0,0 0 0,-1 0 0,1 0-1,0-1 1,0 1 0,0 0 0,1-1 0,-1 0-86,-4-3-401,5 4-1953,2 4-391</inkml:trace>
  <inkml:trace contextRef="#ctx0" brushRef="#br0" timeOffset="2823.2">192 75 3057,'-101'16'3832,"90"-12"3629,-2 1-3402,-20 7-2278,32-12-1740,0 0 0,0 1-1,0-1 1,0 0-1,0 0 1,0 0-1,0 0 1,0 0-1,0 0 1,0 0 0,0 0-1,0 0 1,0 0-1,0-1 1,0 1-1,0 0 1,0-1 0,1 1-1,-1-1 1,0 1-1,0-1 1,0 1-1,0-1 1,0 0 0,0 0-41,1-1-2,-1 0 0,1 0 1,0 0-1,-1 0 0,1 0 1,0 0-1,0 0 0,1 0 1,-1 1-1,0-1 0,1 0 1,-1 0-1,1 0 0,-1 0 1,1 0-1,0 0 0,0 1 1,0-1-1,0 0 0,0 0 1,0 1-1,0-1 0,1 1 1,-1-1-1,1 1 0,-1 0 1,1 0-1,0-1 2,41-35-12,-41 36 10,-1 0 0,1 0 0,0-1 0,0 1 0,0 0 0,-1 0 0,1 0 0,0 1 0,0-1 0,1 0 0,-1 1 0,0 0 0,0-1 0,0 1 0,0 0 0,0 0 0,0 0 0,1 0 0,-1 0 1,0 1-1,0-1 0,0 1 0,0-1 0,0 1 0,0 0 0,0 0 0,0 0 0,0 0 0,0 0 0,1 1 2,-2-1 0,0 0 0,0 0 0,0 0 0,-1 1 0,1-1 0,0 0 0,0 0 0,-1 1 0,1-1 0,-1 1 0,1-1 0,-1 0 0,1 1 0,-1-1 0,0 1 0,0-1 0,0 1 0,0-1 0,0 1 0,0-1 0,0 1 0,0-1 0,-1 1 0,1-1 0,0 1 0,-1-1 0,1 1 0,-1-1 0,0 0 0,0 1 0,1-1 0,-1 0 0,0 0 0,0 0 0,0 1 0,0-1 0,-1 0 0,-4 5 56,-1 1-1,1-2 1,-1 1-1,-1-1 1,1 0-1,-6 2-55,11-6 69,-1 1 1,1-1-1,-1 0 0,1 0 0,-1 0 0,0 0 0,0 0 0,1-1 0,-1 1 1,0-1-1,0 0 0,0 0 0,0 0 0,1 0 0,-1 0 0,0-1 0,0 1 0,0-1 1,1 0-1,-1 0 0,0 0 0,-2-1-69,4 1 18,1 1-1,-1-1 1,0 0 0,0 1 0,0-1-1,1 0 1,-1 0 0,0 0 0,1 0-1,-1 0 1,1 0 0,-1 1 0,1-1-1,0 0 1,-1 0 0,1-1 0,0 1-1,0 0 1,-1 0 0,1 0-1,0 0 1,0 0 0,0 0 0,0 0-1,0 0 1,1 0 0,-1 0 0,0 0-1,0 0 1,1 0 0,-1 0 0,1-1-18,0 1-2,-1-1 1,1 0 0,0 0 0,0 1-1,0-1 1,0 0 0,1 1 0,-1 0-1,0-1 1,1 1 0,-1 0 0,1-1 0,-1 1-1,1 0 1,0 0 0,0 0 0,-1 0-1,1 0 2,2 3-14,-4 0-1777,0-1-278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9:4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250 911 9186,'-44'41'2490,"32"-33"141,9-11-1275,11-11 1362,36-15-2430,29-22-10,-68 46-252,0 1 1,0-1-1,-1 0 1,1 0-1,-1-1 1,0 1 0,-1-1-1,1 0 1,-1 0-1,0 0 1,1-6-27,-4 12 5,1-1 0,-1 0 0,1 0 0,-1 0 0,0 0 0,0 0 1,1 0-1,-1 1 0,0-1 0,0 0 0,0 0 0,0 0 0,0 0 0,0 0 0,0 0 0,-1 0 1,1 0-1,0 0 0,0 1 0,-1-1 0,1 0 0,0 0 0,-1 0 0,1 0 0,-1 1 1,1-1-1,-1 0 0,0 0 0,1 1 0,-1-1 0,0 1 0,1-1 0,-1 0 0,0 1 0,0-1 1,1 1-1,-1 0 0,0-1 0,0 1 0,0 0 0,0-1 0,0 1 0,1 0 0,-1 0 1,0 0-1,0 0 0,0-1 0,0 2 0,0-1 0,0 0 0,0 0 0,0 0 0,0 0 0,0 0 1,1 1-1,-1-1 0,0 0 0,0 1-5,-9 1 23,0 0 1,0 1-1,0 1 0,-8 3-23,-113 58 856,112-54-524,1 1 0,0 0 0,0 2 1,2 0-1,-12 12-332,25-24 48,0 1 0,0 1-1,1-1 1,-1 0 0,1 1 0,0-1 0,0 1 0,0-1 0,0 1 0,1 0 0,-1 0 0,1 0-1,0 0 1,1 0 0,-1 0 0,0 0 0,1 0 0,0 1 0,0-1 0,0 0 0,1 0 0,0 0-1,-1 0 1,1 0 0,0 0 0,1 0 0,-1 0 0,1 0 0,0 0 0,1 1-48,1 1 48,0-1 1,0 0 0,1 0 0,0 0 0,-1 0-1,2-1 1,-1 0 0,1 0 0,-1 0 0,1-1-1,0 0 1,0 0 0,1 0 0,-1-1 0,0 0-1,1 0 1,0-1 0,5 1-49,9 0 175,0-1 0,-1-1 1,1-1-1,0 0 0,-1-2 0,1 0 1,-1-2-1,0 0 0,4-3-175,-6 2-54,0-1 0,0-1 0,-1-1 0,-1 0 1,14-11 53,-19 12-841,-1 0 0,-1 0 1,1-2-1,-1 1 1,2-4 840,17-30-3553</inkml:trace>
  <inkml:trace contextRef="#ctx0" brushRef="#br0" timeOffset="399.62">399 56 8818,'-5'-56'7439,"28"107"-4009,26 176-922,-7-28-905,-8-31-715,-27-117-740,3-1 1,1 0-1,3-1 0,2-1 0,10 18-148,4-18 473,-8-33-1796,-21-15 1049,0 0 0,0 1 1,0-1-1,1 0 0,-1 0 1,0 0-1,0 0 0,0 0 1,0-1-1,0 1 0,0 0 0,0 0 1,1-1-1,-1 1 0,0-1 1,0 1-1,0-1 0,0 1 1,0-1-1,-1 0 0,2 0 274,16-17-4634</inkml:trace>
  <inkml:trace contextRef="#ctx0" brushRef="#br0" timeOffset="745.8">541 694 10298,'-20'-14'3433,"-9"4"504,22 4-3209,15-2 256,12 5-768,14-9-80,9 0-104,17-3 736,0 2 1841,10 5-6562,-10 8 3537</inkml:trace>
  <inkml:trace contextRef="#ctx0" brushRef="#br0" timeOffset="1082.96">1220 633 6553,'-9'-1'1299,"-1"0"0,0 1 0,0 0 0,0 0 0,0 1 0,-4 2-1299,-63 19 4056,49-10-2664,-1 1 0,2 2 0,-25 17-1392,40-23 431,1-1-1,0 2 1,0 0 0,1 0-1,-8 10-430,15-16 87,-1 1 0,1-1 0,0 0 0,1 1 0,-1 0 0,1-1 1,0 1-1,0 0 0,0 0 0,0 1 0,1-1 0,0 0 0,0 0 0,1 1 0,-1-1 0,1 0 0,0 1-87,2-2 42,-1-1-1,0 0 0,1 1 1,0-1-1,-1 0 0,1 0 1,0 0-1,1-1 0,-1 1 0,1 0 1,-1-1-1,1 1 0,0-1 1,-1 0-1,1 0 0,0 0 1,1 0-1,-1-1 0,0 1 1,0-1-1,1 0 0,-1 0 1,1 0-1,-1 0 0,1-1 1,3 1-42,15 3 163,1-1 0,-1-2 1,17 0-164,-37-1 9,116-3-1332,23-8 1323,-88 6-3043,38-4-725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9:5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240 135 5377,'-29'-95'10000,"29"95"-9956,0 0 0,0 0 0,0 0 0,0 0 0,0 0 0,0 0 0,0 0 0,0 0 1,-1 0-1,1 0 0,0 1 0,0-1 0,0 0 0,0 0 0,0 0 0,0 0 0,0 0 1,0 0-1,0 0 0,0 0 0,0 0 0,0 0 0,0 0 0,0 0 0,-1 0 0,1 0 0,0 0 1,0 0-1,0 0 0,0 0 0,0 0 0,0 0 0,0 0 0,0 0 0,0 0 0,0 0 1,-1 0-1,1 0 0,0 0 0,0 0 0,0 0 0,0 0 0,0 0 0,0 0 0,0 0 1,0 0-1,0 0 0,0 0 0,-1 0 0,1 0 0,0 0 0,0 0 0,0 0 0,0 0 0,0 0 1,0 0-1,0-1 0,0 1 0,0 0 0,0 0 0,0 0 0,0 0 0,0 0 0,0 0 1,0 0-1,0 0 0,0 0 0,0 0 0,0-1-44,-5 14 1340,-1 21-897,-6 180 1415,-13 141 131,20-333-1784,-2-18 555,-13-34 643,8 10-1577,-6-10 337,1 0 0,1-1 1,2-1-1,1-1 0,2 0 0,1 0 0,0-7-163,8 25 23,0 0 0,1 0 1,1-1-1,0 1 0,1 0 0,1 0 1,0-1-24,0 9-2,0-1 0,0 1-1,0 0 1,1 0 0,1 0 0,-1 0 0,1 0 0,0 1 0,0-1 0,1 1 0,0 0 0,0 1 0,0-1 0,1 1 0,1-1 2,20-13-9,1 2 1,0 1 0,1 1-1,1 1 1,0 2-1,0 1 1,2 1 0,-1 2-1,1 1 1,0 2-1,0 1 1,1 1 0,3 2 8,-20 1-26,-1 0 1,0 1 0,0 1-1,0 0 1,5 3 25,-14-4-149,-1 1 0,0 0 0,1 0 0,-1 1 0,0-1 0,0 1 0,1 1 149,-4-2-317,0-1-1,0 1 1,0 0 0,0 0-1,0 0 1,0 0-1,-1 0 1,1 1-1,-1-1 1,0 0 0,1 1-1,-1-1 1,0 1-1,0 2 318,-1 26-3983</inkml:trace>
  <inkml:trace contextRef="#ctx0" brushRef="#br0" timeOffset="339.61">127 530 11210,'-26'14'3465,"29"-18"680,-5 0-2985,10 2 1,-6 1-337,10 0-224,34-9-8,55-8-328,-33 6-56,-4-2 224,0 5 72,-13 5 1313,-12-2-6554,-22 9 2680</inkml:trace>
  <inkml:trace contextRef="#ctx0" brushRef="#br0" timeOffset="688.32">217 861 12843,'-40'2'3817,"2"0"1144,43-6-3569,-17-4 8,8 0-392,11-4-199,7-7-377,15-2-192,10 4-168,14-4-24,0 7-32,16 1 32,-10 3 104,5 1-224,-9 6-184,2 3 1392,-16 7-6577,-7 11 2352</inkml:trace>
  <inkml:trace contextRef="#ctx0" brushRef="#br0" timeOffset="1035.09">843 710 6961,'-1'-6'406,"-10"-48"2042,-1 13 4094,24 76-908,-1-7-5089,-1 0 0,-1 1 1,-2 1-1,-1-1 0,-1 3-545,-17-49 4335,-6-25-4107,14 33-208,1 0 1,1 0-1,0 0 1,0-1 0,0 1-1,2-1 1,-1 1-1,1-1 1,0 1 0,1 0-1,0-1 1,0 1 0,1 0-1,1-1 1,0 1-1,0 0 1,0 1 0,1-1-1,0 0 1,1 1-1,0 0 1,3-3-21,-1 3 1,1 0 0,0 1 0,0 0-1,1 0 1,-1 1 0,2 0 0,-1 1 0,1 0 0,0 0-1,0 1 1,0 0 0,7-1-1,55-7-1723,2 15-4034,-44 2 1450</inkml:trace>
  <inkml:trace contextRef="#ctx0" brushRef="#br0" timeOffset="1404.81">1283 564 8450,'36'19'3275,"-33"-18"185,-22-11 1823,19 10-5205,-1 1-1,1-1 1,0 0-1,-1 0 0,1 0 1,0 1-1,-1-1 0,1 0 1,0 0-1,0 1 1,-1-1-1,1 0 0,0 0 1,0 1-1,0-1 0,-1 0 1,1 1-1,0-1 1,0 0-1,0 1 0,0-1 1,0 1-1,0-1 0,0 0 1,0 1-1,0-1 1,0 0-1,0 1 0,0-1 1,0 0-1,0 1 0,0-1 1,0 1-1,0-1 1,0 0-1,0 1 0,0-1 1,1 0-1,-1 1 1,0-1-1,0 0 0,0 1-77,6 27 171,17 78 1637,-24-109 640,-1-3-2223,0 0 0,0 0 0,1 0 0,-1-1 0,1 1 0,1 0 0,-1-3-225,1 4 6,-1 0 0,1 0 0,0 0-1,0 0 1,0 1 0,1-1 0,0 0 0,-1 0 0,2 1 0,-1-1 0,1 0 0,-1 1 0,1-1 0,0 1 0,1 0 0,-1 0 0,1 0 0,0 0 0,0 0 0,0 0 0,0 1-1,1 0 1,0-1 0,3-1-6,8-5-196,1 1 0,0 0 0,1 1 0,0 1 0,0 1 0,0 0 0,1 1 0,0 1 0,10-1 196,-4 2-2329,1 2 0,-1 0-1,1 1 1,8 3 2329,1 0-4890</inkml:trace>
  <inkml:trace contextRef="#ctx0" brushRef="#br0" timeOffset="6795.26">2150 622 8250,'-15'10'986,"-31"18"2604,44-26-2881,-1-1-1,1-1 1,-1 1 0,0 0-1,1 0 1,-1-1 0,0 0 0,1 0-1,-1 1 1,0-1 0,-1-1-709,3-3 3219,9-4-2445,19-10-1069,-24 17 479,33-20-94,55-34 62,-82 49-132,0-1 0,0 0 1,-1 0-1,0 0 0,0-1 1,-1-1-1,7-8-20,-13 16 7,0-1 1,-1 1-1,1 0 1,0-1-1,0 1 1,0-1-1,-1 1 1,1-1-1,-1 1 1,1-1-1,-1 0 1,0 1-1,0-1 1,1 1-1,-1-1 1,0 0-1,0 1 1,-1-1-1,1 0 1,0 0-8,-1 1 8,0 0 0,1 0 1,-1 0-1,0 0 0,0 1 1,1-1-1,-1 0 0,0 0 1,0 1-1,0-1 0,0 1 1,0-1-1,0 1 1,0-1-1,0 1 0,0 0 1,0 0-1,0-1 0,0 1 1,0 0-1,-1 0 0,1 0-8,-7 0 22,1 0 0,-1 1-1,1-1 1,0 2 0,-1-1-1,1 1 1,0 0 0,0 1-22,-10 3 32,1 1 0,1 1 0,0 0 0,0 1 0,0 1 0,1 1 0,1-1 1,0 2-1,-11 12-32,19-19 42,1 0 0,0 0 1,0 0-1,0 1 0,1-1 0,0 1 1,0 0-1,0 0 0,1 0 1,0 0-1,0 0 0,0 1 1,1-1-1,0 1 0,0-1 0,1 1 1,0-1-1,0 1 0,0-1 1,1 1-1,0-1 0,0 1 1,1-1-1,0 0 0,0 0 0,0 0 1,3 4-43,-1 0 150,1-1 0,1 0-1,-1 0 1,1 0 0,1-1 0,0 0 0,0 0 0,1 0 0,-1-1 0,5 3-150,-7-7 45,0-1 1,-1 1-1,1-1 0,0 0 1,0 0-1,0 0 1,1-1-1,-1 0 0,0 0 1,1 0-1,-1 0 1,0-1-1,1 0 0,-1 0 1,0-1-1,1 1 1,-1-1-1,0 0 0,1-1 1,-1 1-1,3-2-45,43-19-505,0-1 1,33-22 504,-73 38-720,0-1 0,0 0 0,0 0 1,-1-1-1,0-1 0,-1 1 0,0-2 0,-1 1 1,0-1-1,-1 0 0,0-1 0,0 0 1,-1 0-1,0-2 720,13-51 490,-18 54 284,0 0 0,0 0 0,-1 0 0,0 0-1,-1 0-773,-2 13 4464,-2 11-3333,-4 23-802,7-22-179,1 1-1,0 0 1,1 0-1,1 0 1,0-1-1,1 1 0,1 0 1,0-1-1,4 9-149,-6-18 17,0-1 0,1 1-1,-1-1 1,1 0 0,1 0-1,-1 1 1,0-2 0,1 1-1,0 0 1,0 0 0,0-1-1,0 0 1,0 1-1,1-1 1,0 0 0,-1-1-1,1 1 1,0-1 0,1 0-1,-1 0 1,0 0 0,0 0-1,1-1 1,-1 1 0,1-1-1,-1 0 1,1-1 0,0 1-1,-1-1 1,1 0 0,0 0-1,-1-1 1,1 1 0,0-1-18,2 0-87,0-1-1,0 0 1,0 0-1,-1 0 0,1-1 1,-1 0-1,1-1 0,-1 1 1,0-1-1,0 0 0,-1-1 1,1 1-1,-1-1 0,0 0 1,0 0-1,-1-1 0,1 0 1,-1 0-1,-1 0 0,1 0 1,1-5 88,2-5-162,0-1 1,-2 0-1,0 0 1,-1 0-1,-1 0 1,0-1-1,-2 0 0,1-4 162,-3 21 43,1-1-1,0 1 1,0 0-1,0-1 0,0 1 1,1-1-1,-1 1 1,0 0-1,0 0 0,1-1 1,-1 1-1,1 0 1,-1-1-1,1 1 0,0 0 1,-1 0-1,1 0 0,0 0 1,0 0-1,0 0 1,0 0-1,0 0 0,0 0 1,0 0-1,0 0 1,0 1-1,0-1 0,1 0-42,6 24 1575,9 51-1052,5 16-235,-20-83-267,1 0-1,0 0 1,0 0 0,1-1-1,-1 1 1,2-1 0,-1 0 0,0 0-1,1 0 1,2 1-21,-5-6-12,-1 0 0,0 0 0,1 0 0,-1-1-1,0 1 1,1-1 0,-1 1 0,1-1 0,-1 1 0,1-1 0,-1 0 0,1 0 0,0 0 0,-1 0-1,1 0 1,-1 0 0,1 0 0,-1 0 0,1-1 0,-1 1 0,1-1 0,-1 1 0,1-1-1,-1 1 1,0-1 0,1 0 0,-1 0 0,0 0 0,1 0 12,43-35-4854,-29 23-1366,3-4 92</inkml:trace>
  <inkml:trace contextRef="#ctx0" brushRef="#br0" timeOffset="7244.62">3137 600 6089,'34'-44'3120,"-26"36"5994,-2 10-5685,2 17-4193,-3-3 1807,-3-11-946,15 40 479,-16-42-466,0-1 0,0 1 1,-1 0-1,1 0 1,-1 0-1,0-1 1,1 1-1,-1 0 0,-1 0 1,1 0-1,0-1 1,-1 1-1,1 0 1,-1 0-1,0-1 1,0 2-111,0-3 80,1-1 1,0 0-1,-1 0 1,1 0 0,0 1-1,-1-1 1,1 0 0,-1 0-1,1 0 1,0 0-1,-1 0 1,1 0 0,-1 0-1,1 0 1,-1 0 0,1 0-1,0 0 1,-1 0-1,1 0 1,-1 0 0,1 0-1,0 0 1,-1-1 0,1 1-1,0 0 1,-1 0-1,1 0 1,-1-1 0,1 1-1,0 0 1,0 0-1,-1-1 1,1 1 0,0 0-1,-1-1 1,1 1 0,0 0-1,0-1 1,0 1-1,-1 0 1,1-1 0,0 1-1,0-1 1,0 1 0,0 0-1,0-1 1,0 1-1,0-1 1,0 1 0,0 0-1,0-1-80,-13-27 907,10 21-831,0-1 1,1 0-1,0 1 1,0-1-1,0 0 1,1 0-1,1 0 1,-1 0-1,1-1 1,0 1-1,1 0 1,0 0-1,1 0 0,-1 0 1,1 1-1,1-1 1,-1 0-1,4-5-76,4-3 23,0 2-1,1-1 0,0 1 0,1 1 1,1 0-1,0 1 0,0 0 1,1 1-1,13-7-22,14-9-128,2 2-1,42-17 129,-24 18-503,-19 15-4658,-9 4 1004</inkml:trace>
  <inkml:trace contextRef="#ctx0" brushRef="#br0" timeOffset="8144.74">1380 597 3505,'0'-13'1026,"0"10"-698,0 1-1,0-1 1,0 1 0,0-1 0,0 1-1,-1 0 1,1-1 0,-1 1 0,0-1-1,1 1 1,-1 0 0,0 0 0,0-1-1,-1 1-327,7 12 12911,9 24-9376,2 5-3903,-12-28 562,0 1-1,0 0 1,-1 0-1,-1 0 1,0 0-1,-1 0 1,0 1-1,-1-1 1,0 0-1,-1 1 1,0-1-1,-1 0 1,-2 7-194,1-3 82,1 1-1,0 0 1,2 1 0,0-1 0,2 11-82,-5-26 1079,0-5-1499,1 0-3529,1 0 186</inkml:trace>
  <inkml:trace contextRef="#ctx0" brushRef="#br0" timeOffset="8920.51">767 474 4409,'-2'2'5642,"-2"5"5973,12 24-10068,-6-23-1454,6 14 447,-1 1-1,0 1 1,-2-1-1,-2 1 1,0-1-1,0 20-539,-8 11 523,0 42 238,5-96-741,0 1 1,0 0-1,1 0 0,-1-1 0,0 1 0,0 0 0,0-1 1,1 1-1,-1 0 0,0-1 0,1 1 0,-1 0 0,0-1 1,1 1-1,-1 0 0,1-1 0,-1 1 0,1-1 1,-1 1-1,1-1 0,0 1 0,0-1-20,17 5-4031,7-4 651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20:1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186 146 8698,'-17'-17'869,"12"14"-325,1-1-1,1 0 0,-1 0 0,0-1 1,1 1-1,0-1 0,0 1 1,-2-5-544,7 15 470,-1-1 1,0 0-1,-1 1 0,0-1 1,1 1-1,-2-1 1,1 0-1,-1 3-470,0 13 652,-12 356 3060,13-368-3626,-2 0 1,1 0-1,-1 0 1,0 0-1,-1-1 1,-3 9-87,6-16 23,-1 0 1,1 0 0,-1 0-1,0 0 1,1 0-1,-1 0 1,0 0-1,1 0 1,-1 0 0,0 0-1,0-1 1,0 1-1,0 0 1,0 0 0,0-1-1,0 1 1,0-1-1,0 1 1,0-1-1,0 1 1,0-1 0,-1 0-24,1 0 32,-1 0 0,1-1 0,-1 1 0,0-1 0,1 1 1,-1-1-1,1 0 0,-1 1 0,1-1 0,0 0 1,-1 0-1,1 0 0,0 0 0,-1 0 0,1-1 0,0 1 1,0 0-1,0 0 0,0-1 0,0 1 0,0-1-32,-7-12 92,0 0-1,1 0 1,0-1-1,1 0 0,1 0 1,1-1-1,0 1 0,1-1 1,0 0-1,1 0 1,1 0-1,1-7-91,-1-4 128,2 0 1,1 0-1,2 1 0,0-1 1,2 1-1,0 0 0,3-2-128,-5 17 4,0 1 0,1-1-1,1 1 1,0 0-1,0 0 1,1 1 0,0 0-1,1 0 1,-1 1-1,2 0 1,-1 0-1,1 1 1,0 0 0,1 0-1,0 1 1,0 1-1,7-4-3,-3 4-1,0-1-1,0 2 1,0 0-1,1 1 1,-1 0-1,1 1 1,0 1-1,0 0 1,-1 1-1,1 0 1,0 2-1,0 0 1,5 1 1,-17-2-6,1-1 0,-1 1 0,0 0 0,0 0 0,0 0 0,0 0 0,0 1 1,0-1-1,0 1 0,-1 0 0,1 0 0,0 0 0,-1 0 0,0 0 0,1 0 0,-1 1 0,0-1 0,0 1 0,0 0 0,-1-1 1,1 1-1,-1 0 0,1 0 0,-1 0 0,1 2 6,-2-3-288,0 1 1,1 0-1,-1 0 1,0 0-1,0-1 1,-1 1-1,1 0 1,0 0-1,-1 0 1,0-1-1,0 1 1,0 1 287,-19 33-3093</inkml:trace>
  <inkml:trace contextRef="#ctx0" brushRef="#br0" timeOffset="470.1">107 401 9186,'-15'4'2689,"9"-7"895,12-4-2535,10 1-289,7-3-104,15 3-304,1-1-232,10 3 192,-7 2 336,3 4-4337,-17 2 1801</inkml:trace>
  <inkml:trace contextRef="#ctx0" brushRef="#br0" timeOffset="471.1">172 653 4377,'-22'19'5097,"6"-14"-960,11-5 104,5 3-2345,6-3-792,-6-1 249,2-1-769,18-6-112,59-16-232,-31 10-88,-4 5-104,6-1 360,-5 2-200,-7 1 1609,-12 4-6570,-10-9 2536</inkml:trace>
  <inkml:trace contextRef="#ctx0" brushRef="#br0" timeOffset="946.48">562 412 9674,'23'-47'2953,"-21"43"8,-3 6-1419,-2 13-643,7 38 613,3 0 0,2 2-1512,0-4 729,-2 1-1,-2 10-728,-3-20 276,0-24-109,0 0-1,-2 0 1,0 0 0,-1-1 0,0 1 0,-2 0 0,0 0 0,-1-1 0,-4 10-167,8-26 26,0 0 0,0-1 0,-1 1 0,1-1 1,0 1-1,0 0 0,0-1 0,-1 1 0,1-1 0,0 1 1,-1-1-1,1 1 0,-1-1 0,1 1 0,-1-1 0,1 1 1,0-1-1,-1 1 0,0-1 0,1 0 0,-1 1 0,1-1 0,-1 0 1,1 0-1,-1 1 0,0-1 0,1 0 0,-1 0 0,1 0 1,-1 0-1,0 0 0,1 0 0,-1 0 0,0 0 0,1 0 0,-1 0 1,0 0-1,1 0 0,-1 0 0,1 0 0,-1-1 0,0 1 1,1 0-1,-1-1 0,1 1 0,-1 0 0,1-1 0,-1 1 0,1 0 1,-1-1-1,1 1 0,-1-1 0,1 1 0,-1-1 0,1 1 1,0-1-1,-1 1 0,1-1 0,0 0 0,0 1 0,-1-1-26,-20-42 731,19 38-707,-5-12 3,1-1 0,0 0 0,2 0 1,0 0-1,1-1 0,1 1 1,1-1-1,0 1 0,1-1 0,2 0 1,-1 1-1,2-1 0,3-10-27,-2 16-7,0-1 0,0 1 1,1 1-1,1-1 0,0 1 0,1 0 0,0 0 0,0 1 0,2 0 1,-1 0-1,1 1 0,1 0 0,0 0 0,0 1 0,1 1 0,0 0 0,1 0 1,0 1-1,0 0 7,9-2-15,0 0 0,0 2 1,0 0-1,1 1 0,6 0 15,-18 4-5,0 0 0,0 1-1,-1 0 1,1 1 0,0 0-1,0 0 1,0 1 0,0 1-1,-1-1 1,1 2 0,-1-1-1,1 1 1,3 2 5,-11-4-1,-1-1 0,0 1 1,0-1-1,0 1 0,0 0 0,0 0 0,0-1 0,0 1 0,0 0 1,0 0-1,0 0 0,0 0 0,0 0 0,0 0 0,-1 0 0,1 0 1,0 0-1,-1 0 0,1 1 0,-1-1 0,0 0 0,1 0 1,-1 0-1,0 1 0,0-1 0,1 0 0,-1 1 1,-1 1-1,1-1 0,-1 1 0,0-1 0,0 0 0,0 1 0,0-1 0,0 0 0,-1 0 0,1 0-1,0 0 1,-1 0 0,0 0 0,-1 1 1,-7 7-5,-1-1 1,0 0-1,-1-1 0,-8 5 5,-28 13-78,-1-2 0,-2-2 0,-23 6 78,-37 15-740,108-41 551,-10 5-772,12-7 882,1 0 0,0 0 0,0 0 0,0 0 0,0 0 0,-1 0 0,1 0 0,0 0 0,0 0 0,0 1 0,0-1 0,0 0 0,0 0 0,0 0 0,-1 0 0,1 0 0,0 1 0,0-1 0,0 0 0,0 0 0,0 0 0,0 0 0,0 1 0,0-1 1,0 0-1,0 0 0,0 0 0,0 0 0,0 1 0,0-1 0,0 0 0,0 0 0,0 0 0,0 0 0,0 1 0,0-1 0,0 0 0,0 0 0,1 0 0,-1 0 0,0 1 0,0-1 0,0 0 0,0 0 0,0 0 0,0 0 0,0 0 0,1 0 1,-1 0-1,0 1 0,0-1 0,0 0 0,0 0 0,0 0 0,1 0 0,-1 0 0,0 0 0,0 0 0,0 0 0,0 0 0,1 0 0,-1 0 0,0 0 79,19 4-3785</inkml:trace>
  <inkml:trace contextRef="#ctx0" brushRef="#br0" timeOffset="1352.54">1299 364 9210,'-6'1'7923,"-1"3"-3755,-17 18-2975,10-8-414,-4 3-560,-2 1 184,0 2-1,2-1 0,0 2 0,-7 13-402,24-33 9,0 0 0,0 1 0,0-1 0,0 1 0,1-1 0,-1 0 0,0 1 0,1 0 0,-1-1 0,1 1 0,0-1 0,-1 1 0,1 0 0,0-1 0,0 1 0,0-1 0,0 1 0,1 0 0,-1-1 0,0 1 0,1 0 0,-1-1 0,1 1 0,0 0-9,0 0 8,1 0-1,0 0 1,-1 0-1,1 0 1,0 0-1,0-1 1,0 1 0,0-1-1,0 1 1,1-1-1,-1 0 1,0 0-1,1 0 1,1 0-8,5 2 17,0 0 1,1-1 0,-1-1 0,1 0-1,-1 0 1,1-1 0,7 0-18,-6-2 17,-1 0 0,1 0 0,-1-1 0,0 0 0,0-1 1,0-1-1,0 1 0,-1-1 0,2-2-17,-6 4 17,0 0 0,0 0 0,0-1 0,-1 0 0,1 0 0,-1 0 0,0 0 0,0-1 0,-1 0 0,1 1-1,-1-1 1,0 0 0,0-1 0,-1 1 0,0-1 0,2-4-17,-4 8 8,0-1-1,0 1 1,0 0 0,0 0-1,0 0 1,-1 0-1,1 0 1,-1 0 0,1 0-1,-1 0 1,0 0-1,0 0 1,0 0 0,0 1-1,0-1 1,0 0-1,0 1 1,-1-1 0,1 0-1,-1 1 1,1 0-1,-1-1 1,0 1 0,1 0-1,-1 0 1,0 0-1,0 0 1,0 0 0,0 0-1,0 0 1,0 1-1,-1-1-7,-5-2 12,0 0-1,-1 1 0,0 0 1,1 1-1,-1-1 1,0 2-1,-4-1-11,-8 2 269,0 1 1,1 1-1,-8 2-269,-27 13-538,29 2-2570,27-15-65</inkml:trace>
  <inkml:trace contextRef="#ctx0" brushRef="#br0" timeOffset="2006.16">1731 414 8258,'-10'-4'7035,"-4"0"-3518,8 2-3081,0 1-1,0 0 0,0 1 0,-1-1 0,1 1 0,0 0 0,0 1 0,-3 0-435,-7 2 389,1 1 0,-1 0 0,1 1 1,0 1-1,0 0 0,1 1 0,0 1 0,-8 6-389,15-10 48,1 0 0,0 1 1,0 0-1,0 1 1,0-1-1,1 1 0,0 0 1,0 1-1,0-1 1,1 1-1,0 0 0,0 0 1,1 0-1,0 1 1,0-1-1,1 1 1,0-1-1,0 4-48,1-9 5,1 0 1,0 0-1,0 0 1,1 0-1,-1 0 0,0 1 1,1-1-1,-1 0 1,1-1-1,0 1 0,-1 0 1,1 0-1,0 0 1,0 0-1,0 0 0,0-1 1,1 1-1,-1-1 1,0 1-1,1-1 0,-1 1 1,1-1-1,0 0 0,-1 0 1,1 1-1,0-1 1,0 0-1,0-1 0,-1 1 1,1 0-1,0 0 1,0-1-1,0 0 0,0 1 1,0-1-1,0 0 1,1 0-1,1 0-5,9 1 24,1 0 0,-1-1-1,1-1 1,-1 0 0,7-2-24,4-1 40,0-1 0,0-1 1,-1-1-1,7-3-40,-25 8 15,1 0 0,0-1-1,-1 1 1,1-1 0,-1 0 0,0-1 0,1 1 0,-2-1 0,1 0 0,0 0 0,-1 0 0,0-1 0,0 0 0,0 0-1,-1 0 1,1 0 0,-1 0 0,0-1 0,1-3-15,-6-15 155,-2 20 86,0 16 150,1 44-74,3 0-1,2 0 1,3 0-1,11 53-316,-5-28 61,-10-75-46,10 53 77,-11-57-81,1 0-1,-1 0 1,1-1 0,-1 1 0,1 0-1,0 0 1,0 0 0,0 0-1,0-1 1,0 1 0,0-1-1,0 1 1,0 0 0,1-1 0,-1 0-1,1 1 1,-1-1 0,1 0-1,-1 0 1,1 0 0,0 0 0,0 0-1,-1 0 1,1 0 0,1-1-11,-3 0-196,1 0 1,0 0 0,-1 0-1,1 0 1,0 0 0,0-1 0,-1 1-1,1 0 1,-1-1 0,1 1-1,0 0 1,-1-1 0,1 1 0,-1-1-1,1 1 1,-1-1 0,1 1-1,-1-1 1,1 1 0,-1-1-1,1 1 1,-1-1 0,0 0 0,1 1-1,-1-1 196,4-11-3781</inkml:trace>
  <inkml:trace contextRef="#ctx0" brushRef="#br0" timeOffset="2413.68">2033 466 12987,'-37'-18'6332,"32"15"-5603,1 0 1,-1 0-1,0 1 1,-1 0-1,1 0 1,0 0-1,-2 0-729,7 2 42,-1 0 0,0 0-1,0 0 1,1 0 0,-1 0-1,0 0 1,1 0 0,-1 0-1,0 0 1,0 0 0,1 0 0,-1 0-1,0 0 1,1 1 0,-1-1-1,0 0 1,1 1 0,-1-1-1,0 0 1,1 1 0,-1-1 0,1 1-1,-1-1 1,1 1 0,-1-1-1,1 1 1,-1-1 0,1 1-1,-1 0 1,1-1-42,-4 25 396,5-18-378,0 0 0,0-1 0,1 1 0,0-1 0,0 0 0,1 4-18,2-4 15,-1 1-1,1-1 0,0 0 0,0 0 1,1-1-1,0 0 0,0 0 1,0 0-1,0-1 0,1 1 0,0-2 1,0 1-1,0-1 0,0 0 1,0 0-1,1-1 0,-1 0 0,1 0 1,0-1-1,0 0 0,-1 0 1,1-1-1,0 0 0,0 0 1,0-1-1,-1 0 0,1-1 0,0 1 1,2-2-15,-3 2 51,1-1 1,-1 0 0,0 0-1,0-1 1,0 0-1,0 0 1,0-1 0,0 0-1,-1 0 1,0 0-1,0-1 1,0 0 0,0 0-1,-1 0 1,0-1-1,0 0 1,0 0 0,-1 0-1,0 0 1,0-1-1,-1 0 1,1 0 0,-2 0-1,1 0 1,-1 0 0,0 0-1,0-1 1,-1 1-1,1-8-51,-4-4 934,-2 16-313,4 6-607,0 1 0,0-1 1,0 0-1,1 0 0,0 0 0,-1 0 0,1 0 0,0 0 0,0 0 0,1 0 1,-1 0-1,1 1-14,0 2-10,0 0 0,1 1 0,0-1 0,0-1 1,0 1-1,1 0 0,0-1 0,0 0 0,0 0 0,1 0 1,-1 0-1,1-1 0,1 0 0,-1 0 0,0 0 0,1-1 1,0 1-1,0-1 0,0-1 0,0 1 0,0-1 0,0 0 0,1-1 1,5 2 9,39-5-1612,-45 1 584,0 0 0,0-1 1,-1 0-1,1 0 0,-1 0 0,1 0 1,3-3 1027,21-18-5259</inkml:trace>
  <inkml:trace contextRef="#ctx0" brushRef="#br0" timeOffset="3120">2617 439 9154,'22'-38'3867,"-22"37"-3695,0 1 0,1 0 0,-1-1 0,0 1-1,0 0 1,0-1 0,0 1 0,0 0-1,1-1 1,-1 1 0,0-1 0,0 1 0,0 0-1,0-1 1,0 1 0,0 0 0,0-1-1,-1 1 1,1-1 0,0 1 0,0 0 0,0-1-1,0 1 1,0 0 0,0-1 0,-1 1-1,1 0 1,0-1 0,0 1 0,-1 0 0,1 0-1,0-1 1,0 1 0,-1 0 0,1 0-1,0-1 1,-1 1 0,1 0 0,0 0 0,-1 0-1,1 0 1,0-1 0,-1 1 0,1 0-1,0 0 1,-1 0-172,0 2 3191,14 3-3082,-2-3-63,-1-1 1,1 0 0,0-1 0,0 0 0,0 0 0,0-1 0,0-1 0,0 0 0,6-2-47,-11 3 20,-1 0 0,1-1 0,-1 1 0,0-1 0,1-1 0,-1 1 0,0-1-1,0 0 1,-1 0 0,1 0 0,-1-1 0,1 1 0,-1-1 0,0 0 0,-1-1 0,1 1 0,-1-1 0,0 1 0,2-4-20,-4 7 9,-1 0 0,0 0 0,0 0 0,0 0 0,1 0 1,-1-1-1,0 1 0,0 0 0,-1 0 0,1 0 0,0 0 0,0 0 0,0 0 0,-1 0 0,1 0 0,0 0 0,-1 0 1,1 0-1,-1 1 0,1-1 0,-1 0 0,0 0 0,1 0 0,-1 0 0,0 1 0,1-1 0,-1 0 0,0 1 1,0-1-1,0 0 0,0 1 0,0-1 0,0 1 0,0 0 0,1-1 0,-1 1 0,0 0 0,-1-1 0,1 1 0,0 0 1,0 0-1,0 0 0,-1 0-9,-46-4 262,42 4-220,1 1 0,-1 0 0,0 0 0,1 0 0,-1 0 0,0 1 0,1 0 0,0 0 0,-1 0 0,1 1 0,0 0 0,0 0 0,0 0 0,1 1 0,-1-1 0,1 1 0,0 0 0,0 1 0,-1 1-42,3-3 34,-1 1 0,1 0 0,0-1 0,1 1-1,-1 0 1,1 0 0,0 1 0,0-1-1,0 0 1,0 0 0,1 0 0,-1 1 0,1-1-1,0 0 1,1 1 0,-1-1 0,1 0 0,0 0-1,0 0 1,0 1 0,0-1 0,1 0-1,0-1 1,0 1 0,0 0 0,1 1-34,-1-1 17,1 0 1,0 0-1,1-1 1,-1 1-1,1-1 0,-1 0 1,1 1-1,0-2 1,0 1-1,0 0 0,1-1 1,-1 0-1,0 0 1,1 0-1,0-1 1,-1 1-1,1-1 0,0 0 1,0 0-1,-1-1 1,1 0-1,0 0 0,0 0 1,1 0-18,14-1 36,0-1 0,-1-1 0,1-1 0,-1-1 1,8-3-37,-7 2 28,-1-1 0,1-1 1,-2-1-1,1-1 1,-1 0-1,9-8-28,-21 14 11,0-1 0,0 1 1,0-1-1,-1 0 0,0 0 0,0 0 1,0-1-1,-1 0 0,0 0 0,0 0 0,0 0 1,-1-1-1,0 1 0,0-1 0,-1 0 1,1 0-1,-2 0 0,1 0 0,-1 0 0,0-4-11,-1 7 3,-1 1-1,1-1 1,-1 1-1,-1-1 1,1 1-1,0 0 1,-1-1 0,1 1-1,-1 0 1,0 0-1,0 0 1,0 0-1,-1 1 1,1-1-1,-1 1 1,1-1-1,-1 1 1,0 0-1,0 0 1,0 0-1,0 0 1,0 0-1,-1 1 1,1 0-1,0 0 1,-1-1-1,1 2 1,-2-1-3,0-1-7,-1 0 0,1 1 1,-1 0-1,1 0 0,-1 0 0,0 1 1,0 0-1,1 0 0,-1 0 0,0 1 1,1 0-1,-1 0 0,1 0 1,-1 1-1,1 0 0,-1 0 0,-1 1 7,7-3-1,-1 0-1,1 1 0,0-1 1,0 0-1,0 0 0,-1 0 1,1 0-1,0 1 0,0-1 0,0 0 1,0 0-1,-1 1 0,1-1 1,0 0-1,0 0 0,0 1 1,0-1-1,0 0 0,0 0 1,0 1-1,0-1 0,0 0 1,0 0-1,0 1 0,0-1 0,0 0 1,0 0-1,0 1 0,0-1 1,0 0-1,0 0 0,0 1 1,0-1-1,0 0 0,0 0 1,0 1-1,1-1 0,-1 0 0,0 0 1,0 0-1,0 1 0,0-1 1,1 0-1,-1 0 0,0 0 1,0 1 1,17 10-38,20 5 13,-36-16 24,26 10-3,0 0 1,-1 2-1,0 0 1,-1 2-1,-1 1 0,11 9 4,-30-20 1,0-1-1,-1 1 0,0 0 1,0 0-1,0 0 0,0 0 1,-1 1-1,0 0 0,0-1 1,0 1-1,0 0 0,-1 1 0,0-1 1,0 0-1,0 1 0,0-1 1,-1 1-1,0-1 0,-1 1 1,1 0-1,-1 0 0,0-1 1,0 1-1,-1 0 0,1-1 1,-1 1-1,-1 0 0,1-1 0,-1 1 1,0-1-1,0 0 0,-1 0 1,1 0-1,-1 0 0,-3 4 0,1-2 34,0-1 0,0 0 0,0 0 0,-1-1 0,0 1 0,0-1 0,-1-1 0,1 1 0,-1-1 0,0 0 0,0 0-1,0-1 1,-1 0 0,1-1 0,-1 1 0,0-1 0,1-1 0,-3 1-34,1-1 56,0 1 0,-1-2 0,1 1 0,0-1 0,0-1 0,-1 1 0,1-2-1,0 1 1,0-1 0,0-1 0,0 0 0,1 0 0,-1 0 0,1-1 0,-8-5-56,-1-6-4394,3-8 608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0:26:00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1 620 4793,'2'64'1867,"2"-61"5697,6-6-5381,21-12-3100,-21 10 1666,11-7-628,0-1 0,-1-1 0,-1-1 0,0-1 0,-1-1 0,15-17-121,-18 17 33,-5 7 15,0-1 0,-1 0 0,0-1 0,-1 0 0,0 0 0,1-4-48,-9 14 9,1 0 0,0 0 0,-1 1 0,1-1-1,-1 0 1,1 0 0,-1 0 0,0 0 0,0 0 0,0 0 0,0 0-1,0 0 1,0 0 0,0 0 0,-1 0 0,1 0 0,-1 1 0,1-1-1,-2-1-8,1 0 8,-1 1-1,0 0 0,0 0 0,0 1 0,0-1 1,0 0-1,0 1 0,0-1 0,-1 1 0,1 0 0,-1-1 1,1 1-1,-1 0 0,1 1 0,-1-1 0,1 0 1,-1 1-1,-1-1-7,-3 1-6,0 0 1,0 0-1,1 0 1,-1 1 0,0 0-1,1 0 1,-1 1-1,1 0 1,-1 0-1,1 1 1,0-1-1,0 1 1,0 1-1,0-1 1,1 1 0,-2 1 5,-5 3-18,1 1 0,0 0 1,0 0-1,1 1 0,0 1 1,1 0-1,-2 3 18,4-3 32,1 0 0,0 0 1,1 1-1,0 0 0,0 0 0,2 1 1,-1-1-1,2 1 0,-1-1 0,2 1 0,0 0 1,0 0-1,1 0 0,1 0 0,0 0 1,1 0-1,0 1-32,1-4 67,-1 0 1,1 1-1,0-1 1,1 0-1,1-1 1,-1 1-1,1-1 1,1 0-1,0 0 1,0 0-1,1-1 1,0 0-1,0 0 1,1-1-1,0 0 1,0 0-1,1-1 1,0 0-1,0 0 1,8 3-68,8 1-1,1-1 1,1-2-1,-1 0 0,1-2 1,0-1-1,1-1 1,-1-1-1,1-2 0,19-1 1,-30 2-3459,1 4-352</inkml:trace>
  <inkml:trace contextRef="#ctx0" brushRef="#br0" timeOffset="453.28">682 478 5233,'-20'-13'11162,"25"25"-5708,6 8-7097,-9-18 1665,22 40 373,1-2 1,3-1-1,1-1 1,17 16-396,-39-48 20,1-1 0,-1 1 0,1-1 0,1 0 1,-1-1-1,3 1-20,29 17 214,-21 2-173,4 3-3499,-22-26 2884,0 0 0,0-1 0,1 1 1,-1-1-1,0 1 0,0-1 0,1 1 0,-1-1 0,0 0 0,1 0 0,-1 1 0,0-1 0,0 0 0,1 0 0,-1 0 0,1-1 574,9-1-4256</inkml:trace>
  <inkml:trace contextRef="#ctx0" brushRef="#br0" timeOffset="844.75">1115 449 1920,'0'0'136,"1"-1"0,-1 1 0,0 0-1,1-1 1,-1 1 0,0-1 0,0 1-1,0-1 1,0 1 0,1-1 0,-1 1-1,0-1 1,0 1 0,0-1-1,0 1 1,0-1 0,0 1 0,0-1-1,0 1 1,0-1 0,0 1 0,-1-1-1,1 1 1,0-1 0,0 1 0,0-1-1,-1 1 1,1-1 0,0 1-1,0 0 1,-1-1 0,1 1 0,0-1-1,-1 1 1,1 0 0,-1-1 0,1 1-1,0 0 1,-1 0 0,1-1 0,-1 1-1,1 0 1,-1 0 0,1-1 0,-1 1-1,1 0 1,-1 0 0,1 0-1,-1 0 1,1 0 0,-1 0 0,1 0-1,-1 0 1,1 0 0,-1 0 0,1 0-1,-1 0 1,1 0 0,-1 1 0,1-1-1,-1 0 1,1 0 0,-1 0 0,1 1-1,0-1 1,-1 0 0,1 1-1,-1-1 1,1 0 0,-1 1-136,-29 23 3261,-37 69 584,1 8-3845,-34 47 1260,82-124-1107,10-14-117,1 0 0,0 0 0,0 0 0,1 1 1,1 0-1,-1 2-36,5-12 6,1-1 0,0 1 0,0-1 0,0 1 0,-1 0 1,1-1-1,0 1 0,0 0 0,0-1 0,0 1 0,0-1 0,0 1 1,0 0-1,0-1 0,0 1 0,1 0 0,-1-1 0,0 1 0,0 0 1,0-1-1,1 1 0,-1-1 0,0 1 0,1-1 0,-1 1 0,0-1 1,1 1-1,-1-1 0,1 1 0,-1-1 0,1 1 0,-1-1 0,1 0 1,-1 1-1,1-1 0,0 0 0,-1 1 0,1-1 0,-1 0 0,1 0 1,0 0-1,-1 1 0,1-1 0,0 0 0,-1 0 0,1 0 1,0 0-1,-1 0-6,35-2-2273,-34 2 2041,24-4-1769</inkml:trace>
  <inkml:trace contextRef="#ctx0" brushRef="#br0" timeOffset="1477.59">1582 547 3161,'2'-2'510,"-1"0"0,0 0 0,-1-1 0,1 1 0,0 0 0,-1-1 0,1 1 0,-1-1 0,0 1 0,0-1 0,0 1 0,0-1 0,0 1 0,0-1 0,-1 1 0,1-1 0,-1 1 0,0 0 0,0-1 0,0 0-510,0 1 158,0 1-1,-1 0 0,1 0 1,0-1-1,-1 1 0,1 0 1,-1 0-1,1 0 1,-1 1-1,1-1 0,-1 0 1,0 0-1,1 1 0,-1-1 1,0 1-1,0 0 1,1-1-1,-1 1 0,0 0 1,0 0-1,1 0 1,-1 0-1,0 1 0,0-1 1,1 0-1,-1 1 0,0-1 1,0 1-1,1-1 1,-1 1-158,-22 7 213,0 1 0,1 0 1,0 2-1,1 0 0,0 2 1,1 0-1,0 2 1,1 0-1,1 1 0,0 1 1,1 1-214,15-15-1,0 0-1,1 1 1,-1-1 0,1 1 0,0-1 0,0 1 0,0-1-1,0 1 1,1 0 0,-1 0 0,1 0 0,0 0 0,0 0-1,1 0 1,-1 0 0,1 1 0,0-1 0,0 0 0,0 0-1,1 0 1,-1 0 0,1 0 0,0 0 0,0 0 0,1 0 0,-1 0-1,1 0 1,0 0 0,0 0 1,1 0 0,0 0-1,0 0 1,1-1 0,-1 1-1,1-1 1,0 0 0,0 0 0,0 0-1,0-1 1,1 1 0,-1-1-1,1 0 1,-1 0 0,1-1-1,0 1 1,0-1 0,0 0-1,0 0 1,0-1 0,0 1-1,0-1 1,0 0 0,0-1-1,1 1 1,7-2 11,0-1 0,0 0-1,-1-1 1,1 0 0,-1-1-1,0 0 1,0-1 0,0 0-1,-1-1 1,0-1 0,0 0-1,1-1-10,1-2 18,-1 0 0,0 0 0,-1-1 0,0 0 0,-1-1 0,-1 0 0,0-1 0,-1 0 0,6-12-18,-13 23 8,0 0 0,0 0 0,0-1 0,0 1 0,0 0 1,-1 0-1,0-1 0,1 1 0,-1 0 0,-1 0 0,1-1 0,0 1 0,-1 0 1,1 0-1,-1-1 0,0 0-8,0 4 3,1-1 1,0 0-1,0 1 1,-1-1-1,1 1 1,-1-1-1,1 1 1,0-1-1,-1 1 0,1-1 1,-1 1-1,1-1 1,-1 1-1,1 0 1,-1-1-1,0 1 1,1 0-1,-1-1 1,1 1-1,-1 0 1,0 0-1,1 0 1,-1-1-1,0 1 0,1 0 1,-1 0-1,0 0 1,0 0-4,0 1 9,-1-1 1,0 1 0,0 0-1,0-1 1,0 1-1,0 0 1,1 0-1,-1 0 1,0 1 0,1-1-1,-1 0 1,1 1-1,-1-1 1,1 0 0,0 1-11,-4 4 66,1 1-1,0-1 1,1 1-1,-1 0 0,2 0 1,-1 0-1,1 0 1,-1 0-1,2 1 0,-1-1 1,1 1-1,1-1 1,-1 1-1,1-1 0,0 1 1,1-1-1,0 1 0,2 7-64,-1-3 64,0 0-1,1 0 0,0 0 0,1 0 0,1 0 0,0-1 0,0 1 0,1-2 0,0 1 0,1 0 0,4 3-63,-6-9-18,0 0 0,0-1-1,1 1 1,-1-1 0,1 0 0,0 0 0,4 1 18,14 6-4345,-6-2 871</inkml:trace>
  <inkml:trace contextRef="#ctx0" brushRef="#br0" timeOffset="1903.56">2241 576 4193,'-2'-3'436,"0"0"-1,0 0 1,0 0 0,0 1 0,0-1-1,0 0 1,0 1 0,-1 0 0,0-1-1,1 1 1,-1 0 0,0 1 0,0-1-1,0 0 1,0 1 0,0-1 0,0 1-1,-1 0 1,1 0 0,0 1 0,-2-1-436,-1 1 325,0 0 1,1 0 0,-1 0 0,0 1-1,1 0 1,-1 0 0,1 1 0,-1 0-1,1 0 1,0 0 0,-1 0 0,-1 2-326,-7 4 315,0 2 1,0-1-1,1 2 0,0 0 1,0 0-1,1 1 1,1 1-1,-5 7-315,11-14 40,1 0-1,0 0 1,1 0 0,0 1-1,0 0 1,0 0-1,1 0 1,0 0 0,0 0-1,1 0 1,0 0-1,0 1 1,1-1 0,-1 0-1,2 1 1,-1 2-40,1-6 3,0 1 1,0 0-1,0-1 1,1 0 0,0 1-1,0-1 1,0 0-1,0 0 1,0 0-1,1 0 1,0 0-1,-1 0 1,2-1-1,-1 1 1,0-1-1,1 0 1,-1 0-1,1-1 1,0 1 0,0 0-1,0-1 1,0 0-1,0 0 1,1-1-1,-1 1 1,1-1-4,8 2 101,-1-1 0,1 0 0,0-1 0,0 0 0,-1-1 0,1-1 0,0 0-1,0-1 1,-1 0 0,1-1 0,-1 0 0,7-4-101,-9 4-399,-1-1 0,1 0-1,-1-1 1,-1 0 0,1 0-1,1-2 400,24-28-1969</inkml:trace>
  <inkml:trace contextRef="#ctx0" brushRef="#br0" timeOffset="2435.21">2486 143 7506,'-5'-13'1119,"1"1"0,0-1 1,1 1-1,1-1 0,0 0 0,1 0 1,0 0-1,1-1 0,0 1 1,1 0-1120,-1 12 27,1 1 0,-1 0-1,1 0 1,-1 0 0,0 0 0,1 0 0,-1 0 0,0 1 0,1-1 0,-1 0 0,0 0 0,1 0 0,-1 0 0,0 0 0,1 0 0,-1 0 0,0 1-1,1-1 1,-1 0 0,0 0 0,0 1 0,1-1 0,-1 0 0,0 0 0,0 1 0,1-1 0,-1 0 0,0 1 0,0-1 0,0 0 0,0 0 0,1 1-1,-1-1 1,0 1 0,0-1 0,0 0 0,0 1 0,0-1 0,0 0 0,0 1 0,0-1 0,0 0 0,0 1-27,9 18 229,8 35 406,-3 1 1,-2 1 0,-3 0-1,1 31-635,2 6 254,4 1-254,-9-63 30,0 8 31,2 1-1,1-1 0,3-1 1,1 0-1,8 15-60,-22-53-4,0 1 0,0-1-1,0 0 1,0 1 0,0-1 0,1 0-1,-1 1 1,0-1 0,0 1-1,0-1 1,0 0 0,0 1 0,1-1-1,-1 0 1,0 1 0,0-1-1,1 0 1,-1 1 0,0-1 0,0 0-1,1 0 1,-1 1 0,0-1-1,1 0 1,-1 0 0,0 0-1,1 1 1,-1-1 0,0 0 0,1 0-1,-1 0 1,1 0 0,-1 0-1,0 0 1,1 0 0,-1 0 0,1 0-1,-1 0 1,0 0 0,1 0-1,-1 0 1,0 0 0,1 0 4,4-20-1062,-6-28-1781,-1 34 2100,0 0 0,-1-1 0,-1 1 0,0 0-1,-1 1 1,0-1 0,-1 1 0,-1 0 0,0 0-1,-8-11 744,10 18 181,0 0 0,-1 0 0,0 0 0,0 1 0,0 0 0,-1 0-1,1 1 1,-1-1 0,-1 1-181,0 0 860,1 1 0,-1 0 0,0 1 0,0 0 0,0 0 0,0 0 0,0 1 0,0 1-1,-8-1-859,100-3 5232,45-10-5232,-35 3-4925,60 2 4925,-117 7-3483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19:53.551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341 292 56,'-11'-19'-137,"3"-8"3282,7 24-2042,1 0 0,-1-1 0,1 1 1,0 0-1,0 0 0,0 0 0,0-1 1,0 1-1,1 0 0,-1 0 0,1 0 1,0 0-1,0 0 0,1-2-1103,-1 4 61,-1 0-1,0 1 1,1-1-1,-1 0 1,1 1-1,0-1 0,-1 1 1,1-1-1,-1 1 1,1 0-1,0-1 1,-1 1-1,1-1 1,0 1-1,-1 0 1,1 0-1,0-1 1,0 1-1,-1 0 0,1 0 1,0 0-1,0 0 1,-1 0-1,1 0 1,0 0-1,0 0 1,-1 0-1,1 0 1,0 0-1,0 1 0,-1-1 1,1 0-1,0 0 1,-1 1-1,1-1 1,0 1-1,-1-1 1,1 0-1,0 1 1,-1-1-1,1 1 0,-1 0-59,20 22 1019,-8 4-833,-4-11-94,-1 0 0,0 0 0,-2 0 0,0 1 0,1 8-93,2 2 183,0 0 0,2-1 0,1-1 0,1 0 0,2 3-183,0-3 185,-2 1 1,-1 0-1,-1 1 0,7 26-185,-1 43 729,1 52-729,0-1 247,-6-26 180,-5 1 0,-5 0 0,-6 3-427,1 137 172,6 36-26,-13 0 1,-14 17-147,-20 153 60,24-228 20,9-105 9,-38 349 197,17-159-201,-14 95-33,-3-15 54,15-105-21,26-218-80,4 1 1,4-1-1,4 29-5,31 249 12,-16-196 19,-15-142-9,0 6-2,-1 1 0,-1 0 0,-2 17-20,1-39 23,-1 0 0,0 0 0,-1 0 0,1 1-1,-1-2 1,-1 1 0,1 0 0,-1 0 0,0-1 0,-1 1-1,1-1 1,-1 0 0,-1 0 0,1-1 0,-1 1 0,-2 2-23,5-7-214,0 0 0,0 1 0,0-1 0,0 0 1,0 0-1,-1 0 0,1-1 0,0 1 0,0 0 0,-1-1 0,1 0 1,0 1-1,-1-1 214,-18-3-5825,-4-13 72</inkml:trace>
  <inkml:trace contextRef="#ctx0" brushRef="#br0" timeOffset="1695.93">6 574 3313,'-5'10'7200,"9"-11"-513,7-7-2276,5-4-4042,-11 7-1474,12-11 1157,-1 0 0,-1-2 0,0 1-1,-1-2 1,-1 0 0,-1-1 0,8-17-52,11-27 43,12-21 153,7-30-196,-45 103 43,0 1 0,0 0 0,1 0 0,1 1 0,0-1 0,0 1 0,1 1 0,0 0 0,3-2-43,-9 8 48,0 1 0,1 0 1,0-1-1,-1 1 0,1 0 1,0 1-1,0-1 0,0 0 1,1 1-1,-1 0 0,0 0 1,0 0-1,1 0 0,-1 0 0,0 0 1,1 1-1,-1 0 0,1 0 1,-1 0-1,1 0 0,-1 0 1,1 1-1,-1-1 0,0 1 1,1 0-1,-1 0 0,0 0 0,0 1 1,1-1-1,-1 1 0,0 0 1,-1 0-1,1 0 0,1 1-48,19 17 490,-2 1 0,0 2-1,-1 0 1,-1 1-1,5 10-489,11 14 1036,-7-12 1642,-15-31-7323,0-4 1051</inkml:trace>
  <inkml:trace contextRef="#ctx0" brushRef="#br1" timeOffset="18172.57">84 6697 8146,'-6'-15'2410,"3"4"1077,17 11-2281,32 11-613,1-1 1,0-2 0,1-3-1,0-2 1,0-1 0,27-4-594,350-19 1863,-88 7-756,587-33 118,-45 17-709,0 32-411,116-1 481,-485-3-35,16-1-331,-19 0-133,-254 3-46,783-7 143,-729-8-12,-271 18-94,-32-1-15,-24-2-35,-17-2-114,0-2-1,1-2 0,-1-1 0,1-1 0,0-2 0,1-2 0,-6-4 87,14 4-82,1-1-1,0-1 0,1-1 0,-6-6 83,22 14-10,0 0-1,1 0 0,0 0 0,0-1 0,1-1 0,0 1 0,0-1 1,1 0-1,0 0 0,1-1 0,0 0 0,1 0 0,0 0 11,3 7-5,0 1 0,0-1 0,1 0-1,-1 1 1,1-1 0,-1 0 0,1 0 0,0 1-1,1-1 1,-1 0 0,0 1 0,1-1-1,-1 0 1,1 1 0,0-1 0,0 0 0,0 1-1,0-1 1,0 1 0,1 0 0,0-1 5,1-1-12,0 0 1,0 1-1,1-1 1,0 1-1,0 0 0,0 0 1,0 1-1,0-1 1,0 1-1,1 0 1,2-1 11,7-2-22,0 1 1,0 0-1,0 1 1,0 1-1,1 0 1,-1 1 0,0 0-1,3 1 22,15 3-30,-1 2 0,1 0 0,-1 2 0,0 2 0,0 1 0,7 4 30,63 29-107,17 15 107,-45-22-25,71 32-9,57 28 12,17 21 22,-201-107 4,-1 0-1,1 2 1,7 8-4,-21-18 3,0 0 0,0 1 0,0 0 1,-1-1-1,1 1 0,-1 0 0,1 0 1,-1 1-1,0-1 0,0 0 1,-1 1-1,1-1 0,-1 1 0,0 0 1,0-1-1,0 1 0,0 0 1,-1-1-1,1 1 0,-1 3-3,-1-4 15,0 0 1,0 0-1,0-1 0,-1 1 0,1-1 0,-1 1 1,0-1-1,1 1 0,-1-1 0,0 0 0,0 0 1,-1 0-1,1 0 0,0 0 0,-1-1 0,1 1 1,-1-1-1,0 0 0,1 1 0,-1-1 0,0 0 1,0 0-1,1-1-15,-76 19 370,65-16-302,-209 31 583,-38 8 377,227-34-838,15 0-3819,15-7 668</inkml:trace>
  <inkml:trace contextRef="#ctx0" brushRef="#br0" timeOffset="51980.83">1265 1036 2064,'24'38'2244,"-19"-31"10441,-8-10-7911,-4 0-4163,6 3-590,-1 0 0,0-1 0,1 1 0,-1-1 0,0 0 0,1 1-1,-1-1 1,1 0 0,-1 0 0,1 0 0,-1 0 0,1 0 0,0 0 0,-1 0 0,1 0 0,0-1 0,0 1-1,0-1 1,0 1 0,0 0 0,0-1 0,0 0 0,1 1 0,-1-1 0,0 1 0,1-1 0,-1 0 0,1 0-1,0 1 1,0-1 0,-1 0 0,1 1 0,0-1 0,1 0 0,-1 0 0,0 1 0,0-1 0,1 0 0,-1 0-1,1 1 1,-1-1 0,1 1 0,0-1 0,0 0 0,0 1 0,0-1 0,0 1 0,0 0 0,0-1 0,0 1-1,0 0 1,1 0 0,-1 0 0,0 0 0,1 0 0,-1 0 0,1 0 0,-1 0 0,2 0-21,60-34-16,-62 34 16,0 1 0,0-1 0,-1 1 0,1 0 0,0-1 0,0 1 0,0 0 0,0 0 0,0 0 0,0-1 0,0 1 0,0 0 0,0 0 0,0 1 0,0-1 0,0 0 0,0 0 0,0 0 0,-1 1 0,1-1 0,0 0 0,0 1 0,0-1 0,0 1 0,0-1 1,-1 1-1,1-1 0,0 1 0,0-1 0,-1 1 0,1 0 0,0-1 0,-1 1 0,1 0 0,-1 0 0,1 0 0,-1-1 0,1 1 0,-1 0 0,0 0 0,1 0 0,-1 0 0,0 0 0,0 0 0,0 0 0,0 0 0,1 0 0,-1 0 0,-1 0 0,1 0 0,0 0 0,0-1 0,0 1 0,0 0 0,-1 1 0,1 4 16,-1 0-1,0 0 1,0 0-1,0 0 0,-1 0 1,0 0-1,-1 1-15,0-3 55,0 1 0,-1-1-1,0 0 1,0 0 0,0-1-1,-1 1 1,1-1 0,-1 0 0,0 0-1,1 0 1,-1-1 0,-1 1-1,1-1 1,0-1 0,0 1 0,-6 0-55,8-1 40,0 0 1,-1 0 0,1 0 0,0-1-1,0 0 1,-1 1 0,1-1-1,0-1 1,0 1 0,-1 0 0,1-1-1,0 1 1,0-1 0,0 0-1,-1 0 1,1-1 0,0 1 0,1 0-1,-1-1 1,0 0 0,0 0-1,1 0 1,-1 0 0,1 0 0,-1 0-1,1 0 1,0-1 0,0 0 0,-1 0-41,3 2 4,-1 0 0,1-1 1,-1 1-1,1 0 1,0 0-1,-1 0 1,1 0-1,0-1 1,0 1-1,0 0 0,0 0 1,0-1-1,0 1 1,0 0-1,0 0 1,1 0-1,-1-1 1,0 1-1,1 0 0,-1 0 1,1 0-1,-1 0 1,1 0-1,0-1-4,25-23-5,-16 20-6,-1 0-1,1 0 1,0 1-1,0 0 1,6-1 11,-14 4-2,-1 0 1,1 1-1,-1-1 1,1 1 0,0-1-1,-1 1 1,1 0-1,0 0 1,0 0 0,-1 0-1,1 0 1,0 0-1,-1 0 1,1 1 0,0-1-1,-1 0 1,1 1-1,0 0 1,-1-1 0,1 1-1,-1 0 1,1 0-1,-1 0 1,1 0 0,-1 0-1,0 0 1,1 0-1,-1 0 1,0 1 0,0-1-1,0 0 1,0 1-1,0-1 1,0 1 0,0-1-1,-1 1 1,1-1-1,-1 1 1,1 0 0,-1-1-1,1 1 1,-1 0-1,0-1 1,0 1 0,0 0-1,0-1 1,0 1-1,0 0 1,0 0 0,0-1-1,-1 1 2,0 7 7,0 1 0,0-1 0,-1 0 0,0 0 0,-1 0 0,0 0-1,-1 0 1,0-1 0,0 1-7,0-3 20,0 0 0,0 0 0,-1-1 0,0 0 1,0 1-1,0-2 0,0 1 0,-7 3-20,11-7 19,0 0 0,0 0 0,0 0 0,0-1 0,0 1 0,-1-1 0,1 1 0,0-1 0,0 1 0,-1-1 0,1 0 0,0 1 0,-1-1 0,1 0 0,0 0 0,-1 0 0,1 0 0,-1 0 0,1 0 0,0-1 0,-1 1 0,1 0 0,0-1 0,-1 1 0,1-1 0,0 1 0,0-1 0,0 1 0,-1-1 0,1 0 0,0 0 0,0 0 0,0 0 0,0 0 0,0 0 0,0 0 0,1 0 0,-1 0 0,0 0 0,0 0 0,1 0 0,-1-1 0,1 1 0,-1 0 0,1 0 0,-1-1 0,1 1 0,0 0 0,0-2-19,-1 0 12,1-1 0,0 0 0,0 1 0,0-1 0,0 0 0,1 1 0,-1-1 0,1 0 0,0 1 0,0-1 0,0 1 0,1-1 0,-1 1 0,1 0 0,0 0 0,0-1 0,0 1 0,0 0 0,1 0-12,-2 1-3,0 1 0,0-1 0,0 0 1,1 1-1,-1-1 0,0 1 1,1 0-1,-1 0 0,1-1 0,-1 1 1,1 0-1,0 0 0,-1 0 1,1 1-1,0-1 0,0 0 0,0 1 1,0-1-1,-1 1 0,1-1 1,0 1-1,0 0 0,0 0 0,0 0 1,0 0-1,0 0 0,0 0 1,0 1-1,0-1 0,0 0 0,-1 1 1,1 0-1,0-1 0,0 1 1,0 0-1,-1 0 0,1 0 3,0 2-1,0-1-1,-1 0 0,1 1 1,-1-1-1,1 1 1,-1 0-1,0-1 0,0 1 1,0 0-1,-1 0 1,1 0-1,0-1 0,-1 1 1,0 0-1,0 0 1,0 0-1,0 0 0,0 0 1,-1 0-1,1 0 1,-1 0-1,0-1 0,0 1 1,0 0-1,0 0 1,-1 1 1,2-2 19,-1 0 1,1-1 0,-1 1 0,0-1 0,1 1 0,-1 0 0,0-1 0,0 1 0,0-1-1,0 0 1,0 1 0,0-1 0,-1 0 0,1 1 0,0-1 0,-1 0 0,1 0 0,0 0-1,-1 0 1,1-1 0,-1 1 0,0 0 0,1-1 0,-1 1 0,0-1 0,1 1 0,-1-1-1,0 0 1,0 1 0,1-1 0,-1 0 0,0 0 0,0-1 0,1 1 0,-1 0 0,0 0-1,1-1 1,-1 1 0,0-1 0,1 0 0,-1 1 0,1-1 0,-1 0 0,0 0-20,0 0 72,1 0 0,-1 0 0,0 0-1,0 0 1,1-1 0,-1 1 0,1-1 0,-1 1 0,1-1 0,0 1 0,-1-1 0,1 1 0,0-1 0,0 0 0,0 0 0,0 0 0,1 0 0,-1 0-72,1 1-23,0 0 0,0 1 1,0-1-1,1 0 0,-1 0 0,0 1 0,0-1 1,1 0-1,-1 1 0,0-1 0,1 1 0,-1-1 1,1 0-1,-1 1 0,1-1 0,-1 1 0,1-1 1,-1 1-1,1-1 0,0 1 0,-1 0 0,1-1 23,17-7-3787,-4-1 521</inkml:trace>
  <inkml:trace contextRef="#ctx0" brushRef="#br0" timeOffset="53500.14">1968 2274 2809,'-4'14'10932,"-7"-3"-4383,-23 5-2543,29-14-4001,0-1 0,0 0 0,0 0 0,1-1 0,-1 1 1,0-1-1,0 0 0,0-1 0,0 1 0,0-1 0,0 0 0,0 0 1,-1-1-6,-9-5 639,18 11-489,-1-1-149,0 0 0,0-1 0,0 1 0,0 0 0,0 0 0,0 0 0,-1 0 0,0 1 0,1-1-1,-2 0 62,1 0-1,-1 0 1,0 0-1,0 0 1,0 0 0,0 0-1,-1 0 1,1 0-1,-1-1 1,-1 4-62,2-6 41,0 1-1,0 0 1,0-1 0,0 1 0,-1-1 0,1 1 0,0 0 0,-1-1 0,1 1 0,0-1 0,-1 1 0,1-1 0,0 1 0,-1-1-1,1 1 1,-1-1 0,1 1 0,-1-1 0,0 1 0,1-1 0,-1 0 0,1 1 0,-1-1 0,0 0 0,1 0 0,-1 0 0,0 1-1,1-1 1,-1 0 0,0 0 0,1 0 0,-1 0 0,0 0 0,1 0 0,-1 0 0,0 0 0,1 0 0,-1-1 0,0 1 0,1 0 0,-1 0-1,1 0 1,-1-1 0,0 1 0,1 0 0,-1-1 0,1 1 0,-1-1 0,1 1-41,-1 0 0,1 1 1,0-1-1,0 0 0,0 1 1,0-1-1,0 1 0,0-1 1,0 0-1,0 1 1,1-1-1,-1 0 0,0 1 1,0-1-1,0 1 0,0-1 1,0 0-1,1 1 0,-1-1 1,0 0-1,0 1 0,0-1 1,1 0-1,-1 0 1,0 1-1,1-1 0,-1 0 1,0 0-1,1 1 0,-1-1 1,0 0-1,1 0 0,-1 0 1,0 0-1,1 1 1,-1-1-1,0 0 0,1 0 1,-1 0-1,1 0 0,-1 0 1,0 0-1,1 0 0,-1 0 1,1 0-1,-1 0 0,0 0 1,1 0-1,-1-1 1,0 1-1,1 0 0,-1 0 1,1 0-1,-1 0 0,0-1 1,0 1-1,1 0 0,-1 0 1,0-1-1,1 1 1,-1 0-1,0 0 0,0-1 1,1 1-1,-5 18 154,0-12-4000,3-6 529</inkml:trace>
  <inkml:trace contextRef="#ctx0" brushRef="#br0" timeOffset="54854.23">1963 2225 4849,'-15'5'11220,"0"18"-8199,9-13-2637,-3 8-78,-3 5 838,-1-1 0,-15 18-1144,25-35 230,-1 0 1,0 0 0,0-1 0,0 1 0,0-1-1,-1-1 1,0 1 0,1 0 0,-1-1 0,-1 0-1,1 0 1,0-1 0,-1 1 0,0-1-1,-3 1-230,6-6 542,10-4-466,11-6-137,-12 11 60,-1-1 0,1 0 0,-1 0 0,0 0 0,1 0-1,-2-1 1,1 0 0,3-4 1,8-5-1,-15 12 0,0 0 0,0 0 1,0 0-1,0 1 0,1-1 0,-1 0 0,0 1 0,1-1 0,-1 0 0,0 1 0,1 0 0,-1-1 1,1 1-1,-1 0 0,1 0 0,-1 0 0,1 0 0,-1 0 0,1 0 1,-2 0-1,1 0 1,-1 1-1,1-1 0,-1 1 1,1-1-1,-1 1 0,1-1 1,-1 1-1,1-1 0,-1 1 1,1-1-1,-1 1 0,0-1 1,0 1-1,1 0 0,-1-1 1,0 1-1,0 0 0,1-1 1,-1 1-1,0 0 0,0-1 0,0 1 1,0 0-1,0-1 0,0 1 1,0 4 0,-1 0 0,1 0-1,-1 0 1,0 0 0,0 0-1,0 0 1,-2 3 0,1-2 11,-1-1 0,1 1 1,-1-1-1,-1 0 0,1 1 0,-1-1 0,1-1 1,-2 1-1,1-1 0,-4 4-11,6-7 30,0 0-1,1 0 1,-1 0-1,0 0 1,0-1-1,0 1 1,0-1-1,-1 1 1,1-1-1,0 0 1,0 0 0,0 0-1,0 0 1,0 0-1,0 0 1,0 0-1,0-1 1,0 1-1,-1-1 1,1 0-1,1 1 1,-1-1-1,0 0 1,0 0 0,0 0-1,0-1 1,1 1-1,-1 0 1,0-1-1,1 1 1,-1-1-1,1 1 1,0-1-30,-1 1 11,1 0 0,-1 0 1,1-1-1,-1 1 0,1-1 1,0 1-1,-1-1 0,1 1 1,0-1-1,0 1 0,0-1 1,1 0-1,-1 0 0,0 1 1,1-1-1,-1 0 0,1 0 1,-1 0-1,1 0 0,0 0 1,0 0-1,0 0 0,0 0 1,0 1-1,0-1 0,0 0 1,1 0-1,-1 0 0,1 0 1,0 0-1,-1 1 0,1-1 1,0 0-1,0 0 0,0 1 1,0-1-1,0 1 0,0-1 0,1 1 1,-1-1-1,0 1 0,1 0 1,-1 0-1,1-1 0,0 1 1,0 0-12,0 0-5,0-1 0,0 1-1,1 0 1,-1 0 0,0 1 0,0-1 0,0 0 0,1 1 0,-1-1 0,0 1-1,1 0 1,-1 0 0,1 0 0,-1 0 0,0 0 0,1 0 0,-1 1 0,0-1 0,1 1-1,-1 0 1,0 0 0,0-1 0,0 1 0,1 1 0,-1-1 0,0 0 0,0 0-1,-1 1 1,1-1 0,0 1 0,0 0 0,-1-1 0,1 1 0,-1 0 0,1 0 0,-1 0-1,0 0 1,0 0 0,0 1 5,3 3 0,-1 0 0,0 0 0,0 0 0,-1 1 0,0 0 0,0-1 0,-1 1 0,1 0 0,-2 0 0,1 0 0,-1 0 0,0-1 0,0 1 0,-1 6 0,0-13 11,1 1-1,0 0 1,-1 0-1,1-1 1,-1 1 0,1 0-1,-1-1 1,1 1-1,-1 0 1,0-1-1,1 1 1,-1-1 0,0 1-1,1-1 1,-1 1-1,0-1 1,0 0-1,0 1 1,1-1 0,-1 0-1,0 1 1,0-1-1,0 0 1,0 0-1,1 0 1,-1 0 0,0 0-1,0 0 1,0 0-1,0 0 1,1 0-1,-1-1 1,0 1 0,0 0-1,0 0 1,0-1-1,1 1 1,-1-1 0,0 1-1,0 0 1,1-1-1,-1 1 1,0-1-1,1 0 1,-1 1 0,1-1-1,-1 0-10,-3-1 69,0-1 1,0 0-1,0-1 0,0 1 0,1-1 0,-1 1 1,-1-4-70,3 4 52,0 1-1,1-1 1,-1 0 0,1 0 0,-1 0 0,1 0 0,0 0 0,0-1-1,1 1 1,-1 0 0,1 0 0,-1-1 0,1 1 0,0 0-1,0-1 1,0 1 0,1 0 0,-1 0 0,1-1 0,0 1-52,0 0-47,1 0 0,-1 0 0,1 0-1,0 0 1,0 0 0,0 0 0,0 1 0,1-1 0,1-2 47,20-13-3817,-2 2 437</inkml:trace>
  <inkml:trace contextRef="#ctx0" brushRef="#br0" timeOffset="56474.98">2517 3592 4001,'-49'36'3083,"45"-35"-2397,0 0 0,0 0 0,0 0-1,0 0 1,0 0 0,0-1 0,0 0-1,0 0 1,0 0 0,0 0 0,0 0 0,0-1-1,1 0 1,-1 0 0,0 0 0,-3-1-686,-5-1 1777,11 3-1688,0 0 1,0 0-1,0 0 0,1 0 1,-1 0-1,0-1 1,0 1-1,0 0 1,0 0-1,0-1 1,0 1-1,1 0 1,-1-1-1,0 1 1,0-1-1,0 1 1,1-1-1,-1 1 0,0-1 1,1 1-1,-1-1 1,0 0-1,1 0 1,-1 1-1,1-1 1,-1 0-1,1 0 1,-1 0-90,2 0 36,-1 0-1,1 0 1,-1 0 0,0 0 0,1 0 0,0 0 0,-1 0 0,1 0 0,0 0 0,-1 1 0,1-1 0,0 0 0,0 0-1,0 1 1,0-1 0,0 0 0,0 1 0,1-1-36,4-3-1,1 0-1,0 0 1,0 1 0,1 1-1,-1-1 1,3 0 1,-4 2 38,-1 0 0,1 1-1,-1-1 1,1 1 0,-1 0 0,1 1 0,-1-1-1,1 1 1,-1 0 0,0 1 0,2 0-38,-6-1 21,1-1 0,0 2 1,-1-1-1,1 0 0,-1 0 0,1 0 0,-1 1 1,1-1-1,-1 1 0,0-1 0,0 1 0,0 0 1,0-1-1,0 1 0,0 0 0,0 0 1,0 0-1,-1-1 0,1 1 0,-1 0 0,0 0 1,1 0-1,-1 0 0,0 0 0,0 0 0,0 0 1,0 0-1,-1 0 0,1 0 0,0 0 0,-1 1-21,-1 4 136,1 0 0,-1 0-1,-1-1 1,1 1-1,-1-1 1,0 1 0,-3 3-137,5-8 66,0 0-1,0 0 1,0-1-1,0 1 1,0 0-1,-1-1 1,1 1-1,0-1 1,-1 0-1,1 1 1,-1-1-1,1 0 0,-1 0 1,0 0-1,1 0 1,-1 0-1,0 0 1,0-1-1,0 1 1,0-1-1,0 1 1,0-1-1,0 1 1,0-1-1,0 0 0,0 0 1,0 0-1,-1-1-64,2 1 20,1 0 0,-1 0 0,0 0 0,0-1-1,1 1 1,-1 0 0,0-1 0,1 1-1,-1-1 1,1 1 0,-1-1 0,1 1-1,-1-1 1,1 1 0,-1-1 0,1 0 0,-1 1-1,1-1 1,-1 1 0,1-1 0,0 0-1,0 0 1,-1 1 0,1-1 0,0 0 0,0 1-1,0-1 1,0 0 0,-1 0 0,1 1-1,0-1 1,1 0 0,-1 0 0,0 1 0,0-1-1,0 0 1,0 0 0,1 1 0,-1-1-1,0 0 1,0 1 0,1-1 0,-1 0 0,1 1-1,-1-1 1,1 0 0,-1 1 0,1-1-1,-1 1 1,1-1-20,0-1-3,1 0 0,-1 0 1,1 0-1,-1 0 0,1 0 0,0 1 0,0-1 0,0 1 0,0-1 0,0 1 0,0 0 1,1-1-1,-1 1 0,0 0 0,2 0 3,-4 1-1,1 0 1,0 0-1,-1 0 1,1 0-1,-1 1 0,1-1 1,-1 0-1,1 0 1,-1 0-1,1 1 0,-1-1 1,1 0-1,-1 1 1,1-1-1,-1 0 0,1 1 1,-1-1-1,1 0 1,-1 1-1,0-1 0,1 1 1,-1-1-1,0 1 1,1-1-1,-1 1 0,0-1 1,0 1-1,1 0 1,-1-1-1,0 1 1,0-1-1,0 1 0,0-1 1,0 1-1,0 0 1,1 28 22,-2-24-18,0 1-1,0-1 1,0 0 0,-1 0-1,0 0 1,0-1-1,0 1 1,-3 4-4,4-8 16,0 1-1,0-1 1,0 0-1,0 0 1,0 0 0,0 0-1,0 0 1,0 0-1,0 0 1,0 0 0,-1-1-1,1 1 1,0 0-1,-1-1 1,1 1 0,0-1-1,-1 1 1,1-1-1,-1 0 1,1 1 0,0-1-1,-1 0 1,1 0-1,-1 0 1,1 0-1,-1 0 1,1-1 0,-1 1-1,1 0 1,-1-1-1,1 1 1,0-1 0,-1 1-1,1-1 1,0 0-1,0 1 1,-1-1 0,1 0-1,0 0 1,0 0-1,0 0-15,0 0 15,0 1-1,0-1 0,-1 1 0,2-1 0,-1 0 0,0 0 1,0 0-1,0 1 0,0-1 0,0 0 0,1 0 1,-1 0-1,0 0 0,1 0 0,-1-1 0,1 1 0,-1 0 1,1 0-1,0 0 0,-1 0 0,1 0 0,0-1 0,0 1 1,0 0-1,0 0 0,0-1 0,0 1 0,0 0 1,0 0-1,0 0 0,1-1 0,-1 1 0,1 0 0,-1 0 1,0 0-1,1 0 0,0 0 0,-1 0 0,1 0 1,0 0-1,-1 0 0,1 0 0,0 0 0,0 0 0,0 0 1,0 1-1,0-1 0,0 0-14,3-2-6,-1 0 1,1 0-1,0 1 0,0-1 1,0 1-1,1 0 1,-1 0-1,1 0 0,-1 1 1,1-1-1,3 1 6,-5 0-3,-1 1 1,1 0-1,0 0 0,0 0 0,-1 0 1,1 0-1,0 0 0,-1 1 0,1 0 1,0-1-1,-1 1 0,1 0 0,0 0 1,1 1 2,-3-1-1,0 0 0,0 0 1,0 0-1,0 0 1,0 0-1,0 0 0,-1 0 1,1 0-1,0 0 1,-1 0-1,1 0 0,0 0 1,-1 0-1,1 0 1,-1 1-1,0-1 0,1 0 1,-1 0-1,0 1 1,0-1-1,0 0 0,0 1 1,0 1 4,-1 1-1,0-1 0,0 1 0,0-1 0,0 1 0,0-1 0,-1 0 0,1 0 0,-1 0 0,0 0 0,0 0 0,0 0 0,-1 0 0,1-1 0,0 1 0,-1-1 0,0 1 0,0-1 0,0 0 1,-1 1-4,2-2 5,0 0 1,0 1-1,0-1 1,0 0-1,0 0 0,0-1 1,0 1-1,0 0 1,0-1-1,0 1 1,-1-1-1,1 0 1,0 0-1,0 0 1,0 0-1,-1 0 1,1 0-6,1 0 1,0-1-1,0 1 1,-1-1 0,1 1-1,0-1 1,0 1 0,1-1 0,-1 0-1,0 1 1,0-1 0,0 0-1,0 0 1,0 1 0,1-1-1,-1 0 1,0 0 0,1 0 0,-1 0-1,1 0 1,-1 0 0,1 0-1,0 0 1,-1-1-1,1-1 17,-1 0 1,1 1-1,0-1 0,0 0 0,0 0 1,0 0-1,0 1 0,1-1 1,-1 0-1,1 0 0,0 1 0,-1-1 1,1 0-1,1 1 0,-1-1 0,0 1 1,1-1-1,-1 1 0,1 0 1,0 0-1,-1-1 0,1 1 0,0 0 1,2-1-18,15-8-600,1 3-3408,1-1-1688,2-3-1105</inkml:trace>
  <inkml:trace contextRef="#ctx0" brushRef="#br0" timeOffset="58300.94">3246 4502 1056,'3'1'9627,"6"5"-749,-18-2-2778,-69-2-4691,63-5-1283,21-4-16,19-4-2,4 3-108,-24 6 0,0 0 0,0 1 0,0 0-1,0 0 1,1 0 0,-1 1 0,0 0 0,0 0 0,0 0 0,4 1 0,-8-1 0,-1 0 0,1 0 0,-1 0 0,1 0 0,-1 0 0,1 0 0,-1 0 1,1 0-1,-1 1 0,1-1 0,-1 0 0,1 0 0,-1 1 0,1-1 0,-1 0 1,0 0-1,1 1 0,-1-1 0,1 1 0,-1-1 0,0 0 0,1 1 0,-1-1 1,0 1-1,0-1 0,1 1 0,-1-1 0,0 1 0,0-1 0,0 1 1,0-1-1,1 1 0,-7 18 23,-18 14 36,18-27-23,2-1-6,0-1 1,1 0 0,-1 0 0,-1-1 0,1 1 0,-1-1 0,1 0-1,-1 0 1,0 0 0,0-1 0,-1 1-31,26-16 108,9 2-101,-23 8-5,0 1-1,0 0 1,0 0 0,0 1-1,1-1 1,-1 1-1,0 0 1,1 1-1,-1 0 1,3 0-2,-7 3 60,-11 3 86,-13 2 34,22-8-202,0 0 11,0 27 180,-23-30-72,22 3-101,1 0 0,-1 0-1,1 0 1,-1 0 0,0-1 0,1 1-1,-1 0 1,1 0 0,-1 0 0,1 0-1,-1 0 1,1-1 0,-1 1-1,1 0 1,-1-1 0,1 1 0,0 0-1,-1-1 1,1 1 0,-1 0 0,1-1-1,0 1 1,-1-1 0,1 1 0,0-1-1,-1 1 1,1-1 0,0 1 0,0-1-1,0 1 1,-1-1 0,1 1 0,0-1-1,0 1 1,0-1 0,0 1 0,0-1-1,0 1 1,0-1 4,2 0 2,0 0-1,-1 1 1,1-1-1,0 0 1,0 1-1,0 0 1,0-1-1,0 1 1,-1 0-1,1 0 1,0 0-1,0 0 1,0 1-1,0-1 1,0 0-1,0 1 1,-1 0 0,1-1-1,0 1 1,0 0-1,-1 0 1,1 0-1,0 0 1,-1 0-1,1 0 1,-1 0-1,1 0 1,0 1-2,-6 7 779,1-7-4972,1-2 679</inkml:trace>
  <inkml:trace contextRef="#ctx0" brushRef="#br0" timeOffset="59993.82">4072 4838 1016,'4'0'17166,"-12"-2"-10755,-3 0-7114,30 1 1057,-17 1-349,0 0 0,0 0 1,-1 0-1,1 0 0,0 0 0,0 0 0,0 0 1,0 1-1,0-1 0,0 1 0,-1 0 1,1-1-1,0 1 0,0 0 0,-1 0 0,1 0 1,-1 0-1,1 1 0,1 0-5,-2 1 24,1 0 1,0 1-1,-1-1 0,1 1 1,-1-1-1,0 1 0,0-1 0,-1 1 1,1-1-1,-1 1 0,0 0 1,0-1-25,2 29 86,-6-11 237,4-21-295,0 0 0,0 1 1,0-1-1,-1 0 0,1 1 1,0-1-1,0 0 0,-1 1 1,1-1-1,0 0 0,0 0 1,-1 1-1,1-1 0,0 0 1,-1 0-1,1 0 0,0 1 1,-1-1-1,1 0 0,-1 0 1,1 0-1,0 0 0,-1 0 1,1 0-1,0 0 0,-1 0 1,1 0-1,-1 0 1,1 0-1,0 0 0,-1 0 1,1 0-1,-1 0 0,1 0 1,0 0-1,-1 0 0,1-1-28,-1 1 73,0-1 0,0 1 0,0-1 0,0 1-1,0-1 1,0 0 0,0 0 0,1 1 0,-1-1 0,0 0 0,0 0-1,1 0 1,-1 0 0,1 0 0,-1 0 0,1 0 0,-1 0 0,1 0-1,0 0 1,-1 0 0,1 0 0,0 0 0,0 0 0,0 0 0,0 0-1,0 0 1,0 0 0,0-1 0,0 1 0,0 0 0,1-1-73,-1 1-6,0 1 1,0-1 0,0 0-1,0 1 1,1-1 0,-1 0 0,0 1-1,0-1 1,1 0 0,-1 1-1,1-1 1,-1 1 0,0-1 0,1 0-1,-1 1 1,1-1 0,-1 1-1,1 0 1,-1-1 0,1 1 0,0-1-1,-1 1 1,1 0 0,0-1-1,-1 1 1,1 0 0,0 0 0,-1-1-1,1 1 1,0 0 0,-1 0-1,1 0 1,0 0 0,0 0 0,-1 0-1,1 0 1,0 0 0,-1 0-1,1 1 1,0-1 0,-1 0 0,1 0-1,0 1 1,0-1 5,1 2 0,0 0 0,0 0 0,0 1 0,0-1 0,0 1 0,-1-1 0,1 1 0,-1-1 0,0 1 0,0 0 0,1 0 0,-2 0 0,1-1 0,0 2 0,8 35 9,-9-38-9,0 0 4,1 0 0,-1 0-1,1 0 1,-1 0-1,0 0 1,0 0 0,1 0-1,-1 0 1,0 0-1,0 1 1,0-1 0,0 0-1,0 0 1,-1 0 0,1 0-1,0 0 1,0 0-1,-1 0 1,1 0 0,-1 0-1,1 1 1,-1-2-1,1 1 1,-1 0 0,1 0-1,-1 0 1,0 0-1,0 0 1,0 0 0,1-1-1,-1 1 1,0 0 0,0-1-1,0 1 1,0 0-1,0-1 1,0 0 0,0 1-1,0-1 1,0 1-1,0-1 1,-1 0 0,1 0-1,0 0 1,0 0-1,0 0 1,-1 0-4,-1 0 41,0 0 1,0-1-1,1 1 1,-1-1-1,0 0 0,0 0 1,1 0-1,-1 0 1,0 0-1,1-1 1,-1 1-1,1-1 0,0 0 1,-1 0-1,1 0 1,0 0-42,1 1 11,0 0 1,0 0-1,0 0 1,0 0 0,0 0-1,0 0 1,0 0 0,1 0-1,-1-1 1,1 1 0,-1 0-1,1 0 1,-1-1 0,1 1-1,-1 0 1,1-1 0,0 1-1,0-1 1,0 1-1,0 0 1,0-1 0,0 1-1,0 0 1,0-1 0,1 1-1,-1-1 1,1 0-12,0 1 1,0 0-1,0 0 1,1 0 0,-1 0 0,1 0 0,-1 0-1,1 0 1,-1 1 0,1-1 0,-1 1-1,1-1 1,-1 1 0,1-1 0,0 1-1,-1 0 1,1 0 0,0 0 0,0 0-1,0 0 0,4 0-5,-1 0 0,1 0 0,0 1 0,0 0 0,-1 0 0,1 0 1,0 1-1,-1 0 0,0 0 0,1 0 0,-1 1 0,0 0 0,2 1 5,-7-4 1,0 0 1,1 0 0,-1 0 0,0 1-1,0-1 1,1 0 0,-1 0 0,0 1-1,0-1 1,1 0 0,-1 0 0,0 1 0,0-1-1,0 0 1,1 1 0,-1-1 0,0 0-1,0 1 1,0-1 0,0 0 0,0 1-1,0-1 1,0 1 0,0-1 0,0 0 0,0 1-1,0-1 1,0 0 0,0 1 0,0-1-1,0 0 1,0 1 0,0-1 0,0 0-1,0 1 1,-1-1 0,1 0 0,0 1 0,0-1-1,0 0 1,-1 1 0,1-1 0,0 0-1,-1 1-1,-20 5 170,-26-9 488,46 3-651,0 0 1,1 0-1,-1-1 0,0 1 1,0 0-1,1 0 0,-1-1 1,0 1-1,1 0 0,-1-1 0,1 1 1,-1-1-1,0 1 0,1-1 1,-1 1-1,1-1 0,-1 1 1,1-1-1,-1 0 0,1 1 1,0-1-1,-1 1 0,1-1 0,0 0 1,-1 0-1,1 1 0,0-1 1,0 0-1,0 1 0,0-1 1,0 0-1,0 0 0,0 1 0,0-1 1,0 0-1,0 0 0,0 1 1,0-1-1,0 0 0,1 0 1,-1 1-1,0-1 0,0 0 1,1 1-1,-1-1 0,1 0 0,-1 0-7,10-9-4793,-7 6 671</inkml:trace>
  <inkml:trace contextRef="#ctx0" brushRef="#br0" timeOffset="61605.03">5141 5161 1560,'-15'11'15225,"-4"-3"-8607,-36 3-7478,46-10 2517,8-1-1572,-1 1 0,1-1 0,-1 0 1,1 0-1,0 0 0,-1 0 0,1 0 1,-1 0-1,1 0 0,-1 0 0,1-1 0,-1 1 1,1 0-1,0-1 0,-1 1 0,1-1 1,0 0-1,-1 1 0,1-1 0,0 0 0,0 0 1,0 0-1,0 0 0,-1 0 0,1 0 0,1 0 1,-1 0-1,0 0 0,0-1 0,0 0-85,1 1 14,-1 0 1,1 0-1,0 1 0,0-1 0,0 0 0,0 0 0,0 0 1,0 0-1,0 0 0,0 0 0,0 1 0,1-1 0,-1 0 1,0 0-1,1 0 0,-1 0 0,0 1 0,1-1 0,-1 0 1,1 0-1,-1 1 0,1-1 0,-1 0 0,1 1 0,0-1 1,-1 1-1,1-1 0,0 0 0,0 1 0,-1 0 0,1-1 1,0 1-1,0-1 0,0 1 0,-1 0 0,1 0 0,0-1 1,0 1-1,0 0 0,0 0 0,0 0 0,0 0-14,0 0 4,0-1 0,0 1-1,1-1 1,-1 1 0,0 0 0,0 0-1,0-1 1,0 1 0,0 0-1,0 0 1,0 0 0,1 0 0,-1 0-1,0 1 1,0-1 0,0 0-1,0 0 1,0 1 0,0-1 0,0 1-1,0-1 1,0 1 0,0-1 0,0 1-1,0 0 1,0-1 0,0 1-1,0 0 1,-1 0 0,1 0 0,0-1-1,-1 1 1,1 0 0,0 0 0,-1 0-1,1 0 1,-1 0 0,0 0-1,1 0 1,-1 1 0,0-1 0,1 0-1,-1 0 1,0 0 0,0 0 0,0 0-1,0 0 1,0 1 0,0-1-1,0 0 1,-1 0 0,1 0 0,0 0-4,0 0 52,-1 0 0,1-1 0,0 1 0,-1 0 0,1-1 0,0 1 0,-1 0 0,1-1 0,-1 1 0,1-1 1,-1 1-1,1-1 0,-1 1 0,1-1 0,-1 1 0,1-1 0,-1 1 0,0-1 0,1 0 0,-1 1 1,0-1-1,1 0 0,-1 0 0,0 1 0,0-1 0,1 0 0,-1 0 0,0 0-52,-24 2 379,16-1-437,9 0 68,1 1 0,-1-1 0,0 1 0,1-1 1,-1 0-1,0 1 0,0-1 0,0 1 0,0-1 1,0 1-1,0-1 0,0 1 0,0-1 1,-1 1-1,1-1 0,0 0 0,-1 1 0,1-1 1,-1 1-1,0-1 0,1 0 0,-1 0 0,0 1 1,0-1-1,0 0 0,0 0 0,0 0 1,0 0-1,0 0 0,0 0 0,-1 0 0,1-1 1,0 1-1,0 0 0,-1 0-10,-1 0 32,1 0 1,0 0-1,0-1 1,-1 1-1,1 0 1,0-1-1,-1 1 1,1-1-1,-1 0 1,1 0-1,0 0 1,-1 0-1,1-1 1,-1 1-1,1 0 1,0-1-1,-1 0 1,1 1-1,0-1 1,0 0-1,0 0 1,-1-1-33,3 1-161,0 0-1,0 1 1,1-1 0,-1 0 0,0 0 0,1 1 0,-1-1-1,1 0 1,-1 1 0,1-1 0,-1 0 0,1 1 0,0-1-1,-1 1 1,1-1 0,0 1 0,-1-1 0,1 1 0,0-1-1,-1 1 1,1 0 0,0-1 0,0 1 0,0 0 0,-1 0-1,2 0 162,0-1-580,31-17-3436</inkml:trace>
  <inkml:trace contextRef="#ctx0" brushRef="#br0" timeOffset="63185.98">5846 5239 3049,'21'21'1104,"5"5"2993,-29-25 6027,-5 0-4834,1 0-4876,-1 0 0,1 0 0,-1 0 0,0-1 0,1-1 0,-3 0-414,31-5 11,-2 6-6,-10 0-4,-1 0 1,1 1 0,-1-1-1,1 2 1,-1-1 0,8 3-2,-2 4-68,-22 0 1048,-12-2 710,22-7-1691,-1 1 1,0-1-1,0 1 1,0-1 0,1 1-1,-1-1 1,0 1 0,1 0-1,-1 0 1,0 0 0,1 0-1,-1 0 1,0 0 0,1 0-1,-1 0 1,0 0-1,0 0 1,1 1 0,-1-1-1,0 1 1,0-1 0,1 1-1,-1-1 1,0 1 0,0 0-1,0 0 1,0-1 0,1 2 0,-2-1 5,1 1 1,-1-1 0,0 0-1,1 1 1,-1-1-1,0 1 1,0-1 0,0 0-1,0 1 1,-1-1 0,1 1-1,0-1 1,-1 0 0,1 1-1,-1-1 1,1 0 0,-1 1-1,1-1 1,-1 0 0,0 0-1,0 1-5,-1 1 38,1-1-1,-1 1 1,0 0-1,-1-1 1,1 0 0,0 1-1,-1-1 1,1 0-1,-1 0 1,1-1-1,-2 2-37,3-3 30,0 1 0,0-1 1,0 1-1,0-1 0,0 0 0,0 1 0,0-1 0,0 0 0,0 0 0,0 1 0,-1-1 1,1 0-1,0 0 0,0 0 0,0 0 0,0-1 0,0 1 0,0 0 0,0 0 0,-1-1 1,1 1-1,0-1 0,0 1 0,0-1 0,0 1 0,0-1 0,1 1 0,-1-1 0,-1-1-30,2 2 0,0 0-1,0 0 1,-1 0 0,1-1-1,0 1 1,0 0-1,0 0 1,0-1-1,0 1 1,0 0-1,0 0 1,0-1-1,0 1 1,0 0-1,0-1 1,0 1-1,0 0 1,0 0-1,0-1 1,0 1-1,0 0 1,0 0-1,0-1 1,0 1-1,0 0 1,0 0-1,1-1 1,-1 1-1,0 0 1,0 0-1,0-1 1,0 1-1,1 0 1,-1 0-1,0 0 1,0 0 0,0-1-1,1 1 1,-1 0-1,0 0 1,0 0-1,1 0 1,17-9-15,-16 8 17,0 0 0,0 0 1,0 1-1,0-1 0,1 1 1,-1-1-1,0 1 0,0 0 1,0 0-1,0 0 0,1 0 1,-1 0-1,0 1 0,0-1 1,0 1-1,0-1 0,1 1-2,-4 0 4,1-1 0,0 1 0,0 0 0,-1-1 0,1 1 0,0-1 0,-1 1 0,1-1 0,0 1-1,-1 0 1,1-1 0,-1 0 0,1 1 0,-1-1 0,1 1 0,-1-1 0,1 1 0,-1-1 0,0 0-1,1 0 1,-1 1 0,1-1 0,-1 0 0,0 0 0,1 0 0,-1 1 0,0-1 0,1 0 0,-1 0-1,0 0-3,-24 7 2,-31 2-10,44-6-39,21-1 0,29-2 24,59-14 131,-106 13-443,-14 0 768,13 3-6857,10-1 1430</inkml:trace>
  <inkml:trace contextRef="#ctx0" brushRef="#br0" timeOffset="64615.89">6888 5507 2825,'-9'-1'15576,"-5"-3"-7435,-6-2-5299,-9-5-5362,4 3 3547,7 3-719,13 4-202,1-1-1,-1 1 0,0-1 1,1 1-1,-1-1 0,1-1 1,0 1-1,-1 0 1,0-2-106,5 3 1,-1 1 0,1 0 0,0 0 0,0 0 0,0-1 0,0 1 0,0 0 1,-1-1-1,1 1 0,0 0 0,0 0 0,0-1 0,0 1 0,0 0 0,0-1 0,0 1 1,0 0-1,0-1 0,0 1 0,0 0 0,0-1 0,0 1 0,0 0 0,0 0 1,0-1-1,1 1 0,-1 0 0,0 0 0,0-1 0,0 1 0,0 0 0,1 0 0,-1-1 1,0 1-1,0 0 0,0 0 0,1-1 0,-1 1 0,0 0 0,0 0 0,1 0 1,-1 0-1,0 0 0,1-1 0,-1 1 0,0 0 0,0 0 0,1 0 0,-1 0 1,0 0-1,1 0 0,-1 0 0,0 0 0,1 0 0,-1 0 0,0 0 0,0 0 0,1 0 1,-1 0-1,0 0 0,1 1-1,22-5-38,-21 4 45,61-2-11,-61 2 4,-1-1-1,1 1 1,0 0-1,-1 1 1,1-1 0,-1 0-1,1 0 1,0 1 0,-1-1-1,1 1 1,-1-1 0,1 1-1,-1 0 1,0 0-1,1 0 1,-1-1 0,0 1-1,1 0 1,-1 1 0,1-1 0,-2 0 1,1 0 1,-1 0-1,0 0 1,0 0-1,1 0 1,-1 0 0,0 0-1,0 1 1,0-1-1,0 0 1,0 0-1,0 0 1,0 0 0,-1 0-1,1 0 1,0 0-1,0 0 1,-1 0-1,1 0 1,-1 0 0,1 0-1,-1 0-1,-2 3 12,0 1 0,0-1 0,0 0 0,0 0 1,-1-1-1,1 1 0,-1-1 0,0 0 0,0 0 0,-1 1-12,2-3 26,0 0 1,-1 0 0,1 0-1,0 0 1,-1-1-1,1 1 1,-1-1-1,1 0 1,-1 0-1,1 0 1,-1-1 0,1 1-27,2 0 10,0 0 0,0 0 1,1 0-1,-1 0 0,0 0 1,0-1-1,0 1 0,1 0 1,-1 0-1,0-1 0,0 1 1,1 0-1,-1-1 0,0 1 1,1-1-1,-1 1 0,0-1 1,1 1-1,-1-1 0,1 0 1,-1 1-1,1-1 0,-1 1 1,1-1-1,-1 0 0,1 0 1,0 1-1,-1-1 0,1 0 1,0 0-1,0 1 0,-1-1 0,1 0 1,0 0-1,0 0 0,0 0 1,0 1-1,0-1 0,0 0 1,0 0-1,0 0 0,1 1 1,-1-1-1,0 0 0,0 0 1,1 1-1,-1-1 0,0 0 1,1 0-1,-1 1 0,1-1-10,1-2 0,0 1-1,0-1 0,0 1 0,0 0 0,0-1 0,1 1 0,-1 0 0,1 0 0,0 0 0,-1 1 0,1-1 0,0 1 0,0 0 0,0-1 0,0 1 0,0 0 1,0 1-1,0-1 0,1 1 0,-1-1 0,0 1 0,0 0 0,0 0 0,1 0 0,-1 1 0,3 0 1,-5-1 0,1 0-1,0 0 1,0 1-1,-1-1 1,1 1-1,0-1 1,-1 1-1,1-1 1,0 1-1,-1 0 1,1 0-1,-1 0 1,0 0-1,1 0 1,-1 0 0,0 1-1,1-1 1,-1 0-1,0 1 1,0-1-1,0 0 1,0 1-1,0-1 1,-1 1-1,1 0 1,0-1-1,-1 1 1,1 0-1,-1-1 1,1 1-1,-1 0 1,0 0-1,0-1 1,0 1-1,0 0 1,0 0 0,0-1-1,0 1 1,-1 0-1,1 0 1,-1-1-1,1 1 1,-1 0-1,0-1 1,1 1-1,-1-1 1,-1 2 0,1-1 4,0 1 1,0-1 0,-1 0 0,1 0-1,-1 0 1,1 0 0,-1 0-1,0-1 1,0 1 0,0 0-1,0-1 1,0 0 0,0 1-1,0-1 1,0 0 0,0 0-1,-1 0 1,1 0 0,0 0 0,-2 0-5,2-1 4,1 0 0,-1 0 0,1 0 0,0 0 0,-1-1 0,1 1 0,0 0 0,-1-1 0,1 1 0,0-1 0,-1 1 0,1-1 0,0 1 0,0-1 0,0 0 0,-1 0 0,1 0 0,0 1 0,0-1 0,0 0 0,0 0 0,1-1 0,-1 1 0,0 0 0,0 0 0,1 0 0,-1 0 0,0-1 0,1 1 0,-1 0 0,1-1 0,0 1 0,-1 0 0,1-1 0,0 1 0,0-1 0,0 1 0,0-1-4,0-1 0,1-1-1,-1 1 1,1-1-1,0 0 1,0 1-1,0-1 1,1 1-1,-1 0 0,1 0 1,0-1-1,0 1 1,0 0-1,0 0 1,1 1-1,-1-1 1,1 0-1,-1 1 0,1-1 1,-1 2-3,0-1 0,-1 1-1,1 0 1,0 0 0,-1 0-1,1-1 1,0 2 0,0-1-1,0 0 1,0 0 0,0 1-1,0-1 1,0 1 0,1-1 3,-2 1-3,0 0 1,0 0 0,0 1 0,0-1 0,0 0-1,0 0 1,0 1 0,0-1 0,0 1-1,0-1 1,0 1 0,0-1 0,0 1-1,0-1 1,-1 1 0,1 0 0,0-1 0,0 1-1,-1 0 1,1 0 0,-1 0 0,1 0-1,0-1 1,-1 1 0,0 0 0,1 0 0,-1 0-1,0 0 1,1 0 2,0 2 1,-1 1 0,1-1 0,-1 0 0,1 0 0,-1 0 0,0 1 0,-1-1 0,1 0 0,0 0 0,-1 0 0,0 1 0,1-1 1,-1 0-1,0 0 0,-1 0 0,1 0 0,-1 0 0,1-1 0,-1 1 0,0 0 0,0-1 0,0 1 0,-2 1-1,3-3 4,0 0-1,0 0 1,0 0 0,0 0-1,0 0 1,0 0 0,-1 0-1,1 0 1,0-1 0,0 1-1,-1 0 1,1-1 0,-1 1-1,1-1 1,0 0 0,-1 1-1,1-1 1,-1 0 0,1 0 0,-1 0-1,1 0 1,-1 0 0,1 0-1,0 0 1,-1-1 0,1 1-1,-1 0 1,1-1 0,0 1-1,-1-1 1,1 0 0,0 1-1,-1-1 1,1 0 0,0 0 0,0 0-1,0 0 1,0 0 0,0 0-1,0 0 1,0 0 0,0 0-1,0-1 1,0 1 0,1 0-1,-1 0 1,0-1 0,1 1-1,-1 0 1,1-2-4,1-2 622,1 5-5846,-2 0 1210</inkml:trace>
  <inkml:trace contextRef="#ctx0" brushRef="#br0" timeOffset="67416.05">7530 5578 3217,'18'-2'472,"-4"-1"2460,0 3 10275,-18 4-8423,-4 6-3641,8-9-1083,1 0 0,-1 0-1,1 1 1,-1-1 0,0 0 0,0 0 0,0 1 0,1-1-1,-1 0 1,0 0 0,-1 1 0,1-1 0,0 0 0,0 0 0,0 1-1,-1-1 1,1 0 0,-1 0 0,1 0 0,-1 1 0,1-1 0,-1 0-1,0 1-59,0-2 25,1 1-1,-1-1 1,1 1-1,-1-1 0,1 1 1,-1-1-1,1 0 0,-1 1 1,0-1-1,1 0 1,-1 1-1,0-1 0,1 0 1,-1 0-1,0 0 0,0 1 1,1-1-1,-1 0 1,0 0-1,1 0 0,-1 0 1,0 0-1,0 0 1,1-1-1,-1 1 0,0 0 1,1 0-1,-1 0 0,0-1 1,1 1-1,-1 0 1,0-1-1,1 1 0,-1 0 1,1-1-1,-1 1 0,0-1 1,1 1-1,-1-1 1,1 1-1,0-1 0,-1 0-24,7 3-51,-5-1 61,-1-1-1,0 0 0,1 1 1,-1-1-1,0 1 0,0-1 1,1 1-1,-1-1 0,0 1 1,0-1-1,0 1 1,0-1-1,0 1 0,1-1 1,-1 1-1,0-1 0,0 1 1,0-1-1,0 1 0,-1-1 1,1 1-1,0-1 0,0 1 1,0-1-1,0 1 0,0-1 1,-1 1-1,1-1 0,0 0 1,0 1-1,-1-1 0,1 1 1,0-1-1,-1 0 0,1 1 1,0-1-1,-1 0 0,1 1 1,-1-1-1,1 0-9,0 0 18,0 0 1,0 0-1,1 0 0,-1 0 1,0 0-1,0 0 0,0 0 1,0 0-1,1 0 0,-1 0 1,0 0-1,0 0 0,0 0 1,0 0-1,1 0 0,-1 0 1,0 0-1,0 0 0,0 0 0,0 0 1,1 0-1,-1 1 0,0-1 1,0 0-1,0 0 0,0 0 1,0 0-1,1 0 0,-1 0 1,0 0-1,0 1 0,0-1 1,0 0-1,0 0 0,0 0 1,0 0-1,0 0 0,0 1 1,0-1-1,0 0 0,1 0 1,-1 0-1,0 0 0,0 1 0,0-1 1,0 0-1,0 0 0,0 0 1,0 0-1,0 1 0,0-1 1,-1 0-1,1 0 0,0 0 1,0 0-1,0 1 0,0-1 1,0 0-1,0 0 0,0 0 1,0 0-1,0 0 0,0 0 1,-1 1-1,1-1 0,0 0 1,0 0-1,0 0 0,0 0-18,3 0-1409,-10-1-8409,3 1 2521</inkml:trace>
  <inkml:trace contextRef="#ctx0" brushRef="#br0" timeOffset="69363.2">7568 5693 3257,'7'7'752,"13"13"-303,-20-20-360,1 0-1,-1 0 0,0 1 0,0-1 1,0 0-1,0 0 0,0 1 0,0-1 1,0 0-1,1 0 0,-1 0 0,0 1 1,0-1-1,0 0 0,0 0 0,1 0 1,-1 1-1,0-1 0,0 0 0,1 0 1,-1 0-1,0 0 0,0 0 0,0 0 1,1 0-1,-1 0 0,0 0 0,1 1 1,-1-1-1,0 0 0,0 0 0,1 0 1,-1 0-1,0 0 0,0-1 0,1 1 0,-1 0 1,0 0-1,0 0 0,1 0 0,-1 0 1,0 0-1,0 0 0,0 0 0,1-1 1,-1 1-1,0 0 0,0 0 0,0 0 1,1 0-1,-1-1 0,0 1 0,0 0 1,0 0-1,0 0 0,1-1 0,-1 1 1,0 0-89,15-48 6904,-15 47-6199,0 1-145,-5 3 3896,-21 12-3688,-26 9-232,55-25-446,47-15 37,-47 15-129,0 1 0,0-1 0,0 0-1,0 1 1,0 0 0,0 0 0,1 0 0,-1 0 0,0 0-1,0 1 1,0-1 0,0 1 0,0 0 0,0 0 0,0 0 0,0 0-1,2 1 3,-5-1 2,1-1-1,-1 1 1,1-1-1,-1 1 1,1-1-1,-1 1 1,1 0-1,-1-1 1,0 1-1,1-1 1,-1 1-1,0 0 1,1 0-1,-1-1 1,0 1-1,0 0 1,0-1-1,0 1 1,0 0-1,0 0 1,0-1-1,0 1 1,0 0-1,0 0 1,0-1-1,0 1 1,0 0-1,-1-1 1,1 1-1,0 0 1,-1-1-1,1 1 1,0 0-1,-1-1 0,1 1 1,-1-1-1,1 1 1,-1 0-1,1-1 1,-1 1-1,1-1 1,-1 0-1,0 1 1,1-1-1,-1 1 1,0-1-1,1 0 1,-1 0-1,0 1 1,1-1-1,-1 0 1,0 0-2,-37 15 256,-7-13 403,43-2-613,0-1 0,0 1 1,0 0-1,0-1 0,0 1 0,0-1 0,0 0 0,0 1 0,1-1 0,-1 0 0,0 0 1,0 0-1,0 0 0,1-1 0,-1 1 0,1 0 0,-1-1 0,1 1 0,0-1 1,-2-1-48,3 3 3,0-1 0,0 0 0,0 1 0,0-1 0,0 0 0,0 1-1,0-1 1,0 1 0,0-1 0,0 0 0,1 1 0,-1-1-1,0 0 1,0 1 0,0-1 0,1 1 0,-1-1 0,0 1-1,1-1 1,-1 1 0,1-1 0,-1 1 0,0-1 0,1 1-1,-1-1 1,1 1 0,-1-1 0,1 1 0,0 0 0,-1-1-1,1 1 1,-1 0 0,1 0 0,0 0 0,-1-1 0,1 1-1,-1 0 1,1 0 0,0 0 0,-1 0-2,38-11-50,-33 10 64,5-1-12,-7 0-1,0 1 0,0 0 0,1 1 0,-1-1 0,0 0 0,1 1 0,-1 0 0,1 0 0,-1 0 0,1 0 0,-1 1 0,0-1 0,1 1 0,-1 0 0,1 0-1,-4-1 4,-1 0-1,1 0 1,0 0-1,0 0 1,0 0-1,0 0 1,0 0-1,0 0 1,0 0-1,0 0 1,0 0-1,0 0 1,0 0-1,0 1 1,0-1-1,0 0 1,0 0-1,0 0 1,0 0-1,0 0 1,-1 0-1,1 0 1,0 0 0,0 0-1,0 0 1,0 0-1,0 1 1,0-1-1,0 0 1,0 0-1,0 0 1,0 0-1,0 0 1,1 0-1,-1 0 1,0 0-1,0 0 1,0 0-1,0 0 1,0 1-1,0-1 1,0 0-1,0 0 1,0 0-1,0 0 1,0 0-1,0 0 1,0 0-1,0 0 1,0 0-1,0 0 1,0 0-1,1 0 1,-1 0-1,0 0 1,0 0 0,0 0-1,0 0 1,0 0-1,0 0 1,0 0-1,0 0 1,0 0-1,0 0-3,-8 3-230,5-2-2151,1-1-293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23:51.12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8C3A"/>
    </inkml:brush>
    <inkml:brush xml:id="br2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22048 1238 6729,'3'-16'-403,"-3"-3"4825,1 16-1590,-1 9-652,1 8-1439,28 683 5994,-20-390-5564,-22-334-491,8-48-628,3-72-52,3 60 33,-6-26-33,-2 29 2,3-83-2,5 136-6,2 0 0,1 0 0,2 1-1,0 0 1,2-1 0,2 2 0,1-3 6,-6 24-5,0-1 0,0 1 0,0 0-1,1 0 1,1 1 0,-1 0 0,1 0 0,0 0 0,1 1 0,0 0 0,0 1 0,0 0 0,0 0 0,1 0 0,0 1 0,0 1 0,0-1 0,0 1 0,6 0 5,10-4-15,1 2 0,-1 1 1,1 1-1,0 1 0,0 1 1,21 3 14,-29-1-268,1 1 0,-1 1 0,0 1 0,6 2 268,-19-5-153,0 1 0,-1-1 0,1 1 0,-1 0 0,0 0 0,1 0 0,-1 1 0,0-1 0,-1 1 0,1 0 0,0 0-1,-1 1 1,1-1 0,-1 1 0,0 0 0,0-1 0,-1 1 0,1 1 0,-1-1 153,2 19-2771</inkml:trace>
  <inkml:trace contextRef="#ctx0" brushRef="#br0" timeOffset="336.94">22190 1527 12107,'-16'14'2760,"5"-14"1049,18-2-3409,12 4-272,24-1-8,11 3 8,14-5 16,-3 2 272,11-2-440,-16 5 2657,-7 5-6562,-20 8 2625</inkml:trace>
  <inkml:trace contextRef="#ctx0" brushRef="#br0" timeOffset="684.56">22031 2071 9802,'-5'19'1661,"3"-15"-920,1 1 0,0 0 1,0 0-1,0-1 0,1 1 1,0 0-1,0 0 0,0 2-741,1-5 160,-1 0 0,1 0 0,0 1 0,0-1 0,0 0 0,0 0 0,0 0 0,0-1 0,1 1 0,-1 0 0,0 0 0,1-1 0,0 1 0,-1-1 0,1 1 0,0-1 0,0 0 0,0 0 0,0 1-1,0-1 1,1 0-160,13 6 445,1 0 1,0-1-1,0-1 0,0-1 0,1 0 0,-1-1 0,1-1 0,1-1-445,14 1 191,0-2 1,0-1-1,0-2 1,1-1-192,-9 0 511,0-1 1,0-1-1,9-4-511,-24 6 44,-1 0-1,1 0 1,-1-1-1,0 0 1,4-4-44,19-22-3238,-12-3 665</inkml:trace>
  <inkml:trace contextRef="#ctx0" brushRef="#br0" timeOffset="1188.9">22829 1269 9266,'9'-5'3934,"-15"21"-992,-9 88-58,10-77-2297,0 1-1,2 0 0,1 0 0,1 10-586,25 212 1872,-5-66-1322,-17-169-481,1 13-22,-4-23 147,-3-14 236,-25-75-363,4 0-1,-6-42-66,26 99-3,1 0 0,1 0 0,1 0 0,2 0 0,0 0 0,2 0 0,1 0 0,1 0 0,2 1 0,4-14 3,-9 36-6,1 0 1,0-1-1,-1 1 1,1 0-1,1 1 0,-1-1 1,0 0-1,1 1 0,0-1 1,0 1-1,0 0 1,0 0-1,1 0 0,0-1 6,-3 4-2,1-1-1,-1 0 0,0 1 0,0-1 0,0 1 0,1 0 0,-1-1 1,0 1-1,0 0 0,1 0 0,-1 0 0,0 0 0,1 0 0,-1 0 0,0 0 1,0 0-1,1 0 0,-1 1 0,0-1 0,1 1 3,0 0 1,0 0 0,1 1 1,-1-1-1,0 1 0,0-1 0,0 1 0,0 0 0,-1 0 0,1 0 0,0 0 1,-1 0-1,0 0 0,1 1 0,-1-1-1,13 26 124,-2 1 1,-1 0-1,-1 1 1,-1 0-1,2 20-124,24 74 466,-18-77-280,2 0 1,2-2-1,21 32-186,-27-53 47,2 0 0,0-1 0,1 0 0,1-2 0,1 0 0,1-1 0,7 3-47,-24-19 17,1 0-1,1-1 1,-1 1-1,0-1 1,1-1-1,-1 1 1,1-1-1,0 0 0,0 0 1,0-1-1,0 1 1,0-1-1,0-1 1,0 1-1,1-1-16,-2 0 19,-1-1-1,0 0 1,1 0 0,-1 0-1,0 0 1,1-1-1,-1 0 1,0 0 0,0 0-1,-1 0 1,1 0-1,0-1 1,-1 0 0,1 0-1,-1 0 1,0 0-1,0 0 1,0 0 0,0-1-1,-1 0 1,2-3-19,6-11 52,-1 0 0,0 0 0,-2-1 0,0-1 0,-2 1 0,0-1 0,-1 0 0,-1 0 0,0-2-52,3-53 207,-4-61-207,-2 106 24,-13-224 72,5 142-32,10 89-66,-1 22-21,-1 1-1,0 0 1,0 0 0,0-1 0,0 1 0,1 0-1,-1 0 1,0-1 0,0 1 0,1 0 0,-1 0-1,0 0 1,0 0 0,1-1 0,-1 1 0,0 0 0,0 0-1,1 0 1,-1 0 0,0 0 0,1 0 0,-1 0-1,0 0 1,1 0 0,-1 0 0,0 0 0,0 0-1,1 0 1,-1 0 0,0 0 0,1 0 0,-1 0 0,0 0-1,0 0 1,1 0 0,-1 1 23,28 24-7006,-27-24 6539,11 13-3833</inkml:trace>
  <inkml:trace contextRef="#ctx0" brushRef="#br0" timeOffset="1586">23584 1313 11354,'-33'40'2617,"46"-57"1112,19 2-2857,13 3-200,21-3 240,7 0-48,23 0-63,-5 3-401,4-3-72,-14 7-216,-1-3 152,-31 5-160,-15-1 136,-20 7 1768,-25 2-6569,-18 6 2729</inkml:trace>
  <inkml:trace contextRef="#ctx0" brushRef="#br0" timeOffset="1921.06">23961 1365 8210,'17'86'8625,"-1"4"-3746,12 44-2020,-13-23-1972,-10-70-662,1 0 1,3 8-226,-7-43 91,0 0 0,0-1 0,0 1-1,1-1 1,0 1 0,0-1 0,2 2-91,-4-5-81,0 0-1,1-1 0,-1 1 1,1 0-1,0-1 0,-1 1 1,1-1-1,0 0 0,0 0 1,0 1-1,2-1 82,14 1-3520,-9-7 59</inkml:trace>
  <inkml:trace contextRef="#ctx0" brushRef="#br0" timeOffset="2503.28">24474 1486 12083,'-2'-1'526,"0"0"0,0 0 0,0 1 0,-1-1 0,1 0 1,0 1-1,0 0 0,0-1 0,-1 1 0,1 0 0,0 0 1,-1 0-527,3 0 93,-1 1 1,0-1 0,0 0 0,0 0 0,1 1 0,-1-1 0,0 0-1,0 1 1,1-1 0,-1 1 0,0-1 0,1 1 0,-1-1 0,1 1-1,-1 0 1,1-1 0,-1 1 0,1 0 0,-1-1 0,1 1 0,-1 0-1,1 0-93,-2 4 115,1 1 0,0 0-1,0 0 1,1 0-1,0-1 1,-1 1-1,2 0 1,-1 2-115,10 122 1398,-3-48-529,-4 16-869,-3-74 86,-2 1 0,0-1 0,-1 1-1,-2-1 1,0 0 0,-3 1-86,-14 25 201,21-49-193,1 0 0,0 0 0,0-1 0,-1 1 0,1 0 0,-1 0 0,1 0 0,-1-1 0,1 1 0,-1 0 0,1-1 0,-1 1 0,0 0 0,1-1 0,-1 1 0,0-1 0,0 1 0,1-1 0,-1 1 0,0-1 0,0 0 0,0 1 0,1-1 0,-1 0 0,0 0 0,0 0 0,0 1 0,0-1 0,0 0 0,0 0 0,1 0-1,-1 0 1,0-1 0,0 1 0,0 0 0,0 0 0,0 0 0,0-1 0,1 1 0,-1 0 0,0-1 0,0 1 0,1-1 0,-1 1 0,0-1 0,0 1 0,1-1 0,-1 0 0,0 1 0,1-1 0,-1 0 0,1 1 0,-1-1 0,1 0-8,-5-8 34,0 0 1,1 0-1,0 0 0,1 0 1,0 0-1,1-1 0,-1 0 0,2 1 1,-1-1-1,2 0 0,-1-5-34,1-20 37,1 1 0,5-20-37,-2 14 0,3 0 0,1 0 0,3 0 0,0 1 1,3 1-1,1 0 0,2 1 0,5-5 0,-13 25-11,1 2 1,1-1-1,1 1 0,0 1 1,1 0-1,1 1 0,0 0 1,10-6 10,-14 11-12,1 1 0,0 1 1,1 0-1,0 1 0,0 0 1,0 0-1,0 2 0,1-1 0,-1 2 1,1-1-1,0 2 0,0 0 1,2 0 11,-10 1-6,0 0 0,0 0 0,0 0 0,0 1 0,0 0 0,0 0 0,0 0 0,0 1 0,0-1 0,0 1 0,-1 0 0,1 1 0,0-1 0,-1 1 0,0 0 0,0 0 0,0 0 1,0 1-1,0-1 0,-1 1 0,0 0 0,1 0 0,-1 0 0,-1 0 0,3 4 6,-3-3-2,0 1 0,0-1 0,0 1 0,-1 0 0,0 0 0,0-1 0,-1 1 0,1 0 0,-1 0 0,-1 0 0,1-1 0,-1 1 0,0 0 0,0 0-1,0-1 1,-1 1 0,0-1 0,0 1 0,-1-1 0,1 0 0,-1 0 0,-1 2 2,-4 4 3,-1 0 0,0 0 1,0-1-1,-1 0 0,0 0 0,-1-1 0,0-1 0,0 0 0,-1 0 0,0-1 0,0-1 0,0 0 0,-1-1 0,-6 2-3,-24 6 31,-1-1-1,0-3 1,-32 3-31,51-4 59,25-8-53,0 0 0,0 1 0,0-1 0,0 0 0,0 1 0,0-1 0,0 0 0,0 1 0,0-1 0,0 0 0,0 1 1,0-1-1,0 0 0,0 1 0,0-1 0,0 0 0,0 1 0,0-1 0,1 0 0,-1 0 0,0 1 0,0-1 0,0 0 0,0 1 0,1-1 0,-1 0 0,0 0 0,0 0 1,1 1-1,-1-1 0,0 0 0,0 0 0,1 0 0,-1 1 0,0-1 0,1 0 0,-1 0 0,0 0-6,47 20 591,-37-16-489,67 25 612,-2 3 1,-1 4 0,44 29-715,1 4 232,-104-62-199,0 0 1,1-1 0,0-1 0,0 0 0,0-2-1,1 1 1,0-2-34,0-5 37,-11-8-4068,-3-2 720</inkml:trace>
  <inkml:trace contextRef="#ctx0" brushRef="#br0" timeOffset="3105.77">25264 1357 9506,'-5'-3'6185,"3"3"-4731,0 9-618,-2 34 736,2-1-1,1 1 1,5 28-1572,-1-18 1305,-4 49-1305,-4-46 280,-3 0 0,-2 0 0,-14 39-280,24-93 12,0-1 0,0 0 0,0 1 0,-1-1 1,1 0-1,0 1 0,-1-1 0,1 0 0,-1 0 0,0 1 0,1-1 0,-1 0 0,0 0 0,0 0 0,1 0 0,-1 0 0,0 0 0,0 0 0,-1 0-12,-5-18 272,4-41-1,9-39-77,15-80-194,-14 139 5,1 1 0,2-1 0,1 1-1,3 1 1,0 0 0,5-4-5,-13 29 1,1 0-1,0 0 0,0 1 1,1 0-1,1 0 0,-1 1 1,2 0-1,-1 0 0,1 1 1,0 0-1,1 1 0,8-4 0,-13 8 19,-1 0-1,1 1 0,0-1 0,1 2 0,-1-1 0,0 1 0,0-1 1,1 2-1,-1-1 0,1 1 0,-1 0 0,0 0 0,1 1 1,-1 0-1,1 0 0,-1 0 0,0 1 0,0 0 0,0 0 0,0 1 1,0-1-1,0 1 0,-1 1 0,1-1 0,-1 1 0,2 1-18,11 11 102,0 0-1,-1 2 0,-1 0 0,-1 0 0,0 2 1,-2 0-1,0 0 0,-1 1 0,-1 1 1,-1 0-1,-1 0 0,0 3-101,0 2 55,-1 1 0,-2 0 0,0 0 0,-2 1 0,-1-1 0,-1 1 0,-2 0 0,-1 0 0,-1 0 0,-1 0-55,3-24-3,-1-1 1,0 0-1,0 0 1,0 0 0,0 0-1,0 0 1,-1 0-1,0 0 1,0 0-1,0-1 1,0 1 0,-1-1-1,1 1 1,-1-1-1,0 0 1,0 0 0,0 0-1,0 0 1,0-1-1,-1 1 1,0-1-1,-2 1 3,2-1-460,1-1 0,-1 0-1,0 0 1,0 0 0,0-1-1,0 1 1,0-1-1,0 0 1,0 0 0,-2-1 460,-35-7-3848</inkml:trace>
  <inkml:trace contextRef="#ctx0" brushRef="#br0" timeOffset="3440.56">25129 1618 12267,'-4'-16'3216,"12"12"1329,14 4-3504,9 7 239,9 6-176,21 5-104,6 0-336,6 5-120,-4-3-239,8-1-73,-17-4-112,-1 0 80,-12-9-80,4-5 304,-17-4 840,-4-2-6553,-12-3 2656</inkml:trace>
  <inkml:trace contextRef="#ctx0" brushRef="#br0" timeOffset="3798.12">26042 1320 11771,'-4'8'8171,"-4"33"-6171,2 24-1027,3-1 0,3 1 0,3 0 0,3 0 0,4 10-973,3 47 309,-12-106-240,-1-11-22,0 0-1,0 0 0,1 0 1,0 0-1,0 0 0,0 0 1,0-1-1,1 1 0,0 0 1,0 1-47,-2-6-70,1 0 1,-1 0 0,0 0 0,0 0 0,1 0 0,-1 0 0,0 0 0,1 0 0,-1 0 0,0 1-1,0-1 1,1 0 0,-1 0 0,0 0 0,1-1 0,-1 1 0,0 0 0,0 0 0,1 0 0,-1 0-1,0 0 1,0 0 0,1 0 0,-1 0 0,0 0 0,0-1 0,1 1 0,-1 0 0,0 0 0,0 0-1,1-1 1,-1 1 0,0 0 0,0 0 0,0-1 0,0 1 0,1 0 0,-1 0 0,0-1 0,0 1-1,0 0 1,0 0 0,0-1 0,0 1 0,0 0 0,0 0 0,0-1 0,0 1 0,0 0 0,0-1 0,0 1-1,0 0 1,0-1 0,0 1 0,0 0 0,0 0 0,0-1 0,0 1 0,-1 0 69,-1-24-3376</inkml:trace>
  <inkml:trace contextRef="#ctx0" brushRef="#br0" timeOffset="3799.12">25919 1051 15083,'-28'-46'3297,"-4"3"1512,16 19-4537,13 15 632,16 12 1065,17 21-6714,1 10 3160</inkml:trace>
  <inkml:trace contextRef="#ctx0" brushRef="#br0" timeOffset="4784.76">26286 1215 5409,'9'-32'6886,"-9"32"-6730,0-1 0,0 0-1,0 1 1,0-1 0,1 1-1,-1-1 1,0 0 0,0 1 0,1-1-1,-1 1 1,0-1 0,0 1-1,1-1 1,-1 1 0,1-1-1,-1 1 1,0 0 0,1-1 0,-1 1-1,1-1 1,-1 1 0,1 0-1,-1-1 1,1 1 0,-1 0 0,1 0-1,-1-1 1,1 1 0,0 0-1,-1 0 1,1 0 0,-1 0 0,1 0-1,0 0 1,-1 0 0,1 0-1,-1 0 1,1 0 0,0 0 0,-1 0-1,1 0 1,-1 0 0,1 1-1,-1-1 1,1 0 0,-1 0 0,2 1-156,3 18 3132,175 592 524,-137-485-3371,-107-253 316,33 57-587,4 13-1,2-1 1,3-2 0,3 0 0,-11-59-14,28 105 2,0 0 1,2 0 0,-1 0 0,2 1 0,0-2-3,-1 12-2,0-1 0,1 0 0,0 0 0,0 0 0,0 0 0,0 0 0,0 1 0,1-1 0,0 0 0,-1 1 1,1 0-1,1-1 0,-1 1 0,0 0 0,1 0 0,0 0 0,-1 0 0,1 1 0,2-2 2,-3 3 1,1 0 0,-1 0 0,0 1 1,0-1-1,1 1 0,-1-1 0,0 1 0,1 0 1,-1 0-1,0 0 0,1 0 0,-1 0 1,0 1-1,1-1 0,-1 1 0,0-1 0,0 1 1,0 0-1,1 0 0,-1 0 0,0 0 0,0 0 1,0 1-1,-1-1 0,1 1 0,0-1 0,0 1 1,-1 0-1,2 1-1,8 8 45,-1 0 0,0 1-1,0 1 1,-1 0-45,-4-5 29,40 56 189,8 10 106,2-1-1,21 16-323,124 128 360,-199-214-348,1-1 0,1 0-1,-1 0 1,0 0 0,0 0 0,1 0 0,-1-1-1,1 1 1,0-1 0,-1 1 0,1-1-1,0 0 1,0 0 0,0 0 0,0-1-1,0 1 1,0-1 0,0 1 0,0-1-1,3 0-11,-3-1 18,0 0-1,-1 0 1,1-1 0,0 1-1,0-1 1,0 1-1,-1-1 1,1 0-1,-1 0 1,0 0-1,1 0 1,-1-1-1,0 1 1,0 0-1,0-1 1,-1 0-1,1 1 1,-1-1-1,2-3-17,3-7 41,0-1-1,-1 0 0,0 0 0,-1 0 1,-1-1-1,0 0 0,-1 0 0,0 1 1,-2-1-1,1 0 0,-2 0 0,-1-10-40,-6-28 84,-2 0-1,-16-48-83,-6-34 32,27 113-57,3 17 2,1 0 1,-1 0-1,1-1 1,0 1-1,1 0 1,-1 0-1,1-1 1,0 1-1,0 0 1,1-1-1,0 1 1,0 0-1,0-3 23,0 8-48,0 0-1,0 0 0,-1 0 1,1 0-1,0 0 0,0 0 1,-1 0-1,1 0 1,0 0-1,0 0 0,-1 1 1,1-1-1,0 0 0,-1 0 1,1 1-1,0-1 0,-1 0 1,1 1-1,0-1 0,-1 1 1,1-1-1,-1 1 0,1-1 1,-1 1-1,1-1 1,-1 1-1,1-1 49,22 21-2903,-19-17 1105,20 15-2046</inkml:trace>
  <inkml:trace contextRef="#ctx0" brushRef="#br0" timeOffset="5255.35">27323 1302 9770,'-2'-9'6907,"0"15"-3483,-2 26-2212,18 139 1190,-4-79-1458,-5-1 1,-6 91-945,-3-170 306,-4-24-100,-4-25 25,-1-8-177,3-2 0,1 1 0,3-1 0,2 0 0,1-1 0,3 1 1,2 0-1,2 0 0,9-40-54,-12 77-9,1 0 1,1 0 0,-1 0 0,2 1-1,-1-1 1,2 1 0,-1 0 0,1 0-1,0 0 1,1 0 0,0 1 0,1 0-1,-1 1 1,1-1 0,1 1 0,-1 0-1,1 1 1,1 0 0,-1 0 0,1 1-1,0 0 1,0 1 0,0-1 0,1 2-1,0 0 1,-1 0 0,1 0 0,0 1-1,1 1 1,-1 0 0,0 0 0,8 1 8,-1-1 101,-1 2-1,0 0 1,1 0 0,-1 2 0,11 2-101,-21-3-79,1 0 1,-1 0-1,0 1 1,0 0-1,0 0 1,0 0 0,0 1-1,3 2 79,-6-3-370,0 0 1,0-1-1,0 1 1,-1 0-1,0 0 0,1 1 1,-1-1-1,0 0 1,1 3 369,5 22-2980</inkml:trace>
  <inkml:trace contextRef="#ctx0" brushRef="#br0" timeOffset="5581.83">27338 1535 10922,'5'4'3249,"3"-5"944,5-5-2921,10-3-672,4 1-56,10-3-263,1 4-89,3 3 80,-7 9 2064,-3 5-6561,-12 5 2969</inkml:trace>
  <inkml:trace contextRef="#ctx0" brushRef="#br0" timeOffset="5929.44">27317 1884 10226,'0'27'3905,"-5"-8"648,6-5-2409,3-2-735,13-2-105,3-9-664,20-1-192,2-4-256,22-10-56,0-3 88,12-6 104,-12-1 1225,6-6-6554,-21 7 2704</inkml:trace>
  <inkml:trace contextRef="#ctx0" brushRef="#br0" timeOffset="6501.47">28053 1308 12891,'-6'-30'7837,"1"25"-4564,2 20-1850,4 56 6,3-1-1,11 54-1428,-6-66 179,-3 1 1,-2-1-1,-3 1 0,-4 25-179,0-65 186,-1-17-38,-3-27 57,-2-47-12,6-9-78,6-52-115,1 56 32,-8-69-32,0 115 2,-2 0 1,-2 1-1,0 0 1,-2 0-1,-6-11-2,94 141-360,-39-42 341,-12-16 15,33 36 4,-53-68 5,2-1 1,-1-1-1,1 0 0,0 0 1,1 0-1,0-1 1,0-1-1,0 0 0,1 0 1,4 1-6,-12-6 6,1 0 0,-1 0 0,0 0-1,1-1 1,-1 1 0,0-1 0,1 0 0,-1 0 0,0 0 0,1-1 0,-1 1 0,1-1 0,-1 0 0,0 0 0,0 0 0,0 0 0,1 0 0,-1-1 0,0 1 0,0-1 0,-1 0-1,1 0 1,0 0 0,-1 0 0,1-1 0,-1 1 0,0-1 0,1 1 0,-1-1 0,0 0 0,-1 0 0,1 0 0,-1 0 0,1-1-6,8-16 33,0-1 1,-2 0-1,-1 0 0,5-22-33,-5 18 6,-2 6 0,50-149 23,-52 176-95,0 20 142,-1-10-49,38 223 439,-17-116 16,5 101-482,-27-216-124,-1 0-1,0 0 0,0 0 1,-1 0-1,0 0 1,0 0-1,-2 3 125,3-13-36,0 0-1,0 0 1,0 0-1,0 1 1,0-1-1,0 0 1,0 0-1,0 0 1,0 0-1,0 0 1,0 0-1,0 1 1,0-1-1,-1 0 1,1 0-1,0 0 1,0 0-1,0 0 1,0 0-1,0 0 1,0 1-1,0-1 1,0 0-1,0 0 1,-1 0-1,1 0 1,0 0-1,0 0 1,0 0-1,0 0 1,0 0-1,0 0 1,-1 0-1,1 0 1,0 0-1,0 0 1,0 0-1,0 0 1,0 0-1,-1 0 1,1 0-1,0 0 1,0 0-1,0 0 1,0 0-1,0 0 1,0 0-1,-1 0 1,1 0-1,0 0 1,0 0-1,0 0 1,0 0-1,0 0 1,0 0-1,-1 0 1,1-1-1,0 1 1,0 0 0,0 0-1,0 0 1,0 0-1,0 0 1,0 0-1,0-1 1,0 1-1,0 0 1,0 0-1,0 0 1,0 0 36,-2-4-5577,2 2 1031</inkml:trace>
  <inkml:trace contextRef="#ctx0" brushRef="#br0" timeOffset="6902.92">28847 1374 9418,'1'0'312,"-1"-1"0,0 0 0,0 0 0,0 0 1,0 0-1,0 0 0,-1 0 0,1 0 0,0 1 0,0-1 0,0 0 0,-1 0 0,1 0 1,-1 0-1,1 1 0,0-1 0,-1 0 0,1 0 0,-1 1 0,0-1 0,1 0 0,-1 1 1,0-1-1,1 1 0,-1-1-312,-10 16 3256,-4 39-1388,12-7-493,3 0 0,1 0 0,4 22-1375,0-9 1209,-3 47-1209,-7-90 195,5-18-173,-1 1-1,0-1 1,1 0 0,-1 1 0,1-1 0,-1 0 0,1 0 0,-1 0 0,1 1 0,-1-1 0,1 0 0,0 0 0,0 0 0,-1 0 0,1 0 0,0 0-1,0 0 1,0 0 0,0 1 0,0-1 0,0 0 0,0 0 0,0-1-22,-6-65 63,2-1 1,3 0-1,3 0 0,10-53-63,-10 101 1,1 1 0,2 0 0,-1 0-1,2 0 1,1 1 0,8-18-1,-11 28-5,1 1 1,0 0 0,0 0-1,1 0 1,-1 0-1,2 1 1,-1 0-1,0 0 1,1 1-1,0 0 1,1 0 0,-1 1-1,1 0 1,0 0-1,0 0 1,3 0 4,12-3-13,0 1 1,0 1 0,0 2 0,0 0-1,1 1 1,-1 1 0,1 1-1,6 2 13,-11-1-13,1 1-1,-1 1 1,0 1-1,0 1 1,0 0-1,-1 2 1,0 0-1,0 1 1,-1 0-1,2 3 14,-15-9 48,0 1 0,0 0 0,0 0 0,-1 0 0,1 1 0,-1-1-1,0 1 1,0 0 0,0 0 0,0 0-48,-2-2-174,-1-1 0,1 1 0,0 0 0,0-1 0,-1 1 0,0 0 0,1 0 0,-1-1 0,0 1 0,0 0 0,1 0 1,-1 0-1,-1-1 0,1 1 0,0 0 0,0 0 0,-1 0 0,1-1 0,-1 1 0,1 0 0,-1-1 0,0 1 0,0-1 0,0 1 0,0 0 0,0-1 0,-1 1 174,-23 21-3341</inkml:trace>
  <inkml:trace contextRef="#ctx0" brushRef="#br0" timeOffset="7376.99">28777 1560 11979,'16'1'3496,"10"-6"1089,5-1-3120,15 3-881,8 1 80,11 3-352,-4 0-168,-2 2 176,-18 4 1360,-11 9-6305,-19-1 2753</inkml:trace>
  <inkml:trace contextRef="#ctx0" brushRef="#br0" timeOffset="7377.99">28783 1932 12555,'4'12'4105,"1"-5"1048,1-3-3705,9-1 144,8-1-623,22-6-313,10-1-408,20-8-96,3 0-64,10-6 112,-14 2-32,-1-4 656,-14 2 320,-11-5-6553,-12 3 2809</inkml:trace>
  <inkml:trace contextRef="#ctx0" brushRef="#br0" timeOffset="8010.2">29674 1184 10506,'-12'-16'3292,"3"6"2330,5 26-2945,4 50 1836,10 66-4513,-4-73 729,-2 1-1,-4 34-728,-1-75 66,-1 22 79,-2-1 0,-1 1 1,-9 31-146,14-70 7,0-1 1,0 0 0,-1 1-1,1-1 1,0 0 0,-1 0-1,1 1 1,0-1-1,-1 0 1,0 0 0,1 0-1,-1 0 1,0 0 0,1 0-1,-1 1 1,0-2-1,0 1 1,0 0 0,0 0-1,0 0 1,0 0 0,0-1-1,0 1 1,-1 0-8,1-1 3,0-1-1,0 1 1,0-1 0,0 1 0,0-1-1,0 1 1,0-1 0,0 0 0,0 1 0,1-1-1,-1 0 1,0 0 0,0 0 0,1 1-1,-1-1 1,0 0 0,1 0 0,-1 0-1,1 0 1,-1 0 0,1-1-3,-6-11-83,1 0 0,0 0 0,1-1 0,1 0 83,-5-40-415,2 0 0,2 0 0,3 0 0,3 0 0,7-54 415,0-18 444,24 210 1323,-12-32-1325,3-1 0,2-1-1,2-1 1,13 14-442,136 178 526,-163-223-500,0 1 10,0 0 0,1-1 0,1-1 0,1-1-1,0 0 1,1-1 0,10 6-36,-27-20 10,0 0 0,1 0 0,-1 0 0,1-1 0,-1 1 0,1-1 0,-1 1 0,1-1-1,-1 1 1,1-1 0,-1 0 0,1 0 0,0 0 0,-1 0 0,1 0 0,0 0 0,-1 0 0,1 0 0,-1-1 0,1 1 0,-1 0 0,1-1 0,-1 0 0,2 0-10,-1 0 11,0-1 1,0 0 0,-1 1 0,1-1-1,0 0 1,-1 0 0,1-1 0,-1 1-1,0 0 1,1 0 0,-1-1 0,0 1-1,0-1 1,0 0-12,3-13 40,-1 0 1,0-1-1,-1 1 0,0-13-40,-1 14 15,8-220 74,-2 9-61,-3 182-27,2 0-1,2 0 1,2 1 0,2-1-1,-9 33-17,1 0 1,1 0 0,0 1-1,0 0 1,1 0-1,0 0 1,1 1-1,7-9 17,-12 16-64,0 0-1,0 0 1,0 0-1,0 0 1,0 0-1,1 0 1,-1 0-1,1 1 1,-1 0-1,1-1 1,0 1-1,-1 0 1,1 0-1,0 0 1,0 1-1,0-1 1,0 1-1,0-1 1,-1 1-1,1 0 1,0 0-1,0 0 1,0 1-1,0-1 1,0 1-1,0-1 1,0 1-1,-1 0 1,1 0-1,0 1 1,-1-1-1,1 0 1,-1 1-1,1-1 1,-1 1-1,1 0 1,0 1 64,21 22-4932,-3 5 415</inkml:trace>
  <inkml:trace contextRef="#ctx0" brushRef="#br0" timeOffset="8503.76">30386 1201 7034,'-94'-18'3342,"81"12"-629,16 0-1231,14-1 50,-16 7-1269,29-7 775,0 2 0,0 1 0,0 1 1,0 2-1,0 1 0,9 2-1038,0-2 470,-22 0-311,149 2 1669,134 20-1828,-275-17 410,-14-1-2473,-13 2-6682,-3-5 2301</inkml:trace>
  <inkml:trace contextRef="#ctx0" brushRef="#br0" timeOffset="8962.97">30858 1171 4177,'-2'7'9802,"3"11"-8617,-1-14-131,1 22 76,-2-1 0,-1 0 0,-1 0-1,-1 0 1,-3 9-1130,-38 122 3056,38-134-2815,-33 95 1367,-25 84 172,56-166-1389,2-1 1,1 1-1,2 0 0,1 32-391,3-58 117,2 59 592,-2-63-658,1 0 0,-1 0 0,1 0 0,0 0 0,1 0 0,-1 0 0,1 0 0,0-1 0,0 1 0,0-1 0,2 2-51,1-3-765,-6-16-7791,0 9 7079,-5-37-5882</inkml:trace>
  <inkml:trace contextRef="#ctx0" brushRef="#br0" timeOffset="25562.79">732 419 7346,'-2'-4'377,"0"0"0,0 0 0,0 0 0,-1 1 0,1-1 0,-1 1 1,0-1-1,0 1 0,0 0 0,-1 0 0,1 0 0,-1 1 0,0-1 1,1 1-1,-3-1-377,6 3 11,0 0 0,-1 0 0,1 0 1,0 0-1,0 0 0,-1 0 0,1 1 0,0-1 1,-1 0-1,1 0 0,0 0 0,0 0 1,0 0-1,-1 1 0,1-1 0,0 0 0,0 0 1,-1 1-1,1-1 0,0 0 0,0 0 0,0 0 1,0 1-1,0-1 0,-1 0 0,1 1 0,0-1 1,0 0-1,0 0 0,0 1 0,0-1 1,0 0-1,0 1 0,0-1 0,0 0 0,0 0 1,0 1-1,0-1 0,0 0 0,0 1 0,0-1 1,0 0-1,1 0 0,-1 1 0,0-1 1,0 0-1,0 0 0,0 1 0,0-1-11,5 27 120,-3-20-61,34 225 2108,-7 28-2167,-23-201 140,30 466 1267,-14-164-855,-21-339-541,108 1135 1843,-102-1102-1788,6 37 135,-3 1-1,-5 0 1,-5 15-201,0-99 49,-1 0-1,0 0 1,-1 0 0,0 0 0,0-1 0,-1 1 0,0-1 0,-1 0 0,0 0-1,-1 1-48,3-5 46,-1 0-1,0 1 1,0-1-1,-1-1 1,1 1-1,-1 0 1,0-1-1,0 0 1,0 0-1,0 0 1,0 0-1,-1-1 0,1 0 1,-1 0-1,0 0 1,1 0-1,-3 0-45,-9-4-3126,-46-13 472</inkml:trace>
  <inkml:trace contextRef="#ctx0" brushRef="#br0" timeOffset="29829.41">722 622 5537,'1'-1'159,"0"-1"-1,0 1 1,0 0-1,1-1 0,-1 1 1,0 0-1,0 0 1,1-1-1,-1 1 1,1 0-1,-1 1 1,1-1-1,-1 0 1,1 0-1,0 1 1,-1-1-1,1 1 0,0-1 1,-1 1-1,1 0 1,0-1-1,0 1 1,1 0-159,52 0-432,-37 0 712,1041-29 559,1364-90 2714,-356-38-2288,-1186 93-931,-396 39 7,-300 17-212,505-17 141,2-7-202,25 2-24,3 7 9,29-4-9,8 1-3,33 1 6,13 14-28,948 32 2,-432 0 115,-440-6 391,-6 9-74,1-8-141,5 0-104,-42-4 9,13 2 371,-16 10-235,-4 1-234,-37 15-31,-36 20-24,-63-6-4,-1-2-8,-63-15-18,-417-27-20,1687 47 162,-1689-59-61,0-9-1,39-14-114,-38-10 247,-66 9-109,0 7 0,37 4-138,-117 12 12,-17 0 15,0 2 1,1 3-1,-1 1 0,34 8-27,-55 0-8,-23 32 74,-4 8-29,-2 0 0,-2 0 0,-2 0 0,-7 26-37,-5 49-12,7-33 7,-11 128-8,9 4 13,10-118 20,-12 457 43,0-407-24,-19 73-39,-3 26 86,-10 374 465,33-470-485,6-95-22,2 1 0,5 61-44,15 74 205,16 52-205,-23-195-11,-6-37 252,0-1 1,1 0 0,1 0 0,1 0 0,1 0-1,1-1 1,1 0 0,5 10-242,-7-23 185,-5-9 204,-1 3-378,-1-1-1,1 0 0,-1 1 0,1-1 0,0 0 0,-1 1 1,1-1-1,-1 0 0,0 1 0,1-1 0,-1 1 0,1-1 1,-1 1-1,0-1 0,1 1 0,-1 0 0,0-1 0,1 1 1,-1 0-1,0 0 0,0-1 0,0 1 0,0 0-10,-108-20 30,0 6 0,-50 1-30,-6-1 20,18-1-6,-228-26 11,8 6-13,170 18-5,-289-10 2,97 7-4,-219-11 6,-42-4 4,-407-37 31,738 52-39,-1232-66 25,944 65-29,174 7 6,-1967-52 28,1711 45-21,685 21-16,-722-32 18,-10-2-5,-6-7-5,19 1 9,-9 2-1,-472-19 6,-816-26 28,1225 62-10,41-7 10,-17 1-5,31 11-2,22 8 35,23 7 25,24 8-32,571-4-67,-1620 60 124,128 26-51,-177 22 12,1119-81-36,167-10-18,299-11-23,-493 31 130,-58 13 286,678-49-378,18 0 3,0-2 0,0-2-1,0-1 1,-25-6-53,64 7 3,0 0-1,0 0 1,0 0-1,1 0 1,-1 0 0,0-1-1,0 1 1,0 0-1,0 0 1,0 0-1,0 0 1,0-1-1,0 1 1,0 0-1,0 0 1,0 0-1,0 0 1,0-1-1,0 1 1,0 0 0,0 0-1,0 0 1,0 0-1,0-1 1,0 1-1,0 0 1,0 0-1,0 0 1,0 0-1,0-1 1,-1 1-1,1 0 1,0 0-1,0 0 1,0 0 0,0 0-1,0-1 1,0 1-1,-1 0 1,1 0-1,0 0 1,0 0-1,0 0 1,0 0-1,-1 0 1,1 0-1,0 0 1,0 0-1,0 0 1,0-1 0,-1 1-1,1 0 1,0 0-1,0 0 1,0 0-1,0 0 1,-1 1-1,1-1 1,0 0-1,0 0 1,0 0-1,-1 0 1,1 0-1,0 0-2,15-7-2974,-15 7 2626,19-7-2528</inkml:trace>
  <inkml:trace contextRef="#ctx0" brushRef="#br1" timeOffset="35828.04">1724 1237 2849,'1'-16'2747,"2"13"197,-2 5 5200,5 37-7381,1 0 0,1-1 0,3 0 0,1 0 0,16 33-763,-12-31 386,-1 1 0,-2 1 0,-2 0 0,-2 0 0,-2 2-386,-65-141 1367,47 77-1350,0-1-1,2 0 1,0-1 0,2 0 0,0 0 0,2-1-1,0 0 1,1 0 0,2 0 0,0-3-17,3 13-4,0 0 1,1 0-1,0 0 1,2 0 0,-1 1-1,1-1 1,1 1-1,0 0 1,1 0-1,0 0 1,1 1-1,0 0 1,1 0-1,0 1 1,1 0-1,7-7 4,-4 5-10,1 1-1,0 0 1,0 1-1,1 1 1,0 0-1,1 1 1,0 0-1,0 1 1,1 1-1,-1 0 1,1 1-1,17-2 11,-25 5-6,0 1 0,0 0 0,1 1 0,-1 0 0,0 0 0,0 1 0,0 0 0,0 0 0,0 1 0,0 0 0,0 1 0,0-1 0,0 1 0,-1 1 0,0 0 0,5 2 6,-3 1-7,0 0 1,-1 1-1,1 0 0,-2 0 1,1 1-1,-1-1 0,0 2 1,-1-1-1,0 1 0,-1 0 1,1 2 6,6 17-3,-2 0 1,0 0 0,-2 1 0,-2 0-1,0 1 1,-2-1 0,-2 1-1,0 13 3,-2-22 7,-1 0 0,0 0 0,-2 0 0,-1 0-1,0-1 1,-2 0 0,0 0 0,-1 0 0,-3 2-7,5-12 21,0-1 1,-1 1 0,0-2-1,-1 1 1,0-1 0,0 1-1,-1-2 1,0 1-1,-1-1 1,0-1 0,0 0-1,0 0 1,-1 0 0,0-1-1,-1-1 1,1 0 0,-10 3-22,5-2 71,0-1-1,0-1 1,0 0 0,-1-1 0,1-1 0,-1 0-1,1-1 1,-1-1 0,0 0 0,1-2 0,-1 1-1,-13-4-70,29 5 7,0 0 0,0 0 0,1 0-1,-1 0 1,0 0 0,0 0 0,0 0 0,0 0-1,0 0 1,0 0 0,1 0 0,-1 0 0,0 0-1,0 0 1,0 0 0,0 0 0,0 0 0,0 0-1,1 0 1,-1 0 0,0 0 0,0 0 0,0 0-1,0-1 1,0 1 0,0 0 0,0 0 0,1 0-1,-1 0 1,0 0 0,0 0 0,0 0 0,0 0-1,0 0 1,0-1 0,0 1 0,0 0 0,0 0-1,0 0 1,0 0 0,0 0 0,0 0 0,0-1-1,0 1 1,0 0 0,1 0 0,-1 0 0,-1 0-1,1 0 1,0 0 0,0-1 0,0 1 0,0 0-1,0 0 1,0 0 0,0 0 0,0 0 0,0 0-1,0-1 1,0 1 0,0 0 0,0 0 0,0 0-1,0 0 1,0 0 0,0 0 0,-1 0-1,1 0 1,0 0 0,0-1-7,15-4-2571,-13 4 1850,19-7-2012</inkml:trace>
  <inkml:trace contextRef="#ctx0" brushRef="#br1" timeOffset="36261.58">2642 1572 8658,'-1'-2'267,"0"0"0,0 1 0,0-1 0,0 0 0,0 0 0,0 1-1,0-1 1,-1 1 0,1-1 0,-1 1 0,1 0 0,-1 0 0,0 0 0,1-1 0,-1 1 0,0 1 0,0-1 0,0 0 0,0 0 0,1 1 0,-1-1 0,0 1 0,0 0-1,0-1 1,0 1 0,0 0 0,-1 0-267,-1 1 287,0 0 0,-1 0 0,1 0 0,0 1 0,0 0 0,-1 0 0,1 0 0,1 0 0,-1 0 0,0 1 0,0 0 0,0 1-287,-10 8 424,1 1 0,0 0 0,1 1 0,1 0 0,0 1 0,1 1-424,6-9 105,0 0 0,1 1 0,0-1 1,0 1-1,0-1 0,1 1 0,0 0 1,1 0-1,0 0 0,0 0 0,1 8-105,0-14 18,0 0-1,0 1 1,1-1-1,-1 0 0,1 0 1,0 1-1,-1-1 1,1 0-1,0 0 0,0 0 1,0 0-1,1 0 1,-1 0-1,0-1 0,1 1 1,-1 0-1,1-1 1,0 2-18,1-2 10,0 1 1,-1-1 0,1 0 0,0 0-1,-1 0 1,1 0 0,0-1 0,0 1-1,0-1 1,0 1 0,0-1 0,0 0-1,-1 0 1,1-1 0,0 1 0,0 0-1,0-1 1,1 0-11,3-1 28,0 0 0,0-1 0,0 0 0,0 0 0,-1-1 0,1 0 0,-1 0 0,0 0 0,0-1 0,0 1 0,-1-2-1,0 1 1,0 0 0,0-1 0,0 0 0,-1-1-28,-1 4 26,-1 0 0,0 0 0,0 0 0,-1-1 0,1 1 0,-1-1 1,1 1-1,-1-1 0,0 1 0,0-1 0,-1 0 0,1 1 0,-1-1 0,0 0 0,0 1 0,0-1 0,0 0 0,0 0 0,-1 1 0,0-1 0,0 0 0,0 1 0,0-1 0,-1 1 0,1-1 0,-1 1 0,0 0 0,0 0 0,0 0 0,0 0 0,-1 0 0,0-1-26,0 1 6,-1 1 0,1 0 0,-1 0 0,1 0-1,-1 0 1,0 0 0,1 1 0,-1-1 0,0 1-1,0 0 1,0 1 0,0-1 0,0 1 0,-1-1 0,1 1-1,0 0 1,0 1 0,0-1 0,0 1 0,0 0-1,0 0 1,-3 1-6,6-2-27,1 0-1,0 0 0,-1 0 1,1 0-1,0 0 0,-1 0 1,1 0-1,0 0 0,-1 1 1,1-1-1,0 0 0,-1 0 1,1 0-1,0 0 0,0 1 1,-1-1-1,1 0 0,0 0 1,0 1-1,-1-1 0,1 0 1,0 0-1,0 1 0,0-1 1,-1 0-1,1 1 0,0-1 1,0 0-1,0 1 0,0-1 1,0 0-1,0 1 1,0-1-1,0 0 0,0 1 1,0-1-1,0 1 28,9 9-4306,5-3 345</inkml:trace>
  <inkml:trace contextRef="#ctx0" brushRef="#br1" timeOffset="36827.17">2902 1546 6425,'0'0'154,"0"0"0,0 1 0,0-1 0,-1 0 0,1 0 0,0 0 0,0 0 0,0 1 0,-1-1 0,1 0 0,0 0 0,0 0-1,-1 0 1,1 0 0,0 0 0,0 0 0,-1 0 0,1 0 0,0 0 0,0 0 0,-1 0 0,1 0 0,0 0 0,0 0 0,-1 0 0,1 0 0,0 0-1,0 0 1,-1 0 0,1 0 0,0 0 0,0 0 0,-1 0 0,1-1 0,0 1 0,0 0 0,0 0 0,-1 0 0,1 0 0,0-1 0,0 1-1,0 0 1,0 0 0,-1-1 0,1 1 0,0 0 0,0 0 0,0 0 0,0-1 0,0 1 0,0 0 0,0 0 0,0-1 0,0 1 0,0 0 0,0-1-1,0 1 1,0 0 0,0 0-154,-1 0 1410,3 9 1288,-1-6-2585,6 17 324,0 0-1,-2 0 1,0 0-1,-1 1 1,-1 0-1,-1 0 1,-1 7-437,-1-5-39,0-9 1607,5-34-633,-1 1-892,1 1-1,1-1 1,0 1 0,2-1-43,-5 12 10,1 0 1,-1 0-1,1 0 0,1 0 1,-1 1-1,1-1 1,0 1-1,1 0 1,-1 1-1,1 0 0,1-1-10,-4 4 4,1 1 0,-1-1 0,1 1 0,0-1 0,-1 1-1,1 1 1,0-1 0,0 0 0,0 1 0,-1 0 0,1 0-1,0 0 1,0 0 0,0 0 0,0 1 0,-1 0 0,1 0-1,0 0 1,-1 0 0,1 0 0,0 1 0,-1 0 0,0 0-1,1 0 1,-1 0 0,0 0 0,0 0 0,0 1 0,0 0-1,1 2-3,3 1 14,-1 0-1,1 1 1,-1 0-1,-1 0 1,1 1-1,-1 0 0,-1 0 1,1 0-1,-1 0 1,-1 1-1,0-1 1,1 5-14,-4-12 27,0 1 0,0-1 0,1 1 0,-1-1 0,0 1 0,1-1 0,-1 0 0,1 1 0,0-1 0,-1 1 0,1-1 0,0 0 0,0 0 0,0 1 0,0-1 0,0 0 0,0 0 0,0 0 0,0 0 0,0 0 0,0 0 0,1-1 0,-1 1 0,0 0 0,1 0 0,-1-1-27,18 4-3602,-5-2 1032</inkml:trace>
  <inkml:trace contextRef="#ctx0" brushRef="#br1" timeOffset="37678.74">3348 1626 6841,'75'-80'3038,"-61"70"5861,-4 12-5722,2 24-3887,-7-12 1635,5 18-263,-2 0 0,4 26-662,-12-57 20,0-1 1,0 1-1,-1-1 0,1 1 0,0-1 0,0 0 0,0 1 1,0-1-1,0 1 0,0-1 0,0 1 0,1-1 0,-1 1 0,0-1 1,0 1-1,0-1 0,0 0 0,0 1 0,1-1 0,-1 1 0,0-1 1,0 0-1,1 1 0,-1-1 0,0 0 0,1 1 0,-1-1 0,0 0 1,1 1-1,-1-1 0,1 0 0,-1 0 0,0 1 0,1-1 0,-1 0 1,1 0-1,0 0-20,10-16 743,10-14-674,61-72 216,-80 100-283,0-1 0,0 1 0,1 0 0,-1 0 0,1 0-1,0 0 1,-1 0 0,1 0 0,0 1 0,0-1 0,0 1-1,0 0 1,0 0 0,1 0 0,-1 1 0,0-1 0,0 1-1,1-1 1,-1 1 0,0 0 0,0 0 0,1 1 0,-1-1-1,0 1 1,0 0 0,1-1 0,-1 1 0,0 1 0,0-1-1,0 0 1,0 1 0,0-1-2,3 3 3,-1-1 0,1 1 0,0 0 0,-1 0 0,0 1 0,0-1 0,0 1 0,-1 0 0,1 0 0,-1 1 0,0-1 0,-1 1-1,1 0 1,1 6-3,-4-8 4,1 0 0,-1 0 0,1 0 0,0 0-1,0 0 1,0 0 0,1 0 0,-1-1 0,1 1-1,0-1 1,0 1 0,0-1 0,1 0 0,-1-1-1,1 1 1,-1 0 0,1-1 0,0 0-1,0 0 1,0 0 0,0 0 0,0-1 0,0 0-1,1 0 1,-1 0 0,0 0 0,1 0 0,-1-1-1,1 0 1,-1 0 0,1 0 0,-1-1 0,0 1-1,1-1 1,-1 0 0,0 0 0,1-1-1,-1 1-3,18-6 16,0-1-1,0 0 1,-1-2-1,0 0 1,-1-2-1,0 0 1,-1-1-1,0-1 1,-1 0-1,-1-2 0,0 0 1,2-4-16,-18 19 4,0 0 0,0 0-1,0 0 1,0 0 0,-1 0 0,1 0 0,0 0 0,0-1 0,0 1 0,-1 0 0,1 0-1,-1-1 1,1 1 0,-1 0 0,0-1 0,1 1 0,-1-1 0,0 1 0,0 0-1,0-1 1,0 1 0,0-1 0,0 1 0,0 0 0,-1-1 0,1 1 0,0-1-1,-1 1 1,1 0 0,-1-1 0,1 1 0,-1 0 0,0 0 0,0 0 0,0-1-4,0 1 1,-1 1 0,0-1 0,1 0 1,-1 1-1,0-1 0,0 1 1,1 0-1,-1 0 0,0-1 1,0 1-1,0 0 0,1 0 0,-1 1 1,0-1-1,0 0 0,0 1 1,1-1-1,-1 1 0,0-1 0,1 1 1,-1 0-1,0 0 0,1 0 1,-1 0-1,1 0 0,-1 0 1,1 0-2,-3 2 2,0 0 0,0 0 0,0 0 0,0 0 0,1 0 0,-1 1 0,1-1 0,0 1 0,0 0 0,1 0 0,-1 0 0,1 1 0,0-1 0,0 1 0,0-1 0,1 1 0,-1-1 0,1 1 0,0 0 0,0 0 0,1 0 0,0-1 0,0 1 0,0 0 0,0 0 0,1 0 0,-1 0 1,1-1-1,1 1 0,-1 0 0,1-1 0,1 5-2,0-4 15,0 1 1,0-1-1,1 1 1,0-1-1,0 0 1,0 0-1,0-1 1,1 1-1,0-1 0,0 0 1,0 0-1,0-1 1,1 1-1,-1-1 1,1 0-1,0-1 1,0 1-1,0-1 1,0-1-1,0 1 1,0-1-1,1 0 1,-1 0-1,0-1 1,2 1-16,2-2 24,0 0 0,-1-1 1,1 0-1,-1 0 0,1-1 1,-1 0-1,0-1 0,0 0 1,0 0-1,0-1 1,-1 0-1,0-1 0,0 0-24,45-41-1615,-46 38 508,-1 1-1,0-1 1,0 0-1,0 0 1,-1-1 1107,10-29-4759</inkml:trace>
  <inkml:trace contextRef="#ctx0" brushRef="#br1" timeOffset="38030.63">4401 1452 4409,'-86'-147'3873,"28"120"-384,2 6-857,-5 4-415,7 6-993,1 4-360,18 4-472,5 6 48,14 2-40,9 3-4265,14 2 1681</inkml:trace>
  <inkml:trace contextRef="#ctx0" brushRef="#br1" timeOffset="39315.86">4536 1501 5569,'0'1'551,"-1"0"1,1 0-1,-1 0 0,1 0 0,0 0 0,0 0 0,0 0 1,0 0-1,-1 0 0,1 0 0,0 0 0,0 0 0,1 0 1,-1 0-1,0 0 0,0 0 0,0 0 0,1-1 0,-1 1 1,1 0-1,-1 1-551,23-13 7366,-5 0-9143,16-9 1916,-23 9 25,-16 7 22,-17 5-14,4 3-156,1 2 0,0 0 0,0 1 0,0 1-1,0 0 1,1 1 0,-13 11-16,26-19 23,1 1 0,0 0 0,0 0 1,0 0-1,0 1 0,0-1 0,0 0 0,0 1 0,1-1 0,-1 1 1,1 0-1,0-1 0,-1 1 0,2 0 0,-1 0 0,0 0 1,0 0-1,1 0 0,0 0 0,-1 0 0,1 0 0,0 0 0,0 0 1,1 0-1,-1-1 0,1 1 0,-1 0 0,1 0 0,0 0 0,0 0 1,0 0-1,1-1 0,-1 1 0,1-1 0,-1 1 0,1-1 0,1 2-23,2 2 79,0 0-1,0 0 1,1-1-1,-1 0 1,1 0-1,0 0 1,0-1-1,1 0 1,-1 0-1,1 0 1,0-1-1,0 0 1,0-1-1,6 2-78,10 0 62,0-1-1,1-2 0,-1 0 1,1-1-1,-1-1 1,0-2-1,0 0 1,0-1-1,0-2 1,0 0-1,-1-1 1,1-2-62,-17 6 7,-1-1 1,0 0-1,0 0 1,0 0 0,-1 0-1,1-1 1,-1 0-1,0 0 1,0 0 0,-1 0-1,1-1 1,-1 1-1,-1-1 1,1 0 0,-1 0-1,0 0 1,0 0-1,0 0 1,-1-1 0,0-4-8,0 6 5,0 0-1,0 0 1,-1 0 0,0 0 0,0 0 0,0 0 0,0 0 0,-1 0 0,0 0 0,0 1 0,0-1 0,-1 0 0,0 0 0,0 1-1,0-1 1,0 1 0,-1 0 0,1 0 0,-1 0 0,0 0 0,0 0 0,-1 0 0,1 1 0,-1-1 0,0 1 0,-2-1-5,5 3 2,0 0 1,-1 0 0,1 0 0,0 1 0,-1-1-1,1 0 1,-1 1 0,0-1 0,1 1-1,-1-1 1,1 1 0,-1 0 0,0-1 0,1 1-1,-1 0 1,0 0 0,1 1 0,-1-1-1,0 0 1,1 0 0,-1 1 0,1-1-1,-1 1 1,0-1 0,1 1 0,-1 0 0,1 0-1,0-1 1,-1 1 0,1 0 0,0 0-1,-1 1 1,1-1 0,0 0 0,0 0 0,0 0-1,-1 2-2,2-2 7,-1 1-1,1-1 0,-1 1 0,1-1 0,0 1 0,0-1 0,0 1 1,0-1-1,0 1 0,0-1 0,0 0 0,0 1 0,1-1 1,-1 1-1,0-1 0,1 1 0,0-1 0,-1 0 0,1 1 1,0-1-1,-1 0 0,1 1 0,0-1 0,0 0 0,0 0 1,0 0-1,0 0 0,0 0 0,1 1-6,15 5 42,0 2 0,0 0 0,6 5-42,-9-5 17,-10-6-5,1-1 0,-1 0 0,1 0 1,-1 0-1,1-1 0,0 0 0,0 0 0,0 0 1,4 0-13,23 7 48,-20-3-37,-1 1 0,1 0 0,-1 1 0,0 0 1,-1 1-1,0 0 0,0 1 0,-1 0 0,1 1-11,-8-8 10,0 1 1,0-1-1,0 0 1,0 1 0,-1 0-1,1-1 1,-1 1-1,0 0 1,1 0-1,-1 0 1,-1-1 0,1 1-1,0 0 1,-1 0-1,1 0 1,-1 1 0,0-1-1,0 0 1,0 0-1,-1 0 1,1 0 0,-1 0-1,1 0 1,-1 0-1,0 0 1,0-1 0,0 1-1,-1 0 1,1 0-1,-1-1 1,1 1-1,-1-1 1,0 1 0,0-1-1,0 0 1,0 0-1,-1 0 1,1 0 0,-1 0-1,-2 1-10,-3 4 65,-2-1 0,1 0 0,-1-1-1,0 0 1,0 0 0,0-1 0,0 0 0,-1-1 0,0 0-1,0-1 1,0 0 0,0-1 0,0 0 0,0-1-1,-3 0-64,-19 5-941,19-1-2194,-14 0-452</inkml:trace>
  <inkml:trace contextRef="#ctx0" brushRef="#br1" timeOffset="41216.62">6472 1087 8290,'24'-42'2452,"-24"42"-2379,0 1 0,0-1 0,-1 0 0,1 0 0,0 0-1,0 0 1,-1 1 0,1-1 0,0 0 0,-1 0 0,1 0 0,0 0-1,0 0 1,-1 0 0,1 0 0,0 0 0,-1 0 0,1 0-1,0 0 1,0 0 0,-1 0 0,1 0 0,0 0 0,-1 0 0,1 0-1,0 0 1,-1 0 0,1 0 0,0-1 0,0 1 0,-1 0 0,1 0-1,0 0 1,0 0 0,0-1 0,-1 1 0,1 0 0,0 0-1,0-1 1,0 1 0,-1 0 0,1 0 0,0-1 0,0 1 0,0 0-1,0 0 1,0-1 0,0 1 0,0 0 0,-1-1 0,1 1 0,0 0-1,0-1 1,0 1 0,0 0 0,0 0 0,0-1 0,1 1 0,-1 0-73,-3 5 289,1 0 1,0 1 0,1-1-1,-1 1 1,1-1 0,0 1-1,0 0 1,1 0 0,0 0-1,0-1 1,0 1 0,1 4-290,15 75 1024,-14-76-902,16 65 549,-8-42-304,-2 1 0,-1 1 0,-2-1 0,0 29-367,-5-62 30,0-1 0,0 1 0,0 0 0,0 0 0,0 0 0,-1 0 0,1 0 1,0 0-1,0-1 0,0 1 0,0 0 0,0 0 0,-1 0 0,1 0 0,0 0 0,0 0 0,0 0 0,-1 0 0,1 0 0,0 0 0,0 0 0,0 0 1,-1 0-1,1 0 0,0 0 0,0 0 0,0 0 0,0 0 0,-1 0 0,1 0 0,0 0 0,0 0 0,0 0 0,0 0 0,-1 0 0,1 1 0,0-1 0,0 0 1,0 0-1,0 0 0,0 0 0,-1 0 0,1 1 0,0-1 0,0 0 0,0 0 0,0 0 0,0 0 0,0 1 0,0-1 0,0 0 0,0 0 0,0 0 1,-1 0-1,1 1 0,0-1 0,0 0 0,0 0 0,0 0 0,0 1 0,0-1 0,0 0 0,1 0 0,-1 0-30,-18-21 1573,8 7-1736,6 9 178,-9-10 100,1 0-1,1 0 0,0-2 1,2 1-1,-1-1 0,2 0 1,0-1-1,2 0 0,-2-7-114,4 8 51,1-1-1,1 0 0,1 1 1,0-1-1,2 0 0,0 1 1,1-1-1,0 1 0,1-1 0,2 1 1,-1 0-1,2 0 0,5-11-50,0 5 12,2 1-1,0 1 1,1-1-1,1 2 1,1 0-1,1 1 1,1 1-1,0 1 1,10-7-12,2-1 0,1 2-1,1 1 1,16-8 0,-37 23 3,1 1 0,1 0 0,-1 1 0,1 0 0,0 1 0,0 1 0,0 0 0,1 0 0,-1 1 0,0 1 0,12 0-3,-20 2-7,-1 0-1,1-1 1,-1 2 0,1-1 0,-1 0 0,1 1 0,-1 0-1,0 0 1,0 0 0,0 1 0,0-1 0,0 1 0,-1 0-1,1 0 1,-1 0 0,0 1 0,0-1 0,0 1 0,0 0-1,2 3 8,14 33-3890,-7 1 510</inkml:trace>
  <inkml:trace contextRef="#ctx0" brushRef="#br1" timeOffset="41541.76">6546 1203 11506,'-19'-3'3113,"5"-5"1352,9-3-3017,7 4-359,13 0 119,8 0-632,20 1-272,8 0-240,23 5-16,-6 2 0,8 2 520,-11 1-272,4 1 1481,-16 1-6562,2-2 2416</inkml:trace>
  <inkml:trace contextRef="#ctx0" brushRef="#br1" timeOffset="41897.41">7162 1180 10122,'0'0'8803,"1"0"-4464,9 10-3737,-4 2-374,1 0-1,0-1 0,1 0 0,2 2-227,-2-3 142,-1 0 1,0 0-1,-1 1 0,0-1 1,2 6-143,-5-8 42,28 54 231,-30-59-272,0-1 0,1 0 0,-1 1 0,1-1 1,0 0-1,0 0 0,0 1 0,0-2 0,0 1 1,0 0-1,1 0 0,-1-1 0,0 1 0,1-1 1,0 0-1,-1 1 0,1-1 0,0-1 0,-1 1 1,1 0-1,0 0-1,-2-1-318,1-1 0,-1 1 0,0 0 0,0 0 0,0 0-1,0-1 1,0 1 0,0 0 0,0-1 0,0 1 0,0-1 0,0 1 0,0-1 0,0 0 0,0 1 0,0-1 0,0 0 0,0 0 0,0 1-1,-1-1 1,1 0 0,0 0 0,-1 0 0,1 0 0,-1 0 0,1-1 318,8-21-5826</inkml:trace>
  <inkml:trace contextRef="#ctx0" brushRef="#br1" timeOffset="41898.41">7246 967 11851,'-31'-34'3264,"-1"4"1009,11 26-3385,7-6-320,9 6-183,9 4-97,8 3 192,8 5-3193,6 4-1568,4 10-168</inkml:trace>
  <inkml:trace contextRef="#ctx0" brushRef="#br1" timeOffset="42294.1">7442 1096 7114,'68'32'3243,"-61"-28"5351,-1 1-3364,-2 2-2371,1 4-2948,12 19-147,3-6 533,-2 1 1,-1 1-1,7 16-297,-15-25 86,0 0 0,2-1 0,-1 0-1,9 8-85,-13-17 39,0-1-1,0 0 1,0 0-1,1 0 1,0-1-1,0 0 1,1 0-1,-1-1 1,1 0 0,0-1-1,2 1-38,-10-4-50,1 1 53,0-1-1,0 1 1,0-1-1,0 0 1,0 0-1,0 1 0,0-1 1,0 0-1,0 0 1,0 0-1,0 0 0,0 0 1,0 0-1,0 0 1,0-1-1,0 1 1,0 0-1,0 0-2,6-8-4462,1-9 696</inkml:trace>
  <inkml:trace contextRef="#ctx0" brushRef="#br1" timeOffset="42656.03">7848 1152 8922,'-2'0'548,"0"-1"-1,0 0 1,0 1-1,-1-1 1,1 1 0,0 0-1,0 0 1,-1 0-1,1 0 1,0 0 0,-1 0-1,1 1 1,0-1-1,0 1 1,0-1 0,-1 1-548,-2 1 556,1 1 0,-1-1 1,1 0-1,0 1 0,0 0 0,0 0 1,-3 4-557,-7 8 412,0 1-1,1 1 1,-8 12-412,2-1 948,-36 54-65,50-74-814,1 0 1,1 0-1,-1 0 1,1 1-1,0-1 1,1 1-1,0 0 1,0 0-1,1 9-69,9-21 1201,0-1-4990,20-7 840</inkml:trace>
  <inkml:trace contextRef="#ctx0" brushRef="#br1" timeOffset="43308.01">8028 1271 8482,'-5'7'11471,"5"-7"-10168,27-6 262,-7 3-1315,0-2 1,0 0-1,-1 0 1,13-7-251,-23 8 82,1 0 0,-1-1-1,0 0 1,-1 0 0,1-1 0,-1 0 0,0-1 0,-1 0 0,0 0 0,0 0 0,3-4-82,-9 10 12,-1 0 1,1 0 0,0 0-1,0 1 1,-1-1-1,1 0 1,-1 0-1,1 0 1,-1 0-1,1 0 1,-1 0-1,0 0 1,1 0-1,-1 0 1,0 0 0,0 0-1,0 0 1,1 0-1,-1 0 1,0 0-1,-1-1 1,1 1-1,0 0 1,0 0-1,0 0 1,-1 0-1,1 0 1,0 0 0,-1 0-1,1 0 1,-1-1-13,-1 1 9,0 0 0,0 0 0,0-1 0,0 1 1,0 0-1,0 1 0,0-1 0,0 0 1,0 0-1,-1 1 0,1 0 0,0-1 0,0 1 1,-2 0-10,-11-1-1,-1 2 0,1-1-1,0 2 1,-1 0 1,7 0 5,0 0-1,0 0 0,0 1 0,1 0 0,-1 0 1,1 1-1,0 0 0,0 0 0,0 1 0,0 1 1,1-1-1,-4 4-4,9-6 20,-1-1 1,1 1-1,0-1 0,0 1 1,0 0-1,0 0 1,0 0-1,1 0 0,0 0 1,-1 1-1,1-1 1,0 0-1,0 1 0,1-1 1,-1 0-1,1 1 1,0-1-1,0 1 0,0-1 1,0 1-1,0-1 1,1 0-1,0 1 0,-1-1 1,1 0-1,0 1 1,1-1-1,-1 0 0,1 0 1,-1 0-1,1 0 1,0 0-1,0 0 1,1 1-21,5 5 53,-1 0 0,1 0 0,0 0 0,1-1 1,0 0-1,0-1 0,1 0 0,0-1 0,0 0 1,1 0-1,-1-1 0,1 0 0,0-1 1,5 1-54,2 0 44,-1-2 0,1 0 0,0 0 1,0-2-1,0 0 0,0-1 0,0-1 1,0-1-1,10-2-44,-8 0 30,0 0 1,-1-2-1,0 0 1,0-1-1,0-1 1,-1-1-1,0-1 1,10-7-31,-17 10 23,0-1 1,0-1-1,-1 0 1,0-1-1,-1 1 1,0-2 0,0 0-1,-1 0 1,-1 0-1,0-1 1,0 0-1,1-4-23,-7 13 0,1 0 0,-1-1 0,0 1-1,0 0 1,0-1 0,0 1 0,0-1-1,-1 1 1,1-1 0,-1 1 0,0-1 0,0 0-1,-1 1 1,1-1 0,-1 1 0,1-1-1,-1 1 1,0 0 0,-1-1 0,1 1-1,0 0 1,-1 0 0,0 0 0,0 0 0,0 0-1,0 0 1,0 0 0,0 0 0,-1 1-1,0-1 1,1 1 0,-1 0 0,0 0 0,0 0-1,0 0 1,0 1 0,0-1 0,-1 1-1,1-1 1,0 1 0,-1 0 0,1 1 0,-1-1-1,1 1 1,-1-1 0,1 1 0,-1 0-1,1 0 1,-1 0 0,1 1 0,-1-1-1,1 1 1,-3 1 0,6-2-2,-1 0 0,1 0 1,0 0-1,-1 0 0,1 0 0,0 0 0,-1 0 0,1 0 0,0 0 0,-1 0 0,1 0 0,0 1 0,-1-1 1,1 0-1,0 0 0,0 0 0,-1 0 0,1 1 0,0-1 0,-1 0 0,1 0 0,0 1 0,0-1 0,0 0 1,-1 1-1,1-1 0,0 0 0,0 0 0,0 1 0,0-1 0,0 0 0,0 1 0,-1-1 0,1 0 1,0 1-1,0-1 0,0 1 0,0-1 2,10 12-45,21 7 17,42 10 21,-47-20 2,0 1 0,-1 1 0,0 1 0,-1 1-1,11 9 6,-29-18 0,-1 0-1,1 0 0,-1 1 1,0 0-1,-1 0 0,1 1 1,-1-1-1,0 1 0,0 0 1,-1 0-1,1 0 0,-2 0 1,1 1-1,-1-1 0,1 1 1,-2 0-1,1 0 0,-1 0 1,0-1-1,0 1 0,-1 0 1,0 0-1,-1 5 1,1-6 4,-1-1 0,1 0 0,-1 1 1,0-1-1,-1 0 0,0 0 0,1 1 0,-2-1 1,1 0-1,0-1 0,-1 1 0,0 0 0,0-1 0,0 0 1,-1 1-1,0-1 0,1-1 0,-2 1 0,1 0 1,0-1-1,0 0 0,-1 0 0,0 0 0,0-1 0,0 0 1,0 0-1,0 0 0,-1 0-4,-16 4 28,-1-2 1,0 0-1,0-2 0,0 0 0,0-2 1,-3-1-29,-18 2 20,-2-3 173,35 0 15,0 2 1,0-1-1,0 1 0,0 1 1,-1 0-209,1 0-4004,5-9 745</inkml:trace>
  <inkml:trace contextRef="#ctx0" brushRef="#br2" timeOffset="51376.75">1985 2613 6129,'-2'-13'1972,"1"6"-1086,-1 0 1,1 0 0,0 0 0,1 0 0,0 1 0,0-1-1,0 0 1,1 0 0,0 0 0,2-6-887,2 12 2689,3 13-2104,6 21-517,12 54 1079,-3 2 0,7 73-1147,-10-57 337,-17-87-287,9 54 90,-11-67-114,-1 0 0,1-1 0,-1 1 0,-1 0-1,1-1 1,-1 1 0,1 0 0,-1-1 0,-1 1 0,1-1 0,-1 0 0,1 1 0,-1-1-26,1-4 18,1 1-1,-1-1 1,1 0 0,-1 1-1,1-1 1,-1 0 0,1 1-1,-1-1 1,1 0-1,-1 0 1,1 0 0,-1 0-1,1 0 1,-1 1 0,1-1-1,-1 0 1,1 0 0,-1 0-1,1 0 1,-1-1-1,1 1 1,-1 0 0,0 0-1,1 0 1,-1 0 0,1 0-1,-1-1 1,1 1 0,-1 0-1,1 0 1,0-1 0,-1 1-1,1 0 1,-1-1-1,1 1 1,-1-1 0,1 1-1,0 0 1,-1-1 0,1 1-1,0-1 1,0 1 0,-1-1-18,-14-20 409,6 5-330,1 1-1,1-2 1,1 1-1,0-1 1,2 0 0,0 0-1,0-1 1,2 1-1,-1-10-78,1-11 8,2 0-1,1 0 1,6-35-8,-4 55-7,0-1 0,1 1 0,2 0 0,-1 0 0,2 1 1,1 0-1,0 0 0,1 0 0,0 1 0,1 1 0,5-6 7,-5 10-10,-1 0-1,2 0 1,-1 1-1,1 1 1,1 0-1,0 0 1,0 1-1,1 0 1,0 1-1,0 1 1,1 0-1,-1 1 1,1 0-1,8 0 11,-16 3-6,1 0 1,-1 1-1,0 0 0,0 1 0,1 0 1,-1 0-1,0 0 0,1 0 0,-1 1 0,0 0 1,0 1-1,0-1 0,0 1 0,0 0 1,0 1-1,0-1 0,-1 1 0,1 0 1,-1 1-1,0-1 0,1 1 0,-2 0 1,1 0-1,0 1 0,-1-1 0,0 1 1,0 0-1,-1 0 0,1 1 0,-1-1 1,0 1-1,0 0 6,2 7-5,1-1 0,-2 2 1,0-1-1,-1 1 0,0-1 0,-1 1 1,0 0-1,-1 0 0,-1 0 0,0 0 1,-1-1-1,0 1 0,-1 0 0,-1 1 5,1-5 6,0 0 0,-1 0-1,0-1 1,0 1-1,-1-1 1,0 0 0,-1 0-1,0 0 1,-1 0 0,0-1-1,0 0 1,0 0 0,-1 0-1,0-1 1,-1 0-1,0-1 1,0 0 0,0 0-1,-1 0 1,0-1 0,0-1-1,0 1 1,0-1-1,-1-1 1,1 0 0,-1 0-1,0-1-5,-10 3 26,-2 1 1,1-1 1,-1-1 0,-1 0 0,1-2 0,0-1-1,-19-1-27,35-2 702,13 1-652,18 2-3468,1 9 419</inkml:trace>
  <inkml:trace contextRef="#ctx0" brushRef="#br2" timeOffset="51814.25">3082 2890 6049,'-2'-4'737,"-1"1"-1,1 0 1,-1 1-1,0-1 1,0 0-1,0 1 1,0 0-1,-1-1 1,1 1-1,-1 1 1,1-1-1,-1 0 1,0 1-1,-1-1-736,-4 0 736,1 0 0,0 1 0,-1 0 0,0 0 0,1 1 0,-8 1-736,-13 2 924,0 1 1,1 2 0,-19 6-925,40-11 327,-14 5-80,-1 1 0,1 1 1,0 0-1,-6 5-247,22-10 10,0-1 0,0 1 0,1-1 0,-1 1 0,1 0 0,0 1 0,0-1 1,0 1-1,0 0 0,1 0 0,-1 0 0,1 1 0,0-1 0,0 1 0,1-1 1,-1 1-1,1 0 0,0 0 0,1 0 0,-2 5-10,3-9 0,-1 1 0,1 0 0,0 0 0,0-1 0,0 1 0,1 0 0,-1 0 1,0-1-1,1 1 0,-1 0 0,1 0 0,-1-1 0,1 1 0,0 0 0,-1-1 0,1 1 0,0-1 0,0 1 0,0-1 0,1 0 0,-1 1 0,0-1 0,2 1 0,0 0 3,0 0-1,0 0 1,0-1-1,1 1 0,-1-1 1,0 0-1,1 0 0,-1 0 1,1 0-1,-1-1 0,4 1-2,5-1 12,1 0 0,-1-1 0,1 0 0,-1 0 0,1-1 0,3-2-12,-5 0 14,0 1-1,-1-1 1,1-1 0,-1 0 0,0-1 0,-1 1 0,1-2 0,-1 0 0,0 0-1,7-8-13,-11 10 11,-1 1 0,1-1 0,-1-1 0,-1 1-1,1-1 1,-1 1 0,0-1 0,0 0 0,0 0-1,-1-1 1,0 1 0,0 0 0,-1-1 0,0 1 0,0-1-1,0 1 1,-1-1 0,0 0 0,0-3-11,1 20-72,1 0 1,1 0 0,0 0-1,0-1 1,1 1 0,0-1 0,0 0-1,1 0 1,1 0 0,-1-1-1,2 0 1,-1 0 0,1 0-1,0-1 1,0 0 0,1 0-1,0-1 1,0 0 0,1 0-1,0-1 1,-1 0 0,2-1-1,1 1 72,14 3-4351,2 4-173</inkml:trace>
  <inkml:trace contextRef="#ctx0" brushRef="#br2" timeOffset="52195.94">3269 2951 8746,'29'-61'3027,"-29"61"-2957,1 0-1,-1 0 0,0 0 1,0 0-1,1-1 1,-1 1-1,0 0 0,0 0 1,0 0-1,1-1 0,-1 1 1,0 0-1,0 0 1,0-1-1,0 1 0,0 0 1,1-1-1,-1 1 1,0 0-1,0 0 0,0-1 1,0 1-1,0 0 1,0-1-1,0 1 0,0 0 1,0-1-1,0 1 0,0 0 1,0 0-1,0-1 1,-1 1-1,1 0 0,0-1 1,0 1-1,0 0 1,0 0-1,0-1 0,-1 1 1,1 0-1,0 0 1,0 0-1,0-1 0,-1 1 1,1 0-1,0 0 0,0 0 1,-1-1-1,1 1 1,0 0-1,0 0 0,-1 0 1,1 0-1,0 0-69,-8 11 4103,8 3-4331,1 24 4846,5-70-1026,-5 24-3561,0 1 0,1 0 1,0 0-1,0 0 1,0 0-1,1 0 1,0 1-1,0-1 1,1 1-1,0-1-31,-2 4 11,0 0 0,1 0-1,0 0 1,-1 1 0,1-1 0,0 1 0,0 0-1,0-1 1,0 1 0,1 0 0,-1 1 0,1-1-1,-1 1 1,1-1 0,-1 1 0,1 0 0,0 1-1,-1-1 1,1 1 0,0-1 0,0 1 0,2 0-11,78 12-2569,-65-9 7,22 2-1524</inkml:trace>
  <inkml:trace contextRef="#ctx0" brushRef="#br2" timeOffset="52873.3">4017 2873 5441,'0'-2'555,"0"0"0,0 0-1,0-1 1,0 1 0,-1 0-1,1 0 1,0 0 0,-1-1 0,0 1-1,0 0 1,1 0 0,-1 0-1,0 0 1,-1 0 0,1 0 0,0 1-1,0-1 1,-1 0 0,1 1-1,-1-1 1,0 1 0,1-1 0,-2 0-555,0 1 331,-1-1 1,1 1 0,-1-1-1,1 1 1,-1 0 0,0 1 0,0-1-1,1 1 1,-1-1 0,0 1-1,0 0 1,0 1 0,0-1-332,-15 3 421,-1 1 1,0 0-1,1 2 1,-17 6-422,32-11 282,-4 3-133,-16 4 178,0 2-1,0 0 1,-5 5-327,25-13 17,0 0 0,-1 1-1,1-1 1,0 1 0,1 0 0,-1 0 0,0 1 0,1-1 0,0 1 0,0-1 0,0 1 0,0 0 0,0 0 0,1 1 0,0-1 0,0 0 0,0 1 0,0-1 0,1 1 0,-1 1-17,2-5 2,0 1-1,0 0 0,0-1 0,0 1 1,0 0-1,0-1 0,0 1 0,0 0 1,1-1-1,-1 1 0,1-1 1,-1 1-1,1 0 0,0-1 0,0 1 1,-1-1-1,1 0 0,0 1 1,0-1-1,0 0 0,1 1 0,-1-1 1,1 1-2,1 0 2,0-1 1,0 1-1,0-1 1,0 0-1,0 0 1,0 0-1,0 0 1,0 0 0,0-1-1,0 1 1,1-1-1,0 0-2,9 0 14,0-1 0,0 0 0,0-1 0,0 0 0,8-4-14,6-1 39,-1-2 0,0-1 0,20-11-39,-39 18 16,0 0-1,-1-1 1,1 0-1,-1-1 1,0 1-1,0-1 1,0 0 0,0-1-1,-1 0 1,0 1-1,0-2 1,-1 1 0,1 0-1,-2-1 1,1 0-1,0 0-15,-4 4 26,0 0 0,1 1-1,-1-1 1,0 0 0,0 0-1,-1 1 1,1-1 0,-1 0-1,1 0 1,-1 1 0,0-1-1,0-1-25,1 3 18,-1 1-1,1-1 1,0 0 0,0 1-1,0-1 1,-1 1-1,1-1 1,0 0-1,0 1 1,-1-1-1,1 1 1,0-1-1,-1 1 1,1-1-1,-1 1 1,1 0-1,-1-1 1,1 1 0,-1-1-1,1 1 1,-1 0-1,1-1 1,-1 1-1,1 0 1,-1 0-1,0-1 1,1 1-1,-1 0 1,1 0-1,-1 0 1,0 0 0,1 0-1,-1 0 1,0 0-1,1 0 1,-1 0-1,1 0 1,-1 0-1,0 0 1,1 1-1,-1-1 1,1 0-1,-1 0 1,0 1-1,1-1 1,-1 0 0,1 1-1,-1-1 1,1 0-1,-1 1 1,1-1-1,-1 1 1,1-1-1,-1 1-17,1 3 4,1-1-1,-1 0 0,0 1 0,1-1 1,0 1-1,0-1 0,0 0 1,0 1-1,0-1 0,1 0 0,-1 0 1,2 2-4,-2-2 3,4 8 48,1 0 0,0 0 0,0-1 0,1 0 1,0 0-1,1 0 0,0-1 0,3 2-51,-6-5-859,2-1 1,-1-1-1,0 1 1,1-1-1,6 3 859,4 2-3446</inkml:trace>
  <inkml:trace contextRef="#ctx0" brushRef="#br2" timeOffset="53778.4">4313 2800 8978,'-2'1'532,"0"0"-1,0 0 1,0 0 0,0 0-1,1 1 1,-1-1 0,0 1-1,1-1 1,-1 1 0,1 0-1,0 0 1,0-1 0,-1 1-1,1 0 1,0 0 0,1 0-1,-2 1-531,4 38 4517,-1-33-4688,5 26 1250,-4-25-899,0 0 0,0 0 0,-1 0-1,-1 1 1,1-1 0,-1 1 0,-2 5-180,7-24 103,0-1 1,0 1-1,1 0 0,0 0 1,0 0-1,1 1 0,0 0 1,1 1-1,4-5-103,2-2 81,-11 11-79,8-12 21,2 1-1,-1 1 0,2 0 0,0 1 0,0 0 1,6-2-23,-18 12 2,1 1 1,0-1 0,0 1-1,1 0 1,-1-1-1,0 1 1,0 1 0,1-1-1,-1 0 1,0 1 0,1 0-1,-1 0 1,0 0 0,1 0-1,-1 0 1,0 1-1,1-1 1,-1 1 0,0 0-1,0 0 1,1 0 0,-1 0-1,0 1 1,0 0 0,0-1-1,-1 1 1,1 0-1,0 0 1,-1 0 0,1 1-1,-1-1 1,0 1 0,0-1-1,1 2-2,3 2 10,-1 1 1,0-1-1,-1 1 0,1 0 0,-2 1 1,1-1-1,-1 1 0,0-1 0,0 1 0,-1 0 1,0 0-1,0 0 0,-1 0 0,0 0 1,-1 5-11,1-15 38,1 0 0,-1 0 1,0 0-1,0 1 0,1-1 1,-1 0-1,1 1 1,0 0-1,-1-1 0,1 1 1,0 0-1,1-1-38,26-22 14,63-71 9,-91 95-24,-1 0 0,1-1-1,-1 1 1,0-1 0,1 1 0,-1 0-1,1 0 1,-1-1 0,1 1 0,-1 0-1,1 0 1,-1-1 0,1 1 0,-1 0-1,1 0 1,-1 0 0,1 0 0,-1 0-1,1 0 1,0 0 0,-1 0 0,1 0-1,-1 0 1,1 0 0,-1 0 0,1 0-1,-1 1 1,1-1 0,-1 0 0,1 0 0,-1 0-1,1 1 1,-1-1 0,1 0 0,-1 1-1,0-1 1,1 0 0,-1 1 0,1-1-1,-1 1 1,0-1 0,1 1 0,-1-1-1,0 0 1,0 1 0,1-1 0,-1 1-1,0-1 1,0 1 0,0 0 0,0-1-1,0 1 1,1-1 0,-1 1 0,0-1-1,0 1 3,11 46-29,-5-20 64,-4-23-29,0-1 1,0 1-1,0-1 0,0 0 1,1 0-1,-1 0 1,1 0-1,0 0 1,0 0-1,0-1 0,0 1 1,1-1-1,-1 0 1,0 0-1,1 0 1,1 0-8,4 1 16,-1 0 1,0-1 0,1 0-1,0 0 1,-1-1 0,1 0-1,6-1-16,10 0 30,0-2 0,0-1-1,0-1 1,-1-1 0,1-1-30,-8 1 20,-1 0 0,0-1 1,0-1-1,-1 0 0,0-1 1,0-1-21,-9 6 11,-1-1 1,0 1 0,0-1-1,0 0 1,0 0 0,-1-1 0,1 0-1,-1 0 1,0 0 0,-1 0 0,1 0-1,-1-1 1,0 1 0,0-1 0,-1 0-1,0 0 1,1-2-12,-3 7 4,0 0-1,1 0 1,-1 0-1,0 0 1,0 0 0,0-1-1,0 1 1,0 0-1,0 0 1,0 0-1,-1 0 1,1 0 0,0-1-1,-1 1 1,1 0-1,0 0 1,-1 0-1,1 0 1,-1 0 0,0 0-1,1 0 1,-1 0-1,0 1 1,0-1-1,1 0 1,-1 0 0,0 0-1,0 1 1,0-1-4,-2 0 2,1 0 1,-1 0 0,0 0-1,0 0 1,1 1-1,-1-1 1,0 1 0,0-1-1,1 1 1,-1 0-1,0 1 1,-1-1-3,-3 0 0,1 1 0,0 0 0,0 1 0,0-1 1,0 1-1,0 0 0,1 0 0,-1 1 0,1 0 0,-1 0 0,-3 3 0,7-4 8,0 0 0,0 0 0,0 0 0,0 1 0,0-1 0,0 1 0,0-1 0,1 1 0,-1 0 0,1 0 0,0-1 0,0 1 0,0 0 0,0 0 0,1 0 0,-1 0 0,1 0 0,0 1 0,-1-1 0,1 0 0,1 0 0,-1 0 0,0 0 0,1 0 0,0 0 0,-1 0 0,1 0 0,1 0 0,-1 0 0,0 0 0,1-1 0,-1 1 0,1 0 0,0 0-8,3 2 36,-1 1-1,1-1 0,0-1 1,0 1-1,1-1 0,-1 0 1,1 0-1,0 0 1,0-1-1,0 0 0,0 0 1,1-1-1,-1 0 1,1 0-1,1 0-35,28 5 100,0-2 0,0-1 0,0-3 0,0 0 0,8-3-100,-13-4-4185,-11-6 568</inkml:trace>
  <inkml:trace contextRef="#ctx0" brushRef="#br2" timeOffset="54123.14">4965 2425 13603,'-38'-31'3457,"34"1"1248,5 6-3905,17 15-328,12-1-16,10 9-368,13 8 48,3 2 56,8 4 1649,-6 6-6563,-5 7 2802</inkml:trace>
  <inkml:trace contextRef="#ctx0" brushRef="#br2" timeOffset="54473.41">5607 2189 9602,'-16'-18'4230,"16"18"-4127,0 0 1,0 0 0,-1-1 0,1 1 0,0 0-1,0 0 1,0 0 0,0 0 0,-1 0 0,1 0-1,0 0 1,0-1 0,-1 1 0,1 0 0,0 0-1,0 0 1,0 0 0,-1 0 0,1 0 0,0 0-1,0 0 1,-1 0 0,1 0 0,0 0-1,0 0 1,0 1 0,-1-1 0,1 0 0,0 0-1,0 0 1,0 0 0,-1 0 0,1 0 0,0 0-1,0 1 1,0-1 0,0 0 0,-1 0 0,1 0-1,0 0 1,0 1 0,0-1 0,0 0-104,-4 40 3167,16 176 367,-6-158-3251,3-1 0,2 0 0,3-1 0,14 36-283,-2-40 859,-1-24-1352,-6-21-2837,2-12 362</inkml:trace>
  <inkml:trace contextRef="#ctx0" brushRef="#br2" timeOffset="54809.06">5559 2601 9290,'16'-38'7589,"7"11"-3569,-21 26-3938,0 1 0,0-1-1,0 0 1,0 0 0,0 1 0,0-1 0,0 1-1,0-1 1,0 1 0,0 0 0,0 0 0,0 0 0,0 0-1,0 0 1,0 1 0,0-1 0,0 1 0,0-1-1,0 1 1,0 0 0,0-1 0,0 1 0,-1 0-1,1 0 1,0 0 0,0 1 0,-1-1 0,1 0 0,-1 1-1,1-1 1,-1 1 0,0-1 0,1 1 0,-1 0-1,1 1-81,5 6 120,0 2-1,0-1 1,-1 1 0,4 8-120,-5-8 82,1-1 1,0 0 0,0 0-1,8 9-82,-11-16-342,0 0 0,1 0 1,-1 0-1,1 0 0,-1-1 0,1 1 0,0-1 0,0 0 0,0 0 0,0 0 0,1-1 0,-1 0 1,0 1-1,1-2 0,1 2 342,9 0-4126,1-1 259</inkml:trace>
  <inkml:trace contextRef="#ctx0" brushRef="#br2" timeOffset="55870.63">5890 2716 2441,'36'15'2683,"-31"-9"7595,-1 2-4773,-4 24-4024,0-21-472,9 19-684,-9-29-246,0 0 0,1 0 1,-1 0-1,1 0 0,-1 0 0,1 0 1,-1 0-1,1 0 0,0 0 0,0 0 1,-1 0-1,1 0 0,0 0 1,0-1-1,0 1 0,0 0 0,0-1 1,0 1-1,0 0 0,0-1 0,0 1 1,0-1-1,0 0 0,1 1-79,-2-1 128,0 0 16,0 0 11,0 0-7,0 0-1,0 0-10,0 0 16,0 0 6,0 0 20,0-12 71,0 1 1,1-1-1,1 0 0,0 1 1,0 0-1,1-1 0,0 1 1,1 0-1,1 1 1,0-1-1,4-7-250,-4 11 4,-1 1 0,1 0 1,0 0-1,0 1 0,1-1 1,-1 1-1,1 0 0,1 1 0,-1 0 1,1-1-1,-1 2 0,1-1 1,0 1-1,0 0 0,1 1 0,-1 0 1,0 0-1,4 0-4,5-1-28,-1 1 0,1 1 0,-1 1 0,1 0 0,-1 1 0,1 1-1,-1 0 1,7 3 28,16 5-1521,-1 1 0,27 14 1521,-60-24 2,0-1 0,0 1-1,0-1 1,0 0 0,0 0 0,0 0 0,1 0 0,-1-1 0,0 1 0,0-1 0,0 0 0,-1 0 0,4-2-2,-5 3 16,0-1 1,0 0-1,0 1 0,0-1 1,-1 0-1,1 0 0,0 0 1,-1 0-1,1 0 0,0 0 1,-1 0-1,1-1 0,-1 1 1,0-1-1,1 1 0,-1-1 1,0 1-1,0-1 0,0 0 1,0 0-1,0 1 0,0-1 1,-1 0-1,1 0 0,-1 0 1,1 0-1,-1 0 0,0-1-16,0 1 24,-1 1-1,0 0 1,1-1-1,-1 1 0,0 0 1,0 0-1,0 0 1,0 0-1,0 0 0,0 0 1,-1 0-1,1 0 0,0 0 1,0 0-1,-1 0 1,1 1-1,0-1 0,-1 1 1,1-1-1,-1 1 1,1-1-1,-1 1 0,1 0 1,-1 0-1,1 0 1,-1 0-1,1 0 0,-1 0 1,1 0-1,-1 0 0,1 1 1,-2-1-24,-52 9 256,47-7-246,1 1 1,0 0 0,0 0 0,-1 1 0,2 0-1,-1 0 1,0 0 0,1 1 0,0 0-1,0 0 1,1 1 0,-1 0 0,1 0 0,0 0-1,-1 3-10,4-6 2,0 1 0,0-1 0,0 0-1,1 1 1,-1 0 0,1-1 0,0 1-1,0 0 1,0 0 0,0 0 0,1 0-1,-1 0 1,1 0 0,0 0 0,0 0-1,1 0 1,-1-1 0,1 1 0,0 0-1,0 0 1,0 0 0,1 0 0,-1-1-1,1 1 1,0-1 0,0 1 0,0-1-1,0 0 1,1 0 0,-1 0 0,3 2-2,1 0 11,0 0 1,1 0 0,0-1 0,0 0-1,0 0 1,0 0 0,1-1 0,-1 0-1,1-1 1,0 0 0,0 0-1,0 0 1,0-1 0,0-1 0,0 1-1,3-1-11,5 0 19,0 0 0,0-2 0,0 0-1,0 0 1,0-2 0,0 0-1,9-3-18,-15 3 11,-1-1 0,1 0 0,-1 0-1,0 0 1,-1-1 0,1-1 0,-1 1-1,0-2 1,-1 1 0,0-1-1,0 0 1,0 0 0,-1-1 0,0 1-1,-1-2 1,0 1 0,-1 0 0,1-1-1,-2 0 1,0 0 0,0 0-1,0 0 1,-1-4-11,-2 11 1,0-1 0,-1 1 0,1-1 0,-1 1 0,0-1-1,0 1 1,0 0 0,-1-1 0,1 1 0,-1 0 0,1 0 0,-1 0 0,0 0 0,-2-2-1,3 4-3,0-1 1,0 1-1,0-1 1,-1 1 0,1 0-1,0 0 1,-1 0-1,1-1 1,-1 1 0,1 1-1,-1-1 1,1 0-1,-1 0 1,0 0 0,1 1-1,-1-1 1,0 1-1,1 0 1,-1-1 0,0 1-1,0 0 1,0 0-1,1 0 1,-1 0 0,0 0-1,0 1 1,1-1-1,-2 1 3,2-1-1,1 0-1,0 0 0,-1 0 1,1 0-1,-1 0 0,1 1 1,0-1-1,-1 0 0,1 0 0,0 1 1,-1-1-1,1 0 0,0 1 1,-1-1-1,1 0 0,0 0 0,0 1 1,-1-1-1,1 1 0,0-1 1,0 0-1,0 1 0,-1-1 1,1 1-1,0-1 0,0 0 0,0 1 1,0-1-1,0 1 0,0-1 1,0 0-1,0 1 0,0-1 0,0 1 1,0-1-1,0 1 2,11 16-36,20 10 5,20 6 15,-27-19 11,-1 2-1,-1 0 0,0 1 1,13 15 5,-31-28-1,0-1 0,-1 1 0,1 0 0,-1 0 0,0 1 0,0-1 0,0 1 0,-1 0 0,0-1 0,0 1 0,0 0 0,0 0 0,-1 0 0,0 1 0,0-1 0,0 0 0,-1 0 0,1 1 0,-1-1 0,-1 0 0,1 0 0,-1 1 0,0-1 0,0 0 0,0 0 0,-1 1 1,-1 1 2,0 0-1,-1-1 0,0 1 1,0-1-1,0 1 0,-1-1 1,0 0-1,0-1 0,-1 1 1,1-1-1,-1 0 0,0-1 1,-1 1-1,1-1 0,-1 0 1,0-1-1,0 0 0,0 0 1,0 0-1,0-1 0,-1 0 1,-2 0-2,-13 2 130,1-1 0,0-1 1,-1-1-1,0-1 0,1-1 0,-21-3-130,28 4-4174,5 2 823</inkml:trace>
  <inkml:trace contextRef="#ctx0" brushRef="#br2" timeOffset="57497.03">7602 2564 7562,'-2'0'250,"1"-1"0,0 1 0,-1 0 1,1 0-1,0 0 0,0 0 1,-1 0-1,1 0 0,0 1 0,-1-1 1,1 0-1,0 1 0,0-1 1,-1 1-1,1-1 0,0 1 1,0 0-1,0-1 0,0 1 0,0 0 1,0 0-1,0 0 0,0 0 1,0 0-1,0 0 0,0 0 0,1 0 1,-1 0-1,0 0 0,1 0 1,-1 0-1,0 1-250,1 2 328,0 0 1,0 1-1,0-1 1,0 0-1,1 0 1,0 0-1,0 0 1,0 0 0,0 0-1,0 0-328,26 108 2638,-9-49-1690,-15-48-736,1-1 0,0 1 0,1 0 0,0-1 0,2 0 0,0-1 0,3 6-212,-9-17 35,0-1-1,-1 0 1,1 0-1,0 0 1,0 0-1,0 0 1,0 0-1,0 0 1,0-1-1,0 1 1,0 0-1,0 0 0,0-1 1,1 1-1,-1-1 1,0 1-1,0-1 1,1 0-1,-1 1 1,0-1-1,0 0 1,1 0-1,-1 0 1,0 0-1,1 0 1,-1 0-1,1 0-34,1-1 77,0 0 0,0 0 0,-1-1 0,1 1 0,0-1 1,-1 1-1,0-1 0,1 0 0,-1 0 0,0 0 0,0 0 0,1-2-77,6-7 298,0-1-1,-1 0 1,0 0-1,-1-1 1,0-1-298,26-72 884,-27 66-810,1 1 0,1 0 1,1 0-1,0 1 0,1 0 1,1 0-1,5-4-74,-14 19-24,0 1 0,0 0 0,1-1-1,-1 1 1,1 0 0,0 0 0,-1 0 0,1 1-1,0-1 1,0 1 0,0-1 0,1 1 0,-1 0-1,0 0 1,0 1 0,1-1 0,0 1 24,36 1-4949,-12 6 735</inkml:trace>
  <inkml:trace contextRef="#ctx0" brushRef="#br2" timeOffset="58395.92">8568 2610 3745,'7'0'885,"-5"1"-642,0-1 0,0 0 1,0 1-1,-1-1 0,1 0 1,0 0-1,0 0 0,0-1 1,0 1-1,0 0 0,-1-1 1,1 1-1,0-1 0,0 1 0,0-1 1,-1 0-1,1 0 0,-1 0 1,1 0-1,0 0 0,0-1-243,-2 2 231,0-1 0,0 0 0,0 1 0,0-1-1,0 1 1,0-1 0,0 0 0,0 1 0,0-1 0,0 1-1,-1-1 1,1 1 0,0-1 0,0 0 0,0 1-1,-1-1 1,1 1 0,0-1 0,-1 1 0,1-1-1,0 1 1,-1 0 0,1-1 0,-1 1 0,1-1 0,-1 1-1,1 0 1,-1-1 0,1 1 0,-1 0 0,1 0-1,-1-1 1,1 1 0,-1 0 0,0 0 0,1 0-1,-1 0 1,1 0 0,-1 0 0,1 0 0,-1 0 0,0 0-1,1 0-230,-36-1 1717,32 1-1636,-14 1 79,1 2-1,-1 0 1,1 0 0,0 2 0,0 0-1,0 1 1,1 0 0,0 2 0,0 0-1,1 0 1,0 2 0,1 0 0,-1 0 0,2 1-1,0 1 1,0 1 0,1 0 0,1 0-1,0 1 1,1 0 0,0 1 0,1 0-1,1 1 1,-1 2-160,8-16 3,0 1 0,-1 0 0,1-1 1,0 1-1,1 0 0,-1 0 0,0 0 0,1-1 0,0 1 0,-1 0 0,1 0 1,0 0-1,1 0 0,-1 0 0,0 0 0,1-1 0,0 1 0,0 0 0,-1 0 1,2 0-1,-1-1 0,0 1-3,1-1 2,0 0 1,-1 0 0,1 0-1,0-1 1,0 1 0,0-1-1,0 1 1,0-1 0,1 0-1,-1 0 1,0 0-1,1 0 1,-1 0 0,0-1-1,1 1 1,-1-1 0,1 1-1,-1-1 1,1 0 0,-1 0-1,1 0 1,-1 0 0,1-1-1,-1 1 1,3-1-3,10-2 13,0-1 0,0-1 1,0 0-1,-1-1 0,1-1 1,-2 0-1,1-1 0,-1 0 1,11-9-14,-17 12 13,0 0 1,-1-1-1,1 0 1,-1 0-1,0 0 1,-1-1 0,1 0-1,-1 0 1,-1-1-1,1 1 1,-1-1-1,-1 0 1,1 0 0,-1 0-1,-1-1 1,1 1-1,-2-1 1,2-3-14,-3 11 12,0 1 1,0-1 0,0 1-1,0-1 1,1 1-1,-1-1 1,0 1 0,0-1-1,0 1 1,0-1-1,0 1 1,0-1 0,0 1-1,0-1 1,-1 1-1,1-1 1,0 1-1,0-1 1,0 1 0,0-1-1,-1 1 1,1-1-1,0 1 1,0 0 0,-1-1-1,1 1 1,0-1-1,-1 1 1,1 0 0,-1-1-1,1 1 1,0 0-1,-1-1 1,1 1-1,-1 0 1,1 0 0,-1 0-1,1-1 1,-1 1-13,0 1 18,1-1 1,-1 1 0,0-1-1,1 1 1,-1-1-1,1 1 1,-1 0-1,1-1 1,-1 1-1,1 0 1,-1 0 0,1-1-1,0 1 1,0 0-1,-1 0 1,1 0-1,0-1 1,0 1-1,0 0 1,0 0 0,0 0-1,0 0 1,0 0-1,0-1 1,0 1-1,0 0-18,1 9 46,0-1 0,0 0 1,1 0-1,0 0 0,1 0 0,0-1 0,0 1 0,1-1 0,0 1 0,0-1 0,1 0 0,0-1 0,1 1 0,0-1 0,5 5-46,-7-8-100,-1-1-1,1 1 1,1-1 0,-1 0-1,0 0 1,1-1 0,-1 1-1,1-1 1,0 0 0,0 0-1,0-1 1,0 0 0,0 1-1,0-1 1,0-1 0,0 1-1,0-1 1,0 0 0,1 0-1,-1-1 1,0 1 0,0-1-1,0 0 1,0-1 0,0 1-1,0-1 1,0 0 0,-1 0-1,3-2 101,14-10-3016</inkml:trace>
  <inkml:trace contextRef="#ctx0" brushRef="#br2" timeOffset="58738.4">8773 2722 7298,'37'-47'3158,"-31"51"2372,0 13-3660,4 16-433,-5 8 30,-5-33-1217,0 0 1,1 0-1,0 0 1,0 0-1,1-1 1,0 1 0,1 0-1,0-1 1,0 1-1,0-1 1,1 0-251,-4-7 36,0 1 0,1-1 1,-1 0-1,0 1 0,1-1 1,-1 1-1,0-1 0,1 0 1,-1 1-1,1-1 0,-1 0 1,1 0-1,-1 1 0,0-1 1,1 0-1,-1 0 0,1 0 0,-1 0 1,1 0-1,-1 1 0,1-1 1,-1 0-1,1 0 0,-1 0 1,1 0-1,0 0 0,-1-1 1,1 1-1,-1 0 0,1 0 1,-1 0-1,0 0 0,1-1 1,-1 1-1,1 0 0,-1 0 1,1-1-1,-1 1 0,1 0 1,-1-1-1,0 1 0,1 0 0,-1-1 1,0 1-1,1 0 0,-1-1 1,0 1-1,0-1 0,1 1 1,-1-1-1,0 1 0,0-1 1,0 1-1,0-1 0,1 1 1,-1-1-1,0 1 0,0-1-36,10-32 1049,-1-18-169,15-64 95,-21 105-947,0-1 1,1 1-1,0 0 1,1 0-1,0 0 1,0 1-1,1 0 1,0 0-1,1 0-28,-3 6 29,-1 0-1,1 0 0,0 0 1,-1 1-1,1-1 1,0 1-1,1 0 1,-1 0-1,0 0 0,1 1 1,-1 0-1,1-1 1,-1 2-1,1-1 1,-1 0-1,1 1 0,0 0 1,-1 0-1,1 0-28,52 8-939,-23 2-2983,-6 0 361</inkml:trace>
  <inkml:trace contextRef="#ctx0" brushRef="#br2" timeOffset="59090.48">9302 2571 8906,'61'50'3529,"-70"-40"680,-1 6-2025,6 4-680,3 10-103,2 0-369,5 3-368,2-3-272,4-1-32,0-8-168,2-7 136,0-3-8,6-11-240,-4-10 112,8-10-5113,3-5 1305</inkml:trace>
  <inkml:trace contextRef="#ctx0" brushRef="#br2" timeOffset="59091.48">9550 2428 7242,'-11'-51'3984,"-7"-2"257,-6 11-1880,-5 10-329,8 13-856,8 11 1,11 11 623,12 15-6145,8 5 2809</inkml:trace>
  <inkml:trace contextRef="#ctx0" brushRef="#br2" timeOffset="59472.09">9977 2550 5833,'-51'-7'10798,"4"11"-5279,33-1-5057,0 1-1,0 1 1,0 0 0,1 1 0,0 0 0,0 1-1,0 0 1,-8 8-462,3-3 183,1 1 1,0 1-1,1 0 0,1 2 0,0 0 0,-1 3-183,11-14 23,1 1-1,0-1 0,0 1 0,1 0 1,-1 0-1,1 1 0,0-1 0,1 1 1,0 0-1,0-1 0,0 1 1,1 0-1,0 0 0,0 0 0,1 0 1,0 0-1,0 0 0,0 0 0,1 0 1,1 2-23,-1-7 2,0 1 1,0 0 0,1-1 0,-1 1 0,1 0-1,0-1 1,-1 0 0,1 1 0,1-1 0,-1 0-1,0 0 1,0 0 0,1 0 0,-1-1 0,1 1-1,-1-1 1,1 1 0,0-1 0,0 0 0,0 0 0,-1 0-1,1-1 1,0 1 0,0-1 0,0 1 0,0-1-1,0 0 1,0 0 0,0 0 0,0 0 0,3-1-3,12-1 14,0 0 1,-1-2-1,1 0 1,10-4-15,-11 3 20,-1-1 1,1 0-1,-1-2 0,0 0 1,-1 0-1,0-2 0,0 0 0,11-10-20,-22 17 15,-1 0 0,0 1 0,0-1-1,0 0 1,0 0 0,-1-1-1,1 1 1,-1-1 0,0 1 0,0-1-1,0 0 1,0 1 0,-1-1-1,0 0 1,1 0 0,-1 0-1,-1-1 1,1 1 0,-1 0 0,1 0-1,-1 0 1,0 0 0,-1-1-1,1 1 1,-1 0 0,0 0 0,0 0-1,0 0 1,0 0 0,-1 0-1,1 0 1,-1 1 0,0-1 0,0 0-1,-1 1 1,1-1 0,-1 1-1,-2-3-14,0 1 29,-1-1 0,1 1 1,-1 0-1,0 1 0,0-1 0,-1 1 0,-5-3-29,9 5 4,0 1-1,0-1 1,0 1 0,0 0 0,-1 0 0,1 0-1,0 1 1,-1-1 0,1 1 0,0-1 0,-1 1 0,1 0-1,0 0 1,-1 1 0,1-1 0,0 1 0,-1 0-1,-1 0-3,4-1 6,1 0-1,-1 1 0,1-1 0,-1 0 0,0 0 0,1 0 0,-1 1 1,1-1-1,-1 0 0,1 1 0,-1-1 0,1 1 0,-1-1 0,1 1 0,-1-1 1,1 1-1,-1-1 0,1 1 0,0-1 0,-1 1 0,1-1 0,0 1 1,-1-1-1,1 1 0,0 0 0,0-1 0,0 1 0,0 0 0,0-1 1,0 1-1,-1 0 0,1-1 0,1 1 0,-1-1 0,0 1 0,0 0 0,0-1 1,0 1-1,0 0 0,1-1 0,-1 1 0,0-1 0,0 1 0,1 0 1,-1-1-1,0 1 0,1-1 0,-1 1 0,1-1 0,-1 1 0,1-1 1,-1 1-6,3 1-461,-1 0 0,0 0 1,0 0-1,1 0 1,0 0-1,-1-1 1,1 1-1,0-1 1,0 1-1,0-1 461,16 3-3577</inkml:trace>
  <inkml:trace contextRef="#ctx0" brushRef="#br2" timeOffset="60023.47">9953 2603 2665,'-19'23'13064,"2"3"-6348,1 6-4335,11-21-2541,1 1 1,1 0 0,0 0 0,0 0 0,0 9 159,2 7 2505,1-20-2315,0 1 0,1-1-1,0 0 1,0 0 0,1 0 0,0 0 0,0 0-1,1 0 1,0 0 0,1 0-190,-2-6 15,-1 1 0,1-1 1,0 1-1,0-1 0,0 0 0,0 0 0,1 0 0,-1 0 1,0 0-1,1-1 0,0 1 0,-1 0 0,1-1 1,0 0-1,0 0 0,-1 0 0,1 0 0,0 0 0,0-1 1,0 1-1,0-1 0,0 0 0,0 0 0,0 0 1,0 0-1,0 0 0,0-1 0,2 0-15,13-4-4289,-7-5 396</inkml:trace>
  <inkml:trace contextRef="#ctx0" brushRef="#br2" timeOffset="60667.22">10066 1688 10114,'0'-13'1412,"-1"10"-875,0 0 0,1 0 0,0-1 0,0 1 0,0 0-1,0 0 1,0-1 0,0 1 0,1 0 0,0 0 0,0 0 0,0-1 0,0 1 0,1-2-537,-1 5 75,-1 0 0,1 0 1,0 0-1,-1 0 0,1 0 1,0 0-1,0 0 0,-1 0 1,1 0-1,0 0 1,-1 0-1,1 0 0,0 1 1,-1-1-1,1 0 0,0 1 1,-1-1-1,1 0 0,-1 1 1,1-1-1,-1 1 0,1-1 1,0 1-1,-1-1 0,0 1 1,1-1-1,-1 1 0,1-1 1,-1 1-1,0 0 0,1-1-75,16 25 622,-15-22-440,18 30 370,-2 1 1,-2 1-1,-1 0 0,-2 1 1,5 21-553,9 44 1508,2 46-1508,-3-8 419,-6 1 0,-1 95-419,-21-198 81,2-36-69,0 0 0,0 0 1,0 1-1,0-1 0,0 0 0,0 0 0,0 0 1,0 0-1,-1 0 0,1 1 0,0-1 0,-1 0 1,1 0-1,-1 0 0,1 0 0,-1 0 0,0 0 1,1 0-1,-1 0 0,0 0 0,0-1 0,0 1 1,0 0-1,1 0 0,-1-1 0,0 1 0,0 0 1,-1-1-13,1 0 8,1 0 1,-1 0-1,1 0 1,-1 0-1,1-1 1,-1 1-1,1 0 1,-1-1-1,1 1 1,-1 0 0,1-1-1,-1 1 1,1 0-1,0-1 1,-1 1-1,1-1 1,0 1-1,-1-1 1,1 1-1,0-1 1,-1 1-1,1-1 1,0 1 0,0-1-1,0 0 1,0 1-1,-1-1 1,1 1-1,0-1 1,0 1-1,0-1 1,0 0-1,0 1 1,1-1 0,-1 1-1,0-1 1,0 1-1,0-1 1,0 1-1,1-1 1,-1 1-1,0-1 1,0 1-1,1-1 1,-1 1-1,0-1-8,21-34 34,-15 27-38,0 1-1,1 0 1,0 0-1,0 0 1,1 1-1,-1 0 1,1 0-1,1 1 1,-1 0-1,1 1 1,0 0-1,0 0 1,0 0-1,0 2 1,1-1-1,-1 1 1,1 0-1,0 1 1,2 0 4,0 2-6,0 0 0,0 0-1,0 1 1,0 1 0,-1 0 0,1 1 0,-1 0 0,0 1-1,0 0 1,0 0 0,-1 1 0,0 1 0,0 0-1,2 2 7,-7-5-1,1 0-1,-1 0 0,0 1 1,0-1-1,-1 1 0,0 1 0,1-1 1,-2 0-1,1 1 0,-1 0 1,1 0-1,-2 0 0,1 0 0,-1 0 1,0 1-1,0-1 0,0 1 1,-1 0-1,0-1 0,-1 1 0,1 0 1,-1-1-1,-1 1 0,1 0 1,-2 5 1,0-6 2,0-1 0,0 0 0,-1 0 0,0 0 0,0 0 0,0 0 0,0 0 0,-1-1 0,0 0 0,0 1 0,0-1 0,0-1 0,-1 1 0,0-1 0,1 0 0,-1 0 0,0 0 0,-1 0 0,1-1 0,-3 1-2,-17 6-22,1-2 0,-1-1-1,0 0 1,-2-2 22,12-1-58,-1 0 58,0-1 1,0 0-1,0-2 1,0 0-1,11 0-40,1 0 0,0 0 0,0-1 0,0 0 0,0 0 0,0 0 0,0-1 0,1 1 0,-1-1 40,2 1-166,1 1 0,0-1 0,0 0-1,-1 0 1,1 0 0,0 0 0,0 0-1,0 0 1,0 0 0,1 0 0,-1 0 0,0-1-1,0 1 1,1 0 0,-1 0 0,0-1-1,1 1 1,-1-1 0,1 1 0,0 0-1,0-1 1,-1 1 0,1-2 166,4-25-2601</inkml:trace>
  <inkml:trace contextRef="#ctx0" brushRef="#br2" timeOffset="61525.93">10780 2009 10482,'-6'61'12396,"6"26"-8921,9 94-1779,-7-147-1436,2 21 130,2 0 0,11 48-390,-14-89 26,1-1 0,0 1 0,0-1 0,2 0 0,-1 0 0,2-1 0,0 0 0,0 0 0,1 0 0,0-1 0,1 0 1,1-1-1,8 8-26,-9-12 15,0 0 0,0-1 1,1 0-1,-1-1 1,1 1-1,0-2 0,1 0 1,-1 0-1,0-1 1,1 0-1,0-1 0,-1 0 1,1 0-1,0-1 1,0-1-1,0 0-15,-3 0 8,0 1 0,-1-1-1,1-1 1,0 0 0,0 0-1,-1 0 1,1-1 0,-1 0-1,0 0 1,0-1 0,0 0 0,0-1-1,-1 1 1,0-1 0,0 0-1,0-1 1,0 1 0,-1-1 0,0 0-1,0-1 1,-1 1 0,1-2-8,-4 6-1,1 1 1,-1-1 0,0 0-1,0 0 1,-1 0-1,1 0 1,0 1 0,0-1-1,-1 0 1,0 0 0,1 0-1,-1 0 1,0 0-1,0 0 1,0-1 0,0 1-1,0 0 1,0 0 0,-1 0-1,1 0 1,-1 0-1,1 0 1,-1 1 0,0-1-1,0 0 1,0 0-1,0 0 1,0 1 0,0-1-1,0 0 1,-1 1 0,1-1-1,0 1 1,-1-1-1,1 1 1,-1 0 0,0 0-1,1 0 1,-1 0 0,0 0-1,0 0 1,0 0-1,0 0 1,-3 0-5,1 0-1,-1 0 0,1 0 0,-1 0 0,0 1 1,1 0-1,-1 0 0,0 0 0,1 1 0,-1-1 0,0 1 1,1 0-1,-1 0 0,1 1 0,0-1 0,-1 1 1,1 0-1,0 1 0,0-1 6,0 1-2,0 0 1,0 0-1,1 0 0,-1 0 0,1 1 1,0-1-1,0 1 0,0 0 0,0 0 1,1 0-1,-1 1 0,1-1 0,0 0 1,0 1-1,1 0 0,0-1 0,0 1 1,0 0-1,0-1 0,0 1 0,1 0 1,0 0-1,0 0 0,1 0 0,-1-1 1,1 1-1,0 0 0,0 0 1,0-1-1,1 1 0,0-1 0,0 1 1,0-1-1,0 0 0,1 1 0,0-1 1,-1-1-1,2 1 0,-1 0 0,0-1 1,1 1-1,-1-1 0,1 0 0,0 0 1,0-1-1,0 1 0,1-1 0,-1 0 1,2 1 1,11 2 9,0 0 1,1-1-1,0-1 1,0 0 0,0-2-1,0 0 1,0-1-1,0-1 1,0 0-1,0-1 1,0-2-1,0 1 1,0-2 0,1-1-10,-7 2 6,0 0 1,-1 0-1,0-1 0,0-1 1,0 0-1,0-1 1,-1 1-1,0-2 1,-1 0-1,0 0 1,0 0-1,-1-1 0,0-1 1,0 1-1,-1-1 1,0-1-1,-1 1 1,0-1-1,-1 0 1,0 0-1,0-2-6,-4 8 2,0 0-1,0 0 1,0 0 0,-1 0 0,1-1-1,-1 1 1,0 0 0,-1 0-1,0-4-1,1 7-2,-1 0 0,1 0-1,-1 1 1,1-1 0,-1 0-1,0 0 1,1 0 0,-1 1-1,0-1 1,0 0 0,0 1-1,0-1 1,-1 1 0,1-1-1,0 1 1,-1 0-1,1 0 1,-1-1 0,1 1-1,-1 0 1,0 0 0,1 0-1,-1 1 1,0-1 0,0 0-1,1 1 1,-3-1 2,4 1-1,0 0-1,0 0 1,0 0-1,-1-1 1,1 1 0,0 0-1,0 0 1,0 0-1,0 0 1,0 0-1,-1 0 1,1 0 0,0 0-1,0 0 1,0 0-1,0 1 1,-1-1-1,1 0 1,0 0 0,0 0-1,0 0 1,0 0-1,-1 0 1,1 0 0,0 0-1,0 0 1,0 0-1,0 1 1,0-1-1,0 0 1,-1 0 0,1 0-1,0 0 1,0 0-1,0 1 1,0-1-1,0 0 1,0 0 0,0 0-1,0 0 1,0 0-1,0 1 1,0-1-1,0 0 1,0 0 0,0 0-1,0 0 1,0 1-1,0-1 1,0 0 0,0 0-1,0 0 1,0 0-1,0 1 1,0-1-1,0 0 1,0 0 1,8 16-42,12 12 8,-8-16 32,0 0 1,1-1-1,1 0 1,-1-1-1,2-1 1,-1 0-1,11 4 2,-4-2-1,0 2-1,-1 0 1,10 10 1,-24-18-1,-1 0 0,0 0 0,0 0 0,-1 0 0,1 1 0,-1 0 0,-1 0 0,1 0 1,-1 1-1,0-1 0,0 1 0,-1 0 0,2 6 1,-3-8 0,0 1 0,-1-1 0,1 1 0,-1-1 0,-1 0 0,1 1 0,-1-1 1,0 0-1,0 0 0,0 1 0,-1-1 0,0 0 0,0 0 0,0 0 0,0-1 0,-1 1 0,0 0 0,0-1 0,0 0 0,-1 0 0,1 0 0,-1 0 1,0 0-1,0-1 0,-4 4 32,-1 0 1,0-1-1,0 0 0,0-1 1,0 0-1,-1 0 1,0-1-1,0 0 1,0-1-1,-1 0 1,-4 0-33,-7 0 214,-1 0 0,1-2 0,-1-1 0,1-1 1,-1 0-1,0-2 0,1-1 0,0 0 0,0-2 1,-5-2-215,6 4-973,0 6-4164,3 3 402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25:31.399"/>
    </inkml:context>
    <inkml:brush xml:id="br0">
      <inkml:brushProperty name="width" value="0.05" units="cm"/>
      <inkml:brushProperty name="height" value="0.05" units="cm"/>
      <inkml:brushProperty name="color" value="#CC0066"/>
    </inkml:brush>
    <inkml:brush xml:id="br1">
      <inkml:brushProperty name="width" value="0.05" units="cm"/>
      <inkml:brushProperty name="height" value="0.05" units="cm"/>
      <inkml:brushProperty name="color" value="#008C3A"/>
    </inkml:brush>
    <inkml:brush xml:id="br2">
      <inkml:brushProperty name="width" value="0.05" units="cm"/>
      <inkml:brushProperty name="height" value="0.05" units="cm"/>
    </inkml:brush>
  </inkml:definitions>
  <inkml:trace contextRef="#ctx0" brushRef="#br0">584 849 1872,'-14'-13'9040,"4"17"-3620,-4 37-2517,12-35-3062,-2 15 440,1 0 0,1 1-1,1-1 1,1 1 0,0-1 0,2 0 0,0 1-1,2-1 1,2 8-281,20 83 833,44 200 791,-31-82-788,-64-275 96,7 7-895,1-1-1,3 0 1,1-1-1,1 0 1,3-1 0,1 0-1,1-12-36,4 26-2,3 1 0,0-1 0,1 0 0,2 1 0,0-1 0,2 1 0,1 0 0,1 1 0,2-1 0,3-5 2,-4 12-7,2 0 1,0 1 0,1 0 0,1 1-1,1 0 1,0 1 0,1 1-1,1 0 1,0 1 0,1 0-1,0 1 1,1 1 0,9-4 6,-11 7-7,0 0 1,1 1 0,1 1-1,-1 1 1,1 0 0,0 1 0,0 1-1,1 1 1,-1 0 0,9 0 6,-18 3-6,0 0 1,-1 0-1,1 1 1,0 0 0,0 1-1,-1-1 1,1 1 0,0 1-1,-1-1 1,0 1-1,0 1 1,0-1 0,0 1-1,0 0 1,-1 1 0,0 0-1,0 0 1,0 0-1,0 1 1,-1-1 0,0 1-1,0 1 1,0-1-1,1 5 6,3 6-7,-1 0-1,-1 0 1,0 0-1,-2 1 1,0 0-1,-1 0 1,0 1-1,-1 11 8,0 7-1,-1 1 1,-2-1-1,-5 34 1,3-60 5,0 0 0,0 1 1,-1-1-1,0 0 0,-1 0 1,0-1-1,0 1 0,-2-1 0,1 0 1,-1 0-1,-1-1 0,1 0 0,-2 0 1,1 0-1,-1-1 0,0 0 1,-10 6-6,4-4 15,-1 0 1,0-2-1,0 0 1,-1 0 0,0-1-1,-1-1 1,1-1-1,-1-1 1,0 0 0,-1-1-1,-7 0-15,2 0 21,3 0 2,0 0-1,-1-2 1,1 0-1,0-1 1,-1-1-1,1-1 1,-12-3-23,33 5 16,-1-1 0,0 1 0,0 0 0,0 0 0,1 0 0,-1 0 0,0-1 0,0 1 0,0 0-1,0 0 1,0 0 0,0-1 0,0 1 0,1 0 0,-1 0 0,0 0 0,0-1 0,0 1 0,0 0 0,0 0 0,0-1 0,0 1 0,0 0 0,0 0 0,0-1 0,0 1 0,0 0 0,0 0 0,-1 0 0,1-1 0,0 1 0,0 0-1,0 0 1,0 0 0,0-1 0,0 1 0,0 0 0,-1 0 0,1 0 0,0-1 0,0 1 0,0 0 0,0 0 0,-1 0 0,1 0 0,0 0 0,0 0 0,0-1 0,-1 1 0,1 0 0,0 0 0,0 0 0,-1 0 0,1 0 0,0 0-1,0 0 1,0 0 0,-1 0-16,23-6 20,14 3-3730,9 0 592</inkml:trace>
  <inkml:trace contextRef="#ctx0" brushRef="#br0" timeOffset="621.07">1677 1509 4617,'4'-9'843,"-1"0"0,1 0 0,-2 0 0,1 0 0,-1 0 0,-1-1 0,1-5-843,-2 13 234,0-1 0,0 1-1,0 0 1,-1 0 0,1-1-1,-1 1 1,0 0 0,0 0-1,0-1 1,0 1 0,0 0-1,0 0 1,0 0 0,0 0-1,-1 1 1,1-1 0,-1 0-1,0 1 1,1-1 0,-1 0-1,0 1 1,0 0 0,0 0-1,0-1 1,0 1 0,-1 0-234,-3-2 413,0 1 1,-1-1 0,1 1 0,-1 0 0,1 1 0,-1 0 0,-4-1-414,-5 2 339,-1 0 1,1 1-1,0 1 1,0 0-1,0 1 1,1 1-1,-1 0 1,1 1-1,0 1 1,0 1-1,0 0 1,-2 2-340,7-4 58,1 1 0,0-1 0,1 2 0,-1-1 0,1 1 0,0 1 0,1-1 0,0 1 0,0 0 0,0 1 0,1 0 0,1 0 0,-1 0 0,1 1 0,1-1 0,0 1 0,0 0 0,-1 10-58,4-16 3,0-1 0,1 0-1,-1 1 1,1-1 0,0 1-1,0-1 1,0 1 0,0 0-1,1-1 1,-1 0 0,1 1 0,0-1-1,0 1 1,0-1 0,1 0-1,-1 0 1,1 1 0,-1-1-1,1 0 1,0-1 0,0 1-1,1 0 1,-1 0 0,1-1-1,-1 0 1,1 1 0,0-1-1,0 0 1,0 0 0,0-1 0,0 1-1,0 0 1,0-1 0,1 0-1,-1 0 1,1 0-3,4 1 12,1 0 1,-1-1-1,0 0 0,1-1 1,-1 1-1,1-2 0,-1 1 1,0-1-1,1-1 0,-1 1 1,0-1-1,0-1 0,0 0 1,6-2-13,2-4 25,-1 1 1,1-2 0,-2 0 0,1-1-1,-2-1 1,1 0 0,-2 0-1,1-2-25,-7 8 17,-1-1 0,0 1 0,0-1 0,0 0 0,-1 0 0,0 0 0,-1-1 0,1 1 0,-1-1 0,-1 0 0,0 0 0,0 0 0,0 0 0,-1 0 0,0-1 0,-1 1-1,0 0 1,-1-6-17,4 33 79,0-1 0,0-1-1,2 1 1,0 0-1,1-1 1,1 0-1,0-1 1,1 1-1,3 2-78,-7-14 44,0 0 0,1-1 0,-1 1 0,1-1-1,0 0 1,0 0 0,0 0 0,1-1 0,-1 1-1,1-1 1,0-1 0,3 2-44,11 2-1471,0 0 1,0-1-1,4 0 1471,-24-5-31,27 4-2920</inkml:trace>
  <inkml:trace contextRef="#ctx0" brushRef="#br0" timeOffset="1024.44">1997 1571 6657,'36'-97'3523,"-28"64"1667,-6 48-2377,5 3-2244,-1 1 0,-1 0 0,-1 1 1,-1-1-1,0 1 0,-2 0 1,0-1-1,-1 1 0,-1 7-569,-9-91 3236,9 39-3067,1-1 0,1 1 0,0-1 0,2 1 0,5-18-169,-6 37 32,-1-1-1,1 1 0,0 0 0,1 0 0,-1 0 0,1 0 0,1 0 1,-1 1-1,1-1 0,0 1 0,0 0 0,1 0 0,-1 0 0,1 1 1,0-1-1,0 1 0,0 1 0,1-1 0,0 1 0,0 0 0,-1 0 1,2 0-1,-1 1 0,0 0 0,6-1-31,47-3-741,1 12-5725,-22 7 1246</inkml:trace>
  <inkml:trace contextRef="#ctx0" brushRef="#br0" timeOffset="1655.76">3001 1555 3553,'-41'-25'1129,"25"14"85,0 1 1,-1 0 0,0 2 0,-1 0 0,-6-2-1215,2 5 1075,1 1 1,-1 0 0,0 2-1,0 0 1,0 2 0,0 0-1,0 1 1,-1 2-1076,7-2 307,1 1 1,0 1-1,1 1 0,-1 0 1,0 0-1,1 2 1,0 0-1,0 0 0,1 1 1,0 1-1,-12 9-307,21-13 25,0 0 1,0 0-1,1 0 0,-1 0 0,1 1 1,0 0-1,0 0 0,0-1 0,1 2 1,0-1-1,0 0 0,0 0 0,1 1 1,0-1-1,0 1 0,0-1 0,0 1 0,1-1 1,0 1-1,0-1 0,1 1 0,0-1 1,1 6-26,-1-6 3,0 0 1,1-1 0,-1 1 0,1-1-1,0 1 1,1-1 0,-1 0 0,1 0-1,0 0 1,0 0 0,0 0 0,0-1-1,1 0 1,-1 1 0,1-1 0,0 0-1,0-1 1,0 1 0,0-1-1,1 0 1,-1 0 0,1 0 0,-1 0-1,1-1 1,-1 0 0,1 0 0,3 0-4,3 0 15,-1-1 1,1 0 0,-1-1 0,0 0 0,1-1-1,-1 0 1,0-1 0,0 0 0,0 0-1,0-1 1,-1 0 0,0-1 0,0 0 0,0-1-1,0 1 1,-1-2 0,4-3-16,-3 3 28,1-2 0,-2 1 0,1-2 0,-1 1 0,-1-1 0,0 0 1,0 0-1,-1-1 0,0 0 0,-1 0 0,0-1 0,-1 1 0,0-1 0,1-10-28,-6-4 360,0 18 195,8 20-412,1 9-50,2-1 1,1 0 0,0-1 0,2 0-1,4 4-93,-10-15-938,0-1 0,0 0 0,1 0 0,-1-1-1,2 0 939,8 6-3932</inkml:trace>
  <inkml:trace contextRef="#ctx0" brushRef="#br0" timeOffset="2577.7">3166 1510 4769,'-4'-5'1053,"2"3"-327,0 0-1,0-1 1,0 1 0,0-1 0,0 0 0,0 0 0,1 0 0,-1 1 0,1-1 0,0-1 0,0 1 0,0 0 0,0 0 0,1 0 0,-1 0 0,1-1-726,3 7 3787,6 32-3205,-2 25-142,-5-36-190,1-1 1,1 1 0,2 5-251,-6-29 8,0 1 0,0-1 0,0 1 0,0-1-1,1 1 1,-1 0 0,0-1 0,0 1 0,0-1 0,1 1-1,-1-1 1,0 1 0,1-1 0,-1 1 0,0-1 0,1 1-1,-1-1 1,1 0 0,-1 1 0,0-1 0,1 1 0,-1-1-1,1 0 1,-1 0 0,1 1 0,-1-1 0,1 0 0,0 0-1,-1 1 1,1-1 0,-1 0 0,1 0 0,-1 0 0,1 0-8,17-14 277,12-35 178,-27 44-408,12-25 237,-6 11-181,1 1 1,1-1-1,0 2 1,1 0-1,1 0 0,8-7-103,-18 21-1,0 0 0,0 0 0,1 0 0,0 1 0,-1-1-1,1 1 1,0 0 0,0 0 0,0 1 0,0-1-1,0 1 1,0 0 0,1 0 0,-1 0 0,0 0-1,1 1 1,-1 0 0,1 0 0,-1 0 0,0 0 0,1 1-1,-1-1 1,0 1 0,0 1 0,1-1 0,-1 0-1,0 1 1,0 0 0,0 0 0,0 0 0,-1 0-1,1 1 1,0 0 1,1 1 2,-1 0-1,0-1 0,0 1 0,0 1 1,-1-1-1,1 0 0,-1 1 0,0 0 1,0 0-1,-1 0 0,1 0 0,-1 0 0,-1 0 1,1 1-1,-1-1 0,1 1 0,-1-1 1,-1 1-1,1 0 0,-1-1 0,0 1 1,-1-1-1,1 1 0,-1 0 0,0-1 1,0 1-1,-1-1 0,0 0 0,0 1 1,-1 1-2,23-56 294,-16 43-294,11-19 16,0 1-1,12-12-15,-22 30 0,-1 0-1,1 1 1,0 0 0,0 0 0,1 0-1,0 0 1,0 1 0,0 0-1,0 0 1,0 1 0,1 0 0,0 0-1,-1 0 1,2 1 0,-6 2-1,-1 0 0,1 0 0,0 0-1,-1 0 1,1 0 0,-1 1 0,1-1 0,0 1-1,-1-1 1,1 1 0,-1-1 0,1 1 0,-1 0 0,0 0-1,1 0 1,-1 0 0,0 0 0,1 0 0,-1 0-1,0 0 1,0 1 0,0-1 0,0 0 0,0 1 0,0-1-1,-1 1 1,1-1 1,23 51 3,-16-32 11,-6-14 2,0-1 0,1 0 0,0 0 0,0 0 0,0 0 0,0-1 0,1 1 0,-1-1 0,1 0 0,0 0 0,1 0 0,-1-1 0,1 1 0,0-1 0,-1 0 0,1 0 0,1-1 0,-1 1 0,0-1 0,0 0 0,1-1 0,0 1 0,-1-1 0,1 0-1,-1-1 1,1 1 0,0-1 0,0 0 0,-1-1 0,1 1 0,0-1 0,-1 0 0,1-1-16,17-2 95,0-1 0,0-1 0,0-1 0,-1-1 0,15-8-95,-25 11 26,-1-1 1,0-1 0,0 0-1,0 0 1,-1-1 0,0 0 0,0-1-1,-1 0 1,0-1 0,-1 0-1,2-2-26,-9 11 7,0 0-1,0-1 1,0 1-1,0-1 0,-1 1 1,1-1-1,0 1 1,-1-1-1,1 1 0,-1-1 1,1 0-1,-1 1 1,0-1-1,0 0 1,1 1-1,-1-1 0,0 0 1,-1 1-1,1-1 1,0 0-1,0 0-6,-1 1 5,0 0 0,0 0 0,1 0 0,-1 0-1,0 0 1,0 0 0,0 1 0,0-1 0,0 0 0,0 0 0,0 1 0,0-1 0,0 0-1,-1 1 1,1-1 0,0 1 0,0 0 0,0-1 0,-1 1 0,1 0 0,-1 0-5,-4-1 3,-1 0-1,0 1 1,-1 0 0,1 1 0,1 0 0,-1 0-1,0 0 1,0 1 0,-2 0-3,5-1-3,-1 1 0,1 0-1,0-1 1,0 1 0,1 0-1,-1 1 1,0-1 0,1 1 0,-1-1-1,1 1 1,0 0 0,0 1 0,0-1-1,0 0 1,0 1 0,1-1 0,0 1-1,0 0 1,0 0 0,0 0 0,0 0-1,1 0 1,0 0 0,0 1-1,0-1 1,0 0 0,1 1 0,-1-1-1,1 1 4,1 1 7,-1-1 0,1 1 0,0-1 0,1 0 0,-1 1-1,1-1 1,0 0 0,1 0 0,-1 0 0,1 0 0,0 0 0,0-1-1,0 1 1,1-1 0,-1 0 0,1 0 0,0 0 0,0 0-1,1-1 1,-1 1 0,1-1 0,0-1 0,1 2-7,8 3 83,0-1 0,1-1-1,0 0 1,-1 0 0,1-2 0,1 0 0,-1-1 0,0 0 0,1-1 0,-1-1-83,10 0-165,-1-1 0,0-2 0,6-1 165,37-11-3236,-35 5-20</inkml:trace>
  <inkml:trace contextRef="#ctx0" brushRef="#br0" timeOffset="2924.08">3678 1002 15291,'-50'-27'3289,"25"-5"1400,33 9-4265,25 12-184,23 6 1617,11 7-6570,20 12 2744</inkml:trace>
  <inkml:trace contextRef="#ctx0" brushRef="#br0" timeOffset="3288.95">4374 616 8530,'-1'6'1628,"-1"0"0,1 0 0,0 0 0,1 0 0,0 0 1,0 1-1,0 4-1628,17 79 2763,-5-34-1416,0 32-173,4 27-125,4 0-1,27 84-1048,-38-168 62,2 6 103,1 0-1,2 0 1,1-1 0,14 23-165,-9-35 366,-9-19-4701,-4-5 751</inkml:trace>
  <inkml:trace contextRef="#ctx0" brushRef="#br0" timeOffset="3289.95">4445 1184 9794,'-27'-8'3297,"9"-3"736,16-1-2865,3 7-128,4 5-432,9 2-264,4 4-264,9 5 8,0-3 0,-1 3-8,-7-2-32,0 1 409,-8-1 119,1 2-1425,-1-4-3295,6-8 751</inkml:trace>
  <inkml:trace contextRef="#ctx0" brushRef="#br0" timeOffset="4504.98">4827 1303 6169,'36'33'3987,"-32"-31"-845,-1 4 7063,1 8-10048,48 167 3131,-52-202-3188,0 1-1,1 0 0,2 0 1,0 0-1,0 0 1,7-17-100,-9 33 9,1 1 0,-1 0 1,1-1-1,-1 1 0,1 0 1,0 0-1,0 0 0,0 0 1,1 1-1,-1-1 0,1 0 1,-1 1-1,1 0 0,0 0 1,0 0-1,0 0 0,0 0 1,0 0-1,1 1 0,-1-1 1,0 1-1,1 0 0,-1 0 1,1 0-1,-1 1 1,2-1-10,11 0-8,-1 1-1,1 0 1,0 1 0,0 1 0,9 2 8,21 2 19,-3-2-10,-13-1 0,1-1-1,0-1 1,11-3-9,-35 2 8,0-1 0,0 0 1,-1 0-1,1 0 0,0-1 0,0 0 1,-1-1-1,1 1 0,-1-1 0,0-1 0,0 1 1,0-1-1,0 0 0,-1 0 0,1-1 1,3-4-9,-8 8 4,0 0-1,0 0 1,0 0 0,-1 1 0,1-1 0,0-1 0,-1 1 0,1 0 0,0 0 0,-1 0-1,1 0 1,-1 0 0,0 0 0,1-1 0,-1 1 0,0 0 0,0 0 0,0-1 0,0 1 0,0 0-1,0 0 1,0-1 0,0 1 0,0 0 0,-1 0 0,1 0 0,0-1 0,-1 1-4,0-1 4,-1 0 0,1 1-1,-1-1 1,1 0 0,-1 1 0,0 0 0,0-1 0,0 1 0,0 0 0,0 0 0,0 0 0,0 0 0,0 0 0,-1 0-4,-8-3 0,1 1 1,-1 1 0,0 0-1,0 1 1,0 0 0,-1 0-1,8 1-5,0 0 0,1 0 0,-1 0 1,0 1-1,0-1 0,0 1 0,0 0 1,1 0-1,-1 0 0,0 1 0,1-1 0,-1 1 1,1 0-1,-1 0 0,1 0 0,0 0 1,0 1-1,0-1 0,0 1 0,0 0 1,1 0-1,-1 0 0,1 0 0,0 0 0,0 0 1,0 1-1,-1 1 5,2-1-6,0 1 1,0-1 0,0 1-1,1-1 1,0 0-1,-1 1 1,2-1-1,-1 1 1,0-1-1,1 0 1,0 1-1,0-1 1,0 0-1,1 1 1,-1-1-1,1 0 1,0 0-1,0 0 1,1-1 0,-1 1-1,1 0 1,-1-1-1,1 0 1,2 2 5,5 4 1,0 0 0,0-1 0,1 0 1,0 0-1,0-1 0,1-1 1,0 0-1,0-1 0,1 0 0,-1-1 1,7 1-2,3 1 15,1-1 1,0-1 0,0-2-1,0 0 1,0-1 0,3-1-16,-15-2 10,0 1 1,0-1 0,-1-1 0,1 0-1,-1-1 1,0 0 0,0 0 0,0-1-1,0 0 1,-1-1 0,7-4-11,-9 5 11,0-1 0,0 1-1,-1-1 1,0 0 0,0-1 0,0 1 0,-1-1 0,1-1 0,-2 1 0,1-1 0,-1 1 0,0-1-1,-1 0 1,2-6-11,-5 11 4,0 0-1,0 0 1,0 0-1,0 0 1,0 0-1,-1 0 1,1 0-1,-1 1 0,0-1 1,0 0-1,0 0 1,0 0-1,0 1 1,-1-1-1,1 0 1,-1 1-1,1 0 1,-1-1-1,0 1 0,-1-1-3,-1-1 0,0-1-1,-1 1 1,1 0-1,-1 0 0,0 0 1,-1 0-1,1 1 0,-6-3 1,5 7-53,9 10 9,13 10-4,2-7 40,1-2 1,1 0-1,0-1 1,1-1-1,15 5 8,58 32 3,-85-42-4,0 1 0,0 0 0,-1 1 0,0 0 0,0 0 0,-1 1 0,0 0 0,5 7 1,-10-11 0,1-1 0,-1 1-1,0-1 1,0 1 0,0 0-1,0 0 1,-1 0 0,1 0-1,-1 0 1,0 0 0,-1 0-1,1 0 1,-1 0-1,1 1 1,-1-1 0,0 0-1,-1 0 1,0 3 0,0-3 8,0 0 0,-1-1 0,0 1 0,1 0 0,-1-1 0,-1 0 0,1 1 0,0-1 0,-1 0 0,0 0 0,0 0 0,0-1 0,0 1 0,0-1 0,0 1 0,-2-1-8,-7 5 94,0-1 0,-1 0 1,0-1-1,0-1 0,0 0 0,0-1 1,-1 0-1,1-1 0,-1 0 1,-5-1-95,-49-6 627,2-1-710,22 11-4240,19 1 371</inkml:trace>
  <inkml:trace contextRef="#ctx0" brushRef="#br0" timeOffset="9284.26">7129 908 4377,'-5'-13'11796,"5"13"-11706,-1 0 0,1 0 0,0 1 0,-1-1 0,1 0 0,-1 1 0,1-1 0,-1 0 0,1 0 0,0 1 0,-1-1 0,1 1 0,0-1 0,0 0 1,-1 1-1,1-1 0,0 1 0,0-1 0,-1 1 0,1-1 0,0 1 0,0-1 0,0 0 0,0 1 0,0-1 0,0 1 0,0-1 0,0 1 0,0-1 1,0 1-1,0-1 0,0 1 0,0-1 0,0 1-90,-1 49 610,2-1 1,2 0-1,2 1 1,3-1 0,8 31-611,6 42 825,-21-122-814,-1 0 1,0 0-1,0 0 0,0 0 1,0 0-1,0 0 0,0 1 1,0-1-1,1 0 1,-1 0-1,0 0 0,0 0 1,0 0-1,0 0 0,0 0 1,0 1-1,0-1 1,0 0-1,0 0 0,0 0 1,0 0-1,0 0 0,0 0 1,0 1-1,0-1 0,0 0 1,0 0-1,0 0 1,0 0-1,0 0 0,0 1 1,0-1-1,0 0 0,0 0 1,0 0-1,0 0 1,0 0-1,0 0 0,0 1 1,0-1-1,0 0 0,-1 0 1,1 0-1,0 0 0,0 0 1,0 0-1,0 0 1,0 0-1,0 0 0,0 1 1,0-1-1,-1 0 0,1 0 1,0 0-1,0 0 0,0 0 1,0 0-1,0 0 1,-1 0-1,1 0 0,0 0 1,0 0-1,0 0 0,0 0 1,0 0-1,0 0 1,-1 0-1,1 0 0,0 0-11,-9-12 581,-10-21 78,9 7-477,1-2-1,1 1 0,2-1 0,0 0 1,2-1-1,1 1 0,1-1 1,2-7-182,2-27 213,2 0 0,4 1 0,5-16-213,-8 53 12,1 1 0,2 0 1,0 0-1,1 1 0,2 0 0,0 1 0,1 0 0,2 1 0,0 1 0,1 0 1,1 0-1,8-6-12,-15 16-3,1 1-1,0 0 1,0 1 0,1 0 0,0 1 0,0 0-1,0 0 1,1 1 0,0 1 0,1 0 0,-1 1 0,1 0-1,0 1 1,0 0 0,0 1 0,0 1 0,0 0 0,1 0-1,-1 2 1,0-1 0,0 2 0,0 0 0,1 0 0,0 2 2,-9-3-11,1 1-1,0 0 0,-1 1 0,0-1 0,1 1 1,-1 0-1,0 0 0,0 1 0,-1-1 0,1 1 1,-1 0-1,0 1 0,1 0 13,-1 0-543,-1 0 0,0 0 0,0-1-1,0 2 1,-1-1 0,0 0 0,0 0 0,1 6 543,5 37-3437</inkml:trace>
  <inkml:trace contextRef="#ctx0" brushRef="#br0" timeOffset="9637.55">7213 1148 12723,'-22'1'2880,"14"-9"1673,21-9-3697,13 0 49,5 3 39,14-1-176,-1 2-456,12 3-32,-3 2-200,4 4 184,-13 2-232,1 8 1169,-13 3-4618,-11 6-1464,-12-2-80</inkml:trace>
  <inkml:trace contextRef="#ctx0" brushRef="#br0" timeOffset="9974.82">7762 1089 7834,'7'-8'10125,"-1"11"-6344,4 24-4188,-6-16 1220,7 29-387,-7-22-184,1 0-1,1 0 1,1 0-1,5 8-241,-10-21 39,0-1-1,1 1 1,0-1-1,0 0 1,0 0-1,0 0 1,1-1-1,0 1 0,-1-1 1,1 0-1,1 0 1,-1 0-1,0 0 1,1-1-1,-1 0 1,1 0-1,-1 0 1,1 0-1,3 0-38,-6-2 75,1 0 1,-1 1-1,0-1 0,1 0 0,-1-1 0,0 1 0,1 0 1,-1-1-1,0 1 0,1-1 0,-1 0 0,0 0 1,0 0-1,0 0 0,0 0 0,0 0 0,0 0 0,0-1 1,0 1-1,0-1-75,2-2-565,0 0 1,0 0-1,0 0 0,-1 0 1,0-1-1,0 0 1,2-3 564,11-28-2881</inkml:trace>
  <inkml:trace contextRef="#ctx0" brushRef="#br0" timeOffset="9975.82">7884 916 9106,'-34'-27'2801,"7"2"631,13 10-2576,8 6-295,4 1-209,9 5-304,1 3-408,6 8-3081,1 3 824</inkml:trace>
  <inkml:trace contextRef="#ctx0" brushRef="#br0" timeOffset="10314.62">8162 1000 4313,'4'0'10594,"2"3"-3677,11 12-1382,20 26-8520,-26-29 4785,61 74-633,-44-52-410,28 28-757,-45-52 60,1 0 0,-1-1 1,2 0-1,-1-1 0,1 0 0,0-1 0,7 2-60,-17-7-3,0 0 0,1-1 0,-1 0 0,0 0 0,1 0 0,-1 0 0,1-1 0,0 1 0,-1-1 0,1 0 0,1 0 3,9-8-2704,-6-14-4601,-3-4 967</inkml:trace>
  <inkml:trace contextRef="#ctx0" brushRef="#br0" timeOffset="10666.5">8540 975 10138,'-5'-1'640,"1"1"0,0 0 0,-1 0 0,1 1 0,0-1-1,-1 1 1,1 0 0,0 0 0,0 0 0,0 1 0,0-1 0,0 1 0,0 0 0,-2 2-640,0 0 470,0 1 1,0-1 0,1 1 0,0 1 0,0-1 0,0 1-1,1-1 1,-3 5-471,-6 14 224,0 1 0,1 1 0,2-1-1,-3 14-223,-2 2 814,12-33-686,0 1-1,1-1 1,0 1 0,0-1 0,1 1-1,0 4-127,0-12-40,1 1 0,0-1 0,0 0-1,0 1 1,0-1 0,1 1 0,-1-1-1,0 0 1,1 1 0,-1-1 0,1 0 0,-1 1-1,1-1 1,-1 0 0,1 0 0,0 1-1,0-1 1,0 0 0,-1 0 0,1 0 0,0 0-1,1 0 41,-1 0-212,1 0-1,-1-1 1,0 0 0,1 1-1,-1-1 1,0 0-1,1 0 1,-1 1-1,1-1 1,-1 0-1,0-1 1,1 1 0,-1 0-1,0 0 1,1 0-1,-1-1 1,1 0 212,21-6-3574</inkml:trace>
  <inkml:trace contextRef="#ctx0" brushRef="#br0" timeOffset="11080.64">8718 1131 9674,'-1'-6'7820,"12"-2"-4656,20-5-2535,-4 3-452,1 1 79,-1-1-1,0-2 1,-1 0 0,0-2-1,23-16-255,-49 30 12,1 0 0,-1 0 0,1 0 0,-1-1 0,1 1 0,-1 0 0,1 0 0,-1-1 0,1 1 0,-1 0 0,0-1 0,1 1 1,-1 0-1,1-1 0,-1 1 0,0-1 0,1 1 0,-1-1 0,0 1 0,0-1 0,1 1 0,-1-1 0,0 1 0,0-1 0,0 1 0,0-1 0,0 1 0,0-1 0,1 1 0,-1-1 0,0 1 0,-1-1 0,1 1 0,0-1 0,0 0 0,0 1 0,0-1 0,0 1 0,0-1 0,-1 1 0,1-1 0,0 1 0,0-1 0,-1 1 0,1 0 0,0-1 0,-1 1 0,1-1 0,0 1 0,-1 0 0,1-1 0,-1 1 1,1 0-1,-1-1 0,1 1 0,-1 0 0,1 0 0,-1-1 0,1 1 0,-1 0 0,1 0 0,-1 0 0,1 0 0,-1 0 0,1 0 0,-1 0 0,1 0 0,-1 0 0,0 0-12,-40-2 393,27 4-344,0 1 0,1 0-1,-1 1 1,1 1 0,-1 0-1,1 1 1,1 0 0,-1 1-1,1 0 1,0 1 0,-6 6-49,13-10 31,-1 1 1,1 0 0,-1 0-1,1 0 1,1 1 0,-1-1-1,1 1 1,0 0-1,1 1 1,-1-1 0,1 1-1,0-1 1,1 1-1,0 0 1,0 0 0,0 0-1,1 0 1,0 0 0,0 1-1,1-1 1,0 0-1,0 0 1,1 3-32,-1-5 35,1-1-1,0 0 1,1 0-1,-1 1 1,1-1-1,-1 0 1,1 0-1,0-1 1,1 1-1,-1 0 1,1-1-1,-1 1 1,1-1-1,0 0 1,0 0-1,1 0 1,2 2-35,0-1 32,0-1 0,0 1-1,1-2 1,-1 1 0,1-1 0,-1 0 0,1 0 0,0 0-1,0-1 1,5 0-32,6 0 78,-1-1 0,0-1 0,1 0 0,-1-1 0,0-1 0,0-1-1,0 0 1,12-6-78,-15 5 176,1-2-1,-2 0 1,1-1 0,3-2-176,26-24-3654,-4-2 717</inkml:trace>
  <inkml:trace contextRef="#ctx0" brushRef="#br0" timeOffset="11421.64">9074 785 9066,'-42'-28'3465,"-3"2"464,9 12-2489,-1 5-440,3 6-464,3 10-88,8 1-432,6 5-504,8 5-232,9 7-8,9 1-3401,10 5 1024</inkml:trace>
  <inkml:trace contextRef="#ctx0" brushRef="#br0" timeOffset="11787.52">9409 927 6401,'22'-10'5097,"-16"6"-1284,-14 8-577,-50 18-26,43-17-3025,0 1 1,0 0 0,0 2 0,1-1-1,0 1 1,0 1 0,-10 9-186,22-17 7,1 0 0,-1 0 0,0 0 0,1 0-1,0 1 1,-1-1 0,1 0 0,0 1 0,-1-1 0,1 1 0,0 0 0,0-1 0,0 1 0,0 0 0,1-1-1,-1 1 1,0 0 0,1 0 0,-1 0 0,1 0 0,0 0 0,-1-1 0,1 1 0,0 0 0,0 0-1,0 0 1,1 0 0,-1 0 0,0 0 0,1 0 0,-1-1 0,1 1 0,0 0 0,-1 0 0,1 0 0,0-1-1,0 1 1,0 0 0,0-1 0,1 1 0,-1-1 0,0 0 0,1 1 0,-1-1 0,1 0 0,-1 0 0,2 1-7,10 7 6,0-1 1,0-1 0,1 0 0,0-1 0,10 4-7,-15-7 18,27 11 1,0-1-6,-1 2 0,0 2 0,2 3-13,-28-15-1,0 0 1,-1 1-1,0 0 0,0 1 0,0 0 1,-1 0-1,0 1 0,0 0 0,-1 0 1,0 0-1,-1 1 0,0-1 0,4 10 1,-8-15 22,1 0-1,-1 0 0,0 0 0,0 0 0,-1 0 0,1 1 1,0-1-1,-1 0 0,0 1 0,0-1 0,0 0 1,0 1-1,-1-1 0,1 0 0,-1 0 0,0 1 0,0-1 1,0 0-1,0 0 0,-1 0 0,1 0 0,-2 1-21,0 1 101,-1-1 0,0 0 0,0 0 0,-1 0 0,1 0 0,-1-1 0,0 0 0,0 0 0,0 0 0,0 0 0,0-1 0,-3 1-101,-14 4 381,0 0-1,-1-2 1,0-1-1,0-1 1,0-1-1,-1 0-380,10-2 200,-69 1 337,75-1-414,1 0 1,-1-1 0,0 0-1,1-1 1,-1 0 0,1 0 0,-1 0-1,1-1 1,-1-1-124,3-1-168,8 2-4202,7-2 716</inkml:trace>
  <inkml:trace contextRef="#ctx0" brushRef="#br1" timeOffset="18819.45">745 2601 1472,'6'-18'737,"12"-42"2763,-12 18 6357,-6 41-8573,0 1-289,0 11 1031,31 208-716,-17-141-1041,-4 1 0,-3 0-1,-3 20-268,-4-77 89,0-10 1,0-1 0,0 1-1,-2-1 1,1 1 0,-2 1-90,3-13 13,0 1 0,0-1 0,0 0 0,0 0 0,0 1 1,0-1-1,0 0 0,0 0 0,0 1 0,0-1 0,0 0 0,0 0 0,0 1 0,0-1 1,-1 0-1,1 0 0,0 0 0,0 1 0,0-1 0,0 0 0,0 0 0,-1 0 0,1 0 1,0 1-1,0-1 0,0 0 0,-1 0 0,1 0 0,0 0 0,0 0 0,0 0 1,-1 0-1,1 0 0,0 0 0,0 1 0,-1-1 0,1 0 0,0 0 0,0 0 0,-1 0 1,1 0-1,0 0 0,0 0 0,-1-1-13,-7-9 610,-6-24-268,4 1-289,0-1-1,3 0 1,0-1-1,2 0 1,2 0-1,1-16-52,2 32 2,1 1-1,1-1 1,0 1-1,1 0 0,1 0 1,1 0-1,1 1 1,0-1-1,1 1 1,1 1-1,1-1 0,0 1 1,8-10-2,-7 13-9,1 0-1,0 0 1,1 2 0,0-1-1,1 1 1,0 1 0,1 0-1,0 1 1,9-4 9,-15 9-8,0 1 0,-1 0 0,1 0 0,0 1 0,0 0 0,1 0 0,-1 1-1,0 0 1,1 0 0,-1 1 0,0 0 0,1 1 0,-1 0 0,0 0 0,0 1 0,1 0 0,-1 0 0,0 1 0,-1 0-1,1 0 9,8 5-6,0 1 0,-1 1 0,0 0 0,-1 1 0,0 1 0,-1 0 0,0 1 0,-1 0 0,0 1 0,-1 0 0,-1 1 0,0 0 0,-1 1 0,-1 0 0,0 0 0,-1 1 0,-1 0 0,0 0 0,1 14 6,1 5 6,-2-1 0,-2 2 1,-1-1-1,-2 0 1,-1 0-1,-2 1 0,-2-1 1,-1 0-1,-5 15-6,8-39 8,-2 0-1,1 0 1,-2 0 0,1 0-1,-2-1 1,1 0-1,-2 0 1,1 0 0,-2-1-1,-5 7-7,7-10 45,0-1-1,-1 0 0,1-1 0,-1 1 1,-1-1-1,1-1 0,-1 1 0,1-1 1,-1-1-1,-1 1 0,1-1 1,0-1-1,-1 0 0,1 0 0,-9 1-44,4-2 79,-1 0 0,0-1 0,0-1 0,0 0 0,0-1-1,0 0 1,-5-2-79,14 3 23,1 0 0,0 0-1,-1-1 1,1 1 0,0-1 0,0 0-1,0 0 1,0 0 0,0 0 0,1-1-1,-1 0 1,1 0 0,0 0 0,-1 0-1,1 0 1,1 0 0,-1-1-1,0 0 1,1 1 0,0-1 0,0 0-1,0 0 1,0 0 0,0-4-23,1 7-139,1 0 1,0 0-1,0 0 1,0-1-1,1 1 1,-1 0-1,0 0 1,0 0-1,1-1 1,-1 1-1,0 0 1,1 0-1,-1 0 1,1 0-1,0 0 1,-1 0-1,1 0 1,0 0-1,0 0 1,-1 0-1,1 0 1,0 1-1,0-1 1,0 0-1,0 1 1,0-1-1,0 0 1,0 1-1,1-1 139,23-13-3174</inkml:trace>
  <inkml:trace contextRef="#ctx0" brushRef="#br1" timeOffset="22478.43">5458 2867 7546,'-2'-107'3530,"-2"70"6588,12 55-5715,6 4-5288,6 0 1114,-5-4 3,0-1 0,-2 2 0,6 10-232,34 67 561,-28-49-139,26 37-422,-48-79 3,14 16 201,-16-21-187,-1 1-1,1-1 0,-1 0 1,1 0-1,-1 1 0,1-1 1,-1 0-1,1 0 0,-1 0 1,1 0-1,-1 0 0,1 0 1,-1 0-1,1 0 1,-1 0-1,1 0 0,-1 0 1,1 0-1,-1 0 0,1 0 1,-1 0-1,0 0 0,1 0 1,-1-1-1,1 1 1,-1 0-1,1 0 0,-1-1 1,1 1-1,-1 0 0,0 0 1,1-1-1,-1 1 0,0-1 1,1 1-1,-1 0 1,0-1-1,1 1 0,-1-1 1,0 1-1,0-1 0,0 1 1,1 0-1,-1-1 0,0 1 1,0-1-1,0 1 1,0-1-17,10-26 601,-1 1 1,3-22-602,7-18 256,1-5-111,12-40-35,-27 99-108,0-1 1,1 1 0,0 0 0,1 0 0,0 1-1,1 0 1,0-1-3,-6 10 12,0 0-1,0-1 0,0 1 1,0 0-1,1 0 1,-1 0-1,0 1 0,1-1 1,0 0-1,-1 1 1,1 0-1,0-1 0,0 1 1,-1 1-1,1-1 1,0 0-1,0 0 0,0 1 1,0 0-1,0 0 1,0 0-1,0 0 0,2 0-11,28 11-1570,0 9-3614,-5-1 446</inkml:trace>
  <inkml:trace contextRef="#ctx0" brushRef="#br1" timeOffset="22936.2">6437 2758 7330,'-4'-4'917,"-1"0"1,0 0 0,0 0-1,0 1 1,0 0 0,0 0-1,-1 0 1,0 1 0,1-1-1,-1 1 1,0 1 0,0-1-1,0 1 1,0 0 0,-4 0-918,-2 1 517,1 0 0,0 1 0,0 0 0,0 1 0,0 0 0,1 0 0,-1 1 0,-8 4-517,1 0 105,1 1-1,0 1 1,0 1 0,0 0 0,1 1 0,1 1-1,0 0 1,0 1 0,2 1 0,-1 1-105,12-14 6,0 1 0,1 0 1,-1-1-1,1 1 0,-1 0 0,1 0 0,0 0 1,0 0-1,0 0 0,0 0 0,0 0 1,0 0-1,1 0 0,-1 1 0,1-1 0,-1 0 1,1 0-1,0 1 0,0-1 0,0 0 1,0 1-1,0-1 0,1 0 0,-1 0 0,1 1 1,-1-1-1,1 0 0,0 2-6,1-2 3,1 0-1,-1 0 1,0 0-1,0 0 1,1 0-1,-1 0 1,1-1 0,0 1-1,-1-1 1,1 0-1,0 0 1,0 0-1,0 0 1,0 0 0,0-1-1,0 1 1,0-1-1,0 0 1,0 1-1,3-2-2,11 1 18,-1-1-1,1-1 0,0-1 0,0 0 0,-1-1 0,0-1 1,0 0-1,11-6-17,-20 8 25,0 0 0,-1 0-1,1-1 1,-1 1 0,1-2 0,-1 1 0,-1-1 0,1 0 0,0 0-1,-1 0 1,0-1 0,-1 0 0,1 0 0,-1 0 0,0 0 0,0-1 0,-1 0-1,0 1 1,0-1 0,1-5-25,-6 31 70,2-1-1,1 0 1,0 1 0,1-1 0,1 0-1,1 0 1,0 0 0,2 3-70,-4-16-18,-1 0 1,1 1-1,0-1 1,0 0-1,0 0 1,1 0 0,0-1-1,0 1 1,0-1-1,0 1 1,1-1-1,0 0 1,2 2 17,25 10-3890,0-9 114</inkml:trace>
  <inkml:trace contextRef="#ctx0" brushRef="#br1" timeOffset="23361.01">6692 2896 7306,'-1'0'246,"1"0"1,-1-1-1,1 1 1,-1 0 0,0 0-1,1 0 1,-1 0 0,1 1-1,-1-1 1,1 0 0,-1 0-1,0 0 1,1 0 0,-1 1-1,1-1 1,-1 0 0,1 0-1,-1 1 1,1-1-1,-1 0 1,1 1 0,-1-1-1,1 1 1,0-1 0,-1 1-1,1-1 1,-1 1 0,1 0-247,-7 21 2962,7 29-1435,0-44-871,-4 25 779,2-23 283,3-22 1656,2-13-2666,1-15-63,2 1 0,2-1 0,5-15-645,-12 50 5,1 0-1,0 1 1,0-1-1,1 0 1,-1 0-1,1 1 1,0 0-1,1 0 1,-1-1-1,1 2 1,0-1-1,0 0 1,1 1-1,-1 0 1,1 0-1,0 0 1,0 1-1,0-1 1,1 1-1,-1 1 1,1-1-1,0 1 1,-1 0-1,1 0 1,0 0-1,0 1 1,0 0-1,1 0 1,-1 1-1,0 0 1,0 0-1,0 0 1,0 0-1,1 1 1,-1 0-1,0 1 0,0-1 1,-1 1-1,1 1 1,0-1-1,2 2-4,76 42-4763,-39-22 915</inkml:trace>
  <inkml:trace contextRef="#ctx0" brushRef="#br1" timeOffset="23693.94">7312 2765 6881,'-8'-48'3649,"-2"55"288,3 7-1208,3-1-681,2 10-199,2-1-697,2 8-136,2-4-392,2 4-96,-2-5-88,0-1-120,3-5-168,1-6-8,3-5-8,4-6 305,1-7 431,2-7-5977,0-2 2416</inkml:trace>
  <inkml:trace contextRef="#ctx0" brushRef="#br1" timeOffset="24012.92">7371 2494 11290,'-33'-29'3969,"0"-5"384,13 10-3345,10 7-79,13 10-401,13 12 1712,16 5-6593,7 4 3145</inkml:trace>
  <inkml:trace contextRef="#ctx0" brushRef="#br1" timeOffset="24448.48">7959 2698 9370,'-8'0'1449,"-47"1"6149,2 3-4144,41-2-3127,1 0-1,-1 1 0,1 0 0,-1 1 1,1 1-1,0-1 0,1 2 0,-2 0-326,2 0 155,-1 1 1,1 0-1,1 1 0,0 0 0,0 0 1,0 1-1,1 0 0,1 1 0,-4 5-155,9-12 9,0 0-1,0 1 0,0-1 1,0 1-1,1-1 0,-1 1 0,1-1 1,0 1-1,0 0 0,0 0 0,1-1 1,-1 1-1,1 0 0,0 0 1,0 0-1,1-1 0,-1 1 0,1 0 1,-1 0-1,1 0 0,0-1 0,1 1 1,-1-1-1,1 1 0,-1-1 1,1 1-1,0-1 0,0 0 0,1 0 1,-1 0-1,2 2-8,-2-3 5,1 0 1,-1 0-1,0 0 0,1 0 1,-1-1-1,1 1 0,-1-1 1,1 1-1,0-1 1,-1 0-1,1 0 0,0 0 1,0 0-1,0-1 0,0 1 1,0-1-1,0 0 0,2 0-5,1 0 12,1-1-1,-1 0 1,0 0-1,0-1 1,0 1-1,0-1 1,-1-1-1,1 1 1,1-2-12,11-6 36,-1-1 0,0-1 1,-1 0-1,0-1 0,0-2-36,-5 4 32,0 0 0,-1 0 0,0-1-1,-1-1 1,7-11-32,-14 20 21,0 0 0,0 0 0,0 0 0,-1 1 0,0-2 0,0 1 0,0 0 0,0 0 0,0 0 0,-1 0 0,0-1-21,0 3 24,0 0 1,0 0 0,-1 0-1,1 0 1,-1 0 0,0 0 0,1 0-1,-1 0 1,0 0 0,0 1-1,0-1 1,0 0 0,0 1 0,-1-1-1,1 0 1,0 1 0,-1 0-1,1-1 1,-1 1 0,0 0-1,1 0 1,-1 0 0,0 0-25,0 0 17,1 0 1,-1 0 0,1 0-1,-1 0 1,1 0-1,-1 1 1,1-1-1,-1 0 1,0 1-1,1 0 1,-1-1-1,0 1 1,1 0 0,-1 0-1,0 0 1,0 0-1,1 0 1,-1 0-1,0 0 1,1 1-1,-1-1 1,0 1 0,1-1-1,-1 1 1,1 0-1,-1-1 1,1 1-1,-1 0 1,1 0-1,-1 0 1,1 0 0,0 0-1,-1 1 1,1-1-1,0 0 1,0 1-1,0-1 1,0 0-1,0 1 1,0 1-18,-1 1 2,0 0-1,1 0 1,-1 1-1,1-1 1,0 1-1,0-1 1,1 0-1,-1 1 1,1-1 0,0 1-1,0-1 1,1 1-1,-1-1 1,1 1-1,1 2-1,-1-2 15,1 1 0,1-1-1,-1 0 1,1 0-1,-1 0 1,1 0-1,1-1 1,-1 1 0,1-1-1,-1 0 1,1 0-1,1 0 1,1 2-15,7 2-67,0 1 1,0-2-1,1 0 0,2 1 67,27 14-5324,-31-15 802</inkml:trace>
  <inkml:trace contextRef="#ctx0" brushRef="#br1" timeOffset="24971.3">8149 2093 4633,'1'-15'1747,"6"-45"4404,-6 58-5862,-1 0 0,0 0 0,0 1 0,1-1 0,-1 0 0,1 1 0,-1-1 0,1 0 0,-1 1 0,1-1 0,0 1 0,0-1 0,0 1 0,0-1 0,0 1 0,0 0 0,1 0 0,-1-1 0,0 1 0,0 0 0,1 0 0,-1 0 1,1 0-1,-1 1 0,1-1 0,1 0-289,-1 1 147,0 1 1,0 0 0,0-1 0,0 1 0,0 0 0,0 0-1,0 1 1,0-1 0,0 0 0,-1 0 0,1 1 0,0-1-1,-1 1 1,1 0 0,-1-1 0,0 1 0,1 0 0,-1 0-1,1 1-147,24 42 1016,-25-43-938,16 37 303,-1 0 0,-1 0 0,-3 1 0,-1 1 0,-2 0 0,2 30-381,-4-8 105,-3 1 0,-3-1 0,-2 1 0,-4 6-105,3 38 883,3-110-878,0 0 1,0-1 0,0 1-1,1 0 1,-1 0 0,1 0-1,0 0 1,-1 0 0,1 0-1,0 1 1,0-1 0,0 0-1,0 1 1,0 0 0,0-1-1,1 1 1,-1 0 0,2 0-6,15-11 6,-6 3-6,-5 3-1,0 0 0,0 0 0,0 1 0,1 0-1,0 1 1,0 0 0,0 0 0,1 1 0,-1 0-1,1 1 1,-1 0 0,1 0 0,0 1 0,1 0 1,3 2-6,0 0-1,0 1 1,1 1 0,-1 0 0,-1 1 0,1 0 0,-1 1 0,1 1 0,-1 0 0,-1 1 0,1 0 0,-1 1 0,1 1 6,-9-6-2,1 1 0,-1-1 1,0 1-1,0 0 0,0 1 1,-1-1-1,1 0 0,-1 1 0,0 0 1,0 0-1,-1 0 0,1 0 1,-1 0-1,0 0 0,-1 1 1,1-1-1,-1 1 0,0-1 1,-1 1-1,1-1 0,-1 1 1,0-1-1,0 1 0,-1 0 1,0-1-1,0 1 0,0-1 1,-1 1-1,1-1 0,-1 0 1,-1 0-1,1 0 0,-1 0 1,-2 4 1,-1 0-42,-1 0 1,0-1-1,0 0 1,-1 0-1,0 0 1,0-1-1,-1-1 1,0 1-1,0-1 1,-1-1-1,0 0 1,0 0-1,0-1 1,0 0-1,-1 0 1,1-2-1,-1 1 1,0-1-1,0-1 1,0 0-1,0 0 1,0-1-1,0-1 1,0 1-1,0-2 1,0 0-1,-4-1 42,-16-11-3949,12-5 714</inkml:trace>
  <inkml:trace contextRef="#ctx0" brushRef="#br1" timeOffset="25878.39">8922 2073 6545,'10'-17'1342,"5"-2"6750,-14 20-7674,0 0 0,0 1 1,0-1-1,-1 1 0,1-1 0,0 1 0,-1-1 0,1 1 0,-1 0 0,1-1 0,-1 1 0,0 0 1,1 0-1,-1-1 0,0 1 0,0 0 0,0-1 0,-1 2-418,3 65 1052,-4 0 0,-2-1 1,-3 1-1,-13 49-1052,17-95 76,-3 10 43,2 0 0,2 0 0,1 0 0,1 15-119,1-36 25,0 1-1,1-1 0,0 0 1,1 0-1,0 0 0,1 0 1,0-1-1,0 1 1,2-1-1,-1 0 0,1 0 1,0-1-1,1 0 0,4 5-24,-8-11 15,1 0 0,0 0-1,-1-1 1,1 1 0,0-1-1,0 0 1,1 0 0,-1 0-1,0 0 1,1-1 0,-1 0-1,1 0 1,-1 0-1,1 0 1,-1-1 0,1 0-1,0 0 1,-1 0 0,1 0-1,0-1 1,-1 0 0,1 0-1,-1 0 1,1 0-15,18-6 47,-1-1 0,0-1 0,-1 0 1,7-5-48,-7 3 14,7-2 7,62-33 6,-83 42-25,-1 0 0,0 0-1,0-1 1,0 0 0,0 0 0,-1 0 0,0-1 0,0 0 0,0 0-1,-1 0 1,2-3-2,-6 7 1,1 1-1,0 0 0,0-1 1,-1 1-1,1-1 0,-1 1 0,1-1 1,-1 1-1,0-1 0,0 1 1,0-1-1,1 1 0,-1-1 1,-1 1-1,1-1 0,0 0 1,0 1-1,0-1 0,-1 1 1,1-1-1,-1 1 0,0 0 0,1-1 1,-1 1-1,0-1 0,0 1 1,1 0-1,-1 0 0,0-1 1,0 1-1,-1 0 0,1 0 1,0 0-1,0 0 0,0 0 1,-1 0-1,1 1 0,0-1 1,-1 0-1,1 1 0,-1-1 0,1 1 1,-1-1-1,1 1 0,-1 0 1,1-1-1,-1 1 0,1 0 1,-2 0-1,-5-1-5,0 0 1,0 1 0,0 0 0,0 0-1,0 0 1,0 1 0,0 1 0,1-1 0,-6 2 4,8 0-2,-1-1 1,1 1-1,-1 0 1,1 0 0,0 0-1,0 1 1,0 0-1,1 0 1,-1 0 0,1 0-1,0 1 1,0 0 0,1 0-1,-1 0 1,1 0-1,0 0 1,1 1 0,-1-1-1,1 1 1,0 0-1,0 0 1,1 0 0,0-1-1,0 2 1,0-1 0,1 0-1,0 0 1,0 0-1,0 0 1,1 0 0,0 0-1,0 0 1,0 0-1,1 0 1,0 0 0,0-1-1,1 1 1,0-1 0,-1 1-1,2-1 1,-1 0-1,1 0 1,-1 0 0,2-1-1,-1 1 1,0-1-1,1 0 1,-1 0 0,1-1-1,0 1 1,1-1 0,2 1 1,8 2 9,0-1 1,0 0-1,1-1 1,0-1 0,0 0-1,0-1 1,0-1-1,0-1 1,0-1-1,3 0-9,4-1 17,1-1 0,-1-2 0,0 0 0,-1-1 0,1-2 0,19-8-17,-22 5 20,1 0-1,-1-2 1,11-9-20,-24 17 7,0-1 0,0-1 0,-1 1 0,0-1 0,0-1 0,-1 1 0,0-1 0,0 0 0,-1-1 0,1-1-7,-5 8 2,0-1 1,-1 1-1,1-1 0,-1 0 0,0 1 0,0-1 1,0 0-1,0 0 0,0 1 0,0-1 0,-1 0 0,1 1 1,-1-1-1,0 1 0,0-1 0,0 1 0,0-1 1,0 1-1,0-1 0,-1 1 0,1 0 0,-1 0 0,0 0 1,0 0-1,1 0 0,-2-1-2,0 0-3,-1 0 0,1 0 1,-1 0-1,1 0 0,-1 1 0,0-1 0,0 1 0,0 0 1,0 0-1,0 0 0,-1 1 0,1-1 0,0 1 1,-4 0 2,7 1-2,1 0 1,-1 0 0,1 0 0,-1 0-1,1 0 1,-1 0 0,1 0-1,-1 0 1,1 0 0,-1 0 0,1 0-1,-1 0 1,1 1 0,-1-1-1,1 0 1,-1 0 0,1 1 0,0-1-1,-1 0 1,1 1 0,-1-1 0,1 0-1,0 1 1,-1-1 0,1 0-1,0 1 1,0-1 0,-1 1 0,1-1-1,0 1 1,0-1 0,0 1 0,-1-1-1,1 0 1,0 1 0,0-1-1,0 1 1,0-1 0,0 1 0,0-1-1,0 1 1,0-1 0,0 1 0,0-1-1,0 1 1,1-1 0,-1 1-1,0-1 1,0 1 0,0-1 0,1 1-1,-1-1 1,0 1 0,0-1-1,1 0 1,-1 1 0,0-1 0,1 1 1,16 25-38,-3-11 32,0-1 1,2 0-1,0-2 1,0 1-1,1-2 1,16 8 5,38 28-9,-66-43 9,83 68 13,-82-66-12,0 0 0,0 1 0,0-1 0,-1 1 1,0 1-1,0-1 0,-1 0 0,0 1 0,0 0 0,-1 0 1,2 6-2,-4-11 1,-1-1-1,1 1 1,-1-1 0,0 1 0,0-1 0,0 1 0,0-1 0,0 1 0,-1-1 0,1 1 0,-1-1 0,1 1 0,-1-1 0,0 1 0,0-1 0,0 0 0,0 0 0,0 1-1,-1-1 1,-1 2-1,0-1 3,0 0-1,-1 0 1,1 0-1,-1-1 0,0 1 1,0-1-1,0 0 1,0 0-1,0 0 0,0 0 1,-3 0-3,-14 3 41,-1-1 0,0 0 0,0-2 0,-17 0-41,18 0 73,-48 0 861,-45-5-934,54 0-1263,-1 3 0,-21 4 1263,38 0-5493,-1-5-412</inkml:trace>
  <inkml:trace contextRef="#ctx0" brushRef="#br1" timeOffset="19325.9">2005 2957 9178,'-1'-3'452,"-1"0"0,1 0 0,-1 0 0,0 0 0,0 0 0,0 0 0,0 1 0,0-1 0,-1 1 1,1 0-1,-1-1 0,0 1 0,1 0 0,-1 1 0,0-1 0,0 0 0,0 1 0,0 0 0,-1-1 0,1 1 0,0 1 0,-1-1 0,0 0-452,-2 1 257,0 0 0,0 1 1,0-1-1,0 2 0,0-1 0,0 0 0,0 1 0,1 0 0,-1 0 1,0 1-1,1 0 0,-5 3-257,-4 2 258,0 2 1,1-1-1,1 2 1,0-1 0,0 2-1,1 0 1,0 0-1,-7 12-258,12-16 49,1 0-1,0 0 1,0 1 0,1-1-1,0 1 1,1 0 0,-1 0-1,2 1 1,0-1 0,0 0-1,0 1 1,1 0-1,0-1 1,1 1 0,1 4-49,-1-11 6,0 0 0,0 0-1,1 0 1,-1 0 0,1 0 0,0-1 0,0 1 0,0 0 0,0 0 0,0-1 0,1 1 0,-1 0 0,1-1-1,-1 0 1,1 1 0,0-1 0,0 0 0,0 0 0,1 0 0,-1 0 0,0 0 0,1 0 0,0-1-6,0 0 9,1 1 0,-1-2 0,1 1 0,0 0 1,-1-1-1,1 0 0,0 0 0,0 0 1,-1 0-1,1 0 0,0-1 0,-1 0 1,1 0-1,0 0 0,-1 0 0,1 0-9,11-5 34,-1-1 0,0-1 0,0 1 1,-1-2-1,0 0 0,0-1 0,-1 0 0,1-1-34,-7 4 24,1 0 0,-1 0 0,0 0 0,0-1 0,-1 0 0,0 0 0,0 0 0,-1-1 0,0 0 0,-1 0 0,1-1-24,-3 6 20,-1 1 0,1 0 0,-1-1 0,0 1 1,0 0-1,0-1 0,0 1 0,0-1 0,-1 1 0,1 0 0,-1 0 0,0-1 0,0 1 0,0 0 0,-1 0 0,1 0 1,-1 0-1,1 0 0,-1 0 0,0 0 0,0 1 0,-1-1 0,1 1 0,0-1 0,-1 1 0,1 0 0,-1 0 0,0 0 0,0 0 1,0 1-1,0-1 0,-2 0-20,0-1 17,1 1 0,-1 0 0,0 0 0,1 1 0,-1-1 0,0 1 0,0 0 1,0 1-1,0-1 0,0 1 0,0 0 0,0 0 0,0 0 0,0 1 0,0-1 0,0 1 1,0 1-1,0-1 0,0 1 0,1 0 0,-1 0 0,1 0 0,-5 3-17,9-5-27,-1 1-1,1-1 1,-1 0 0,1 1-1,-1-1 1,1 1-1,-1-1 1,1 1 0,-1-1-1,1 1 1,0 0-1,-1-1 1,1 1 0,0-1-1,0 1 1,-1 0-1,1-1 1,0 1 0,0 0-1,0-1 1,0 1-1,0 0 1,0-1-1,0 1 1,0 0 0,0-1-1,0 1 1,0 0-1,0-1 1,1 1 0,-1 0-1,0-1 1,0 1-1,1 0 1,-1-1 27,15 13-4235,7-2 166</inkml:trace>
  <inkml:trace contextRef="#ctx0" brushRef="#br1" timeOffset="19928.38">2226 2946 4041,'1'-23'5713,"-2"22"-5452,1 1 0,0-1 0,0 1-1,0 0 1,0-1 0,0 1-1,-1 0 1,1-1 0,0 1 0,0-1-1,-1 1 1,1 0 0,0 0 0,-1-1-1,1 1 1,0 0 0,-1-1 0,1 1-1,0 0 1,-1 0 0,1 0 0,0-1-1,-1 1 1,1 0 0,-1 0-1,1 0 1,-1 0 0,1 0 0,0 0-1,-1 0 1,0 0-261,3 21 3011,41 238-7,-40-245-2835,1-15 447,7-26 379,-8 17-1112,8-20 221,1 0 0,2 1 0,1 0 0,2 1 0,0 1 0,7-6-104,-22 31 1,-1 0 1,1 0-1,0 0 1,0 1-1,-1-1 1,1 0-1,1 1 0,-1 0 1,0 0-1,0-1 1,0 1-1,1 0 1,-1 1-1,1-1 0,-1 0 1,0 1-1,1-1 1,-1 1-1,1 0 1,-1 0-1,1 0 0,-1 0 1,2 0-2,1 1 12,0 1 0,0-1-1,1 1 1,-1 0 0,0 0 0,0 1 0,-1-1 0,1 1 0,-1 0-1,5 4-11,2 2 47,0 1 0,0 1 0,-1 0-1,-1 0 1,0 1 0,-1 0 0,8 13-47,-11-13 41,0 1 1,-1 0-1,0 0 0,1 7-41,12 38 192,-16-57-181,-1 0 0,0-1 1,1 1-1,-1 0 0,1-1 0,-1 1 0,1 0 1,-1-1-1,1 1 0,0-1 0,-1 1 0,1-1 1,0 1-1,-1-1 0,1 1 0,0-1 0,0 0 1,0 1-1,-1-1 0,1 0 0,0 0 0,0 0 1,0 1-1,-1-1 0,2 0-11,9-3-3669,1-6 455</inkml:trace>
  <inkml:trace contextRef="#ctx0" brushRef="#br1" timeOffset="20714.83">2784 3046 9562,'76'-91'3589,"-65"61"662,-5 15-1572,-5 15-2602,0 0 0,0 0 1,-1 0-1,1 0 0,0 0 1,0 0-1,-1 0 0,1 0 1,0 0-1,0 0 0,-1 0 1,1 1-1,0-1 0,-1 0 1,1 1-1,0-1 0,-1 0 1,1 1-1,-1-1 0,1 1 1,-1-1-1,1 1 0,-1-1 1,1 1-1,0 0-77,1 1 76,-1 1 0,1-1 0,-1 0 0,1 1 0,-1-1 0,0 1 0,1 0 0,-1-1 1,-1 1-1,1 0 0,0 0 0,-1 0 0,1-1 0,-1 1 0,0 0 0,0 0 0,0 0 0,-1 0-76,-5 62 692,2-41-368,3-9-174,-1 41 446,5-63-405,0 1 0,0-1-1,1 1 1,-1 0 0,1 0-1,1 0 1,-1 1 0,3-3-191,-7 8 19,16-20 10,20-25 207,19-35-236,-53 76 6,0 0 1,0 0-1,1 1 0,-1-1 1,1 1-1,0 0 0,0 0 0,0-1 1,1 2-1,-1-1 0,1 0 1,-1 1-1,1 0 0,0 0 0,0 0 1,0 0-1,0 0 0,4 0-6,-4 2 2,-1 0-1,0 0 1,1 0-1,-1 1 1,0-1-1,1 1 1,-1 0-1,0 0 1,0 0-1,1 0 1,-1 1-1,0-1 1,0 1 0,-1 0-1,1 0 1,0 0-1,0 0 1,-1 0-1,0 1 1,1-1-1,-1 1 1,0 0-1,2 2-1,2 5 11,0 0 1,0 0-1,-1 0 0,0 1 1,0 3-12,-2-5 12,1 0 0,0-1 1,0 1-1,1-1 0,0 0 1,6 7-13,-8-12 6,-1-1 0,1 0 1,-1 0-1,1 0 1,0 0-1,-1-1 1,1 1-1,0-1 1,0 1-1,0-1 0,0 0 1,1 0-1,-1-1 1,0 1-1,0-1 1,0 1-1,1-1 0,-1 0 1,0 0-1,1 0 1,-1-1-1,3 0-6,9-2 21,0 0 0,0-1 0,-1 0 0,1-1 0,-1-1 0,0 0-1,-1-1 1,1-1 0,-1 0 0,-1 0 0,1-2 0,-2 1 0,1-2 0,-1 1 0,-1-2-1,0 1 1,-1-1 0,3-5-21,-11 16 4,0 0 0,0 0 0,0-1 0,0 1 0,-1 0 0,1-1 0,0 1 0,-1-1 0,1 1 0,-1-1 0,1 1 0,-1-1 0,0 1 0,0-1 0,0 0 0,0 1 0,0-1 0,0 1 0,0-1 0,0 0 0,0 1 0,-1-1 0,1 1 0,-1-1 0,1 1 0,-1-1 0,0 1 0,1 0 0,-1-1 0,0 1 0,0 0 0,0-1 0,0 1 0,0 0 0,0 0 0,-1 0 0,1 0 0,0 0 0,0 0 0,-1 0-4,-1-1 2,0 1 1,0 0-1,0 0 1,0 0 0,0 0-1,0 1 1,0-1-1,-1 1 1,1-1-1,0 1 1,0 0 0,0 1-1,0-1 1,0 0-1,-1 1 1,1 0-1,0-1 1,0 1-1,0 1 1,0-1-3,-2 2-3,0 0 0,0 0-1,0 1 1,0-1 0,0 1 0,1 0-1,0 1 1,0-1 0,0 1 0,0 0 0,1 0-1,0 0 1,0 0 0,0 1 0,1-1 0,-1 1-1,1-1 1,1 1 0,-1 0 0,1 0-1,0 0 1,0 0 0,1 4 3,-1-6 3,1 1 0,1 0 1,-1-1-1,1 1 0,-1 0 0,1-1 0,1 1 0,-1-1 1,1 1-1,-1-1 0,1 0 0,0 0 0,1 0 1,-1 0-1,1 0 0,0 0 0,0 0 0,0-1 0,0 0 1,1 1-1,-1-1 0,1-1 0,0 1 0,0 0 0,0-1 1,0 0-1,0 0 0,0 0 0,1 0 0,1 0-3,1 0 60,1-1 0,0 1-1,0-1 1,0 0 0,0-1-1,0 0 1,0 0 0,-1-1-1,1 0 1,0 0 0,0-1-1,0 0 1,2-1-60,53-26-870,-23 3-2966,0-2 171</inkml:trace>
  <inkml:trace contextRef="#ctx0" brushRef="#br1" timeOffset="21060.37">3720 2635 7994,'-51'-16'3985,"-9"-6"167,1 2-2015,-5 4-529,7 3-744,4 2-279,15 10 215,16 2 1504,18 6-6601,13-4 3345</inkml:trace>
  <inkml:trace contextRef="#ctx0" brushRef="#br1" timeOffset="21730.93">3908 2904 4793,'-77'-2'16400,"77"2"-16349,0 0 1,0-1-1,0 1 1,0 0 0,0 0-1,0 0 1,0 0-1,0 0 1,0 0 0,0 0-1,0 0 1,0 0-1,0 0 1,0 0 0,0-1-1,1 1 1,-1 0-1,0 0 1,0 0 0,0 0-1,0 0 1,0 0-1,0 0 1,0 0 0,0 0-1,0-1 1,0 1-1,0 0 1,0 0 0,0 0-1,-1 0 1,1 0 0,0 0-1,0 0 1,0 0-1,0 0 1,0 0 0,0-1-1,0 1 1,0 0-1,0 0 1,0 0 0,0 0-1,0 0 1,0 0-1,0 0 1,0 0 0,-1 0-1,1 0 1,0 0-1,0 0 1,0 0 0,0 0-1,0 0 1,0 0-1,0 0 1,0 0 0,0 0-1,-1 0 1,1 0-1,0 0 1,0 0 0,0 0-1,0 0-51,12-9 963,21-9-958,-18 12 20,61-28 81,-70 31-89,0-1 1,-1 1-1,1-1 1,-1 0-1,1 0 0,-1-1 1,-1 1-1,1-1 1,-1 0-1,0 0 1,2-3-18,-6 8 4,1-1 1,-1 1-1,0-1 1,0 1-1,1 0 1,-1-1 0,0 1-1,0-1 1,0 1-1,0-1 1,0 1 0,1-1-1,-1 1 1,0-1-1,0 1 1,0-1-1,0 1 1,0-1 0,0 1-1,-1-1 1,1 1-1,0-1 1,0 1 0,0 0-1,0-1 1,0 1-1,-1-1 1,1 1-1,0-1 1,-1 1 0,1 0-1,0-1 1,0 1-1,-1 0 1,1-1 0,-1 1-5,-19-5 94,-27 10-21,46-4-72,-15 2 29,0 1 1,1 1-1,-1 0 0,1 1 1,0 1-1,0 1 0,1 0 1,0 0-1,-4 5-30,14-10 30,-1 1-1,1 0 1,0 0-1,0 0 1,0 1-1,0 0 1,1-1-1,0 1 1,0 0-1,0 1 1,1-1-1,-2 3-29,3-4 27,0 0-1,1 1 0,-1-1 1,1 0-1,0 0 0,0 0 1,0 0-1,0 1 0,1-1 1,-1 0-1,1 0 0,0 0 1,1 0-1,-1 0 0,1 0 1,0-1-1,0 1 0,2 3-26,-1-2 23,1-1-1,0 0 0,0 0 0,0 0 0,0-1 0,1 1 0,0-1 0,-1 0 1,1 0-1,0-1 0,1 1 0,-1-1 0,0 0 0,0-1 0,1 1 0,-1-1 0,1 0 1,0-1-1,0 1-22,17 1 51,0-1 1,0 0-1,22-4-51,-16 0 34,0-1 0,0-2-1,-1-1 1,0-1 0,21-10-34,-31 11 21,0-1 1,0-1 0,-1 0 0,-1-1 0,1-1 0,-2-1 0,0 0 0,0-1 0,0-1-22,-11 8 16,1 0 0,-1 1 1,0-2-1,-1 1 0,1 0 0,-1-1 1,-1 0-1,1 1 0,-1-1 1,0-2-17,-1 7 5,-1 0-1,1 0 1,-1 0 0,1 0 0,-1 0 0,0 0 0,0-1-1,0 1 1,0 0 0,-1 0 0,1 0 0,0 0 0,-1 0 0,1 0-1,-1 0 1,0 0 0,0 0 0,0 0 0,0 0 0,0 0-1,0 1 1,0-1 0,-1 0 0,1 1 0,0-1 0,-1 1-1,0-1 1,1 1 0,-1 0 0,0 0 0,0 0 0,1 0 0,-1 0-1,0 0 1,0 0 0,-2 0-5,-43-8 16,45 9-19,-1 0 0,1 0 0,0 0 1,0 0-1,0 0 0,0 0 0,-1 1 0,1-1 0,0 1 0,0-1 0,0 1 0,0 0 0,0 0 0,0 0 0,0 0 0,0 0 0,1 0 1,-1 1-1,0-1 0,1 1 0,-2 0 3,3-1-2,0-1 0,0 1 0,0 0 0,0 0 0,0-1 0,0 1 0,0 0 0,0-1 0,0 1 0,0 0 0,0 0-1,0-1 1,1 1 0,-1 0 0,0-1 0,0 1 0,1 0 0,-1-1 0,0 1 0,1 0 0,-1-1 0,1 1 0,-1-1 0,1 1 0,-1-1 0,1 1 0,-1-1 0,1 1 0,0-1 0,-1 0 0,1 1 0,-1-1 0,1 0 0,0 1 2,29 16-30,-22-13 21,12 8 4,-1 0 0,0 1-1,-1 1 1,0 1 0,-2 1 0,15 15 5,-27-26 1,0 0 0,1 0 0,-2 1 0,1-1 0,-1 1 0,0 0-1,0 0 1,0 0 0,-1 0 0,0 0 0,0 1 0,-1-1 0,1 1 0,-1-1 0,-1 1 0,0 0-1,0-1 1,0 1 0,0 0 0,-1-1 0,0 1 0,-1-1 0,1 1 0,-1-1 0,-2 4-1,1-3 4,0 0 1,0-1 0,-1 1-1,0-1 1,0 0 0,-1 0-1,1-1 1,-1 1-1,0-1 1,-1 0 0,1 0-1,-1-1 1,0 0 0,0 0-1,-1 0 1,1-1 0,-1 0-5,1-1 55,1 0-1,-1-1 1,0 0 0,0 0 0,0 0 0,0-1 0,0 0 0,0 0 0,0-1 0,0 1 0,1-1 0,-1 0 0,0-1 0,0 0-1,1 0 1,-1 0 0,1 0 0,-1-1 0,1 0 0,0 0 0,-1-1-55,-15-11-4196,0-2 668</inkml:trace>
  <inkml:trace contextRef="#ctx0" brushRef="#br2" timeOffset="31028.65">117 295 424,'6'-12'747,"0"-1"-1,-1 0 1,0 0-1,-1 0 1,1-8-747,-4 17 386,0 1 1,-1-1-1,1 1 1,-1-1-1,0 0 1,0 1-1,0-1 0,-1 0 1,1 1-1,-1-1 1,0 1-1,0-1 0,0 1 1,0-1-1,-1 1 1,1 0-1,-1 0 0,0 0 1,0-1-1,0 2 1,0-1-1,0 0 0,-1 0 1,0 0-387,2 2 145,0 1 0,1-1-1,-1 1 1,0-1 0,0 1 0,1-1 0,-1 1 0,0-1-1,0 1 1,0 0 0,0-1 0,0 1 0,1 0 0,-1 0-1,0 0 1,0 0 0,0 0 0,0 0 0,0 0 0,0 0 0,0 0-1,0 0 1,1 0 0,-1 0 0,0 1 0,0-1 0,0 1-145,-1 0 130,0 0-1,0 0 1,1 1 0,-1-1 0,1 1 0,-1 0 0,1-1 0,0 1 0,-1 0 0,1 0 0,0 0 0,0 0-130,-21 60 472,20-52-119,-17 53 1054,-10 65-1407,25-102 53,2 1 0,0 0 0,1 0 0,2 0 0,1 0 0,2 7-53,52 258 287,-9-61-115,64 570 814,-109-787-937,68 671 995,-68-661-1027,8 132 127,-6 65-144,-7-169 80,-1 0 0,-3 0 1,-2-1-1,-3 0 1,-1 0-1,-5 5-80,-31 70 428,17-42 177,-10 41-605,35-100 75,1 0 0,2 0 0,0 0-1,1 26-74,5-48 547,2-11-1132,3-15-3071,-4-5 158</inkml:trace>
  <inkml:trace contextRef="#ctx0" brushRef="#br2" timeOffset="39036.15">18833 968 4209,'-22'-99'2515,"21"97"-2241,1-1-1,-1 1 0,1-1 1,-1 1-1,0 0 1,0-1-1,0 1 1,0 0-1,0 0 0,-1-1 1,1 1-1,-1 0 1,1 1-1,-1-1 1,0 0-1,0 0 0,0 1 1,0-1-1,0 1 1,0-1-1,0 1 1,0 0-1,-1 0 0,1 0 1,0 0-1,-3 0-273,3 1 148,0 0 0,1 0 0,-1 0 0,0 1 1,0-1-1,1 1 0,-1-1 0,0 1 0,0 0 0,1 0 0,-1 0 0,1 0 0,-1 0 0,1 0 0,-1 0 0,1 0 0,0 0 0,0 1 0,-1-1 0,1 0 0,0 1 0,0-1 0,0 1 0,0 0 0,1-1 0,-1 1 0,0 0 1,0 0-149,-4 15 259,0 1 0,2-1 0,0 1 1,0-1-1,2 1 0,0 0 1,1 0-260,10 130 1003,-7-108-713,7 61 280,4 27 708,-7 1 0,-8 121-1278,-3-179 420,3-71-405,1 0-1,0 0 1,-1 0-1,1 0 0,-1 0 1,1 0-1,0 0 1,-1 0-1,1 0 0,0 0 1,-1 0-1,1 0 1,0 0-1,-1-1 1,1 1-1,0 0 0,-1 0 1,1 0-1,0-1 1,-1 1-1,1 0 1,0 0-1,0-1 0,-1 1 1,1 0-1,0-1 1,0 1-1,0 0 1,-1-1-1,1 1 0,0 0 1,0-1-1,0 1 1,0 0-1,0-1 1,0 1-1,0 0 0,0-1 1,0 1-1,0-1 1,0 1-15,-12-21 272,-16-50-21,2-1 0,4-2-1,3 0 1,-5-48-251,15 62 0,2 0 0,4 0 0,2-1 0,2 1 0,4-1 0,2-5 0,-3 43-7,1 0 0,0 0 0,2 0-1,0 1 1,2 0 0,6-11 7,-8 19-13,2 0 0,0 1 0,1 0 0,0 0 0,1 1 0,0 0 0,1 1 0,0 0 0,11-7 13,1 1-24,0 1 0,1 2-1,1 0 1,0 1 0,1 2-1,0 1 1,0 1 0,29-5 24,-43 11-10,1 1 1,0 0 0,0 1 0,0 1 0,0 0 0,0 1 0,0 0 0,0 1 0,0 1 0,-1 0 0,1 1 0,-1 1 0,0 0 0,0 0 0,0 1 0,-1 1 0,0 0 0,0 1 0,3 3 9,-7-5-6,-1 1 1,0 0 0,-1 0 0,0 0 0,0 0-1,0 1 1,-1 0 0,0 0 0,0 1 0,-1-1 0,0 1-1,-1 0 1,0 0 0,2 9 5,-3-6-1,-1 1-1,0-1 1,0 1 0,-2 0-1,1 0 1,-1-1 0,-1 1 0,-1-1-1,1 1 1,-4 5 1,-2 5 8,0-2 0,-2 1 0,0-1 0,-2-1 0,0 0 0,-1-1 0,-2 0 0,1-1 0,-2 0 0,0-1 0,-17 12-8,16-16 15,-1 0 0,-1-1 0,0-2 0,0 0 0,-1-1 0,0 0 0,-1-2 0,0 0 0,0-2 0,0 0 0,-1-1 0,-19 0-15,-1-2 21,1-2 1,-1-2 0,1-2-1,-1-2 1,2-1 0,-14-5-22,33 8-14,26 9-51,35 7 806,-34-12-1049,0 0 0,0 0 0,0 0 0,-1-1 0,1 0-1,0 0 1,-1-1 0,1 1 0,-1-1 0,4-2 308,-2 2-562,18-15-2339</inkml:trace>
  <inkml:trace contextRef="#ctx0" brushRef="#br2" timeOffset="39777.71">19327 1007 8514,'-2'34'10399,"9"35"-9932,-4-34 295,10 189 3180,-11 56-3942,-2-279 28,0 1 1,0 0-1,0 0 0,0 0 1,0 0-1,-1 0 0,1 0 1,0-1-1,-1 1 0,1 0 1,-1 0-1,0 0 0,0-1 1,0 2-29,0-3 20,1 0 0,-1 0 0,1 0-1,-1 0 1,1 0 0,-1-1 0,1 1 0,0 0 0,-1 0 0,1 0 0,-1-1 0,1 1 0,-1 0-1,1 0 1,0-1 0,-1 1 0,1 0 0,0-1 0,-1 1 0,1 0 0,0-1 0,-1 1 0,1-1 0,0 1-1,0-1 1,-1 1 0,1 0 0,0-1 0,0 1 0,0-1 0,0 0-20,-20-52 705,14 19-679,1-1-1,1 0 1,2 1 0,2-1 0,1 0 0,2 0-1,1 0 1,1 1 0,2 0 0,2 0-1,1 1 1,2 0 0,0 0 0,3 2 0,5-8-26,-5 15-13,2 1 0,1 0 0,0 1 0,2 2 0,1 0 0,0 1 0,1 0 0,1 2 1,1 1-1,0 1 0,1 1 0,0 1 0,1 1 0,1 2 0,0 0 0,0 2 0,1 1 1,3 1 12,-22 4-8,1 2 0,0-1 0,0 1 0,0 0 1,-1 1-1,1 0 0,0 1 0,-1 0 0,1 1 1,-1-1-1,0 2 0,1-1 0,5 5 8,-11-6-3,1 1 0,-1 0-1,0 0 1,0 0 0,0 1-1,-1-1 1,1 1-1,-1 0 1,0 0 0,0 0-1,0 1 1,-1-1 0,1 1-1,-1-1 1,0 1 0,0 0-1,-1 0 1,1 0-1,-1 0 1,0 0 0,-1 0-1,1 0 1,-1 0 0,0 0-1,0 0 1,-1 0 0,0 2 3,-1 8-1,-2 0 0,1-1 1,-2 1-1,0-1 1,-1 0-1,-1 0 1,0-1-1,0 0 0,-1 0 1,-1 0-1,0-1 1,-8 7 0,-6 6 6,-1-2 1,-2 0 0,0-1-1,-1-1 1,-7 2-7,12-10 9,-1 0 0,-1-2 0,0 0 0,0-2 0,-1 0 0,0-2 0,0-1-1,-1-1 1,0-1 0,-6 0-9,-47 0 61,-1-3-1,-53-8-60,129 7 2,-2-1 9,0 1 1,0 0-1,0 1 0,0-1 0,0 1 0,0 0 1,0 0-1,-2 2-11,8-3 2,-1 0 0,1 0 0,0 0-1,0 0 1,-1 0 0,1 0 0,0 0 0,0 1 0,-1-1 0,1 0 0,0 0 0,0 0-1,-1 0 1,1 1 0,0-1 0,0 0 0,0 0 0,-1 1 0,1-1 0,0 0 0,0 0-1,0 1 1,0-1 0,0 0 0,0 0 0,-1 1 0,1-1 0,0 0 0,0 1 0,0-1 0,0 0-1,0 1 1,0-1 0,0 0 0,0 0 0,0 1 0,0-1 0,1 0 0,-1 1 0,0-1-1,0 0 1,0 0 0,0 1 0,0-1 0,0 0-2,27 17 95,22 1 122,1-2 0,18 2-217,24 7 331,148 49 1056,146 22-1387,-382-95-183,7 2 231,0-2 0,0 1-1,0-1 1,10-1-48,8-8-1004,-27 7 646,0 0-1,0 0 1,-1-1-1,1 1 1,0-1 0,0 0-1,-1 1 1,1-1-1,-1 0 1,0 0-1,1 0 1,-1-1 358,6-15-3349</inkml:trace>
  <inkml:trace contextRef="#ctx0" brushRef="#br2" timeOffset="40198.13">20329 1171 7922,'2'-7'1252,"-1"3"-610,0 1 0,0 0 0,0-1 0,-1 1 0,1-1 0,-1 0 0,0 1-1,0-1 1,0 1 0,0-1 0,-1 1 0,1-1 0,-1 1 0,-1-3-642,-16 41 3373,12 8-2831,0-1 0,3 1 0,2 0-1,1 0 1,4 17-542,0 30 410,-2 63 257,-21-234 528,1-39-580,1-48-615,14 120 14,3-1 0,1 1 0,3 0 0,9-47-14,-11 86-7,1 1 1,0 0-1,0-1 1,0 1-1,1 1 1,0-1-1,1 0 1,-1 1-1,2 0 1,-1 0-1,1 1 1,0-1-1,0 1 1,1 1-1,-1-1 1,1 1-1,1 0 0,-1 1 1,1-1-1,-1 1 1,1 1-1,0 0 1,1 0-1,-1 0 1,1 1-1,2 0 7,13-2-33,0 0 0,1 2-1,0 0 1,-1 2 0,1 1-1,0 1 1,-1 1 0,19 4 33,-27-3-182,0 0 1,0 1-1,-1 1 1,1 0-1,-1 1 182,-7-3-802,-1 0-1,0 1 1,0 0-1,0 0 1,0 0-1,3 5 803,14 21-4031</inkml:trace>
  <inkml:trace contextRef="#ctx0" brushRef="#br2" timeOffset="40573.76">20399 1268 9602,'-35'19'3145,"24"-17"584,11-2-2505,12-1-496,22 1-136,14 1-352,14-3-40,5-1 48,5 6-104,-19 2-56,-9 3-4001,-25 4 1233</inkml:trace>
  <inkml:trace contextRef="#ctx0" brushRef="#br2" timeOffset="40574.76">20250 1678 6865,'-43'35'2833,"10"-2"680,18-6-1753,15 2 121,11-10-281,15-3-112,8-6-504,14-6-23,3-7-289,23-7-144,-2-3-216,11-9 272,-6-1 120,-1-7-2048,-22-1-3409,-19-5 744</inkml:trace>
  <inkml:trace contextRef="#ctx0" brushRef="#br2" timeOffset="41013.12">20512 554 12603,'-48'-28'2872,"-6"2"1353,9 5-3713,-7 11-104,-1 16-56,-17 9-87,11 10 279,1 20 616,13 6-5409,19 14 2489</inkml:trace>
  <inkml:trace contextRef="#ctx0" brushRef="#br2" timeOffset="41720.92">21305 1060 7258,'-46'-72'2870,"25"32"1883,21 40-4701,0 1 1,0-1 0,0 0 0,0 0 0,0 0 0,0 0 0,0 0 0,0 0 0,0 0 0,0 1 0,-1-1 0,1 0 0,0 0 0,0 0 0,0 0 0,0 0 0,0 0 0,0 0 0,0 0 0,-1 0 0,1 0 0,0 0 0,0 0 0,0 0 0,0 1 0,0-1 0,-1 0 0,1 0 0,0 0 0,0 0 0,0 0 0,0 0 0,0 0 0,-1-1 0,1 1 0,0 0 0,0 0 0,0 0 0,0 0 0,0 0 0,0 0 0,-1 0 0,1 0 0,0 0 0,0 0 0,0 0-1,0 0 1,0-1 0,0 1 0,0 0 0,0 0 0,0 0 0,-1 0 0,1 0 0,0 0 0,0 0 0,0-1 0,0 1 0,0 0 0,0 0 0,0 0 0,0 0 0,0 0 0,0-1 0,0 1 0,0 0-53,-3 20 1171,2 24-600,0 596 3998,1-639-4548,1 1 0,-1-1 0,0 0 0,0 0 0,0 1 0,0-1 0,0 0 0,0 0 0,0 1 0,0-1 0,-1 0 0,1 0 0,0 1 0,-1-1 0,1 0 0,-1 0 0,1 0 0,-1 0 0,0 0 0,0 1-21,0-3 18,1 1 0,-1 0-1,0 0 1,0-1 0,1 1 0,-1-1-1,0 1 1,1 0 0,-1-1-1,0 1 1,1-1 0,-1 0-1,1 1 1,-1-1 0,1 1 0,-1-1-1,1 0 1,-1 0 0,1 1-1,-1-1 1,1 0 0,0 0-18,-29-57 488,27 52-466,-10-21 13,1-1 0,2 0 0,0 0 0,2-1 0,2 0 0,0-1 0,2 1 0,1-1 0,2 0 0,0-1-35,2 12-6,0 0 0,1 0 0,1 0 1,1 0-1,1 1 0,0 0 0,1 0 0,1 0 0,1 1 0,0 1 0,2-1 0,-1 1 0,2 1 1,0 0-1,13-12 6,-16 19-12,1 0 1,0 0-1,0 1 1,0 1-1,0-1 1,1 2-1,0-1 1,1 2-1,-1-1 1,1 2-1,0-1 1,0 2-1,0-1 1,0 2-1,0 0 1,0 0-1,1 1 1,-1 0-1,0 1 1,0 1-1,1 0 1,9 3 11,-8-1-13,1 1 0,-1 0 1,0 0-1,-1 2 1,1 0-1,-1 0 1,-1 1-1,1 1 1,-1 0-1,-1 1 1,0 0-1,0 0 1,-1 2-1,0-1 0,-1 1 1,-1 0-1,1 1 1,1 5 12,2 7 2,-1 1 0,-1 0 0,-1 1-1,-1 0 1,-1 1 0,-2-1 0,-1 1 0,-1 0 0,-1 0 0,-1 1 0,-2-1 0,-1 0 0,-1 0 0,-1 0-1,-2 0 1,-1-1 0,-1 0 0,-1 0 0,-1-1 0,-2 0 0,-5 9-2,10-25 15,0 0 0,0 0 0,-1-1 0,0 0 0,-1 0 0,1-1 1,-2 0-1,1-1 0,-1 1 0,0-2 0,-1 0 0,0 0 0,0-1 0,0 0 0,0-1 1,-5 1-16,-2 0 25,-1-1 1,0-1 0,1-1-1,-1-1 1,0 0 0,0-1 0,0-1-1,0-1 1,1-1 0,-4-1-26,19 4 7,0-1 0,0 1 0,0-1 0,1 0 0,-1 0 0,0 0 0,0 0 0,1-1 0,-1 1 0,1-1 0,-3-1-7,5 2 14,0 1 0,-1-1-1,1 1 1,-1-1 0,1 1 0,0-1 0,-1 1-1,1-1 1,0 1 0,0-1 0,0 0-1,-1 1 1,1-1 0,0 0 0,0 1 0,0-1-1,0 1 1,0-1 0,0 0 0,0 1 0,0-1-1,0 0 1,1 1 0,-1-1 0,0 0-1,0 1 1,1-1 0,-1 1 0,0-1 0,1 0-14,3-4-456,1-1 1,0 1-1,1 0 1,-1 0-1,1 0 1,0 1 0,4-3 455,-6 4-739,41-30-2471</inkml:trace>
  <inkml:trace contextRef="#ctx0" brushRef="#br2" timeOffset="42059.17">22136 1096 12483,'6'4'2952,"-15"4"1441,5 11-3585,-2 19 25,-3 5-17,-6 10-128,3-6-296,-6 5-64,8-5-144,1 2-24,7-11-56,7 5 0,6-7 184,1-10-192,7-11-24,6-9 1625,-3-14-6594,-2-15 2520</inkml:trace>
  <inkml:trace contextRef="#ctx0" brushRef="#br2" timeOffset="42414.4">22177 943 5817,'-30'-52'2425,"1"9"-25,-1 12-375,13 18-3386,10 19-999,10 7 343</inkml:trace>
  <inkml:trace contextRef="#ctx0" brushRef="#br2" timeOffset="42754.98">23029 1129 9642,'-4'-6'551,"1"1"0,-1-1 0,0 1 1,0 1-1,0-1 0,-1 0 0,0 1 0,0 0 0,0 0 0,0 0 1,-1 1-1,1 0 0,-1 0 0,0 0 0,0 1 0,-3-1-551,-1 0 319,-1 1-1,1 0 0,0 1 0,-1 1 0,1-1 1,-1 1-1,1 1 0,0 0 0,-10 3-318,-2 1 171,0 1-1,0 1 1,1 1 0,1 0-1,-1 2 1,1 1-1,1 0 1,0 2 0,-5 4-171,12-8 122,1 1 0,0 0 0,1 1 0,0 0 0,0 0 0,2 1 0,-1 1 0,1-1 0,1 1 0,0 0 0,1 1 0,-3 12-122,6-17 47,1 0 0,0 0 0,1 0 0,0 0 0,0 0 0,1 0 0,0 0 0,1 1 0,0-1 0,0 0 0,1 0 0,0 0 0,1-1 0,0 1 0,0 0 0,1-1 0,0 0 0,1 0 0,-1 0 0,2 0 0,-1-1-47,6 6 36,1-1 0,0 0 1,0-1-1,1-1 0,1 0 1,-1 0-1,2-2 0,-1 0 1,1 0-1,0-1 0,1-1 1,0-1-1,0 0 0,0-1 1,0-1-1,1 0 0,0-1-36,23 2 47,-1-1 0,1-2 0,-1-2 0,1-2 0,-1-2 0,25-5-47,-18-1-929,43-14 929,-4-9-4897,-27 2 708</inkml:trace>
  <inkml:trace contextRef="#ctx0" brushRef="#br2" timeOffset="42755.98">23323 1085 10026,'4'-3'2953,"8"-6"528,18-2-2441,12 5-880,17 0 88,5-1 0,31-1 24,-1 1-80,17-1 152,-10-2-96,8 0 616,-29 1-4617,-17-2 1721</inkml:trace>
  <inkml:trace contextRef="#ctx0" brushRef="#br2" timeOffset="43090.96">23877 1035 6761,'-9'12'1243,"-1"2"0,1-1 0,1 1 0,1 1 0,0-1 0,1 1-1,-2 7-1242,-7 27 5162,-5 36-5162,10-38 1985,-2 0-1,-5 7-1984,5-23 541,-17 50 351,27-74-835,0 1 1,1-1-1,0 1 0,0-1 1,0 1-1,1 0 1,0-1-1,1 1 1,0 5-58,0-11 55,0 0 0,0 1 0,0-1 0,0 0 0,0 1 0,0-1 0,1 0 0,-1 0 0,1 0 0,-1 0 0,1 0 0,0 0 0,0-1 0,0 1 0,0 0 0,0-1 0,0 0 0,0 1 0,0-1 0,1 0 0,-1 0 0,1 0 0,-1-1 0,0 1 0,3 0-55,7 1-788,-1 0-1,1-1 1,0-1-1,11 0 789,-20 0-555,41-2-2496</inkml:trace>
  <inkml:trace contextRef="#ctx0" brushRef="#br2" timeOffset="43466.38">24326 1210 11931,'-12'1'7556,"4"6"-4512,-4 19-2738,9-17 125,-10 24 51,2 0 0,1 0 1,-4 28-483,12-52 54,1 1 0,0-1 1,0 0-1,0 1 0,2-1 1,-1 0-1,1 0 0,0 1 1,1-1-1,0 0 1,1 0-1,-1 0 0,2 0 1,-1-1-1,1 1 0,1-1 1,3 6-55,-6-12-1,-1-1 0,1 1 1,-1-1-1,1 0 0,0 1 0,0-1 1,-1 0-1,1 0 0,0 0 1,0-1-1,0 1 0,0 0 0,0-1 1,0 1-1,0-1 0,0 1 0,0-1 1,0 0-1,1 0 0,-1 0 1,0 0-1,0-1 0,0 1 0,0 0 1,0-1-1,0 1 0,0-1 0,0 0 1,0 0-1,0 0 0,1-1 1,8-4-817,0 0-1,-1-1 1,1 0-1,7-7 818,-15 11-608,37-31-2166</inkml:trace>
  <inkml:trace contextRef="#ctx0" brushRef="#br2" timeOffset="43467.38">24537 1059 5953,'-26'-46'2369,"-7"-3"135,2 15-1455,0 6-81,7 13 240,20 15-3665,17 13 1817</inkml:trace>
  <inkml:trace contextRef="#ctx0" brushRef="#br2" timeOffset="43838.58">24993 1144 8450,'-1'2'7306,"-2"1"-3372,-16 5-3255,4-2 89,2 0-505,-50 24 2397,-28 19-2660,74-39 205,2 0 0,-1 1-1,1 0 1,1 1 0,0 1-1,1 0 1,0 1-1,-6 9-204,16-20 21,0 1-1,1 0 0,-1 0 0,1 0 0,-1 1 0,1-1 1,1 0-1,-1 1 0,1 0 0,-1-1 0,1 1 0,1 0 1,-1-1-1,1 1 0,-1 0 0,2 0 0,-1-1 1,0 1-1,1 0 0,0 0 0,0-1 0,0 1 0,1 0 1,-1-1-1,1 0 0,0 1 0,0-1 0,1 0 0,-1 0 1,1 0-1,0 0 0,0 0 0,0-1 0,1 0 0,-1 1 1,1-1-1,0 0 0,0-1 0,2 2-20,4 2 29,0 0 1,1-1-1,-1 0 0,1-1 0,0 0 1,1-1-1,-1 0 0,0-1 0,1 0 1,-1 0-1,1-2 0,0 1 1,-1-1-1,1-1 0,10-2-29,-16 2 17,1-1 1,0 0-1,-1 0 0,1 0 1,-1-1-1,1 0 0,-1-1 1,0 1-1,-1-1 0,1 0 1,-1 0-1,1-1 0,-1 0 1,0 0-1,-1 0 0,1 0 1,-1-1-1,0 0 0,-1 0 1,1 0-1,-1 0 0,-1 0 1,1-1-1,-1 1 0,0-1 1,0 0-1,-1 1 0,0-1 0,0 0 1,0 0-1,-1 0 0,0 0 1,-1 0-1,0-6-17,0 4-35,-1 0 0,1-1 0,-1 1 0,-1 0 0,0 0 0,0 1 0,-1-1-1,0 1 1,0 0 0,-1 0 0,0 0 0,0 0 0,-1 1 0,0 0 0,0 0 0,-1 1 0,0-1 0,0 1 0,0 1-1,-1-1 1,0 2 0,0-1 0,0 1 0,-1 0 0,-8-3 35,16 7-26,-1 0 0,1-1 0,-1 1 0,1 0 0,-1 0-1,1-1 1,-1 1 0,1 0 0,-1 1 0,1-1 0,-1 0 0,1 0 0,-1 1 0,1-1 0,-2 1 26,3-1-118,-1 1 1,1-1-1,0 1 0,-1-1 1,1 0-1,-1 1 1,1-1-1,0 1 1,-1-1-1,1 1 1,0 0-1,0-1 1,-1 1-1,1-1 1,0 1-1,0 0 1,0-1-1,0 1 1,0-1-1,-1 1 1,1 0-1,0-1 1,1 1-1,-1-1 1,0 1-1,0 0 1,0-1-1,0 1 1,0-1-1,1 1 0,-1 0 1,0-1-1,0 1 1,1-1-1,-1 1 1,0-1-1,1 1 118,10 16-3267</inkml:trace>
  <inkml:trace contextRef="#ctx0" brushRef="#br2" timeOffset="44418.89">25367 1225 7986,'1'-1'486,"0"1"1,0-1-1,1 0 1,-1 0 0,0 1-1,1-1 1,-1 1-1,0-1 1,1 1 0,-1 0-1,1 0 1,-1-1-1,1 1 1,-1 0-1,1 0 1,-1 0 0,1 0-1,-1 1-486,1 0 176,-1 0 1,0 1-1,0-1 0,0 0 1,0 1-1,0-1 0,0 1 1,-1-1-1,1 1 1,0 0-1,-1-1 0,1 1 1,-1 0-1,0-1 0,1 1 1,-1 1-177,9 51 1531,-3 0 0,-2 0-1,-2 46-1530,-6-78 179,-5-29 95,-7-36 51,8-5-203,3-1 0,1-46-122,-5-45 85,9 140-79,0 0 0,0 0 0,1 0 0,-1 0 0,0 0 0,0 0 0,0 0 0,0 0 0,0 0 0,0 0 0,0 0 0,0 0 0,0 0 0,1 0 0,-1 0 0,0 0 0,0 0-1,0 0 1,0-1 0,0 1 0,0 0 0,0 0 0,0 0 0,0 0 0,0 0 0,1 0 0,-1 0 0,0 0 0,0 0 0,0 0 0,0 0 0,0 0 0,0-1 0,0 1 0,0 0 0,0 0 0,0 0-1,0 0 1,0 0 0,0 0 0,0 0 0,0 0 0,0 0 0,0-1 0,0 1 0,0 0 0,0 0 0,0 0 0,0 0 0,0 0 0,0 0 0,0 0 0,0 0 0,0 0 0,0-1 0,0 1-1,0 0 1,0 0 0,0 0 0,-1 0-6,10 13 244,20 39 36,1 3-30,62 81 701,61 64-951,-135-178 36,0-1 0,2-1 0,0 0 0,1-2 0,1 0 0,1-1 0,14 7-36,-28-19 20,-1-1 1,1 0 0,0-1 0,0 1 0,0-2 0,0 1-1,1-1 1,-1-1 0,1 0 0,8 0-21,-11-1 19,-1-1 0,1 0 0,0 0 0,-1-1 0,1 1 1,-1-2-1,1 1 0,-1-1 0,0 0 0,0 0 0,0 0 0,0-1 0,-1 0 0,0 0 1,1-1-1,0-1-19,8-8 31,-1-1 0,-1-1 0,0 0 0,-1 0 1,-1-1-1,-1-1 0,0 0 0,-1 0-31,18-49 84,9-40-84,-12 35 23,7-27 122,-2-16-145,-9 33 499,4 1 1,8-11-500,-29 88-89,8-15 893,-10 18-948,0 1 0,1-1 0,-1 1 0,1 0 1,-1-1-1,1 1 0,-1 0 0,1-1 0,-1 1 0,1 0 0,0 0 0,-1-1 0,1 1 0,-1 0 0,1 0 0,-1 0 0,1 0 0,0 0 0,-1 0 0,1 0 0,0 0 0,-1 0 0,1 0 0,-1 0 0,1 0 0,-1 1 0,1-1 0,0 0 0,-1 0 0,1 0 0,-1 1 0,1-1 0,-1 0 0,1 1 144,17 10-3588</inkml:trace>
  <inkml:trace contextRef="#ctx0" brushRef="#br2" timeOffset="88541.28">130 302 200,'-21'-18'259,"-11"-14"1542,41 33 4184,41 0-5181,585 15 2147,-447-14-2555,1192-20 1713,-465 0-693,712-36-998,-1134 32-321,139-7 636,8 8-12,23 3-484,13-2-111,39-2-42,25-3-48,50 7-6,26 11 28,28 10-6,-19 16-32,13 1-12,-22-3 16,26 2 22,-11 11-5,3 2 106,-33-10 491,-30 4-177,-32 13-145,-18 11-130,-42-1-108,-12-2-24,-31-1-15,9-6-14,-26-6 7,-29 2-2,709 55 29,-326-20 52,-527-59-50,-87-4-16,-156 1-5,-1 10 0,125 30-40,-22 2 17,-17-3 19,-234-36-76,-27-5 358,1-1 1,0-1-1,1-1 1,-1-2 0,27-1-319,-52-1 141,-3 0-36,-8 12-103,-41 145 0,49-116 29,0-40-22,0-1 5,0 0-4,0 0 4,0 0-4,0 0 5,11 6 185,-11 11-205,0 0 0,2 0 1,-1-1-1,2 1 0,1-1 0,0 1 1,3 7 4,-1-10-7,-2 1 0,0 0 1,0 0-1,-2 0 0,0 0 1,0 1-1,-2-1 0,0 1 1,-1-1-1,0 0 0,-1 1 1,-1-1-1,0 0 7,-16 63-11,-3-1 0,-8 10 11,-1 4-3,-13 27 3,-45 85 0,-8 18 1,9 14-8,9 10 7,56-161 12,5 2 1,3 1-1,1 36-12,5 20 65,7 104-65,3-211 57,2 1-1,2-1 1,8 31-57,-13-66 88,0-1 18,11 63 460,-2-20-536,-3-1-6,-2-28-3,-2 1 1,0 0-1,-1 0 0,0 0 1,-2 0-1,0 12-21,-10-7 455,4-15-5180,2-5 922</inkml:trace>
  <inkml:trace contextRef="#ctx0" brushRef="#br2" timeOffset="92847.94">235 4156 7682,'12'-14'295,"-9"10"-44,0 0 0,0 0 0,1 0 0,-1 1 0,1-1 0,0 1 0,0 0 0,0 0 0,0 0 0,1 0 0,-1 1 0,1 0 0,0 0 1,-1 0-1,3 0-251,42-7 189,315-52 435,29 13-624,-131 26 13,1538-118 349,-1122 96 25,85-8 401,103-13-186,67-15-301,94-3-159,40 11-102,49 7 60,10 21 54,37 8 272,-49-11 496,-30-1 236,-24 12-485,16 17-392,-41 12-137,-35 10 8,-60 8 438,-15 17-151,-899-26-436,834 41 88,-6 21-35,-67 5-17,-50-5-15,-72-4 4,237 36 74,-56-4-17,5-32 4,-639-53 35,428 26 1666,-577-29-1620,0-3 0,42-6-170,-99 5 159,0 0 1,0 1-1,0-1 0,0 1 0,0 1 1,0-1-1,4 2-159,27 6-4286,-13-9 1236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35:15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61 109 1184,'1'-5'868,"1"0"-1,0 1 1,0-1-1,0 0 1,1 1 0,-1 0-1,1-1 1,0 1-1,1 0-867,-4 4 104,0 0-1,0 0 0,1 0 1,-1-1-1,0 1 0,0 0 0,1 0 1,-1 0-1,0 0 0,1-1 1,-1 1-1,0 0 0,1 0 1,-1 0-1,0 0 0,1 0 1,-1 0-1,0 0 0,1 0 1,-1 0-1,0 0 0,1 0 0,-1 0 1,0 0-1,1 1 0,-1-1 1,0 0-1,1 0 0,-1 0 1,0 0-1,1 0 0,-1 1 1,0-1-1,0 0 0,1 0 1,-1 1-1,0-1 0,0 0 1,0 0-1,1 1-103,9 29 1768,-7-8-1063,-2 0 1,0 0 0,-1 0 0,-2 12-706,-1 42 872,10 9 247,2-1 1,7 14-1120,-4-34 324,-3 0 1,-3 0-1,-2 1 1,-5 37-325,1-86 45,1-13 10,-1-1 0,0 1-1,0 0 1,0 0 0,0-1-1,0 1 1,-1 0 0,1 0-1,-1-1 1,0 1 0,0 0-1,0 0-54,0-3 55,1 0 0,-1 0 1,0-1-1,0 1 0,1 0 0,-1 0 0,1 0 0,-1-1 0,0 1 0,1 0 0,-1-1 0,1 1 1,-1-1-1,0 1 0,1 0 0,-1-1 0,1 1 0,0-1 0,-1 1 0,1-1 0,-1 0 0,1 1 1,0-1-1,-1 1 0,1-1 0,0 0 0,0 1 0,-1-2-55,-16-28 258,13 25-246,-18-36 60,0 0 1,3-2 0,2 0 0,1-1 0,-5-28-73,17 46 0,0 0 1,2-1 0,0 1-1,2-1 1,1 1 0,1-1-1,2 1 1,0 0 0,2 0-1,1 0 1,0 1 0,7-12-1,-6 18-10,2 0 1,-1 1-1,2 0 1,1 0 0,0 2-1,1-1 1,0 1-1,2 1 1,0 1 0,0 0-1,2 1 1,-1 0-1,2 2 1,-1 0-1,1 1 1,4-1 9,-7 4-8,-1 2 0,1-1 0,0 2 0,1 0 0,-1 1 0,1 0 0,-1 2 0,1-1 1,0 2-1,0 0 0,-1 1 0,14 3 8,-19-2-7,1 0 0,0 1-1,0 0 1,-1 1 0,0 1 0,0-1 0,0 2 0,0-1 0,-1 1 0,0 1 0,0 0 0,-1 0 0,1 1 0,-2 0 0,1 0-1,-1 0 1,0 1 0,3 6 7,5 12-11,-1 1 0,-1 0 0,-2 0 0,-1 1 0,7 31 11,5 41-41,-2 14 41,-20-111 0,6 28 13,-2-1 0,-1 1 0,-1 0 0,-2 0 0,-2-1 0,-1 11-13,1-32 5,0 0 0,0 0 0,-1 0 0,0 0 1,-1-1-1,0 1 0,-1-1 0,1 0 0,-2 0 1,1 0-1,-2-1 0,1 0 0,-1 0 0,0 0 1,0-1-1,-1 0 0,0-1 0,0 0 1,-1 0-1,0-1 0,-4 3-5,-16 5 35,-1-1 0,0-1 1,0-1-1,-1-2 0,-21 3-35,-50 4 116,-11-4-116,54-5 47,37-2 669,56-9-209,18-9-4012,8-6 524</inkml:trace>
  <inkml:trace contextRef="#ctx0" brushRef="#br0" timeOffset="405.68">1152 705 9802,'-6'-2'551,"1"-1"-1,-1 1 1,1 0 0,-1 0-1,0 1 1,0 0 0,0 0-1,0 0 1,0 1 0,0 0-1,0 0 1,0 0 0,0 1-1,0 0 1,-1 0-551,-2 1 326,1 1 1,-1 0-1,1 0 0,0 1 1,0 0-1,0 0 0,1 1 1,-1 0-1,1 0 0,-2 3-326,2-3 102,1 2 0,-1-1-1,1 1 1,0 0 0,0 0-1,1 0 1,0 1 0,0 0-1,1 0 1,0 0-1,1 1 1,-1-1 0,1 1-1,1 0 1,0 0 0,0 0-1,1 0 1,0 0 0,1 0-1,0 8-101,0-14 10,0 0 0,1 0 0,-1 0 0,1 0 0,0 0 0,0 0 0,0 0 0,0 0 0,0-1 0,1 1 0,-1 0 0,1-1 0,0 0 0,-1 1 0,1-1 0,0 0 0,1 0 0,-1 0 0,0 0 0,0 0 0,3 1-10,-2-2 9,1 1 0,0-1 1,0 0-1,0 0 0,-1 0 0,1-1 0,0 1 0,0-1 0,0 0 0,0 0 0,0 0 1,0-1-1,0 0 0,3 0-9,8-3 28,1-1 1,-1-1 0,1-1-1,-2 0 1,1 0-1,-1-2 1,7-4-29,-2-1 63,-1 0 0,0 0 0,14-17-63,-28 27 17,0 0 1,-1 0 0,1 0-1,-1 0 1,0-1-1,0 1 1,0-1-1,-1 0 1,0 0-1,0 0 1,0 0-1,0 0 1,-1 0 0,0 0-1,0-1 1,0 1-1,-1 0 1,0-1-1,0 1 1,0-1-18,-1 3 10,0 0 0,-1 0 0,1 0 1,0 1-1,-1-1 0,0 1 0,1-1 1,-1 1-1,0 0 0,-1-1 0,1 1 0,0 0 1,0 0-1,-1 1 0,1-1 0,-1 0 0,0 1 1,1 0-1,-1-1 0,0 1 0,0 0 0,0 1 1,0-1-1,0 0 0,0 1 0,0 0 0,0-1 1,-1 1-11,-7-1 16,-1 1 1,0 0 0,0 0 0,1 1 0,-1 0 0,-9 3-17,13-2 63,-1 1 0,0-1 0,1 2 1,-1-1-1,-2 3-63,10-6-31,1 0 1,-1 0-1,1 1 0,-1-1 1,1 0-1,0 0 0,-1 1 1,1-1-1,-1 0 1,1 1-1,0-1 0,-1 0 1,1 1-1,0-1 1,0 0-1,-1 1 0,1-1 1,0 1-1,0-1 0,-1 1 1,1-1-1,0 1 1,0-1-1,0 0 0,0 1 1,0-1-1,0 1 1,0-1-1,0 1 0,0-1 1,0 1-1,0-1 1,0 1-1,0-1 31,1 2-280,1-1 1,-1 0-1,1 0 0,0 0 1,-1 0-1,1 0 0,0 0 1,0 0-1,-1 0 0,1-1 1,0 1-1,0-1 0,0 1 1,0-1-1,0 0 280,32 7-3988</inkml:trace>
  <inkml:trace contextRef="#ctx0" brushRef="#br0" timeOffset="904.78">1458 659 8098,'0'0'176,"0"0"-1,1 0 1,-1-1 0,0 1 0,0 0 0,1 0 0,-1 1 0,0-1 0,1 0-1,-1 0 1,0 0 0,0 0 0,1 0 0,-1 0 0,0 0 0,0 0-1,1 0 1,-1 0 0,0 1 0,0-1 0,0 0 0,1 0 0,-1 0 0,0 1-1,0-1 1,0 0 0,0 0 0,1 0 0,-1 1 0,0-1 0,0 0-1,0 0 1,0 1 0,0-1 0,0 0 0,0 0 0,0 1 0,0-1 0,0 0-1,0 0 1,0 1 0,0-1 0,0 0 0,0 0 0,0 1 0,0-1-1,0 0 1,0 0 0,0 1 0,0-1 0,0 0-176,6 30 2500,-3-17-2304,5 29 826,-1 0 0,-1 0 0,-3 1-1,-2 4-1021,-1-47 13,0 0 0,1 0-1,-1 0 1,0 0 0,0 0 0,0 1-1,0-1 1,0 0 0,0 0-1,0 0 1,0 1 0,0-1-1,0 0 1,0 0 0,0 0-1,0 0 1,0 1 0,0-1-1,0 0 1,0 0 0,0 0 0,0 0-1,0 1 1,-1-1 0,1 0-1,0 0 1,0 0 0,0 0-1,0 0 1,0 1 0,0-1-1,0 0 1,-1 0 0,1 0-1,0 0 1,0 0 0,0 0-1,0 0 1,0 0 0,-1 1 0,1-1-1,0 0 1,0 0 0,0 0-1,0 0 1,-1 0 0,1 0-1,0 0 1,0 0 0,0 0-1,-1 0 1,1 0 0,0 0-1,0 0 1,0 0 0,0 0-1,-1 0 1,1-1 0,0 1 0,0 0-1,0 0 1,0 0 0,0 0-1,-1 0 1,1 0 0,0 0-1,0-1-12,-5-14 1062,7 1-1035,0 0 0,2 1 0,-1-1 1,2 1-1,0 0 0,0 0 0,1 0 1,1 1-1,0 0 0,8-11-27,-10 16 2,0-1-1,1 1 1,0 0-1,0 0 1,1 1-1,-1 0 1,1 0-1,0 0 1,1 1 0,0 0-1,0 1 1,0-1-1,0 2 1,0-1-1,1 1 1,0 0-1,4 0-1,-9 2 2,-1 1 0,1 0-1,-1-1 1,1 1 0,-1 1 0,0-1-1,1 0 1,-1 1 0,1 0 0,-1 0-1,0 0 1,1 0 0,-1 1 0,0-1-1,0 1 1,0-1 0,0 1 0,0 0-1,-1 1 1,1-1 0,0 0 0,-1 1-1,0-1 1,1 1 0,-1 0 0,0 0-1,0 0-1,4 9 17,-1 0-1,0 1 0,-1-1 1,0 1-1,-1 0 0,1 7-16,9 30 77,-13-49-139,1 1 1,-1-1-1,1 1 0,0-1 1,-1 0-1,1 1 1,0-1-1,0 0 1,0 0-1,0 0 1,0 1-1,0-1 1,0 0-1,0 0 1,1-1-1,-1 1 0,0 0 1,1 0-1,-1-1 1,0 1-1,2 0 62,31 1-9534,-18-3 3377</inkml:trace>
  <inkml:trace contextRef="#ctx0" brushRef="#br0" timeOffset="1602.63">1971 783 6713,'92'-88'3194,"-65"50"1724,-23 32-2006,1 15-914,-4-7-1786,-1 0-1,1 0 1,-1 0 0,0 0-1,1 0 1,-1 0 0,0 1-1,0-1 1,-1 0 0,1 0-1,0 0 1,-1 1-212,-1 15 272,-6 47 270,2-29-61,2-1-1,2 7-480,2-43 10,0 1 0,0 0 0,0 0 0,1-1 0,-1 1 0,0 0 0,1 0 0,-1 0 0,0 0 0,0-1 0,1 1-1,-1 0 1,0 0 0,1 0 0,-1 0 0,0 0 0,1 0 0,-1 0 0,0 0 0,1 0 0,-1 0 0,0 0 0,1 0-1,-1 0 1,0 0 0,1 0 0,-1 0 0,0 0 0,1 0 0,-1 0 0,0 0 0,0 0 0,1 1 0,-1-1-1,0 0 1,1 0 0,-1 0 0,0 1 0,0-1 0,1 0 0,-1 0 0,0 1 0,0-1 0,0 0 0,1 0 0,-1 1-1,0-1 1,0 0 0,0 1 0,0-1 0,0 0 0,0 1 0,0-1 0,0 0 0,1 1 0,-1-1 0,0 0-1,0 1 1,0-1 0,-1 0 0,1 1 0,0-1 0,0 0 0,0 1 0,0-1 0,0 0 0,0 1 0,0-1-10,27-30 686,-12 11-750,31-39 115,48-57 23,-85 105-70,1 0 0,0 1 0,0 0 0,1 1-1,0 0 1,0 0 0,1 1 0,0 1 0,1 0-4,-10 5 0,-1 0 0,1 0 0,-1 1 1,1-1-1,0 1 0,-1-1 0,1 1 0,0 0 0,-1 0 1,1 1-1,0-1 0,-1 0 0,1 1 0,-1 0 1,1-1-1,-1 1 0,1 0 0,-1 0 0,1 1 0,-1-1 1,0 0-1,0 1 0,0-1 0,0 1 0,0 0 1,0 0-1,0 0 0,0 0 0,-1 0 0,2 1 0,5 10 7,0 0-1,-1 0 1,0 0 0,-1 1-1,1 5-6,12 23 18,-16-37-15,0 0-1,0 0 1,1 0 0,-1-1 0,1 0 0,1 0 0,-1 0-1,0 0 1,1 0 0,0-1 0,0 0 0,0 0 0,0 0-1,0-1 1,0 0 0,1 0 0,5 1-3,-2-1 5,0 0 1,1-1-1,-1 0 1,0-1-1,1 0 1,-1-1-1,0 0 1,1 0-1,-1-1 1,0 0-1,1-1-5,0 0 14,0 0-1,0-1 0,0 0 0,0 0 0,-1-1 0,0 0 1,0-1-1,-1 0 0,1 0 0,-1-1 0,0 0 0,-1 0 1,0-1-1,0 0 0,-1-1 0,0 1 0,0-1 1,-1 0-1,0 0 0,3-8-13,-8 14 5,1 0 0,0-1 1,-1 1-1,0 0 0,0 0 0,0 0 0,0 0 1,0 0-1,-1 0 0,1 0 0,-1 0 1,0 0-1,1 0 0,-2 0 0,1 0 1,0 0-1,-1 0 0,1 1 0,-1-1 0,0 0 1,1 1-1,-1 0 0,-1-1 0,1 1 1,0 0-1,0 0 0,-1 0-5,1 1 0,0 0 0,0 0 1,1 0-1,-1 0 0,0 0 0,0 1 0,0-1 1,0 0-1,-1 1 0,1 0 0,0 0 1,0-1-1,0 1 0,0 0 0,0 1 0,0-1 1,0 0-1,0 1 0,-1-1 0,1 1 0,0-1 1,0 1-1,1 0 0,-1 0 0,0 0 0,0 0 1,0 0-1,0 1 0,1-1 0,-1 0 1,1 1-1,-1-1 0,1 1 0,0 0 0,-1-1 1,1 1-1,0 0 0,0 0 0,0 1 0,-3 3-4,1 0-1,0 0 0,0 0 0,1 0 1,0 1-1,0-1 0,1 1 0,-1-1 1,1 1-1,1 0 0,-1 0 0,1-1 1,1 1-1,-1 0 0,1-1 1,0 1-1,0 0 0,1-1 0,0 1 1,0-1-1,1 0 0,0 1 0,0-1 1,0-1-1,1 1 0,-1 0 0,2-1 1,0 2 4,0-1 14,1 0 0,-1 0 1,1-1-1,0 0 0,0 0 1,1 0-1,-1-1 0,1 1 0,0-2 1,0 1-1,0-1 0,1 0 1,-1-1-1,1 0 0,0 0 1,-1 0-1,1-1 0,0 0 0,0-1 1,0 0-1,0 0 0,0-1 1,0 1-1,0-2-14,6-1-30,0-1 1,0-1-1,-1 0 0,0-1 1,0-1-1,0 0 1,1-1 29,32-31-2352,-41 34 1439,-1-1-1,0 1 1,0-1-1,0 0 1,0 0 0,-1-1-1,0 0 914,11-37-5579</inkml:trace>
  <inkml:trace contextRef="#ctx0" brushRef="#br0" timeOffset="1949.93">2940 340 7770,'-81'-12'3328,"16"1"329,-4 1-2057,12 9-279,3 4-441,16 5-600,12 6 160,19 2 96,14 4-4337,19-7 1809</inkml:trace>
  <inkml:trace contextRef="#ctx0" brushRef="#br0" timeOffset="2443.46">3208 623 9090,'-26'8'5354,"19"-2"-2599,10-5 928,38-9-3502,-1-2 1,-1-2-1,0-1 0,-1-3 1,16-8-182,-35 9 201,-19 14-190,0 1 0,0-1 0,-1 1 0,1 0 1,0-1-1,0 1 0,-1 0 0,1-1 0,0 1 0,-1 0 1,1 0-1,0-1 0,-1 1 0,1 0 0,0 0 0,-1-1 1,1 1-1,0 0 0,-1 0 0,1 0 0,-1 0 0,1 0 1,0-1-1,-1 1 0,1 0 0,-1 0 0,1 0 0,-1 0 1,1 0-1,0 0 0,-1 1-11,-44 1 472,35 0-414,0 1 0,0 0 0,1 1 0,0 0 0,-1 0 0,1 1 0,1 0 1,-1 1-1,1 0 0,0 0 0,0 1 0,-4 5-58,8-8 47,1 0 0,0 0 0,-1 1 0,2-1 0,-1 1 0,1-1 0,-1 1 0,1 0 0,1 0-1,-1 0 1,1 0 0,0 1 0,0-1 0,0 0 0,1 0 0,-1 1 0,1-1 0,1 0 0,-1 1 0,1-1 0,0 0 0,0 0 0,1 0 0,-1 1 0,3 3-47,-1-3 40,0-1 0,1 1 0,0-1 0,0 1 0,0-1 0,0 0 0,1-1 0,0 1 0,0-1 0,0 0 0,1 0 0,-1 0 0,1-1 0,0 0 0,0 0 0,0-1 0,1 1 0,-1-1 0,0-1 0,1 1 0,-1-1 0,7 0-40,7 2 46,0-1 0,1-2 0,-1 0 0,0-1 0,0 0 0,20-6-46,-16 2 37,0-2 1,-1-1-1,0-1 0,0-1 1,-1-1-1,0-1 0,-1-1 1,0 0-1,-1-2 0,-1 0 1,0-2-1,2-3-37,-18 18 9,-1 0-1,1-1 1,-1 1 0,0-1-1,0 0 1,0 1 0,0-1-1,0 0 1,0 0 0,-1 0-1,1-1 1,-1 1 0,0 0-1,0 0 1,0-1 0,-1 1-1,1-1 1,-1 1 0,0-1 0,0 1-1,0 0 1,0-1 0,-1-3-9,0 5 5,-1-1 0,1 0 0,-1 0 0,0 1 0,0-1 0,0 1 0,0-1 0,0 1 0,-1 0 0,1 0 0,0 0 1,-1 0-1,0 0 0,1 1 0,-1-1 0,0 1 0,0 0 0,0 0 0,0 0 0,0 0 0,0 0 0,0 0 0,0 1 1,-1 0-1,0 0-5,2-1 1,-10-1 0,0 1 0,0 0 0,0 0 0,0 1 1,0 0-1,0 2 0,-4 0-1,24 3-21,0 0-1,0-1 1,0 0 0,1 0-1,7 2 22,29 9-15,0 2-1,15 9 16,-46-19-2,-1 0 0,1 1 0,-2 1-1,1-1 1,-1 2 0,-1 0 0,0 0 0,0 1 0,5 8 2,-13-16 5,-1 1 0,1-1 0,-1 1 0,1 0 0,-1 0 0,-1 0 0,1 0 0,0 1 0,-1-1 0,0 0 0,0 1 0,0-1 0,-1 1 0,1-1 0,-1 1 1,0-1-1,0 1 0,-1-1 0,1 0 0,-2 5-5,0-3 17,-1 0 1,1-1-1,-1 1 1,-1 0-1,1-1 1,-1 0-1,0 0 1,0 0-1,0 0 1,-1 0-1,0-1 1,0 0-1,-2 2-17,-8 4 38,0 0 1,-1-1-1,0-1 0,-1-1 0,1 0 0,-1-1 0,-1-1 0,1 0 0,-1-1 0,0-1-38,2-1-194,-69 5 701,26-12-6204,13-7 1522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35:18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222 337 7314,'-9'-5'4918,"11"14"-2004,16 27-1522,39 79-175,-5 2 1,-6 3-1,-5 2 0,2 25-1217,-40-131 79,1 0-1,-2 1 1,0-1 0,-1 1-1,-1-1 1,-1 12-79,1-23 24,-1 1 1,1 0-1,-1-1 1,0 1-1,-1-1 1,0 1-1,1-1 0,-2 0 1,1 1-1,-1-1 1,1 0-1,-2-1 0,1 1 1,0 0-1,-1-1 1,0 0-1,0 0 1,0 0-1,0 0 0,-5 2-24,5-4 23,0 0 0,0-1 0,-1 0-1,1 1 1,0-2 0,0 1 0,-1 0-1,1-1 1,0 0 0,-1 0 0,1 0-1,0-1 1,-1 1 0,1-1-1,0 0 1,0-1 0,-1 1 0,1 0-1,-2-2-22,-14-6 142,0-1 0,1-1 0,-8-5-142,13 7 97,-4-3 270,0 0 1,1-1-1,-14-14-367,-14-26-2875,10-5 602</inkml:trace>
  <inkml:trace contextRef="#ctx0" brushRef="#br0" timeOffset="342.74">41 75 9122,'-8'-22'2488,"-1"0"649,-4 4-2489,4 8-504,8 7-64,7 9 1713,6 1-4922,5 6 2209</inkml:trace>
  <inkml:trace contextRef="#ctx0" brushRef="#br0" timeOffset="674.28">976 244 8386,'-88'20'7346,"58"-15"-6295,0 2 0,1 1 0,0 1 0,-2 3-1051,8-2 532,0 2 0,0 1 0,-13 10-532,28-17 74,0 0 0,0 0-1,1 1 1,0 0 0,0 0-1,1 1 1,0 0-1,0 0 1,1 1 0,-4 7-74,8-15 1,0 0 1,0 1-1,0-1 0,0 1 1,0 0-1,1-1 0,-1 1 1,0 0-1,1-1 1,0 1-1,-1 0 0,1 0 1,0-1-1,0 1 0,0 0 1,0 0-1,0-1 1,0 1-1,1 0 0,-1 0 1,0-1-1,1 1 0,-1 0 1,1-1-1,0 1 1,0 0-1,0-1 0,0 1 1,0-1-1,0 0 0,0 1 1,0-1-1,0 0 1,1 1-1,-1-1 0,0 0 1,1 0-1,-1 0 0,1 0 1,-1 0-1,1-1 1,0 1-1,-1 0 0,1-1 1,0 1-1,-1-1 0,1 0 1,0 1-1,0-1 1,-1 0-1,2 0-1,8 1 2,0-1-1,-1 0 1,1 0-1,0-1 1,0-1 0,-1 1-1,9-4-1,78-28 52,-87 29-35,0 0 0,0-1 0,-1-1-1,0 0 1,0 0 0,-1 0 0,0-1 0,5-6-17,-13 14 35,-1 0 0,0-1 1,0 1-1,0 0 0,0-1 0,1 1 1,-1-1-1,0 0 0,0 1 0,0-1 1,0 0-1,0 1 0,0-1 0,0 0 1,0 0-1,0 0 0,0 0 0,0 0 1,0 0-1,0 0 0,0 0 0,0 0 1,0-1-1,0 1 0,0 0 0,0-1 1,0 1-1,0 0 0,0-1 0,0 1 1,0-1-1,1 0 0,-1 1 0,0-1 1,0 0-1,1 1 0,-1-1 0,0 0 1,1 0-1,-1 0 0,1 1 0,-1-1 1,1 0-1,-1 0 0,1 0 0,-1 0 1,1 0-1,0 0 0,0 0 0,0 0 1,-1 0-1,1 0 0,0 0 0,0 0 1,0 0-1,1 0 0,-1 0 0,0-1-35,-2 6 22,1 0 0,-1 0 0,1 0 0,0 0 0,0 0 0,0 0 0,0 0 0,1 0 0,0 0 1,0 1-1,0-1 0,0 0 0,1 0 0,-1 0 0,1 0 0,0 1 0,0-1 0,1 0 0,-1-1 0,1 1 0,0 0 0,0 0 0,0-1 0,1 1 0,-1-1 0,1 0 0,0 1 0,0-1 0,0-1 0,0 1 0,0 0 0,1-1 0,-1 1 0,4 1-22,4 3-292,0-1 1,1 0-1,0-1 0,0 0 0,0 0 1,0-1-1,1-1 0,-1 0 1,1-1-1,12 1 292,11-3-3041</inkml:trace>
  <inkml:trace contextRef="#ctx0" brushRef="#br0" timeOffset="1321.22">1144 332 8738,'0'-1'202,"-1"1"1,0 0-1,1 0 1,-1-1-1,0 1 0,0 0 1,1 0-1,-1 0 1,0 0-1,0 0 1,1 0-1,-1 0 0,0 0 1,0 0-1,1 0 1,-1 0-1,0 1 1,1-1-1,-1 0 0,0 0 1,0 1-1,1-1 1,-1 1-1,1-1 1,-1 0-1,0 1 0,1-1 1,-1 1-1,1-1 1,-1 1-1,1 0 1,-1-1-1,1 1 0,0-1 1,-1 1-1,1 0-202,9 29 2937,-9-29-2946,25 74 1718,-19-55-1511,0 0 0,1-1-1,7 13-197,-10-34 305,1-11-31,8-36 201,7-25 129,-18 69-585,1 0 0,-1 0 0,1 0 0,0 1 0,0-1 0,0 1 1,0-1-1,1 1 0,0 0 0,0 1 0,0-1 0,0 1 0,1-1 0,-1 1 0,1 1 0,0-1 1,0 1-1,0-1 0,0 1 0,0 1 0,0-1 0,1 1 0,3-1-19,-4 2 5,-1 0 0,1 0 0,-1 1 0,1-1 0,-1 1 0,0 0 0,1 0 0,-1 0 0,0 1 0,0 0 0,1 0 0,-1 0 0,-1 0 0,1 0 0,0 1 0,-1 0 0,1 0 0,-1 0 0,0 0 0,0 0 0,0 0 0,0 1 0,0 0 0,-1 0 0,0-1 0,0 1 0,0 0 0,1 3-5,0 2 21,0-1 1,-1 1-1,0 0 1,0-1 0,-1 1-1,0 8-21,2 9 59,-3-26-56,0 0 0,0 0-1,0 0 1,0-1 0,1 1 0,-1 0 0,0 0 0,0 0 0,0 0 0,0 0 0,1 0-1,-1-1 1,0 1 0,0 0 0,0 0 0,0 0 0,1 0 0,-1 0 0,0 0 0,0 0 0,0 0-1,1 0 1,-1 0 0,0 0 0,0 0 0,0 0 0,1 0 0,-1 0 0,0 0 0,0 0 0,0 0-1,1 0 1,-1 0 0,0 0 0,0 1 0,0-1 0,0 0 0,1 0 0,-1 0 0,0 0-1,0 0 1,0 0 0,0 1 0,0-1 0,1 0 0,-1 0 0,0 0 0,0 0 0,0 1 0,0-1-1,0 0 1,0 0 0,0 0 0,0 0 0,0 1 0,0-1 0,0 0 0,0 0 0,0 0-3,10-20 158,-8 15-155,3-3 4,0 1-1,1 0 1,-1 0 0,1 1 0,1-1-1,-1 1 1,6-4-7,5-5 9,-6 5 14,0-1 0,0 1 0,1 1 0,1 0 0,6-3-23,-18 11 6,0 1 0,0 0 0,0 0 0,-1 0 0,1-1 0,0 1 0,0 0 1,0 0-1,0 1 0,0-1 0,-1 0 0,1 0 0,0 0 0,0 0 0,0 1 1,0-1-1,-1 0 0,1 1 0,0-1 0,0 1 0,-1-1 0,1 1 1,0-1-1,-1 1 0,1 0 0,0-1 0,-1 1 0,1 0 0,-1-1 0,1 1 1,-1 0-1,0 0 0,1-1 0,-1 1 0,0 0 0,1 0 0,-1 0 1,0-1-1,0 1 0,0 0-6,14 44 257,-12-37-179,4 15-151,-4-14 161,0 1-1,1-1 1,0 0-1,1 0 1,-1 0 0,3 3-88,-4-9-57,1 0 0,-1 0 0,1 0 1,-1 0-1,1-1 0,0 1 0,0-1 1,0 1-1,0-1 0,0 0 0,0 0 0,1-1 1,-1 1-1,1-1 0,-1 1 0,1-1 1,0 0-1,-1-1 0,2 1 57,10 1-1507,0-1 0,-1-1 1,1 0-1,1-2 1507,3 2-2619,18-1-2174</inkml:trace>
  <inkml:trace contextRef="#ctx0" brushRef="#br0" timeOffset="1734.27">2224 367 2673,'3'-3'1010,"0"0"1,0-1 0,0 1 0,-1-1 0,1 0-1,-1 0 1,0 0 0,0 0 0,0-2-1011,-2 6 188,0-1 1,1 1-1,-1-1 0,0 1 1,0-1-1,0 0 1,0 1-1,0-1 0,-1 1 1,1-1-1,0 1 1,0-1-1,0 1 0,0-1 1,-1 1-1,1-1 1,0 0-1,0 1 0,-1 0 1,1-1-1,0 1 1,-1-1-1,1 1 0,-1-1 1,1 1-1,0 0 1,-1-1-189,-25-4 2358,9 6-2048,1 2 1,0 0 0,-1 1-1,2 0 1,-1 1 0,1 1-1,-1 1 1,2 0 0,-1 1-1,1 0 1,0 1 0,1 1-1,0 0 1,0 1 0,1 0-1,1 1 1,-4 6-311,13-17 2,1 1-1,-1-1 1,1 1 0,0 0-1,0 0 1,0 0 0,0 0-1,0 0 1,0 0 0,0 0-1,1 0 1,-1 0 0,1 0-1,0 0 1,-1 0 0,1 0-1,0 0 1,0 1 0,0-1-1,1 0 1,-1 0 0,0 0-1,1 0 1,-1 0 0,1 0-1,0 0 1,0 0 0,0 0-1,0 0 1,0 0 0,0 0-1,0-1 1,1 1 0,0 1-2,2 0-1,-1-1 1,0 1 0,1-1 0,-1 0 0,1 0 0,0-1 0,-1 1 0,1-1 0,0 1-1,0-1 1,0 0 0,0-1 0,0 1 0,0-1 0,1 1 0,-1-1 0,0-1 0,2 1 0,12-3 14,-1 0 1,0-2 0,-1 1 0,1-2 0,-1 0 0,0-2 0,0 1-1,-1-2 1,0 0 0,0-1 0,-1 0 0,-1-1 0,0 0-1,0-2 1,8-10-15,-19 21 10,0-1 1,-1 0-1,0 0 0,0 0 0,0 0 0,0 0 0,0 0 0,0 0 0,-1 0 0,0 0-10,1 2 4,-1 1 0,0-1-1,0 1 1,0-1 0,1 0-1,-1 1 1,0-1 0,0 1-1,0-1 1,0 0 0,0 1-1,0-1 1,0 1 0,-1-1-1,1 0 1,0 1 0,0-1-1,0 1 1,-1-1 0,1 1-1,0-1 1,0 1 0,-1-1-1,1 1 1,-1-1 0,1 1-1,0-1 1,-1 1 0,1-1-1,-1 1 1,1 0 0,-1-1-1,1 1 1,-1 0 0,1-1-1,-1 1 1,1 0 0,-1 0-1,0 0 1,1 0 0,-1-1-1,1 1 1,-1 0 0,0 0-1,1 0 1,-1 0 0,1 0-1,-1 0 1,0 0 0,1 1-1,-1-1-3,0 0 9,0 1-1,1 0 0,-1-1 1,0 1-1,0 0 0,1-1 1,-1 1-1,0 0 0,1 0 1,-1 0-1,1 0 0,-1 0 1,1 0-1,-1 0 0,1-1 1,0 1-1,0 0 0,-1 0 1,1 0-1,0 0 0,0 1 1,0-1-1,0 0 0,0 0 1,0 0-1,0 0 0,0 0 1,1 0-1,-1 0 0,0 0 1,1 0-1,-1 0 0,1-1 1,-1 1-1,1 0 0,-1 0 1,1 1-9,18 35 73,-13-27-11,1-1-1,0 0 1,1 0 0,0-1 0,0 0-1,1 0 1,0-1 0,0 0 0,1-1-1,0 0 1,0 0-62,-3-3-521,-1 0 1,1 0-1,-1-1 0,1 0 0,0-1 1,0 0-1,3 1 521,25-1-2945</inkml:trace>
  <inkml:trace contextRef="#ctx0" brushRef="#br0" timeOffset="2075.1">2543 422 8586,'17'-75'3553,"-38"81"487,5 1-2423,3 9 79,5-5-808,4 6-127,4 1-473,4 5-120,6-4-120,5 2 0,9-7 224,6-5 80,3-8 1864,8-8-6561,-6-10 2897</inkml:trace>
  <inkml:trace contextRef="#ctx0" brushRef="#br0" timeOffset="2439.6">2829 50 9098,'-20'-5'2048,"-48"-7"2131,64 12-4080,0 0 0,-1-1 0,1 1 0,0 1 0,0-1 0,0 1 0,0-1 0,0 1 0,0 1 0,0-1-1,0 0 1,1 1 0,-1 0 0,-1 1-99,4-3 1,1 1 0,-1-1 0,1 1-1,-1-1 1,1 1 0,-1 0 0,1-1-1,-1 1 1,1 0 0,0-1 0,-1 1 0,1 0-1,0 0 1,0-1 0,0 1 0,0 0-1,-1 0 1,1-1 0,0 1 0,0 0 0,0 0-1,1-1 1,-1 1 0,0 0 0,0 0-1,0 0 1,1-1 0,-1 1 0,0 0 0,0-1-1,1 1 1,-1 0 0,1-1 0,-1 1 0,1 0-1,-1-1 1,1 1 0,-1-1 0,1 1-1,-1-1 1,1 1 0,0-1 0,-1 1 0,1-1-1,0 0 1,-1 1 0,1-1 0,1 0-1,34 22-24,-35-22 25,30 14-861,0-2 0,1 0 0,0-3 0,1 0 0,11 0 860,-19-5-384,0-2 1,1 0 0,-1-2-1,2 0 384,55-13 3319,-90 17 2227,-7 7-4967,2-1-104,9-8-425,-10 9 136,0 0-1,1 0 1,0 2-1,1-1 1,0 2-1,0 1-185,10-13 12,0 0-1,0 1 0,0-1 1,1 1-1,-1 0 0,1-1 1,0 1-1,-1 0 0,1 0 0,1 0 1,-1 0-1,0 0 0,1 0 1,-1 0-1,1 0 0,0 0 1,0 0-1,0 0 0,0 1 0,1-1 1,-1 0-1,1 0 0,0 0 1,0 0-1,0 0 0,0-1 1,1 1-1,-1 0 0,1 0 0,-1-1 1,1 1-1,0-1 0,0 0 1,0 1-1,0-1 0,1 0 1,-1 0-1,0 0 0,1-1 0,0 1 1,2 1-12,14 7 3,1-1 0,0-1 0,1 0 0,-1-2 1,18 4-4,26 8 8,-19-4-1,-26-9-2,-1 1 1,1 0-1,-1 1 1,-1 1-1,1 1 1,-1 0-1,-1 1 0,4 4-5,-19-13 7,0 0-1,1 0 1,-1 0-1,0 0 1,1 1-1,-1-1 1,0 0-1,0 1 1,0-1-1,0 1 1,-1-1-1,1 1 0,0 0 1,-1-1-1,1 1 1,-1 0-1,1-1 1,-1 1-1,0 0 1,1 0-1,-1-1 1,0 1-1,0 0 0,-1 0-6,1 0 26,-1 1-1,0-1 0,0 0 0,-1 1 0,1-1 0,0 0 0,-1 0 0,1 0 0,-1 0 0,0 0 0,0 0 0,1 0 0,-1-1 0,-2 2-25,-9 6 165,1-2 0,-1 0 0,-1 0 0,1-1 0,-5 1-165,-30 11 754,-1-2 0,-35 6-754,69-18-120,-1-2-1,1 1 1,-1-2-1,0 0 0,1-1 1,-1 0-1,0-2 1,1 0-1,-1 0 0,1-1 1,-4-2 120,13 0-2179</inkml:trace>
  <inkml:trace contextRef="#ctx0" brushRef="#br0" timeOffset="4735.08">739 1504 1120,'-17'-13'10480,"5"13"-3965,11 1-6248,0 0-1,0 0 1,0 0 0,0 0 0,0 0 0,0 0 0,1 0 0,-1 0 0,0 0 0,0 1 0,1-1 0,-1 0-1,1 1 1,0-1 0,-1 0 0,1 1 0,0-1 0,-1 2-267,0 10-248,0 0 0,1 0 0,0 0 0,1 2 248,-1-12 862,1 8-689,1 1-1,0-2 1,0 1 0,1 0-1,1 0 1,0-1 0,0 0-1,1 1 1,0-2-1,0 1 1,2 0-173,10 14 205,1-1 0,0-1 0,9 5-205,-25-23 34,1-1 1,0 0-1,1 0 1,-1-1-1,0 1 1,1-1-1,0 1 1,-1-1-1,1 0 1,0 0-1,0-1 1,2 1-35,-5-2 38,1 0 1,0 0-1,-1 0 0,1 0 0,-1 0 1,1 0-1,0-1 0,-1 1 1,1 0-1,-1-1 0,1 0 1,-1 1-1,1-1 0,-1 0 0,1 0 1,-1 0-1,1 1 0,-1-2 1,0 1-1,0 0 0,0 0 1,0 0-1,0 0 0,0-1 1,0 1-1,0-1 0,0 1 0,0-1 1,-1 1-1,1-1 0,0 0-38,0-1 25,0 0-1,1 0 1,0 0-1,-1 0 0,1 0 1,0 0-1,1 0 0,-1 1 1,0-1-1,1 1 1,0 0-1,-1-1 0,1 1 1,1 0-25,-2 1 1,-1-1 1,0 1-1,1 0 1,-1 0-1,0-1 1,0 1-1,0-1 1,0 1-1,0-1 1,0 0-1,0 1 1,0-1-1,-1 0 1,1 1-1,-1-1 1,1-1-2,12-28 9,-1 13-5,-4 7 3,-1 0 0,0-1 0,-1 0 0,0 0 0,-1-1 0,0 1 1,2-11-8,-3-2 13,1-1 1,2 1-1,1 0 1,0 0-1,2 1 1,12-20-14,-13 30 94,-6 12 53,-3 8 93,-1-4-217,1 1-4219,0 6 702</inkml:trace>
  <inkml:trace contextRef="#ctx0" brushRef="#br0" timeOffset="5294.55">1285 1472 9146,'5'9'862,"10"15"435,-15-23-1186,1-1 1,-1 1-1,0-1 0,0 1 1,0-1-1,1 1 0,-1-1 1,0 1-1,0-1 0,0 1 1,0-1-1,0 1 0,0-1 1,0 1-1,0-1 0,0 1 1,0-1-1,0 1 0,0-1 1,0 1-1,-1-1 0,1 0 0,0 1 1,0-1-1,-1 1 0,1-1 1,0 1-1,0-1 0,-1 1 1,1-1-1,0 0 0,-1 1 1,1-1-1,-1 0 0,1 1 1,0-1-1,-1 0 0,1 0 1,-1 1-1,1-1-111,-3 2 251,0 0-1,1 0 1,-1 0-1,1 0 1,-1 1-1,1-1 1,0 1-1,0 0 1,0-1-1,0 1 1,1 0 0,-1 0-1,1 0 1,-1 0-1,1 1 1,0-1-1,1 0 1,-1 0-1,0 1 1,1 2-251,-6 67 1245,6-64-1132,0-1-1,1 0 1,0 0 0,0 0 0,1 0-1,0 0 1,0 0 0,1 0-1,0-1 1,3 7-113,-4-12 16,-1 1 0,1 0 0,0-1 0,0 1 1,0-1-1,1 0 0,-1 0 0,1 0 0,-1 0 0,1 0 0,-1 0 0,1-1 0,0 1 0,0-1 0,0 0 1,0 0-1,0 0 0,0 0 0,0 0 0,0-1 0,0 1 0,0-1 0,1 0 0,-1 0 0,0 0 1,0 0-1,0-1 0,2 0-16,8-2 26,-1 0 0,0 0 0,0-2 0,-1 0 0,1 0 0,-1-1 0,0 0 1,0-1-1,-1 0 0,0 0 0,0-1 0,-1-1 0,5-5-26,-8 8 88,-1 0-1,1 0 1,-2-1 0,1 1-1,0-1 1,-1 0 0,-1 0-1,1-1 1,-1 1 0,0-1-1,-1 0 1,0 1 0,0-1-1,0 0 1,-1-1 0,-1 1-1,1 0 1,-1 0 0,-1 0 0,1 0-1,-2-3-87,-9-13 694,6 21-249,3 18 17,3 5-366,1 1 0,1-1 0,2 8-96,-3-22 10,-1 1 0,2-1 0,-1 0 0,1 1 0,0-1 0,0 0 0,1-1 0,-1 1 0,1 0 0,1-1 0,-1 0 0,2 1-10,1-1 7,0-1 0,0 1-1,1-1 1,-1-1 0,1 1 0,0-1 0,0-1 0,0 0 0,1 0 0,-1 0 0,7 0-7,21 5-5163,-21-3 921</inkml:trace>
  <inkml:trace contextRef="#ctx0" brushRef="#br0" timeOffset="6209.97">1932 1596 2016,'0'0'2601,"-5"2"7982,-10 5-4715,28-9-5809,-1 0 0,1-1 0,-1-1 0,1 0 0,-1-1 0,0 0 0,-1-1 0,1 0 0,-1-1 0,-1 0 0,1-1 0,-1 0 0,2-3-59,-10 10 18,-1-1 0,1 1-1,0 0 1,-1-1 0,1 1 0,-1-1-1,0 1 1,1-1 0,-1 0-1,0 1 1,0-1 0,0 0 0,0 0-1,-1 0 1,1 0 0,0 0-1,-1 0-17,0 1 16,0 0-1,0 1 1,-1-1-1,1 0 1,0 1-1,-1-1 1,1 0-1,0 1 1,-1-1-1,1 1 1,-1-1-1,1 1 1,-1-1-1,1 1 1,-1-1-1,0 1 1,1-1-1,-1 1 1,0 0-1,1-1 1,-1 1-1,0 0 1,1 0-1,-1-1 1,0 1-1,1 0 1,-1 0-1,0 0 0,0 0 1,1 0-16,-8-1 63,0 1 1,1 0-1,-1 1 1,0-1-1,1 1 1,-1 1-1,1-1 1,-4 2-64,-4 3 122,1 1 1,-1 0 0,1 0-1,0 2 1,1 0-1,0 0 1,0 1-1,1 1 1,0 0-1,1 1-122,6-8 71,2 1 0,-1 0 0,0-1-1,1 2 1,0-1 0,0 0 0,1 1 0,-1-1-1,1 1 1,0 0 0,1 0 0,-2 5-71,3-7 24,0 0 0,0 0 1,0 0-1,1 0 1,0-1-1,-1 1 1,1 0-1,0 0 0,1 0 1,-1-1-1,1 1 1,0 0-1,-1-1 1,2 0-1,-1 1 0,0-1 1,1 0-1,-1 0 1,1 0-1,2 2-24,2 0 11,0 0-1,0 0 0,1-1 1,-1 0-1,1 0 1,0 0-1,0-1 1,0-1-1,1 1 1,-1-1-1,0-1 0,1 1 1,0-2-1,5 1-10,25 0 41,-1-2 0,29-4-41,-48 3 22,1 0-69,-1-1 0,1-1 0,-1 0 0,0-1 1,0-2-1,0 0 0,-1 0 0,11-7 47,-6 0-637,-1-1 0,0-1-1,-1-1 1,0-1 0,-1-1-1,0-2 638,-4 4-655,42-46-868,-54 58 1474,-1 1 0,1-1 0,-1 0 1,-1 0-1,1-1 0,-1 1 0,1 0 0,-2-1 0,1 1 0,-1-1 1,1 0-1,-1-3 49,-1 7 20,0 0 0,0 0 0,0-1 0,0 1 0,-1 0 0,1 0 0,-1 0 0,1 0 0,-1 0 1,0 0-1,0 0 0,0 0 0,0 0 0,0 1 0,0-1 0,0 0 0,-1 0 0,1 1 0,0-1 0,-1 1 0,-1-2-20,-1 1 106,1 0-1,-1 0 1,0 0-1,0 0 1,0 1-1,0-1 0,0 1 1,0 0-1,-1 0 1,-3 0-106,-3 0 299,0 1 1,-1 0-1,1 1 0,0 0 1,0 0-1,0 1 1,0 1-1,-2 1-299,11-4 37,0 1 0,-1 0 0,1 0-1,0 0 1,0 0 0,0 0 0,0 0 0,0 0-1,1 1 1,-1-1 0,0 1 0,1-1 0,-1 1-1,1 0-36,0-1 9,1-1 0,-1 1 0,1 0 0,0 0-1,-1 0 1,1-1 0,0 1 0,0 0 0,0 0 0,0 0-1,-1 0 1,1 0 0,0 0 0,1-1 0,-1 1 0,0 0-1,0 0 1,0 0 0,0 0 0,1 0 0,-1-1-1,0 1 1,1 1-9,1 1 2,1 0 0,-1-1 1,0 1-1,1 0 0,0-1 0,0 0 0,0 1 0,0-1 0,0 0 0,0-1 0,0 1 0,0 0 1,1-1-1,-1 0 0,2 1-2,26 7 7,0 3 0,-1 0 0,0 2 1,-1 2-1,3 3-7,-22-13 0,0 1 0,-1 0 0,0 1 1,0 0-1,0 0 0,-1 1 0,-1 0 0,0 0 0,0 1 0,0 0 1,-1 0-1,-1 1 0,0 0 0,0 0 0,-1 0 0,-1 1 0,-2-10 10,0 1-1,0 0 0,-1-1 1,1 1-1,-1 0 0,0 0 1,0-1-1,0 1 0,0 0 1,-1 0-1,1-1 0,-1 1 1,0 0-1,1-1 0,-1 1 1,0 0-1,-1-1 0,1 1 1,0-1-1,-1 2-9,-1-1 57,0 0 1,0 0-1,0 0 0,-1-1 1,1 1-1,-1-1 0,1 0 0,-1 0 1,0 0-1,0 0 0,0-1 1,-2 1-58,-15 4 255,0-2 1,0-1-1,0 0 1,0-2-1,-3 0-255,9-1 29,6 1-25,-20 0 305,-1 0 1,1-2-1,-7-2-309,0 4-7839,16-5 2206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35:30.9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105 408 472,'-4'1'508,"-33"4"787,8-10 3294,14 4-333,-3 0 2179,16 1-3084,8-1-312,517-67 62,-275 39-2634,-18 3-366,188-20 1291,-264 32-1376,-44 9 18,-75 5-13,0-1-1,0-2 1,24-6-21,-46 7 9,0 1-1,0 0 0,0 1 1,6 0-9,-8 1 11,0-1 0,-1-1-1,1 1 1,0-2 0,0 1 0,2-2-11,-13 3 3,0 0 0,0 0-1,1 0 1,-1 0 0,0 0 0,0 0 0,0 0 0,0 0 0,1 0-1,-1 0 1,0 0 0,0 0 0,0-1 0,0 1 0,0 0-1,1 0 1,-1 0 0,0 0 0,0 0 0,0 0 0,0 0 0,0 0-1,0 0 1,0-1 0,0 1 0,1 0 0,-1 0 0,0 0 0,0 0-1,0 0 1,0-1 0,0 1 0,0 0 0,0 0 0,0 0-1,0 0 1,0 0 0,0-1 0,0 1 0,0 0 0,0 0 0,0 0-1,0 0 1,0-1 0,0 1 0,0 0 0,0 0 0,0 0-1,0 0 1,0 0 0,0-1 0,-1 1-3,-9-7 52,-26-9-39,-170-51 58,163 53-62,0 2-1,-1 1 1,-8 1-9,6 2 3,0-3 0,-42-16-3,73 22-20,27 10-20,34 12-19,101 18 109,-84-22 70,52 18-120,-94-24 10,0 1 0,0 1 0,-1 1 0,-1 1 0,0 0 0,0 2 0,6 5-10,-10-6 13,74 67 10,-81-72 17,-1 0-1,-1 1 1,0 0-1,0 0 1,0 1-1,-1-1 1,0 1-1,-1 0 1,0 1-1,1 1-39,-5-7 37,1 0 0,-1-1 0,1 1 0,-1 0 0,0 0 0,0 0 0,-1-1 0,1 1 0,-1 0 0,0 0 0,0-1 1,0 1-1,-1 0 0,1-1 0,-1 1 0,0-1 0,0 0 0,0 0 0,0 1 0,0-1 0,-1-1 0,-2 3-37,-8 8 140,-1 0 0,0-2-1,-1 0 1,-6 4-140,-7 4 40,13-8 55,-1-1 1,0 0-1,-1-1 1,0-1-1,-1-1 1,0 0-1,0-1 1,-8 1-96,9-1 26,16-5-52,0-1 1,0 1-1,0 0 1,0-1-1,0 0 1,-1 1 0,1-1-1,0 0 1,0 1-1,0-1 1,-1 0-1,1 0 1,0 0-1,0 0 1,0 0-1,-1 0 1,1 0 0,0-1-1,0 1 1,0 0-1,-1-1 1,1 1-1,0-1 1,0 1-1,0-1 1,0 1-1,0-1 26,-2-1-5057,-1 1 358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33:19.87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CC0066"/>
    </inkml:brush>
    <inkml:brush xml:id="br2">
      <inkml:brushProperty name="width" value="0.05" units="cm"/>
      <inkml:brushProperty name="height" value="0.05" units="cm"/>
      <inkml:brushProperty name="color" value="#33CCFF"/>
    </inkml:brush>
    <inkml:brush xml:id="br3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262 2166 3801,'-7'-3'1072,"1"1"1,0-1-1,0-1 1,0 1-1,1-1 1,-1 0-1,-1-2-1072,2 2 855,0 1 0,0-1-1,-1 1 1,1-1 0,-1 2 0,0-1 0,0 1 0,-1-1-855,7 3 34,-1 0 1,1 0-1,0 0 1,-1 0 0,1 0-1,-1 0 1,1 1-1,0-1 1,-1 0 0,1 0-1,0 0 1,-1 0 0,1 1-1,-1-1 1,1 0-1,0 0 1,0 1 0,-1-1-1,1 0 1,0 0-1,-1 1 1,1-1 0,0 0-1,0 1 1,-1-1 0,1 1-1,0-1 1,0 0-1,0 1 1,0-1 0,0 1-1,0-1 1,0 0-1,-1 1 1,1-1 0,0 1-1,0-1 1,0 0 0,0 1-1,1-1 1,-1 1-1,0-1 1,0 0 0,0 1-1,0-1 1,0 1-1,0-1 1,1 0 0,-1 1-1,0-1-34,10 32 201,33 58 241,-25-56-240,-2 0 1,-1 1-1,-1 1 0,-2 0 0,-2 3-202,7 64 401,-5 0-1,-4 0 0,-5 48-400,-22 315 634,13-364-459,-30 315 456,-4 103-128,-16 570-257,45-853-34,11 0 0,10 0-1,15 48-211,77 415 202,-57-306 163,3 19 211,-44-388-556,41 337 275,-41-294-45,-2 0-1,-4 0 1,-3 0 0,-6 25-250,5-31 113,6-47-67,-1 1 0,-1-1 0,0 0 0,-1 0 0,0 0 0,-1-1 0,-1 1 0,-3 5-46,3-17-282,5-6-6986,3-5 1855</inkml:trace>
  <inkml:trace contextRef="#ctx0" brushRef="#br0" timeOffset="4922.96">48 2064 6057,'-3'-1'224,"-33"-8"3083,28 4-1337,25 1-497,539-29-1120,-200 14 3,1281-71 2536,-1009 63-2134,-8 12-45,-7-2-85,-7-5-266,-96 8-184,689-29-13,-529 30-62,-157 7 1,-225-2 7,363-18 451,-459 12-472,429-46 155,-133 5 319,-433 49-388,62-13 498,-93 13-580,0 2 1,0 0-1,1 1 0,0 2 1,-1 0-1,1 2 0,0 0 1,1 2-95,-6 0 38,-13-2-22,0-1 0,0 2 0,0-1 0,0 1 1,0 0-1,0 0 0,-1 0 0,1 1 0,-1 0 1,2 2-17,-7-5 81,-1 0 50,0 0 19,0 0 13,0 0 2,0 0-61,0 0-42,-6 7 715,51-11-802,173-17 74,-216 20-37,0 0-1,0 1 0,0 0 0,0-1 1,1 1-1,-1 0 0,0 0 0,0 0 1,0 0-1,0 0 0,0 0 0,0 1 1,0-1-1,0 1 0,0-1 0,0 1 1,0 0-1,0 0 0,0 0 0,1 1-11,-2 1 18,0-1-1,0 1 0,0 0 1,0 0-1,-1-1 0,1 1 1,-1 0-1,0 0 1,0 0-1,0 0 0,0 0 1,0-1-1,-1 1 0,1 1-17,-3 43 42,2 1 0,3 31-42,2 9 123,-4 1 0,-4 0-1,-4 0 1,-16 68-123,-103 419 631,56-266-546,-44 281-27,-5 259-58,103-670 4,7 0 0,8 2 1,9-2-1,8 17-4,25 80 12,7 67 8,-33-189 3,-8-1 1,-11 135-24,-20 8 40,-21 51-40,9-77 18,10 44-18,-2 16 11,8-42 32,8-81-18,11-180-20,-14 273 59,19-177-37,1-42 45,-5 14-72,-1-69 15,1-17-6,0 0 0,0 0 0,1-1 0,1 1 0,0 0 0,0 0 0,1-1 0,0 2-9,1 1 30,0 0 0,-2 0 0,1 1 0,-2-1 0,1 3-30,-1-15 13,-1 1 0,1-1 0,0 0 0,0 1 0,-1-1 0,1 0 0,0 1 0,-1-1 0,1 0 0,0 0 0,-1 0 0,1 1 0,0-1 0,-1 0-1,1 0 1,0 0 0,-1 0 0,1 1 0,-1-1 0,1 0 0,0 0 0,-1 0 0,1 0 0,-1 0 0,1 0 0,0 0 0,-1 0 0,1 0-1,-1 0 1,1 0 0,0-1 0,-1 1 0,1 0 0,-1 0 0,1 0 0,0 0 0,-1-1-13,-28-7 30,11 2-2,-49-9 3,0 2 0,-1 3 0,-6 3-31,-219-8 52,-2 0-4,-69-6-11,49 4-17,-301-6 21,211 12-19,-870-19 29,529 17-30,-172 11-9,456 4-7,-289 20 9,385-8-1,151-6-11,-862 13 16,277-22-3,638 5-14,-19 9-1,129-9 0,-87 0 22,86-4-1,1 3 0,0 1 0,-17 6-21,22 1 44,0 2 0,0 2-44,46-14 1,0-1 0,-1 1 0,1-1 0,0 1 0,0-1 0,-1 0 0,1 0 0,0 0 0,-1 1 0,1-1-1,0 0 1,-1-1 0,1 1 0,0 0 0,0 0 0,-1-1 0,1 1 0,0 0 0,0-1-1,0 1 2,0-1-1,1 1 1,-1-1 0,1 0 0,0 1-1,-1-1 1,1 0 0,-1 1 0,1-1 0,0 0-1,0 1 1,-1-1 0,1 0 0,0 0-1,0 1 1,0-1 0,0 0 0,0 0 0,0 1-1,0-1 1,0 0 0,0 0 0,0 0-2,3-9 17,-1 0 0,1 1-1,1-1 1,0 1 0,0-1-17,4-9 11,-4 9-12,3-5 12,-1 1 0,-1-1 1,0 0-1,-1-1 1,-1 1-1,0-1 0,-2 0 1,1 0-1,-2-11-11,-10-49 157,3-1 0,4 0 0,3 0-1,3 0 1,10-48-157,-6 93 84,1 1 1,2-1-1,10-20-84,20-40-4518,-6 15 834</inkml:trace>
  <inkml:trace contextRef="#ctx0" brushRef="#br0" timeOffset="6872.66">872 777 5561,'-64'-42'3210,"35"22"1794,20 21 57,6 11-3545,3 24-1325,0-33 38,32 549 3144,-23-469-3217,-5-53-15,-1 0-1,-2 0 1,-1 15-141,0-45 5,0 0 0,0-1 0,0 1 0,0 0 0,0 0 0,0 0 0,0 0 0,0 0 0,0 0 0,-1 0 0,1 0 0,0 0 0,0 0 0,0 0 0,0 0 0,0 0 0,0 0 0,0 0 0,0 0 0,0 0 0,0 0 0,0 0 0,-1 0 0,1 0 0,0 0 0,0 0 0,0 0 0,0 0 0,0 0 0,0 0 0,0 0 0,0 1 0,0-1 0,0 0 0,0 0 0,0 0 0,-1 0 0,1 0 0,0 0 0,0 0 0,0 0 0,0 0 0,0 0 0,0 0 0,0 0 0,0 0 0,0 1 0,0-1 0,0 0 0,0 0 0,0 0 0,0 0 0,0 0 0,0 0 0,0 0 0,0 0 0,0 0 0,0 0 0,0 1 0,0-1 0,0 0 0,0 0-5,-6-11 225,-3-15 9,-13-59-47,4-1 0,4-1 0,-2-61-187,-15-97 198,24 221-167,6 20-30,-1 0-1,1-1 1,0 1 0,0 0 0,0 0 0,1 0 0,0-1 0,0 1 0,0-3-1,0 6-5,1 1 1,-1-1 0,1 1-1,-1-1 1,1 1 0,-1 0-1,1-1 1,0 1-1,-1 0 1,1-1 0,0 1-1,-1 0 1,1 0 0,0-1-1,-1 1 1,1 0 0,0 0-1,-1 0 1,1 0 0,0 0-1,-1 0 1,1 0 0,0 0-1,-1 0 1,1 0-1,0 1 1,-1-1 0,1 0-1,0 0 1,-1 1 0,1-1-1,0 0 1,-1 1 0,1-1-1,-1 1 1,1-1 4,26 14-70,-19-9 67,0 0 0,0 0 0,1 0 0,-1-1 1,1-1-1,0 1 0,8 1 3,-13-5 3,-1 1 1,1-1-1,0 0 1,-1 0-1,1 0 1,0-1-1,-1 1 1,1-1-1,-1 0 1,1 0 0,-1 0-1,1 0 1,-1-1-1,0 1 1,1-1-1,-1 0 1,0 0-1,0 0 1,0 0-1,0-1 1,-1 1-1,3-3-3,2-3 14,0 0 0,-1 0-1,0-1 1,0 0 0,-1 0-1,0 0 1,0-1 0,-1 1-1,2-10-13,3-13 37,-1-1-1,0-15-36,13-52 24,-21 99-25,0 0 0,0 0 0,0 0 0,0 0 0,1 1 0,-1-1 0,0 0 0,0 0 0,1 0 0,-1 1 0,0-1 0,1 0 0,-1 0 1,1 1-1,-1-1 0,1 0 0,-1 1 0,1-1 0,-1 0 0,1 1 0,0-1 0,-1 1 0,1-1 0,0 1 0,-1-1 0,1 1 0,0 0 0,0-1 0,0 1 0,-1 0 0,1-1 0,0 1 0,0 0 0,0 0 0,0 0 0,-1 0 0,1 0 0,0 0 0,0 0 0,0 0 0,0 0 0,-1 0 0,1 1 0,0-1 0,0 0 0,0 1 0,-1-1 0,1 0 0,0 1 0,0-1 0,-1 1 0,1-1 0,0 1 0,-1-1 0,1 1 0,-1 0 0,1-1 0,0 1 0,-1 0 0,0-1 0,1 1 0,-1 0 1,6 6 14,-1-1 0,1 1 0,-2 1-1,1-1 1,1 6-14,20 50 135,-3 1 0,-3 1 0,-3 1 0,-2 5-135,28 103 154,-32-137-143,2 4 235,-3 0 0,3 22-246,-11-51 85,-1 0 0,0 0 0,0 1 0,-2-1 0,1 0 0,-2 0 0,0 0 0,0 0 1,-1 0-1,0 0 0,-1 0-85,7-16-26,0 0 0,1 1 0,0 0 0,0-1 0,-1 1 0,2 1 0,-1-1 0,0 1 0,2-1 26,65-34-4217,-12 19 887</inkml:trace>
  <inkml:trace contextRef="#ctx0" brushRef="#br0" timeOffset="7367.43">1978 999 10042,'-57'7'8885,"-31"8"-8885,56-8 1338,-1 2 0,1 1 0,-12 7-1338,27-10 207,1 0 0,1 1 0,-1 1-1,1 0 1,1 1 0,0 1 0,0 0 0,1 1-1,0 0 1,1 1 0,1 1 0,0 0-1,0 0 1,2 1 0,-5 9-207,11-18 33,1-1 0,-1 1 0,1 0 0,0 0 0,0 0 0,1 1 0,0-1 0,0 0 0,0 1 0,1-1 0,0 0 0,0 4-33,0-8 4,1 0 0,-1 0 0,1 0 0,-1 0 0,1-1 0,0 1 0,0 0 0,0 0 0,0-1 1,0 1-1,0-1 0,0 1 0,1-1 0,-1 1 0,0-1 0,1 0 0,1 2-4,-1-2-1,1 1 1,0-1 0,0 0-1,1 0 1,-1 0 0,0 0-1,0 0 1,0-1 0,1 1-1,-1-1 1,0 0 0,0 0-1,1 0 1,-1-1 0,14-1 8,0 0 1,0-2-1,0 0 1,-1-1-1,1 0 1,-2-2-1,1 0 1,0 0-1,-1-2 0,7-5-8,-4 2 26,0-1 0,-1 0 0,-1-2 0,0 0 0,-1-1 0,0 0-1,11-19-25,-23 32 16,0-1 0,-1 0 0,0 0-1,1 0 1,-2-1 0,1 1 0,0-1-1,-1 1 1,0-1 0,0 1 0,0-1-1,-1 1 1,1-1 0,-1-4-16,-1 7 7,1 0 0,-1 0 0,0 1 0,1-1 0,-1 0 0,0 0 0,0 0 0,0 0 0,-1 1 0,1-1 0,0 1 0,-1-1 0,1 1 0,0-1 0,-1 1 0,0 0 0,1-1 0,-1 1 0,0 0 0,0 0 0,0 1 0,1-1 0,-1 0 0,0 0 0,0 1 0,0 0 0,0-1 0,0 1 0,0 0 0,0 0 0,0 0 0,-1 0 0,1 0 0,0 0-7,-15 0-2,-1 0 1,0 0-1,1 2 0,-1 1 1,1 0-1,0 1 0,0 0 1,-6 4 1,23-8-89,-1 0 0,1 0 1,-1 1-1,1-1 0,0 0 1,-1 0-1,1 1 0,0-1 1,-1 0-1,1 0 0,0 1 1,0-1-1,-1 0 0,1 1 1,0-1-1,0 1 0,-1-1 1,1 0-1,0 1 0,0-1 1,0 1-1,0-1 0,0 0 1,0 1-1,0-1 0,0 1 1,0-1-1,0 0 0,0 1 1,0-1-1,0 1 0,0-1 1,0 1-1,0-1 0,0 0 1,0 1-1,1-1 0,-1 1 1,0-1-1,0 0 0,0 1 1,1-1-1,-1 0 0,0 1 1,1-1-1,-1 0 0,0 1 1,0-1-1,1 0 0,-1 0 0,1 1 1,-1-1-1,0 0 0,1 0 1,-1 0-1,1 0 0,-1 0 89,17 13-4091</inkml:trace>
  <inkml:trace contextRef="#ctx0" brushRef="#br0" timeOffset="8164.55">2401 1091 5137,'0'-1'442,"0"-1"-1,0 0 1,0 0 0,-1 0-1,1 0 1,0 0 0,-1 1-1,0-1 1,1 0 0,-1 0-1,0 1 1,0-1 0,0 0-1,0 1 1,0-1 0,0 1-1,-1-1 1,1 1 0,0 0-1,-1 0 1,1-1 0,-1 1-1,1 0 1,-1 0-442,-1 0 307,0 0 1,1 1-1,-1-1 0,0 1 1,0 0-1,1-1 0,-1 1 1,0 0-1,0 1 0,0-1 1,1 0-1,-1 1 0,0 0 1,1-1-1,-1 1 0,0 0 1,0 1-308,-18 7 601,0 1 0,1 0 1,1 2-1,0 0 0,1 1 0,0 1 1,-7 8-602,18-16 51,0 0 0,1 1 0,0-1 0,0 1 0,1 1 0,0-1 0,0 1 0,1 0 0,-1 0 0,2 0 0,-1 1 0,1 0 0,1-1 0,0 1 0,0 0 0,0 0 0,1 0 0,1 0 0,0 7-51,-1-15 2,1 1 0,1 0 0,-1 0 0,0 0 0,0 0 0,1-1 1,-1 1-1,1 0 0,-1 0 0,1-1 0,0 1 0,0 0 0,0-1 0,0 1 0,0-1 0,0 1 0,0-1 0,0 0 0,1 1 0,-1-1 0,0 0 0,1 0 0,-1 0 0,1 0 0,0 0 0,-1 0 0,1 0-2,2-1 4,-1 1 0,1-1 0,-1 1-1,1-1 1,-1 0 0,1-1 0,-1 1-1,1-1 1,-1 1 0,1-1 0,-1 0 0,0 0-1,4-2-3,5-2 19,1-2-1,-1 1 0,0-2 0,0 0 1,0 0-1,-1-1 0,0-1-18,1-3 34,-1 0 0,0-1 0,-1-1-1,-1 1 1,-1-2 0,0 1 0,0-1-1,-2 0 1,0-1 0,-1 0 0,0 0-1,-2 0 1,0 0 0,0-10-34,2-39 95,-3 1 1,-3-1-1,-5-18-95,2 14 9,3 41-3,-8-84 20,7 101-27,0 1 0,-1-1-1,0 1 1,0 0 0,-2 0-1,1 0 1,-1 1 0,-2-2 1,7 12-2,0 0 1,0 0-1,0 1 1,0-1-1,0 0 1,0 1-1,0-1 1,0 0-1,0 0 1,0 1-1,-1-1 1,1 0-1,0 0 1,0 1-1,0-1 1,0 0-1,-1 0 1,1 1-1,0-1 1,0 0-1,0 0 1,-1 0-1,1 1 0,0-1 1,0 0-1,-1 0 1,1 0-1,0 0 1,0 0-1,-1 0 1,1 0-1,0 0 1,-1 1-1,1-1 1,0 0-1,0 0 1,-1 0-1,1 0 1,0 0-1,-1-1 1,1 1-1,0 0 1,-1 0-1,1 0 1,0 0-1,0 0 1,-1 0-1,1 0 1,0 0-1,0-1 1,-1 1-1,1 0 1,0 0-1,0 0 1,0-1-1,-1 1 1,1 0-1,0 0 1,0 0-1,0-1 0,-1 1 2,0 26-1,13 63 446,3-1 0,5 0-1,29 81-444,-35-130 75,1 0 0,17 29-75,-24-54 15,0 0 0,2 0 0,-1-1 0,1 0 1,1 0-1,1-1 0,-1-1 0,6 3-15,-14-11 12,1 0 0,0 0 0,0-1 0,0 1 0,0-1 1,0 0-1,0 0 0,1-1 0,-1 1 0,1-1 0,-1 0 0,1 0 0,-1 0 0,1-1 1,0 0-1,-1 0 0,1 0 0,0 0 0,-1-1 0,1 0 0,-1 0 0,1 0 0,-1 0 1,1-1-1,-1 1 0,0-1 0,0-1 0,0 1 0,0 0 0,0-1 0,0 0-12,9-8 51,0 0 0,-1-1 0,0 0-1,-1-1 1,0 0 0,-1-1 0,6-10-51,-14 19 13,1 1 1,-1-1-1,0 0 1,-1 0 0,1 0-1,-1 0 1,0 0 0,0 0-1,-1 0 1,1 0-1,-1 0 1,0 0 0,0 0-1,-1-3-13,1 6 5,-1 1 0,1 0-1,0-1 1,-1 1 0,1 0-1,-1-1 1,1 1 0,-1 0 0,0-1-1,0 1 1,1 0 0,-1 0-1,0 0 1,0 0 0,0 0-1,0 0 1,0 0 0,0 0 0,0 0-1,-1 0 1,1 1-5,-1-1 2,0 1-1,0-1 1,0 1-1,0 0 1,0 0-1,0 0 1,0 0-1,0 0 1,0 0-1,0 1 1,0-1 0,0 1-1,0-1 1,1 1-1,-1 0 1,0-1-1,0 1 1,0 0-1,-1 1-1,-3 1-9,1 1-1,0-1 1,-1 1-1,1 0 1,0 0-1,1 0 0,-1 1 1,1 0-1,0-1 1,0 2-1,0-1 1,1 1 9,1-2-9,0-1 1,1 1 0,-1 0 0,1 0 0,0 0 0,0 0 0,1 0 0,-1 0 0,1 0 0,0 1 0,0-1 0,0 0 0,1 0 0,-1 0 0,1 0 0,0 0-1,0 0 1,1 0 0,-1 0 0,1 0 8,1 4-4,0-1-1,1-1 0,0 1 1,0-1-1,0 1 1,1-1-1,0 0 0,0-1 1,1 1-1,-1-1 1,1 0-1,0-1 0,1 1 1,-1-1-1,1 0 0,2 1 6,0-2 9,0 0 0,0 0 0,0-1 1,1 0-1,-1 0 0,0-1 1,1 0-1,-1-1 0,1 0 0,-1-1 1,0 0-1,1 0 0,5-2-10,9-3 87,-1 0 0,0-1 0,-1-1 0,3-3-87,-13 5-303,0 0 0,0-1 0,-1 0 0,6-6 303,17-21-4199,-21 12 512</inkml:trace>
  <inkml:trace contextRef="#ctx0" brushRef="#br0" timeOffset="8496.41">2580 675 11338,'-6'-23'2817,"-5"-2"1312,-9 2-3113,17 5-128,6 8-56,11 4-279,7 5-313,13 5-64,3 3-8,7 1 920,0 1-5177,16-3-280,-14-6-864</inkml:trace>
  <inkml:trace contextRef="#ctx0" brushRef="#br0" timeOffset="8845.2">3100 306 8122,'-2'-3'940,"0"0"0,0 0 0,0-1 0,0 1 0,0 0 1,-1 1-1,1-1 0,-1 0 0,-2-1-940,5 4 66,0 0 0,0 0 0,-1 0 0,1 0 0,0 0 0,0 0 0,-1 0 0,1 0 1,0 0-1,0 0 0,-1 0 0,1 0 0,0 0 0,0 0 0,-1 0 0,1 0 0,0 1 0,0-1 0,0 0 0,-1 0 0,1 0 0,0 0 0,0 0 0,0 1 0,0-1 0,-1 0 1,1 0-1,0 0 0,0 1 0,0-1 0,0 0 0,0 0 0,0 0 0,0 1 0,-1-1 0,1 0 0,0 0 0,0 1 0,0-1 0,0 0 0,0 0-66,-2 26 1169,10 220 3015,-1-156-3663,4-1 1,4 0-1,7 13-521,-17-85 26,0 1 0,2-1 0,0 0 1,0 0-1,2 0 0,0-1 0,1-1 0,0 0 0,1 0 0,4 2-26,-10-11 17,1 0 0,0 0 0,1-1 0,0 1-1,-1-2 1,1 1 0,1-1 0,-1 0 0,1 0 0,0-1 0,-1 0 0,1-1 0,1 1 0,-1-1 0,0-1-1,0 0 1,1 0 0,-1-1 0,1 0 0,-1 0 0,0-1 0,1 0 0,4-1-17,-2-1 40,0-1 0,0 0 1,0-1-1,0 0 0,0-1 1,-1 0-1,0-1 0,6-5-40,-11 9 24,-1-1-1,1 0 1,-1 0-1,0 0 1,1 0-1,-2 0 1,1-1-1,-1 0 1,1 0-1,-1 0 1,-1 0-1,1 0 1,-1 0-1,0-1 1,0 1-1,0-1 1,-1 0-1,1-4-23,-2 8 5,0 1 0,-1-1 0,1 0 0,0 0 0,-1 1 0,1-1 0,-1 0 0,1 1 0,-1-1 0,0 0 0,1 1 0,-1-1 0,0 1 1,0-1-1,0 1 0,-1-1 0,1 1 0,0 0 0,0 0 0,-1-1 0,1 1 0,-1 0 0,1 0 0,-1 0 0,1 1 0,-1-1 0,1 0 0,-1 1 0,0-1 0,0 1 0,1-1 0,-1 1 0,0 0 0,0-1 0,1 1 0,-1 0 0,0 0 0,0 1 0,1-1 0,-1 0 0,-1 1-5,-3-1-4,0 1 1,0 0-1,1 1 1,-1-1-1,0 1 0,1 0 1,0 0-1,-1 1 1,1 0-1,0 0 1,0 0-1,-3 2 4,5-1 13,0-1 0,-1 1 0,1-1 1,0 1-1,1 0 0,-1 0 0,1 0 0,-1 0 0,1 1 1,1-1-1,-1 1 0,1-1 0,-1 1 0,1-1 0,0 1 0,1 0 1,-1 0-1,1-1 0,0 1 0,0 0 0,1 0 0,-1 0 1,1-1-1,0 1 0,1 0 0,0 3-13,1-3 28,-1 0 0,1 0 1,0 0-1,0 0 0,0-1 0,0 1 0,1-1 1,0 0-1,0 0 0,0 0 0,1 0 1,-1-1-1,1 0 0,0 0 0,0 0 0,0 0 1,0-1-1,0 0 0,0 0 0,1 0 0,-1-1 1,1 0-1,0 0-28,21 2-171,0-2 0,0-1 0,20-2 171,9-1-3475,11 5 7</inkml:trace>
  <inkml:trace contextRef="#ctx0" brushRef="#br0" timeOffset="17121.07">5938 1980 3041,'0'-7'3836,"1"-9"3853,3 7-4764,-1 10-2880,0-1 1,-1 1-1,1 0 0,0 0 1,-1 0-1,1 0 0,-1 0 0,1 1 1,-1-1-1,1 1 0,-1-1 1,0 1-1,0 0 0,2 2-45,12 8 115,0 2-1,-1 0 1,-1 1 0,0 1-1,-1 0 1,0 0 0,-2 2-1,7 11-114,-3-1 153,-2 1 0,-1 0 0,-2 0 0,0 1 0,3 25-153,16 98 372,-7 1 0,-7 1 0,-7 1 0,-6 0 0,-7-1 0,-14 69-372,-65 511 878,59-389-690,15-165 227,-17 72-415,-49 328 1416,3 526-1416,68-453 198,16-392-63,26 121-135,-11-80 121,-12 1-1,-14 22-120,0-213 43,3-12 353,-1-49 166,-2 0-1,-5 39-561,5-85 46,-2 2 6,1 1 0,0-1 0,0 1 0,1 0 0,0-1-1,1 1 1,0-1 0,0 1 0,1-1 0,0 1 0,2 5-52,1-26-1304,-2 0-1800,8-31-885</inkml:trace>
  <inkml:trace contextRef="#ctx0" brushRef="#br0" timeOffset="19745.6">6635 1956 488,'-24'34'389,"24"-25"-37,20-19 25,-20 10-309,0 0-1,0-1 1,0 1 0,0 0 0,1 0 0,-1 0 0,0 0 0,0 0-1,0 0 1,0 0 0,0 0 0,0-1 0,1 1 0,-1 0 0,0 0-1,0 0 1,0 0 0,0 0 0,0-1 0,0 1 0,0 0 0,0 0-1,0 0 1,0 0 0,0-1 0,0 1 0,0 0 0,0 0 0,0 0-1,0 0 1,0 0 0,0-1 0,0 1 0,0 0 0,0 0 0,0 0 0,0 0-1,0-1 1,0 1 0,0 0 0,0 0 0,-1 0 0,1 0 0,0 0-1,0 0 1,0-1 0,0 1 0,0 0 0,0 0 0,-1 0-68,-11-6 2910,-14 0-592,26 6-2341,-86-11 2996,47 9 1971,37 3-4834,0 0 1,1 0-1,-1-1 0,0 1 0,1 0 0,-1 1 1,1-1-1,-1 0 0,1 0 0,0 1 1,-1-1-1,1 1 0,0-1 0,0 1 0,0-1 1,0 1-1,0 0 0,1-1 0,-1 1 0,0 1-110,-9 14 347,1-1-65,0 0 0,1 1 0,0-1 0,0 6-282,5-13 110,0 0 1,1 0-1,0-1 1,0 1-1,1 1 0,0-1 1,1 0-1,0 0 0,0 0 1,1 0-1,0 0-110,18 85 603,-5 0-1,-4 1 0,-4 0 0,-4 0 1,-10 91-603,5-90 376,4 1 0,10 65-376,-1-19 81,-12 829 1041,-1-869-1144,10 448 301,-5-460-212,-5 1 1,-12 72-68,-39 183 176,27-193-62,16-85-62,-81 570 202,60-397-158,-10-1-96,0-7 45,10 11-45,15 171 56,4-29 146,2-159 118,12 35-320,0-87 96,-2-93-33,-1-34 25,2 0 0,1 0 0,3 0 0,2 0 0,3-1-1,8 30-87,-13-66 27,6 20 81,1 0 1,1-1-1,2 0 0,1-1 1,2 2-109,-16-32 85,-1 0-12,0 0-10,0 0-12,8-18 114,76-36 104,-80 51-572,0 1 0,1 0 0,-1 1-1,0-1 1,1 1 0,0 0-1,-1 0 1,1 0 0,-1 1 0,1 0-1,0 0 1,-1 0 0,1 0-1,1 1 304,6 0-1379,33 1-2992</inkml:trace>
  <inkml:trace contextRef="#ctx0" brushRef="#br1" timeOffset="29928.4">8718 3619 2288,'65'-44'2213,"-65"44"-2076,1 0 0,0-1 1,0 1-1,-1 0 0,1-1 1,0 1-1,0-1 0,-1 1 0,1-1 1,0 1-1,-1-1 0,1 1 0,-1-1 1,1 0-1,-1 1 0,1-1 0,-1 0 1,1 0-1,-1 1 0,0-1 0,1 0 1,-1 0-1,0 0 0,0 1 1,1-1-1,-1 0 0,0 0 0,0 0 1,0 0-1,0 1 0,0-1 0,0 0 1,-1 0-1,1 0 0,0 0 0,0 1 1,0-1-1,-1 0 0,1 0 0,0 0 1,-1 1-1,1-1 0,-1 0 1,1 1-1,-1-1 0,1 0 0,-1 1 1,0-1-1,1 1 0,-1-1 0,0 1 1,1-1-1,-1 1 0,0-1-137,-36-13 3129,37 14-3105,-30-6 1520,1 2 0,-1 0-1,-15 2-1543,-1 2 895,1 2 0,-1 1 0,-20 6-895,38-3 238,1 1 0,0 1 0,0 2 0,1 0 0,-18 11-238,-14 11 626,-46 32-626,75-42 105,0 0 0,2 2-1,0 1 1,2 1-1,1 1 1,1 1 0,1 1-1,1 2 1,2 0-1,2 0 1,0 2-1,-11 33-104,22-44 44,0 1 0,2 0 0,0 1 0,2-1 0,0 0-1,2 1 1,0-1 0,2 1 0,1-1 0,0 0 0,2 0-1,1 0 1,0 0 0,2-1 0,1 0 0,0-1-1,2 0 1,0 0 0,1-1 0,1-1 0,1 0 0,6 5-44,-9-14 23,1 0 0,1 0 0,0-1 0,0-1 0,1 0 0,0-1 0,0 0 0,0-1 0,1-1 0,0 0 0,0-1 0,1-1 1,-1 0-1,1-1 0,0-1-23,12 1 26,0-1 0,-1-1 0,1-1 0,0-2 0,-1-1 0,0-1 0,1-1 0,2-3-26,59-23 104,-1-5 0,-2-3 0,42-29-104,-108 57 27,-1 0 0,-1-2-1,0-1 1,-1 0 0,0-1-1,-2-1 1,0 0-1,-1-1 1,0 0 0,-2-2-1,0 1 1,-1-1-1,2-7-26,-4 7 35,-1 0 0,-1 0 0,-1-1 0,0 0-1,-2 0 1,0 0 0,-2 0 0,0-1 0,-1 0 0,-1 1 0,-1-1-1,-1 1 1,-1-1 0,-2-1-35,2 10 39,-1 1-1,-1 0 1,0 0 0,-1 0-1,0 0 1,0 1-1,-2 0 1,1 0 0,-1 1-1,-1 0 1,0 1 0,0-1-1,-1 2 1,0-1 0,0 2-1,-1-1 1,-3-1-39,-27-13 28,-2 1 0,0 2 1,0 2-1,-13-1-28,-75-32 38,103 39-118,15 8-1036,13 3 1040,0 0 1,1 1-1,-1-1 1,0 0-1,0 0 1,0 0-1,0 0 1,0 0-1,0 0 1,0 0-1,0 0 1,0 0-1,0 0 0,0 0 1,0 0-1,0 0 1,0 0-1,0 0 1,0 1-1,0-1 1,0 0-1,0 0 1,0 0-1,0 0 1,0 0-1,0 0 1,0 0-1,0 0 0,0 0 1,0 0-1,0 1 1,0-1-1,0 0 1,0 0-1,0 0 1,0 0-1,0 0 1,0 0-1,0 0 1,0 0-1,0 0 0,0 0 1,0 0-1,0 0 1,0 1-1,0-1 1,0 0-1,0 0 1,0 0-1,0 0 1,0 0-1,-1 0 1,1 0-1,0 0 1,0 0-1,0 0 0,0 0 1,0 0-1,0 0 1,0 0-1,0 0 76,1 1-3486</inkml:trace>
  <inkml:trace contextRef="#ctx0" brushRef="#br1" timeOffset="30783.26">8381 4121 5601,'-10'8'6169,"10"-7"-5842,0-1 0,-1 1-1,1-1 1,0 0 0,0 1 0,-1-1-1,1 1 1,0-1 0,-1 0 0,1 1-1,-1-1 1,1 0 0,0 1 0,-1-1-1,1 0 1,-1 0 0,1 1 0,-1-1-1,1 0 1,-1 0 0,1 0 0,-1 0-1,1 1 1,-1-1 0,1 0 0,-1 0-1,1 0 1,-1 0 0,1 0 0,-1-1-327,0 2 57,0-1 0,1 0-1,-1 1 1,1-1 0,-1 0 0,0 0 0,1 0 0,-1 0 0,0 0 0,1 0 0,-1 0 0,0 0 0,1 0 0,-1 0 0,0 0 0,1 0 0,-1 0 0,0 0 0,1 0 0,-1-1 0,0 1 0,1 0 0,-1-1 0,1 1 0,-1 0 0,1-1-1,-1 1 1,1-1 0,-1 1-57,12-12 207,10 2-410,-21 10 213,1 0 0,-1-1 0,0 1 0,0 0-1,1 0 1,-1 0 0,0 0 0,1 0 0,-1 0 0,0-1 0,0 1-1,1 0 1,-1 0 0,0 0 0,1 0 0,-1 0 0,0 0-1,1 0 1,-1 0 0,0 1 0,1-1 0,-1 0 0,0 0 0,0 0-1,1 0 1,-1 0 0,0 0 0,1 0 0,-1 1 0,0-1 0,0 0-1,0 0 1,1 0 0,-1 1 0,0-1 0,0 0 0,1 0 0,-1 1-1,0-1 1,0 0 0,0 1 0,0-1 0,0 0-10,0 0 25,0 0-1,0 0 1,0 0 0,0 0 0,-1-1 0,1 1 0,0 0-1,0 0 1,-1 0 0,1 0 0,0 0 0,0 0 0,0 0 0,-1 0-1,1 0 1,0 0 0,0 0 0,-1 0 0,1 0 0,0 0-1,0 0 1,-1 0 0,1 0 0,0 0 0,0 0 0,-1 0-1,1 0 1,0 0 0,0 0 0,0 0 0,-1 0 0,1 1-1,0-1 1,0 0 0,0 0 0,-1 0 0,1 0 0,0 0 0,0 1-1,0-1 1,0 0 0,0 0 0,-1 0 0,1 1 0,0-1-1,0 0 1,0 0 0,0 1 0,0-1 0,0 0 0,0 0-1,0 1 1,0-1 0,0 0 0,0 0 0,0 0 0,0 1 0,0-1-1,0 0 1,0 0 0,0 1 0,0-1 0,0 0 0,0 0-1,0 1 1,1-1 0,-1 0 0,0 0-25,-3-3 109,10 8-114,-7-5 22,0 1-1,1-1 0,-1 0 0,0 1 0,0-1 0,0 1 0,0-1 0,0 1 1,0-1-1,0 0 0,0 1 0,0-1 0,0 1 0,0-1 0,0 0 0,-1 1 0,1-1 1,0 1-1,0-1 0,0 0 0,0 1 0,-1-1 0,1 0 0,0 1 0,0-1 1,-1 0-1,1 1 0,0-1 0,-1 0 0,1 0 0,0 1 0,-1-1 0,1 0 1,0 0-1,-1 1 0,1-1 0,-1 0 0,1 0 0,0 0 0,-1 0 0,1 0 0,-1 0 1,1 0-1,-1 0 0,1 0 0,0 0 0,-1 0 0,1 0 0,-1 0 0,1 0 1,0 0-1,-1 0 0,0-1-16,-12 2 404,13-1-403,0 0-1,0 0 0,0 0 1,0 0-1,0 0 0,-1 0 1,1 0-1,0 0 0,0 0 1,0 0-1,0 0 1,0 0-1,0 0 0,0 0 1,-1 0-1,1 0 0,0 0 1,0 0-1,0 0 0,0 0 1,0 0-1,0 0 0,0 0 1,0-1-1,0 1 1,-1 0-1,1 0 0,0 0 1,0 0-1,0 0 0,0 0 1,0 0-1,0 0 0,0 0 1,0 0-1,0-1 0,0 1 1,0 0-1,0 0 0,0 0 1,0 0-1,0 0 1,0 0-1,0 0 0,0-1 1,0 1-1,0 0 0,0 0 1,0 0-1,0 0 0,0 0 1,0 0-1,0 0 0,0 0 1,0-1-1,0 1 1,0 0-1,0 0 0,0 0 1,0 0-1,0 0 0,0 0 1,0 0-1,1 0 0,-6 1 254,0 0-72,2 2-3821,3-2 487</inkml:trace>
  <inkml:trace contextRef="#ctx0" brushRef="#br1" timeOffset="31869.82">8286 4207 2873,'0'-2'8937,"4"-1"-4639,32-15-4492,-36 18 194,9-4-4,-1 1 1,1-1-1,0 1 1,1 1-1,-1 0 1,0 0 0,1 1-1,3 0 4,-36-1 4280,17 1-5815,4 0-3628,3-1 1417</inkml:trace>
  <inkml:trace contextRef="#ctx0" brushRef="#br1" timeOffset="33101.55">8380 4162 1416,'-40'18'1148,"-46"20"12235,70-36-6307,20-23-4718,0 13-2285,0 0-1,1 0 0,0 0 1,0 0-1,1 1 0,-1 0 1,2 0-1,-1 1 0,5-4-72,7-9 104,18-24 169,0 0-23,1 1 1,3 2-1,3 0-250,47-37 152,-5 6-23,-3-3 0,-3-4 0,57-73-129,-126 137 38,43-55 471,2 2 0,53-48-509,-79 88 133,-82 31 31,35-3-165,0-1 0,0 0 0,0-1 0,-2-2 1,-46-1-2,61 4-1,-30 0-41,35 1 43,-1-1 0,1 0 0,-1 0 0,1 0 0,-1 0 1,0 0-1,1 0 0,-1 0 0,1 0 0,-1-1 0,1 1 0,-1 0 1,1 0-1,-1 0 0,1 0 0,-1-1 0,1 1 0,-1 0 1,1-1-1,0 1 0,-1 0 0,1-1 0,-1 1 0,1 0 0,0-1 1,-1 1-1,1-1 0,0 1 0,-1 0 0,1-1 0,0 1 1,0-1-1,0 1 0,-1-1 0,1 1 0,0-1 0,0 1 0,0-1 1,0 0-1,0 1 0,0-1 0,0 1 0,0-1 0,0 1 1,0-1-1,0 1 0,0-1 0,0 1 0,1-1 0,-1 1 0,0-1 2,2 0-6,-1 0 1,0 0-1,1 1 1,0-1-1,-1 0 1,1 1-1,-1-1 1,1 1 0,0-1-1,-1 1 1,1 0-1,0 0 1,-1 0-1,1 0 1,1 0 4,12-2-11,40-4-24,1 1-1,15 3 36,-54 1-4,-6 1 0,-1 0 0,1 0 0,0 1 0,-1 0 0,1 1 0,6 2 4,-15-4-1,0 1 0,0 0 1,1 0-1,-1 0 0,0 0 0,-1 0 0,1 0 0,0 1 1,0-1-1,0 1 0,-1-1 0,1 1 0,-1-1 0,1 1 1,-1 0-1,0 0 0,0 0 0,0 0 0,0 0 0,0 0 1,0 0-1,0 0 0,-1 0 0,1 1 0,-1-1 0,1 0 1,-1 0-1,0 1 0,0-1 0,0 0 0,0 0 0,-1 1 1,1 1-1,-2 11 72,-1 0 0,0 0 0,-1 0-1,-1-1 1,0 1 0,-1-1-1,-1 0 1,0-1 0,-1 1-1,0-2 1,-1 1 0,-1 1-71,-5-9 617,11-4-5291,4-1 664</inkml:trace>
  <inkml:trace contextRef="#ctx0" brushRef="#br1" timeOffset="34434.97">9670 4305 4321,'11'-7'6978,"-17"2"-256,-9 1-2430,2 4-4603,-19 6 673,1 1 0,1 2 0,-1 1 1,2 2-1,-1 0 0,2 2 0,0 2 0,0 0 0,2 2 0,0 0 1,-14 15-363,39-32 6,-1 0 1,0 1-1,1-1 1,-1 1 0,1 0-1,-1-1 1,1 1-1,0 0 1,-1 0 0,1 0-1,0 0 1,0 0-1,1 0 1,-1 0 0,0 0-1,1 0 1,-1 0-1,1 1-6,0-1 3,0-1-1,0 0 0,1 0 1,-1 0-1,1 0 0,-1 0 1,1 0-1,-1 0 0,1 0 1,0 0-1,-1 0 0,1 0 0,0-1 1,0 1-1,-1 0 0,1 0 1,0-1-1,0 1 0,0-1 1,0 1-1,0-1 0,0 1 1,0-1-1,1 1-2,5 1 6,1 0 0,-1 0 0,0-1 0,1 0 0,-1 0 1,1-1-1,0 0 0,-1 0 0,4-1-6,8-2 16,1-1 1,-1 0-1,0-2 1,-1 0 0,0-1-1,0 0 1,0-2-1,-1 0 1,0-1-1,0-1 1,-1 0-1,-1-1 1,3-5-17,-14 13 10,0-1 1,0 0 0,-1 0-1,0 0 1,0 0-1,-1 0 1,1-1 0,-1 1-1,0-1 1,-1 0 0,1 0-1,-1 1 1,0-6-11,4-12 60,-20 135 1207,15-103-1167,-1 0-1,1 1 1,1-1-1,0 1 1,0-1-1,1 0 0,0 0 1,0 0-1,1 0 1,0 0-1,4 5-99,-6-11 33,1 0 0,0 0-1,1 0 1,-1 0 0,0 0 0,1-1-1,-1 1 1,1-1 0,0 0 0,0 1 0,0-1-1,0-1 1,0 1 0,1 0 0,-1-1-1,0 0 1,1 0 0,-1 0 0,1 0-1,-1 0 1,1-1 0,0 1 0,-1-1-1,1 0 1,0 0 0,-1 0 0,1-1-1,3 0-32,-7 1-9,31-1 347,-30 2-498,-1-1-1,1 1 1,0-1 0,0 1-1,-1 0 1,1 0-1,0-1 1,-1 1-1,1 0 1,-1 0 0,1 0-1,-1-1 1,0 1-1,1 0 1,-1 0 0,0 0-1,1 0 1,-1 0-1,0 0 1,0 0-1,0 0 1,0 0 0,0 0-1,0 0 1,0 0-1,0 0 1,0 0 0,-1-1-1,1 1 1,0 1 160,-6 24-3882</inkml:trace>
  <inkml:trace contextRef="#ctx0" brushRef="#br1" timeOffset="45188.32">8312 6986 832,'30'-10'2183,"-30"10"-2075,0-1 0,1 1 0,-1 0 0,0 0 0,1 0 0,-1 0 0,0 0-1,1 0 1,-1-1 0,0 1 0,0 0 0,1 0 0,-1 0 0,0-1 0,0 1 0,1 0-1,-1 0 1,0-1 0,0 1 0,0 0 0,1-1 0,-1 1 0,0 0 0,0-1 0,0 1-1,0 0 1,0-1 0,0 1 0,0 0 0,0-1 0,0 1 0,0 0 0,0-1-1,0 1 1,0 0 0,0-1 0,0 1 0,0 0 0,0-1 0,0 1 0,0 0-108,-14-13 3807,-20-4 781,11 9-3902,0 2 1,0 0-1,0 2 1,-1 0-1,1 2 1,-1 1-1,0 0 1,-4 2-687,-35 4 775,1 2 1,-29 8-776,64-10 178,0 2-1,0 0 1,1 2 0,1 0-1,-3 3-177,13-4 78,0 0 1,0 1-1,1 1 0,1 0 0,-1 1 0,2 0 0,0 1 1,-8 10-79,-10 12 121,-6 8 67,1 0 0,2 3 0,2 0 0,-6 17-188,29-47 21,1-1 0,1 1 0,0 1 0,1-1-1,1 1 1,0 0 0,1 0 0,1 0 0,0 0 0,1 0-1,1 1 1,1-1 0,0 0 0,1 0 0,0 0-1,5 14-20,0-8 17,1-2-1,1 1 1,1-1-1,1-1 0,0 1 1,2-2-1,0 0 1,1 0-1,0-1 0,5 2-16,-6-6 19,1 0 0,0-1 0,0 0 0,2-2 0,-1 0 0,1 0 0,1-1 0,-1-1 0,1-1 0,1-1 1,-1 0-1,10 1-19,9-1 47,1-2 0,-1-2 1,1-1-1,0-1 0,-1-3 0,1-1 1,-1-1-1,0-2 0,0-2 1,-1-1-1,0-2 0,0-1-47,4-4 36,0-1-1,-1-2 0,-2-2 0,0-1 0,-1-2 0,-1-1 0,-2-2 0,-1-1 0,-1-1 0,2-6-35,-16 17 24,0 0-1,-2-2 0,-1 1 0,0-2 0,-2 0 0,0 0 0,-2-1 0,0 0 0,-1-1 1,3-20-24,-9 27 16,1 1 0,-2-1 0,-1 0 0,0 0 0,-1 0 0,0 0 1,-2 0-1,0 0 0,0 1 0,-2-1 0,0 1 0,-1 0 0,-1 0 1,0 1-1,-1 0 0,-3-3-16,3 6 22,-1 0 1,0 1-1,0 0 1,-1 0-1,-1 1 1,0 0-1,0 1 0,-1 1 1,0-1-1,-1 2 1,1 0-1,-1 0 1,-1 1-1,1 1 1,-1 0-1,0 1 1,0 1-1,-1 0 0,1 1 1,-9-1-23,1 2-145,1 0 0,-1 2 0,0 0-1,1 1 1,0 2 0,-1 0 0,-17 6 145,19-4-873,-1 2-1,1 0 1,1 2-1,-16 9 874,3 0-3581</inkml:trace>
  <inkml:trace contextRef="#ctx0" brushRef="#br1" timeOffset="46002.07">7981 7472 6745,'-2'7'9309,"-3"-2"-5113,-25 8-4226,21-10 1121,-33 10-592,40-12-467,1-1 0,0 0 0,0 1 0,0-1 0,0 0 0,-1 0 0,1 0 0,0 0 0,0 0 0,0 0-1,-1 0 1,1 0 0,0-1 0,0 1 0,0 0 0,0-1 0,-1 1 0,1-1-32,0 1 12,1-1 0,0 1 0,0-1 0,-1 1 0,1-1 0,0 1 0,0-1 0,0 1 0,-1 0 0,1-1 0,0 0 0,0 1 0,0-1-1,0 1 1,0-1 0,0 1 0,0-1 0,0 1 0,0-1 0,0 1 0,1-1 0,-1 1 0,0-1 0,0 1 0,0-1 0,1 1 0,-1 0-12,19-28 185,-10 21-177,-1 1 1,1 0 0,1 0-1,-1 1 1,1 0-1,0 1 1,0 0-9,-5 1 3,1 2-1,-1-1 1,1 0 0,0 1 0,0 0 0,-1 1-1,1-1 1,0 1 0,0 0 0,0 0-1,-1 1 1,1 0 0,5 1-3,-11-2 1,1 0 0,0 0 0,-1 0 0,1 0 0,0 1 0,0-1 1,-1 0-1,1 0 0,0 1 0,-1-1 0,1 0 0,0 1 0,-1-1 0,1 1 0,-1-1 0,1 1 0,-1-1 0,1 1 1,-1-1-1,1 1 0,-1 0 0,0-1 0,1 1 0,-1 0 0,0-1 0,1 1 0,-1 0 0,0-1 0,0 1 0,0 0 1,1 0-1,-1-1 0,0 1 0,0 0 0,0-1 0,0 1-1,-1 1 8,0 0 0,0 0-1,0 0 1,0 0 0,-1 0 0,1-1 0,0 1-1,-1 0 1,1-1 0,-1 1 0,0-1 0,-1 2-8,-52 30 208,53-32-182,0 0 0,1 0-1,-1 0 1,0-1-1,0 1 1,0-1 0,0 1-1,0-1 1,1 0 0,-1 1-1,0-1 1,0 0-1,0 0 1,0-1 0,0 1-1,0 0 1,0-1 0,0 1-1,0-1 1,1 1-1,-1-1 1,0 0 0,0 0-1,0 0-25,1 0 10,1-1 0,-1 1 0,0 0 0,1 0 0,-1-1 0,1 1 0,0 0 0,-1-1 0,1 1 0,0 0 0,0-1 0,0 1 0,0-1 0,0 1 0,0 0 0,0-1 0,0 1 0,0-1 0,1 1 0,-1 0 0,1-1 0,-1 1 0,1 0 0,-1 0 0,1-1 0,0 1 0,0 0 0,0 0 0,-1 0 0,1 0 0,0 0 0,0 0 0,1-1-10,2-2 4,-1 1 1,1-1-1,0 1 1,0 0-1,0 0 1,1 0 0,-1 0-1,1 1 1,3-2-5,-7 3 1,1 1 0,0-1 0,0 0-1,-1 1 1,1-1 0,0 1 0,0-1 0,0 1 0,0 0 0,0 0 0,-1 0 0,1 0 0,0 0 0,0 0-1,0 0 1,0 1 0,0-1 0,-1 1 0,1-1 0,0 1 0,0 0 0,-1 0 0,1-1 0,0 1-1,-1 1 1,1-1 0,-1 0 0,1 0-1,-2 1 1,1-1-1,-1 0 1,1 1-1,-1-1 1,0 0-1,1 1 1,-1-1-1,0 1 1,0-1 0,0 1-1,0-1 1,0 0-1,0 1 1,-1-1-1,1 1 1,0-1-1,-1 1 1,1-1-1,-1 0 1,0 0-1,1 1 1,-1-1 0,0 0-1,0 0 1,0 1-1,1-1 1,-1 0-1,0 0 1,-1 0-1,1 0 1,0-1-1,0 1 1,-1 1-1,-42 29 24,9-24-7,34-7-4,0 0-1,1 1 1,-1-1 0,0 0-1,0 0 1,0-1-1,0 1 1,0 0 0,0 0-1,1 0 1,-1-1-1,0 1 1,0 0 0,0-1-1,1 1 1,-1 0-1,0-1 1,0 1-1,1-1 1,-1 1 0,0-1-1,1 0 1,-1 1-1,0-1 1,1 0 0,-1 1-1,1-1 1,-1 0-1,1 0 1,0 0 0,-1 1-1,1-1 1,0 0-1,0 0 1,-1 0-1,1 0 1,0 0 0,0 0-13,1-1 343,4 2-3934,7 1 764</inkml:trace>
  <inkml:trace contextRef="#ctx0" brushRef="#br1" timeOffset="47112.54">8062 7511 2889,'-15'-4'317,"-65"-17"3442,27-5 3204,52 25-6809,0 1-1,0-1 0,0 1 0,0-1 1,0 1-1,0-1 0,1 1 1,-1-1-1,0 0 0,0 0 0,1 1 1,-1-1-1,0 0 0,1 0 0,-1 0 1,1 0-1,-1 1 0,1-1 1,0 0-1,-1 0 0,1 0 0,0 0 1,0 0-1,-1 0 0,1 0 0,0 0 1,0 0-1,0 0 0,0 0 1,0 0-1,0 0 0,1 0 0,-1 0-153,1-1 157,1-1 0,-1 2-1,1-1 1,-1 0 0,1 0-1,0 0 1,0 1 0,0-1 0,0 1-1,0-1 1,0 1 0,0 0-1,2-1-156,11-4 262,0 0-1,0 1 0,1 0 1,2 1-262,68-10 250,-1 4 1,2 4 0,0 4-251,123-10 89,246-20 65,-352 25-88,-103 7-63,7 0 79,1 0 0,-1-1 0,1 0 0,-1 0 0,0-1 0,1-1 0,-1 1 0,5-3-82,-14 4 82,0-1 1,0 1-1,0 0 0,0 0 0,0 0 1,0 0-1,0 0 0,0 0 0,-1 1 0,1-1 1,0 0-1,0 0 0,-1 1 0,1-1 1,-1 1-83,-9-4 40,0-1 1,1 0 0,-1 0-1,1-1 1,0 0 0,-6-6-41,3 3 126,-1 0 1,0 0 0,-12-4-127,-54-24 720,113 44-715,342 61 38,-356-65-40,-1 0 0,0 0 0,9 4-3,-23-6 1,0 0 0,0 1 0,0-1-1,0 1 1,-1 0 0,1 0 0,0 0-1,-1 0 1,0 1 0,1-1-1,-1 1 1,0 0 0,0 0 0,-1 0-1,1 0 1,-1 1 0,1-1 0,0 3-1,-2-4 13,-1 1 1,0-1 0,0 0-1,0 0 1,0 1-1,0-1 1,0 0 0,0 0-1,-1 1 1,1-1 0,-1 0-1,0 0 1,0 0 0,0 0-1,0 0 1,0 0 0,0 0-1,0 0 1,0 0-1,-1 0 1,1-1 0,-1 1-1,0-1 1,1 1 0,-1-1-1,0 1 1,0-1 0,0 0-14,-5 5 114,-1-1 1,1 0-1,-1-1 1,0 0 0,0 0-1,-5 1-114,-11 3 316,-1-1-1,-1-1 1,-21 1-316,43-7 787,2 0-1061,0 0-3732,1 1 890</inkml:trace>
  <inkml:trace contextRef="#ctx0" brushRef="#br1" timeOffset="49124.43">8861 7851 3705,'47'-53'2456,"-46"53"-2143,0-1-1,0 0 0,0 0 1,0 0-1,-1 0 1,1 0-1,0 0 0,-1 0 1,1 0-1,-1-1 1,0 1-1,1 0 0,-1 0 1,0 0-1,1 0 0,-1-1 1,0 1-1,0 0 1,0 0-1,0-1 0,0 1 1,0 0-1,-1 0 1,1-2-313,-6 3 4987,1 12-2718,3 23-1281,2 1 0,1 0 0,5 32-988,1 8 806,-6-61-669,1 11 83,-1 0 0,-1 0 1,-2-1-1,-3 19-220,6-43 9,-1 0 0,0 0 0,0-1 0,0 1-1,-1 0 1,1-1 0,0 1 0,0 0 0,0-1 0,0 1 0,-1 0 0,1-1 0,0 1 0,-1 0 0,1-1 0,0 1 0,-1-1-1,1 1 1,-1 0 0,1-1 0,-1 1 0,1-1 0,-1 0 0,1 1 0,-1-1 0,1 1 0,-1-1 0,0 0 0,1 1 0,-1-1 0,0 0-1,1 0 1,-1 0 0,0 1 0,1-1 0,-2 0-9,2-1 10,-1 1 0,0-1 0,0 0 0,1 1 0,-1-1 0,1 0 1,-1 0-1,0 0 0,1 1 0,-1-1 0,1 0 0,0 0 0,-1 0 0,1 0 0,0 0 0,-1 0 0,1 0 0,0 0 0,0 0 0,0 0 0,0 1 0,0-1 0,0 0 1,0 0-1,0 0 0,0-1-10,0-3 1,0 0 1,0 0 0,1 1 0,-1-1 0,1 0-1,0 0 1,0 0 0,1 1 0,-1-1-1,1 1 1,0-1 0,0 1 0,1 0 0,-1-1-1,1 1 1,0 0 0,0 1 0,0-1-1,1 1 1,-1-1 0,1 1 0,0 0 0,0 0-1,0 1 1,0-1 0,1 1 0,0 0-2,0-2-1,1 0 0,0 1 1,0 0-1,0 0 1,0 0-1,0 1 1,1 0-1,-1 0 0,1 1 1,0 0-1,-1 0 1,1 1-1,0-1 1,6 2 0,6 0-1,0 2 0,-1 0-1,1 1 1,-1 1 0,0 1 0,0 0 0,-1 1 0,0 1 0,3 2 1,-14-6 1,0-1-1,-1 1 0,1 0 1,-1 0-1,0 0 0,0 1 1,0 0-1,-1 0 0,0 0 1,1 1-1,-2-1 0,1 1 1,-1 0-1,0 0 0,0 0 1,-1 1-1,1-1 1,-2 1-1,1-1 0,-1 1 1,1 0-1,-2-1 0,1 1 1,-1 0-1,0 0 0,-1-1 1,0 4-1,-1 2 61,-1 0 0,0-1 0,-1 1 1,-1-1-1,0 1 0,0-1 1,-1-1-1,-1 1 0,1-1 0,-2 0 1,1-1-1,-1 0 0,-1 0 0,0 0 1,-4 2-62,4-3 110,1-1 1,-2-1-1,1 0 0,-1 0 1,1-1-1,-1 0 1,-1 0-1,1-1 1,-1-1-1,0 0 0,0 0 1,0-1-1,0 0 1,0-1-1,0-1 1,-10 0-111,2-3 189,1-1 1,0 0 0,0-2 0,0 0 0,1-1 0,-1-1-190,-43-16 177,52 18 275,4 2-5362,5 4 885</inkml:trace>
  <inkml:trace contextRef="#ctx0" brushRef="#br2" timeOffset="57534.34">6502 3447 1160,'73'-52'4056,"32"-32"-4056,20-16 1838,208-156-180,-56 40-408,82-36-1250,203-84 599,-501 301-574,-35 19-126,1 2 1,0 0 0,1 2 0,17-5 100,-45 16-78,1 1-1,0 0 1,0-1 0,0 1 0,-1 0 0,1-1-1,0 1 1,0 0 0,0 0 0,0 0 0,0 0-1,0 0 1,-1 0 0,1 0 0,0 0 0,0 0-1,0 1 1,0-1 0,0 0 0,-1 0 0,1 1-1,1 0 79,-4 14-1655</inkml:trace>
  <inkml:trace contextRef="#ctx0" brushRef="#br2" timeOffset="58226.97">6675 4212 2817,'111'-98'2726,"145"-124"2748,19 3-5474,268-165 1386,131-54-662,39 19-484,-465 281 72,210-80-312,-421 202-896,0 3 0,1 0-1,10 1 897,-23 11-2004</inkml:trace>
  <inkml:trace contextRef="#ctx0" brushRef="#br2" timeOffset="58637.38">6907 5070 5641,'3'-1'237,"0"-1"0,0 0 1,0 0-1,-1 0 0,1 0 0,-1-1 0,1 1 0,-1-1 0,0 1 1,0-1-1,0 0 0,0 0 0,-1 0-237,11-12 141,70-68 710,4 3 1,3 4-1,14-4-851,-23 17 466,824-595 2123,34 48-2042,-816 532-491,758-444 269,-859 510-192,21-12 611,1 2 0,2 1-1,37-11-743,-81 32-67,0-1-1,0 1 0,0 0 0,-1-1 0,1 1 0,0 0 0,0 0 0,0 0 0,0 0 1,0 0-1,-1 0 0,1 0 0,0 0 0,0 0 0,0 0 0,0 0 0,-1 0 0,1 0 1,0 1-1,0-1 0,0 0 0,0 1 68,0 12-582</inkml:trace>
  <inkml:trace contextRef="#ctx0" brushRef="#br2" timeOffset="59458.37">6797 6201 6713,'40'-28'968,"-1"-2"-1,-1-1 0,-2-2 1,0-3-968,39-34 335,27-16 915,20-7-1250,14-9 677,423-307 798,120-61-958,-395 278-422,259-172 90,-421 288-214,-22 15-976,-3-5-1,51-46 1006,-139 105-2757,-20 17-289</inkml:trace>
  <inkml:trace contextRef="#ctx0" brushRef="#br2" timeOffset="60048.35">6654 6951 7986,'10'-18'639,"2"1"0,0 1-1,1 0 1,0 0 0,1 1 0,1 1 0,4-2-639,34-26-3,35-19 3,-51 35 444,967-602 2524,-584 376-2608,394-244-46,202-99 139,-1001 586-425,-4 4 12,-1-2 0,0 1 0,0-1 0,-1-1 0,7-6-40,-16 14-9,0 0 0,0 0-1,0 0 1,0 0 0,0 0-1,1 0 1,-1 0-1,0 0 1,0 0 0,0-1-1,0 1 1,0 0 0,0 0-1,0 0 1,1 0 0,-1 0-1,0 0 1,0 0-1,0 0 1,0-1 0,0 1-1,0 0 1,0 0 0,0 0-1,0 0 1,0 0 0,0 0-1,0-1 1,0 1 0,0 0-1,0 0 1,0 0-1,0 0 1,0 0 0,0-1-1,0 1 1,0 0 0,0 0-1,0 0 1,0 0 0,0 0-1,0 0 1,0-1-1,0 1 1,0 0 0,0 0-1,0 0 1,0 0 0,0 0-1,-1 0 1,1 0 0,0-1-1,0 1 1,0 0-1,0 0 1,0 0 0,0 0-1,0 0 1,-1 0 0,1 0-1,0 0 1,0 0 0,0 0-1,0 0 1,0 0 0,-1 0-1,1 0 1,0 0-1,0 0 10,-17 2-1108,-21 11-1459,-12 10-628</inkml:trace>
  <inkml:trace contextRef="#ctx0" brushRef="#br2" timeOffset="60749.47">6730 8228 7874,'75'-125'4541,"-48"84"-4150,3 0 0,1 2 0,17-15-391,169-161 2759,195-148-2759,275-173 662,-371 294-519,88-61-4,14 17 0,126-48-139,-469 290 84,-4 3 2004,13-3-2088,-77 42-727,-9 3-440,-18 10 223</inkml:trace>
  <inkml:trace contextRef="#ctx0" brushRef="#br2" timeOffset="61481.42">7059 8915 7490,'-1'-2'209,"0"-1"0,0 1 0,1-1 0,-1 1 0,1 0 0,-1-1 1,1 1-1,0-1 0,0 1 0,0-1 0,0 1 0,0-1 1,1 1-1,-1-1 0,1 1 0,0 0 0,-1-1 0,1 1 0,0 0 1,0-1-1,1 1 0,-1 0 0,0 0 0,1 0 0,-1 0 0,1 0 1,1-1-210,8-9 46,1 1 1,0 0 0,0 0 0,2 1-47,1-2 558,51-39 717,10-2-1275,52-39 822,60-53 155,275-210 1278,106-40-2255,260-97 326,2 1 64,-698 413 71,-97 51 12,-28 13 10,-8 14-461,-1-1 0,1 1-1,0 0 1,-1-1 0,1 1 0,0-1-1,-1 1 1,1 0 0,-1 0-1,1-1 1,-1 1 0,1 0-1,-1-1 1,1 1 0,-1 0-1,1 0 1,-1 0 0,1 0-1,-1 0 1,1 0 0,-1 0 0,1-1-1,-1 2 1,0-1 0,1 0-1,-1 0 1,1 0 0,-1 0-1,1 0 1,-1 0 0,1 1-22,-2-1 47,0 0 0,1 0 0,-1 1 0,1-1 0,-1 0 0,0 1 0,1 0 0,-1-1 0,1 1 0,0 0 0,-1 0 0,1 0 0,0 0 0,-1 0 0,1 0 0,0 0 0,0 0 0,0 1 0,0-1 0,-1 1-47,-4 9-1979,4-8 122,-6-1-1037</inkml:trace>
  <inkml:trace contextRef="#ctx0" brushRef="#br2" timeOffset="62448.49">8194 9204 6073,'2'1'181,"0"-1"-1,0 1 1,0-1-1,1 0 1,-1 1-1,0-1 0,0 0 1,0 0-1,1 0 1,-1-1-1,0 1 1,0 0-1,0-1 0,0 0 1,0 1-1,0-1 1,0 0-1,0 0 1,0 0-1,0 0 1,0 0-1,0-1 0,0 1 1,-1 0-1,1-1 1,-1 0-1,1 1 1,-1-1-1,0 0 1,1 0-1,-1 1 0,0-1-180,21-23 733,168-145 2527,8 9 1,29-8-3261,91-45 902,29 2-902,18 20 233,-35 19 45,-244 118 52,-85 50-497,-10 2 937,-23 0 372,14 2-3667,-6-5 689</inkml:trace>
  <inkml:trace contextRef="#ctx0" brushRef="#br0" timeOffset="76860.73">4537 920 8682,'-6'3'2293,"4"-3"-1949,1 1 0,0-1 0,0 1 0,0-1 0,0 1 0,0-1 0,0 1 0,0 0 0,0 0-1,0-1 1,0 1 0,0 0 0,0 0 0,1 0 0,-1 0 0,0 0 0,1 0-344,1 35 1167,17 53 1711,22 59-2878,-14-56 1867,11 77-1867,-32-140 203,-2 1 0,-1-1 0,-1 1 0,-2 0 0,-1-1 0,-1 1 0,-7 27-203,10-54 31,-1 0 1,1 0-1,-1 0 1,0 0-1,0 0 1,-1 0 0,1 0-1,-1-1 1,1 1-1,-1 0 1,0-1 0,0 1-1,0-1-31,2-1 14,-1-1 0,1 0 0,-1 0 1,1 1-1,-1-1 0,1 0 0,-1 0 0,0 0 0,1 1 0,-1-1 0,1 0 0,-1 0 0,1 0 0,-1 0 0,1 0 0,-1 0 1,0 0-1,1 0 0,-1-1 0,1 1 0,-1 0 0,1 0 0,-1 0 0,1 0 0,-1-1-14,-18-18 288,8-1-247,0 0-1,1-1 0,0 0 0,2-1 1,1 0-1,1 0 0,0-1 0,2 0 1,1 1-1,-1-24-40,3-1-5,1 1-1,2 0 1,3 0 0,1 0-1,3-1 6,-2 14-11,2 1 0,1 0 0,2 0 0,1 1 0,1 0 0,2 2 0,2-2 11,-5 11-15,0 0 0,2 1 1,0 0-1,2 1 0,-1 1 0,2 1 0,0 0 0,2 1 0,-1 1 0,6-1 15,-22 12-6,0 1 1,1 1-1,-1-1 1,1 0-1,0 1 1,-1 0-1,1 0 1,0 0-1,0 0 0,0 1 1,0-1-1,0 1 1,0 0-1,-1 0 1,1 0-1,0 1 1,0 0-1,0-1 1,1 2 5,-2-1-4,0 1 0,0 0 1,0-1-1,0 1 0,-1 0 0,1 1 1,-1-1-1,1 0 0,-1 1 1,0-1-1,0 1 0,0 0 0,0 0 1,-1 0-1,1 0 0,-1 0 1,0 0-1,1 0 0,-2 0 0,1 0 1,0 1-1,0 2 4,1 9 1,-1 1 0,-1 0 0,0 0 0,-1 0 0,0 0 0,-1 0 0,-1-1 0,-1 1 1,0-1-1,-1 1 0,-4 6-1,0-1 15,0-1-1,-1 1 1,-2-2 0,0 0 0,0 0 0,-2-1 0,-14 15-15,21-26 9,-1-1 1,1 0-1,-1 0 1,-1 0-1,1-1 0,-1 0 1,1-1-1,-2 0 0,1 0 1,-3 0-10,6-2 10,-1-1 0,1 1 0,-1-1 1,0 0-1,0 0 0,1-1 1,-1 0-1,0-1 0,0 1 0,1-1 1,-1 0-1,0-1 0,1 1 0,-6-4-10,10 5-37,1 0 0,0-1 0,0 1 0,-1-1 0,1 0-1,0 1 1,0-1 0,0 0 0,0 0 0,0 1 0,0-1-1,0 0 1,0 0 0,0 0 0,0 0 0,1-1 0,-1 1-1,0 0 1,1 0 0,-1 0 0,1-1 0,-1 1 0,1 0-1,0 0 1,-1-1 0,1 1 0,0 0 0,0-1 0,0 1 0,0 0-1,0-1 1,0 1 0,0 0 0,0-1 0,1 0 37,0-2-728,1 1 0,0-1 0,0 1 1,0-1-1,0 1 0,0 0 0,0 0 0,1 0 1,-1 0-1,1 0 0,0 1 0,1-2 728,22-15-5893</inkml:trace>
  <inkml:trace contextRef="#ctx0" brushRef="#br0" timeOffset="77502.65">5222 894 8546,'10'39'6209,"-7"19"-2469,-3-45-3019,1 0 1,0 0-1,0 0 1,1 0-1,4 12-721,-8-43 3229,7-16-3172,-2 15 248,0 2-256,0-7 95,2-1 1,6-22-145,-10 43 4,1-1 0,-1 1 0,0 0 0,1 0 0,0-1 0,0 1 0,0 1 0,1-1 0,-1 0 0,1 0 0,0 1 0,0 0 0,0-1 0,0 1 0,1 0 0,-1 1 0,1-1 0,0 1 0,3-3-4,-1 5-5,-1 0 0,0 0 0,1 0 0,-1 1 1,0 0-1,0 0 0,1 0 0,-1 1 0,0 0 0,0 0 0,0 0 0,0 0 5,29 10-18,-11-8 20,-1-2 0,0 0 0,1-1 0,-1-1 0,1-2 0,-1 0-2,-9 1 2,-1-1-1,1 0 1,-1-1 0,0-1-1,0 0 1,0 0 0,-1-1-1,0 0 1,0-1 0,0-1-1,4-2-1,-13 7 4,1-1 0,0 1-1,-1 0 1,0-1 0,1 1-1,-1-1 1,0 0 0,0 0-1,0 0 1,-1 0 0,1 0-1,-1 0 1,0 0 0,0 0-1,0-1 1,0 1 0,0 0-1,-1-1 1,1 1 0,-1 0-1,0-1 1,0-2-4,-1 4 2,0 0 1,0 0-1,1 0 1,-1 0-1,0 0 1,-1 0-1,1 1 0,0-1 1,0 0-1,-1 1 1,1-1-1,-1 1 1,0-1-1,1 1 0,-1 0 1,0-1-1,0 1 1,0 0-1,0 0 1,0 0-1,0 1 0,0-1 1,0 0-1,0 1 1,0 0-1,0-1 0,0 1 1,0 0-1,-1 0 1,1 0-1,0 0 1,0 0-1,0 1 0,0-1 1,0 1-1,-1-1-2,-3 1-2,0 0 0,-1 0 0,1 1-1,0 0 1,0 0 0,0 0-1,0 1 1,0-1 0,1 2 0,-1-1-1,1 0 1,0 1 0,0 0 0,0 0-1,0 1 1,1 0 0,-1 0 2,-1 3-1,1 0-1,0 0 1,0 0-1,1 0 1,0 1 0,1 0-1,0 0 1,0 0 0,1 0-1,0 0 1,0 4 1,0 2 10,1 1-1,1 0 1,0-1 0,1 1 0,1-1-1,0 1 1,1-1 0,0 0-1,2 0 1,0 0 0,0 0 0,1-1-1,1 0 1,4 7-10,-6-15 11,0 0 0,0 0-1,1 0 1,-1-1 0,1 0 0,1 0-1,-1 0 1,1-1 0,-1 0 0,1 0 0,0 0-1,1-1 1,-1-1 0,0 1 0,1-1 0,0 0-1,-1-1 1,1 1 0,0-2 0,0 1-1,0-1 1,5 0-11,-1-1 23,1 0 0,0-1-1,0 0 1,-1-1 0,1 0-1,-1-1 1,0-1 0,0 0-1,-1 0 1,1-1 0,-1 0-1,0-1 1,7-7-23,14-21-3845,-8-15 539</inkml:trace>
  <inkml:trace contextRef="#ctx0" brushRef="#br0" timeOffset="77866.32">5765 442 11514,'-81'-29'3073,"-1"22"960,-8-5-3361,16 11-120,4 7 208,17 2-295,21 3 2063,24 6-6593,15 5 2857</inkml:trace>
  <inkml:trace contextRef="#ctx0" brushRef="#br0" timeOffset="78527.12">6457 785 9618,'-19'4'6194,"-12"-6"-3005,-9 1-1526,18 5-1321,0 0 0,0 2-1,0 0 1,1 1 0,0 1-1,0 1 1,0 1 0,2 1-1,-1 1 1,1 1 0,1 0-1,0 1 1,1 1 0,1 1 0,-8 10-342,22-24 5,0 0 0,1 0 0,-1 0 0,1 0 0,-1 0 1,1 0-1,0 0 0,0 0 0,0 1 0,0-1 0,1 1 1,-1-1-1,1 0 0,-1 1 0,1-1 0,0 1 0,0-1 1,0 1-1,0 1-5,1-2 1,-1 0 1,1 0-1,0 0 1,0-1-1,0 1 0,0-1 1,0 1-1,1-1 1,-1 1-1,0-1 1,1 1-1,-1-1 1,1 0-1,-1 0 1,1 0-1,0 0 0,-1 0 1,1 0-1,1 0-1,6 2 3,0 0 0,0-1 0,0 0-1,0 0 1,0-1 0,1-1 0,-1 1-1,0-1 1,3-1-3,1 0 8,0-1-1,0 0 1,0-1-1,0-1 1,0 0-1,-1 0 1,0-1-1,0-1 1,0 0-1,0-1 1,-1 0-1,0 0 1,4-5-8,-3 0 18,0 1 0,-1-2 0,0 1 0,-1-2 0,0 1 1,-1-1-1,-1-1 0,0 1 0,-1-2 0,-1 1-18,4-13 30,-1-1 0,-2 1 0,-1-1 0,-1 0 0,-1-1 0,-2 1 0,-1-1 0,-1 0-1,-1 1 1,-2-1 0,-5-20-30,-5 2 34,-1 1 1,-2 0-1,-3 2 0,-1 0 0,-3 1 0,-1 1 0,-23-28-34,38 63-4,12 24 1,10 26 10,53 115 246,-33-83 284,12 42-537,114 395 661,-158-508-686,15 40 252,-15-42-241,-1 0 1,0 0 0,1-1-1,-1 1 1,0 0-1,1 0 1,-1-1 0,1 1-1,-1 0 1,1-1 0,-1 1-1,1-1 1,0 1-1,-1-1 1,1 1 0,0-1-1,-1 1 1,1-1 0,0 1-1,0-1 1,0 0-1,-1 0 1,1 1 0,0-1-1,0 0 1,0 0 0,-1 0-1,1 0 1,0 0 0,0 0-1,0 0 1,0 0-1,-1 0 1,1 0 0,0-1-1,0 1 1,0 0 0,-1 0-1,1-1 1,0 1-1,0-1 1,-1 1 0,1-1-1,0 1 1,-1-1 0,2 0 13,18-16-1200,-1-2 1,0 0 0,-1-1-1,-1-1 1,-1-1 0,-1 0 0,-1-1-1,-1 0 1,-1-1 0,-1-1-1,2-9 1200,-11 29 70,-1-1-1,1 1 1,-1-1-1,0 1 0,-1-1 1,0 1-1,1-1 0,-2 1 1,1-1-1,0 0 0,-1 1 1,0-1-1,-1 1-69,2 4 42,0 1 1,0 0-1,0 0 1,-1-1-1,1 1 1,0 0-1,0 0 1,0-1-1,-1 1 1,1 0-1,0 0 1,0 0-1,-1 0 1,1-1-1,0 1 1,-1 0-1,1 0 1,0 0-1,0 0 1,-1 0-1,1 0 1,0 0-1,-1 0 1,1 0-1,0 0 0,-1 0 1,1 0-1,0 0 1,0 0-1,-1 0 1,1 0-1,0 0 1,-1 0-1,1 0 1,0 0-1,0 1 1,-1-1-1,1 0 1,0 0-1,0 0 1,-1 0-1,1 1-42,-11 15 1215,-3 22 139,10-14-881,0-1 0,1 0 0,1 1 0,2 6-473,0-25 39,0 1 1,0 0 0,0-1-1,1 1 1,0 0 0,0-1 0,1 1-1,-1-1 1,1 1 0,1-1-1,-1 0 1,1 0 0,-1 0 0,2 0-1,-1-1 1,0 1 0,1-1-1,0 0 1,0 0 0,2 2-40,-4-5 74,0 0 1,0 0-1,0 0 0,1 0 1,-1 0-1,0 0 0,1-1 1,-1 1-1,1-1 0,-1 0 1,1 1-1,-1-1 1,1 0-1,-1-1 0,1 1 1,-1 0-1,3-1-74,25-12-2787,1-12 701</inkml:trace>
  <inkml:trace contextRef="#ctx0" brushRef="#br0" timeOffset="78876.19">6892 535 9242,'-44'-27'2136,"8"12"801,8 4-2569,17 13-288,12 6-2984,15 2 1039</inkml:trace>
  <inkml:trace contextRef="#ctx0" brushRef="#br0" timeOffset="79211.78">7437 723 8738,'-2'-2'679,"0"-1"0,0 1 0,0 0 0,-1 0 0,1 0 0,-1 0 0,0 1 0,1-1 0,-1 1 0,0-1 0,0 1 0,0 0 0,-2 0-679,-1-1 513,0 1 1,1 1 0,-1-1-1,0 1 1,0 0-1,0 0 1,-2 1-514,-4 1 377,0 0 1,0 1-1,0 0 0,0 1 0,0 1 1,-7 4-378,-2 2 404,1 0 1,0 2-1,1 0 1,-16 16-405,29-24 55,-1 0 1,2 1-1,-1 0 1,1 0-1,-1 1 1,2-1 0,-1 1-1,1 0 1,0 1-1,0-1 1,1 1-1,0-1 1,1 1-1,-1 0 1,1 4-56,1-8 6,1-1-1,0 0 1,0 0 0,0 0 0,0 1 0,1-1-1,-1 0 1,1 0 0,0 0 0,0 0 0,0 0-1,0 0 1,1 0 0,-1 0 0,1 0-1,0-1 1,0 1 0,-1-1 0,2 1 0,-1-1-1,2 3-5,2-2 7,-1 1 0,1 0 0,0-1 0,0 0 0,0 0 0,0-1 0,0 0 0,1 0-1,-1 0 1,5 0-7,12 1 29,0-1 0,0-1 0,0 0 0,0-2 0,19-3-29,-20 1 9,0-1 0,-1-1 0,0-1 1,0 0-1,0-2 0,-1 0 0,1-2-9,-12 5-315,0 0-1,0 0 0,-1-1 1,0 0-1,0-1 0,0 0 1,-1 0-1,0-1 0,-1 0 1,1 0-1,-1 0 0,-1-1 1,0 0-1,0 0 0,3-8 316,8-37-4801,1-7-351</inkml:trace>
  <inkml:trace contextRef="#ctx0" brushRef="#br0" timeOffset="79552.39">7637 104 5561,'-2'-9'892,"0"-7"1402,-2 0 0,0 0 0,0 0 0,-6-9-2294,10 25 52,0 0 1,1 0-1,-1-1 1,0 1 0,0 0-1,0 0 1,0 0-1,0 0 1,0-1 0,0 1-1,0 0 1,0 0-1,0 0 1,0 0 0,0-1-1,0 1 1,-1 0-1,1 0 1,0 0 0,0 0-1,0 0 1,0-1-1,0 1 1,0 0-1,0 0 1,0 0 0,0 0-1,-1 0 1,1 0-1,0-1 1,0 1 0,0 0-1,0 0 1,0 0-1,-1 0 1,1 0 0,0 0-1,0 0 1,0 0-1,0 0 1,0 0 0,-1 0-1,1 0 1,0 0-1,0 0 1,0 0 0,0 0-1,-1 0 1,1 0-1,0 0 1,0 0-1,0 0 1,0 0 0,-1 0-1,1 0 1,0 0-1,0 0 1,0 0 0,0 0-1,0 0 1,-1 1-1,1-1 1,0 0 0,0 0-1,0 0 1,0 0-1,0 0 1,0 1-53,-3 17 1216,6 33-514,11 62 828,12 107 1250,47 180-2780,-70-387-153,21 70 843,-2-37-3604,-22-46 2822,0 0 0,0 0 0,0 0 0,0 1 0,0-1 0,0 0 1,0 0-1,0 0 0,0 0 0,1 0 0,-1 1 0,0-1 0,0 0 1,0 0-1,0 0 0,0 0 0,0 0 0,0 0 0,1 1 0,-1-1 0,0 0 1,0 0-1,0 0 0,0 0 0,0 0 0,1 0 0,-1 0 0,0 0 1,0 0-1,0 0 0,0 0 0,1 0 0,-1 0 0,0 0 0,0 0 1,0 0-1,0 0 0,1 0 0,-1 0 0,0 0 0,0 0 0,0 0 1,0 0-1,1 0 0,-1 0 0,0 0 0,0 0 0,0 0 0,0 0 0,0-1 1,1 1 91,1-13-5176</inkml:trace>
  <inkml:trace contextRef="#ctx0" brushRef="#br0" timeOffset="79553.39">7660 655 11747,'-22'-11'3808,"15"-2"793,5 6-3456,6 1-73,9 1-632,9-1-112,9 3-288,18-3-24,4 1 336,13-1-112,-10 2 672,2-2-5545,-16 5 1937</inkml:trace>
  <inkml:trace contextRef="#ctx0" brushRef="#br0" timeOffset="79917.02">8042 580 7226,'7'13'2872,"-1"2"649,-4 4-1825,-4 46-103,-4-41-361,4-1-120,4-2-472,4 2-168,4-5-152,4-2-72,2-4-128,6 1 145,3-7 15,6-8 344,-3-6 1696,0-12-6561,-6-3 2929</inkml:trace>
  <inkml:trace contextRef="#ctx0" brushRef="#br0" timeOffset="79918.02">8238 448 9274,'-41'-32'3257,"4"12"375,2 8-2559,8 4-417,7 8-424,16 1 16,11 4-424,11-1 3089,16 10-6562,6-3 2865</inkml:trace>
  <inkml:trace contextRef="#ctx0" brushRef="#br0" timeOffset="80285.97">8646 561 6449,'-38'16'9421,"-1"10"-5554,-27 37-2075,56-53-990,-2 2-446,0 0 0,1 2-1,1-1 1,0 1-1,0 3-355,8-13 54,-1 0-1,1 1 0,0-1 0,0 1 0,0 0 0,0-1 0,1 1 0,0 0 0,0 0 0,0 0 0,1 0 0,0 0 0,0 0 0,0 0 0,0 0 0,1 0 0,0 0 0,1 4-53,-1-7 10,0 0 1,0 0-1,0 0 1,0 0-1,0 0 1,0 0-1,1 0 0,-1-1 1,1 1-1,-1 0 1,1-1-1,-1 0 1,1 1-1,0-1 0,0 0 1,0 0-1,0 0 1,0 0-1,0 0 1,0 0-1,1 0-10,2 0 16,0 0-1,0-1 1,0 1-1,0-1 1,0 0-1,0-1 1,0 1-1,0-1 1,4-1-16,5-1 31,0-2 0,0 1 1,0-2-1,-1 0 0,0-1 1,2-1-32,-5 1 26,0 1 1,-1-2 0,0 1-1,-1-1 1,0 0 0,0-1-1,-1 0 1,0 0-1,0-1 1,-1 0-27,-4 8 9,0-1 0,-1 0 0,1 0 0,-1 1 1,0-1-1,0 0 0,0 0 0,0 0 0,-1 0 0,1 0 0,-1 0 0,0 0 0,1 0 1,-1 0-1,-1 0 0,1 0 0,0 0 0,-1 0 0,0 0 0,1 0 0,-1 0 0,-1 0 1,1 0-1,0 0 0,-1 0 0,1 1 0,-1-1 0,0 1 0,1-1 0,-1 1 0,-1 0 1,1 0-1,0 0 0,0 0 0,-1 0 0,1 0 0,-1 0 0,0 1 0,0-1-9,-7-3-44,-1 0 0,0 0 1,0 1-1,0 1 0,0 0 0,0 0 0,-1 1 0,1 0 0,-1 1 0,0 1 0,1 0 0,-12 1 44,13 4-865,22-1 306,20 2-2850,-2-4 869</inkml:trace>
  <inkml:trace contextRef="#ctx0" brushRef="#br0" timeOffset="80703.21">8846 601 2697,'3'1'605,"0"1"0,0-1 0,0 1 0,-1 0 0,1 0 0,0 0 0,-1 0 0,1 0-1,-1 0 1,0 1 0,0-1 0,0 1 0,0 0 0,0-1 0,0 1 0,-1 0 0,1 0 0,-1 0 0,0 0 0,0 0 0,1 3-605,19 77 3790,-20-77-3568,5 24 1051,-2 0 0,-1 0 0,-1 20-1273,-1-53 193,-1 0 1,1 0 0,0 0 0,1 0 0,-1 0 0,0 0-1,1 0 1,0 0 0,0 0 0,-1 1 0,3-2-194,6-11 156,1-2-139,0 1-1,1 0 1,1 1 0,0 1-1,1 0 1,1 0-1,0 2 1,1 0-1,1 0-16,-10 7 5,1 1-1,0 0 0,1 0 0,-1 0 0,1 1 1,-1 1-1,1-1 0,0 1 0,0 1 0,0 0 1,0 0-1,0 1 0,5 0-4,-7 1 34,0 0 0,0 1 0,0 0 1,0 0-1,0 1 0,-1 0 0,1 0 0,-1 0 0,0 1 0,0 0 1,0 0-1,-1 0 0,1 1 0,-1 0 0,0 0 0,-1 0 0,3 4-34,5 5 180,-1 1 0,0 1 0,-2 0 0,0 0 0,0 1 0,-2 0 0,0 0 0,-1 1 0,-1 0 0,0 0 0,-2 1 0,0-1 0,-1 1 0,0-1 0,-2 1-180,-9 16 582,3-29-6710,4-7 1290</inkml:trace>
  <inkml:trace contextRef="#ctx0" brushRef="#br2" timeOffset="84969.67">6518 10064 2569,'-42'-97'2763,"40"94"-2226,0-1 1,0 0-1,1 0 1,-1-1-1,1 1 0,0 0 1,0 0-1,1-1 1,-1 1-1,1-4-537,-2-10 3656,-1 22 904,-3 41-3740,4 2-176,3 1 0,1 0 0,7 28-644,30 146 1349,-38-221-1344,1 9 51,0-1 6,0 0 0,-1-1-1,0 1 1,0 0 0,-1 0-1,0 8-61,-18-54 729,0-43-327,-5-56-402,20 111 5,1-1 0,1 1 0,1-1 0,2 1 0,0-1 0,2 1 0,4-15-5,-6 31-7,0 1 0,1-1 0,0 1 0,1 0 0,-1 0 0,2 1 0,-1-1 0,1 1 0,0 0 0,1 0 0,-1 0 0,1 1 0,1 0 0,-1 0 0,1 0 0,0 1 0,0 0 0,1 1 0,-1-1 0,1 1 0,0 1 0,0 0 0,1 0 0,-1 0 0,0 1 0,1 0 0,0 1 0,-1 0 0,1 0 0,0 1 0,0 0 0,-1 1 0,1 0 0,0 0 0,-1 0 0,1 1 0,-1 1 0,1 0 0,-1 0 0,0 0 0,0 1 0,0 0 0,-1 1 0,3 2 7,0 0-6,0 0 0,-1 1 0,0 0 0,0 1 0,-1-1 0,-1 2 0,1-1 0,-1 1 0,-1 1 0,0-1 0,0 1 0,-1 0 0,0 0 0,-1 0 0,-1 1 0,2 7 6,-3-12 2,-1-1 1,0 1 0,0 0-1,0-1 1,-1 1-1,0-1 1,0 1 0,-1 0-1,0-1 1,0 1-1,0-1 1,-1 1-1,0-1 1,-1 0 0,1 1-1,-1-1 1,0-1-1,-1 1 1,1 0-1,-1-1 1,0 0 0,0 1-1,-1-2 1,0 1-1,0 0 1,0-1-1,0 0 1,-1 0 0,1-1-1,-3 1-2,-14 6 21,-1-2 0,0 0 0,0-2 1,-1 0-1,0-2 0,0 0 0,0-2 0,-1-1 0,-20-1-21,-40 4 56,72-1 335,19 2-252,31 4-1851,-26-6-375,23 7-931</inkml:trace>
  <inkml:trace contextRef="#ctx0" brushRef="#br2" timeOffset="85527.84">7215 10309 7466,'-1'-3'406,"0"1"1,-1-1-1,1 1 1,-1-1-1,1 1 1,-1 0-1,0-1 1,0 1-1,0 0 1,0 0-1,0 0 1,0 0-1,-1 1 1,1-1-1,-1 1 1,1-1-1,-1 1 1,1 0 0,-1 0-1,0 0 1,0 0-407,-3 0 348,0 0 0,0 1 1,0-1-1,0 1 0,0 0 1,-1 1-1,1-1 0,0 1 1,0 1-1,-1 0-348,-15 5 656,-1 1-1,1 1 1,1 1 0,-20 12-656,34-18 144,0 1 0,0 0-1,0 0 1,1 1 0,0-1 0,0 1 0,-2 4-144,7-9 9,0 0-1,0 0 1,0 0-1,0 0 1,0 1-1,0-1 1,0 0 0,1 0-1,-1 1 1,0-1-1,1 1 1,-1-1-1,1 1 1,-1-1 0,1 1-1,0-1 1,0 1-1,0-1 1,0 1-1,0 0 1,0-1-1,0 1 1,0-1 0,0 1-1,1-1 1,-1 1-1,1-1 1,-1 1-1,1-1 1,0 0-1,-1 1 1,1-1 0,0 0-1,0 1 1,0-1-1,0 0 1,0 0-1,0 0 1,0 0 0,1 0-1,-1 0 1,1 1-9,2-1 5,-1 1 0,1-1 0,0 0 0,0 0 0,0-1 0,0 1 0,0-1 0,0 1 0,0-1 0,0 0 0,0-1 0,0 1 0,-1-1 0,1 0 0,0 0 0,2 0-5,64-24 61,-67 23-58,91-42 70,-85 39-56,0 0-1,-1-1 1,0 0 0,0 0 0,-1-1-1,0 0 1,0 0 0,0 0 0,1-5-17,-7 11 10,0-1 0,0 0 1,0 0-1,0 1 0,0-1 0,-1 0 1,1 0-1,-1 0 0,1 0 0,-1 0 1,0 0-1,0 0 0,0 0 0,0 0 1,0-1-11,0 2 18,-1 0-1,1 0 1,0 0 0,0 0 0,-1 0 0,1 1 0,-1-1 0,1 0 0,-1 0-1,1 0 1,-1 1 0,1-1 0,-1 0 0,1 1 0,-1-1 0,0 0-1,1 1 1,-1-1 0,0 1 0,0-1 0,0 1 0,1 0 0,-1-1 0,0 1-1,0 0 1,0-1 0,0 1 0,0 0 0,1 0 0,-1 0 0,0 0-1,0 0 1,0 0 0,0 0-18,0 0 10,0 0-1,0 0 1,0 0-1,0 1 1,0-1 0,-1 0-1,1 1 1,0-1-1,1 1 1,-1-1-1,0 1 1,0-1-1,0 1 1,0 0-1,0 0 1,0-1 0,1 1-1,-1 0 1,0 0-1,1 0 1,-1 0-1,0-1 1,1 1-1,-1 0 1,1 0 0,0 0-1,-1 0 1,1 1-1,0-1 1,0 0-1,-1 0 1,1 0-1,0 0 1,0 0-1,0 0 1,0 0 0,0 0-1,1 0 1,-1 0-1,0 0 1,0 1-1,1-1 1,-1 0-1,1 0-9,0 3 5,-1 0 0,1-1 0,1 1 0,-1-1 0,0 1 0,1-1 0,0 0 0,0 0 0,0 1 0,0-1 0,0-1-1,1 1 1,0 1-5,4 1 13,1-1 0,-1 0 0,1 0 0,0-1 0,0 1 0,0-2 0,0 1-1,7 0-12,20 0-4484,-16-3 556</inkml:trace>
  <inkml:trace contextRef="#ctx0" brushRef="#br2" timeOffset="85871.82">7449 10272 8938,'61'-57'2961,"-60"69"2956,4 34-3223,4 27-1782,-9-36-160,0-28 484,-3-25 1114,2 0-2213,0 0-1,0 0 0,2 0 1,0 0-1,1 1 1,1-4-137,-3 15 13,1 0 1,0 0-1,0 0 1,1 0 0,-1 0-1,1 1 1,0-1-1,0 0 1,0 1 0,0 0-1,0-1 1,1 1-1,0 0 1,0 0 0,-1 0-1,2 1 1,-1-1-1,0 1 1,0 0 0,1 0-1,0 0 1,-1 0-1,1 0 1,0 1 0,0 0-1,-1 0 1,2 0-14,3-1-28,1 1 0,-1 0 1,0 1-1,0 0 0,1 0 1,-1 1-1,0 0 0,2 0 28,23 8-3903,2 5 470</inkml:trace>
  <inkml:trace contextRef="#ctx0" brushRef="#br2" timeOffset="86228.71">8133 10228 7362,'0'-1'307,"1"0"0,-1 0 0,1-1 0,-1 1 0,0 0 0,0 0 0,0-1 0,0 1 0,0 0 0,0 0 0,0-1 0,0 1 0,-1 0 0,1 0 0,0-1 0,-1 1 0,1 0 0,-1 0 0,1 0 0,-1 0 0,0-1 0,1 1 0,-1 0 0,0 0 0,0 0 0,0 1 0,0-2-307,-1 1 314,0 0 0,0 0-1,0 0 1,0 1 0,-1-1 0,1 1 0,0-1 0,0 1 0,-1-1-1,1 1 1,0 0 0,-1 0 0,1 0 0,-1 1-314,-10 0 603,0 2-1,0 0 1,0 0 0,0 1-1,-1 1-602,-2 1 211,0 1 0,0 1 0,1 0 0,0 0 0,1 2 1,0 0-1,0 0 0,1 2 0,0-1 0,1 2 0,1 0 0,-6 8-211,15-19 4,1-1 0,0 1-1,0-1 1,0 1 0,1 0 0,-1 0 0,0-1 0,1 1 0,-1 0 0,1 0 0,-1 0 0,1 0-1,0 0 1,0 0 0,0 0 0,0-1 0,0 1 0,0 1-4,1-2 3,-1 0-1,1 1 1,-1-1 0,1 0 0,0 0-1,0 0 1,-1 0 0,1 0 0,0 0-1,0 0 1,0 0 0,0 0 0,0 0-1,0-1 1,0 1 0,1 0-1,-1-1 1,0 1 0,1 0-3,4 1 7,-1-1 1,0 0 0,0 0-1,1 0 1,-1-1-1,0 0 1,1 1-1,-1-2 1,0 1 0,1-1-1,1 0-7,10-3 21,-1-1-1,1-1 1,-1 0 0,0-1-1,0-1 1,0-1 0,7-5-21,-13 7 21,-1 0-1,0 0 1,0 0 0,-1-1 0,0-1 0,0 1-1,-1-1 1,0-1 0,0 1 0,-1-1 0,3-8-21,-8 17 2,-1 1 1,1-1 0,-1 0 0,0 0 0,1 0 0,-1 0 0,0 1-1,0-1 1,1 0 0,-1 0 0,0 0 0,0 0 0,0 0 0,0 0-1,0 0 1,0 0 0,-1 1 0,1-1 0,0 0 0,0 0 0,-1 0-1,1 0 1,0 0 0,-1 1 0,1-1-3,-1 1-1,1 0 0,-1 0 0,1 0 0,0 0 0,-1 0 0,1 0 0,-1 1 0,1-1 1,0 0-1,-1 0 0,1 0 0,-1 1 0,1-1 0,0 0 0,-1 0 0,1 1 0,0-1 0,-1 0 0,1 1 0,0-1 0,0 0 0,0 1 0,-1-1 0,1 1 0,0-1 0,0 0 1,0 1-1,0-1 0,-1 1 0,1-1 0,0 1 0,0-1 0,0 0 0,0 1 0,0-1 0,0 1 0,0-1 0,0 1 0,0-1 0,1 0 0,-1 1 0,0-1 0,0 1 1,0-1-1,0 0 0,1 1 1,-2 6 3,1 0 1,0 0 0,1 0-1,0 0 1,0 0 0,0 0-1,1 0 1,1 2-4,0 1 17,-2-7-7,0 0-1,0 0 0,1 1 1,-1-1-1,1 0 1,0 0-1,0 0 0,0-1 1,0 1-1,0 0 0,1-1 1,-1 0-1,1 1 0,-1-1 1,1 0-1,0 0 1,0 0-1,0-1 0,0 1 1,1-1-10,21 8-3642,-1-4 376</inkml:trace>
  <inkml:trace contextRef="#ctx0" brushRef="#br2" timeOffset="87085.76">8351 10285 7666,'18'-55'3111,"-18"54"-2981,0 0 1,0 1-1,1-1 0,-1 0 1,0 0-1,0 0 0,0 1 1,0-1-1,-1 0 1,1 0-1,0 1 0,0-1 1,0 0-1,-1 0 0,1 1 1,0-1-1,0 0 0,-1 1 1,1-1-1,-1 0 1,1 1-1,-1-1 0,1 0 1,-1 1-1,0-1-130,1 1 141,0 0-1,-1 0 1,1 0 0,0 1-1,-1-1 1,1 0 0,0 0-1,-1 0 1,1 0 0,0 0 0,-1 1-1,1-1 1,0 0 0,0 0-1,-1 0 1,1 1 0,0-1-1,0 0 1,-1 1 0,1-1-1,0 0 1,0 0 0,0 1 0,-1-1-1,1 0 1,0 1 0,0-1-1,0 0 1,0 1 0,0-1-1,0 0 1,0 1 0,0-1-1,0 1 1,0-1 0,0 0 0,0 1-1,0-1 1,0 0 0,0 1-1,0-1 1,0 0 0,0 1-1,1-1 1,-1 0 0,0 1-1,0-1-140,0 3 119,2 8 87,-2-1 0,1 1-1,-1 0 1,-1 0 0,0 0 0,-1 0 0,0 0 0,0 0-1,-2 0-204,2-1 398,6-10 108,13-18 219,-4 4-861,20-22 171,-17 16-12,1 0 1,1 2 0,1 0-1,0 1 1,12-6-25,-30 22 1,1 0-1,-1 0 1,0 0 0,1 0-1,-1 0 1,1 1 0,-1-1-1,1 1 1,0-1 0,-1 1-1,1-1 1,-1 1 0,1 0 0,0 0-1,-1 0 1,1 0 0,-1 0-1,1 0 1,0 1 0,-1-1-1,1 0 1,-1 1 0,1-1-1,0 1 1,-1-1 0,0 1 0,1 0-1,-1 0 1,1 0 0,-1 0-1,0 0 1,0 0 0,1 0-1,-1 0 1,0 0 0,0 1-1,0-1 1,0 0 0,0 1 0,-1-1-1,1 1 1,0-1 0,-1 1-1,1-1 1,-1 1 0,1-1-1,-1 1 1,0 0-1,3 7 23,-1 1 1,0-1-1,-1 1 0,0 0 0,0-1 1,-1 1-1,-1 2-23,1-6 23,-1 0 0,1-1 1,0 1-1,1 0 0,-1-1 0,1 1 0,1 4-23,-1-9 5,-1 0 0,1 0 0,-1 0 0,1 0-1,0 0 1,-1 0 0,1-1 0,0 1 0,0 0-1,-1 0 1,1 0 0,0-1 0,0 1 0,0-1-1,0 1 1,0 0 0,0-1 0,0 0 0,0 1-1,0-1 1,0 0 0,0 1 0,0-1 0,0 0-1,1 0 1,-1 0 0,0 0 0,0 0 0,0 0-1,0 0 1,0 0 0,0-1 0,0 1 0,0 0-1,0-1 1,1 1 0,-1-1 0,0 1 0,-1-1-1,1 1 1,0-1 0,0 0-5,18-8 37,0-2 0,-1 0 0,0-1 0,-1 0 0,-1-2 1,0 0-1,0-2-37,30-25 60,-43 65 92,2 0 0,0-1 0,3 5-152,-7-25 12,1 0 1,0 0-1,0 0 0,0-1 1,0 1-1,1-1 0,-1 0 0,1 1 1,-1-1-1,1 0 0,0-1 0,0 1 1,0 0-1,0-1 0,0 0 1,0 1-1,0-1 0,0 0 0,1-1 1,-1 1-1,2 0-12,6 0 31,0 1 1,0-1-1,0-1 1,1 0-1,0-1-31,6-1 24,-1-1 0,0-1 1,0 0-1,0-1 0,0-1 0,-1 0 0,0-2 1,0 0-1,-1 0 0,0-2 0,0 0 1,0-1-25,-13 10 7,0-1-1,-1 1 1,1-1 0,-1 1 0,1-1 0,-1 0 0,0 1 0,1-1 0,-1 0-1,0 0 1,0 0 0,0 0 0,-1 0 0,1 0 0,0-1-7,-1 2 4,0 0 1,0 0-1,0 0 1,0 0-1,0 0 1,0 0-1,0 0 1,-1 0-1,1 0 1,0 0-1,-1 0 1,1 0-1,-1 0 0,1 0 1,-1 0-1,1 1 1,-1-1-1,1 0 1,-1 0-1,0 1 1,1-1-1,-1 0 1,0 0-5,-2 0 3,0-1 0,0 1 1,1 0-1,-1-1 1,0 1-1,0 0 0,0 1 1,0-1-1,-1 1 1,1-1-1,0 1 1,0 0-1,0 0 0,0 0 1,0 0-1,0 1 1,-1-1-1,1 1 0,-1 0-3,0 1-2,0-1-1,-1 1 0,1-1 0,1 1 1,-1 0-1,0 1 0,0-1 0,1 1 1,-1-1-1,1 1 0,0 0 0,0 0 1,0 1-1,0-1 0,1 1 0,-1-1 1,1 1-1,0 0 0,-1 1 3,2-1 8,0-1 0,0 0 0,0 1 1,1-1-1,-1 1 0,1-1 0,0 1 0,0-1 0,0 1 0,0-1 0,1 1 1,-1-1-1,1 0 0,0 1 0,0-1 0,0 0 0,1 1 0,-1-1 0,1 0 1,0 0-1,-1 0 0,1 0 0,1-1 0,0 2-8,2 2 28,1-1-1,0 0 0,1 0 1,0 0-1,-1 0 1,2-1-1,-1-1 1,0 1-1,1-1 1,-1 0-1,1-1 1,0 1-1,0-2 1,0 1-1,5-1-27,17 3 139,0-2 0,0-2-1,13-1-138,39-7-1351,-76 6 423,0 1 1,-1-1 0,1 0-1,0 0 1,-1-1 0,1 0-1,1-1 928,7-12-5473</inkml:trace>
  <inkml:trace contextRef="#ctx0" brushRef="#br2" timeOffset="87507.51">9002 9907 12763,'-46'0'2840,"31"-26"1105,16 21-3657,18 5 256,25 1 929,15 2-5442,15-10 2689</inkml:trace>
  <inkml:trace contextRef="#ctx0" brushRef="#br2" timeOffset="87894.25">9542 9724 8690,'-11'12'9079,"-2"16"-6078,-7 36-1228,10-17-744,2 0 0,1 1 0,3-1 0,2 26-1029,2-49 116,1-1 0,1 1 0,2-1 0,0 0 1,1 0-1,1 0 0,1-1 0,2 0 0,0 0 1,5 8-117,-11-25 59,0 0 1,1 0-1,-1 0 1,1 0-1,0-1 1,1 0-1,3 4-59,16 4-1623,2-14-3849,-14-5 413</inkml:trace>
  <inkml:trace contextRef="#ctx0" brushRef="#br2" timeOffset="87895.25">9387 10077 10250,'-8'-7'2465,"5"2"975,11 0-2887,11-1-297,10 6 96,4 4-280,7 3-8,-5 3-32,1 2 1368,-7-2 1657,-2 8-6554,-4-5 4105</inkml:trace>
  <inkml:trace contextRef="#ctx0" brushRef="#br2" timeOffset="88693.8">9875 10218 3521,'-13'3'11595,"2"4"-4607,-8 17-2645,-3 22-6974,21-43 3930,-2 7-1211,0-1 0,1 0 0,0 1 1,1 0-1,0-1 0,1 1 1,-1 0-1,2 0 0,0-1 0,0 1 1,2 6-89,74-93 718,-57 56-700,-8 6-12,1 2-1,0 0 0,1 0 1,1 1-1,4-2-5,-13 11-3,0-1 0,1 2 0,-1-1 0,1 1 1,-1 0-1,1 0 0,-1 1 0,1 0 0,0 0 0,0 0 0,0 1 0,0 0 0,-1 1 1,1-1-1,4 2 3,0 0-3,24 3 1,0-1 0,0-2 0,6-1 2,-31-2 5,1 1 0,-1-1 0,0-1 0,0 0 0,0 0 0,0-1 0,-1-1 0,1 1 1,-1-1-1,0-1 0,0 0 0,0 0 0,1-2-5,-9 6 2,0 1 0,-1 0-1,1-1 1,0 1 0,-1-1 0,1 1-1,-1-1 1,1 1 0,-1-1 0,1 1 0,-1-1-1,1 0 1,-1 1 0,1-1 0,-1 0-1,0 0 1,1 1 0,-1-1 0,0 0-1,0 0 1,0 1 0,1-1 0,-1 0 0,0 0-1,0 1 1,0-1 0,0 0 0,0 0-1,-1 1 1,1-1 0,0 0 0,0 0-1,0 0 1,-1 0-2,0-1 3,-1 0-1,1 1 1,-1-1 0,0 0-1,0 1 1,1-1 0,-1 1-1,0-1 1,0 1 0,0 0-1,-1 0 1,1 0-3,-7-3 0,-1 0 1,1 1 0,-1 0-1,1 0 1,-4 1-1,7 1-4,0 1 1,0 0 0,0 1-1,0-1 1,0 1 0,1 1-1,-1-1 1,0 1-1,0-1 1,1 2 0,-1-1-1,1 1 1,0-1 0,0 2-1,0-1 1,0 0 0,0 1-1,1 0 1,-1 0-1,1 0 1,0 1 0,0 1 3,1-3 3,1 1-1,0-1 1,0 1 0,1-1 0,-1 1 0,1 0 0,-1-1-1,1 1 1,1 0 0,-1 0 0,0 0 0,1 0 0,0 0 0,0 0-1,0 0 1,0 0 0,1 0 0,-1 0 0,1 0 0,0 0 0,1-1-1,-1 1 1,0 0 0,1 0 0,0-1 0,0 1 0,0-1 0,0 0-1,1 0 1,-1 0 0,1 0 0,0 0 0,0 1-3,6 3 16,0 0 1,0 0-1,0-1 0,1 0 1,0-1-1,0 0 1,0 0-1,1-1 1,0-1-1,-1 1 0,1-2 1,0 0-1,1 0 1,-1-1-1,0 0 0,0-1 1,1 0-1,-1-1 1,4-1-17,15-1 35,0-2 0,-1-1 0,0-2 0,0-1 0,0-1 1,19-10-36,-40 16 12,0 0 1,0-1 0,0 0-1,-1 0 1,0-1 0,0 0-1,0 0 1,-1-1 0,0 0 0,0 0-1,3-4-12,-8 9 0,1 0 1,-1-1-1,0 1 0,1-1 0,-1 1 0,0-1 1,0 1-1,-1-1 0,1 1 0,0-1 0,-1 0 1,0 0-1,1 1 0,-1-1 0,0 0 0,-1 1 0,1-1 1,0 0-1,-1 1 0,1-1 0,-1 0 0,0 1 1,0-1-1,0 1 0,0-1 0,-1 1 0,1-1 1,-1 1-1,1 0 0,-1 0 0,0 0 0,1 0 0,-1 0 1,0 0-1,-1 0 0,1 1 0,-2-2 0,-6-3-20,0 1 0,0 0 0,0 0 0,0 1 0,-1 1 0,1 0 0,-1 0-1,0 1 1,0 0 0,0 1 0,0 0 0,-1 1 0,1 0 0,-9 2 20,20-2-2,0 0 1,0 0-1,0 0 1,-1 0-1,1 0 1,0 0 0,0 0-1,-1 0 1,1 0-1,0 0 1,0 0-1,-1 0 1,1 0-1,0 0 1,0 1-1,0-1 1,-1 0-1,1 0 1,0 0-1,0 0 1,0 0-1,-1 0 1,1 1-1,0-1 1,0 0-1,0 0 1,0 0 0,0 1-1,-1-1 1,1 0-1,0 0 1,0 0-1,0 1 1,0-1-1,0 0 1,0 0-1,0 0 1,0 1-1,0-1 1,0 0-1,0 0 1,0 1-1,0-1 1,0 0-1,0 0 1,0 1-1,0-1 1,0 0 0,0 0-1,0 0 2,12 12-42,23 8 2,1-4 31,69 34 6,-96-45 6,0 1 0,0-1 0,-1 1 0,0 1 0,-1-1 0,1 1 0,-1 1 0,-1-1-1,5 7-2,-9-12 5,-1 0-1,0 0 0,0 0 0,0 0 0,0 1 0,0-1 0,-1 0 0,1 0 0,-1 0 0,1 1 0,-1-1 0,0 0 0,0 1 0,0-1 0,0 0 0,0 0 0,0 1 0,-1-1 1,1 0-1,-1 1 0,0-1 0,1 0 0,-1 0 0,0 0 0,0 0 0,0 0 0,-1 0 0,1 0 0,0 0 0,-1 0 0,0-1 0,1 1 0,-1-1 0,0 1 0,0-1 0,1 1 1,-1-1-1,0 0 0,0 0 0,-1 0-4,-11 7 27,-1-1 0,0 0 0,0-2-1,0 1 1,-6-1-27,14-3 6,-47 16 167,-47 12-57,34-20-6765,19-12 1421</inkml:trace>
  <inkml:trace contextRef="#ctx0" brushRef="#br2" timeOffset="90353.63">6821 11138 7434,'-23'2'5399,"18"-5"-3628,21-1-297,2 0-1124,-1-1-1,0 0 0,0-1 1,0-1-1,-1-1 1,4-2-350,-10 5 48,0-1 0,-1 0 0,1 0 0,-1-2 0,-1 1 0,1-1 0,-1 0 0,-1 0 0,1-1 0,1-3-48,-8 10 14,0 1 1,0-1 0,0 1 0,0-1 0,0 0 0,0 1 0,-1-1-1,1 0 1,-1 0 0,1 1 0,-1-1 0,1 0 0,-1 0-1,0 0 1,0 0 0,0 0 0,0 0 0,0 1 0,-1-1 0,1-1-15,-1 2 33,0 0 1,1 0-1,-1 0 1,0 0-1,0 0 1,0 0-1,0 0 1,0 0 0,0 1-1,0-1 1,0 0-1,0 1 1,0-1-1,0 1 1,-1-1 0,1 1-1,0-1 1,0 1-1,0 0 1,-1 0-1,1-1 1,-1 1-34,-5 0 129,0 0 1,0 0-1,0 0 1,0 1-1,1 0 1,-1 0-1,0 1 1,0 0-1,-5 2-129,2 1 106,1 0-1,1 1 1,-1 0-1,1 1 1,0-1-1,1 1 1,0 1-1,0-1 0,0 1 1,1 1-1,0-1 1,0 1-1,1 0 1,1 0-1,-1 1 1,1-1-1,-2 10-105,5-15 33,-1 1 0,1-1 0,0 1 1,0 0-1,0-1 0,1 1 0,-1 0 0,1 0 0,0 0 0,1-1 0,-1 1 0,1 0 0,0 0 0,0-1 0,1 1 0,-1-1 0,1 1 0,0-1 0,0 1 0,0-1 0,1 0 0,0 0 0,-1 0 0,1-1 0,1 1 0,-1-1 0,0 1 0,1-1 0,0 0 1,0 0-1,0-1 0,0 1 0,0-1 0,0 0 0,1 0 0,-1 0 0,1-1 0,4 2-33,0-2 25,1 1 0,-1-1 0,1-1 0,0 1 0,0-2 0,-1 1 0,1-1 0,0-1 0,-1 0 0,1 0 0,-1-1 0,1 0-25,27-11 75,0 0-1,8-7-74,-39 18 10,-3 2-5,17-8 16,-1-1-1,-1-1 1,0 0 0,3-4-21,-18 14 6,0-1 0,0 0 0,0 0 1,-1-1-1,1 1 0,-1 0 0,1-1 0,-1 0 0,0 1 0,0-1 0,0 0 0,-1 0 0,1 0 0,0 0 1,-1-1-1,0 1 0,0 0 0,0 0 0,0-1 0,-1 1 0,1-1 0,-1 1 0,0-1 0,0 1 1,0-1-1,0 1 0,-1 0 0,1-1 0,-1 0-6,1 4 0,0-1 1,0 1-1,0 0 0,0-1 0,0 1 1,-1 0-1,1-1 0,0 1 1,0 0-1,0-1 0,0 1 1,0 0-1,0-1 0,-1 1 1,1 0-1,0 0 0,0-1 0,0 1 1,-1 0-1,1 0 0,0-1 1,0 1-1,-1 0 0,1 0 1,0 0-1,0 0 0,-1-1 1,1 1-1,0 0 0,-1 0 0,1 0 1,0 0-1,-1 0 0,1 0 1,0 0-1,-1 0 0,1 0 1,0 0-1,-1 0 0,1 0 1,0 0-1,-1 0 0,-8 15 5,-2 31-6,9-35 3,1 1-1,0-1 0,1 1 0,0-1 0,1 0 1,0 1-1,1-1 0,1 0 0,-1 0 1,2 0-1,-1 0 0,2 0 0,4 8-1,-9-18 3,1-1-1,-1 1 1,1 0-1,0 0 1,0 0-1,-1-1 1,1 1-1,0 0 1,0-1-1,0 1 1,0 0-1,0-1 1,0 1-1,0-1 1,0 0-1,0 1 1,0-1-1,0 0 1,0 0-1,0 1 1,0-1-1,0 0 1,0 0-1,0 0 1,1 0-1,-1 0 1,0-1-1,0 1 1,0 0-1,0-1 1,0 1-1,0 0 1,0-1-1,0 1 1,0-1-1,0 1 1,0-1-1,-1 0 1,1 1 0,0-1-1,0 0 1,0 0-1,-1 1 1,1-1-1,0-1-2,35-45 123,-30 37-103,0 1-10,0 0 0,1 0 0,0 1-1,1-1 1,0 2 0,0-1-1,0 1 1,7-4-10,-12 10 1,0-1-1,0 0 0,0 1 1,0 0-1,0 0 0,1 0 1,-1 0-1,0 0 0,0 1 1,1-1-1,-1 1 0,1 0 1,-1 0-1,0 0 0,1 0 1,-1 1-1,0-1 1,1 1-1,-1 0 0,0 0 1,0 0-1,0 1 0,1-1 1,-1 1-1,-1-1 0,1 1 1,0 0-1,0 0 0,0 1 0,3 2 28,0 1 0,-1 0-1,0 0 1,0 0-1,0 1 1,-1 0-1,0 0 1,0 0 0,0 0-1,-1 1 1,-1-1-1,1 1 1,-1 0 0,0-1-1,-1 1 1,1 7-28,-2-15 0,0 0-1,0 0 1,0 0 0,0 0-1,0 1 1,0-1 0,0 0 0,0 0-1,0 0 1,0 0 0,0 0 0,0 0-1,0 1 1,0-1 0,0 0 0,0 0-1,0 0 1,0 0 0,0 0 0,0 0-1,0 1 1,0-1 0,0 0 0,0 0-1,0 0 1,0 0 0,0 0 0,0 0-1,0 0 1,0 1 0,1-1 0,-1 0-1,0 0 1,0 0 0,0 0 0,0 0-1,0 0 1,0 0 0,0 0 0,0 0-1,1 0 1,-1 0 0,0 0 0,0 0-1,0 0 1,0 0 0,0 0-1,0 0 1,1 0 0,-1 0 0,0 0-1,0 0 1,0 0 0,0 0 0,0 0-1,0 0 1,1 0 0,-1 0 0,0 0-1,0 0 1,0 0 0,0 0 0,6-9-2469,-5 8 1766,8-18-2480</inkml:trace>
  <inkml:trace contextRef="#ctx0" brushRef="#br2" timeOffset="90692">7840 10665 10250,'-24'-11'4207,"6"2"-1191,17 9-2954,1 0-1,-1 0 1,1 1-1,0-1 1,-1 0-1,1 0 1,-1 0-1,1 1 1,-1-1-1,1 0 1,0 1-1,-1-1 1,1 0-1,0 1 1,-1-1-1,1 0 1,0 1-1,-1-1 1,1 1-1,0-1 1,0 0-1,0 1 1,-1-1-1,1 1 1,0-1 0,0 1-1,0-1 1,0 1-1,0-1 1,0 1-1,0-1 1,0 1-1,0-1 1,0 1-1,0-1 1,0 1-1,0-1 1,0 1-1,0-1-61,1 20 899,0 0 1,2 0-1,0 0 0,4 13-899,-1-9 409,-2-1 0,-1 1 0,1 15-409,-6 2 266,-1-1 0,-3 10-266,1-21 111,2 1-1,1 0 1,1 0 0,4 28-111,3-30 26,-5-27-195,-1 0 0,0-1 1,0 1-1,1 0 0,-1-1 0,1 1 0,-1 0 1,0-1-1,1 1 0,-1 0 0,1-1 0,0 1 1,-1-1-1,1 1 0,-1-1 0,1 1 0,0-1 1,-1 0-1,1 1 0,0-1 0,-1 0 0,1 1 1,0-1-1,0 0 0,0 0 0,-1 0 1,1 0-1,0 0 0,0 0 0,-1 0 0,1 0 169,15-6-4052</inkml:trace>
  <inkml:trace contextRef="#ctx0" brushRef="#br2" timeOffset="91044.44">7769 11111 11034,'-143'-74'3289,"127"62"928,13 2-3017,15 7-400,5 0-239,18-1-161,10 2-272,18 1-72,1-2-8,9 0 360,-9 3 1808,-2 5-6553,-19 2 3137</inkml:trace>
  <inkml:trace contextRef="#ctx0" brushRef="#br2" timeOffset="91456.25">8270 11074 4945,'36'16'3118,"-39"-9"5086,-1 11-3404,-2 12-2705,7-6-1328,1-1 0,1 1 0,5 21-767,-13-65 266,1-1 0,1 1 1,1-1-1,1 0 0,0 0 0,2 0 1,0 0-1,2 0 0,0-1-266,-3 18 1,1 1 0,0-1 0,-1 1 0,1 0 0,1-1 0,-1 1 0,0 0 0,1 0 0,-1 0 0,1 0-1,0 0 1,0 0 0,0 0 0,1 0 0,-1 1 0,1-1 0,-1 1 0,1 0 0,2-2-1,-1 2-55,0 1-1,0-1 1,1 1 0,-1 0 0,0 0 0,1 1-1,-1-1 1,1 1 0,-1 0 0,0 0-1,1 0 1,-1 1 0,1-1 0,-1 1-1,1 1 56,48 9-2539,26 11-6477,-30-6 2461</inkml:trace>
  <inkml:trace contextRef="#ctx0" brushRef="#br2" timeOffset="91866.16">8917 11029 6121,'0'-1'414,"0"-1"1,1 1-1,-1-1 0,0 0 0,0 1 0,0-1 0,0 1 0,0-1 0,0 1 1,0-1-1,-1 1 0,1-1 0,0 1 0,-1-1 0,0 1 0,1 0 0,-1-1 1,0 1-1,1-1 0,-1 1 0,0 0 0,0 0 0,-1-1-414,-1 0 320,1 0 0,-1 0 0,1 1 0,-1-1 0,0 1 0,1 0 0,-1 0 0,0 0 0,0 0 0,0 0 0,0 0 0,0 1-320,-9-1 385,1 0-1,-1 0 1,0 2 0,1-1-1,-1 1 1,-2 2-385,-3 0 324,0 1-1,0 1 1,1 1-1,0 0 1,0 2-1,-4 2-323,13-7 64,0 1 0,1 0 0,-1 0 0,1 1 0,0 0 0,0 0 0,1 0 0,0 1 0,0 0 0,0 0 0,0 0 0,1 1 0,0-1 0,1 1 0,-2 3-64,4-8 5,0-1 1,1 1-1,-1 0 1,1-1-1,-1 1 1,1 0-1,0-1 1,0 1-1,0 0 1,0-1-1,0 1 1,0 0 0,0-1-1,1 1 1,-1-1-1,0 1 1,1 0-1,-1-1 1,1 1-1,0-1 1,0 1-1,-1-1 1,1 1-1,0-1 1,0 0-1,1 2-5,1-1 8,0 0-1,0-1 0,-1 1 0,1 0 0,1-1 0,-1 0 1,0 1-1,0-1 0,0 0 0,1-1 0,-1 1 0,0-1 1,1 1-8,12 0 29,-1-1 0,1 0 1,-1-1-1,1-1 1,8-2-30,0-1 47,-1-1 1,1-1 0,15-7-48,-30 10 23,0 0 0,-1 0 0,1-1 0,-1 0 0,0-1 1,0 0-1,0 0 0,-1 0 0,0-1 0,5-7-23,-9 9 209,-9 11-83,-12 21-10,17-22-104,0 0-1,-1 1 1,2-1 0,-1 1-1,1-1 1,0 0 0,0 1-1,0-1 1,1 1-1,0-1 1,0 1 0,0-1-1,0 0 1,1 0 0,0 0-1,0 0 1,1 0-1,-1 0 1,1 0 0,0-1-1,1 1 1,-1-1 0,1 0-1,-1 0 1,1 0-1,0-1 1,1 1 0,-1-1-1,1 0 1,0 0-12,-1-1-255,1 0 1,-1 0 0,1 0-1,-1-1 1,1 0 0,-1 0-1,1 0 1,-1-1-1,1 1 1,0-1 0,0 0-1,-1-1 1,1 1 0,4-2 254,21-7-3288</inkml:trace>
  <inkml:trace contextRef="#ctx0" brushRef="#br2" timeOffset="92236.52">9162 11108 10162,'7'-83'3553,"-20"91"712,5 8-3025,2 6 160,0 1-687,6 3-177,0-5-344,5 0-56,0-9-40,8-4 200,0-7 248,7-5-4993,1-7 1952</inkml:trace>
  <inkml:trace contextRef="#ctx0" brushRef="#br2" timeOffset="92237.52">9139 10747 7154,'-42'-21'3368,"9"1"-167,10 4-1249,19 13-1808,6 5 360,13 6 745,15 5-4450,7 3 2137</inkml:trace>
  <inkml:trace contextRef="#ctx0" brushRef="#br2" timeOffset="92774.59">9418 10911 7978,'0'1'4211,"-1"7"-1973,0 4-1173,1-1 0,0 1-1,1-1 1,0 1 0,1-1-1,2 7-1064,-1-1 793,-1-1-1,0 1 1,0 12-793,-2-25 97,0 0 0,-1 0-1,1 1 1,-1-1 0,0 0 0,0 0 0,0-1 0,0 1 0,-1 0-1,0 0 1,0-1 0,0 1 0,0-1 0,0 1 0,-1-1 0,-2 3-97,20-20 107,1 1 0,0 0 1,0 2-1,1 0 1,1 0-1,0 2 1,0 0-1,1 1 0,9-2-107,-26 8 1,1 1-1,0 0 0,-1 0 0,1 0 0,0 0 0,0 1 1,-1-1-1,1 1 0,0-1 0,0 1 0,0 0 0,0 0 0,0 0 1,-1 1-1,1-1 0,0 1 0,0-1 0,0 1 0,-1 0 0,1 0 1,0 0-1,-1 0 0,1 1 0,-1-1 0,1 1 0,-1 0 0,0-1 1,0 1-1,0 0 0,0 0 0,0 1 0,0-1 0,0 0 0,-1 0 1,1 1-1,-1-1 0,1 1 0,-1 0 0,0-1 0,0 1 0,0 0 1,-1 0-1,1-1 0,-1 1 0,1 0 0,-1 2 0,1 6 52,1-1 1,0 0-1,0 0 0,1 0 0,1-1 0,0 1 1,3 6-53,-5-13 20,0 0 0,1 0 0,-1 0 1,1 0-1,-1 0 0,1-1 0,0 1 0,0-1 1,0 0-1,0 0 0,0 0 0,1 0 1,-1-1-1,1 1 0,-1-1 0,1 0 1,0 0-1,-1 0 0,1 0 0,0-1 1,-1 0-1,4 1-20,11-1 30,1 0 0,-1-1 0,0-1-1,0 0 1,0-1 0,0-1 0,0-1 0,-1-1 0,0 0-1,0-1 1,0-1 0,-1-1 0,0 0 0,-1-1 0,0-1-1,3-3-29,-16 13 4,0-1 0,0 0 0,0 1 0,0-1-1,-1 0 1,1 0 0,-1 0 0,1 0 0,-1 0 0,0-1-1,0 1 1,1 0 0,-2-1 0,1 1 0,0-1-1,0 1 1,-1-1 0,0 1 0,1-1 0,-1 1-1,0-1 1,0 1 0,0-1 0,-1 1 0,1-1 0,0 1-1,-1-2-3,-1 2 2,0-1-1,1 1 0,-1 0 1,0 0-1,0 0 1,0 0-1,0 0 0,-1 1 1,1-1-1,0 0 1,-1 1-1,1 0 0,-1 0 1,1 0-1,-1 0 0,0 0 1,1 0-1,-1 1 1,0-1-1,0 1 0,1 0 1,-1-1-1,0 1 0,-1 1-1,-4-1-4,0 1 0,1 0-1,-1 1 1,1 0-1,-1 0 1,1 0-1,0 1 1,0 0-1,0 0 1,0 1-1,1 0 1,-1 0-1,1 1 1,0 0 4,3-4-2,1 1 0,1 0 1,-1-1-1,0 1 0,0 0 0,1 0 0,-1-1 1,1 1-1,-1 1 0,1-1 0,0 0 0,0 0 1,0 0-1,0 1 0,0-1 0,0 0 0,1 1 1,-1-1-1,1 1 0,0-1 0,-1 1 0,1-1 1,0 1-1,1-1 0,-1 0 0,0 1 1,1-1-1,-1 1 0,1-1 0,0 0 0,0 1 1,0-1-1,0 0 0,0 0 0,0 1 0,1-1 1,-1 0-1,1-1 0,-1 1 0,1 0 0,0 0 1,0-1-1,0 1 0,0 0 2,6 4 2,1 0 0,0-1 0,0 1 0,0-2 0,1 1 1,-1-2-1,1 1 0,0-1 0,0 0 0,0-1 0,9 0-2,10 2 63,0-2 1,1-1-1,14-1-63,-36-1-332,63-6 2165,-39-6-1962,-30 12-125,-1 0 0,0 0-1,1-1 1,-1 1 0,0 0-1,0 0 1,1-1 0,-1 1-1,0-1 1,0 1 0,-1-1-1,1 1 1,0-1 0,0 0-1,0-1 255,-1-20-2924</inkml:trace>
  <inkml:trace contextRef="#ctx0" brushRef="#br2" timeOffset="93109.49">9822 10794 11546,'-59'-17'2689,"20"17"1016,10-3-3321,17 3-240,19 8-16,15 1 2737,24-1-6562,14 12 3121</inkml:trace>
  <inkml:trace contextRef="#ctx0" brushRef="#br2" timeOffset="93439.06">10502 10937 6017,'-9'-8'11143,"-6"12"-8142,-22 23-2378,28-18-460,1-1-1,-1 1 1,2 1-1,-1-1 0,1 1 1,1 1-1,-4 6-162,8-13 27,0 0 0,1 0 0,-1 0 0,1 0-1,0 0 1,0 0 0,1 0 0,-1 0 0,1 0 0,0 1 0,0-1-1,0 0 1,0 0 0,1 0 0,0 0 0,0 0 0,0 0 0,0 0-1,1 0 1,-1 0 0,1 0 0,0 0 0,0-1 0,0 1-1,1-1 1,-1 0 0,2 2-27,5 3 28,0-1 0,0 1 1,1-2-1,-1 1 0,1-1 0,1-1 0,2 2-28,-5-4 8,-1 0-1,0 0 0,0 1 1,0 0-1,0 1 0,-1-1 0,1 1 1,-1 1-1,-1-1 0,1 1 1,-1 0-1,0 0 0,0 1 1,-1-1-1,1 2-7,-4-7 8,-1 1 0,1-1-1,-1 1 1,1-1 0,-1 1 0,0-1 0,0 1-1,0-1 1,1 1 0,-1-1 0,-1 1 0,1-1-1,0 1 1,0-1 0,0 1 0,-1-1 0,1 1-1,-1-1 1,1 1 0,-1-1 0,0 1 0,0-1-1,1 0 1,-2 1-8,0 1 44,-1-1 0,1 1 0,-1-1-1,0 0 1,0 0 0,0 0 0,0 0 0,0 0 0,-1 0-1,-2 0-43,-10 4 286,-1-2-1,0 1 1,1-2-1,-6 0-285,14-2 148,-29 4 243,-39 10 769,56-13-4703,-2-11 847</inkml:trace>
  <inkml:trace contextRef="#ctx0" brushRef="#br0" timeOffset="97409.44">1533 3699 5817,'-14'-8'7471,"11"7"-3612,1 15-2571,2-9-1420,-10 295 2944,12-227-2225,3-1 1,4 0-1,4 9-587,92 632 2044,-43 0-1254,-46-484-515,10-1 1,44 167-276,0-85 281,23 268-281,-84-441 64,-6 1 0,-6-1 0,-19 121-64,17-208 32,-4 18 71,4 1-1,2-1 1,6 54-103,-1-69 630,-6-59 325,-5-12-4702,-5-14 679</inkml:trace>
  <inkml:trace contextRef="#ctx0" brushRef="#br0" timeOffset="99164.97">1785 8417 7650,'15'2'440,"-11"-1"-188,0 0 0,1-1 0,-1 0 0,0 1 0,1-2 0,-1 1 0,1 0 0,-1-1-1,0 0 1,1 0 0,-1 0 0,0 0 0,0-1 0,0 0 0,2-1-252,19-8 729,0 2-1,0 0 0,0 1 1,1 2-1,0 1 1,11-1-729,20-4 577,301-53 2488,19 14-3065,364-20 1140,-512 50-541,452-53 549,-508 52-937,1 8-1,51 7-210,-198 6-4,-16 1 27,-1-1-1,1-1 1,-1 0-1,1-1 1,-1 0-1,1 0 0,-1-1 1,0 0-1,0-1 1,0 0-1,0-1 1,9-4-23,-19 7 8,-1 1 1,1-1 0,0 0 0,-1 1 0,1-1-1,0 1 1,-1-1 0,1 1 0,0-1-1,-1 1 1,1-1 0,-1 1 0,1-1 0,-1 1-1,0-1 1,1 1 0,-1 0 0,1-1 0,-1 1-1,0 0 1,1-1 0,-1 1 0,1 0-1,-1 0 1,0 0 0,1 0 0,-1 0 0,0 0-1,0 0 1,1 0 0,-1 0 0,0 0-9,-36-10-5,-69-7 20,82 15-9,0 0 1,0-2-1,1-1 0,0-1 0,0-1 1,0-1-1,1 0 0,-14-9-6,27 11-9,11 4-42,21 6-41,-11-1 109,0 0-20,179 44-36,-155-36 29,-1 1 0,0 2 1,-1 1-1,16 11 10,-42-21 6,-1 0 0,1 0-1,-1 1 1,0 0 0,-1 1-1,0 0 1,0 0 0,0 0 0,0 0-1,-1 1 1,-1 0 0,1 0 0,-1 1-1,-1-1 1,2 5-6,-4-8 32,0-1-1,0 0 1,0 0 0,0 1-1,-1-1 1,0 0-1,0 1 1,0-1 0,-1 0-1,1 1 1,-1-1 0,0 0-1,0 0 1,0 1-1,-1-1 1,0 0 0,1 0-1,-1-1 1,-1 1 0,1 0-1,-1-1 1,1 1-1,-1-1 1,0 0 0,0 0-1,0 0 1,-1 0 0,1 0-1,-1-1 1,1 0-1,-1 1 1,0-1 0,-2 0-32,-9 4 229,0-1 0,0 0 1,0-2-1,-1 1 1,0-2-1,0 0 1,0-1-1,-8-1-229,-10 2-2606,6 0 511</inkml:trace>
  <inkml:trace contextRef="#ctx0" brushRef="#br0" timeOffset="100717.75">1102 4509 8850,'14'-4'7658,"11"-12"-5818,19-16-2608,-42 30 1317,11-8-295,-1-1 0,0 0-1,-1-1 1,0-1 0,-1 1 0,0-2 0,-1 1-1,4-11-253,8-18 737,-2-1 0,3-14-737,8-19 929,-8 24-511,3-7 515,24-41-933,-37 79 57,1 1-1,1 0 1,1 1-1,0 1 0,1 0 1,10-7-57,-24 24-5,2-4 33,0 1-1,1 0 1,-1 0-1,1 1 1,0 0-1,0-1 1,1 1-1,-1 1 1,3-2-28,-6 4 25,0 0 0,0 0 0,0 0 0,-1 1 0,1-1 0,0 0 0,0 1 0,0-1 0,0 1 0,0 0 0,0 0 0,-1-1 0,1 1 0,0 0 0,-1 1 0,1-1 0,0 0 0,-1 0 0,0 1 0,1-1 0,-1 1 0,0-1 0,0 1 0,1-1 0,-1 1 0,-1 0 0,1 0 0,0-1 0,0 3-25,5 6 149,0 1-1,-1 1 1,-1-1 0,0 1 0,0-1-1,-1 1 1,-1 0 0,1 4-149,3 100 985,-6-87-664,2 1 1,0 0-1,6 23-321,-6-43 52,1-1 0,0 1 0,0-1 0,1 0 0,0 0 0,1-1 0,0 1 0,0-1 0,1 0 0,0 0 0,0-1 0,1 1 1,5 3-53,-11-10 42,1 0 0,0 1 0,0-1 0,0 0 0,-1 0 0,1 0 0,0 0 0,1 0 0,-1-1 0,0 1 0,0-1 0,0 1 0,0-1 0,0 0 0,0 1 0,1-1 0,-1-1 0,0 1 0,0 0-42,0 0-312,-1-1-1,1 1 1,-1 0 0,1-1-1,-1 1 1,1-1-1,-1 0 1,0 0 0,1 1-1,-1-1 1,0 0 0,1 0-1,-1 0 1,0 0-1,0-1 1,0 0 312,8-14-3872</inkml:trace>
  <inkml:trace contextRef="#ctx0" brushRef="#br3" timeOffset="106716.37">1936 7462 1024,'-5'13'13575,"3"-12"-7768,5-14-4006,-1 6-1727,1 0 0,-1 1-1,1-1 1,1 1 0,-1-1-1,1 1 1,1 0 0,-1 1-1,1-1 1,0 1 0,0 0-1,1-1-73,33-36 465,200-238 1831,168-144-2296,912-808 1873,-1060 988-1017,149-188-856,-384 405 64,42-42 58,2 3 0,4 2 0,2 4 0,2 3 1,70-38-123,-45 37 262,36-12-262,-112 63 31,-23 7-20,0 0-1,0 0 0,0 0 0,0-1 1,0 1-1,0-1 0,-1 1 1,1-1-1,0 0 0,0 0 1,-1 0-1,1 0 0,0 0 0,-1 0 1,1 0-11,11-4-283,13-3 1479,-21 3-3807,-12 0-4388,-20-5 611</inkml:trace>
  <inkml:trace contextRef="#ctx0" brushRef="#br3" timeOffset="137638.81">11348 5942 1560,'-11'1'9579,"10"1"-631,9 3-3483,9 3-6345,-15-7 400,4 2 559,2 1 31,0 0 0,0-1 0,1 0-1,-1 0 1,1-1 0,-1 0 0,1 0 0,0-1 0,0 0-1,2-1-109,126 1 921,56-2-461,-54-6-295,541-34 227,-596 32 16,42-11-408,-125 20 12,0 0-1,0 0 1,0 0-1,0 0 1,0-1 0,0 1-1,-1 0 1,1 0-1,0-1 1,0 1-1,0 0 1,0-1-1,-1 1 1,1-1 0,0 1-1,0-1 1,-1 0-1,1 1 1,0-1-1,-1 1 1,1-1-1,-1 0 1,1 0 0,-1 1-1,1-1 1,-1 0-1,0 0 1,1 0-1,-1 0 1,0 1-1,1-1 1,-1 0-1,0 0 1,0 0 0,0 0-1,0 0 1,0 0-1,0 0 1,0 1-1,0-1 1,0-1-12,-2-1 12,0-1 0,0 0 1,0 1-1,0 0 0,0-1 1,-1 1-1,1 0 0,-1 0 1,0 1-1,0-1 0,0 0 0,0 1 1,-1 0-13,-10-9 5,0 1 0,-1 0 1,0 1-1,-1 1 0,0 1 1,-11-4-6,2 3-6,-1 0-1,1 2 1,-20-2 6,223 47-332,61-3 219,154 47 113,-387-82 3,-1 1 0,0-1 0,0 1 0,0 0 0,-1 0 1,1 0-1,0 1 0,-1-1 0,0 1 0,1 0 0,-1 1 1,0-1-1,0 1 0,-1 0 0,1 0 0,-1 0 1,0 0-1,0 0 0,2 5-3,-4-5 14,0 0 0,0 0 1,0 0-1,0 1 0,-1-1 0,0 0 1,0 0-1,0 0 0,0 0 1,-1 0-1,1 0 0,-1 0 0,0 0 1,-1 0-1,1 0 0,-1 0 0,1 0 1,-1 0-1,0-1 0,-1 1 1,1-1-1,0 0 0,-1 1 0,-2 1-14,-2 2 74,0 0-1,0 0 1,0-1-1,-1 0 1,0 0-1,0-1 1,-1 0-1,0-1 1,1 1-1,-7 0-73,-18 7 413,0-3-1,-15 3-412,21-6 248,-1 1-1,2 1 0,-11 6-247,32-12-548,-18 7 1781,15-9-3331,1-3-3504,6 2 224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35:40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5 377 5697,'-2'3'12407,"4"16"-9635,48 117-548,25 76-186,-65-177-1829,-1 0 0,-3 1 1,0 0-1,-3 0 0,0 5-209,-3-16 204,0 0 0,-2 0 0,-2 4-204,3-22 61,0 0-1,-1 0 1,0 0 0,0 0 0,0-1-1,-1 1 1,0-1 0,-1 0 0,1 0 0,-1 0-1,0 0 1,-1 0 0,0 0-61,4-5 18,0 0-1,0 0 1,0-1-1,0 1 1,0 0 0,0-1-1,0 1 1,0-1-1,0 1 1,0-1 0,0 1-1,0-1 1,0 1 0,0-1-1,-1 0 1,1 0-1,0 0 1,0 0 0,0 0-1,-1 0 1,1 0 0,0 0-1,0 0 1,0 0-1,-1-1-17,0 0 30,-1 0 0,0 0-1,1-1 1,-1 1 0,1-1-1,0 0 1,-1 1 0,1-1-1,0 0 1,-2-3-30,-2-2 47,0-1 0,1 1 1,0-2-1,0 1 0,1-1 0,-1-2-47,-1-6 21,0-1-1,2 0 1,0 0-1,1-1 1,1 1-1,1-11-20,3-115 32,-1 126-28,2-26-14,2 0-1,2 0 1,2 1 0,1-1 0,3 2-1,1 0 1,2 1 0,2 0 0,2 2 0,1 0-1,2 1 1,26-32 10,-40 59-12,0 1 0,1 0 0,0 1 0,0 0 0,1 0 0,1 1 0,-1 1 0,1 0 1,0 0-1,1 1 0,-1 1 0,1 0 0,0 1 0,1 0 0,-1 1 0,13-1 12,-17 3-5,0 0-1,0 0 1,0 1 0,1 1 0,-1 0-1,0 0 1,0 0 0,0 1 0,0 1-1,0-1 1,-1 2 0,1-1-1,-1 1 1,0 0 0,0 1 0,0 0-1,0 0 1,-1 1 0,0 0 0,0 0-1,-1 0 1,1 1 0,-2 0 0,1 0-1,3 6 6,-2-1 4,-1-1 0,0 1-1,-1 1 1,0-1 0,-1 1 0,0-1-1,-1 1 1,-1 1 0,0-1-1,0 0 1,-2 0 0,1 1-1,-2 4-3,-1 1 9,-1 0-1,0 0 1,-1 0-1,-1 0 1,-1-1-1,-1 0 1,0 0-1,-2-1 1,-1 3-9,-1 0 22,-1-2 0,0 1 0,-1-1 0,-1-1 0,-1-1 0,0 0 0,-1 0 0,-1-2 0,-1 0 0,1-1 0,-2-1 0,0 0 0,0-2 0,-1 0-1,-1-1 1,-13 3-22,30-11-14,-1 1-1,0-1 0,1-1 1,-1 1-1,0-1 0,0 0 1,1 0-1,-5-1 15,7-2-175,10-3-877,13-4-2879,19-4-57</inkml:trace>
  <inkml:trace contextRef="#ctx0" brushRef="#br0" timeOffset="1102.08">902 856 8810,'2'4'513,"-1"-1"-1,1 0 1,-1 0 0,0 1-1,0-1 1,0 1 0,0-1-1,-1 1 1,1 0 0,-1-1 0,0 1-1,0 0 1,0-1 0,0 1-1,-1 2-512,-1 3 1199,1-1-1,-2 0 0,1 0 1,-1 0-1,0 0 0,-4 6-1198,3 2 1604,1-3 807,-3-28-1175,5 10-1214,1 0 0,0 0 0,0-1 0,0 1 1,1 0-1,0 0 0,0 0 0,0-1 0,0 1 0,1 0 0,0 1 1,0-1-1,0 0 0,4-4-22,-4 4 27,1 0 0,-1-1 1,1 1-1,-2-1 0,1 0 0,0 1 1,-1-1-1,0-4-27,-1 19 6,1-1 1,0 1-1,0 0 0,0 0 1,1 0-1,1-1 1,0 2-7,10 51 22,-12 31 34,-3-68-8,2 0 1,1 0-1,3 21-48,-4-44 311,-4-10-151,-4-15-76,-2-18-37,5 25-34,1 1 1,1-1 0,1 0 0,0 1-1,1-1 1,1-7-14,0 15-3,1 0 0,1-1 0,0 1 0,0 0 0,0 0 0,1 0 0,1 1-1,0-1 1,0 1 0,5-8 3,-6 11-9,0 1-1,1-1 0,-1 1 0,1 0 0,0 0 1,0 1-1,1-1 0,-1 1 0,1 0 1,-1 0-1,1 0 0,0 1 0,0 0 1,0 0-1,1 0 0,-1 0 0,0 1 0,6-1 10,33-3-1580,1 2-1,0 2 1,0 2-1,-1 2 1,1 2-1,-1 1 1,38 12 1580,-69-14-1078,-11-3 1412,1 0-1,-1-1 1,1 1 0,-1-1-1,1 1 1,0-1-1,-1 0 1,1 0-1,-1 0 1,1 0-1,-1-1 1,1 1-1,-1-1 1,1 1-1,-1-1 1,1 0-1,-1 0 1,1 0 0,1-1-334,4-2 64,55-23 35,-59 25-29,0 0 1,1-1-1,-1 0 0,0 0 1,-1 0-1,1 0 0,0 0 1,-1-1-1,0 1 0,0-1 0,0 0 1,0 0-1,1-4-70,-4 8 22,1 0 0,-1-1 0,0 1 1,0 0-1,1 0 0,-1-1 0,0 1 0,0-1 0,0 1 0,0 0 0,0-1 0,0 1 0,0 0 1,1-1-1,-1 1 0,0-1 0,0 1 0,0 0 0,-1-1 0,1 1 0,0-1 0,0 1 1,0 0-1,0-1 0,0 1 0,0 0 0,0-1 0,-1 1 0,1 0 0,0-1 0,0 1 0,-1 0 1,1-1-1,0 1 0,0 0 0,-1 0 0,1-1 0,0 1 0,-1 0 0,1 0 0,0-1 1,-1 1-1,1 0 0,0 0 0,-1 0 0,1 0 0,0 0 0,-1 0-22,-26 3 613,-26 20-36,33-12-454,1 2 0,1 0-1,0 1 1,1 1 0,0 1-1,2 0 1,-1 1-123,11-11 16,0-1 1,0 1-1,1 1 0,0-1 0,0 1 1,0-1-1,1 1 0,0 0 0,0 0 1,1 1-1,-1-1 0,2 1 0,-1-1 1,1 1-1,0-1 0,1 1 0,0 0 1,0-1-1,1 1 0,-1 0 0,2-1 1,0 4-17,0-6 6,1 1 1,0 0 0,0-1 0,0 0 0,0 0 0,1 0 0,0 0 0,0-1 0,0 1 0,1-1 0,-1 0 0,1 0 0,0-1 0,0 1 0,1-1 0,-1 0 0,0-1 0,1 1 0,0-1 0,0 0 0,0-1 0,0 1 0,0-1 0,6 0-7,-1 1-19,1-1 1,0-1-1,-1 0 1,1-1-1,0 0 1,-1 0-1,1-1 1,-1-1-1,0 0 1,1-1-1,-1 0 1,8-5 18,32-24-675,-4-15-3630,-2-16 236</inkml:trace>
  <inkml:trace contextRef="#ctx0" brushRef="#br0" timeOffset="1503.52">1742 576 8386,'-51'-46'4977,"-16"4"-240,2 11-2065,-7 8-679,8 7-1105,6 12-240,23 8-208,21 8 64,26 5 1185,31 13-6562,11-2 2624</inkml:trace>
  <inkml:trace contextRef="#ctx0" brushRef="#br0" timeOffset="2864.42">3406 49 8258,'-2'-5'1246,"0"0"0,-1 0 0,1 0 1,-1 0-1,0 1 0,0-1 0,-3-3-1246,5 7 139,0 1 0,0-1-1,0 0 1,0 1-1,0-1 1,0 1 0,0-1-1,0 1 1,0 0-1,0-1 1,0 1-1,0 0 1,-1 0 0,1 0-1,0 0 1,0-1-1,0 2 1,0-1 0,0 0-1,-1 0 1,1 0-1,0 0 1,0 1 0,0-1-1,0 1 1,0-1-1,0 1 1,0-1 0,0 1-1,0-1 1,0 1-1,0 0 1,0 0 0,1-1-1,-1 1 1,0 0-1,0 0 1,1 0-1,-1 0 1,0 0 0,1 0-1,-1 0-138,-6 8 342,1 1-1,0-1 1,1 1 0,-1 1-1,2-1 1,0 1-1,-3 10-341,-19 84 1203,26-104-1185,-22 114 1063,5 2 1,4 9-1082,9-56 147,3 0 0,3-1 0,3 1 0,5 11-147,-7-62 236,1 0 0,1 0 0,4 10-236,-7-23-210,1 0 0,0 0 0,0 0 0,0 0 0,1-1 0,3 4 210,17 11-4426,-23-19 4189,-1-1 1,1 1 0,0-1-1,-1 0 1,1 1 0,0-1-1,0 0 1,0 0 0,-1 1-1,1-1 1,0 0 0,0 0 0,0 0-1,0 0 1,-1 0 0,1 0-1,0 0 1,0-1 0,0 1-1,-1 0 1,1 0 0,0-1-1,0 1 1,-1 0 0,1-1 0,0 1 236,18-26-7425</inkml:trace>
  <inkml:trace contextRef="#ctx0" brushRef="#br0" timeOffset="3211.75">3158 736 14067,'-2'0'336,"1"0"1,-1 0-1,1 0 1,-1 0-1,1 0 0,0 0 1,-1 0-1,1-1 0,-1 1 1,1-1-1,0 1 1,-1-1-1,1 1 0,0-1 1,0 0-1,-1 1 0,1-1 1,0 0-1,0 0 1,0 0-1,0 0 0,-1-1-336,-6-6 3414,53 5-1452,27 2-1669,-1-2 0,27-7-293,19-2-900,0 9-3762,-117 3 4553,1 0 1,0 0-1,0 0 0,0 0 0,0 0 0,0 0 0,0 0 0,0 1 0,-1-1 0,1 0 1,0 0-1,0 1 0,0-1 0,0 1 0,-1-1 0,1 1 0,0-1 0,0 1 0,-1-1 1,1 1-1,-1-1 0,1 1 0,0 0 0,-1 0 0,1-1 0,-1 1 0,1 0 0,-1 0 1,0-1-1,1 1 0,-1 0 0,0 0 0,1 0 0,-1 0 0,0 0 0,0 0 0,0-1 1,0 1-1,0 0 0,0 0 0,0 0 0,0 0 0,0 0 0,-1 0 0,1 0 1,0 0 108,-19 47 973,10-27-273,4-1 26,1-1 0,1 1 0,1 0-1,1-1 1,0 2-726,1-12 147,0-1 0,1 0 0,-1 1 0,2-1 0,-1 0 0,1 1 0,0-1 0,1 0 0,0-1 0,0 1 0,1 0 0,0-1 0,0 0-147,-2-4 28,1 0 1,-1-1 0,0 1-1,1-1 1,-1 0-1,1 0 1,0 0 0,0 0-1,-1 0 1,1-1-1,1 1 1,-1-1-1,0 0 1,0 0 0,0 0-1,2 0-28,20-2-3791,1-9 705</inkml:trace>
  <inkml:trace contextRef="#ctx0" brushRef="#br0" timeOffset="3212.75">3780 591 10770,'-30'-28'3433,"12"7"752,3 4-2889,7 8-656,4 6-32,1 5-295,10 9-145,6 3 856,8 5-5217,6-1 1928</inkml:trace>
  <inkml:trace contextRef="#ctx0" brushRef="#br0" timeOffset="3566.78">4106 692 9410,'-22'4'7027,"-1"6"-3555,-37 34-1021,57-41-2033,-16 13 239,1 0 0,1 2-1,-11 13-656,22-23 92,0 0 0,0 1 0,1-1 0,0 1 0,0 0 0,1 1 0,0-1 0,1 1 0,0-1 0,0 4-92,3-11 9,-1 0-1,1 0 1,0 0-1,-1 0 1,1 0 0,0 1-1,0-1 1,1 0-1,-1 0 1,0 0 0,1 0-1,-1 0 1,1 0-1,0 0 1,-1 0-1,1 0 1,0 0 0,0 0-1,0 0 1,1-1-1,-1 1 1,0 0-1,1-1 1,0 1-9,1 0 11,0 0 0,0 0 0,0-1 0,0 1-1,0-1 1,1 0 0,-1 0 0,1 0 0,-1 0 0,1-1 0,-1 1 0,1-1-1,2 0-10,10-1 32,1 0-1,0-1 1,-1-1-1,1 0 0,7-4-31,-16 5 70,-1 0 0,0-1 0,0 0 0,0 0-1,0-1 1,0 0 0,-1 0 0,1 0 0,-1-1 0,0 0-1,-1 0 1,1-1 0,-1 0-70,-3 4 35,0-1 0,-1 1 0,1-1 1,-1 1-1,0-1 0,1 0 0,-1 1 0,-1-1 0,1 0 0,0 0 0,-1 0 0,1 1 1,-1-1-1,0 0 0,0 0 0,0 0 0,0 0 0,-1 0 0,1 0 0,-1 1 1,1-1-1,-1 0 0,0 0 0,0 1 0,-1-1 0,1 0 0,0 1 0,-1-1 0,0 1 1,1 0-1,-1-1 0,0 1 0,0 0 0,-2-1-35,-5-5-22,0 0 0,0 0 0,-1 1 0,-1 0 0,1 1 0,-6-3 22,-15-9-352,26 12-88,15 4-2822,-2 1 1425,14-3-1818</inkml:trace>
  <inkml:trace contextRef="#ctx0" brushRef="#br0" timeOffset="4412.28">4310 726 5953,'1'0'479,"1"0"0,0 0 0,0 1 0,-1-1 0,1 1-1,0-1 1,-1 1 0,1-1 0,0 1 0,-1 0 0,1 0 0,-1 0 0,1 0-1,-1 0 1,0 0 0,1 0 0,-1 0 0,0 1 0,0-1 0,0 0-1,0 1 1,0-1 0,1 2-479,0 2 462,1 0 0,-1 1 0,0 0 0,0-1 0,0 1 0,-1 0-1,0 0 1,0 0-462,0 8 355,0 0 1,0 0-1,-2 0 0,0 0 0,0 0 0,-4 12-355,3-11 382,1-12-265,1 1 0,-1-1 0,1 0 0,-1 0 0,0 0 0,0 0 0,0 0 0,0 0 1,-1 0-1,1 0 0,-1 0 0,0 0-117,24-59 1820,-11 40-1807,1 0 0,0 1 0,1 1 0,1 0 0,0 0-1,1 2 1,11-8-13,-18 14 17,-1 1 0,1-1 0,1 2 1,-1-1-1,1 1 0,0 0 0,0 1 0,0 0 0,0 1 0,0-1 0,1 2 0,-1-1 0,0 2 0,1-1 0,0 1 0,-1 0 0,8 2-17,-13-1 11,1 1-1,-1-1 1,1 1-1,-1 0 0,0 0 1,0 0-1,0 1 0,0-1 1,0 1-1,-1 0 1,1 0-1,-1 1 0,0-1 1,0 1-1,0-1 1,0 1-1,-1 0 0,1 0 1,-1 0-1,0 0 0,0 1 1,-1-1-1,1 0 1,0 4-11,0 0 15,0 1 0,-1 0 1,0-1-1,-1 1 0,1 0 1,-1 0-1,-1-1 0,0 1 1,0 0-1,-1-1 0,0 1 1,-2 3-16,-26 56 153,21-50-89,1 0-1,1 0 1,-5 16-64,13-33 5,-1-1 0,0 1 0,1-1 0,-1 1 0,0-1-1,1 1 1,-1-1 0,1 1 0,-1-1 0,0 0 0,1 1 0,-1-1 0,1 0 0,-1 0 0,1 1 0,-1-1 0,1 0 0,0 0-1,-1 0 1,1 1 0,-1-1 0,1 0 0,-1 0 0,1 0 0,0 0 0,-1 0 0,1 0 0,-1 0 0,1 0 0,0-1 0,0 1-5,30 0-9,-26-1 0,16-1-511,0-2 0,0-1 0,0 0 0,0-2 0,-1 0 1,0-1-1,-1-1 0,0-1 0,0-1 0,5-4 520,14-11-2773,-1-2 0,31-30 2773,-58 49 172,-1 0 0,0-1 0,0-1 0,-1 1 0,0-2 0,-1 1 0,0-1 0,-1 0 0,-1 0 0,0 0 0,0-1 0,0-5-172,-4 16 145,-1 1 0,0-1 0,0 0 0,0 0 0,0 1 0,0-1 1,0 0-1,0 0 0,-1 1 0,1-1 0,0 0 0,-1 0 0,0 1 0,1-1 0,-1 1 0,0-1 0,0 0 0,0 1 0,0 0 0,0-1 0,0 1 1,0 0-1,-1-1 0,1 1 0,0 0 0,-1 0 0,1 0 0,-1 0 0,1 0 0,-1 0 0,0 1 0,1-1 0,-1 0 0,0 1 0,1-1 0,-1 1 0,0 0 1,0 0-1,0 0-145,0-1 37,0 1 1,0-1-1,0 1 1,-1 0-1,1 0 1,0 0-1,0 0 1,0 1 0,-1-1-1,1 0 1,0 1-1,0 0 1,0-1-1,0 1 1,0 0-1,0 0 1,0 0-1,0 1 1,0-1 0,0 0-1,1 1 1,-1-1-1,1 1 1,-1-1-1,1 1 1,-1 0-1,1 0 1,0-1-1,0 1 1,0 0 0,0 1-38,0 1 0,0 0 0,0 0 0,0 0 0,1 1 0,0-1 0,0 0 0,0 1 1,1-1-1,-1 0 0,1 0 0,0 0 0,0 1 0,0-1 0,1 0 1,0 0-1,0-1 0,0 1 0,0 0 0,0 0 0,1-1 0,2 3 0,8 10 1,1-1 0,1-1 0,0-1-1,6 4 0,21 19 8,-31-24-6,1-1 0,-2 2 0,0-1 1,0 1-1,4 10-2,-12-20 1,0 0 1,0 0-1,-1 0 0,1 1 1,-1-1-1,0 1 1,0-1-1,-1 1 1,1-1-1,-1 1 0,1-1 1,-1 1-1,0-1 1,0 1-1,-1 0 1,1-1-1,-1 1 0,0-1 1,0 1-1,0-1 1,0 0-1,0 1 0,-1-1 1,0 0-1,0 0 1,0 0-1,0 0 1,0 1-2,-4 3 95,0 1 0,-1-1 0,0 0 0,0-1 0,0 1 0,-1-1 0,0-1 0,0 0 0,-1 0 0,1 0 0,-1-1 0,0 0 0,0-1 0,0 0 0,-1 0 0,1-1 0,-1-1 0,1 1 0,-1-1 1,0-1-1,1 0 0,-1 0 0,0-1 0,1 0 0,-1-1 0,1 0 0,-1-1 0,1 0 0,0 0 0,0-1 0,0 0 0,0 0 0,0-2-95,-31-18-4381,22 8 1013</inkml:trace>
  <inkml:trace contextRef="#ctx0" brushRef="#br0" timeOffset="7900.3">2045 832 5089,'86'-4'2611,"-67"2"822,-22 0-1083,-19 0 521,7 6-2053,0 0 1,0 0-1,1 1 0,0 1 1,0 1-1,-6 3-818,8-3 194,0 0 0,1 1-1,0 0 1,0 1 0,1 0 0,0 1 0,0 0-1,1 0 1,0 1 0,1 0 0,-3 7-194,9-16 8,1 1 1,-1 0-1,1-1 0,0 1 1,0 0-1,0 0 1,0 0-1,0 0 1,1 0-1,-1 0 1,1 0-1,0 0 1,0 0-1,0 0 0,0 0 1,0 0-1,1 0 1,-1 0-1,1 0 1,0 0-1,0 0 1,0 0-1,0 0 0,1-1 1,-1 1-1,1-1 1,-1 1-1,1-1 1,0 1-1,0-1 1,0 0-1,1 0 0,-1 0 1,0 0-1,1 0 1,1 1-9,2 0 11,-1 0 1,1 0-1,-1-1 1,1 0-1,0 0 1,0 0 0,0-1-1,0 1 1,0-2-1,0 1 1,0-1-1,0 0 1,1 0-1,-1 0 1,0-1-1,0 0 1,5-1-12,-1-1 26,0-1 0,0 0 1,0 0-1,-1-1 0,1 0 0,-1-1 1,0 0-1,-1 0 0,1-1 0,-1 0 1,-1 0-1,1-1 0,-1 0 0,0 0 1,-1-1-1,2-4-26,2-5 32,-2 0 0,0 0 0,-1-1 0,-1 0 0,-1 0 0,-1 0 0,0-1 0,0-12-32,1-43 28,-3 0 1,-3 1-1,-3-1 0,-4 0 1,-3 1-1,-3 1 1,-23-70-29,17 91 49,24 96 118,17 57 1,30 176 936,-44-220-706,-2 0 0,-3 0 0,-5 57-398,-20 83 1298,-17 42-1298,35-220 693,4-21-1383,3-9-2911,1-6-275</inkml:trace>
  <inkml:trace contextRef="#ctx0" brushRef="#br0" timeOffset="8252.61">2411 821 11242,'-2'11'5549,"10"19"-3567,-1-1-811,-9 31 714,0 20-475,3-75-1336,0 1 0,-1-1 0,2 0 0,-1 0 0,1 0 0,-1 0 0,1 0 0,1-1 0,-1 1 0,1 0 0,0-1 0,0 0 0,2 3-74,-5-7 54,1 1 0,-1-1 1,1 1-1,-1-1 0,1 0 0,-1 1 0,1-1 0,0 0 1,-1 1-1,1-1 0,-1 0 0,1 0 0,0 0 0,-1 0 1,1 0-1,0 1 0,-1-1 0,1 0 0,-1 0 0,1-1 1,0 1-1,-1 0 0,1 0 0,0 0 0,-1 0 0,1 0 0,-1-1 1,1 1-1,0 0 0,-1-1 0,1 1 0,-1 0 0,1-1 1,-1 1-1,1 0 0,-1-1 0,1 1 0,-1-1 0,0 1 1,1-1-1,-1 1 0,1-1-54,15-25-2677,-15 26 2639,18-37-1878</inkml:trace>
  <inkml:trace contextRef="#ctx0" brushRef="#br0" timeOffset="8581.09">2536 549 11434,'-40'-37'3417,"-1"0"800,22 30-3217,2-9-392,6 5 25,11 7 1807,14 5-6657,12 4 3113</inkml:trace>
  <inkml:trace contextRef="#ctx0" brushRef="#br0" timeOffset="8917.42">2891 740 5633,'14'-7'5652,"-18"4"2107,-13 5-1755,5 1-7463,-3 3 1682,1 1 0,0 0-1,1 1 1,0 1 0,0 0 0,1 0 0,0 1 0,1 1-1,0 0 1,0 1 0,1 0-223,4-4 77,-1 0 0,2 1 0,-1-1 0,1 1 0,0 0 0,1 1 0,0-1 0,1 1 0,0-1 0,0 1 1,1 0-1,0 0 0,1 1 0,0-1 0,1 0 0,0 0 0,1 9-77,0-15 3,0 1 0,0-1 1,0 0-1,1 0 0,-1 0 0,1 0 1,0 0-1,0 0 0,0 0 1,1-1-1,-1 1 0,1-1 0,0 0 1,0 0-1,0 0 0,0 0 0,4 2-3,0 0 140,0-1 0,0 0 0,1-1 0,-1 0 0,1 0 0,0-1 0,0 0 0,0 0 0,3 0-140,11 1-191,0-2 1,0 0-1,22-2 191,18-5-3729,-2-2 385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35:51.6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323 611 1984,'-9'0'2141,"1"1"-1,0 0 1,0 0 0,1 0-1,-8 3-2140,1 2 658,0 0 0,0 1 0,0 1 1,1 0-1,0 0 0,-10 9-658,7-5 1804,-5 3-1134,2 1 1,0 0-1,0 1 0,2 1 1,0 1-1,-7 12-670,23-29 13,-1-1 1,1 1-1,0 0 0,0 0 0,0-1 0,1 1 0,-1 0 1,0 0-1,1 0 0,-1 0 0,1 0 0,-1 0 1,1 0-1,0 0 0,0 0 0,0 0 0,0 1 1,1-1-1,-1 0 0,0 0 0,1 0 0,0 0 1,-1-1-1,1 1 0,0 0 0,0 0 0,0 0 1,0 0-1,0-1 0,0 1 0,1 0 0,-1-1 1,0 1-1,1-1 0,-1 0 0,1 1 0,0-1 0,0 0-13,2 2 10,1 0-1,-1-1 0,1 0 0,-1 0 1,1 0-1,0 0 0,0-1 0,0 0 1,-1 0-1,1 0 0,0 0 0,1-1 1,-1 0-1,0 0 0,0 0-9,8-3 21,-1 0-1,0-1 1,0 0 0,-1-1-1,1 0 1,-1 0-1,0-2 1,0 1 0,-1-1-1,0-1 1,0 0-1,2-3-20,0 0 11,0-1-1,-2 0 1,1 0-1,-1-1 1,-1 0-1,-1-1 1,0 0-1,0 0 1,2-9-11,-8 18 93,-1-1 0,1 1 1,-1 0-1,0-1 0,-1 1 1,1-1-1,-1 0-93,0 5 63,0 0 0,0-1-1,0 1 1,0 0 0,0 0 0,0 0 0,0 0-1,0 0 1,0 0 0,-1 0 0,1 0-1,0 0 1,-1 0 0,1 0 0,-1 0 0,1 0-1,-1 0 1,0 0 0,1 1 0,-1-1 0,0 0-1,0 0 1,1 1 0,-1-1 0,0 0 0,0 1-1,0-1 1,0 1 0,0-1 0,0 1-1,0-1 1,0 1 0,0 0 0,0-1 0,0 1-1,0 0 1,0 0 0,0 0-63,2 24 152,0-19-148,0-1 0,0 1 0,0-1 1,1 1-1,0-1 0,0 0 0,0 0 0,0 0 0,1 0 0,-1 0 1,1 0-1,2 2-4,3 4 31,-5-6 36,0-1 0,0 0 0,0 1 0,1-1 0,-1 0-1,1-1 1,0 1 0,0-1 0,2 2-67,15 11-764,-13 1-2761,-7-8-100</inkml:trace>
  <inkml:trace contextRef="#ctx0" brushRef="#br0" timeOffset="510.96">665 545 6593,'-19'-9'10966,"0"2"-5649,18 8-5264,0 0-1,0 0 0,0 0 1,0-1-1,1 1 0,-1 0 0,0 0 1,1 1-1,-1-1 0,1 0 0,-1 0 1,1 0-1,-1 0 0,1 0 0,0 1 1,-1-1-1,1 0 0,0 0 0,0 0 1,0 1-1,0-1 0,0 0 0,1 1-52,-2 67 396,3 0 0,3 0-1,3-1 1,6 13-396,1 24 291,-8-53-185,15 135 118,-20-155-170,-1 1 0,-2 0 0,-1-1 0,-5 23-54,6-51 23,0 1 1,0-1 0,0 0-1,-1-1 1,1 1 0,-1 0-1,0 0 1,0-1-1,0 1 1,-1-1 0,-1 3-24,3-5 13,0-1-1,0 1 1,0 0 0,0-1 0,0 1 0,0-1 0,0 1 0,0-1 0,0 1-1,0-1 1,0 0 0,0 1 0,0-1 0,0 0 0,0 0 0,-1 0 0,1 0-1,0 0 1,0 0 0,0 0 0,0 0 0,0-1 0,0 1 0,-1 0-1,1-1 1,0 1 0,0-1 0,0 1 0,0-1 0,0 1 0,0-1 0,1 0-1,-1 0 1,0 1 0,0-1 0,0 0 0,1 0 0,-1 0 0,0 0 0,1 0-1,-1 0 1,1 0 0,-1-1-13,-7-9 43,1 0 0,0-1 0,1 0 0,0 0 0,1-1 0,1 0 1,0 1-1,0-2 0,2 1 0,-2-13-43,-1-15 18,3 0-1,1 1 1,3-3-18,1-9-2,2-1 1,3 1-1,2 1 0,2-1 0,19-48 2,-19 66-12,2 1 1,1 0-1,1 2 0,2-1 0,2 2 1,0 1-1,2 0 0,1 2 1,9-7 11,-22 24-16,0 1 1,1 0 0,0 1 0,0 0 0,1 1 0,0 0 0,1 1 0,10-3 15,-19 7-5,-1 1-1,1 0 1,0 0 0,0 0 0,-1 0 0,1 1 0,0-1 0,0 1 0,0 0 0,0 0 0,0 1-1,0-1 1,0 1 0,-1 0 0,1 0 0,0 0 0,0 0 0,-1 1 0,1-1 0,-1 1-1,1 0 1,-1 0 0,0 0 0,0 1 0,0-1 0,0 1 0,0 0 0,0 0 0,-1 0 0,0 0-1,1 0 1,-1 0 0,1 2 5,0 1-4,0 0-1,0 1 0,0-1 0,-1 1 1,1-1-1,-2 1 0,1 0 1,-1 0-1,0 0 0,0 0 1,-1 0-1,0 0 0,0 0 1,-1 0-1,0 0 0,0 0 5,-2 4 23,0 0 0,0 0-1,-2-1 1,1 0 0,-1 0 0,-1 0-1,1 0 1,-2-1 0,-4 6-23,-8 7-201,-1-1 1,-1-1-1,-1-1 1,0-1-1,-2 0 1,0-2 0,-13 6 200,8-5-1117,-2 2-4060,15-14 732</inkml:trace>
  <inkml:trace contextRef="#ctx0" brushRef="#br0" timeOffset="1072.31">1113 557 8146,'1'0'287,"-1"-1"0,0 0 0,1 1 0,-1-1 0,1 1 0,-1-1 1,1 1-1,-1-1 0,1 1 0,-1-1 0,1 1 0,0 0 0,-1-1 0,1 1 0,-1 0 1,1-1-1,0 1 0,0 0 0,-1 0 0,1-1 0,0 1 0,-1 0 0,1 0 1,0 0-1,0 0 0,-1 0 0,1 0-287,11 15 3092,2 36-2283,-13-42-81,14 82 1092,-4 1 0,-3 54-1820,5 36 860,-9-141-706,1-6-17,-2-1-1,-1 1 1,-1 1 0,-2-1 0,-2 0 0,-4 16-137,7-49 46,0 0 1,-1 0-1,1 0 1,-1 1-1,0-1 1,0 0-1,0 0 1,0 0-1,0 0 1,0-1 0,0 1-1,-1 0 1,1 0-1,-1-1 1,1 1-1,-1-1 1,0 1-1,0 0-46,1-2 34,0 0-1,-1 0 1,1 0-1,0 0 1,0 0-1,0 0 1,0 0-1,0 0 0,-1 0 1,1 0-1,0-1 1,0 1-1,0 0 1,0-1-1,0 1 1,0-1-1,0 0 0,0 1 1,0-1-1,0 0 1,0 1-1,1-1 1,-1 0-1,0 0 1,0 0-1,1 0 0,-1 0 1,0 0-1,1 0 1,-1 0-1,1 0 1,0 0-1,-1 0 1,1 0-1,0 0-33,-10-21 78,1 0 0,1 0-1,1-1 1,1 0 0,2 0 0,0 0 0,1-1 0,1 1-1,1-1 1,2 0 0,0 1 0,3-12-78,6-36 2,3 1 0,3 1 0,14-36-2,-19 71-6,2 0-1,1 0 1,2 2 0,0 0-1,3 0 1,8-10 6,-18 30-10,-1 1 1,1-1-1,1 1 1,0 1-1,0 0 1,1 0-1,1 1 1,-1 1-1,1 0 1,1 0-1,0 1 1,0 1-1,0 0 1,0 1-1,1 0 0,13-2 10,-23 6-5,1 0 0,0 0 0,0 1 0,-1 0 0,1 0 0,0 0 0,0 1 0,-1-1 0,1 1 0,-1 0 0,1 1 0,0-1 0,-1 1 0,0 0 0,1 0 0,-1 0 0,0 1 0,0-1 0,0 1 0,-1 0 0,1 0 0,-1 0 0,1 1 0,-1-1 0,0 1 0,2 3 5,-3-3-2,1 1 0,-1 0-1,0 0 1,-1 0 0,1 0-1,-1 0 1,0 0 0,0 0-1,-1 1 1,1-1 0,-1 0-1,0 0 1,-1 1 0,1-1-1,-1 0 1,0 0 0,0 0-1,-1 0 1,0 0-1,0 0 1,0 0 0,0 0-1,-3 3 3,-5 8-8,0-1 0,-1-1-1,-1 0 1,0 0-1,-1-1 1,0 0-1,-1-1 1,-1-1-1,-8 5 9,-26 14-405,-1-3 0,-22 9 405,46-24-203,-4 4-3954,15-3 664</inkml:trace>
  <inkml:trace contextRef="#ctx0" brushRef="#br0" timeOffset="1409.75">1725 596 9906,'0'3'714,"-1"0"0,1 0 1,-1 0-1,1 0 0,0 0 0,0 0 0,0 0 0,0 0 1,1 0-1,0 2-714,21 50 2600,-7-23-1629,-6-6-413,-1 0 0,0 1 0,-2 0 0,-2 0 0,2 22-558,-17-115 3252,6 47-2972,1 0 0,1 0 0,1-1 0,1 0 0,0 1 0,3-17-280,-2 31-14,1 1 1,0-1-1,1 0 0,-1 0 0,1 1 0,0-1 0,0 0 0,0 1 1,1 0-1,-1 0 0,1 0 0,0 0 0,1 0 0,-1 0 0,1 1 1,-1-1-1,1 1 0,0 0 0,0 0 0,0 1 0,1-1 0,-1 1 0,1 0 1,-1 0-1,1 0 0,0 1 0,-1 0 0,1 0 0,4-1 14,23-2-1830,0 1 0,1 1 0,-1 2 0,13 1 1830,19 1-6057,-8-2 361</inkml:trace>
  <inkml:trace contextRef="#ctx0" brushRef="#br0" timeOffset="1801.39">2238 576 2857,'36'1'1197,"41"3"3799,-77-4-4824,1 0 1,-1 0-1,0 0 1,1 0-1,-1 0 1,0 0-1,0 1 0,1-1 1,-1 0-1,0 0 1,0 0-1,0 0 1,1 0-1,-1 0 0,0 1 1,0-1-1,0 0 1,1 0-1,-1 0 1,0 0-1,0 1 0,0-1 1,0 0-1,1 0 1,-1 1-1,0-1 1,0 0-1,0 0 0,0 1 1,0-1-1,0 0 1,0 0-1,0 1 1,0-1-1,0 0 0,0 0 1,0 1-1,0-1 1,0 0-1,0 0 1,0 1-1,0-1 0,0 0 1,0 0-1,0 1 1,0-1-1,0 0 1,-1 0-1,1 0 0,0 1 1,0-1-1,0 0 1,0 0-1,-1 0 1,1 1-1,0-1 0,0 0 1,-1 0-173,-16 23 4138,8-14-4490,-67 66 2430,43-45-671,2 1 0,-7 11-1407,36-41 25,1 0 1,-1 1-1,1-1 1,0 1-1,0-1 1,0 1-1,0-1 1,0 1-1,0 0 1,0-1 0,1 1-1,-1 0 1,1 0-1,-1-1 1,1 1-1,-1 0 1,1 0-1,0 0 1,0 0-1,0 0 1,0-1-1,0 1 1,1 0 0,-1 0-1,1 1-25,0-2 13,0 1 0,1 0 0,-1-1-1,1 1 1,0-1 0,-1 0 0,1 1 0,0-1 0,0 0 0,0 0-1,0 0 1,0 0 0,0-1 0,0 1 0,0-1 0,0 1-1,0-1 1,1 1-13,14 1 30,-1-1-1,1 0 0,-1-1 0,17-2-29,-16-1 23,1 0 0,-1-1 0,0-1 0,-1 0 0,1-1 0,-1-1 0,0-1-1,-1 0 1,13-9-23,-23 13 13,1 0 0,-1 0-1,0-1 1,0 0 0,0 1 0,-1-2-1,0 1 1,0-1 0,0 1-1,0-1 1,-1 0 0,1-3-13,-3 5 9,1 0 1,-1 0-1,-1 0 1,1 0-1,-1 0 1,1 0-1,-1-1 1,0 1-1,-1 0 1,1 0-1,-1 0 1,0 0-1,0 0 1,0 0-1,0 0 0,-1 0 1,0 0-1,1 0 1,-1 0-1,-1 1 1,1-1-10,-3-1 5,1-1 0,-1 1 1,0 0-1,-1 0 0,1 0 0,-1 1 0,0 0 1,0 0-1,0 1 0,-1-1 0,1 1 0,-1 0 1,0 1-1,0 0 0,0 0 0,0 1 0,-2-1-5,2 1-78,-1-1 0,1 1 0,-1 1 0,1 0 0,-1 0 0,1 0 0,-1 1 0,1 0 0,0 0 0,-1 1 0,1 0 0,0 0 0,0 1 0,0 0 0,0 0 0,-3 3 78,10-6-93,-1 0 1,1 0 0,-1 1 0,1-1-1,-1 1 1,1-1 0,-1 0 0,1 1 0,0-1-1,-1 1 1,1-1 0,-1 1 0,1-1-1,0 1 1,0 0 0,-1-1 0,1 1-1,0-1 1,0 1 0,0-1 0,0 1-1,-1 0 1,1-1 0,0 1 0,0 0-1,0-1 1,0 1 0,1-1 0,-1 1-1,0 0 1,0-1 0,0 1 0,0-1-1,1 1 1,-1 0 0,0-1 0,0 1 0,1-1-1,-1 1 1,0-1 0,1 1 0,-1-1-1,1 0 1,-1 1 0,1-1 0,-1 1-1,1-1 1,-1 0 0,1 1 0,-1-1-1,1 0 1,-1 0 0,1 1 0,0-1 92,23 8-3768</inkml:trace>
  <inkml:trace contextRef="#ctx0" brushRef="#br0" timeOffset="2149.07">2695 576 10730,'-3'10'3353,"-1"2"1064,2-9-2777,6 11-167,3 3-121,9 5-112,2-2-424,11 4-152,3-3-279,4 2-89,-5-6-160,4-5 8,-5 0 96,0 2 40,-5-6 512,2-1-6129,-10-2 2216</inkml:trace>
  <inkml:trace contextRef="#ctx0" brushRef="#br0" timeOffset="2531.69">3077 608 10890,'-32'10'3873,"8"-7"864,-5 7-2552,2 4-537,-5 10-88,2-5-711,2 13-217,6-6-432,1 1-24,11-2-96,7 6-48,5-8 56,9-2 152,5-8-64,6-3 1008,2-6-6569,3-5 2400</inkml:trace>
  <inkml:trace contextRef="#ctx0" brushRef="#br0" timeOffset="2531.99">3269 577 10634,'-13'3'4009,"0"-3"584,7 1-2728,2 9-409,4 9-256,0 6-320,-1 5-192,-1 5-79,2-5-273,-4 0-88,3-5-136,1 0 264,0-11-64,5 3 184,4-12 704,4-3-6561,1-8 2328</inkml:trace>
  <inkml:trace contextRef="#ctx0" brushRef="#br0" timeOffset="2879.78">3276 335 11755,'-39'-28'2744,"11"5"1009,10 7-3377,6 11 32,12 5-208,14 8 2601,12 6-6546,7 3 2873</inkml:trace>
  <inkml:trace contextRef="#ctx0" brushRef="#br0" timeOffset="3268.75">3589 520 8146,'1'3'644,"1"0"1,-1 0 0,1 0 0,-1 1-1,0-1 1,0 0 0,0 0-1,-1 0 1,1 1 0,-1-1 0,0 0-1,0 1 1,0-1 0,0 3-645,-14 49 4600,1-4-2742,6 3-810,0-13-141,2 1-1,2 15-906,4-61 100,0 0-1,0 0 1,0 0-1,1 0 1,-1 1-1,1-1 1,0 0-1,0 1 1,1 0-1,-1-1 1,2-1-100,33-38-107,-29 34 198,115-135 80,-122 143-171,0-1 0,0 1 0,0 0 0,0-1 0,0 1 0,0 0 0,0 0 0,1 0 0,-1 0 0,1 0 0,-1 0 0,0 0 0,1 0 0,-1 1 0,1-1 0,0 1 0,-1-1 0,1 1 0,0-1 0,-1 1 0,1 0 0,0 0 1,-1 0-1,1 0 0,0 0 0,0 0 0,0 1-1,1 0 0,-1 1 0,0-1 0,0 0 1,0 1-1,0 0 0,0-1 0,-1 1 0,1 0 0,0 0 1,-1 0-1,1 0 0,-1 0 0,0 0 0,0 0 1,1 1 0,5 14-4,0 0 1,-1 1 0,0 0 0,0 10 3,-4-21 3,-1-2 3,1 0 0,-2 0 0,1-1 0,0 1 0,-1 0 0,0 0 0,0 0-1,0 0 1,-1 0 0,0 0 0,0 0 0,0 0 0,0-1 0,-1 1 0,0 0 0,0-1-1,0 1 1,-1-1 0,-1 2-6,25-34 69,0 1 0,2 1 0,1 1 0,1 1-1,8-5-68,-33 28 1,1 0-1,0 1 0,0-1 1,0 0-1,0 0 0,0 1 1,0-1-1,0 1 0,0-1 0,0 1 1,0-1-1,0 1 0,0 0 1,0 0-1,0-1 0,0 1 1,1 0-1,-1 0 0,0 0 0,0 0 1,0 0-1,0 0 0,0 1 1,0-1-1,1 0 0,-1 0 1,0 1-1,0-1 0,0 1 1,0-1-1,0 1 0,0-1 0,0 1 1,0 0-1,-1 0 0,1-1 1,0 1-1,0 0 0,0 0 1,-1 0-1,1 0 0,0 0 1,-1 0-1,1 0 0,-1 0 0,1 0 1,-1 0-1,6 11 9,0 0 1,-1 1-1,0-1 1,1 7-10,4 11 171,-7-24-162,0-1-1,1 0 0,-1 0 0,1 0 0,0-1 0,0 1 1,1-1-1,0 0 0,-1 0 0,1 0 0,0-1 1,1 0-1,-1 0 0,1 0 0,4 1-8,32 11-4477,-3-4 684</inkml:trace>
  <inkml:trace contextRef="#ctx0" brushRef="#br0" timeOffset="3655.18">4565 776 7098,'0'-2'528,"0"1"0,0 0 1,0 0-1,0-1 1,-1 1-1,1 0 0,0 0 1,-1 0-1,1-1 1,-1 1-1,1 0 0,-1 0 1,1 0-1,-1 0 1,0 0-1,0 0 1,0 0-1,1 0 0,-1 0 1,0 1-1,0-1 1,0 0-1,0 0 0,0 1 1,0-1-1,-1 0-528,-2 0 443,0-1 0,0 1 0,0 0 0,0 1 0,0-1 0,0 1 0,0-1 0,0 1 0,-1 0-443,-12 2 262,1-1-1,0 2 1,-1 0 0,-2 2-262,5-1 185,0 1 1,0 0 0,0 1-1,-2 2-185,14-7 14,-1 0-1,1 0 0,-1 0 0,1 1 1,0-1-1,0 1 0,-1-1 1,1 1-1,0 0 0,0 0 0,1 0 1,-1 0-1,0 0 0,1 0 1,-1 0-1,1 1 0,0-1 0,0 0 1,0 1-1,0-1 0,0 1 1,0 0-1,0-1 0,1 1 0,0-1 1,-1 3-14,2-4 2,-1 1 0,1-1 0,0 1 1,-1 0-1,1-1 0,0 1 0,0-1 1,0 0-1,0 1 0,0-1 0,0 0 0,1 0 1,-1 0-1,0 1 0,1-1 0,-1 0 1,0-1-1,1 1 0,-1 0 0,1 0 0,0-1 1,-1 1-1,1-1 0,-1 1 0,1-1 1,0 0-1,-1 1 0,1-1 0,0 0 0,0 0 1,-1 0-1,1-1 0,0 1 0,-1 0 0,2-1-2,9 0 13,1-1-1,-1-1 0,-1 0 0,5-2-12,-14 5 2,89-35 65,-82 32-45,-1-2 1,0 1 0,0-1-1,0 0 1,-1-1 0,0 0-1,0 0 1,0-1 0,2-3-23,-9 10 2,0 0 0,0 1 0,0-1 0,-1 0 0,1 0 0,0 0 0,0 0 0,0 0 0,0 0 0,-1 0 0,1 0 0,0 0 0,0 0 0,0 0 0,-1 0 0,1 0 0,0 0 0,0 0 0,0 0 0,-1 0 0,1 0 0,0 0 0,0 0 0,0-1 0,0 1 0,-1 0 1,1 0-1,0 0 0,0 0 0,0 0 0,0 0 0,0 0 0,-1-1 0,1 1 0,0 0 0,0 0 0,0 0 0,0 0 0,0-1 0,0 1 0,0 0 0,0 0 0,0 0 0,0 0 0,-1-1 0,1 1 0,0 0 0,0 0 0,0 0 0,0-1 0,0 1 0,0 0 0,0 0 1,1 0-1,-1 0 0,0-1 0,0 1 0,0 0 0,0 0 0,0 0 0,0-1 0,0 1-2,-18 9 39,17-7-39,0-1-1,0 1 1,0-1-1,0 1 1,0 0 0,0-1-1,0 1 1,1 0 0,-1 0-1,1-1 1,-1 1 0,1 0-1,0 0 1,0 0 0,0 0-1,0 0 1,0-1 0,0 1-1,0 0 1,1 0 0,-1 1 0,2 1 11,-1 0 1,1 1 0,0-1-1,0 0 1,0 0 0,1 0-1,-1 0 1,1-1 0,1 3-12,1-1-4,-1 0 0,1 0 0,0-1 0,0 1 0,0-1 0,1 0 0,0-1 0,-1 1 0,1-1 0,1 0 0,-1-1 1,5 2 3,14-1-4051,2-2 429</inkml:trace>
  <inkml:trace contextRef="#ctx0" brushRef="#br0" timeOffset="4070.21">4909 74 9530,'-2'-7'1085,"0"0"0,-1 0 0,0 0 0,0 0-1,-1 0 1,0 1 0,0-1 0,-2-1-1085,6 7 155,-1 1 1,0-1-1,1 0 0,-1 0 1,0 1-1,1-1 0,-1 0 1,0 1-1,0-1 0,1 1 1,-1-1-1,0 1 0,0 0 1,0-1-1,0 1 0,0 0 1,0-1-1,0 1 0,0 0 1,1 0-1,-1 0 0,0 0 0,0 0 1,0 0-1,-1 0-155,0 1 78,1 0 0,0 0 1,-1 1-1,1-1 0,0 0 0,-1 1 0,1-1 0,0 1 1,0-1-1,0 1 0,0-1 0,1 1 0,-1 0 0,0-1 0,1 1 1,-1 0-1,1 0 0,-1 0 0,1 1-78,-7 41 701,1 0 1,3 0-1,1 0 0,3 0 0,2 20-701,0 15 411,-2-25-219,-1 28 41,4 0 0,3-1 0,11 41-233,-16-111 107,1 0 1,1 0 0,0-1 0,0 0-1,1 0 1,4 6-108,9 14-4882,-12-20 993</inkml:trace>
  <inkml:trace contextRef="#ctx0" brushRef="#br0" timeOffset="4429.51">4647 564 12763,'-15'-2'4057,"6"-4"960,15-7-3433,19 5-632,7 3-216,19 4-392,5 1-232,21 4-48,-2 3 209,1 2-153,-12 1 40,0 1 40,-22-5-5345,-3-3 1600</inkml:trace>
  <inkml:trace contextRef="#ctx0" brushRef="#br0" timeOffset="4430.51">5255 573 9434,'3'11'3633,"-2"3"800,1 3-2545,-2 54 209,-7-45-529,3 2-224,2-1-512,1-1-199,-1-8-313,7 2-88,4-3-128,7-4 216,1-5-8,7-4 936,3-2-4889,-1-15-1696,-5-18-360</inkml:trace>
  <inkml:trace contextRef="#ctx0" brushRef="#br0" timeOffset="4431.51">5411 328 10938,'-30'-23'3001,"6"3"928,9 9-3241,6 5-88,9 6-296,9 5 112,8 2-240,8 3-3296,11 1-801,3 4-888</inkml:trace>
  <inkml:trace contextRef="#ctx0" brushRef="#br0" timeOffset="5287.14">5556 396 5049,'55'81'3596,"-53"-76"-3163,0-1 0,0 1 0,-1-1 1,1 1-1,-1 0 0,0-1 0,-1 1 1,1 0-1,-1 0 0,0 0 0,0 0 1,0 0-1,-1-1 0,1 1 0,-1 0 1,-1 0-434,0 17 1320,1-3-341,0 90 2709,2-100-3334,-1 0 0,2 0 1,-1 0-1,1 0 0,1 0 1,0 0-1,0 0 0,0-1 0,1 0 1,1 1-355,-4-7 46,0-1 0,0 1 0,1 0 0,-1-1 0,1 0 0,-1 1 0,1-1 0,-1 0 0,1 0 0,0 0 0,-1 0 1,1 0-1,0 0 0,0 0 0,0 0 0,0-1 0,0 1 0,0-1 0,0 0 0,0 1 0,0-1 0,0 0 0,0 0 0,0 0 1,0-1-1,0 1 0,0 0 0,0-1 0,0 1 0,0-1 0,0 0 0,0 1 0,-1-1 0,1 0 0,2-1-46,7-5 66,0 0 0,0 0 0,-1-1 0,1-1 0,0-1-66,-1 2 54,6-6-20,-8 5 9,1 1 0,0 1 0,1 0 0,-1 0 1,1 1-1,1 0 0,-1 0 0,1 2 0,0-1 1,11-2-44,37-8 72,-1-2 1,0-3-73,-37 11 13,0 0 0,-1 0 0,-1-2 0,0-1 0,0 0 0,-1-1 0,0-2-13,-17 15 1,0-1 1,0 0 0,0 0-1,0 0 1,0 0-1,0 0 1,0 0 0,0 0-1,0 0 1,0 0 0,-1 0-1,1-1 1,0 1 0,-1 0-1,1 0 1,-1-1 0,0 1-1,1 0 1,-1-1-1,0 1 1,0 0 0,0-1-1,0 1 1,0-1 0,0 1-1,0-1-1,-1 0 2,0 0-1,0 1 1,0-1-1,0 0 1,-1 1-1,1-1 1,0 1-1,-1 0 1,1-1-1,-1 1 1,1 0-1,-1 0 1,0 0-1,0 0 1,1 0-1,-2 0-1,-6-3 1,0 1 0,0 0 0,-1 0 0,1 1 0,-1 0 0,-7 0-1,4 2-5,0 0 0,-1 2 1,1-1-1,0 2 0,0 0 1,0 0-1,1 1 0,-1 1 1,1 0-1,0 1 0,0 0 1,0 0-1,1 2 0,-10 7 5,15-11 6,0 1 0,0 0 0,1 0-1,-1 1 1,1 0 0,1 0-1,-1 0 1,1 0 0,0 0-1,0 1 1,1 0 0,-1 0-1,2 0 1,-1 0 0,1 0-1,0 1 1,1-1 0,-1 1-1,1-1 1,1 1 0,0 0 0,0-1-1,0 1 1,1 0 0,0-1-1,1 2-5,0-3 14,0-1 0,1 1 0,-1-1 0,1 0 0,1 0 0,-1 0 0,1 0 0,-1-1 0,1 1 0,1-1 0,-1 0 0,0 0-1,1-1 1,0 1 0,0-1 0,0 0 0,0 0 0,1-1 0,-1 0 0,1 0 0,-1 0 0,2 0-14,18 5 43,1-1 0,0-1 1,0-1-1,6-1-43,-26-3 4,17 3 17,0-2 0,1-1 0,-1-1 0,1-1 0,-1-1 0,0-1-1,0-1 1,0-1 0,-1-1 0,0-1 0,0-1 0,4-3-21,-15 7 7,0-2-1,-1 1 1,1-2 0,-1 1 0,0-2 0,-1 1 0,0-1 0,0 0 0,-1-1 0,-1 0 0,1 0 0,-1-1 0,-1 0 0,0 0-1,-1-1 1,0 1 0,-1-1 0,0 0 0,0 0 0,-2-1 0,1 1 0,-2-1 0,0-1-7,0 4-7,-2 0 0,1 0 1,-1 0-1,-1 0 0,0 1 1,-2-7 6,3 11-7,0 0 0,-1 1 0,0-1 0,0 1 0,0 0 0,0-1 0,0 1 0,-1 0 0,0 0 0,0 1 0,0-1 0,0 1 0,-1-1 0,-2-1 7,32 34-148,49 21 123,-45-32 20,0 1 0,-1 2 1,-1 1-1,-1 2 0,-1 1 5,-21-20-1,1 1-1,-1-1 1,-1 2 0,1-1-1,-1 0 1,0 1-1,0 0 1,-1 0 0,0 0-1,0 0 1,-1 0-1,0 1 1,0-1 0,-1 1-1,0-1 1,0 1-1,0 0 1,-1 0 0,-1-1-1,1 1 1,-1 0 0,0-1-1,-1 1 1,-2 6 1,-1-3 56,0 0 1,-1 0 0,0 0 0,-1-1-1,0 1 1,-1-2 0,0 1-1,-1-1 1,1-1 0,-2 1-1,1-1 1,-1-1 0,0 0 0,-1-1-1,0 1 1,0-2 0,0 0-1,-1 0 1,1-1 0,-1 0-1,0-1 1,0-1 0,0 0 0,-1 0-1,1-1 1,0-1 0,-1 0-1,1-1 1,-7-1-57,-24-2-4741,20 5 1198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21:43:48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727 25 2224,'-3'-3'390,"-1"1"-1,1-1 1,-1 1-1,1 0 0,-1 0 1,0 0-1,0 0 0,0 1 1,0 0-1,0-1 0,-1 2 1,1-1-1,0 0 0,0 1 1,-1 0-1,1 0 1,0 0-1,-1 0 0,1 1 1,0 0-1,0-1 0,0 2 1,-3 0-390,-16 4 1352,0 2-1,1 1 1,-16 8-1352,34-15 100,-9 4 200,-60 28 2224,-17 14-2524,66-33 191,0 1-1,1 1 0,1 1 0,0 0 1,-8 12-191,9-6 121,0 0 0,1 1 1,2 1-1,1 1 0,1 1 0,1 0 1,1 1-1,2 0 0,1 1 0,1 3-121,4-11 57,1 1 0,1 0-1,1 0 1,1 1-1,1-1 1,1 0-1,1 1 1,1-1-1,1 0 1,1 0 0,1 0-1,1-1 1,1 1-1,2 1-56,0-5 33,0-1-1,2 0 1,0 0 0,0-1-1,2-1 1,0 0 0,1-1-1,0 0 1,1-1-1,1 0 1,0-2 0,1 0-1,1-1 1,-1 0 0,2-1-33,-10-7 19,1 0 0,-1 0 1,1 0-1,0-1 1,0-1-1,0 0 1,0 0-1,1-1 0,-1 0 1,0-1-1,0 0 1,0-1-1,0 0 1,0 0-1,-1-1 0,1 0 1,3-2-20,23-11 83,0-1 0,-1-2 0,24-17-83,-46 28 26,19-13 34,-1 0 1,-1-2-1,0-2 1,-2 0-1,-2-2 0,0-1 1,-2-1-1,14-21-60,-25 30 26,-1 0-1,-1 0 1,0-1 0,-2-1 0,0 0-1,-2 0 1,0 0 0,-2-1-1,0 0 1,-2 0 0,0 0 0,-2-1-1,0 1 1,-3-15-26,-3-8 101,-12-44-101,15 81 1,-1 0-1,0 1 0,-1-1 0,1 1 1,-2 0-1,1 0 0,-1 0 0,0 0 1,-1 1-1,0 0 0,0 0 0,0 0 1,-1 1-1,0 0 0,0 1 0,-1-1 1,1 1-1,-1 1 0,-1-1 1,1 1-1,0 1 0,-1-1 0,0 2 1,0-1-1,0 1 0,-7-1 0,-3 1-2,0 0-1,-1 2 0,1 0 1,0 1-1,0 1 1,0 0-1,0 2 1,1 0-1,-1 1 0,1 1 1,0 1-1,0 1 3,-1 4 407,19-1-3405,10-3 655</inkml:trace>
  <inkml:trace contextRef="#ctx0" brushRef="#br0" timeOffset="462.35">641 902 6129,'-1'4'506,"0"0"-1,0 1 0,0-1 1,1 0-1,0 0 1,0 1-1,0-1 0,0 0 1,1 0-1,0 0 1,-1 1-1,2-1 0,-1 0 1,0 0-1,1 0 1,0-1-1,0 1 0,0 0 1,0-1-1,0 1 1,2 0-506,7 16 191,32 78 1580,-29-62-1242,3 0 0,9 15-529,-20-40-240,1 0-1,0-1 0,1 0 1,0 0-1,1-1 0,0 0 0,1-1 1,-1 1-1,9 3 241,19 12-3826,-2-1-327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19A19-CDD0-4D33-BC1D-7D86F89FF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A6697F-2694-4C5B-AC26-45C94E4FC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D9C99C-9689-4C0C-88B0-AC8B0F29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0873-2F9B-47A2-9858-BECA9F382650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E74B09-7011-4297-9019-330AB2F6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6BA4FC-66EF-4915-920C-9B0F9B68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32F-DD9A-451E-8270-C58FA7D5D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42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84F02-6E60-4286-8102-43FE162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67BEF0-43ED-4CD7-8D68-C60324BF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74DDD-0D5B-43B9-8625-298CD896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0873-2F9B-47A2-9858-BECA9F382650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A7155-F753-4BFE-9820-69B0F589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1AD28-4B7C-4F1E-8B2B-3A5BC3D8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32F-DD9A-451E-8270-C58FA7D5D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20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3C2783-D670-4743-905B-B18641A48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6A70DA-4886-4FCD-B39A-31ACC4F7E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70EACB-F04A-4B8E-8CD8-95495747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0873-2F9B-47A2-9858-BECA9F382650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711C15-0B87-4F22-9375-39DC06A9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FCEFE-9BDE-4411-933C-3852F05F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32F-DD9A-451E-8270-C58FA7D5D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9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2864C-57BF-469A-B097-FBD80CD7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83AA59-6D83-4AF2-8E6D-1710F6D0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4FEAE9-5B2D-4217-BF2A-ECAED10C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0873-2F9B-47A2-9858-BECA9F382650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067B57-23D0-4487-84E2-AE7E8A34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D54EC2-545E-4A72-8F2B-8C801569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32F-DD9A-451E-8270-C58FA7D5D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36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6D8DD-866A-4E6F-A438-AD50A01F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81D422-2AEF-4287-81E1-C1CC788DE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7994F1-C4F9-4D24-BB58-63500923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0873-2F9B-47A2-9858-BECA9F382650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56CCBD-9EEA-453A-BE77-1D082ACB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26F35-4CFA-4F75-A5B5-5755E2BC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32F-DD9A-451E-8270-C58FA7D5D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9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C74A6-57E2-4F4F-B37E-6486DBFA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56D92-D51E-46AD-84EE-E06CCB3A0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C2AE84-A44B-4308-A2FB-9FC542AD2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B08724-8604-47C8-BDDA-820597DB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0873-2F9B-47A2-9858-BECA9F382650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FFDC50-D804-4EAC-AA12-D6473653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EC4D0-170D-4732-8A6F-6B555F45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32F-DD9A-451E-8270-C58FA7D5D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2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248FA-E263-478D-B6AD-98692014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D11FEA-225E-4729-BBB0-1EC38DEF4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3DAFAC-8372-4A17-BAF2-89CACAF8B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F8BA68-984F-4EB9-9386-85361CD4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844513-3162-4470-8019-D62344559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487A8C-B062-4989-A6EE-63C1E931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0873-2F9B-47A2-9858-BECA9F382650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43996E-3E44-4228-9AC8-E8AF123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55D4EC-D057-48D1-9C5C-E763F9E2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32F-DD9A-451E-8270-C58FA7D5D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79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AE601-0E8F-4B05-9D32-DAC90CCC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694668-0C78-456D-A8D4-C91EADC0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0873-2F9B-47A2-9858-BECA9F382650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A039E7-8746-4095-8A44-A11163CA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C903EF-73A9-47D5-9005-10BE84A5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32F-DD9A-451E-8270-C58FA7D5D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66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528025-5725-4357-90F4-F681546D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0873-2F9B-47A2-9858-BECA9F382650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DD7161-7055-4B35-A934-3E8E1959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6F1AA-9D36-42AB-8E7A-D39C546A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32F-DD9A-451E-8270-C58FA7D5D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34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F4419-C8B3-4486-A623-BF84EA22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CDC1E4-7E18-4FAB-A591-6CD7B4020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B6F80D-927B-4F1C-A6B8-35EA6A2D6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56D807-48FA-47EC-90A2-B0ADF3A1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0873-2F9B-47A2-9858-BECA9F382650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60F5D0-1F48-493B-B817-7EC6F2C3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6506C7-D234-4975-A298-9A41434B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32F-DD9A-451E-8270-C58FA7D5D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85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9DE6B-A2B9-4C16-93A7-07815E9B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0930D2-B8E7-4F0A-89E3-317EB20A7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6D7182-E389-43BE-A4FD-3AA7476DB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8036AE-6823-4D05-AFDC-3F1CEEAC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0873-2F9B-47A2-9858-BECA9F382650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2F37D8-0887-49C3-85FD-3B2DDE88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EA475F-3344-4362-8E6E-F1BBD771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32F-DD9A-451E-8270-C58FA7D5D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74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D5F9E4-A9E8-4FD9-B509-A3B3BEC1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22DE73-FE16-478C-9EDE-EC3A3B38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67FDDD-6372-4EA1-A408-F96B85AD0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0873-2F9B-47A2-9858-BECA9F382650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AE1C2D-AC44-49F6-96AE-8E3658D72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9076E-F6EF-4216-8B95-0A68DF0DD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332F-DD9A-451E-8270-C58FA7D5D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73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.xml"/><Relationship Id="rId13" Type="http://schemas.openxmlformats.org/officeDocument/2006/relationships/image" Target="../media/image105.png"/><Relationship Id="rId18" Type="http://schemas.openxmlformats.org/officeDocument/2006/relationships/customXml" Target="../ink/ink124.xml"/><Relationship Id="rId3" Type="http://schemas.openxmlformats.org/officeDocument/2006/relationships/image" Target="../media/image100.png"/><Relationship Id="rId21" Type="http://schemas.openxmlformats.org/officeDocument/2006/relationships/image" Target="../media/image109.png"/><Relationship Id="rId7" Type="http://schemas.openxmlformats.org/officeDocument/2006/relationships/image" Target="../media/image102.png"/><Relationship Id="rId12" Type="http://schemas.openxmlformats.org/officeDocument/2006/relationships/customXml" Target="../ink/ink121.xml"/><Relationship Id="rId17" Type="http://schemas.openxmlformats.org/officeDocument/2006/relationships/image" Target="../media/image107.png"/><Relationship Id="rId2" Type="http://schemas.openxmlformats.org/officeDocument/2006/relationships/customXml" Target="../ink/ink116.xml"/><Relationship Id="rId16" Type="http://schemas.openxmlformats.org/officeDocument/2006/relationships/customXml" Target="../ink/ink123.xml"/><Relationship Id="rId20" Type="http://schemas.openxmlformats.org/officeDocument/2006/relationships/customXml" Target="../ink/ink1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8.xml"/><Relationship Id="rId11" Type="http://schemas.openxmlformats.org/officeDocument/2006/relationships/image" Target="../media/image104.png"/><Relationship Id="rId5" Type="http://schemas.openxmlformats.org/officeDocument/2006/relationships/image" Target="../media/image101.png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10" Type="http://schemas.openxmlformats.org/officeDocument/2006/relationships/customXml" Target="../ink/ink120.xml"/><Relationship Id="rId19" Type="http://schemas.openxmlformats.org/officeDocument/2006/relationships/image" Target="../media/image108.png"/><Relationship Id="rId4" Type="http://schemas.openxmlformats.org/officeDocument/2006/relationships/customXml" Target="../ink/ink117.xml"/><Relationship Id="rId9" Type="http://schemas.openxmlformats.org/officeDocument/2006/relationships/image" Target="../media/image103.png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customXml" Target="../ink/ink135.xml"/><Relationship Id="rId26" Type="http://schemas.openxmlformats.org/officeDocument/2006/relationships/customXml" Target="../ink/ink139.xml"/><Relationship Id="rId39" Type="http://schemas.openxmlformats.org/officeDocument/2006/relationships/image" Target="../media/image129.png"/><Relationship Id="rId3" Type="http://schemas.openxmlformats.org/officeDocument/2006/relationships/image" Target="../media/image111.png"/><Relationship Id="rId21" Type="http://schemas.openxmlformats.org/officeDocument/2006/relationships/image" Target="../media/image120.png"/><Relationship Id="rId34" Type="http://schemas.openxmlformats.org/officeDocument/2006/relationships/customXml" Target="../ink/ink143.xml"/><Relationship Id="rId42" Type="http://schemas.openxmlformats.org/officeDocument/2006/relationships/customXml" Target="../ink/ink147.xml"/><Relationship Id="rId47" Type="http://schemas.openxmlformats.org/officeDocument/2006/relationships/image" Target="../media/image133.png"/><Relationship Id="rId50" Type="http://schemas.openxmlformats.org/officeDocument/2006/relationships/customXml" Target="../ink/ink151.xml"/><Relationship Id="rId7" Type="http://schemas.openxmlformats.org/officeDocument/2006/relationships/image" Target="../media/image113.png"/><Relationship Id="rId12" Type="http://schemas.openxmlformats.org/officeDocument/2006/relationships/customXml" Target="../ink/ink132.xml"/><Relationship Id="rId17" Type="http://schemas.openxmlformats.org/officeDocument/2006/relationships/image" Target="../media/image118.png"/><Relationship Id="rId25" Type="http://schemas.openxmlformats.org/officeDocument/2006/relationships/image" Target="../media/image122.png"/><Relationship Id="rId33" Type="http://schemas.openxmlformats.org/officeDocument/2006/relationships/image" Target="../media/image126.png"/><Relationship Id="rId38" Type="http://schemas.openxmlformats.org/officeDocument/2006/relationships/customXml" Target="../ink/ink145.xml"/><Relationship Id="rId46" Type="http://schemas.openxmlformats.org/officeDocument/2006/relationships/customXml" Target="../ink/ink149.xml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6.xml"/><Relationship Id="rId29" Type="http://schemas.openxmlformats.org/officeDocument/2006/relationships/image" Target="../media/image124.png"/><Relationship Id="rId41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9.xml"/><Relationship Id="rId11" Type="http://schemas.openxmlformats.org/officeDocument/2006/relationships/image" Target="../media/image115.png"/><Relationship Id="rId24" Type="http://schemas.openxmlformats.org/officeDocument/2006/relationships/customXml" Target="../ink/ink138.xml"/><Relationship Id="rId32" Type="http://schemas.openxmlformats.org/officeDocument/2006/relationships/customXml" Target="../ink/ink142.xml"/><Relationship Id="rId37" Type="http://schemas.openxmlformats.org/officeDocument/2006/relationships/image" Target="../media/image128.png"/><Relationship Id="rId40" Type="http://schemas.openxmlformats.org/officeDocument/2006/relationships/customXml" Target="../ink/ink146.xml"/><Relationship Id="rId45" Type="http://schemas.openxmlformats.org/officeDocument/2006/relationships/image" Target="../media/image132.png"/><Relationship Id="rId5" Type="http://schemas.openxmlformats.org/officeDocument/2006/relationships/image" Target="../media/image112.png"/><Relationship Id="rId15" Type="http://schemas.openxmlformats.org/officeDocument/2006/relationships/image" Target="../media/image117.png"/><Relationship Id="rId23" Type="http://schemas.openxmlformats.org/officeDocument/2006/relationships/image" Target="../media/image121.png"/><Relationship Id="rId28" Type="http://schemas.openxmlformats.org/officeDocument/2006/relationships/customXml" Target="../ink/ink140.xml"/><Relationship Id="rId36" Type="http://schemas.openxmlformats.org/officeDocument/2006/relationships/customXml" Target="../ink/ink144.xml"/><Relationship Id="rId49" Type="http://schemas.openxmlformats.org/officeDocument/2006/relationships/image" Target="../media/image134.png"/><Relationship Id="rId10" Type="http://schemas.openxmlformats.org/officeDocument/2006/relationships/customXml" Target="../ink/ink131.xml"/><Relationship Id="rId19" Type="http://schemas.openxmlformats.org/officeDocument/2006/relationships/image" Target="../media/image119.png"/><Relationship Id="rId31" Type="http://schemas.openxmlformats.org/officeDocument/2006/relationships/image" Target="../media/image125.png"/><Relationship Id="rId44" Type="http://schemas.openxmlformats.org/officeDocument/2006/relationships/customXml" Target="../ink/ink148.xml"/><Relationship Id="rId4" Type="http://schemas.openxmlformats.org/officeDocument/2006/relationships/customXml" Target="../ink/ink128.xml"/><Relationship Id="rId9" Type="http://schemas.openxmlformats.org/officeDocument/2006/relationships/image" Target="../media/image114.png"/><Relationship Id="rId14" Type="http://schemas.openxmlformats.org/officeDocument/2006/relationships/customXml" Target="../ink/ink133.xml"/><Relationship Id="rId22" Type="http://schemas.openxmlformats.org/officeDocument/2006/relationships/customXml" Target="../ink/ink137.xml"/><Relationship Id="rId27" Type="http://schemas.openxmlformats.org/officeDocument/2006/relationships/image" Target="../media/image123.png"/><Relationship Id="rId30" Type="http://schemas.openxmlformats.org/officeDocument/2006/relationships/customXml" Target="../ink/ink141.xml"/><Relationship Id="rId35" Type="http://schemas.openxmlformats.org/officeDocument/2006/relationships/image" Target="../media/image127.png"/><Relationship Id="rId43" Type="http://schemas.openxmlformats.org/officeDocument/2006/relationships/image" Target="../media/image131.png"/><Relationship Id="rId48" Type="http://schemas.openxmlformats.org/officeDocument/2006/relationships/customXml" Target="../ink/ink150.xml"/><Relationship Id="rId8" Type="http://schemas.openxmlformats.org/officeDocument/2006/relationships/customXml" Target="../ink/ink130.xml"/><Relationship Id="rId51" Type="http://schemas.openxmlformats.org/officeDocument/2006/relationships/image" Target="../media/image13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customXml" Target="../ink/ink160.xml"/><Relationship Id="rId26" Type="http://schemas.openxmlformats.org/officeDocument/2006/relationships/customXml" Target="../ink/ink164.xml"/><Relationship Id="rId39" Type="http://schemas.openxmlformats.org/officeDocument/2006/relationships/image" Target="../media/image154.png"/><Relationship Id="rId21" Type="http://schemas.openxmlformats.org/officeDocument/2006/relationships/image" Target="../media/image145.png"/><Relationship Id="rId34" Type="http://schemas.openxmlformats.org/officeDocument/2006/relationships/customXml" Target="../ink/ink168.xml"/><Relationship Id="rId42" Type="http://schemas.openxmlformats.org/officeDocument/2006/relationships/customXml" Target="../ink/ink172.xml"/><Relationship Id="rId47" Type="http://schemas.openxmlformats.org/officeDocument/2006/relationships/image" Target="../media/image158.png"/><Relationship Id="rId50" Type="http://schemas.openxmlformats.org/officeDocument/2006/relationships/customXml" Target="../ink/ink176.xml"/><Relationship Id="rId55" Type="http://schemas.openxmlformats.org/officeDocument/2006/relationships/image" Target="../media/image162.png"/><Relationship Id="rId63" Type="http://schemas.openxmlformats.org/officeDocument/2006/relationships/image" Target="../media/image166.png"/><Relationship Id="rId68" Type="http://schemas.openxmlformats.org/officeDocument/2006/relationships/customXml" Target="../ink/ink185.xml"/><Relationship Id="rId7" Type="http://schemas.openxmlformats.org/officeDocument/2006/relationships/image" Target="../media/image138.png"/><Relationship Id="rId71" Type="http://schemas.openxmlformats.org/officeDocument/2006/relationships/image" Target="../media/image170.png"/><Relationship Id="rId2" Type="http://schemas.openxmlformats.org/officeDocument/2006/relationships/customXml" Target="../ink/ink152.xml"/><Relationship Id="rId16" Type="http://schemas.openxmlformats.org/officeDocument/2006/relationships/customXml" Target="../ink/ink159.xml"/><Relationship Id="rId29" Type="http://schemas.openxmlformats.org/officeDocument/2006/relationships/image" Target="../media/image149.png"/><Relationship Id="rId11" Type="http://schemas.openxmlformats.org/officeDocument/2006/relationships/image" Target="../media/image140.png"/><Relationship Id="rId24" Type="http://schemas.openxmlformats.org/officeDocument/2006/relationships/customXml" Target="../ink/ink163.xml"/><Relationship Id="rId32" Type="http://schemas.openxmlformats.org/officeDocument/2006/relationships/customXml" Target="../ink/ink167.xml"/><Relationship Id="rId37" Type="http://schemas.openxmlformats.org/officeDocument/2006/relationships/image" Target="../media/image153.png"/><Relationship Id="rId40" Type="http://schemas.openxmlformats.org/officeDocument/2006/relationships/customXml" Target="../ink/ink171.xml"/><Relationship Id="rId45" Type="http://schemas.openxmlformats.org/officeDocument/2006/relationships/image" Target="../media/image157.png"/><Relationship Id="rId53" Type="http://schemas.openxmlformats.org/officeDocument/2006/relationships/image" Target="../media/image161.png"/><Relationship Id="rId58" Type="http://schemas.openxmlformats.org/officeDocument/2006/relationships/customXml" Target="../ink/ink180.xml"/><Relationship Id="rId66" Type="http://schemas.openxmlformats.org/officeDocument/2006/relationships/customXml" Target="../ink/ink184.xml"/><Relationship Id="rId5" Type="http://schemas.openxmlformats.org/officeDocument/2006/relationships/image" Target="../media/image137.png"/><Relationship Id="rId15" Type="http://schemas.openxmlformats.org/officeDocument/2006/relationships/image" Target="../media/image142.png"/><Relationship Id="rId23" Type="http://schemas.openxmlformats.org/officeDocument/2006/relationships/image" Target="../media/image146.png"/><Relationship Id="rId28" Type="http://schemas.openxmlformats.org/officeDocument/2006/relationships/customXml" Target="../ink/ink165.xml"/><Relationship Id="rId36" Type="http://schemas.openxmlformats.org/officeDocument/2006/relationships/customXml" Target="../ink/ink169.xml"/><Relationship Id="rId49" Type="http://schemas.openxmlformats.org/officeDocument/2006/relationships/image" Target="../media/image159.png"/><Relationship Id="rId57" Type="http://schemas.openxmlformats.org/officeDocument/2006/relationships/image" Target="../media/image163.png"/><Relationship Id="rId61" Type="http://schemas.openxmlformats.org/officeDocument/2006/relationships/image" Target="../media/image165.png"/><Relationship Id="rId10" Type="http://schemas.openxmlformats.org/officeDocument/2006/relationships/customXml" Target="../ink/ink156.xml"/><Relationship Id="rId19" Type="http://schemas.openxmlformats.org/officeDocument/2006/relationships/image" Target="../media/image144.png"/><Relationship Id="rId31" Type="http://schemas.openxmlformats.org/officeDocument/2006/relationships/image" Target="../media/image150.png"/><Relationship Id="rId44" Type="http://schemas.openxmlformats.org/officeDocument/2006/relationships/customXml" Target="../ink/ink173.xml"/><Relationship Id="rId52" Type="http://schemas.openxmlformats.org/officeDocument/2006/relationships/customXml" Target="../ink/ink177.xml"/><Relationship Id="rId60" Type="http://schemas.openxmlformats.org/officeDocument/2006/relationships/customXml" Target="../ink/ink181.xml"/><Relationship Id="rId65" Type="http://schemas.openxmlformats.org/officeDocument/2006/relationships/image" Target="../media/image167.png"/><Relationship Id="rId73" Type="http://schemas.openxmlformats.org/officeDocument/2006/relationships/image" Target="../media/image171.png"/><Relationship Id="rId4" Type="http://schemas.openxmlformats.org/officeDocument/2006/relationships/customXml" Target="../ink/ink153.xml"/><Relationship Id="rId9" Type="http://schemas.openxmlformats.org/officeDocument/2006/relationships/image" Target="../media/image139.png"/><Relationship Id="rId14" Type="http://schemas.openxmlformats.org/officeDocument/2006/relationships/customXml" Target="../ink/ink158.xml"/><Relationship Id="rId22" Type="http://schemas.openxmlformats.org/officeDocument/2006/relationships/customXml" Target="../ink/ink162.xml"/><Relationship Id="rId27" Type="http://schemas.openxmlformats.org/officeDocument/2006/relationships/image" Target="../media/image148.png"/><Relationship Id="rId30" Type="http://schemas.openxmlformats.org/officeDocument/2006/relationships/customXml" Target="../ink/ink166.xml"/><Relationship Id="rId35" Type="http://schemas.openxmlformats.org/officeDocument/2006/relationships/image" Target="../media/image152.png"/><Relationship Id="rId43" Type="http://schemas.openxmlformats.org/officeDocument/2006/relationships/image" Target="../media/image156.png"/><Relationship Id="rId48" Type="http://schemas.openxmlformats.org/officeDocument/2006/relationships/customXml" Target="../ink/ink175.xml"/><Relationship Id="rId56" Type="http://schemas.openxmlformats.org/officeDocument/2006/relationships/customXml" Target="../ink/ink179.xml"/><Relationship Id="rId64" Type="http://schemas.openxmlformats.org/officeDocument/2006/relationships/customXml" Target="../ink/ink183.xml"/><Relationship Id="rId69" Type="http://schemas.openxmlformats.org/officeDocument/2006/relationships/image" Target="../media/image169.png"/><Relationship Id="rId8" Type="http://schemas.openxmlformats.org/officeDocument/2006/relationships/customXml" Target="../ink/ink155.xml"/><Relationship Id="rId51" Type="http://schemas.openxmlformats.org/officeDocument/2006/relationships/image" Target="../media/image160.png"/><Relationship Id="rId72" Type="http://schemas.openxmlformats.org/officeDocument/2006/relationships/customXml" Target="../ink/ink187.xml"/><Relationship Id="rId3" Type="http://schemas.openxmlformats.org/officeDocument/2006/relationships/image" Target="../media/image136.png"/><Relationship Id="rId12" Type="http://schemas.openxmlformats.org/officeDocument/2006/relationships/customXml" Target="../ink/ink157.xml"/><Relationship Id="rId17" Type="http://schemas.openxmlformats.org/officeDocument/2006/relationships/image" Target="../media/image143.png"/><Relationship Id="rId25" Type="http://schemas.openxmlformats.org/officeDocument/2006/relationships/image" Target="../media/image147.png"/><Relationship Id="rId33" Type="http://schemas.openxmlformats.org/officeDocument/2006/relationships/image" Target="../media/image151.png"/><Relationship Id="rId38" Type="http://schemas.openxmlformats.org/officeDocument/2006/relationships/customXml" Target="../ink/ink170.xml"/><Relationship Id="rId46" Type="http://schemas.openxmlformats.org/officeDocument/2006/relationships/customXml" Target="../ink/ink174.xml"/><Relationship Id="rId59" Type="http://schemas.openxmlformats.org/officeDocument/2006/relationships/image" Target="../media/image164.png"/><Relationship Id="rId67" Type="http://schemas.openxmlformats.org/officeDocument/2006/relationships/image" Target="../media/image168.png"/><Relationship Id="rId20" Type="http://schemas.openxmlformats.org/officeDocument/2006/relationships/customXml" Target="../ink/ink161.xml"/><Relationship Id="rId41" Type="http://schemas.openxmlformats.org/officeDocument/2006/relationships/image" Target="../media/image155.png"/><Relationship Id="rId54" Type="http://schemas.openxmlformats.org/officeDocument/2006/relationships/customXml" Target="../ink/ink178.xml"/><Relationship Id="rId62" Type="http://schemas.openxmlformats.org/officeDocument/2006/relationships/customXml" Target="../ink/ink182.xml"/><Relationship Id="rId70" Type="http://schemas.openxmlformats.org/officeDocument/2006/relationships/customXml" Target="../ink/ink18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7.png"/><Relationship Id="rId18" Type="http://schemas.openxmlformats.org/officeDocument/2006/relationships/customXml" Target="../ink/ink196.xml"/><Relationship Id="rId26" Type="http://schemas.openxmlformats.org/officeDocument/2006/relationships/customXml" Target="../ink/ink200.xml"/><Relationship Id="rId39" Type="http://schemas.openxmlformats.org/officeDocument/2006/relationships/image" Target="../media/image190.png"/><Relationship Id="rId21" Type="http://schemas.openxmlformats.org/officeDocument/2006/relationships/image" Target="../media/image181.png"/><Relationship Id="rId34" Type="http://schemas.openxmlformats.org/officeDocument/2006/relationships/customXml" Target="../ink/ink204.xml"/><Relationship Id="rId42" Type="http://schemas.openxmlformats.org/officeDocument/2006/relationships/customXml" Target="../ink/ink208.xml"/><Relationship Id="rId47" Type="http://schemas.openxmlformats.org/officeDocument/2006/relationships/image" Target="../media/image194.png"/><Relationship Id="rId50" Type="http://schemas.openxmlformats.org/officeDocument/2006/relationships/customXml" Target="../ink/ink212.xml"/><Relationship Id="rId55" Type="http://schemas.openxmlformats.org/officeDocument/2006/relationships/image" Target="../media/image198.png"/><Relationship Id="rId63" Type="http://schemas.openxmlformats.org/officeDocument/2006/relationships/image" Target="../media/image202.png"/><Relationship Id="rId68" Type="http://schemas.openxmlformats.org/officeDocument/2006/relationships/customXml" Target="../ink/ink221.xml"/><Relationship Id="rId7" Type="http://schemas.openxmlformats.org/officeDocument/2006/relationships/image" Target="../media/image174.png"/><Relationship Id="rId2" Type="http://schemas.openxmlformats.org/officeDocument/2006/relationships/customXml" Target="../ink/ink188.xml"/><Relationship Id="rId16" Type="http://schemas.openxmlformats.org/officeDocument/2006/relationships/customXml" Target="../ink/ink195.xml"/><Relationship Id="rId29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0.xml"/><Relationship Id="rId11" Type="http://schemas.openxmlformats.org/officeDocument/2006/relationships/image" Target="../media/image176.png"/><Relationship Id="rId24" Type="http://schemas.openxmlformats.org/officeDocument/2006/relationships/customXml" Target="../ink/ink199.xml"/><Relationship Id="rId32" Type="http://schemas.openxmlformats.org/officeDocument/2006/relationships/customXml" Target="../ink/ink203.xml"/><Relationship Id="rId37" Type="http://schemas.openxmlformats.org/officeDocument/2006/relationships/image" Target="../media/image189.png"/><Relationship Id="rId40" Type="http://schemas.openxmlformats.org/officeDocument/2006/relationships/customXml" Target="../ink/ink207.xml"/><Relationship Id="rId45" Type="http://schemas.openxmlformats.org/officeDocument/2006/relationships/image" Target="../media/image193.png"/><Relationship Id="rId53" Type="http://schemas.openxmlformats.org/officeDocument/2006/relationships/image" Target="../media/image197.png"/><Relationship Id="rId58" Type="http://schemas.openxmlformats.org/officeDocument/2006/relationships/customXml" Target="../ink/ink216.xml"/><Relationship Id="rId66" Type="http://schemas.openxmlformats.org/officeDocument/2006/relationships/customXml" Target="../ink/ink220.xml"/><Relationship Id="rId5" Type="http://schemas.openxmlformats.org/officeDocument/2006/relationships/image" Target="../media/image173.png"/><Relationship Id="rId15" Type="http://schemas.openxmlformats.org/officeDocument/2006/relationships/image" Target="../media/image178.png"/><Relationship Id="rId23" Type="http://schemas.openxmlformats.org/officeDocument/2006/relationships/image" Target="../media/image182.png"/><Relationship Id="rId28" Type="http://schemas.openxmlformats.org/officeDocument/2006/relationships/customXml" Target="../ink/ink201.xml"/><Relationship Id="rId36" Type="http://schemas.openxmlformats.org/officeDocument/2006/relationships/customXml" Target="../ink/ink205.xml"/><Relationship Id="rId49" Type="http://schemas.openxmlformats.org/officeDocument/2006/relationships/image" Target="../media/image195.png"/><Relationship Id="rId57" Type="http://schemas.openxmlformats.org/officeDocument/2006/relationships/image" Target="../media/image199.png"/><Relationship Id="rId61" Type="http://schemas.openxmlformats.org/officeDocument/2006/relationships/image" Target="../media/image201.png"/><Relationship Id="rId10" Type="http://schemas.openxmlformats.org/officeDocument/2006/relationships/customXml" Target="../ink/ink192.xml"/><Relationship Id="rId19" Type="http://schemas.openxmlformats.org/officeDocument/2006/relationships/image" Target="../media/image180.png"/><Relationship Id="rId31" Type="http://schemas.openxmlformats.org/officeDocument/2006/relationships/image" Target="../media/image186.png"/><Relationship Id="rId44" Type="http://schemas.openxmlformats.org/officeDocument/2006/relationships/customXml" Target="../ink/ink209.xml"/><Relationship Id="rId52" Type="http://schemas.openxmlformats.org/officeDocument/2006/relationships/customXml" Target="../ink/ink213.xml"/><Relationship Id="rId60" Type="http://schemas.openxmlformats.org/officeDocument/2006/relationships/customXml" Target="../ink/ink217.xml"/><Relationship Id="rId65" Type="http://schemas.openxmlformats.org/officeDocument/2006/relationships/image" Target="../media/image203.png"/><Relationship Id="rId4" Type="http://schemas.openxmlformats.org/officeDocument/2006/relationships/customXml" Target="../ink/ink189.xml"/><Relationship Id="rId9" Type="http://schemas.openxmlformats.org/officeDocument/2006/relationships/image" Target="../media/image175.png"/><Relationship Id="rId14" Type="http://schemas.openxmlformats.org/officeDocument/2006/relationships/customXml" Target="../ink/ink194.xml"/><Relationship Id="rId22" Type="http://schemas.openxmlformats.org/officeDocument/2006/relationships/customXml" Target="../ink/ink198.xml"/><Relationship Id="rId27" Type="http://schemas.openxmlformats.org/officeDocument/2006/relationships/image" Target="../media/image184.png"/><Relationship Id="rId30" Type="http://schemas.openxmlformats.org/officeDocument/2006/relationships/customXml" Target="../ink/ink202.xml"/><Relationship Id="rId35" Type="http://schemas.openxmlformats.org/officeDocument/2006/relationships/image" Target="../media/image188.png"/><Relationship Id="rId43" Type="http://schemas.openxmlformats.org/officeDocument/2006/relationships/image" Target="../media/image192.png"/><Relationship Id="rId48" Type="http://schemas.openxmlformats.org/officeDocument/2006/relationships/customXml" Target="../ink/ink211.xml"/><Relationship Id="rId56" Type="http://schemas.openxmlformats.org/officeDocument/2006/relationships/customXml" Target="../ink/ink215.xml"/><Relationship Id="rId64" Type="http://schemas.openxmlformats.org/officeDocument/2006/relationships/customXml" Target="../ink/ink219.xml"/><Relationship Id="rId69" Type="http://schemas.openxmlformats.org/officeDocument/2006/relationships/image" Target="../media/image205.png"/><Relationship Id="rId8" Type="http://schemas.openxmlformats.org/officeDocument/2006/relationships/customXml" Target="../ink/ink191.xml"/><Relationship Id="rId51" Type="http://schemas.openxmlformats.org/officeDocument/2006/relationships/image" Target="../media/image196.png"/><Relationship Id="rId3" Type="http://schemas.openxmlformats.org/officeDocument/2006/relationships/image" Target="../media/image172.png"/><Relationship Id="rId12" Type="http://schemas.openxmlformats.org/officeDocument/2006/relationships/customXml" Target="../ink/ink193.xml"/><Relationship Id="rId17" Type="http://schemas.openxmlformats.org/officeDocument/2006/relationships/image" Target="../media/image179.png"/><Relationship Id="rId25" Type="http://schemas.openxmlformats.org/officeDocument/2006/relationships/image" Target="../media/image183.png"/><Relationship Id="rId33" Type="http://schemas.openxmlformats.org/officeDocument/2006/relationships/image" Target="../media/image187.png"/><Relationship Id="rId38" Type="http://schemas.openxmlformats.org/officeDocument/2006/relationships/customXml" Target="../ink/ink206.xml"/><Relationship Id="rId46" Type="http://schemas.openxmlformats.org/officeDocument/2006/relationships/customXml" Target="../ink/ink210.xml"/><Relationship Id="rId59" Type="http://schemas.openxmlformats.org/officeDocument/2006/relationships/image" Target="../media/image200.png"/><Relationship Id="rId67" Type="http://schemas.openxmlformats.org/officeDocument/2006/relationships/image" Target="../media/image204.png"/><Relationship Id="rId20" Type="http://schemas.openxmlformats.org/officeDocument/2006/relationships/customXml" Target="../ink/ink197.xml"/><Relationship Id="rId41" Type="http://schemas.openxmlformats.org/officeDocument/2006/relationships/image" Target="../media/image191.png"/><Relationship Id="rId54" Type="http://schemas.openxmlformats.org/officeDocument/2006/relationships/customXml" Target="../ink/ink214.xml"/><Relationship Id="rId62" Type="http://schemas.openxmlformats.org/officeDocument/2006/relationships/customXml" Target="../ink/ink218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4.xml"/><Relationship Id="rId117" Type="http://schemas.openxmlformats.org/officeDocument/2006/relationships/image" Target="../media/image262.png"/><Relationship Id="rId21" Type="http://schemas.openxmlformats.org/officeDocument/2006/relationships/image" Target="../media/image215.png"/><Relationship Id="rId42" Type="http://schemas.openxmlformats.org/officeDocument/2006/relationships/customXml" Target="../ink/ink243.xml"/><Relationship Id="rId47" Type="http://schemas.openxmlformats.org/officeDocument/2006/relationships/image" Target="../media/image227.png"/><Relationship Id="rId63" Type="http://schemas.openxmlformats.org/officeDocument/2006/relationships/image" Target="../media/image235.png"/><Relationship Id="rId68" Type="http://schemas.openxmlformats.org/officeDocument/2006/relationships/customXml" Target="../ink/ink256.xml"/><Relationship Id="rId84" Type="http://schemas.openxmlformats.org/officeDocument/2006/relationships/customXml" Target="../ink/ink264.xml"/><Relationship Id="rId89" Type="http://schemas.openxmlformats.org/officeDocument/2006/relationships/image" Target="../media/image248.png"/><Relationship Id="rId112" Type="http://schemas.openxmlformats.org/officeDocument/2006/relationships/customXml" Target="../ink/ink278.xml"/><Relationship Id="rId133" Type="http://schemas.openxmlformats.org/officeDocument/2006/relationships/image" Target="../media/image270.png"/><Relationship Id="rId138" Type="http://schemas.openxmlformats.org/officeDocument/2006/relationships/customXml" Target="../ink/ink291.xml"/><Relationship Id="rId154" Type="http://schemas.openxmlformats.org/officeDocument/2006/relationships/customXml" Target="../ink/ink299.xml"/><Relationship Id="rId159" Type="http://schemas.openxmlformats.org/officeDocument/2006/relationships/image" Target="../media/image283.png"/><Relationship Id="rId175" Type="http://schemas.openxmlformats.org/officeDocument/2006/relationships/image" Target="../media/image291.png"/><Relationship Id="rId170" Type="http://schemas.openxmlformats.org/officeDocument/2006/relationships/customXml" Target="../ink/ink307.xml"/><Relationship Id="rId16" Type="http://schemas.openxmlformats.org/officeDocument/2006/relationships/customXml" Target="../ink/ink229.xml"/><Relationship Id="rId107" Type="http://schemas.openxmlformats.org/officeDocument/2006/relationships/image" Target="../media/image257.png"/><Relationship Id="rId11" Type="http://schemas.openxmlformats.org/officeDocument/2006/relationships/image" Target="../media/image210.png"/><Relationship Id="rId32" Type="http://schemas.openxmlformats.org/officeDocument/2006/relationships/customXml" Target="../ink/ink238.xml"/><Relationship Id="rId37" Type="http://schemas.openxmlformats.org/officeDocument/2006/relationships/image" Target="../media/image222.png"/><Relationship Id="rId53" Type="http://schemas.openxmlformats.org/officeDocument/2006/relationships/image" Target="../media/image230.png"/><Relationship Id="rId58" Type="http://schemas.openxmlformats.org/officeDocument/2006/relationships/customXml" Target="../ink/ink251.xml"/><Relationship Id="rId74" Type="http://schemas.openxmlformats.org/officeDocument/2006/relationships/customXml" Target="../ink/ink259.xml"/><Relationship Id="rId79" Type="http://schemas.openxmlformats.org/officeDocument/2006/relationships/image" Target="../media/image243.png"/><Relationship Id="rId102" Type="http://schemas.openxmlformats.org/officeDocument/2006/relationships/customXml" Target="../ink/ink273.xml"/><Relationship Id="rId123" Type="http://schemas.openxmlformats.org/officeDocument/2006/relationships/image" Target="../media/image265.png"/><Relationship Id="rId128" Type="http://schemas.openxmlformats.org/officeDocument/2006/relationships/customXml" Target="../ink/ink286.xml"/><Relationship Id="rId144" Type="http://schemas.openxmlformats.org/officeDocument/2006/relationships/customXml" Target="../ink/ink294.xml"/><Relationship Id="rId149" Type="http://schemas.openxmlformats.org/officeDocument/2006/relationships/image" Target="../media/image278.png"/><Relationship Id="rId5" Type="http://schemas.openxmlformats.org/officeDocument/2006/relationships/image" Target="../media/image207.png"/><Relationship Id="rId90" Type="http://schemas.openxmlformats.org/officeDocument/2006/relationships/customXml" Target="../ink/ink267.xml"/><Relationship Id="rId95" Type="http://schemas.openxmlformats.org/officeDocument/2006/relationships/image" Target="../media/image251.png"/><Relationship Id="rId160" Type="http://schemas.openxmlformats.org/officeDocument/2006/relationships/customXml" Target="../ink/ink302.xml"/><Relationship Id="rId165" Type="http://schemas.openxmlformats.org/officeDocument/2006/relationships/image" Target="../media/image286.png"/><Relationship Id="rId181" Type="http://schemas.openxmlformats.org/officeDocument/2006/relationships/image" Target="../media/image294.png"/><Relationship Id="rId22" Type="http://schemas.openxmlformats.org/officeDocument/2006/relationships/customXml" Target="../ink/ink232.xml"/><Relationship Id="rId27" Type="http://schemas.openxmlformats.org/officeDocument/2006/relationships/customXml" Target="../ink/ink235.xml"/><Relationship Id="rId43" Type="http://schemas.openxmlformats.org/officeDocument/2006/relationships/image" Target="../media/image225.png"/><Relationship Id="rId48" Type="http://schemas.openxmlformats.org/officeDocument/2006/relationships/customXml" Target="../ink/ink246.xml"/><Relationship Id="rId64" Type="http://schemas.openxmlformats.org/officeDocument/2006/relationships/customXml" Target="../ink/ink254.xml"/><Relationship Id="rId69" Type="http://schemas.openxmlformats.org/officeDocument/2006/relationships/image" Target="../media/image238.png"/><Relationship Id="rId113" Type="http://schemas.openxmlformats.org/officeDocument/2006/relationships/image" Target="../media/image260.png"/><Relationship Id="rId118" Type="http://schemas.openxmlformats.org/officeDocument/2006/relationships/customXml" Target="../ink/ink281.xml"/><Relationship Id="rId134" Type="http://schemas.openxmlformats.org/officeDocument/2006/relationships/customXml" Target="../ink/ink289.xml"/><Relationship Id="rId139" Type="http://schemas.openxmlformats.org/officeDocument/2006/relationships/image" Target="../media/image273.png"/><Relationship Id="rId80" Type="http://schemas.openxmlformats.org/officeDocument/2006/relationships/customXml" Target="../ink/ink262.xml"/><Relationship Id="rId85" Type="http://schemas.openxmlformats.org/officeDocument/2006/relationships/image" Target="../media/image246.png"/><Relationship Id="rId150" Type="http://schemas.openxmlformats.org/officeDocument/2006/relationships/customXml" Target="../ink/ink297.xml"/><Relationship Id="rId155" Type="http://schemas.openxmlformats.org/officeDocument/2006/relationships/image" Target="../media/image281.png"/><Relationship Id="rId171" Type="http://schemas.openxmlformats.org/officeDocument/2006/relationships/image" Target="../media/image289.png"/><Relationship Id="rId176" Type="http://schemas.openxmlformats.org/officeDocument/2006/relationships/customXml" Target="../ink/ink310.xml"/><Relationship Id="rId12" Type="http://schemas.openxmlformats.org/officeDocument/2006/relationships/customXml" Target="../ink/ink227.xml"/><Relationship Id="rId17" Type="http://schemas.openxmlformats.org/officeDocument/2006/relationships/image" Target="../media/image213.png"/><Relationship Id="rId33" Type="http://schemas.openxmlformats.org/officeDocument/2006/relationships/image" Target="../media/image220.png"/><Relationship Id="rId38" Type="http://schemas.openxmlformats.org/officeDocument/2006/relationships/customXml" Target="../ink/ink241.xml"/><Relationship Id="rId59" Type="http://schemas.openxmlformats.org/officeDocument/2006/relationships/image" Target="../media/image233.png"/><Relationship Id="rId103" Type="http://schemas.openxmlformats.org/officeDocument/2006/relationships/image" Target="../media/image255.png"/><Relationship Id="rId108" Type="http://schemas.openxmlformats.org/officeDocument/2006/relationships/customXml" Target="../ink/ink276.xml"/><Relationship Id="rId124" Type="http://schemas.openxmlformats.org/officeDocument/2006/relationships/customXml" Target="../ink/ink284.xml"/><Relationship Id="rId129" Type="http://schemas.openxmlformats.org/officeDocument/2006/relationships/image" Target="../media/image268.png"/><Relationship Id="rId54" Type="http://schemas.openxmlformats.org/officeDocument/2006/relationships/customXml" Target="../ink/ink249.xml"/><Relationship Id="rId70" Type="http://schemas.openxmlformats.org/officeDocument/2006/relationships/customXml" Target="../ink/ink257.xml"/><Relationship Id="rId75" Type="http://schemas.openxmlformats.org/officeDocument/2006/relationships/image" Target="../media/image241.png"/><Relationship Id="rId91" Type="http://schemas.openxmlformats.org/officeDocument/2006/relationships/image" Target="../media/image249.png"/><Relationship Id="rId96" Type="http://schemas.openxmlformats.org/officeDocument/2006/relationships/customXml" Target="../ink/ink270.xml"/><Relationship Id="rId140" Type="http://schemas.openxmlformats.org/officeDocument/2006/relationships/customXml" Target="../ink/ink292.xml"/><Relationship Id="rId145" Type="http://schemas.openxmlformats.org/officeDocument/2006/relationships/image" Target="../media/image276.png"/><Relationship Id="rId161" Type="http://schemas.openxmlformats.org/officeDocument/2006/relationships/image" Target="../media/image284.png"/><Relationship Id="rId166" Type="http://schemas.openxmlformats.org/officeDocument/2006/relationships/customXml" Target="../ink/ink305.xml"/><Relationship Id="rId182" Type="http://schemas.openxmlformats.org/officeDocument/2006/relationships/customXml" Target="../ink/ink3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4.xml"/><Relationship Id="rId23" Type="http://schemas.openxmlformats.org/officeDocument/2006/relationships/image" Target="../media/image216.png"/><Relationship Id="rId28" Type="http://schemas.openxmlformats.org/officeDocument/2006/relationships/customXml" Target="../ink/ink236.xml"/><Relationship Id="rId49" Type="http://schemas.openxmlformats.org/officeDocument/2006/relationships/image" Target="../media/image228.png"/><Relationship Id="rId114" Type="http://schemas.openxmlformats.org/officeDocument/2006/relationships/customXml" Target="../ink/ink279.xml"/><Relationship Id="rId119" Type="http://schemas.openxmlformats.org/officeDocument/2006/relationships/image" Target="../media/image263.png"/><Relationship Id="rId44" Type="http://schemas.openxmlformats.org/officeDocument/2006/relationships/customXml" Target="../ink/ink244.xml"/><Relationship Id="rId60" Type="http://schemas.openxmlformats.org/officeDocument/2006/relationships/customXml" Target="../ink/ink252.xml"/><Relationship Id="rId65" Type="http://schemas.openxmlformats.org/officeDocument/2006/relationships/image" Target="../media/image236.png"/><Relationship Id="rId81" Type="http://schemas.openxmlformats.org/officeDocument/2006/relationships/image" Target="../media/image244.png"/><Relationship Id="rId86" Type="http://schemas.openxmlformats.org/officeDocument/2006/relationships/customXml" Target="../ink/ink265.xml"/><Relationship Id="rId130" Type="http://schemas.openxmlformats.org/officeDocument/2006/relationships/customXml" Target="../ink/ink287.xml"/><Relationship Id="rId135" Type="http://schemas.openxmlformats.org/officeDocument/2006/relationships/image" Target="../media/image271.png"/><Relationship Id="rId151" Type="http://schemas.openxmlformats.org/officeDocument/2006/relationships/image" Target="../media/image279.png"/><Relationship Id="rId156" Type="http://schemas.openxmlformats.org/officeDocument/2006/relationships/customXml" Target="../ink/ink300.xml"/><Relationship Id="rId177" Type="http://schemas.openxmlformats.org/officeDocument/2006/relationships/image" Target="../media/image292.png"/><Relationship Id="rId4" Type="http://schemas.openxmlformats.org/officeDocument/2006/relationships/customXml" Target="../ink/ink223.xml"/><Relationship Id="rId9" Type="http://schemas.openxmlformats.org/officeDocument/2006/relationships/image" Target="../media/image209.png"/><Relationship Id="rId172" Type="http://schemas.openxmlformats.org/officeDocument/2006/relationships/customXml" Target="../ink/ink308.xml"/><Relationship Id="rId180" Type="http://schemas.openxmlformats.org/officeDocument/2006/relationships/customXml" Target="../ink/ink312.xml"/><Relationship Id="rId13" Type="http://schemas.openxmlformats.org/officeDocument/2006/relationships/image" Target="../media/image211.png"/><Relationship Id="rId18" Type="http://schemas.openxmlformats.org/officeDocument/2006/relationships/customXml" Target="../ink/ink230.xml"/><Relationship Id="rId39" Type="http://schemas.openxmlformats.org/officeDocument/2006/relationships/image" Target="../media/image223.png"/><Relationship Id="rId109" Type="http://schemas.openxmlformats.org/officeDocument/2006/relationships/image" Target="../media/image258.png"/><Relationship Id="rId34" Type="http://schemas.openxmlformats.org/officeDocument/2006/relationships/customXml" Target="../ink/ink239.xml"/><Relationship Id="rId50" Type="http://schemas.openxmlformats.org/officeDocument/2006/relationships/customXml" Target="../ink/ink247.xml"/><Relationship Id="rId55" Type="http://schemas.openxmlformats.org/officeDocument/2006/relationships/image" Target="../media/image231.png"/><Relationship Id="rId76" Type="http://schemas.openxmlformats.org/officeDocument/2006/relationships/customXml" Target="../ink/ink260.xml"/><Relationship Id="rId97" Type="http://schemas.openxmlformats.org/officeDocument/2006/relationships/image" Target="../media/image252.png"/><Relationship Id="rId104" Type="http://schemas.openxmlformats.org/officeDocument/2006/relationships/customXml" Target="../ink/ink274.xml"/><Relationship Id="rId120" Type="http://schemas.openxmlformats.org/officeDocument/2006/relationships/customXml" Target="../ink/ink282.xml"/><Relationship Id="rId125" Type="http://schemas.openxmlformats.org/officeDocument/2006/relationships/image" Target="../media/image266.png"/><Relationship Id="rId141" Type="http://schemas.openxmlformats.org/officeDocument/2006/relationships/image" Target="../media/image274.png"/><Relationship Id="rId146" Type="http://schemas.openxmlformats.org/officeDocument/2006/relationships/customXml" Target="../ink/ink295.xml"/><Relationship Id="rId167" Type="http://schemas.openxmlformats.org/officeDocument/2006/relationships/image" Target="../media/image287.png"/><Relationship Id="rId7" Type="http://schemas.openxmlformats.org/officeDocument/2006/relationships/image" Target="../media/image208.png"/><Relationship Id="rId71" Type="http://schemas.openxmlformats.org/officeDocument/2006/relationships/image" Target="../media/image239.png"/><Relationship Id="rId92" Type="http://schemas.openxmlformats.org/officeDocument/2006/relationships/customXml" Target="../ink/ink268.xml"/><Relationship Id="rId162" Type="http://schemas.openxmlformats.org/officeDocument/2006/relationships/customXml" Target="../ink/ink303.xml"/><Relationship Id="rId183" Type="http://schemas.openxmlformats.org/officeDocument/2006/relationships/image" Target="../media/image295.png"/><Relationship Id="rId2" Type="http://schemas.openxmlformats.org/officeDocument/2006/relationships/customXml" Target="../ink/ink222.xml"/><Relationship Id="rId29" Type="http://schemas.openxmlformats.org/officeDocument/2006/relationships/image" Target="../media/image218.png"/><Relationship Id="rId24" Type="http://schemas.openxmlformats.org/officeDocument/2006/relationships/customXml" Target="../ink/ink233.xml"/><Relationship Id="rId40" Type="http://schemas.openxmlformats.org/officeDocument/2006/relationships/customXml" Target="../ink/ink242.xml"/><Relationship Id="rId45" Type="http://schemas.openxmlformats.org/officeDocument/2006/relationships/image" Target="../media/image226.png"/><Relationship Id="rId66" Type="http://schemas.openxmlformats.org/officeDocument/2006/relationships/customXml" Target="../ink/ink255.xml"/><Relationship Id="rId87" Type="http://schemas.openxmlformats.org/officeDocument/2006/relationships/image" Target="../media/image247.png"/><Relationship Id="rId110" Type="http://schemas.openxmlformats.org/officeDocument/2006/relationships/customXml" Target="../ink/ink277.xml"/><Relationship Id="rId115" Type="http://schemas.openxmlformats.org/officeDocument/2006/relationships/image" Target="../media/image261.png"/><Relationship Id="rId131" Type="http://schemas.openxmlformats.org/officeDocument/2006/relationships/image" Target="../media/image269.png"/><Relationship Id="rId136" Type="http://schemas.openxmlformats.org/officeDocument/2006/relationships/customXml" Target="../ink/ink290.xml"/><Relationship Id="rId157" Type="http://schemas.openxmlformats.org/officeDocument/2006/relationships/image" Target="../media/image282.png"/><Relationship Id="rId178" Type="http://schemas.openxmlformats.org/officeDocument/2006/relationships/customXml" Target="../ink/ink311.xml"/><Relationship Id="rId61" Type="http://schemas.openxmlformats.org/officeDocument/2006/relationships/image" Target="../media/image234.png"/><Relationship Id="rId82" Type="http://schemas.openxmlformats.org/officeDocument/2006/relationships/customXml" Target="../ink/ink263.xml"/><Relationship Id="rId152" Type="http://schemas.openxmlformats.org/officeDocument/2006/relationships/customXml" Target="../ink/ink298.xml"/><Relationship Id="rId173" Type="http://schemas.openxmlformats.org/officeDocument/2006/relationships/image" Target="../media/image290.png"/><Relationship Id="rId19" Type="http://schemas.openxmlformats.org/officeDocument/2006/relationships/image" Target="../media/image214.png"/><Relationship Id="rId14" Type="http://schemas.openxmlformats.org/officeDocument/2006/relationships/customXml" Target="../ink/ink228.xml"/><Relationship Id="rId30" Type="http://schemas.openxmlformats.org/officeDocument/2006/relationships/customXml" Target="../ink/ink237.xml"/><Relationship Id="rId35" Type="http://schemas.openxmlformats.org/officeDocument/2006/relationships/image" Target="../media/image221.png"/><Relationship Id="rId56" Type="http://schemas.openxmlformats.org/officeDocument/2006/relationships/customXml" Target="../ink/ink250.xml"/><Relationship Id="rId77" Type="http://schemas.openxmlformats.org/officeDocument/2006/relationships/image" Target="../media/image242.png"/><Relationship Id="rId100" Type="http://schemas.openxmlformats.org/officeDocument/2006/relationships/customXml" Target="../ink/ink272.xml"/><Relationship Id="rId105" Type="http://schemas.openxmlformats.org/officeDocument/2006/relationships/image" Target="../media/image256.png"/><Relationship Id="rId126" Type="http://schemas.openxmlformats.org/officeDocument/2006/relationships/customXml" Target="../ink/ink285.xml"/><Relationship Id="rId147" Type="http://schemas.openxmlformats.org/officeDocument/2006/relationships/image" Target="../media/image277.png"/><Relationship Id="rId168" Type="http://schemas.openxmlformats.org/officeDocument/2006/relationships/customXml" Target="../ink/ink306.xml"/><Relationship Id="rId8" Type="http://schemas.openxmlformats.org/officeDocument/2006/relationships/customXml" Target="../ink/ink225.xml"/><Relationship Id="rId51" Type="http://schemas.openxmlformats.org/officeDocument/2006/relationships/image" Target="../media/image229.png"/><Relationship Id="rId72" Type="http://schemas.openxmlformats.org/officeDocument/2006/relationships/customXml" Target="../ink/ink258.xml"/><Relationship Id="rId93" Type="http://schemas.openxmlformats.org/officeDocument/2006/relationships/image" Target="../media/image250.png"/><Relationship Id="rId98" Type="http://schemas.openxmlformats.org/officeDocument/2006/relationships/customXml" Target="../ink/ink271.xml"/><Relationship Id="rId121" Type="http://schemas.openxmlformats.org/officeDocument/2006/relationships/image" Target="../media/image264.png"/><Relationship Id="rId142" Type="http://schemas.openxmlformats.org/officeDocument/2006/relationships/customXml" Target="../ink/ink293.xml"/><Relationship Id="rId163" Type="http://schemas.openxmlformats.org/officeDocument/2006/relationships/image" Target="../media/image285.png"/><Relationship Id="rId3" Type="http://schemas.openxmlformats.org/officeDocument/2006/relationships/image" Target="../media/image206.png"/><Relationship Id="rId25" Type="http://schemas.openxmlformats.org/officeDocument/2006/relationships/image" Target="../media/image217.png"/><Relationship Id="rId46" Type="http://schemas.openxmlformats.org/officeDocument/2006/relationships/customXml" Target="../ink/ink245.xml"/><Relationship Id="rId67" Type="http://schemas.openxmlformats.org/officeDocument/2006/relationships/image" Target="../media/image237.png"/><Relationship Id="rId116" Type="http://schemas.openxmlformats.org/officeDocument/2006/relationships/customXml" Target="../ink/ink280.xml"/><Relationship Id="rId137" Type="http://schemas.openxmlformats.org/officeDocument/2006/relationships/image" Target="../media/image272.png"/><Relationship Id="rId158" Type="http://schemas.openxmlformats.org/officeDocument/2006/relationships/customXml" Target="../ink/ink301.xml"/><Relationship Id="rId20" Type="http://schemas.openxmlformats.org/officeDocument/2006/relationships/customXml" Target="../ink/ink231.xml"/><Relationship Id="rId41" Type="http://schemas.openxmlformats.org/officeDocument/2006/relationships/image" Target="../media/image224.png"/><Relationship Id="rId62" Type="http://schemas.openxmlformats.org/officeDocument/2006/relationships/customXml" Target="../ink/ink253.xml"/><Relationship Id="rId83" Type="http://schemas.openxmlformats.org/officeDocument/2006/relationships/image" Target="../media/image245.png"/><Relationship Id="rId88" Type="http://schemas.openxmlformats.org/officeDocument/2006/relationships/customXml" Target="../ink/ink266.xml"/><Relationship Id="rId111" Type="http://schemas.openxmlformats.org/officeDocument/2006/relationships/image" Target="../media/image259.png"/><Relationship Id="rId132" Type="http://schemas.openxmlformats.org/officeDocument/2006/relationships/customXml" Target="../ink/ink288.xml"/><Relationship Id="rId153" Type="http://schemas.openxmlformats.org/officeDocument/2006/relationships/image" Target="../media/image280.png"/><Relationship Id="rId174" Type="http://schemas.openxmlformats.org/officeDocument/2006/relationships/customXml" Target="../ink/ink309.xml"/><Relationship Id="rId179" Type="http://schemas.openxmlformats.org/officeDocument/2006/relationships/image" Target="../media/image293.png"/><Relationship Id="rId15" Type="http://schemas.openxmlformats.org/officeDocument/2006/relationships/image" Target="../media/image212.png"/><Relationship Id="rId36" Type="http://schemas.openxmlformats.org/officeDocument/2006/relationships/customXml" Target="../ink/ink240.xml"/><Relationship Id="rId57" Type="http://schemas.openxmlformats.org/officeDocument/2006/relationships/image" Target="../media/image232.png"/><Relationship Id="rId106" Type="http://schemas.openxmlformats.org/officeDocument/2006/relationships/customXml" Target="../ink/ink275.xml"/><Relationship Id="rId127" Type="http://schemas.openxmlformats.org/officeDocument/2006/relationships/image" Target="../media/image267.png"/><Relationship Id="rId10" Type="http://schemas.openxmlformats.org/officeDocument/2006/relationships/customXml" Target="../ink/ink226.xml"/><Relationship Id="rId31" Type="http://schemas.openxmlformats.org/officeDocument/2006/relationships/image" Target="../media/image219.png"/><Relationship Id="rId52" Type="http://schemas.openxmlformats.org/officeDocument/2006/relationships/customXml" Target="../ink/ink248.xml"/><Relationship Id="rId73" Type="http://schemas.openxmlformats.org/officeDocument/2006/relationships/image" Target="../media/image240.png"/><Relationship Id="rId78" Type="http://schemas.openxmlformats.org/officeDocument/2006/relationships/customXml" Target="../ink/ink261.xml"/><Relationship Id="rId94" Type="http://schemas.openxmlformats.org/officeDocument/2006/relationships/customXml" Target="../ink/ink269.xml"/><Relationship Id="rId99" Type="http://schemas.openxmlformats.org/officeDocument/2006/relationships/image" Target="../media/image253.png"/><Relationship Id="rId101" Type="http://schemas.openxmlformats.org/officeDocument/2006/relationships/image" Target="../media/image254.png"/><Relationship Id="rId122" Type="http://schemas.openxmlformats.org/officeDocument/2006/relationships/customXml" Target="../ink/ink283.xml"/><Relationship Id="rId143" Type="http://schemas.openxmlformats.org/officeDocument/2006/relationships/image" Target="../media/image275.png"/><Relationship Id="rId148" Type="http://schemas.openxmlformats.org/officeDocument/2006/relationships/customXml" Target="../ink/ink296.xml"/><Relationship Id="rId164" Type="http://schemas.openxmlformats.org/officeDocument/2006/relationships/customXml" Target="../ink/ink304.xml"/><Relationship Id="rId169" Type="http://schemas.openxmlformats.org/officeDocument/2006/relationships/image" Target="../media/image28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7.xml"/><Relationship Id="rId13" Type="http://schemas.openxmlformats.org/officeDocument/2006/relationships/image" Target="../media/image301.png"/><Relationship Id="rId18" Type="http://schemas.openxmlformats.org/officeDocument/2006/relationships/customXml" Target="../ink/ink322.xml"/><Relationship Id="rId26" Type="http://schemas.openxmlformats.org/officeDocument/2006/relationships/customXml" Target="../ink/ink326.xml"/><Relationship Id="rId39" Type="http://schemas.openxmlformats.org/officeDocument/2006/relationships/image" Target="../media/image314.png"/><Relationship Id="rId3" Type="http://schemas.openxmlformats.org/officeDocument/2006/relationships/image" Target="../media/image296.png"/><Relationship Id="rId21" Type="http://schemas.openxmlformats.org/officeDocument/2006/relationships/image" Target="../media/image305.png"/><Relationship Id="rId34" Type="http://schemas.openxmlformats.org/officeDocument/2006/relationships/customXml" Target="../ink/ink330.xml"/><Relationship Id="rId42" Type="http://schemas.openxmlformats.org/officeDocument/2006/relationships/customXml" Target="../ink/ink334.xml"/><Relationship Id="rId7" Type="http://schemas.openxmlformats.org/officeDocument/2006/relationships/image" Target="../media/image298.png"/><Relationship Id="rId12" Type="http://schemas.openxmlformats.org/officeDocument/2006/relationships/customXml" Target="../ink/ink319.xml"/><Relationship Id="rId17" Type="http://schemas.openxmlformats.org/officeDocument/2006/relationships/image" Target="../media/image303.png"/><Relationship Id="rId25" Type="http://schemas.openxmlformats.org/officeDocument/2006/relationships/image" Target="../media/image307.png"/><Relationship Id="rId33" Type="http://schemas.openxmlformats.org/officeDocument/2006/relationships/image" Target="../media/image311.png"/><Relationship Id="rId38" Type="http://schemas.openxmlformats.org/officeDocument/2006/relationships/customXml" Target="../ink/ink332.xml"/><Relationship Id="rId2" Type="http://schemas.openxmlformats.org/officeDocument/2006/relationships/customXml" Target="../ink/ink314.xml"/><Relationship Id="rId16" Type="http://schemas.openxmlformats.org/officeDocument/2006/relationships/customXml" Target="../ink/ink321.xml"/><Relationship Id="rId20" Type="http://schemas.openxmlformats.org/officeDocument/2006/relationships/customXml" Target="../ink/ink323.xml"/><Relationship Id="rId29" Type="http://schemas.openxmlformats.org/officeDocument/2006/relationships/image" Target="../media/image309.png"/><Relationship Id="rId41" Type="http://schemas.openxmlformats.org/officeDocument/2006/relationships/image" Target="../media/image3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6.xml"/><Relationship Id="rId11" Type="http://schemas.openxmlformats.org/officeDocument/2006/relationships/image" Target="../media/image300.png"/><Relationship Id="rId24" Type="http://schemas.openxmlformats.org/officeDocument/2006/relationships/customXml" Target="../ink/ink325.xml"/><Relationship Id="rId32" Type="http://schemas.openxmlformats.org/officeDocument/2006/relationships/customXml" Target="../ink/ink329.xml"/><Relationship Id="rId37" Type="http://schemas.openxmlformats.org/officeDocument/2006/relationships/image" Target="../media/image313.png"/><Relationship Id="rId40" Type="http://schemas.openxmlformats.org/officeDocument/2006/relationships/customXml" Target="../ink/ink333.xml"/><Relationship Id="rId45" Type="http://schemas.openxmlformats.org/officeDocument/2006/relationships/image" Target="../media/image317.png"/><Relationship Id="rId5" Type="http://schemas.openxmlformats.org/officeDocument/2006/relationships/image" Target="../media/image297.png"/><Relationship Id="rId15" Type="http://schemas.openxmlformats.org/officeDocument/2006/relationships/image" Target="../media/image302.png"/><Relationship Id="rId23" Type="http://schemas.openxmlformats.org/officeDocument/2006/relationships/image" Target="../media/image306.png"/><Relationship Id="rId28" Type="http://schemas.openxmlformats.org/officeDocument/2006/relationships/customXml" Target="../ink/ink327.xml"/><Relationship Id="rId36" Type="http://schemas.openxmlformats.org/officeDocument/2006/relationships/customXml" Target="../ink/ink331.xml"/><Relationship Id="rId10" Type="http://schemas.openxmlformats.org/officeDocument/2006/relationships/customXml" Target="../ink/ink318.xml"/><Relationship Id="rId19" Type="http://schemas.openxmlformats.org/officeDocument/2006/relationships/image" Target="../media/image304.png"/><Relationship Id="rId31" Type="http://schemas.openxmlformats.org/officeDocument/2006/relationships/image" Target="../media/image310.png"/><Relationship Id="rId44" Type="http://schemas.openxmlformats.org/officeDocument/2006/relationships/customXml" Target="../ink/ink335.xml"/><Relationship Id="rId4" Type="http://schemas.openxmlformats.org/officeDocument/2006/relationships/customXml" Target="../ink/ink315.xml"/><Relationship Id="rId9" Type="http://schemas.openxmlformats.org/officeDocument/2006/relationships/image" Target="../media/image299.png"/><Relationship Id="rId14" Type="http://schemas.openxmlformats.org/officeDocument/2006/relationships/customXml" Target="../ink/ink320.xml"/><Relationship Id="rId22" Type="http://schemas.openxmlformats.org/officeDocument/2006/relationships/customXml" Target="../ink/ink324.xml"/><Relationship Id="rId27" Type="http://schemas.openxmlformats.org/officeDocument/2006/relationships/image" Target="../media/image308.png"/><Relationship Id="rId30" Type="http://schemas.openxmlformats.org/officeDocument/2006/relationships/customXml" Target="../ink/ink328.xml"/><Relationship Id="rId35" Type="http://schemas.openxmlformats.org/officeDocument/2006/relationships/image" Target="../media/image312.png"/><Relationship Id="rId43" Type="http://schemas.openxmlformats.org/officeDocument/2006/relationships/image" Target="../media/image3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png"/><Relationship Id="rId2" Type="http://schemas.openxmlformats.org/officeDocument/2006/relationships/customXml" Target="../ink/ink33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0.xml"/><Relationship Id="rId13" Type="http://schemas.openxmlformats.org/officeDocument/2006/relationships/image" Target="../media/image324.png"/><Relationship Id="rId18" Type="http://schemas.openxmlformats.org/officeDocument/2006/relationships/customXml" Target="../ink/ink345.xml"/><Relationship Id="rId26" Type="http://schemas.openxmlformats.org/officeDocument/2006/relationships/customXml" Target="../ink/ink349.xml"/><Relationship Id="rId3" Type="http://schemas.openxmlformats.org/officeDocument/2006/relationships/image" Target="../media/image319.png"/><Relationship Id="rId21" Type="http://schemas.openxmlformats.org/officeDocument/2006/relationships/image" Target="../media/image328.png"/><Relationship Id="rId7" Type="http://schemas.openxmlformats.org/officeDocument/2006/relationships/image" Target="../media/image321.png"/><Relationship Id="rId12" Type="http://schemas.openxmlformats.org/officeDocument/2006/relationships/customXml" Target="../ink/ink342.xml"/><Relationship Id="rId17" Type="http://schemas.openxmlformats.org/officeDocument/2006/relationships/image" Target="../media/image326.png"/><Relationship Id="rId25" Type="http://schemas.openxmlformats.org/officeDocument/2006/relationships/image" Target="../media/image330.png"/><Relationship Id="rId33" Type="http://schemas.openxmlformats.org/officeDocument/2006/relationships/image" Target="../media/image334.png"/><Relationship Id="rId2" Type="http://schemas.openxmlformats.org/officeDocument/2006/relationships/customXml" Target="../ink/ink337.xml"/><Relationship Id="rId16" Type="http://schemas.openxmlformats.org/officeDocument/2006/relationships/customXml" Target="../ink/ink344.xml"/><Relationship Id="rId20" Type="http://schemas.openxmlformats.org/officeDocument/2006/relationships/customXml" Target="../ink/ink346.xml"/><Relationship Id="rId29" Type="http://schemas.openxmlformats.org/officeDocument/2006/relationships/image" Target="../media/image33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9.xml"/><Relationship Id="rId11" Type="http://schemas.openxmlformats.org/officeDocument/2006/relationships/image" Target="../media/image323.png"/><Relationship Id="rId24" Type="http://schemas.openxmlformats.org/officeDocument/2006/relationships/customXml" Target="../ink/ink348.xml"/><Relationship Id="rId32" Type="http://schemas.openxmlformats.org/officeDocument/2006/relationships/customXml" Target="../ink/ink352.xml"/><Relationship Id="rId5" Type="http://schemas.openxmlformats.org/officeDocument/2006/relationships/image" Target="../media/image320.png"/><Relationship Id="rId15" Type="http://schemas.openxmlformats.org/officeDocument/2006/relationships/image" Target="../media/image325.png"/><Relationship Id="rId23" Type="http://schemas.openxmlformats.org/officeDocument/2006/relationships/image" Target="../media/image329.png"/><Relationship Id="rId28" Type="http://schemas.openxmlformats.org/officeDocument/2006/relationships/customXml" Target="../ink/ink350.xml"/><Relationship Id="rId10" Type="http://schemas.openxmlformats.org/officeDocument/2006/relationships/customXml" Target="../ink/ink341.xml"/><Relationship Id="rId19" Type="http://schemas.openxmlformats.org/officeDocument/2006/relationships/image" Target="../media/image327.png"/><Relationship Id="rId31" Type="http://schemas.openxmlformats.org/officeDocument/2006/relationships/image" Target="../media/image333.png"/><Relationship Id="rId4" Type="http://schemas.openxmlformats.org/officeDocument/2006/relationships/customXml" Target="../ink/ink338.xml"/><Relationship Id="rId9" Type="http://schemas.openxmlformats.org/officeDocument/2006/relationships/image" Target="../media/image322.png"/><Relationship Id="rId14" Type="http://schemas.openxmlformats.org/officeDocument/2006/relationships/customXml" Target="../ink/ink343.xml"/><Relationship Id="rId22" Type="http://schemas.openxmlformats.org/officeDocument/2006/relationships/customXml" Target="../ink/ink347.xml"/><Relationship Id="rId27" Type="http://schemas.openxmlformats.org/officeDocument/2006/relationships/image" Target="../media/image331.png"/><Relationship Id="rId30" Type="http://schemas.openxmlformats.org/officeDocument/2006/relationships/customXml" Target="../ink/ink351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customXml" Target="../ink/ink361.xml"/><Relationship Id="rId26" Type="http://schemas.openxmlformats.org/officeDocument/2006/relationships/customXml" Target="../ink/ink365.xml"/><Relationship Id="rId39" Type="http://schemas.openxmlformats.org/officeDocument/2006/relationships/image" Target="../media/image353.png"/><Relationship Id="rId21" Type="http://schemas.openxmlformats.org/officeDocument/2006/relationships/image" Target="../media/image344.png"/><Relationship Id="rId34" Type="http://schemas.openxmlformats.org/officeDocument/2006/relationships/customXml" Target="../ink/ink369.xml"/><Relationship Id="rId42" Type="http://schemas.openxmlformats.org/officeDocument/2006/relationships/customXml" Target="../ink/ink373.xml"/><Relationship Id="rId47" Type="http://schemas.openxmlformats.org/officeDocument/2006/relationships/image" Target="../media/image357.png"/><Relationship Id="rId50" Type="http://schemas.openxmlformats.org/officeDocument/2006/relationships/customXml" Target="../ink/ink377.xml"/><Relationship Id="rId55" Type="http://schemas.openxmlformats.org/officeDocument/2006/relationships/image" Target="../media/image361.png"/><Relationship Id="rId63" Type="http://schemas.openxmlformats.org/officeDocument/2006/relationships/image" Target="../media/image365.png"/><Relationship Id="rId68" Type="http://schemas.openxmlformats.org/officeDocument/2006/relationships/customXml" Target="../ink/ink386.xml"/><Relationship Id="rId7" Type="http://schemas.openxmlformats.org/officeDocument/2006/relationships/image" Target="../media/image337.png"/><Relationship Id="rId71" Type="http://schemas.openxmlformats.org/officeDocument/2006/relationships/image" Target="../media/image369.png"/><Relationship Id="rId2" Type="http://schemas.openxmlformats.org/officeDocument/2006/relationships/customXml" Target="../ink/ink353.xml"/><Relationship Id="rId16" Type="http://schemas.openxmlformats.org/officeDocument/2006/relationships/customXml" Target="../ink/ink360.xml"/><Relationship Id="rId29" Type="http://schemas.openxmlformats.org/officeDocument/2006/relationships/image" Target="../media/image348.png"/><Relationship Id="rId11" Type="http://schemas.openxmlformats.org/officeDocument/2006/relationships/image" Target="../media/image339.png"/><Relationship Id="rId24" Type="http://schemas.openxmlformats.org/officeDocument/2006/relationships/customXml" Target="../ink/ink364.xml"/><Relationship Id="rId32" Type="http://schemas.openxmlformats.org/officeDocument/2006/relationships/customXml" Target="../ink/ink368.xml"/><Relationship Id="rId37" Type="http://schemas.openxmlformats.org/officeDocument/2006/relationships/image" Target="../media/image352.png"/><Relationship Id="rId40" Type="http://schemas.openxmlformats.org/officeDocument/2006/relationships/customXml" Target="../ink/ink372.xml"/><Relationship Id="rId45" Type="http://schemas.openxmlformats.org/officeDocument/2006/relationships/image" Target="../media/image356.png"/><Relationship Id="rId53" Type="http://schemas.openxmlformats.org/officeDocument/2006/relationships/image" Target="../media/image360.png"/><Relationship Id="rId58" Type="http://schemas.openxmlformats.org/officeDocument/2006/relationships/customXml" Target="../ink/ink381.xml"/><Relationship Id="rId66" Type="http://schemas.openxmlformats.org/officeDocument/2006/relationships/customXml" Target="../ink/ink385.xml"/><Relationship Id="rId74" Type="http://schemas.openxmlformats.org/officeDocument/2006/relationships/customXml" Target="../ink/ink389.xml"/><Relationship Id="rId5" Type="http://schemas.openxmlformats.org/officeDocument/2006/relationships/image" Target="../media/image336.png"/><Relationship Id="rId15" Type="http://schemas.openxmlformats.org/officeDocument/2006/relationships/image" Target="../media/image341.png"/><Relationship Id="rId23" Type="http://schemas.openxmlformats.org/officeDocument/2006/relationships/image" Target="../media/image345.png"/><Relationship Id="rId28" Type="http://schemas.openxmlformats.org/officeDocument/2006/relationships/customXml" Target="../ink/ink366.xml"/><Relationship Id="rId36" Type="http://schemas.openxmlformats.org/officeDocument/2006/relationships/customXml" Target="../ink/ink370.xml"/><Relationship Id="rId49" Type="http://schemas.openxmlformats.org/officeDocument/2006/relationships/image" Target="../media/image358.png"/><Relationship Id="rId57" Type="http://schemas.openxmlformats.org/officeDocument/2006/relationships/image" Target="../media/image362.png"/><Relationship Id="rId61" Type="http://schemas.openxmlformats.org/officeDocument/2006/relationships/image" Target="../media/image364.png"/><Relationship Id="rId10" Type="http://schemas.openxmlformats.org/officeDocument/2006/relationships/customXml" Target="../ink/ink357.xml"/><Relationship Id="rId19" Type="http://schemas.openxmlformats.org/officeDocument/2006/relationships/image" Target="../media/image343.png"/><Relationship Id="rId31" Type="http://schemas.openxmlformats.org/officeDocument/2006/relationships/image" Target="../media/image349.png"/><Relationship Id="rId44" Type="http://schemas.openxmlformats.org/officeDocument/2006/relationships/customXml" Target="../ink/ink374.xml"/><Relationship Id="rId52" Type="http://schemas.openxmlformats.org/officeDocument/2006/relationships/customXml" Target="../ink/ink378.xml"/><Relationship Id="rId60" Type="http://schemas.openxmlformats.org/officeDocument/2006/relationships/customXml" Target="../ink/ink382.xml"/><Relationship Id="rId65" Type="http://schemas.openxmlformats.org/officeDocument/2006/relationships/image" Target="../media/image366.png"/><Relationship Id="rId73" Type="http://schemas.openxmlformats.org/officeDocument/2006/relationships/image" Target="../media/image370.png"/><Relationship Id="rId4" Type="http://schemas.openxmlformats.org/officeDocument/2006/relationships/customXml" Target="../ink/ink354.xml"/><Relationship Id="rId9" Type="http://schemas.openxmlformats.org/officeDocument/2006/relationships/image" Target="../media/image338.png"/><Relationship Id="rId14" Type="http://schemas.openxmlformats.org/officeDocument/2006/relationships/customXml" Target="../ink/ink359.xml"/><Relationship Id="rId22" Type="http://schemas.openxmlformats.org/officeDocument/2006/relationships/customXml" Target="../ink/ink363.xml"/><Relationship Id="rId27" Type="http://schemas.openxmlformats.org/officeDocument/2006/relationships/image" Target="../media/image347.png"/><Relationship Id="rId30" Type="http://schemas.openxmlformats.org/officeDocument/2006/relationships/customXml" Target="../ink/ink367.xml"/><Relationship Id="rId35" Type="http://schemas.openxmlformats.org/officeDocument/2006/relationships/image" Target="../media/image351.png"/><Relationship Id="rId43" Type="http://schemas.openxmlformats.org/officeDocument/2006/relationships/image" Target="../media/image355.png"/><Relationship Id="rId48" Type="http://schemas.openxmlformats.org/officeDocument/2006/relationships/customXml" Target="../ink/ink376.xml"/><Relationship Id="rId56" Type="http://schemas.openxmlformats.org/officeDocument/2006/relationships/customXml" Target="../ink/ink380.xml"/><Relationship Id="rId64" Type="http://schemas.openxmlformats.org/officeDocument/2006/relationships/customXml" Target="../ink/ink384.xml"/><Relationship Id="rId69" Type="http://schemas.openxmlformats.org/officeDocument/2006/relationships/image" Target="../media/image368.png"/><Relationship Id="rId8" Type="http://schemas.openxmlformats.org/officeDocument/2006/relationships/customXml" Target="../ink/ink356.xml"/><Relationship Id="rId51" Type="http://schemas.openxmlformats.org/officeDocument/2006/relationships/image" Target="../media/image359.png"/><Relationship Id="rId72" Type="http://schemas.openxmlformats.org/officeDocument/2006/relationships/customXml" Target="../ink/ink388.xml"/><Relationship Id="rId3" Type="http://schemas.openxmlformats.org/officeDocument/2006/relationships/image" Target="../media/image335.png"/><Relationship Id="rId12" Type="http://schemas.openxmlformats.org/officeDocument/2006/relationships/customXml" Target="../ink/ink358.xml"/><Relationship Id="rId17" Type="http://schemas.openxmlformats.org/officeDocument/2006/relationships/image" Target="../media/image342.png"/><Relationship Id="rId25" Type="http://schemas.openxmlformats.org/officeDocument/2006/relationships/image" Target="../media/image346.png"/><Relationship Id="rId33" Type="http://schemas.openxmlformats.org/officeDocument/2006/relationships/image" Target="../media/image350.png"/><Relationship Id="rId38" Type="http://schemas.openxmlformats.org/officeDocument/2006/relationships/customXml" Target="../ink/ink371.xml"/><Relationship Id="rId46" Type="http://schemas.openxmlformats.org/officeDocument/2006/relationships/customXml" Target="../ink/ink375.xml"/><Relationship Id="rId59" Type="http://schemas.openxmlformats.org/officeDocument/2006/relationships/image" Target="../media/image363.png"/><Relationship Id="rId67" Type="http://schemas.openxmlformats.org/officeDocument/2006/relationships/image" Target="../media/image367.png"/><Relationship Id="rId20" Type="http://schemas.openxmlformats.org/officeDocument/2006/relationships/customXml" Target="../ink/ink362.xml"/><Relationship Id="rId41" Type="http://schemas.openxmlformats.org/officeDocument/2006/relationships/image" Target="../media/image354.png"/><Relationship Id="rId54" Type="http://schemas.openxmlformats.org/officeDocument/2006/relationships/customXml" Target="../ink/ink379.xml"/><Relationship Id="rId62" Type="http://schemas.openxmlformats.org/officeDocument/2006/relationships/customXml" Target="../ink/ink383.xml"/><Relationship Id="rId70" Type="http://schemas.openxmlformats.org/officeDocument/2006/relationships/customXml" Target="../ink/ink387.xml"/><Relationship Id="rId75" Type="http://schemas.openxmlformats.org/officeDocument/2006/relationships/image" Target="../media/image37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5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7.png"/><Relationship Id="rId18" Type="http://schemas.openxmlformats.org/officeDocument/2006/relationships/customXml" Target="../ink/ink398.xml"/><Relationship Id="rId26" Type="http://schemas.openxmlformats.org/officeDocument/2006/relationships/customXml" Target="../ink/ink403.xml"/><Relationship Id="rId39" Type="http://schemas.openxmlformats.org/officeDocument/2006/relationships/image" Target="../media/image389.png"/><Relationship Id="rId21" Type="http://schemas.openxmlformats.org/officeDocument/2006/relationships/image" Target="../media/image381.png"/><Relationship Id="rId34" Type="http://schemas.openxmlformats.org/officeDocument/2006/relationships/customXml" Target="../ink/ink407.xml"/><Relationship Id="rId42" Type="http://schemas.openxmlformats.org/officeDocument/2006/relationships/customXml" Target="../ink/ink411.xml"/><Relationship Id="rId47" Type="http://schemas.openxmlformats.org/officeDocument/2006/relationships/image" Target="../media/image393.png"/><Relationship Id="rId50" Type="http://schemas.openxmlformats.org/officeDocument/2006/relationships/customXml" Target="../ink/ink415.xml"/><Relationship Id="rId55" Type="http://schemas.openxmlformats.org/officeDocument/2006/relationships/image" Target="../media/image397.png"/><Relationship Id="rId63" Type="http://schemas.openxmlformats.org/officeDocument/2006/relationships/image" Target="../media/image401.png"/><Relationship Id="rId68" Type="http://schemas.openxmlformats.org/officeDocument/2006/relationships/customXml" Target="../ink/ink424.xml"/><Relationship Id="rId7" Type="http://schemas.openxmlformats.org/officeDocument/2006/relationships/image" Target="../media/image374.png"/><Relationship Id="rId71" Type="http://schemas.openxmlformats.org/officeDocument/2006/relationships/image" Target="../media/image405.png"/><Relationship Id="rId2" Type="http://schemas.openxmlformats.org/officeDocument/2006/relationships/customXml" Target="../ink/ink390.xml"/><Relationship Id="rId16" Type="http://schemas.openxmlformats.org/officeDocument/2006/relationships/customXml" Target="../ink/ink397.xml"/><Relationship Id="rId29" Type="http://schemas.openxmlformats.org/officeDocument/2006/relationships/image" Target="../media/image38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2.xml"/><Relationship Id="rId11" Type="http://schemas.openxmlformats.org/officeDocument/2006/relationships/image" Target="../media/image376.png"/><Relationship Id="rId24" Type="http://schemas.openxmlformats.org/officeDocument/2006/relationships/customXml" Target="../ink/ink402.xml"/><Relationship Id="rId32" Type="http://schemas.openxmlformats.org/officeDocument/2006/relationships/customXml" Target="../ink/ink406.xml"/><Relationship Id="rId37" Type="http://schemas.openxmlformats.org/officeDocument/2006/relationships/image" Target="../media/image388.png"/><Relationship Id="rId40" Type="http://schemas.openxmlformats.org/officeDocument/2006/relationships/customXml" Target="../ink/ink410.xml"/><Relationship Id="rId45" Type="http://schemas.openxmlformats.org/officeDocument/2006/relationships/image" Target="../media/image392.png"/><Relationship Id="rId53" Type="http://schemas.openxmlformats.org/officeDocument/2006/relationships/image" Target="../media/image396.png"/><Relationship Id="rId58" Type="http://schemas.openxmlformats.org/officeDocument/2006/relationships/customXml" Target="../ink/ink419.xml"/><Relationship Id="rId66" Type="http://schemas.openxmlformats.org/officeDocument/2006/relationships/customXml" Target="../ink/ink423.xml"/><Relationship Id="rId5" Type="http://schemas.openxmlformats.org/officeDocument/2006/relationships/image" Target="../media/image373.png"/><Relationship Id="rId15" Type="http://schemas.openxmlformats.org/officeDocument/2006/relationships/image" Target="../media/image378.png"/><Relationship Id="rId23" Type="http://schemas.openxmlformats.org/officeDocument/2006/relationships/customXml" Target="../ink/ink401.xml"/><Relationship Id="rId28" Type="http://schemas.openxmlformats.org/officeDocument/2006/relationships/customXml" Target="../ink/ink404.xml"/><Relationship Id="rId36" Type="http://schemas.openxmlformats.org/officeDocument/2006/relationships/customXml" Target="../ink/ink408.xml"/><Relationship Id="rId49" Type="http://schemas.openxmlformats.org/officeDocument/2006/relationships/image" Target="../media/image394.png"/><Relationship Id="rId57" Type="http://schemas.openxmlformats.org/officeDocument/2006/relationships/image" Target="../media/image398.png"/><Relationship Id="rId61" Type="http://schemas.openxmlformats.org/officeDocument/2006/relationships/image" Target="../media/image400.png"/><Relationship Id="rId10" Type="http://schemas.openxmlformats.org/officeDocument/2006/relationships/customXml" Target="../ink/ink394.xml"/><Relationship Id="rId19" Type="http://schemas.openxmlformats.org/officeDocument/2006/relationships/image" Target="../media/image380.png"/><Relationship Id="rId31" Type="http://schemas.openxmlformats.org/officeDocument/2006/relationships/image" Target="../media/image385.png"/><Relationship Id="rId44" Type="http://schemas.openxmlformats.org/officeDocument/2006/relationships/customXml" Target="../ink/ink412.xml"/><Relationship Id="rId52" Type="http://schemas.openxmlformats.org/officeDocument/2006/relationships/customXml" Target="../ink/ink416.xml"/><Relationship Id="rId60" Type="http://schemas.openxmlformats.org/officeDocument/2006/relationships/customXml" Target="../ink/ink420.xml"/><Relationship Id="rId65" Type="http://schemas.openxmlformats.org/officeDocument/2006/relationships/image" Target="../media/image402.png"/><Relationship Id="rId4" Type="http://schemas.openxmlformats.org/officeDocument/2006/relationships/customXml" Target="../ink/ink391.xml"/><Relationship Id="rId9" Type="http://schemas.openxmlformats.org/officeDocument/2006/relationships/image" Target="../media/image375.png"/><Relationship Id="rId14" Type="http://schemas.openxmlformats.org/officeDocument/2006/relationships/customXml" Target="../ink/ink396.xml"/><Relationship Id="rId22" Type="http://schemas.openxmlformats.org/officeDocument/2006/relationships/customXml" Target="../ink/ink400.xml"/><Relationship Id="rId27" Type="http://schemas.openxmlformats.org/officeDocument/2006/relationships/image" Target="../media/image383.png"/><Relationship Id="rId30" Type="http://schemas.openxmlformats.org/officeDocument/2006/relationships/customXml" Target="../ink/ink405.xml"/><Relationship Id="rId35" Type="http://schemas.openxmlformats.org/officeDocument/2006/relationships/image" Target="../media/image387.png"/><Relationship Id="rId43" Type="http://schemas.openxmlformats.org/officeDocument/2006/relationships/image" Target="../media/image391.png"/><Relationship Id="rId48" Type="http://schemas.openxmlformats.org/officeDocument/2006/relationships/customXml" Target="../ink/ink414.xml"/><Relationship Id="rId56" Type="http://schemas.openxmlformats.org/officeDocument/2006/relationships/customXml" Target="../ink/ink418.xml"/><Relationship Id="rId64" Type="http://schemas.openxmlformats.org/officeDocument/2006/relationships/customXml" Target="../ink/ink422.xml"/><Relationship Id="rId69" Type="http://schemas.openxmlformats.org/officeDocument/2006/relationships/image" Target="../media/image404.png"/><Relationship Id="rId8" Type="http://schemas.openxmlformats.org/officeDocument/2006/relationships/customXml" Target="../ink/ink393.xml"/><Relationship Id="rId51" Type="http://schemas.openxmlformats.org/officeDocument/2006/relationships/image" Target="../media/image395.png"/><Relationship Id="rId3" Type="http://schemas.openxmlformats.org/officeDocument/2006/relationships/image" Target="../media/image372.png"/><Relationship Id="rId12" Type="http://schemas.openxmlformats.org/officeDocument/2006/relationships/customXml" Target="../ink/ink395.xml"/><Relationship Id="rId17" Type="http://schemas.openxmlformats.org/officeDocument/2006/relationships/image" Target="../media/image379.png"/><Relationship Id="rId25" Type="http://schemas.openxmlformats.org/officeDocument/2006/relationships/image" Target="../media/image382.png"/><Relationship Id="rId33" Type="http://schemas.openxmlformats.org/officeDocument/2006/relationships/image" Target="../media/image386.png"/><Relationship Id="rId38" Type="http://schemas.openxmlformats.org/officeDocument/2006/relationships/customXml" Target="../ink/ink409.xml"/><Relationship Id="rId46" Type="http://schemas.openxmlformats.org/officeDocument/2006/relationships/customXml" Target="../ink/ink413.xml"/><Relationship Id="rId59" Type="http://schemas.openxmlformats.org/officeDocument/2006/relationships/image" Target="../media/image399.png"/><Relationship Id="rId67" Type="http://schemas.openxmlformats.org/officeDocument/2006/relationships/image" Target="../media/image403.png"/><Relationship Id="rId20" Type="http://schemas.openxmlformats.org/officeDocument/2006/relationships/customXml" Target="../ink/ink399.xml"/><Relationship Id="rId41" Type="http://schemas.openxmlformats.org/officeDocument/2006/relationships/image" Target="../media/image390.png"/><Relationship Id="rId54" Type="http://schemas.openxmlformats.org/officeDocument/2006/relationships/customXml" Target="../ink/ink417.xml"/><Relationship Id="rId62" Type="http://schemas.openxmlformats.org/officeDocument/2006/relationships/customXml" Target="../ink/ink421.xml"/><Relationship Id="rId70" Type="http://schemas.openxmlformats.org/officeDocument/2006/relationships/customXml" Target="../ink/ink4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png"/><Relationship Id="rId2" Type="http://schemas.openxmlformats.org/officeDocument/2006/relationships/customXml" Target="../ink/ink42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0.xml"/><Relationship Id="rId13" Type="http://schemas.openxmlformats.org/officeDocument/2006/relationships/image" Target="../media/image412.png"/><Relationship Id="rId18" Type="http://schemas.openxmlformats.org/officeDocument/2006/relationships/customXml" Target="../ink/ink435.xml"/><Relationship Id="rId26" Type="http://schemas.openxmlformats.org/officeDocument/2006/relationships/customXml" Target="../ink/ink439.xml"/><Relationship Id="rId3" Type="http://schemas.openxmlformats.org/officeDocument/2006/relationships/image" Target="../media/image407.png"/><Relationship Id="rId21" Type="http://schemas.openxmlformats.org/officeDocument/2006/relationships/image" Target="../media/image416.png"/><Relationship Id="rId7" Type="http://schemas.openxmlformats.org/officeDocument/2006/relationships/image" Target="../media/image409.png"/><Relationship Id="rId12" Type="http://schemas.openxmlformats.org/officeDocument/2006/relationships/customXml" Target="../ink/ink432.xml"/><Relationship Id="rId17" Type="http://schemas.openxmlformats.org/officeDocument/2006/relationships/image" Target="../media/image414.png"/><Relationship Id="rId25" Type="http://schemas.openxmlformats.org/officeDocument/2006/relationships/image" Target="../media/image418.png"/><Relationship Id="rId2" Type="http://schemas.openxmlformats.org/officeDocument/2006/relationships/customXml" Target="../ink/ink427.xml"/><Relationship Id="rId16" Type="http://schemas.openxmlformats.org/officeDocument/2006/relationships/customXml" Target="../ink/ink434.xml"/><Relationship Id="rId20" Type="http://schemas.openxmlformats.org/officeDocument/2006/relationships/customXml" Target="../ink/ink4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29.xml"/><Relationship Id="rId11" Type="http://schemas.openxmlformats.org/officeDocument/2006/relationships/image" Target="../media/image411.png"/><Relationship Id="rId24" Type="http://schemas.openxmlformats.org/officeDocument/2006/relationships/customXml" Target="../ink/ink438.xml"/><Relationship Id="rId5" Type="http://schemas.openxmlformats.org/officeDocument/2006/relationships/image" Target="../media/image408.png"/><Relationship Id="rId15" Type="http://schemas.openxmlformats.org/officeDocument/2006/relationships/image" Target="../media/image413.png"/><Relationship Id="rId23" Type="http://schemas.openxmlformats.org/officeDocument/2006/relationships/image" Target="../media/image417.png"/><Relationship Id="rId10" Type="http://schemas.openxmlformats.org/officeDocument/2006/relationships/customXml" Target="../ink/ink431.xml"/><Relationship Id="rId19" Type="http://schemas.openxmlformats.org/officeDocument/2006/relationships/image" Target="../media/image415.png"/><Relationship Id="rId4" Type="http://schemas.openxmlformats.org/officeDocument/2006/relationships/customXml" Target="../ink/ink428.xml"/><Relationship Id="rId9" Type="http://schemas.openxmlformats.org/officeDocument/2006/relationships/image" Target="../media/image410.png"/><Relationship Id="rId14" Type="http://schemas.openxmlformats.org/officeDocument/2006/relationships/customXml" Target="../ink/ink433.xml"/><Relationship Id="rId22" Type="http://schemas.openxmlformats.org/officeDocument/2006/relationships/customXml" Target="../ink/ink437.xml"/><Relationship Id="rId27" Type="http://schemas.openxmlformats.org/officeDocument/2006/relationships/image" Target="../media/image419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5.png"/><Relationship Id="rId18" Type="http://schemas.openxmlformats.org/officeDocument/2006/relationships/customXml" Target="../ink/ink448.xml"/><Relationship Id="rId26" Type="http://schemas.openxmlformats.org/officeDocument/2006/relationships/customXml" Target="../ink/ink452.xml"/><Relationship Id="rId39" Type="http://schemas.openxmlformats.org/officeDocument/2006/relationships/image" Target="../media/image438.png"/><Relationship Id="rId21" Type="http://schemas.openxmlformats.org/officeDocument/2006/relationships/image" Target="../media/image429.png"/><Relationship Id="rId34" Type="http://schemas.openxmlformats.org/officeDocument/2006/relationships/customXml" Target="../ink/ink456.xml"/><Relationship Id="rId42" Type="http://schemas.openxmlformats.org/officeDocument/2006/relationships/customXml" Target="../ink/ink460.xml"/><Relationship Id="rId47" Type="http://schemas.openxmlformats.org/officeDocument/2006/relationships/image" Target="../media/image442.png"/><Relationship Id="rId50" Type="http://schemas.openxmlformats.org/officeDocument/2006/relationships/customXml" Target="../ink/ink464.xml"/><Relationship Id="rId55" Type="http://schemas.openxmlformats.org/officeDocument/2006/relationships/image" Target="../media/image446.png"/><Relationship Id="rId63" Type="http://schemas.openxmlformats.org/officeDocument/2006/relationships/image" Target="../media/image450.png"/><Relationship Id="rId7" Type="http://schemas.openxmlformats.org/officeDocument/2006/relationships/image" Target="../media/image422.png"/><Relationship Id="rId2" Type="http://schemas.openxmlformats.org/officeDocument/2006/relationships/customXml" Target="../ink/ink440.xml"/><Relationship Id="rId16" Type="http://schemas.openxmlformats.org/officeDocument/2006/relationships/customXml" Target="../ink/ink447.xml"/><Relationship Id="rId29" Type="http://schemas.openxmlformats.org/officeDocument/2006/relationships/image" Target="../media/image43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42.xml"/><Relationship Id="rId11" Type="http://schemas.openxmlformats.org/officeDocument/2006/relationships/image" Target="../media/image424.png"/><Relationship Id="rId24" Type="http://schemas.openxmlformats.org/officeDocument/2006/relationships/customXml" Target="../ink/ink451.xml"/><Relationship Id="rId32" Type="http://schemas.openxmlformats.org/officeDocument/2006/relationships/customXml" Target="../ink/ink455.xml"/><Relationship Id="rId37" Type="http://schemas.openxmlformats.org/officeDocument/2006/relationships/image" Target="../media/image437.png"/><Relationship Id="rId40" Type="http://schemas.openxmlformats.org/officeDocument/2006/relationships/customXml" Target="../ink/ink459.xml"/><Relationship Id="rId45" Type="http://schemas.openxmlformats.org/officeDocument/2006/relationships/image" Target="../media/image441.png"/><Relationship Id="rId53" Type="http://schemas.openxmlformats.org/officeDocument/2006/relationships/image" Target="../media/image445.png"/><Relationship Id="rId58" Type="http://schemas.openxmlformats.org/officeDocument/2006/relationships/customXml" Target="../ink/ink468.xml"/><Relationship Id="rId66" Type="http://schemas.openxmlformats.org/officeDocument/2006/relationships/customXml" Target="../ink/ink472.xml"/><Relationship Id="rId5" Type="http://schemas.openxmlformats.org/officeDocument/2006/relationships/image" Target="../media/image421.png"/><Relationship Id="rId15" Type="http://schemas.openxmlformats.org/officeDocument/2006/relationships/image" Target="../media/image426.png"/><Relationship Id="rId23" Type="http://schemas.openxmlformats.org/officeDocument/2006/relationships/image" Target="../media/image430.png"/><Relationship Id="rId28" Type="http://schemas.openxmlformats.org/officeDocument/2006/relationships/customXml" Target="../ink/ink453.xml"/><Relationship Id="rId36" Type="http://schemas.openxmlformats.org/officeDocument/2006/relationships/customXml" Target="../ink/ink457.xml"/><Relationship Id="rId49" Type="http://schemas.openxmlformats.org/officeDocument/2006/relationships/image" Target="../media/image443.png"/><Relationship Id="rId57" Type="http://schemas.openxmlformats.org/officeDocument/2006/relationships/image" Target="../media/image447.png"/><Relationship Id="rId61" Type="http://schemas.openxmlformats.org/officeDocument/2006/relationships/image" Target="../media/image449.png"/><Relationship Id="rId10" Type="http://schemas.openxmlformats.org/officeDocument/2006/relationships/customXml" Target="../ink/ink444.xml"/><Relationship Id="rId19" Type="http://schemas.openxmlformats.org/officeDocument/2006/relationships/image" Target="../media/image428.png"/><Relationship Id="rId31" Type="http://schemas.openxmlformats.org/officeDocument/2006/relationships/image" Target="../media/image434.png"/><Relationship Id="rId44" Type="http://schemas.openxmlformats.org/officeDocument/2006/relationships/customXml" Target="../ink/ink461.xml"/><Relationship Id="rId52" Type="http://schemas.openxmlformats.org/officeDocument/2006/relationships/customXml" Target="../ink/ink465.xml"/><Relationship Id="rId60" Type="http://schemas.openxmlformats.org/officeDocument/2006/relationships/customXml" Target="../ink/ink469.xml"/><Relationship Id="rId65" Type="http://schemas.openxmlformats.org/officeDocument/2006/relationships/image" Target="../media/image451.png"/><Relationship Id="rId4" Type="http://schemas.openxmlformats.org/officeDocument/2006/relationships/customXml" Target="../ink/ink441.xml"/><Relationship Id="rId9" Type="http://schemas.openxmlformats.org/officeDocument/2006/relationships/image" Target="../media/image423.png"/><Relationship Id="rId14" Type="http://schemas.openxmlformats.org/officeDocument/2006/relationships/customXml" Target="../ink/ink446.xml"/><Relationship Id="rId22" Type="http://schemas.openxmlformats.org/officeDocument/2006/relationships/customXml" Target="../ink/ink450.xml"/><Relationship Id="rId27" Type="http://schemas.openxmlformats.org/officeDocument/2006/relationships/image" Target="../media/image432.png"/><Relationship Id="rId30" Type="http://schemas.openxmlformats.org/officeDocument/2006/relationships/customXml" Target="../ink/ink454.xml"/><Relationship Id="rId35" Type="http://schemas.openxmlformats.org/officeDocument/2006/relationships/image" Target="../media/image436.png"/><Relationship Id="rId43" Type="http://schemas.openxmlformats.org/officeDocument/2006/relationships/image" Target="../media/image440.png"/><Relationship Id="rId48" Type="http://schemas.openxmlformats.org/officeDocument/2006/relationships/customXml" Target="../ink/ink463.xml"/><Relationship Id="rId56" Type="http://schemas.openxmlformats.org/officeDocument/2006/relationships/customXml" Target="../ink/ink467.xml"/><Relationship Id="rId64" Type="http://schemas.openxmlformats.org/officeDocument/2006/relationships/customXml" Target="../ink/ink471.xml"/><Relationship Id="rId8" Type="http://schemas.openxmlformats.org/officeDocument/2006/relationships/customXml" Target="../ink/ink443.xml"/><Relationship Id="rId51" Type="http://schemas.openxmlformats.org/officeDocument/2006/relationships/image" Target="../media/image444.png"/><Relationship Id="rId3" Type="http://schemas.openxmlformats.org/officeDocument/2006/relationships/image" Target="../media/image420.png"/><Relationship Id="rId12" Type="http://schemas.openxmlformats.org/officeDocument/2006/relationships/customXml" Target="../ink/ink445.xml"/><Relationship Id="rId17" Type="http://schemas.openxmlformats.org/officeDocument/2006/relationships/image" Target="../media/image427.png"/><Relationship Id="rId25" Type="http://schemas.openxmlformats.org/officeDocument/2006/relationships/image" Target="../media/image431.png"/><Relationship Id="rId33" Type="http://schemas.openxmlformats.org/officeDocument/2006/relationships/image" Target="../media/image435.png"/><Relationship Id="rId38" Type="http://schemas.openxmlformats.org/officeDocument/2006/relationships/customXml" Target="../ink/ink458.xml"/><Relationship Id="rId46" Type="http://schemas.openxmlformats.org/officeDocument/2006/relationships/customXml" Target="../ink/ink462.xml"/><Relationship Id="rId59" Type="http://schemas.openxmlformats.org/officeDocument/2006/relationships/image" Target="../media/image448.png"/><Relationship Id="rId67" Type="http://schemas.openxmlformats.org/officeDocument/2006/relationships/image" Target="../media/image452.png"/><Relationship Id="rId20" Type="http://schemas.openxmlformats.org/officeDocument/2006/relationships/customXml" Target="../ink/ink449.xml"/><Relationship Id="rId41" Type="http://schemas.openxmlformats.org/officeDocument/2006/relationships/image" Target="../media/image439.png"/><Relationship Id="rId54" Type="http://schemas.openxmlformats.org/officeDocument/2006/relationships/customXml" Target="../ink/ink466.xml"/><Relationship Id="rId62" Type="http://schemas.openxmlformats.org/officeDocument/2006/relationships/customXml" Target="../ink/ink470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5.xml"/><Relationship Id="rId21" Type="http://schemas.openxmlformats.org/officeDocument/2006/relationships/image" Target="../media/image462.png"/><Relationship Id="rId42" Type="http://schemas.openxmlformats.org/officeDocument/2006/relationships/customXml" Target="../ink/ink493.xml"/><Relationship Id="rId47" Type="http://schemas.openxmlformats.org/officeDocument/2006/relationships/image" Target="../media/image475.png"/><Relationship Id="rId63" Type="http://schemas.openxmlformats.org/officeDocument/2006/relationships/image" Target="../media/image483.png"/><Relationship Id="rId68" Type="http://schemas.openxmlformats.org/officeDocument/2006/relationships/customXml" Target="../ink/ink506.xml"/><Relationship Id="rId84" Type="http://schemas.openxmlformats.org/officeDocument/2006/relationships/customXml" Target="../ink/ink514.xml"/><Relationship Id="rId89" Type="http://schemas.openxmlformats.org/officeDocument/2006/relationships/image" Target="../media/image496.png"/><Relationship Id="rId2" Type="http://schemas.openxmlformats.org/officeDocument/2006/relationships/customXml" Target="../ink/ink473.xml"/><Relationship Id="rId16" Type="http://schemas.openxmlformats.org/officeDocument/2006/relationships/customXml" Target="../ink/ink480.xml"/><Relationship Id="rId29" Type="http://schemas.openxmlformats.org/officeDocument/2006/relationships/image" Target="../media/image466.png"/><Relationship Id="rId107" Type="http://schemas.openxmlformats.org/officeDocument/2006/relationships/image" Target="../media/image505.png"/><Relationship Id="rId11" Type="http://schemas.openxmlformats.org/officeDocument/2006/relationships/image" Target="../media/image457.png"/><Relationship Id="rId24" Type="http://schemas.openxmlformats.org/officeDocument/2006/relationships/customXml" Target="../ink/ink484.xml"/><Relationship Id="rId32" Type="http://schemas.openxmlformats.org/officeDocument/2006/relationships/customXml" Target="../ink/ink488.xml"/><Relationship Id="rId37" Type="http://schemas.openxmlformats.org/officeDocument/2006/relationships/image" Target="../media/image470.png"/><Relationship Id="rId40" Type="http://schemas.openxmlformats.org/officeDocument/2006/relationships/customXml" Target="../ink/ink492.xml"/><Relationship Id="rId45" Type="http://schemas.openxmlformats.org/officeDocument/2006/relationships/image" Target="../media/image474.png"/><Relationship Id="rId53" Type="http://schemas.openxmlformats.org/officeDocument/2006/relationships/image" Target="../media/image478.png"/><Relationship Id="rId58" Type="http://schemas.openxmlformats.org/officeDocument/2006/relationships/customXml" Target="../ink/ink501.xml"/><Relationship Id="rId66" Type="http://schemas.openxmlformats.org/officeDocument/2006/relationships/customXml" Target="../ink/ink505.xml"/><Relationship Id="rId74" Type="http://schemas.openxmlformats.org/officeDocument/2006/relationships/customXml" Target="../ink/ink509.xml"/><Relationship Id="rId79" Type="http://schemas.openxmlformats.org/officeDocument/2006/relationships/image" Target="../media/image491.png"/><Relationship Id="rId87" Type="http://schemas.openxmlformats.org/officeDocument/2006/relationships/image" Target="../media/image495.png"/><Relationship Id="rId102" Type="http://schemas.openxmlformats.org/officeDocument/2006/relationships/customXml" Target="../ink/ink523.xml"/><Relationship Id="rId5" Type="http://schemas.openxmlformats.org/officeDocument/2006/relationships/image" Target="../media/image454.png"/><Relationship Id="rId61" Type="http://schemas.openxmlformats.org/officeDocument/2006/relationships/image" Target="../media/image482.png"/><Relationship Id="rId82" Type="http://schemas.openxmlformats.org/officeDocument/2006/relationships/customXml" Target="../ink/ink513.xml"/><Relationship Id="rId90" Type="http://schemas.openxmlformats.org/officeDocument/2006/relationships/customXml" Target="../ink/ink517.xml"/><Relationship Id="rId95" Type="http://schemas.openxmlformats.org/officeDocument/2006/relationships/image" Target="../media/image499.png"/><Relationship Id="rId19" Type="http://schemas.openxmlformats.org/officeDocument/2006/relationships/image" Target="../media/image461.png"/><Relationship Id="rId14" Type="http://schemas.openxmlformats.org/officeDocument/2006/relationships/customXml" Target="../ink/ink479.xml"/><Relationship Id="rId22" Type="http://schemas.openxmlformats.org/officeDocument/2006/relationships/customXml" Target="../ink/ink483.xml"/><Relationship Id="rId27" Type="http://schemas.openxmlformats.org/officeDocument/2006/relationships/image" Target="../media/image465.png"/><Relationship Id="rId30" Type="http://schemas.openxmlformats.org/officeDocument/2006/relationships/customXml" Target="../ink/ink487.xml"/><Relationship Id="rId35" Type="http://schemas.openxmlformats.org/officeDocument/2006/relationships/image" Target="../media/image469.png"/><Relationship Id="rId43" Type="http://schemas.openxmlformats.org/officeDocument/2006/relationships/image" Target="../media/image473.png"/><Relationship Id="rId48" Type="http://schemas.openxmlformats.org/officeDocument/2006/relationships/customXml" Target="../ink/ink496.xml"/><Relationship Id="rId56" Type="http://schemas.openxmlformats.org/officeDocument/2006/relationships/customXml" Target="../ink/ink500.xml"/><Relationship Id="rId64" Type="http://schemas.openxmlformats.org/officeDocument/2006/relationships/customXml" Target="../ink/ink504.xml"/><Relationship Id="rId69" Type="http://schemas.openxmlformats.org/officeDocument/2006/relationships/image" Target="../media/image486.png"/><Relationship Id="rId77" Type="http://schemas.openxmlformats.org/officeDocument/2006/relationships/image" Target="../media/image490.png"/><Relationship Id="rId100" Type="http://schemas.openxmlformats.org/officeDocument/2006/relationships/customXml" Target="../ink/ink522.xml"/><Relationship Id="rId105" Type="http://schemas.openxmlformats.org/officeDocument/2006/relationships/image" Target="../media/image504.png"/><Relationship Id="rId8" Type="http://schemas.openxmlformats.org/officeDocument/2006/relationships/customXml" Target="../ink/ink476.xml"/><Relationship Id="rId51" Type="http://schemas.openxmlformats.org/officeDocument/2006/relationships/image" Target="../media/image477.png"/><Relationship Id="rId72" Type="http://schemas.openxmlformats.org/officeDocument/2006/relationships/customXml" Target="../ink/ink508.xml"/><Relationship Id="rId80" Type="http://schemas.openxmlformats.org/officeDocument/2006/relationships/customXml" Target="../ink/ink512.xml"/><Relationship Id="rId85" Type="http://schemas.openxmlformats.org/officeDocument/2006/relationships/image" Target="../media/image494.png"/><Relationship Id="rId93" Type="http://schemas.openxmlformats.org/officeDocument/2006/relationships/image" Target="../media/image498.png"/><Relationship Id="rId98" Type="http://schemas.openxmlformats.org/officeDocument/2006/relationships/customXml" Target="../ink/ink521.xml"/><Relationship Id="rId3" Type="http://schemas.openxmlformats.org/officeDocument/2006/relationships/image" Target="../media/image453.png"/><Relationship Id="rId12" Type="http://schemas.openxmlformats.org/officeDocument/2006/relationships/customXml" Target="../ink/ink478.xml"/><Relationship Id="rId17" Type="http://schemas.openxmlformats.org/officeDocument/2006/relationships/image" Target="../media/image460.png"/><Relationship Id="rId25" Type="http://schemas.openxmlformats.org/officeDocument/2006/relationships/image" Target="../media/image464.png"/><Relationship Id="rId33" Type="http://schemas.openxmlformats.org/officeDocument/2006/relationships/image" Target="../media/image468.png"/><Relationship Id="rId38" Type="http://schemas.openxmlformats.org/officeDocument/2006/relationships/customXml" Target="../ink/ink491.xml"/><Relationship Id="rId46" Type="http://schemas.openxmlformats.org/officeDocument/2006/relationships/customXml" Target="../ink/ink495.xml"/><Relationship Id="rId59" Type="http://schemas.openxmlformats.org/officeDocument/2006/relationships/image" Target="../media/image481.png"/><Relationship Id="rId67" Type="http://schemas.openxmlformats.org/officeDocument/2006/relationships/image" Target="../media/image485.png"/><Relationship Id="rId103" Type="http://schemas.openxmlformats.org/officeDocument/2006/relationships/image" Target="../media/image503.png"/><Relationship Id="rId108" Type="http://schemas.openxmlformats.org/officeDocument/2006/relationships/customXml" Target="../ink/ink526.xml"/><Relationship Id="rId20" Type="http://schemas.openxmlformats.org/officeDocument/2006/relationships/customXml" Target="../ink/ink482.xml"/><Relationship Id="rId41" Type="http://schemas.openxmlformats.org/officeDocument/2006/relationships/image" Target="../media/image472.png"/><Relationship Id="rId54" Type="http://schemas.openxmlformats.org/officeDocument/2006/relationships/customXml" Target="../ink/ink499.xml"/><Relationship Id="rId62" Type="http://schemas.openxmlformats.org/officeDocument/2006/relationships/customXml" Target="../ink/ink503.xml"/><Relationship Id="rId70" Type="http://schemas.openxmlformats.org/officeDocument/2006/relationships/customXml" Target="../ink/ink507.xml"/><Relationship Id="rId75" Type="http://schemas.openxmlformats.org/officeDocument/2006/relationships/image" Target="../media/image489.png"/><Relationship Id="rId83" Type="http://schemas.openxmlformats.org/officeDocument/2006/relationships/image" Target="../media/image493.png"/><Relationship Id="rId88" Type="http://schemas.openxmlformats.org/officeDocument/2006/relationships/customXml" Target="../ink/ink516.xml"/><Relationship Id="rId91" Type="http://schemas.openxmlformats.org/officeDocument/2006/relationships/image" Target="../media/image497.png"/><Relationship Id="rId96" Type="http://schemas.openxmlformats.org/officeDocument/2006/relationships/customXml" Target="../ink/ink5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5.xml"/><Relationship Id="rId15" Type="http://schemas.openxmlformats.org/officeDocument/2006/relationships/image" Target="../media/image459.png"/><Relationship Id="rId23" Type="http://schemas.openxmlformats.org/officeDocument/2006/relationships/image" Target="../media/image463.png"/><Relationship Id="rId28" Type="http://schemas.openxmlformats.org/officeDocument/2006/relationships/customXml" Target="../ink/ink486.xml"/><Relationship Id="rId36" Type="http://schemas.openxmlformats.org/officeDocument/2006/relationships/customXml" Target="../ink/ink490.xml"/><Relationship Id="rId49" Type="http://schemas.openxmlformats.org/officeDocument/2006/relationships/image" Target="../media/image476.png"/><Relationship Id="rId57" Type="http://schemas.openxmlformats.org/officeDocument/2006/relationships/image" Target="../media/image480.png"/><Relationship Id="rId106" Type="http://schemas.openxmlformats.org/officeDocument/2006/relationships/customXml" Target="../ink/ink525.xml"/><Relationship Id="rId10" Type="http://schemas.openxmlformats.org/officeDocument/2006/relationships/customXml" Target="../ink/ink477.xml"/><Relationship Id="rId31" Type="http://schemas.openxmlformats.org/officeDocument/2006/relationships/image" Target="../media/image467.png"/><Relationship Id="rId44" Type="http://schemas.openxmlformats.org/officeDocument/2006/relationships/customXml" Target="../ink/ink494.xml"/><Relationship Id="rId52" Type="http://schemas.openxmlformats.org/officeDocument/2006/relationships/customXml" Target="../ink/ink498.xml"/><Relationship Id="rId60" Type="http://schemas.openxmlformats.org/officeDocument/2006/relationships/customXml" Target="../ink/ink502.xml"/><Relationship Id="rId65" Type="http://schemas.openxmlformats.org/officeDocument/2006/relationships/image" Target="../media/image484.png"/><Relationship Id="rId73" Type="http://schemas.openxmlformats.org/officeDocument/2006/relationships/image" Target="../media/image488.png"/><Relationship Id="rId78" Type="http://schemas.openxmlformats.org/officeDocument/2006/relationships/customXml" Target="../ink/ink511.xml"/><Relationship Id="rId81" Type="http://schemas.openxmlformats.org/officeDocument/2006/relationships/image" Target="../media/image492.png"/><Relationship Id="rId86" Type="http://schemas.openxmlformats.org/officeDocument/2006/relationships/customXml" Target="../ink/ink515.xml"/><Relationship Id="rId94" Type="http://schemas.openxmlformats.org/officeDocument/2006/relationships/customXml" Target="../ink/ink519.xml"/><Relationship Id="rId99" Type="http://schemas.openxmlformats.org/officeDocument/2006/relationships/image" Target="../media/image501.png"/><Relationship Id="rId101" Type="http://schemas.openxmlformats.org/officeDocument/2006/relationships/image" Target="../media/image502.png"/><Relationship Id="rId4" Type="http://schemas.openxmlformats.org/officeDocument/2006/relationships/customXml" Target="../ink/ink474.xml"/><Relationship Id="rId9" Type="http://schemas.openxmlformats.org/officeDocument/2006/relationships/image" Target="../media/image456.png"/><Relationship Id="rId13" Type="http://schemas.openxmlformats.org/officeDocument/2006/relationships/image" Target="../media/image458.png"/><Relationship Id="rId18" Type="http://schemas.openxmlformats.org/officeDocument/2006/relationships/customXml" Target="../ink/ink481.xml"/><Relationship Id="rId39" Type="http://schemas.openxmlformats.org/officeDocument/2006/relationships/image" Target="../media/image471.png"/><Relationship Id="rId109" Type="http://schemas.openxmlformats.org/officeDocument/2006/relationships/image" Target="../media/image506.png"/><Relationship Id="rId34" Type="http://schemas.openxmlformats.org/officeDocument/2006/relationships/customXml" Target="../ink/ink489.xml"/><Relationship Id="rId50" Type="http://schemas.openxmlformats.org/officeDocument/2006/relationships/customXml" Target="../ink/ink497.xml"/><Relationship Id="rId55" Type="http://schemas.openxmlformats.org/officeDocument/2006/relationships/image" Target="../media/image479.png"/><Relationship Id="rId76" Type="http://schemas.openxmlformats.org/officeDocument/2006/relationships/customXml" Target="../ink/ink510.xml"/><Relationship Id="rId97" Type="http://schemas.openxmlformats.org/officeDocument/2006/relationships/image" Target="../media/image500.png"/><Relationship Id="rId104" Type="http://schemas.openxmlformats.org/officeDocument/2006/relationships/customXml" Target="../ink/ink524.xml"/><Relationship Id="rId7" Type="http://schemas.openxmlformats.org/officeDocument/2006/relationships/image" Target="../media/image455.png"/><Relationship Id="rId71" Type="http://schemas.openxmlformats.org/officeDocument/2006/relationships/image" Target="../media/image487.png"/><Relationship Id="rId92" Type="http://schemas.openxmlformats.org/officeDocument/2006/relationships/customXml" Target="../ink/ink518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2.png"/><Relationship Id="rId18" Type="http://schemas.openxmlformats.org/officeDocument/2006/relationships/customXml" Target="../ink/ink535.xml"/><Relationship Id="rId26" Type="http://schemas.openxmlformats.org/officeDocument/2006/relationships/customXml" Target="../ink/ink539.xml"/><Relationship Id="rId39" Type="http://schemas.openxmlformats.org/officeDocument/2006/relationships/image" Target="../media/image525.png"/><Relationship Id="rId3" Type="http://schemas.openxmlformats.org/officeDocument/2006/relationships/image" Target="../media/image507.png"/><Relationship Id="rId21" Type="http://schemas.openxmlformats.org/officeDocument/2006/relationships/image" Target="../media/image516.png"/><Relationship Id="rId34" Type="http://schemas.openxmlformats.org/officeDocument/2006/relationships/customXml" Target="../ink/ink543.xml"/><Relationship Id="rId42" Type="http://schemas.openxmlformats.org/officeDocument/2006/relationships/customXml" Target="../ink/ink547.xml"/><Relationship Id="rId47" Type="http://schemas.openxmlformats.org/officeDocument/2006/relationships/image" Target="../media/image529.png"/><Relationship Id="rId50" Type="http://schemas.openxmlformats.org/officeDocument/2006/relationships/customXml" Target="../ink/ink551.xml"/><Relationship Id="rId7" Type="http://schemas.openxmlformats.org/officeDocument/2006/relationships/image" Target="../media/image509.png"/><Relationship Id="rId12" Type="http://schemas.openxmlformats.org/officeDocument/2006/relationships/customXml" Target="../ink/ink532.xml"/><Relationship Id="rId17" Type="http://schemas.openxmlformats.org/officeDocument/2006/relationships/image" Target="../media/image514.png"/><Relationship Id="rId25" Type="http://schemas.openxmlformats.org/officeDocument/2006/relationships/image" Target="../media/image518.png"/><Relationship Id="rId33" Type="http://schemas.openxmlformats.org/officeDocument/2006/relationships/image" Target="../media/image522.png"/><Relationship Id="rId38" Type="http://schemas.openxmlformats.org/officeDocument/2006/relationships/customXml" Target="../ink/ink545.xml"/><Relationship Id="rId46" Type="http://schemas.openxmlformats.org/officeDocument/2006/relationships/customXml" Target="../ink/ink549.xml"/><Relationship Id="rId2" Type="http://schemas.openxmlformats.org/officeDocument/2006/relationships/customXml" Target="../ink/ink527.xml"/><Relationship Id="rId16" Type="http://schemas.openxmlformats.org/officeDocument/2006/relationships/customXml" Target="../ink/ink534.xml"/><Relationship Id="rId20" Type="http://schemas.openxmlformats.org/officeDocument/2006/relationships/customXml" Target="../ink/ink536.xml"/><Relationship Id="rId29" Type="http://schemas.openxmlformats.org/officeDocument/2006/relationships/image" Target="../media/image520.png"/><Relationship Id="rId41" Type="http://schemas.openxmlformats.org/officeDocument/2006/relationships/image" Target="../media/image5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9.xml"/><Relationship Id="rId11" Type="http://schemas.openxmlformats.org/officeDocument/2006/relationships/image" Target="../media/image511.png"/><Relationship Id="rId24" Type="http://schemas.openxmlformats.org/officeDocument/2006/relationships/customXml" Target="../ink/ink538.xml"/><Relationship Id="rId32" Type="http://schemas.openxmlformats.org/officeDocument/2006/relationships/customXml" Target="../ink/ink542.xml"/><Relationship Id="rId37" Type="http://schemas.openxmlformats.org/officeDocument/2006/relationships/image" Target="../media/image524.png"/><Relationship Id="rId40" Type="http://schemas.openxmlformats.org/officeDocument/2006/relationships/customXml" Target="../ink/ink546.xml"/><Relationship Id="rId45" Type="http://schemas.openxmlformats.org/officeDocument/2006/relationships/image" Target="../media/image528.png"/><Relationship Id="rId53" Type="http://schemas.openxmlformats.org/officeDocument/2006/relationships/image" Target="../media/image532.png"/><Relationship Id="rId5" Type="http://schemas.openxmlformats.org/officeDocument/2006/relationships/image" Target="../media/image508.png"/><Relationship Id="rId15" Type="http://schemas.openxmlformats.org/officeDocument/2006/relationships/image" Target="../media/image513.png"/><Relationship Id="rId23" Type="http://schemas.openxmlformats.org/officeDocument/2006/relationships/image" Target="../media/image517.png"/><Relationship Id="rId28" Type="http://schemas.openxmlformats.org/officeDocument/2006/relationships/customXml" Target="../ink/ink540.xml"/><Relationship Id="rId36" Type="http://schemas.openxmlformats.org/officeDocument/2006/relationships/customXml" Target="../ink/ink544.xml"/><Relationship Id="rId49" Type="http://schemas.openxmlformats.org/officeDocument/2006/relationships/image" Target="../media/image530.png"/><Relationship Id="rId10" Type="http://schemas.openxmlformats.org/officeDocument/2006/relationships/customXml" Target="../ink/ink531.xml"/><Relationship Id="rId19" Type="http://schemas.openxmlformats.org/officeDocument/2006/relationships/image" Target="../media/image515.png"/><Relationship Id="rId31" Type="http://schemas.openxmlformats.org/officeDocument/2006/relationships/image" Target="../media/image521.png"/><Relationship Id="rId44" Type="http://schemas.openxmlformats.org/officeDocument/2006/relationships/customXml" Target="../ink/ink548.xml"/><Relationship Id="rId52" Type="http://schemas.openxmlformats.org/officeDocument/2006/relationships/customXml" Target="../ink/ink552.xml"/><Relationship Id="rId4" Type="http://schemas.openxmlformats.org/officeDocument/2006/relationships/customXml" Target="../ink/ink528.xml"/><Relationship Id="rId9" Type="http://schemas.openxmlformats.org/officeDocument/2006/relationships/image" Target="../media/image510.png"/><Relationship Id="rId14" Type="http://schemas.openxmlformats.org/officeDocument/2006/relationships/customXml" Target="../ink/ink533.xml"/><Relationship Id="rId22" Type="http://schemas.openxmlformats.org/officeDocument/2006/relationships/customXml" Target="../ink/ink537.xml"/><Relationship Id="rId27" Type="http://schemas.openxmlformats.org/officeDocument/2006/relationships/image" Target="../media/image519.png"/><Relationship Id="rId30" Type="http://schemas.openxmlformats.org/officeDocument/2006/relationships/customXml" Target="../ink/ink541.xml"/><Relationship Id="rId35" Type="http://schemas.openxmlformats.org/officeDocument/2006/relationships/image" Target="../media/image523.png"/><Relationship Id="rId43" Type="http://schemas.openxmlformats.org/officeDocument/2006/relationships/image" Target="../media/image527.png"/><Relationship Id="rId48" Type="http://schemas.openxmlformats.org/officeDocument/2006/relationships/customXml" Target="../ink/ink550.xml"/><Relationship Id="rId8" Type="http://schemas.openxmlformats.org/officeDocument/2006/relationships/customXml" Target="../ink/ink530.xml"/><Relationship Id="rId51" Type="http://schemas.openxmlformats.org/officeDocument/2006/relationships/image" Target="../media/image5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2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customXml" Target="../ink/ink33.xml"/><Relationship Id="rId7" Type="http://schemas.openxmlformats.org/officeDocument/2006/relationships/image" Target="../media/image19.png"/><Relationship Id="rId12" Type="http://schemas.openxmlformats.org/officeDocument/2006/relationships/customXml" Target="../ink/ink22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11" Type="http://schemas.openxmlformats.org/officeDocument/2006/relationships/image" Target="../media/image21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34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10" Type="http://schemas.openxmlformats.org/officeDocument/2006/relationships/customXml" Target="../ink/ink21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8.xml"/><Relationship Id="rId9" Type="http://schemas.openxmlformats.org/officeDocument/2006/relationships/image" Target="../media/image20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9.png"/><Relationship Id="rId30" Type="http://schemas.openxmlformats.org/officeDocument/2006/relationships/customXml" Target="../ink/ink31.xml"/><Relationship Id="rId35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38.png"/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12" Type="http://schemas.openxmlformats.org/officeDocument/2006/relationships/customXml" Target="../ink/ink40.xml"/><Relationship Id="rId17" Type="http://schemas.openxmlformats.org/officeDocument/2006/relationships/image" Target="../media/image40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1" Type="http://schemas.openxmlformats.org/officeDocument/2006/relationships/image" Target="../media/image37.png"/><Relationship Id="rId5" Type="http://schemas.openxmlformats.org/officeDocument/2006/relationships/image" Target="../media/image16.png"/><Relationship Id="rId15" Type="http://schemas.openxmlformats.org/officeDocument/2006/relationships/image" Target="../media/image39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36.png"/><Relationship Id="rId14" Type="http://schemas.openxmlformats.org/officeDocument/2006/relationships/customXml" Target="../ink/ink4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29.png"/><Relationship Id="rId3" Type="http://schemas.openxmlformats.org/officeDocument/2006/relationships/image" Target="../media/image41.png"/><Relationship Id="rId21" Type="http://schemas.openxmlformats.org/officeDocument/2006/relationships/image" Target="../media/image42.png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image" Target="../media/image33.png"/><Relationship Id="rId7" Type="http://schemas.openxmlformats.org/officeDocument/2006/relationships/image" Target="../media/image20.png"/><Relationship Id="rId12" Type="http://schemas.openxmlformats.org/officeDocument/2006/relationships/customXml" Target="../ink/ink48.xml"/><Relationship Id="rId17" Type="http://schemas.openxmlformats.org/officeDocument/2006/relationships/image" Target="../media/image25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29" Type="http://schemas.openxmlformats.org/officeDocument/2006/relationships/image" Target="../media/image46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.xml"/><Relationship Id="rId11" Type="http://schemas.openxmlformats.org/officeDocument/2006/relationships/image" Target="../media/image22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50.png"/><Relationship Id="rId40" Type="http://schemas.openxmlformats.org/officeDocument/2006/relationships/customXml" Target="../ink/ink62.xml"/><Relationship Id="rId45" Type="http://schemas.openxmlformats.org/officeDocument/2006/relationships/image" Target="../media/image3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43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34.png"/><Relationship Id="rId10" Type="http://schemas.openxmlformats.org/officeDocument/2006/relationships/customXml" Target="../ink/ink47.xml"/><Relationship Id="rId19" Type="http://schemas.openxmlformats.org/officeDocument/2006/relationships/image" Target="../media/image26.png"/><Relationship Id="rId31" Type="http://schemas.openxmlformats.org/officeDocument/2006/relationships/image" Target="../media/image47.png"/><Relationship Id="rId44" Type="http://schemas.openxmlformats.org/officeDocument/2006/relationships/customXml" Target="../ink/ink64.xml"/><Relationship Id="rId4" Type="http://schemas.openxmlformats.org/officeDocument/2006/relationships/customXml" Target="../ink/ink44.xml"/><Relationship Id="rId9" Type="http://schemas.openxmlformats.org/officeDocument/2006/relationships/image" Target="../media/image21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45.png"/><Relationship Id="rId30" Type="http://schemas.openxmlformats.org/officeDocument/2006/relationships/customXml" Target="../ink/ink57.xml"/><Relationship Id="rId35" Type="http://schemas.openxmlformats.org/officeDocument/2006/relationships/image" Target="../media/image49.png"/><Relationship Id="rId43" Type="http://schemas.openxmlformats.org/officeDocument/2006/relationships/image" Target="../media/image31.png"/><Relationship Id="rId48" Type="http://schemas.openxmlformats.org/officeDocument/2006/relationships/customXml" Target="../ink/ink66.xml"/><Relationship Id="rId8" Type="http://schemas.openxmlformats.org/officeDocument/2006/relationships/customXml" Target="../ink/ink4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9" Type="http://schemas.openxmlformats.org/officeDocument/2006/relationships/image" Target="../media/image69.png"/><Relationship Id="rId3" Type="http://schemas.openxmlformats.org/officeDocument/2006/relationships/image" Target="../media/image51.png"/><Relationship Id="rId21" Type="http://schemas.openxmlformats.org/officeDocument/2006/relationships/image" Target="../media/image60.png"/><Relationship Id="rId34" Type="http://schemas.openxmlformats.org/officeDocument/2006/relationships/customXml" Target="../ink/ink83.xml"/><Relationship Id="rId42" Type="http://schemas.openxmlformats.org/officeDocument/2006/relationships/customXml" Target="../ink/ink87.xml"/><Relationship Id="rId47" Type="http://schemas.openxmlformats.org/officeDocument/2006/relationships/image" Target="../media/image73.png"/><Relationship Id="rId50" Type="http://schemas.openxmlformats.org/officeDocument/2006/relationships/customXml" Target="../ink/ink91.xml"/><Relationship Id="rId7" Type="http://schemas.openxmlformats.org/officeDocument/2006/relationships/image" Target="../media/image53.png"/><Relationship Id="rId12" Type="http://schemas.openxmlformats.org/officeDocument/2006/relationships/customXml" Target="../ink/ink72.xm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33" Type="http://schemas.openxmlformats.org/officeDocument/2006/relationships/image" Target="../media/image66.png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29" Type="http://schemas.openxmlformats.org/officeDocument/2006/relationships/image" Target="../media/image64.png"/><Relationship Id="rId41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9.xml"/><Relationship Id="rId11" Type="http://schemas.openxmlformats.org/officeDocument/2006/relationships/image" Target="../media/image55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68.png"/><Relationship Id="rId40" Type="http://schemas.openxmlformats.org/officeDocument/2006/relationships/customXml" Target="../ink/ink86.xml"/><Relationship Id="rId45" Type="http://schemas.openxmlformats.org/officeDocument/2006/relationships/image" Target="../media/image72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74.png"/><Relationship Id="rId10" Type="http://schemas.openxmlformats.org/officeDocument/2006/relationships/customXml" Target="../ink/ink71.xml"/><Relationship Id="rId19" Type="http://schemas.openxmlformats.org/officeDocument/2006/relationships/image" Target="../media/image59.png"/><Relationship Id="rId31" Type="http://schemas.openxmlformats.org/officeDocument/2006/relationships/image" Target="../media/image65.png"/><Relationship Id="rId44" Type="http://schemas.openxmlformats.org/officeDocument/2006/relationships/customXml" Target="../ink/ink88.xml"/><Relationship Id="rId4" Type="http://schemas.openxmlformats.org/officeDocument/2006/relationships/customXml" Target="../ink/ink68.xml"/><Relationship Id="rId9" Type="http://schemas.openxmlformats.org/officeDocument/2006/relationships/image" Target="../media/image54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63.png"/><Relationship Id="rId30" Type="http://schemas.openxmlformats.org/officeDocument/2006/relationships/customXml" Target="../ink/ink81.xml"/><Relationship Id="rId35" Type="http://schemas.openxmlformats.org/officeDocument/2006/relationships/image" Target="../media/image67.png"/><Relationship Id="rId43" Type="http://schemas.openxmlformats.org/officeDocument/2006/relationships/image" Target="../media/image71.png"/><Relationship Id="rId48" Type="http://schemas.openxmlformats.org/officeDocument/2006/relationships/customXml" Target="../ink/ink90.xml"/><Relationship Id="rId8" Type="http://schemas.openxmlformats.org/officeDocument/2006/relationships/customXml" Target="../ink/ink70.xml"/><Relationship Id="rId51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5.xml"/><Relationship Id="rId13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12" Type="http://schemas.openxmlformats.org/officeDocument/2006/relationships/customXml" Target="../ink/ink97.xml"/><Relationship Id="rId2" Type="http://schemas.openxmlformats.org/officeDocument/2006/relationships/customXml" Target="../ink/ink9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4.xml"/><Relationship Id="rId11" Type="http://schemas.openxmlformats.org/officeDocument/2006/relationships/image" Target="../media/image80.png"/><Relationship Id="rId5" Type="http://schemas.openxmlformats.org/officeDocument/2006/relationships/image" Target="../media/image77.png"/><Relationship Id="rId15" Type="http://schemas.openxmlformats.org/officeDocument/2006/relationships/image" Target="../media/image82.png"/><Relationship Id="rId10" Type="http://schemas.openxmlformats.org/officeDocument/2006/relationships/customXml" Target="../ink/ink96.xml"/><Relationship Id="rId4" Type="http://schemas.openxmlformats.org/officeDocument/2006/relationships/customXml" Target="../ink/ink93.xml"/><Relationship Id="rId9" Type="http://schemas.openxmlformats.org/officeDocument/2006/relationships/image" Target="../media/image79.png"/><Relationship Id="rId14" Type="http://schemas.openxmlformats.org/officeDocument/2006/relationships/customXml" Target="../ink/ink9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13" Type="http://schemas.openxmlformats.org/officeDocument/2006/relationships/image" Target="../media/image88.png"/><Relationship Id="rId18" Type="http://schemas.openxmlformats.org/officeDocument/2006/relationships/customXml" Target="../ink/ink107.xml"/><Relationship Id="rId26" Type="http://schemas.openxmlformats.org/officeDocument/2006/relationships/customXml" Target="../ink/ink111.xml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115.xml"/><Relationship Id="rId7" Type="http://schemas.openxmlformats.org/officeDocument/2006/relationships/image" Target="../media/image85.png"/><Relationship Id="rId12" Type="http://schemas.openxmlformats.org/officeDocument/2006/relationships/customXml" Target="../ink/ink104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2" Type="http://schemas.openxmlformats.org/officeDocument/2006/relationships/customXml" Target="../ink/ink99.xml"/><Relationship Id="rId16" Type="http://schemas.openxmlformats.org/officeDocument/2006/relationships/customXml" Target="../ink/ink106.xml"/><Relationship Id="rId20" Type="http://schemas.openxmlformats.org/officeDocument/2006/relationships/customXml" Target="../ink/ink108.xml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1.xml"/><Relationship Id="rId11" Type="http://schemas.openxmlformats.org/officeDocument/2006/relationships/image" Target="../media/image87.png"/><Relationship Id="rId24" Type="http://schemas.openxmlformats.org/officeDocument/2006/relationships/customXml" Target="../ink/ink110.xml"/><Relationship Id="rId32" Type="http://schemas.openxmlformats.org/officeDocument/2006/relationships/customXml" Target="../ink/ink114.xml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112.xml"/><Relationship Id="rId10" Type="http://schemas.openxmlformats.org/officeDocument/2006/relationships/customXml" Target="../ink/ink103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" Type="http://schemas.openxmlformats.org/officeDocument/2006/relationships/customXml" Target="../ink/ink100.xml"/><Relationship Id="rId9" Type="http://schemas.openxmlformats.org/officeDocument/2006/relationships/image" Target="../media/image86.png"/><Relationship Id="rId14" Type="http://schemas.openxmlformats.org/officeDocument/2006/relationships/customXml" Target="../ink/ink105.xml"/><Relationship Id="rId22" Type="http://schemas.openxmlformats.org/officeDocument/2006/relationships/customXml" Target="../ink/ink109.xml"/><Relationship Id="rId27" Type="http://schemas.openxmlformats.org/officeDocument/2006/relationships/image" Target="../media/image95.png"/><Relationship Id="rId30" Type="http://schemas.openxmlformats.org/officeDocument/2006/relationships/customXml" Target="../ink/ink113.xml"/><Relationship Id="rId35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CC4AD7AF-1DF2-4623-8B00-83FAC1FE663D}"/>
                  </a:ext>
                </a:extLst>
              </p14:cNvPr>
              <p14:cNvContentPartPr/>
              <p14:nvPr/>
            </p14:nvContentPartPr>
            <p14:xfrm>
              <a:off x="1075237" y="1098858"/>
              <a:ext cx="2253240" cy="1043640"/>
            </p14:xfrm>
          </p:contentPart>
        </mc:Choice>
        <mc:Fallback xmlns=""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CC4AD7AF-1DF2-4623-8B00-83FAC1FE66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237" y="1089858"/>
                <a:ext cx="2270880" cy="10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BFC21309-67F4-4482-9E93-573E11B49AB1}"/>
                  </a:ext>
                </a:extLst>
              </p14:cNvPr>
              <p14:cNvContentPartPr/>
              <p14:nvPr/>
            </p14:nvContentPartPr>
            <p14:xfrm>
              <a:off x="8759437" y="979698"/>
              <a:ext cx="2019240" cy="92988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BFC21309-67F4-4482-9E93-573E11B49A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50437" y="971058"/>
                <a:ext cx="203688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1" name="Encre 100">
                <a:extLst>
                  <a:ext uri="{FF2B5EF4-FFF2-40B4-BE49-F238E27FC236}">
                    <a16:creationId xmlns:a16="http://schemas.microsoft.com/office/drawing/2014/main" id="{B3C1D9A3-A1D3-48DA-94D1-BC96801302FB}"/>
                  </a:ext>
                </a:extLst>
              </p14:cNvPr>
              <p14:cNvContentPartPr/>
              <p14:nvPr/>
            </p14:nvContentPartPr>
            <p14:xfrm>
              <a:off x="791557" y="2335818"/>
              <a:ext cx="2969640" cy="2985120"/>
            </p14:xfrm>
          </p:contentPart>
        </mc:Choice>
        <mc:Fallback xmlns="">
          <p:pic>
            <p:nvPicPr>
              <p:cNvPr id="101" name="Encre 100">
                <a:extLst>
                  <a:ext uri="{FF2B5EF4-FFF2-40B4-BE49-F238E27FC236}">
                    <a16:creationId xmlns:a16="http://schemas.microsoft.com/office/drawing/2014/main" id="{B3C1D9A3-A1D3-48DA-94D1-BC96801302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917" y="2327178"/>
                <a:ext cx="2987280" cy="30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A97DA670-7B32-4473-9267-F87BCBFE2952}"/>
                  </a:ext>
                </a:extLst>
              </p14:cNvPr>
              <p14:cNvContentPartPr/>
              <p14:nvPr/>
            </p14:nvContentPartPr>
            <p14:xfrm>
              <a:off x="8305477" y="2167698"/>
              <a:ext cx="2835720" cy="3117960"/>
            </p14:xfrm>
          </p:contentPart>
        </mc:Choice>
        <mc:Fallback xmlns=""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A97DA670-7B32-4473-9267-F87BCBFE29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96836" y="2159058"/>
                <a:ext cx="2853362" cy="31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9F9DF4C4-BDF6-46B9-B6DC-6D74FD9E7CBD}"/>
                  </a:ext>
                </a:extLst>
              </p14:cNvPr>
              <p14:cNvContentPartPr/>
              <p14:nvPr/>
            </p14:nvContentPartPr>
            <p14:xfrm>
              <a:off x="1205917" y="5990538"/>
              <a:ext cx="2786760" cy="43848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9F9DF4C4-BDF6-46B9-B6DC-6D74FD9E7C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7277" y="5981538"/>
                <a:ext cx="28044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Encre 154">
                <a:extLst>
                  <a:ext uri="{FF2B5EF4-FFF2-40B4-BE49-F238E27FC236}">
                    <a16:creationId xmlns:a16="http://schemas.microsoft.com/office/drawing/2014/main" id="{95BAEF5F-7646-4407-B8E5-128661FB010A}"/>
                  </a:ext>
                </a:extLst>
              </p14:cNvPr>
              <p14:cNvContentPartPr/>
              <p14:nvPr/>
            </p14:nvContentPartPr>
            <p14:xfrm>
              <a:off x="8082277" y="5756898"/>
              <a:ext cx="3233160" cy="484560"/>
            </p14:xfrm>
          </p:contentPart>
        </mc:Choice>
        <mc:Fallback xmlns="">
          <p:pic>
            <p:nvPicPr>
              <p:cNvPr id="155" name="Encre 154">
                <a:extLst>
                  <a:ext uri="{FF2B5EF4-FFF2-40B4-BE49-F238E27FC236}">
                    <a16:creationId xmlns:a16="http://schemas.microsoft.com/office/drawing/2014/main" id="{95BAEF5F-7646-4407-B8E5-128661FB01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73637" y="5748252"/>
                <a:ext cx="3250800" cy="502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6" name="Encre 155">
                <a:extLst>
                  <a:ext uri="{FF2B5EF4-FFF2-40B4-BE49-F238E27FC236}">
                    <a16:creationId xmlns:a16="http://schemas.microsoft.com/office/drawing/2014/main" id="{C442A580-AE17-49E4-B082-609FBD7A8AF5}"/>
                  </a:ext>
                </a:extLst>
              </p14:cNvPr>
              <p14:cNvContentPartPr/>
              <p14:nvPr/>
            </p14:nvContentPartPr>
            <p14:xfrm>
              <a:off x="4088077" y="2335458"/>
              <a:ext cx="3768480" cy="255240"/>
            </p14:xfrm>
          </p:contentPart>
        </mc:Choice>
        <mc:Fallback xmlns="">
          <p:pic>
            <p:nvPicPr>
              <p:cNvPr id="156" name="Encre 155">
                <a:extLst>
                  <a:ext uri="{FF2B5EF4-FFF2-40B4-BE49-F238E27FC236}">
                    <a16:creationId xmlns:a16="http://schemas.microsoft.com/office/drawing/2014/main" id="{C442A580-AE17-49E4-B082-609FBD7A8A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79437" y="2326458"/>
                <a:ext cx="3786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9" name="Encre 158">
                <a:extLst>
                  <a:ext uri="{FF2B5EF4-FFF2-40B4-BE49-F238E27FC236}">
                    <a16:creationId xmlns:a16="http://schemas.microsoft.com/office/drawing/2014/main" id="{2BD1E8C4-C40C-441A-8A55-F11DD1C6AD2B}"/>
                  </a:ext>
                </a:extLst>
              </p14:cNvPr>
              <p14:cNvContentPartPr/>
              <p14:nvPr/>
            </p14:nvContentPartPr>
            <p14:xfrm>
              <a:off x="4169077" y="3624978"/>
              <a:ext cx="3789720" cy="202320"/>
            </p14:xfrm>
          </p:contentPart>
        </mc:Choice>
        <mc:Fallback xmlns="">
          <p:pic>
            <p:nvPicPr>
              <p:cNvPr id="159" name="Encre 158">
                <a:extLst>
                  <a:ext uri="{FF2B5EF4-FFF2-40B4-BE49-F238E27FC236}">
                    <a16:creationId xmlns:a16="http://schemas.microsoft.com/office/drawing/2014/main" id="{2BD1E8C4-C40C-441A-8A55-F11DD1C6AD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60436" y="3615978"/>
                <a:ext cx="3807362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7" name="Encre 166">
                <a:extLst>
                  <a:ext uri="{FF2B5EF4-FFF2-40B4-BE49-F238E27FC236}">
                    <a16:creationId xmlns:a16="http://schemas.microsoft.com/office/drawing/2014/main" id="{E1680552-270B-4708-8890-687F608ADB17}"/>
                  </a:ext>
                </a:extLst>
              </p14:cNvPr>
              <p14:cNvContentPartPr/>
              <p14:nvPr/>
            </p14:nvContentPartPr>
            <p14:xfrm>
              <a:off x="1503277" y="244578"/>
              <a:ext cx="1066320" cy="340560"/>
            </p14:xfrm>
          </p:contentPart>
        </mc:Choice>
        <mc:Fallback xmlns="">
          <p:pic>
            <p:nvPicPr>
              <p:cNvPr id="167" name="Encre 166">
                <a:extLst>
                  <a:ext uri="{FF2B5EF4-FFF2-40B4-BE49-F238E27FC236}">
                    <a16:creationId xmlns:a16="http://schemas.microsoft.com/office/drawing/2014/main" id="{E1680552-270B-4708-8890-687F608ADB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94277" y="235578"/>
                <a:ext cx="10839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1" name="Encre 180">
                <a:extLst>
                  <a:ext uri="{FF2B5EF4-FFF2-40B4-BE49-F238E27FC236}">
                    <a16:creationId xmlns:a16="http://schemas.microsoft.com/office/drawing/2014/main" id="{8448D56B-44CF-4F00-A1E0-E2CD4038160D}"/>
                  </a:ext>
                </a:extLst>
              </p14:cNvPr>
              <p14:cNvContentPartPr/>
              <p14:nvPr/>
            </p14:nvContentPartPr>
            <p14:xfrm>
              <a:off x="8639197" y="204618"/>
              <a:ext cx="2392920" cy="474840"/>
            </p14:xfrm>
          </p:contentPart>
        </mc:Choice>
        <mc:Fallback xmlns="">
          <p:pic>
            <p:nvPicPr>
              <p:cNvPr id="181" name="Encre 180">
                <a:extLst>
                  <a:ext uri="{FF2B5EF4-FFF2-40B4-BE49-F238E27FC236}">
                    <a16:creationId xmlns:a16="http://schemas.microsoft.com/office/drawing/2014/main" id="{8448D56B-44CF-4F00-A1E0-E2CD403816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30198" y="195978"/>
                <a:ext cx="2410557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0" name="Encre 189">
                <a:extLst>
                  <a:ext uri="{FF2B5EF4-FFF2-40B4-BE49-F238E27FC236}">
                    <a16:creationId xmlns:a16="http://schemas.microsoft.com/office/drawing/2014/main" id="{5613D048-3D05-4C6E-9605-575CCDE5A475}"/>
                  </a:ext>
                </a:extLst>
              </p14:cNvPr>
              <p14:cNvContentPartPr/>
              <p14:nvPr/>
            </p14:nvContentPartPr>
            <p14:xfrm>
              <a:off x="5082037" y="2821458"/>
              <a:ext cx="1616400" cy="442800"/>
            </p14:xfrm>
          </p:contentPart>
        </mc:Choice>
        <mc:Fallback xmlns="">
          <p:pic>
            <p:nvPicPr>
              <p:cNvPr id="190" name="Encre 189">
                <a:extLst>
                  <a:ext uri="{FF2B5EF4-FFF2-40B4-BE49-F238E27FC236}">
                    <a16:creationId xmlns:a16="http://schemas.microsoft.com/office/drawing/2014/main" id="{5613D048-3D05-4C6E-9605-575CCDE5A4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3037" y="2812458"/>
                <a:ext cx="1634040" cy="4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8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9383C34B-31E3-4DF1-880A-196B87BB564B}"/>
                  </a:ext>
                </a:extLst>
              </p14:cNvPr>
              <p14:cNvContentPartPr/>
              <p14:nvPr/>
            </p14:nvContentPartPr>
            <p14:xfrm>
              <a:off x="3236256" y="306648"/>
              <a:ext cx="57600" cy="4032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9383C34B-31E3-4DF1-880A-196B87BB5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256" y="298008"/>
                <a:ext cx="752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B6E358F3-51E1-478D-9C47-FDE2A684FB8C}"/>
                  </a:ext>
                </a:extLst>
              </p14:cNvPr>
              <p14:cNvContentPartPr/>
              <p14:nvPr/>
            </p14:nvContentPartPr>
            <p14:xfrm>
              <a:off x="3262536" y="406008"/>
              <a:ext cx="839880" cy="26928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B6E358F3-51E1-478D-9C47-FDE2A684F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3896" y="397008"/>
                <a:ext cx="8575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0ABCB8CE-8C31-4DAB-83D8-DC8435AF1DAE}"/>
                  </a:ext>
                </a:extLst>
              </p14:cNvPr>
              <p14:cNvContentPartPr/>
              <p14:nvPr/>
            </p14:nvContentPartPr>
            <p14:xfrm>
              <a:off x="2379096" y="418248"/>
              <a:ext cx="415440" cy="24516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0ABCB8CE-8C31-4DAB-83D8-DC8435AF1D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0456" y="409608"/>
                <a:ext cx="4330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9D68BD7B-50F2-4CEF-AF47-158770CC20EF}"/>
                  </a:ext>
                </a:extLst>
              </p14:cNvPr>
              <p14:cNvContentPartPr/>
              <p14:nvPr/>
            </p14:nvContentPartPr>
            <p14:xfrm>
              <a:off x="948456" y="361008"/>
              <a:ext cx="1321920" cy="34596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9D68BD7B-50F2-4CEF-AF47-158770CC20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9458" y="352368"/>
                <a:ext cx="1339555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7A329CCC-D6E0-41C5-B3F8-4F46E51B6E34}"/>
                  </a:ext>
                </a:extLst>
              </p14:cNvPr>
              <p14:cNvContentPartPr/>
              <p14:nvPr/>
            </p14:nvContentPartPr>
            <p14:xfrm>
              <a:off x="503496" y="321768"/>
              <a:ext cx="324720" cy="38124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7A329CCC-D6E0-41C5-B3F8-4F46E51B6E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4856" y="312768"/>
                <a:ext cx="3423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C033A5B0-C757-4550-9A1A-FC88BB36FC4F}"/>
                  </a:ext>
                </a:extLst>
              </p14:cNvPr>
              <p14:cNvContentPartPr/>
              <p14:nvPr/>
            </p14:nvContentPartPr>
            <p14:xfrm>
              <a:off x="622296" y="799128"/>
              <a:ext cx="5510880" cy="2037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C033A5B0-C757-4550-9A1A-FC88BB36FC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3296" y="790128"/>
                <a:ext cx="55285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63EC71F6-2773-4091-973B-DBE60B0AFB77}"/>
                  </a:ext>
                </a:extLst>
              </p14:cNvPr>
              <p14:cNvContentPartPr/>
              <p14:nvPr/>
            </p14:nvContentPartPr>
            <p14:xfrm>
              <a:off x="4214016" y="331128"/>
              <a:ext cx="1851840" cy="33588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63EC71F6-2773-4091-973B-DBE60B0AFB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05376" y="322138"/>
                <a:ext cx="1869480" cy="353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5C8B21F7-9B24-499E-A4A7-3DD71096D159}"/>
                  </a:ext>
                </a:extLst>
              </p14:cNvPr>
              <p14:cNvContentPartPr/>
              <p14:nvPr/>
            </p14:nvContentPartPr>
            <p14:xfrm>
              <a:off x="6456456" y="611208"/>
              <a:ext cx="110880" cy="2340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5C8B21F7-9B24-499E-A4A7-3DD71096D1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47816" y="602568"/>
                <a:ext cx="128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Encre 64">
                <a:extLst>
                  <a:ext uri="{FF2B5EF4-FFF2-40B4-BE49-F238E27FC236}">
                    <a16:creationId xmlns:a16="http://schemas.microsoft.com/office/drawing/2014/main" id="{762DBB97-D8E7-4C60-8BAA-D3DE29996197}"/>
                  </a:ext>
                </a:extLst>
              </p14:cNvPr>
              <p14:cNvContentPartPr/>
              <p14:nvPr/>
            </p14:nvContentPartPr>
            <p14:xfrm>
              <a:off x="8472456" y="200448"/>
              <a:ext cx="110160" cy="62640"/>
            </p14:xfrm>
          </p:contentPart>
        </mc:Choice>
        <mc:Fallback xmlns="">
          <p:pic>
            <p:nvPicPr>
              <p:cNvPr id="65" name="Encre 64">
                <a:extLst>
                  <a:ext uri="{FF2B5EF4-FFF2-40B4-BE49-F238E27FC236}">
                    <a16:creationId xmlns:a16="http://schemas.microsoft.com/office/drawing/2014/main" id="{762DBB97-D8E7-4C60-8BAA-D3DE299961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63816" y="191808"/>
                <a:ext cx="1278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54AED493-4A09-4FCA-A1BD-862C5D8F3E6B}"/>
                  </a:ext>
                </a:extLst>
              </p14:cNvPr>
              <p14:cNvContentPartPr/>
              <p14:nvPr/>
            </p14:nvContentPartPr>
            <p14:xfrm>
              <a:off x="7150896" y="315648"/>
              <a:ext cx="2037600" cy="35424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54AED493-4A09-4FCA-A1BD-862C5D8F3E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41896" y="307008"/>
                <a:ext cx="20552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01" name="Encre 800">
                <a:extLst>
                  <a:ext uri="{FF2B5EF4-FFF2-40B4-BE49-F238E27FC236}">
                    <a16:creationId xmlns:a16="http://schemas.microsoft.com/office/drawing/2014/main" id="{1CBBF93E-74C5-45F9-BB84-E3CC69F2D9E2}"/>
                  </a:ext>
                </a:extLst>
              </p14:cNvPr>
              <p14:cNvContentPartPr/>
              <p14:nvPr/>
            </p14:nvContentPartPr>
            <p14:xfrm>
              <a:off x="184896" y="1085328"/>
              <a:ext cx="11896200" cy="5450400"/>
            </p14:xfrm>
          </p:contentPart>
        </mc:Choice>
        <mc:Fallback xmlns="">
          <p:pic>
            <p:nvPicPr>
              <p:cNvPr id="801" name="Encre 800">
                <a:extLst>
                  <a:ext uri="{FF2B5EF4-FFF2-40B4-BE49-F238E27FC236}">
                    <a16:creationId xmlns:a16="http://schemas.microsoft.com/office/drawing/2014/main" id="{1CBBF93E-74C5-45F9-BB84-E3CC69F2D9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6256" y="1076688"/>
                <a:ext cx="11913840" cy="54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56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9D58C1C7-7B22-4F42-9768-230900AAF235}"/>
                  </a:ext>
                </a:extLst>
              </p14:cNvPr>
              <p14:cNvContentPartPr/>
              <p14:nvPr/>
            </p14:nvContentPartPr>
            <p14:xfrm>
              <a:off x="2389957" y="336378"/>
              <a:ext cx="143640" cy="29916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9D58C1C7-7B22-4F42-9768-230900AAF2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0957" y="327378"/>
                <a:ext cx="161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5DA15D3F-F71E-4A82-9E39-2E59AEB087C0}"/>
                  </a:ext>
                </a:extLst>
              </p14:cNvPr>
              <p14:cNvContentPartPr/>
              <p14:nvPr/>
            </p14:nvContentPartPr>
            <p14:xfrm>
              <a:off x="847717" y="296058"/>
              <a:ext cx="1438920" cy="3585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5DA15D3F-F71E-4A82-9E39-2E59AEB087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075" y="287067"/>
                <a:ext cx="1456564" cy="376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1333DE3E-3363-4BBD-BC0E-2213BC5FFCB2}"/>
                  </a:ext>
                </a:extLst>
              </p14:cNvPr>
              <p14:cNvContentPartPr/>
              <p14:nvPr/>
            </p14:nvContentPartPr>
            <p14:xfrm>
              <a:off x="448117" y="262578"/>
              <a:ext cx="290880" cy="4168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1333DE3E-3363-4BBD-BC0E-2213BC5FFC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477" y="253931"/>
                <a:ext cx="308520" cy="434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610A1CF1-E4DD-4C53-9D14-1A8EE5CB150E}"/>
                  </a:ext>
                </a:extLst>
              </p14:cNvPr>
              <p14:cNvContentPartPr/>
              <p14:nvPr/>
            </p14:nvContentPartPr>
            <p14:xfrm>
              <a:off x="3031117" y="264378"/>
              <a:ext cx="3077640" cy="4230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610A1CF1-E4DD-4C53-9D14-1A8EE5CB15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2476" y="255738"/>
                <a:ext cx="3095282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20C09D99-FFB4-4F97-AD6E-85FA8699748D}"/>
                  </a:ext>
                </a:extLst>
              </p14:cNvPr>
              <p14:cNvContentPartPr/>
              <p14:nvPr/>
            </p14:nvContentPartPr>
            <p14:xfrm>
              <a:off x="481957" y="851178"/>
              <a:ext cx="5853600" cy="13248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20C09D99-FFB4-4F97-AD6E-85FA869974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317" y="842538"/>
                <a:ext cx="58712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EEC825D8-6DE3-4ACD-9CD4-1440C500826F}"/>
                  </a:ext>
                </a:extLst>
              </p14:cNvPr>
              <p14:cNvContentPartPr/>
              <p14:nvPr/>
            </p14:nvContentPartPr>
            <p14:xfrm>
              <a:off x="6709237" y="535458"/>
              <a:ext cx="83880" cy="1512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EEC825D8-6DE3-4ACD-9CD4-1440C50082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00597" y="526818"/>
                <a:ext cx="1015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508CC5AA-5230-4543-B5BF-40B5173616FA}"/>
                  </a:ext>
                </a:extLst>
              </p14:cNvPr>
              <p14:cNvContentPartPr/>
              <p14:nvPr/>
            </p14:nvContentPartPr>
            <p14:xfrm>
              <a:off x="7258597" y="292458"/>
              <a:ext cx="1505880" cy="34488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508CC5AA-5230-4543-B5BF-40B5173616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49957" y="283467"/>
                <a:ext cx="1523520" cy="362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Encre 58">
                <a:extLst>
                  <a:ext uri="{FF2B5EF4-FFF2-40B4-BE49-F238E27FC236}">
                    <a16:creationId xmlns:a16="http://schemas.microsoft.com/office/drawing/2014/main" id="{93B6DADF-8118-4D84-A45F-515C4B55379A}"/>
                  </a:ext>
                </a:extLst>
              </p14:cNvPr>
              <p14:cNvContentPartPr/>
              <p14:nvPr/>
            </p14:nvContentPartPr>
            <p14:xfrm>
              <a:off x="9121957" y="337098"/>
              <a:ext cx="1781640" cy="445680"/>
            </p14:xfrm>
          </p:contentPart>
        </mc:Choice>
        <mc:Fallback xmlns="">
          <p:pic>
            <p:nvPicPr>
              <p:cNvPr id="59" name="Encre 58">
                <a:extLst>
                  <a:ext uri="{FF2B5EF4-FFF2-40B4-BE49-F238E27FC236}">
                    <a16:creationId xmlns:a16="http://schemas.microsoft.com/office/drawing/2014/main" id="{93B6DADF-8118-4D84-A45F-515C4B5537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13317" y="328105"/>
                <a:ext cx="1799280" cy="463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7213F0CA-4431-48BD-90FD-5F38A624A31C}"/>
                  </a:ext>
                </a:extLst>
              </p14:cNvPr>
              <p14:cNvContentPartPr/>
              <p14:nvPr/>
            </p14:nvContentPartPr>
            <p14:xfrm>
              <a:off x="186397" y="1373178"/>
              <a:ext cx="437040" cy="47664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7213F0CA-4431-48BD-90FD-5F38A624A3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7757" y="1364178"/>
                <a:ext cx="4546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2" name="Encre 331">
                <a:extLst>
                  <a:ext uri="{FF2B5EF4-FFF2-40B4-BE49-F238E27FC236}">
                    <a16:creationId xmlns:a16="http://schemas.microsoft.com/office/drawing/2014/main" id="{BCE95CF6-0B00-4A42-9F68-5EC28AAF558F}"/>
                  </a:ext>
                </a:extLst>
              </p14:cNvPr>
              <p14:cNvContentPartPr/>
              <p14:nvPr/>
            </p14:nvContentPartPr>
            <p14:xfrm>
              <a:off x="912877" y="1195698"/>
              <a:ext cx="10850760" cy="2847600"/>
            </p14:xfrm>
          </p:contentPart>
        </mc:Choice>
        <mc:Fallback xmlns="">
          <p:pic>
            <p:nvPicPr>
              <p:cNvPr id="332" name="Encre 331">
                <a:extLst>
                  <a:ext uri="{FF2B5EF4-FFF2-40B4-BE49-F238E27FC236}">
                    <a16:creationId xmlns:a16="http://schemas.microsoft.com/office/drawing/2014/main" id="{BCE95CF6-0B00-4A42-9F68-5EC28AAF55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3877" y="1187057"/>
                <a:ext cx="10868400" cy="2865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4" name="Encre 343">
                <a:extLst>
                  <a:ext uri="{FF2B5EF4-FFF2-40B4-BE49-F238E27FC236}">
                    <a16:creationId xmlns:a16="http://schemas.microsoft.com/office/drawing/2014/main" id="{D4B623A6-1487-47B0-91E8-0B16611DCDE0}"/>
                  </a:ext>
                </a:extLst>
              </p14:cNvPr>
              <p14:cNvContentPartPr/>
              <p14:nvPr/>
            </p14:nvContentPartPr>
            <p14:xfrm>
              <a:off x="3933637" y="4345338"/>
              <a:ext cx="399240" cy="108360"/>
            </p14:xfrm>
          </p:contentPart>
        </mc:Choice>
        <mc:Fallback xmlns="">
          <p:pic>
            <p:nvPicPr>
              <p:cNvPr id="344" name="Encre 343">
                <a:extLst>
                  <a:ext uri="{FF2B5EF4-FFF2-40B4-BE49-F238E27FC236}">
                    <a16:creationId xmlns:a16="http://schemas.microsoft.com/office/drawing/2014/main" id="{D4B623A6-1487-47B0-91E8-0B16611DCD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24637" y="4336698"/>
                <a:ext cx="416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1" name="Encre 350">
                <a:extLst>
                  <a:ext uri="{FF2B5EF4-FFF2-40B4-BE49-F238E27FC236}">
                    <a16:creationId xmlns:a16="http://schemas.microsoft.com/office/drawing/2014/main" id="{85D741F5-0FBC-41FF-B511-80ED3F595EE5}"/>
                  </a:ext>
                </a:extLst>
              </p14:cNvPr>
              <p14:cNvContentPartPr/>
              <p14:nvPr/>
            </p14:nvContentPartPr>
            <p14:xfrm>
              <a:off x="4619797" y="4129698"/>
              <a:ext cx="822600" cy="301680"/>
            </p14:xfrm>
          </p:contentPart>
        </mc:Choice>
        <mc:Fallback xmlns="">
          <p:pic>
            <p:nvPicPr>
              <p:cNvPr id="351" name="Encre 350">
                <a:extLst>
                  <a:ext uri="{FF2B5EF4-FFF2-40B4-BE49-F238E27FC236}">
                    <a16:creationId xmlns:a16="http://schemas.microsoft.com/office/drawing/2014/main" id="{85D741F5-0FBC-41FF-B511-80ED3F595E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11157" y="4121048"/>
                <a:ext cx="840240" cy="319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2" name="Encre 351">
                <a:extLst>
                  <a:ext uri="{FF2B5EF4-FFF2-40B4-BE49-F238E27FC236}">
                    <a16:creationId xmlns:a16="http://schemas.microsoft.com/office/drawing/2014/main" id="{039FB84F-C7C7-4C1B-A1D9-8259A5BC9F94}"/>
                  </a:ext>
                </a:extLst>
              </p14:cNvPr>
              <p14:cNvContentPartPr/>
              <p14:nvPr/>
            </p14:nvContentPartPr>
            <p14:xfrm>
              <a:off x="2384917" y="4310778"/>
              <a:ext cx="1252440" cy="188640"/>
            </p14:xfrm>
          </p:contentPart>
        </mc:Choice>
        <mc:Fallback xmlns="">
          <p:pic>
            <p:nvPicPr>
              <p:cNvPr id="352" name="Encre 351">
                <a:extLst>
                  <a:ext uri="{FF2B5EF4-FFF2-40B4-BE49-F238E27FC236}">
                    <a16:creationId xmlns:a16="http://schemas.microsoft.com/office/drawing/2014/main" id="{039FB84F-C7C7-4C1B-A1D9-8259A5BC9F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6277" y="4302121"/>
                <a:ext cx="127008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3" name="Encre 352">
                <a:extLst>
                  <a:ext uri="{FF2B5EF4-FFF2-40B4-BE49-F238E27FC236}">
                    <a16:creationId xmlns:a16="http://schemas.microsoft.com/office/drawing/2014/main" id="{B08DFCAB-C9F1-43D7-BA61-57D83A51E5F7}"/>
                  </a:ext>
                </a:extLst>
              </p14:cNvPr>
              <p14:cNvContentPartPr/>
              <p14:nvPr/>
            </p14:nvContentPartPr>
            <p14:xfrm>
              <a:off x="868237" y="4117098"/>
              <a:ext cx="1234440" cy="385200"/>
            </p14:xfrm>
          </p:contentPart>
        </mc:Choice>
        <mc:Fallback xmlns="">
          <p:pic>
            <p:nvPicPr>
              <p:cNvPr id="353" name="Encre 352">
                <a:extLst>
                  <a:ext uri="{FF2B5EF4-FFF2-40B4-BE49-F238E27FC236}">
                    <a16:creationId xmlns:a16="http://schemas.microsoft.com/office/drawing/2014/main" id="{B08DFCAB-C9F1-43D7-BA61-57D83A51E5F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9237" y="4108098"/>
                <a:ext cx="12520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4" name="Encre 353">
                <a:extLst>
                  <a:ext uri="{FF2B5EF4-FFF2-40B4-BE49-F238E27FC236}">
                    <a16:creationId xmlns:a16="http://schemas.microsoft.com/office/drawing/2014/main" id="{E8257AB2-AB5F-45D8-AE6E-9E4246D716FE}"/>
                  </a:ext>
                </a:extLst>
              </p14:cNvPr>
              <p14:cNvContentPartPr/>
              <p14:nvPr/>
            </p14:nvContentPartPr>
            <p14:xfrm>
              <a:off x="219877" y="4107738"/>
              <a:ext cx="508320" cy="456840"/>
            </p14:xfrm>
          </p:contentPart>
        </mc:Choice>
        <mc:Fallback xmlns="">
          <p:pic>
            <p:nvPicPr>
              <p:cNvPr id="354" name="Encre 353">
                <a:extLst>
                  <a:ext uri="{FF2B5EF4-FFF2-40B4-BE49-F238E27FC236}">
                    <a16:creationId xmlns:a16="http://schemas.microsoft.com/office/drawing/2014/main" id="{E8257AB2-AB5F-45D8-AE6E-9E4246D716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1237" y="4099098"/>
                <a:ext cx="5259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7" name="Encre 356">
                <a:extLst>
                  <a:ext uri="{FF2B5EF4-FFF2-40B4-BE49-F238E27FC236}">
                    <a16:creationId xmlns:a16="http://schemas.microsoft.com/office/drawing/2014/main" id="{9DCB6ABD-6186-4D9C-AB34-CFB2BD41B6C4}"/>
                  </a:ext>
                </a:extLst>
              </p14:cNvPr>
              <p14:cNvContentPartPr/>
              <p14:nvPr/>
            </p14:nvContentPartPr>
            <p14:xfrm>
              <a:off x="5737237" y="4307538"/>
              <a:ext cx="345960" cy="96120"/>
            </p14:xfrm>
          </p:contentPart>
        </mc:Choice>
        <mc:Fallback xmlns="">
          <p:pic>
            <p:nvPicPr>
              <p:cNvPr id="357" name="Encre 356">
                <a:extLst>
                  <a:ext uri="{FF2B5EF4-FFF2-40B4-BE49-F238E27FC236}">
                    <a16:creationId xmlns:a16="http://schemas.microsoft.com/office/drawing/2014/main" id="{9DCB6ABD-6186-4D9C-AB34-CFB2BD41B6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28237" y="4298898"/>
                <a:ext cx="3636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0" name="Encre 359">
                <a:extLst>
                  <a:ext uri="{FF2B5EF4-FFF2-40B4-BE49-F238E27FC236}">
                    <a16:creationId xmlns:a16="http://schemas.microsoft.com/office/drawing/2014/main" id="{EC079CEC-91ED-4CDC-B981-A801B46241C0}"/>
                  </a:ext>
                </a:extLst>
              </p14:cNvPr>
              <p14:cNvContentPartPr/>
              <p14:nvPr/>
            </p14:nvContentPartPr>
            <p14:xfrm>
              <a:off x="6388477" y="4279098"/>
              <a:ext cx="339120" cy="108720"/>
            </p14:xfrm>
          </p:contentPart>
        </mc:Choice>
        <mc:Fallback xmlns="">
          <p:pic>
            <p:nvPicPr>
              <p:cNvPr id="360" name="Encre 359">
                <a:extLst>
                  <a:ext uri="{FF2B5EF4-FFF2-40B4-BE49-F238E27FC236}">
                    <a16:creationId xmlns:a16="http://schemas.microsoft.com/office/drawing/2014/main" id="{EC079CEC-91ED-4CDC-B981-A801B46241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79487" y="4270128"/>
                <a:ext cx="356741" cy="126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0" name="Encre 369">
                <a:extLst>
                  <a:ext uri="{FF2B5EF4-FFF2-40B4-BE49-F238E27FC236}">
                    <a16:creationId xmlns:a16="http://schemas.microsoft.com/office/drawing/2014/main" id="{FE85AB72-0AFA-469C-A2C8-8F6C0C2F492C}"/>
                  </a:ext>
                </a:extLst>
              </p14:cNvPr>
              <p14:cNvContentPartPr/>
              <p14:nvPr/>
            </p14:nvContentPartPr>
            <p14:xfrm>
              <a:off x="6986437" y="4091538"/>
              <a:ext cx="1883520" cy="430920"/>
            </p14:xfrm>
          </p:contentPart>
        </mc:Choice>
        <mc:Fallback xmlns="">
          <p:pic>
            <p:nvPicPr>
              <p:cNvPr id="370" name="Encre 369">
                <a:extLst>
                  <a:ext uri="{FF2B5EF4-FFF2-40B4-BE49-F238E27FC236}">
                    <a16:creationId xmlns:a16="http://schemas.microsoft.com/office/drawing/2014/main" id="{FE85AB72-0AFA-469C-A2C8-8F6C0C2F492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77797" y="4082546"/>
                <a:ext cx="1901160" cy="448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6" name="Encre 385">
                <a:extLst>
                  <a:ext uri="{FF2B5EF4-FFF2-40B4-BE49-F238E27FC236}">
                    <a16:creationId xmlns:a16="http://schemas.microsoft.com/office/drawing/2014/main" id="{A121A896-5A06-4C62-B54E-C74FF2D06BAB}"/>
                  </a:ext>
                </a:extLst>
              </p14:cNvPr>
              <p14:cNvContentPartPr/>
              <p14:nvPr/>
            </p14:nvContentPartPr>
            <p14:xfrm>
              <a:off x="11610997" y="4201698"/>
              <a:ext cx="131760" cy="196560"/>
            </p14:xfrm>
          </p:contentPart>
        </mc:Choice>
        <mc:Fallback xmlns="">
          <p:pic>
            <p:nvPicPr>
              <p:cNvPr id="386" name="Encre 385">
                <a:extLst>
                  <a:ext uri="{FF2B5EF4-FFF2-40B4-BE49-F238E27FC236}">
                    <a16:creationId xmlns:a16="http://schemas.microsoft.com/office/drawing/2014/main" id="{A121A896-5A06-4C62-B54E-C74FF2D06B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01997" y="4192698"/>
                <a:ext cx="1494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7" name="Encre 386">
                <a:extLst>
                  <a:ext uri="{FF2B5EF4-FFF2-40B4-BE49-F238E27FC236}">
                    <a16:creationId xmlns:a16="http://schemas.microsoft.com/office/drawing/2014/main" id="{BEDDF8C5-A557-4C45-986E-503AA7E0B957}"/>
                  </a:ext>
                </a:extLst>
              </p14:cNvPr>
              <p14:cNvContentPartPr/>
              <p14:nvPr/>
            </p14:nvContentPartPr>
            <p14:xfrm>
              <a:off x="11656717" y="4499058"/>
              <a:ext cx="14400" cy="42840"/>
            </p14:xfrm>
          </p:contentPart>
        </mc:Choice>
        <mc:Fallback xmlns="">
          <p:pic>
            <p:nvPicPr>
              <p:cNvPr id="387" name="Encre 386">
                <a:extLst>
                  <a:ext uri="{FF2B5EF4-FFF2-40B4-BE49-F238E27FC236}">
                    <a16:creationId xmlns:a16="http://schemas.microsoft.com/office/drawing/2014/main" id="{BEDDF8C5-A557-4C45-986E-503AA7E0B9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648077" y="4490058"/>
                <a:ext cx="32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8" name="Encre 387">
                <a:extLst>
                  <a:ext uri="{FF2B5EF4-FFF2-40B4-BE49-F238E27FC236}">
                    <a16:creationId xmlns:a16="http://schemas.microsoft.com/office/drawing/2014/main" id="{A6551968-F825-4A46-989E-4D98C30FC243}"/>
                  </a:ext>
                </a:extLst>
              </p14:cNvPr>
              <p14:cNvContentPartPr/>
              <p14:nvPr/>
            </p14:nvContentPartPr>
            <p14:xfrm>
              <a:off x="10504357" y="4151658"/>
              <a:ext cx="970920" cy="297720"/>
            </p14:xfrm>
          </p:contentPart>
        </mc:Choice>
        <mc:Fallback xmlns="">
          <p:pic>
            <p:nvPicPr>
              <p:cNvPr id="388" name="Encre 387">
                <a:extLst>
                  <a:ext uri="{FF2B5EF4-FFF2-40B4-BE49-F238E27FC236}">
                    <a16:creationId xmlns:a16="http://schemas.microsoft.com/office/drawing/2014/main" id="{A6551968-F825-4A46-989E-4D98C30FC24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95357" y="4142658"/>
                <a:ext cx="9885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9" name="Encre 388">
                <a:extLst>
                  <a:ext uri="{FF2B5EF4-FFF2-40B4-BE49-F238E27FC236}">
                    <a16:creationId xmlns:a16="http://schemas.microsoft.com/office/drawing/2014/main" id="{FBC53D1B-2F0F-4F93-BDB0-B581EB725B53}"/>
                  </a:ext>
                </a:extLst>
              </p14:cNvPr>
              <p14:cNvContentPartPr/>
              <p14:nvPr/>
            </p14:nvContentPartPr>
            <p14:xfrm>
              <a:off x="9071557" y="4130058"/>
              <a:ext cx="1181880" cy="288720"/>
            </p14:xfrm>
          </p:contentPart>
        </mc:Choice>
        <mc:Fallback xmlns="">
          <p:pic>
            <p:nvPicPr>
              <p:cNvPr id="389" name="Encre 388">
                <a:extLst>
                  <a:ext uri="{FF2B5EF4-FFF2-40B4-BE49-F238E27FC236}">
                    <a16:creationId xmlns:a16="http://schemas.microsoft.com/office/drawing/2014/main" id="{FBC53D1B-2F0F-4F93-BDB0-B581EB725B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62914" y="4121418"/>
                <a:ext cx="1199525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92" name="Encre 391">
                <a:extLst>
                  <a:ext uri="{FF2B5EF4-FFF2-40B4-BE49-F238E27FC236}">
                    <a16:creationId xmlns:a16="http://schemas.microsoft.com/office/drawing/2014/main" id="{9E8753ED-8901-44D2-BA7D-20E243FC2471}"/>
                  </a:ext>
                </a:extLst>
              </p14:cNvPr>
              <p14:cNvContentPartPr/>
              <p14:nvPr/>
            </p14:nvContentPartPr>
            <p14:xfrm>
              <a:off x="188557" y="4872738"/>
              <a:ext cx="512640" cy="522360"/>
            </p14:xfrm>
          </p:contentPart>
        </mc:Choice>
        <mc:Fallback xmlns="">
          <p:pic>
            <p:nvPicPr>
              <p:cNvPr id="392" name="Encre 391">
                <a:extLst>
                  <a:ext uri="{FF2B5EF4-FFF2-40B4-BE49-F238E27FC236}">
                    <a16:creationId xmlns:a16="http://schemas.microsoft.com/office/drawing/2014/main" id="{9E8753ED-8901-44D2-BA7D-20E243FC24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9917" y="4863738"/>
                <a:ext cx="53028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39529F9A-FC4F-4287-ADD2-63D57B2E7047}"/>
                  </a:ext>
                </a:extLst>
              </p14:cNvPr>
              <p14:cNvContentPartPr/>
              <p14:nvPr/>
            </p14:nvContentPartPr>
            <p14:xfrm>
              <a:off x="220957" y="5935458"/>
              <a:ext cx="536040" cy="61632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39529F9A-FC4F-4287-ADD2-63D57B2E70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2317" y="5926458"/>
                <a:ext cx="55368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22" name="Encre 621">
                <a:extLst>
                  <a:ext uri="{FF2B5EF4-FFF2-40B4-BE49-F238E27FC236}">
                    <a16:creationId xmlns:a16="http://schemas.microsoft.com/office/drawing/2014/main" id="{72E0E265-99C7-4A81-9A9B-2BD6315560BC}"/>
                  </a:ext>
                </a:extLst>
              </p14:cNvPr>
              <p14:cNvContentPartPr/>
              <p14:nvPr/>
            </p14:nvContentPartPr>
            <p14:xfrm>
              <a:off x="936637" y="4621818"/>
              <a:ext cx="11124720" cy="2144520"/>
            </p14:xfrm>
          </p:contentPart>
        </mc:Choice>
        <mc:Fallback xmlns="">
          <p:pic>
            <p:nvPicPr>
              <p:cNvPr id="622" name="Encre 621">
                <a:extLst>
                  <a:ext uri="{FF2B5EF4-FFF2-40B4-BE49-F238E27FC236}">
                    <a16:creationId xmlns:a16="http://schemas.microsoft.com/office/drawing/2014/main" id="{72E0E265-99C7-4A81-9A9B-2BD6315560B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7997" y="4612818"/>
                <a:ext cx="11142360" cy="21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9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1F0B01F7-BE5E-48C9-81A4-03C14316C195}"/>
                  </a:ext>
                </a:extLst>
              </p14:cNvPr>
              <p14:cNvContentPartPr/>
              <p14:nvPr/>
            </p14:nvContentPartPr>
            <p14:xfrm>
              <a:off x="1219597" y="230178"/>
              <a:ext cx="158760" cy="223920"/>
            </p14:xfrm>
          </p:contentPart>
        </mc:Choice>
        <mc:Fallback xmlns=""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1F0B01F7-BE5E-48C9-81A4-03C14316C1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957" y="221178"/>
                <a:ext cx="1764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839C1ADB-F901-48F8-94DC-F881208C2669}"/>
                  </a:ext>
                </a:extLst>
              </p14:cNvPr>
              <p14:cNvContentPartPr/>
              <p14:nvPr/>
            </p14:nvContentPartPr>
            <p14:xfrm>
              <a:off x="479077" y="181938"/>
              <a:ext cx="664200" cy="35748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839C1ADB-F901-48F8-94DC-F881208C26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432" y="173307"/>
                <a:ext cx="681850" cy="375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193692F0-21D7-4B61-8044-EC86B939B1AF}"/>
                  </a:ext>
                </a:extLst>
              </p14:cNvPr>
              <p14:cNvContentPartPr/>
              <p14:nvPr/>
            </p14:nvContentPartPr>
            <p14:xfrm>
              <a:off x="3078277" y="210018"/>
              <a:ext cx="227880" cy="16524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193692F0-21D7-4B61-8044-EC86B939B1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9637" y="201018"/>
                <a:ext cx="245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11FC63C8-51FC-4AA7-9C2A-D33AA460043E}"/>
                  </a:ext>
                </a:extLst>
              </p14:cNvPr>
              <p14:cNvContentPartPr/>
              <p14:nvPr/>
            </p14:nvContentPartPr>
            <p14:xfrm>
              <a:off x="2118517" y="166818"/>
              <a:ext cx="882360" cy="24768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11FC63C8-51FC-4AA7-9C2A-D33AA46004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9521" y="157818"/>
                <a:ext cx="899993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5C76C11C-5663-4C0D-87C9-C5E26B9CB97D}"/>
                  </a:ext>
                </a:extLst>
              </p14:cNvPr>
              <p14:cNvContentPartPr/>
              <p14:nvPr/>
            </p14:nvContentPartPr>
            <p14:xfrm>
              <a:off x="3379597" y="202818"/>
              <a:ext cx="112680" cy="20520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5C76C11C-5663-4C0D-87C9-C5E26B9CB9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0597" y="194178"/>
                <a:ext cx="1303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FCC692A9-4E00-4BA5-A1E8-93784C71685E}"/>
                  </a:ext>
                </a:extLst>
              </p14:cNvPr>
              <p14:cNvContentPartPr/>
              <p14:nvPr/>
            </p14:nvContentPartPr>
            <p14:xfrm>
              <a:off x="3583357" y="112458"/>
              <a:ext cx="146520" cy="42120"/>
            </p14:xfrm>
          </p:contentPart>
        </mc:Choice>
        <mc:Fallback xmlns=""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FCC692A9-4E00-4BA5-A1E8-93784C7168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4717" y="103458"/>
                <a:ext cx="1641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Encre 63">
                <a:extLst>
                  <a:ext uri="{FF2B5EF4-FFF2-40B4-BE49-F238E27FC236}">
                    <a16:creationId xmlns:a16="http://schemas.microsoft.com/office/drawing/2014/main" id="{1533C400-04FB-4DBB-98E5-D3D342BAB11A}"/>
                  </a:ext>
                </a:extLst>
              </p14:cNvPr>
              <p14:cNvContentPartPr/>
              <p14:nvPr/>
            </p14:nvContentPartPr>
            <p14:xfrm>
              <a:off x="3904117" y="186978"/>
              <a:ext cx="163800" cy="224280"/>
            </p14:xfrm>
          </p:contentPart>
        </mc:Choice>
        <mc:Fallback xmlns="">
          <p:pic>
            <p:nvPicPr>
              <p:cNvPr id="64" name="Encre 63">
                <a:extLst>
                  <a:ext uri="{FF2B5EF4-FFF2-40B4-BE49-F238E27FC236}">
                    <a16:creationId xmlns:a16="http://schemas.microsoft.com/office/drawing/2014/main" id="{1533C400-04FB-4DBB-98E5-D3D342BAB1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5137" y="178324"/>
                <a:ext cx="181401" cy="241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Encre 64">
                <a:extLst>
                  <a:ext uri="{FF2B5EF4-FFF2-40B4-BE49-F238E27FC236}">
                    <a16:creationId xmlns:a16="http://schemas.microsoft.com/office/drawing/2014/main" id="{D954F8FD-0365-4981-888B-267836F43C97}"/>
                  </a:ext>
                </a:extLst>
              </p14:cNvPr>
              <p14:cNvContentPartPr/>
              <p14:nvPr/>
            </p14:nvContentPartPr>
            <p14:xfrm>
              <a:off x="3583357" y="191658"/>
              <a:ext cx="195120" cy="256680"/>
            </p14:xfrm>
          </p:contentPart>
        </mc:Choice>
        <mc:Fallback xmlns="">
          <p:pic>
            <p:nvPicPr>
              <p:cNvPr id="65" name="Encre 64">
                <a:extLst>
                  <a:ext uri="{FF2B5EF4-FFF2-40B4-BE49-F238E27FC236}">
                    <a16:creationId xmlns:a16="http://schemas.microsoft.com/office/drawing/2014/main" id="{D954F8FD-0365-4981-888B-267836F43C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74717" y="182658"/>
                <a:ext cx="2127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Encre 65">
                <a:extLst>
                  <a:ext uri="{FF2B5EF4-FFF2-40B4-BE49-F238E27FC236}">
                    <a16:creationId xmlns:a16="http://schemas.microsoft.com/office/drawing/2014/main" id="{7479171C-F444-41B5-9827-CECDC8D1C120}"/>
                  </a:ext>
                </a:extLst>
              </p14:cNvPr>
              <p14:cNvContentPartPr/>
              <p14:nvPr/>
            </p14:nvContentPartPr>
            <p14:xfrm>
              <a:off x="4988797" y="177978"/>
              <a:ext cx="389520" cy="241200"/>
            </p14:xfrm>
          </p:contentPart>
        </mc:Choice>
        <mc:Fallback xmlns="">
          <p:pic>
            <p:nvPicPr>
              <p:cNvPr id="66" name="Encre 65">
                <a:extLst>
                  <a:ext uri="{FF2B5EF4-FFF2-40B4-BE49-F238E27FC236}">
                    <a16:creationId xmlns:a16="http://schemas.microsoft.com/office/drawing/2014/main" id="{7479171C-F444-41B5-9827-CECDC8D1C1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79797" y="169338"/>
                <a:ext cx="4071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451970CF-E495-49F8-B0AD-305946FDFC02}"/>
                  </a:ext>
                </a:extLst>
              </p14:cNvPr>
              <p14:cNvContentPartPr/>
              <p14:nvPr/>
            </p14:nvContentPartPr>
            <p14:xfrm>
              <a:off x="5738677" y="135498"/>
              <a:ext cx="50760" cy="265680"/>
            </p14:xfrm>
          </p:contentPart>
        </mc:Choice>
        <mc:Fallback xmlns=""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451970CF-E495-49F8-B0AD-305946FDFC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0037" y="126858"/>
                <a:ext cx="684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2CC6EEC1-0E28-4DC8-9E1A-56540A239068}"/>
                  </a:ext>
                </a:extLst>
              </p14:cNvPr>
              <p14:cNvContentPartPr/>
              <p14:nvPr/>
            </p14:nvContentPartPr>
            <p14:xfrm>
              <a:off x="5894917" y="130818"/>
              <a:ext cx="37800" cy="547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2CC6EEC1-0E28-4DC8-9E1A-56540A2390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85917" y="122178"/>
                <a:ext cx="554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7" name="Encre 76">
                <a:extLst>
                  <a:ext uri="{FF2B5EF4-FFF2-40B4-BE49-F238E27FC236}">
                    <a16:creationId xmlns:a16="http://schemas.microsoft.com/office/drawing/2014/main" id="{6D10C355-A426-4DB1-8F29-67E7BF2DB11C}"/>
                  </a:ext>
                </a:extLst>
              </p14:cNvPr>
              <p14:cNvContentPartPr/>
              <p14:nvPr/>
            </p14:nvContentPartPr>
            <p14:xfrm>
              <a:off x="6037837" y="135858"/>
              <a:ext cx="1321200" cy="300960"/>
            </p14:xfrm>
          </p:contentPart>
        </mc:Choice>
        <mc:Fallback xmlns="">
          <p:pic>
            <p:nvPicPr>
              <p:cNvPr id="77" name="Encre 76">
                <a:extLst>
                  <a:ext uri="{FF2B5EF4-FFF2-40B4-BE49-F238E27FC236}">
                    <a16:creationId xmlns:a16="http://schemas.microsoft.com/office/drawing/2014/main" id="{6D10C355-A426-4DB1-8F29-67E7BF2DB1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9197" y="126869"/>
                <a:ext cx="1338840" cy="318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F57FD035-02CB-4F8A-BAD8-6D284BA8218D}"/>
                  </a:ext>
                </a:extLst>
              </p14:cNvPr>
              <p14:cNvContentPartPr/>
              <p14:nvPr/>
            </p14:nvContentPartPr>
            <p14:xfrm>
              <a:off x="7451557" y="177618"/>
              <a:ext cx="1424160" cy="289440"/>
            </p14:xfrm>
          </p:contentPart>
        </mc:Choice>
        <mc:Fallback xmlns=""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F57FD035-02CB-4F8A-BAD8-6D284BA8218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42915" y="168618"/>
                <a:ext cx="1441804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8" name="Encre 97">
                <a:extLst>
                  <a:ext uri="{FF2B5EF4-FFF2-40B4-BE49-F238E27FC236}">
                    <a16:creationId xmlns:a16="http://schemas.microsoft.com/office/drawing/2014/main" id="{35A68665-9F38-4A58-8B43-9C17E7461294}"/>
                  </a:ext>
                </a:extLst>
              </p14:cNvPr>
              <p14:cNvContentPartPr/>
              <p14:nvPr/>
            </p14:nvContentPartPr>
            <p14:xfrm>
              <a:off x="1473757" y="207138"/>
              <a:ext cx="347040" cy="276480"/>
            </p14:xfrm>
          </p:contentPart>
        </mc:Choice>
        <mc:Fallback xmlns="">
          <p:pic>
            <p:nvPicPr>
              <p:cNvPr id="98" name="Encre 97">
                <a:extLst>
                  <a:ext uri="{FF2B5EF4-FFF2-40B4-BE49-F238E27FC236}">
                    <a16:creationId xmlns:a16="http://schemas.microsoft.com/office/drawing/2014/main" id="{35A68665-9F38-4A58-8B43-9C17E74612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64757" y="198138"/>
                <a:ext cx="3646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0" name="Encre 99">
                <a:extLst>
                  <a:ext uri="{FF2B5EF4-FFF2-40B4-BE49-F238E27FC236}">
                    <a16:creationId xmlns:a16="http://schemas.microsoft.com/office/drawing/2014/main" id="{F8534C8A-1D82-4015-808E-BAFEA123F5BF}"/>
                  </a:ext>
                </a:extLst>
              </p14:cNvPr>
              <p14:cNvContentPartPr/>
              <p14:nvPr/>
            </p14:nvContentPartPr>
            <p14:xfrm>
              <a:off x="4151437" y="201738"/>
              <a:ext cx="430200" cy="266400"/>
            </p14:xfrm>
          </p:contentPart>
        </mc:Choice>
        <mc:Fallback xmlns="">
          <p:pic>
            <p:nvPicPr>
              <p:cNvPr id="100" name="Encre 99">
                <a:extLst>
                  <a:ext uri="{FF2B5EF4-FFF2-40B4-BE49-F238E27FC236}">
                    <a16:creationId xmlns:a16="http://schemas.microsoft.com/office/drawing/2014/main" id="{F8534C8A-1D82-4015-808E-BAFEA123F5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42437" y="193098"/>
                <a:ext cx="447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6DBB8175-9D32-42C2-8C76-1452B5D9F405}"/>
                  </a:ext>
                </a:extLst>
              </p14:cNvPr>
              <p14:cNvContentPartPr/>
              <p14:nvPr/>
            </p14:nvContentPartPr>
            <p14:xfrm>
              <a:off x="2180077" y="5610378"/>
              <a:ext cx="78840" cy="38304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6DBB8175-9D32-42C2-8C76-1452B5D9F4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71437" y="5601378"/>
                <a:ext cx="964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5E461828-840D-42F3-8976-FCCF2B2847C7}"/>
                  </a:ext>
                </a:extLst>
              </p14:cNvPr>
              <p14:cNvContentPartPr/>
              <p14:nvPr/>
            </p14:nvContentPartPr>
            <p14:xfrm>
              <a:off x="2324437" y="5815938"/>
              <a:ext cx="296640" cy="16740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5E461828-840D-42F3-8976-FCCF2B2847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15437" y="5806938"/>
                <a:ext cx="3142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1" name="Encre 300">
                <a:extLst>
                  <a:ext uri="{FF2B5EF4-FFF2-40B4-BE49-F238E27FC236}">
                    <a16:creationId xmlns:a16="http://schemas.microsoft.com/office/drawing/2014/main" id="{0125C244-40F8-4D64-A7F4-AF525572D20A}"/>
                  </a:ext>
                </a:extLst>
              </p14:cNvPr>
              <p14:cNvContentPartPr/>
              <p14:nvPr/>
            </p14:nvContentPartPr>
            <p14:xfrm>
              <a:off x="2848237" y="5603178"/>
              <a:ext cx="1665720" cy="499680"/>
            </p14:xfrm>
          </p:contentPart>
        </mc:Choice>
        <mc:Fallback xmlns="">
          <p:pic>
            <p:nvPicPr>
              <p:cNvPr id="301" name="Encre 300">
                <a:extLst>
                  <a:ext uri="{FF2B5EF4-FFF2-40B4-BE49-F238E27FC236}">
                    <a16:creationId xmlns:a16="http://schemas.microsoft.com/office/drawing/2014/main" id="{0125C244-40F8-4D64-A7F4-AF525572D2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39597" y="5594178"/>
                <a:ext cx="16833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9" name="Encre 308">
                <a:extLst>
                  <a:ext uri="{FF2B5EF4-FFF2-40B4-BE49-F238E27FC236}">
                    <a16:creationId xmlns:a16="http://schemas.microsoft.com/office/drawing/2014/main" id="{350C077D-AF73-4CB0-B09E-88E66DECD21F}"/>
                  </a:ext>
                </a:extLst>
              </p14:cNvPr>
              <p14:cNvContentPartPr/>
              <p14:nvPr/>
            </p14:nvContentPartPr>
            <p14:xfrm>
              <a:off x="5213437" y="5618298"/>
              <a:ext cx="531360" cy="416520"/>
            </p14:xfrm>
          </p:contentPart>
        </mc:Choice>
        <mc:Fallback xmlns="">
          <p:pic>
            <p:nvPicPr>
              <p:cNvPr id="309" name="Encre 308">
                <a:extLst>
                  <a:ext uri="{FF2B5EF4-FFF2-40B4-BE49-F238E27FC236}">
                    <a16:creationId xmlns:a16="http://schemas.microsoft.com/office/drawing/2014/main" id="{350C077D-AF73-4CB0-B09E-88E66DECD2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04797" y="5609658"/>
                <a:ext cx="5490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0" name="Encre 309">
                <a:extLst>
                  <a:ext uri="{FF2B5EF4-FFF2-40B4-BE49-F238E27FC236}">
                    <a16:creationId xmlns:a16="http://schemas.microsoft.com/office/drawing/2014/main" id="{3ECA909A-344D-4ED1-BC9A-85ECBC133D65}"/>
                  </a:ext>
                </a:extLst>
              </p14:cNvPr>
              <p14:cNvContentPartPr/>
              <p14:nvPr/>
            </p14:nvContentPartPr>
            <p14:xfrm>
              <a:off x="4806277" y="5648178"/>
              <a:ext cx="268920" cy="326160"/>
            </p14:xfrm>
          </p:contentPart>
        </mc:Choice>
        <mc:Fallback xmlns="">
          <p:pic>
            <p:nvPicPr>
              <p:cNvPr id="310" name="Encre 309">
                <a:extLst>
                  <a:ext uri="{FF2B5EF4-FFF2-40B4-BE49-F238E27FC236}">
                    <a16:creationId xmlns:a16="http://schemas.microsoft.com/office/drawing/2014/main" id="{3ECA909A-344D-4ED1-BC9A-85ECBC133D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97277" y="5639178"/>
                <a:ext cx="2865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9" name="Encre 338">
                <a:extLst>
                  <a:ext uri="{FF2B5EF4-FFF2-40B4-BE49-F238E27FC236}">
                    <a16:creationId xmlns:a16="http://schemas.microsoft.com/office/drawing/2014/main" id="{C31CC580-78FF-40F0-9668-DA600447DFDE}"/>
                  </a:ext>
                </a:extLst>
              </p14:cNvPr>
              <p14:cNvContentPartPr/>
              <p14:nvPr/>
            </p14:nvContentPartPr>
            <p14:xfrm>
              <a:off x="6901837" y="5625498"/>
              <a:ext cx="632880" cy="284760"/>
            </p14:xfrm>
          </p:contentPart>
        </mc:Choice>
        <mc:Fallback xmlns="">
          <p:pic>
            <p:nvPicPr>
              <p:cNvPr id="339" name="Encre 338">
                <a:extLst>
                  <a:ext uri="{FF2B5EF4-FFF2-40B4-BE49-F238E27FC236}">
                    <a16:creationId xmlns:a16="http://schemas.microsoft.com/office/drawing/2014/main" id="{C31CC580-78FF-40F0-9668-DA600447DFD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93202" y="5616509"/>
                <a:ext cx="650510" cy="302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0" name="Encre 339">
                <a:extLst>
                  <a:ext uri="{FF2B5EF4-FFF2-40B4-BE49-F238E27FC236}">
                    <a16:creationId xmlns:a16="http://schemas.microsoft.com/office/drawing/2014/main" id="{34D64173-6FC9-4886-80F8-2B5E0A0A74CD}"/>
                  </a:ext>
                </a:extLst>
              </p14:cNvPr>
              <p14:cNvContentPartPr/>
              <p14:nvPr/>
            </p14:nvContentPartPr>
            <p14:xfrm>
              <a:off x="5889517" y="5592018"/>
              <a:ext cx="745920" cy="378360"/>
            </p14:xfrm>
          </p:contentPart>
        </mc:Choice>
        <mc:Fallback xmlns="">
          <p:pic>
            <p:nvPicPr>
              <p:cNvPr id="340" name="Encre 339">
                <a:extLst>
                  <a:ext uri="{FF2B5EF4-FFF2-40B4-BE49-F238E27FC236}">
                    <a16:creationId xmlns:a16="http://schemas.microsoft.com/office/drawing/2014/main" id="{34D64173-6FC9-4886-80F8-2B5E0A0A74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80521" y="5583378"/>
                <a:ext cx="763551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1" name="Encre 340">
                <a:extLst>
                  <a:ext uri="{FF2B5EF4-FFF2-40B4-BE49-F238E27FC236}">
                    <a16:creationId xmlns:a16="http://schemas.microsoft.com/office/drawing/2014/main" id="{49D91635-4A2E-4315-BA9A-2F8AB6301931}"/>
                  </a:ext>
                </a:extLst>
              </p14:cNvPr>
              <p14:cNvContentPartPr/>
              <p14:nvPr/>
            </p14:nvContentPartPr>
            <p14:xfrm>
              <a:off x="1509037" y="5908458"/>
              <a:ext cx="24840" cy="15120"/>
            </p14:xfrm>
          </p:contentPart>
        </mc:Choice>
        <mc:Fallback xmlns="">
          <p:pic>
            <p:nvPicPr>
              <p:cNvPr id="341" name="Encre 340">
                <a:extLst>
                  <a:ext uri="{FF2B5EF4-FFF2-40B4-BE49-F238E27FC236}">
                    <a16:creationId xmlns:a16="http://schemas.microsoft.com/office/drawing/2014/main" id="{49D91635-4A2E-4315-BA9A-2F8AB63019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00397" y="5899818"/>
                <a:ext cx="424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2" name="Encre 341">
                <a:extLst>
                  <a:ext uri="{FF2B5EF4-FFF2-40B4-BE49-F238E27FC236}">
                    <a16:creationId xmlns:a16="http://schemas.microsoft.com/office/drawing/2014/main" id="{29F6B010-0DDD-4E4F-B7C6-A02D025EA845}"/>
                  </a:ext>
                </a:extLst>
              </p14:cNvPr>
              <p14:cNvContentPartPr/>
              <p14:nvPr/>
            </p14:nvContentPartPr>
            <p14:xfrm>
              <a:off x="1659877" y="5894058"/>
              <a:ext cx="58320" cy="19440"/>
            </p14:xfrm>
          </p:contentPart>
        </mc:Choice>
        <mc:Fallback xmlns="">
          <p:pic>
            <p:nvPicPr>
              <p:cNvPr id="342" name="Encre 341">
                <a:extLst>
                  <a:ext uri="{FF2B5EF4-FFF2-40B4-BE49-F238E27FC236}">
                    <a16:creationId xmlns:a16="http://schemas.microsoft.com/office/drawing/2014/main" id="{29F6B010-0DDD-4E4F-B7C6-A02D025EA84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50877" y="5885058"/>
                <a:ext cx="75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3" name="Encre 342">
                <a:extLst>
                  <a:ext uri="{FF2B5EF4-FFF2-40B4-BE49-F238E27FC236}">
                    <a16:creationId xmlns:a16="http://schemas.microsoft.com/office/drawing/2014/main" id="{D30CC0DD-40B3-4B2D-9D4D-A05F59C1FA2A}"/>
                  </a:ext>
                </a:extLst>
              </p14:cNvPr>
              <p14:cNvContentPartPr/>
              <p14:nvPr/>
            </p14:nvContentPartPr>
            <p14:xfrm>
              <a:off x="1841317" y="5896938"/>
              <a:ext cx="35640" cy="11520"/>
            </p14:xfrm>
          </p:contentPart>
        </mc:Choice>
        <mc:Fallback xmlns="">
          <p:pic>
            <p:nvPicPr>
              <p:cNvPr id="343" name="Encre 342">
                <a:extLst>
                  <a:ext uri="{FF2B5EF4-FFF2-40B4-BE49-F238E27FC236}">
                    <a16:creationId xmlns:a16="http://schemas.microsoft.com/office/drawing/2014/main" id="{D30CC0DD-40B3-4B2D-9D4D-A05F59C1FA2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32317" y="5887938"/>
                <a:ext cx="532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8" name="Encre 347">
                <a:extLst>
                  <a:ext uri="{FF2B5EF4-FFF2-40B4-BE49-F238E27FC236}">
                    <a16:creationId xmlns:a16="http://schemas.microsoft.com/office/drawing/2014/main" id="{BF9D2DA5-806F-4C2E-A3EE-A49FD2057FF8}"/>
                  </a:ext>
                </a:extLst>
              </p14:cNvPr>
              <p14:cNvContentPartPr/>
              <p14:nvPr/>
            </p14:nvContentPartPr>
            <p14:xfrm>
              <a:off x="8307277" y="1114698"/>
              <a:ext cx="3989160" cy="3466080"/>
            </p14:xfrm>
          </p:contentPart>
        </mc:Choice>
        <mc:Fallback xmlns="">
          <p:pic>
            <p:nvPicPr>
              <p:cNvPr id="348" name="Encre 347">
                <a:extLst>
                  <a:ext uri="{FF2B5EF4-FFF2-40B4-BE49-F238E27FC236}">
                    <a16:creationId xmlns:a16="http://schemas.microsoft.com/office/drawing/2014/main" id="{BF9D2DA5-806F-4C2E-A3EE-A49FD2057FF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98278" y="1106058"/>
                <a:ext cx="4006798" cy="34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106077EB-0B2E-415E-B6B7-588A82DD4130}"/>
                  </a:ext>
                </a:extLst>
              </p14:cNvPr>
              <p14:cNvContentPartPr/>
              <p14:nvPr/>
            </p14:nvContentPartPr>
            <p14:xfrm>
              <a:off x="9827197" y="5884698"/>
              <a:ext cx="33120" cy="936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106077EB-0B2E-415E-B6B7-588A82DD413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818197" y="5875698"/>
                <a:ext cx="507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5" name="Encre 364">
                <a:extLst>
                  <a:ext uri="{FF2B5EF4-FFF2-40B4-BE49-F238E27FC236}">
                    <a16:creationId xmlns:a16="http://schemas.microsoft.com/office/drawing/2014/main" id="{74C5EED8-FFC6-4F38-8643-8702ABF1E5C6}"/>
                  </a:ext>
                </a:extLst>
              </p14:cNvPr>
              <p14:cNvContentPartPr/>
              <p14:nvPr/>
            </p14:nvContentPartPr>
            <p14:xfrm>
              <a:off x="9418597" y="5879298"/>
              <a:ext cx="244800" cy="36000"/>
            </p14:xfrm>
          </p:contentPart>
        </mc:Choice>
        <mc:Fallback xmlns="">
          <p:pic>
            <p:nvPicPr>
              <p:cNvPr id="365" name="Encre 364">
                <a:extLst>
                  <a:ext uri="{FF2B5EF4-FFF2-40B4-BE49-F238E27FC236}">
                    <a16:creationId xmlns:a16="http://schemas.microsoft.com/office/drawing/2014/main" id="{74C5EED8-FFC6-4F38-8643-8702ABF1E5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09610" y="5870298"/>
                <a:ext cx="262414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6" name="Encre 365">
                <a:extLst>
                  <a:ext uri="{FF2B5EF4-FFF2-40B4-BE49-F238E27FC236}">
                    <a16:creationId xmlns:a16="http://schemas.microsoft.com/office/drawing/2014/main" id="{22EDB2F2-6BFB-4415-B94A-4F27E5F8EED3}"/>
                  </a:ext>
                </a:extLst>
              </p14:cNvPr>
              <p14:cNvContentPartPr/>
              <p14:nvPr/>
            </p14:nvContentPartPr>
            <p14:xfrm>
              <a:off x="7847917" y="5561418"/>
              <a:ext cx="1380960" cy="506880"/>
            </p14:xfrm>
          </p:contentPart>
        </mc:Choice>
        <mc:Fallback xmlns="">
          <p:pic>
            <p:nvPicPr>
              <p:cNvPr id="366" name="Encre 365">
                <a:extLst>
                  <a:ext uri="{FF2B5EF4-FFF2-40B4-BE49-F238E27FC236}">
                    <a16:creationId xmlns:a16="http://schemas.microsoft.com/office/drawing/2014/main" id="{22EDB2F2-6BFB-4415-B94A-4F27E5F8EED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38917" y="5552418"/>
                <a:ext cx="1398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8" name="Encre 437">
                <a:extLst>
                  <a:ext uri="{FF2B5EF4-FFF2-40B4-BE49-F238E27FC236}">
                    <a16:creationId xmlns:a16="http://schemas.microsoft.com/office/drawing/2014/main" id="{4AB1668D-B14D-4669-89B7-9BB62EDA6B4D}"/>
                  </a:ext>
                </a:extLst>
              </p14:cNvPr>
              <p14:cNvContentPartPr/>
              <p14:nvPr/>
            </p14:nvContentPartPr>
            <p14:xfrm>
              <a:off x="6667477" y="6279258"/>
              <a:ext cx="182880" cy="254160"/>
            </p14:xfrm>
          </p:contentPart>
        </mc:Choice>
        <mc:Fallback xmlns="">
          <p:pic>
            <p:nvPicPr>
              <p:cNvPr id="438" name="Encre 437">
                <a:extLst>
                  <a:ext uri="{FF2B5EF4-FFF2-40B4-BE49-F238E27FC236}">
                    <a16:creationId xmlns:a16="http://schemas.microsoft.com/office/drawing/2014/main" id="{4AB1668D-B14D-4669-89B7-9BB62EDA6B4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58477" y="6270258"/>
                <a:ext cx="2005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9" name="Encre 438">
                <a:extLst>
                  <a:ext uri="{FF2B5EF4-FFF2-40B4-BE49-F238E27FC236}">
                    <a16:creationId xmlns:a16="http://schemas.microsoft.com/office/drawing/2014/main" id="{72CBD615-33FE-4C19-B6F8-B1D2980F9135}"/>
                  </a:ext>
                </a:extLst>
              </p14:cNvPr>
              <p14:cNvContentPartPr/>
              <p14:nvPr/>
            </p14:nvContentPartPr>
            <p14:xfrm>
              <a:off x="6763957" y="6638538"/>
              <a:ext cx="9720" cy="11160"/>
            </p14:xfrm>
          </p:contentPart>
        </mc:Choice>
        <mc:Fallback xmlns="">
          <p:pic>
            <p:nvPicPr>
              <p:cNvPr id="439" name="Encre 438">
                <a:extLst>
                  <a:ext uri="{FF2B5EF4-FFF2-40B4-BE49-F238E27FC236}">
                    <a16:creationId xmlns:a16="http://schemas.microsoft.com/office/drawing/2014/main" id="{72CBD615-33FE-4C19-B6F8-B1D2980F91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55317" y="6629538"/>
                <a:ext cx="273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40" name="Encre 439">
                <a:extLst>
                  <a:ext uri="{FF2B5EF4-FFF2-40B4-BE49-F238E27FC236}">
                    <a16:creationId xmlns:a16="http://schemas.microsoft.com/office/drawing/2014/main" id="{4DFA0D67-219A-4052-AD6D-E0D79B478498}"/>
                  </a:ext>
                </a:extLst>
              </p14:cNvPr>
              <p14:cNvContentPartPr/>
              <p14:nvPr/>
            </p14:nvContentPartPr>
            <p14:xfrm>
              <a:off x="5886637" y="6323898"/>
              <a:ext cx="524160" cy="277200"/>
            </p14:xfrm>
          </p:contentPart>
        </mc:Choice>
        <mc:Fallback xmlns="">
          <p:pic>
            <p:nvPicPr>
              <p:cNvPr id="440" name="Encre 439">
                <a:extLst>
                  <a:ext uri="{FF2B5EF4-FFF2-40B4-BE49-F238E27FC236}">
                    <a16:creationId xmlns:a16="http://schemas.microsoft.com/office/drawing/2014/main" id="{4DFA0D67-219A-4052-AD6D-E0D79B47849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77997" y="6315258"/>
                <a:ext cx="5418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1" name="Encre 440">
                <a:extLst>
                  <a:ext uri="{FF2B5EF4-FFF2-40B4-BE49-F238E27FC236}">
                    <a16:creationId xmlns:a16="http://schemas.microsoft.com/office/drawing/2014/main" id="{8F78FADD-E3B2-4659-82A0-EC9EF28DDF69}"/>
                  </a:ext>
                </a:extLst>
              </p14:cNvPr>
              <p14:cNvContentPartPr/>
              <p14:nvPr/>
            </p14:nvContentPartPr>
            <p14:xfrm>
              <a:off x="5071237" y="6241818"/>
              <a:ext cx="723960" cy="326880"/>
            </p14:xfrm>
          </p:contentPart>
        </mc:Choice>
        <mc:Fallback xmlns="">
          <p:pic>
            <p:nvPicPr>
              <p:cNvPr id="441" name="Encre 440">
                <a:extLst>
                  <a:ext uri="{FF2B5EF4-FFF2-40B4-BE49-F238E27FC236}">
                    <a16:creationId xmlns:a16="http://schemas.microsoft.com/office/drawing/2014/main" id="{8F78FADD-E3B2-4659-82A0-EC9EF28DDF6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62593" y="6232828"/>
                <a:ext cx="741609" cy="344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2" name="Encre 441">
                <a:extLst>
                  <a:ext uri="{FF2B5EF4-FFF2-40B4-BE49-F238E27FC236}">
                    <a16:creationId xmlns:a16="http://schemas.microsoft.com/office/drawing/2014/main" id="{9C2DB6ED-3A1D-43AF-9D68-E75CAE49B55A}"/>
                  </a:ext>
                </a:extLst>
              </p14:cNvPr>
              <p14:cNvContentPartPr/>
              <p14:nvPr/>
            </p14:nvContentPartPr>
            <p14:xfrm>
              <a:off x="3876757" y="6315258"/>
              <a:ext cx="480960" cy="270000"/>
            </p14:xfrm>
          </p:contentPart>
        </mc:Choice>
        <mc:Fallback xmlns="">
          <p:pic>
            <p:nvPicPr>
              <p:cNvPr id="442" name="Encre 441">
                <a:extLst>
                  <a:ext uri="{FF2B5EF4-FFF2-40B4-BE49-F238E27FC236}">
                    <a16:creationId xmlns:a16="http://schemas.microsoft.com/office/drawing/2014/main" id="{9C2DB6ED-3A1D-43AF-9D68-E75CAE49B55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68117" y="6306618"/>
                <a:ext cx="4986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3" name="Encre 442">
                <a:extLst>
                  <a:ext uri="{FF2B5EF4-FFF2-40B4-BE49-F238E27FC236}">
                    <a16:creationId xmlns:a16="http://schemas.microsoft.com/office/drawing/2014/main" id="{EAA0194C-7C38-4AD2-8993-4AE941C92D61}"/>
                  </a:ext>
                </a:extLst>
              </p14:cNvPr>
              <p14:cNvContentPartPr/>
              <p14:nvPr/>
            </p14:nvContentPartPr>
            <p14:xfrm>
              <a:off x="3446197" y="6276018"/>
              <a:ext cx="297360" cy="362880"/>
            </p14:xfrm>
          </p:contentPart>
        </mc:Choice>
        <mc:Fallback xmlns="">
          <p:pic>
            <p:nvPicPr>
              <p:cNvPr id="443" name="Encre 442">
                <a:extLst>
                  <a:ext uri="{FF2B5EF4-FFF2-40B4-BE49-F238E27FC236}">
                    <a16:creationId xmlns:a16="http://schemas.microsoft.com/office/drawing/2014/main" id="{EAA0194C-7C38-4AD2-8993-4AE941C92D6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37208" y="6267369"/>
                <a:ext cx="314979" cy="380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9" name="Encre 448">
                <a:extLst>
                  <a:ext uri="{FF2B5EF4-FFF2-40B4-BE49-F238E27FC236}">
                    <a16:creationId xmlns:a16="http://schemas.microsoft.com/office/drawing/2014/main" id="{EB5595EC-3CD4-4E13-A0CE-BAC50025AA75}"/>
                  </a:ext>
                </a:extLst>
              </p14:cNvPr>
              <p14:cNvContentPartPr/>
              <p14:nvPr/>
            </p14:nvContentPartPr>
            <p14:xfrm>
              <a:off x="1348837" y="821658"/>
              <a:ext cx="6125760" cy="4042440"/>
            </p14:xfrm>
          </p:contentPart>
        </mc:Choice>
        <mc:Fallback xmlns="">
          <p:pic>
            <p:nvPicPr>
              <p:cNvPr id="449" name="Encre 448">
                <a:extLst>
                  <a:ext uri="{FF2B5EF4-FFF2-40B4-BE49-F238E27FC236}">
                    <a16:creationId xmlns:a16="http://schemas.microsoft.com/office/drawing/2014/main" id="{EB5595EC-3CD4-4E13-A0CE-BAC50025AA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40197" y="813018"/>
                <a:ext cx="6143400" cy="40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89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35662108-CB6D-4795-A024-386D676592C9}"/>
                  </a:ext>
                </a:extLst>
              </p14:cNvPr>
              <p14:cNvContentPartPr/>
              <p14:nvPr/>
            </p14:nvContentPartPr>
            <p14:xfrm>
              <a:off x="471157" y="229098"/>
              <a:ext cx="779040" cy="34956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35662108-CB6D-4795-A024-386D67659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157" y="220098"/>
                <a:ext cx="7966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1923DBEE-A803-4CA1-808A-0C6A5523B6EA}"/>
                  </a:ext>
                </a:extLst>
              </p14:cNvPr>
              <p14:cNvContentPartPr/>
              <p14:nvPr/>
            </p14:nvContentPartPr>
            <p14:xfrm>
              <a:off x="2632237" y="240258"/>
              <a:ext cx="156240" cy="25740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1923DBEE-A803-4CA1-808A-0C6A5523B6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3237" y="231258"/>
                <a:ext cx="1738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E1DEA8D0-385E-4C95-862B-7247FD27C2AD}"/>
                  </a:ext>
                </a:extLst>
              </p14:cNvPr>
              <p14:cNvContentPartPr/>
              <p14:nvPr/>
            </p14:nvContentPartPr>
            <p14:xfrm>
              <a:off x="2908717" y="213258"/>
              <a:ext cx="1103400" cy="28080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E1DEA8D0-385E-4C95-862B-7247FD27C2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9717" y="204258"/>
                <a:ext cx="1121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493FDA99-358F-4818-9622-E998258F814C}"/>
                  </a:ext>
                </a:extLst>
              </p14:cNvPr>
              <p14:cNvContentPartPr/>
              <p14:nvPr/>
            </p14:nvContentPartPr>
            <p14:xfrm>
              <a:off x="2168197" y="245298"/>
              <a:ext cx="342360" cy="23076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493FDA99-358F-4818-9622-E998258F81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59548" y="236658"/>
                <a:ext cx="360019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33908C27-6197-40F2-93FC-1E3BE341984A}"/>
                  </a:ext>
                </a:extLst>
              </p14:cNvPr>
              <p14:cNvContentPartPr/>
              <p14:nvPr/>
            </p14:nvContentPartPr>
            <p14:xfrm>
              <a:off x="1343077" y="226218"/>
              <a:ext cx="451440" cy="30096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33908C27-6197-40F2-93FC-1E3BE34198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4084" y="217218"/>
                <a:ext cx="469066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B3A12CDF-F2DA-48B9-826D-51A252A48C2E}"/>
                  </a:ext>
                </a:extLst>
              </p14:cNvPr>
              <p14:cNvContentPartPr/>
              <p14:nvPr/>
            </p14:nvContentPartPr>
            <p14:xfrm>
              <a:off x="5750917" y="184098"/>
              <a:ext cx="236160" cy="31176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B3A12CDF-F2DA-48B9-826D-51A252A48C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42277" y="175098"/>
                <a:ext cx="2538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EA0CF69B-0661-48A2-9C03-39A15D0160DE}"/>
                  </a:ext>
                </a:extLst>
              </p14:cNvPr>
              <p14:cNvContentPartPr/>
              <p14:nvPr/>
            </p14:nvContentPartPr>
            <p14:xfrm>
              <a:off x="5538157" y="148098"/>
              <a:ext cx="59760" cy="2534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EA0CF69B-0661-48A2-9C03-39A15D0160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517" y="139458"/>
                <a:ext cx="774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48D3E06F-EDED-463E-B740-F42F72577632}"/>
                  </a:ext>
                </a:extLst>
              </p14:cNvPr>
              <p14:cNvContentPartPr/>
              <p14:nvPr/>
            </p14:nvContentPartPr>
            <p14:xfrm>
              <a:off x="4579477" y="168618"/>
              <a:ext cx="816480" cy="31932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48D3E06F-EDED-463E-B740-F42F725776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70841" y="159978"/>
                <a:ext cx="834112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48E118F6-9D0D-4DB4-BB20-9DFCBFC1F911}"/>
                  </a:ext>
                </a:extLst>
              </p14:cNvPr>
              <p14:cNvContentPartPr/>
              <p14:nvPr/>
            </p14:nvContentPartPr>
            <p14:xfrm>
              <a:off x="6795997" y="390018"/>
              <a:ext cx="151920" cy="1296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48E118F6-9D0D-4DB4-BB20-9DFCBFC1F9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86997" y="381018"/>
                <a:ext cx="1695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266232AC-CDE9-4194-93AD-F029862D7391}"/>
                  </a:ext>
                </a:extLst>
              </p14:cNvPr>
              <p14:cNvContentPartPr/>
              <p14:nvPr/>
            </p14:nvContentPartPr>
            <p14:xfrm>
              <a:off x="7045117" y="375618"/>
              <a:ext cx="239760" cy="1548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266232AC-CDE9-4194-93AD-F029862D73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36117" y="366978"/>
                <a:ext cx="2574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B555881C-2CD2-4886-AFCC-5A0ACA5D44FF}"/>
                  </a:ext>
                </a:extLst>
              </p14:cNvPr>
              <p14:cNvContentPartPr/>
              <p14:nvPr/>
            </p14:nvContentPartPr>
            <p14:xfrm>
              <a:off x="6103357" y="207858"/>
              <a:ext cx="453240" cy="25164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B555881C-2CD2-4886-AFCC-5A0ACA5D44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94357" y="199206"/>
                <a:ext cx="470880" cy="269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5" name="Encre 84">
                <a:extLst>
                  <a:ext uri="{FF2B5EF4-FFF2-40B4-BE49-F238E27FC236}">
                    <a16:creationId xmlns:a16="http://schemas.microsoft.com/office/drawing/2014/main" id="{BECCA367-43D4-4CD3-8FC4-DCE3720A59F4}"/>
                  </a:ext>
                </a:extLst>
              </p14:cNvPr>
              <p14:cNvContentPartPr/>
              <p14:nvPr/>
            </p14:nvContentPartPr>
            <p14:xfrm>
              <a:off x="6951877" y="716178"/>
              <a:ext cx="340920" cy="297720"/>
            </p14:xfrm>
          </p:contentPart>
        </mc:Choice>
        <mc:Fallback xmlns="">
          <p:pic>
            <p:nvPicPr>
              <p:cNvPr id="85" name="Encre 84">
                <a:extLst>
                  <a:ext uri="{FF2B5EF4-FFF2-40B4-BE49-F238E27FC236}">
                    <a16:creationId xmlns:a16="http://schemas.microsoft.com/office/drawing/2014/main" id="{BECCA367-43D4-4CD3-8FC4-DCE3720A59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43228" y="707178"/>
                <a:ext cx="358579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6" name="Encre 85">
                <a:extLst>
                  <a:ext uri="{FF2B5EF4-FFF2-40B4-BE49-F238E27FC236}">
                    <a16:creationId xmlns:a16="http://schemas.microsoft.com/office/drawing/2014/main" id="{881ADF93-6385-47C2-8D7A-FB80876CF391}"/>
                  </a:ext>
                </a:extLst>
              </p14:cNvPr>
              <p14:cNvContentPartPr/>
              <p14:nvPr/>
            </p14:nvContentPartPr>
            <p14:xfrm>
              <a:off x="4919317" y="713298"/>
              <a:ext cx="1608480" cy="241200"/>
            </p14:xfrm>
          </p:contentPart>
        </mc:Choice>
        <mc:Fallback xmlns="">
          <p:pic>
            <p:nvPicPr>
              <p:cNvPr id="86" name="Encre 85">
                <a:extLst>
                  <a:ext uri="{FF2B5EF4-FFF2-40B4-BE49-F238E27FC236}">
                    <a16:creationId xmlns:a16="http://schemas.microsoft.com/office/drawing/2014/main" id="{881ADF93-6385-47C2-8D7A-FB80876CF3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10319" y="704298"/>
                <a:ext cx="1626116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7" name="Encre 86">
                <a:extLst>
                  <a:ext uri="{FF2B5EF4-FFF2-40B4-BE49-F238E27FC236}">
                    <a16:creationId xmlns:a16="http://schemas.microsoft.com/office/drawing/2014/main" id="{29DC84FB-8507-4003-964B-0130198B0BE4}"/>
                  </a:ext>
                </a:extLst>
              </p14:cNvPr>
              <p14:cNvContentPartPr/>
              <p14:nvPr/>
            </p14:nvContentPartPr>
            <p14:xfrm>
              <a:off x="3623677" y="657138"/>
              <a:ext cx="1174680" cy="321480"/>
            </p14:xfrm>
          </p:contentPart>
        </mc:Choice>
        <mc:Fallback xmlns="">
          <p:pic>
            <p:nvPicPr>
              <p:cNvPr id="87" name="Encre 86">
                <a:extLst>
                  <a:ext uri="{FF2B5EF4-FFF2-40B4-BE49-F238E27FC236}">
                    <a16:creationId xmlns:a16="http://schemas.microsoft.com/office/drawing/2014/main" id="{29DC84FB-8507-4003-964B-0130198B0B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14677" y="648148"/>
                <a:ext cx="1192320" cy="339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4A3F10AF-CD5C-466C-9DBD-85A505C90BBD}"/>
                  </a:ext>
                </a:extLst>
              </p14:cNvPr>
              <p14:cNvContentPartPr/>
              <p14:nvPr/>
            </p14:nvContentPartPr>
            <p14:xfrm>
              <a:off x="1239757" y="773058"/>
              <a:ext cx="2035800" cy="267480"/>
            </p14:xfrm>
          </p:contentPart>
        </mc:Choice>
        <mc:Fallback xmlns=""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4A3F10AF-CD5C-466C-9DBD-85A505C90B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31117" y="764070"/>
                <a:ext cx="2053440" cy="285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0" name="Encre 89">
                <a:extLst>
                  <a:ext uri="{FF2B5EF4-FFF2-40B4-BE49-F238E27FC236}">
                    <a16:creationId xmlns:a16="http://schemas.microsoft.com/office/drawing/2014/main" id="{63AF62E6-DAE6-4641-A841-B0EFF8BE50B8}"/>
                  </a:ext>
                </a:extLst>
              </p14:cNvPr>
              <p14:cNvContentPartPr/>
              <p14:nvPr/>
            </p14:nvContentPartPr>
            <p14:xfrm>
              <a:off x="7402957" y="700698"/>
              <a:ext cx="1797840" cy="316440"/>
            </p14:xfrm>
          </p:contentPart>
        </mc:Choice>
        <mc:Fallback xmlns="">
          <p:pic>
            <p:nvPicPr>
              <p:cNvPr id="90" name="Encre 89">
                <a:extLst>
                  <a:ext uri="{FF2B5EF4-FFF2-40B4-BE49-F238E27FC236}">
                    <a16:creationId xmlns:a16="http://schemas.microsoft.com/office/drawing/2014/main" id="{63AF62E6-DAE6-4641-A841-B0EFF8BE50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93957" y="692058"/>
                <a:ext cx="18154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4" name="Encre 103">
                <a:extLst>
                  <a:ext uri="{FF2B5EF4-FFF2-40B4-BE49-F238E27FC236}">
                    <a16:creationId xmlns:a16="http://schemas.microsoft.com/office/drawing/2014/main" id="{0F1E2ACC-28F6-4336-BB87-870242443BD7}"/>
                  </a:ext>
                </a:extLst>
              </p14:cNvPr>
              <p14:cNvContentPartPr/>
              <p14:nvPr/>
            </p14:nvContentPartPr>
            <p14:xfrm>
              <a:off x="1385557" y="1297938"/>
              <a:ext cx="655200" cy="302760"/>
            </p14:xfrm>
          </p:contentPart>
        </mc:Choice>
        <mc:Fallback xmlns="">
          <p:pic>
            <p:nvPicPr>
              <p:cNvPr id="104" name="Encre 103">
                <a:extLst>
                  <a:ext uri="{FF2B5EF4-FFF2-40B4-BE49-F238E27FC236}">
                    <a16:creationId xmlns:a16="http://schemas.microsoft.com/office/drawing/2014/main" id="{0F1E2ACC-28F6-4336-BB87-870242443B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76557" y="1289298"/>
                <a:ext cx="6728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6" name="Encre 115">
                <a:extLst>
                  <a:ext uri="{FF2B5EF4-FFF2-40B4-BE49-F238E27FC236}">
                    <a16:creationId xmlns:a16="http://schemas.microsoft.com/office/drawing/2014/main" id="{04C44E01-6243-45A9-BE9E-5231279E3405}"/>
                  </a:ext>
                </a:extLst>
              </p14:cNvPr>
              <p14:cNvContentPartPr/>
              <p14:nvPr/>
            </p14:nvContentPartPr>
            <p14:xfrm>
              <a:off x="2475637" y="1144578"/>
              <a:ext cx="1777680" cy="284400"/>
            </p14:xfrm>
          </p:contentPart>
        </mc:Choice>
        <mc:Fallback xmlns="">
          <p:pic>
            <p:nvPicPr>
              <p:cNvPr id="116" name="Encre 115">
                <a:extLst>
                  <a:ext uri="{FF2B5EF4-FFF2-40B4-BE49-F238E27FC236}">
                    <a16:creationId xmlns:a16="http://schemas.microsoft.com/office/drawing/2014/main" id="{04C44E01-6243-45A9-BE9E-5231279E340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66637" y="1135589"/>
                <a:ext cx="1795320" cy="30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4B89711A-DBE6-42DB-A317-B03ED200D4DA}"/>
                  </a:ext>
                </a:extLst>
              </p14:cNvPr>
              <p14:cNvContentPartPr/>
              <p14:nvPr/>
            </p14:nvContentPartPr>
            <p14:xfrm>
              <a:off x="4593517" y="1105338"/>
              <a:ext cx="40320" cy="268560"/>
            </p14:xfrm>
          </p:contentPart>
        </mc:Choice>
        <mc:Fallback xmlns=""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4B89711A-DBE6-42DB-A317-B03ED200D4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84877" y="1096698"/>
                <a:ext cx="579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C0C16F70-074A-4C52-B2B4-34858C4A535C}"/>
                  </a:ext>
                </a:extLst>
              </p14:cNvPr>
              <p14:cNvContentPartPr/>
              <p14:nvPr/>
            </p14:nvContentPartPr>
            <p14:xfrm>
              <a:off x="4755157" y="1261578"/>
              <a:ext cx="175680" cy="115920"/>
            </p14:xfrm>
          </p:contentPart>
        </mc:Choice>
        <mc:Fallback xmlns=""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C0C16F70-074A-4C52-B2B4-34858C4A535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46157" y="1252578"/>
                <a:ext cx="1933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C757F794-3309-44CD-A473-92F6DCF8108A}"/>
                  </a:ext>
                </a:extLst>
              </p14:cNvPr>
              <p14:cNvContentPartPr/>
              <p14:nvPr/>
            </p14:nvContentPartPr>
            <p14:xfrm>
              <a:off x="6583957" y="1299378"/>
              <a:ext cx="4320" cy="19080"/>
            </p14:xfrm>
          </p:contentPart>
        </mc:Choice>
        <mc:Fallback xmlns=""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C757F794-3309-44CD-A473-92F6DCF810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74957" y="1290378"/>
                <a:ext cx="219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96CB0CF2-9E9F-4EF5-BFF2-8D22494D3E16}"/>
                  </a:ext>
                </a:extLst>
              </p14:cNvPr>
              <p14:cNvContentPartPr/>
              <p14:nvPr/>
            </p14:nvContentPartPr>
            <p14:xfrm>
              <a:off x="5253757" y="1098138"/>
              <a:ext cx="1156680" cy="268560"/>
            </p14:xfrm>
          </p:contentPart>
        </mc:Choice>
        <mc:Fallback xmlns=""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96CB0CF2-9E9F-4EF5-BFF2-8D22494D3E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45120" y="1089486"/>
                <a:ext cx="1174315" cy="286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EFFBD7E7-C50F-4E59-8688-1EFF521027F6}"/>
                  </a:ext>
                </a:extLst>
              </p14:cNvPr>
              <p14:cNvContentPartPr/>
              <p14:nvPr/>
            </p14:nvContentPartPr>
            <p14:xfrm>
              <a:off x="8437597" y="2150778"/>
              <a:ext cx="3738960" cy="208548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EFFBD7E7-C50F-4E59-8688-1EFF521027F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28957" y="2142137"/>
                <a:ext cx="3756600" cy="2103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3" name="Encre 362">
                <a:extLst>
                  <a:ext uri="{FF2B5EF4-FFF2-40B4-BE49-F238E27FC236}">
                    <a16:creationId xmlns:a16="http://schemas.microsoft.com/office/drawing/2014/main" id="{FF05ED04-4CF8-494B-BDD1-D6E2D04BFED9}"/>
                  </a:ext>
                </a:extLst>
              </p14:cNvPr>
              <p14:cNvContentPartPr/>
              <p14:nvPr/>
            </p14:nvContentPartPr>
            <p14:xfrm>
              <a:off x="9467917" y="5264418"/>
              <a:ext cx="644400" cy="196560"/>
            </p14:xfrm>
          </p:contentPart>
        </mc:Choice>
        <mc:Fallback xmlns="">
          <p:pic>
            <p:nvPicPr>
              <p:cNvPr id="363" name="Encre 362">
                <a:extLst>
                  <a:ext uri="{FF2B5EF4-FFF2-40B4-BE49-F238E27FC236}">
                    <a16:creationId xmlns:a16="http://schemas.microsoft.com/office/drawing/2014/main" id="{FF05ED04-4CF8-494B-BDD1-D6E2D04BFED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59277" y="5255778"/>
                <a:ext cx="6620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9" name="Encre 368">
                <a:extLst>
                  <a:ext uri="{FF2B5EF4-FFF2-40B4-BE49-F238E27FC236}">
                    <a16:creationId xmlns:a16="http://schemas.microsoft.com/office/drawing/2014/main" id="{DB5404C5-D4E3-4403-8F9A-D38189ED6FAC}"/>
                  </a:ext>
                </a:extLst>
              </p14:cNvPr>
              <p14:cNvContentPartPr/>
              <p14:nvPr/>
            </p14:nvContentPartPr>
            <p14:xfrm>
              <a:off x="10424797" y="5178378"/>
              <a:ext cx="1509840" cy="416160"/>
            </p14:xfrm>
          </p:contentPart>
        </mc:Choice>
        <mc:Fallback xmlns="">
          <p:pic>
            <p:nvPicPr>
              <p:cNvPr id="369" name="Encre 368">
                <a:extLst>
                  <a:ext uri="{FF2B5EF4-FFF2-40B4-BE49-F238E27FC236}">
                    <a16:creationId xmlns:a16="http://schemas.microsoft.com/office/drawing/2014/main" id="{DB5404C5-D4E3-4403-8F9A-D38189ED6FA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16157" y="5169731"/>
                <a:ext cx="1527480" cy="433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0" name="Encre 369">
                <a:extLst>
                  <a:ext uri="{FF2B5EF4-FFF2-40B4-BE49-F238E27FC236}">
                    <a16:creationId xmlns:a16="http://schemas.microsoft.com/office/drawing/2014/main" id="{81B332F2-295E-4E6D-926A-620F0B0EBC88}"/>
                  </a:ext>
                </a:extLst>
              </p14:cNvPr>
              <p14:cNvContentPartPr/>
              <p14:nvPr/>
            </p14:nvContentPartPr>
            <p14:xfrm>
              <a:off x="8543077" y="5225898"/>
              <a:ext cx="693000" cy="275400"/>
            </p14:xfrm>
          </p:contentPart>
        </mc:Choice>
        <mc:Fallback xmlns="">
          <p:pic>
            <p:nvPicPr>
              <p:cNvPr id="370" name="Encre 369">
                <a:extLst>
                  <a:ext uri="{FF2B5EF4-FFF2-40B4-BE49-F238E27FC236}">
                    <a16:creationId xmlns:a16="http://schemas.microsoft.com/office/drawing/2014/main" id="{81B332F2-295E-4E6D-926A-620F0B0EBC8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34077" y="5217258"/>
                <a:ext cx="7106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1" name="Encre 370">
                <a:extLst>
                  <a:ext uri="{FF2B5EF4-FFF2-40B4-BE49-F238E27FC236}">
                    <a16:creationId xmlns:a16="http://schemas.microsoft.com/office/drawing/2014/main" id="{92506D23-B795-4DCF-8603-5912E20182F2}"/>
                  </a:ext>
                </a:extLst>
              </p14:cNvPr>
              <p14:cNvContentPartPr/>
              <p14:nvPr/>
            </p14:nvContentPartPr>
            <p14:xfrm>
              <a:off x="8593837" y="4328778"/>
              <a:ext cx="3575160" cy="806760"/>
            </p14:xfrm>
          </p:contentPart>
        </mc:Choice>
        <mc:Fallback xmlns="">
          <p:pic>
            <p:nvPicPr>
              <p:cNvPr id="371" name="Encre 370">
                <a:extLst>
                  <a:ext uri="{FF2B5EF4-FFF2-40B4-BE49-F238E27FC236}">
                    <a16:creationId xmlns:a16="http://schemas.microsoft.com/office/drawing/2014/main" id="{92506D23-B795-4DCF-8603-5912E20182F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84836" y="4320138"/>
                <a:ext cx="3592802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7" name="Encre 386">
                <a:extLst>
                  <a:ext uri="{FF2B5EF4-FFF2-40B4-BE49-F238E27FC236}">
                    <a16:creationId xmlns:a16="http://schemas.microsoft.com/office/drawing/2014/main" id="{E0BACED8-0216-43C3-84C9-51B9957F6C7D}"/>
                  </a:ext>
                </a:extLst>
              </p14:cNvPr>
              <p14:cNvContentPartPr/>
              <p14:nvPr/>
            </p14:nvContentPartPr>
            <p14:xfrm>
              <a:off x="828277" y="1927218"/>
              <a:ext cx="6582600" cy="3578760"/>
            </p14:xfrm>
          </p:contentPart>
        </mc:Choice>
        <mc:Fallback xmlns="">
          <p:pic>
            <p:nvPicPr>
              <p:cNvPr id="387" name="Encre 386">
                <a:extLst>
                  <a:ext uri="{FF2B5EF4-FFF2-40B4-BE49-F238E27FC236}">
                    <a16:creationId xmlns:a16="http://schemas.microsoft.com/office/drawing/2014/main" id="{E0BACED8-0216-43C3-84C9-51B9957F6C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9277" y="1918578"/>
                <a:ext cx="6600240" cy="35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052C6B69-FD63-4BE8-8564-39C8CB924C96}"/>
                  </a:ext>
                </a:extLst>
              </p14:cNvPr>
              <p14:cNvContentPartPr/>
              <p14:nvPr/>
            </p14:nvContentPartPr>
            <p14:xfrm>
              <a:off x="4921117" y="5668338"/>
              <a:ext cx="956880" cy="21636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052C6B69-FD63-4BE8-8564-39C8CB924C9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12477" y="5659338"/>
                <a:ext cx="974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52" name="Encre 451">
                <a:extLst>
                  <a:ext uri="{FF2B5EF4-FFF2-40B4-BE49-F238E27FC236}">
                    <a16:creationId xmlns:a16="http://schemas.microsoft.com/office/drawing/2014/main" id="{9BA94751-9C47-4A54-8580-493E891E01E7}"/>
                  </a:ext>
                </a:extLst>
              </p14:cNvPr>
              <p14:cNvContentPartPr/>
              <p14:nvPr/>
            </p14:nvContentPartPr>
            <p14:xfrm>
              <a:off x="1443517" y="5662938"/>
              <a:ext cx="1822680" cy="981000"/>
            </p14:xfrm>
          </p:contentPart>
        </mc:Choice>
        <mc:Fallback xmlns="">
          <p:pic>
            <p:nvPicPr>
              <p:cNvPr id="452" name="Encre 451">
                <a:extLst>
                  <a:ext uri="{FF2B5EF4-FFF2-40B4-BE49-F238E27FC236}">
                    <a16:creationId xmlns:a16="http://schemas.microsoft.com/office/drawing/2014/main" id="{9BA94751-9C47-4A54-8580-493E891E01E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34517" y="5654298"/>
                <a:ext cx="1840320" cy="9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6" name="Encre 455">
                <a:extLst>
                  <a:ext uri="{FF2B5EF4-FFF2-40B4-BE49-F238E27FC236}">
                    <a16:creationId xmlns:a16="http://schemas.microsoft.com/office/drawing/2014/main" id="{BB059466-1876-4A84-8789-7DF60D01929C}"/>
                  </a:ext>
                </a:extLst>
              </p14:cNvPr>
              <p14:cNvContentPartPr/>
              <p14:nvPr/>
            </p14:nvContentPartPr>
            <p14:xfrm>
              <a:off x="5970877" y="5615778"/>
              <a:ext cx="508320" cy="284040"/>
            </p14:xfrm>
          </p:contentPart>
        </mc:Choice>
        <mc:Fallback xmlns="">
          <p:pic>
            <p:nvPicPr>
              <p:cNvPr id="456" name="Encre 455">
                <a:extLst>
                  <a:ext uri="{FF2B5EF4-FFF2-40B4-BE49-F238E27FC236}">
                    <a16:creationId xmlns:a16="http://schemas.microsoft.com/office/drawing/2014/main" id="{BB059466-1876-4A84-8789-7DF60D01929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62237" y="5607138"/>
                <a:ext cx="5259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8" name="Encre 477">
                <a:extLst>
                  <a:ext uri="{FF2B5EF4-FFF2-40B4-BE49-F238E27FC236}">
                    <a16:creationId xmlns:a16="http://schemas.microsoft.com/office/drawing/2014/main" id="{DF5BEA0C-6C49-41F2-A080-20CA49E81E83}"/>
                  </a:ext>
                </a:extLst>
              </p14:cNvPr>
              <p14:cNvContentPartPr/>
              <p14:nvPr/>
            </p14:nvContentPartPr>
            <p14:xfrm>
              <a:off x="5015437" y="5967498"/>
              <a:ext cx="1952640" cy="601920"/>
            </p14:xfrm>
          </p:contentPart>
        </mc:Choice>
        <mc:Fallback xmlns="">
          <p:pic>
            <p:nvPicPr>
              <p:cNvPr id="478" name="Encre 477">
                <a:extLst>
                  <a:ext uri="{FF2B5EF4-FFF2-40B4-BE49-F238E27FC236}">
                    <a16:creationId xmlns:a16="http://schemas.microsoft.com/office/drawing/2014/main" id="{DF5BEA0C-6C49-41F2-A080-20CA49E81E8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06797" y="5958498"/>
                <a:ext cx="197028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85" name="Encre 484">
                <a:extLst>
                  <a:ext uri="{FF2B5EF4-FFF2-40B4-BE49-F238E27FC236}">
                    <a16:creationId xmlns:a16="http://schemas.microsoft.com/office/drawing/2014/main" id="{32AE30EA-4641-4ACD-8C6F-8169ACB8F371}"/>
                  </a:ext>
                </a:extLst>
              </p14:cNvPr>
              <p14:cNvContentPartPr/>
              <p14:nvPr/>
            </p14:nvContentPartPr>
            <p14:xfrm>
              <a:off x="4410997" y="5893698"/>
              <a:ext cx="114840" cy="202320"/>
            </p14:xfrm>
          </p:contentPart>
        </mc:Choice>
        <mc:Fallback xmlns="">
          <p:pic>
            <p:nvPicPr>
              <p:cNvPr id="485" name="Encre 484">
                <a:extLst>
                  <a:ext uri="{FF2B5EF4-FFF2-40B4-BE49-F238E27FC236}">
                    <a16:creationId xmlns:a16="http://schemas.microsoft.com/office/drawing/2014/main" id="{32AE30EA-4641-4ACD-8C6F-8169ACB8F37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02357" y="5885043"/>
                <a:ext cx="132480" cy="219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90" name="Encre 489">
                <a:extLst>
                  <a:ext uri="{FF2B5EF4-FFF2-40B4-BE49-F238E27FC236}">
                    <a16:creationId xmlns:a16="http://schemas.microsoft.com/office/drawing/2014/main" id="{301B57D6-D56E-4730-B309-E432F9AE2335}"/>
                  </a:ext>
                </a:extLst>
              </p14:cNvPr>
              <p14:cNvContentPartPr/>
              <p14:nvPr/>
            </p14:nvContentPartPr>
            <p14:xfrm>
              <a:off x="512557" y="824178"/>
              <a:ext cx="502920" cy="256680"/>
            </p14:xfrm>
          </p:contentPart>
        </mc:Choice>
        <mc:Fallback xmlns="">
          <p:pic>
            <p:nvPicPr>
              <p:cNvPr id="490" name="Encre 489">
                <a:extLst>
                  <a:ext uri="{FF2B5EF4-FFF2-40B4-BE49-F238E27FC236}">
                    <a16:creationId xmlns:a16="http://schemas.microsoft.com/office/drawing/2014/main" id="{301B57D6-D56E-4730-B309-E432F9AE23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3557" y="815538"/>
                <a:ext cx="52056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15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4A88CFD3-CB43-4202-AD60-D71C3B2F1758}"/>
                  </a:ext>
                </a:extLst>
              </p14:cNvPr>
              <p14:cNvContentPartPr/>
              <p14:nvPr/>
            </p14:nvContentPartPr>
            <p14:xfrm>
              <a:off x="594277" y="185898"/>
              <a:ext cx="1752120" cy="35640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4A88CFD3-CB43-4202-AD60-D71C3B2F1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637" y="176898"/>
                <a:ext cx="17697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B7203A47-E785-42C2-972B-063947B4D761}"/>
                  </a:ext>
                </a:extLst>
              </p14:cNvPr>
              <p14:cNvContentPartPr/>
              <p14:nvPr/>
            </p14:nvContentPartPr>
            <p14:xfrm>
              <a:off x="2504797" y="508818"/>
              <a:ext cx="52920" cy="12168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B7203A47-E785-42C2-972B-063947B4D7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6157" y="499818"/>
                <a:ext cx="705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4092B927-C6A0-4FBC-B555-A0FCFA30CBE4}"/>
                  </a:ext>
                </a:extLst>
              </p14:cNvPr>
              <p14:cNvContentPartPr/>
              <p14:nvPr/>
            </p14:nvContentPartPr>
            <p14:xfrm>
              <a:off x="3370237" y="219738"/>
              <a:ext cx="1320120" cy="29448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4092B927-C6A0-4FBC-B555-A0FCFA30CB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1597" y="211098"/>
                <a:ext cx="13377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49183AC7-5F64-45A0-AF64-E41A5C148548}"/>
                  </a:ext>
                </a:extLst>
              </p14:cNvPr>
              <p14:cNvContentPartPr/>
              <p14:nvPr/>
            </p14:nvContentPartPr>
            <p14:xfrm>
              <a:off x="8287117" y="205698"/>
              <a:ext cx="80640" cy="34560"/>
            </p14:xfrm>
          </p:contentPart>
        </mc:Choice>
        <mc:Fallback xmlns=""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49183AC7-5F64-45A0-AF64-E41A5C1485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8117" y="196698"/>
                <a:ext cx="982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93B84A3A-6BB1-4F83-AD9D-0EB6111E6632}"/>
                  </a:ext>
                </a:extLst>
              </p14:cNvPr>
              <p14:cNvContentPartPr/>
              <p14:nvPr/>
            </p14:nvContentPartPr>
            <p14:xfrm>
              <a:off x="8242837" y="303978"/>
              <a:ext cx="358920" cy="28584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93B84A3A-6BB1-4F83-AD9D-0EB6111E66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34197" y="294978"/>
                <a:ext cx="3765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Encre 58">
                <a:extLst>
                  <a:ext uri="{FF2B5EF4-FFF2-40B4-BE49-F238E27FC236}">
                    <a16:creationId xmlns:a16="http://schemas.microsoft.com/office/drawing/2014/main" id="{51D42CC9-C874-46BB-998E-9EB7EEFF14E3}"/>
                  </a:ext>
                </a:extLst>
              </p14:cNvPr>
              <p14:cNvContentPartPr/>
              <p14:nvPr/>
            </p14:nvContentPartPr>
            <p14:xfrm>
              <a:off x="7331317" y="316938"/>
              <a:ext cx="825480" cy="259920"/>
            </p14:xfrm>
          </p:contentPart>
        </mc:Choice>
        <mc:Fallback xmlns="">
          <p:pic>
            <p:nvPicPr>
              <p:cNvPr id="59" name="Encre 58">
                <a:extLst>
                  <a:ext uri="{FF2B5EF4-FFF2-40B4-BE49-F238E27FC236}">
                    <a16:creationId xmlns:a16="http://schemas.microsoft.com/office/drawing/2014/main" id="{51D42CC9-C874-46BB-998E-9EB7EEFF14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22677" y="308286"/>
                <a:ext cx="843120" cy="277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Encre 60">
                <a:extLst>
                  <a:ext uri="{FF2B5EF4-FFF2-40B4-BE49-F238E27FC236}">
                    <a16:creationId xmlns:a16="http://schemas.microsoft.com/office/drawing/2014/main" id="{DC496448-D1F9-4BF1-A852-6215A7CC3EEF}"/>
                  </a:ext>
                </a:extLst>
              </p14:cNvPr>
              <p14:cNvContentPartPr/>
              <p14:nvPr/>
            </p14:nvContentPartPr>
            <p14:xfrm>
              <a:off x="5087797" y="216138"/>
              <a:ext cx="1937160" cy="384840"/>
            </p14:xfrm>
          </p:contentPart>
        </mc:Choice>
        <mc:Fallback xmlns="">
          <p:pic>
            <p:nvPicPr>
              <p:cNvPr id="61" name="Encre 60">
                <a:extLst>
                  <a:ext uri="{FF2B5EF4-FFF2-40B4-BE49-F238E27FC236}">
                    <a16:creationId xmlns:a16="http://schemas.microsoft.com/office/drawing/2014/main" id="{DC496448-D1F9-4BF1-A852-6215A7CC3E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78797" y="207498"/>
                <a:ext cx="19548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DAAD73A2-5DBE-42F4-8576-0F665B7A23F1}"/>
                  </a:ext>
                </a:extLst>
              </p14:cNvPr>
              <p14:cNvContentPartPr/>
              <p14:nvPr/>
            </p14:nvContentPartPr>
            <p14:xfrm>
              <a:off x="2681557" y="214698"/>
              <a:ext cx="419760" cy="25344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DAAD73A2-5DBE-42F4-8576-0F665B7A23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72917" y="206046"/>
                <a:ext cx="437400" cy="271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4E4FA5AE-F457-4315-90BE-4148B4AFD00A}"/>
                  </a:ext>
                </a:extLst>
              </p14:cNvPr>
              <p14:cNvContentPartPr/>
              <p14:nvPr/>
            </p14:nvContentPartPr>
            <p14:xfrm>
              <a:off x="11099797" y="246738"/>
              <a:ext cx="695160" cy="3096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4E4FA5AE-F457-4315-90BE-4148B4AFD0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91153" y="238088"/>
                <a:ext cx="712809" cy="327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0" name="Encre 99">
                <a:extLst>
                  <a:ext uri="{FF2B5EF4-FFF2-40B4-BE49-F238E27FC236}">
                    <a16:creationId xmlns:a16="http://schemas.microsoft.com/office/drawing/2014/main" id="{FA39BA02-2E08-4511-950F-BD3BC1E9E6A1}"/>
                  </a:ext>
                </a:extLst>
              </p14:cNvPr>
              <p14:cNvContentPartPr/>
              <p14:nvPr/>
            </p14:nvContentPartPr>
            <p14:xfrm>
              <a:off x="9628837" y="232338"/>
              <a:ext cx="1073520" cy="331200"/>
            </p14:xfrm>
          </p:contentPart>
        </mc:Choice>
        <mc:Fallback xmlns="">
          <p:pic>
            <p:nvPicPr>
              <p:cNvPr id="100" name="Encre 99">
                <a:extLst>
                  <a:ext uri="{FF2B5EF4-FFF2-40B4-BE49-F238E27FC236}">
                    <a16:creationId xmlns:a16="http://schemas.microsoft.com/office/drawing/2014/main" id="{FA39BA02-2E08-4511-950F-BD3BC1E9E6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9840" y="223689"/>
                <a:ext cx="1091154" cy="34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1" name="Encre 100">
                <a:extLst>
                  <a:ext uri="{FF2B5EF4-FFF2-40B4-BE49-F238E27FC236}">
                    <a16:creationId xmlns:a16="http://schemas.microsoft.com/office/drawing/2014/main" id="{69C30C34-7C90-4503-BF05-6F0AE4613C11}"/>
                  </a:ext>
                </a:extLst>
              </p14:cNvPr>
              <p14:cNvContentPartPr/>
              <p14:nvPr/>
            </p14:nvContentPartPr>
            <p14:xfrm>
              <a:off x="8871757" y="256458"/>
              <a:ext cx="508680" cy="275040"/>
            </p14:xfrm>
          </p:contentPart>
        </mc:Choice>
        <mc:Fallback xmlns="">
          <p:pic>
            <p:nvPicPr>
              <p:cNvPr id="101" name="Encre 100">
                <a:extLst>
                  <a:ext uri="{FF2B5EF4-FFF2-40B4-BE49-F238E27FC236}">
                    <a16:creationId xmlns:a16="http://schemas.microsoft.com/office/drawing/2014/main" id="{69C30C34-7C90-4503-BF05-6F0AE4613C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3111" y="247818"/>
                <a:ext cx="526332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F6FB1F70-4927-4533-B04D-24B3AF280A80}"/>
                  </a:ext>
                </a:extLst>
              </p14:cNvPr>
              <p14:cNvContentPartPr/>
              <p14:nvPr/>
            </p14:nvContentPartPr>
            <p14:xfrm>
              <a:off x="6671174" y="968006"/>
              <a:ext cx="4481280" cy="2357640"/>
            </p14:xfrm>
          </p:contentPart>
        </mc:Choice>
        <mc:Fallback xmlns=""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F6FB1F70-4927-4533-B04D-24B3AF280A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62174" y="959006"/>
                <a:ext cx="4498920" cy="23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9" name="Encre 118">
                <a:extLst>
                  <a:ext uri="{FF2B5EF4-FFF2-40B4-BE49-F238E27FC236}">
                    <a16:creationId xmlns:a16="http://schemas.microsoft.com/office/drawing/2014/main" id="{2310EC91-3754-4680-B57D-440D69FB6BD3}"/>
                  </a:ext>
                </a:extLst>
              </p14:cNvPr>
              <p14:cNvContentPartPr/>
              <p14:nvPr/>
            </p14:nvContentPartPr>
            <p14:xfrm>
              <a:off x="440917" y="3991542"/>
              <a:ext cx="4481280" cy="2357640"/>
            </p14:xfrm>
          </p:contentPart>
        </mc:Choice>
        <mc:Fallback xmlns="">
          <p:pic>
            <p:nvPicPr>
              <p:cNvPr id="119" name="Encre 118">
                <a:extLst>
                  <a:ext uri="{FF2B5EF4-FFF2-40B4-BE49-F238E27FC236}">
                    <a16:creationId xmlns:a16="http://schemas.microsoft.com/office/drawing/2014/main" id="{2310EC91-3754-4680-B57D-440D69FB6B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1917" y="3982542"/>
                <a:ext cx="4498920" cy="23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E4186D3D-DFFF-4F0F-9BB6-0C27417AB13D}"/>
                  </a:ext>
                </a:extLst>
              </p14:cNvPr>
              <p14:cNvContentPartPr/>
              <p14:nvPr/>
            </p14:nvContentPartPr>
            <p14:xfrm>
              <a:off x="6671174" y="3991542"/>
              <a:ext cx="4481280" cy="2357640"/>
            </p14:xfrm>
          </p:contentPart>
        </mc:Choice>
        <mc:Fallback xmlns=""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E4186D3D-DFFF-4F0F-9BB6-0C27417AB1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62174" y="3982542"/>
                <a:ext cx="4498920" cy="23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4" name="Encre 263">
                <a:extLst>
                  <a:ext uri="{FF2B5EF4-FFF2-40B4-BE49-F238E27FC236}">
                    <a16:creationId xmlns:a16="http://schemas.microsoft.com/office/drawing/2014/main" id="{1BB0816E-1173-4829-A1BE-3C6C84C8143D}"/>
                  </a:ext>
                </a:extLst>
              </p14:cNvPr>
              <p14:cNvContentPartPr/>
              <p14:nvPr/>
            </p14:nvContentPartPr>
            <p14:xfrm>
              <a:off x="717037" y="4427778"/>
              <a:ext cx="1660680" cy="1225800"/>
            </p14:xfrm>
          </p:contentPart>
        </mc:Choice>
        <mc:Fallback xmlns="">
          <p:pic>
            <p:nvPicPr>
              <p:cNvPr id="264" name="Encre 263">
                <a:extLst>
                  <a:ext uri="{FF2B5EF4-FFF2-40B4-BE49-F238E27FC236}">
                    <a16:creationId xmlns:a16="http://schemas.microsoft.com/office/drawing/2014/main" id="{1BB0816E-1173-4829-A1BE-3C6C84C814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9037" y="4410138"/>
                <a:ext cx="169632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8" name="Encre 267">
                <a:extLst>
                  <a:ext uri="{FF2B5EF4-FFF2-40B4-BE49-F238E27FC236}">
                    <a16:creationId xmlns:a16="http://schemas.microsoft.com/office/drawing/2014/main" id="{A1C432F8-0CC1-4E23-9882-52D3D521EB5D}"/>
                  </a:ext>
                </a:extLst>
              </p14:cNvPr>
              <p14:cNvContentPartPr/>
              <p14:nvPr/>
            </p14:nvContentPartPr>
            <p14:xfrm>
              <a:off x="4043077" y="4229778"/>
              <a:ext cx="39960" cy="15480"/>
            </p14:xfrm>
          </p:contentPart>
        </mc:Choice>
        <mc:Fallback xmlns="">
          <p:pic>
            <p:nvPicPr>
              <p:cNvPr id="268" name="Encre 267">
                <a:extLst>
                  <a:ext uri="{FF2B5EF4-FFF2-40B4-BE49-F238E27FC236}">
                    <a16:creationId xmlns:a16="http://schemas.microsoft.com/office/drawing/2014/main" id="{A1C432F8-0CC1-4E23-9882-52D3D521EB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25437" y="4211778"/>
                <a:ext cx="75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1" name="Encre 270">
                <a:extLst>
                  <a:ext uri="{FF2B5EF4-FFF2-40B4-BE49-F238E27FC236}">
                    <a16:creationId xmlns:a16="http://schemas.microsoft.com/office/drawing/2014/main" id="{C8863AF8-9068-4B2D-93DC-EFAC62A05533}"/>
                  </a:ext>
                </a:extLst>
              </p14:cNvPr>
              <p14:cNvContentPartPr/>
              <p14:nvPr/>
            </p14:nvContentPartPr>
            <p14:xfrm>
              <a:off x="2497597" y="4405818"/>
              <a:ext cx="7560" cy="12960"/>
            </p14:xfrm>
          </p:contentPart>
        </mc:Choice>
        <mc:Fallback xmlns="">
          <p:pic>
            <p:nvPicPr>
              <p:cNvPr id="271" name="Encre 270">
                <a:extLst>
                  <a:ext uri="{FF2B5EF4-FFF2-40B4-BE49-F238E27FC236}">
                    <a16:creationId xmlns:a16="http://schemas.microsoft.com/office/drawing/2014/main" id="{C8863AF8-9068-4B2D-93DC-EFAC62A055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79597" y="4387818"/>
                <a:ext cx="432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2" name="Encre 271">
                <a:extLst>
                  <a:ext uri="{FF2B5EF4-FFF2-40B4-BE49-F238E27FC236}">
                    <a16:creationId xmlns:a16="http://schemas.microsoft.com/office/drawing/2014/main" id="{C49E5B6A-187D-428D-AFB0-5007E46A7595}"/>
                  </a:ext>
                </a:extLst>
              </p14:cNvPr>
              <p14:cNvContentPartPr/>
              <p14:nvPr/>
            </p14:nvContentPartPr>
            <p14:xfrm>
              <a:off x="3051997" y="4509858"/>
              <a:ext cx="31320" cy="11520"/>
            </p14:xfrm>
          </p:contentPart>
        </mc:Choice>
        <mc:Fallback xmlns="">
          <p:pic>
            <p:nvPicPr>
              <p:cNvPr id="272" name="Encre 271">
                <a:extLst>
                  <a:ext uri="{FF2B5EF4-FFF2-40B4-BE49-F238E27FC236}">
                    <a16:creationId xmlns:a16="http://schemas.microsoft.com/office/drawing/2014/main" id="{C49E5B6A-187D-428D-AFB0-5007E46A759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33997" y="4492218"/>
                <a:ext cx="66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3" name="Encre 272">
                <a:extLst>
                  <a:ext uri="{FF2B5EF4-FFF2-40B4-BE49-F238E27FC236}">
                    <a16:creationId xmlns:a16="http://schemas.microsoft.com/office/drawing/2014/main" id="{F42DF745-5210-40B3-9674-8AFEEF4E3F7E}"/>
                  </a:ext>
                </a:extLst>
              </p14:cNvPr>
              <p14:cNvContentPartPr/>
              <p14:nvPr/>
            </p14:nvContentPartPr>
            <p14:xfrm>
              <a:off x="3685957" y="4420938"/>
              <a:ext cx="21600" cy="9360"/>
            </p14:xfrm>
          </p:contentPart>
        </mc:Choice>
        <mc:Fallback xmlns="">
          <p:pic>
            <p:nvPicPr>
              <p:cNvPr id="273" name="Encre 272">
                <a:extLst>
                  <a:ext uri="{FF2B5EF4-FFF2-40B4-BE49-F238E27FC236}">
                    <a16:creationId xmlns:a16="http://schemas.microsoft.com/office/drawing/2014/main" id="{F42DF745-5210-40B3-9674-8AFEEF4E3F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68317" y="4402938"/>
                <a:ext cx="572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4" name="Encre 273">
                <a:extLst>
                  <a:ext uri="{FF2B5EF4-FFF2-40B4-BE49-F238E27FC236}">
                    <a16:creationId xmlns:a16="http://schemas.microsoft.com/office/drawing/2014/main" id="{1BDB6BED-8FC6-4320-8BF4-5EC78E3BCFA7}"/>
                  </a:ext>
                </a:extLst>
              </p14:cNvPr>
              <p14:cNvContentPartPr/>
              <p14:nvPr/>
            </p14:nvContentPartPr>
            <p14:xfrm>
              <a:off x="4802317" y="4297818"/>
              <a:ext cx="19080" cy="1800"/>
            </p14:xfrm>
          </p:contentPart>
        </mc:Choice>
        <mc:Fallback xmlns="">
          <p:pic>
            <p:nvPicPr>
              <p:cNvPr id="274" name="Encre 273">
                <a:extLst>
                  <a:ext uri="{FF2B5EF4-FFF2-40B4-BE49-F238E27FC236}">
                    <a16:creationId xmlns:a16="http://schemas.microsoft.com/office/drawing/2014/main" id="{1BDB6BED-8FC6-4320-8BF4-5EC78E3BCFA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84677" y="4279818"/>
                <a:ext cx="54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6" name="Encre 275">
                <a:extLst>
                  <a:ext uri="{FF2B5EF4-FFF2-40B4-BE49-F238E27FC236}">
                    <a16:creationId xmlns:a16="http://schemas.microsoft.com/office/drawing/2014/main" id="{7608D9BD-C643-465A-93F4-34DC98099120}"/>
                  </a:ext>
                </a:extLst>
              </p14:cNvPr>
              <p14:cNvContentPartPr/>
              <p14:nvPr/>
            </p14:nvContentPartPr>
            <p14:xfrm>
              <a:off x="7738117" y="5032578"/>
              <a:ext cx="27000" cy="38160"/>
            </p14:xfrm>
          </p:contentPart>
        </mc:Choice>
        <mc:Fallback xmlns="">
          <p:pic>
            <p:nvPicPr>
              <p:cNvPr id="276" name="Encre 275">
                <a:extLst>
                  <a:ext uri="{FF2B5EF4-FFF2-40B4-BE49-F238E27FC236}">
                    <a16:creationId xmlns:a16="http://schemas.microsoft.com/office/drawing/2014/main" id="{7608D9BD-C643-465A-93F4-34DC9809912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20117" y="5014938"/>
                <a:ext cx="62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7" name="Encre 276">
                <a:extLst>
                  <a:ext uri="{FF2B5EF4-FFF2-40B4-BE49-F238E27FC236}">
                    <a16:creationId xmlns:a16="http://schemas.microsoft.com/office/drawing/2014/main" id="{EC516BAA-1F94-4F9B-BEA8-EA496F123A9A}"/>
                  </a:ext>
                </a:extLst>
              </p14:cNvPr>
              <p14:cNvContentPartPr/>
              <p14:nvPr/>
            </p14:nvContentPartPr>
            <p14:xfrm>
              <a:off x="8222317" y="4674018"/>
              <a:ext cx="7920" cy="33120"/>
            </p14:xfrm>
          </p:contentPart>
        </mc:Choice>
        <mc:Fallback xmlns="">
          <p:pic>
            <p:nvPicPr>
              <p:cNvPr id="277" name="Encre 276">
                <a:extLst>
                  <a:ext uri="{FF2B5EF4-FFF2-40B4-BE49-F238E27FC236}">
                    <a16:creationId xmlns:a16="http://schemas.microsoft.com/office/drawing/2014/main" id="{EC516BAA-1F94-4F9B-BEA8-EA496F123A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04317" y="4656378"/>
                <a:ext cx="435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8" name="Encre 277">
                <a:extLst>
                  <a:ext uri="{FF2B5EF4-FFF2-40B4-BE49-F238E27FC236}">
                    <a16:creationId xmlns:a16="http://schemas.microsoft.com/office/drawing/2014/main" id="{1FDB7977-113D-4FEA-BAF9-86C72D3D5708}"/>
                  </a:ext>
                </a:extLst>
              </p14:cNvPr>
              <p14:cNvContentPartPr/>
              <p14:nvPr/>
            </p14:nvContentPartPr>
            <p14:xfrm>
              <a:off x="8534077" y="4465218"/>
              <a:ext cx="4320" cy="720"/>
            </p14:xfrm>
          </p:contentPart>
        </mc:Choice>
        <mc:Fallback xmlns="">
          <p:pic>
            <p:nvPicPr>
              <p:cNvPr id="278" name="Encre 277">
                <a:extLst>
                  <a:ext uri="{FF2B5EF4-FFF2-40B4-BE49-F238E27FC236}">
                    <a16:creationId xmlns:a16="http://schemas.microsoft.com/office/drawing/2014/main" id="{1FDB7977-113D-4FEA-BAF9-86C72D3D570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16437" y="4447218"/>
                <a:ext cx="399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4" name="Encre 283">
                <a:extLst>
                  <a:ext uri="{FF2B5EF4-FFF2-40B4-BE49-F238E27FC236}">
                    <a16:creationId xmlns:a16="http://schemas.microsoft.com/office/drawing/2014/main" id="{6F76F11C-2352-4B0D-9A18-2922FEFD3ADE}"/>
                  </a:ext>
                </a:extLst>
              </p14:cNvPr>
              <p14:cNvContentPartPr/>
              <p14:nvPr/>
            </p14:nvContentPartPr>
            <p14:xfrm>
              <a:off x="8897317" y="4671138"/>
              <a:ext cx="11160" cy="1800"/>
            </p14:xfrm>
          </p:contentPart>
        </mc:Choice>
        <mc:Fallback xmlns="">
          <p:pic>
            <p:nvPicPr>
              <p:cNvPr id="284" name="Encre 283">
                <a:extLst>
                  <a:ext uri="{FF2B5EF4-FFF2-40B4-BE49-F238E27FC236}">
                    <a16:creationId xmlns:a16="http://schemas.microsoft.com/office/drawing/2014/main" id="{6F76F11C-2352-4B0D-9A18-2922FEFD3AD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79317" y="4653138"/>
                <a:ext cx="46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3" name="Encre 292">
                <a:extLst>
                  <a:ext uri="{FF2B5EF4-FFF2-40B4-BE49-F238E27FC236}">
                    <a16:creationId xmlns:a16="http://schemas.microsoft.com/office/drawing/2014/main" id="{AA74F4D6-8124-454B-904B-57AE3DC9D322}"/>
                  </a:ext>
                </a:extLst>
              </p14:cNvPr>
              <p14:cNvContentPartPr/>
              <p14:nvPr/>
            </p14:nvContentPartPr>
            <p14:xfrm>
              <a:off x="8691757" y="4361178"/>
              <a:ext cx="126360" cy="104760"/>
            </p14:xfrm>
          </p:contentPart>
        </mc:Choice>
        <mc:Fallback xmlns="">
          <p:pic>
            <p:nvPicPr>
              <p:cNvPr id="293" name="Encre 292">
                <a:extLst>
                  <a:ext uri="{FF2B5EF4-FFF2-40B4-BE49-F238E27FC236}">
                    <a16:creationId xmlns:a16="http://schemas.microsoft.com/office/drawing/2014/main" id="{AA74F4D6-8124-454B-904B-57AE3DC9D3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73757" y="4343178"/>
                <a:ext cx="1620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4" name="Encre 293">
                <a:extLst>
                  <a:ext uri="{FF2B5EF4-FFF2-40B4-BE49-F238E27FC236}">
                    <a16:creationId xmlns:a16="http://schemas.microsoft.com/office/drawing/2014/main" id="{9DEE0760-20EF-4B40-9CBB-5BACB6CDE069}"/>
                  </a:ext>
                </a:extLst>
              </p14:cNvPr>
              <p14:cNvContentPartPr/>
              <p14:nvPr/>
            </p14:nvContentPartPr>
            <p14:xfrm>
              <a:off x="8570437" y="4405818"/>
              <a:ext cx="70920" cy="29160"/>
            </p14:xfrm>
          </p:contentPart>
        </mc:Choice>
        <mc:Fallback xmlns="">
          <p:pic>
            <p:nvPicPr>
              <p:cNvPr id="294" name="Encre 293">
                <a:extLst>
                  <a:ext uri="{FF2B5EF4-FFF2-40B4-BE49-F238E27FC236}">
                    <a16:creationId xmlns:a16="http://schemas.microsoft.com/office/drawing/2014/main" id="{9DEE0760-20EF-4B40-9CBB-5BACB6CDE06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52797" y="4387818"/>
                <a:ext cx="1065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5" name="Encre 294">
                <a:extLst>
                  <a:ext uri="{FF2B5EF4-FFF2-40B4-BE49-F238E27FC236}">
                    <a16:creationId xmlns:a16="http://schemas.microsoft.com/office/drawing/2014/main" id="{0B4155CB-A703-4A61-BF54-C94B6303FDD7}"/>
                  </a:ext>
                </a:extLst>
              </p14:cNvPr>
              <p14:cNvContentPartPr/>
              <p14:nvPr/>
            </p14:nvContentPartPr>
            <p14:xfrm>
              <a:off x="8915317" y="4741698"/>
              <a:ext cx="11520" cy="5400"/>
            </p14:xfrm>
          </p:contentPart>
        </mc:Choice>
        <mc:Fallback xmlns="">
          <p:pic>
            <p:nvPicPr>
              <p:cNvPr id="295" name="Encre 294">
                <a:extLst>
                  <a:ext uri="{FF2B5EF4-FFF2-40B4-BE49-F238E27FC236}">
                    <a16:creationId xmlns:a16="http://schemas.microsoft.com/office/drawing/2014/main" id="{0B4155CB-A703-4A61-BF54-C94B6303FDD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97677" y="4724058"/>
                <a:ext cx="471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9" name="Encre 308">
                <a:extLst>
                  <a:ext uri="{FF2B5EF4-FFF2-40B4-BE49-F238E27FC236}">
                    <a16:creationId xmlns:a16="http://schemas.microsoft.com/office/drawing/2014/main" id="{6F32DA69-B467-4374-A943-52A5C6C9D70C}"/>
                  </a:ext>
                </a:extLst>
              </p14:cNvPr>
              <p14:cNvContentPartPr/>
              <p14:nvPr/>
            </p14:nvContentPartPr>
            <p14:xfrm>
              <a:off x="9162997" y="4765818"/>
              <a:ext cx="13680" cy="7200"/>
            </p14:xfrm>
          </p:contentPart>
        </mc:Choice>
        <mc:Fallback xmlns="">
          <p:pic>
            <p:nvPicPr>
              <p:cNvPr id="309" name="Encre 308">
                <a:extLst>
                  <a:ext uri="{FF2B5EF4-FFF2-40B4-BE49-F238E27FC236}">
                    <a16:creationId xmlns:a16="http://schemas.microsoft.com/office/drawing/2014/main" id="{6F32DA69-B467-4374-A943-52A5C6C9D70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45357" y="4747818"/>
                <a:ext cx="493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0" name="Encre 309">
                <a:extLst>
                  <a:ext uri="{FF2B5EF4-FFF2-40B4-BE49-F238E27FC236}">
                    <a16:creationId xmlns:a16="http://schemas.microsoft.com/office/drawing/2014/main" id="{ADD7FA81-4CCB-4991-B592-5FACE186D7C1}"/>
                  </a:ext>
                </a:extLst>
              </p14:cNvPr>
              <p14:cNvContentPartPr/>
              <p14:nvPr/>
            </p14:nvContentPartPr>
            <p14:xfrm>
              <a:off x="9184957" y="4679058"/>
              <a:ext cx="7560" cy="13680"/>
            </p14:xfrm>
          </p:contentPart>
        </mc:Choice>
        <mc:Fallback xmlns="">
          <p:pic>
            <p:nvPicPr>
              <p:cNvPr id="310" name="Encre 309">
                <a:extLst>
                  <a:ext uri="{FF2B5EF4-FFF2-40B4-BE49-F238E27FC236}">
                    <a16:creationId xmlns:a16="http://schemas.microsoft.com/office/drawing/2014/main" id="{ADD7FA81-4CCB-4991-B592-5FACE186D7C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67317" y="4661058"/>
                <a:ext cx="432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D77F88D2-18D1-4603-AA98-C0E3357CB2AC}"/>
                  </a:ext>
                </a:extLst>
              </p14:cNvPr>
              <p14:cNvContentPartPr/>
              <p14:nvPr/>
            </p14:nvContentPartPr>
            <p14:xfrm>
              <a:off x="9237517" y="4468098"/>
              <a:ext cx="237240" cy="1371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D77F88D2-18D1-4603-AA98-C0E3357CB2A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19877" y="4450098"/>
                <a:ext cx="272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28" name="Encre 327">
                <a:extLst>
                  <a:ext uri="{FF2B5EF4-FFF2-40B4-BE49-F238E27FC236}">
                    <a16:creationId xmlns:a16="http://schemas.microsoft.com/office/drawing/2014/main" id="{627F9971-A1E0-405E-B05E-B70DFB93D179}"/>
                  </a:ext>
                </a:extLst>
              </p14:cNvPr>
              <p14:cNvContentPartPr/>
              <p14:nvPr/>
            </p14:nvContentPartPr>
            <p14:xfrm>
              <a:off x="9867517" y="4510218"/>
              <a:ext cx="18360" cy="14040"/>
            </p14:xfrm>
          </p:contentPart>
        </mc:Choice>
        <mc:Fallback xmlns="">
          <p:pic>
            <p:nvPicPr>
              <p:cNvPr id="328" name="Encre 327">
                <a:extLst>
                  <a:ext uri="{FF2B5EF4-FFF2-40B4-BE49-F238E27FC236}">
                    <a16:creationId xmlns:a16="http://schemas.microsoft.com/office/drawing/2014/main" id="{627F9971-A1E0-405E-B05E-B70DFB93D17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49517" y="4492218"/>
                <a:ext cx="54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9" name="Encre 328">
                <a:extLst>
                  <a:ext uri="{FF2B5EF4-FFF2-40B4-BE49-F238E27FC236}">
                    <a16:creationId xmlns:a16="http://schemas.microsoft.com/office/drawing/2014/main" id="{94DC7555-50F0-452F-A505-81D60E062A7C}"/>
                  </a:ext>
                </a:extLst>
              </p14:cNvPr>
              <p14:cNvContentPartPr/>
              <p14:nvPr/>
            </p14:nvContentPartPr>
            <p14:xfrm>
              <a:off x="9954637" y="4389618"/>
              <a:ext cx="15480" cy="31680"/>
            </p14:xfrm>
          </p:contentPart>
        </mc:Choice>
        <mc:Fallback xmlns="">
          <p:pic>
            <p:nvPicPr>
              <p:cNvPr id="329" name="Encre 328">
                <a:extLst>
                  <a:ext uri="{FF2B5EF4-FFF2-40B4-BE49-F238E27FC236}">
                    <a16:creationId xmlns:a16="http://schemas.microsoft.com/office/drawing/2014/main" id="{94DC7555-50F0-452F-A505-81D60E062A7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936997" y="4371618"/>
                <a:ext cx="51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40" name="Encre 339">
                <a:extLst>
                  <a:ext uri="{FF2B5EF4-FFF2-40B4-BE49-F238E27FC236}">
                    <a16:creationId xmlns:a16="http://schemas.microsoft.com/office/drawing/2014/main" id="{A105A4C5-8D55-4C98-9DF8-A180655BA23B}"/>
                  </a:ext>
                </a:extLst>
              </p14:cNvPr>
              <p14:cNvContentPartPr/>
              <p14:nvPr/>
            </p14:nvContentPartPr>
            <p14:xfrm>
              <a:off x="10081717" y="4199538"/>
              <a:ext cx="426240" cy="154080"/>
            </p14:xfrm>
          </p:contentPart>
        </mc:Choice>
        <mc:Fallback xmlns="">
          <p:pic>
            <p:nvPicPr>
              <p:cNvPr id="340" name="Encre 339">
                <a:extLst>
                  <a:ext uri="{FF2B5EF4-FFF2-40B4-BE49-F238E27FC236}">
                    <a16:creationId xmlns:a16="http://schemas.microsoft.com/office/drawing/2014/main" id="{A105A4C5-8D55-4C98-9DF8-A180655BA23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64077" y="4181857"/>
                <a:ext cx="461880" cy="18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47" name="Encre 346">
                <a:extLst>
                  <a:ext uri="{FF2B5EF4-FFF2-40B4-BE49-F238E27FC236}">
                    <a16:creationId xmlns:a16="http://schemas.microsoft.com/office/drawing/2014/main" id="{85DAB849-DB7E-4FFE-A525-89B365D6DEBB}"/>
                  </a:ext>
                </a:extLst>
              </p14:cNvPr>
              <p14:cNvContentPartPr/>
              <p14:nvPr/>
            </p14:nvContentPartPr>
            <p14:xfrm>
              <a:off x="10966957" y="4351818"/>
              <a:ext cx="15480" cy="9360"/>
            </p14:xfrm>
          </p:contentPart>
        </mc:Choice>
        <mc:Fallback xmlns="">
          <p:pic>
            <p:nvPicPr>
              <p:cNvPr id="347" name="Encre 346">
                <a:extLst>
                  <a:ext uri="{FF2B5EF4-FFF2-40B4-BE49-F238E27FC236}">
                    <a16:creationId xmlns:a16="http://schemas.microsoft.com/office/drawing/2014/main" id="{85DAB849-DB7E-4FFE-A525-89B365D6DEB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949317" y="4333818"/>
                <a:ext cx="511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48" name="Encre 347">
                <a:extLst>
                  <a:ext uri="{FF2B5EF4-FFF2-40B4-BE49-F238E27FC236}">
                    <a16:creationId xmlns:a16="http://schemas.microsoft.com/office/drawing/2014/main" id="{7C96E678-07D7-42B3-8210-6AC4E044349D}"/>
                  </a:ext>
                </a:extLst>
              </p14:cNvPr>
              <p14:cNvContentPartPr/>
              <p14:nvPr/>
            </p14:nvContentPartPr>
            <p14:xfrm>
              <a:off x="11130397" y="4258578"/>
              <a:ext cx="20160" cy="15480"/>
            </p14:xfrm>
          </p:contentPart>
        </mc:Choice>
        <mc:Fallback xmlns="">
          <p:pic>
            <p:nvPicPr>
              <p:cNvPr id="348" name="Encre 347">
                <a:extLst>
                  <a:ext uri="{FF2B5EF4-FFF2-40B4-BE49-F238E27FC236}">
                    <a16:creationId xmlns:a16="http://schemas.microsoft.com/office/drawing/2014/main" id="{7C96E678-07D7-42B3-8210-6AC4E044349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112757" y="4240578"/>
                <a:ext cx="558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49" name="Encre 348">
                <a:extLst>
                  <a:ext uri="{FF2B5EF4-FFF2-40B4-BE49-F238E27FC236}">
                    <a16:creationId xmlns:a16="http://schemas.microsoft.com/office/drawing/2014/main" id="{9D406B47-45A1-4FB0-9E9C-331E589FE1E1}"/>
                  </a:ext>
                </a:extLst>
              </p14:cNvPr>
              <p14:cNvContentPartPr/>
              <p14:nvPr/>
            </p14:nvContentPartPr>
            <p14:xfrm>
              <a:off x="10560877" y="4388538"/>
              <a:ext cx="376560" cy="77400"/>
            </p14:xfrm>
          </p:contentPart>
        </mc:Choice>
        <mc:Fallback xmlns="">
          <p:pic>
            <p:nvPicPr>
              <p:cNvPr id="349" name="Encre 348">
                <a:extLst>
                  <a:ext uri="{FF2B5EF4-FFF2-40B4-BE49-F238E27FC236}">
                    <a16:creationId xmlns:a16="http://schemas.microsoft.com/office/drawing/2014/main" id="{9D406B47-45A1-4FB0-9E9C-331E589FE1E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43237" y="4370898"/>
                <a:ext cx="4122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50" name="Encre 349">
                <a:extLst>
                  <a:ext uri="{FF2B5EF4-FFF2-40B4-BE49-F238E27FC236}">
                    <a16:creationId xmlns:a16="http://schemas.microsoft.com/office/drawing/2014/main" id="{274FED7B-B713-48FE-850D-D605C0E2E1AD}"/>
                  </a:ext>
                </a:extLst>
              </p14:cNvPr>
              <p14:cNvContentPartPr/>
              <p14:nvPr/>
            </p14:nvContentPartPr>
            <p14:xfrm>
              <a:off x="8935117" y="4803618"/>
              <a:ext cx="2880" cy="45360"/>
            </p14:xfrm>
          </p:contentPart>
        </mc:Choice>
        <mc:Fallback xmlns="">
          <p:pic>
            <p:nvPicPr>
              <p:cNvPr id="350" name="Encre 349">
                <a:extLst>
                  <a:ext uri="{FF2B5EF4-FFF2-40B4-BE49-F238E27FC236}">
                    <a16:creationId xmlns:a16="http://schemas.microsoft.com/office/drawing/2014/main" id="{274FED7B-B713-48FE-850D-D605C0E2E1A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917117" y="4785618"/>
                <a:ext cx="385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53" name="Encre 352">
                <a:extLst>
                  <a:ext uri="{FF2B5EF4-FFF2-40B4-BE49-F238E27FC236}">
                    <a16:creationId xmlns:a16="http://schemas.microsoft.com/office/drawing/2014/main" id="{56FE600F-F602-4E7E-97CD-EAC99ABEA95F}"/>
                  </a:ext>
                </a:extLst>
              </p14:cNvPr>
              <p14:cNvContentPartPr/>
              <p14:nvPr/>
            </p14:nvContentPartPr>
            <p14:xfrm>
              <a:off x="8914957" y="4871658"/>
              <a:ext cx="274680" cy="140040"/>
            </p14:xfrm>
          </p:contentPart>
        </mc:Choice>
        <mc:Fallback xmlns="">
          <p:pic>
            <p:nvPicPr>
              <p:cNvPr id="353" name="Encre 352">
                <a:extLst>
                  <a:ext uri="{FF2B5EF4-FFF2-40B4-BE49-F238E27FC236}">
                    <a16:creationId xmlns:a16="http://schemas.microsoft.com/office/drawing/2014/main" id="{56FE600F-F602-4E7E-97CD-EAC99ABEA9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96957" y="4854018"/>
                <a:ext cx="3103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54" name="Encre 353">
                <a:extLst>
                  <a:ext uri="{FF2B5EF4-FFF2-40B4-BE49-F238E27FC236}">
                    <a16:creationId xmlns:a16="http://schemas.microsoft.com/office/drawing/2014/main" id="{FE6B293B-9832-45B6-84EC-5A6D7B4E8A76}"/>
                  </a:ext>
                </a:extLst>
              </p14:cNvPr>
              <p14:cNvContentPartPr/>
              <p14:nvPr/>
            </p14:nvContentPartPr>
            <p14:xfrm>
              <a:off x="9548557" y="4632258"/>
              <a:ext cx="3960" cy="23040"/>
            </p14:xfrm>
          </p:contentPart>
        </mc:Choice>
        <mc:Fallback xmlns="">
          <p:pic>
            <p:nvPicPr>
              <p:cNvPr id="354" name="Encre 353">
                <a:extLst>
                  <a:ext uri="{FF2B5EF4-FFF2-40B4-BE49-F238E27FC236}">
                    <a16:creationId xmlns:a16="http://schemas.microsoft.com/office/drawing/2014/main" id="{FE6B293B-9832-45B6-84EC-5A6D7B4E8A7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30917" y="4614618"/>
                <a:ext cx="396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62" name="Encre 361">
                <a:extLst>
                  <a:ext uri="{FF2B5EF4-FFF2-40B4-BE49-F238E27FC236}">
                    <a16:creationId xmlns:a16="http://schemas.microsoft.com/office/drawing/2014/main" id="{72E25896-3ACB-4D51-B9D2-A3A76D4D5D8A}"/>
                  </a:ext>
                </a:extLst>
              </p14:cNvPr>
              <p14:cNvContentPartPr/>
              <p14:nvPr/>
            </p14:nvContentPartPr>
            <p14:xfrm>
              <a:off x="8572597" y="4365498"/>
              <a:ext cx="4320" cy="8640"/>
            </p14:xfrm>
          </p:contentPart>
        </mc:Choice>
        <mc:Fallback xmlns="">
          <p:pic>
            <p:nvPicPr>
              <p:cNvPr id="362" name="Encre 361">
                <a:extLst>
                  <a:ext uri="{FF2B5EF4-FFF2-40B4-BE49-F238E27FC236}">
                    <a16:creationId xmlns:a16="http://schemas.microsoft.com/office/drawing/2014/main" id="{72E25896-3ACB-4D51-B9D2-A3A76D4D5D8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54597" y="4347858"/>
                <a:ext cx="399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BD6E7D45-D204-4397-8AE8-FFA625A003E8}"/>
                  </a:ext>
                </a:extLst>
              </p14:cNvPr>
              <p14:cNvContentPartPr/>
              <p14:nvPr/>
            </p14:nvContentPartPr>
            <p14:xfrm>
              <a:off x="8475397" y="4522818"/>
              <a:ext cx="21600" cy="2736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BD6E7D45-D204-4397-8AE8-FFA625A003E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57397" y="4505178"/>
                <a:ext cx="572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65" name="Encre 364">
                <a:extLst>
                  <a:ext uri="{FF2B5EF4-FFF2-40B4-BE49-F238E27FC236}">
                    <a16:creationId xmlns:a16="http://schemas.microsoft.com/office/drawing/2014/main" id="{3B6D2795-8748-4D3F-8514-C7359797A829}"/>
                  </a:ext>
                </a:extLst>
              </p14:cNvPr>
              <p14:cNvContentPartPr/>
              <p14:nvPr/>
            </p14:nvContentPartPr>
            <p14:xfrm>
              <a:off x="8748637" y="4511298"/>
              <a:ext cx="12960" cy="11160"/>
            </p14:xfrm>
          </p:contentPart>
        </mc:Choice>
        <mc:Fallback xmlns="">
          <p:pic>
            <p:nvPicPr>
              <p:cNvPr id="365" name="Encre 364">
                <a:extLst>
                  <a:ext uri="{FF2B5EF4-FFF2-40B4-BE49-F238E27FC236}">
                    <a16:creationId xmlns:a16="http://schemas.microsoft.com/office/drawing/2014/main" id="{3B6D2795-8748-4D3F-8514-C7359797A82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30637" y="4493298"/>
                <a:ext cx="48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67" name="Encre 366">
                <a:extLst>
                  <a:ext uri="{FF2B5EF4-FFF2-40B4-BE49-F238E27FC236}">
                    <a16:creationId xmlns:a16="http://schemas.microsoft.com/office/drawing/2014/main" id="{9182FD49-6A30-427C-9DC2-94155B4AF376}"/>
                  </a:ext>
                </a:extLst>
              </p14:cNvPr>
              <p14:cNvContentPartPr/>
              <p14:nvPr/>
            </p14:nvContentPartPr>
            <p14:xfrm>
              <a:off x="8437597" y="4488258"/>
              <a:ext cx="41040" cy="8280"/>
            </p14:xfrm>
          </p:contentPart>
        </mc:Choice>
        <mc:Fallback xmlns="">
          <p:pic>
            <p:nvPicPr>
              <p:cNvPr id="367" name="Encre 366">
                <a:extLst>
                  <a:ext uri="{FF2B5EF4-FFF2-40B4-BE49-F238E27FC236}">
                    <a16:creationId xmlns:a16="http://schemas.microsoft.com/office/drawing/2014/main" id="{9182FD49-6A30-427C-9DC2-94155B4AF37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19597" y="4470258"/>
                <a:ext cx="76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68" name="Encre 367">
                <a:extLst>
                  <a:ext uri="{FF2B5EF4-FFF2-40B4-BE49-F238E27FC236}">
                    <a16:creationId xmlns:a16="http://schemas.microsoft.com/office/drawing/2014/main" id="{40F85A48-C406-413B-ADC4-C12D8A650962}"/>
                  </a:ext>
                </a:extLst>
              </p14:cNvPr>
              <p14:cNvContentPartPr/>
              <p14:nvPr/>
            </p14:nvContentPartPr>
            <p14:xfrm>
              <a:off x="8514997" y="4485738"/>
              <a:ext cx="47520" cy="10080"/>
            </p14:xfrm>
          </p:contentPart>
        </mc:Choice>
        <mc:Fallback xmlns="">
          <p:pic>
            <p:nvPicPr>
              <p:cNvPr id="368" name="Encre 367">
                <a:extLst>
                  <a:ext uri="{FF2B5EF4-FFF2-40B4-BE49-F238E27FC236}">
                    <a16:creationId xmlns:a16="http://schemas.microsoft.com/office/drawing/2014/main" id="{40F85A48-C406-413B-ADC4-C12D8A65096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97357" y="4467738"/>
                <a:ext cx="831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9" name="Encre 368">
                <a:extLst>
                  <a:ext uri="{FF2B5EF4-FFF2-40B4-BE49-F238E27FC236}">
                    <a16:creationId xmlns:a16="http://schemas.microsoft.com/office/drawing/2014/main" id="{6CB31854-421B-458E-8ABE-EE2CBA17BFC9}"/>
                  </a:ext>
                </a:extLst>
              </p14:cNvPr>
              <p14:cNvContentPartPr/>
              <p14:nvPr/>
            </p14:nvContentPartPr>
            <p14:xfrm>
              <a:off x="9583477" y="4579698"/>
              <a:ext cx="203760" cy="162720"/>
            </p14:xfrm>
          </p:contentPart>
        </mc:Choice>
        <mc:Fallback xmlns="">
          <p:pic>
            <p:nvPicPr>
              <p:cNvPr id="369" name="Encre 368">
                <a:extLst>
                  <a:ext uri="{FF2B5EF4-FFF2-40B4-BE49-F238E27FC236}">
                    <a16:creationId xmlns:a16="http://schemas.microsoft.com/office/drawing/2014/main" id="{6CB31854-421B-458E-8ABE-EE2CBA17BFC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65477" y="4562019"/>
                <a:ext cx="239400" cy="198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1" name="Encre 370">
                <a:extLst>
                  <a:ext uri="{FF2B5EF4-FFF2-40B4-BE49-F238E27FC236}">
                    <a16:creationId xmlns:a16="http://schemas.microsoft.com/office/drawing/2014/main" id="{D17C685D-5BC3-41E3-898F-51EC3E763352}"/>
                  </a:ext>
                </a:extLst>
              </p14:cNvPr>
              <p14:cNvContentPartPr/>
              <p14:nvPr/>
            </p14:nvContentPartPr>
            <p14:xfrm>
              <a:off x="8842237" y="4479258"/>
              <a:ext cx="22320" cy="21960"/>
            </p14:xfrm>
          </p:contentPart>
        </mc:Choice>
        <mc:Fallback xmlns="">
          <p:pic>
            <p:nvPicPr>
              <p:cNvPr id="371" name="Encre 370">
                <a:extLst>
                  <a:ext uri="{FF2B5EF4-FFF2-40B4-BE49-F238E27FC236}">
                    <a16:creationId xmlns:a16="http://schemas.microsoft.com/office/drawing/2014/main" id="{D17C685D-5BC3-41E3-898F-51EC3E7633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24237" y="4461618"/>
                <a:ext cx="579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72" name="Encre 371">
                <a:extLst>
                  <a:ext uri="{FF2B5EF4-FFF2-40B4-BE49-F238E27FC236}">
                    <a16:creationId xmlns:a16="http://schemas.microsoft.com/office/drawing/2014/main" id="{082EFE0D-6CAA-4DCD-8F68-B2E7077E3EF0}"/>
                  </a:ext>
                </a:extLst>
              </p14:cNvPr>
              <p14:cNvContentPartPr/>
              <p14:nvPr/>
            </p14:nvContentPartPr>
            <p14:xfrm>
              <a:off x="8812357" y="4523538"/>
              <a:ext cx="70560" cy="32760"/>
            </p14:xfrm>
          </p:contentPart>
        </mc:Choice>
        <mc:Fallback xmlns="">
          <p:pic>
            <p:nvPicPr>
              <p:cNvPr id="372" name="Encre 371">
                <a:extLst>
                  <a:ext uri="{FF2B5EF4-FFF2-40B4-BE49-F238E27FC236}">
                    <a16:creationId xmlns:a16="http://schemas.microsoft.com/office/drawing/2014/main" id="{082EFE0D-6CAA-4DCD-8F68-B2E7077E3EF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94357" y="4505538"/>
                <a:ext cx="1062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73" name="Encre 372">
                <a:extLst>
                  <a:ext uri="{FF2B5EF4-FFF2-40B4-BE49-F238E27FC236}">
                    <a16:creationId xmlns:a16="http://schemas.microsoft.com/office/drawing/2014/main" id="{94D598D2-F2C1-4069-9EA4-25F9C83B6400}"/>
                  </a:ext>
                </a:extLst>
              </p14:cNvPr>
              <p14:cNvContentPartPr/>
              <p14:nvPr/>
            </p14:nvContentPartPr>
            <p14:xfrm>
              <a:off x="7166077" y="2426898"/>
              <a:ext cx="30600" cy="16920"/>
            </p14:xfrm>
          </p:contentPart>
        </mc:Choice>
        <mc:Fallback xmlns="">
          <p:pic>
            <p:nvPicPr>
              <p:cNvPr id="373" name="Encre 372">
                <a:extLst>
                  <a:ext uri="{FF2B5EF4-FFF2-40B4-BE49-F238E27FC236}">
                    <a16:creationId xmlns:a16="http://schemas.microsoft.com/office/drawing/2014/main" id="{94D598D2-F2C1-4069-9EA4-25F9C83B640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48437" y="2409258"/>
                <a:ext cx="66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74" name="Encre 373">
                <a:extLst>
                  <a:ext uri="{FF2B5EF4-FFF2-40B4-BE49-F238E27FC236}">
                    <a16:creationId xmlns:a16="http://schemas.microsoft.com/office/drawing/2014/main" id="{FC25FA22-A46C-47B1-A3FB-94AD27FF250B}"/>
                  </a:ext>
                </a:extLst>
              </p14:cNvPr>
              <p14:cNvContentPartPr/>
              <p14:nvPr/>
            </p14:nvContentPartPr>
            <p14:xfrm>
              <a:off x="7393237" y="2281458"/>
              <a:ext cx="3240" cy="14040"/>
            </p14:xfrm>
          </p:contentPart>
        </mc:Choice>
        <mc:Fallback xmlns="">
          <p:pic>
            <p:nvPicPr>
              <p:cNvPr id="374" name="Encre 373">
                <a:extLst>
                  <a:ext uri="{FF2B5EF4-FFF2-40B4-BE49-F238E27FC236}">
                    <a16:creationId xmlns:a16="http://schemas.microsoft.com/office/drawing/2014/main" id="{FC25FA22-A46C-47B1-A3FB-94AD27FF250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75597" y="2263458"/>
                <a:ext cx="388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75" name="Encre 374">
                <a:extLst>
                  <a:ext uri="{FF2B5EF4-FFF2-40B4-BE49-F238E27FC236}">
                    <a16:creationId xmlns:a16="http://schemas.microsoft.com/office/drawing/2014/main" id="{039FCFCE-BE72-4520-93A1-D1D69605EA75}"/>
                  </a:ext>
                </a:extLst>
              </p14:cNvPr>
              <p14:cNvContentPartPr/>
              <p14:nvPr/>
            </p14:nvContentPartPr>
            <p14:xfrm>
              <a:off x="7624357" y="2092098"/>
              <a:ext cx="15480" cy="3240"/>
            </p14:xfrm>
          </p:contentPart>
        </mc:Choice>
        <mc:Fallback xmlns="">
          <p:pic>
            <p:nvPicPr>
              <p:cNvPr id="375" name="Encre 374">
                <a:extLst>
                  <a:ext uri="{FF2B5EF4-FFF2-40B4-BE49-F238E27FC236}">
                    <a16:creationId xmlns:a16="http://schemas.microsoft.com/office/drawing/2014/main" id="{039FCFCE-BE72-4520-93A1-D1D69605EA7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606357" y="2074098"/>
                <a:ext cx="51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76" name="Encre 375">
                <a:extLst>
                  <a:ext uri="{FF2B5EF4-FFF2-40B4-BE49-F238E27FC236}">
                    <a16:creationId xmlns:a16="http://schemas.microsoft.com/office/drawing/2014/main" id="{57F02F24-26E6-42A9-B9A3-3CE07A54BDEB}"/>
                  </a:ext>
                </a:extLst>
              </p14:cNvPr>
              <p14:cNvContentPartPr/>
              <p14:nvPr/>
            </p14:nvContentPartPr>
            <p14:xfrm>
              <a:off x="7907317" y="1859178"/>
              <a:ext cx="45720" cy="14400"/>
            </p14:xfrm>
          </p:contentPart>
        </mc:Choice>
        <mc:Fallback xmlns="">
          <p:pic>
            <p:nvPicPr>
              <p:cNvPr id="376" name="Encre 375">
                <a:extLst>
                  <a:ext uri="{FF2B5EF4-FFF2-40B4-BE49-F238E27FC236}">
                    <a16:creationId xmlns:a16="http://schemas.microsoft.com/office/drawing/2014/main" id="{57F02F24-26E6-42A9-B9A3-3CE07A54BDE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889317" y="1841178"/>
                <a:ext cx="813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77" name="Encre 376">
                <a:extLst>
                  <a:ext uri="{FF2B5EF4-FFF2-40B4-BE49-F238E27FC236}">
                    <a16:creationId xmlns:a16="http://schemas.microsoft.com/office/drawing/2014/main" id="{E1758698-70D9-4977-9035-14660FF58B84}"/>
                  </a:ext>
                </a:extLst>
              </p14:cNvPr>
              <p14:cNvContentPartPr/>
              <p14:nvPr/>
            </p14:nvContentPartPr>
            <p14:xfrm>
              <a:off x="8241757" y="1614378"/>
              <a:ext cx="12240" cy="5400"/>
            </p14:xfrm>
          </p:contentPart>
        </mc:Choice>
        <mc:Fallback xmlns="">
          <p:pic>
            <p:nvPicPr>
              <p:cNvPr id="377" name="Encre 376">
                <a:extLst>
                  <a:ext uri="{FF2B5EF4-FFF2-40B4-BE49-F238E27FC236}">
                    <a16:creationId xmlns:a16="http://schemas.microsoft.com/office/drawing/2014/main" id="{E1758698-70D9-4977-9035-14660FF58B8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24117" y="1596378"/>
                <a:ext cx="478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78" name="Encre 377">
                <a:extLst>
                  <a:ext uri="{FF2B5EF4-FFF2-40B4-BE49-F238E27FC236}">
                    <a16:creationId xmlns:a16="http://schemas.microsoft.com/office/drawing/2014/main" id="{726C8EF0-97E3-43FB-AB52-5F0C7B049E69}"/>
                  </a:ext>
                </a:extLst>
              </p14:cNvPr>
              <p14:cNvContentPartPr/>
              <p14:nvPr/>
            </p14:nvContentPartPr>
            <p14:xfrm>
              <a:off x="8516077" y="1432218"/>
              <a:ext cx="16560" cy="41040"/>
            </p14:xfrm>
          </p:contentPart>
        </mc:Choice>
        <mc:Fallback xmlns="">
          <p:pic>
            <p:nvPicPr>
              <p:cNvPr id="378" name="Encre 377">
                <a:extLst>
                  <a:ext uri="{FF2B5EF4-FFF2-40B4-BE49-F238E27FC236}">
                    <a16:creationId xmlns:a16="http://schemas.microsoft.com/office/drawing/2014/main" id="{726C8EF0-97E3-43FB-AB52-5F0C7B049E6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98077" y="1414578"/>
                <a:ext cx="522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79" name="Encre 378">
                <a:extLst>
                  <a:ext uri="{FF2B5EF4-FFF2-40B4-BE49-F238E27FC236}">
                    <a16:creationId xmlns:a16="http://schemas.microsoft.com/office/drawing/2014/main" id="{9C059232-A9B7-4A60-A518-A3D55234D412}"/>
                  </a:ext>
                </a:extLst>
              </p14:cNvPr>
              <p14:cNvContentPartPr/>
              <p14:nvPr/>
            </p14:nvContentPartPr>
            <p14:xfrm>
              <a:off x="8864917" y="1509618"/>
              <a:ext cx="2160" cy="4680"/>
            </p14:xfrm>
          </p:contentPart>
        </mc:Choice>
        <mc:Fallback xmlns="">
          <p:pic>
            <p:nvPicPr>
              <p:cNvPr id="379" name="Encre 378">
                <a:extLst>
                  <a:ext uri="{FF2B5EF4-FFF2-40B4-BE49-F238E27FC236}">
                    <a16:creationId xmlns:a16="http://schemas.microsoft.com/office/drawing/2014/main" id="{9C059232-A9B7-4A60-A518-A3D55234D41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46917" y="1491978"/>
                <a:ext cx="378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80" name="Encre 379">
                <a:extLst>
                  <a:ext uri="{FF2B5EF4-FFF2-40B4-BE49-F238E27FC236}">
                    <a16:creationId xmlns:a16="http://schemas.microsoft.com/office/drawing/2014/main" id="{FDC95CFA-C4DC-43C4-A6D3-1C6B4918C583}"/>
                  </a:ext>
                </a:extLst>
              </p14:cNvPr>
              <p14:cNvContentPartPr/>
              <p14:nvPr/>
            </p14:nvContentPartPr>
            <p14:xfrm>
              <a:off x="8909557" y="1746858"/>
              <a:ext cx="21960" cy="31320"/>
            </p14:xfrm>
          </p:contentPart>
        </mc:Choice>
        <mc:Fallback xmlns="">
          <p:pic>
            <p:nvPicPr>
              <p:cNvPr id="380" name="Encre 379">
                <a:extLst>
                  <a:ext uri="{FF2B5EF4-FFF2-40B4-BE49-F238E27FC236}">
                    <a16:creationId xmlns:a16="http://schemas.microsoft.com/office/drawing/2014/main" id="{FDC95CFA-C4DC-43C4-A6D3-1C6B4918C58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91557" y="1728858"/>
                <a:ext cx="576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81" name="Encre 380">
                <a:extLst>
                  <a:ext uri="{FF2B5EF4-FFF2-40B4-BE49-F238E27FC236}">
                    <a16:creationId xmlns:a16="http://schemas.microsoft.com/office/drawing/2014/main" id="{1FFCB58A-0D6B-4692-BEA4-63D824430088}"/>
                  </a:ext>
                </a:extLst>
              </p14:cNvPr>
              <p14:cNvContentPartPr/>
              <p14:nvPr/>
            </p14:nvContentPartPr>
            <p14:xfrm>
              <a:off x="9058597" y="1936938"/>
              <a:ext cx="36000" cy="12240"/>
            </p14:xfrm>
          </p:contentPart>
        </mc:Choice>
        <mc:Fallback xmlns="">
          <p:pic>
            <p:nvPicPr>
              <p:cNvPr id="381" name="Encre 380">
                <a:extLst>
                  <a:ext uri="{FF2B5EF4-FFF2-40B4-BE49-F238E27FC236}">
                    <a16:creationId xmlns:a16="http://schemas.microsoft.com/office/drawing/2014/main" id="{1FFCB58A-0D6B-4692-BEA4-63D82443008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40597" y="1919298"/>
                <a:ext cx="716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82" name="Encre 381">
                <a:extLst>
                  <a:ext uri="{FF2B5EF4-FFF2-40B4-BE49-F238E27FC236}">
                    <a16:creationId xmlns:a16="http://schemas.microsoft.com/office/drawing/2014/main" id="{BCBC89C0-32E8-48E7-92BA-432703D33B01}"/>
                  </a:ext>
                </a:extLst>
              </p14:cNvPr>
              <p14:cNvContentPartPr/>
              <p14:nvPr/>
            </p14:nvContentPartPr>
            <p14:xfrm>
              <a:off x="9187477" y="1646778"/>
              <a:ext cx="7200" cy="1800"/>
            </p14:xfrm>
          </p:contentPart>
        </mc:Choice>
        <mc:Fallback xmlns="">
          <p:pic>
            <p:nvPicPr>
              <p:cNvPr id="382" name="Encre 381">
                <a:extLst>
                  <a:ext uri="{FF2B5EF4-FFF2-40B4-BE49-F238E27FC236}">
                    <a16:creationId xmlns:a16="http://schemas.microsoft.com/office/drawing/2014/main" id="{BCBC89C0-32E8-48E7-92BA-432703D33B0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69837" y="1628778"/>
                <a:ext cx="428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83" name="Encre 382">
                <a:extLst>
                  <a:ext uri="{FF2B5EF4-FFF2-40B4-BE49-F238E27FC236}">
                    <a16:creationId xmlns:a16="http://schemas.microsoft.com/office/drawing/2014/main" id="{6FFC6435-F2AF-472A-AF82-0F3FE47A01ED}"/>
                  </a:ext>
                </a:extLst>
              </p14:cNvPr>
              <p14:cNvContentPartPr/>
              <p14:nvPr/>
            </p14:nvContentPartPr>
            <p14:xfrm>
              <a:off x="9437677" y="1529058"/>
              <a:ext cx="16920" cy="4320"/>
            </p14:xfrm>
          </p:contentPart>
        </mc:Choice>
        <mc:Fallback xmlns="">
          <p:pic>
            <p:nvPicPr>
              <p:cNvPr id="383" name="Encre 382">
                <a:extLst>
                  <a:ext uri="{FF2B5EF4-FFF2-40B4-BE49-F238E27FC236}">
                    <a16:creationId xmlns:a16="http://schemas.microsoft.com/office/drawing/2014/main" id="{6FFC6435-F2AF-472A-AF82-0F3FE47A01E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20037" y="1511058"/>
                <a:ext cx="525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84" name="Encre 383">
                <a:extLst>
                  <a:ext uri="{FF2B5EF4-FFF2-40B4-BE49-F238E27FC236}">
                    <a16:creationId xmlns:a16="http://schemas.microsoft.com/office/drawing/2014/main" id="{5C2D0C6C-948D-4B55-9993-A79DB33D0B0C}"/>
                  </a:ext>
                </a:extLst>
              </p14:cNvPr>
              <p14:cNvContentPartPr/>
              <p14:nvPr/>
            </p14:nvContentPartPr>
            <p14:xfrm>
              <a:off x="9721717" y="1580898"/>
              <a:ext cx="63720" cy="5760"/>
            </p14:xfrm>
          </p:contentPart>
        </mc:Choice>
        <mc:Fallback xmlns="">
          <p:pic>
            <p:nvPicPr>
              <p:cNvPr id="384" name="Encre 383">
                <a:extLst>
                  <a:ext uri="{FF2B5EF4-FFF2-40B4-BE49-F238E27FC236}">
                    <a16:creationId xmlns:a16="http://schemas.microsoft.com/office/drawing/2014/main" id="{5C2D0C6C-948D-4B55-9993-A79DB33D0B0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03717" y="1563258"/>
                <a:ext cx="99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85" name="Encre 384">
                <a:extLst>
                  <a:ext uri="{FF2B5EF4-FFF2-40B4-BE49-F238E27FC236}">
                    <a16:creationId xmlns:a16="http://schemas.microsoft.com/office/drawing/2014/main" id="{AC140C1D-E0BB-4BC3-91BF-B5D4CF8B2292}"/>
                  </a:ext>
                </a:extLst>
              </p14:cNvPr>
              <p14:cNvContentPartPr/>
              <p14:nvPr/>
            </p14:nvContentPartPr>
            <p14:xfrm>
              <a:off x="9981997" y="1360578"/>
              <a:ext cx="3960" cy="6120"/>
            </p14:xfrm>
          </p:contentPart>
        </mc:Choice>
        <mc:Fallback xmlns="">
          <p:pic>
            <p:nvPicPr>
              <p:cNvPr id="385" name="Encre 384">
                <a:extLst>
                  <a:ext uri="{FF2B5EF4-FFF2-40B4-BE49-F238E27FC236}">
                    <a16:creationId xmlns:a16="http://schemas.microsoft.com/office/drawing/2014/main" id="{AC140C1D-E0BB-4BC3-91BF-B5D4CF8B229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964357" y="1342938"/>
                <a:ext cx="396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86" name="Encre 385">
                <a:extLst>
                  <a:ext uri="{FF2B5EF4-FFF2-40B4-BE49-F238E27FC236}">
                    <a16:creationId xmlns:a16="http://schemas.microsoft.com/office/drawing/2014/main" id="{72F6BD41-D37B-4F5A-A176-6468A2A49D5C}"/>
                  </a:ext>
                </a:extLst>
              </p14:cNvPr>
              <p14:cNvContentPartPr/>
              <p14:nvPr/>
            </p14:nvContentPartPr>
            <p14:xfrm>
              <a:off x="10232197" y="1243938"/>
              <a:ext cx="39960" cy="14760"/>
            </p14:xfrm>
          </p:contentPart>
        </mc:Choice>
        <mc:Fallback xmlns="">
          <p:pic>
            <p:nvPicPr>
              <p:cNvPr id="386" name="Encre 385">
                <a:extLst>
                  <a:ext uri="{FF2B5EF4-FFF2-40B4-BE49-F238E27FC236}">
                    <a16:creationId xmlns:a16="http://schemas.microsoft.com/office/drawing/2014/main" id="{72F6BD41-D37B-4F5A-A176-6468A2A49D5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214557" y="1225938"/>
                <a:ext cx="756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87" name="Encre 386">
                <a:extLst>
                  <a:ext uri="{FF2B5EF4-FFF2-40B4-BE49-F238E27FC236}">
                    <a16:creationId xmlns:a16="http://schemas.microsoft.com/office/drawing/2014/main" id="{E13A1756-BBF1-48FD-B4C7-233ECF034CBB}"/>
                  </a:ext>
                </a:extLst>
              </p14:cNvPr>
              <p14:cNvContentPartPr/>
              <p14:nvPr/>
            </p14:nvContentPartPr>
            <p14:xfrm>
              <a:off x="10533877" y="1336098"/>
              <a:ext cx="15120" cy="8280"/>
            </p14:xfrm>
          </p:contentPart>
        </mc:Choice>
        <mc:Fallback xmlns="">
          <p:pic>
            <p:nvPicPr>
              <p:cNvPr id="387" name="Encre 386">
                <a:extLst>
                  <a:ext uri="{FF2B5EF4-FFF2-40B4-BE49-F238E27FC236}">
                    <a16:creationId xmlns:a16="http://schemas.microsoft.com/office/drawing/2014/main" id="{E13A1756-BBF1-48FD-B4C7-233ECF034CB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516237" y="1318458"/>
                <a:ext cx="507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88" name="Encre 387">
                <a:extLst>
                  <a:ext uri="{FF2B5EF4-FFF2-40B4-BE49-F238E27FC236}">
                    <a16:creationId xmlns:a16="http://schemas.microsoft.com/office/drawing/2014/main" id="{F47B870B-EDFE-4762-B6B5-7DD54B32B33B}"/>
                  </a:ext>
                </a:extLst>
              </p14:cNvPr>
              <p14:cNvContentPartPr/>
              <p14:nvPr/>
            </p14:nvContentPartPr>
            <p14:xfrm>
              <a:off x="10900357" y="1349058"/>
              <a:ext cx="3240" cy="16560"/>
            </p14:xfrm>
          </p:contentPart>
        </mc:Choice>
        <mc:Fallback xmlns="">
          <p:pic>
            <p:nvPicPr>
              <p:cNvPr id="388" name="Encre 387">
                <a:extLst>
                  <a:ext uri="{FF2B5EF4-FFF2-40B4-BE49-F238E27FC236}">
                    <a16:creationId xmlns:a16="http://schemas.microsoft.com/office/drawing/2014/main" id="{F47B870B-EDFE-4762-B6B5-7DD54B32B33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882717" y="1331058"/>
                <a:ext cx="388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89" name="Encre 388">
                <a:extLst>
                  <a:ext uri="{FF2B5EF4-FFF2-40B4-BE49-F238E27FC236}">
                    <a16:creationId xmlns:a16="http://schemas.microsoft.com/office/drawing/2014/main" id="{3633E591-0B2F-4F10-A3FE-C66BBCAD4A97}"/>
                  </a:ext>
                </a:extLst>
              </p14:cNvPr>
              <p14:cNvContentPartPr/>
              <p14:nvPr/>
            </p14:nvContentPartPr>
            <p14:xfrm>
              <a:off x="7914157" y="1493418"/>
              <a:ext cx="19080" cy="34560"/>
            </p14:xfrm>
          </p:contentPart>
        </mc:Choice>
        <mc:Fallback xmlns="">
          <p:pic>
            <p:nvPicPr>
              <p:cNvPr id="389" name="Encre 388">
                <a:extLst>
                  <a:ext uri="{FF2B5EF4-FFF2-40B4-BE49-F238E27FC236}">
                    <a16:creationId xmlns:a16="http://schemas.microsoft.com/office/drawing/2014/main" id="{3633E591-0B2F-4F10-A3FE-C66BBCAD4A9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896517" y="1475778"/>
                <a:ext cx="547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90" name="Encre 389">
                <a:extLst>
                  <a:ext uri="{FF2B5EF4-FFF2-40B4-BE49-F238E27FC236}">
                    <a16:creationId xmlns:a16="http://schemas.microsoft.com/office/drawing/2014/main" id="{EBF8FF0A-D5F3-4336-86DB-722B35C7697F}"/>
                  </a:ext>
                </a:extLst>
              </p14:cNvPr>
              <p14:cNvContentPartPr/>
              <p14:nvPr/>
            </p14:nvContentPartPr>
            <p14:xfrm>
              <a:off x="8280637" y="1931178"/>
              <a:ext cx="21960" cy="25200"/>
            </p14:xfrm>
          </p:contentPart>
        </mc:Choice>
        <mc:Fallback xmlns="">
          <p:pic>
            <p:nvPicPr>
              <p:cNvPr id="390" name="Encre 389">
                <a:extLst>
                  <a:ext uri="{FF2B5EF4-FFF2-40B4-BE49-F238E27FC236}">
                    <a16:creationId xmlns:a16="http://schemas.microsoft.com/office/drawing/2014/main" id="{EBF8FF0A-D5F3-4336-86DB-722B35C7697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62637" y="1913178"/>
                <a:ext cx="576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91" name="Encre 390">
                <a:extLst>
                  <a:ext uri="{FF2B5EF4-FFF2-40B4-BE49-F238E27FC236}">
                    <a16:creationId xmlns:a16="http://schemas.microsoft.com/office/drawing/2014/main" id="{204110A2-14D0-4CA6-8156-DACB355F3F67}"/>
                  </a:ext>
                </a:extLst>
              </p14:cNvPr>
              <p14:cNvContentPartPr/>
              <p14:nvPr/>
            </p14:nvContentPartPr>
            <p14:xfrm>
              <a:off x="7330957" y="2064018"/>
              <a:ext cx="44640" cy="17640"/>
            </p14:xfrm>
          </p:contentPart>
        </mc:Choice>
        <mc:Fallback xmlns="">
          <p:pic>
            <p:nvPicPr>
              <p:cNvPr id="391" name="Encre 390">
                <a:extLst>
                  <a:ext uri="{FF2B5EF4-FFF2-40B4-BE49-F238E27FC236}">
                    <a16:creationId xmlns:a16="http://schemas.microsoft.com/office/drawing/2014/main" id="{204110A2-14D0-4CA6-8156-DACB355F3F6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313317" y="2046378"/>
                <a:ext cx="802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92" name="Encre 391">
                <a:extLst>
                  <a:ext uri="{FF2B5EF4-FFF2-40B4-BE49-F238E27FC236}">
                    <a16:creationId xmlns:a16="http://schemas.microsoft.com/office/drawing/2014/main" id="{D359F27E-C684-47F8-942C-BF5C2CB081C4}"/>
                  </a:ext>
                </a:extLst>
              </p14:cNvPr>
              <p14:cNvContentPartPr/>
              <p14:nvPr/>
            </p14:nvContentPartPr>
            <p14:xfrm>
              <a:off x="8525797" y="1193898"/>
              <a:ext cx="50760" cy="49320"/>
            </p14:xfrm>
          </p:contentPart>
        </mc:Choice>
        <mc:Fallback xmlns="">
          <p:pic>
            <p:nvPicPr>
              <p:cNvPr id="392" name="Encre 391">
                <a:extLst>
                  <a:ext uri="{FF2B5EF4-FFF2-40B4-BE49-F238E27FC236}">
                    <a16:creationId xmlns:a16="http://schemas.microsoft.com/office/drawing/2014/main" id="{D359F27E-C684-47F8-942C-BF5C2CB081C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08157" y="1175898"/>
                <a:ext cx="864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93" name="Encre 392">
                <a:extLst>
                  <a:ext uri="{FF2B5EF4-FFF2-40B4-BE49-F238E27FC236}">
                    <a16:creationId xmlns:a16="http://schemas.microsoft.com/office/drawing/2014/main" id="{18D558D5-C750-4F58-8A5E-FC79336B133B}"/>
                  </a:ext>
                </a:extLst>
              </p14:cNvPr>
              <p14:cNvContentPartPr/>
              <p14:nvPr/>
            </p14:nvContentPartPr>
            <p14:xfrm>
              <a:off x="9052117" y="2223138"/>
              <a:ext cx="36720" cy="7560"/>
            </p14:xfrm>
          </p:contentPart>
        </mc:Choice>
        <mc:Fallback xmlns="">
          <p:pic>
            <p:nvPicPr>
              <p:cNvPr id="393" name="Encre 392">
                <a:extLst>
                  <a:ext uri="{FF2B5EF4-FFF2-40B4-BE49-F238E27FC236}">
                    <a16:creationId xmlns:a16="http://schemas.microsoft.com/office/drawing/2014/main" id="{18D558D5-C750-4F58-8A5E-FC79336B133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34477" y="2205138"/>
                <a:ext cx="72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94" name="Encre 393">
                <a:extLst>
                  <a:ext uri="{FF2B5EF4-FFF2-40B4-BE49-F238E27FC236}">
                    <a16:creationId xmlns:a16="http://schemas.microsoft.com/office/drawing/2014/main" id="{41E23602-0CCD-462B-AE48-7EBA089C6EDC}"/>
                  </a:ext>
                </a:extLst>
              </p14:cNvPr>
              <p14:cNvContentPartPr/>
              <p14:nvPr/>
            </p14:nvContentPartPr>
            <p14:xfrm>
              <a:off x="9452077" y="1223418"/>
              <a:ext cx="32760" cy="18000"/>
            </p14:xfrm>
          </p:contentPart>
        </mc:Choice>
        <mc:Fallback xmlns="">
          <p:pic>
            <p:nvPicPr>
              <p:cNvPr id="394" name="Encre 393">
                <a:extLst>
                  <a:ext uri="{FF2B5EF4-FFF2-40B4-BE49-F238E27FC236}">
                    <a16:creationId xmlns:a16="http://schemas.microsoft.com/office/drawing/2014/main" id="{41E23602-0CCD-462B-AE48-7EBA089C6ED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34077" y="1205418"/>
                <a:ext cx="684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95" name="Encre 394">
                <a:extLst>
                  <a:ext uri="{FF2B5EF4-FFF2-40B4-BE49-F238E27FC236}">
                    <a16:creationId xmlns:a16="http://schemas.microsoft.com/office/drawing/2014/main" id="{8CD08C90-203E-4660-8B8F-A5D5D692D452}"/>
                  </a:ext>
                </a:extLst>
              </p14:cNvPr>
              <p14:cNvContentPartPr/>
              <p14:nvPr/>
            </p14:nvContentPartPr>
            <p14:xfrm>
              <a:off x="9744757" y="1849098"/>
              <a:ext cx="28440" cy="5760"/>
            </p14:xfrm>
          </p:contentPart>
        </mc:Choice>
        <mc:Fallback xmlns="">
          <p:pic>
            <p:nvPicPr>
              <p:cNvPr id="395" name="Encre 394">
                <a:extLst>
                  <a:ext uri="{FF2B5EF4-FFF2-40B4-BE49-F238E27FC236}">
                    <a16:creationId xmlns:a16="http://schemas.microsoft.com/office/drawing/2014/main" id="{8CD08C90-203E-4660-8B8F-A5D5D692D45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727117" y="1831458"/>
                <a:ext cx="640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96" name="Encre 395">
                <a:extLst>
                  <a:ext uri="{FF2B5EF4-FFF2-40B4-BE49-F238E27FC236}">
                    <a16:creationId xmlns:a16="http://schemas.microsoft.com/office/drawing/2014/main" id="{A48E58A1-03D6-4F21-AA6E-B9526844AB91}"/>
                  </a:ext>
                </a:extLst>
              </p14:cNvPr>
              <p14:cNvContentPartPr/>
              <p14:nvPr/>
            </p14:nvContentPartPr>
            <p14:xfrm>
              <a:off x="9979117" y="1147818"/>
              <a:ext cx="4320" cy="2160"/>
            </p14:xfrm>
          </p:contentPart>
        </mc:Choice>
        <mc:Fallback xmlns="">
          <p:pic>
            <p:nvPicPr>
              <p:cNvPr id="396" name="Encre 395">
                <a:extLst>
                  <a:ext uri="{FF2B5EF4-FFF2-40B4-BE49-F238E27FC236}">
                    <a16:creationId xmlns:a16="http://schemas.microsoft.com/office/drawing/2014/main" id="{A48E58A1-03D6-4F21-AA6E-B9526844AB9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961477" y="1129818"/>
                <a:ext cx="39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97" name="Encre 396">
                <a:extLst>
                  <a:ext uri="{FF2B5EF4-FFF2-40B4-BE49-F238E27FC236}">
                    <a16:creationId xmlns:a16="http://schemas.microsoft.com/office/drawing/2014/main" id="{55EE56D8-7F78-44CD-9A6E-EE8C2A7FD9A4}"/>
                  </a:ext>
                </a:extLst>
              </p14:cNvPr>
              <p14:cNvContentPartPr/>
              <p14:nvPr/>
            </p14:nvContentPartPr>
            <p14:xfrm>
              <a:off x="10507597" y="1506378"/>
              <a:ext cx="5400" cy="14040"/>
            </p14:xfrm>
          </p:contentPart>
        </mc:Choice>
        <mc:Fallback xmlns="">
          <p:pic>
            <p:nvPicPr>
              <p:cNvPr id="397" name="Encre 396">
                <a:extLst>
                  <a:ext uri="{FF2B5EF4-FFF2-40B4-BE49-F238E27FC236}">
                    <a16:creationId xmlns:a16="http://schemas.microsoft.com/office/drawing/2014/main" id="{55EE56D8-7F78-44CD-9A6E-EE8C2A7FD9A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489597" y="1488378"/>
                <a:ext cx="410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98" name="Encre 397">
                <a:extLst>
                  <a:ext uri="{FF2B5EF4-FFF2-40B4-BE49-F238E27FC236}">
                    <a16:creationId xmlns:a16="http://schemas.microsoft.com/office/drawing/2014/main" id="{3E20928C-0FB3-4896-9920-D6A11FDBD57D}"/>
                  </a:ext>
                </a:extLst>
              </p14:cNvPr>
              <p14:cNvContentPartPr/>
              <p14:nvPr/>
            </p14:nvContentPartPr>
            <p14:xfrm>
              <a:off x="10882357" y="1023258"/>
              <a:ext cx="25920" cy="40320"/>
            </p14:xfrm>
          </p:contentPart>
        </mc:Choice>
        <mc:Fallback xmlns="">
          <p:pic>
            <p:nvPicPr>
              <p:cNvPr id="398" name="Encre 397">
                <a:extLst>
                  <a:ext uri="{FF2B5EF4-FFF2-40B4-BE49-F238E27FC236}">
                    <a16:creationId xmlns:a16="http://schemas.microsoft.com/office/drawing/2014/main" id="{3E20928C-0FB3-4896-9920-D6A11FDBD57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864357" y="1005258"/>
                <a:ext cx="615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99" name="Encre 398">
                <a:extLst>
                  <a:ext uri="{FF2B5EF4-FFF2-40B4-BE49-F238E27FC236}">
                    <a16:creationId xmlns:a16="http://schemas.microsoft.com/office/drawing/2014/main" id="{5F76FB20-5426-45E6-9459-78C6D2AFD523}"/>
                  </a:ext>
                </a:extLst>
              </p14:cNvPr>
              <p14:cNvContentPartPr/>
              <p14:nvPr/>
            </p14:nvContentPartPr>
            <p14:xfrm>
              <a:off x="7662157" y="2340858"/>
              <a:ext cx="46800" cy="16920"/>
            </p14:xfrm>
          </p:contentPart>
        </mc:Choice>
        <mc:Fallback xmlns="">
          <p:pic>
            <p:nvPicPr>
              <p:cNvPr id="399" name="Encre 398">
                <a:extLst>
                  <a:ext uri="{FF2B5EF4-FFF2-40B4-BE49-F238E27FC236}">
                    <a16:creationId xmlns:a16="http://schemas.microsoft.com/office/drawing/2014/main" id="{5F76FB20-5426-45E6-9459-78C6D2AFD52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44157" y="2322858"/>
                <a:ext cx="82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00" name="Encre 399">
                <a:extLst>
                  <a:ext uri="{FF2B5EF4-FFF2-40B4-BE49-F238E27FC236}">
                    <a16:creationId xmlns:a16="http://schemas.microsoft.com/office/drawing/2014/main" id="{379A4D51-A57D-4681-99E4-F597C6618E31}"/>
                  </a:ext>
                </a:extLst>
              </p14:cNvPr>
              <p14:cNvContentPartPr/>
              <p14:nvPr/>
            </p14:nvContentPartPr>
            <p14:xfrm>
              <a:off x="8919637" y="1325298"/>
              <a:ext cx="36720" cy="42480"/>
            </p14:xfrm>
          </p:contentPart>
        </mc:Choice>
        <mc:Fallback xmlns="">
          <p:pic>
            <p:nvPicPr>
              <p:cNvPr id="400" name="Encre 399">
                <a:extLst>
                  <a:ext uri="{FF2B5EF4-FFF2-40B4-BE49-F238E27FC236}">
                    <a16:creationId xmlns:a16="http://schemas.microsoft.com/office/drawing/2014/main" id="{379A4D51-A57D-4681-99E4-F597C6618E3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901997" y="1307658"/>
                <a:ext cx="723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01" name="Encre 400">
                <a:extLst>
                  <a:ext uri="{FF2B5EF4-FFF2-40B4-BE49-F238E27FC236}">
                    <a16:creationId xmlns:a16="http://schemas.microsoft.com/office/drawing/2014/main" id="{83A4F945-AA3B-41D9-99D0-855F158247D1}"/>
                  </a:ext>
                </a:extLst>
              </p14:cNvPr>
              <p14:cNvContentPartPr/>
              <p14:nvPr/>
            </p14:nvContentPartPr>
            <p14:xfrm>
              <a:off x="9372157" y="1866738"/>
              <a:ext cx="19440" cy="9360"/>
            </p14:xfrm>
          </p:contentPart>
        </mc:Choice>
        <mc:Fallback xmlns="">
          <p:pic>
            <p:nvPicPr>
              <p:cNvPr id="401" name="Encre 400">
                <a:extLst>
                  <a:ext uri="{FF2B5EF4-FFF2-40B4-BE49-F238E27FC236}">
                    <a16:creationId xmlns:a16="http://schemas.microsoft.com/office/drawing/2014/main" id="{83A4F945-AA3B-41D9-99D0-855F158247D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354157" y="1849098"/>
                <a:ext cx="550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2" name="Encre 401">
                <a:extLst>
                  <a:ext uri="{FF2B5EF4-FFF2-40B4-BE49-F238E27FC236}">
                    <a16:creationId xmlns:a16="http://schemas.microsoft.com/office/drawing/2014/main" id="{D07AEB6C-E525-4A4F-AC4E-61332653C5D4}"/>
                  </a:ext>
                </a:extLst>
              </p14:cNvPr>
              <p14:cNvContentPartPr/>
              <p14:nvPr/>
            </p14:nvContentPartPr>
            <p14:xfrm>
              <a:off x="10495717" y="951258"/>
              <a:ext cx="30600" cy="16920"/>
            </p14:xfrm>
          </p:contentPart>
        </mc:Choice>
        <mc:Fallback xmlns="">
          <p:pic>
            <p:nvPicPr>
              <p:cNvPr id="402" name="Encre 401">
                <a:extLst>
                  <a:ext uri="{FF2B5EF4-FFF2-40B4-BE49-F238E27FC236}">
                    <a16:creationId xmlns:a16="http://schemas.microsoft.com/office/drawing/2014/main" id="{D07AEB6C-E525-4A4F-AC4E-61332653C5D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78077" y="933258"/>
                <a:ext cx="66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03" name="Encre 402">
                <a:extLst>
                  <a:ext uri="{FF2B5EF4-FFF2-40B4-BE49-F238E27FC236}">
                    <a16:creationId xmlns:a16="http://schemas.microsoft.com/office/drawing/2014/main" id="{353C58CB-7AD9-4F74-A0DE-08E0D1256A5E}"/>
                  </a:ext>
                </a:extLst>
              </p14:cNvPr>
              <p14:cNvContentPartPr/>
              <p14:nvPr/>
            </p14:nvContentPartPr>
            <p14:xfrm>
              <a:off x="10889557" y="1611858"/>
              <a:ext cx="11520" cy="12600"/>
            </p14:xfrm>
          </p:contentPart>
        </mc:Choice>
        <mc:Fallback xmlns="">
          <p:pic>
            <p:nvPicPr>
              <p:cNvPr id="403" name="Encre 402">
                <a:extLst>
                  <a:ext uri="{FF2B5EF4-FFF2-40B4-BE49-F238E27FC236}">
                    <a16:creationId xmlns:a16="http://schemas.microsoft.com/office/drawing/2014/main" id="{353C58CB-7AD9-4F74-A0DE-08E0D1256A5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871917" y="1593858"/>
                <a:ext cx="47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53B0D776-503B-48D5-8835-9D45FA8CA0D4}"/>
                  </a:ext>
                </a:extLst>
              </p14:cNvPr>
              <p14:cNvContentPartPr/>
              <p14:nvPr/>
            </p14:nvContentPartPr>
            <p14:xfrm>
              <a:off x="9436237" y="3287298"/>
              <a:ext cx="1012320" cy="30456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53B0D776-503B-48D5-8835-9D45FA8CA0D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427594" y="3278658"/>
                <a:ext cx="1029966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A0A37053-57FE-410D-A90A-AD1F14431260}"/>
                  </a:ext>
                </a:extLst>
              </p14:cNvPr>
              <p14:cNvContentPartPr/>
              <p14:nvPr/>
            </p14:nvContentPartPr>
            <p14:xfrm>
              <a:off x="8797957" y="3268218"/>
              <a:ext cx="589680" cy="29808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A0A37053-57FE-410D-A90A-AD1F1443126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788957" y="3259218"/>
                <a:ext cx="6073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7A3F6130-5CB8-4D9F-B733-DE800BF85D08}"/>
                  </a:ext>
                </a:extLst>
              </p14:cNvPr>
              <p14:cNvContentPartPr/>
              <p14:nvPr/>
            </p14:nvContentPartPr>
            <p14:xfrm>
              <a:off x="8217277" y="3418698"/>
              <a:ext cx="380520" cy="12456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7A3F6130-5CB8-4D9F-B733-DE800BF85D0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208277" y="3409698"/>
                <a:ext cx="3981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B3B82135-905C-4B6C-AF3F-E98B1830F96D}"/>
                  </a:ext>
                </a:extLst>
              </p14:cNvPr>
              <p14:cNvContentPartPr/>
              <p14:nvPr/>
            </p14:nvContentPartPr>
            <p14:xfrm>
              <a:off x="7343917" y="3242658"/>
              <a:ext cx="804600" cy="25920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B3B82135-905C-4B6C-AF3F-E98B1830F96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34921" y="3233658"/>
                <a:ext cx="822232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3A90BB53-7226-43DC-8825-D5816569A097}"/>
                  </a:ext>
                </a:extLst>
              </p14:cNvPr>
              <p14:cNvContentPartPr/>
              <p14:nvPr/>
            </p14:nvContentPartPr>
            <p14:xfrm>
              <a:off x="6978517" y="3271818"/>
              <a:ext cx="306000" cy="21960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3A90BB53-7226-43DC-8825-D5816569A09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969877" y="3263178"/>
                <a:ext cx="3236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E7D4C191-454E-4623-A2F2-9F0DAB9E49EB}"/>
                  </a:ext>
                </a:extLst>
              </p14:cNvPr>
              <p14:cNvContentPartPr/>
              <p14:nvPr/>
            </p14:nvContentPartPr>
            <p14:xfrm>
              <a:off x="10671757" y="3423378"/>
              <a:ext cx="349200" cy="9720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E7D4C191-454E-4623-A2F2-9F0DAB9E49E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663117" y="3414378"/>
                <a:ext cx="3668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07" name="Encre 506">
                <a:extLst>
                  <a:ext uri="{FF2B5EF4-FFF2-40B4-BE49-F238E27FC236}">
                    <a16:creationId xmlns:a16="http://schemas.microsoft.com/office/drawing/2014/main" id="{17AD46B7-32C3-4E25-9612-C0CA31A909BB}"/>
                  </a:ext>
                </a:extLst>
              </p14:cNvPr>
              <p14:cNvContentPartPr/>
              <p14:nvPr/>
            </p14:nvContentPartPr>
            <p14:xfrm>
              <a:off x="11248117" y="3215658"/>
              <a:ext cx="776520" cy="316800"/>
            </p14:xfrm>
          </p:contentPart>
        </mc:Choice>
        <mc:Fallback xmlns="">
          <p:pic>
            <p:nvPicPr>
              <p:cNvPr id="507" name="Encre 506">
                <a:extLst>
                  <a:ext uri="{FF2B5EF4-FFF2-40B4-BE49-F238E27FC236}">
                    <a16:creationId xmlns:a16="http://schemas.microsoft.com/office/drawing/2014/main" id="{17AD46B7-32C3-4E25-9612-C0CA31A909B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239117" y="3206658"/>
                <a:ext cx="7941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569" name="Encre 568">
                <a:extLst>
                  <a:ext uri="{FF2B5EF4-FFF2-40B4-BE49-F238E27FC236}">
                    <a16:creationId xmlns:a16="http://schemas.microsoft.com/office/drawing/2014/main" id="{00E891A2-06CC-47A4-B55E-05BC38C7E62A}"/>
                  </a:ext>
                </a:extLst>
              </p14:cNvPr>
              <p14:cNvContentPartPr/>
              <p14:nvPr/>
            </p14:nvContentPartPr>
            <p14:xfrm>
              <a:off x="732517" y="5993418"/>
              <a:ext cx="1751760" cy="145800"/>
            </p14:xfrm>
          </p:contentPart>
        </mc:Choice>
        <mc:Fallback xmlns="">
          <p:pic>
            <p:nvPicPr>
              <p:cNvPr id="569" name="Encre 568">
                <a:extLst>
                  <a:ext uri="{FF2B5EF4-FFF2-40B4-BE49-F238E27FC236}">
                    <a16:creationId xmlns:a16="http://schemas.microsoft.com/office/drawing/2014/main" id="{00E891A2-06CC-47A4-B55E-05BC38C7E62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23517" y="5984757"/>
                <a:ext cx="1769400" cy="163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87" name="Encre 586">
                <a:extLst>
                  <a:ext uri="{FF2B5EF4-FFF2-40B4-BE49-F238E27FC236}">
                    <a16:creationId xmlns:a16="http://schemas.microsoft.com/office/drawing/2014/main" id="{ADA321A9-50CD-4E32-A8AF-2EB6E36541C5}"/>
                  </a:ext>
                </a:extLst>
              </p14:cNvPr>
              <p14:cNvContentPartPr/>
              <p14:nvPr/>
            </p14:nvContentPartPr>
            <p14:xfrm>
              <a:off x="565117" y="6235698"/>
              <a:ext cx="3783960" cy="610560"/>
            </p14:xfrm>
          </p:contentPart>
        </mc:Choice>
        <mc:Fallback xmlns="">
          <p:pic>
            <p:nvPicPr>
              <p:cNvPr id="587" name="Encre 586">
                <a:extLst>
                  <a:ext uri="{FF2B5EF4-FFF2-40B4-BE49-F238E27FC236}">
                    <a16:creationId xmlns:a16="http://schemas.microsoft.com/office/drawing/2014/main" id="{ADA321A9-50CD-4E32-A8AF-2EB6E36541C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56117" y="6227058"/>
                <a:ext cx="38016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26" name="Encre 625">
                <a:extLst>
                  <a:ext uri="{FF2B5EF4-FFF2-40B4-BE49-F238E27FC236}">
                    <a16:creationId xmlns:a16="http://schemas.microsoft.com/office/drawing/2014/main" id="{AEC1F4BB-1780-49BE-B9AE-23174AB5F6E6}"/>
                  </a:ext>
                </a:extLst>
              </p14:cNvPr>
              <p14:cNvContentPartPr/>
              <p14:nvPr/>
            </p14:nvContentPartPr>
            <p14:xfrm>
              <a:off x="2613517" y="5236698"/>
              <a:ext cx="3042720" cy="822240"/>
            </p14:xfrm>
          </p:contentPart>
        </mc:Choice>
        <mc:Fallback xmlns="">
          <p:pic>
            <p:nvPicPr>
              <p:cNvPr id="626" name="Encre 625">
                <a:extLst>
                  <a:ext uri="{FF2B5EF4-FFF2-40B4-BE49-F238E27FC236}">
                    <a16:creationId xmlns:a16="http://schemas.microsoft.com/office/drawing/2014/main" id="{AEC1F4BB-1780-49BE-B9AE-23174AB5F6E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604877" y="5227698"/>
                <a:ext cx="3060360" cy="8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30" name="Encre 629">
                <a:extLst>
                  <a:ext uri="{FF2B5EF4-FFF2-40B4-BE49-F238E27FC236}">
                    <a16:creationId xmlns:a16="http://schemas.microsoft.com/office/drawing/2014/main" id="{E160EFB7-69E6-4265-B1E6-59E5C2908355}"/>
                  </a:ext>
                </a:extLst>
              </p14:cNvPr>
              <p14:cNvContentPartPr/>
              <p14:nvPr/>
            </p14:nvContentPartPr>
            <p14:xfrm>
              <a:off x="440917" y="894737"/>
              <a:ext cx="5225400" cy="2718000"/>
            </p14:xfrm>
          </p:contentPart>
        </mc:Choice>
        <mc:Fallback xmlns="">
          <p:pic>
            <p:nvPicPr>
              <p:cNvPr id="630" name="Encre 629">
                <a:extLst>
                  <a:ext uri="{FF2B5EF4-FFF2-40B4-BE49-F238E27FC236}">
                    <a16:creationId xmlns:a16="http://schemas.microsoft.com/office/drawing/2014/main" id="{E160EFB7-69E6-4265-B1E6-59E5C290835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31917" y="885737"/>
                <a:ext cx="5243040" cy="27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719" name="Encre 718">
                <a:extLst>
                  <a:ext uri="{FF2B5EF4-FFF2-40B4-BE49-F238E27FC236}">
                    <a16:creationId xmlns:a16="http://schemas.microsoft.com/office/drawing/2014/main" id="{12769CA0-1D45-4CB4-9D76-E14FADCDA1BB}"/>
                  </a:ext>
                </a:extLst>
              </p14:cNvPr>
              <p14:cNvContentPartPr/>
              <p14:nvPr/>
            </p14:nvContentPartPr>
            <p14:xfrm>
              <a:off x="11159917" y="6432258"/>
              <a:ext cx="385200" cy="305640"/>
            </p14:xfrm>
          </p:contentPart>
        </mc:Choice>
        <mc:Fallback xmlns="">
          <p:pic>
            <p:nvPicPr>
              <p:cNvPr id="719" name="Encre 718">
                <a:extLst>
                  <a:ext uri="{FF2B5EF4-FFF2-40B4-BE49-F238E27FC236}">
                    <a16:creationId xmlns:a16="http://schemas.microsoft.com/office/drawing/2014/main" id="{12769CA0-1D45-4CB4-9D76-E14FADCDA1B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150925" y="6423258"/>
                <a:ext cx="402824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747" name="Encre 746">
                <a:extLst>
                  <a:ext uri="{FF2B5EF4-FFF2-40B4-BE49-F238E27FC236}">
                    <a16:creationId xmlns:a16="http://schemas.microsoft.com/office/drawing/2014/main" id="{65896DE5-F82E-4AC8-AEC6-553F2E2E9AA4}"/>
                  </a:ext>
                </a:extLst>
              </p14:cNvPr>
              <p14:cNvContentPartPr/>
              <p14:nvPr/>
            </p14:nvContentPartPr>
            <p14:xfrm>
              <a:off x="6833797" y="5235618"/>
              <a:ext cx="4245840" cy="1606680"/>
            </p14:xfrm>
          </p:contentPart>
        </mc:Choice>
        <mc:Fallback xmlns="">
          <p:pic>
            <p:nvPicPr>
              <p:cNvPr id="747" name="Encre 746">
                <a:extLst>
                  <a:ext uri="{FF2B5EF4-FFF2-40B4-BE49-F238E27FC236}">
                    <a16:creationId xmlns:a16="http://schemas.microsoft.com/office/drawing/2014/main" id="{65896DE5-F82E-4AC8-AEC6-553F2E2E9AA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824797" y="5226618"/>
                <a:ext cx="4263480" cy="16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50" name="Encre 749">
                <a:extLst>
                  <a:ext uri="{FF2B5EF4-FFF2-40B4-BE49-F238E27FC236}">
                    <a16:creationId xmlns:a16="http://schemas.microsoft.com/office/drawing/2014/main" id="{F809DBE2-8B1F-42B3-8510-8FE85A1175AC}"/>
                  </a:ext>
                </a:extLst>
              </p14:cNvPr>
              <p14:cNvContentPartPr/>
              <p14:nvPr/>
            </p14:nvContentPartPr>
            <p14:xfrm>
              <a:off x="8924677" y="715098"/>
              <a:ext cx="2962080" cy="169200"/>
            </p14:xfrm>
          </p:contentPart>
        </mc:Choice>
        <mc:Fallback xmlns="">
          <p:pic>
            <p:nvPicPr>
              <p:cNvPr id="750" name="Encre 749">
                <a:extLst>
                  <a:ext uri="{FF2B5EF4-FFF2-40B4-BE49-F238E27FC236}">
                    <a16:creationId xmlns:a16="http://schemas.microsoft.com/office/drawing/2014/main" id="{F809DBE2-8B1F-42B3-8510-8FE85A1175A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915677" y="706458"/>
                <a:ext cx="297972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11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4DAB02A0-F002-4FE9-AE90-14157B000396}"/>
                  </a:ext>
                </a:extLst>
              </p14:cNvPr>
              <p14:cNvContentPartPr/>
              <p14:nvPr/>
            </p14:nvContentPartPr>
            <p14:xfrm>
              <a:off x="2443237" y="248898"/>
              <a:ext cx="1271160" cy="30420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4DAB02A0-F002-4FE9-AE90-14157B000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4597" y="240258"/>
                <a:ext cx="12888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47F7E0AB-9085-4671-B055-EAC25014C43C}"/>
                  </a:ext>
                </a:extLst>
              </p14:cNvPr>
              <p14:cNvContentPartPr/>
              <p14:nvPr/>
            </p14:nvContentPartPr>
            <p14:xfrm>
              <a:off x="330397" y="172218"/>
              <a:ext cx="1724040" cy="38736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47F7E0AB-9085-4671-B055-EAC25014C4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757" y="163578"/>
                <a:ext cx="17416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C5A06640-51B7-4E5E-A778-E7E13FF3D223}"/>
                  </a:ext>
                </a:extLst>
              </p14:cNvPr>
              <p14:cNvContentPartPr/>
              <p14:nvPr/>
            </p14:nvContentPartPr>
            <p14:xfrm>
              <a:off x="4782157" y="221178"/>
              <a:ext cx="493200" cy="32436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C5A06640-51B7-4E5E-A778-E7E13FF3D2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3511" y="212538"/>
                <a:ext cx="510853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C3AFA64C-9AE9-454E-BB7B-2D80F50E0B60}"/>
                  </a:ext>
                </a:extLst>
              </p14:cNvPr>
              <p14:cNvContentPartPr/>
              <p14:nvPr/>
            </p14:nvContentPartPr>
            <p14:xfrm>
              <a:off x="4162957" y="211098"/>
              <a:ext cx="316800" cy="27828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C3AFA64C-9AE9-454E-BB7B-2D80F50E0B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3957" y="202098"/>
                <a:ext cx="334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E94A7783-5FB7-479B-B9FB-7B50F27B1A88}"/>
                  </a:ext>
                </a:extLst>
              </p14:cNvPr>
              <p14:cNvContentPartPr/>
              <p14:nvPr/>
            </p14:nvContentPartPr>
            <p14:xfrm>
              <a:off x="7687357" y="208938"/>
              <a:ext cx="1796040" cy="398880"/>
            </p14:xfrm>
          </p:contentPart>
        </mc:Choice>
        <mc:Fallback xmlns=""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E94A7783-5FB7-479B-B9FB-7B50F27B1A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78717" y="200290"/>
                <a:ext cx="1813680" cy="416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810FC33B-A0A7-4AFA-8840-ED551A38EF6B}"/>
                  </a:ext>
                </a:extLst>
              </p14:cNvPr>
              <p14:cNvContentPartPr/>
              <p14:nvPr/>
            </p14:nvContentPartPr>
            <p14:xfrm>
              <a:off x="5550757" y="277698"/>
              <a:ext cx="1739160" cy="29808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810FC33B-A0A7-4AFA-8840-ED551A38EF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42115" y="268698"/>
                <a:ext cx="1756804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7" name="Encre 86">
                <a:extLst>
                  <a:ext uri="{FF2B5EF4-FFF2-40B4-BE49-F238E27FC236}">
                    <a16:creationId xmlns:a16="http://schemas.microsoft.com/office/drawing/2014/main" id="{BBBB1AA7-3509-4EF6-9687-2D52A1FFE2D8}"/>
                  </a:ext>
                </a:extLst>
              </p14:cNvPr>
              <p14:cNvContentPartPr/>
              <p14:nvPr/>
            </p14:nvContentPartPr>
            <p14:xfrm>
              <a:off x="9891997" y="313338"/>
              <a:ext cx="1903680" cy="269280"/>
            </p14:xfrm>
          </p:contentPart>
        </mc:Choice>
        <mc:Fallback xmlns="">
          <p:pic>
            <p:nvPicPr>
              <p:cNvPr id="87" name="Encre 86">
                <a:extLst>
                  <a:ext uri="{FF2B5EF4-FFF2-40B4-BE49-F238E27FC236}">
                    <a16:creationId xmlns:a16="http://schemas.microsoft.com/office/drawing/2014/main" id="{BBBB1AA7-3509-4EF6-9687-2D52A1FFE2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83357" y="304698"/>
                <a:ext cx="1921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0" name="Encre 99">
                <a:extLst>
                  <a:ext uri="{FF2B5EF4-FFF2-40B4-BE49-F238E27FC236}">
                    <a16:creationId xmlns:a16="http://schemas.microsoft.com/office/drawing/2014/main" id="{ED320AC3-0A7B-4C0A-A2F8-772EB78C4E3D}"/>
                  </a:ext>
                </a:extLst>
              </p14:cNvPr>
              <p14:cNvContentPartPr/>
              <p14:nvPr/>
            </p14:nvContentPartPr>
            <p14:xfrm>
              <a:off x="2847517" y="879978"/>
              <a:ext cx="135360" cy="233280"/>
            </p14:xfrm>
          </p:contentPart>
        </mc:Choice>
        <mc:Fallback xmlns="">
          <p:pic>
            <p:nvPicPr>
              <p:cNvPr id="100" name="Encre 99">
                <a:extLst>
                  <a:ext uri="{FF2B5EF4-FFF2-40B4-BE49-F238E27FC236}">
                    <a16:creationId xmlns:a16="http://schemas.microsoft.com/office/drawing/2014/main" id="{ED320AC3-0A7B-4C0A-A2F8-772EB78C4E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8877" y="871338"/>
                <a:ext cx="153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3" name="Encre 102">
                <a:extLst>
                  <a:ext uri="{FF2B5EF4-FFF2-40B4-BE49-F238E27FC236}">
                    <a16:creationId xmlns:a16="http://schemas.microsoft.com/office/drawing/2014/main" id="{F44FBFF6-6EFC-48D4-B9F7-A4D77889B880}"/>
                  </a:ext>
                </a:extLst>
              </p14:cNvPr>
              <p14:cNvContentPartPr/>
              <p14:nvPr/>
            </p14:nvContentPartPr>
            <p14:xfrm>
              <a:off x="2396437" y="834258"/>
              <a:ext cx="323280" cy="206280"/>
            </p14:xfrm>
          </p:contentPart>
        </mc:Choice>
        <mc:Fallback xmlns="">
          <p:pic>
            <p:nvPicPr>
              <p:cNvPr id="103" name="Encre 102">
                <a:extLst>
                  <a:ext uri="{FF2B5EF4-FFF2-40B4-BE49-F238E27FC236}">
                    <a16:creationId xmlns:a16="http://schemas.microsoft.com/office/drawing/2014/main" id="{F44FBFF6-6EFC-48D4-B9F7-A4D77889B8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7787" y="825618"/>
                <a:ext cx="3409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" name="Encre 103">
                <a:extLst>
                  <a:ext uri="{FF2B5EF4-FFF2-40B4-BE49-F238E27FC236}">
                    <a16:creationId xmlns:a16="http://schemas.microsoft.com/office/drawing/2014/main" id="{9DAF74DD-729A-4A0F-92A6-3D9650CCD820}"/>
                  </a:ext>
                </a:extLst>
              </p14:cNvPr>
              <p14:cNvContentPartPr/>
              <p14:nvPr/>
            </p14:nvContentPartPr>
            <p14:xfrm>
              <a:off x="1522357" y="787098"/>
              <a:ext cx="547920" cy="289440"/>
            </p14:xfrm>
          </p:contentPart>
        </mc:Choice>
        <mc:Fallback xmlns="">
          <p:pic>
            <p:nvPicPr>
              <p:cNvPr id="104" name="Encre 103">
                <a:extLst>
                  <a:ext uri="{FF2B5EF4-FFF2-40B4-BE49-F238E27FC236}">
                    <a16:creationId xmlns:a16="http://schemas.microsoft.com/office/drawing/2014/main" id="{9DAF74DD-729A-4A0F-92A6-3D9650CCD8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13711" y="778458"/>
                <a:ext cx="565572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5" name="Encre 104">
                <a:extLst>
                  <a:ext uri="{FF2B5EF4-FFF2-40B4-BE49-F238E27FC236}">
                    <a16:creationId xmlns:a16="http://schemas.microsoft.com/office/drawing/2014/main" id="{22A0F749-7D50-4116-B057-C4287FC6C6F3}"/>
                  </a:ext>
                </a:extLst>
              </p14:cNvPr>
              <p14:cNvContentPartPr/>
              <p14:nvPr/>
            </p14:nvContentPartPr>
            <p14:xfrm>
              <a:off x="418597" y="782058"/>
              <a:ext cx="769680" cy="257760"/>
            </p14:xfrm>
          </p:contentPart>
        </mc:Choice>
        <mc:Fallback xmlns="">
          <p:pic>
            <p:nvPicPr>
              <p:cNvPr id="105" name="Encre 104">
                <a:extLst>
                  <a:ext uri="{FF2B5EF4-FFF2-40B4-BE49-F238E27FC236}">
                    <a16:creationId xmlns:a16="http://schemas.microsoft.com/office/drawing/2014/main" id="{22A0F749-7D50-4116-B057-C4287FC6C6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9597" y="773058"/>
                <a:ext cx="7873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C296F9FA-32A6-49B9-A76A-80971EA687E1}"/>
                  </a:ext>
                </a:extLst>
              </p14:cNvPr>
              <p14:cNvContentPartPr/>
              <p14:nvPr/>
            </p14:nvContentPartPr>
            <p14:xfrm>
              <a:off x="3441157" y="727698"/>
              <a:ext cx="200160" cy="283320"/>
            </p14:xfrm>
          </p:contentPart>
        </mc:Choice>
        <mc:Fallback xmlns=""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C296F9FA-32A6-49B9-A76A-80971EA687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32157" y="719058"/>
                <a:ext cx="2178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7" name="Encre 106">
                <a:extLst>
                  <a:ext uri="{FF2B5EF4-FFF2-40B4-BE49-F238E27FC236}">
                    <a16:creationId xmlns:a16="http://schemas.microsoft.com/office/drawing/2014/main" id="{D6035889-3DE3-4CCC-9F09-92EF153C5A30}"/>
                  </a:ext>
                </a:extLst>
              </p14:cNvPr>
              <p14:cNvContentPartPr/>
              <p14:nvPr/>
            </p14:nvContentPartPr>
            <p14:xfrm>
              <a:off x="3476077" y="1115778"/>
              <a:ext cx="28800" cy="13680"/>
            </p14:xfrm>
          </p:contentPart>
        </mc:Choice>
        <mc:Fallback xmlns="">
          <p:pic>
            <p:nvPicPr>
              <p:cNvPr id="107" name="Encre 106">
                <a:extLst>
                  <a:ext uri="{FF2B5EF4-FFF2-40B4-BE49-F238E27FC236}">
                    <a16:creationId xmlns:a16="http://schemas.microsoft.com/office/drawing/2014/main" id="{D6035889-3DE3-4CCC-9F09-92EF153C5A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67437" y="1107138"/>
                <a:ext cx="464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3" name="Encre 112">
                <a:extLst>
                  <a:ext uri="{FF2B5EF4-FFF2-40B4-BE49-F238E27FC236}">
                    <a16:creationId xmlns:a16="http://schemas.microsoft.com/office/drawing/2014/main" id="{49994E62-9168-4253-A54F-5195FA7CB1A5}"/>
                  </a:ext>
                </a:extLst>
              </p14:cNvPr>
              <p14:cNvContentPartPr/>
              <p14:nvPr/>
            </p14:nvContentPartPr>
            <p14:xfrm>
              <a:off x="502117" y="1395138"/>
              <a:ext cx="523440" cy="285840"/>
            </p14:xfrm>
          </p:contentPart>
        </mc:Choice>
        <mc:Fallback xmlns="">
          <p:pic>
            <p:nvPicPr>
              <p:cNvPr id="113" name="Encre 112">
                <a:extLst>
                  <a:ext uri="{FF2B5EF4-FFF2-40B4-BE49-F238E27FC236}">
                    <a16:creationId xmlns:a16="http://schemas.microsoft.com/office/drawing/2014/main" id="{49994E62-9168-4253-A54F-5195FA7CB1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3477" y="1386498"/>
                <a:ext cx="5410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1AE07383-B785-43ED-AD9E-89D9F360BCAA}"/>
                  </a:ext>
                </a:extLst>
              </p14:cNvPr>
              <p14:cNvContentPartPr/>
              <p14:nvPr/>
            </p14:nvContentPartPr>
            <p14:xfrm>
              <a:off x="5232157" y="1203978"/>
              <a:ext cx="1028880" cy="393480"/>
            </p14:xfrm>
          </p:contentPart>
        </mc:Choice>
        <mc:Fallback xmlns=""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1AE07383-B785-43ED-AD9E-89D9F360BC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23160" y="1195338"/>
                <a:ext cx="1046514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0CA3FFF7-7B47-4FA4-8931-1378A40AF0F7}"/>
                  </a:ext>
                </a:extLst>
              </p14:cNvPr>
              <p14:cNvContentPartPr/>
              <p14:nvPr/>
            </p14:nvContentPartPr>
            <p14:xfrm>
              <a:off x="4705837" y="1293258"/>
              <a:ext cx="258120" cy="318240"/>
            </p14:xfrm>
          </p:contentPart>
        </mc:Choice>
        <mc:Fallback xmlns=""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0CA3FFF7-7B47-4FA4-8931-1378A40AF0F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97197" y="1284618"/>
                <a:ext cx="2757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5" name="Encre 154">
                <a:extLst>
                  <a:ext uri="{FF2B5EF4-FFF2-40B4-BE49-F238E27FC236}">
                    <a16:creationId xmlns:a16="http://schemas.microsoft.com/office/drawing/2014/main" id="{6E9169D4-F339-40AC-8987-A1CDECEE2EC6}"/>
                  </a:ext>
                </a:extLst>
              </p14:cNvPr>
              <p14:cNvContentPartPr/>
              <p14:nvPr/>
            </p14:nvContentPartPr>
            <p14:xfrm>
              <a:off x="10939597" y="1463538"/>
              <a:ext cx="68400" cy="104400"/>
            </p14:xfrm>
          </p:contentPart>
        </mc:Choice>
        <mc:Fallback xmlns="">
          <p:pic>
            <p:nvPicPr>
              <p:cNvPr id="155" name="Encre 154">
                <a:extLst>
                  <a:ext uri="{FF2B5EF4-FFF2-40B4-BE49-F238E27FC236}">
                    <a16:creationId xmlns:a16="http://schemas.microsoft.com/office/drawing/2014/main" id="{6E9169D4-F339-40AC-8987-A1CDECEE2E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930957" y="1454898"/>
                <a:ext cx="860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0" name="Encre 179">
                <a:extLst>
                  <a:ext uri="{FF2B5EF4-FFF2-40B4-BE49-F238E27FC236}">
                    <a16:creationId xmlns:a16="http://schemas.microsoft.com/office/drawing/2014/main" id="{DF692B27-76D2-4566-AD3D-8B053CC2FA65}"/>
                  </a:ext>
                </a:extLst>
              </p14:cNvPr>
              <p14:cNvContentPartPr/>
              <p14:nvPr/>
            </p14:nvContentPartPr>
            <p14:xfrm>
              <a:off x="5499997" y="1748298"/>
              <a:ext cx="878760" cy="307440"/>
            </p14:xfrm>
          </p:contentPart>
        </mc:Choice>
        <mc:Fallback xmlns="">
          <p:pic>
            <p:nvPicPr>
              <p:cNvPr id="180" name="Encre 179">
                <a:extLst>
                  <a:ext uri="{FF2B5EF4-FFF2-40B4-BE49-F238E27FC236}">
                    <a16:creationId xmlns:a16="http://schemas.microsoft.com/office/drawing/2014/main" id="{DF692B27-76D2-4566-AD3D-8B053CC2FA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7" y="1739658"/>
                <a:ext cx="8964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1" name="Encre 180">
                <a:extLst>
                  <a:ext uri="{FF2B5EF4-FFF2-40B4-BE49-F238E27FC236}">
                    <a16:creationId xmlns:a16="http://schemas.microsoft.com/office/drawing/2014/main" id="{845B9F3A-F7FC-4F9D-8B68-AF3CDEE5E01F}"/>
                  </a:ext>
                </a:extLst>
              </p14:cNvPr>
              <p14:cNvContentPartPr/>
              <p14:nvPr/>
            </p14:nvContentPartPr>
            <p14:xfrm>
              <a:off x="4626277" y="1979418"/>
              <a:ext cx="501480" cy="270360"/>
            </p14:xfrm>
          </p:contentPart>
        </mc:Choice>
        <mc:Fallback xmlns="">
          <p:pic>
            <p:nvPicPr>
              <p:cNvPr id="181" name="Encre 180">
                <a:extLst>
                  <a:ext uri="{FF2B5EF4-FFF2-40B4-BE49-F238E27FC236}">
                    <a16:creationId xmlns:a16="http://schemas.microsoft.com/office/drawing/2014/main" id="{845B9F3A-F7FC-4F9D-8B68-AF3CDEE5E0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17277" y="1970778"/>
                <a:ext cx="519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2" name="Encre 181">
                <a:extLst>
                  <a:ext uri="{FF2B5EF4-FFF2-40B4-BE49-F238E27FC236}">
                    <a16:creationId xmlns:a16="http://schemas.microsoft.com/office/drawing/2014/main" id="{68D1ACAA-E9D8-463D-967F-AC91AA968F3F}"/>
                  </a:ext>
                </a:extLst>
              </p14:cNvPr>
              <p14:cNvContentPartPr/>
              <p14:nvPr/>
            </p14:nvContentPartPr>
            <p14:xfrm>
              <a:off x="1295197" y="1364538"/>
              <a:ext cx="3184560" cy="714240"/>
            </p14:xfrm>
          </p:contentPart>
        </mc:Choice>
        <mc:Fallback xmlns="">
          <p:pic>
            <p:nvPicPr>
              <p:cNvPr id="182" name="Encre 181">
                <a:extLst>
                  <a:ext uri="{FF2B5EF4-FFF2-40B4-BE49-F238E27FC236}">
                    <a16:creationId xmlns:a16="http://schemas.microsoft.com/office/drawing/2014/main" id="{68D1ACAA-E9D8-463D-967F-AC91AA968F3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86556" y="1355898"/>
                <a:ext cx="3202202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F52AECAB-0AEC-4693-8D68-5E36C29CA5DE}"/>
                  </a:ext>
                </a:extLst>
              </p14:cNvPr>
              <p14:cNvContentPartPr/>
              <p14:nvPr/>
            </p14:nvContentPartPr>
            <p14:xfrm>
              <a:off x="6475597" y="1139538"/>
              <a:ext cx="4294800" cy="96156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F52AECAB-0AEC-4693-8D68-5E36C29CA5D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66956" y="1130541"/>
                <a:ext cx="4312441" cy="97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20" name="Encre 519">
                <a:extLst>
                  <a:ext uri="{FF2B5EF4-FFF2-40B4-BE49-F238E27FC236}">
                    <a16:creationId xmlns:a16="http://schemas.microsoft.com/office/drawing/2014/main" id="{9162ACB7-8D91-4D10-83A8-5786F37F5B66}"/>
                  </a:ext>
                </a:extLst>
              </p14:cNvPr>
              <p14:cNvContentPartPr/>
              <p14:nvPr/>
            </p14:nvContentPartPr>
            <p14:xfrm>
              <a:off x="426877" y="2342298"/>
              <a:ext cx="11531520" cy="4403880"/>
            </p14:xfrm>
          </p:contentPart>
        </mc:Choice>
        <mc:Fallback xmlns="">
          <p:pic>
            <p:nvPicPr>
              <p:cNvPr id="520" name="Encre 519">
                <a:extLst>
                  <a:ext uri="{FF2B5EF4-FFF2-40B4-BE49-F238E27FC236}">
                    <a16:creationId xmlns:a16="http://schemas.microsoft.com/office/drawing/2014/main" id="{9162ACB7-8D91-4D10-83A8-5786F37F5B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7877" y="2333658"/>
                <a:ext cx="11549160" cy="44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17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2" name="Encre 361">
                <a:extLst>
                  <a:ext uri="{FF2B5EF4-FFF2-40B4-BE49-F238E27FC236}">
                    <a16:creationId xmlns:a16="http://schemas.microsoft.com/office/drawing/2014/main" id="{68051564-7201-424A-B8D9-3B09E8BDB8BB}"/>
                  </a:ext>
                </a:extLst>
              </p14:cNvPr>
              <p14:cNvContentPartPr/>
              <p14:nvPr/>
            </p14:nvContentPartPr>
            <p14:xfrm>
              <a:off x="317797" y="90858"/>
              <a:ext cx="11768040" cy="6427080"/>
            </p14:xfrm>
          </p:contentPart>
        </mc:Choice>
        <mc:Fallback xmlns="">
          <p:pic>
            <p:nvPicPr>
              <p:cNvPr id="362" name="Encre 361">
                <a:extLst>
                  <a:ext uri="{FF2B5EF4-FFF2-40B4-BE49-F238E27FC236}">
                    <a16:creationId xmlns:a16="http://schemas.microsoft.com/office/drawing/2014/main" id="{68051564-7201-424A-B8D9-3B09E8BDB8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97" y="81858"/>
                <a:ext cx="11785680" cy="64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27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4A3BE682-A44F-475A-A756-E2EE1BC58288}"/>
                  </a:ext>
                </a:extLst>
              </p14:cNvPr>
              <p14:cNvContentPartPr/>
              <p14:nvPr/>
            </p14:nvContentPartPr>
            <p14:xfrm>
              <a:off x="5409277" y="819858"/>
              <a:ext cx="2040120" cy="45180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4A3BE682-A44F-475A-A756-E2EE1BC58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637" y="810865"/>
                <a:ext cx="2057760" cy="469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76A2C8E6-DC4E-4226-BBBD-40D2F10D41B6}"/>
                  </a:ext>
                </a:extLst>
              </p14:cNvPr>
              <p14:cNvContentPartPr/>
              <p14:nvPr/>
            </p14:nvContentPartPr>
            <p14:xfrm>
              <a:off x="3707557" y="782418"/>
              <a:ext cx="976680" cy="44712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76A2C8E6-DC4E-4226-BBBD-40D2F10D41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8917" y="773778"/>
                <a:ext cx="9943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C4469795-F398-4192-A7BE-0ED15761C76B}"/>
                  </a:ext>
                </a:extLst>
              </p14:cNvPr>
              <p14:cNvContentPartPr/>
              <p14:nvPr/>
            </p14:nvContentPartPr>
            <p14:xfrm>
              <a:off x="769237" y="749658"/>
              <a:ext cx="2349720" cy="5025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C4469795-F398-4192-A7BE-0ED15761C7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597" y="741018"/>
                <a:ext cx="23673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AEC430F0-644A-475C-83B0-63C9DAE0A81D}"/>
                  </a:ext>
                </a:extLst>
              </p14:cNvPr>
              <p14:cNvContentPartPr/>
              <p14:nvPr/>
            </p14:nvContentPartPr>
            <p14:xfrm>
              <a:off x="943477" y="2091738"/>
              <a:ext cx="324360" cy="5068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AEC430F0-644A-475C-83B0-63C9DAE0A8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837" y="2083098"/>
                <a:ext cx="3420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A99CA67A-D163-4C78-A021-A4AC4C28B62E}"/>
                  </a:ext>
                </a:extLst>
              </p14:cNvPr>
              <p14:cNvContentPartPr/>
              <p14:nvPr/>
            </p14:nvContentPartPr>
            <p14:xfrm>
              <a:off x="2818357" y="2084538"/>
              <a:ext cx="956160" cy="49716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A99CA67A-D163-4C78-A021-A4AC4C28B6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09717" y="2075892"/>
                <a:ext cx="973800" cy="514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3B6C8BB4-0AFC-4022-B26E-03E807062D80}"/>
                  </a:ext>
                </a:extLst>
              </p14:cNvPr>
              <p14:cNvContentPartPr/>
              <p14:nvPr/>
            </p14:nvContentPartPr>
            <p14:xfrm>
              <a:off x="1419757" y="2170218"/>
              <a:ext cx="809640" cy="39276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3B6C8BB4-0AFC-4022-B26E-03E807062D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11113" y="2161570"/>
                <a:ext cx="827288" cy="410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4063D4D5-836E-4A38-B97B-B7ADB6E98AE6}"/>
                  </a:ext>
                </a:extLst>
              </p14:cNvPr>
              <p14:cNvContentPartPr/>
              <p14:nvPr/>
            </p14:nvContentPartPr>
            <p14:xfrm>
              <a:off x="5228197" y="1924698"/>
              <a:ext cx="2095200" cy="66780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4063D4D5-836E-4A38-B97B-B7ADB6E98A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19197" y="1916058"/>
                <a:ext cx="211284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BB0F93BD-5961-44D6-9E67-FB9E8BC2D18F}"/>
                  </a:ext>
                </a:extLst>
              </p14:cNvPr>
              <p14:cNvContentPartPr/>
              <p14:nvPr/>
            </p14:nvContentPartPr>
            <p14:xfrm>
              <a:off x="4502797" y="2034498"/>
              <a:ext cx="553320" cy="48060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BB0F93BD-5961-44D6-9E67-FB9E8BC2D1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93791" y="2025498"/>
                <a:ext cx="570971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" name="Encre 82">
                <a:extLst>
                  <a:ext uri="{FF2B5EF4-FFF2-40B4-BE49-F238E27FC236}">
                    <a16:creationId xmlns:a16="http://schemas.microsoft.com/office/drawing/2014/main" id="{BD07EE81-DA42-43EE-A658-9817E7A3CCD5}"/>
                  </a:ext>
                </a:extLst>
              </p14:cNvPr>
              <p14:cNvContentPartPr/>
              <p14:nvPr/>
            </p14:nvContentPartPr>
            <p14:xfrm>
              <a:off x="5964397" y="3253098"/>
              <a:ext cx="472320" cy="406440"/>
            </p14:xfrm>
          </p:contentPart>
        </mc:Choice>
        <mc:Fallback xmlns="">
          <p:pic>
            <p:nvPicPr>
              <p:cNvPr id="83" name="Encre 82">
                <a:extLst>
                  <a:ext uri="{FF2B5EF4-FFF2-40B4-BE49-F238E27FC236}">
                    <a16:creationId xmlns:a16="http://schemas.microsoft.com/office/drawing/2014/main" id="{BD07EE81-DA42-43EE-A658-9817E7A3CC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55397" y="3244458"/>
                <a:ext cx="4899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Encre 83">
                <a:extLst>
                  <a:ext uri="{FF2B5EF4-FFF2-40B4-BE49-F238E27FC236}">
                    <a16:creationId xmlns:a16="http://schemas.microsoft.com/office/drawing/2014/main" id="{30E38663-1C4C-4D85-A798-1240CDDE181B}"/>
                  </a:ext>
                </a:extLst>
              </p14:cNvPr>
              <p14:cNvContentPartPr/>
              <p14:nvPr/>
            </p14:nvContentPartPr>
            <p14:xfrm>
              <a:off x="943117" y="3149418"/>
              <a:ext cx="4816440" cy="607680"/>
            </p14:xfrm>
          </p:contentPart>
        </mc:Choice>
        <mc:Fallback xmlns="">
          <p:pic>
            <p:nvPicPr>
              <p:cNvPr id="84" name="Encre 83">
                <a:extLst>
                  <a:ext uri="{FF2B5EF4-FFF2-40B4-BE49-F238E27FC236}">
                    <a16:creationId xmlns:a16="http://schemas.microsoft.com/office/drawing/2014/main" id="{30E38663-1C4C-4D85-A798-1240CDDE18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4477" y="3140778"/>
                <a:ext cx="48340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4" name="Encre 93">
                <a:extLst>
                  <a:ext uri="{FF2B5EF4-FFF2-40B4-BE49-F238E27FC236}">
                    <a16:creationId xmlns:a16="http://schemas.microsoft.com/office/drawing/2014/main" id="{B23DAB01-A920-4666-B8AC-1D1B0F7F249D}"/>
                  </a:ext>
                </a:extLst>
              </p14:cNvPr>
              <p14:cNvContentPartPr/>
              <p14:nvPr/>
            </p14:nvContentPartPr>
            <p14:xfrm>
              <a:off x="3117517" y="4497978"/>
              <a:ext cx="801360" cy="655200"/>
            </p14:xfrm>
          </p:contentPart>
        </mc:Choice>
        <mc:Fallback xmlns="">
          <p:pic>
            <p:nvPicPr>
              <p:cNvPr id="94" name="Encre 93">
                <a:extLst>
                  <a:ext uri="{FF2B5EF4-FFF2-40B4-BE49-F238E27FC236}">
                    <a16:creationId xmlns:a16="http://schemas.microsoft.com/office/drawing/2014/main" id="{B23DAB01-A920-4666-B8AC-1D1B0F7F24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08877" y="4488978"/>
                <a:ext cx="81900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5" name="Encre 94">
                <a:extLst>
                  <a:ext uri="{FF2B5EF4-FFF2-40B4-BE49-F238E27FC236}">
                    <a16:creationId xmlns:a16="http://schemas.microsoft.com/office/drawing/2014/main" id="{F2EF9BF9-E333-4FF5-B093-C46F656168CD}"/>
                  </a:ext>
                </a:extLst>
              </p14:cNvPr>
              <p14:cNvContentPartPr/>
              <p14:nvPr/>
            </p14:nvContentPartPr>
            <p14:xfrm>
              <a:off x="926197" y="4557738"/>
              <a:ext cx="2031840" cy="690120"/>
            </p14:xfrm>
          </p:contentPart>
        </mc:Choice>
        <mc:Fallback xmlns="">
          <p:pic>
            <p:nvPicPr>
              <p:cNvPr id="95" name="Encre 94">
                <a:extLst>
                  <a:ext uri="{FF2B5EF4-FFF2-40B4-BE49-F238E27FC236}">
                    <a16:creationId xmlns:a16="http://schemas.microsoft.com/office/drawing/2014/main" id="{F2EF9BF9-E333-4FF5-B093-C46F656168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7555" y="4549098"/>
                <a:ext cx="2049483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Encre 103">
                <a:extLst>
                  <a:ext uri="{FF2B5EF4-FFF2-40B4-BE49-F238E27FC236}">
                    <a16:creationId xmlns:a16="http://schemas.microsoft.com/office/drawing/2014/main" id="{6F226EA3-7394-4BC6-A230-F76E637F9044}"/>
                  </a:ext>
                </a:extLst>
              </p14:cNvPr>
              <p14:cNvContentPartPr/>
              <p14:nvPr/>
            </p14:nvContentPartPr>
            <p14:xfrm>
              <a:off x="4246837" y="4489338"/>
              <a:ext cx="896400" cy="635040"/>
            </p14:xfrm>
          </p:contentPart>
        </mc:Choice>
        <mc:Fallback xmlns="">
          <p:pic>
            <p:nvPicPr>
              <p:cNvPr id="104" name="Encre 103">
                <a:extLst>
                  <a:ext uri="{FF2B5EF4-FFF2-40B4-BE49-F238E27FC236}">
                    <a16:creationId xmlns:a16="http://schemas.microsoft.com/office/drawing/2014/main" id="{6F226EA3-7394-4BC6-A230-F76E637F904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38197" y="4480698"/>
                <a:ext cx="91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CF5B3B97-7D23-4DFC-A73E-03B6FE56C4FF}"/>
                  </a:ext>
                </a:extLst>
              </p14:cNvPr>
              <p14:cNvContentPartPr/>
              <p14:nvPr/>
            </p14:nvContentPartPr>
            <p14:xfrm>
              <a:off x="6169597" y="4710378"/>
              <a:ext cx="989640" cy="543240"/>
            </p14:xfrm>
          </p:contentPart>
        </mc:Choice>
        <mc:Fallback xmlns=""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CF5B3B97-7D23-4DFC-A73E-03B6FE56C4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60597" y="4701378"/>
                <a:ext cx="100728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2" name="Encre 141">
                <a:extLst>
                  <a:ext uri="{FF2B5EF4-FFF2-40B4-BE49-F238E27FC236}">
                    <a16:creationId xmlns:a16="http://schemas.microsoft.com/office/drawing/2014/main" id="{B0BE2FA6-5F6B-46B1-BDFC-5EC7E90BD2FC}"/>
                  </a:ext>
                </a:extLst>
              </p14:cNvPr>
              <p14:cNvContentPartPr/>
              <p14:nvPr/>
            </p14:nvContentPartPr>
            <p14:xfrm>
              <a:off x="7515997" y="4393218"/>
              <a:ext cx="4286160" cy="1266480"/>
            </p14:xfrm>
          </p:contentPart>
        </mc:Choice>
        <mc:Fallback xmlns="">
          <p:pic>
            <p:nvPicPr>
              <p:cNvPr id="142" name="Encre 141">
                <a:extLst>
                  <a:ext uri="{FF2B5EF4-FFF2-40B4-BE49-F238E27FC236}">
                    <a16:creationId xmlns:a16="http://schemas.microsoft.com/office/drawing/2014/main" id="{B0BE2FA6-5F6B-46B1-BDFC-5EC7E90BD2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06998" y="4384218"/>
                <a:ext cx="4303799" cy="12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1" name="Encre 160">
                <a:extLst>
                  <a:ext uri="{FF2B5EF4-FFF2-40B4-BE49-F238E27FC236}">
                    <a16:creationId xmlns:a16="http://schemas.microsoft.com/office/drawing/2014/main" id="{3C964AB7-9A38-4253-8F1C-600B15F12803}"/>
                  </a:ext>
                </a:extLst>
              </p14:cNvPr>
              <p14:cNvContentPartPr/>
              <p14:nvPr/>
            </p14:nvContentPartPr>
            <p14:xfrm>
              <a:off x="8751517" y="552018"/>
              <a:ext cx="2980800" cy="2634840"/>
            </p14:xfrm>
          </p:contentPart>
        </mc:Choice>
        <mc:Fallback xmlns="">
          <p:pic>
            <p:nvPicPr>
              <p:cNvPr id="161" name="Encre 160">
                <a:extLst>
                  <a:ext uri="{FF2B5EF4-FFF2-40B4-BE49-F238E27FC236}">
                    <a16:creationId xmlns:a16="http://schemas.microsoft.com/office/drawing/2014/main" id="{3C964AB7-9A38-4253-8F1C-600B15F128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42517" y="543377"/>
                <a:ext cx="2998440" cy="26524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38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D4884C43-5179-4503-B8A7-D54E33FCE88D}"/>
                  </a:ext>
                </a:extLst>
              </p14:cNvPr>
              <p14:cNvContentPartPr/>
              <p14:nvPr/>
            </p14:nvContentPartPr>
            <p14:xfrm>
              <a:off x="2856157" y="521058"/>
              <a:ext cx="57240" cy="10872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D4884C43-5179-4503-B8A7-D54E33FCE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7157" y="512058"/>
                <a:ext cx="748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C78976B3-A724-4AD3-BCC6-C49D6915FE4F}"/>
                  </a:ext>
                </a:extLst>
              </p14:cNvPr>
              <p14:cNvContentPartPr/>
              <p14:nvPr/>
            </p14:nvContentPartPr>
            <p14:xfrm>
              <a:off x="2819437" y="383898"/>
              <a:ext cx="64080" cy="4788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C78976B3-A724-4AD3-BCC6-C49D6915FE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0437" y="375258"/>
                <a:ext cx="817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438F5C9A-B1E4-4427-AAB5-CBADAB41A949}"/>
                  </a:ext>
                </a:extLst>
              </p14:cNvPr>
              <p14:cNvContentPartPr/>
              <p14:nvPr/>
            </p14:nvContentPartPr>
            <p14:xfrm>
              <a:off x="3627637" y="457698"/>
              <a:ext cx="763200" cy="16524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438F5C9A-B1E4-4427-AAB5-CBADAB41A9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8993" y="448698"/>
                <a:ext cx="780848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C7A90BCD-953A-4932-A30E-C67AFDFB866D}"/>
                  </a:ext>
                </a:extLst>
              </p14:cNvPr>
              <p14:cNvContentPartPr/>
              <p14:nvPr/>
            </p14:nvContentPartPr>
            <p14:xfrm>
              <a:off x="3016717" y="253578"/>
              <a:ext cx="515520" cy="37944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C7A90BCD-953A-4932-A30E-C67AFDFB86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8077" y="244938"/>
                <a:ext cx="5331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EB5F78EE-CC57-46F1-8E42-B69E95A6DB91}"/>
                  </a:ext>
                </a:extLst>
              </p14:cNvPr>
              <p14:cNvContentPartPr/>
              <p14:nvPr/>
            </p14:nvContentPartPr>
            <p14:xfrm>
              <a:off x="1807117" y="473178"/>
              <a:ext cx="777240" cy="18216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EB5F78EE-CC57-46F1-8E42-B69E95A6DB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8121" y="464178"/>
                <a:ext cx="794872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B5A34A06-A0A9-43CC-8711-076C940B96C8}"/>
                  </a:ext>
                </a:extLst>
              </p14:cNvPr>
              <p14:cNvContentPartPr/>
              <p14:nvPr/>
            </p14:nvContentPartPr>
            <p14:xfrm>
              <a:off x="1025557" y="396498"/>
              <a:ext cx="560880" cy="36864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B5A34A06-A0A9-43CC-8711-076C940B96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6563" y="387498"/>
                <a:ext cx="578509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1722F858-213C-4187-82C9-DEE3229F40A9}"/>
                  </a:ext>
                </a:extLst>
              </p14:cNvPr>
              <p14:cNvContentPartPr/>
              <p14:nvPr/>
            </p14:nvContentPartPr>
            <p14:xfrm>
              <a:off x="361717" y="257178"/>
              <a:ext cx="459360" cy="37980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1722F858-213C-4187-82C9-DEE3229F40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070" y="248538"/>
                <a:ext cx="477014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D279DCAF-2364-4CE9-973C-54B936BE095F}"/>
                  </a:ext>
                </a:extLst>
              </p14:cNvPr>
              <p14:cNvContentPartPr/>
              <p14:nvPr/>
            </p14:nvContentPartPr>
            <p14:xfrm>
              <a:off x="6491077" y="418458"/>
              <a:ext cx="10800" cy="4140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D279DCAF-2364-4CE9-973C-54B936BE09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82437" y="409458"/>
                <a:ext cx="284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AFC0D3E-DB35-400E-AD8D-662983876E90}"/>
                  </a:ext>
                </a:extLst>
              </p14:cNvPr>
              <p14:cNvContentPartPr/>
              <p14:nvPr/>
            </p14:nvContentPartPr>
            <p14:xfrm>
              <a:off x="6492157" y="544458"/>
              <a:ext cx="29880" cy="17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AFC0D3E-DB35-400E-AD8D-662983876E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83517" y="535818"/>
                <a:ext cx="47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E575458E-C9FE-424E-9567-EC5F9FEDB4AC}"/>
                  </a:ext>
                </a:extLst>
              </p14:cNvPr>
              <p14:cNvContentPartPr/>
              <p14:nvPr/>
            </p14:nvContentPartPr>
            <p14:xfrm>
              <a:off x="4710517" y="203538"/>
              <a:ext cx="1640160" cy="3801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E575458E-C9FE-424E-9567-EC5F9FEDB4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01877" y="194898"/>
                <a:ext cx="16578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AD13A7F0-970E-4BAA-87AA-F11D75AFB024}"/>
                  </a:ext>
                </a:extLst>
              </p14:cNvPr>
              <p14:cNvContentPartPr/>
              <p14:nvPr/>
            </p14:nvContentPartPr>
            <p14:xfrm>
              <a:off x="3582997" y="935058"/>
              <a:ext cx="394200" cy="30168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AD13A7F0-970E-4BAA-87AA-F11D75AFB0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73997" y="926418"/>
                <a:ext cx="4118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9D47DAA3-CC35-49E2-B092-A7951943FBA4}"/>
                  </a:ext>
                </a:extLst>
              </p14:cNvPr>
              <p14:cNvContentPartPr/>
              <p14:nvPr/>
            </p14:nvContentPartPr>
            <p14:xfrm>
              <a:off x="1867237" y="873498"/>
              <a:ext cx="1434240" cy="49536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9D47DAA3-CC35-49E2-B092-A7951943FB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58595" y="864498"/>
                <a:ext cx="1451884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D29F2A7F-F28A-4899-91DF-51DFBE4DAF8B}"/>
                  </a:ext>
                </a:extLst>
              </p14:cNvPr>
              <p14:cNvContentPartPr/>
              <p14:nvPr/>
            </p14:nvContentPartPr>
            <p14:xfrm>
              <a:off x="1057597" y="873138"/>
              <a:ext cx="394920" cy="363240"/>
            </p14:xfrm>
          </p:contentPart>
        </mc:Choice>
        <mc:Fallback xmlns=""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D29F2A7F-F28A-4899-91DF-51DFBE4DAF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8597" y="864498"/>
                <a:ext cx="4125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9D9CC345-CCFA-4D42-9095-8135C69EABAF}"/>
                  </a:ext>
                </a:extLst>
              </p14:cNvPr>
              <p14:cNvContentPartPr/>
              <p14:nvPr/>
            </p14:nvContentPartPr>
            <p14:xfrm>
              <a:off x="8553379" y="834618"/>
              <a:ext cx="462600" cy="28656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9D9CC345-CCFA-4D42-9095-8135C69EAB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44379" y="825618"/>
                <a:ext cx="4802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ABC4662D-2F59-404C-A5A0-A9C962C14A05}"/>
                  </a:ext>
                </a:extLst>
              </p14:cNvPr>
              <p14:cNvContentPartPr/>
              <p14:nvPr/>
            </p14:nvContentPartPr>
            <p14:xfrm>
              <a:off x="4216459" y="792138"/>
              <a:ext cx="3853440" cy="44028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ABC4662D-2F59-404C-A5A0-A9C962C14A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07818" y="783498"/>
                <a:ext cx="3871082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Encre 86">
                <a:extLst>
                  <a:ext uri="{FF2B5EF4-FFF2-40B4-BE49-F238E27FC236}">
                    <a16:creationId xmlns:a16="http://schemas.microsoft.com/office/drawing/2014/main" id="{77EE2E7D-84F8-42D3-BDCD-E1299246B0A9}"/>
                  </a:ext>
                </a:extLst>
              </p14:cNvPr>
              <p14:cNvContentPartPr/>
              <p14:nvPr/>
            </p14:nvContentPartPr>
            <p14:xfrm>
              <a:off x="9325939" y="707538"/>
              <a:ext cx="1120320" cy="347760"/>
            </p14:xfrm>
          </p:contentPart>
        </mc:Choice>
        <mc:Fallback xmlns="">
          <p:pic>
            <p:nvPicPr>
              <p:cNvPr id="87" name="Encre 86">
                <a:extLst>
                  <a:ext uri="{FF2B5EF4-FFF2-40B4-BE49-F238E27FC236}">
                    <a16:creationId xmlns:a16="http://schemas.microsoft.com/office/drawing/2014/main" id="{77EE2E7D-84F8-42D3-BDCD-E1299246B0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16939" y="698538"/>
                <a:ext cx="11379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F5D05B7D-0A7D-4E9C-830B-5EC7D7A0CA42}"/>
                  </a:ext>
                </a:extLst>
              </p14:cNvPr>
              <p14:cNvContentPartPr/>
              <p14:nvPr/>
            </p14:nvContentPartPr>
            <p14:xfrm>
              <a:off x="449197" y="1185978"/>
              <a:ext cx="187200" cy="3780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F5D05B7D-0A7D-4E9C-830B-5EC7D7A0CA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0197" y="1177338"/>
                <a:ext cx="2048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8F1B2F6F-490D-4FA2-8DF4-B597F7C71079}"/>
                  </a:ext>
                </a:extLst>
              </p14:cNvPr>
              <p14:cNvContentPartPr/>
              <p14:nvPr/>
            </p14:nvContentPartPr>
            <p14:xfrm>
              <a:off x="527317" y="1667298"/>
              <a:ext cx="86760" cy="3132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8F1B2F6F-490D-4FA2-8DF4-B597F7C710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8317" y="1658298"/>
                <a:ext cx="1044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BEDCC33-F345-4800-AECC-D09800C8C511}"/>
                  </a:ext>
                </a:extLst>
              </p14:cNvPr>
              <p14:cNvContentPartPr/>
              <p14:nvPr/>
            </p14:nvContentPartPr>
            <p14:xfrm>
              <a:off x="1869397" y="1481898"/>
              <a:ext cx="454320" cy="230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BEDCC33-F345-4800-AECC-D09800C8C5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60757" y="1473258"/>
                <a:ext cx="471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2D5C1B16-27EB-4483-B074-E344021D70CB}"/>
                  </a:ext>
                </a:extLst>
              </p14:cNvPr>
              <p14:cNvContentPartPr/>
              <p14:nvPr/>
            </p14:nvContentPartPr>
            <p14:xfrm>
              <a:off x="1006837" y="1512498"/>
              <a:ext cx="448200" cy="14004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2D5C1B16-27EB-4483-B074-E344021D70C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7844" y="1503858"/>
                <a:ext cx="465826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0D67C72-FBC7-430F-A651-91AD395F14DB}"/>
                  </a:ext>
                </a:extLst>
              </p14:cNvPr>
              <p14:cNvContentPartPr/>
              <p14:nvPr/>
            </p14:nvContentPartPr>
            <p14:xfrm>
              <a:off x="6575677" y="1470018"/>
              <a:ext cx="718920" cy="24120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0D67C72-FBC7-430F-A651-91AD395F14D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66677" y="1461018"/>
                <a:ext cx="7365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C48A5B3B-B05F-48B7-A940-055B30E9289D}"/>
                  </a:ext>
                </a:extLst>
              </p14:cNvPr>
              <p14:cNvContentPartPr/>
              <p14:nvPr/>
            </p14:nvContentPartPr>
            <p14:xfrm>
              <a:off x="4920757" y="1461018"/>
              <a:ext cx="1429200" cy="28260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C48A5B3B-B05F-48B7-A940-055B30E9289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11757" y="1452378"/>
                <a:ext cx="14468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FA630198-E0EB-4494-9E26-07D338CB0581}"/>
                  </a:ext>
                </a:extLst>
              </p14:cNvPr>
              <p14:cNvContentPartPr/>
              <p14:nvPr/>
            </p14:nvContentPartPr>
            <p14:xfrm>
              <a:off x="2698837" y="1479018"/>
              <a:ext cx="1904760" cy="288360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FA630198-E0EB-4494-9E26-07D338CB05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89837" y="1470029"/>
                <a:ext cx="1922400" cy="305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5A0B3FB7-525D-4B78-B08F-5294F331495C}"/>
                  </a:ext>
                </a:extLst>
              </p14:cNvPr>
              <p14:cNvContentPartPr/>
              <p14:nvPr/>
            </p14:nvContentPartPr>
            <p14:xfrm>
              <a:off x="7730557" y="1498818"/>
              <a:ext cx="175320" cy="11556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5A0B3FB7-525D-4B78-B08F-5294F331495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21557" y="1489818"/>
                <a:ext cx="1929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F60199BB-95DB-4CE8-83DD-75C69F8B9EAB}"/>
                  </a:ext>
                </a:extLst>
              </p14:cNvPr>
              <p14:cNvContentPartPr/>
              <p14:nvPr/>
            </p14:nvContentPartPr>
            <p14:xfrm>
              <a:off x="7716877" y="1354818"/>
              <a:ext cx="149040" cy="5400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F60199BB-95DB-4CE8-83DD-75C69F8B9EA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08237" y="1345818"/>
                <a:ext cx="1666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0" name="Encre 59">
                <a:extLst>
                  <a:ext uri="{FF2B5EF4-FFF2-40B4-BE49-F238E27FC236}">
                    <a16:creationId xmlns:a16="http://schemas.microsoft.com/office/drawing/2014/main" id="{0B190612-43BB-40F4-A984-F89E977E0344}"/>
                  </a:ext>
                </a:extLst>
              </p14:cNvPr>
              <p14:cNvContentPartPr/>
              <p14:nvPr/>
            </p14:nvContentPartPr>
            <p14:xfrm>
              <a:off x="10654477" y="1500618"/>
              <a:ext cx="39240" cy="19080"/>
            </p14:xfrm>
          </p:contentPart>
        </mc:Choice>
        <mc:Fallback xmlns="">
          <p:pic>
            <p:nvPicPr>
              <p:cNvPr id="60" name="Encre 59">
                <a:extLst>
                  <a:ext uri="{FF2B5EF4-FFF2-40B4-BE49-F238E27FC236}">
                    <a16:creationId xmlns:a16="http://schemas.microsoft.com/office/drawing/2014/main" id="{0B190612-43BB-40F4-A984-F89E977E034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45837" y="1491618"/>
                <a:ext cx="568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Encre 60">
                <a:extLst>
                  <a:ext uri="{FF2B5EF4-FFF2-40B4-BE49-F238E27FC236}">
                    <a16:creationId xmlns:a16="http://schemas.microsoft.com/office/drawing/2014/main" id="{DD7F52CB-9203-4D48-9400-FAE17A45D99D}"/>
                  </a:ext>
                </a:extLst>
              </p14:cNvPr>
              <p14:cNvContentPartPr/>
              <p14:nvPr/>
            </p14:nvContentPartPr>
            <p14:xfrm>
              <a:off x="8247517" y="1263378"/>
              <a:ext cx="2092680" cy="331200"/>
            </p14:xfrm>
          </p:contentPart>
        </mc:Choice>
        <mc:Fallback xmlns="">
          <p:pic>
            <p:nvPicPr>
              <p:cNvPr id="61" name="Encre 60">
                <a:extLst>
                  <a:ext uri="{FF2B5EF4-FFF2-40B4-BE49-F238E27FC236}">
                    <a16:creationId xmlns:a16="http://schemas.microsoft.com/office/drawing/2014/main" id="{DD7F52CB-9203-4D48-9400-FAE17A45D99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38877" y="1254378"/>
                <a:ext cx="21103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4" name="Encre 343">
                <a:extLst>
                  <a:ext uri="{FF2B5EF4-FFF2-40B4-BE49-F238E27FC236}">
                    <a16:creationId xmlns:a16="http://schemas.microsoft.com/office/drawing/2014/main" id="{D648153D-B2A6-44B7-A118-1A91A0CD93C3}"/>
                  </a:ext>
                </a:extLst>
              </p14:cNvPr>
              <p14:cNvContentPartPr/>
              <p14:nvPr/>
            </p14:nvContentPartPr>
            <p14:xfrm>
              <a:off x="5895277" y="5739978"/>
              <a:ext cx="369720" cy="162360"/>
            </p14:xfrm>
          </p:contentPart>
        </mc:Choice>
        <mc:Fallback xmlns="">
          <p:pic>
            <p:nvPicPr>
              <p:cNvPr id="344" name="Encre 343">
                <a:extLst>
                  <a:ext uri="{FF2B5EF4-FFF2-40B4-BE49-F238E27FC236}">
                    <a16:creationId xmlns:a16="http://schemas.microsoft.com/office/drawing/2014/main" id="{D648153D-B2A6-44B7-A118-1A91A0CD93C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86637" y="5731338"/>
                <a:ext cx="38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0" name="Encre 359">
                <a:extLst>
                  <a:ext uri="{FF2B5EF4-FFF2-40B4-BE49-F238E27FC236}">
                    <a16:creationId xmlns:a16="http://schemas.microsoft.com/office/drawing/2014/main" id="{D9ED18F3-4988-4BC2-832F-A702F1ED148B}"/>
                  </a:ext>
                </a:extLst>
              </p14:cNvPr>
              <p14:cNvContentPartPr/>
              <p14:nvPr/>
            </p14:nvContentPartPr>
            <p14:xfrm>
              <a:off x="1588957" y="5596338"/>
              <a:ext cx="3275280" cy="756000"/>
            </p14:xfrm>
          </p:contentPart>
        </mc:Choice>
        <mc:Fallback xmlns="">
          <p:pic>
            <p:nvPicPr>
              <p:cNvPr id="360" name="Encre 359">
                <a:extLst>
                  <a:ext uri="{FF2B5EF4-FFF2-40B4-BE49-F238E27FC236}">
                    <a16:creationId xmlns:a16="http://schemas.microsoft.com/office/drawing/2014/main" id="{D9ED18F3-4988-4BC2-832F-A702F1ED14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80316" y="5587338"/>
                <a:ext cx="3292922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1" name="Encre 360">
                <a:extLst>
                  <a:ext uri="{FF2B5EF4-FFF2-40B4-BE49-F238E27FC236}">
                    <a16:creationId xmlns:a16="http://schemas.microsoft.com/office/drawing/2014/main" id="{5B2E4D83-A460-45EB-949F-31E4F7BBF01A}"/>
                  </a:ext>
                </a:extLst>
              </p14:cNvPr>
              <p14:cNvContentPartPr/>
              <p14:nvPr/>
            </p14:nvContentPartPr>
            <p14:xfrm>
              <a:off x="5165917" y="5739978"/>
              <a:ext cx="570600" cy="270360"/>
            </p14:xfrm>
          </p:contentPart>
        </mc:Choice>
        <mc:Fallback xmlns="">
          <p:pic>
            <p:nvPicPr>
              <p:cNvPr id="361" name="Encre 360">
                <a:extLst>
                  <a:ext uri="{FF2B5EF4-FFF2-40B4-BE49-F238E27FC236}">
                    <a16:creationId xmlns:a16="http://schemas.microsoft.com/office/drawing/2014/main" id="{5B2E4D83-A460-45EB-949F-31E4F7BBF01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57272" y="5730978"/>
                <a:ext cx="588251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7" name="Encre 366">
                <a:extLst>
                  <a:ext uri="{FF2B5EF4-FFF2-40B4-BE49-F238E27FC236}">
                    <a16:creationId xmlns:a16="http://schemas.microsoft.com/office/drawing/2014/main" id="{F09DD60A-11D5-4EBA-AAFC-9BFFA8F412AD}"/>
                  </a:ext>
                </a:extLst>
              </p14:cNvPr>
              <p14:cNvContentPartPr/>
              <p14:nvPr/>
            </p14:nvContentPartPr>
            <p14:xfrm>
              <a:off x="6626797" y="5607498"/>
              <a:ext cx="22320" cy="205560"/>
            </p14:xfrm>
          </p:contentPart>
        </mc:Choice>
        <mc:Fallback xmlns="">
          <p:pic>
            <p:nvPicPr>
              <p:cNvPr id="367" name="Encre 366">
                <a:extLst>
                  <a:ext uri="{FF2B5EF4-FFF2-40B4-BE49-F238E27FC236}">
                    <a16:creationId xmlns:a16="http://schemas.microsoft.com/office/drawing/2014/main" id="{F09DD60A-11D5-4EBA-AAFC-9BFFA8F412A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17797" y="5598498"/>
                <a:ext cx="399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8" name="Encre 367">
                <a:extLst>
                  <a:ext uri="{FF2B5EF4-FFF2-40B4-BE49-F238E27FC236}">
                    <a16:creationId xmlns:a16="http://schemas.microsoft.com/office/drawing/2014/main" id="{5F4E53BC-E263-40A7-BA5C-C599B53FEE74}"/>
                  </a:ext>
                </a:extLst>
              </p14:cNvPr>
              <p14:cNvContentPartPr/>
              <p14:nvPr/>
            </p14:nvContentPartPr>
            <p14:xfrm>
              <a:off x="6558037" y="6155418"/>
              <a:ext cx="56880" cy="171720"/>
            </p14:xfrm>
          </p:contentPart>
        </mc:Choice>
        <mc:Fallback xmlns="">
          <p:pic>
            <p:nvPicPr>
              <p:cNvPr id="368" name="Encre 367">
                <a:extLst>
                  <a:ext uri="{FF2B5EF4-FFF2-40B4-BE49-F238E27FC236}">
                    <a16:creationId xmlns:a16="http://schemas.microsoft.com/office/drawing/2014/main" id="{5F4E53BC-E263-40A7-BA5C-C599B53FEE7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549037" y="6146418"/>
                <a:ext cx="74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3" name="Encre 372">
                <a:extLst>
                  <a:ext uri="{FF2B5EF4-FFF2-40B4-BE49-F238E27FC236}">
                    <a16:creationId xmlns:a16="http://schemas.microsoft.com/office/drawing/2014/main" id="{6D9C41CF-40A9-426A-B5F5-63AACED1E93F}"/>
                  </a:ext>
                </a:extLst>
              </p14:cNvPr>
              <p14:cNvContentPartPr/>
              <p14:nvPr/>
            </p14:nvContentPartPr>
            <p14:xfrm>
              <a:off x="830437" y="2121978"/>
              <a:ext cx="10313280" cy="2219400"/>
            </p14:xfrm>
          </p:contentPart>
        </mc:Choice>
        <mc:Fallback xmlns="">
          <p:pic>
            <p:nvPicPr>
              <p:cNvPr id="373" name="Encre 372">
                <a:extLst>
                  <a:ext uri="{FF2B5EF4-FFF2-40B4-BE49-F238E27FC236}">
                    <a16:creationId xmlns:a16="http://schemas.microsoft.com/office/drawing/2014/main" id="{6D9C41CF-40A9-426A-B5F5-63AACED1E9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1797" y="2112978"/>
                <a:ext cx="10330920" cy="22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E7F61439-2355-4472-A593-6D3AAE00BA04}"/>
                  </a:ext>
                </a:extLst>
              </p14:cNvPr>
              <p14:cNvContentPartPr/>
              <p14:nvPr/>
            </p14:nvContentPartPr>
            <p14:xfrm>
              <a:off x="6784837" y="4468818"/>
              <a:ext cx="2301120" cy="208692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E7F61439-2355-4472-A593-6D3AAE00BA0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76197" y="4460178"/>
                <a:ext cx="2318760" cy="21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3" name="Encre 452">
                <a:extLst>
                  <a:ext uri="{FF2B5EF4-FFF2-40B4-BE49-F238E27FC236}">
                    <a16:creationId xmlns:a16="http://schemas.microsoft.com/office/drawing/2014/main" id="{23ADAB38-974D-4DDF-8CCE-9880CEABDBDE}"/>
                  </a:ext>
                </a:extLst>
              </p14:cNvPr>
              <p14:cNvContentPartPr/>
              <p14:nvPr/>
            </p14:nvContentPartPr>
            <p14:xfrm>
              <a:off x="1264597" y="4587258"/>
              <a:ext cx="5369760" cy="924120"/>
            </p14:xfrm>
          </p:contentPart>
        </mc:Choice>
        <mc:Fallback xmlns="">
          <p:pic>
            <p:nvPicPr>
              <p:cNvPr id="453" name="Encre 452">
                <a:extLst>
                  <a:ext uri="{FF2B5EF4-FFF2-40B4-BE49-F238E27FC236}">
                    <a16:creationId xmlns:a16="http://schemas.microsoft.com/office/drawing/2014/main" id="{23ADAB38-974D-4DDF-8CCE-9880CEABDBD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55597" y="4578258"/>
                <a:ext cx="538740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4A6FF4EE-0E8B-4E9A-8F4C-8E7018ABFBB3}"/>
                  </a:ext>
                </a:extLst>
              </p14:cNvPr>
              <p14:cNvContentPartPr/>
              <p14:nvPr/>
            </p14:nvContentPartPr>
            <p14:xfrm>
              <a:off x="9286117" y="5385378"/>
              <a:ext cx="2112120" cy="117864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4A6FF4EE-0E8B-4E9A-8F4C-8E7018ABFB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77117" y="5376738"/>
                <a:ext cx="2129760" cy="11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73C5C379-77A2-4A54-90F2-1A354B1F291F}"/>
                  </a:ext>
                </a:extLst>
              </p14:cNvPr>
              <p14:cNvContentPartPr/>
              <p14:nvPr/>
            </p14:nvContentPartPr>
            <p14:xfrm>
              <a:off x="9256597" y="4691298"/>
              <a:ext cx="2760480" cy="59076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73C5C379-77A2-4A54-90F2-1A354B1F291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47957" y="4682303"/>
                <a:ext cx="2778120" cy="6083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27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3" name="Encre 262">
                <a:extLst>
                  <a:ext uri="{FF2B5EF4-FFF2-40B4-BE49-F238E27FC236}">
                    <a16:creationId xmlns:a16="http://schemas.microsoft.com/office/drawing/2014/main" id="{396782A2-7CE7-48E1-8191-2F033987CC59}"/>
                  </a:ext>
                </a:extLst>
              </p14:cNvPr>
              <p14:cNvContentPartPr/>
              <p14:nvPr/>
            </p14:nvContentPartPr>
            <p14:xfrm>
              <a:off x="560797" y="150618"/>
              <a:ext cx="11281680" cy="2092320"/>
            </p14:xfrm>
          </p:contentPart>
        </mc:Choice>
        <mc:Fallback xmlns="">
          <p:pic>
            <p:nvPicPr>
              <p:cNvPr id="263" name="Encre 262">
                <a:extLst>
                  <a:ext uri="{FF2B5EF4-FFF2-40B4-BE49-F238E27FC236}">
                    <a16:creationId xmlns:a16="http://schemas.microsoft.com/office/drawing/2014/main" id="{396782A2-7CE7-48E1-8191-2F033987C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157" y="141620"/>
                <a:ext cx="11299320" cy="2109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4" name="Encre 283">
                <a:extLst>
                  <a:ext uri="{FF2B5EF4-FFF2-40B4-BE49-F238E27FC236}">
                    <a16:creationId xmlns:a16="http://schemas.microsoft.com/office/drawing/2014/main" id="{20EE5944-EB03-48FD-B05C-5B60D3854991}"/>
                  </a:ext>
                </a:extLst>
              </p14:cNvPr>
              <p14:cNvContentPartPr/>
              <p14:nvPr/>
            </p14:nvContentPartPr>
            <p14:xfrm>
              <a:off x="1032685" y="5294514"/>
              <a:ext cx="903240" cy="319680"/>
            </p14:xfrm>
          </p:contentPart>
        </mc:Choice>
        <mc:Fallback xmlns="">
          <p:pic>
            <p:nvPicPr>
              <p:cNvPr id="284" name="Encre 283">
                <a:extLst>
                  <a:ext uri="{FF2B5EF4-FFF2-40B4-BE49-F238E27FC236}">
                    <a16:creationId xmlns:a16="http://schemas.microsoft.com/office/drawing/2014/main" id="{20EE5944-EB03-48FD-B05C-5B60D38549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685" y="5285874"/>
                <a:ext cx="9208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2" name="Encre 291">
                <a:extLst>
                  <a:ext uri="{FF2B5EF4-FFF2-40B4-BE49-F238E27FC236}">
                    <a16:creationId xmlns:a16="http://schemas.microsoft.com/office/drawing/2014/main" id="{B1A1FC9B-2374-421A-97F4-D27063A526DE}"/>
                  </a:ext>
                </a:extLst>
              </p14:cNvPr>
              <p14:cNvContentPartPr/>
              <p14:nvPr/>
            </p14:nvContentPartPr>
            <p14:xfrm>
              <a:off x="2302765" y="5310354"/>
              <a:ext cx="1192320" cy="325800"/>
            </p14:xfrm>
          </p:contentPart>
        </mc:Choice>
        <mc:Fallback xmlns="">
          <p:pic>
            <p:nvPicPr>
              <p:cNvPr id="292" name="Encre 291">
                <a:extLst>
                  <a:ext uri="{FF2B5EF4-FFF2-40B4-BE49-F238E27FC236}">
                    <a16:creationId xmlns:a16="http://schemas.microsoft.com/office/drawing/2014/main" id="{B1A1FC9B-2374-421A-97F4-D27063A526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4125" y="5301364"/>
                <a:ext cx="1209960" cy="34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4" name="Encre 343">
                <a:extLst>
                  <a:ext uri="{FF2B5EF4-FFF2-40B4-BE49-F238E27FC236}">
                    <a16:creationId xmlns:a16="http://schemas.microsoft.com/office/drawing/2014/main" id="{ED750C21-F14D-4FD4-8370-4985A8758AC0}"/>
                  </a:ext>
                </a:extLst>
              </p14:cNvPr>
              <p14:cNvContentPartPr/>
              <p14:nvPr/>
            </p14:nvContentPartPr>
            <p14:xfrm>
              <a:off x="4900597" y="5359458"/>
              <a:ext cx="2851200" cy="330840"/>
            </p14:xfrm>
          </p:contentPart>
        </mc:Choice>
        <mc:Fallback xmlns="">
          <p:pic>
            <p:nvPicPr>
              <p:cNvPr id="344" name="Encre 343">
                <a:extLst>
                  <a:ext uri="{FF2B5EF4-FFF2-40B4-BE49-F238E27FC236}">
                    <a16:creationId xmlns:a16="http://schemas.microsoft.com/office/drawing/2014/main" id="{ED750C21-F14D-4FD4-8370-4985A8758A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1957" y="5350458"/>
                <a:ext cx="28688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2" name="Encre 381">
                <a:extLst>
                  <a:ext uri="{FF2B5EF4-FFF2-40B4-BE49-F238E27FC236}">
                    <a16:creationId xmlns:a16="http://schemas.microsoft.com/office/drawing/2014/main" id="{F587210F-1F3C-47A8-AD71-D317571E10DD}"/>
                  </a:ext>
                </a:extLst>
              </p14:cNvPr>
              <p14:cNvContentPartPr/>
              <p14:nvPr/>
            </p14:nvContentPartPr>
            <p14:xfrm>
              <a:off x="8629837" y="5387178"/>
              <a:ext cx="3508560" cy="414360"/>
            </p14:xfrm>
          </p:contentPart>
        </mc:Choice>
        <mc:Fallback xmlns="">
          <p:pic>
            <p:nvPicPr>
              <p:cNvPr id="382" name="Encre 381">
                <a:extLst>
                  <a:ext uri="{FF2B5EF4-FFF2-40B4-BE49-F238E27FC236}">
                    <a16:creationId xmlns:a16="http://schemas.microsoft.com/office/drawing/2014/main" id="{F587210F-1F3C-47A8-AD71-D317571E10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1197" y="5378538"/>
                <a:ext cx="35262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5" name="Encre 404">
                <a:extLst>
                  <a:ext uri="{FF2B5EF4-FFF2-40B4-BE49-F238E27FC236}">
                    <a16:creationId xmlns:a16="http://schemas.microsoft.com/office/drawing/2014/main" id="{B9AED75E-35CA-44D1-861F-AB62A3F1A118}"/>
                  </a:ext>
                </a:extLst>
              </p14:cNvPr>
              <p14:cNvContentPartPr/>
              <p14:nvPr/>
            </p14:nvContentPartPr>
            <p14:xfrm>
              <a:off x="878904" y="5806584"/>
              <a:ext cx="97200" cy="113760"/>
            </p14:xfrm>
          </p:contentPart>
        </mc:Choice>
        <mc:Fallback xmlns="">
          <p:pic>
            <p:nvPicPr>
              <p:cNvPr id="405" name="Encre 404">
                <a:extLst>
                  <a:ext uri="{FF2B5EF4-FFF2-40B4-BE49-F238E27FC236}">
                    <a16:creationId xmlns:a16="http://schemas.microsoft.com/office/drawing/2014/main" id="{B9AED75E-35CA-44D1-861F-AB62A3F1A1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9904" y="5797944"/>
                <a:ext cx="1148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6" name="Encre 415">
                <a:extLst>
                  <a:ext uri="{FF2B5EF4-FFF2-40B4-BE49-F238E27FC236}">
                    <a16:creationId xmlns:a16="http://schemas.microsoft.com/office/drawing/2014/main" id="{4311CEB1-8DEB-4194-A3D0-DD6AFD6DC808}"/>
                  </a:ext>
                </a:extLst>
              </p14:cNvPr>
              <p14:cNvContentPartPr/>
              <p14:nvPr/>
            </p14:nvContentPartPr>
            <p14:xfrm>
              <a:off x="1298304" y="5746104"/>
              <a:ext cx="1591200" cy="219960"/>
            </p14:xfrm>
          </p:contentPart>
        </mc:Choice>
        <mc:Fallback xmlns="">
          <p:pic>
            <p:nvPicPr>
              <p:cNvPr id="416" name="Encre 415">
                <a:extLst>
                  <a:ext uri="{FF2B5EF4-FFF2-40B4-BE49-F238E27FC236}">
                    <a16:creationId xmlns:a16="http://schemas.microsoft.com/office/drawing/2014/main" id="{4311CEB1-8DEB-4194-A3D0-DD6AFD6DC8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9304" y="5737104"/>
                <a:ext cx="16088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81D3CEDD-D9AF-47BF-B606-C04BE8E646B2}"/>
                  </a:ext>
                </a:extLst>
              </p14:cNvPr>
              <p14:cNvContentPartPr/>
              <p14:nvPr/>
            </p14:nvContentPartPr>
            <p14:xfrm>
              <a:off x="537685" y="2693694"/>
              <a:ext cx="3530160" cy="24976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81D3CEDD-D9AF-47BF-B606-C04BE8E646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8685" y="2685054"/>
                <a:ext cx="3547800" cy="25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8FB0B983-0761-4739-B88E-F9EB577ED331}"/>
                  </a:ext>
                </a:extLst>
              </p14:cNvPr>
              <p14:cNvContentPartPr/>
              <p14:nvPr/>
            </p14:nvContentPartPr>
            <p14:xfrm>
              <a:off x="916344" y="6158304"/>
              <a:ext cx="53640" cy="745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8FB0B983-0761-4739-B88E-F9EB577ED3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7344" y="6149304"/>
                <a:ext cx="712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5" name="Encre 444">
                <a:extLst>
                  <a:ext uri="{FF2B5EF4-FFF2-40B4-BE49-F238E27FC236}">
                    <a16:creationId xmlns:a16="http://schemas.microsoft.com/office/drawing/2014/main" id="{E43DB548-61D9-4FF0-AD15-2ADF594ED06D}"/>
                  </a:ext>
                </a:extLst>
              </p14:cNvPr>
              <p14:cNvContentPartPr/>
              <p14:nvPr/>
            </p14:nvContentPartPr>
            <p14:xfrm>
              <a:off x="1328184" y="6003864"/>
              <a:ext cx="1413360" cy="245160"/>
            </p14:xfrm>
          </p:contentPart>
        </mc:Choice>
        <mc:Fallback xmlns="">
          <p:pic>
            <p:nvPicPr>
              <p:cNvPr id="445" name="Encre 444">
                <a:extLst>
                  <a:ext uri="{FF2B5EF4-FFF2-40B4-BE49-F238E27FC236}">
                    <a16:creationId xmlns:a16="http://schemas.microsoft.com/office/drawing/2014/main" id="{E43DB548-61D9-4FF0-AD15-2ADF594ED0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19184" y="5995224"/>
                <a:ext cx="1431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6" name="Encre 445">
                <a:extLst>
                  <a:ext uri="{FF2B5EF4-FFF2-40B4-BE49-F238E27FC236}">
                    <a16:creationId xmlns:a16="http://schemas.microsoft.com/office/drawing/2014/main" id="{3DC6D31F-44A7-42FD-8CEC-354474135A2D}"/>
                  </a:ext>
                </a:extLst>
              </p14:cNvPr>
              <p14:cNvContentPartPr/>
              <p14:nvPr/>
            </p14:nvContentPartPr>
            <p14:xfrm>
              <a:off x="4554818" y="2782470"/>
              <a:ext cx="3530160" cy="2497680"/>
            </p14:xfrm>
          </p:contentPart>
        </mc:Choice>
        <mc:Fallback xmlns="">
          <p:pic>
            <p:nvPicPr>
              <p:cNvPr id="446" name="Encre 445">
                <a:extLst>
                  <a:ext uri="{FF2B5EF4-FFF2-40B4-BE49-F238E27FC236}">
                    <a16:creationId xmlns:a16="http://schemas.microsoft.com/office/drawing/2014/main" id="{3DC6D31F-44A7-42FD-8CEC-354474135A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45818" y="2773830"/>
                <a:ext cx="3547800" cy="25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7" name="Encre 446">
                <a:extLst>
                  <a:ext uri="{FF2B5EF4-FFF2-40B4-BE49-F238E27FC236}">
                    <a16:creationId xmlns:a16="http://schemas.microsoft.com/office/drawing/2014/main" id="{BC8A9FAB-C067-48EC-8261-1ADE1F5E11BC}"/>
                  </a:ext>
                </a:extLst>
              </p14:cNvPr>
              <p14:cNvContentPartPr/>
              <p14:nvPr/>
            </p14:nvContentPartPr>
            <p14:xfrm>
              <a:off x="8440333" y="2812674"/>
              <a:ext cx="3530160" cy="2497680"/>
            </p14:xfrm>
          </p:contentPart>
        </mc:Choice>
        <mc:Fallback xmlns="">
          <p:pic>
            <p:nvPicPr>
              <p:cNvPr id="447" name="Encre 446">
                <a:extLst>
                  <a:ext uri="{FF2B5EF4-FFF2-40B4-BE49-F238E27FC236}">
                    <a16:creationId xmlns:a16="http://schemas.microsoft.com/office/drawing/2014/main" id="{BC8A9FAB-C067-48EC-8261-1ADE1F5E11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31333" y="2804034"/>
                <a:ext cx="3547800" cy="25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8" name="Encre 447">
                <a:extLst>
                  <a:ext uri="{FF2B5EF4-FFF2-40B4-BE49-F238E27FC236}">
                    <a16:creationId xmlns:a16="http://schemas.microsoft.com/office/drawing/2014/main" id="{776463BB-5598-4EF8-81CB-6BC0B0657AEA}"/>
                  </a:ext>
                </a:extLst>
              </p14:cNvPr>
              <p14:cNvContentPartPr/>
              <p14:nvPr/>
            </p14:nvContentPartPr>
            <p14:xfrm>
              <a:off x="4733136" y="2509488"/>
              <a:ext cx="3071520" cy="2085120"/>
            </p14:xfrm>
          </p:contentPart>
        </mc:Choice>
        <mc:Fallback xmlns="">
          <p:pic>
            <p:nvPicPr>
              <p:cNvPr id="448" name="Encre 447">
                <a:extLst>
                  <a:ext uri="{FF2B5EF4-FFF2-40B4-BE49-F238E27FC236}">
                    <a16:creationId xmlns:a16="http://schemas.microsoft.com/office/drawing/2014/main" id="{776463BB-5598-4EF8-81CB-6BC0B0657A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15496" y="2491488"/>
                <a:ext cx="3107160" cy="21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0" name="Encre 449">
                <a:extLst>
                  <a:ext uri="{FF2B5EF4-FFF2-40B4-BE49-F238E27FC236}">
                    <a16:creationId xmlns:a16="http://schemas.microsoft.com/office/drawing/2014/main" id="{3824CD46-6351-4295-B24C-A38A220B7743}"/>
                  </a:ext>
                </a:extLst>
              </p14:cNvPr>
              <p14:cNvContentPartPr/>
              <p14:nvPr/>
            </p14:nvContentPartPr>
            <p14:xfrm>
              <a:off x="8654616" y="3093048"/>
              <a:ext cx="3162600" cy="1730520"/>
            </p14:xfrm>
          </p:contentPart>
        </mc:Choice>
        <mc:Fallback xmlns="">
          <p:pic>
            <p:nvPicPr>
              <p:cNvPr id="450" name="Encre 449">
                <a:extLst>
                  <a:ext uri="{FF2B5EF4-FFF2-40B4-BE49-F238E27FC236}">
                    <a16:creationId xmlns:a16="http://schemas.microsoft.com/office/drawing/2014/main" id="{3824CD46-6351-4295-B24C-A38A220B77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36976" y="3075408"/>
                <a:ext cx="3198240" cy="17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5" name="Encre 454">
                <a:extLst>
                  <a:ext uri="{FF2B5EF4-FFF2-40B4-BE49-F238E27FC236}">
                    <a16:creationId xmlns:a16="http://schemas.microsoft.com/office/drawing/2014/main" id="{B1BF7698-3D1B-4C8F-81CA-BCB9F5311B76}"/>
                  </a:ext>
                </a:extLst>
              </p14:cNvPr>
              <p14:cNvContentPartPr/>
              <p14:nvPr/>
            </p14:nvContentPartPr>
            <p14:xfrm>
              <a:off x="5097456" y="5905728"/>
              <a:ext cx="656640" cy="100800"/>
            </p14:xfrm>
          </p:contentPart>
        </mc:Choice>
        <mc:Fallback xmlns="">
          <p:pic>
            <p:nvPicPr>
              <p:cNvPr id="455" name="Encre 454">
                <a:extLst>
                  <a:ext uri="{FF2B5EF4-FFF2-40B4-BE49-F238E27FC236}">
                    <a16:creationId xmlns:a16="http://schemas.microsoft.com/office/drawing/2014/main" id="{B1BF7698-3D1B-4C8F-81CA-BCB9F5311B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88811" y="5896728"/>
                <a:ext cx="67429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6" name="Encre 455">
                <a:extLst>
                  <a:ext uri="{FF2B5EF4-FFF2-40B4-BE49-F238E27FC236}">
                    <a16:creationId xmlns:a16="http://schemas.microsoft.com/office/drawing/2014/main" id="{2B3F97DD-6EAC-4FF4-9225-C58F372B99CC}"/>
                  </a:ext>
                </a:extLst>
              </p14:cNvPr>
              <p14:cNvContentPartPr/>
              <p14:nvPr/>
            </p14:nvContentPartPr>
            <p14:xfrm>
              <a:off x="4747176" y="5876928"/>
              <a:ext cx="168120" cy="142920"/>
            </p14:xfrm>
          </p:contentPart>
        </mc:Choice>
        <mc:Fallback xmlns="">
          <p:pic>
            <p:nvPicPr>
              <p:cNvPr id="456" name="Encre 455">
                <a:extLst>
                  <a:ext uri="{FF2B5EF4-FFF2-40B4-BE49-F238E27FC236}">
                    <a16:creationId xmlns:a16="http://schemas.microsoft.com/office/drawing/2014/main" id="{2B3F97DD-6EAC-4FF4-9225-C58F372B99C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38176" y="5867928"/>
                <a:ext cx="1857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0" name="Encre 459">
                <a:extLst>
                  <a:ext uri="{FF2B5EF4-FFF2-40B4-BE49-F238E27FC236}">
                    <a16:creationId xmlns:a16="http://schemas.microsoft.com/office/drawing/2014/main" id="{AA58C293-6CCA-4ADF-BEA5-89208CD6AC39}"/>
                  </a:ext>
                </a:extLst>
              </p14:cNvPr>
              <p14:cNvContentPartPr/>
              <p14:nvPr/>
            </p14:nvContentPartPr>
            <p14:xfrm>
              <a:off x="5944896" y="5892408"/>
              <a:ext cx="15120" cy="15120"/>
            </p14:xfrm>
          </p:contentPart>
        </mc:Choice>
        <mc:Fallback xmlns="">
          <p:pic>
            <p:nvPicPr>
              <p:cNvPr id="460" name="Encre 459">
                <a:extLst>
                  <a:ext uri="{FF2B5EF4-FFF2-40B4-BE49-F238E27FC236}">
                    <a16:creationId xmlns:a16="http://schemas.microsoft.com/office/drawing/2014/main" id="{AA58C293-6CCA-4ADF-BEA5-89208CD6AC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36256" y="5883768"/>
                <a:ext cx="327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1" name="Encre 460">
                <a:extLst>
                  <a:ext uri="{FF2B5EF4-FFF2-40B4-BE49-F238E27FC236}">
                    <a16:creationId xmlns:a16="http://schemas.microsoft.com/office/drawing/2014/main" id="{E511F70F-D07D-495F-892F-9A7E98B4A945}"/>
                  </a:ext>
                </a:extLst>
              </p14:cNvPr>
              <p14:cNvContentPartPr/>
              <p14:nvPr/>
            </p14:nvContentPartPr>
            <p14:xfrm>
              <a:off x="5964696" y="6040368"/>
              <a:ext cx="12960" cy="2880"/>
            </p14:xfrm>
          </p:contentPart>
        </mc:Choice>
        <mc:Fallback xmlns="">
          <p:pic>
            <p:nvPicPr>
              <p:cNvPr id="461" name="Encre 460">
                <a:extLst>
                  <a:ext uri="{FF2B5EF4-FFF2-40B4-BE49-F238E27FC236}">
                    <a16:creationId xmlns:a16="http://schemas.microsoft.com/office/drawing/2014/main" id="{E511F70F-D07D-495F-892F-9A7E98B4A94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56056" y="6031728"/>
                <a:ext cx="30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2" name="Encre 461">
                <a:extLst>
                  <a:ext uri="{FF2B5EF4-FFF2-40B4-BE49-F238E27FC236}">
                    <a16:creationId xmlns:a16="http://schemas.microsoft.com/office/drawing/2014/main" id="{995A0B7C-7E0D-4BA7-9FC3-90F6A6325248}"/>
                  </a:ext>
                </a:extLst>
              </p14:cNvPr>
              <p14:cNvContentPartPr/>
              <p14:nvPr/>
            </p14:nvContentPartPr>
            <p14:xfrm>
              <a:off x="6291936" y="5816088"/>
              <a:ext cx="193320" cy="230400"/>
            </p14:xfrm>
          </p:contentPart>
        </mc:Choice>
        <mc:Fallback xmlns="">
          <p:pic>
            <p:nvPicPr>
              <p:cNvPr id="462" name="Encre 461">
                <a:extLst>
                  <a:ext uri="{FF2B5EF4-FFF2-40B4-BE49-F238E27FC236}">
                    <a16:creationId xmlns:a16="http://schemas.microsoft.com/office/drawing/2014/main" id="{995A0B7C-7E0D-4BA7-9FC3-90F6A63252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82936" y="5807448"/>
                <a:ext cx="210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6" name="Encre 465">
                <a:extLst>
                  <a:ext uri="{FF2B5EF4-FFF2-40B4-BE49-F238E27FC236}">
                    <a16:creationId xmlns:a16="http://schemas.microsoft.com/office/drawing/2014/main" id="{F866750C-8036-49C7-AFE3-51D3A71673DB}"/>
                  </a:ext>
                </a:extLst>
              </p14:cNvPr>
              <p14:cNvContentPartPr/>
              <p14:nvPr/>
            </p14:nvContentPartPr>
            <p14:xfrm>
              <a:off x="6592896" y="5812128"/>
              <a:ext cx="257400" cy="227880"/>
            </p14:xfrm>
          </p:contentPart>
        </mc:Choice>
        <mc:Fallback xmlns="">
          <p:pic>
            <p:nvPicPr>
              <p:cNvPr id="466" name="Encre 465">
                <a:extLst>
                  <a:ext uri="{FF2B5EF4-FFF2-40B4-BE49-F238E27FC236}">
                    <a16:creationId xmlns:a16="http://schemas.microsoft.com/office/drawing/2014/main" id="{F866750C-8036-49C7-AFE3-51D3A7167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84256" y="5803128"/>
                <a:ext cx="2750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5" name="Encre 474">
                <a:extLst>
                  <a:ext uri="{FF2B5EF4-FFF2-40B4-BE49-F238E27FC236}">
                    <a16:creationId xmlns:a16="http://schemas.microsoft.com/office/drawing/2014/main" id="{8EB6DE49-2262-42B0-A86C-0B2CFDE5431D}"/>
                  </a:ext>
                </a:extLst>
              </p14:cNvPr>
              <p14:cNvContentPartPr/>
              <p14:nvPr/>
            </p14:nvContentPartPr>
            <p14:xfrm>
              <a:off x="8842536" y="5958648"/>
              <a:ext cx="145800" cy="134640"/>
            </p14:xfrm>
          </p:contentPart>
        </mc:Choice>
        <mc:Fallback xmlns="">
          <p:pic>
            <p:nvPicPr>
              <p:cNvPr id="475" name="Encre 474">
                <a:extLst>
                  <a:ext uri="{FF2B5EF4-FFF2-40B4-BE49-F238E27FC236}">
                    <a16:creationId xmlns:a16="http://schemas.microsoft.com/office/drawing/2014/main" id="{8EB6DE49-2262-42B0-A86C-0B2CFDE543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33536" y="5950008"/>
                <a:ext cx="1634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0" name="Encre 479">
                <a:extLst>
                  <a:ext uri="{FF2B5EF4-FFF2-40B4-BE49-F238E27FC236}">
                    <a16:creationId xmlns:a16="http://schemas.microsoft.com/office/drawing/2014/main" id="{F5522D3A-83B4-497A-94AF-F178B8CB9D5D}"/>
                  </a:ext>
                </a:extLst>
              </p14:cNvPr>
              <p14:cNvContentPartPr/>
              <p14:nvPr/>
            </p14:nvContentPartPr>
            <p14:xfrm>
              <a:off x="9147456" y="5988168"/>
              <a:ext cx="984960" cy="172440"/>
            </p14:xfrm>
          </p:contentPart>
        </mc:Choice>
        <mc:Fallback xmlns="">
          <p:pic>
            <p:nvPicPr>
              <p:cNvPr id="480" name="Encre 479">
                <a:extLst>
                  <a:ext uri="{FF2B5EF4-FFF2-40B4-BE49-F238E27FC236}">
                    <a16:creationId xmlns:a16="http://schemas.microsoft.com/office/drawing/2014/main" id="{F5522D3A-83B4-497A-94AF-F178B8CB9D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38456" y="5979528"/>
                <a:ext cx="10026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5" name="Encre 484">
                <a:extLst>
                  <a:ext uri="{FF2B5EF4-FFF2-40B4-BE49-F238E27FC236}">
                    <a16:creationId xmlns:a16="http://schemas.microsoft.com/office/drawing/2014/main" id="{21D34D89-8156-465C-A9AB-F21EB6E0A905}"/>
                  </a:ext>
                </a:extLst>
              </p14:cNvPr>
              <p14:cNvContentPartPr/>
              <p14:nvPr/>
            </p14:nvContentPartPr>
            <p14:xfrm>
              <a:off x="10669176" y="5926968"/>
              <a:ext cx="273240" cy="243720"/>
            </p14:xfrm>
          </p:contentPart>
        </mc:Choice>
        <mc:Fallback xmlns="">
          <p:pic>
            <p:nvPicPr>
              <p:cNvPr id="485" name="Encre 484">
                <a:extLst>
                  <a:ext uri="{FF2B5EF4-FFF2-40B4-BE49-F238E27FC236}">
                    <a16:creationId xmlns:a16="http://schemas.microsoft.com/office/drawing/2014/main" id="{21D34D89-8156-465C-A9AB-F21EB6E0A90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60536" y="5918328"/>
                <a:ext cx="2908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6" name="Encre 485">
                <a:extLst>
                  <a:ext uri="{FF2B5EF4-FFF2-40B4-BE49-F238E27FC236}">
                    <a16:creationId xmlns:a16="http://schemas.microsoft.com/office/drawing/2014/main" id="{5F4E2060-4C4C-4D4C-8B4D-DCE7B2A6E48E}"/>
                  </a:ext>
                </a:extLst>
              </p14:cNvPr>
              <p14:cNvContentPartPr/>
              <p14:nvPr/>
            </p14:nvContentPartPr>
            <p14:xfrm>
              <a:off x="10357056" y="5926968"/>
              <a:ext cx="214200" cy="245880"/>
            </p14:xfrm>
          </p:contentPart>
        </mc:Choice>
        <mc:Fallback xmlns="">
          <p:pic>
            <p:nvPicPr>
              <p:cNvPr id="486" name="Encre 485">
                <a:extLst>
                  <a:ext uri="{FF2B5EF4-FFF2-40B4-BE49-F238E27FC236}">
                    <a16:creationId xmlns:a16="http://schemas.microsoft.com/office/drawing/2014/main" id="{5F4E2060-4C4C-4D4C-8B4D-DCE7B2A6E48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48056" y="5917968"/>
                <a:ext cx="231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7" name="Encre 486">
                <a:extLst>
                  <a:ext uri="{FF2B5EF4-FFF2-40B4-BE49-F238E27FC236}">
                    <a16:creationId xmlns:a16="http://schemas.microsoft.com/office/drawing/2014/main" id="{232C4C21-7D90-4213-9772-0C65DAA342F1}"/>
                  </a:ext>
                </a:extLst>
              </p14:cNvPr>
              <p14:cNvContentPartPr/>
              <p14:nvPr/>
            </p14:nvContentPartPr>
            <p14:xfrm>
              <a:off x="4811616" y="6303888"/>
              <a:ext cx="88560" cy="69120"/>
            </p14:xfrm>
          </p:contentPart>
        </mc:Choice>
        <mc:Fallback xmlns="">
          <p:pic>
            <p:nvPicPr>
              <p:cNvPr id="487" name="Encre 486">
                <a:extLst>
                  <a:ext uri="{FF2B5EF4-FFF2-40B4-BE49-F238E27FC236}">
                    <a16:creationId xmlns:a16="http://schemas.microsoft.com/office/drawing/2014/main" id="{232C4C21-7D90-4213-9772-0C65DAA342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02976" y="6295248"/>
                <a:ext cx="106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6F924A74-DE6A-479D-8EB3-8B193015563D}"/>
                  </a:ext>
                </a:extLst>
              </p14:cNvPr>
              <p14:cNvContentPartPr/>
              <p14:nvPr/>
            </p14:nvContentPartPr>
            <p14:xfrm>
              <a:off x="6012936" y="6365448"/>
              <a:ext cx="4320" cy="792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6F924A74-DE6A-479D-8EB3-8B193015563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3936" y="6356448"/>
                <a:ext cx="21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C7F8AE68-1530-4074-B963-CD6384B2929B}"/>
                  </a:ext>
                </a:extLst>
              </p14:cNvPr>
              <p14:cNvContentPartPr/>
              <p14:nvPr/>
            </p14:nvContentPartPr>
            <p14:xfrm>
              <a:off x="5991336" y="6459768"/>
              <a:ext cx="27360" cy="900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C7F8AE68-1530-4074-B963-CD6384B292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82336" y="6451128"/>
                <a:ext cx="45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1EC6D5FF-247B-4202-BB61-3FCD3A9CDE8C}"/>
                  </a:ext>
                </a:extLst>
              </p14:cNvPr>
              <p14:cNvContentPartPr/>
              <p14:nvPr/>
            </p14:nvContentPartPr>
            <p14:xfrm>
              <a:off x="6804936" y="6250248"/>
              <a:ext cx="279000" cy="2682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1EC6D5FF-247B-4202-BB61-3FCD3A9CDE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96285" y="6241248"/>
                <a:ext cx="296663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4D00EEFC-ADDE-49AF-A2E5-EFD324E49D82}"/>
                  </a:ext>
                </a:extLst>
              </p14:cNvPr>
              <p14:cNvContentPartPr/>
              <p14:nvPr/>
            </p14:nvContentPartPr>
            <p14:xfrm>
              <a:off x="6232536" y="6296688"/>
              <a:ext cx="424080" cy="24156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4D00EEFC-ADDE-49AF-A2E5-EFD324E49D8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23896" y="6287688"/>
                <a:ext cx="4417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CCE14545-4826-4647-8F52-4007D406C0BC}"/>
                  </a:ext>
                </a:extLst>
              </p14:cNvPr>
              <p14:cNvContentPartPr/>
              <p14:nvPr/>
            </p14:nvContentPartPr>
            <p14:xfrm>
              <a:off x="5107896" y="6305688"/>
              <a:ext cx="781560" cy="13788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CCE14545-4826-4647-8F52-4007D406C0B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99260" y="6297048"/>
                <a:ext cx="799192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3" name="Encre 502">
                <a:extLst>
                  <a:ext uri="{FF2B5EF4-FFF2-40B4-BE49-F238E27FC236}">
                    <a16:creationId xmlns:a16="http://schemas.microsoft.com/office/drawing/2014/main" id="{9FAC8473-A4DF-4F79-9BCC-12E559835D20}"/>
                  </a:ext>
                </a:extLst>
              </p14:cNvPr>
              <p14:cNvContentPartPr/>
              <p14:nvPr/>
            </p14:nvContentPartPr>
            <p14:xfrm>
              <a:off x="8832456" y="6461568"/>
              <a:ext cx="88920" cy="68040"/>
            </p14:xfrm>
          </p:contentPart>
        </mc:Choice>
        <mc:Fallback xmlns="">
          <p:pic>
            <p:nvPicPr>
              <p:cNvPr id="503" name="Encre 502">
                <a:extLst>
                  <a:ext uri="{FF2B5EF4-FFF2-40B4-BE49-F238E27FC236}">
                    <a16:creationId xmlns:a16="http://schemas.microsoft.com/office/drawing/2014/main" id="{9FAC8473-A4DF-4F79-9BCC-12E559835D2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23816" y="6452568"/>
                <a:ext cx="1065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07" name="Encre 506">
                <a:extLst>
                  <a:ext uri="{FF2B5EF4-FFF2-40B4-BE49-F238E27FC236}">
                    <a16:creationId xmlns:a16="http://schemas.microsoft.com/office/drawing/2014/main" id="{1DF90139-7A4F-4E59-A32D-B7DACAB0C148}"/>
                  </a:ext>
                </a:extLst>
              </p14:cNvPr>
              <p14:cNvContentPartPr/>
              <p14:nvPr/>
            </p14:nvContentPartPr>
            <p14:xfrm>
              <a:off x="10097856" y="6424488"/>
              <a:ext cx="7920" cy="6120"/>
            </p14:xfrm>
          </p:contentPart>
        </mc:Choice>
        <mc:Fallback xmlns="">
          <p:pic>
            <p:nvPicPr>
              <p:cNvPr id="507" name="Encre 506">
                <a:extLst>
                  <a:ext uri="{FF2B5EF4-FFF2-40B4-BE49-F238E27FC236}">
                    <a16:creationId xmlns:a16="http://schemas.microsoft.com/office/drawing/2014/main" id="{1DF90139-7A4F-4E59-A32D-B7DACAB0C14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88856" y="6415848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08" name="Encre 507">
                <a:extLst>
                  <a:ext uri="{FF2B5EF4-FFF2-40B4-BE49-F238E27FC236}">
                    <a16:creationId xmlns:a16="http://schemas.microsoft.com/office/drawing/2014/main" id="{AE24B50D-0611-4B09-A09B-576C12451992}"/>
                  </a:ext>
                </a:extLst>
              </p14:cNvPr>
              <p14:cNvContentPartPr/>
              <p14:nvPr/>
            </p14:nvContentPartPr>
            <p14:xfrm>
              <a:off x="10093896" y="6524208"/>
              <a:ext cx="20160" cy="23400"/>
            </p14:xfrm>
          </p:contentPart>
        </mc:Choice>
        <mc:Fallback xmlns="">
          <p:pic>
            <p:nvPicPr>
              <p:cNvPr id="508" name="Encre 507">
                <a:extLst>
                  <a:ext uri="{FF2B5EF4-FFF2-40B4-BE49-F238E27FC236}">
                    <a16:creationId xmlns:a16="http://schemas.microsoft.com/office/drawing/2014/main" id="{AE24B50D-0611-4B09-A09B-576C1245199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84896" y="6515208"/>
                <a:ext cx="37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9" name="Encre 508">
                <a:extLst>
                  <a:ext uri="{FF2B5EF4-FFF2-40B4-BE49-F238E27FC236}">
                    <a16:creationId xmlns:a16="http://schemas.microsoft.com/office/drawing/2014/main" id="{79A8CFA1-1688-4917-80F3-BD755A7DB1D3}"/>
                  </a:ext>
                </a:extLst>
              </p14:cNvPr>
              <p14:cNvContentPartPr/>
              <p14:nvPr/>
            </p14:nvContentPartPr>
            <p14:xfrm>
              <a:off x="9179136" y="6388848"/>
              <a:ext cx="811440" cy="132120"/>
            </p14:xfrm>
          </p:contentPart>
        </mc:Choice>
        <mc:Fallback xmlns="">
          <p:pic>
            <p:nvPicPr>
              <p:cNvPr id="509" name="Encre 508">
                <a:extLst>
                  <a:ext uri="{FF2B5EF4-FFF2-40B4-BE49-F238E27FC236}">
                    <a16:creationId xmlns:a16="http://schemas.microsoft.com/office/drawing/2014/main" id="{79A8CFA1-1688-4917-80F3-BD755A7DB1D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70136" y="6380208"/>
                <a:ext cx="829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10" name="Encre 509">
                <a:extLst>
                  <a:ext uri="{FF2B5EF4-FFF2-40B4-BE49-F238E27FC236}">
                    <a16:creationId xmlns:a16="http://schemas.microsoft.com/office/drawing/2014/main" id="{EFF667C6-F7E9-4D6E-9679-E87818678CE9}"/>
                  </a:ext>
                </a:extLst>
              </p14:cNvPr>
              <p14:cNvContentPartPr/>
              <p14:nvPr/>
            </p14:nvContentPartPr>
            <p14:xfrm>
              <a:off x="10363536" y="6352848"/>
              <a:ext cx="144360" cy="208440"/>
            </p14:xfrm>
          </p:contentPart>
        </mc:Choice>
        <mc:Fallback xmlns="">
          <p:pic>
            <p:nvPicPr>
              <p:cNvPr id="510" name="Encre 509">
                <a:extLst>
                  <a:ext uri="{FF2B5EF4-FFF2-40B4-BE49-F238E27FC236}">
                    <a16:creationId xmlns:a16="http://schemas.microsoft.com/office/drawing/2014/main" id="{EFF667C6-F7E9-4D6E-9679-E87818678CE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54536" y="6344208"/>
                <a:ext cx="162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4" name="Encre 513">
                <a:extLst>
                  <a:ext uri="{FF2B5EF4-FFF2-40B4-BE49-F238E27FC236}">
                    <a16:creationId xmlns:a16="http://schemas.microsoft.com/office/drawing/2014/main" id="{60FB98FD-6785-40E4-9203-785EB15E16FC}"/>
                  </a:ext>
                </a:extLst>
              </p14:cNvPr>
              <p14:cNvContentPartPr/>
              <p14:nvPr/>
            </p14:nvContentPartPr>
            <p14:xfrm>
              <a:off x="10668096" y="6287688"/>
              <a:ext cx="322560" cy="277560"/>
            </p14:xfrm>
          </p:contentPart>
        </mc:Choice>
        <mc:Fallback xmlns="">
          <p:pic>
            <p:nvPicPr>
              <p:cNvPr id="514" name="Encre 513">
                <a:extLst>
                  <a:ext uri="{FF2B5EF4-FFF2-40B4-BE49-F238E27FC236}">
                    <a16:creationId xmlns:a16="http://schemas.microsoft.com/office/drawing/2014/main" id="{60FB98FD-6785-40E4-9203-785EB15E16F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659096" y="6279048"/>
                <a:ext cx="340200" cy="2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6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7" name="Encre 486">
                <a:extLst>
                  <a:ext uri="{FF2B5EF4-FFF2-40B4-BE49-F238E27FC236}">
                    <a16:creationId xmlns:a16="http://schemas.microsoft.com/office/drawing/2014/main" id="{141EF228-72E6-4157-8729-DC8AAD1035DA}"/>
                  </a:ext>
                </a:extLst>
              </p14:cNvPr>
              <p14:cNvContentPartPr/>
              <p14:nvPr/>
            </p14:nvContentPartPr>
            <p14:xfrm>
              <a:off x="762037" y="470658"/>
              <a:ext cx="11084400" cy="6232680"/>
            </p14:xfrm>
          </p:contentPart>
        </mc:Choice>
        <mc:Fallback xmlns="">
          <p:pic>
            <p:nvPicPr>
              <p:cNvPr id="487" name="Encre 486">
                <a:extLst>
                  <a:ext uri="{FF2B5EF4-FFF2-40B4-BE49-F238E27FC236}">
                    <a16:creationId xmlns:a16="http://schemas.microsoft.com/office/drawing/2014/main" id="{141EF228-72E6-4157-8729-DC8AAD103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397" y="462018"/>
                <a:ext cx="11102040" cy="625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57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31" name="Encre 730">
                <a:extLst>
                  <a:ext uri="{FF2B5EF4-FFF2-40B4-BE49-F238E27FC236}">
                    <a16:creationId xmlns:a16="http://schemas.microsoft.com/office/drawing/2014/main" id="{757C43B9-18DE-43BB-B0BD-CDCE3E9BE7B8}"/>
                  </a:ext>
                </a:extLst>
              </p14:cNvPr>
              <p14:cNvContentPartPr/>
              <p14:nvPr/>
            </p14:nvContentPartPr>
            <p14:xfrm>
              <a:off x="297936" y="165888"/>
              <a:ext cx="11658960" cy="6554520"/>
            </p14:xfrm>
          </p:contentPart>
        </mc:Choice>
        <mc:Fallback xmlns="">
          <p:pic>
            <p:nvPicPr>
              <p:cNvPr id="731" name="Encre 730">
                <a:extLst>
                  <a:ext uri="{FF2B5EF4-FFF2-40B4-BE49-F238E27FC236}">
                    <a16:creationId xmlns:a16="http://schemas.microsoft.com/office/drawing/2014/main" id="{757C43B9-18DE-43BB-B0BD-CDCE3E9BE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936" y="157248"/>
                <a:ext cx="1167660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54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F6740190-92E0-4344-90B3-97E8F29E830F}"/>
                  </a:ext>
                </a:extLst>
              </p14:cNvPr>
              <p14:cNvContentPartPr/>
              <p14:nvPr/>
            </p14:nvContentPartPr>
            <p14:xfrm>
              <a:off x="1575936" y="292968"/>
              <a:ext cx="168120" cy="3009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F6740190-92E0-4344-90B3-97E8F29E8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6936" y="283968"/>
                <a:ext cx="1857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59335C98-F59B-4D87-B914-85BE629730E7}"/>
                  </a:ext>
                </a:extLst>
              </p14:cNvPr>
              <p14:cNvContentPartPr/>
              <p14:nvPr/>
            </p14:nvContentPartPr>
            <p14:xfrm>
              <a:off x="1100736" y="251208"/>
              <a:ext cx="353880" cy="30960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59335C98-F59B-4D87-B914-85BE629730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2096" y="242208"/>
                <a:ext cx="3715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B5A6238D-6B19-44B3-A8B6-446DD5B3349E}"/>
                  </a:ext>
                </a:extLst>
              </p14:cNvPr>
              <p14:cNvContentPartPr/>
              <p14:nvPr/>
            </p14:nvContentPartPr>
            <p14:xfrm>
              <a:off x="419976" y="258408"/>
              <a:ext cx="527400" cy="31608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B5A6238D-6B19-44B3-A8B6-446DD5B334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36" y="249408"/>
                <a:ext cx="5450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9BF3C84C-34BB-4EA4-BE23-69113966F4AF}"/>
                  </a:ext>
                </a:extLst>
              </p14:cNvPr>
              <p14:cNvContentPartPr/>
              <p14:nvPr/>
            </p14:nvContentPartPr>
            <p14:xfrm>
              <a:off x="5246856" y="166608"/>
              <a:ext cx="1410840" cy="41292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9BF3C84C-34BB-4EA4-BE23-69113966F4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7858" y="157960"/>
                <a:ext cx="1428476" cy="430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2A688036-46D3-4D6A-BC28-8000D82A857F}"/>
                  </a:ext>
                </a:extLst>
              </p14:cNvPr>
              <p14:cNvContentPartPr/>
              <p14:nvPr/>
            </p14:nvContentPartPr>
            <p14:xfrm>
              <a:off x="4069656" y="403128"/>
              <a:ext cx="334800" cy="19008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2A688036-46D3-4D6A-BC28-8000D82A85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61016" y="394488"/>
                <a:ext cx="3524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3F8C8976-5C71-4DCB-8B9D-81B3C40BC3AD}"/>
                  </a:ext>
                </a:extLst>
              </p14:cNvPr>
              <p14:cNvContentPartPr/>
              <p14:nvPr/>
            </p14:nvContentPartPr>
            <p14:xfrm>
              <a:off x="1878696" y="278568"/>
              <a:ext cx="1292040" cy="32652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3F8C8976-5C71-4DCB-8B9D-81B3C40BC3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70056" y="269918"/>
                <a:ext cx="1309680" cy="344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8207C050-CCC4-47EF-9A82-141189A421E3}"/>
                  </a:ext>
                </a:extLst>
              </p14:cNvPr>
              <p14:cNvContentPartPr/>
              <p14:nvPr/>
            </p14:nvContentPartPr>
            <p14:xfrm>
              <a:off x="7181136" y="147168"/>
              <a:ext cx="289800" cy="2293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8207C050-CCC4-47EF-9A82-141189A421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2496" y="138168"/>
                <a:ext cx="3074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99F3DD33-07D1-4C92-8BCB-0776FC42AC60}"/>
                  </a:ext>
                </a:extLst>
              </p14:cNvPr>
              <p14:cNvContentPartPr/>
              <p14:nvPr/>
            </p14:nvContentPartPr>
            <p14:xfrm>
              <a:off x="7254576" y="606168"/>
              <a:ext cx="58320" cy="1764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99F3DD33-07D1-4C92-8BCB-0776FC42AC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45936" y="597168"/>
                <a:ext cx="75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Encre 86">
                <a:extLst>
                  <a:ext uri="{FF2B5EF4-FFF2-40B4-BE49-F238E27FC236}">
                    <a16:creationId xmlns:a16="http://schemas.microsoft.com/office/drawing/2014/main" id="{FADA5F9B-FEC8-4BF3-9038-9F33CC0B8518}"/>
                  </a:ext>
                </a:extLst>
              </p14:cNvPr>
              <p14:cNvContentPartPr/>
              <p14:nvPr/>
            </p14:nvContentPartPr>
            <p14:xfrm>
              <a:off x="10939536" y="1104768"/>
              <a:ext cx="110520" cy="115560"/>
            </p14:xfrm>
          </p:contentPart>
        </mc:Choice>
        <mc:Fallback xmlns="">
          <p:pic>
            <p:nvPicPr>
              <p:cNvPr id="87" name="Encre 86">
                <a:extLst>
                  <a:ext uri="{FF2B5EF4-FFF2-40B4-BE49-F238E27FC236}">
                    <a16:creationId xmlns:a16="http://schemas.microsoft.com/office/drawing/2014/main" id="{FADA5F9B-FEC8-4BF3-9038-9F33CC0B851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30896" y="1096128"/>
                <a:ext cx="128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15B75F69-5AAE-4E11-BCD0-F597A12D7408}"/>
                  </a:ext>
                </a:extLst>
              </p14:cNvPr>
              <p14:cNvContentPartPr/>
              <p14:nvPr/>
            </p14:nvContentPartPr>
            <p14:xfrm>
              <a:off x="10350576" y="1101888"/>
              <a:ext cx="494280" cy="273240"/>
            </p14:xfrm>
          </p:contentPart>
        </mc:Choice>
        <mc:Fallback xmlns=""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15B75F69-5AAE-4E11-BCD0-F597A12D74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41936" y="1093248"/>
                <a:ext cx="5119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83699DBE-4773-4184-BE63-414D35157838}"/>
                  </a:ext>
                </a:extLst>
              </p14:cNvPr>
              <p14:cNvContentPartPr/>
              <p14:nvPr/>
            </p14:nvContentPartPr>
            <p14:xfrm>
              <a:off x="9448416" y="940248"/>
              <a:ext cx="510840" cy="34992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83699DBE-4773-4184-BE63-414D351578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39776" y="931248"/>
                <a:ext cx="5284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8" name="Encre 197">
                <a:extLst>
                  <a:ext uri="{FF2B5EF4-FFF2-40B4-BE49-F238E27FC236}">
                    <a16:creationId xmlns:a16="http://schemas.microsoft.com/office/drawing/2014/main" id="{6335A9CA-CB17-4B68-8126-2303D69EB782}"/>
                  </a:ext>
                </a:extLst>
              </p14:cNvPr>
              <p14:cNvContentPartPr/>
              <p14:nvPr/>
            </p14:nvContentPartPr>
            <p14:xfrm>
              <a:off x="575856" y="883728"/>
              <a:ext cx="8754840" cy="2160720"/>
            </p14:xfrm>
          </p:contentPart>
        </mc:Choice>
        <mc:Fallback xmlns="">
          <p:pic>
            <p:nvPicPr>
              <p:cNvPr id="198" name="Encre 197">
                <a:extLst>
                  <a:ext uri="{FF2B5EF4-FFF2-40B4-BE49-F238E27FC236}">
                    <a16:creationId xmlns:a16="http://schemas.microsoft.com/office/drawing/2014/main" id="{6335A9CA-CB17-4B68-8126-2303D69EB7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216" y="875088"/>
                <a:ext cx="8772481" cy="21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3" name="Encre 522">
                <a:extLst>
                  <a:ext uri="{FF2B5EF4-FFF2-40B4-BE49-F238E27FC236}">
                    <a16:creationId xmlns:a16="http://schemas.microsoft.com/office/drawing/2014/main" id="{A39C040E-2BCA-4AAC-9D8D-4D40BE7E6173}"/>
                  </a:ext>
                </a:extLst>
              </p14:cNvPr>
              <p14:cNvContentPartPr/>
              <p14:nvPr/>
            </p14:nvContentPartPr>
            <p14:xfrm>
              <a:off x="546696" y="3148488"/>
              <a:ext cx="11401200" cy="3772800"/>
            </p14:xfrm>
          </p:contentPart>
        </mc:Choice>
        <mc:Fallback xmlns="">
          <p:pic>
            <p:nvPicPr>
              <p:cNvPr id="523" name="Encre 522">
                <a:extLst>
                  <a:ext uri="{FF2B5EF4-FFF2-40B4-BE49-F238E27FC236}">
                    <a16:creationId xmlns:a16="http://schemas.microsoft.com/office/drawing/2014/main" id="{A39C040E-2BCA-4AAC-9D8D-4D40BE7E61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8056" y="3139848"/>
                <a:ext cx="11418840" cy="37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73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735BA6E6-B46F-4ECD-AA46-F33F30FC6547}"/>
                  </a:ext>
                </a:extLst>
              </p14:cNvPr>
              <p14:cNvContentPartPr/>
              <p14:nvPr/>
            </p14:nvContentPartPr>
            <p14:xfrm>
              <a:off x="2802816" y="379368"/>
              <a:ext cx="726840" cy="28872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735BA6E6-B46F-4ECD-AA46-F33F30FC6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4176" y="370728"/>
                <a:ext cx="7444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A2696CE8-83BF-4294-95EF-5FC17E0954D5}"/>
                  </a:ext>
                </a:extLst>
              </p14:cNvPr>
              <p14:cNvContentPartPr/>
              <p14:nvPr/>
            </p14:nvContentPartPr>
            <p14:xfrm>
              <a:off x="389016" y="282168"/>
              <a:ext cx="2056680" cy="42012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A2696CE8-83BF-4294-95EF-5FC17E0954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376" y="273160"/>
                <a:ext cx="2074320" cy="437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5154CA6E-0BED-4B37-B9E8-97DD11E8888C}"/>
                  </a:ext>
                </a:extLst>
              </p14:cNvPr>
              <p14:cNvContentPartPr/>
              <p14:nvPr/>
            </p14:nvContentPartPr>
            <p14:xfrm>
              <a:off x="6135336" y="414288"/>
              <a:ext cx="144360" cy="2379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5154CA6E-0BED-4B37-B9E8-97DD11E888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6336" y="405648"/>
                <a:ext cx="1620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046D5DFA-D400-414E-B2A9-5E2E4D8BA981}"/>
                  </a:ext>
                </a:extLst>
              </p14:cNvPr>
              <p14:cNvContentPartPr/>
              <p14:nvPr/>
            </p14:nvContentPartPr>
            <p14:xfrm>
              <a:off x="5333616" y="388368"/>
              <a:ext cx="470160" cy="303840"/>
            </p14:xfrm>
          </p:contentPart>
        </mc:Choice>
        <mc:Fallback xmlns=""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046D5DFA-D400-414E-B2A9-5E2E4D8BA9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4976" y="379368"/>
                <a:ext cx="4878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5D8720F6-180E-4334-B82D-261323F62C78}"/>
                  </a:ext>
                </a:extLst>
              </p14:cNvPr>
              <p14:cNvContentPartPr/>
              <p14:nvPr/>
            </p14:nvContentPartPr>
            <p14:xfrm>
              <a:off x="3695976" y="381168"/>
              <a:ext cx="1181520" cy="3279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5D8720F6-180E-4334-B82D-261323F62C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86976" y="372168"/>
                <a:ext cx="11991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E6DFF9EB-2C42-428D-9FA5-116B34B806AB}"/>
                  </a:ext>
                </a:extLst>
              </p14:cNvPr>
              <p14:cNvContentPartPr/>
              <p14:nvPr/>
            </p14:nvContentPartPr>
            <p14:xfrm>
              <a:off x="9696456" y="754128"/>
              <a:ext cx="216000" cy="1044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E6DFF9EB-2C42-428D-9FA5-116B34B806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456" y="745128"/>
                <a:ext cx="233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40F84798-4994-4AEC-816B-DDA8CB7E0DAF}"/>
                  </a:ext>
                </a:extLst>
              </p14:cNvPr>
              <p14:cNvContentPartPr/>
              <p14:nvPr/>
            </p14:nvContentPartPr>
            <p14:xfrm>
              <a:off x="7200216" y="364248"/>
              <a:ext cx="2737800" cy="337680"/>
            </p14:xfrm>
          </p:contentPart>
        </mc:Choice>
        <mc:Fallback xmlns=""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40F84798-4994-4AEC-816B-DDA8CB7E0D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91216" y="355608"/>
                <a:ext cx="27554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id="{D97DD9D4-C0B5-470D-8371-7E59150E84D9}"/>
                  </a:ext>
                </a:extLst>
              </p14:cNvPr>
              <p14:cNvContentPartPr/>
              <p14:nvPr/>
            </p14:nvContentPartPr>
            <p14:xfrm>
              <a:off x="6392736" y="404208"/>
              <a:ext cx="694440" cy="254520"/>
            </p14:xfrm>
          </p:contentPart>
        </mc:Choice>
        <mc:Fallback xmlns=""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id="{D97DD9D4-C0B5-470D-8371-7E59150E84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84096" y="395208"/>
                <a:ext cx="7120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71EA38B9-D1A9-4743-911B-A2AEA3B0A288}"/>
                  </a:ext>
                </a:extLst>
              </p14:cNvPr>
              <p14:cNvContentPartPr/>
              <p14:nvPr/>
            </p14:nvContentPartPr>
            <p14:xfrm>
              <a:off x="376416" y="1294848"/>
              <a:ext cx="111600" cy="2088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71EA38B9-D1A9-4743-911B-A2AEA3B0A2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7416" y="1285848"/>
                <a:ext cx="1292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8" name="Encre 97">
                <a:extLst>
                  <a:ext uri="{FF2B5EF4-FFF2-40B4-BE49-F238E27FC236}">
                    <a16:creationId xmlns:a16="http://schemas.microsoft.com/office/drawing/2014/main" id="{02C5F80B-E5CA-4413-A7F0-73EE56DF3982}"/>
                  </a:ext>
                </a:extLst>
              </p14:cNvPr>
              <p14:cNvContentPartPr/>
              <p14:nvPr/>
            </p14:nvContentPartPr>
            <p14:xfrm>
              <a:off x="867456" y="1015488"/>
              <a:ext cx="743760" cy="347400"/>
            </p14:xfrm>
          </p:contentPart>
        </mc:Choice>
        <mc:Fallback xmlns="">
          <p:pic>
            <p:nvPicPr>
              <p:cNvPr id="98" name="Encre 97">
                <a:extLst>
                  <a:ext uri="{FF2B5EF4-FFF2-40B4-BE49-F238E27FC236}">
                    <a16:creationId xmlns:a16="http://schemas.microsoft.com/office/drawing/2014/main" id="{02C5F80B-E5CA-4413-A7F0-73EE56DF39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8456" y="1006848"/>
                <a:ext cx="7614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7" name="Encre 106">
                <a:extLst>
                  <a:ext uri="{FF2B5EF4-FFF2-40B4-BE49-F238E27FC236}">
                    <a16:creationId xmlns:a16="http://schemas.microsoft.com/office/drawing/2014/main" id="{A2752DA6-DE8D-456D-937F-46B303A35F2F}"/>
                  </a:ext>
                </a:extLst>
              </p14:cNvPr>
              <p14:cNvContentPartPr/>
              <p14:nvPr/>
            </p14:nvContentPartPr>
            <p14:xfrm>
              <a:off x="2042856" y="1014768"/>
              <a:ext cx="818280" cy="525600"/>
            </p14:xfrm>
          </p:contentPart>
        </mc:Choice>
        <mc:Fallback xmlns="">
          <p:pic>
            <p:nvPicPr>
              <p:cNvPr id="107" name="Encre 106">
                <a:extLst>
                  <a:ext uri="{FF2B5EF4-FFF2-40B4-BE49-F238E27FC236}">
                    <a16:creationId xmlns:a16="http://schemas.microsoft.com/office/drawing/2014/main" id="{A2752DA6-DE8D-456D-937F-46B303A35F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33856" y="1005768"/>
                <a:ext cx="8359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Encre 113">
                <a:extLst>
                  <a:ext uri="{FF2B5EF4-FFF2-40B4-BE49-F238E27FC236}">
                    <a16:creationId xmlns:a16="http://schemas.microsoft.com/office/drawing/2014/main" id="{0C1F39F0-F67A-4AE0-881F-E3F2F5A397B7}"/>
                  </a:ext>
                </a:extLst>
              </p14:cNvPr>
              <p14:cNvContentPartPr/>
              <p14:nvPr/>
            </p14:nvContentPartPr>
            <p14:xfrm>
              <a:off x="3284136" y="973368"/>
              <a:ext cx="2239200" cy="403920"/>
            </p14:xfrm>
          </p:contentPart>
        </mc:Choice>
        <mc:Fallback xmlns="">
          <p:pic>
            <p:nvPicPr>
              <p:cNvPr id="114" name="Encre 113">
                <a:extLst>
                  <a:ext uri="{FF2B5EF4-FFF2-40B4-BE49-F238E27FC236}">
                    <a16:creationId xmlns:a16="http://schemas.microsoft.com/office/drawing/2014/main" id="{0C1F39F0-F67A-4AE0-881F-E3F2F5A397B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75496" y="964728"/>
                <a:ext cx="22568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6" name="Encre 125">
                <a:extLst>
                  <a:ext uri="{FF2B5EF4-FFF2-40B4-BE49-F238E27FC236}">
                    <a16:creationId xmlns:a16="http://schemas.microsoft.com/office/drawing/2014/main" id="{CD8DA44B-4B43-491F-8BE2-35363A2DCDE5}"/>
                  </a:ext>
                </a:extLst>
              </p14:cNvPr>
              <p14:cNvContentPartPr/>
              <p14:nvPr/>
            </p14:nvContentPartPr>
            <p14:xfrm>
              <a:off x="6958656" y="1000728"/>
              <a:ext cx="401760" cy="370080"/>
            </p14:xfrm>
          </p:contentPart>
        </mc:Choice>
        <mc:Fallback xmlns="">
          <p:pic>
            <p:nvPicPr>
              <p:cNvPr id="126" name="Encre 125">
                <a:extLst>
                  <a:ext uri="{FF2B5EF4-FFF2-40B4-BE49-F238E27FC236}">
                    <a16:creationId xmlns:a16="http://schemas.microsoft.com/office/drawing/2014/main" id="{CD8DA44B-4B43-491F-8BE2-35363A2DCD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50016" y="991728"/>
                <a:ext cx="4194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7E845AD8-6615-403F-A9AE-B90F85B053BE}"/>
                  </a:ext>
                </a:extLst>
              </p14:cNvPr>
              <p14:cNvContentPartPr/>
              <p14:nvPr/>
            </p14:nvContentPartPr>
            <p14:xfrm>
              <a:off x="7635456" y="949608"/>
              <a:ext cx="1151280" cy="365040"/>
            </p14:xfrm>
          </p:contentPart>
        </mc:Choice>
        <mc:Fallback xmlns=""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7E845AD8-6615-403F-A9AE-B90F85B053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26813" y="940608"/>
                <a:ext cx="1168926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1341CB73-A0BB-4D09-94C2-53931991F45E}"/>
                  </a:ext>
                </a:extLst>
              </p14:cNvPr>
              <p14:cNvContentPartPr/>
              <p14:nvPr/>
            </p14:nvContentPartPr>
            <p14:xfrm>
              <a:off x="5706576" y="999648"/>
              <a:ext cx="1064160" cy="457200"/>
            </p14:xfrm>
          </p:contentPart>
        </mc:Choice>
        <mc:Fallback xmlns=""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1341CB73-A0BB-4D09-94C2-53931991F4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97936" y="991008"/>
                <a:ext cx="108180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4" name="Encre 143">
                <a:extLst>
                  <a:ext uri="{FF2B5EF4-FFF2-40B4-BE49-F238E27FC236}">
                    <a16:creationId xmlns:a16="http://schemas.microsoft.com/office/drawing/2014/main" id="{2845FC48-9943-4AA6-BC00-EB1AAB506F10}"/>
                  </a:ext>
                </a:extLst>
              </p14:cNvPr>
              <p14:cNvContentPartPr/>
              <p14:nvPr/>
            </p14:nvContentPartPr>
            <p14:xfrm>
              <a:off x="10620216" y="956088"/>
              <a:ext cx="677160" cy="437040"/>
            </p14:xfrm>
          </p:contentPart>
        </mc:Choice>
        <mc:Fallback xmlns="">
          <p:pic>
            <p:nvPicPr>
              <p:cNvPr id="144" name="Encre 143">
                <a:extLst>
                  <a:ext uri="{FF2B5EF4-FFF2-40B4-BE49-F238E27FC236}">
                    <a16:creationId xmlns:a16="http://schemas.microsoft.com/office/drawing/2014/main" id="{2845FC48-9943-4AA6-BC00-EB1AAB506F1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11576" y="947441"/>
                <a:ext cx="694800" cy="454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5" name="Encre 144">
                <a:extLst>
                  <a:ext uri="{FF2B5EF4-FFF2-40B4-BE49-F238E27FC236}">
                    <a16:creationId xmlns:a16="http://schemas.microsoft.com/office/drawing/2014/main" id="{D87FD372-6F86-4A11-8BEC-11F8B1418858}"/>
                  </a:ext>
                </a:extLst>
              </p14:cNvPr>
              <p14:cNvContentPartPr/>
              <p14:nvPr/>
            </p14:nvContentPartPr>
            <p14:xfrm>
              <a:off x="9874296" y="1166328"/>
              <a:ext cx="564120" cy="131760"/>
            </p14:xfrm>
          </p:contentPart>
        </mc:Choice>
        <mc:Fallback xmlns="">
          <p:pic>
            <p:nvPicPr>
              <p:cNvPr id="145" name="Encre 144">
                <a:extLst>
                  <a:ext uri="{FF2B5EF4-FFF2-40B4-BE49-F238E27FC236}">
                    <a16:creationId xmlns:a16="http://schemas.microsoft.com/office/drawing/2014/main" id="{D87FD372-6F86-4A11-8BEC-11F8B141885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65296" y="1157688"/>
                <a:ext cx="581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Encre 145">
                <a:extLst>
                  <a:ext uri="{FF2B5EF4-FFF2-40B4-BE49-F238E27FC236}">
                    <a16:creationId xmlns:a16="http://schemas.microsoft.com/office/drawing/2014/main" id="{4754DF6E-EE4B-4A52-BE95-247FF65FCAED}"/>
                  </a:ext>
                </a:extLst>
              </p14:cNvPr>
              <p14:cNvContentPartPr/>
              <p14:nvPr/>
            </p14:nvContentPartPr>
            <p14:xfrm>
              <a:off x="9044496" y="1151208"/>
              <a:ext cx="693720" cy="149400"/>
            </p14:xfrm>
          </p:contentPart>
        </mc:Choice>
        <mc:Fallback xmlns="">
          <p:pic>
            <p:nvPicPr>
              <p:cNvPr id="146" name="Encre 145">
                <a:extLst>
                  <a:ext uri="{FF2B5EF4-FFF2-40B4-BE49-F238E27FC236}">
                    <a16:creationId xmlns:a16="http://schemas.microsoft.com/office/drawing/2014/main" id="{4754DF6E-EE4B-4A52-BE95-247FF65FCA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35852" y="1142208"/>
                <a:ext cx="711369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0" name="Encre 159">
                <a:extLst>
                  <a:ext uri="{FF2B5EF4-FFF2-40B4-BE49-F238E27FC236}">
                    <a16:creationId xmlns:a16="http://schemas.microsoft.com/office/drawing/2014/main" id="{4A8D426F-142F-4E88-9E31-8E54EABC3D23}"/>
                  </a:ext>
                </a:extLst>
              </p14:cNvPr>
              <p14:cNvContentPartPr/>
              <p14:nvPr/>
            </p14:nvContentPartPr>
            <p14:xfrm>
              <a:off x="2175696" y="1586088"/>
              <a:ext cx="524880" cy="273960"/>
            </p14:xfrm>
          </p:contentPart>
        </mc:Choice>
        <mc:Fallback xmlns="">
          <p:pic>
            <p:nvPicPr>
              <p:cNvPr id="160" name="Encre 159">
                <a:extLst>
                  <a:ext uri="{FF2B5EF4-FFF2-40B4-BE49-F238E27FC236}">
                    <a16:creationId xmlns:a16="http://schemas.microsoft.com/office/drawing/2014/main" id="{4A8D426F-142F-4E88-9E31-8E54EABC3D2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6696" y="1577437"/>
                <a:ext cx="542520" cy="291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1" name="Encre 160">
                <a:extLst>
                  <a:ext uri="{FF2B5EF4-FFF2-40B4-BE49-F238E27FC236}">
                    <a16:creationId xmlns:a16="http://schemas.microsoft.com/office/drawing/2014/main" id="{FC42E2E0-5A0A-43D0-81A8-0A954BF449B8}"/>
                  </a:ext>
                </a:extLst>
              </p14:cNvPr>
              <p14:cNvContentPartPr/>
              <p14:nvPr/>
            </p14:nvContentPartPr>
            <p14:xfrm>
              <a:off x="799056" y="1606608"/>
              <a:ext cx="1006920" cy="266400"/>
            </p14:xfrm>
          </p:contentPart>
        </mc:Choice>
        <mc:Fallback xmlns="">
          <p:pic>
            <p:nvPicPr>
              <p:cNvPr id="161" name="Encre 160">
                <a:extLst>
                  <a:ext uri="{FF2B5EF4-FFF2-40B4-BE49-F238E27FC236}">
                    <a16:creationId xmlns:a16="http://schemas.microsoft.com/office/drawing/2014/main" id="{FC42E2E0-5A0A-43D0-81A8-0A954BF449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0059" y="1597620"/>
                <a:ext cx="1024554" cy="284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762B86C2-08C1-45A5-9022-7F80F8654A87}"/>
                  </a:ext>
                </a:extLst>
              </p14:cNvPr>
              <p14:cNvContentPartPr/>
              <p14:nvPr/>
            </p14:nvContentPartPr>
            <p14:xfrm>
              <a:off x="2984616" y="1669968"/>
              <a:ext cx="1014480" cy="29880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762B86C2-08C1-45A5-9022-7F80F8654A8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75616" y="1660968"/>
                <a:ext cx="10321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0" name="Encre 169">
                <a:extLst>
                  <a:ext uri="{FF2B5EF4-FFF2-40B4-BE49-F238E27FC236}">
                    <a16:creationId xmlns:a16="http://schemas.microsoft.com/office/drawing/2014/main" id="{30684042-6D39-4D9D-A587-5B14F90040EA}"/>
                  </a:ext>
                </a:extLst>
              </p14:cNvPr>
              <p14:cNvContentPartPr/>
              <p14:nvPr/>
            </p14:nvContentPartPr>
            <p14:xfrm>
              <a:off x="4305456" y="1665288"/>
              <a:ext cx="403560" cy="265320"/>
            </p14:xfrm>
          </p:contentPart>
        </mc:Choice>
        <mc:Fallback xmlns="">
          <p:pic>
            <p:nvPicPr>
              <p:cNvPr id="170" name="Encre 169">
                <a:extLst>
                  <a:ext uri="{FF2B5EF4-FFF2-40B4-BE49-F238E27FC236}">
                    <a16:creationId xmlns:a16="http://schemas.microsoft.com/office/drawing/2014/main" id="{30684042-6D39-4D9D-A587-5B14F90040E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96816" y="1656648"/>
                <a:ext cx="4212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1" name="Encre 170">
                <a:extLst>
                  <a:ext uri="{FF2B5EF4-FFF2-40B4-BE49-F238E27FC236}">
                    <a16:creationId xmlns:a16="http://schemas.microsoft.com/office/drawing/2014/main" id="{38CE7317-9872-4C2E-8655-5E3F715F2CD0}"/>
                  </a:ext>
                </a:extLst>
              </p14:cNvPr>
              <p14:cNvContentPartPr/>
              <p14:nvPr/>
            </p14:nvContentPartPr>
            <p14:xfrm>
              <a:off x="4970376" y="1562328"/>
              <a:ext cx="302760" cy="318960"/>
            </p14:xfrm>
          </p:contentPart>
        </mc:Choice>
        <mc:Fallback xmlns="">
          <p:pic>
            <p:nvPicPr>
              <p:cNvPr id="171" name="Encre 170">
                <a:extLst>
                  <a:ext uri="{FF2B5EF4-FFF2-40B4-BE49-F238E27FC236}">
                    <a16:creationId xmlns:a16="http://schemas.microsoft.com/office/drawing/2014/main" id="{38CE7317-9872-4C2E-8655-5E3F715F2C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61376" y="1553688"/>
                <a:ext cx="3204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4" name="Encre 173">
                <a:extLst>
                  <a:ext uri="{FF2B5EF4-FFF2-40B4-BE49-F238E27FC236}">
                    <a16:creationId xmlns:a16="http://schemas.microsoft.com/office/drawing/2014/main" id="{DDB5FC38-A71E-4963-B490-47481767093D}"/>
                  </a:ext>
                </a:extLst>
              </p14:cNvPr>
              <p14:cNvContentPartPr/>
              <p14:nvPr/>
            </p14:nvContentPartPr>
            <p14:xfrm>
              <a:off x="5533056" y="1770048"/>
              <a:ext cx="329040" cy="98640"/>
            </p14:xfrm>
          </p:contentPart>
        </mc:Choice>
        <mc:Fallback xmlns="">
          <p:pic>
            <p:nvPicPr>
              <p:cNvPr id="174" name="Encre 173">
                <a:extLst>
                  <a:ext uri="{FF2B5EF4-FFF2-40B4-BE49-F238E27FC236}">
                    <a16:creationId xmlns:a16="http://schemas.microsoft.com/office/drawing/2014/main" id="{DDB5FC38-A71E-4963-B490-4748176709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24416" y="1761408"/>
                <a:ext cx="3466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39814939-FB8C-4566-A5B2-58DD59783D24}"/>
                  </a:ext>
                </a:extLst>
              </p14:cNvPr>
              <p14:cNvContentPartPr/>
              <p14:nvPr/>
            </p14:nvContentPartPr>
            <p14:xfrm>
              <a:off x="5995296" y="1543608"/>
              <a:ext cx="558720" cy="327600"/>
            </p14:xfrm>
          </p:contentPart>
        </mc:Choice>
        <mc:Fallback xmlns=""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39814939-FB8C-4566-A5B2-58DD59783D2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86662" y="1534968"/>
                <a:ext cx="576349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7" name="Encre 196">
                <a:extLst>
                  <a:ext uri="{FF2B5EF4-FFF2-40B4-BE49-F238E27FC236}">
                    <a16:creationId xmlns:a16="http://schemas.microsoft.com/office/drawing/2014/main" id="{54B0F18E-7CB4-4222-A908-A06E67A25E7D}"/>
                  </a:ext>
                </a:extLst>
              </p14:cNvPr>
              <p14:cNvContentPartPr/>
              <p14:nvPr/>
            </p14:nvContentPartPr>
            <p14:xfrm>
              <a:off x="10607616" y="1569888"/>
              <a:ext cx="496080" cy="344880"/>
            </p14:xfrm>
          </p:contentPart>
        </mc:Choice>
        <mc:Fallback xmlns="">
          <p:pic>
            <p:nvPicPr>
              <p:cNvPr id="197" name="Encre 196">
                <a:extLst>
                  <a:ext uri="{FF2B5EF4-FFF2-40B4-BE49-F238E27FC236}">
                    <a16:creationId xmlns:a16="http://schemas.microsoft.com/office/drawing/2014/main" id="{54B0F18E-7CB4-4222-A908-A06E67A25E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98616" y="1560888"/>
                <a:ext cx="5137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8" name="Encre 197">
                <a:extLst>
                  <a:ext uri="{FF2B5EF4-FFF2-40B4-BE49-F238E27FC236}">
                    <a16:creationId xmlns:a16="http://schemas.microsoft.com/office/drawing/2014/main" id="{ABDDDD66-BF65-424F-9E8F-9015500F18D6}"/>
                  </a:ext>
                </a:extLst>
              </p14:cNvPr>
              <p14:cNvContentPartPr/>
              <p14:nvPr/>
            </p14:nvContentPartPr>
            <p14:xfrm>
              <a:off x="9588816" y="1746648"/>
              <a:ext cx="777240" cy="248040"/>
            </p14:xfrm>
          </p:contentPart>
        </mc:Choice>
        <mc:Fallback xmlns="">
          <p:pic>
            <p:nvPicPr>
              <p:cNvPr id="198" name="Encre 197">
                <a:extLst>
                  <a:ext uri="{FF2B5EF4-FFF2-40B4-BE49-F238E27FC236}">
                    <a16:creationId xmlns:a16="http://schemas.microsoft.com/office/drawing/2014/main" id="{ABDDDD66-BF65-424F-9E8F-9015500F18D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79816" y="1737648"/>
                <a:ext cx="7948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0" name="Encre 219">
                <a:extLst>
                  <a:ext uri="{FF2B5EF4-FFF2-40B4-BE49-F238E27FC236}">
                    <a16:creationId xmlns:a16="http://schemas.microsoft.com/office/drawing/2014/main" id="{4A68196D-090B-43AF-B32B-2EC056E6FC40}"/>
                  </a:ext>
                </a:extLst>
              </p14:cNvPr>
              <p14:cNvContentPartPr/>
              <p14:nvPr/>
            </p14:nvContentPartPr>
            <p14:xfrm>
              <a:off x="832896" y="2157408"/>
              <a:ext cx="524880" cy="124200"/>
            </p14:xfrm>
          </p:contentPart>
        </mc:Choice>
        <mc:Fallback xmlns="">
          <p:pic>
            <p:nvPicPr>
              <p:cNvPr id="220" name="Encre 219">
                <a:extLst>
                  <a:ext uri="{FF2B5EF4-FFF2-40B4-BE49-F238E27FC236}">
                    <a16:creationId xmlns:a16="http://schemas.microsoft.com/office/drawing/2014/main" id="{4A68196D-090B-43AF-B32B-2EC056E6FC4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4256" y="2148408"/>
                <a:ext cx="5425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7" name="Encre 246">
                <a:extLst>
                  <a:ext uri="{FF2B5EF4-FFF2-40B4-BE49-F238E27FC236}">
                    <a16:creationId xmlns:a16="http://schemas.microsoft.com/office/drawing/2014/main" id="{BC9142C6-D02D-42DE-B0DF-07DD028FE32A}"/>
                  </a:ext>
                </a:extLst>
              </p14:cNvPr>
              <p14:cNvContentPartPr/>
              <p14:nvPr/>
            </p14:nvContentPartPr>
            <p14:xfrm>
              <a:off x="6105456" y="2101968"/>
              <a:ext cx="423720" cy="268920"/>
            </p14:xfrm>
          </p:contentPart>
        </mc:Choice>
        <mc:Fallback xmlns="">
          <p:pic>
            <p:nvPicPr>
              <p:cNvPr id="247" name="Encre 246">
                <a:extLst>
                  <a:ext uri="{FF2B5EF4-FFF2-40B4-BE49-F238E27FC236}">
                    <a16:creationId xmlns:a16="http://schemas.microsoft.com/office/drawing/2014/main" id="{BC9142C6-D02D-42DE-B0DF-07DD028FE32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96816" y="2093328"/>
                <a:ext cx="4413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8" name="Encre 247">
                <a:extLst>
                  <a:ext uri="{FF2B5EF4-FFF2-40B4-BE49-F238E27FC236}">
                    <a16:creationId xmlns:a16="http://schemas.microsoft.com/office/drawing/2014/main" id="{C7ED86A6-7090-4338-A417-5B31F072BBEF}"/>
                  </a:ext>
                </a:extLst>
              </p14:cNvPr>
              <p14:cNvContentPartPr/>
              <p14:nvPr/>
            </p14:nvContentPartPr>
            <p14:xfrm>
              <a:off x="4255776" y="2020968"/>
              <a:ext cx="1557000" cy="478440"/>
            </p14:xfrm>
          </p:contentPart>
        </mc:Choice>
        <mc:Fallback xmlns="">
          <p:pic>
            <p:nvPicPr>
              <p:cNvPr id="248" name="Encre 247">
                <a:extLst>
                  <a:ext uri="{FF2B5EF4-FFF2-40B4-BE49-F238E27FC236}">
                    <a16:creationId xmlns:a16="http://schemas.microsoft.com/office/drawing/2014/main" id="{C7ED86A6-7090-4338-A417-5B31F072BBE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47134" y="2011975"/>
                <a:ext cx="1574644" cy="496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9" name="Encre 248">
                <a:extLst>
                  <a:ext uri="{FF2B5EF4-FFF2-40B4-BE49-F238E27FC236}">
                    <a16:creationId xmlns:a16="http://schemas.microsoft.com/office/drawing/2014/main" id="{DDBE32F0-FA19-4A45-A42D-EA6704C52A1A}"/>
                  </a:ext>
                </a:extLst>
              </p14:cNvPr>
              <p14:cNvContentPartPr/>
              <p14:nvPr/>
            </p14:nvContentPartPr>
            <p14:xfrm>
              <a:off x="1574136" y="2022768"/>
              <a:ext cx="2264400" cy="408960"/>
            </p14:xfrm>
          </p:contentPart>
        </mc:Choice>
        <mc:Fallback xmlns="">
          <p:pic>
            <p:nvPicPr>
              <p:cNvPr id="249" name="Encre 248">
                <a:extLst>
                  <a:ext uri="{FF2B5EF4-FFF2-40B4-BE49-F238E27FC236}">
                    <a16:creationId xmlns:a16="http://schemas.microsoft.com/office/drawing/2014/main" id="{DDBE32F0-FA19-4A45-A42D-EA6704C52A1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65496" y="2014128"/>
                <a:ext cx="228204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2" name="Encre 261">
                <a:extLst>
                  <a:ext uri="{FF2B5EF4-FFF2-40B4-BE49-F238E27FC236}">
                    <a16:creationId xmlns:a16="http://schemas.microsoft.com/office/drawing/2014/main" id="{A7CD169F-10BD-438E-B564-CEF95D1A4661}"/>
                  </a:ext>
                </a:extLst>
              </p14:cNvPr>
              <p14:cNvContentPartPr/>
              <p14:nvPr/>
            </p14:nvContentPartPr>
            <p14:xfrm>
              <a:off x="6822576" y="1549008"/>
              <a:ext cx="2624040" cy="914760"/>
            </p14:xfrm>
          </p:contentPart>
        </mc:Choice>
        <mc:Fallback xmlns="">
          <p:pic>
            <p:nvPicPr>
              <p:cNvPr id="262" name="Encre 261">
                <a:extLst>
                  <a:ext uri="{FF2B5EF4-FFF2-40B4-BE49-F238E27FC236}">
                    <a16:creationId xmlns:a16="http://schemas.microsoft.com/office/drawing/2014/main" id="{A7CD169F-10BD-438E-B564-CEF95D1A46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13936" y="1540368"/>
                <a:ext cx="2641680" cy="9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2" name="Encre 621">
                <a:extLst>
                  <a:ext uri="{FF2B5EF4-FFF2-40B4-BE49-F238E27FC236}">
                    <a16:creationId xmlns:a16="http://schemas.microsoft.com/office/drawing/2014/main" id="{3384CA38-0EEB-4CCF-A1CB-AE9DB58DB1D4}"/>
                  </a:ext>
                </a:extLst>
              </p14:cNvPr>
              <p14:cNvContentPartPr/>
              <p14:nvPr/>
            </p14:nvContentPartPr>
            <p14:xfrm>
              <a:off x="366336" y="2680128"/>
              <a:ext cx="11487960" cy="4287600"/>
            </p14:xfrm>
          </p:contentPart>
        </mc:Choice>
        <mc:Fallback xmlns="">
          <p:pic>
            <p:nvPicPr>
              <p:cNvPr id="622" name="Encre 621">
                <a:extLst>
                  <a:ext uri="{FF2B5EF4-FFF2-40B4-BE49-F238E27FC236}">
                    <a16:creationId xmlns:a16="http://schemas.microsoft.com/office/drawing/2014/main" id="{3384CA38-0EEB-4CCF-A1CB-AE9DB58DB1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7336" y="2671128"/>
                <a:ext cx="11505600" cy="43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01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7CED6160-91CE-4AEE-A4B6-8A2120E4380E}"/>
                  </a:ext>
                </a:extLst>
              </p14:cNvPr>
              <p14:cNvContentPartPr/>
              <p14:nvPr/>
            </p14:nvContentPartPr>
            <p14:xfrm>
              <a:off x="448837" y="312258"/>
              <a:ext cx="338760" cy="47664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7CED6160-91CE-4AEE-A4B6-8A2120E43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197" y="303258"/>
                <a:ext cx="356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9839EA9C-B910-4483-835F-A53AABB9F86B}"/>
                  </a:ext>
                </a:extLst>
              </p14:cNvPr>
              <p14:cNvContentPartPr/>
              <p14:nvPr/>
            </p14:nvContentPartPr>
            <p14:xfrm>
              <a:off x="6345637" y="424938"/>
              <a:ext cx="797760" cy="27216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9839EA9C-B910-4483-835F-A53AABB9F8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6997" y="416298"/>
                <a:ext cx="8154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9E1BB5DD-2088-49B4-9F6A-FF48EADFF8C3}"/>
                  </a:ext>
                </a:extLst>
              </p14:cNvPr>
              <p14:cNvContentPartPr/>
              <p14:nvPr/>
            </p14:nvContentPartPr>
            <p14:xfrm>
              <a:off x="4137397" y="417738"/>
              <a:ext cx="439920" cy="31500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9E1BB5DD-2088-49B4-9F6A-FF48EADFF8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8750" y="409098"/>
                <a:ext cx="457574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F3B9962E-79B9-4D4D-AE91-75D6C4362E3C}"/>
                  </a:ext>
                </a:extLst>
              </p14:cNvPr>
              <p14:cNvContentPartPr/>
              <p14:nvPr/>
            </p14:nvContentPartPr>
            <p14:xfrm>
              <a:off x="2448637" y="414498"/>
              <a:ext cx="1314360" cy="284760"/>
            </p14:xfrm>
          </p:contentPart>
        </mc:Choice>
        <mc:Fallback xmlns=""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F3B9962E-79B9-4D4D-AE91-75D6C4362E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9637" y="405498"/>
                <a:ext cx="13320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7CBEE3CC-984A-4D54-8F48-941BB2CF9AE6}"/>
                  </a:ext>
                </a:extLst>
              </p14:cNvPr>
              <p14:cNvContentPartPr/>
              <p14:nvPr/>
            </p14:nvContentPartPr>
            <p14:xfrm>
              <a:off x="920797" y="391098"/>
              <a:ext cx="1141920" cy="30888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7CBEE3CC-984A-4D54-8F48-941BB2CF9A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1797" y="382448"/>
                <a:ext cx="1159560" cy="326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88590B03-3597-42C0-8383-3C0905CA98EE}"/>
                  </a:ext>
                </a:extLst>
              </p14:cNvPr>
              <p14:cNvContentPartPr/>
              <p14:nvPr/>
            </p14:nvContentPartPr>
            <p14:xfrm>
              <a:off x="7427797" y="345378"/>
              <a:ext cx="2257200" cy="36720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88590B03-3597-42C0-8383-3C0905CA98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19158" y="336378"/>
                <a:ext cx="2274837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3A75275C-6E8A-4C6A-85AE-05D03CFDF7C4}"/>
                  </a:ext>
                </a:extLst>
              </p14:cNvPr>
              <p14:cNvContentPartPr/>
              <p14:nvPr/>
            </p14:nvContentPartPr>
            <p14:xfrm>
              <a:off x="10073437" y="289218"/>
              <a:ext cx="308520" cy="2926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3A75275C-6E8A-4C6A-85AE-05D03CFDF7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64437" y="280578"/>
                <a:ext cx="3261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Encre 58">
                <a:extLst>
                  <a:ext uri="{FF2B5EF4-FFF2-40B4-BE49-F238E27FC236}">
                    <a16:creationId xmlns:a16="http://schemas.microsoft.com/office/drawing/2014/main" id="{88D6A23E-9B58-414F-B397-B65176E1B76A}"/>
                  </a:ext>
                </a:extLst>
              </p14:cNvPr>
              <p14:cNvContentPartPr/>
              <p14:nvPr/>
            </p14:nvContentPartPr>
            <p14:xfrm>
              <a:off x="10525237" y="394338"/>
              <a:ext cx="606600" cy="315720"/>
            </p14:xfrm>
          </p:contentPart>
        </mc:Choice>
        <mc:Fallback xmlns="">
          <p:pic>
            <p:nvPicPr>
              <p:cNvPr id="59" name="Encre 58">
                <a:extLst>
                  <a:ext uri="{FF2B5EF4-FFF2-40B4-BE49-F238E27FC236}">
                    <a16:creationId xmlns:a16="http://schemas.microsoft.com/office/drawing/2014/main" id="{88D6A23E-9B58-414F-B397-B65176E1B7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16237" y="385698"/>
                <a:ext cx="6242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0" name="Encre 79">
                <a:extLst>
                  <a:ext uri="{FF2B5EF4-FFF2-40B4-BE49-F238E27FC236}">
                    <a16:creationId xmlns:a16="http://schemas.microsoft.com/office/drawing/2014/main" id="{0A638947-E3EC-45AB-9721-407B77BDFCE3}"/>
                  </a:ext>
                </a:extLst>
              </p14:cNvPr>
              <p14:cNvContentPartPr/>
              <p14:nvPr/>
            </p14:nvContentPartPr>
            <p14:xfrm>
              <a:off x="4835077" y="894378"/>
              <a:ext cx="162720" cy="175320"/>
            </p14:xfrm>
          </p:contentPart>
        </mc:Choice>
        <mc:Fallback xmlns="">
          <p:pic>
            <p:nvPicPr>
              <p:cNvPr id="80" name="Encre 79">
                <a:extLst>
                  <a:ext uri="{FF2B5EF4-FFF2-40B4-BE49-F238E27FC236}">
                    <a16:creationId xmlns:a16="http://schemas.microsoft.com/office/drawing/2014/main" id="{0A638947-E3EC-45AB-9721-407B77BDFC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26437" y="885738"/>
                <a:ext cx="1803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1" name="Encre 80">
                <a:extLst>
                  <a:ext uri="{FF2B5EF4-FFF2-40B4-BE49-F238E27FC236}">
                    <a16:creationId xmlns:a16="http://schemas.microsoft.com/office/drawing/2014/main" id="{B5A43E6F-D2EC-4718-B7B5-B790FE0481AC}"/>
                  </a:ext>
                </a:extLst>
              </p14:cNvPr>
              <p14:cNvContentPartPr/>
              <p14:nvPr/>
            </p14:nvContentPartPr>
            <p14:xfrm>
              <a:off x="4905997" y="1250778"/>
              <a:ext cx="11160" cy="51480"/>
            </p14:xfrm>
          </p:contentPart>
        </mc:Choice>
        <mc:Fallback xmlns="">
          <p:pic>
            <p:nvPicPr>
              <p:cNvPr id="81" name="Encre 80">
                <a:extLst>
                  <a:ext uri="{FF2B5EF4-FFF2-40B4-BE49-F238E27FC236}">
                    <a16:creationId xmlns:a16="http://schemas.microsoft.com/office/drawing/2014/main" id="{B5A43E6F-D2EC-4718-B7B5-B790FE0481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96997" y="1242138"/>
                <a:ext cx="288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2" name="Encre 81">
                <a:extLst>
                  <a:ext uri="{FF2B5EF4-FFF2-40B4-BE49-F238E27FC236}">
                    <a16:creationId xmlns:a16="http://schemas.microsoft.com/office/drawing/2014/main" id="{ED9978BC-AE52-41FB-9BF8-87D89061BB30}"/>
                  </a:ext>
                </a:extLst>
              </p14:cNvPr>
              <p14:cNvContentPartPr/>
              <p14:nvPr/>
            </p14:nvContentPartPr>
            <p14:xfrm>
              <a:off x="2377717" y="938298"/>
              <a:ext cx="2189520" cy="321120"/>
            </p14:xfrm>
          </p:contentPart>
        </mc:Choice>
        <mc:Fallback xmlns="">
          <p:pic>
            <p:nvPicPr>
              <p:cNvPr id="82" name="Encre 81">
                <a:extLst>
                  <a:ext uri="{FF2B5EF4-FFF2-40B4-BE49-F238E27FC236}">
                    <a16:creationId xmlns:a16="http://schemas.microsoft.com/office/drawing/2014/main" id="{ED9978BC-AE52-41FB-9BF8-87D89061BB3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69077" y="929658"/>
                <a:ext cx="22071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Encre 82">
                <a:extLst>
                  <a:ext uri="{FF2B5EF4-FFF2-40B4-BE49-F238E27FC236}">
                    <a16:creationId xmlns:a16="http://schemas.microsoft.com/office/drawing/2014/main" id="{C8F87766-FC76-42BE-972E-7FFFE382CB44}"/>
                  </a:ext>
                </a:extLst>
              </p14:cNvPr>
              <p14:cNvContentPartPr/>
              <p14:nvPr/>
            </p14:nvContentPartPr>
            <p14:xfrm>
              <a:off x="1326877" y="965658"/>
              <a:ext cx="959400" cy="292680"/>
            </p14:xfrm>
          </p:contentPart>
        </mc:Choice>
        <mc:Fallback xmlns="">
          <p:pic>
            <p:nvPicPr>
              <p:cNvPr id="83" name="Encre 82">
                <a:extLst>
                  <a:ext uri="{FF2B5EF4-FFF2-40B4-BE49-F238E27FC236}">
                    <a16:creationId xmlns:a16="http://schemas.microsoft.com/office/drawing/2014/main" id="{C8F87766-FC76-42BE-972E-7FFFE382CB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17874" y="957007"/>
                <a:ext cx="977047" cy="31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Encre 83">
                <a:extLst>
                  <a:ext uri="{FF2B5EF4-FFF2-40B4-BE49-F238E27FC236}">
                    <a16:creationId xmlns:a16="http://schemas.microsoft.com/office/drawing/2014/main" id="{FC0A1F60-A767-4113-960D-FAC7E9D900D9}"/>
                  </a:ext>
                </a:extLst>
              </p14:cNvPr>
              <p14:cNvContentPartPr/>
              <p14:nvPr/>
            </p14:nvContentPartPr>
            <p14:xfrm>
              <a:off x="763477" y="888258"/>
              <a:ext cx="343440" cy="366480"/>
            </p14:xfrm>
          </p:contentPart>
        </mc:Choice>
        <mc:Fallback xmlns="">
          <p:pic>
            <p:nvPicPr>
              <p:cNvPr id="84" name="Encre 83">
                <a:extLst>
                  <a:ext uri="{FF2B5EF4-FFF2-40B4-BE49-F238E27FC236}">
                    <a16:creationId xmlns:a16="http://schemas.microsoft.com/office/drawing/2014/main" id="{FC0A1F60-A767-4113-960D-FAC7E9D900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4837" y="879258"/>
                <a:ext cx="3610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6" name="Encre 85">
                <a:extLst>
                  <a:ext uri="{FF2B5EF4-FFF2-40B4-BE49-F238E27FC236}">
                    <a16:creationId xmlns:a16="http://schemas.microsoft.com/office/drawing/2014/main" id="{1C419991-A658-471D-931B-F384987E040A}"/>
                  </a:ext>
                </a:extLst>
              </p14:cNvPr>
              <p14:cNvContentPartPr/>
              <p14:nvPr/>
            </p14:nvContentPartPr>
            <p14:xfrm>
              <a:off x="4669117" y="414498"/>
              <a:ext cx="1421280" cy="362520"/>
            </p14:xfrm>
          </p:contentPart>
        </mc:Choice>
        <mc:Fallback xmlns="">
          <p:pic>
            <p:nvPicPr>
              <p:cNvPr id="86" name="Encre 85">
                <a:extLst>
                  <a:ext uri="{FF2B5EF4-FFF2-40B4-BE49-F238E27FC236}">
                    <a16:creationId xmlns:a16="http://schemas.microsoft.com/office/drawing/2014/main" id="{1C419991-A658-471D-931B-F384987E04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60119" y="405498"/>
                <a:ext cx="1438916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787717BF-C60C-4BAE-B578-660728EA055B}"/>
                  </a:ext>
                </a:extLst>
              </p14:cNvPr>
              <p14:cNvContentPartPr/>
              <p14:nvPr/>
            </p14:nvContentPartPr>
            <p14:xfrm>
              <a:off x="1011877" y="1817778"/>
              <a:ext cx="484560" cy="48924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787717BF-C60C-4BAE-B578-660728EA05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2877" y="1808778"/>
                <a:ext cx="5022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55D0F51D-840E-4CE1-8A06-84A16C926552}"/>
                  </a:ext>
                </a:extLst>
              </p14:cNvPr>
              <p14:cNvContentPartPr/>
              <p14:nvPr/>
            </p14:nvContentPartPr>
            <p14:xfrm>
              <a:off x="1700557" y="1771338"/>
              <a:ext cx="1356840" cy="369720"/>
            </p14:xfrm>
          </p:contentPart>
        </mc:Choice>
        <mc:Fallback xmlns=""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55D0F51D-840E-4CE1-8A06-84A16C9265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91915" y="1762338"/>
                <a:ext cx="1374485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8A579440-EB42-470F-9CFD-E3EB1B677FDF}"/>
                  </a:ext>
                </a:extLst>
              </p14:cNvPr>
              <p14:cNvContentPartPr/>
              <p14:nvPr/>
            </p14:nvContentPartPr>
            <p14:xfrm>
              <a:off x="3227677" y="1720938"/>
              <a:ext cx="294120" cy="33732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8A579440-EB42-470F-9CFD-E3EB1B677F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19037" y="1711938"/>
                <a:ext cx="3117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4" name="Encre 163">
                <a:extLst>
                  <a:ext uri="{FF2B5EF4-FFF2-40B4-BE49-F238E27FC236}">
                    <a16:creationId xmlns:a16="http://schemas.microsoft.com/office/drawing/2014/main" id="{EA394712-81F7-4C24-B709-DECFC6A50167}"/>
                  </a:ext>
                </a:extLst>
              </p14:cNvPr>
              <p14:cNvContentPartPr/>
              <p14:nvPr/>
            </p14:nvContentPartPr>
            <p14:xfrm>
              <a:off x="7117117" y="1647498"/>
              <a:ext cx="292680" cy="446400"/>
            </p14:xfrm>
          </p:contentPart>
        </mc:Choice>
        <mc:Fallback xmlns="">
          <p:pic>
            <p:nvPicPr>
              <p:cNvPr id="164" name="Encre 163">
                <a:extLst>
                  <a:ext uri="{FF2B5EF4-FFF2-40B4-BE49-F238E27FC236}">
                    <a16:creationId xmlns:a16="http://schemas.microsoft.com/office/drawing/2014/main" id="{EA394712-81F7-4C24-B709-DECFC6A501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08477" y="1638498"/>
                <a:ext cx="3103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5" name="Encre 164">
                <a:extLst>
                  <a:ext uri="{FF2B5EF4-FFF2-40B4-BE49-F238E27FC236}">
                    <a16:creationId xmlns:a16="http://schemas.microsoft.com/office/drawing/2014/main" id="{617D6538-0EE1-43DE-8287-374E5D9DD1E0}"/>
                  </a:ext>
                </a:extLst>
              </p14:cNvPr>
              <p14:cNvContentPartPr/>
              <p14:nvPr/>
            </p14:nvContentPartPr>
            <p14:xfrm>
              <a:off x="5742997" y="1687458"/>
              <a:ext cx="1069560" cy="410400"/>
            </p14:xfrm>
          </p:contentPart>
        </mc:Choice>
        <mc:Fallback xmlns="">
          <p:pic>
            <p:nvPicPr>
              <p:cNvPr id="165" name="Encre 164">
                <a:extLst>
                  <a:ext uri="{FF2B5EF4-FFF2-40B4-BE49-F238E27FC236}">
                    <a16:creationId xmlns:a16="http://schemas.microsoft.com/office/drawing/2014/main" id="{617D6538-0EE1-43DE-8287-374E5D9DD1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34354" y="1678458"/>
                <a:ext cx="1087206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440A260F-5FCB-4290-ABB5-11EE62D6FE86}"/>
                  </a:ext>
                </a:extLst>
              </p14:cNvPr>
              <p14:cNvContentPartPr/>
              <p14:nvPr/>
            </p14:nvContentPartPr>
            <p14:xfrm>
              <a:off x="3815197" y="1754418"/>
              <a:ext cx="1619280" cy="3261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440A260F-5FCB-4290-ABB5-11EE62D6FE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06199" y="1745418"/>
                <a:ext cx="1636916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1" name="Encre 190">
                <a:extLst>
                  <a:ext uri="{FF2B5EF4-FFF2-40B4-BE49-F238E27FC236}">
                    <a16:creationId xmlns:a16="http://schemas.microsoft.com/office/drawing/2014/main" id="{82C86996-FF59-466F-8B50-86EA0CDAB487}"/>
                  </a:ext>
                </a:extLst>
              </p14:cNvPr>
              <p14:cNvContentPartPr/>
              <p14:nvPr/>
            </p14:nvContentPartPr>
            <p14:xfrm>
              <a:off x="7655677" y="1718418"/>
              <a:ext cx="3438360" cy="987840"/>
            </p14:xfrm>
          </p:contentPart>
        </mc:Choice>
        <mc:Fallback xmlns="">
          <p:pic>
            <p:nvPicPr>
              <p:cNvPr id="191" name="Encre 190">
                <a:extLst>
                  <a:ext uri="{FF2B5EF4-FFF2-40B4-BE49-F238E27FC236}">
                    <a16:creationId xmlns:a16="http://schemas.microsoft.com/office/drawing/2014/main" id="{82C86996-FF59-466F-8B50-86EA0CDAB48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47038" y="1709778"/>
                <a:ext cx="3455998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4" name="Encre 213">
                <a:extLst>
                  <a:ext uri="{FF2B5EF4-FFF2-40B4-BE49-F238E27FC236}">
                    <a16:creationId xmlns:a16="http://schemas.microsoft.com/office/drawing/2014/main" id="{AB4BEFF6-4A9A-47B6-A974-DE14D32B5953}"/>
                  </a:ext>
                </a:extLst>
              </p14:cNvPr>
              <p14:cNvContentPartPr/>
              <p14:nvPr/>
            </p14:nvContentPartPr>
            <p14:xfrm>
              <a:off x="5436997" y="2146098"/>
              <a:ext cx="1520640" cy="670320"/>
            </p14:xfrm>
          </p:contentPart>
        </mc:Choice>
        <mc:Fallback xmlns="">
          <p:pic>
            <p:nvPicPr>
              <p:cNvPr id="214" name="Encre 213">
                <a:extLst>
                  <a:ext uri="{FF2B5EF4-FFF2-40B4-BE49-F238E27FC236}">
                    <a16:creationId xmlns:a16="http://schemas.microsoft.com/office/drawing/2014/main" id="{AB4BEFF6-4A9A-47B6-A974-DE14D32B59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28355" y="2137458"/>
                <a:ext cx="1538284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7" name="Encre 216">
                <a:extLst>
                  <a:ext uri="{FF2B5EF4-FFF2-40B4-BE49-F238E27FC236}">
                    <a16:creationId xmlns:a16="http://schemas.microsoft.com/office/drawing/2014/main" id="{5C1ADB93-CFBF-4BDA-B305-1295490784BF}"/>
                  </a:ext>
                </a:extLst>
              </p14:cNvPr>
              <p14:cNvContentPartPr/>
              <p14:nvPr/>
            </p14:nvContentPartPr>
            <p14:xfrm>
              <a:off x="1037077" y="3126018"/>
              <a:ext cx="418320" cy="441000"/>
            </p14:xfrm>
          </p:contentPart>
        </mc:Choice>
        <mc:Fallback xmlns="">
          <p:pic>
            <p:nvPicPr>
              <p:cNvPr id="217" name="Encre 216">
                <a:extLst>
                  <a:ext uri="{FF2B5EF4-FFF2-40B4-BE49-F238E27FC236}">
                    <a16:creationId xmlns:a16="http://schemas.microsoft.com/office/drawing/2014/main" id="{5C1ADB93-CFBF-4BDA-B305-1295490784B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8077" y="3117378"/>
                <a:ext cx="4359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26" name="Encre 225">
                <a:extLst>
                  <a:ext uri="{FF2B5EF4-FFF2-40B4-BE49-F238E27FC236}">
                    <a16:creationId xmlns:a16="http://schemas.microsoft.com/office/drawing/2014/main" id="{93667CE4-837D-4B78-A887-E266D8618595}"/>
                  </a:ext>
                </a:extLst>
              </p14:cNvPr>
              <p14:cNvContentPartPr/>
              <p14:nvPr/>
            </p14:nvContentPartPr>
            <p14:xfrm>
              <a:off x="3588757" y="3180738"/>
              <a:ext cx="465120" cy="321840"/>
            </p14:xfrm>
          </p:contentPart>
        </mc:Choice>
        <mc:Fallback xmlns="">
          <p:pic>
            <p:nvPicPr>
              <p:cNvPr id="226" name="Encre 225">
                <a:extLst>
                  <a:ext uri="{FF2B5EF4-FFF2-40B4-BE49-F238E27FC236}">
                    <a16:creationId xmlns:a16="http://schemas.microsoft.com/office/drawing/2014/main" id="{93667CE4-837D-4B78-A887-E266D861859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79757" y="3172098"/>
                <a:ext cx="4827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7" name="Encre 236">
                <a:extLst>
                  <a:ext uri="{FF2B5EF4-FFF2-40B4-BE49-F238E27FC236}">
                    <a16:creationId xmlns:a16="http://schemas.microsoft.com/office/drawing/2014/main" id="{2A373FD7-83DC-4D3D-A712-C957D5EF3E0F}"/>
                  </a:ext>
                </a:extLst>
              </p14:cNvPr>
              <p14:cNvContentPartPr/>
              <p14:nvPr/>
            </p14:nvContentPartPr>
            <p14:xfrm>
              <a:off x="5776117" y="3117378"/>
              <a:ext cx="531720" cy="322200"/>
            </p14:xfrm>
          </p:contentPart>
        </mc:Choice>
        <mc:Fallback xmlns="">
          <p:pic>
            <p:nvPicPr>
              <p:cNvPr id="237" name="Encre 236">
                <a:extLst>
                  <a:ext uri="{FF2B5EF4-FFF2-40B4-BE49-F238E27FC236}">
                    <a16:creationId xmlns:a16="http://schemas.microsoft.com/office/drawing/2014/main" id="{2A373FD7-83DC-4D3D-A712-C957D5EF3E0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7477" y="3108738"/>
                <a:ext cx="5493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48" name="Encre 247">
                <a:extLst>
                  <a:ext uri="{FF2B5EF4-FFF2-40B4-BE49-F238E27FC236}">
                    <a16:creationId xmlns:a16="http://schemas.microsoft.com/office/drawing/2014/main" id="{6A263CE5-FB30-4226-AB05-142D5696CF7B}"/>
                  </a:ext>
                </a:extLst>
              </p14:cNvPr>
              <p14:cNvContentPartPr/>
              <p14:nvPr/>
            </p14:nvContentPartPr>
            <p14:xfrm>
              <a:off x="7809397" y="3292338"/>
              <a:ext cx="1248120" cy="183240"/>
            </p14:xfrm>
          </p:contentPart>
        </mc:Choice>
        <mc:Fallback xmlns="">
          <p:pic>
            <p:nvPicPr>
              <p:cNvPr id="248" name="Encre 247">
                <a:extLst>
                  <a:ext uri="{FF2B5EF4-FFF2-40B4-BE49-F238E27FC236}">
                    <a16:creationId xmlns:a16="http://schemas.microsoft.com/office/drawing/2014/main" id="{6A263CE5-FB30-4226-AB05-142D5696CF7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00757" y="3283338"/>
                <a:ext cx="12657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49" name="Encre 248">
                <a:extLst>
                  <a:ext uri="{FF2B5EF4-FFF2-40B4-BE49-F238E27FC236}">
                    <a16:creationId xmlns:a16="http://schemas.microsoft.com/office/drawing/2014/main" id="{29E8F161-5DD8-4158-BB9F-76DEB195DC9B}"/>
                  </a:ext>
                </a:extLst>
              </p14:cNvPr>
              <p14:cNvContentPartPr/>
              <p14:nvPr/>
            </p14:nvContentPartPr>
            <p14:xfrm>
              <a:off x="7360837" y="3091098"/>
              <a:ext cx="346320" cy="364320"/>
            </p14:xfrm>
          </p:contentPart>
        </mc:Choice>
        <mc:Fallback xmlns="">
          <p:pic>
            <p:nvPicPr>
              <p:cNvPr id="249" name="Encre 248">
                <a:extLst>
                  <a:ext uri="{FF2B5EF4-FFF2-40B4-BE49-F238E27FC236}">
                    <a16:creationId xmlns:a16="http://schemas.microsoft.com/office/drawing/2014/main" id="{29E8F161-5DD8-4158-BB9F-76DEB195DC9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51837" y="3082107"/>
                <a:ext cx="363960" cy="381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0" name="Encre 249">
                <a:extLst>
                  <a:ext uri="{FF2B5EF4-FFF2-40B4-BE49-F238E27FC236}">
                    <a16:creationId xmlns:a16="http://schemas.microsoft.com/office/drawing/2014/main" id="{1B39B8D2-40F5-44CC-AD02-25C22E6B686C}"/>
                  </a:ext>
                </a:extLst>
              </p14:cNvPr>
              <p14:cNvContentPartPr/>
              <p14:nvPr/>
            </p14:nvContentPartPr>
            <p14:xfrm>
              <a:off x="6735517" y="3244098"/>
              <a:ext cx="518760" cy="336600"/>
            </p14:xfrm>
          </p:contentPart>
        </mc:Choice>
        <mc:Fallback xmlns="">
          <p:pic>
            <p:nvPicPr>
              <p:cNvPr id="250" name="Encre 249">
                <a:extLst>
                  <a:ext uri="{FF2B5EF4-FFF2-40B4-BE49-F238E27FC236}">
                    <a16:creationId xmlns:a16="http://schemas.microsoft.com/office/drawing/2014/main" id="{1B39B8D2-40F5-44CC-AD02-25C22E6B686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26877" y="3235098"/>
                <a:ext cx="5364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51" name="Encre 250">
                <a:extLst>
                  <a:ext uri="{FF2B5EF4-FFF2-40B4-BE49-F238E27FC236}">
                    <a16:creationId xmlns:a16="http://schemas.microsoft.com/office/drawing/2014/main" id="{682843B3-03CD-4FA6-82D2-7FC7194D9B8A}"/>
                  </a:ext>
                </a:extLst>
              </p14:cNvPr>
              <p14:cNvContentPartPr/>
              <p14:nvPr/>
            </p14:nvContentPartPr>
            <p14:xfrm>
              <a:off x="4256917" y="3320778"/>
              <a:ext cx="1265400" cy="186120"/>
            </p14:xfrm>
          </p:contentPart>
        </mc:Choice>
        <mc:Fallback xmlns="">
          <p:pic>
            <p:nvPicPr>
              <p:cNvPr id="251" name="Encre 250">
                <a:extLst>
                  <a:ext uri="{FF2B5EF4-FFF2-40B4-BE49-F238E27FC236}">
                    <a16:creationId xmlns:a16="http://schemas.microsoft.com/office/drawing/2014/main" id="{682843B3-03CD-4FA6-82D2-7FC7194D9B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47917" y="3312138"/>
                <a:ext cx="12830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2" name="Encre 251">
                <a:extLst>
                  <a:ext uri="{FF2B5EF4-FFF2-40B4-BE49-F238E27FC236}">
                    <a16:creationId xmlns:a16="http://schemas.microsoft.com/office/drawing/2014/main" id="{618DFFC7-28A1-46A1-9FE5-D718D064BBD8}"/>
                  </a:ext>
                </a:extLst>
              </p14:cNvPr>
              <p14:cNvContentPartPr/>
              <p14:nvPr/>
            </p14:nvContentPartPr>
            <p14:xfrm>
              <a:off x="9403837" y="3273618"/>
              <a:ext cx="389520" cy="132840"/>
            </p14:xfrm>
          </p:contentPart>
        </mc:Choice>
        <mc:Fallback xmlns="">
          <p:pic>
            <p:nvPicPr>
              <p:cNvPr id="252" name="Encre 251">
                <a:extLst>
                  <a:ext uri="{FF2B5EF4-FFF2-40B4-BE49-F238E27FC236}">
                    <a16:creationId xmlns:a16="http://schemas.microsoft.com/office/drawing/2014/main" id="{618DFFC7-28A1-46A1-9FE5-D718D064BB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95197" y="3264978"/>
                <a:ext cx="407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57" name="Encre 256">
                <a:extLst>
                  <a:ext uri="{FF2B5EF4-FFF2-40B4-BE49-F238E27FC236}">
                    <a16:creationId xmlns:a16="http://schemas.microsoft.com/office/drawing/2014/main" id="{6B31FE6F-A694-4171-82C9-592053B1A4B0}"/>
                  </a:ext>
                </a:extLst>
              </p14:cNvPr>
              <p14:cNvContentPartPr/>
              <p14:nvPr/>
            </p14:nvContentPartPr>
            <p14:xfrm>
              <a:off x="10091437" y="3040338"/>
              <a:ext cx="793080" cy="457560"/>
            </p14:xfrm>
          </p:contentPart>
        </mc:Choice>
        <mc:Fallback xmlns="">
          <p:pic>
            <p:nvPicPr>
              <p:cNvPr id="257" name="Encre 256">
                <a:extLst>
                  <a:ext uri="{FF2B5EF4-FFF2-40B4-BE49-F238E27FC236}">
                    <a16:creationId xmlns:a16="http://schemas.microsoft.com/office/drawing/2014/main" id="{6B31FE6F-A694-4171-82C9-592053B1A4B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82441" y="3031691"/>
                <a:ext cx="810712" cy="475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73" name="Encre 272">
                <a:extLst>
                  <a:ext uri="{FF2B5EF4-FFF2-40B4-BE49-F238E27FC236}">
                    <a16:creationId xmlns:a16="http://schemas.microsoft.com/office/drawing/2014/main" id="{AD148A9D-B172-4149-90AB-8DCEC4949A29}"/>
                  </a:ext>
                </a:extLst>
              </p14:cNvPr>
              <p14:cNvContentPartPr/>
              <p14:nvPr/>
            </p14:nvContentPartPr>
            <p14:xfrm>
              <a:off x="3798637" y="3675018"/>
              <a:ext cx="1148040" cy="330480"/>
            </p14:xfrm>
          </p:contentPart>
        </mc:Choice>
        <mc:Fallback xmlns="">
          <p:pic>
            <p:nvPicPr>
              <p:cNvPr id="273" name="Encre 272">
                <a:extLst>
                  <a:ext uri="{FF2B5EF4-FFF2-40B4-BE49-F238E27FC236}">
                    <a16:creationId xmlns:a16="http://schemas.microsoft.com/office/drawing/2014/main" id="{AD148A9D-B172-4149-90AB-8DCEC4949A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89637" y="3666018"/>
                <a:ext cx="11656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4" name="Encre 273">
                <a:extLst>
                  <a:ext uri="{FF2B5EF4-FFF2-40B4-BE49-F238E27FC236}">
                    <a16:creationId xmlns:a16="http://schemas.microsoft.com/office/drawing/2014/main" id="{BE5A63F9-F4F8-4236-9E7D-FB3B6FE5FE2F}"/>
                  </a:ext>
                </a:extLst>
              </p14:cNvPr>
              <p14:cNvContentPartPr/>
              <p14:nvPr/>
            </p14:nvContentPartPr>
            <p14:xfrm>
              <a:off x="1655197" y="3123138"/>
              <a:ext cx="1752840" cy="837360"/>
            </p14:xfrm>
          </p:contentPart>
        </mc:Choice>
        <mc:Fallback xmlns="">
          <p:pic>
            <p:nvPicPr>
              <p:cNvPr id="274" name="Encre 273">
                <a:extLst>
                  <a:ext uri="{FF2B5EF4-FFF2-40B4-BE49-F238E27FC236}">
                    <a16:creationId xmlns:a16="http://schemas.microsoft.com/office/drawing/2014/main" id="{BE5A63F9-F4F8-4236-9E7D-FB3B6FE5FE2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46197" y="3114142"/>
                <a:ext cx="1770480" cy="854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6" name="Encre 275">
                <a:extLst>
                  <a:ext uri="{FF2B5EF4-FFF2-40B4-BE49-F238E27FC236}">
                    <a16:creationId xmlns:a16="http://schemas.microsoft.com/office/drawing/2014/main" id="{2615ED71-C9BC-45F5-984B-24D95D1904F0}"/>
                  </a:ext>
                </a:extLst>
              </p14:cNvPr>
              <p14:cNvContentPartPr/>
              <p14:nvPr/>
            </p14:nvContentPartPr>
            <p14:xfrm>
              <a:off x="6773317" y="3853938"/>
              <a:ext cx="45360" cy="39240"/>
            </p14:xfrm>
          </p:contentPart>
        </mc:Choice>
        <mc:Fallback xmlns="">
          <p:pic>
            <p:nvPicPr>
              <p:cNvPr id="276" name="Encre 275">
                <a:extLst>
                  <a:ext uri="{FF2B5EF4-FFF2-40B4-BE49-F238E27FC236}">
                    <a16:creationId xmlns:a16="http://schemas.microsoft.com/office/drawing/2014/main" id="{2615ED71-C9BC-45F5-984B-24D95D1904F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64317" y="3844938"/>
                <a:ext cx="63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7" name="Encre 276">
                <a:extLst>
                  <a:ext uri="{FF2B5EF4-FFF2-40B4-BE49-F238E27FC236}">
                    <a16:creationId xmlns:a16="http://schemas.microsoft.com/office/drawing/2014/main" id="{223880CE-5FA8-4F21-914F-F3131D585C0E}"/>
                  </a:ext>
                </a:extLst>
              </p14:cNvPr>
              <p14:cNvContentPartPr/>
              <p14:nvPr/>
            </p14:nvContentPartPr>
            <p14:xfrm>
              <a:off x="5472637" y="3552978"/>
              <a:ext cx="1110960" cy="357120"/>
            </p14:xfrm>
          </p:contentPart>
        </mc:Choice>
        <mc:Fallback xmlns="">
          <p:pic>
            <p:nvPicPr>
              <p:cNvPr id="277" name="Encre 276">
                <a:extLst>
                  <a:ext uri="{FF2B5EF4-FFF2-40B4-BE49-F238E27FC236}">
                    <a16:creationId xmlns:a16="http://schemas.microsoft.com/office/drawing/2014/main" id="{223880CE-5FA8-4F21-914F-F3131D585C0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3634" y="3544338"/>
                <a:ext cx="1128606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E584AED3-066D-4559-879E-668C1B5D3457}"/>
                  </a:ext>
                </a:extLst>
              </p14:cNvPr>
              <p14:cNvContentPartPr/>
              <p14:nvPr/>
            </p14:nvContentPartPr>
            <p14:xfrm>
              <a:off x="746557" y="4481418"/>
              <a:ext cx="731880" cy="58284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E584AED3-066D-4559-879E-668C1B5D345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7557" y="4472778"/>
                <a:ext cx="7495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29" name="Encre 328">
                <a:extLst>
                  <a:ext uri="{FF2B5EF4-FFF2-40B4-BE49-F238E27FC236}">
                    <a16:creationId xmlns:a16="http://schemas.microsoft.com/office/drawing/2014/main" id="{24471324-FCF8-447B-953D-70E7F1C216B3}"/>
                  </a:ext>
                </a:extLst>
              </p14:cNvPr>
              <p14:cNvContentPartPr/>
              <p14:nvPr/>
            </p14:nvContentPartPr>
            <p14:xfrm>
              <a:off x="3782077" y="4678698"/>
              <a:ext cx="491760" cy="126720"/>
            </p14:xfrm>
          </p:contentPart>
        </mc:Choice>
        <mc:Fallback xmlns="">
          <p:pic>
            <p:nvPicPr>
              <p:cNvPr id="329" name="Encre 328">
                <a:extLst>
                  <a:ext uri="{FF2B5EF4-FFF2-40B4-BE49-F238E27FC236}">
                    <a16:creationId xmlns:a16="http://schemas.microsoft.com/office/drawing/2014/main" id="{24471324-FCF8-447B-953D-70E7F1C216B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73077" y="4669698"/>
                <a:ext cx="5094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35" name="Encre 334">
                <a:extLst>
                  <a:ext uri="{FF2B5EF4-FFF2-40B4-BE49-F238E27FC236}">
                    <a16:creationId xmlns:a16="http://schemas.microsoft.com/office/drawing/2014/main" id="{FF5B52C1-4E42-4BD2-BB4F-C9B232BE49FD}"/>
                  </a:ext>
                </a:extLst>
              </p14:cNvPr>
              <p14:cNvContentPartPr/>
              <p14:nvPr/>
            </p14:nvContentPartPr>
            <p14:xfrm>
              <a:off x="2958397" y="4665738"/>
              <a:ext cx="498960" cy="188640"/>
            </p14:xfrm>
          </p:contentPart>
        </mc:Choice>
        <mc:Fallback xmlns="">
          <p:pic>
            <p:nvPicPr>
              <p:cNvPr id="335" name="Encre 334">
                <a:extLst>
                  <a:ext uri="{FF2B5EF4-FFF2-40B4-BE49-F238E27FC236}">
                    <a16:creationId xmlns:a16="http://schemas.microsoft.com/office/drawing/2014/main" id="{FF5B52C1-4E42-4BD2-BB4F-C9B232BE49F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49397" y="4656738"/>
                <a:ext cx="5166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36" name="Encre 335">
                <a:extLst>
                  <a:ext uri="{FF2B5EF4-FFF2-40B4-BE49-F238E27FC236}">
                    <a16:creationId xmlns:a16="http://schemas.microsoft.com/office/drawing/2014/main" id="{13F57675-1FD0-458D-B72A-DA6B7075EE6C}"/>
                  </a:ext>
                </a:extLst>
              </p14:cNvPr>
              <p14:cNvContentPartPr/>
              <p14:nvPr/>
            </p14:nvContentPartPr>
            <p14:xfrm>
              <a:off x="1835197" y="4500138"/>
              <a:ext cx="818280" cy="365040"/>
            </p14:xfrm>
          </p:contentPart>
        </mc:Choice>
        <mc:Fallback xmlns="">
          <p:pic>
            <p:nvPicPr>
              <p:cNvPr id="336" name="Encre 335">
                <a:extLst>
                  <a:ext uri="{FF2B5EF4-FFF2-40B4-BE49-F238E27FC236}">
                    <a16:creationId xmlns:a16="http://schemas.microsoft.com/office/drawing/2014/main" id="{13F57675-1FD0-458D-B72A-DA6B7075EE6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26553" y="4491147"/>
                <a:ext cx="835928" cy="382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86" name="Encre 385">
                <a:extLst>
                  <a:ext uri="{FF2B5EF4-FFF2-40B4-BE49-F238E27FC236}">
                    <a16:creationId xmlns:a16="http://schemas.microsoft.com/office/drawing/2014/main" id="{511FCFE7-417A-4D75-90D1-657042BD52AC}"/>
                  </a:ext>
                </a:extLst>
              </p14:cNvPr>
              <p14:cNvContentPartPr/>
              <p14:nvPr/>
            </p14:nvContentPartPr>
            <p14:xfrm>
              <a:off x="1912237" y="4968498"/>
              <a:ext cx="2048400" cy="405000"/>
            </p14:xfrm>
          </p:contentPart>
        </mc:Choice>
        <mc:Fallback xmlns="">
          <p:pic>
            <p:nvPicPr>
              <p:cNvPr id="386" name="Encre 385">
                <a:extLst>
                  <a:ext uri="{FF2B5EF4-FFF2-40B4-BE49-F238E27FC236}">
                    <a16:creationId xmlns:a16="http://schemas.microsoft.com/office/drawing/2014/main" id="{511FCFE7-417A-4D75-90D1-657042BD52A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03237" y="4959506"/>
                <a:ext cx="2066040" cy="422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87" name="Encre 386">
                <a:extLst>
                  <a:ext uri="{FF2B5EF4-FFF2-40B4-BE49-F238E27FC236}">
                    <a16:creationId xmlns:a16="http://schemas.microsoft.com/office/drawing/2014/main" id="{2E34F3BB-06A0-4E94-9633-85476986636A}"/>
                  </a:ext>
                </a:extLst>
              </p14:cNvPr>
              <p14:cNvContentPartPr/>
              <p14:nvPr/>
            </p14:nvContentPartPr>
            <p14:xfrm>
              <a:off x="9949237" y="4298178"/>
              <a:ext cx="1181520" cy="421560"/>
            </p14:xfrm>
          </p:contentPart>
        </mc:Choice>
        <mc:Fallback xmlns="">
          <p:pic>
            <p:nvPicPr>
              <p:cNvPr id="387" name="Encre 386">
                <a:extLst>
                  <a:ext uri="{FF2B5EF4-FFF2-40B4-BE49-F238E27FC236}">
                    <a16:creationId xmlns:a16="http://schemas.microsoft.com/office/drawing/2014/main" id="{2E34F3BB-06A0-4E94-9633-85476986636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40597" y="4289178"/>
                <a:ext cx="11991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91" name="Encre 390">
                <a:extLst>
                  <a:ext uri="{FF2B5EF4-FFF2-40B4-BE49-F238E27FC236}">
                    <a16:creationId xmlns:a16="http://schemas.microsoft.com/office/drawing/2014/main" id="{99AB6F40-4CCE-48EC-B726-4D4C5B313C0F}"/>
                  </a:ext>
                </a:extLst>
              </p14:cNvPr>
              <p14:cNvContentPartPr/>
              <p14:nvPr/>
            </p14:nvContentPartPr>
            <p14:xfrm>
              <a:off x="4392277" y="4212498"/>
              <a:ext cx="5406120" cy="1231200"/>
            </p14:xfrm>
          </p:contentPart>
        </mc:Choice>
        <mc:Fallback xmlns="">
          <p:pic>
            <p:nvPicPr>
              <p:cNvPr id="391" name="Encre 390">
                <a:extLst>
                  <a:ext uri="{FF2B5EF4-FFF2-40B4-BE49-F238E27FC236}">
                    <a16:creationId xmlns:a16="http://schemas.microsoft.com/office/drawing/2014/main" id="{99AB6F40-4CCE-48EC-B726-4D4C5B313C0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83636" y="4203498"/>
                <a:ext cx="5423761" cy="12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38" name="Encre 437">
                <a:extLst>
                  <a:ext uri="{FF2B5EF4-FFF2-40B4-BE49-F238E27FC236}">
                    <a16:creationId xmlns:a16="http://schemas.microsoft.com/office/drawing/2014/main" id="{9504EE05-754D-4D53-BADD-1D3E2FC4AAE2}"/>
                  </a:ext>
                </a:extLst>
              </p14:cNvPr>
              <p14:cNvContentPartPr/>
              <p14:nvPr/>
            </p14:nvContentPartPr>
            <p14:xfrm>
              <a:off x="5227477" y="940818"/>
              <a:ext cx="91080" cy="271080"/>
            </p14:xfrm>
          </p:contentPart>
        </mc:Choice>
        <mc:Fallback xmlns="">
          <p:pic>
            <p:nvPicPr>
              <p:cNvPr id="438" name="Encre 437">
                <a:extLst>
                  <a:ext uri="{FF2B5EF4-FFF2-40B4-BE49-F238E27FC236}">
                    <a16:creationId xmlns:a16="http://schemas.microsoft.com/office/drawing/2014/main" id="{9504EE05-754D-4D53-BADD-1D3E2FC4AAE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18837" y="931818"/>
                <a:ext cx="1087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52" name="Encre 451">
                <a:extLst>
                  <a:ext uri="{FF2B5EF4-FFF2-40B4-BE49-F238E27FC236}">
                    <a16:creationId xmlns:a16="http://schemas.microsoft.com/office/drawing/2014/main" id="{70415618-84A3-438E-AA25-5E7AD0808C9B}"/>
                  </a:ext>
                </a:extLst>
              </p14:cNvPr>
              <p14:cNvContentPartPr/>
              <p14:nvPr/>
            </p14:nvContentPartPr>
            <p14:xfrm>
              <a:off x="5413957" y="931458"/>
              <a:ext cx="750600" cy="266400"/>
            </p14:xfrm>
          </p:contentPart>
        </mc:Choice>
        <mc:Fallback xmlns="">
          <p:pic>
            <p:nvPicPr>
              <p:cNvPr id="452" name="Encre 451">
                <a:extLst>
                  <a:ext uri="{FF2B5EF4-FFF2-40B4-BE49-F238E27FC236}">
                    <a16:creationId xmlns:a16="http://schemas.microsoft.com/office/drawing/2014/main" id="{70415618-84A3-438E-AA25-5E7AD0808C9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05317" y="922806"/>
                <a:ext cx="768240" cy="284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62" name="Encre 461">
                <a:extLst>
                  <a:ext uri="{FF2B5EF4-FFF2-40B4-BE49-F238E27FC236}">
                    <a16:creationId xmlns:a16="http://schemas.microsoft.com/office/drawing/2014/main" id="{CD3DC3B0-7099-49AD-A91A-BFB7BF9DDB8B}"/>
                  </a:ext>
                </a:extLst>
              </p14:cNvPr>
              <p14:cNvContentPartPr/>
              <p14:nvPr/>
            </p14:nvContentPartPr>
            <p14:xfrm>
              <a:off x="8774557" y="1252218"/>
              <a:ext cx="51840" cy="65520"/>
            </p14:xfrm>
          </p:contentPart>
        </mc:Choice>
        <mc:Fallback xmlns="">
          <p:pic>
            <p:nvPicPr>
              <p:cNvPr id="462" name="Encre 461">
                <a:extLst>
                  <a:ext uri="{FF2B5EF4-FFF2-40B4-BE49-F238E27FC236}">
                    <a16:creationId xmlns:a16="http://schemas.microsoft.com/office/drawing/2014/main" id="{CD3DC3B0-7099-49AD-A91A-BFB7BF9DDB8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65557" y="1243578"/>
                <a:ext cx="694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70" name="Encre 469">
                <a:extLst>
                  <a:ext uri="{FF2B5EF4-FFF2-40B4-BE49-F238E27FC236}">
                    <a16:creationId xmlns:a16="http://schemas.microsoft.com/office/drawing/2014/main" id="{FA3CBC19-EE07-4A90-B8F8-09AAAF251244}"/>
                  </a:ext>
                </a:extLst>
              </p14:cNvPr>
              <p14:cNvContentPartPr/>
              <p14:nvPr/>
            </p14:nvContentPartPr>
            <p14:xfrm>
              <a:off x="10388437" y="908058"/>
              <a:ext cx="261000" cy="236160"/>
            </p14:xfrm>
          </p:contentPart>
        </mc:Choice>
        <mc:Fallback xmlns="">
          <p:pic>
            <p:nvPicPr>
              <p:cNvPr id="470" name="Encre 469">
                <a:extLst>
                  <a:ext uri="{FF2B5EF4-FFF2-40B4-BE49-F238E27FC236}">
                    <a16:creationId xmlns:a16="http://schemas.microsoft.com/office/drawing/2014/main" id="{FA3CBC19-EE07-4A90-B8F8-09AAAF25124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79797" y="899058"/>
                <a:ext cx="278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71" name="Encre 470">
                <a:extLst>
                  <a:ext uri="{FF2B5EF4-FFF2-40B4-BE49-F238E27FC236}">
                    <a16:creationId xmlns:a16="http://schemas.microsoft.com/office/drawing/2014/main" id="{D1E84B3D-BE15-4FE1-A03A-362D2613D195}"/>
                  </a:ext>
                </a:extLst>
              </p14:cNvPr>
              <p14:cNvContentPartPr/>
              <p14:nvPr/>
            </p14:nvContentPartPr>
            <p14:xfrm>
              <a:off x="10767517" y="881418"/>
              <a:ext cx="164520" cy="294480"/>
            </p14:xfrm>
          </p:contentPart>
        </mc:Choice>
        <mc:Fallback xmlns="">
          <p:pic>
            <p:nvPicPr>
              <p:cNvPr id="471" name="Encre 470">
                <a:extLst>
                  <a:ext uri="{FF2B5EF4-FFF2-40B4-BE49-F238E27FC236}">
                    <a16:creationId xmlns:a16="http://schemas.microsoft.com/office/drawing/2014/main" id="{D1E84B3D-BE15-4FE1-A03A-362D2613D19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758877" y="872778"/>
                <a:ext cx="1821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81" name="Encre 480">
                <a:extLst>
                  <a:ext uri="{FF2B5EF4-FFF2-40B4-BE49-F238E27FC236}">
                    <a16:creationId xmlns:a16="http://schemas.microsoft.com/office/drawing/2014/main" id="{14C16B25-C8D8-49E5-B2BB-F97B92F0FF2F}"/>
                  </a:ext>
                </a:extLst>
              </p14:cNvPr>
              <p14:cNvContentPartPr/>
              <p14:nvPr/>
            </p14:nvContentPartPr>
            <p14:xfrm>
              <a:off x="11045437" y="938298"/>
              <a:ext cx="560160" cy="399960"/>
            </p14:xfrm>
          </p:contentPart>
        </mc:Choice>
        <mc:Fallback xmlns="">
          <p:pic>
            <p:nvPicPr>
              <p:cNvPr id="481" name="Encre 480">
                <a:extLst>
                  <a:ext uri="{FF2B5EF4-FFF2-40B4-BE49-F238E27FC236}">
                    <a16:creationId xmlns:a16="http://schemas.microsoft.com/office/drawing/2014/main" id="{14C16B25-C8D8-49E5-B2BB-F97B92F0FF2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36437" y="929650"/>
                <a:ext cx="577800" cy="417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82" name="Encre 481">
                <a:extLst>
                  <a:ext uri="{FF2B5EF4-FFF2-40B4-BE49-F238E27FC236}">
                    <a16:creationId xmlns:a16="http://schemas.microsoft.com/office/drawing/2014/main" id="{693C7A00-CDA1-4786-909D-DDFD256DAABD}"/>
                  </a:ext>
                </a:extLst>
              </p14:cNvPr>
              <p14:cNvContentPartPr/>
              <p14:nvPr/>
            </p14:nvContentPartPr>
            <p14:xfrm>
              <a:off x="8961037" y="912378"/>
              <a:ext cx="1215360" cy="354240"/>
            </p14:xfrm>
          </p:contentPart>
        </mc:Choice>
        <mc:Fallback xmlns="">
          <p:pic>
            <p:nvPicPr>
              <p:cNvPr id="482" name="Encre 481">
                <a:extLst>
                  <a:ext uri="{FF2B5EF4-FFF2-40B4-BE49-F238E27FC236}">
                    <a16:creationId xmlns:a16="http://schemas.microsoft.com/office/drawing/2014/main" id="{693C7A00-CDA1-4786-909D-DDFD256DAAB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52037" y="903378"/>
                <a:ext cx="12330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83" name="Encre 482">
                <a:extLst>
                  <a:ext uri="{FF2B5EF4-FFF2-40B4-BE49-F238E27FC236}">
                    <a16:creationId xmlns:a16="http://schemas.microsoft.com/office/drawing/2014/main" id="{41384AB5-B92B-4AA4-88F2-594531E62D80}"/>
                  </a:ext>
                </a:extLst>
              </p14:cNvPr>
              <p14:cNvContentPartPr/>
              <p14:nvPr/>
            </p14:nvContentPartPr>
            <p14:xfrm>
              <a:off x="7563877" y="903378"/>
              <a:ext cx="1087560" cy="314640"/>
            </p14:xfrm>
          </p:contentPart>
        </mc:Choice>
        <mc:Fallback xmlns="">
          <p:pic>
            <p:nvPicPr>
              <p:cNvPr id="483" name="Encre 482">
                <a:extLst>
                  <a:ext uri="{FF2B5EF4-FFF2-40B4-BE49-F238E27FC236}">
                    <a16:creationId xmlns:a16="http://schemas.microsoft.com/office/drawing/2014/main" id="{41384AB5-B92B-4AA4-88F2-594531E62D8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55234" y="894738"/>
                <a:ext cx="1105206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84" name="Encre 483">
                <a:extLst>
                  <a:ext uri="{FF2B5EF4-FFF2-40B4-BE49-F238E27FC236}">
                    <a16:creationId xmlns:a16="http://schemas.microsoft.com/office/drawing/2014/main" id="{B2516F56-ACF4-4B5F-94ED-A7AC171CE24C}"/>
                  </a:ext>
                </a:extLst>
              </p14:cNvPr>
              <p14:cNvContentPartPr/>
              <p14:nvPr/>
            </p14:nvContentPartPr>
            <p14:xfrm>
              <a:off x="6356077" y="850818"/>
              <a:ext cx="1000440" cy="367200"/>
            </p14:xfrm>
          </p:contentPart>
        </mc:Choice>
        <mc:Fallback xmlns="">
          <p:pic>
            <p:nvPicPr>
              <p:cNvPr id="484" name="Encre 483">
                <a:extLst>
                  <a:ext uri="{FF2B5EF4-FFF2-40B4-BE49-F238E27FC236}">
                    <a16:creationId xmlns:a16="http://schemas.microsoft.com/office/drawing/2014/main" id="{B2516F56-ACF4-4B5F-94ED-A7AC171CE24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47077" y="841818"/>
                <a:ext cx="1018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86" name="Encre 485">
                <a:extLst>
                  <a:ext uri="{FF2B5EF4-FFF2-40B4-BE49-F238E27FC236}">
                    <a16:creationId xmlns:a16="http://schemas.microsoft.com/office/drawing/2014/main" id="{7393BD35-7D60-4619-B3E2-507D783BD31C}"/>
                  </a:ext>
                </a:extLst>
              </p14:cNvPr>
              <p14:cNvContentPartPr/>
              <p14:nvPr/>
            </p14:nvContentPartPr>
            <p14:xfrm>
              <a:off x="11732677" y="768018"/>
              <a:ext cx="297000" cy="742320"/>
            </p14:xfrm>
          </p:contentPart>
        </mc:Choice>
        <mc:Fallback xmlns="">
          <p:pic>
            <p:nvPicPr>
              <p:cNvPr id="486" name="Encre 485">
                <a:extLst>
                  <a:ext uri="{FF2B5EF4-FFF2-40B4-BE49-F238E27FC236}">
                    <a16:creationId xmlns:a16="http://schemas.microsoft.com/office/drawing/2014/main" id="{7393BD35-7D60-4619-B3E2-507D783BD31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724027" y="759018"/>
                <a:ext cx="314661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19" name="Encre 518">
                <a:extLst>
                  <a:ext uri="{FF2B5EF4-FFF2-40B4-BE49-F238E27FC236}">
                    <a16:creationId xmlns:a16="http://schemas.microsoft.com/office/drawing/2014/main" id="{EF57E39F-0752-457B-B075-9DCF408283A9}"/>
                  </a:ext>
                </a:extLst>
              </p14:cNvPr>
              <p14:cNvContentPartPr/>
              <p14:nvPr/>
            </p14:nvContentPartPr>
            <p14:xfrm>
              <a:off x="10255237" y="5643858"/>
              <a:ext cx="1239480" cy="786960"/>
            </p14:xfrm>
          </p:contentPart>
        </mc:Choice>
        <mc:Fallback xmlns="">
          <p:pic>
            <p:nvPicPr>
              <p:cNvPr id="519" name="Encre 518">
                <a:extLst>
                  <a:ext uri="{FF2B5EF4-FFF2-40B4-BE49-F238E27FC236}">
                    <a16:creationId xmlns:a16="http://schemas.microsoft.com/office/drawing/2014/main" id="{EF57E39F-0752-457B-B075-9DCF408283A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246237" y="5634858"/>
                <a:ext cx="125712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21" name="Encre 520">
                <a:extLst>
                  <a:ext uri="{FF2B5EF4-FFF2-40B4-BE49-F238E27FC236}">
                    <a16:creationId xmlns:a16="http://schemas.microsoft.com/office/drawing/2014/main" id="{6ECAEEC0-E200-41C3-8F36-E135845EEA7E}"/>
                  </a:ext>
                </a:extLst>
              </p14:cNvPr>
              <p14:cNvContentPartPr/>
              <p14:nvPr/>
            </p14:nvContentPartPr>
            <p14:xfrm>
              <a:off x="1372957" y="5641698"/>
              <a:ext cx="8566560" cy="1171440"/>
            </p14:xfrm>
          </p:contentPart>
        </mc:Choice>
        <mc:Fallback xmlns="">
          <p:pic>
            <p:nvPicPr>
              <p:cNvPr id="521" name="Encre 520">
                <a:extLst>
                  <a:ext uri="{FF2B5EF4-FFF2-40B4-BE49-F238E27FC236}">
                    <a16:creationId xmlns:a16="http://schemas.microsoft.com/office/drawing/2014/main" id="{6ECAEEC0-E200-41C3-8F36-E135845EEA7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3957" y="5632698"/>
                <a:ext cx="8584200" cy="11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878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EDEEDD11-E9C1-45DC-BFDB-C438A07F3C86}"/>
                  </a:ext>
                </a:extLst>
              </p14:cNvPr>
              <p14:cNvContentPartPr/>
              <p14:nvPr/>
            </p14:nvContentPartPr>
            <p14:xfrm>
              <a:off x="5503176" y="376128"/>
              <a:ext cx="209520" cy="26604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EDEEDD11-E9C1-45DC-BFDB-C438A07F3C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4176" y="367488"/>
                <a:ext cx="2271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A8F173DF-E234-4ED4-9B7B-E65973D18021}"/>
                  </a:ext>
                </a:extLst>
              </p14:cNvPr>
              <p14:cNvContentPartPr/>
              <p14:nvPr/>
            </p14:nvContentPartPr>
            <p14:xfrm>
              <a:off x="4730976" y="383328"/>
              <a:ext cx="425160" cy="28404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A8F173DF-E234-4ED4-9B7B-E65973D180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1976" y="374688"/>
                <a:ext cx="4428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8743754A-02A6-4939-BA78-76B205649092}"/>
                  </a:ext>
                </a:extLst>
              </p14:cNvPr>
              <p14:cNvContentPartPr/>
              <p14:nvPr/>
            </p14:nvContentPartPr>
            <p14:xfrm>
              <a:off x="2736216" y="338688"/>
              <a:ext cx="1602360" cy="3290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8743754A-02A6-4939-BA78-76B2056490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7216" y="330039"/>
                <a:ext cx="1620000" cy="346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78AD548A-ECA8-406B-96A2-BABF7CFD0FA2}"/>
                  </a:ext>
                </a:extLst>
              </p14:cNvPr>
              <p14:cNvContentPartPr/>
              <p14:nvPr/>
            </p14:nvContentPartPr>
            <p14:xfrm>
              <a:off x="1726416" y="306288"/>
              <a:ext cx="570240" cy="3081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78AD548A-ECA8-406B-96A2-BABF7CFD0F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7776" y="297299"/>
                <a:ext cx="587880" cy="325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200831FF-C87D-481C-B59A-4E8A2DEF3100}"/>
                  </a:ext>
                </a:extLst>
              </p14:cNvPr>
              <p14:cNvContentPartPr/>
              <p14:nvPr/>
            </p14:nvContentPartPr>
            <p14:xfrm>
              <a:off x="224496" y="234648"/>
              <a:ext cx="1072080" cy="36396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200831FF-C87D-481C-B59A-4E8A2DEF31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496" y="225657"/>
                <a:ext cx="1089720" cy="381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1BD82D18-940A-4648-AF29-D326221C3907}"/>
                  </a:ext>
                </a:extLst>
              </p14:cNvPr>
              <p14:cNvContentPartPr/>
              <p14:nvPr/>
            </p14:nvContentPartPr>
            <p14:xfrm>
              <a:off x="10064736" y="714888"/>
              <a:ext cx="7560" cy="1980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1BD82D18-940A-4648-AF29-D326221C39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55736" y="705888"/>
                <a:ext cx="25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3254DAC4-CDB0-4C14-8C83-3AEF09026420}"/>
                  </a:ext>
                </a:extLst>
              </p14:cNvPr>
              <p14:cNvContentPartPr/>
              <p14:nvPr/>
            </p14:nvContentPartPr>
            <p14:xfrm>
              <a:off x="6969456" y="347688"/>
              <a:ext cx="2858400" cy="41544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3254DAC4-CDB0-4C14-8C83-3AEF090264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60457" y="339048"/>
                <a:ext cx="2876038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7AA08895-598D-4B0C-8913-6DFF9BC5520A}"/>
                  </a:ext>
                </a:extLst>
              </p14:cNvPr>
              <p14:cNvContentPartPr/>
              <p14:nvPr/>
            </p14:nvContentPartPr>
            <p14:xfrm>
              <a:off x="5826096" y="363888"/>
              <a:ext cx="695880" cy="304560"/>
            </p14:xfrm>
          </p:contentPart>
        </mc:Choice>
        <mc:Fallback xmlns=""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7AA08895-598D-4B0C-8913-6DFF9BC552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17091" y="355238"/>
                <a:ext cx="713529" cy="322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6EF7EDD4-EC55-4E59-93B9-54386B02CE66}"/>
                  </a:ext>
                </a:extLst>
              </p14:cNvPr>
              <p14:cNvContentPartPr/>
              <p14:nvPr/>
            </p14:nvContentPartPr>
            <p14:xfrm>
              <a:off x="604656" y="1046448"/>
              <a:ext cx="383400" cy="49716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6EF7EDD4-EC55-4E59-93B9-54386B02CE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6016" y="1037808"/>
                <a:ext cx="40104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Encre 89">
                <a:extLst>
                  <a:ext uri="{FF2B5EF4-FFF2-40B4-BE49-F238E27FC236}">
                    <a16:creationId xmlns:a16="http://schemas.microsoft.com/office/drawing/2014/main" id="{5233AA4B-8838-4E04-A59F-17D7C1DA4130}"/>
                  </a:ext>
                </a:extLst>
              </p14:cNvPr>
              <p14:cNvContentPartPr/>
              <p14:nvPr/>
            </p14:nvContentPartPr>
            <p14:xfrm>
              <a:off x="6934896" y="1329408"/>
              <a:ext cx="88560" cy="39240"/>
            </p14:xfrm>
          </p:contentPart>
        </mc:Choice>
        <mc:Fallback xmlns="">
          <p:pic>
            <p:nvPicPr>
              <p:cNvPr id="90" name="Encre 89">
                <a:extLst>
                  <a:ext uri="{FF2B5EF4-FFF2-40B4-BE49-F238E27FC236}">
                    <a16:creationId xmlns:a16="http://schemas.microsoft.com/office/drawing/2014/main" id="{5233AA4B-8838-4E04-A59F-17D7C1DA41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26256" y="1320768"/>
                <a:ext cx="1062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Encre 90">
                <a:extLst>
                  <a:ext uri="{FF2B5EF4-FFF2-40B4-BE49-F238E27FC236}">
                    <a16:creationId xmlns:a16="http://schemas.microsoft.com/office/drawing/2014/main" id="{6BED4E95-F1ED-4E80-8F2B-C088F44602C0}"/>
                  </a:ext>
                </a:extLst>
              </p14:cNvPr>
              <p14:cNvContentPartPr/>
              <p14:nvPr/>
            </p14:nvContentPartPr>
            <p14:xfrm>
              <a:off x="4402296" y="1032048"/>
              <a:ext cx="2405160" cy="472680"/>
            </p14:xfrm>
          </p:contentPart>
        </mc:Choice>
        <mc:Fallback xmlns="">
          <p:pic>
            <p:nvPicPr>
              <p:cNvPr id="91" name="Encre 90">
                <a:extLst>
                  <a:ext uri="{FF2B5EF4-FFF2-40B4-BE49-F238E27FC236}">
                    <a16:creationId xmlns:a16="http://schemas.microsoft.com/office/drawing/2014/main" id="{6BED4E95-F1ED-4E80-8F2B-C088F44602C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93656" y="1023055"/>
                <a:ext cx="2422800" cy="490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2" name="Encre 91">
                <a:extLst>
                  <a:ext uri="{FF2B5EF4-FFF2-40B4-BE49-F238E27FC236}">
                    <a16:creationId xmlns:a16="http://schemas.microsoft.com/office/drawing/2014/main" id="{599BD2DC-F821-499F-945F-39963DD15975}"/>
                  </a:ext>
                </a:extLst>
              </p14:cNvPr>
              <p14:cNvContentPartPr/>
              <p14:nvPr/>
            </p14:nvContentPartPr>
            <p14:xfrm>
              <a:off x="1226376" y="977328"/>
              <a:ext cx="2640960" cy="541440"/>
            </p14:xfrm>
          </p:contentPart>
        </mc:Choice>
        <mc:Fallback xmlns="">
          <p:pic>
            <p:nvPicPr>
              <p:cNvPr id="92" name="Encre 91">
                <a:extLst>
                  <a:ext uri="{FF2B5EF4-FFF2-40B4-BE49-F238E27FC236}">
                    <a16:creationId xmlns:a16="http://schemas.microsoft.com/office/drawing/2014/main" id="{599BD2DC-F821-499F-945F-39963DD159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17377" y="968328"/>
                <a:ext cx="2658598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3" name="Encre 92">
                <a:extLst>
                  <a:ext uri="{FF2B5EF4-FFF2-40B4-BE49-F238E27FC236}">
                    <a16:creationId xmlns:a16="http://schemas.microsoft.com/office/drawing/2014/main" id="{780242B4-B28B-486F-9491-0F2480548DD6}"/>
                  </a:ext>
                </a:extLst>
              </p14:cNvPr>
              <p14:cNvContentPartPr/>
              <p14:nvPr/>
            </p14:nvContentPartPr>
            <p14:xfrm>
              <a:off x="1466856" y="1888488"/>
              <a:ext cx="124920" cy="22680"/>
            </p14:xfrm>
          </p:contentPart>
        </mc:Choice>
        <mc:Fallback xmlns="">
          <p:pic>
            <p:nvPicPr>
              <p:cNvPr id="93" name="Encre 92">
                <a:extLst>
                  <a:ext uri="{FF2B5EF4-FFF2-40B4-BE49-F238E27FC236}">
                    <a16:creationId xmlns:a16="http://schemas.microsoft.com/office/drawing/2014/main" id="{780242B4-B28B-486F-9491-0F2480548D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58216" y="1879848"/>
                <a:ext cx="1425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4" name="Encre 93">
                <a:extLst>
                  <a:ext uri="{FF2B5EF4-FFF2-40B4-BE49-F238E27FC236}">
                    <a16:creationId xmlns:a16="http://schemas.microsoft.com/office/drawing/2014/main" id="{5A6F75BD-CC2A-4B5D-961C-6B4ED6E81B27}"/>
                  </a:ext>
                </a:extLst>
              </p14:cNvPr>
              <p14:cNvContentPartPr/>
              <p14:nvPr/>
            </p14:nvContentPartPr>
            <p14:xfrm>
              <a:off x="1484496" y="2284848"/>
              <a:ext cx="117000" cy="23760"/>
            </p14:xfrm>
          </p:contentPart>
        </mc:Choice>
        <mc:Fallback xmlns="">
          <p:pic>
            <p:nvPicPr>
              <p:cNvPr id="94" name="Encre 93">
                <a:extLst>
                  <a:ext uri="{FF2B5EF4-FFF2-40B4-BE49-F238E27FC236}">
                    <a16:creationId xmlns:a16="http://schemas.microsoft.com/office/drawing/2014/main" id="{5A6F75BD-CC2A-4B5D-961C-6B4ED6E81B2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75496" y="2276208"/>
                <a:ext cx="1346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7" name="Encre 106">
                <a:extLst>
                  <a:ext uri="{FF2B5EF4-FFF2-40B4-BE49-F238E27FC236}">
                    <a16:creationId xmlns:a16="http://schemas.microsoft.com/office/drawing/2014/main" id="{45609979-4627-418E-99EA-4DFDC4EC0EEE}"/>
                  </a:ext>
                </a:extLst>
              </p14:cNvPr>
              <p14:cNvContentPartPr/>
              <p14:nvPr/>
            </p14:nvContentPartPr>
            <p14:xfrm>
              <a:off x="1940976" y="2072448"/>
              <a:ext cx="1413000" cy="317520"/>
            </p14:xfrm>
          </p:contentPart>
        </mc:Choice>
        <mc:Fallback xmlns="">
          <p:pic>
            <p:nvPicPr>
              <p:cNvPr id="107" name="Encre 106">
                <a:extLst>
                  <a:ext uri="{FF2B5EF4-FFF2-40B4-BE49-F238E27FC236}">
                    <a16:creationId xmlns:a16="http://schemas.microsoft.com/office/drawing/2014/main" id="{45609979-4627-418E-99EA-4DFDC4EC0E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31976" y="2063808"/>
                <a:ext cx="14306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Encre 107">
                <a:extLst>
                  <a:ext uri="{FF2B5EF4-FFF2-40B4-BE49-F238E27FC236}">
                    <a16:creationId xmlns:a16="http://schemas.microsoft.com/office/drawing/2014/main" id="{298F2E68-5E00-4FDB-8F8F-C60EEFF88C7D}"/>
                  </a:ext>
                </a:extLst>
              </p14:cNvPr>
              <p14:cNvContentPartPr/>
              <p14:nvPr/>
            </p14:nvContentPartPr>
            <p14:xfrm>
              <a:off x="1831536" y="1640808"/>
              <a:ext cx="1401840" cy="292680"/>
            </p14:xfrm>
          </p:contentPart>
        </mc:Choice>
        <mc:Fallback xmlns="">
          <p:pic>
            <p:nvPicPr>
              <p:cNvPr id="108" name="Encre 107">
                <a:extLst>
                  <a:ext uri="{FF2B5EF4-FFF2-40B4-BE49-F238E27FC236}">
                    <a16:creationId xmlns:a16="http://schemas.microsoft.com/office/drawing/2014/main" id="{298F2E68-5E00-4FDB-8F8F-C60EEFF88C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22536" y="1631808"/>
                <a:ext cx="14194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1" name="Encre 150">
                <a:extLst>
                  <a:ext uri="{FF2B5EF4-FFF2-40B4-BE49-F238E27FC236}">
                    <a16:creationId xmlns:a16="http://schemas.microsoft.com/office/drawing/2014/main" id="{A547E1BD-14F2-4229-B3BF-AE8CDC2E7DA5}"/>
                  </a:ext>
                </a:extLst>
              </p14:cNvPr>
              <p14:cNvContentPartPr/>
              <p14:nvPr/>
            </p14:nvContentPartPr>
            <p14:xfrm>
              <a:off x="696096" y="3999888"/>
              <a:ext cx="472320" cy="472320"/>
            </p14:xfrm>
          </p:contentPart>
        </mc:Choice>
        <mc:Fallback xmlns="">
          <p:pic>
            <p:nvPicPr>
              <p:cNvPr id="151" name="Encre 150">
                <a:extLst>
                  <a:ext uri="{FF2B5EF4-FFF2-40B4-BE49-F238E27FC236}">
                    <a16:creationId xmlns:a16="http://schemas.microsoft.com/office/drawing/2014/main" id="{A547E1BD-14F2-4229-B3BF-AE8CDC2E7D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7456" y="3991248"/>
                <a:ext cx="4899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2" name="Encre 151">
                <a:extLst>
                  <a:ext uri="{FF2B5EF4-FFF2-40B4-BE49-F238E27FC236}">
                    <a16:creationId xmlns:a16="http://schemas.microsoft.com/office/drawing/2014/main" id="{5F1D72B7-8E9D-4DCB-9CCB-83626B00670E}"/>
                  </a:ext>
                </a:extLst>
              </p14:cNvPr>
              <p14:cNvContentPartPr/>
              <p14:nvPr/>
            </p14:nvContentPartPr>
            <p14:xfrm>
              <a:off x="1484856" y="2461968"/>
              <a:ext cx="4730040" cy="953280"/>
            </p14:xfrm>
          </p:contentPart>
        </mc:Choice>
        <mc:Fallback xmlns="">
          <p:pic>
            <p:nvPicPr>
              <p:cNvPr id="152" name="Encre 151">
                <a:extLst>
                  <a:ext uri="{FF2B5EF4-FFF2-40B4-BE49-F238E27FC236}">
                    <a16:creationId xmlns:a16="http://schemas.microsoft.com/office/drawing/2014/main" id="{5F1D72B7-8E9D-4DCB-9CCB-83626B0067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76216" y="2453328"/>
                <a:ext cx="474768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5" name="Encre 164">
                <a:extLst>
                  <a:ext uri="{FF2B5EF4-FFF2-40B4-BE49-F238E27FC236}">
                    <a16:creationId xmlns:a16="http://schemas.microsoft.com/office/drawing/2014/main" id="{C993E27A-D9A6-43C5-9772-B869C0FFB030}"/>
                  </a:ext>
                </a:extLst>
              </p14:cNvPr>
              <p14:cNvContentPartPr/>
              <p14:nvPr/>
            </p14:nvContentPartPr>
            <p14:xfrm>
              <a:off x="1407816" y="3876408"/>
              <a:ext cx="1442520" cy="546480"/>
            </p14:xfrm>
          </p:contentPart>
        </mc:Choice>
        <mc:Fallback xmlns="">
          <p:pic>
            <p:nvPicPr>
              <p:cNvPr id="165" name="Encre 164">
                <a:extLst>
                  <a:ext uri="{FF2B5EF4-FFF2-40B4-BE49-F238E27FC236}">
                    <a16:creationId xmlns:a16="http://schemas.microsoft.com/office/drawing/2014/main" id="{C993E27A-D9A6-43C5-9772-B869C0FFB03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99176" y="3867768"/>
                <a:ext cx="146016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4" name="Encre 173">
                <a:extLst>
                  <a:ext uri="{FF2B5EF4-FFF2-40B4-BE49-F238E27FC236}">
                    <a16:creationId xmlns:a16="http://schemas.microsoft.com/office/drawing/2014/main" id="{EC90A486-25E8-4D81-908D-B683596C3743}"/>
                  </a:ext>
                </a:extLst>
              </p14:cNvPr>
              <p14:cNvContentPartPr/>
              <p14:nvPr/>
            </p14:nvContentPartPr>
            <p14:xfrm>
              <a:off x="4974696" y="4051008"/>
              <a:ext cx="70560" cy="453600"/>
            </p14:xfrm>
          </p:contentPart>
        </mc:Choice>
        <mc:Fallback xmlns="">
          <p:pic>
            <p:nvPicPr>
              <p:cNvPr id="174" name="Encre 173">
                <a:extLst>
                  <a:ext uri="{FF2B5EF4-FFF2-40B4-BE49-F238E27FC236}">
                    <a16:creationId xmlns:a16="http://schemas.microsoft.com/office/drawing/2014/main" id="{EC90A486-25E8-4D81-908D-B683596C37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66056" y="4042368"/>
                <a:ext cx="8820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0" name="Encre 179">
                <a:extLst>
                  <a:ext uri="{FF2B5EF4-FFF2-40B4-BE49-F238E27FC236}">
                    <a16:creationId xmlns:a16="http://schemas.microsoft.com/office/drawing/2014/main" id="{5146D06E-CC77-4CBB-B337-B55F0D074430}"/>
                  </a:ext>
                </a:extLst>
              </p14:cNvPr>
              <p14:cNvContentPartPr/>
              <p14:nvPr/>
            </p14:nvContentPartPr>
            <p14:xfrm>
              <a:off x="2715696" y="4846968"/>
              <a:ext cx="279000" cy="388440"/>
            </p14:xfrm>
          </p:contentPart>
        </mc:Choice>
        <mc:Fallback xmlns="">
          <p:pic>
            <p:nvPicPr>
              <p:cNvPr id="180" name="Encre 179">
                <a:extLst>
                  <a:ext uri="{FF2B5EF4-FFF2-40B4-BE49-F238E27FC236}">
                    <a16:creationId xmlns:a16="http://schemas.microsoft.com/office/drawing/2014/main" id="{5146D06E-CC77-4CBB-B337-B55F0D0744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06696" y="4837968"/>
                <a:ext cx="2966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3" name="Encre 192">
                <a:extLst>
                  <a:ext uri="{FF2B5EF4-FFF2-40B4-BE49-F238E27FC236}">
                    <a16:creationId xmlns:a16="http://schemas.microsoft.com/office/drawing/2014/main" id="{D36001C9-C504-413C-802F-E4A05D858E7C}"/>
                  </a:ext>
                </a:extLst>
              </p14:cNvPr>
              <p14:cNvContentPartPr/>
              <p14:nvPr/>
            </p14:nvContentPartPr>
            <p14:xfrm>
              <a:off x="5502456" y="5164488"/>
              <a:ext cx="117000" cy="46440"/>
            </p14:xfrm>
          </p:contentPart>
        </mc:Choice>
        <mc:Fallback xmlns="">
          <p:pic>
            <p:nvPicPr>
              <p:cNvPr id="193" name="Encre 192">
                <a:extLst>
                  <a:ext uri="{FF2B5EF4-FFF2-40B4-BE49-F238E27FC236}">
                    <a16:creationId xmlns:a16="http://schemas.microsoft.com/office/drawing/2014/main" id="{D36001C9-C504-413C-802F-E4A05D858E7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93816" y="5155848"/>
                <a:ext cx="1346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94" name="Encre 193">
                <a:extLst>
                  <a:ext uri="{FF2B5EF4-FFF2-40B4-BE49-F238E27FC236}">
                    <a16:creationId xmlns:a16="http://schemas.microsoft.com/office/drawing/2014/main" id="{74D450EF-C7CE-45E6-AED3-57EA0A193BD2}"/>
                  </a:ext>
                </a:extLst>
              </p14:cNvPr>
              <p14:cNvContentPartPr/>
              <p14:nvPr/>
            </p14:nvContentPartPr>
            <p14:xfrm>
              <a:off x="3145176" y="4710888"/>
              <a:ext cx="2141280" cy="588240"/>
            </p14:xfrm>
          </p:contentPart>
        </mc:Choice>
        <mc:Fallback xmlns="">
          <p:pic>
            <p:nvPicPr>
              <p:cNvPr id="194" name="Encre 193">
                <a:extLst>
                  <a:ext uri="{FF2B5EF4-FFF2-40B4-BE49-F238E27FC236}">
                    <a16:creationId xmlns:a16="http://schemas.microsoft.com/office/drawing/2014/main" id="{74D450EF-C7CE-45E6-AED3-57EA0A193B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36536" y="4702248"/>
                <a:ext cx="21589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5" name="Encre 194">
                <a:extLst>
                  <a:ext uri="{FF2B5EF4-FFF2-40B4-BE49-F238E27FC236}">
                    <a16:creationId xmlns:a16="http://schemas.microsoft.com/office/drawing/2014/main" id="{401A2ADB-62D5-4F94-B247-873ED470DDFF}"/>
                  </a:ext>
                </a:extLst>
              </p14:cNvPr>
              <p14:cNvContentPartPr/>
              <p14:nvPr/>
            </p14:nvContentPartPr>
            <p14:xfrm>
              <a:off x="5373936" y="4052448"/>
              <a:ext cx="922320" cy="371880"/>
            </p14:xfrm>
          </p:contentPart>
        </mc:Choice>
        <mc:Fallback xmlns="">
          <p:pic>
            <p:nvPicPr>
              <p:cNvPr id="195" name="Encre 194">
                <a:extLst>
                  <a:ext uri="{FF2B5EF4-FFF2-40B4-BE49-F238E27FC236}">
                    <a16:creationId xmlns:a16="http://schemas.microsoft.com/office/drawing/2014/main" id="{401A2ADB-62D5-4F94-B247-873ED470DDF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65296" y="4043448"/>
                <a:ext cx="9399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6" name="Encre 195">
                <a:extLst>
                  <a:ext uri="{FF2B5EF4-FFF2-40B4-BE49-F238E27FC236}">
                    <a16:creationId xmlns:a16="http://schemas.microsoft.com/office/drawing/2014/main" id="{13398A38-CE66-43B4-AF8F-7F32C269E9B7}"/>
                  </a:ext>
                </a:extLst>
              </p14:cNvPr>
              <p14:cNvContentPartPr/>
              <p14:nvPr/>
            </p14:nvContentPartPr>
            <p14:xfrm>
              <a:off x="4183416" y="4118688"/>
              <a:ext cx="630720" cy="234000"/>
            </p14:xfrm>
          </p:contentPart>
        </mc:Choice>
        <mc:Fallback xmlns="">
          <p:pic>
            <p:nvPicPr>
              <p:cNvPr id="196" name="Encre 195">
                <a:extLst>
                  <a:ext uri="{FF2B5EF4-FFF2-40B4-BE49-F238E27FC236}">
                    <a16:creationId xmlns:a16="http://schemas.microsoft.com/office/drawing/2014/main" id="{13398A38-CE66-43B4-AF8F-7F32C269E9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74411" y="4110048"/>
                <a:ext cx="64837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7" name="Encre 196">
                <a:extLst>
                  <a:ext uri="{FF2B5EF4-FFF2-40B4-BE49-F238E27FC236}">
                    <a16:creationId xmlns:a16="http://schemas.microsoft.com/office/drawing/2014/main" id="{3E98108B-291F-4B4D-9B9D-EABB8D7549C1}"/>
                  </a:ext>
                </a:extLst>
              </p14:cNvPr>
              <p14:cNvContentPartPr/>
              <p14:nvPr/>
            </p14:nvContentPartPr>
            <p14:xfrm>
              <a:off x="3165696" y="4070808"/>
              <a:ext cx="905400" cy="472680"/>
            </p14:xfrm>
          </p:contentPart>
        </mc:Choice>
        <mc:Fallback xmlns="">
          <p:pic>
            <p:nvPicPr>
              <p:cNvPr id="197" name="Encre 196">
                <a:extLst>
                  <a:ext uri="{FF2B5EF4-FFF2-40B4-BE49-F238E27FC236}">
                    <a16:creationId xmlns:a16="http://schemas.microsoft.com/office/drawing/2014/main" id="{3E98108B-291F-4B4D-9B9D-EABB8D7549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57056" y="4062168"/>
                <a:ext cx="92304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76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757E48DC-8206-46EE-963A-5843A5CC5F4C}"/>
                  </a:ext>
                </a:extLst>
              </p14:cNvPr>
              <p14:cNvContentPartPr/>
              <p14:nvPr/>
            </p14:nvContentPartPr>
            <p14:xfrm>
              <a:off x="480517" y="442578"/>
              <a:ext cx="368640" cy="40212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757E48DC-8206-46EE-963A-5843A5CC5F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877" y="433578"/>
                <a:ext cx="3862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6328535D-DFC8-43F1-A440-0E1CDD24F48E}"/>
                  </a:ext>
                </a:extLst>
              </p14:cNvPr>
              <p14:cNvContentPartPr/>
              <p14:nvPr/>
            </p14:nvContentPartPr>
            <p14:xfrm>
              <a:off x="1098637" y="399738"/>
              <a:ext cx="1376280" cy="33624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6328535D-DFC8-43F1-A440-0E1CDD24F4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9637" y="390738"/>
                <a:ext cx="13939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A19700C3-9CFD-4FE1-944F-0785DE85F204}"/>
                  </a:ext>
                </a:extLst>
              </p14:cNvPr>
              <p14:cNvContentPartPr/>
              <p14:nvPr/>
            </p14:nvContentPartPr>
            <p14:xfrm>
              <a:off x="2813317" y="300018"/>
              <a:ext cx="2387880" cy="38952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A19700C3-9CFD-4FE1-944F-0785DE85F2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4317" y="291378"/>
                <a:ext cx="24055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6" name="Encre 155">
                <a:extLst>
                  <a:ext uri="{FF2B5EF4-FFF2-40B4-BE49-F238E27FC236}">
                    <a16:creationId xmlns:a16="http://schemas.microsoft.com/office/drawing/2014/main" id="{8B3E5AF5-3237-4CF5-86B4-D49FDE5C3BCC}"/>
                  </a:ext>
                </a:extLst>
              </p14:cNvPr>
              <p14:cNvContentPartPr/>
              <p14:nvPr/>
            </p14:nvContentPartPr>
            <p14:xfrm>
              <a:off x="481597" y="1037298"/>
              <a:ext cx="10498680" cy="4915800"/>
            </p14:xfrm>
          </p:contentPart>
        </mc:Choice>
        <mc:Fallback xmlns="">
          <p:pic>
            <p:nvPicPr>
              <p:cNvPr id="156" name="Encre 155">
                <a:extLst>
                  <a:ext uri="{FF2B5EF4-FFF2-40B4-BE49-F238E27FC236}">
                    <a16:creationId xmlns:a16="http://schemas.microsoft.com/office/drawing/2014/main" id="{8B3E5AF5-3237-4CF5-86B4-D49FDE5C3B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597" y="1028658"/>
                <a:ext cx="10516320" cy="49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78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E71DDEE1-C8B1-43CB-9B2A-4E1E5FBD5D14}"/>
                  </a:ext>
                </a:extLst>
              </p14:cNvPr>
              <p14:cNvContentPartPr/>
              <p14:nvPr/>
            </p14:nvContentPartPr>
            <p14:xfrm>
              <a:off x="376117" y="291018"/>
              <a:ext cx="515880" cy="50292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E71DDEE1-C8B1-43CB-9B2A-4E1E5FBD5D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477" y="282378"/>
                <a:ext cx="5335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0E2F5408-9593-43CB-9755-7BA506C69174}"/>
                  </a:ext>
                </a:extLst>
              </p14:cNvPr>
              <p14:cNvContentPartPr/>
              <p14:nvPr/>
            </p14:nvContentPartPr>
            <p14:xfrm>
              <a:off x="1201237" y="215058"/>
              <a:ext cx="1411200" cy="41472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0E2F5408-9593-43CB-9755-7BA506C691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2595" y="206410"/>
                <a:ext cx="1428845" cy="432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B5D016AE-A8BA-4CFB-A426-4DD2E8F0800F}"/>
                  </a:ext>
                </a:extLst>
              </p14:cNvPr>
              <p14:cNvContentPartPr/>
              <p14:nvPr/>
            </p14:nvContentPartPr>
            <p14:xfrm>
              <a:off x="1298437" y="4623618"/>
              <a:ext cx="134640" cy="273600"/>
            </p14:xfrm>
          </p:contentPart>
        </mc:Choice>
        <mc:Fallback xmlns=""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B5D016AE-A8BA-4CFB-A426-4DD2E8F080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9797" y="4614618"/>
                <a:ext cx="1522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32B0AAD5-466F-4E0C-8C86-DE96EF2854CB}"/>
                  </a:ext>
                </a:extLst>
              </p14:cNvPr>
              <p14:cNvContentPartPr/>
              <p14:nvPr/>
            </p14:nvContentPartPr>
            <p14:xfrm>
              <a:off x="1549717" y="1064658"/>
              <a:ext cx="6072840" cy="4033800"/>
            </p14:xfrm>
          </p:contentPart>
        </mc:Choice>
        <mc:Fallback xmlns=""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32B0AAD5-466F-4E0C-8C86-DE96EF2854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1077" y="1055658"/>
                <a:ext cx="6090480" cy="40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8" name="Encre 137">
                <a:extLst>
                  <a:ext uri="{FF2B5EF4-FFF2-40B4-BE49-F238E27FC236}">
                    <a16:creationId xmlns:a16="http://schemas.microsoft.com/office/drawing/2014/main" id="{2F75C972-8E8F-42D4-BB0D-939EECBB3846}"/>
                  </a:ext>
                </a:extLst>
              </p14:cNvPr>
              <p14:cNvContentPartPr/>
              <p14:nvPr/>
            </p14:nvContentPartPr>
            <p14:xfrm>
              <a:off x="9156517" y="5152098"/>
              <a:ext cx="1669680" cy="371160"/>
            </p14:xfrm>
          </p:contentPart>
        </mc:Choice>
        <mc:Fallback xmlns="">
          <p:pic>
            <p:nvPicPr>
              <p:cNvPr id="138" name="Encre 137">
                <a:extLst>
                  <a:ext uri="{FF2B5EF4-FFF2-40B4-BE49-F238E27FC236}">
                    <a16:creationId xmlns:a16="http://schemas.microsoft.com/office/drawing/2014/main" id="{2F75C972-8E8F-42D4-BB0D-939EECBB38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47517" y="5143458"/>
                <a:ext cx="16873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9" name="Encre 148">
                <a:extLst>
                  <a:ext uri="{FF2B5EF4-FFF2-40B4-BE49-F238E27FC236}">
                    <a16:creationId xmlns:a16="http://schemas.microsoft.com/office/drawing/2014/main" id="{2278152B-7D77-4D9E-8CDA-A769964F65A6}"/>
                  </a:ext>
                </a:extLst>
              </p14:cNvPr>
              <p14:cNvContentPartPr/>
              <p14:nvPr/>
            </p14:nvContentPartPr>
            <p14:xfrm>
              <a:off x="9161197" y="5638098"/>
              <a:ext cx="1772280" cy="479520"/>
            </p14:xfrm>
          </p:contentPart>
        </mc:Choice>
        <mc:Fallback xmlns="">
          <p:pic>
            <p:nvPicPr>
              <p:cNvPr id="149" name="Encre 148">
                <a:extLst>
                  <a:ext uri="{FF2B5EF4-FFF2-40B4-BE49-F238E27FC236}">
                    <a16:creationId xmlns:a16="http://schemas.microsoft.com/office/drawing/2014/main" id="{2278152B-7D77-4D9E-8CDA-A769964F65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52557" y="5629105"/>
                <a:ext cx="1789920" cy="497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6" name="Encre 155">
                <a:extLst>
                  <a:ext uri="{FF2B5EF4-FFF2-40B4-BE49-F238E27FC236}">
                    <a16:creationId xmlns:a16="http://schemas.microsoft.com/office/drawing/2014/main" id="{967389C2-CD68-4E1E-A80E-221863A87674}"/>
                  </a:ext>
                </a:extLst>
              </p14:cNvPr>
              <p14:cNvContentPartPr/>
              <p14:nvPr/>
            </p14:nvContentPartPr>
            <p14:xfrm>
              <a:off x="9958957" y="1629858"/>
              <a:ext cx="1290960" cy="749160"/>
            </p14:xfrm>
          </p:contentPart>
        </mc:Choice>
        <mc:Fallback xmlns="">
          <p:pic>
            <p:nvPicPr>
              <p:cNvPr id="156" name="Encre 155">
                <a:extLst>
                  <a:ext uri="{FF2B5EF4-FFF2-40B4-BE49-F238E27FC236}">
                    <a16:creationId xmlns:a16="http://schemas.microsoft.com/office/drawing/2014/main" id="{967389C2-CD68-4E1E-A80E-221863A876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50317" y="1620858"/>
                <a:ext cx="13086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3" name="Encre 162">
                <a:extLst>
                  <a:ext uri="{FF2B5EF4-FFF2-40B4-BE49-F238E27FC236}">
                    <a16:creationId xmlns:a16="http://schemas.microsoft.com/office/drawing/2014/main" id="{28068107-DCB7-421C-9B09-515DD836F7A1}"/>
                  </a:ext>
                </a:extLst>
              </p14:cNvPr>
              <p14:cNvContentPartPr/>
              <p14:nvPr/>
            </p14:nvContentPartPr>
            <p14:xfrm>
              <a:off x="9892357" y="3287658"/>
              <a:ext cx="987480" cy="592920"/>
            </p14:xfrm>
          </p:contentPart>
        </mc:Choice>
        <mc:Fallback xmlns="">
          <p:pic>
            <p:nvPicPr>
              <p:cNvPr id="163" name="Encre 162">
                <a:extLst>
                  <a:ext uri="{FF2B5EF4-FFF2-40B4-BE49-F238E27FC236}">
                    <a16:creationId xmlns:a16="http://schemas.microsoft.com/office/drawing/2014/main" id="{28068107-DCB7-421C-9B09-515DD836F7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83357" y="3278658"/>
                <a:ext cx="100512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2E11C259-4E45-4312-A775-D3B3304323A8}"/>
                  </a:ext>
                </a:extLst>
              </p14:cNvPr>
              <p14:cNvContentPartPr/>
              <p14:nvPr/>
            </p14:nvContentPartPr>
            <p14:xfrm>
              <a:off x="11084317" y="3323298"/>
              <a:ext cx="239040" cy="62964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2E11C259-4E45-4312-A775-D3B3304323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75677" y="3314658"/>
                <a:ext cx="25668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0" name="Encre 169">
                <a:extLst>
                  <a:ext uri="{FF2B5EF4-FFF2-40B4-BE49-F238E27FC236}">
                    <a16:creationId xmlns:a16="http://schemas.microsoft.com/office/drawing/2014/main" id="{E8E0AF20-9526-4617-8CE9-B9640945A8C3}"/>
                  </a:ext>
                </a:extLst>
              </p14:cNvPr>
              <p14:cNvContentPartPr/>
              <p14:nvPr/>
            </p14:nvContentPartPr>
            <p14:xfrm>
              <a:off x="8117557" y="792138"/>
              <a:ext cx="210240" cy="4462200"/>
            </p14:xfrm>
          </p:contentPart>
        </mc:Choice>
        <mc:Fallback xmlns="">
          <p:pic>
            <p:nvPicPr>
              <p:cNvPr id="170" name="Encre 169">
                <a:extLst>
                  <a:ext uri="{FF2B5EF4-FFF2-40B4-BE49-F238E27FC236}">
                    <a16:creationId xmlns:a16="http://schemas.microsoft.com/office/drawing/2014/main" id="{E8E0AF20-9526-4617-8CE9-B9640945A8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08557" y="783138"/>
                <a:ext cx="227880" cy="44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1" name="Encre 170">
                <a:extLst>
                  <a:ext uri="{FF2B5EF4-FFF2-40B4-BE49-F238E27FC236}">
                    <a16:creationId xmlns:a16="http://schemas.microsoft.com/office/drawing/2014/main" id="{5A34437A-811C-4781-AE27-87B6A9D555F8}"/>
                  </a:ext>
                </a:extLst>
              </p14:cNvPr>
              <p14:cNvContentPartPr/>
              <p14:nvPr/>
            </p14:nvContentPartPr>
            <p14:xfrm>
              <a:off x="2834197" y="395778"/>
              <a:ext cx="169200" cy="396720"/>
            </p14:xfrm>
          </p:contentPart>
        </mc:Choice>
        <mc:Fallback xmlns="">
          <p:pic>
            <p:nvPicPr>
              <p:cNvPr id="171" name="Encre 170">
                <a:extLst>
                  <a:ext uri="{FF2B5EF4-FFF2-40B4-BE49-F238E27FC236}">
                    <a16:creationId xmlns:a16="http://schemas.microsoft.com/office/drawing/2014/main" id="{5A34437A-811C-4781-AE27-87B6A9D555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25197" y="386778"/>
                <a:ext cx="1868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1" name="Encre 180">
                <a:extLst>
                  <a:ext uri="{FF2B5EF4-FFF2-40B4-BE49-F238E27FC236}">
                    <a16:creationId xmlns:a16="http://schemas.microsoft.com/office/drawing/2014/main" id="{2F5BA04B-81A4-4E04-B605-3FBDFA5433FF}"/>
                  </a:ext>
                </a:extLst>
              </p14:cNvPr>
              <p14:cNvContentPartPr/>
              <p14:nvPr/>
            </p14:nvContentPartPr>
            <p14:xfrm>
              <a:off x="3140917" y="176898"/>
              <a:ext cx="1485360" cy="370440"/>
            </p14:xfrm>
          </p:contentPart>
        </mc:Choice>
        <mc:Fallback xmlns="">
          <p:pic>
            <p:nvPicPr>
              <p:cNvPr id="181" name="Encre 180">
                <a:extLst>
                  <a:ext uri="{FF2B5EF4-FFF2-40B4-BE49-F238E27FC236}">
                    <a16:creationId xmlns:a16="http://schemas.microsoft.com/office/drawing/2014/main" id="{2F5BA04B-81A4-4E04-B605-3FBDFA5433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32277" y="167898"/>
                <a:ext cx="15030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0" name="Encre 199">
                <a:extLst>
                  <a:ext uri="{FF2B5EF4-FFF2-40B4-BE49-F238E27FC236}">
                    <a16:creationId xmlns:a16="http://schemas.microsoft.com/office/drawing/2014/main" id="{C0793122-F162-43B6-B7DA-E036BC50B66F}"/>
                  </a:ext>
                </a:extLst>
              </p14:cNvPr>
              <p14:cNvContentPartPr/>
              <p14:nvPr/>
            </p14:nvContentPartPr>
            <p14:xfrm>
              <a:off x="905317" y="6293298"/>
              <a:ext cx="421200" cy="100080"/>
            </p14:xfrm>
          </p:contentPart>
        </mc:Choice>
        <mc:Fallback xmlns="">
          <p:pic>
            <p:nvPicPr>
              <p:cNvPr id="200" name="Encre 199">
                <a:extLst>
                  <a:ext uri="{FF2B5EF4-FFF2-40B4-BE49-F238E27FC236}">
                    <a16:creationId xmlns:a16="http://schemas.microsoft.com/office/drawing/2014/main" id="{C0793122-F162-43B6-B7DA-E036BC50B6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6677" y="6284658"/>
                <a:ext cx="438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587CDD60-7D65-4368-A3B1-EDF100C4908D}"/>
                  </a:ext>
                </a:extLst>
              </p14:cNvPr>
              <p14:cNvContentPartPr/>
              <p14:nvPr/>
            </p14:nvContentPartPr>
            <p14:xfrm>
              <a:off x="2318677" y="6309858"/>
              <a:ext cx="2160" cy="324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587CDD60-7D65-4368-A3B1-EDF100C490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09677" y="6301218"/>
                <a:ext cx="19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7" name="Encre 206">
                <a:extLst>
                  <a:ext uri="{FF2B5EF4-FFF2-40B4-BE49-F238E27FC236}">
                    <a16:creationId xmlns:a16="http://schemas.microsoft.com/office/drawing/2014/main" id="{CDAB03DE-B6D6-4419-A06D-A5F7D608D3B1}"/>
                  </a:ext>
                </a:extLst>
              </p14:cNvPr>
              <p14:cNvContentPartPr/>
              <p14:nvPr/>
            </p14:nvContentPartPr>
            <p14:xfrm>
              <a:off x="2353237" y="6422538"/>
              <a:ext cx="16200" cy="6120"/>
            </p14:xfrm>
          </p:contentPart>
        </mc:Choice>
        <mc:Fallback xmlns="">
          <p:pic>
            <p:nvPicPr>
              <p:cNvPr id="207" name="Encre 206">
                <a:extLst>
                  <a:ext uri="{FF2B5EF4-FFF2-40B4-BE49-F238E27FC236}">
                    <a16:creationId xmlns:a16="http://schemas.microsoft.com/office/drawing/2014/main" id="{CDAB03DE-B6D6-4419-A06D-A5F7D608D3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44597" y="6413898"/>
                <a:ext cx="33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6" name="Encre 215">
                <a:extLst>
                  <a:ext uri="{FF2B5EF4-FFF2-40B4-BE49-F238E27FC236}">
                    <a16:creationId xmlns:a16="http://schemas.microsoft.com/office/drawing/2014/main" id="{555A4844-F95D-493A-948B-A908FA4A2CA8}"/>
                  </a:ext>
                </a:extLst>
              </p14:cNvPr>
              <p14:cNvContentPartPr/>
              <p14:nvPr/>
            </p14:nvContentPartPr>
            <p14:xfrm>
              <a:off x="1507957" y="6066138"/>
              <a:ext cx="703440" cy="363960"/>
            </p14:xfrm>
          </p:contentPart>
        </mc:Choice>
        <mc:Fallback xmlns="">
          <p:pic>
            <p:nvPicPr>
              <p:cNvPr id="216" name="Encre 215">
                <a:extLst>
                  <a:ext uri="{FF2B5EF4-FFF2-40B4-BE49-F238E27FC236}">
                    <a16:creationId xmlns:a16="http://schemas.microsoft.com/office/drawing/2014/main" id="{555A4844-F95D-493A-948B-A908FA4A2C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99317" y="6057498"/>
                <a:ext cx="7210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3" name="Encre 232">
                <a:extLst>
                  <a:ext uri="{FF2B5EF4-FFF2-40B4-BE49-F238E27FC236}">
                    <a16:creationId xmlns:a16="http://schemas.microsoft.com/office/drawing/2014/main" id="{6F55FF89-9348-4302-8396-03B9D0F97D70}"/>
                  </a:ext>
                </a:extLst>
              </p14:cNvPr>
              <p14:cNvContentPartPr/>
              <p14:nvPr/>
            </p14:nvContentPartPr>
            <p14:xfrm>
              <a:off x="2500477" y="5315538"/>
              <a:ext cx="4412520" cy="1214640"/>
            </p14:xfrm>
          </p:contentPart>
        </mc:Choice>
        <mc:Fallback xmlns="">
          <p:pic>
            <p:nvPicPr>
              <p:cNvPr id="233" name="Encre 232">
                <a:extLst>
                  <a:ext uri="{FF2B5EF4-FFF2-40B4-BE49-F238E27FC236}">
                    <a16:creationId xmlns:a16="http://schemas.microsoft.com/office/drawing/2014/main" id="{6F55FF89-9348-4302-8396-03B9D0F97D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91837" y="5306538"/>
                <a:ext cx="4430160" cy="12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4" name="Encre 233">
                <a:extLst>
                  <a:ext uri="{FF2B5EF4-FFF2-40B4-BE49-F238E27FC236}">
                    <a16:creationId xmlns:a16="http://schemas.microsoft.com/office/drawing/2014/main" id="{C27FCC5D-BD18-433E-A204-8335838C4FE6}"/>
                  </a:ext>
                </a:extLst>
              </p14:cNvPr>
              <p14:cNvContentPartPr/>
              <p14:nvPr/>
            </p14:nvContentPartPr>
            <p14:xfrm>
              <a:off x="1527037" y="6537738"/>
              <a:ext cx="668520" cy="31320"/>
            </p14:xfrm>
          </p:contentPart>
        </mc:Choice>
        <mc:Fallback xmlns="">
          <p:pic>
            <p:nvPicPr>
              <p:cNvPr id="234" name="Encre 233">
                <a:extLst>
                  <a:ext uri="{FF2B5EF4-FFF2-40B4-BE49-F238E27FC236}">
                    <a16:creationId xmlns:a16="http://schemas.microsoft.com/office/drawing/2014/main" id="{C27FCC5D-BD18-433E-A204-8335838C4FE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18397" y="6529098"/>
                <a:ext cx="68616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59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A19700C3-9CFD-4FE1-944F-0785DE85F204}"/>
                  </a:ext>
                </a:extLst>
              </p14:cNvPr>
              <p14:cNvContentPartPr/>
              <p14:nvPr/>
            </p14:nvContentPartPr>
            <p14:xfrm>
              <a:off x="3731677" y="472458"/>
              <a:ext cx="16200" cy="1260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A19700C3-9CFD-4FE1-944F-0785DE85F2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2677" y="463458"/>
                <a:ext cx="338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6" name="Encre 155">
                <a:extLst>
                  <a:ext uri="{FF2B5EF4-FFF2-40B4-BE49-F238E27FC236}">
                    <a16:creationId xmlns:a16="http://schemas.microsoft.com/office/drawing/2014/main" id="{8B3E5AF5-3237-4CF5-86B4-D49FDE5C3BCC}"/>
                  </a:ext>
                </a:extLst>
              </p14:cNvPr>
              <p14:cNvContentPartPr/>
              <p14:nvPr/>
            </p14:nvContentPartPr>
            <p14:xfrm>
              <a:off x="481597" y="1049898"/>
              <a:ext cx="7735320" cy="4903200"/>
            </p14:xfrm>
          </p:contentPart>
        </mc:Choice>
        <mc:Fallback xmlns="">
          <p:pic>
            <p:nvPicPr>
              <p:cNvPr id="156" name="Encre 155">
                <a:extLst>
                  <a:ext uri="{FF2B5EF4-FFF2-40B4-BE49-F238E27FC236}">
                    <a16:creationId xmlns:a16="http://schemas.microsoft.com/office/drawing/2014/main" id="{8B3E5AF5-3237-4CF5-86B4-D49FDE5C3B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597" y="1041258"/>
                <a:ext cx="7752960" cy="49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9BCAEFB7-C3CA-4F1D-B821-0265A5FBC856}"/>
                  </a:ext>
                </a:extLst>
              </p14:cNvPr>
              <p14:cNvContentPartPr/>
              <p14:nvPr/>
            </p14:nvContentPartPr>
            <p14:xfrm>
              <a:off x="3077557" y="237378"/>
              <a:ext cx="471600" cy="3402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9BCAEFB7-C3CA-4F1D-B821-0265A5FBC8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8557" y="228738"/>
                <a:ext cx="4892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FDE3F057-7247-4005-A63C-F8873AC3C5C4}"/>
                  </a:ext>
                </a:extLst>
              </p14:cNvPr>
              <p14:cNvContentPartPr/>
              <p14:nvPr/>
            </p14:nvContentPartPr>
            <p14:xfrm>
              <a:off x="1409677" y="271578"/>
              <a:ext cx="1272960" cy="33480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FDE3F057-7247-4005-A63C-F8873AC3C5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0680" y="262938"/>
                <a:ext cx="1290595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1597727B-776A-4CE2-91FA-D0199D543B8E}"/>
                  </a:ext>
                </a:extLst>
              </p14:cNvPr>
              <p14:cNvContentPartPr/>
              <p14:nvPr/>
            </p14:nvContentPartPr>
            <p14:xfrm>
              <a:off x="641797" y="226578"/>
              <a:ext cx="531360" cy="55368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1597727B-776A-4CE2-91FA-D0199D54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3157" y="217938"/>
                <a:ext cx="5490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BDA22FAE-D566-47AB-B804-4C80795E200C}"/>
                  </a:ext>
                </a:extLst>
              </p14:cNvPr>
              <p14:cNvContentPartPr/>
              <p14:nvPr/>
            </p14:nvContentPartPr>
            <p14:xfrm>
              <a:off x="3923197" y="153498"/>
              <a:ext cx="1401120" cy="39924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BDA22FAE-D566-47AB-B804-4C80795E20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4557" y="144858"/>
                <a:ext cx="14187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0" name="Encre 289">
                <a:extLst>
                  <a:ext uri="{FF2B5EF4-FFF2-40B4-BE49-F238E27FC236}">
                    <a16:creationId xmlns:a16="http://schemas.microsoft.com/office/drawing/2014/main" id="{3B983279-7D6D-454F-847E-7B400F3DACB6}"/>
                  </a:ext>
                </a:extLst>
              </p14:cNvPr>
              <p14:cNvContentPartPr/>
              <p14:nvPr/>
            </p14:nvContentPartPr>
            <p14:xfrm>
              <a:off x="9646837" y="5541258"/>
              <a:ext cx="1236960" cy="333000"/>
            </p14:xfrm>
          </p:contentPart>
        </mc:Choice>
        <mc:Fallback xmlns="">
          <p:pic>
            <p:nvPicPr>
              <p:cNvPr id="290" name="Encre 289">
                <a:extLst>
                  <a:ext uri="{FF2B5EF4-FFF2-40B4-BE49-F238E27FC236}">
                    <a16:creationId xmlns:a16="http://schemas.microsoft.com/office/drawing/2014/main" id="{3B983279-7D6D-454F-847E-7B400F3DAC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37837" y="5532618"/>
                <a:ext cx="12546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0" name="Encre 309">
                <a:extLst>
                  <a:ext uri="{FF2B5EF4-FFF2-40B4-BE49-F238E27FC236}">
                    <a16:creationId xmlns:a16="http://schemas.microsoft.com/office/drawing/2014/main" id="{F6FB48E9-D57E-4CDC-9263-3B2D03579979}"/>
                  </a:ext>
                </a:extLst>
              </p14:cNvPr>
              <p14:cNvContentPartPr/>
              <p14:nvPr/>
            </p14:nvContentPartPr>
            <p14:xfrm>
              <a:off x="1424077" y="1574778"/>
              <a:ext cx="9882000" cy="3906000"/>
            </p14:xfrm>
          </p:contentPart>
        </mc:Choice>
        <mc:Fallback xmlns="">
          <p:pic>
            <p:nvPicPr>
              <p:cNvPr id="310" name="Encre 309">
                <a:extLst>
                  <a:ext uri="{FF2B5EF4-FFF2-40B4-BE49-F238E27FC236}">
                    <a16:creationId xmlns:a16="http://schemas.microsoft.com/office/drawing/2014/main" id="{F6FB48E9-D57E-4CDC-9263-3B2D035799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15077" y="1565778"/>
                <a:ext cx="9899640" cy="39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7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0" name="Encre 99">
                <a:extLst>
                  <a:ext uri="{FF2B5EF4-FFF2-40B4-BE49-F238E27FC236}">
                    <a16:creationId xmlns:a16="http://schemas.microsoft.com/office/drawing/2014/main" id="{952DA230-8A45-4BC3-B9B2-BB594EBE2CBE}"/>
                  </a:ext>
                </a:extLst>
              </p14:cNvPr>
              <p14:cNvContentPartPr/>
              <p14:nvPr/>
            </p14:nvContentPartPr>
            <p14:xfrm>
              <a:off x="2503357" y="5315538"/>
              <a:ext cx="3967920" cy="567000"/>
            </p14:xfrm>
          </p:contentPart>
        </mc:Choice>
        <mc:Fallback xmlns="">
          <p:pic>
            <p:nvPicPr>
              <p:cNvPr id="100" name="Encre 99">
                <a:extLst>
                  <a:ext uri="{FF2B5EF4-FFF2-40B4-BE49-F238E27FC236}">
                    <a16:creationId xmlns:a16="http://schemas.microsoft.com/office/drawing/2014/main" id="{952DA230-8A45-4BC3-B9B2-BB594EBE2C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4717" y="5306538"/>
                <a:ext cx="398556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B5D016AE-A8BA-4CFB-A426-4DD2E8F0800F}"/>
                  </a:ext>
                </a:extLst>
              </p14:cNvPr>
              <p14:cNvContentPartPr/>
              <p14:nvPr/>
            </p14:nvContentPartPr>
            <p14:xfrm>
              <a:off x="1298437" y="4623618"/>
              <a:ext cx="134640" cy="273600"/>
            </p14:xfrm>
          </p:contentPart>
        </mc:Choice>
        <mc:Fallback xmlns=""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B5D016AE-A8BA-4CFB-A426-4DD2E8F080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9797" y="4614618"/>
                <a:ext cx="1522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32B0AAD5-466F-4E0C-8C86-DE96EF2854CB}"/>
                  </a:ext>
                </a:extLst>
              </p14:cNvPr>
              <p14:cNvContentPartPr/>
              <p14:nvPr/>
            </p14:nvContentPartPr>
            <p14:xfrm>
              <a:off x="1549717" y="1064658"/>
              <a:ext cx="6072840" cy="4033800"/>
            </p14:xfrm>
          </p:contentPart>
        </mc:Choice>
        <mc:Fallback xmlns=""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32B0AAD5-466F-4E0C-8C86-DE96EF2854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1077" y="1055658"/>
                <a:ext cx="6090480" cy="40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8" name="Encre 137">
                <a:extLst>
                  <a:ext uri="{FF2B5EF4-FFF2-40B4-BE49-F238E27FC236}">
                    <a16:creationId xmlns:a16="http://schemas.microsoft.com/office/drawing/2014/main" id="{2F75C972-8E8F-42D4-BB0D-939EECBB3846}"/>
                  </a:ext>
                </a:extLst>
              </p14:cNvPr>
              <p14:cNvContentPartPr/>
              <p14:nvPr/>
            </p14:nvContentPartPr>
            <p14:xfrm>
              <a:off x="9156517" y="5152098"/>
              <a:ext cx="1669680" cy="371160"/>
            </p14:xfrm>
          </p:contentPart>
        </mc:Choice>
        <mc:Fallback xmlns="">
          <p:pic>
            <p:nvPicPr>
              <p:cNvPr id="138" name="Encre 137">
                <a:extLst>
                  <a:ext uri="{FF2B5EF4-FFF2-40B4-BE49-F238E27FC236}">
                    <a16:creationId xmlns:a16="http://schemas.microsoft.com/office/drawing/2014/main" id="{2F75C972-8E8F-42D4-BB0D-939EECBB38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47517" y="5143458"/>
                <a:ext cx="16873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9" name="Encre 148">
                <a:extLst>
                  <a:ext uri="{FF2B5EF4-FFF2-40B4-BE49-F238E27FC236}">
                    <a16:creationId xmlns:a16="http://schemas.microsoft.com/office/drawing/2014/main" id="{2278152B-7D77-4D9E-8CDA-A769964F65A6}"/>
                  </a:ext>
                </a:extLst>
              </p14:cNvPr>
              <p14:cNvContentPartPr/>
              <p14:nvPr/>
            </p14:nvContentPartPr>
            <p14:xfrm>
              <a:off x="9161197" y="5638098"/>
              <a:ext cx="1772280" cy="479520"/>
            </p14:xfrm>
          </p:contentPart>
        </mc:Choice>
        <mc:Fallback xmlns="">
          <p:pic>
            <p:nvPicPr>
              <p:cNvPr id="149" name="Encre 148">
                <a:extLst>
                  <a:ext uri="{FF2B5EF4-FFF2-40B4-BE49-F238E27FC236}">
                    <a16:creationId xmlns:a16="http://schemas.microsoft.com/office/drawing/2014/main" id="{2278152B-7D77-4D9E-8CDA-A769964F65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52557" y="5629105"/>
                <a:ext cx="1789920" cy="497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6" name="Encre 155">
                <a:extLst>
                  <a:ext uri="{FF2B5EF4-FFF2-40B4-BE49-F238E27FC236}">
                    <a16:creationId xmlns:a16="http://schemas.microsoft.com/office/drawing/2014/main" id="{967389C2-CD68-4E1E-A80E-221863A87674}"/>
                  </a:ext>
                </a:extLst>
              </p14:cNvPr>
              <p14:cNvContentPartPr/>
              <p14:nvPr/>
            </p14:nvContentPartPr>
            <p14:xfrm>
              <a:off x="9958957" y="1629858"/>
              <a:ext cx="1290960" cy="749160"/>
            </p14:xfrm>
          </p:contentPart>
        </mc:Choice>
        <mc:Fallback xmlns="">
          <p:pic>
            <p:nvPicPr>
              <p:cNvPr id="156" name="Encre 155">
                <a:extLst>
                  <a:ext uri="{FF2B5EF4-FFF2-40B4-BE49-F238E27FC236}">
                    <a16:creationId xmlns:a16="http://schemas.microsoft.com/office/drawing/2014/main" id="{967389C2-CD68-4E1E-A80E-221863A876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50317" y="1620858"/>
                <a:ext cx="13086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3" name="Encre 162">
                <a:extLst>
                  <a:ext uri="{FF2B5EF4-FFF2-40B4-BE49-F238E27FC236}">
                    <a16:creationId xmlns:a16="http://schemas.microsoft.com/office/drawing/2014/main" id="{28068107-DCB7-421C-9B09-515DD836F7A1}"/>
                  </a:ext>
                </a:extLst>
              </p14:cNvPr>
              <p14:cNvContentPartPr/>
              <p14:nvPr/>
            </p14:nvContentPartPr>
            <p14:xfrm>
              <a:off x="9892357" y="3287658"/>
              <a:ext cx="987480" cy="592920"/>
            </p14:xfrm>
          </p:contentPart>
        </mc:Choice>
        <mc:Fallback xmlns="">
          <p:pic>
            <p:nvPicPr>
              <p:cNvPr id="163" name="Encre 162">
                <a:extLst>
                  <a:ext uri="{FF2B5EF4-FFF2-40B4-BE49-F238E27FC236}">
                    <a16:creationId xmlns:a16="http://schemas.microsoft.com/office/drawing/2014/main" id="{28068107-DCB7-421C-9B09-515DD836F7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83357" y="3278658"/>
                <a:ext cx="100512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2E11C259-4E45-4312-A775-D3B3304323A8}"/>
                  </a:ext>
                </a:extLst>
              </p14:cNvPr>
              <p14:cNvContentPartPr/>
              <p14:nvPr/>
            </p14:nvContentPartPr>
            <p14:xfrm>
              <a:off x="11084317" y="3323298"/>
              <a:ext cx="239040" cy="62964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2E11C259-4E45-4312-A775-D3B3304323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75677" y="3314658"/>
                <a:ext cx="25668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0" name="Encre 169">
                <a:extLst>
                  <a:ext uri="{FF2B5EF4-FFF2-40B4-BE49-F238E27FC236}">
                    <a16:creationId xmlns:a16="http://schemas.microsoft.com/office/drawing/2014/main" id="{E8E0AF20-9526-4617-8CE9-B9640945A8C3}"/>
                  </a:ext>
                </a:extLst>
              </p14:cNvPr>
              <p14:cNvContentPartPr/>
              <p14:nvPr/>
            </p14:nvContentPartPr>
            <p14:xfrm>
              <a:off x="8117557" y="792138"/>
              <a:ext cx="210240" cy="4462200"/>
            </p14:xfrm>
          </p:contentPart>
        </mc:Choice>
        <mc:Fallback xmlns="">
          <p:pic>
            <p:nvPicPr>
              <p:cNvPr id="170" name="Encre 169">
                <a:extLst>
                  <a:ext uri="{FF2B5EF4-FFF2-40B4-BE49-F238E27FC236}">
                    <a16:creationId xmlns:a16="http://schemas.microsoft.com/office/drawing/2014/main" id="{E8E0AF20-9526-4617-8CE9-B9640945A8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08557" y="783138"/>
                <a:ext cx="227880" cy="44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B2C4071-53D9-4F86-8082-4E700E5D2DE3}"/>
                  </a:ext>
                </a:extLst>
              </p14:cNvPr>
              <p14:cNvContentPartPr/>
              <p14:nvPr/>
            </p14:nvContentPartPr>
            <p14:xfrm>
              <a:off x="4050997" y="202098"/>
              <a:ext cx="653040" cy="36972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B2C4071-53D9-4F86-8082-4E700E5D2D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42357" y="193458"/>
                <a:ext cx="6706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4C8B8D86-79CE-4D77-8F3E-F47A3A26DF5C}"/>
                  </a:ext>
                </a:extLst>
              </p14:cNvPr>
              <p14:cNvContentPartPr/>
              <p14:nvPr/>
            </p14:nvContentPartPr>
            <p14:xfrm>
              <a:off x="1596517" y="219378"/>
              <a:ext cx="2074680" cy="55656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4C8B8D86-79CE-4D77-8F3E-F47A3A26DF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87517" y="210378"/>
                <a:ext cx="209232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03D7DB29-BDE7-480D-9C29-C2441240A6E1}"/>
                  </a:ext>
                </a:extLst>
              </p14:cNvPr>
              <p14:cNvContentPartPr/>
              <p14:nvPr/>
            </p14:nvContentPartPr>
            <p14:xfrm>
              <a:off x="680317" y="170058"/>
              <a:ext cx="692640" cy="61308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03D7DB29-BDE7-480D-9C29-C2441240A6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1317" y="161418"/>
                <a:ext cx="71028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98AA24E5-DA95-46CE-82EB-D8E8708DBD57}"/>
                  </a:ext>
                </a:extLst>
              </p14:cNvPr>
              <p14:cNvContentPartPr/>
              <p14:nvPr/>
            </p14:nvContentPartPr>
            <p14:xfrm>
              <a:off x="5028037" y="143418"/>
              <a:ext cx="2229480" cy="6447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98AA24E5-DA95-46CE-82EB-D8E8708DBD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19037" y="134778"/>
                <a:ext cx="224712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3" name="Encre 122">
                <a:extLst>
                  <a:ext uri="{FF2B5EF4-FFF2-40B4-BE49-F238E27FC236}">
                    <a16:creationId xmlns:a16="http://schemas.microsoft.com/office/drawing/2014/main" id="{796430E0-2BC3-4158-BDC4-7E7D0EF5E71E}"/>
                  </a:ext>
                </a:extLst>
              </p14:cNvPr>
              <p14:cNvContentPartPr/>
              <p14:nvPr/>
            </p14:nvContentPartPr>
            <p14:xfrm>
              <a:off x="9371437" y="172218"/>
              <a:ext cx="2194200" cy="1759680"/>
            </p14:xfrm>
          </p:contentPart>
        </mc:Choice>
        <mc:Fallback xmlns="">
          <p:pic>
            <p:nvPicPr>
              <p:cNvPr id="123" name="Encre 122">
                <a:extLst>
                  <a:ext uri="{FF2B5EF4-FFF2-40B4-BE49-F238E27FC236}">
                    <a16:creationId xmlns:a16="http://schemas.microsoft.com/office/drawing/2014/main" id="{796430E0-2BC3-4158-BDC4-7E7D0EF5E7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62797" y="163578"/>
                <a:ext cx="2211840" cy="17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Encre 147">
                <a:extLst>
                  <a:ext uri="{FF2B5EF4-FFF2-40B4-BE49-F238E27FC236}">
                    <a16:creationId xmlns:a16="http://schemas.microsoft.com/office/drawing/2014/main" id="{88A07042-FEAD-43BF-8354-1B8B72B2E471}"/>
                  </a:ext>
                </a:extLst>
              </p14:cNvPr>
              <p14:cNvContentPartPr/>
              <p14:nvPr/>
            </p14:nvContentPartPr>
            <p14:xfrm>
              <a:off x="9842317" y="2871138"/>
              <a:ext cx="1696320" cy="938520"/>
            </p14:xfrm>
          </p:contentPart>
        </mc:Choice>
        <mc:Fallback xmlns="">
          <p:pic>
            <p:nvPicPr>
              <p:cNvPr id="148" name="Encre 147">
                <a:extLst>
                  <a:ext uri="{FF2B5EF4-FFF2-40B4-BE49-F238E27FC236}">
                    <a16:creationId xmlns:a16="http://schemas.microsoft.com/office/drawing/2014/main" id="{88A07042-FEAD-43BF-8354-1B8B72B2E4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33317" y="2862138"/>
                <a:ext cx="171396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Encre 151">
                <a:extLst>
                  <a:ext uri="{FF2B5EF4-FFF2-40B4-BE49-F238E27FC236}">
                    <a16:creationId xmlns:a16="http://schemas.microsoft.com/office/drawing/2014/main" id="{77D27025-EACF-4FF7-BF55-0DB33481CAB4}"/>
                  </a:ext>
                </a:extLst>
              </p14:cNvPr>
              <p14:cNvContentPartPr/>
              <p14:nvPr/>
            </p14:nvContentPartPr>
            <p14:xfrm>
              <a:off x="912157" y="4839978"/>
              <a:ext cx="149760" cy="363600"/>
            </p14:xfrm>
          </p:contentPart>
        </mc:Choice>
        <mc:Fallback xmlns="">
          <p:pic>
            <p:nvPicPr>
              <p:cNvPr id="152" name="Encre 151">
                <a:extLst>
                  <a:ext uri="{FF2B5EF4-FFF2-40B4-BE49-F238E27FC236}">
                    <a16:creationId xmlns:a16="http://schemas.microsoft.com/office/drawing/2014/main" id="{77D27025-EACF-4FF7-BF55-0DB33481CA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3496" y="4830987"/>
                <a:ext cx="167443" cy="38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5" name="Encre 154">
                <a:extLst>
                  <a:ext uri="{FF2B5EF4-FFF2-40B4-BE49-F238E27FC236}">
                    <a16:creationId xmlns:a16="http://schemas.microsoft.com/office/drawing/2014/main" id="{72B78A46-85C9-41F2-BC83-B8EE2038FFA8}"/>
                  </a:ext>
                </a:extLst>
              </p14:cNvPr>
              <p14:cNvContentPartPr/>
              <p14:nvPr/>
            </p14:nvContentPartPr>
            <p14:xfrm>
              <a:off x="321757" y="4703178"/>
              <a:ext cx="421560" cy="390960"/>
            </p14:xfrm>
          </p:contentPart>
        </mc:Choice>
        <mc:Fallback xmlns="">
          <p:pic>
            <p:nvPicPr>
              <p:cNvPr id="155" name="Encre 154">
                <a:extLst>
                  <a:ext uri="{FF2B5EF4-FFF2-40B4-BE49-F238E27FC236}">
                    <a16:creationId xmlns:a16="http://schemas.microsoft.com/office/drawing/2014/main" id="{72B78A46-85C9-41F2-BC83-B8EE2038FF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3117" y="4694178"/>
                <a:ext cx="4392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9" name="Encre 168">
                <a:extLst>
                  <a:ext uri="{FF2B5EF4-FFF2-40B4-BE49-F238E27FC236}">
                    <a16:creationId xmlns:a16="http://schemas.microsoft.com/office/drawing/2014/main" id="{1EB3457C-6F6A-4FD8-A0C1-5377C4FC670F}"/>
                  </a:ext>
                </a:extLst>
              </p14:cNvPr>
              <p14:cNvContentPartPr/>
              <p14:nvPr/>
            </p14:nvContentPartPr>
            <p14:xfrm>
              <a:off x="1820437" y="1233498"/>
              <a:ext cx="4800960" cy="3538800"/>
            </p14:xfrm>
          </p:contentPart>
        </mc:Choice>
        <mc:Fallback xmlns="">
          <p:pic>
            <p:nvPicPr>
              <p:cNvPr id="169" name="Encre 168">
                <a:extLst>
                  <a:ext uri="{FF2B5EF4-FFF2-40B4-BE49-F238E27FC236}">
                    <a16:creationId xmlns:a16="http://schemas.microsoft.com/office/drawing/2014/main" id="{1EB3457C-6F6A-4FD8-A0C1-5377C4FC67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11437" y="1197498"/>
                <a:ext cx="4845600" cy="35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1" name="Encre 170">
                <a:extLst>
                  <a:ext uri="{FF2B5EF4-FFF2-40B4-BE49-F238E27FC236}">
                    <a16:creationId xmlns:a16="http://schemas.microsoft.com/office/drawing/2014/main" id="{CE3FB78D-7386-4C46-B9C2-8E618EC01F86}"/>
                  </a:ext>
                </a:extLst>
              </p14:cNvPr>
              <p14:cNvContentPartPr/>
              <p14:nvPr/>
            </p14:nvContentPartPr>
            <p14:xfrm>
              <a:off x="905317" y="6293298"/>
              <a:ext cx="421200" cy="100080"/>
            </p14:xfrm>
          </p:contentPart>
        </mc:Choice>
        <mc:Fallback xmlns="">
          <p:pic>
            <p:nvPicPr>
              <p:cNvPr id="171" name="Encre 170">
                <a:extLst>
                  <a:ext uri="{FF2B5EF4-FFF2-40B4-BE49-F238E27FC236}">
                    <a16:creationId xmlns:a16="http://schemas.microsoft.com/office/drawing/2014/main" id="{CE3FB78D-7386-4C46-B9C2-8E618EC01F8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6677" y="6284658"/>
                <a:ext cx="438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2" name="Encre 171">
                <a:extLst>
                  <a:ext uri="{FF2B5EF4-FFF2-40B4-BE49-F238E27FC236}">
                    <a16:creationId xmlns:a16="http://schemas.microsoft.com/office/drawing/2014/main" id="{303717A3-E64C-4C30-B696-E5B09820BC0F}"/>
                  </a:ext>
                </a:extLst>
              </p14:cNvPr>
              <p14:cNvContentPartPr/>
              <p14:nvPr/>
            </p14:nvContentPartPr>
            <p14:xfrm>
              <a:off x="2318677" y="6309858"/>
              <a:ext cx="2160" cy="3240"/>
            </p14:xfrm>
          </p:contentPart>
        </mc:Choice>
        <mc:Fallback xmlns="">
          <p:pic>
            <p:nvPicPr>
              <p:cNvPr id="172" name="Encre 171">
                <a:extLst>
                  <a:ext uri="{FF2B5EF4-FFF2-40B4-BE49-F238E27FC236}">
                    <a16:creationId xmlns:a16="http://schemas.microsoft.com/office/drawing/2014/main" id="{303717A3-E64C-4C30-B696-E5B09820BC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09677" y="6301218"/>
                <a:ext cx="19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3" name="Encre 172">
                <a:extLst>
                  <a:ext uri="{FF2B5EF4-FFF2-40B4-BE49-F238E27FC236}">
                    <a16:creationId xmlns:a16="http://schemas.microsoft.com/office/drawing/2014/main" id="{1F17DE1B-5031-449B-8C1A-A21E35BA50B5}"/>
                  </a:ext>
                </a:extLst>
              </p14:cNvPr>
              <p14:cNvContentPartPr/>
              <p14:nvPr/>
            </p14:nvContentPartPr>
            <p14:xfrm>
              <a:off x="2353237" y="6422538"/>
              <a:ext cx="16200" cy="6120"/>
            </p14:xfrm>
          </p:contentPart>
        </mc:Choice>
        <mc:Fallback xmlns="">
          <p:pic>
            <p:nvPicPr>
              <p:cNvPr id="173" name="Encre 172">
                <a:extLst>
                  <a:ext uri="{FF2B5EF4-FFF2-40B4-BE49-F238E27FC236}">
                    <a16:creationId xmlns:a16="http://schemas.microsoft.com/office/drawing/2014/main" id="{1F17DE1B-5031-449B-8C1A-A21E35BA50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44597" y="6413898"/>
                <a:ext cx="33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4" name="Encre 173">
                <a:extLst>
                  <a:ext uri="{FF2B5EF4-FFF2-40B4-BE49-F238E27FC236}">
                    <a16:creationId xmlns:a16="http://schemas.microsoft.com/office/drawing/2014/main" id="{FEEDBB97-A093-4E11-B9E1-E9F10E237511}"/>
                  </a:ext>
                </a:extLst>
              </p14:cNvPr>
              <p14:cNvContentPartPr/>
              <p14:nvPr/>
            </p14:nvContentPartPr>
            <p14:xfrm>
              <a:off x="1507957" y="6066138"/>
              <a:ext cx="703440" cy="363960"/>
            </p14:xfrm>
          </p:contentPart>
        </mc:Choice>
        <mc:Fallback xmlns="">
          <p:pic>
            <p:nvPicPr>
              <p:cNvPr id="174" name="Encre 173">
                <a:extLst>
                  <a:ext uri="{FF2B5EF4-FFF2-40B4-BE49-F238E27FC236}">
                    <a16:creationId xmlns:a16="http://schemas.microsoft.com/office/drawing/2014/main" id="{FEEDBB97-A093-4E11-B9E1-E9F10E2375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99317" y="6057498"/>
                <a:ext cx="7210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5" name="Encre 174">
                <a:extLst>
                  <a:ext uri="{FF2B5EF4-FFF2-40B4-BE49-F238E27FC236}">
                    <a16:creationId xmlns:a16="http://schemas.microsoft.com/office/drawing/2014/main" id="{D2F4C5AA-BE1D-4263-9386-5DF3989814EC}"/>
                  </a:ext>
                </a:extLst>
              </p14:cNvPr>
              <p14:cNvContentPartPr/>
              <p14:nvPr/>
            </p14:nvContentPartPr>
            <p14:xfrm>
              <a:off x="2500477" y="5933658"/>
              <a:ext cx="4412520" cy="596520"/>
            </p14:xfrm>
          </p:contentPart>
        </mc:Choice>
        <mc:Fallback xmlns="">
          <p:pic>
            <p:nvPicPr>
              <p:cNvPr id="175" name="Encre 174">
                <a:extLst>
                  <a:ext uri="{FF2B5EF4-FFF2-40B4-BE49-F238E27FC236}">
                    <a16:creationId xmlns:a16="http://schemas.microsoft.com/office/drawing/2014/main" id="{D2F4C5AA-BE1D-4263-9386-5DF3989814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91837" y="5924658"/>
                <a:ext cx="443016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6" name="Encre 175">
                <a:extLst>
                  <a:ext uri="{FF2B5EF4-FFF2-40B4-BE49-F238E27FC236}">
                    <a16:creationId xmlns:a16="http://schemas.microsoft.com/office/drawing/2014/main" id="{46911098-4E82-446E-95FB-987D21422787}"/>
                  </a:ext>
                </a:extLst>
              </p14:cNvPr>
              <p14:cNvContentPartPr/>
              <p14:nvPr/>
            </p14:nvContentPartPr>
            <p14:xfrm>
              <a:off x="1527037" y="6537738"/>
              <a:ext cx="668520" cy="31320"/>
            </p14:xfrm>
          </p:contentPart>
        </mc:Choice>
        <mc:Fallback xmlns="">
          <p:pic>
            <p:nvPicPr>
              <p:cNvPr id="176" name="Encre 175">
                <a:extLst>
                  <a:ext uri="{FF2B5EF4-FFF2-40B4-BE49-F238E27FC236}">
                    <a16:creationId xmlns:a16="http://schemas.microsoft.com/office/drawing/2014/main" id="{46911098-4E82-446E-95FB-987D214227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18397" y="6529098"/>
                <a:ext cx="68616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91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4" name="Encre 63">
                <a:extLst>
                  <a:ext uri="{FF2B5EF4-FFF2-40B4-BE49-F238E27FC236}">
                    <a16:creationId xmlns:a16="http://schemas.microsoft.com/office/drawing/2014/main" id="{DEEA8386-EBD7-4960-83FB-7E879F0C792A}"/>
                  </a:ext>
                </a:extLst>
              </p14:cNvPr>
              <p14:cNvContentPartPr/>
              <p14:nvPr/>
            </p14:nvContentPartPr>
            <p14:xfrm>
              <a:off x="4764157" y="960258"/>
              <a:ext cx="1012320" cy="323640"/>
            </p14:xfrm>
          </p:contentPart>
        </mc:Choice>
        <mc:Fallback xmlns="">
          <p:pic>
            <p:nvPicPr>
              <p:cNvPr id="64" name="Encre 63">
                <a:extLst>
                  <a:ext uri="{FF2B5EF4-FFF2-40B4-BE49-F238E27FC236}">
                    <a16:creationId xmlns:a16="http://schemas.microsoft.com/office/drawing/2014/main" id="{DEEA8386-EBD7-4960-83FB-7E879F0C79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5517" y="951618"/>
                <a:ext cx="10299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399F3A71-5FC4-4100-898A-112C61DD424E}"/>
                  </a:ext>
                </a:extLst>
              </p14:cNvPr>
              <p14:cNvContentPartPr/>
              <p14:nvPr/>
            </p14:nvContentPartPr>
            <p14:xfrm>
              <a:off x="2711437" y="363018"/>
              <a:ext cx="1921680" cy="995760"/>
            </p14:xfrm>
          </p:contentPart>
        </mc:Choice>
        <mc:Fallback xmlns=""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399F3A71-5FC4-4100-898A-112C61DD42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2797" y="354021"/>
                <a:ext cx="1939320" cy="1013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3" name="Encre 82">
                <a:extLst>
                  <a:ext uri="{FF2B5EF4-FFF2-40B4-BE49-F238E27FC236}">
                    <a16:creationId xmlns:a16="http://schemas.microsoft.com/office/drawing/2014/main" id="{E3C7DEDF-613A-4675-8BBF-C1460C83EC3B}"/>
                  </a:ext>
                </a:extLst>
              </p14:cNvPr>
              <p14:cNvContentPartPr/>
              <p14:nvPr/>
            </p14:nvContentPartPr>
            <p14:xfrm>
              <a:off x="4713757" y="1598898"/>
              <a:ext cx="479520" cy="317520"/>
            </p14:xfrm>
          </p:contentPart>
        </mc:Choice>
        <mc:Fallback xmlns="">
          <p:pic>
            <p:nvPicPr>
              <p:cNvPr id="83" name="Encre 82">
                <a:extLst>
                  <a:ext uri="{FF2B5EF4-FFF2-40B4-BE49-F238E27FC236}">
                    <a16:creationId xmlns:a16="http://schemas.microsoft.com/office/drawing/2014/main" id="{E3C7DEDF-613A-4675-8BBF-C1460C83EC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4757" y="1589898"/>
                <a:ext cx="4971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1" name="Encre 90">
                <a:extLst>
                  <a:ext uri="{FF2B5EF4-FFF2-40B4-BE49-F238E27FC236}">
                    <a16:creationId xmlns:a16="http://schemas.microsoft.com/office/drawing/2014/main" id="{1B680094-577C-4770-8905-82B28FC57C5F}"/>
                  </a:ext>
                </a:extLst>
              </p14:cNvPr>
              <p14:cNvContentPartPr/>
              <p14:nvPr/>
            </p14:nvContentPartPr>
            <p14:xfrm>
              <a:off x="5367157" y="1466418"/>
              <a:ext cx="1692720" cy="605880"/>
            </p14:xfrm>
          </p:contentPart>
        </mc:Choice>
        <mc:Fallback xmlns="">
          <p:pic>
            <p:nvPicPr>
              <p:cNvPr id="91" name="Encre 90">
                <a:extLst>
                  <a:ext uri="{FF2B5EF4-FFF2-40B4-BE49-F238E27FC236}">
                    <a16:creationId xmlns:a16="http://schemas.microsoft.com/office/drawing/2014/main" id="{1B680094-577C-4770-8905-82B28FC57C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8515" y="1457778"/>
                <a:ext cx="1710364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2" name="Encre 91">
                <a:extLst>
                  <a:ext uri="{FF2B5EF4-FFF2-40B4-BE49-F238E27FC236}">
                    <a16:creationId xmlns:a16="http://schemas.microsoft.com/office/drawing/2014/main" id="{9D222695-A398-40B3-BBDE-643BAB3FE75B}"/>
                  </a:ext>
                </a:extLst>
              </p14:cNvPr>
              <p14:cNvContentPartPr/>
              <p14:nvPr/>
            </p14:nvContentPartPr>
            <p14:xfrm>
              <a:off x="2661397" y="1557858"/>
              <a:ext cx="1706760" cy="554400"/>
            </p14:xfrm>
          </p:contentPart>
        </mc:Choice>
        <mc:Fallback xmlns="">
          <p:pic>
            <p:nvPicPr>
              <p:cNvPr id="92" name="Encre 91">
                <a:extLst>
                  <a:ext uri="{FF2B5EF4-FFF2-40B4-BE49-F238E27FC236}">
                    <a16:creationId xmlns:a16="http://schemas.microsoft.com/office/drawing/2014/main" id="{9D222695-A398-40B3-BBDE-643BAB3FE7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2757" y="1548858"/>
                <a:ext cx="17244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FC411BA0-1776-47CF-B90C-3B8F8A46D487}"/>
                  </a:ext>
                </a:extLst>
              </p14:cNvPr>
              <p14:cNvContentPartPr/>
              <p14:nvPr/>
            </p14:nvContentPartPr>
            <p14:xfrm>
              <a:off x="2712877" y="2529498"/>
              <a:ext cx="161640" cy="37404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FC411BA0-1776-47CF-B90C-3B8F8A46D4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03877" y="2520498"/>
                <a:ext cx="1792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1" name="Encre 110">
                <a:extLst>
                  <a:ext uri="{FF2B5EF4-FFF2-40B4-BE49-F238E27FC236}">
                    <a16:creationId xmlns:a16="http://schemas.microsoft.com/office/drawing/2014/main" id="{F8DE9E8E-1DF3-4BEB-A92B-522E026054F3}"/>
                  </a:ext>
                </a:extLst>
              </p14:cNvPr>
              <p14:cNvContentPartPr/>
              <p14:nvPr/>
            </p14:nvContentPartPr>
            <p14:xfrm>
              <a:off x="2975677" y="2280738"/>
              <a:ext cx="1484280" cy="370440"/>
            </p14:xfrm>
          </p:contentPart>
        </mc:Choice>
        <mc:Fallback xmlns="">
          <p:pic>
            <p:nvPicPr>
              <p:cNvPr id="111" name="Encre 110">
                <a:extLst>
                  <a:ext uri="{FF2B5EF4-FFF2-40B4-BE49-F238E27FC236}">
                    <a16:creationId xmlns:a16="http://schemas.microsoft.com/office/drawing/2014/main" id="{F8DE9E8E-1DF3-4BEB-A92B-522E026054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7037" y="2272106"/>
                <a:ext cx="1501920" cy="388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2" name="Encre 121">
                <a:extLst>
                  <a:ext uri="{FF2B5EF4-FFF2-40B4-BE49-F238E27FC236}">
                    <a16:creationId xmlns:a16="http://schemas.microsoft.com/office/drawing/2014/main" id="{0CC360BE-473F-4832-A652-99B7E7170834}"/>
                  </a:ext>
                </a:extLst>
              </p14:cNvPr>
              <p14:cNvContentPartPr/>
              <p14:nvPr/>
            </p14:nvContentPartPr>
            <p14:xfrm>
              <a:off x="2717917" y="3140058"/>
              <a:ext cx="1145160" cy="163080"/>
            </p14:xfrm>
          </p:contentPart>
        </mc:Choice>
        <mc:Fallback xmlns="">
          <p:pic>
            <p:nvPicPr>
              <p:cNvPr id="122" name="Encre 121">
                <a:extLst>
                  <a:ext uri="{FF2B5EF4-FFF2-40B4-BE49-F238E27FC236}">
                    <a16:creationId xmlns:a16="http://schemas.microsoft.com/office/drawing/2014/main" id="{0CC360BE-473F-4832-A652-99B7E71708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9274" y="3131058"/>
                <a:ext cx="1162806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3" name="Encre 122">
                <a:extLst>
                  <a:ext uri="{FF2B5EF4-FFF2-40B4-BE49-F238E27FC236}">
                    <a16:creationId xmlns:a16="http://schemas.microsoft.com/office/drawing/2014/main" id="{DC010396-A617-42DC-901F-AFD3A0DF1E23}"/>
                  </a:ext>
                </a:extLst>
              </p14:cNvPr>
              <p14:cNvContentPartPr/>
              <p14:nvPr/>
            </p14:nvContentPartPr>
            <p14:xfrm>
              <a:off x="4126597" y="2947098"/>
              <a:ext cx="439560" cy="312840"/>
            </p14:xfrm>
          </p:contentPart>
        </mc:Choice>
        <mc:Fallback xmlns="">
          <p:pic>
            <p:nvPicPr>
              <p:cNvPr id="123" name="Encre 122">
                <a:extLst>
                  <a:ext uri="{FF2B5EF4-FFF2-40B4-BE49-F238E27FC236}">
                    <a16:creationId xmlns:a16="http://schemas.microsoft.com/office/drawing/2014/main" id="{DC010396-A617-42DC-901F-AFD3A0DF1E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17957" y="2938458"/>
                <a:ext cx="4572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BCFB96D4-8D77-4C29-A6AD-DC78B0331674}"/>
                  </a:ext>
                </a:extLst>
              </p14:cNvPr>
              <p14:cNvContentPartPr/>
              <p14:nvPr/>
            </p14:nvContentPartPr>
            <p14:xfrm>
              <a:off x="4886557" y="2825778"/>
              <a:ext cx="1247400" cy="344160"/>
            </p14:xfrm>
          </p:contentPart>
        </mc:Choice>
        <mc:Fallback xmlns=""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BCFB96D4-8D77-4C29-A6AD-DC78B03316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77557" y="2817147"/>
                <a:ext cx="1265040" cy="36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3" name="Encre 142">
                <a:extLst>
                  <a:ext uri="{FF2B5EF4-FFF2-40B4-BE49-F238E27FC236}">
                    <a16:creationId xmlns:a16="http://schemas.microsoft.com/office/drawing/2014/main" id="{E74508DF-9EE9-4FDA-A14C-0DC2B10A4636}"/>
                  </a:ext>
                </a:extLst>
              </p14:cNvPr>
              <p14:cNvContentPartPr/>
              <p14:nvPr/>
            </p14:nvContentPartPr>
            <p14:xfrm>
              <a:off x="4715557" y="3564138"/>
              <a:ext cx="536760" cy="288000"/>
            </p14:xfrm>
          </p:contentPart>
        </mc:Choice>
        <mc:Fallback xmlns="">
          <p:pic>
            <p:nvPicPr>
              <p:cNvPr id="143" name="Encre 142">
                <a:extLst>
                  <a:ext uri="{FF2B5EF4-FFF2-40B4-BE49-F238E27FC236}">
                    <a16:creationId xmlns:a16="http://schemas.microsoft.com/office/drawing/2014/main" id="{E74508DF-9EE9-4FDA-A14C-0DC2B10A4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06917" y="3555498"/>
                <a:ext cx="5544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4" name="Encre 143">
                <a:extLst>
                  <a:ext uri="{FF2B5EF4-FFF2-40B4-BE49-F238E27FC236}">
                    <a16:creationId xmlns:a16="http://schemas.microsoft.com/office/drawing/2014/main" id="{13B08FB9-ECE7-46A7-B243-550A8B3F6D2C}"/>
                  </a:ext>
                </a:extLst>
              </p14:cNvPr>
              <p14:cNvContentPartPr/>
              <p14:nvPr/>
            </p14:nvContentPartPr>
            <p14:xfrm>
              <a:off x="2671837" y="3531738"/>
              <a:ext cx="1731960" cy="542160"/>
            </p14:xfrm>
          </p:contentPart>
        </mc:Choice>
        <mc:Fallback xmlns="">
          <p:pic>
            <p:nvPicPr>
              <p:cNvPr id="144" name="Encre 143">
                <a:extLst>
                  <a:ext uri="{FF2B5EF4-FFF2-40B4-BE49-F238E27FC236}">
                    <a16:creationId xmlns:a16="http://schemas.microsoft.com/office/drawing/2014/main" id="{13B08FB9-ECE7-46A7-B243-550A8B3F6D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62835" y="3523098"/>
                <a:ext cx="1749604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8" name="Encre 157">
                <a:extLst>
                  <a:ext uri="{FF2B5EF4-FFF2-40B4-BE49-F238E27FC236}">
                    <a16:creationId xmlns:a16="http://schemas.microsoft.com/office/drawing/2014/main" id="{DABA6A36-1188-46E6-9FE9-E12CFDE210BA}"/>
                  </a:ext>
                </a:extLst>
              </p14:cNvPr>
              <p14:cNvContentPartPr/>
              <p14:nvPr/>
            </p14:nvContentPartPr>
            <p14:xfrm>
              <a:off x="5497837" y="3442098"/>
              <a:ext cx="1746360" cy="574200"/>
            </p14:xfrm>
          </p:contentPart>
        </mc:Choice>
        <mc:Fallback xmlns="">
          <p:pic>
            <p:nvPicPr>
              <p:cNvPr id="158" name="Encre 157">
                <a:extLst>
                  <a:ext uri="{FF2B5EF4-FFF2-40B4-BE49-F238E27FC236}">
                    <a16:creationId xmlns:a16="http://schemas.microsoft.com/office/drawing/2014/main" id="{DABA6A36-1188-46E6-9FE9-E12CFDE210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88839" y="3433098"/>
                <a:ext cx="1763996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7298019E-8C8F-448E-A71C-869A7A4B398C}"/>
                  </a:ext>
                </a:extLst>
              </p14:cNvPr>
              <p14:cNvContentPartPr/>
              <p14:nvPr/>
            </p14:nvContentPartPr>
            <p14:xfrm>
              <a:off x="760597" y="2348058"/>
              <a:ext cx="1735920" cy="1792080"/>
            </p14:xfrm>
          </p:contentPart>
        </mc:Choice>
        <mc:Fallback xmlns=""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7298019E-8C8F-448E-A71C-869A7A4B39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1957" y="2339418"/>
                <a:ext cx="1753560" cy="18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3" name="Encre 172">
                <a:extLst>
                  <a:ext uri="{FF2B5EF4-FFF2-40B4-BE49-F238E27FC236}">
                    <a16:creationId xmlns:a16="http://schemas.microsoft.com/office/drawing/2014/main" id="{970AA602-7089-420F-A4AB-C8A8860453BB}"/>
                  </a:ext>
                </a:extLst>
              </p14:cNvPr>
              <p14:cNvContentPartPr/>
              <p14:nvPr/>
            </p14:nvContentPartPr>
            <p14:xfrm>
              <a:off x="183157" y="330978"/>
              <a:ext cx="2244600" cy="1733400"/>
            </p14:xfrm>
          </p:contentPart>
        </mc:Choice>
        <mc:Fallback xmlns="">
          <p:pic>
            <p:nvPicPr>
              <p:cNvPr id="173" name="Encre 172">
                <a:extLst>
                  <a:ext uri="{FF2B5EF4-FFF2-40B4-BE49-F238E27FC236}">
                    <a16:creationId xmlns:a16="http://schemas.microsoft.com/office/drawing/2014/main" id="{970AA602-7089-420F-A4AB-C8A8860453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4517" y="321978"/>
                <a:ext cx="2262240" cy="17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2" name="Encre 181">
                <a:extLst>
                  <a:ext uri="{FF2B5EF4-FFF2-40B4-BE49-F238E27FC236}">
                    <a16:creationId xmlns:a16="http://schemas.microsoft.com/office/drawing/2014/main" id="{885C582A-922E-44AA-9D12-B0058703DCBE}"/>
                  </a:ext>
                </a:extLst>
              </p14:cNvPr>
              <p14:cNvContentPartPr/>
              <p14:nvPr/>
            </p14:nvContentPartPr>
            <p14:xfrm>
              <a:off x="306997" y="2643258"/>
              <a:ext cx="198720" cy="186840"/>
            </p14:xfrm>
          </p:contentPart>
        </mc:Choice>
        <mc:Fallback xmlns="">
          <p:pic>
            <p:nvPicPr>
              <p:cNvPr id="182" name="Encre 181">
                <a:extLst>
                  <a:ext uri="{FF2B5EF4-FFF2-40B4-BE49-F238E27FC236}">
                    <a16:creationId xmlns:a16="http://schemas.microsoft.com/office/drawing/2014/main" id="{885C582A-922E-44AA-9D12-B0058703DC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7997" y="2634618"/>
                <a:ext cx="2163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5D7CCB61-85CB-4577-951A-AE84EA3B0B77}"/>
                  </a:ext>
                </a:extLst>
              </p14:cNvPr>
              <p14:cNvContentPartPr/>
              <p14:nvPr/>
            </p14:nvContentPartPr>
            <p14:xfrm>
              <a:off x="270637" y="2920098"/>
              <a:ext cx="353880" cy="998640"/>
            </p14:xfrm>
          </p:contentPart>
        </mc:Choice>
        <mc:Fallback xmlns=""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5D7CCB61-85CB-4577-951A-AE84EA3B0B7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1988" y="2911098"/>
                <a:ext cx="371538" cy="10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6" name="Encre 195">
                <a:extLst>
                  <a:ext uri="{FF2B5EF4-FFF2-40B4-BE49-F238E27FC236}">
                    <a16:creationId xmlns:a16="http://schemas.microsoft.com/office/drawing/2014/main" id="{8A4716A7-EAF4-477A-ACA8-94A194057B2F}"/>
                  </a:ext>
                </a:extLst>
              </p14:cNvPr>
              <p14:cNvContentPartPr/>
              <p14:nvPr/>
            </p14:nvContentPartPr>
            <p14:xfrm>
              <a:off x="3487597" y="4670058"/>
              <a:ext cx="70920" cy="65880"/>
            </p14:xfrm>
          </p:contentPart>
        </mc:Choice>
        <mc:Fallback xmlns="">
          <p:pic>
            <p:nvPicPr>
              <p:cNvPr id="196" name="Encre 195">
                <a:extLst>
                  <a:ext uri="{FF2B5EF4-FFF2-40B4-BE49-F238E27FC236}">
                    <a16:creationId xmlns:a16="http://schemas.microsoft.com/office/drawing/2014/main" id="{8A4716A7-EAF4-477A-ACA8-94A194057B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78957" y="4661058"/>
                <a:ext cx="885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7" name="Encre 196">
                <a:extLst>
                  <a:ext uri="{FF2B5EF4-FFF2-40B4-BE49-F238E27FC236}">
                    <a16:creationId xmlns:a16="http://schemas.microsoft.com/office/drawing/2014/main" id="{375A2061-69E5-414C-8016-84F316E13556}"/>
                  </a:ext>
                </a:extLst>
              </p14:cNvPr>
              <p14:cNvContentPartPr/>
              <p14:nvPr/>
            </p14:nvContentPartPr>
            <p14:xfrm>
              <a:off x="3771637" y="4689858"/>
              <a:ext cx="65160" cy="47160"/>
            </p14:xfrm>
          </p:contentPart>
        </mc:Choice>
        <mc:Fallback xmlns="">
          <p:pic>
            <p:nvPicPr>
              <p:cNvPr id="197" name="Encre 196">
                <a:extLst>
                  <a:ext uri="{FF2B5EF4-FFF2-40B4-BE49-F238E27FC236}">
                    <a16:creationId xmlns:a16="http://schemas.microsoft.com/office/drawing/2014/main" id="{375A2061-69E5-414C-8016-84F316E135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62637" y="4681218"/>
                <a:ext cx="828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9" name="Encre 198">
                <a:extLst>
                  <a:ext uri="{FF2B5EF4-FFF2-40B4-BE49-F238E27FC236}">
                    <a16:creationId xmlns:a16="http://schemas.microsoft.com/office/drawing/2014/main" id="{740FAF87-654C-41A6-851F-018D23707317}"/>
                  </a:ext>
                </a:extLst>
              </p14:cNvPr>
              <p14:cNvContentPartPr/>
              <p14:nvPr/>
            </p14:nvContentPartPr>
            <p14:xfrm>
              <a:off x="3121837" y="4724778"/>
              <a:ext cx="72360" cy="42480"/>
            </p14:xfrm>
          </p:contentPart>
        </mc:Choice>
        <mc:Fallback xmlns="">
          <p:pic>
            <p:nvPicPr>
              <p:cNvPr id="199" name="Encre 198">
                <a:extLst>
                  <a:ext uri="{FF2B5EF4-FFF2-40B4-BE49-F238E27FC236}">
                    <a16:creationId xmlns:a16="http://schemas.microsoft.com/office/drawing/2014/main" id="{740FAF87-654C-41A6-851F-018D237073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13197" y="4716211"/>
                <a:ext cx="90000" cy="59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4" name="Encre 203">
                <a:extLst>
                  <a:ext uri="{FF2B5EF4-FFF2-40B4-BE49-F238E27FC236}">
                    <a16:creationId xmlns:a16="http://schemas.microsoft.com/office/drawing/2014/main" id="{9FA26660-DA4F-41BE-9EDC-869E38E09B46}"/>
                  </a:ext>
                </a:extLst>
              </p14:cNvPr>
              <p14:cNvContentPartPr/>
              <p14:nvPr/>
            </p14:nvContentPartPr>
            <p14:xfrm>
              <a:off x="1931317" y="4438578"/>
              <a:ext cx="509760" cy="405360"/>
            </p14:xfrm>
          </p:contentPart>
        </mc:Choice>
        <mc:Fallback xmlns="">
          <p:pic>
            <p:nvPicPr>
              <p:cNvPr id="204" name="Encre 203">
                <a:extLst>
                  <a:ext uri="{FF2B5EF4-FFF2-40B4-BE49-F238E27FC236}">
                    <a16:creationId xmlns:a16="http://schemas.microsoft.com/office/drawing/2014/main" id="{9FA26660-DA4F-41BE-9EDC-869E38E09B4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22317" y="4429578"/>
                <a:ext cx="5274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1" name="Encre 220">
                <a:extLst>
                  <a:ext uri="{FF2B5EF4-FFF2-40B4-BE49-F238E27FC236}">
                    <a16:creationId xmlns:a16="http://schemas.microsoft.com/office/drawing/2014/main" id="{570C3F58-DEE5-4D82-833B-6E7FAA1C25BA}"/>
                  </a:ext>
                </a:extLst>
              </p14:cNvPr>
              <p14:cNvContentPartPr/>
              <p14:nvPr/>
            </p14:nvContentPartPr>
            <p14:xfrm>
              <a:off x="8581957" y="820218"/>
              <a:ext cx="1306800" cy="332280"/>
            </p14:xfrm>
          </p:contentPart>
        </mc:Choice>
        <mc:Fallback xmlns="">
          <p:pic>
            <p:nvPicPr>
              <p:cNvPr id="221" name="Encre 220">
                <a:extLst>
                  <a:ext uri="{FF2B5EF4-FFF2-40B4-BE49-F238E27FC236}">
                    <a16:creationId xmlns:a16="http://schemas.microsoft.com/office/drawing/2014/main" id="{570C3F58-DEE5-4D82-833B-6E7FAA1C25B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73317" y="811578"/>
                <a:ext cx="13244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2" name="Encre 231">
                <a:extLst>
                  <a:ext uri="{FF2B5EF4-FFF2-40B4-BE49-F238E27FC236}">
                    <a16:creationId xmlns:a16="http://schemas.microsoft.com/office/drawing/2014/main" id="{562352A4-FC81-4AFB-B74B-A1530B4AFC91}"/>
                  </a:ext>
                </a:extLst>
              </p14:cNvPr>
              <p14:cNvContentPartPr/>
              <p14:nvPr/>
            </p14:nvContentPartPr>
            <p14:xfrm>
              <a:off x="10781197" y="3924138"/>
              <a:ext cx="1173960" cy="366480"/>
            </p14:xfrm>
          </p:contentPart>
        </mc:Choice>
        <mc:Fallback xmlns="">
          <p:pic>
            <p:nvPicPr>
              <p:cNvPr id="232" name="Encre 231">
                <a:extLst>
                  <a:ext uri="{FF2B5EF4-FFF2-40B4-BE49-F238E27FC236}">
                    <a16:creationId xmlns:a16="http://schemas.microsoft.com/office/drawing/2014/main" id="{562352A4-FC81-4AFB-B74B-A1530B4AFC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72197" y="3915498"/>
                <a:ext cx="11916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3" name="Encre 252">
                <a:extLst>
                  <a:ext uri="{FF2B5EF4-FFF2-40B4-BE49-F238E27FC236}">
                    <a16:creationId xmlns:a16="http://schemas.microsoft.com/office/drawing/2014/main" id="{FFFC0987-9E9C-4FA0-88E1-E5FA570C038A}"/>
                  </a:ext>
                </a:extLst>
              </p14:cNvPr>
              <p14:cNvContentPartPr/>
              <p14:nvPr/>
            </p14:nvContentPartPr>
            <p14:xfrm>
              <a:off x="8501317" y="1293618"/>
              <a:ext cx="3204360" cy="2503080"/>
            </p14:xfrm>
          </p:contentPart>
        </mc:Choice>
        <mc:Fallback xmlns="">
          <p:pic>
            <p:nvPicPr>
              <p:cNvPr id="253" name="Encre 252">
                <a:extLst>
                  <a:ext uri="{FF2B5EF4-FFF2-40B4-BE49-F238E27FC236}">
                    <a16:creationId xmlns:a16="http://schemas.microsoft.com/office/drawing/2014/main" id="{FFFC0987-9E9C-4FA0-88E1-E5FA570C038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92677" y="1284978"/>
                <a:ext cx="3222000" cy="25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9" name="Encre 358">
                <a:extLst>
                  <a:ext uri="{FF2B5EF4-FFF2-40B4-BE49-F238E27FC236}">
                    <a16:creationId xmlns:a16="http://schemas.microsoft.com/office/drawing/2014/main" id="{F26107BF-8345-48F3-B8BF-133069AFD7C8}"/>
                  </a:ext>
                </a:extLst>
              </p14:cNvPr>
              <p14:cNvContentPartPr/>
              <p14:nvPr/>
            </p14:nvContentPartPr>
            <p14:xfrm>
              <a:off x="612637" y="5034378"/>
              <a:ext cx="11230560" cy="1599480"/>
            </p14:xfrm>
          </p:contentPart>
        </mc:Choice>
        <mc:Fallback xmlns="">
          <p:pic>
            <p:nvPicPr>
              <p:cNvPr id="359" name="Encre 358">
                <a:extLst>
                  <a:ext uri="{FF2B5EF4-FFF2-40B4-BE49-F238E27FC236}">
                    <a16:creationId xmlns:a16="http://schemas.microsoft.com/office/drawing/2014/main" id="{F26107BF-8345-48F3-B8BF-133069AFD7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3637" y="5025738"/>
                <a:ext cx="11248200" cy="16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36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Encre 59">
                <a:extLst>
                  <a:ext uri="{FF2B5EF4-FFF2-40B4-BE49-F238E27FC236}">
                    <a16:creationId xmlns:a16="http://schemas.microsoft.com/office/drawing/2014/main" id="{04B30054-30C1-4811-B1CE-ACDF4A1D24B5}"/>
                  </a:ext>
                </a:extLst>
              </p14:cNvPr>
              <p14:cNvContentPartPr/>
              <p14:nvPr/>
            </p14:nvContentPartPr>
            <p14:xfrm>
              <a:off x="576637" y="5091978"/>
              <a:ext cx="10223640" cy="1496160"/>
            </p14:xfrm>
          </p:contentPart>
        </mc:Choice>
        <mc:Fallback xmlns="">
          <p:pic>
            <p:nvPicPr>
              <p:cNvPr id="60" name="Encre 59">
                <a:extLst>
                  <a:ext uri="{FF2B5EF4-FFF2-40B4-BE49-F238E27FC236}">
                    <a16:creationId xmlns:a16="http://schemas.microsoft.com/office/drawing/2014/main" id="{04B30054-30C1-4811-B1CE-ACDF4A1D24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637" y="5082980"/>
                <a:ext cx="10241280" cy="151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9" name="Encre 148">
                <a:extLst>
                  <a:ext uri="{FF2B5EF4-FFF2-40B4-BE49-F238E27FC236}">
                    <a16:creationId xmlns:a16="http://schemas.microsoft.com/office/drawing/2014/main" id="{CA292EA9-CBD7-48A0-8F30-FB4BAC357265}"/>
                  </a:ext>
                </a:extLst>
              </p14:cNvPr>
              <p14:cNvContentPartPr/>
              <p14:nvPr/>
            </p14:nvContentPartPr>
            <p14:xfrm>
              <a:off x="1437696" y="2104128"/>
              <a:ext cx="1453680" cy="380880"/>
            </p14:xfrm>
          </p:contentPart>
        </mc:Choice>
        <mc:Fallback xmlns="">
          <p:pic>
            <p:nvPicPr>
              <p:cNvPr id="149" name="Encre 148">
                <a:extLst>
                  <a:ext uri="{FF2B5EF4-FFF2-40B4-BE49-F238E27FC236}">
                    <a16:creationId xmlns:a16="http://schemas.microsoft.com/office/drawing/2014/main" id="{CA292EA9-CBD7-48A0-8F30-FB4BAC357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8698" y="2095488"/>
                <a:ext cx="1471316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1" name="Encre 160">
                <a:extLst>
                  <a:ext uri="{FF2B5EF4-FFF2-40B4-BE49-F238E27FC236}">
                    <a16:creationId xmlns:a16="http://schemas.microsoft.com/office/drawing/2014/main" id="{E8176C84-D8AD-424E-A7A7-2572E6DF0560}"/>
                  </a:ext>
                </a:extLst>
              </p14:cNvPr>
              <p14:cNvContentPartPr/>
              <p14:nvPr/>
            </p14:nvContentPartPr>
            <p14:xfrm>
              <a:off x="1372536" y="2657448"/>
              <a:ext cx="1243800" cy="662040"/>
            </p14:xfrm>
          </p:contentPart>
        </mc:Choice>
        <mc:Fallback xmlns="">
          <p:pic>
            <p:nvPicPr>
              <p:cNvPr id="161" name="Encre 160">
                <a:extLst>
                  <a:ext uri="{FF2B5EF4-FFF2-40B4-BE49-F238E27FC236}">
                    <a16:creationId xmlns:a16="http://schemas.microsoft.com/office/drawing/2014/main" id="{E8176C84-D8AD-424E-A7A7-2572E6DF05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3896" y="2648453"/>
                <a:ext cx="1261440" cy="67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AE432885-46CA-43EC-A66D-7BC1D05032BA}"/>
                  </a:ext>
                </a:extLst>
              </p14:cNvPr>
              <p14:cNvContentPartPr/>
              <p14:nvPr/>
            </p14:nvContentPartPr>
            <p14:xfrm>
              <a:off x="3051576" y="2656368"/>
              <a:ext cx="753480" cy="225000"/>
            </p14:xfrm>
          </p:contentPart>
        </mc:Choice>
        <mc:Fallback xmlns=""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AE432885-46CA-43EC-A66D-7BC1D05032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2576" y="2647728"/>
                <a:ext cx="771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4" name="Encre 163">
                <a:extLst>
                  <a:ext uri="{FF2B5EF4-FFF2-40B4-BE49-F238E27FC236}">
                    <a16:creationId xmlns:a16="http://schemas.microsoft.com/office/drawing/2014/main" id="{2DBB2974-641B-4B1B-85F8-345CC9D4CE78}"/>
                  </a:ext>
                </a:extLst>
              </p14:cNvPr>
              <p14:cNvContentPartPr/>
              <p14:nvPr/>
            </p14:nvContentPartPr>
            <p14:xfrm>
              <a:off x="3979296" y="670968"/>
              <a:ext cx="4850280" cy="4102200"/>
            </p14:xfrm>
          </p:contentPart>
        </mc:Choice>
        <mc:Fallback xmlns="">
          <p:pic>
            <p:nvPicPr>
              <p:cNvPr id="164" name="Encre 163">
                <a:extLst>
                  <a:ext uri="{FF2B5EF4-FFF2-40B4-BE49-F238E27FC236}">
                    <a16:creationId xmlns:a16="http://schemas.microsoft.com/office/drawing/2014/main" id="{2DBB2974-641B-4B1B-85F8-345CC9D4CE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70656" y="662328"/>
                <a:ext cx="4867920" cy="41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0" name="Encre 179">
                <a:extLst>
                  <a:ext uri="{FF2B5EF4-FFF2-40B4-BE49-F238E27FC236}">
                    <a16:creationId xmlns:a16="http://schemas.microsoft.com/office/drawing/2014/main" id="{564D3902-8DC5-49F1-B8B4-66D43FB20046}"/>
                  </a:ext>
                </a:extLst>
              </p14:cNvPr>
              <p14:cNvContentPartPr/>
              <p14:nvPr/>
            </p14:nvContentPartPr>
            <p14:xfrm>
              <a:off x="9116856" y="2154888"/>
              <a:ext cx="1907280" cy="450360"/>
            </p14:xfrm>
          </p:contentPart>
        </mc:Choice>
        <mc:Fallback xmlns="">
          <p:pic>
            <p:nvPicPr>
              <p:cNvPr id="180" name="Encre 179">
                <a:extLst>
                  <a:ext uri="{FF2B5EF4-FFF2-40B4-BE49-F238E27FC236}">
                    <a16:creationId xmlns:a16="http://schemas.microsoft.com/office/drawing/2014/main" id="{564D3902-8DC5-49F1-B8B4-66D43FB200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08216" y="2145888"/>
                <a:ext cx="19249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5" name="Encre 194">
                <a:extLst>
                  <a:ext uri="{FF2B5EF4-FFF2-40B4-BE49-F238E27FC236}">
                    <a16:creationId xmlns:a16="http://schemas.microsoft.com/office/drawing/2014/main" id="{DDB48508-CA3E-4EED-8A96-7CCDC15F9B7F}"/>
                  </a:ext>
                </a:extLst>
              </p14:cNvPr>
              <p14:cNvContentPartPr/>
              <p14:nvPr/>
            </p14:nvContentPartPr>
            <p14:xfrm>
              <a:off x="9102456" y="2766528"/>
              <a:ext cx="2475720" cy="538920"/>
            </p14:xfrm>
          </p:contentPart>
        </mc:Choice>
        <mc:Fallback xmlns="">
          <p:pic>
            <p:nvPicPr>
              <p:cNvPr id="195" name="Encre 194">
                <a:extLst>
                  <a:ext uri="{FF2B5EF4-FFF2-40B4-BE49-F238E27FC236}">
                    <a16:creationId xmlns:a16="http://schemas.microsoft.com/office/drawing/2014/main" id="{DDB48508-CA3E-4EED-8A96-7CCDC15F9B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93456" y="2757882"/>
                <a:ext cx="2493360" cy="5565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08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0766F5D8-9C68-4BAB-9B4E-681DFB0CA5C4}"/>
                  </a:ext>
                </a:extLst>
              </p14:cNvPr>
              <p14:cNvContentPartPr/>
              <p14:nvPr/>
            </p14:nvContentPartPr>
            <p14:xfrm>
              <a:off x="411696" y="313128"/>
              <a:ext cx="353880" cy="49644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0766F5D8-9C68-4BAB-9B4E-681DFB0CA5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056" y="304488"/>
                <a:ext cx="3715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D3C5FDA3-95E1-4CBE-8B33-468E5FD075ED}"/>
                  </a:ext>
                </a:extLst>
              </p14:cNvPr>
              <p14:cNvContentPartPr/>
              <p14:nvPr/>
            </p14:nvContentPartPr>
            <p14:xfrm>
              <a:off x="880776" y="395568"/>
              <a:ext cx="184680" cy="31680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D3C5FDA3-95E1-4CBE-8B33-468E5FD075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1776" y="386928"/>
                <a:ext cx="2023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482E164C-0586-44D2-9C2F-77379D4D999C}"/>
                  </a:ext>
                </a:extLst>
              </p14:cNvPr>
              <p14:cNvContentPartPr/>
              <p14:nvPr/>
            </p14:nvContentPartPr>
            <p14:xfrm>
              <a:off x="1202616" y="364248"/>
              <a:ext cx="1853280" cy="32112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482E164C-0586-44D2-9C2F-77379D4D9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3616" y="355608"/>
                <a:ext cx="18709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DA89311B-3D96-49C4-B0D2-4BDA81AF9B38}"/>
                  </a:ext>
                </a:extLst>
              </p14:cNvPr>
              <p14:cNvContentPartPr/>
              <p14:nvPr/>
            </p14:nvContentPartPr>
            <p14:xfrm>
              <a:off x="3669696" y="385128"/>
              <a:ext cx="65520" cy="29808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DA89311B-3D96-49C4-B0D2-4BDA81AF9B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1056" y="376488"/>
                <a:ext cx="831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BE8E9F73-1185-42B1-9E7B-37D2B0C42AF1}"/>
                  </a:ext>
                </a:extLst>
              </p14:cNvPr>
              <p14:cNvContentPartPr/>
              <p14:nvPr/>
            </p14:nvContentPartPr>
            <p14:xfrm>
              <a:off x="3650256" y="284688"/>
              <a:ext cx="39240" cy="3708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BE8E9F73-1185-42B1-9E7B-37D2B0C42A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1616" y="276048"/>
                <a:ext cx="568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B3486293-A910-4830-AD04-1CD931828244}"/>
                  </a:ext>
                </a:extLst>
              </p14:cNvPr>
              <p14:cNvContentPartPr/>
              <p14:nvPr/>
            </p14:nvContentPartPr>
            <p14:xfrm>
              <a:off x="3848976" y="332928"/>
              <a:ext cx="3036240" cy="45216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B3486293-A910-4830-AD04-1CD9318282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40336" y="323928"/>
                <a:ext cx="30538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3CB0584F-894B-4A5F-837B-9AF85985BF35}"/>
                  </a:ext>
                </a:extLst>
              </p14:cNvPr>
              <p14:cNvContentPartPr/>
              <p14:nvPr/>
            </p14:nvContentPartPr>
            <p14:xfrm>
              <a:off x="156816" y="4652208"/>
              <a:ext cx="623880" cy="56700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3CB0584F-894B-4A5F-837B-9AF85985BF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8176" y="4643568"/>
                <a:ext cx="64152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6" name="Encre 505">
                <a:extLst>
                  <a:ext uri="{FF2B5EF4-FFF2-40B4-BE49-F238E27FC236}">
                    <a16:creationId xmlns:a16="http://schemas.microsoft.com/office/drawing/2014/main" id="{4179BEC7-1129-415E-AF50-DCDC9074AB45}"/>
                  </a:ext>
                </a:extLst>
              </p14:cNvPr>
              <p14:cNvContentPartPr/>
              <p14:nvPr/>
            </p14:nvContentPartPr>
            <p14:xfrm>
              <a:off x="7449696" y="597888"/>
              <a:ext cx="275760" cy="44640"/>
            </p14:xfrm>
          </p:contentPart>
        </mc:Choice>
        <mc:Fallback xmlns="">
          <p:pic>
            <p:nvPicPr>
              <p:cNvPr id="506" name="Encre 505">
                <a:extLst>
                  <a:ext uri="{FF2B5EF4-FFF2-40B4-BE49-F238E27FC236}">
                    <a16:creationId xmlns:a16="http://schemas.microsoft.com/office/drawing/2014/main" id="{4179BEC7-1129-415E-AF50-DCDC9074AB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41056" y="589248"/>
                <a:ext cx="293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2" name="Encre 571">
                <a:extLst>
                  <a:ext uri="{FF2B5EF4-FFF2-40B4-BE49-F238E27FC236}">
                    <a16:creationId xmlns:a16="http://schemas.microsoft.com/office/drawing/2014/main" id="{B932FB8B-9081-481B-B5DB-97DD7217DD27}"/>
                  </a:ext>
                </a:extLst>
              </p14:cNvPr>
              <p14:cNvContentPartPr/>
              <p14:nvPr/>
            </p14:nvContentPartPr>
            <p14:xfrm>
              <a:off x="162936" y="865008"/>
              <a:ext cx="11973600" cy="3489120"/>
            </p14:xfrm>
          </p:contentPart>
        </mc:Choice>
        <mc:Fallback xmlns="">
          <p:pic>
            <p:nvPicPr>
              <p:cNvPr id="572" name="Encre 571">
                <a:extLst>
                  <a:ext uri="{FF2B5EF4-FFF2-40B4-BE49-F238E27FC236}">
                    <a16:creationId xmlns:a16="http://schemas.microsoft.com/office/drawing/2014/main" id="{B932FB8B-9081-481B-B5DB-97DD7217DD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4296" y="856008"/>
                <a:ext cx="11991240" cy="35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4" name="Encre 693">
                <a:extLst>
                  <a:ext uri="{FF2B5EF4-FFF2-40B4-BE49-F238E27FC236}">
                    <a16:creationId xmlns:a16="http://schemas.microsoft.com/office/drawing/2014/main" id="{E42B5D9A-68BC-41C3-88E7-DCC6BEC0B94B}"/>
                  </a:ext>
                </a:extLst>
              </p14:cNvPr>
              <p14:cNvContentPartPr/>
              <p14:nvPr/>
            </p14:nvContentPartPr>
            <p14:xfrm>
              <a:off x="8890416" y="4560408"/>
              <a:ext cx="2125440" cy="1014120"/>
            </p14:xfrm>
          </p:contentPart>
        </mc:Choice>
        <mc:Fallback xmlns="">
          <p:pic>
            <p:nvPicPr>
              <p:cNvPr id="694" name="Encre 693">
                <a:extLst>
                  <a:ext uri="{FF2B5EF4-FFF2-40B4-BE49-F238E27FC236}">
                    <a16:creationId xmlns:a16="http://schemas.microsoft.com/office/drawing/2014/main" id="{E42B5D9A-68BC-41C3-88E7-DCC6BEC0B9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81776" y="4551408"/>
                <a:ext cx="21430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75" name="Encre 774">
                <a:extLst>
                  <a:ext uri="{FF2B5EF4-FFF2-40B4-BE49-F238E27FC236}">
                    <a16:creationId xmlns:a16="http://schemas.microsoft.com/office/drawing/2014/main" id="{0EC07B43-D8D9-429F-B674-6853959D7DB9}"/>
                  </a:ext>
                </a:extLst>
              </p14:cNvPr>
              <p14:cNvContentPartPr/>
              <p14:nvPr/>
            </p14:nvContentPartPr>
            <p14:xfrm>
              <a:off x="9485856" y="314208"/>
              <a:ext cx="1521720" cy="364680"/>
            </p14:xfrm>
          </p:contentPart>
        </mc:Choice>
        <mc:Fallback xmlns="">
          <p:pic>
            <p:nvPicPr>
              <p:cNvPr id="775" name="Encre 774">
                <a:extLst>
                  <a:ext uri="{FF2B5EF4-FFF2-40B4-BE49-F238E27FC236}">
                    <a16:creationId xmlns:a16="http://schemas.microsoft.com/office/drawing/2014/main" id="{0EC07B43-D8D9-429F-B674-6853959D7D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76856" y="305568"/>
                <a:ext cx="15393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76" name="Encre 775">
                <a:extLst>
                  <a:ext uri="{FF2B5EF4-FFF2-40B4-BE49-F238E27FC236}">
                    <a16:creationId xmlns:a16="http://schemas.microsoft.com/office/drawing/2014/main" id="{2E2A1695-A39B-45CC-BA69-EDFFF180F066}"/>
                  </a:ext>
                </a:extLst>
              </p14:cNvPr>
              <p14:cNvContentPartPr/>
              <p14:nvPr/>
            </p14:nvContentPartPr>
            <p14:xfrm>
              <a:off x="8258256" y="332928"/>
              <a:ext cx="1129320" cy="381960"/>
            </p14:xfrm>
          </p:contentPart>
        </mc:Choice>
        <mc:Fallback xmlns="">
          <p:pic>
            <p:nvPicPr>
              <p:cNvPr id="776" name="Encre 775">
                <a:extLst>
                  <a:ext uri="{FF2B5EF4-FFF2-40B4-BE49-F238E27FC236}">
                    <a16:creationId xmlns:a16="http://schemas.microsoft.com/office/drawing/2014/main" id="{2E2A1695-A39B-45CC-BA69-EDFFF180F0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49256" y="324280"/>
                <a:ext cx="1146960" cy="399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79" name="Encre 778">
                <a:extLst>
                  <a:ext uri="{FF2B5EF4-FFF2-40B4-BE49-F238E27FC236}">
                    <a16:creationId xmlns:a16="http://schemas.microsoft.com/office/drawing/2014/main" id="{C433C417-4946-4605-981B-59079C375100}"/>
                  </a:ext>
                </a:extLst>
              </p14:cNvPr>
              <p14:cNvContentPartPr/>
              <p14:nvPr/>
            </p14:nvContentPartPr>
            <p14:xfrm>
              <a:off x="201517" y="6207978"/>
              <a:ext cx="533520" cy="545760"/>
            </p14:xfrm>
          </p:contentPart>
        </mc:Choice>
        <mc:Fallback xmlns="">
          <p:pic>
            <p:nvPicPr>
              <p:cNvPr id="779" name="Encre 778">
                <a:extLst>
                  <a:ext uri="{FF2B5EF4-FFF2-40B4-BE49-F238E27FC236}">
                    <a16:creationId xmlns:a16="http://schemas.microsoft.com/office/drawing/2014/main" id="{C433C417-4946-4605-981B-59079C3751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2517" y="6198978"/>
                <a:ext cx="55116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32" name="Encre 831">
                <a:extLst>
                  <a:ext uri="{FF2B5EF4-FFF2-40B4-BE49-F238E27FC236}">
                    <a16:creationId xmlns:a16="http://schemas.microsoft.com/office/drawing/2014/main" id="{D8F0AA19-965A-4D01-BDC4-44F4B0CE4B82}"/>
                  </a:ext>
                </a:extLst>
              </p14:cNvPr>
              <p14:cNvContentPartPr/>
              <p14:nvPr/>
            </p14:nvContentPartPr>
            <p14:xfrm>
              <a:off x="9714157" y="6256218"/>
              <a:ext cx="470160" cy="307080"/>
            </p14:xfrm>
          </p:contentPart>
        </mc:Choice>
        <mc:Fallback xmlns="">
          <p:pic>
            <p:nvPicPr>
              <p:cNvPr id="832" name="Encre 831">
                <a:extLst>
                  <a:ext uri="{FF2B5EF4-FFF2-40B4-BE49-F238E27FC236}">
                    <a16:creationId xmlns:a16="http://schemas.microsoft.com/office/drawing/2014/main" id="{D8F0AA19-965A-4D01-BDC4-44F4B0CE4B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05517" y="6247578"/>
                <a:ext cx="4878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3" name="Encre 832">
                <a:extLst>
                  <a:ext uri="{FF2B5EF4-FFF2-40B4-BE49-F238E27FC236}">
                    <a16:creationId xmlns:a16="http://schemas.microsoft.com/office/drawing/2014/main" id="{5B704803-DA30-49BC-8EC9-7E4A3D97F882}"/>
                  </a:ext>
                </a:extLst>
              </p14:cNvPr>
              <p14:cNvContentPartPr/>
              <p14:nvPr/>
            </p14:nvContentPartPr>
            <p14:xfrm>
              <a:off x="8733517" y="6099618"/>
              <a:ext cx="795600" cy="442440"/>
            </p14:xfrm>
          </p:contentPart>
        </mc:Choice>
        <mc:Fallback xmlns="">
          <p:pic>
            <p:nvPicPr>
              <p:cNvPr id="833" name="Encre 832">
                <a:extLst>
                  <a:ext uri="{FF2B5EF4-FFF2-40B4-BE49-F238E27FC236}">
                    <a16:creationId xmlns:a16="http://schemas.microsoft.com/office/drawing/2014/main" id="{5B704803-DA30-49BC-8EC9-7E4A3D97F8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24517" y="6090618"/>
                <a:ext cx="8132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1" name="Encre 840">
                <a:extLst>
                  <a:ext uri="{FF2B5EF4-FFF2-40B4-BE49-F238E27FC236}">
                    <a16:creationId xmlns:a16="http://schemas.microsoft.com/office/drawing/2014/main" id="{270305D0-6888-430F-8FFF-95C2E10D0700}"/>
                  </a:ext>
                </a:extLst>
              </p14:cNvPr>
              <p14:cNvContentPartPr/>
              <p14:nvPr/>
            </p14:nvContentPartPr>
            <p14:xfrm>
              <a:off x="10405717" y="6308418"/>
              <a:ext cx="1072440" cy="263160"/>
            </p14:xfrm>
          </p:contentPart>
        </mc:Choice>
        <mc:Fallback xmlns="">
          <p:pic>
            <p:nvPicPr>
              <p:cNvPr id="841" name="Encre 840">
                <a:extLst>
                  <a:ext uri="{FF2B5EF4-FFF2-40B4-BE49-F238E27FC236}">
                    <a16:creationId xmlns:a16="http://schemas.microsoft.com/office/drawing/2014/main" id="{270305D0-6888-430F-8FFF-95C2E10D07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96717" y="6299418"/>
                <a:ext cx="10900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72" name="Encre 871">
                <a:extLst>
                  <a:ext uri="{FF2B5EF4-FFF2-40B4-BE49-F238E27FC236}">
                    <a16:creationId xmlns:a16="http://schemas.microsoft.com/office/drawing/2014/main" id="{CD94A51C-D125-4047-BDB1-AD56D60DC601}"/>
                  </a:ext>
                </a:extLst>
              </p14:cNvPr>
              <p14:cNvContentPartPr/>
              <p14:nvPr/>
            </p14:nvContentPartPr>
            <p14:xfrm>
              <a:off x="955717" y="4432608"/>
              <a:ext cx="7656779" cy="2495620"/>
            </p14:xfrm>
          </p:contentPart>
        </mc:Choice>
        <mc:Fallback xmlns="">
          <p:pic>
            <p:nvPicPr>
              <p:cNvPr id="872" name="Encre 871">
                <a:extLst>
                  <a:ext uri="{FF2B5EF4-FFF2-40B4-BE49-F238E27FC236}">
                    <a16:creationId xmlns:a16="http://schemas.microsoft.com/office/drawing/2014/main" id="{CD94A51C-D125-4047-BDB1-AD56D60DC6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7077" y="4423608"/>
                <a:ext cx="7674419" cy="25132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9027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0</Words>
  <Application>Microsoft Office PowerPoint</Application>
  <PresentationFormat>Grand écran</PresentationFormat>
  <Paragraphs>0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53</cp:revision>
  <dcterms:created xsi:type="dcterms:W3CDTF">2019-01-15T20:10:56Z</dcterms:created>
  <dcterms:modified xsi:type="dcterms:W3CDTF">2021-12-26T11:35:27Z</dcterms:modified>
</cp:coreProperties>
</file>