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C5ED1-D7DA-4D0D-A752-72212FEEC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27778F-49E9-4B7F-8B73-1D1F18884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BD9FB5-8C0E-4045-B4AB-D1DE96B9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7C0A-296A-4FEA-843C-1DA6E8FB0D9A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E7C49C-6F06-4613-9AB2-55FFB4AD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B209F2-7CFE-4220-99A6-2681AB5F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D9B2-8501-4C96-9145-F20D7196E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15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2318C-1415-4580-ABFC-6E8AC6DA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5A0E6F-51E0-49FA-93C2-30274F16D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E9C744-45F8-4FBE-88F3-42C80895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7C0A-296A-4FEA-843C-1DA6E8FB0D9A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1E9047-CD6B-4A85-886A-0CA60E6C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E40848-A3BC-4622-BF6E-82ACE5D1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D9B2-8501-4C96-9145-F20D7196E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58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AAE987-381E-4B52-9A5C-11E15F7C8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9B0A99-03B9-4F9C-B267-ED69AC11E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92FB9B-5D23-4C55-960B-C4DD56DA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7C0A-296A-4FEA-843C-1DA6E8FB0D9A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FCBC31-6E50-41E4-A221-1F597D22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99CA97-948E-4BD7-8A6A-381DDBC3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D9B2-8501-4C96-9145-F20D7196E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66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F9B7C-9934-49AF-A16F-17821604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51542-ED02-45FB-953D-16F34605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5AFB9D-D066-4007-BCED-5E488C0F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7C0A-296A-4FEA-843C-1DA6E8FB0D9A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B4AA49-442F-4781-BFF3-C9E3B16F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683539-63E6-4A3F-9ED5-A37A9B7B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D9B2-8501-4C96-9145-F20D7196E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3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77410-B8D6-47B1-A828-F3DC6B2C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0736D0-2278-405A-BEF3-DA4F6CCEF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8B723-725A-40C3-A61D-410EC7AC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7C0A-296A-4FEA-843C-1DA6E8FB0D9A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DEE02C-5D26-4464-8F5B-7576DCDB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A5D0F6-6C21-4889-A12F-D565EA90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D9B2-8501-4C96-9145-F20D7196E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81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3F8A2-072B-4041-A964-ABAA6977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6A51C1-4882-4D4D-8B54-1409C9483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7D9FA3-FD2F-4FCE-9271-D51389533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D05308-8B56-43FF-8525-C01C7135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7C0A-296A-4FEA-843C-1DA6E8FB0D9A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E9E986-5225-4D20-971F-770E817E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A1E485-9023-4982-9F00-739A89E7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D9B2-8501-4C96-9145-F20D7196E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65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2013D-BF33-462F-AB68-944DE5A9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131815-A951-4308-9AFB-601FE89B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9D4356-5C25-4687-B32E-8BF900507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80EE5F-8C3F-41B9-A853-A8B40D59B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46D8C1-6D75-4CC8-BC36-025BC3E9D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34DDD0A-94CC-4004-AF97-37CB2B4A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7C0A-296A-4FEA-843C-1DA6E8FB0D9A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298A1D-1A4E-4BD4-905B-3147FB09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6E879F-53FF-40A1-8B16-A7062CE2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D9B2-8501-4C96-9145-F20D7196E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11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312503-F092-4F1C-A53C-989AA10B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FB7650-DC4E-4BAA-AF6A-8A1D8EFF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7C0A-296A-4FEA-843C-1DA6E8FB0D9A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1D9020-9416-4E9E-BB28-1BABD132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B221C8-A134-4548-9837-14B85E11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D9B2-8501-4C96-9145-F20D7196E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94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A3B96E-F389-481A-AB72-8871C864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7C0A-296A-4FEA-843C-1DA6E8FB0D9A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0592CA-D8CE-47A1-B223-A8FDB399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23564D-D585-4C3F-8859-00A0B998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D9B2-8501-4C96-9145-F20D7196E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28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57E27-509A-4E2D-AFA8-02538466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9BCD7D-F47D-4453-8F08-2DA7C7752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5957C1-1F42-4E71-97A5-336B6D9A5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7656B0-DBF5-482F-9395-494F5CD5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7C0A-296A-4FEA-843C-1DA6E8FB0D9A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502FC0-225E-470B-AFBB-766EB404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32A258-9AF4-42C1-9615-D172C9CB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D9B2-8501-4C96-9145-F20D7196E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80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F8018-5992-4219-8EDE-B87E8188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98FBBF-3D6B-4F8F-917E-FD056B359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B8B32E-8C16-424D-A2E3-2A86C6D4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07CB67-2BB9-47A0-8FC4-615BA072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7C0A-296A-4FEA-843C-1DA6E8FB0D9A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6A41FA-EDEB-42A2-934E-1CBD35A1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E6CE9C-E8B2-4FF9-AFB3-B064259F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D9B2-8501-4C96-9145-F20D7196E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96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98EF24-4DE4-4EEE-A91E-0080F79B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880927-4F94-4877-89C9-667B33D4D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8FA868-E3F2-460E-8F14-81D20C0F4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97C0A-296A-4FEA-843C-1DA6E8FB0D9A}" type="datetimeFigureOut">
              <a:rPr lang="fr-FR" smtClean="0"/>
              <a:t>18/09/2021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CEC8DD-E626-4B60-B913-3337444C4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AC7B5F-8B8D-4E36-ACB7-9EC54F3D9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5D9B2-8501-4C96-9145-F20D7196E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6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CEED48-15FC-4DD1-BB3E-0C46D2754242}"/>
              </a:ext>
            </a:extLst>
          </p:cNvPr>
          <p:cNvSpPr/>
          <p:nvPr/>
        </p:nvSpPr>
        <p:spPr>
          <a:xfrm>
            <a:off x="624981" y="1951553"/>
            <a:ext cx="3330429" cy="211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096E2AD-A460-4FD2-963C-7D381358CC5A}"/>
              </a:ext>
            </a:extLst>
          </p:cNvPr>
          <p:cNvSpPr/>
          <p:nvPr/>
        </p:nvSpPr>
        <p:spPr>
          <a:xfrm>
            <a:off x="557869" y="1246877"/>
            <a:ext cx="511728" cy="478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3F037D4-D4DD-462F-A085-BF69E26B99F6}"/>
              </a:ext>
            </a:extLst>
          </p:cNvPr>
          <p:cNvSpPr txBox="1"/>
          <p:nvPr/>
        </p:nvSpPr>
        <p:spPr>
          <a:xfrm>
            <a:off x="791291" y="2078628"/>
            <a:ext cx="30378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Input the 10 </a:t>
            </a:r>
            <a:r>
              <a:rPr lang="fr-FR" sz="1400" dirty="0" err="1"/>
              <a:t>most</a:t>
            </a:r>
            <a:r>
              <a:rPr lang="fr-FR" sz="1400" dirty="0"/>
              <a:t> important keywords</a:t>
            </a:r>
          </a:p>
          <a:p>
            <a:endParaRPr lang="fr-FR" sz="1400" dirty="0"/>
          </a:p>
          <a:p>
            <a:r>
              <a:rPr lang="fr-FR" sz="1400" dirty="0"/>
              <a:t>You can </a:t>
            </a:r>
            <a:r>
              <a:rPr lang="fr-FR" sz="1400" dirty="0" err="1"/>
              <a:t>then</a:t>
            </a:r>
            <a:r>
              <a:rPr lang="fr-FR" sz="1400" dirty="0"/>
              <a:t> add or </a:t>
            </a:r>
            <a:r>
              <a:rPr lang="fr-FR" sz="1400" dirty="0" err="1"/>
              <a:t>remove</a:t>
            </a:r>
            <a:r>
              <a:rPr lang="fr-FR" sz="1400" dirty="0"/>
              <a:t> keywords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AAF1A1E-1BCC-4C74-8AC5-8461F110A93F}"/>
              </a:ext>
            </a:extLst>
          </p:cNvPr>
          <p:cNvSpPr/>
          <p:nvPr/>
        </p:nvSpPr>
        <p:spPr>
          <a:xfrm>
            <a:off x="4050625" y="1246876"/>
            <a:ext cx="511728" cy="478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2009C7-DC97-4A4B-AC84-B51DC0376095}"/>
              </a:ext>
            </a:extLst>
          </p:cNvPr>
          <p:cNvSpPr/>
          <p:nvPr/>
        </p:nvSpPr>
        <p:spPr>
          <a:xfrm>
            <a:off x="4462971" y="1951553"/>
            <a:ext cx="3330429" cy="211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D1CEB8-138F-439D-970E-9CED6C446270}"/>
              </a:ext>
            </a:extLst>
          </p:cNvPr>
          <p:cNvSpPr txBox="1"/>
          <p:nvPr/>
        </p:nvSpPr>
        <p:spPr>
          <a:xfrm>
            <a:off x="4629281" y="2078628"/>
            <a:ext cx="31284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Filter</a:t>
            </a:r>
            <a:r>
              <a:rPr lang="fr-FR" sz="1400" dirty="0"/>
              <a:t> the first 100 Google </a:t>
            </a:r>
            <a:r>
              <a:rPr lang="fr-FR" sz="1400" dirty="0" err="1"/>
              <a:t>websites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Select the </a:t>
            </a:r>
            <a:r>
              <a:rPr lang="fr-FR" sz="1400" dirty="0" err="1"/>
              <a:t>website</a:t>
            </a:r>
            <a:r>
              <a:rPr lang="fr-FR" sz="1400" dirty="0"/>
              <a:t> type : wiki, news, </a:t>
            </a:r>
            <a:br>
              <a:rPr lang="fr-FR" sz="1400" dirty="0"/>
            </a:br>
            <a:r>
              <a:rPr lang="fr-FR" sz="1400" dirty="0" err="1"/>
              <a:t>company</a:t>
            </a:r>
            <a:r>
              <a:rPr lang="fr-FR" sz="1400" dirty="0"/>
              <a:t>, </a:t>
            </a:r>
            <a:r>
              <a:rPr lang="fr-FR" sz="1400" dirty="0" err="1"/>
              <a:t>comparator</a:t>
            </a:r>
            <a:r>
              <a:rPr lang="fr-FR" sz="1400" dirty="0"/>
              <a:t>, institution, forum</a:t>
            </a:r>
          </a:p>
          <a:p>
            <a:endParaRPr lang="fr-FR" sz="1400" dirty="0"/>
          </a:p>
          <a:p>
            <a:r>
              <a:rPr lang="fr-FR" sz="1400" dirty="0"/>
              <a:t>You can </a:t>
            </a:r>
            <a:r>
              <a:rPr lang="fr-FR" sz="1400" dirty="0" err="1"/>
              <a:t>then</a:t>
            </a:r>
            <a:r>
              <a:rPr lang="fr-FR" sz="1400" dirty="0"/>
              <a:t> add or </a:t>
            </a:r>
            <a:r>
              <a:rPr lang="fr-FR" sz="1400" dirty="0" err="1"/>
              <a:t>remove</a:t>
            </a:r>
            <a:r>
              <a:rPr lang="fr-FR" sz="1400" dirty="0"/>
              <a:t> </a:t>
            </a:r>
            <a:r>
              <a:rPr lang="fr-FR" sz="1400" dirty="0" err="1"/>
              <a:t>websites</a:t>
            </a:r>
            <a:endParaRPr lang="fr-FR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B007D6C-2E08-4FF7-BCEC-EB5FB995DD2C}"/>
              </a:ext>
            </a:extLst>
          </p:cNvPr>
          <p:cNvSpPr txBox="1"/>
          <p:nvPr/>
        </p:nvSpPr>
        <p:spPr>
          <a:xfrm>
            <a:off x="1167625" y="1293866"/>
            <a:ext cx="278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For </a:t>
            </a:r>
            <a:r>
              <a:rPr lang="fr-FR" sz="1400" dirty="0" err="1"/>
              <a:t>each</a:t>
            </a:r>
            <a:r>
              <a:rPr lang="fr-FR" sz="1400" dirty="0"/>
              <a:t> business </a:t>
            </a:r>
            <a:r>
              <a:rPr lang="fr-FR" sz="1400" dirty="0" err="1"/>
              <a:t>domain</a:t>
            </a:r>
            <a:r>
              <a:rPr lang="fr-FR" sz="1400" dirty="0"/>
              <a:t> / country / </a:t>
            </a:r>
            <a:r>
              <a:rPr lang="fr-FR" sz="1400" dirty="0" err="1"/>
              <a:t>language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071BE0D-D72B-4E9C-A471-F82FFE8A83FA}"/>
              </a:ext>
            </a:extLst>
          </p:cNvPr>
          <p:cNvSpPr txBox="1"/>
          <p:nvPr/>
        </p:nvSpPr>
        <p:spPr>
          <a:xfrm>
            <a:off x="4629281" y="1293866"/>
            <a:ext cx="1470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For </a:t>
            </a:r>
            <a:r>
              <a:rPr lang="fr-FR" sz="1400" dirty="0" err="1"/>
              <a:t>each</a:t>
            </a:r>
            <a:r>
              <a:rPr lang="fr-FR" sz="1400" dirty="0"/>
              <a:t> keyword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AFB855D-BBCB-4B24-A784-83AE3FDEEE52}"/>
              </a:ext>
            </a:extLst>
          </p:cNvPr>
          <p:cNvSpPr/>
          <p:nvPr/>
        </p:nvSpPr>
        <p:spPr>
          <a:xfrm>
            <a:off x="7847102" y="1246876"/>
            <a:ext cx="511728" cy="478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9D79A-7C09-42E7-BCC4-77A4BA2A103C}"/>
              </a:ext>
            </a:extLst>
          </p:cNvPr>
          <p:cNvSpPr/>
          <p:nvPr/>
        </p:nvSpPr>
        <p:spPr>
          <a:xfrm>
            <a:off x="8259448" y="1951553"/>
            <a:ext cx="3330429" cy="211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9DD6EDF-B0EE-4C00-9C29-C231BFF2267E}"/>
              </a:ext>
            </a:extLst>
          </p:cNvPr>
          <p:cNvSpPr txBox="1"/>
          <p:nvPr/>
        </p:nvSpPr>
        <p:spPr>
          <a:xfrm>
            <a:off x="8425758" y="2078628"/>
            <a:ext cx="31284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Filter</a:t>
            </a:r>
            <a:r>
              <a:rPr lang="fr-FR" sz="1400" dirty="0"/>
              <a:t> the first 100 Google </a:t>
            </a:r>
            <a:r>
              <a:rPr lang="fr-FR" sz="1400" dirty="0" err="1"/>
              <a:t>websites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Select the </a:t>
            </a:r>
            <a:r>
              <a:rPr lang="fr-FR" sz="1400" dirty="0" err="1"/>
              <a:t>website</a:t>
            </a:r>
            <a:r>
              <a:rPr lang="fr-FR" sz="1400" dirty="0"/>
              <a:t> type : wiki, news, </a:t>
            </a:r>
            <a:br>
              <a:rPr lang="fr-FR" sz="1400" dirty="0"/>
            </a:br>
            <a:r>
              <a:rPr lang="fr-FR" sz="1400" dirty="0" err="1"/>
              <a:t>company</a:t>
            </a:r>
            <a:r>
              <a:rPr lang="fr-FR" sz="1400" dirty="0"/>
              <a:t>, </a:t>
            </a:r>
            <a:r>
              <a:rPr lang="fr-FR" sz="1400" dirty="0" err="1"/>
              <a:t>comparator</a:t>
            </a:r>
            <a:r>
              <a:rPr lang="fr-FR" sz="1400" dirty="0"/>
              <a:t>, institution, forum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E86B46A-1DDB-472B-98A9-135724533879}"/>
              </a:ext>
            </a:extLst>
          </p:cNvPr>
          <p:cNvSpPr txBox="1"/>
          <p:nvPr/>
        </p:nvSpPr>
        <p:spPr>
          <a:xfrm>
            <a:off x="8425758" y="1293866"/>
            <a:ext cx="1470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For </a:t>
            </a:r>
            <a:r>
              <a:rPr lang="fr-FR" sz="1400" dirty="0" err="1"/>
              <a:t>each</a:t>
            </a:r>
            <a:r>
              <a:rPr lang="fr-FR" sz="1400" dirty="0"/>
              <a:t> keyword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16FBD5E-B905-40DB-A93B-4D4DB7A127F3}"/>
              </a:ext>
            </a:extLst>
          </p:cNvPr>
          <p:cNvSpPr txBox="1"/>
          <p:nvPr/>
        </p:nvSpPr>
        <p:spPr>
          <a:xfrm>
            <a:off x="557869" y="354030"/>
            <a:ext cx="704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Business </a:t>
            </a:r>
            <a:r>
              <a:rPr lang="fr-FR" sz="1800" dirty="0" err="1"/>
              <a:t>domain</a:t>
            </a:r>
            <a:r>
              <a:rPr lang="fr-FR" sz="1800" dirty="0"/>
              <a:t> &gt; country &gt; </a:t>
            </a:r>
            <a:r>
              <a:rPr lang="fr-FR" sz="1800" dirty="0" err="1"/>
              <a:t>language</a:t>
            </a:r>
            <a:r>
              <a:rPr lang="fr-FR" sz="1800" dirty="0"/>
              <a:t> &gt; </a:t>
            </a:r>
            <a:r>
              <a:rPr lang="fr-FR" sz="1800" dirty="0" err="1"/>
              <a:t>company</a:t>
            </a:r>
            <a:r>
              <a:rPr lang="fr-FR" sz="1800" dirty="0"/>
              <a:t> &gt; population &gt; </a:t>
            </a:r>
            <a:r>
              <a:rPr lang="fr-FR" sz="1800" dirty="0" err="1"/>
              <a:t>channel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54144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95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5</cp:revision>
  <dcterms:created xsi:type="dcterms:W3CDTF">2021-09-18T10:22:13Z</dcterms:created>
  <dcterms:modified xsi:type="dcterms:W3CDTF">2021-09-18T10:29:44Z</dcterms:modified>
</cp:coreProperties>
</file>