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D7C62-ED60-4CD8-AD38-AD98BBB6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7367DA-BA9E-4BED-9084-B71F91B6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F7176-66B0-45F7-B3CB-0699D37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1411B-A3ED-4908-B436-B6C00AA1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4BE44-B5FA-45FB-92BD-390ED29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B31E3-B95C-4F9B-AC74-1134DC6A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24C208-92C1-4D11-A62A-35AD11B1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C18DA-0B0C-4B8C-BC22-BA4FC37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2BDF3-5176-4BDF-B56C-05CFFE3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2BB7F8-463A-4E4A-8AD8-3C0BD967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3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116B1A-339F-4FA6-A46D-7F7938116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281A11-5617-4E68-BF7C-EF51928E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BE26C-A7DE-4EA4-8C40-D1A3C279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781AF-F706-4918-984B-B90A8C0D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F9DC7-7BA9-41A8-ABC5-8319D332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4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CCC28-3B6A-498F-8FCE-0616597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BC14E-4A27-479B-8310-3065118F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194D7-EAB3-4457-A620-7D393A48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80999-AD99-4958-8492-E2CB03E9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90711-2712-43DF-A541-BCCF0A6B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7D57-3286-451E-9380-8D2D691B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F17A8-F5CA-4B79-8F99-F09A03FE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89F52-CD07-4CD7-B05A-A5A74618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ADD85-293F-4604-988D-DFC76B8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0B0E1-62B4-4F8F-A8C8-20C86A8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1E3BE-3ACE-40E3-96FF-6E67DC17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AB643-BC04-4B4E-97F2-AC9C278F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5AED56-61FB-4D86-B2AB-91D0A7C8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D926B0-7B3F-45DA-8280-A3EAE967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B8478-325A-40BA-A6A7-146BEB9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65CBBE-E0FB-4277-9399-FFF8809B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66591-EDDE-4F84-9FB3-DFE1EC92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A3895-C938-47A7-B0B4-B20F46E5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C4C5BD-1F2D-4F26-ACEE-04380E22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386D71-17CD-4603-9A49-B9EB2F0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802D47-EC0A-4D1A-A5F8-7D1A3E67C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978397-821F-46F5-AB98-27F99B4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06229-B0E5-4634-A6BD-72B20ED8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50CB46-1157-4118-958D-EDA0C45D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4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AE069-E687-4767-B49B-62FE792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A85A38-DDE3-49E8-95CE-7A2939B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B442D5-330A-4578-AA90-26011348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B22233-066D-4FF0-B0ED-2A01482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90E55F-4E09-4523-885D-7C37705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DA8D64-46EA-4C46-B250-3AC98F6F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BFB73B-C2D9-4716-9B60-29D95C61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F258B-1889-4625-AA98-75EEABDC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92039-C06B-416C-B188-521667AC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231FB-5331-40A0-B96B-65BD8A56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10B2E3-73B2-4FA7-95C6-CF21FCCC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A75F9C-F963-4995-B67D-EAFD0E8A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53253-B070-4BB1-AB3C-2522AAA3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868F7-B619-4C2B-BAEC-4DCBD384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14FF48-72CA-471D-B032-48BAB65A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A5447-A0D5-438C-9F1A-4D668D5CC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A465E-1D2E-4807-8442-81719D51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DBA24-AB00-4EF2-BA80-5862B71F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8D75D-EAA9-4C06-9147-2D912ED0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DD9166-0529-4E45-86F9-0AA311C5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3B1DE-A3C8-42FE-BBF1-B75E9BF8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68D9B-4BEF-482B-A1EE-DF4C1211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AC50-F872-437D-98E4-30B62DCB16B6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3FEA4-4551-4171-A16F-A22F01E3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3406B-4901-4356-B54F-739A0BDB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2945-BEB6-41B8-A0C2-D6E20B788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FA30A3-DF05-418C-96B7-DF8ABCA792CF}"/>
              </a:ext>
            </a:extLst>
          </p:cNvPr>
          <p:cNvSpPr/>
          <p:nvPr/>
        </p:nvSpPr>
        <p:spPr>
          <a:xfrm>
            <a:off x="1350628" y="1526796"/>
            <a:ext cx="1828800" cy="413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77999-E89C-41BA-B3AA-9C12EF312CE6}"/>
              </a:ext>
            </a:extLst>
          </p:cNvPr>
          <p:cNvSpPr/>
          <p:nvPr/>
        </p:nvSpPr>
        <p:spPr>
          <a:xfrm>
            <a:off x="1350627" y="906709"/>
            <a:ext cx="8800051" cy="57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0DBCD-A8DC-41BB-A749-356C4C2564B5}"/>
              </a:ext>
            </a:extLst>
          </p:cNvPr>
          <p:cNvSpPr/>
          <p:nvPr/>
        </p:nvSpPr>
        <p:spPr>
          <a:xfrm>
            <a:off x="3239548" y="1526796"/>
            <a:ext cx="6911129" cy="413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BACC8-05CE-4AE0-81EE-C2C8972B5831}"/>
              </a:ext>
            </a:extLst>
          </p:cNvPr>
          <p:cNvSpPr/>
          <p:nvPr/>
        </p:nvSpPr>
        <p:spPr>
          <a:xfrm>
            <a:off x="1493939" y="1023457"/>
            <a:ext cx="1939955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Nom produit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4CCEC-393C-43BE-8ED7-DB5C1996A642}"/>
              </a:ext>
            </a:extLst>
          </p:cNvPr>
          <p:cNvSpPr/>
          <p:nvPr/>
        </p:nvSpPr>
        <p:spPr>
          <a:xfrm>
            <a:off x="3672980" y="1695975"/>
            <a:ext cx="6064578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ysClr val="windowText" lastClr="000000"/>
                </a:solidFill>
              </a:rPr>
              <a:t>Mission </a:t>
            </a:r>
            <a:r>
              <a:rPr lang="fr-FR" i="1" dirty="0" err="1">
                <a:solidFill>
                  <a:sysClr val="windowText" lastClr="000000"/>
                </a:solidFill>
              </a:rPr>
              <a:t>statement</a:t>
            </a:r>
            <a:endParaRPr lang="fr-FR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77E2C-17B4-455C-8D31-99FE7A4CF1F4}"/>
              </a:ext>
            </a:extLst>
          </p:cNvPr>
          <p:cNvSpPr/>
          <p:nvPr/>
        </p:nvSpPr>
        <p:spPr>
          <a:xfrm>
            <a:off x="9085352" y="1015067"/>
            <a:ext cx="896223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C2BF2-B201-4413-B131-478F03018A72}"/>
              </a:ext>
            </a:extLst>
          </p:cNvPr>
          <p:cNvSpPr/>
          <p:nvPr/>
        </p:nvSpPr>
        <p:spPr>
          <a:xfrm>
            <a:off x="7652084" y="1023457"/>
            <a:ext cx="1264165" cy="35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Star on GH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A9FE8-696F-431B-97CA-EC9FDBA59C68}"/>
              </a:ext>
            </a:extLst>
          </p:cNvPr>
          <p:cNvSpPr/>
          <p:nvPr/>
        </p:nvSpPr>
        <p:spPr>
          <a:xfrm>
            <a:off x="1493940" y="1695975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Quick 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F934D-9E97-41F0-BBE4-7C513FB80487}"/>
              </a:ext>
            </a:extLst>
          </p:cNvPr>
          <p:cNvSpPr/>
          <p:nvPr/>
        </p:nvSpPr>
        <p:spPr>
          <a:xfrm>
            <a:off x="1493940" y="2672379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29212-DE66-4A41-8FED-60E2AF5A77B9}"/>
              </a:ext>
            </a:extLst>
          </p:cNvPr>
          <p:cNvSpPr/>
          <p:nvPr/>
        </p:nvSpPr>
        <p:spPr>
          <a:xfrm>
            <a:off x="1493940" y="4897706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Contribute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A8929-6455-4770-86C7-F106CF102526}"/>
              </a:ext>
            </a:extLst>
          </p:cNvPr>
          <p:cNvSpPr/>
          <p:nvPr/>
        </p:nvSpPr>
        <p:spPr>
          <a:xfrm>
            <a:off x="3672982" y="4683938"/>
            <a:ext cx="7744065" cy="2805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Features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F25F8-9021-4784-A288-2FE79622C8FB}"/>
              </a:ext>
            </a:extLst>
          </p:cNvPr>
          <p:cNvSpPr/>
          <p:nvPr/>
        </p:nvSpPr>
        <p:spPr>
          <a:xfrm>
            <a:off x="1493940" y="3192285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Features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94F250-9D1B-4DF8-81A3-93CDD9759FDE}"/>
              </a:ext>
            </a:extLst>
          </p:cNvPr>
          <p:cNvSpPr/>
          <p:nvPr/>
        </p:nvSpPr>
        <p:spPr>
          <a:xfrm>
            <a:off x="1480840" y="4306925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Reference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5D1BF-B028-4C58-9B37-B8602EAF7430}"/>
              </a:ext>
            </a:extLst>
          </p:cNvPr>
          <p:cNvSpPr/>
          <p:nvPr/>
        </p:nvSpPr>
        <p:spPr>
          <a:xfrm>
            <a:off x="1477861" y="3732492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C925C-F90B-41B9-895D-DC0F362D0C64}"/>
              </a:ext>
            </a:extLst>
          </p:cNvPr>
          <p:cNvSpPr/>
          <p:nvPr/>
        </p:nvSpPr>
        <p:spPr>
          <a:xfrm>
            <a:off x="3672982" y="3192285"/>
            <a:ext cx="6064576" cy="1399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Quick Start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D82442-3800-461A-8382-A1AF5415377E}"/>
              </a:ext>
            </a:extLst>
          </p:cNvPr>
          <p:cNvSpPr/>
          <p:nvPr/>
        </p:nvSpPr>
        <p:spPr>
          <a:xfrm>
            <a:off x="3949873" y="3527772"/>
            <a:ext cx="1652337" cy="9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8B2D7-1EF0-4135-8366-F4CCC4ECEA93}"/>
              </a:ext>
            </a:extLst>
          </p:cNvPr>
          <p:cNvSpPr/>
          <p:nvPr/>
        </p:nvSpPr>
        <p:spPr>
          <a:xfrm>
            <a:off x="5879100" y="3527773"/>
            <a:ext cx="1652337" cy="9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92242-48AC-4E27-B6F0-FDE4BD93C1C2}"/>
              </a:ext>
            </a:extLst>
          </p:cNvPr>
          <p:cNvSpPr/>
          <p:nvPr/>
        </p:nvSpPr>
        <p:spPr>
          <a:xfrm>
            <a:off x="7808327" y="3527772"/>
            <a:ext cx="1652337" cy="9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Kubernetes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C20E95-8193-4F5A-933E-3EA80C265F60}"/>
              </a:ext>
            </a:extLst>
          </p:cNvPr>
          <p:cNvSpPr/>
          <p:nvPr/>
        </p:nvSpPr>
        <p:spPr>
          <a:xfrm>
            <a:off x="3946375" y="5054526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centric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F79897-2F47-428B-B009-EE0DC0FC0F82}"/>
              </a:ext>
            </a:extLst>
          </p:cNvPr>
          <p:cNvSpPr/>
          <p:nvPr/>
        </p:nvSpPr>
        <p:spPr>
          <a:xfrm>
            <a:off x="5868944" y="5054526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Collaboration platform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FAFADD-F0F1-49E9-82C4-21E154876C7E}"/>
              </a:ext>
            </a:extLst>
          </p:cNvPr>
          <p:cNvSpPr/>
          <p:nvPr/>
        </p:nvSpPr>
        <p:spPr>
          <a:xfrm>
            <a:off x="7790272" y="5025908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Entreprise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B763A6-076D-4CB9-B66E-0D3948D86623}"/>
              </a:ext>
            </a:extLst>
          </p:cNvPr>
          <p:cNvSpPr/>
          <p:nvPr/>
        </p:nvSpPr>
        <p:spPr>
          <a:xfrm>
            <a:off x="3946375" y="5816381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Private</a:t>
            </a:r>
            <a:r>
              <a:rPr lang="fr-FR" dirty="0"/>
              <a:t> &amp; </a:t>
            </a:r>
            <a:r>
              <a:rPr lang="fr-FR" dirty="0" err="1"/>
              <a:t>secure</a:t>
            </a:r>
            <a:r>
              <a:rPr lang="fr-FR" dirty="0"/>
              <a:t> by 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E7153B-C2C2-462D-BEE5-B0042457A842}"/>
              </a:ext>
            </a:extLst>
          </p:cNvPr>
          <p:cNvSpPr/>
          <p:nvPr/>
        </p:nvSpPr>
        <p:spPr>
          <a:xfrm>
            <a:off x="5868944" y="5816381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Self </a:t>
            </a:r>
            <a:r>
              <a:rPr lang="fr-FR" dirty="0" err="1"/>
              <a:t>contained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047811-320B-4348-87A0-D4AEAE4B0EBC}"/>
              </a:ext>
            </a:extLst>
          </p:cNvPr>
          <p:cNvSpPr/>
          <p:nvPr/>
        </p:nvSpPr>
        <p:spPr>
          <a:xfrm>
            <a:off x="7790272" y="5787763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Cloud native</a:t>
            </a:r>
          </a:p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E670C-3F2B-44A2-A2D1-5E8A24B5AAEB}"/>
              </a:ext>
            </a:extLst>
          </p:cNvPr>
          <p:cNvSpPr/>
          <p:nvPr/>
        </p:nvSpPr>
        <p:spPr>
          <a:xfrm>
            <a:off x="3946374" y="6625606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best practices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E4A09-36B6-4D64-BCC1-4669F1CF0F42}"/>
              </a:ext>
            </a:extLst>
          </p:cNvPr>
          <p:cNvSpPr/>
          <p:nvPr/>
        </p:nvSpPr>
        <p:spPr>
          <a:xfrm>
            <a:off x="5876883" y="6601002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algn="ctr"/>
            <a:r>
              <a:rPr lang="fr-FR" dirty="0"/>
              <a:t>&amp; </a:t>
            </a:r>
            <a:r>
              <a:rPr lang="fr-FR" dirty="0" err="1"/>
              <a:t>ops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BABE9-3683-435E-A2CA-149284F5518A}"/>
              </a:ext>
            </a:extLst>
          </p:cNvPr>
          <p:cNvSpPr/>
          <p:nvPr/>
        </p:nvSpPr>
        <p:spPr>
          <a:xfrm>
            <a:off x="7788899" y="6572384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100%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0EC3-72F6-48BE-9C32-40184AAC4DD2}"/>
              </a:ext>
            </a:extLst>
          </p:cNvPr>
          <p:cNvSpPr/>
          <p:nvPr/>
        </p:nvSpPr>
        <p:spPr>
          <a:xfrm>
            <a:off x="1477861" y="2153840"/>
            <a:ext cx="1542176" cy="36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Tutorial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06D288-F37A-4456-B0F1-F098F7FB2C15}"/>
              </a:ext>
            </a:extLst>
          </p:cNvPr>
          <p:cNvSpPr/>
          <p:nvPr/>
        </p:nvSpPr>
        <p:spPr>
          <a:xfrm>
            <a:off x="3685937" y="7563741"/>
            <a:ext cx="6064576" cy="3049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Main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r>
              <a:rPr lang="fr-FR" dirty="0">
                <a:solidFill>
                  <a:sysClr val="windowText" lastClr="000000"/>
                </a:solidFill>
              </a:rPr>
              <a:t> snapshots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FCABA8-D272-4B37-891D-5AA0F10D6980}"/>
              </a:ext>
            </a:extLst>
          </p:cNvPr>
          <p:cNvSpPr/>
          <p:nvPr/>
        </p:nvSpPr>
        <p:spPr>
          <a:xfrm>
            <a:off x="3962828" y="7899229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 with UI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BB425C-5516-4AE3-9C44-76A5ECE4542B}"/>
              </a:ext>
            </a:extLst>
          </p:cNvPr>
          <p:cNvSpPr/>
          <p:nvPr/>
        </p:nvSpPr>
        <p:spPr>
          <a:xfrm>
            <a:off x="5892055" y="7899230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 up a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E85BF3-EFAF-4980-B986-1703E017DCBA}"/>
              </a:ext>
            </a:extLst>
          </p:cNvPr>
          <p:cNvSpPr/>
          <p:nvPr/>
        </p:nvSpPr>
        <p:spPr>
          <a:xfrm>
            <a:off x="7821282" y="7899229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Crawl and </a:t>
            </a:r>
            <a:r>
              <a:rPr lang="fr-FR" dirty="0" err="1"/>
              <a:t>extract</a:t>
            </a:r>
            <a:r>
              <a:rPr lang="fr-FR" dirty="0"/>
              <a:t>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AF93B8-7938-4B9F-98C0-1BD31CC92C8F}"/>
              </a:ext>
            </a:extLst>
          </p:cNvPr>
          <p:cNvSpPr/>
          <p:nvPr/>
        </p:nvSpPr>
        <p:spPr>
          <a:xfrm>
            <a:off x="3946373" y="8807045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Structure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A8CE0F-4989-4198-B1B3-C49936BB85CD}"/>
              </a:ext>
            </a:extLst>
          </p:cNvPr>
          <p:cNvSpPr/>
          <p:nvPr/>
        </p:nvSpPr>
        <p:spPr>
          <a:xfrm>
            <a:off x="5876882" y="8807045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Annotate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20BB5C-1425-4B96-B107-1A2F4C4F70C7}"/>
              </a:ext>
            </a:extLst>
          </p:cNvPr>
          <p:cNvSpPr/>
          <p:nvPr/>
        </p:nvSpPr>
        <p:spPr>
          <a:xfrm>
            <a:off x="7807391" y="8800941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 model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D1E79F-D9A1-42B5-AB6F-1DE161822FA6}"/>
              </a:ext>
            </a:extLst>
          </p:cNvPr>
          <p:cNvSpPr/>
          <p:nvPr/>
        </p:nvSpPr>
        <p:spPr>
          <a:xfrm>
            <a:off x="3946373" y="9709921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pipeline &amp;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613468-497F-4B26-9E8D-25FDE79EE054}"/>
              </a:ext>
            </a:extLst>
          </p:cNvPr>
          <p:cNvSpPr/>
          <p:nvPr/>
        </p:nvSpPr>
        <p:spPr>
          <a:xfrm>
            <a:off x="5854838" y="9709921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Deploy</a:t>
            </a:r>
            <a:r>
              <a:rPr lang="fr-FR" dirty="0"/>
              <a:t> solution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A7FB7B-DE30-416F-BF39-F1542429F5A9}"/>
              </a:ext>
            </a:extLst>
          </p:cNvPr>
          <p:cNvSpPr/>
          <p:nvPr/>
        </p:nvSpPr>
        <p:spPr>
          <a:xfrm>
            <a:off x="7788898" y="9709921"/>
            <a:ext cx="1652337" cy="81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2BB504-43CA-4907-8AE2-9226A8C17803}"/>
              </a:ext>
            </a:extLst>
          </p:cNvPr>
          <p:cNvSpPr/>
          <p:nvPr/>
        </p:nvSpPr>
        <p:spPr>
          <a:xfrm>
            <a:off x="9659112" y="5054526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 to end solution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76949D-C519-4A6C-9D6F-344259F998AB}"/>
              </a:ext>
            </a:extLst>
          </p:cNvPr>
          <p:cNvSpPr/>
          <p:nvPr/>
        </p:nvSpPr>
        <p:spPr>
          <a:xfrm>
            <a:off x="9659112" y="5813979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 </a:t>
            </a:r>
            <a:r>
              <a:rPr lang="fr-FR" dirty="0" err="1"/>
              <a:t>oriented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9BC99-2403-4398-9B5E-4A5D8435DD77}"/>
              </a:ext>
            </a:extLst>
          </p:cNvPr>
          <p:cNvSpPr/>
          <p:nvPr/>
        </p:nvSpPr>
        <p:spPr>
          <a:xfrm>
            <a:off x="9659112" y="6572384"/>
            <a:ext cx="1652337" cy="71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 system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2EEBC2-BC5B-4B74-880D-D9B084914937}"/>
              </a:ext>
            </a:extLst>
          </p:cNvPr>
          <p:cNvSpPr/>
          <p:nvPr/>
        </p:nvSpPr>
        <p:spPr>
          <a:xfrm>
            <a:off x="3690686" y="2078817"/>
            <a:ext cx="6064576" cy="1072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Overview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AE318A-8C12-467F-9430-63F7369D21F5}"/>
              </a:ext>
            </a:extLst>
          </p:cNvPr>
          <p:cNvSpPr/>
          <p:nvPr/>
        </p:nvSpPr>
        <p:spPr>
          <a:xfrm>
            <a:off x="3967577" y="2447189"/>
            <a:ext cx="5691535" cy="6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Schéma canaux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067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3EE94-CDB4-4433-8C6B-294A20095604}"/>
              </a:ext>
            </a:extLst>
          </p:cNvPr>
          <p:cNvSpPr/>
          <p:nvPr/>
        </p:nvSpPr>
        <p:spPr>
          <a:xfrm>
            <a:off x="765544" y="797442"/>
            <a:ext cx="5975498" cy="52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operations</a:t>
            </a:r>
            <a:br>
              <a:rPr lang="fr-FR" dirty="0"/>
            </a:br>
            <a:r>
              <a:rPr lang="fr-FR" dirty="0"/>
              <a:t>INFORMATION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CEF14-E46C-4FD3-822D-DCB0305F6066}"/>
              </a:ext>
            </a:extLst>
          </p:cNvPr>
          <p:cNvSpPr/>
          <p:nvPr/>
        </p:nvSpPr>
        <p:spPr>
          <a:xfrm>
            <a:off x="6893442" y="797441"/>
            <a:ext cx="4834270" cy="52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projects</a:t>
            </a:r>
            <a:br>
              <a:rPr lang="fr-FR" dirty="0"/>
            </a:br>
            <a:r>
              <a:rPr lang="fr-FR" dirty="0"/>
              <a:t>FROM LANGUAGE TO 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6ED09-C028-4E43-A323-67571B28ADD8}"/>
              </a:ext>
            </a:extLst>
          </p:cNvPr>
          <p:cNvSpPr/>
          <p:nvPr/>
        </p:nvSpPr>
        <p:spPr>
          <a:xfrm>
            <a:off x="4816549" y="1488559"/>
            <a:ext cx="4922874" cy="4338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</a:rPr>
              <a:t>words</a:t>
            </a:r>
            <a:r>
              <a:rPr lang="fr-FR" sz="2400" b="1" dirty="0" err="1">
                <a:solidFill>
                  <a:srgbClr val="FF0000"/>
                </a:solidFill>
              </a:rPr>
              <a:t>lab</a:t>
            </a:r>
            <a:r>
              <a:rPr lang="fr-FR" b="1" dirty="0">
                <a:solidFill>
                  <a:sysClr val="windowText" lastClr="000000"/>
                </a:solidFill>
              </a:rPr>
              <a:t> platform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BC62752-25F9-4167-BA87-20FF4A4BFBB7}"/>
              </a:ext>
            </a:extLst>
          </p:cNvPr>
          <p:cNvSpPr/>
          <p:nvPr/>
        </p:nvSpPr>
        <p:spPr>
          <a:xfrm>
            <a:off x="5478871" y="2561113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Email Analyser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DCF5B6-05B8-4233-9DB8-F6D075B0DC51}"/>
              </a:ext>
            </a:extLst>
          </p:cNvPr>
          <p:cNvSpPr/>
          <p:nvPr/>
        </p:nvSpPr>
        <p:spPr>
          <a:xfrm>
            <a:off x="5480641" y="2009554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Chatbot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5C726B-7E34-4A00-9054-8C374C5AADFE}"/>
              </a:ext>
            </a:extLst>
          </p:cNvPr>
          <p:cNvSpPr/>
          <p:nvPr/>
        </p:nvSpPr>
        <p:spPr>
          <a:xfrm>
            <a:off x="5468681" y="3115338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Voicebot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7C1579E-20AB-4241-A662-9B9940077369}"/>
              </a:ext>
            </a:extLst>
          </p:cNvPr>
          <p:cNvSpPr/>
          <p:nvPr/>
        </p:nvSpPr>
        <p:spPr>
          <a:xfrm>
            <a:off x="5461593" y="3668230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Document </a:t>
            </a:r>
            <a:r>
              <a:rPr lang="fr-FR" sz="1400" dirty="0" err="1">
                <a:solidFill>
                  <a:sysClr val="windowText" lastClr="000000"/>
                </a:solidFill>
              </a:rPr>
              <a:t>analysis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22F08A-2EFF-4C70-8DEC-17D6DE44B203}"/>
              </a:ext>
            </a:extLst>
          </p:cNvPr>
          <p:cNvSpPr/>
          <p:nvPr/>
        </p:nvSpPr>
        <p:spPr>
          <a:xfrm>
            <a:off x="5482857" y="4247706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Intelligent </a:t>
            </a:r>
            <a:r>
              <a:rPr lang="fr-FR" sz="1400" dirty="0" err="1">
                <a:solidFill>
                  <a:sysClr val="windowText" lastClr="000000"/>
                </a:solidFill>
              </a:rPr>
              <a:t>Search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946ACFA-A70F-4E65-8063-B5E43DCDFD6D}"/>
              </a:ext>
            </a:extLst>
          </p:cNvPr>
          <p:cNvSpPr/>
          <p:nvPr/>
        </p:nvSpPr>
        <p:spPr>
          <a:xfrm>
            <a:off x="5482857" y="4805909"/>
            <a:ext cx="1038446" cy="467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Voice </a:t>
            </a:r>
            <a:r>
              <a:rPr lang="fr-FR" sz="1400" dirty="0" err="1">
                <a:solidFill>
                  <a:sysClr val="windowText" lastClr="000000"/>
                </a:solidFill>
              </a:rPr>
              <a:t>dictation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95BE9-F111-43CF-ADE8-5FED6B293A22}"/>
              </a:ext>
            </a:extLst>
          </p:cNvPr>
          <p:cNvSpPr/>
          <p:nvPr/>
        </p:nvSpPr>
        <p:spPr>
          <a:xfrm rot="16200000">
            <a:off x="3503434" y="3482160"/>
            <a:ext cx="3264186" cy="318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Language</a:t>
            </a:r>
            <a:r>
              <a:rPr lang="fr-FR" dirty="0"/>
              <a:t>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09927-0EDF-49D2-99FD-488D675B7387}"/>
              </a:ext>
            </a:extLst>
          </p:cNvPr>
          <p:cNvSpPr/>
          <p:nvPr/>
        </p:nvSpPr>
        <p:spPr>
          <a:xfrm rot="16200000">
            <a:off x="8548578" y="2626240"/>
            <a:ext cx="1594884" cy="3189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Projects</a:t>
            </a:r>
            <a:r>
              <a:rPr lang="fr-FR" dirty="0"/>
              <a:t> 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EC636-9067-4C17-8290-C651526E1E05}"/>
              </a:ext>
            </a:extLst>
          </p:cNvPr>
          <p:cNvSpPr/>
          <p:nvPr/>
        </p:nvSpPr>
        <p:spPr>
          <a:xfrm>
            <a:off x="4976039" y="5406654"/>
            <a:ext cx="4529469" cy="31897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Entreprise IT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32E31-9078-4C1E-9DB0-AE22CB34BAD6}"/>
              </a:ext>
            </a:extLst>
          </p:cNvPr>
          <p:cNvSpPr/>
          <p:nvPr/>
        </p:nvSpPr>
        <p:spPr>
          <a:xfrm rot="16200000">
            <a:off x="8543265" y="4311497"/>
            <a:ext cx="1605511" cy="3189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 UI</a:t>
            </a:r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678A1251-DA41-45F8-86F9-1415D1EB760B}"/>
              </a:ext>
            </a:extLst>
          </p:cNvPr>
          <p:cNvSpPr/>
          <p:nvPr/>
        </p:nvSpPr>
        <p:spPr>
          <a:xfrm>
            <a:off x="6916479" y="2329859"/>
            <a:ext cx="723014" cy="911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DE77DEE0-5D19-4B4A-89B5-8CC4B7B8DF20}"/>
              </a:ext>
            </a:extLst>
          </p:cNvPr>
          <p:cNvSpPr/>
          <p:nvPr/>
        </p:nvSpPr>
        <p:spPr>
          <a:xfrm>
            <a:off x="6916479" y="4015116"/>
            <a:ext cx="723014" cy="911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C7288CC-7088-4D3B-89C0-263A21AC3DA2}"/>
              </a:ext>
            </a:extLst>
          </p:cNvPr>
          <p:cNvSpPr/>
          <p:nvPr/>
        </p:nvSpPr>
        <p:spPr>
          <a:xfrm>
            <a:off x="7938982" y="2012210"/>
            <a:ext cx="1038446" cy="467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Datasets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945CA7A-3D40-45E7-8D77-E5BA40185C43}"/>
              </a:ext>
            </a:extLst>
          </p:cNvPr>
          <p:cNvSpPr/>
          <p:nvPr/>
        </p:nvSpPr>
        <p:spPr>
          <a:xfrm>
            <a:off x="7957587" y="2562446"/>
            <a:ext cx="1038446" cy="467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Models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C7BADFF-2AC3-42D4-9DD5-DC596789EF56}"/>
              </a:ext>
            </a:extLst>
          </p:cNvPr>
          <p:cNvSpPr/>
          <p:nvPr/>
        </p:nvSpPr>
        <p:spPr>
          <a:xfrm>
            <a:off x="7938982" y="3115338"/>
            <a:ext cx="1038446" cy="4678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Services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88ED85B-8038-4EC2-85D9-060C68B20041}"/>
              </a:ext>
            </a:extLst>
          </p:cNvPr>
          <p:cNvSpPr/>
          <p:nvPr/>
        </p:nvSpPr>
        <p:spPr>
          <a:xfrm>
            <a:off x="7938982" y="3668230"/>
            <a:ext cx="1038446" cy="467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Customer </a:t>
            </a:r>
            <a:r>
              <a:rPr lang="fr-FR" sz="1400" dirty="0" err="1">
                <a:solidFill>
                  <a:sysClr val="windowText" lastClr="000000"/>
                </a:solidFill>
              </a:rPr>
              <a:t>history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67452A1-14EE-496D-9E20-0C9BF0BC3753}"/>
              </a:ext>
            </a:extLst>
          </p:cNvPr>
          <p:cNvSpPr/>
          <p:nvPr/>
        </p:nvSpPr>
        <p:spPr>
          <a:xfrm>
            <a:off x="7938982" y="4255683"/>
            <a:ext cx="1038446" cy="467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Product feedback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728ECE-DB64-4BB1-ADC6-1AC77228473E}"/>
              </a:ext>
            </a:extLst>
          </p:cNvPr>
          <p:cNvSpPr/>
          <p:nvPr/>
        </p:nvSpPr>
        <p:spPr>
          <a:xfrm>
            <a:off x="7938982" y="4805909"/>
            <a:ext cx="1038446" cy="467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Process </a:t>
            </a:r>
            <a:r>
              <a:rPr lang="fr-FR" sz="1400" dirty="0" err="1">
                <a:solidFill>
                  <a:sysClr val="windowText" lastClr="000000"/>
                </a:solidFill>
              </a:rPr>
              <a:t>analysis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091865D-0DE3-45DF-BC8F-8692C7FB26E9}"/>
              </a:ext>
            </a:extLst>
          </p:cNvPr>
          <p:cNvSpPr/>
          <p:nvPr/>
        </p:nvSpPr>
        <p:spPr>
          <a:xfrm>
            <a:off x="2541847" y="1570963"/>
            <a:ext cx="100566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Clients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0E4D458-6F50-43D4-8B54-2E0C1BC45E0A}"/>
              </a:ext>
            </a:extLst>
          </p:cNvPr>
          <p:cNvSpPr/>
          <p:nvPr/>
        </p:nvSpPr>
        <p:spPr>
          <a:xfrm>
            <a:off x="3773677" y="2297633"/>
            <a:ext cx="1011863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Company</a:t>
            </a:r>
            <a:r>
              <a:rPr lang="fr-FR" dirty="0">
                <a:solidFill>
                  <a:sysClr val="windowText" lastClr="000000"/>
                </a:solidFill>
              </a:rPr>
              <a:t> Agents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38540AC-7C93-4ABB-8F94-ACEE9CA4AFEE}"/>
              </a:ext>
            </a:extLst>
          </p:cNvPr>
          <p:cNvSpPr/>
          <p:nvPr/>
        </p:nvSpPr>
        <p:spPr>
          <a:xfrm>
            <a:off x="1346127" y="5039825"/>
            <a:ext cx="1142113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Company</a:t>
            </a:r>
            <a:r>
              <a:rPr lang="fr-FR" dirty="0">
                <a:solidFill>
                  <a:sysClr val="windowText" lastClr="000000"/>
                </a:solidFill>
              </a:rPr>
              <a:t> Experts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637FAF4-321C-4ACA-9832-65B3B9A89646}"/>
              </a:ext>
            </a:extLst>
          </p:cNvPr>
          <p:cNvSpPr/>
          <p:nvPr/>
        </p:nvSpPr>
        <p:spPr>
          <a:xfrm>
            <a:off x="9960938" y="1415459"/>
            <a:ext cx="157539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Data </a:t>
            </a:r>
            <a:r>
              <a:rPr lang="fr-FR" dirty="0" err="1">
                <a:solidFill>
                  <a:sysClr val="windowText" lastClr="000000"/>
                </a:solidFill>
              </a:rPr>
              <a:t>engineer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0D67C31-CFC3-4156-992E-3EB61AFDA6E2}"/>
              </a:ext>
            </a:extLst>
          </p:cNvPr>
          <p:cNvSpPr/>
          <p:nvPr/>
        </p:nvSpPr>
        <p:spPr>
          <a:xfrm>
            <a:off x="10011443" y="2177018"/>
            <a:ext cx="157539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Data </a:t>
            </a:r>
            <a:r>
              <a:rPr lang="fr-FR" dirty="0" err="1">
                <a:solidFill>
                  <a:sysClr val="windowText" lastClr="000000"/>
                </a:solidFill>
              </a:rPr>
              <a:t>scientist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0FCE64B-2749-4584-A44D-78CAD7BC3595}"/>
              </a:ext>
            </a:extLst>
          </p:cNvPr>
          <p:cNvSpPr/>
          <p:nvPr/>
        </p:nvSpPr>
        <p:spPr>
          <a:xfrm>
            <a:off x="10011443" y="2929266"/>
            <a:ext cx="157539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Business expert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2C4995E-FBAC-4E7E-AD8B-422099ECEF75}"/>
              </a:ext>
            </a:extLst>
          </p:cNvPr>
          <p:cNvSpPr/>
          <p:nvPr/>
        </p:nvSpPr>
        <p:spPr>
          <a:xfrm>
            <a:off x="10011443" y="3712088"/>
            <a:ext cx="157539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CRM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DD61C06-1152-4E19-BE3E-B886E8CF3515}"/>
              </a:ext>
            </a:extLst>
          </p:cNvPr>
          <p:cNvSpPr/>
          <p:nvPr/>
        </p:nvSpPr>
        <p:spPr>
          <a:xfrm>
            <a:off x="10022968" y="4433770"/>
            <a:ext cx="1704744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Marketing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DEEA875-1EC1-40CB-B426-566C06948A56}"/>
              </a:ext>
            </a:extLst>
          </p:cNvPr>
          <p:cNvSpPr/>
          <p:nvPr/>
        </p:nvSpPr>
        <p:spPr>
          <a:xfrm>
            <a:off x="10013216" y="5139513"/>
            <a:ext cx="1704744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Organization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3D8826-A062-40B7-B537-C4F1E69B0E6B}"/>
              </a:ext>
            </a:extLst>
          </p:cNvPr>
          <p:cNvSpPr/>
          <p:nvPr/>
        </p:nvSpPr>
        <p:spPr>
          <a:xfrm>
            <a:off x="223179" y="3530007"/>
            <a:ext cx="100566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Providers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CC20181-57FA-44D3-A49E-49BFE3E51B5B}"/>
              </a:ext>
            </a:extLst>
          </p:cNvPr>
          <p:cNvSpPr/>
          <p:nvPr/>
        </p:nvSpPr>
        <p:spPr>
          <a:xfrm>
            <a:off x="843296" y="1898129"/>
            <a:ext cx="100566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External</a:t>
            </a:r>
            <a:r>
              <a:rPr lang="fr-FR">
                <a:solidFill>
                  <a:sysClr val="windowText" lastClr="000000"/>
                </a:solidFill>
              </a:rPr>
              <a:t> informations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0EC1C8E-7997-4841-9AB9-F02E853323F1}"/>
              </a:ext>
            </a:extLst>
          </p:cNvPr>
          <p:cNvSpPr/>
          <p:nvPr/>
        </p:nvSpPr>
        <p:spPr>
          <a:xfrm>
            <a:off x="3576973" y="4768030"/>
            <a:ext cx="1005662" cy="606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Company</a:t>
            </a:r>
            <a:r>
              <a:rPr lang="fr-FR" dirty="0">
                <a:solidFill>
                  <a:sysClr val="windowText" lastClr="000000"/>
                </a:solidFill>
              </a:rPr>
              <a:t> documents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6573ED-7E3C-4D59-B7E4-6B3A154236AA}"/>
              </a:ext>
            </a:extLst>
          </p:cNvPr>
          <p:cNvSpPr/>
          <p:nvPr/>
        </p:nvSpPr>
        <p:spPr>
          <a:xfrm>
            <a:off x="1288988" y="2291092"/>
            <a:ext cx="2742748" cy="26399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83199B-1B5B-4BA8-B9C2-796328DDFF1B}"/>
              </a:ext>
            </a:extLst>
          </p:cNvPr>
          <p:cNvSpPr/>
          <p:nvPr/>
        </p:nvSpPr>
        <p:spPr>
          <a:xfrm>
            <a:off x="1403939" y="3704784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89E8C-27F8-4840-82BE-87CB95DB9EC1}"/>
              </a:ext>
            </a:extLst>
          </p:cNvPr>
          <p:cNvSpPr/>
          <p:nvPr/>
        </p:nvSpPr>
        <p:spPr>
          <a:xfrm>
            <a:off x="2276474" y="3708328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133F0F-9E8B-40F8-96C5-30D9EAA3B522}"/>
              </a:ext>
            </a:extLst>
          </p:cNvPr>
          <p:cNvSpPr/>
          <p:nvPr/>
        </p:nvSpPr>
        <p:spPr>
          <a:xfrm>
            <a:off x="3172489" y="3704783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Assist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9D8574D-BC2C-4948-BCD3-AC9DE4C564EF}"/>
              </a:ext>
            </a:extLst>
          </p:cNvPr>
          <p:cNvCxnSpPr>
            <a:cxnSpLocks/>
          </p:cNvCxnSpPr>
          <p:nvPr/>
        </p:nvCxnSpPr>
        <p:spPr>
          <a:xfrm>
            <a:off x="4031736" y="3429000"/>
            <a:ext cx="944303" cy="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7E5F3C0-C55E-40DE-A484-B157EA5032C3}"/>
              </a:ext>
            </a:extLst>
          </p:cNvPr>
          <p:cNvSpPr/>
          <p:nvPr/>
        </p:nvSpPr>
        <p:spPr>
          <a:xfrm>
            <a:off x="1228840" y="3300744"/>
            <a:ext cx="2742747" cy="256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Intercept &amp; Augment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74F15A-E558-4657-9607-2009ACA05A96}"/>
              </a:ext>
            </a:extLst>
          </p:cNvPr>
          <p:cNvSpPr/>
          <p:nvPr/>
        </p:nvSpPr>
        <p:spPr>
          <a:xfrm>
            <a:off x="2261413" y="4292012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Augment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17F18F-BB24-46CF-A1E6-D446A6D52B6A}"/>
              </a:ext>
            </a:extLst>
          </p:cNvPr>
          <p:cNvSpPr/>
          <p:nvPr/>
        </p:nvSpPr>
        <p:spPr>
          <a:xfrm>
            <a:off x="2217890" y="2159960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80F316-8321-4F45-B505-B2D0AD36DE2E}"/>
              </a:ext>
            </a:extLst>
          </p:cNvPr>
          <p:cNvSpPr/>
          <p:nvPr/>
        </p:nvSpPr>
        <p:spPr>
          <a:xfrm>
            <a:off x="1511594" y="2707428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F10C61-4530-4299-A849-F2C573A1620C}"/>
              </a:ext>
            </a:extLst>
          </p:cNvPr>
          <p:cNvSpPr/>
          <p:nvPr/>
        </p:nvSpPr>
        <p:spPr>
          <a:xfrm>
            <a:off x="2406502" y="2709532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090F0B-C976-45F2-B11B-80A1B7C27A36}"/>
              </a:ext>
            </a:extLst>
          </p:cNvPr>
          <p:cNvSpPr/>
          <p:nvPr/>
        </p:nvSpPr>
        <p:spPr>
          <a:xfrm>
            <a:off x="3248471" y="2723152"/>
            <a:ext cx="783265" cy="50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214065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162</Words>
  <Application>Microsoft Office PowerPoint</Application>
  <PresentationFormat>Grand écran</PresentationFormat>
  <Paragraphs>81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61</cp:revision>
  <dcterms:created xsi:type="dcterms:W3CDTF">2021-10-23T20:32:41Z</dcterms:created>
  <dcterms:modified xsi:type="dcterms:W3CDTF">2021-10-23T22:32:34Z</dcterms:modified>
</cp:coreProperties>
</file>