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10A908-017B-4A50-A1F3-6052F00B4DFB}" v="1" dt="2021-12-26T11:31:35.3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t Prud'hon" userId="196f0b5afced95ca" providerId="LiveId" clId="{3F10A908-017B-4A50-A1F3-6052F00B4DFB}"/>
    <pc:docChg chg="addSld delSld modSld">
      <pc:chgData name="Laurent Prud'hon" userId="196f0b5afced95ca" providerId="LiveId" clId="{3F10A908-017B-4A50-A1F3-6052F00B4DFB}" dt="2021-12-26T11:31:35.344" v="1"/>
      <pc:docMkLst>
        <pc:docMk/>
      </pc:docMkLst>
      <pc:sldChg chg="add del">
        <pc:chgData name="Laurent Prud'hon" userId="196f0b5afced95ca" providerId="LiveId" clId="{3F10A908-017B-4A50-A1F3-6052F00B4DFB}" dt="2021-12-26T11:31:35.344" v="1"/>
        <pc:sldMkLst>
          <pc:docMk/>
          <pc:sldMk cId="1021871724" sldId="256"/>
        </pc:sldMkLst>
      </pc:sldChg>
      <pc:sldChg chg="add del">
        <pc:chgData name="Laurent Prud'hon" userId="196f0b5afced95ca" providerId="LiveId" clId="{3F10A908-017B-4A50-A1F3-6052F00B4DFB}" dt="2021-12-26T11:31:35.344" v="1"/>
        <pc:sldMkLst>
          <pc:docMk/>
          <pc:sldMk cId="538751676" sldId="257"/>
        </pc:sldMkLst>
      </pc:sldChg>
      <pc:sldChg chg="add del">
        <pc:chgData name="Laurent Prud'hon" userId="196f0b5afced95ca" providerId="LiveId" clId="{3F10A908-017B-4A50-A1F3-6052F00B4DFB}" dt="2021-12-26T11:31:35.344" v="1"/>
        <pc:sldMkLst>
          <pc:docMk/>
          <pc:sldMk cId="1431870111" sldId="258"/>
        </pc:sldMkLst>
      </pc:sldChg>
      <pc:sldChg chg="add del">
        <pc:chgData name="Laurent Prud'hon" userId="196f0b5afced95ca" providerId="LiveId" clId="{3F10A908-017B-4A50-A1F3-6052F00B4DFB}" dt="2021-12-26T11:31:35.344" v="1"/>
        <pc:sldMkLst>
          <pc:docMk/>
          <pc:sldMk cId="1699398652" sldId="259"/>
        </pc:sldMkLst>
      </pc:sldChg>
      <pc:sldChg chg="add del">
        <pc:chgData name="Laurent Prud'hon" userId="196f0b5afced95ca" providerId="LiveId" clId="{3F10A908-017B-4A50-A1F3-6052F00B4DFB}" dt="2021-12-26T11:31:35.344" v="1"/>
        <pc:sldMkLst>
          <pc:docMk/>
          <pc:sldMk cId="3747588222" sldId="260"/>
        </pc:sldMkLst>
      </pc:sldChg>
      <pc:sldChg chg="add del">
        <pc:chgData name="Laurent Prud'hon" userId="196f0b5afced95ca" providerId="LiveId" clId="{3F10A908-017B-4A50-A1F3-6052F00B4DFB}" dt="2021-12-26T11:31:35.344" v="1"/>
        <pc:sldMkLst>
          <pc:docMk/>
          <pc:sldMk cId="3620946852" sldId="261"/>
        </pc:sldMkLst>
      </pc:sldChg>
      <pc:sldChg chg="add del">
        <pc:chgData name="Laurent Prud'hon" userId="196f0b5afced95ca" providerId="LiveId" clId="{3F10A908-017B-4A50-A1F3-6052F00B4DFB}" dt="2021-12-26T11:31:35.344" v="1"/>
        <pc:sldMkLst>
          <pc:docMk/>
          <pc:sldMk cId="2492424065" sldId="262"/>
        </pc:sldMkLst>
      </pc:sldChg>
      <pc:sldChg chg="del">
        <pc:chgData name="Laurent Prud'hon" userId="196f0b5afced95ca" providerId="LiveId" clId="{3F10A908-017B-4A50-A1F3-6052F00B4DFB}" dt="2021-12-26T11:31:23.147" v="0" actId="47"/>
        <pc:sldMkLst>
          <pc:docMk/>
          <pc:sldMk cId="108915608" sldId="263"/>
        </pc:sldMkLst>
      </pc:sldChg>
      <pc:sldChg chg="del">
        <pc:chgData name="Laurent Prud'hon" userId="196f0b5afced95ca" providerId="LiveId" clId="{3F10A908-017B-4A50-A1F3-6052F00B4DFB}" dt="2021-12-26T11:31:23.147" v="0" actId="47"/>
        <pc:sldMkLst>
          <pc:docMk/>
          <pc:sldMk cId="4025076112" sldId="299"/>
        </pc:sldMkLst>
      </pc:sldChg>
      <pc:sldChg chg="del">
        <pc:chgData name="Laurent Prud'hon" userId="196f0b5afced95ca" providerId="LiveId" clId="{3F10A908-017B-4A50-A1F3-6052F00B4DFB}" dt="2021-12-26T11:31:23.147" v="0" actId="47"/>
        <pc:sldMkLst>
          <pc:docMk/>
          <pc:sldMk cId="3175762071" sldId="300"/>
        </pc:sldMkLst>
      </pc:sldChg>
      <pc:sldChg chg="del">
        <pc:chgData name="Laurent Prud'hon" userId="196f0b5afced95ca" providerId="LiveId" clId="{3F10A908-017B-4A50-A1F3-6052F00B4DFB}" dt="2021-12-26T11:31:23.147" v="0" actId="47"/>
        <pc:sldMkLst>
          <pc:docMk/>
          <pc:sldMk cId="3687423230" sldId="301"/>
        </pc:sldMkLst>
      </pc:sldChg>
      <pc:sldChg chg="del">
        <pc:chgData name="Laurent Prud'hon" userId="196f0b5afced95ca" providerId="LiveId" clId="{3F10A908-017B-4A50-A1F3-6052F00B4DFB}" dt="2021-12-26T11:31:23.147" v="0" actId="47"/>
        <pc:sldMkLst>
          <pc:docMk/>
          <pc:sldMk cId="3747804991" sldId="302"/>
        </pc:sldMkLst>
      </pc:sldChg>
      <pc:sldChg chg="del">
        <pc:chgData name="Laurent Prud'hon" userId="196f0b5afced95ca" providerId="LiveId" clId="{3F10A908-017B-4A50-A1F3-6052F00B4DFB}" dt="2021-12-26T11:31:23.147" v="0" actId="47"/>
        <pc:sldMkLst>
          <pc:docMk/>
          <pc:sldMk cId="3713413585" sldId="303"/>
        </pc:sldMkLst>
      </pc:sldChg>
      <pc:sldChg chg="del">
        <pc:chgData name="Laurent Prud'hon" userId="196f0b5afced95ca" providerId="LiveId" clId="{3F10A908-017B-4A50-A1F3-6052F00B4DFB}" dt="2021-12-26T11:31:23.147" v="0" actId="47"/>
        <pc:sldMkLst>
          <pc:docMk/>
          <pc:sldMk cId="410276913" sldId="304"/>
        </pc:sldMkLst>
      </pc:sldChg>
      <pc:sldChg chg="del">
        <pc:chgData name="Laurent Prud'hon" userId="196f0b5afced95ca" providerId="LiveId" clId="{3F10A908-017B-4A50-A1F3-6052F00B4DFB}" dt="2021-12-26T11:31:23.147" v="0" actId="47"/>
        <pc:sldMkLst>
          <pc:docMk/>
          <pc:sldMk cId="4253726066" sldId="305"/>
        </pc:sldMkLst>
      </pc:sldChg>
      <pc:sldChg chg="del">
        <pc:chgData name="Laurent Prud'hon" userId="196f0b5afced95ca" providerId="LiveId" clId="{3F10A908-017B-4A50-A1F3-6052F00B4DFB}" dt="2021-12-26T11:31:23.147" v="0" actId="47"/>
        <pc:sldMkLst>
          <pc:docMk/>
          <pc:sldMk cId="1321670184" sldId="306"/>
        </pc:sldMkLst>
      </pc:sldChg>
      <pc:sldChg chg="del">
        <pc:chgData name="Laurent Prud'hon" userId="196f0b5afced95ca" providerId="LiveId" clId="{3F10A908-017B-4A50-A1F3-6052F00B4DFB}" dt="2021-12-26T11:31:23.147" v="0" actId="47"/>
        <pc:sldMkLst>
          <pc:docMk/>
          <pc:sldMk cId="3935293416" sldId="307"/>
        </pc:sldMkLst>
      </pc:sldChg>
      <pc:sldChg chg="del">
        <pc:chgData name="Laurent Prud'hon" userId="196f0b5afced95ca" providerId="LiveId" clId="{3F10A908-017B-4A50-A1F3-6052F00B4DFB}" dt="2021-12-26T11:31:23.147" v="0" actId="47"/>
        <pc:sldMkLst>
          <pc:docMk/>
          <pc:sldMk cId="973830630" sldId="308"/>
        </pc:sldMkLst>
      </pc:sldChg>
      <pc:sldChg chg="del">
        <pc:chgData name="Laurent Prud'hon" userId="196f0b5afced95ca" providerId="LiveId" clId="{3F10A908-017B-4A50-A1F3-6052F00B4DFB}" dt="2021-12-26T11:31:23.147" v="0" actId="47"/>
        <pc:sldMkLst>
          <pc:docMk/>
          <pc:sldMk cId="1554148265" sldId="309"/>
        </pc:sldMkLst>
      </pc:sldChg>
      <pc:sldChg chg="del">
        <pc:chgData name="Laurent Prud'hon" userId="196f0b5afced95ca" providerId="LiveId" clId="{3F10A908-017B-4A50-A1F3-6052F00B4DFB}" dt="2021-12-26T11:31:23.147" v="0" actId="47"/>
        <pc:sldMkLst>
          <pc:docMk/>
          <pc:sldMk cId="3482344635" sldId="310"/>
        </pc:sldMkLst>
      </pc:sldChg>
      <pc:sldChg chg="del">
        <pc:chgData name="Laurent Prud'hon" userId="196f0b5afced95ca" providerId="LiveId" clId="{3F10A908-017B-4A50-A1F3-6052F00B4DFB}" dt="2021-12-26T11:31:23.147" v="0" actId="47"/>
        <pc:sldMkLst>
          <pc:docMk/>
          <pc:sldMk cId="1253293990" sldId="312"/>
        </pc:sldMkLst>
      </pc:sldChg>
      <pc:sldChg chg="del">
        <pc:chgData name="Laurent Prud'hon" userId="196f0b5afced95ca" providerId="LiveId" clId="{3F10A908-017B-4A50-A1F3-6052F00B4DFB}" dt="2021-12-26T11:31:23.147" v="0" actId="47"/>
        <pc:sldMkLst>
          <pc:docMk/>
          <pc:sldMk cId="3151783741" sldId="313"/>
        </pc:sldMkLst>
      </pc:sldChg>
      <pc:sldChg chg="del">
        <pc:chgData name="Laurent Prud'hon" userId="196f0b5afced95ca" providerId="LiveId" clId="{3F10A908-017B-4A50-A1F3-6052F00B4DFB}" dt="2021-12-26T11:31:23.147" v="0" actId="47"/>
        <pc:sldMkLst>
          <pc:docMk/>
          <pc:sldMk cId="3682740340" sldId="314"/>
        </pc:sldMkLst>
      </pc:sldChg>
      <pc:sldChg chg="del">
        <pc:chgData name="Laurent Prud'hon" userId="196f0b5afced95ca" providerId="LiveId" clId="{3F10A908-017B-4A50-A1F3-6052F00B4DFB}" dt="2021-12-26T11:31:23.147" v="0" actId="47"/>
        <pc:sldMkLst>
          <pc:docMk/>
          <pc:sldMk cId="2827363512" sldId="315"/>
        </pc:sldMkLst>
      </pc:sldChg>
      <pc:sldChg chg="del">
        <pc:chgData name="Laurent Prud'hon" userId="196f0b5afced95ca" providerId="LiveId" clId="{3F10A908-017B-4A50-A1F3-6052F00B4DFB}" dt="2021-12-26T11:31:23.147" v="0" actId="47"/>
        <pc:sldMkLst>
          <pc:docMk/>
          <pc:sldMk cId="2072507014" sldId="316"/>
        </pc:sldMkLst>
      </pc:sldChg>
      <pc:sldChg chg="del">
        <pc:chgData name="Laurent Prud'hon" userId="196f0b5afced95ca" providerId="LiveId" clId="{3F10A908-017B-4A50-A1F3-6052F00B4DFB}" dt="2021-12-26T11:31:23.147" v="0" actId="47"/>
        <pc:sldMkLst>
          <pc:docMk/>
          <pc:sldMk cId="1389810668" sldId="317"/>
        </pc:sldMkLst>
      </pc:sldChg>
      <pc:sldChg chg="del">
        <pc:chgData name="Laurent Prud'hon" userId="196f0b5afced95ca" providerId="LiveId" clId="{3F10A908-017B-4A50-A1F3-6052F00B4DFB}" dt="2021-12-26T11:31:23.147" v="0" actId="47"/>
        <pc:sldMkLst>
          <pc:docMk/>
          <pc:sldMk cId="4274723368" sldId="318"/>
        </pc:sldMkLst>
      </pc:sldChg>
      <pc:sldChg chg="del">
        <pc:chgData name="Laurent Prud'hon" userId="196f0b5afced95ca" providerId="LiveId" clId="{3F10A908-017B-4A50-A1F3-6052F00B4DFB}" dt="2021-12-26T11:31:23.147" v="0" actId="47"/>
        <pc:sldMkLst>
          <pc:docMk/>
          <pc:sldMk cId="475677335" sldId="319"/>
        </pc:sldMkLst>
      </pc:sldChg>
      <pc:sldChg chg="del">
        <pc:chgData name="Laurent Prud'hon" userId="196f0b5afced95ca" providerId="LiveId" clId="{3F10A908-017B-4A50-A1F3-6052F00B4DFB}" dt="2021-12-26T11:31:23.147" v="0" actId="47"/>
        <pc:sldMkLst>
          <pc:docMk/>
          <pc:sldMk cId="2512509924" sldId="320"/>
        </pc:sldMkLst>
      </pc:sldChg>
      <pc:sldChg chg="del">
        <pc:chgData name="Laurent Prud'hon" userId="196f0b5afced95ca" providerId="LiveId" clId="{3F10A908-017B-4A50-A1F3-6052F00B4DFB}" dt="2021-12-26T11:31:23.147" v="0" actId="47"/>
        <pc:sldMkLst>
          <pc:docMk/>
          <pc:sldMk cId="3823726978" sldId="321"/>
        </pc:sldMkLst>
      </pc:sldChg>
      <pc:sldChg chg="del">
        <pc:chgData name="Laurent Prud'hon" userId="196f0b5afced95ca" providerId="LiveId" clId="{3F10A908-017B-4A50-A1F3-6052F00B4DFB}" dt="2021-12-26T11:31:23.147" v="0" actId="47"/>
        <pc:sldMkLst>
          <pc:docMk/>
          <pc:sldMk cId="363348359" sldId="322"/>
        </pc:sldMkLst>
      </pc:sldChg>
      <pc:sldChg chg="del">
        <pc:chgData name="Laurent Prud'hon" userId="196f0b5afced95ca" providerId="LiveId" clId="{3F10A908-017B-4A50-A1F3-6052F00B4DFB}" dt="2021-12-26T11:31:23.147" v="0" actId="47"/>
        <pc:sldMkLst>
          <pc:docMk/>
          <pc:sldMk cId="2660627867" sldId="323"/>
        </pc:sldMkLst>
      </pc:sldChg>
      <pc:sldChg chg="del">
        <pc:chgData name="Laurent Prud'hon" userId="196f0b5afced95ca" providerId="LiveId" clId="{3F10A908-017B-4A50-A1F3-6052F00B4DFB}" dt="2021-12-26T11:31:23.147" v="0" actId="47"/>
        <pc:sldMkLst>
          <pc:docMk/>
          <pc:sldMk cId="1023871965" sldId="324"/>
        </pc:sldMkLst>
      </pc:sldChg>
      <pc:sldChg chg="del">
        <pc:chgData name="Laurent Prud'hon" userId="196f0b5afced95ca" providerId="LiveId" clId="{3F10A908-017B-4A50-A1F3-6052F00B4DFB}" dt="2021-12-26T11:31:23.147" v="0" actId="47"/>
        <pc:sldMkLst>
          <pc:docMk/>
          <pc:sldMk cId="3102568023" sldId="325"/>
        </pc:sldMkLst>
      </pc:sldChg>
      <pc:sldChg chg="del">
        <pc:chgData name="Laurent Prud'hon" userId="196f0b5afced95ca" providerId="LiveId" clId="{3F10A908-017B-4A50-A1F3-6052F00B4DFB}" dt="2021-12-26T11:31:23.147" v="0" actId="47"/>
        <pc:sldMkLst>
          <pc:docMk/>
          <pc:sldMk cId="3449898961" sldId="326"/>
        </pc:sldMkLst>
      </pc:sldChg>
      <pc:sldChg chg="del">
        <pc:chgData name="Laurent Prud'hon" userId="196f0b5afced95ca" providerId="LiveId" clId="{3F10A908-017B-4A50-A1F3-6052F00B4DFB}" dt="2021-12-26T11:31:23.147" v="0" actId="47"/>
        <pc:sldMkLst>
          <pc:docMk/>
          <pc:sldMk cId="1357153309" sldId="327"/>
        </pc:sldMkLst>
      </pc:sldChg>
      <pc:sldChg chg="del">
        <pc:chgData name="Laurent Prud'hon" userId="196f0b5afced95ca" providerId="LiveId" clId="{3F10A908-017B-4A50-A1F3-6052F00B4DFB}" dt="2021-12-26T11:31:23.147" v="0" actId="47"/>
        <pc:sldMkLst>
          <pc:docMk/>
          <pc:sldMk cId="816101804" sldId="328"/>
        </pc:sldMkLst>
      </pc:sldChg>
      <pc:sldChg chg="del">
        <pc:chgData name="Laurent Prud'hon" userId="196f0b5afced95ca" providerId="LiveId" clId="{3F10A908-017B-4A50-A1F3-6052F00B4DFB}" dt="2021-12-26T11:31:23.147" v="0" actId="47"/>
        <pc:sldMkLst>
          <pc:docMk/>
          <pc:sldMk cId="141072756" sldId="329"/>
        </pc:sldMkLst>
      </pc:sldChg>
      <pc:sldChg chg="del">
        <pc:chgData name="Laurent Prud'hon" userId="196f0b5afced95ca" providerId="LiveId" clId="{3F10A908-017B-4A50-A1F3-6052F00B4DFB}" dt="2021-12-26T11:31:23.147" v="0" actId="47"/>
        <pc:sldMkLst>
          <pc:docMk/>
          <pc:sldMk cId="206577815" sldId="330"/>
        </pc:sldMkLst>
      </pc:sldChg>
      <pc:sldChg chg="del">
        <pc:chgData name="Laurent Prud'hon" userId="196f0b5afced95ca" providerId="LiveId" clId="{3F10A908-017B-4A50-A1F3-6052F00B4DFB}" dt="2021-12-26T11:31:23.147" v="0" actId="47"/>
        <pc:sldMkLst>
          <pc:docMk/>
          <pc:sldMk cId="2217312666" sldId="331"/>
        </pc:sldMkLst>
      </pc:sldChg>
      <pc:sldChg chg="del">
        <pc:chgData name="Laurent Prud'hon" userId="196f0b5afced95ca" providerId="LiveId" clId="{3F10A908-017B-4A50-A1F3-6052F00B4DFB}" dt="2021-12-26T11:31:23.147" v="0" actId="47"/>
        <pc:sldMkLst>
          <pc:docMk/>
          <pc:sldMk cId="1570490728" sldId="332"/>
        </pc:sldMkLst>
      </pc:sldChg>
      <pc:sldChg chg="del">
        <pc:chgData name="Laurent Prud'hon" userId="196f0b5afced95ca" providerId="LiveId" clId="{3F10A908-017B-4A50-A1F3-6052F00B4DFB}" dt="2021-12-26T11:31:23.147" v="0" actId="47"/>
        <pc:sldMkLst>
          <pc:docMk/>
          <pc:sldMk cId="1430715494" sldId="333"/>
        </pc:sldMkLst>
      </pc:sldChg>
      <pc:sldChg chg="del">
        <pc:chgData name="Laurent Prud'hon" userId="196f0b5afced95ca" providerId="LiveId" clId="{3F10A908-017B-4A50-A1F3-6052F00B4DFB}" dt="2021-12-26T11:31:23.147" v="0" actId="47"/>
        <pc:sldMkLst>
          <pc:docMk/>
          <pc:sldMk cId="488282359" sldId="334"/>
        </pc:sldMkLst>
      </pc:sldChg>
      <pc:sldChg chg="del">
        <pc:chgData name="Laurent Prud'hon" userId="196f0b5afced95ca" providerId="LiveId" clId="{3F10A908-017B-4A50-A1F3-6052F00B4DFB}" dt="2021-12-26T11:31:23.147" v="0" actId="47"/>
        <pc:sldMkLst>
          <pc:docMk/>
          <pc:sldMk cId="2645047055" sldId="335"/>
        </pc:sldMkLst>
      </pc:sldChg>
      <pc:sldChg chg="del">
        <pc:chgData name="Laurent Prud'hon" userId="196f0b5afced95ca" providerId="LiveId" clId="{3F10A908-017B-4A50-A1F3-6052F00B4DFB}" dt="2021-12-26T11:31:23.147" v="0" actId="47"/>
        <pc:sldMkLst>
          <pc:docMk/>
          <pc:sldMk cId="616530570" sldId="336"/>
        </pc:sldMkLst>
      </pc:sldChg>
      <pc:sldChg chg="del">
        <pc:chgData name="Laurent Prud'hon" userId="196f0b5afced95ca" providerId="LiveId" clId="{3F10A908-017B-4A50-A1F3-6052F00B4DFB}" dt="2021-12-26T11:31:23.147" v="0" actId="47"/>
        <pc:sldMkLst>
          <pc:docMk/>
          <pc:sldMk cId="940048702" sldId="33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0ADAFC-93CF-440B-90A0-88F405987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977E87-CBA7-43B3-9819-8DFC3ACC7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E7A155-6422-4AEF-8986-E9A8F5DB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E73E-DAF0-4809-A4A7-6B5E98223AA2}" type="datetimeFigureOut">
              <a:rPr lang="fr-FR" smtClean="0"/>
              <a:t>26/12/2021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50435E-F8E1-4CA0-9F60-FFAE5ABF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403CCF-59E1-46B6-ADA5-F0C83EBC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70E0-6CC7-4781-B333-63F7B8219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721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A475C6-0ACD-45EA-B594-957FDF3E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A0F08F-F6FC-4E5D-8B1B-9C3770CF5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52DE50-818E-4EE9-96A8-58350386C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E73E-DAF0-4809-A4A7-6B5E98223AA2}" type="datetimeFigureOut">
              <a:rPr lang="fr-FR" smtClean="0"/>
              <a:t>26/12/2021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63E1B6-4FED-4967-A4AB-448460094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F65B08-DC6F-48B1-BD31-D837C134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70E0-6CC7-4781-B333-63F7B8219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82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028827F-05FA-4F3C-8DCD-A10D0E813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D7D08C-9453-41C4-B13C-FFEA8858F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D49EB5-FA63-4A73-BCEF-9D8D307C3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E73E-DAF0-4809-A4A7-6B5E98223AA2}" type="datetimeFigureOut">
              <a:rPr lang="fr-FR" smtClean="0"/>
              <a:t>26/12/2021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705E7A-E675-4E60-B204-B7D2EED6B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90CEF3-EE84-4521-BFE1-4DC38F22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70E0-6CC7-4781-B333-63F7B8219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32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6D45CB-12CB-4C5D-8108-31171D9F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80AEAF-55DA-4EFD-BEF0-0F304B6FF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64D470-BC5C-4B39-91A5-710690997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E73E-DAF0-4809-A4A7-6B5E98223AA2}" type="datetimeFigureOut">
              <a:rPr lang="fr-FR" smtClean="0"/>
              <a:t>26/12/2021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D9B553-084E-47F5-AE64-CE0AA3E5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0B7615-0292-4971-BA00-819FC8B1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70E0-6CC7-4781-B333-63F7B8219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81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DF784-320A-46CB-BB04-05A3F8D6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0E09AF-377C-4336-B8B6-3662507EB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DF8A04-5362-4DBC-94CE-D7EF0386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E73E-DAF0-4809-A4A7-6B5E98223AA2}" type="datetimeFigureOut">
              <a:rPr lang="fr-FR" smtClean="0"/>
              <a:t>26/12/2021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6E10F5-249A-4C14-852E-268D0CC2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1FBC0B-849B-4DF8-B906-3FE1C8D9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70E0-6CC7-4781-B333-63F7B8219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54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661936-9946-44ED-848C-A28FDCC9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4AB58E-B857-4DE7-903B-6CC7F0DDF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147F5C-2E22-4FAF-AC78-0FA939EBA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A820FB-175F-4EE7-B089-2FEDB14CD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E73E-DAF0-4809-A4A7-6B5E98223AA2}" type="datetimeFigureOut">
              <a:rPr lang="fr-FR" smtClean="0"/>
              <a:t>26/12/2021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0D426A-AE69-4B6A-B33D-9DAC6390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3ADBD5-7E98-4620-8998-45D580FB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70E0-6CC7-4781-B333-63F7B8219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66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58585-BA2C-4414-BDFC-531FFDA7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B0FF58-766A-4B8F-BACC-ED8F2EFB1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D1FE47-5736-4F22-AB11-511F0BE74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9900811-C7D2-41C6-B50B-C827C8521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56D83B7-25AD-49DA-8256-C4354619C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EF41B12-CE5B-4EC0-86C3-051DD0E7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E73E-DAF0-4809-A4A7-6B5E98223AA2}" type="datetimeFigureOut">
              <a:rPr lang="fr-FR" smtClean="0"/>
              <a:t>26/12/2021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63E9818-4E0A-4DE5-A11B-69B0E5F4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AB2756E-D66B-4A6C-8ECA-60F7240D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70E0-6CC7-4781-B333-63F7B8219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65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928A-BD4F-4CF9-B447-745595A8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3FDA01-9E6F-4623-BDCF-42D1632C2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E73E-DAF0-4809-A4A7-6B5E98223AA2}" type="datetimeFigureOut">
              <a:rPr lang="fr-FR" smtClean="0"/>
              <a:t>26/12/2021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0C64DF4-38BE-4F16-B0E8-38198897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A370430-1AC5-4837-A9CC-97E7542E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70E0-6CC7-4781-B333-63F7B8219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29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FDA4681-D8E4-4D88-89C8-58FE2B8D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E73E-DAF0-4809-A4A7-6B5E98223AA2}" type="datetimeFigureOut">
              <a:rPr lang="fr-FR" smtClean="0"/>
              <a:t>26/12/2021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BD20297-7566-4034-8E8B-0B24B058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1CE94F-629B-4FBC-A695-A3441E85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70E0-6CC7-4781-B333-63F7B8219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46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0C0A4B-7EF3-45F7-BD33-20C9C6BF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29323D-A13B-49B4-85BE-507FB111C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19EA7F-E0E4-4452-8589-781959AEE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EB6A70-9776-4269-8325-91FC1107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E73E-DAF0-4809-A4A7-6B5E98223AA2}" type="datetimeFigureOut">
              <a:rPr lang="fr-FR" smtClean="0"/>
              <a:t>26/12/2021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753BF3-210C-4529-8D86-C3B028E94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2EB062-6EB2-4D06-B495-6177C38E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70E0-6CC7-4781-B333-63F7B8219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693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B6999E-2A61-4DEB-AA22-1A6B96A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E66678A-FB18-4E98-8B71-2F2C459A8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3B81A3-1BCF-4CC7-B1B7-D93FF29DA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897E9D-5ADF-4A47-93A1-FDCA05F4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E73E-DAF0-4809-A4A7-6B5E98223AA2}" type="datetimeFigureOut">
              <a:rPr lang="fr-FR" smtClean="0"/>
              <a:t>26/12/2021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460308-0063-4723-8C27-3CC99C39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291405-0730-4D29-85BB-F4A5E3AC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70E0-6CC7-4781-B333-63F7B8219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08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4D2AB4E-0801-4AB2-9F45-6D335BFA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A6F108-4691-4B1F-9D43-42AB291DD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D01505-7206-4A2C-9C2E-55795A0D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CE73E-DAF0-4809-A4A7-6B5E98223AA2}" type="datetimeFigureOut">
              <a:rPr lang="fr-FR" smtClean="0"/>
              <a:t>26/12/2021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7AF4B1-69B2-46C1-BDE7-B29A1943D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0A5E6E-14C0-4F2C-81D0-50C7DEB3C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770E0-6CC7-4781-B333-63F7B8219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37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285A31-4D12-4AEE-A63D-B3313A202DEF}"/>
              </a:ext>
            </a:extLst>
          </p:cNvPr>
          <p:cNvSpPr/>
          <p:nvPr/>
        </p:nvSpPr>
        <p:spPr>
          <a:xfrm>
            <a:off x="10861629" y="1578022"/>
            <a:ext cx="1060174" cy="77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3x3 </a:t>
            </a:r>
            <a:r>
              <a:rPr lang="fr-FR" dirty="0" err="1"/>
              <a:t>conv</a:t>
            </a:r>
            <a:endParaRPr lang="fr-FR" dirty="0"/>
          </a:p>
          <a:p>
            <a:pPr algn="ctr"/>
            <a:r>
              <a:rPr lang="fr-FR" dirty="0"/>
              <a:t>stride 1</a:t>
            </a:r>
          </a:p>
          <a:p>
            <a:pPr algn="ctr"/>
            <a:r>
              <a:rPr lang="fr-FR" dirty="0" err="1"/>
              <a:t>bn</a:t>
            </a:r>
            <a:r>
              <a:rPr lang="fr-FR" dirty="0"/>
              <a:t> - relu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A1176E-B6B1-475C-A685-BD2EDF3873C1}"/>
              </a:ext>
            </a:extLst>
          </p:cNvPr>
          <p:cNvSpPr/>
          <p:nvPr/>
        </p:nvSpPr>
        <p:spPr>
          <a:xfrm>
            <a:off x="4299151" y="111836"/>
            <a:ext cx="4855482" cy="25493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WordDetector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7BC96F-D478-44CA-B767-0D163DC2E97F}"/>
              </a:ext>
            </a:extLst>
          </p:cNvPr>
          <p:cNvSpPr/>
          <p:nvPr/>
        </p:nvSpPr>
        <p:spPr>
          <a:xfrm>
            <a:off x="4777740" y="1117963"/>
            <a:ext cx="823901" cy="77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word</a:t>
            </a:r>
            <a:br>
              <a:rPr lang="fr-FR" sz="1200" dirty="0"/>
            </a:br>
            <a:r>
              <a:rPr lang="fr-FR" sz="1200" dirty="0"/>
              <a:t>_</a:t>
            </a:r>
            <a:r>
              <a:rPr lang="fr-FR" sz="1200" dirty="0" err="1"/>
              <a:t>det</a:t>
            </a:r>
            <a:br>
              <a:rPr lang="fr-FR" sz="1200" dirty="0"/>
            </a:br>
            <a:r>
              <a:rPr lang="fr-FR" sz="1200" dirty="0"/>
              <a:t>_</a:t>
            </a:r>
            <a:r>
              <a:rPr lang="fr-FR" sz="1200" dirty="0" err="1"/>
              <a:t>conv</a:t>
            </a:r>
            <a:br>
              <a:rPr lang="fr-FR" sz="1200" dirty="0"/>
            </a:br>
            <a:r>
              <a:rPr lang="fr-FR" sz="1200" dirty="0"/>
              <a:t>_final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50F2-3B66-409B-90E5-C74FBA5C6A21}"/>
              </a:ext>
            </a:extLst>
          </p:cNvPr>
          <p:cNvSpPr/>
          <p:nvPr/>
        </p:nvSpPr>
        <p:spPr>
          <a:xfrm>
            <a:off x="10861629" y="2520914"/>
            <a:ext cx="1060174" cy="7712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1x1 </a:t>
            </a:r>
            <a:r>
              <a:rPr lang="fr-FR" dirty="0" err="1"/>
              <a:t>conv</a:t>
            </a:r>
            <a:endParaRPr lang="fr-FR" dirty="0"/>
          </a:p>
          <a:p>
            <a:pPr algn="ctr"/>
            <a:r>
              <a:rPr lang="fr-FR" dirty="0"/>
              <a:t>stride 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314B65F-DA10-4D84-AA1B-71ECE37107EE}"/>
              </a:ext>
            </a:extLst>
          </p:cNvPr>
          <p:cNvSpPr txBox="1"/>
          <p:nvPr/>
        </p:nvSpPr>
        <p:spPr>
          <a:xfrm>
            <a:off x="4242016" y="131893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256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652C6D7-A7C7-4467-A768-AC7B3EE495D6}"/>
              </a:ext>
            </a:extLst>
          </p:cNvPr>
          <p:cNvSpPr txBox="1"/>
          <p:nvPr/>
        </p:nvSpPr>
        <p:spPr>
          <a:xfrm>
            <a:off x="5627315" y="131893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EDEA0E-8DDF-4F23-ADFF-9615C3B0D8A1}"/>
              </a:ext>
            </a:extLst>
          </p:cNvPr>
          <p:cNvSpPr/>
          <p:nvPr/>
        </p:nvSpPr>
        <p:spPr>
          <a:xfrm>
            <a:off x="6188713" y="598278"/>
            <a:ext cx="823901" cy="77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word_fg_feat</a:t>
            </a:r>
            <a:endParaRPr lang="fr-FR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BA0C41-4BE3-4B6D-AF94-4863BDD17452}"/>
              </a:ext>
            </a:extLst>
          </p:cNvPr>
          <p:cNvSpPr/>
          <p:nvPr/>
        </p:nvSpPr>
        <p:spPr>
          <a:xfrm>
            <a:off x="6188713" y="1600198"/>
            <a:ext cx="823901" cy="77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word_regression_feat</a:t>
            </a:r>
            <a:endParaRPr lang="fr-FR" sz="14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1920DF6-7793-43E8-AE01-4F03D8F713B0}"/>
              </a:ext>
            </a:extLst>
          </p:cNvPr>
          <p:cNvSpPr txBox="1"/>
          <p:nvPr/>
        </p:nvSpPr>
        <p:spPr>
          <a:xfrm>
            <a:off x="7038853" y="7992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128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42EA939-BCDC-44A7-8127-761F3AC3C0DF}"/>
              </a:ext>
            </a:extLst>
          </p:cNvPr>
          <p:cNvSpPr txBox="1"/>
          <p:nvPr/>
        </p:nvSpPr>
        <p:spPr>
          <a:xfrm>
            <a:off x="7038853" y="180117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36BE60-AA2C-496C-9256-6616333C6640}"/>
              </a:ext>
            </a:extLst>
          </p:cNvPr>
          <p:cNvSpPr/>
          <p:nvPr/>
        </p:nvSpPr>
        <p:spPr>
          <a:xfrm>
            <a:off x="7586203" y="591339"/>
            <a:ext cx="823901" cy="7712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word_fg_pred</a:t>
            </a:r>
            <a:endParaRPr lang="fr-FR" sz="14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FC834A8-B80E-40C4-AED2-10BD0A3414D4}"/>
              </a:ext>
            </a:extLst>
          </p:cNvPr>
          <p:cNvSpPr txBox="1"/>
          <p:nvPr/>
        </p:nvSpPr>
        <p:spPr>
          <a:xfrm>
            <a:off x="8604789" y="792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5B10BF-893C-42BA-9120-F5DC9B4C223F}"/>
              </a:ext>
            </a:extLst>
          </p:cNvPr>
          <p:cNvSpPr/>
          <p:nvPr/>
        </p:nvSpPr>
        <p:spPr>
          <a:xfrm>
            <a:off x="7574577" y="1598517"/>
            <a:ext cx="823901" cy="7712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word_tblr_pred</a:t>
            </a:r>
            <a:endParaRPr lang="fr-FR" sz="14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6DD7A6F-1142-4AE3-8343-AB3F579A3B2A}"/>
              </a:ext>
            </a:extLst>
          </p:cNvPr>
          <p:cNvSpPr txBox="1"/>
          <p:nvPr/>
        </p:nvSpPr>
        <p:spPr>
          <a:xfrm>
            <a:off x="8608861" y="1726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165C64-0EC4-4907-AF74-3D047DF9CA51}"/>
              </a:ext>
            </a:extLst>
          </p:cNvPr>
          <p:cNvSpPr/>
          <p:nvPr/>
        </p:nvSpPr>
        <p:spPr>
          <a:xfrm>
            <a:off x="4299151" y="2873172"/>
            <a:ext cx="4779518" cy="2549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CharDetector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387BFE-2D74-4AC9-A2F9-E5301A1162A5}"/>
              </a:ext>
            </a:extLst>
          </p:cNvPr>
          <p:cNvSpPr/>
          <p:nvPr/>
        </p:nvSpPr>
        <p:spPr>
          <a:xfrm>
            <a:off x="4777740" y="3905517"/>
            <a:ext cx="823901" cy="77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character_det</a:t>
            </a:r>
            <a:br>
              <a:rPr lang="fr-FR" sz="1200" dirty="0"/>
            </a:br>
            <a:r>
              <a:rPr lang="fr-FR" sz="1200" dirty="0"/>
              <a:t>_</a:t>
            </a:r>
            <a:r>
              <a:rPr lang="fr-FR" sz="1200" dirty="0" err="1"/>
              <a:t>conv</a:t>
            </a:r>
            <a:br>
              <a:rPr lang="fr-FR" sz="1200" dirty="0"/>
            </a:br>
            <a:r>
              <a:rPr lang="fr-FR" sz="1200" dirty="0"/>
              <a:t>_final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CD542A9-FB3B-4C48-9C6E-43787DCE33A5}"/>
              </a:ext>
            </a:extLst>
          </p:cNvPr>
          <p:cNvSpPr txBox="1"/>
          <p:nvPr/>
        </p:nvSpPr>
        <p:spPr>
          <a:xfrm>
            <a:off x="4242016" y="410648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256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016FB13-F0C4-4646-AC6D-D4BEE39C280E}"/>
              </a:ext>
            </a:extLst>
          </p:cNvPr>
          <p:cNvSpPr txBox="1"/>
          <p:nvPr/>
        </p:nvSpPr>
        <p:spPr>
          <a:xfrm>
            <a:off x="5627315" y="410648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128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6534C2-559A-4BD9-B22E-8A9008CDAA89}"/>
              </a:ext>
            </a:extLst>
          </p:cNvPr>
          <p:cNvSpPr/>
          <p:nvPr/>
        </p:nvSpPr>
        <p:spPr>
          <a:xfrm>
            <a:off x="6188713" y="3385832"/>
            <a:ext cx="823901" cy="77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char_fg_feat</a:t>
            </a:r>
            <a:endParaRPr lang="fr-FR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18FED7-F7BA-45D4-8389-A9B43063D8C4}"/>
              </a:ext>
            </a:extLst>
          </p:cNvPr>
          <p:cNvSpPr/>
          <p:nvPr/>
        </p:nvSpPr>
        <p:spPr>
          <a:xfrm>
            <a:off x="6188713" y="4387752"/>
            <a:ext cx="823901" cy="77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char_regression_feat</a:t>
            </a:r>
            <a:endParaRPr lang="fr-FR" sz="1400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86CA20A-BD7B-42D7-86AF-F2A12372DE04}"/>
              </a:ext>
            </a:extLst>
          </p:cNvPr>
          <p:cNvSpPr txBox="1"/>
          <p:nvPr/>
        </p:nvSpPr>
        <p:spPr>
          <a:xfrm>
            <a:off x="7038853" y="35868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128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BCC2A4A-6E80-47D4-B884-F233EB775E54}"/>
              </a:ext>
            </a:extLst>
          </p:cNvPr>
          <p:cNvSpPr txBox="1"/>
          <p:nvPr/>
        </p:nvSpPr>
        <p:spPr>
          <a:xfrm>
            <a:off x="7038853" y="458872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128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2BCCC4-BD17-4144-837B-E860401A8A62}"/>
              </a:ext>
            </a:extLst>
          </p:cNvPr>
          <p:cNvSpPr/>
          <p:nvPr/>
        </p:nvSpPr>
        <p:spPr>
          <a:xfrm>
            <a:off x="7586203" y="3378893"/>
            <a:ext cx="823901" cy="7712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char_fg_pred</a:t>
            </a:r>
            <a:endParaRPr lang="fr-FR" sz="1400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4438A634-4AD2-473E-BF1E-2CCA34A7A102}"/>
              </a:ext>
            </a:extLst>
          </p:cNvPr>
          <p:cNvSpPr txBox="1"/>
          <p:nvPr/>
        </p:nvSpPr>
        <p:spPr>
          <a:xfrm>
            <a:off x="8604789" y="3579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AE29C4-8426-4D23-954A-64D7CF9A13BB}"/>
              </a:ext>
            </a:extLst>
          </p:cNvPr>
          <p:cNvSpPr/>
          <p:nvPr/>
        </p:nvSpPr>
        <p:spPr>
          <a:xfrm>
            <a:off x="7574577" y="4386071"/>
            <a:ext cx="823901" cy="7712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char_tblr_pred</a:t>
            </a:r>
            <a:endParaRPr lang="fr-FR" sz="1400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66BFB023-695D-4033-AB72-6E7187422CB3}"/>
              </a:ext>
            </a:extLst>
          </p:cNvPr>
          <p:cNvSpPr txBox="1"/>
          <p:nvPr/>
        </p:nvSpPr>
        <p:spPr>
          <a:xfrm>
            <a:off x="8608861" y="45142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366EBE0-6CE6-4CF8-98F9-962B01DA15D0}"/>
              </a:ext>
            </a:extLst>
          </p:cNvPr>
          <p:cNvSpPr/>
          <p:nvPr/>
        </p:nvSpPr>
        <p:spPr>
          <a:xfrm>
            <a:off x="10861629" y="3433614"/>
            <a:ext cx="1060174" cy="7712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relu</a:t>
            </a:r>
          </a:p>
          <a:p>
            <a:pPr algn="ctr"/>
            <a:r>
              <a:rPr lang="fr-FR" dirty="0"/>
              <a:t>x 10.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C8EDE77-1B64-4FA2-97FA-AB35809A4B71}"/>
              </a:ext>
            </a:extLst>
          </p:cNvPr>
          <p:cNvSpPr/>
          <p:nvPr/>
        </p:nvSpPr>
        <p:spPr>
          <a:xfrm>
            <a:off x="8398478" y="1598517"/>
            <a:ext cx="152334" cy="7712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423201-0708-45BE-9359-D34E5E42BE45}"/>
              </a:ext>
            </a:extLst>
          </p:cNvPr>
          <p:cNvSpPr/>
          <p:nvPr/>
        </p:nvSpPr>
        <p:spPr>
          <a:xfrm>
            <a:off x="8398478" y="4387503"/>
            <a:ext cx="152334" cy="7712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D6C0D51-12E8-4531-8940-AE3DA226A634}"/>
              </a:ext>
            </a:extLst>
          </p:cNvPr>
          <p:cNvSpPr/>
          <p:nvPr/>
        </p:nvSpPr>
        <p:spPr>
          <a:xfrm>
            <a:off x="4299151" y="5641576"/>
            <a:ext cx="4779518" cy="18862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CharRecognizer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4D3A0B0-505B-43E1-B70D-2067E0849B2C}"/>
              </a:ext>
            </a:extLst>
          </p:cNvPr>
          <p:cNvSpPr/>
          <p:nvPr/>
        </p:nvSpPr>
        <p:spPr>
          <a:xfrm>
            <a:off x="4777741" y="6055070"/>
            <a:ext cx="2239360" cy="12752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body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F3AA879-5407-40AE-96B8-A34916CA5024}"/>
              </a:ext>
            </a:extLst>
          </p:cNvPr>
          <p:cNvSpPr/>
          <p:nvPr/>
        </p:nvSpPr>
        <p:spPr>
          <a:xfrm>
            <a:off x="4898704" y="6477872"/>
            <a:ext cx="357626" cy="77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ECBA4844-E086-401E-9D7C-97522B8AEDE4}"/>
              </a:ext>
            </a:extLst>
          </p:cNvPr>
          <p:cNvSpPr txBox="1"/>
          <p:nvPr/>
        </p:nvSpPr>
        <p:spPr>
          <a:xfrm>
            <a:off x="4242016" y="667884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256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A58A9A3D-0ED3-4FCC-A63B-0A9AA3F77035}"/>
              </a:ext>
            </a:extLst>
          </p:cNvPr>
          <p:cNvSpPr txBox="1"/>
          <p:nvPr/>
        </p:nvSpPr>
        <p:spPr>
          <a:xfrm>
            <a:off x="5333137" y="667333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128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1B80656-D3F0-4FA3-8DC4-59B5687136C2}"/>
              </a:ext>
            </a:extLst>
          </p:cNvPr>
          <p:cNvSpPr/>
          <p:nvPr/>
        </p:nvSpPr>
        <p:spPr>
          <a:xfrm>
            <a:off x="5965515" y="6477872"/>
            <a:ext cx="357626" cy="77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6CC644A-C4F3-4792-8808-2DF9075255B3}"/>
              </a:ext>
            </a:extLst>
          </p:cNvPr>
          <p:cNvSpPr/>
          <p:nvPr/>
        </p:nvSpPr>
        <p:spPr>
          <a:xfrm>
            <a:off x="6456099" y="6477872"/>
            <a:ext cx="357626" cy="77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4B839DE2-3C7A-4A20-9C1A-779845DA609A}"/>
              </a:ext>
            </a:extLst>
          </p:cNvPr>
          <p:cNvSpPr txBox="1"/>
          <p:nvPr/>
        </p:nvSpPr>
        <p:spPr>
          <a:xfrm>
            <a:off x="7038853" y="666424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128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3E36D0-F1A0-4233-9D4C-97BF7BE9C65A}"/>
              </a:ext>
            </a:extLst>
          </p:cNvPr>
          <p:cNvSpPr/>
          <p:nvPr/>
        </p:nvSpPr>
        <p:spPr>
          <a:xfrm>
            <a:off x="7574576" y="6472362"/>
            <a:ext cx="823901" cy="7712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classifier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C6689D73-344D-423E-B261-6101D14B866A}"/>
              </a:ext>
            </a:extLst>
          </p:cNvPr>
          <p:cNvSpPr txBox="1"/>
          <p:nvPr/>
        </p:nvSpPr>
        <p:spPr>
          <a:xfrm>
            <a:off x="8524185" y="6524724"/>
            <a:ext cx="612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num</a:t>
            </a:r>
            <a:br>
              <a:rPr lang="fr-FR" dirty="0"/>
            </a:br>
            <a:r>
              <a:rPr lang="fr-FR" dirty="0" err="1"/>
              <a:t>cls</a:t>
            </a:r>
            <a:endParaRPr lang="fr-FR" dirty="0"/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406BE525-DA5E-4278-B51A-2922D5C26767}"/>
              </a:ext>
            </a:extLst>
          </p:cNvPr>
          <p:cNvSpPr/>
          <p:nvPr/>
        </p:nvSpPr>
        <p:spPr>
          <a:xfrm>
            <a:off x="492141" y="2559517"/>
            <a:ext cx="914400" cy="5361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PILImage</a:t>
            </a:r>
            <a:endParaRPr lang="fr-FR" sz="1200" dirty="0"/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CC87AC31-B001-42FC-A3FC-EB90C377A519}"/>
              </a:ext>
            </a:extLst>
          </p:cNvPr>
          <p:cNvSpPr/>
          <p:nvPr/>
        </p:nvSpPr>
        <p:spPr>
          <a:xfrm>
            <a:off x="492141" y="3226798"/>
            <a:ext cx="914400" cy="5361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Tensor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5AB8958F-C71B-4B81-B8DE-816666C4448B}"/>
              </a:ext>
            </a:extLst>
          </p:cNvPr>
          <p:cNvSpPr/>
          <p:nvPr/>
        </p:nvSpPr>
        <p:spPr>
          <a:xfrm>
            <a:off x="492141" y="3916340"/>
            <a:ext cx="914400" cy="5361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RGB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38055630-8406-491C-B70B-ED92F5A1A635}"/>
              </a:ext>
            </a:extLst>
          </p:cNvPr>
          <p:cNvSpPr/>
          <p:nvPr/>
        </p:nvSpPr>
        <p:spPr>
          <a:xfrm>
            <a:off x="502773" y="4592522"/>
            <a:ext cx="914400" cy="5361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Normalize</a:t>
            </a:r>
            <a:endParaRPr lang="fr-FR" sz="1200" dirty="0"/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B6038097-6726-4190-9776-41482D4BEC8A}"/>
              </a:ext>
            </a:extLst>
          </p:cNvPr>
          <p:cNvSpPr/>
          <p:nvPr/>
        </p:nvSpPr>
        <p:spPr>
          <a:xfrm>
            <a:off x="523891" y="5281941"/>
            <a:ext cx="914400" cy="5361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cuda</a:t>
            </a:r>
            <a:endParaRPr lang="fr-FR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CA37727-AFCE-4396-BC66-AD2014A0B5B3}"/>
              </a:ext>
            </a:extLst>
          </p:cNvPr>
          <p:cNvSpPr/>
          <p:nvPr/>
        </p:nvSpPr>
        <p:spPr>
          <a:xfrm>
            <a:off x="1839575" y="2504379"/>
            <a:ext cx="2083276" cy="33219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Backbone</a:t>
            </a: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  <a:latin typeface="Helvetica Neue"/>
              </a:rPr>
              <a:t>F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inal feature maps :</a:t>
            </a:r>
          </a:p>
          <a:p>
            <a:pPr algn="ctr"/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1/4 resolution of the input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Helvetica Neue"/>
              </a:rPr>
              <a:t>256 channels</a:t>
            </a: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6357F29-297B-463C-9D6B-2B6E15A22FDD}"/>
              </a:ext>
            </a:extLst>
          </p:cNvPr>
          <p:cNvSpPr/>
          <p:nvPr/>
        </p:nvSpPr>
        <p:spPr>
          <a:xfrm>
            <a:off x="10861629" y="4355060"/>
            <a:ext cx="1060174" cy="7712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softmax</a:t>
            </a:r>
            <a:endParaRPr lang="fr-FR" dirty="0"/>
          </a:p>
          <a:p>
            <a:pPr algn="ctr"/>
            <a:r>
              <a:rPr lang="fr-FR" dirty="0" err="1"/>
              <a:t>dim</a:t>
            </a:r>
            <a:r>
              <a:rPr lang="fr-FR" dirty="0"/>
              <a:t>=1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138478E-9A26-40A0-BBCA-BB9FE39D7490}"/>
              </a:ext>
            </a:extLst>
          </p:cNvPr>
          <p:cNvSpPr/>
          <p:nvPr/>
        </p:nvSpPr>
        <p:spPr>
          <a:xfrm>
            <a:off x="8410104" y="597514"/>
            <a:ext cx="152334" cy="7636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AED0B46-71E8-4461-8984-ABFAB13B6226}"/>
              </a:ext>
            </a:extLst>
          </p:cNvPr>
          <p:cNvSpPr/>
          <p:nvPr/>
        </p:nvSpPr>
        <p:spPr>
          <a:xfrm>
            <a:off x="8416602" y="3378893"/>
            <a:ext cx="152334" cy="7636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0049869-E35A-4327-8A7A-50A9F6585AB0}"/>
              </a:ext>
            </a:extLst>
          </p:cNvPr>
          <p:cNvSpPr/>
          <p:nvPr/>
        </p:nvSpPr>
        <p:spPr>
          <a:xfrm>
            <a:off x="8398478" y="6481939"/>
            <a:ext cx="152334" cy="7636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DA6E45B3-5871-482C-ADE6-F209A173B882}"/>
              </a:ext>
            </a:extLst>
          </p:cNvPr>
          <p:cNvSpPr txBox="1"/>
          <p:nvPr/>
        </p:nvSpPr>
        <p:spPr>
          <a:xfrm>
            <a:off x="9211768" y="830027"/>
            <a:ext cx="1213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pred_word_fg</a:t>
            </a:r>
            <a:endParaRPr lang="fr-FR" sz="1400" dirty="0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1681DF56-A86F-40D0-8EB8-5B474CACA032}"/>
              </a:ext>
            </a:extLst>
          </p:cNvPr>
          <p:cNvSpPr txBox="1"/>
          <p:nvPr/>
        </p:nvSpPr>
        <p:spPr>
          <a:xfrm>
            <a:off x="9203375" y="1735350"/>
            <a:ext cx="1338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pred_word_tblr</a:t>
            </a:r>
            <a:endParaRPr lang="fr-FR" sz="1400" dirty="0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79946675-0AC3-439D-8D0C-50393542B41B}"/>
              </a:ext>
            </a:extLst>
          </p:cNvPr>
          <p:cNvSpPr txBox="1"/>
          <p:nvPr/>
        </p:nvSpPr>
        <p:spPr>
          <a:xfrm>
            <a:off x="9211768" y="3608959"/>
            <a:ext cx="1156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pred_char_fg</a:t>
            </a:r>
            <a:endParaRPr lang="fr-FR" sz="1400" dirty="0"/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314926E3-8569-4357-A67B-441A3071F8C6}"/>
              </a:ext>
            </a:extLst>
          </p:cNvPr>
          <p:cNvSpPr txBox="1"/>
          <p:nvPr/>
        </p:nvSpPr>
        <p:spPr>
          <a:xfrm>
            <a:off x="9203375" y="4514282"/>
            <a:ext cx="1281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pred_char_tblr</a:t>
            </a:r>
            <a:endParaRPr lang="fr-FR" sz="1400" dirty="0"/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5DBCB0B1-D11B-47CE-AAA4-0A0326B392E6}"/>
              </a:ext>
            </a:extLst>
          </p:cNvPr>
          <p:cNvSpPr txBox="1"/>
          <p:nvPr/>
        </p:nvSpPr>
        <p:spPr>
          <a:xfrm>
            <a:off x="9209190" y="6704111"/>
            <a:ext cx="1209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pred_char_cls</a:t>
            </a:r>
            <a:endParaRPr lang="fr-FR" sz="1400" dirty="0"/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0CB8763F-4C56-4BA1-98CA-1F54CF85ED67}"/>
              </a:ext>
            </a:extLst>
          </p:cNvPr>
          <p:cNvSpPr/>
          <p:nvPr/>
        </p:nvSpPr>
        <p:spPr>
          <a:xfrm>
            <a:off x="492141" y="297712"/>
            <a:ext cx="914400" cy="21083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fr-FR" sz="1200" b="1" dirty="0" err="1"/>
              <a:t>Resize</a:t>
            </a:r>
            <a:endParaRPr lang="fr-FR" sz="1200" b="1" dirty="0"/>
          </a:p>
          <a:p>
            <a:pPr algn="ctr"/>
            <a:r>
              <a:rPr lang="fr-FR" sz="1200" b="1" dirty="0"/>
              <a:t>Image</a:t>
            </a:r>
          </a:p>
          <a:p>
            <a:pPr algn="ctr"/>
            <a:endParaRPr lang="fr-FR" sz="1200" b="1" dirty="0"/>
          </a:p>
          <a:p>
            <a:r>
              <a:rPr lang="fr-FR" sz="1200" dirty="0" err="1"/>
              <a:t>scale</a:t>
            </a:r>
            <a:r>
              <a:rPr lang="fr-FR" sz="1200" dirty="0"/>
              <a:t> = </a:t>
            </a:r>
            <a:r>
              <a:rPr lang="fr-FR" sz="1200" dirty="0" err="1"/>
              <a:t>max_dim</a:t>
            </a:r>
            <a:r>
              <a:rPr lang="fr-FR" sz="1200" dirty="0"/>
              <a:t> : 2280</a:t>
            </a:r>
          </a:p>
          <a:p>
            <a:endParaRPr lang="fr-FR" sz="1200" dirty="0"/>
          </a:p>
          <a:p>
            <a:r>
              <a:rPr lang="fr-FR" sz="1200" dirty="0" err="1"/>
              <a:t>width</a:t>
            </a:r>
            <a:r>
              <a:rPr lang="fr-FR" sz="1200" dirty="0"/>
              <a:t>,</a:t>
            </a:r>
            <a:br>
              <a:rPr lang="fr-FR" sz="1200" dirty="0"/>
            </a:br>
            <a:r>
              <a:rPr lang="fr-FR" sz="1200" dirty="0" err="1"/>
              <a:t>height</a:t>
            </a:r>
            <a:r>
              <a:rPr lang="fr-FR" sz="1200" dirty="0"/>
              <a:t> = </a:t>
            </a:r>
            <a:r>
              <a:rPr lang="fr-FR" sz="1200" dirty="0" err="1"/>
              <a:t>scale</a:t>
            </a:r>
            <a:r>
              <a:rPr lang="fr-FR" sz="1200" dirty="0"/>
              <a:t> x 128</a:t>
            </a:r>
          </a:p>
        </p:txBody>
      </p:sp>
    </p:spTree>
    <p:extLst>
      <p:ext uri="{BB962C8B-B14F-4D97-AF65-F5344CB8AC3E}">
        <p14:creationId xmlns:p14="http://schemas.microsoft.com/office/powerpoint/2010/main" val="102187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C5CFB98-30C0-48CF-BB32-DA3FD8408738}"/>
              </a:ext>
            </a:extLst>
          </p:cNvPr>
          <p:cNvSpPr txBox="1"/>
          <p:nvPr/>
        </p:nvSpPr>
        <p:spPr>
          <a:xfrm>
            <a:off x="407726" y="1561294"/>
            <a:ext cx="1766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pred_word_fg</a:t>
            </a:r>
            <a:r>
              <a:rPr lang="fr-FR" dirty="0"/>
              <a:t>[1]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A2BF658-EC9C-49FD-B673-07FDE1A6DD91}"/>
              </a:ext>
            </a:extLst>
          </p:cNvPr>
          <p:cNvSpPr txBox="1"/>
          <p:nvPr/>
        </p:nvSpPr>
        <p:spPr>
          <a:xfrm>
            <a:off x="399333" y="2466617"/>
            <a:ext cx="166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pred_word_tblr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CFF20C8-D5C8-4C66-963A-E89623D65020}"/>
              </a:ext>
            </a:extLst>
          </p:cNvPr>
          <p:cNvSpPr txBox="1"/>
          <p:nvPr/>
        </p:nvSpPr>
        <p:spPr>
          <a:xfrm>
            <a:off x="458496" y="3651275"/>
            <a:ext cx="16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pred_char_fg</a:t>
            </a:r>
            <a:r>
              <a:rPr lang="fr-FR" dirty="0"/>
              <a:t>[1]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ADCE158-5262-413B-85F0-A3D1D30FDF2C}"/>
              </a:ext>
            </a:extLst>
          </p:cNvPr>
          <p:cNvSpPr txBox="1"/>
          <p:nvPr/>
        </p:nvSpPr>
        <p:spPr>
          <a:xfrm>
            <a:off x="450103" y="4556598"/>
            <a:ext cx="159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pred_char_tblr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C9293D6-1BBB-4633-A454-D3C4841145CF}"/>
              </a:ext>
            </a:extLst>
          </p:cNvPr>
          <p:cNvSpPr txBox="1"/>
          <p:nvPr/>
        </p:nvSpPr>
        <p:spPr>
          <a:xfrm>
            <a:off x="458496" y="5461921"/>
            <a:ext cx="15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pred_char_cls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76ABE76-A8C0-4B5F-9ED6-6D7F0146B857}"/>
              </a:ext>
            </a:extLst>
          </p:cNvPr>
          <p:cNvSpPr txBox="1"/>
          <p:nvPr/>
        </p:nvSpPr>
        <p:spPr>
          <a:xfrm>
            <a:off x="10689075" y="5625599"/>
            <a:ext cx="15910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 err="1"/>
              <a:t>im_scale_w</a:t>
            </a:r>
            <a:r>
              <a:rPr lang="fr-FR" sz="1400" dirty="0"/>
              <a:t>, </a:t>
            </a:r>
            <a:r>
              <a:rPr lang="fr-FR" sz="1400" dirty="0" err="1"/>
              <a:t>im_scale_h</a:t>
            </a:r>
            <a:r>
              <a:rPr lang="fr-FR" sz="1400" dirty="0"/>
              <a:t>,  </a:t>
            </a:r>
            <a:r>
              <a:rPr lang="fr-FR" sz="1400" dirty="0" err="1"/>
              <a:t>original_im_w</a:t>
            </a:r>
            <a:r>
              <a:rPr lang="fr-FR" sz="1400" dirty="0"/>
              <a:t>, </a:t>
            </a:r>
            <a:r>
              <a:rPr lang="fr-FR" sz="1400" dirty="0" err="1"/>
              <a:t>original_im_h</a:t>
            </a:r>
            <a:endParaRPr lang="fr-FR" sz="14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3C21BA9-1971-4913-857A-10BFBC2DAACA}"/>
              </a:ext>
            </a:extLst>
          </p:cNvPr>
          <p:cNvSpPr txBox="1"/>
          <p:nvPr/>
        </p:nvSpPr>
        <p:spPr>
          <a:xfrm>
            <a:off x="8818322" y="2035943"/>
            <a:ext cx="1718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word_instances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F72A9DE-6660-4D47-9A8E-E499E0C826DF}"/>
              </a:ext>
            </a:extLst>
          </p:cNvPr>
          <p:cNvSpPr txBox="1"/>
          <p:nvPr/>
        </p:nvSpPr>
        <p:spPr>
          <a:xfrm>
            <a:off x="4244622" y="173616"/>
            <a:ext cx="37930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/>
              <a:t>OrientedTextPostProcessing</a:t>
            </a:r>
            <a:endParaRPr lang="fr-FR" sz="24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0EE7FF-DADE-47C4-B991-1D5E286DC13F}"/>
              </a:ext>
            </a:extLst>
          </p:cNvPr>
          <p:cNvSpPr/>
          <p:nvPr/>
        </p:nvSpPr>
        <p:spPr>
          <a:xfrm>
            <a:off x="2614756" y="1470952"/>
            <a:ext cx="2199134" cy="14993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parse_word_bboxes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DE4D42-CA7B-4434-B108-4A07AEB4A279}"/>
              </a:ext>
            </a:extLst>
          </p:cNvPr>
          <p:cNvSpPr/>
          <p:nvPr/>
        </p:nvSpPr>
        <p:spPr>
          <a:xfrm>
            <a:off x="2614149" y="3651274"/>
            <a:ext cx="2199134" cy="21078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parse_char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9F2A0B-9342-49C0-B5F5-ED29EC5B20FD}"/>
              </a:ext>
            </a:extLst>
          </p:cNvPr>
          <p:cNvSpPr/>
          <p:nvPr/>
        </p:nvSpPr>
        <p:spPr>
          <a:xfrm>
            <a:off x="7061749" y="1470952"/>
            <a:ext cx="1718449" cy="14993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parse_words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3EA376C-55B3-4E9E-A85D-2781B3C95B1B}"/>
              </a:ext>
            </a:extLst>
          </p:cNvPr>
          <p:cNvSpPr txBox="1"/>
          <p:nvPr/>
        </p:nvSpPr>
        <p:spPr>
          <a:xfrm>
            <a:off x="4895773" y="2035943"/>
            <a:ext cx="1980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ss_word_bboxes</a:t>
            </a:r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F505FAB-7C52-4424-B1DA-C91DABE6EADF}"/>
              </a:ext>
            </a:extLst>
          </p:cNvPr>
          <p:cNvSpPr txBox="1"/>
          <p:nvPr/>
        </p:nvSpPr>
        <p:spPr>
          <a:xfrm>
            <a:off x="4870758" y="4149843"/>
            <a:ext cx="1640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  <a:r>
              <a:rPr lang="fr-FR" b="1" dirty="0" err="1"/>
              <a:t>char_bboxes</a:t>
            </a:r>
            <a:endParaRPr lang="fr-FR" b="1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998EBD6-7194-4203-A81F-18DCAA52FCC3}"/>
              </a:ext>
            </a:extLst>
          </p:cNvPr>
          <p:cNvSpPr txBox="1"/>
          <p:nvPr/>
        </p:nvSpPr>
        <p:spPr>
          <a:xfrm>
            <a:off x="4904937" y="4925930"/>
            <a:ext cx="13610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/>
              <a:t>char_scores</a:t>
            </a:r>
            <a:endParaRPr lang="fr-FR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3FEF19-8831-416F-A09B-5E6FA07111D9}"/>
              </a:ext>
            </a:extLst>
          </p:cNvPr>
          <p:cNvSpPr/>
          <p:nvPr/>
        </p:nvSpPr>
        <p:spPr>
          <a:xfrm>
            <a:off x="9018327" y="2507120"/>
            <a:ext cx="1318437" cy="11547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filter_word_instances</a:t>
            </a:r>
            <a:endParaRPr lang="fr-FR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lexicon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2D81774-0FE5-46D0-8814-C74DE7EBEEC3}"/>
              </a:ext>
            </a:extLst>
          </p:cNvPr>
          <p:cNvSpPr txBox="1"/>
          <p:nvPr/>
        </p:nvSpPr>
        <p:spPr>
          <a:xfrm>
            <a:off x="10336764" y="2785600"/>
            <a:ext cx="1718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/>
              <a:t>word_instances</a:t>
            </a:r>
            <a:endParaRPr lang="fr-FR" b="1" dirty="0"/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87B1BDA1-C6E2-4BE8-92AF-131A3F034F5F}"/>
              </a:ext>
            </a:extLst>
          </p:cNvPr>
          <p:cNvCxnSpPr>
            <a:cxnSpLocks/>
          </p:cNvCxnSpPr>
          <p:nvPr/>
        </p:nvCxnSpPr>
        <p:spPr>
          <a:xfrm>
            <a:off x="2280308" y="1745960"/>
            <a:ext cx="301945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580260F-BE71-4C3B-A03D-680FD9EA0E9C}"/>
              </a:ext>
            </a:extLst>
          </p:cNvPr>
          <p:cNvCxnSpPr>
            <a:cxnSpLocks/>
          </p:cNvCxnSpPr>
          <p:nvPr/>
        </p:nvCxnSpPr>
        <p:spPr>
          <a:xfrm>
            <a:off x="2204746" y="2651283"/>
            <a:ext cx="409403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15D8F6E0-EC7A-439C-A9DF-47CBCCD3E4CB}"/>
              </a:ext>
            </a:extLst>
          </p:cNvPr>
          <p:cNvCxnSpPr>
            <a:cxnSpLocks/>
          </p:cNvCxnSpPr>
          <p:nvPr/>
        </p:nvCxnSpPr>
        <p:spPr>
          <a:xfrm>
            <a:off x="2054121" y="3835941"/>
            <a:ext cx="56002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281D1C85-7CF3-47D6-9BD4-7356FDC4D340}"/>
              </a:ext>
            </a:extLst>
          </p:cNvPr>
          <p:cNvCxnSpPr>
            <a:cxnSpLocks/>
          </p:cNvCxnSpPr>
          <p:nvPr/>
        </p:nvCxnSpPr>
        <p:spPr>
          <a:xfrm>
            <a:off x="2204746" y="4741264"/>
            <a:ext cx="42075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0D67136-FC0D-4C2B-9D2C-682BE750D041}"/>
              </a:ext>
            </a:extLst>
          </p:cNvPr>
          <p:cNvCxnSpPr>
            <a:cxnSpLocks/>
          </p:cNvCxnSpPr>
          <p:nvPr/>
        </p:nvCxnSpPr>
        <p:spPr>
          <a:xfrm>
            <a:off x="2178031" y="5646587"/>
            <a:ext cx="46283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7ECE8485-F5BA-4DF4-98B2-7DC802D93DDB}"/>
              </a:ext>
            </a:extLst>
          </p:cNvPr>
          <p:cNvCxnSpPr>
            <a:cxnSpLocks/>
          </p:cNvCxnSpPr>
          <p:nvPr/>
        </p:nvCxnSpPr>
        <p:spPr>
          <a:xfrm>
            <a:off x="2290940" y="1745960"/>
            <a:ext cx="301945" cy="191586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4F40C3CD-3F52-4925-885A-85125A8088C0}"/>
              </a:ext>
            </a:extLst>
          </p:cNvPr>
          <p:cNvCxnSpPr>
            <a:cxnSpLocks/>
          </p:cNvCxnSpPr>
          <p:nvPr/>
        </p:nvCxnSpPr>
        <p:spPr>
          <a:xfrm>
            <a:off x="6652346" y="2220609"/>
            <a:ext cx="409403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8F2EAB1-AFA4-40A4-8722-3D7E704065E8}"/>
              </a:ext>
            </a:extLst>
          </p:cNvPr>
          <p:cNvCxnSpPr>
            <a:cxnSpLocks/>
          </p:cNvCxnSpPr>
          <p:nvPr/>
        </p:nvCxnSpPr>
        <p:spPr>
          <a:xfrm flipV="1">
            <a:off x="6265958" y="2466617"/>
            <a:ext cx="795791" cy="186789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07FF7F30-C52F-4D52-AC6D-CEB0ABCC1AC9}"/>
              </a:ext>
            </a:extLst>
          </p:cNvPr>
          <p:cNvCxnSpPr>
            <a:cxnSpLocks/>
          </p:cNvCxnSpPr>
          <p:nvPr/>
        </p:nvCxnSpPr>
        <p:spPr>
          <a:xfrm flipV="1">
            <a:off x="6170409" y="2970266"/>
            <a:ext cx="891340" cy="216857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75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96103BE-0ED1-4916-815B-6699722E6CDC}"/>
              </a:ext>
            </a:extLst>
          </p:cNvPr>
          <p:cNvSpPr txBox="1"/>
          <p:nvPr/>
        </p:nvSpPr>
        <p:spPr>
          <a:xfrm>
            <a:off x="4813890" y="173616"/>
            <a:ext cx="28202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 err="1">
                <a:solidFill>
                  <a:schemeClr val="tx1"/>
                </a:solidFill>
              </a:rPr>
              <a:t>parse_word_bboxes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4908535-F2FE-4A4B-8237-E59E3D13C5CE}"/>
              </a:ext>
            </a:extLst>
          </p:cNvPr>
          <p:cNvSpPr txBox="1"/>
          <p:nvPr/>
        </p:nvSpPr>
        <p:spPr>
          <a:xfrm>
            <a:off x="400049" y="862365"/>
            <a:ext cx="8827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word_keep_rows</a:t>
            </a:r>
            <a:r>
              <a:rPr lang="fr-FR" dirty="0"/>
              <a:t>, </a:t>
            </a:r>
            <a:r>
              <a:rPr lang="fr-FR" dirty="0" err="1"/>
              <a:t>word_keep_cols</a:t>
            </a:r>
            <a:r>
              <a:rPr lang="fr-FR" dirty="0"/>
              <a:t> = </a:t>
            </a:r>
            <a:r>
              <a:rPr lang="fr-FR" dirty="0" err="1"/>
              <a:t>np.where</a:t>
            </a:r>
            <a:r>
              <a:rPr lang="fr-FR" dirty="0"/>
              <a:t>(</a:t>
            </a:r>
            <a:r>
              <a:rPr lang="fr-FR" dirty="0" err="1"/>
              <a:t>pred_word_fg</a:t>
            </a:r>
            <a:r>
              <a:rPr lang="fr-FR" dirty="0"/>
              <a:t>[1] &gt; </a:t>
            </a:r>
            <a:r>
              <a:rPr lang="fr-FR" dirty="0" err="1"/>
              <a:t>self.word_min_score</a:t>
            </a:r>
            <a:r>
              <a:rPr lang="fr-FR" dirty="0"/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411A128-EB65-4791-B2BD-CB805123829C}"/>
              </a:ext>
            </a:extLst>
          </p:cNvPr>
          <p:cNvSpPr txBox="1"/>
          <p:nvPr/>
        </p:nvSpPr>
        <p:spPr>
          <a:xfrm>
            <a:off x="1303817" y="144478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y, x = </a:t>
            </a:r>
            <a:r>
              <a:rPr lang="fr-FR" dirty="0" err="1"/>
              <a:t>word_keep_rows</a:t>
            </a:r>
            <a:r>
              <a:rPr lang="fr-FR" dirty="0"/>
              <a:t>[</a:t>
            </a:r>
            <a:r>
              <a:rPr lang="fr-FR" dirty="0" err="1"/>
              <a:t>idx</a:t>
            </a:r>
            <a:r>
              <a:rPr lang="fr-FR" dirty="0"/>
              <a:t>], </a:t>
            </a:r>
            <a:r>
              <a:rPr lang="fr-FR" dirty="0" err="1"/>
              <a:t>word_keep_cols</a:t>
            </a:r>
            <a:r>
              <a:rPr lang="fr-FR" dirty="0"/>
              <a:t>[</a:t>
            </a:r>
            <a:r>
              <a:rPr lang="fr-FR" dirty="0" err="1"/>
              <a:t>idx</a:t>
            </a:r>
            <a:r>
              <a:rPr lang="fr-FR" dirty="0"/>
              <a:t>]</a:t>
            </a:r>
          </a:p>
          <a:p>
            <a:r>
              <a:rPr lang="fr-FR" dirty="0"/>
              <a:t>t, b, l, r = </a:t>
            </a:r>
            <a:r>
              <a:rPr lang="fr-FR" dirty="0" err="1"/>
              <a:t>pred_word_tblr</a:t>
            </a:r>
            <a:r>
              <a:rPr lang="fr-FR" dirty="0"/>
              <a:t>[:, y, x]</a:t>
            </a:r>
          </a:p>
          <a:p>
            <a:r>
              <a:rPr lang="en-US" dirty="0"/>
              <a:t>score = </a:t>
            </a:r>
            <a:r>
              <a:rPr lang="en-US" dirty="0" err="1"/>
              <a:t>pred_word_fg</a:t>
            </a:r>
            <a:r>
              <a:rPr lang="en-US" dirty="0"/>
              <a:t>[y, x]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089BD39-6754-4EE6-95E2-52DE16F512EF}"/>
              </a:ext>
            </a:extLst>
          </p:cNvPr>
          <p:cNvSpPr txBox="1"/>
          <p:nvPr/>
        </p:nvSpPr>
        <p:spPr>
          <a:xfrm>
            <a:off x="1303817" y="3530861"/>
            <a:ext cx="77218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/>
              <a:t>word_bboxes[idx, :8] = np.array(four_points, dtype=np.float32).flat</a:t>
            </a:r>
          </a:p>
          <a:p>
            <a:r>
              <a:rPr lang="fr-FR"/>
              <a:t>word_bboxes[idx, 8] = score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5901B97-DBC8-4290-8786-88D124E73CC4}"/>
              </a:ext>
            </a:extLst>
          </p:cNvPr>
          <p:cNvSpPr txBox="1"/>
          <p:nvPr/>
        </p:nvSpPr>
        <p:spPr>
          <a:xfrm>
            <a:off x="1303817" y="2626324"/>
            <a:ext cx="74547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four_points</a:t>
            </a:r>
            <a:r>
              <a:rPr lang="fr-FR" dirty="0"/>
              <a:t> =  ( </a:t>
            </a:r>
            <a:r>
              <a:rPr lang="en-US" dirty="0" err="1"/>
              <a:t>scale_w</a:t>
            </a:r>
            <a:r>
              <a:rPr lang="en-US" dirty="0"/>
              <a:t> * </a:t>
            </a:r>
            <a:r>
              <a:rPr lang="en-US" dirty="0" err="1"/>
              <a:t>word_stride</a:t>
            </a:r>
            <a:r>
              <a:rPr lang="en-US" dirty="0"/>
              <a:t> * (x-l),  </a:t>
            </a:r>
            <a:r>
              <a:rPr lang="en-US" dirty="0" err="1"/>
              <a:t>scale_h</a:t>
            </a:r>
            <a:r>
              <a:rPr lang="en-US" dirty="0"/>
              <a:t> * </a:t>
            </a:r>
            <a:r>
              <a:rPr lang="en-US" dirty="0" err="1"/>
              <a:t>word_stride</a:t>
            </a:r>
            <a:r>
              <a:rPr lang="en-US" dirty="0"/>
              <a:t> * (y-t),</a:t>
            </a:r>
          </a:p>
          <a:p>
            <a:r>
              <a:rPr lang="en-US" dirty="0"/>
              <a:t>                            </a:t>
            </a:r>
            <a:r>
              <a:rPr lang="en-US" dirty="0" err="1"/>
              <a:t>scale_w</a:t>
            </a:r>
            <a:r>
              <a:rPr lang="en-US" dirty="0"/>
              <a:t> * </a:t>
            </a:r>
            <a:r>
              <a:rPr lang="en-US" dirty="0" err="1"/>
              <a:t>word_stride</a:t>
            </a:r>
            <a:r>
              <a:rPr lang="en-US" dirty="0"/>
              <a:t> * (</a:t>
            </a:r>
            <a:r>
              <a:rPr lang="en-US" dirty="0" err="1"/>
              <a:t>x+r</a:t>
            </a:r>
            <a:r>
              <a:rPr lang="en-US" dirty="0"/>
              <a:t>), </a:t>
            </a:r>
            <a:r>
              <a:rPr lang="en-US" dirty="0" err="1"/>
              <a:t>scale_h</a:t>
            </a:r>
            <a:r>
              <a:rPr lang="en-US" dirty="0"/>
              <a:t> * </a:t>
            </a:r>
            <a:r>
              <a:rPr lang="en-US" dirty="0" err="1"/>
              <a:t>word_stride</a:t>
            </a:r>
            <a:r>
              <a:rPr lang="en-US" dirty="0"/>
              <a:t> * (</a:t>
            </a:r>
            <a:r>
              <a:rPr lang="en-US" dirty="0" err="1"/>
              <a:t>y+b</a:t>
            </a:r>
            <a:r>
              <a:rPr lang="en-US" dirty="0"/>
              <a:t>) </a:t>
            </a:r>
            <a:r>
              <a:rPr lang="fr-FR" dirty="0"/>
              <a:t>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E1D76A8-641E-445A-AD87-0B71F5E7DA5B}"/>
              </a:ext>
            </a:extLst>
          </p:cNvPr>
          <p:cNvSpPr txBox="1"/>
          <p:nvPr/>
        </p:nvSpPr>
        <p:spPr>
          <a:xfrm>
            <a:off x="9227731" y="277590"/>
            <a:ext cx="266744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70C0"/>
                </a:solidFill>
              </a:rPr>
              <a:t>WORD_MIN_SCORE = 0.95</a:t>
            </a:r>
          </a:p>
          <a:p>
            <a:endParaRPr lang="fr-FR" sz="1400" dirty="0">
              <a:solidFill>
                <a:srgbClr val="0070C0"/>
              </a:solidFill>
            </a:endParaRPr>
          </a:p>
          <a:p>
            <a:r>
              <a:rPr lang="fr-FR" sz="1400" dirty="0">
                <a:solidFill>
                  <a:srgbClr val="0070C0"/>
                </a:solidFill>
              </a:rPr>
              <a:t>WORD_STRIDE = 4</a:t>
            </a:r>
          </a:p>
          <a:p>
            <a:endParaRPr lang="fr-FR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WORD_NMS_IOU_THRESH = 0.15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B4534D3-02AF-48AF-8BA5-A2221A8CA34D}"/>
              </a:ext>
            </a:extLst>
          </p:cNvPr>
          <p:cNvSpPr txBox="1"/>
          <p:nvPr/>
        </p:nvSpPr>
        <p:spPr>
          <a:xfrm>
            <a:off x="446563" y="5533970"/>
            <a:ext cx="103800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word_bboxes</a:t>
            </a:r>
            <a:r>
              <a:rPr lang="fr-FR" dirty="0"/>
              <a:t>[:, :8] = </a:t>
            </a:r>
            <a:r>
              <a:rPr lang="fr-FR" dirty="0" err="1"/>
              <a:t>word_bboxes</a:t>
            </a:r>
            <a:r>
              <a:rPr lang="fr-FR" dirty="0"/>
              <a:t>[:, :8].round()</a:t>
            </a:r>
          </a:p>
          <a:p>
            <a:r>
              <a:rPr lang="fr-FR" dirty="0" err="1"/>
              <a:t>word_bboxes</a:t>
            </a:r>
            <a:r>
              <a:rPr lang="fr-FR" dirty="0"/>
              <a:t>[:, 0:8:2] = </a:t>
            </a:r>
            <a:r>
              <a:rPr lang="fr-FR" dirty="0" err="1"/>
              <a:t>np.maximum</a:t>
            </a:r>
            <a:r>
              <a:rPr lang="fr-FR" dirty="0"/>
              <a:t>(0, </a:t>
            </a:r>
            <a:r>
              <a:rPr lang="fr-FR" dirty="0" err="1"/>
              <a:t>np.minimum</a:t>
            </a:r>
            <a:r>
              <a:rPr lang="fr-FR" dirty="0"/>
              <a:t>(W-1, </a:t>
            </a:r>
            <a:r>
              <a:rPr lang="fr-FR" dirty="0" err="1"/>
              <a:t>word_bboxes</a:t>
            </a:r>
            <a:r>
              <a:rPr lang="fr-FR" dirty="0"/>
              <a:t>[:, 0:8:2]))</a:t>
            </a:r>
          </a:p>
          <a:p>
            <a:r>
              <a:rPr lang="fr-FR" dirty="0" err="1"/>
              <a:t>word_bboxes</a:t>
            </a:r>
            <a:r>
              <a:rPr lang="fr-FR" dirty="0"/>
              <a:t>[:, 1:8:2] = </a:t>
            </a:r>
            <a:r>
              <a:rPr lang="fr-FR" dirty="0" err="1"/>
              <a:t>np.maximum</a:t>
            </a:r>
            <a:r>
              <a:rPr lang="fr-FR" dirty="0"/>
              <a:t>(0, </a:t>
            </a:r>
            <a:r>
              <a:rPr lang="fr-FR" dirty="0" err="1"/>
              <a:t>np.minimum</a:t>
            </a:r>
            <a:r>
              <a:rPr lang="fr-FR" dirty="0"/>
              <a:t>(H-1, </a:t>
            </a:r>
            <a:r>
              <a:rPr lang="fr-FR" dirty="0" err="1"/>
              <a:t>word_bboxes</a:t>
            </a:r>
            <a:r>
              <a:rPr lang="fr-FR" dirty="0"/>
              <a:t>[:, 1:8:2]))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C7C9CC5-5040-443B-818C-09EDF3CEAB26}"/>
              </a:ext>
            </a:extLst>
          </p:cNvPr>
          <p:cNvSpPr txBox="1"/>
          <p:nvPr/>
        </p:nvSpPr>
        <p:spPr>
          <a:xfrm>
            <a:off x="446563" y="4489882"/>
            <a:ext cx="9973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keep</a:t>
            </a:r>
            <a:r>
              <a:rPr lang="fr-FR" dirty="0"/>
              <a:t> = </a:t>
            </a:r>
            <a:r>
              <a:rPr lang="fr-FR" dirty="0" err="1"/>
              <a:t>nms</a:t>
            </a:r>
            <a:r>
              <a:rPr lang="fr-FR" dirty="0"/>
              <a:t>(</a:t>
            </a:r>
            <a:r>
              <a:rPr lang="fr-FR" dirty="0" err="1"/>
              <a:t>word_bboxes</a:t>
            </a:r>
            <a:r>
              <a:rPr lang="fr-FR" dirty="0"/>
              <a:t>, </a:t>
            </a:r>
            <a:r>
              <a:rPr lang="fr-FR" dirty="0" err="1"/>
              <a:t>self.word_nms_iou_thresh</a:t>
            </a:r>
            <a:r>
              <a:rPr lang="fr-FR" dirty="0"/>
              <a:t>, </a:t>
            </a:r>
            <a:r>
              <a:rPr lang="fr-FR" dirty="0" err="1"/>
              <a:t>num_neig</a:t>
            </a:r>
            <a:r>
              <a:rPr lang="fr-FR" dirty="0"/>
              <a:t>=1)</a:t>
            </a:r>
          </a:p>
          <a:p>
            <a:r>
              <a:rPr lang="fr-FR" dirty="0" err="1"/>
              <a:t>word_bboxes</a:t>
            </a:r>
            <a:r>
              <a:rPr lang="fr-FR" dirty="0"/>
              <a:t> = </a:t>
            </a:r>
            <a:r>
              <a:rPr lang="fr-FR" dirty="0" err="1"/>
              <a:t>word_bboxes</a:t>
            </a:r>
            <a:r>
              <a:rPr lang="fr-FR" dirty="0"/>
              <a:t>[</a:t>
            </a:r>
            <a:r>
              <a:rPr lang="fr-FR" dirty="0" err="1"/>
              <a:t>keep</a:t>
            </a:r>
            <a:r>
              <a:rPr lang="fr-F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3187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058177B-631E-493A-A16C-8D10943B1A45}"/>
              </a:ext>
            </a:extLst>
          </p:cNvPr>
          <p:cNvSpPr txBox="1"/>
          <p:nvPr/>
        </p:nvSpPr>
        <p:spPr>
          <a:xfrm>
            <a:off x="4813890" y="173616"/>
            <a:ext cx="28202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 err="1">
                <a:solidFill>
                  <a:schemeClr val="tx1"/>
                </a:solidFill>
              </a:rPr>
              <a:t>parse_char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D960A85-25EA-438F-8F9B-673BB1CD216F}"/>
              </a:ext>
            </a:extLst>
          </p:cNvPr>
          <p:cNvSpPr txBox="1"/>
          <p:nvPr/>
        </p:nvSpPr>
        <p:spPr>
          <a:xfrm>
            <a:off x="361245" y="967508"/>
            <a:ext cx="8466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  <a:r>
              <a:rPr lang="fr-FR" dirty="0" err="1"/>
              <a:t>char_keep_rows</a:t>
            </a:r>
            <a:r>
              <a:rPr lang="fr-FR" dirty="0"/>
              <a:t>, </a:t>
            </a:r>
            <a:r>
              <a:rPr lang="fr-FR" dirty="0" err="1"/>
              <a:t>char_keep_cols</a:t>
            </a:r>
            <a:r>
              <a:rPr lang="fr-FR" dirty="0"/>
              <a:t> = </a:t>
            </a:r>
            <a:r>
              <a:rPr lang="fr-FR" dirty="0" err="1"/>
              <a:t>np.where</a:t>
            </a:r>
            <a:r>
              <a:rPr lang="fr-FR" dirty="0"/>
              <a:t>(</a:t>
            </a:r>
          </a:p>
          <a:p>
            <a:r>
              <a:rPr lang="fr-FR" dirty="0"/>
              <a:t>                </a:t>
            </a:r>
            <a:r>
              <a:rPr lang="fr-FR" dirty="0">
                <a:solidFill>
                  <a:srgbClr val="00B050"/>
                </a:solidFill>
              </a:rPr>
              <a:t>(</a:t>
            </a:r>
            <a:r>
              <a:rPr lang="fr-FR" dirty="0" err="1">
                <a:solidFill>
                  <a:srgbClr val="00B050"/>
                </a:solidFill>
              </a:rPr>
              <a:t>pred_word_fg</a:t>
            </a:r>
            <a:r>
              <a:rPr lang="fr-FR" dirty="0">
                <a:solidFill>
                  <a:srgbClr val="00B050"/>
                </a:solidFill>
              </a:rPr>
              <a:t> &gt; </a:t>
            </a:r>
            <a:r>
              <a:rPr lang="fr-FR" dirty="0" err="1">
                <a:solidFill>
                  <a:srgbClr val="00B050"/>
                </a:solidFill>
              </a:rPr>
              <a:t>self.word_min_score</a:t>
            </a:r>
            <a:r>
              <a:rPr lang="fr-FR" dirty="0">
                <a:solidFill>
                  <a:srgbClr val="00B050"/>
                </a:solidFill>
              </a:rPr>
              <a:t>) &amp; </a:t>
            </a:r>
            <a:r>
              <a:rPr lang="fr-FR" dirty="0"/>
              <a:t>(</a:t>
            </a:r>
            <a:r>
              <a:rPr lang="fr-FR" dirty="0" err="1"/>
              <a:t>pred_char_fg</a:t>
            </a:r>
            <a:r>
              <a:rPr lang="fr-FR" dirty="0"/>
              <a:t> &gt; </a:t>
            </a:r>
            <a:r>
              <a:rPr lang="fr-FR" dirty="0" err="1"/>
              <a:t>self.char_min_score</a:t>
            </a:r>
            <a:r>
              <a:rPr lang="fr-FR" dirty="0"/>
              <a:t>))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712A694-DFD3-45D4-9447-16BFA3F2E06D}"/>
              </a:ext>
            </a:extLst>
          </p:cNvPr>
          <p:cNvSpPr txBox="1"/>
          <p:nvPr/>
        </p:nvSpPr>
        <p:spPr>
          <a:xfrm>
            <a:off x="1162756" y="183372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y, x = </a:t>
            </a:r>
            <a:r>
              <a:rPr lang="fr-FR" dirty="0" err="1"/>
              <a:t>char_keep_rows</a:t>
            </a:r>
            <a:r>
              <a:rPr lang="fr-FR" dirty="0"/>
              <a:t>[</a:t>
            </a:r>
            <a:r>
              <a:rPr lang="fr-FR" dirty="0" err="1"/>
              <a:t>idx</a:t>
            </a:r>
            <a:r>
              <a:rPr lang="fr-FR" dirty="0"/>
              <a:t>], </a:t>
            </a:r>
            <a:r>
              <a:rPr lang="fr-FR" dirty="0" err="1"/>
              <a:t>char_keep_cols</a:t>
            </a:r>
            <a:r>
              <a:rPr lang="fr-FR" dirty="0"/>
              <a:t>[</a:t>
            </a:r>
            <a:r>
              <a:rPr lang="fr-FR" dirty="0" err="1"/>
              <a:t>idx</a:t>
            </a:r>
            <a:r>
              <a:rPr lang="fr-FR" dirty="0"/>
              <a:t>]</a:t>
            </a:r>
          </a:p>
          <a:p>
            <a:r>
              <a:rPr lang="fr-FR" dirty="0"/>
              <a:t>t, b, l, r = </a:t>
            </a:r>
            <a:r>
              <a:rPr lang="fr-FR" dirty="0" err="1"/>
              <a:t>pred_char_tblr</a:t>
            </a:r>
            <a:r>
              <a:rPr lang="fr-FR" dirty="0"/>
              <a:t>[:, y, x]</a:t>
            </a:r>
          </a:p>
          <a:p>
            <a:r>
              <a:rPr lang="fr-FR" dirty="0"/>
              <a:t>score = </a:t>
            </a:r>
            <a:r>
              <a:rPr lang="fr-FR" dirty="0" err="1"/>
              <a:t>pred_char_fg</a:t>
            </a:r>
            <a:r>
              <a:rPr lang="fr-FR" dirty="0"/>
              <a:t>[y, x]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8C42F60-9399-4CA4-AE96-3AB63FE82172}"/>
              </a:ext>
            </a:extLst>
          </p:cNvPr>
          <p:cNvSpPr txBox="1"/>
          <p:nvPr/>
        </p:nvSpPr>
        <p:spPr>
          <a:xfrm>
            <a:off x="1162756" y="2846687"/>
            <a:ext cx="822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four_points</a:t>
            </a:r>
            <a:r>
              <a:rPr lang="fr-FR" dirty="0"/>
              <a:t> = ( </a:t>
            </a:r>
            <a:r>
              <a:rPr lang="fr-FR" dirty="0" err="1"/>
              <a:t>scale_w</a:t>
            </a:r>
            <a:r>
              <a:rPr lang="fr-FR" dirty="0"/>
              <a:t> * </a:t>
            </a:r>
            <a:r>
              <a:rPr lang="fr-FR" dirty="0" err="1"/>
              <a:t>char_stride</a:t>
            </a:r>
            <a:r>
              <a:rPr lang="fr-FR" dirty="0"/>
              <a:t> * (x-l),  </a:t>
            </a:r>
            <a:r>
              <a:rPr lang="fr-FR" dirty="0" err="1"/>
              <a:t>scale_h</a:t>
            </a:r>
            <a:r>
              <a:rPr lang="fr-FR" dirty="0"/>
              <a:t> * </a:t>
            </a:r>
            <a:r>
              <a:rPr lang="fr-FR" dirty="0" err="1"/>
              <a:t>char_stride</a:t>
            </a:r>
            <a:r>
              <a:rPr lang="fr-FR" dirty="0"/>
              <a:t> * (y-t),</a:t>
            </a:r>
          </a:p>
          <a:p>
            <a:r>
              <a:rPr lang="fr-FR" dirty="0"/>
              <a:t>                           </a:t>
            </a:r>
            <a:r>
              <a:rPr lang="fr-FR" dirty="0" err="1"/>
              <a:t>scale_w</a:t>
            </a:r>
            <a:r>
              <a:rPr lang="fr-FR" dirty="0"/>
              <a:t> * </a:t>
            </a:r>
            <a:r>
              <a:rPr lang="fr-FR" dirty="0" err="1"/>
              <a:t>char_stride</a:t>
            </a:r>
            <a:r>
              <a:rPr lang="fr-FR" dirty="0"/>
              <a:t> * (</a:t>
            </a:r>
            <a:r>
              <a:rPr lang="fr-FR" dirty="0" err="1"/>
              <a:t>x+r</a:t>
            </a:r>
            <a:r>
              <a:rPr lang="fr-FR" dirty="0"/>
              <a:t>), </a:t>
            </a:r>
            <a:r>
              <a:rPr lang="fr-FR" dirty="0" err="1"/>
              <a:t>scale_h</a:t>
            </a:r>
            <a:r>
              <a:rPr lang="fr-FR" dirty="0"/>
              <a:t> * </a:t>
            </a:r>
            <a:r>
              <a:rPr lang="fr-FR" dirty="0" err="1"/>
              <a:t>char_stride</a:t>
            </a:r>
            <a:r>
              <a:rPr lang="fr-FR" dirty="0"/>
              <a:t> * (</a:t>
            </a:r>
            <a:r>
              <a:rPr lang="fr-FR" dirty="0" err="1"/>
              <a:t>y+b</a:t>
            </a:r>
            <a:r>
              <a:rPr lang="fr-FR" dirty="0"/>
              <a:t>) 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44F2013-9232-4996-A6F9-51CC7F21FA14}"/>
              </a:ext>
            </a:extLst>
          </p:cNvPr>
          <p:cNvSpPr txBox="1"/>
          <p:nvPr/>
        </p:nvSpPr>
        <p:spPr>
          <a:xfrm>
            <a:off x="1162756" y="3582654"/>
            <a:ext cx="7391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char_bboxes</a:t>
            </a:r>
            <a:r>
              <a:rPr lang="fr-FR" dirty="0"/>
              <a:t>[</a:t>
            </a:r>
            <a:r>
              <a:rPr lang="fr-FR" dirty="0" err="1"/>
              <a:t>idx</a:t>
            </a:r>
            <a:r>
              <a:rPr lang="fr-FR" dirty="0"/>
              <a:t>, :8] = </a:t>
            </a:r>
            <a:r>
              <a:rPr lang="fr-FR" dirty="0" err="1"/>
              <a:t>np.array</a:t>
            </a:r>
            <a:r>
              <a:rPr lang="fr-FR" dirty="0"/>
              <a:t>(</a:t>
            </a:r>
            <a:r>
              <a:rPr lang="fr-FR" dirty="0" err="1"/>
              <a:t>four_points</a:t>
            </a:r>
            <a:r>
              <a:rPr lang="fr-FR" dirty="0"/>
              <a:t>, </a:t>
            </a:r>
            <a:r>
              <a:rPr lang="fr-FR" dirty="0" err="1"/>
              <a:t>dtype</a:t>
            </a:r>
            <a:r>
              <a:rPr lang="fr-FR" dirty="0"/>
              <a:t>=np.float32).flat</a:t>
            </a:r>
          </a:p>
          <a:p>
            <a:r>
              <a:rPr lang="fr-FR" dirty="0" err="1"/>
              <a:t>char_bboxes</a:t>
            </a:r>
            <a:r>
              <a:rPr lang="fr-FR" dirty="0"/>
              <a:t>[</a:t>
            </a:r>
            <a:r>
              <a:rPr lang="fr-FR" dirty="0" err="1"/>
              <a:t>idx</a:t>
            </a:r>
            <a:r>
              <a:rPr lang="fr-FR" dirty="0"/>
              <a:t>, 8] = score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1557369-7CAD-452D-8661-0EE2109CA443}"/>
              </a:ext>
            </a:extLst>
          </p:cNvPr>
          <p:cNvSpPr txBox="1"/>
          <p:nvPr/>
        </p:nvSpPr>
        <p:spPr>
          <a:xfrm>
            <a:off x="1162756" y="43186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B050"/>
                </a:solidFill>
              </a:rPr>
              <a:t>char_scores</a:t>
            </a:r>
            <a:r>
              <a:rPr lang="fr-FR" dirty="0">
                <a:solidFill>
                  <a:srgbClr val="00B050"/>
                </a:solidFill>
              </a:rPr>
              <a:t>[</a:t>
            </a:r>
            <a:r>
              <a:rPr lang="fr-FR" dirty="0" err="1">
                <a:solidFill>
                  <a:srgbClr val="00B050"/>
                </a:solidFill>
              </a:rPr>
              <a:t>idx</a:t>
            </a:r>
            <a:r>
              <a:rPr lang="fr-FR" dirty="0">
                <a:solidFill>
                  <a:srgbClr val="00B050"/>
                </a:solidFill>
              </a:rPr>
              <a:t>, :] = </a:t>
            </a:r>
            <a:r>
              <a:rPr lang="fr-FR" dirty="0" err="1">
                <a:solidFill>
                  <a:srgbClr val="00B050"/>
                </a:solidFill>
              </a:rPr>
              <a:t>pred_char_cls</a:t>
            </a:r>
            <a:r>
              <a:rPr lang="fr-FR" dirty="0">
                <a:solidFill>
                  <a:srgbClr val="00B050"/>
                </a:solidFill>
              </a:rPr>
              <a:t>[:, y, x]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DBEFB9C-F576-42DC-B7AD-E8D683D683CF}"/>
              </a:ext>
            </a:extLst>
          </p:cNvPr>
          <p:cNvSpPr txBox="1"/>
          <p:nvPr/>
        </p:nvSpPr>
        <p:spPr>
          <a:xfrm>
            <a:off x="461716" y="4919042"/>
            <a:ext cx="9972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keep</a:t>
            </a:r>
            <a:r>
              <a:rPr lang="fr-FR" dirty="0"/>
              <a:t> = </a:t>
            </a:r>
            <a:r>
              <a:rPr lang="fr-FR" dirty="0" err="1">
                <a:solidFill>
                  <a:srgbClr val="00B050"/>
                </a:solidFill>
              </a:rPr>
              <a:t>nms_with_char_cls</a:t>
            </a:r>
            <a:r>
              <a:rPr lang="fr-FR" dirty="0"/>
              <a:t>(</a:t>
            </a:r>
            <a:r>
              <a:rPr lang="fr-FR" dirty="0" err="1"/>
              <a:t>char_bboxes</a:t>
            </a:r>
            <a:r>
              <a:rPr lang="fr-FR" dirty="0"/>
              <a:t>, </a:t>
            </a:r>
            <a:r>
              <a:rPr lang="fr-FR" dirty="0" err="1"/>
              <a:t>char_scores</a:t>
            </a:r>
            <a:r>
              <a:rPr lang="fr-FR" dirty="0"/>
              <a:t>, </a:t>
            </a:r>
            <a:r>
              <a:rPr lang="fr-FR" dirty="0" err="1"/>
              <a:t>self.char_nms_iou_thresh</a:t>
            </a:r>
            <a:r>
              <a:rPr lang="fr-FR" dirty="0"/>
              <a:t>, </a:t>
            </a:r>
            <a:r>
              <a:rPr lang="fr-FR" dirty="0" err="1"/>
              <a:t>num_neig</a:t>
            </a:r>
            <a:r>
              <a:rPr lang="fr-FR" dirty="0"/>
              <a:t>=1)</a:t>
            </a:r>
          </a:p>
          <a:p>
            <a:r>
              <a:rPr lang="en-US" dirty="0" err="1"/>
              <a:t>char_bboxes</a:t>
            </a:r>
            <a:r>
              <a:rPr lang="en-US" dirty="0"/>
              <a:t> = </a:t>
            </a:r>
            <a:r>
              <a:rPr lang="en-US" dirty="0" err="1"/>
              <a:t>char_bboxes</a:t>
            </a:r>
            <a:r>
              <a:rPr lang="en-US" dirty="0"/>
              <a:t>[keep]</a:t>
            </a:r>
            <a:endParaRPr lang="fr-FR" dirty="0"/>
          </a:p>
          <a:p>
            <a:r>
              <a:rPr lang="fr-FR" dirty="0" err="1">
                <a:solidFill>
                  <a:srgbClr val="00B050"/>
                </a:solidFill>
              </a:rPr>
              <a:t>char_scores</a:t>
            </a:r>
            <a:r>
              <a:rPr lang="fr-FR" dirty="0">
                <a:solidFill>
                  <a:srgbClr val="00B050"/>
                </a:solidFill>
              </a:rPr>
              <a:t> = </a:t>
            </a:r>
            <a:r>
              <a:rPr lang="fr-FR" dirty="0" err="1">
                <a:solidFill>
                  <a:srgbClr val="00B050"/>
                </a:solidFill>
              </a:rPr>
              <a:t>char_scores</a:t>
            </a:r>
            <a:r>
              <a:rPr lang="fr-FR" dirty="0">
                <a:solidFill>
                  <a:srgbClr val="00B050"/>
                </a:solidFill>
              </a:rPr>
              <a:t>[</a:t>
            </a:r>
            <a:r>
              <a:rPr lang="fr-FR" dirty="0" err="1">
                <a:solidFill>
                  <a:srgbClr val="00B050"/>
                </a:solidFill>
              </a:rPr>
              <a:t>keep</a:t>
            </a:r>
            <a:r>
              <a:rPr lang="fr-FR" dirty="0">
                <a:solidFill>
                  <a:srgbClr val="00B050"/>
                </a:solidFill>
              </a:rPr>
              <a:t>]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B281300-22B5-4BF7-8425-6654AE2C095E}"/>
              </a:ext>
            </a:extLst>
          </p:cNvPr>
          <p:cNvSpPr txBox="1"/>
          <p:nvPr/>
        </p:nvSpPr>
        <p:spPr>
          <a:xfrm>
            <a:off x="471876" y="6113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+ </a:t>
            </a:r>
            <a:r>
              <a:rPr lang="fr-FR" i="1" dirty="0" err="1"/>
              <a:t>same</a:t>
            </a:r>
            <a:r>
              <a:rPr lang="fr-FR" i="1" dirty="0"/>
              <a:t> </a:t>
            </a:r>
            <a:r>
              <a:rPr lang="fr-FR" i="1" dirty="0" err="1"/>
              <a:t>char_bboxes</a:t>
            </a:r>
            <a:r>
              <a:rPr lang="fr-FR" i="1" dirty="0"/>
              <a:t> </a:t>
            </a:r>
            <a:r>
              <a:rPr lang="fr-FR" i="1" dirty="0" err="1"/>
              <a:t>clipping</a:t>
            </a:r>
            <a:r>
              <a:rPr lang="fr-FR" i="1" dirty="0"/>
              <a:t> &amp; </a:t>
            </a:r>
            <a:r>
              <a:rPr lang="fr-FR" i="1" dirty="0" err="1"/>
              <a:t>rounding</a:t>
            </a:r>
            <a:r>
              <a:rPr lang="fr-FR" i="1" dirty="0"/>
              <a:t> as for </a:t>
            </a:r>
            <a:r>
              <a:rPr lang="fr-FR" i="1" dirty="0" err="1"/>
              <a:t>words</a:t>
            </a:r>
            <a:endParaRPr lang="fr-FR" i="1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A757D31-3262-4817-99CE-6AF310D7B1A8}"/>
              </a:ext>
            </a:extLst>
          </p:cNvPr>
          <p:cNvSpPr txBox="1"/>
          <p:nvPr/>
        </p:nvSpPr>
        <p:spPr>
          <a:xfrm>
            <a:off x="9227731" y="277590"/>
            <a:ext cx="266744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70C0"/>
                </a:solidFill>
              </a:rPr>
              <a:t>WORD_MIN_SCORE = 0.95</a:t>
            </a:r>
          </a:p>
          <a:p>
            <a:r>
              <a:rPr lang="fr-FR" sz="1400" dirty="0">
                <a:solidFill>
                  <a:srgbClr val="0070C0"/>
                </a:solidFill>
              </a:rPr>
              <a:t>CHAR_MIN_SCORE = 0.25</a:t>
            </a:r>
          </a:p>
          <a:p>
            <a:endParaRPr lang="fr-FR" sz="1400" dirty="0">
              <a:solidFill>
                <a:srgbClr val="0070C0"/>
              </a:solidFill>
            </a:endParaRPr>
          </a:p>
          <a:p>
            <a:r>
              <a:rPr lang="fr-FR" sz="1400" dirty="0">
                <a:solidFill>
                  <a:srgbClr val="0070C0"/>
                </a:solidFill>
              </a:rPr>
              <a:t>CHAR_STRIDE = 4</a:t>
            </a:r>
          </a:p>
          <a:p>
            <a:endParaRPr lang="fr-FR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CHAR_NMS_IOU_THRESH = 0.3</a:t>
            </a:r>
          </a:p>
          <a:p>
            <a:endParaRPr lang="fr-FR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39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DFC6AEE-9557-4715-AB22-0F0A2A01BA19}"/>
              </a:ext>
            </a:extLst>
          </p:cNvPr>
          <p:cNvSpPr txBox="1"/>
          <p:nvPr/>
        </p:nvSpPr>
        <p:spPr>
          <a:xfrm>
            <a:off x="4813890" y="173616"/>
            <a:ext cx="28202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 err="1">
                <a:solidFill>
                  <a:schemeClr val="tx1"/>
                </a:solidFill>
              </a:rPr>
              <a:t>parse_words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8D1FAA2-2E6A-468B-9333-D1354DB23AD0}"/>
              </a:ext>
            </a:extLst>
          </p:cNvPr>
          <p:cNvSpPr txBox="1"/>
          <p:nvPr/>
        </p:nvSpPr>
        <p:spPr>
          <a:xfrm>
            <a:off x="730876" y="971161"/>
            <a:ext cx="6098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num_word</a:t>
            </a:r>
            <a:r>
              <a:rPr lang="fr-FR" dirty="0"/>
              <a:t> = </a:t>
            </a:r>
            <a:r>
              <a:rPr lang="fr-FR" dirty="0" err="1"/>
              <a:t>word_bboxes.shape</a:t>
            </a:r>
            <a:r>
              <a:rPr lang="fr-FR" dirty="0"/>
              <a:t>[0]</a:t>
            </a:r>
          </a:p>
          <a:p>
            <a:r>
              <a:rPr lang="fr-FR" dirty="0" err="1"/>
              <a:t>num_char</a:t>
            </a:r>
            <a:r>
              <a:rPr lang="fr-FR" dirty="0"/>
              <a:t> = </a:t>
            </a:r>
            <a:r>
              <a:rPr lang="fr-FR" dirty="0" err="1"/>
              <a:t>char_bboxes.shape</a:t>
            </a:r>
            <a:r>
              <a:rPr lang="fr-FR" dirty="0"/>
              <a:t>[0]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D17D54F-338A-467B-B599-2CCA342B49BD}"/>
              </a:ext>
            </a:extLst>
          </p:cNvPr>
          <p:cNvSpPr txBox="1"/>
          <p:nvPr/>
        </p:nvSpPr>
        <p:spPr>
          <a:xfrm>
            <a:off x="730876" y="1870853"/>
            <a:ext cx="6098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/>
              <a:t>for idx in range(num_char):</a:t>
            </a:r>
          </a:p>
          <a:p>
            <a:r>
              <a:rPr lang="fr-FR"/>
              <a:t>            char_bbox = char_bboxes[idx]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5614DC-DBC1-49F9-8348-5F7DCE07EEE9}"/>
              </a:ext>
            </a:extLst>
          </p:cNvPr>
          <p:cNvSpPr txBox="1"/>
          <p:nvPr/>
        </p:nvSpPr>
        <p:spPr>
          <a:xfrm>
            <a:off x="1361941" y="2517184"/>
            <a:ext cx="79494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for </a:t>
            </a:r>
            <a:r>
              <a:rPr lang="fr-FR" dirty="0" err="1"/>
              <a:t>jdx</a:t>
            </a:r>
            <a:r>
              <a:rPr lang="fr-FR" dirty="0"/>
              <a:t> in range(</a:t>
            </a:r>
            <a:r>
              <a:rPr lang="fr-FR" dirty="0" err="1"/>
              <a:t>num_word</a:t>
            </a:r>
            <a:r>
              <a:rPr lang="fr-FR" dirty="0"/>
              <a:t>):</a:t>
            </a:r>
          </a:p>
          <a:p>
            <a:r>
              <a:rPr lang="fr-FR" dirty="0"/>
              <a:t>                </a:t>
            </a:r>
            <a:r>
              <a:rPr lang="fr-FR" dirty="0" err="1"/>
              <a:t>word_bbox</a:t>
            </a:r>
            <a:r>
              <a:rPr lang="fr-FR" dirty="0"/>
              <a:t> = </a:t>
            </a:r>
            <a:r>
              <a:rPr lang="fr-FR" dirty="0" err="1"/>
              <a:t>word_bboxes</a:t>
            </a:r>
            <a:r>
              <a:rPr lang="fr-FR" dirty="0"/>
              <a:t>[</a:t>
            </a:r>
            <a:r>
              <a:rPr lang="fr-FR" dirty="0" err="1"/>
              <a:t>jdx</a:t>
            </a:r>
            <a:r>
              <a:rPr lang="fr-FR" dirty="0"/>
              <a:t>]</a:t>
            </a:r>
          </a:p>
          <a:p>
            <a:r>
              <a:rPr lang="fr-FR" dirty="0"/>
              <a:t>                </a:t>
            </a:r>
            <a:r>
              <a:rPr lang="fr-FR" dirty="0" err="1"/>
              <a:t>match_scores</a:t>
            </a:r>
            <a:r>
              <a:rPr lang="fr-FR" dirty="0"/>
              <a:t>[</a:t>
            </a:r>
            <a:r>
              <a:rPr lang="fr-FR" dirty="0" err="1"/>
              <a:t>jdx</a:t>
            </a:r>
            <a:r>
              <a:rPr lang="fr-FR" dirty="0"/>
              <a:t>] = </a:t>
            </a:r>
            <a:r>
              <a:rPr lang="fr-FR" i="1" dirty="0"/>
              <a:t>match </a:t>
            </a:r>
            <a:r>
              <a:rPr lang="fr-FR" b="1" dirty="0" err="1"/>
              <a:t>IoU</a:t>
            </a:r>
            <a:r>
              <a:rPr lang="fr-FR" dirty="0"/>
              <a:t>( </a:t>
            </a:r>
            <a:r>
              <a:rPr lang="fr-FR" dirty="0" err="1"/>
              <a:t>word_bbox</a:t>
            </a:r>
            <a:r>
              <a:rPr lang="fr-FR" dirty="0"/>
              <a:t>, </a:t>
            </a:r>
            <a:r>
              <a:rPr lang="fr-FR" dirty="0" err="1"/>
              <a:t>char_bbox</a:t>
            </a:r>
            <a:r>
              <a:rPr lang="fr-FR" dirty="0"/>
              <a:t> )</a:t>
            </a:r>
          </a:p>
          <a:p>
            <a:r>
              <a:rPr lang="fr-FR" dirty="0"/>
              <a:t>            </a:t>
            </a:r>
            <a:r>
              <a:rPr lang="fr-FR" dirty="0" err="1"/>
              <a:t>jdx</a:t>
            </a:r>
            <a:r>
              <a:rPr lang="fr-FR" dirty="0"/>
              <a:t> = </a:t>
            </a:r>
            <a:r>
              <a:rPr lang="fr-FR" dirty="0" err="1"/>
              <a:t>np.argmax</a:t>
            </a:r>
            <a:r>
              <a:rPr lang="fr-FR" dirty="0"/>
              <a:t>(</a:t>
            </a:r>
            <a:r>
              <a:rPr lang="fr-FR" dirty="0" err="1"/>
              <a:t>match_scores</a:t>
            </a:r>
            <a:r>
              <a:rPr lang="fr-FR" dirty="0"/>
              <a:t>)</a:t>
            </a:r>
          </a:p>
          <a:p>
            <a:r>
              <a:rPr lang="fr-FR" dirty="0"/>
              <a:t>            if </a:t>
            </a:r>
            <a:r>
              <a:rPr lang="fr-FR" dirty="0" err="1"/>
              <a:t>match_scores</a:t>
            </a:r>
            <a:r>
              <a:rPr lang="fr-FR" dirty="0"/>
              <a:t>[</a:t>
            </a:r>
            <a:r>
              <a:rPr lang="fr-FR" dirty="0" err="1"/>
              <a:t>jdx</a:t>
            </a:r>
            <a:r>
              <a:rPr lang="fr-FR" dirty="0"/>
              <a:t>] &gt; 0:</a:t>
            </a:r>
          </a:p>
          <a:p>
            <a:r>
              <a:rPr lang="fr-FR" dirty="0"/>
              <a:t>                </a:t>
            </a:r>
            <a:r>
              <a:rPr lang="fr-FR" dirty="0" err="1"/>
              <a:t>word_chars</a:t>
            </a:r>
            <a:r>
              <a:rPr lang="fr-FR" dirty="0"/>
              <a:t>[</a:t>
            </a:r>
            <a:r>
              <a:rPr lang="fr-FR" dirty="0" err="1"/>
              <a:t>jdx</a:t>
            </a:r>
            <a:r>
              <a:rPr lang="fr-FR" dirty="0"/>
              <a:t>].append(</a:t>
            </a:r>
            <a:r>
              <a:rPr lang="fr-FR" dirty="0" err="1"/>
              <a:t>idx</a:t>
            </a:r>
            <a:r>
              <a:rPr lang="fr-FR" dirty="0"/>
              <a:t>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BAE951C-6B72-438E-ADDA-8AE8FED37973}"/>
              </a:ext>
            </a:extLst>
          </p:cNvPr>
          <p:cNvSpPr txBox="1"/>
          <p:nvPr/>
        </p:nvSpPr>
        <p:spPr>
          <a:xfrm>
            <a:off x="730876" y="4536796"/>
            <a:ext cx="968491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for </a:t>
            </a:r>
            <a:r>
              <a:rPr lang="fr-FR" dirty="0" err="1"/>
              <a:t>idx</a:t>
            </a:r>
            <a:r>
              <a:rPr lang="fr-FR" dirty="0"/>
              <a:t> in range(</a:t>
            </a:r>
            <a:r>
              <a:rPr lang="fr-FR" dirty="0" err="1"/>
              <a:t>num_word</a:t>
            </a:r>
            <a:r>
              <a:rPr lang="fr-FR" dirty="0"/>
              <a:t>):</a:t>
            </a:r>
          </a:p>
          <a:p>
            <a:r>
              <a:rPr lang="fr-FR" dirty="0"/>
              <a:t>            </a:t>
            </a:r>
            <a:r>
              <a:rPr lang="fr-FR" dirty="0" err="1"/>
              <a:t>char_indices</a:t>
            </a:r>
            <a:r>
              <a:rPr lang="fr-FR" dirty="0"/>
              <a:t> = </a:t>
            </a:r>
            <a:r>
              <a:rPr lang="fr-FR" dirty="0" err="1"/>
              <a:t>word_chars</a:t>
            </a:r>
            <a:r>
              <a:rPr lang="fr-FR" dirty="0"/>
              <a:t>[</a:t>
            </a:r>
            <a:r>
              <a:rPr lang="fr-FR" dirty="0" err="1"/>
              <a:t>idx</a:t>
            </a:r>
            <a:r>
              <a:rPr lang="fr-FR" dirty="0"/>
              <a:t>]</a:t>
            </a:r>
          </a:p>
          <a:p>
            <a:r>
              <a:rPr lang="fr-FR" dirty="0"/>
              <a:t>            if </a:t>
            </a:r>
            <a:r>
              <a:rPr lang="fr-FR" dirty="0" err="1"/>
              <a:t>len</a:t>
            </a:r>
            <a:r>
              <a:rPr lang="fr-FR" dirty="0"/>
              <a:t>(</a:t>
            </a:r>
            <a:r>
              <a:rPr lang="fr-FR" dirty="0" err="1"/>
              <a:t>char_indices</a:t>
            </a:r>
            <a:r>
              <a:rPr lang="fr-FR" dirty="0"/>
              <a:t>) &gt; 0:</a:t>
            </a:r>
          </a:p>
          <a:p>
            <a:r>
              <a:rPr lang="fr-FR" dirty="0"/>
              <a:t>                text, </a:t>
            </a:r>
            <a:r>
              <a:rPr lang="fr-FR" dirty="0" err="1"/>
              <a:t>text_score</a:t>
            </a:r>
            <a:r>
              <a:rPr lang="fr-FR" dirty="0"/>
              <a:t>, </a:t>
            </a:r>
            <a:r>
              <a:rPr lang="fr-FR" dirty="0" err="1"/>
              <a:t>tmp_char_scores</a:t>
            </a:r>
            <a:r>
              <a:rPr lang="fr-FR" dirty="0"/>
              <a:t> = </a:t>
            </a:r>
            <a:r>
              <a:rPr lang="fr-FR" i="1" dirty="0" err="1"/>
              <a:t>recog</a:t>
            </a:r>
            <a:r>
              <a:rPr lang="fr-FR" dirty="0"/>
              <a:t> </a:t>
            </a:r>
            <a:r>
              <a:rPr lang="fr-FR" b="1" dirty="0" err="1"/>
              <a:t>order_by_x</a:t>
            </a:r>
            <a:r>
              <a:rPr lang="fr-FR" b="1" dirty="0"/>
              <a:t> </a:t>
            </a:r>
            <a:r>
              <a:rPr lang="fr-FR" dirty="0"/>
              <a:t>&amp; </a:t>
            </a:r>
            <a:r>
              <a:rPr lang="fr-FR" b="1" dirty="0" err="1"/>
              <a:t>decode_char_scores_argmax</a:t>
            </a:r>
            <a:r>
              <a:rPr lang="fr-FR" dirty="0"/>
              <a:t>( </a:t>
            </a:r>
            <a:br>
              <a:rPr lang="fr-FR" dirty="0"/>
            </a:br>
            <a:r>
              <a:rPr lang="fr-FR" dirty="0"/>
              <a:t>                        </a:t>
            </a:r>
            <a:r>
              <a:rPr lang="fr-FR" dirty="0" err="1"/>
              <a:t>word_bboxes</a:t>
            </a:r>
            <a:r>
              <a:rPr lang="fr-FR" dirty="0"/>
              <a:t>[</a:t>
            </a:r>
            <a:r>
              <a:rPr lang="fr-FR" dirty="0" err="1"/>
              <a:t>idx</a:t>
            </a:r>
            <a:r>
              <a:rPr lang="fr-FR" dirty="0"/>
              <a:t>], </a:t>
            </a:r>
            <a:r>
              <a:rPr lang="fr-FR" dirty="0" err="1"/>
              <a:t>char_bboxes</a:t>
            </a:r>
            <a:r>
              <a:rPr lang="fr-FR" dirty="0"/>
              <a:t>[</a:t>
            </a:r>
            <a:r>
              <a:rPr lang="fr-FR" dirty="0" err="1"/>
              <a:t>char_indices</a:t>
            </a:r>
            <a:r>
              <a:rPr lang="fr-FR" dirty="0"/>
              <a:t>], </a:t>
            </a:r>
            <a:r>
              <a:rPr lang="fr-FR" dirty="0" err="1"/>
              <a:t>char_scores</a:t>
            </a:r>
            <a:r>
              <a:rPr lang="fr-FR" dirty="0"/>
              <a:t>[</a:t>
            </a:r>
            <a:r>
              <a:rPr lang="fr-FR" dirty="0" err="1"/>
              <a:t>char_indices</a:t>
            </a:r>
            <a:r>
              <a:rPr lang="fr-FR" dirty="0"/>
              <a:t>] )</a:t>
            </a:r>
          </a:p>
          <a:p>
            <a:r>
              <a:rPr lang="fr-FR" dirty="0"/>
              <a:t>                </a:t>
            </a:r>
            <a:r>
              <a:rPr lang="fr-FR" dirty="0" err="1"/>
              <a:t>word_instances.append</a:t>
            </a:r>
            <a:r>
              <a:rPr lang="fr-FR" dirty="0"/>
              <a:t>(</a:t>
            </a:r>
            <a:r>
              <a:rPr lang="fr-FR" dirty="0" err="1"/>
              <a:t>WordInstance</a:t>
            </a:r>
            <a:r>
              <a:rPr lang="fr-FR" dirty="0"/>
              <a:t>(…))</a:t>
            </a:r>
          </a:p>
        </p:txBody>
      </p:sp>
    </p:spTree>
    <p:extLst>
      <p:ext uri="{BB962C8B-B14F-4D97-AF65-F5344CB8AC3E}">
        <p14:creationId xmlns:p14="http://schemas.microsoft.com/office/powerpoint/2010/main" val="374758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6196EF4-4DC3-4E6C-8C02-4A2A1B36D59F}"/>
              </a:ext>
            </a:extLst>
          </p:cNvPr>
          <p:cNvSpPr txBox="1"/>
          <p:nvPr/>
        </p:nvSpPr>
        <p:spPr>
          <a:xfrm>
            <a:off x="4610638" y="173616"/>
            <a:ext cx="30235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 err="1">
                <a:solidFill>
                  <a:schemeClr val="tx1"/>
                </a:solidFill>
              </a:rPr>
              <a:t>filter_word_instances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7F4064E-EBF1-44B8-964C-08CFDFAF8265}"/>
              </a:ext>
            </a:extLst>
          </p:cNvPr>
          <p:cNvSpPr txBox="1"/>
          <p:nvPr/>
        </p:nvSpPr>
        <p:spPr>
          <a:xfrm>
            <a:off x="447539" y="775074"/>
            <a:ext cx="762751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           if </a:t>
            </a:r>
            <a:r>
              <a:rPr lang="fr-FR" dirty="0" err="1"/>
              <a:t>len</a:t>
            </a:r>
            <a:r>
              <a:rPr lang="fr-FR" dirty="0"/>
              <a:t>(</a:t>
            </a:r>
            <a:r>
              <a:rPr lang="fr-FR" dirty="0" err="1"/>
              <a:t>word_ins.text</a:t>
            </a:r>
            <a:r>
              <a:rPr lang="fr-FR" dirty="0"/>
              <a:t>) &lt; 3:</a:t>
            </a:r>
          </a:p>
          <a:p>
            <a:r>
              <a:rPr lang="fr-FR" dirty="0"/>
              <a:t>                return None</a:t>
            </a:r>
          </a:p>
          <a:p>
            <a:r>
              <a:rPr lang="fr-FR" dirty="0"/>
              <a:t>            </a:t>
            </a:r>
            <a:r>
              <a:rPr lang="fr-FR" dirty="0" err="1"/>
              <a:t>elif</a:t>
            </a:r>
            <a:r>
              <a:rPr lang="fr-FR" dirty="0"/>
              <a:t> </a:t>
            </a:r>
            <a:r>
              <a:rPr lang="fr-FR" dirty="0" err="1"/>
              <a:t>word_ins.text.isalpha</a:t>
            </a:r>
            <a:r>
              <a:rPr lang="fr-FR" dirty="0"/>
              <a:t>():</a:t>
            </a:r>
          </a:p>
          <a:p>
            <a:r>
              <a:rPr lang="fr-FR" dirty="0"/>
              <a:t>                if </a:t>
            </a:r>
            <a:r>
              <a:rPr lang="fr-FR" dirty="0" err="1"/>
              <a:t>word_ins.text_score</a:t>
            </a:r>
            <a:r>
              <a:rPr lang="fr-FR" dirty="0"/>
              <a:t> &gt;= 0.80:  </a:t>
            </a:r>
          </a:p>
          <a:p>
            <a:r>
              <a:rPr lang="fr-FR" dirty="0"/>
              <a:t>                    if </a:t>
            </a:r>
            <a:r>
              <a:rPr lang="fr-FR" dirty="0" err="1"/>
              <a:t>word_ins.text_score</a:t>
            </a:r>
            <a:r>
              <a:rPr lang="fr-FR" dirty="0"/>
              <a:t> &gt;= 0.98:</a:t>
            </a:r>
          </a:p>
          <a:p>
            <a:r>
              <a:rPr lang="fr-FR" dirty="0"/>
              <a:t>                        return </a:t>
            </a:r>
            <a:r>
              <a:rPr lang="fr-FR" dirty="0" err="1"/>
              <a:t>word_ins</a:t>
            </a:r>
            <a:endParaRPr lang="fr-FR" dirty="0"/>
          </a:p>
          <a:p>
            <a:r>
              <a:rPr lang="fr-FR" dirty="0"/>
              <a:t>                    else:</a:t>
            </a:r>
          </a:p>
          <a:p>
            <a:r>
              <a:rPr lang="fr-FR" dirty="0"/>
              <a:t>                        </a:t>
            </a:r>
            <a:r>
              <a:rPr lang="fr-FR" dirty="0" err="1"/>
              <a:t>dist</a:t>
            </a:r>
            <a:r>
              <a:rPr lang="fr-FR" dirty="0"/>
              <a:t>, </a:t>
            </a:r>
            <a:r>
              <a:rPr lang="fr-FR" dirty="0" err="1"/>
              <a:t>voc</a:t>
            </a:r>
            <a:r>
              <a:rPr lang="fr-FR" dirty="0"/>
              <a:t> = </a:t>
            </a:r>
            <a:r>
              <a:rPr lang="fr-FR" dirty="0" err="1"/>
              <a:t>match_lexicon</a:t>
            </a:r>
            <a:r>
              <a:rPr lang="fr-FR" dirty="0"/>
              <a:t>(</a:t>
            </a:r>
            <a:r>
              <a:rPr lang="fr-FR" dirty="0" err="1"/>
              <a:t>word_ins.text</a:t>
            </a:r>
            <a:r>
              <a:rPr lang="fr-FR" dirty="0"/>
              <a:t>, </a:t>
            </a:r>
            <a:r>
              <a:rPr lang="fr-FR" dirty="0" err="1"/>
              <a:t>lexicon</a:t>
            </a:r>
            <a:r>
              <a:rPr lang="fr-FR" dirty="0"/>
              <a:t>)</a:t>
            </a:r>
          </a:p>
          <a:p>
            <a:r>
              <a:rPr lang="fr-FR" dirty="0"/>
              <a:t>                        </a:t>
            </a:r>
            <a:r>
              <a:rPr lang="fr-FR" dirty="0" err="1"/>
              <a:t>word_ins.text</a:t>
            </a:r>
            <a:r>
              <a:rPr lang="fr-FR" dirty="0"/>
              <a:t> = </a:t>
            </a:r>
            <a:r>
              <a:rPr lang="fr-FR" dirty="0" err="1"/>
              <a:t>voc</a:t>
            </a:r>
            <a:endParaRPr lang="fr-FR" dirty="0"/>
          </a:p>
          <a:p>
            <a:r>
              <a:rPr lang="fr-FR" dirty="0"/>
              <a:t>                        </a:t>
            </a:r>
            <a:r>
              <a:rPr lang="fr-FR" dirty="0" err="1"/>
              <a:t>word_ins.text_edst</a:t>
            </a:r>
            <a:r>
              <a:rPr lang="fr-FR" dirty="0"/>
              <a:t> = </a:t>
            </a:r>
            <a:r>
              <a:rPr lang="fr-FR" dirty="0" err="1"/>
              <a:t>dist</a:t>
            </a:r>
            <a:endParaRPr lang="fr-FR" dirty="0"/>
          </a:p>
          <a:p>
            <a:r>
              <a:rPr lang="fr-FR" dirty="0"/>
              <a:t>                        if </a:t>
            </a:r>
            <a:r>
              <a:rPr lang="fr-FR" dirty="0" err="1"/>
              <a:t>dist</a:t>
            </a:r>
            <a:r>
              <a:rPr lang="fr-FR" dirty="0"/>
              <a:t> &lt;= 1:</a:t>
            </a:r>
          </a:p>
          <a:p>
            <a:r>
              <a:rPr lang="fr-FR" dirty="0"/>
              <a:t>                            return </a:t>
            </a:r>
            <a:r>
              <a:rPr lang="fr-FR" dirty="0" err="1"/>
              <a:t>word_ins</a:t>
            </a:r>
            <a:endParaRPr lang="fr-FR" dirty="0"/>
          </a:p>
          <a:p>
            <a:r>
              <a:rPr lang="fr-FR" dirty="0"/>
              <a:t>                        else:</a:t>
            </a:r>
          </a:p>
          <a:p>
            <a:r>
              <a:rPr lang="fr-FR" dirty="0"/>
              <a:t>                            return None</a:t>
            </a:r>
          </a:p>
          <a:p>
            <a:r>
              <a:rPr lang="fr-FR" dirty="0"/>
              <a:t>                else:</a:t>
            </a:r>
          </a:p>
          <a:p>
            <a:r>
              <a:rPr lang="fr-FR" dirty="0"/>
              <a:t>                    return None</a:t>
            </a:r>
          </a:p>
          <a:p>
            <a:r>
              <a:rPr lang="fr-FR" dirty="0"/>
              <a:t>            else:</a:t>
            </a:r>
          </a:p>
          <a:p>
            <a:r>
              <a:rPr lang="fr-FR" dirty="0"/>
              <a:t>                if </a:t>
            </a:r>
            <a:r>
              <a:rPr lang="fr-FR" dirty="0" err="1"/>
              <a:t>word_ins.text_score</a:t>
            </a:r>
            <a:r>
              <a:rPr lang="fr-FR" dirty="0"/>
              <a:t> &gt;= 0.90:</a:t>
            </a:r>
          </a:p>
          <a:p>
            <a:r>
              <a:rPr lang="fr-FR" dirty="0"/>
              <a:t>                    return </a:t>
            </a:r>
            <a:r>
              <a:rPr lang="fr-FR" dirty="0" err="1"/>
              <a:t>word_ins</a:t>
            </a:r>
            <a:endParaRPr lang="fr-FR" dirty="0"/>
          </a:p>
          <a:p>
            <a:r>
              <a:rPr lang="fr-FR" dirty="0"/>
              <a:t>                else:</a:t>
            </a:r>
          </a:p>
          <a:p>
            <a:r>
              <a:rPr lang="fr-FR" dirty="0"/>
              <a:t>                    return None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ACBD181-DF35-449D-A25E-8F7C42083654}"/>
              </a:ext>
            </a:extLst>
          </p:cNvPr>
          <p:cNvSpPr txBox="1"/>
          <p:nvPr/>
        </p:nvSpPr>
        <p:spPr>
          <a:xfrm>
            <a:off x="5908183" y="3729729"/>
            <a:ext cx="609814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          for </a:t>
            </a:r>
            <a:r>
              <a:rPr lang="fr-FR" dirty="0" err="1"/>
              <a:t>idx</a:t>
            </a:r>
            <a:r>
              <a:rPr lang="fr-FR" dirty="0"/>
              <a:t>, </a:t>
            </a:r>
            <a:r>
              <a:rPr lang="fr-FR" dirty="0" err="1"/>
              <a:t>voc</a:t>
            </a:r>
            <a:r>
              <a:rPr lang="fr-FR" dirty="0"/>
              <a:t> in </a:t>
            </a:r>
            <a:r>
              <a:rPr lang="fr-FR" dirty="0" err="1"/>
              <a:t>enumerate</a:t>
            </a:r>
            <a:r>
              <a:rPr lang="fr-FR" dirty="0"/>
              <a:t>(</a:t>
            </a:r>
            <a:r>
              <a:rPr lang="fr-FR" dirty="0" err="1"/>
              <a:t>lexicon</a:t>
            </a:r>
            <a:r>
              <a:rPr lang="fr-FR" dirty="0"/>
              <a:t>):</a:t>
            </a:r>
          </a:p>
          <a:p>
            <a:r>
              <a:rPr lang="fr-FR" dirty="0"/>
              <a:t>                </a:t>
            </a:r>
            <a:r>
              <a:rPr lang="fr-FR" dirty="0" err="1"/>
              <a:t>dist</a:t>
            </a:r>
            <a:r>
              <a:rPr lang="fr-FR" dirty="0"/>
              <a:t> = </a:t>
            </a:r>
            <a:r>
              <a:rPr lang="fr-FR" dirty="0" err="1"/>
              <a:t>editdistance.eval</a:t>
            </a:r>
            <a:r>
              <a:rPr lang="fr-FR" dirty="0"/>
              <a:t>(</a:t>
            </a:r>
            <a:r>
              <a:rPr lang="fr-FR" dirty="0" err="1"/>
              <a:t>text.upper</a:t>
            </a:r>
            <a:r>
              <a:rPr lang="fr-FR" dirty="0"/>
              <a:t>(), </a:t>
            </a:r>
            <a:r>
              <a:rPr lang="fr-FR" dirty="0" err="1"/>
              <a:t>voc.upper</a:t>
            </a:r>
            <a:r>
              <a:rPr lang="fr-FR" dirty="0"/>
              <a:t>())</a:t>
            </a:r>
          </a:p>
          <a:p>
            <a:r>
              <a:rPr lang="fr-FR" dirty="0"/>
              <a:t>                if </a:t>
            </a:r>
            <a:r>
              <a:rPr lang="fr-FR" dirty="0" err="1"/>
              <a:t>dist</a:t>
            </a:r>
            <a:r>
              <a:rPr lang="fr-FR" dirty="0"/>
              <a:t> == 0:</a:t>
            </a:r>
          </a:p>
          <a:p>
            <a:r>
              <a:rPr lang="fr-FR" dirty="0"/>
              <a:t>                    return 0, text</a:t>
            </a:r>
          </a:p>
          <a:p>
            <a:r>
              <a:rPr lang="fr-FR" dirty="0"/>
              <a:t>                else:</a:t>
            </a:r>
          </a:p>
          <a:p>
            <a:r>
              <a:rPr lang="fr-FR" dirty="0"/>
              <a:t>                    if </a:t>
            </a:r>
            <a:r>
              <a:rPr lang="fr-FR" dirty="0" err="1"/>
              <a:t>dist</a:t>
            </a:r>
            <a:r>
              <a:rPr lang="fr-FR" dirty="0"/>
              <a:t> &lt; </a:t>
            </a:r>
            <a:r>
              <a:rPr lang="fr-FR" dirty="0" err="1"/>
              <a:t>min_dist</a:t>
            </a:r>
            <a:r>
              <a:rPr lang="fr-FR" dirty="0"/>
              <a:t>:</a:t>
            </a:r>
          </a:p>
          <a:p>
            <a:r>
              <a:rPr lang="fr-FR" dirty="0"/>
              <a:t>                        </a:t>
            </a:r>
            <a:r>
              <a:rPr lang="fr-FR" dirty="0" err="1"/>
              <a:t>min_dist</a:t>
            </a:r>
            <a:r>
              <a:rPr lang="fr-FR" dirty="0"/>
              <a:t> = </a:t>
            </a:r>
            <a:r>
              <a:rPr lang="fr-FR" dirty="0" err="1"/>
              <a:t>dist</a:t>
            </a:r>
            <a:endParaRPr lang="fr-FR" dirty="0"/>
          </a:p>
          <a:p>
            <a:r>
              <a:rPr lang="fr-FR" dirty="0"/>
              <a:t>                        </a:t>
            </a:r>
            <a:r>
              <a:rPr lang="fr-FR" dirty="0" err="1"/>
              <a:t>min_idx</a:t>
            </a:r>
            <a:r>
              <a:rPr lang="fr-FR" dirty="0"/>
              <a:t> = </a:t>
            </a:r>
            <a:r>
              <a:rPr lang="fr-FR" dirty="0" err="1"/>
              <a:t>idx</a:t>
            </a:r>
            <a:endParaRPr lang="fr-FR" dirty="0"/>
          </a:p>
          <a:p>
            <a:r>
              <a:rPr lang="fr-FR" dirty="0"/>
              <a:t>            return </a:t>
            </a:r>
            <a:r>
              <a:rPr lang="fr-FR" dirty="0" err="1"/>
              <a:t>min_dist</a:t>
            </a:r>
            <a:r>
              <a:rPr lang="fr-FR" dirty="0"/>
              <a:t>, </a:t>
            </a:r>
            <a:r>
              <a:rPr lang="fr-FR" dirty="0" err="1"/>
              <a:t>lexicon</a:t>
            </a:r>
            <a:r>
              <a:rPr lang="fr-FR" dirty="0"/>
              <a:t>[</a:t>
            </a:r>
            <a:r>
              <a:rPr lang="fr-FR" dirty="0" err="1"/>
              <a:t>min_idx</a:t>
            </a:r>
            <a:r>
              <a:rPr lang="fr-FR" dirty="0"/>
              <a:t>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918882-0AA1-47C0-AE9C-4D47FDA6E311}"/>
              </a:ext>
            </a:extLst>
          </p:cNvPr>
          <p:cNvSpPr/>
          <p:nvPr/>
        </p:nvSpPr>
        <p:spPr>
          <a:xfrm>
            <a:off x="6349285" y="3729728"/>
            <a:ext cx="69760" cy="252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63AE8F1-EFBA-4FC8-B121-9F4F35334E3E}"/>
              </a:ext>
            </a:extLst>
          </p:cNvPr>
          <p:cNvCxnSpPr>
            <a:cxnSpLocks/>
          </p:cNvCxnSpPr>
          <p:nvPr/>
        </p:nvCxnSpPr>
        <p:spPr>
          <a:xfrm>
            <a:off x="4005330" y="2994985"/>
            <a:ext cx="2131989" cy="183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94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A9F73C9-C6FA-4677-98EB-5E7AC2BC6C24}"/>
              </a:ext>
            </a:extLst>
          </p:cNvPr>
          <p:cNvSpPr txBox="1"/>
          <p:nvPr/>
        </p:nvSpPr>
        <p:spPr>
          <a:xfrm>
            <a:off x="4610638" y="173616"/>
            <a:ext cx="30235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24924240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13642</TotalTime>
  <Words>1287</Words>
  <Application>Microsoft Office PowerPoint</Application>
  <PresentationFormat>Grand écran</PresentationFormat>
  <Paragraphs>173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Prud'hon</dc:creator>
  <cp:lastModifiedBy>Laurent Prud'hon</cp:lastModifiedBy>
  <cp:revision>227</cp:revision>
  <dcterms:created xsi:type="dcterms:W3CDTF">2020-10-23T16:08:11Z</dcterms:created>
  <dcterms:modified xsi:type="dcterms:W3CDTF">2021-12-26T11:31:39Z</dcterms:modified>
</cp:coreProperties>
</file>