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EC67D-F65A-4B63-A7FB-44AC67E8E1FF}" v="102" dt="2021-12-08T21:38:10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BCEEC67D-F65A-4B63-A7FB-44AC67E8E1FF}"/>
    <pc:docChg chg="undo custSel addSld modSld">
      <pc:chgData name="Laurent Prud'hon" userId="196f0b5afced95ca" providerId="LiveId" clId="{BCEEC67D-F65A-4B63-A7FB-44AC67E8E1FF}" dt="2021-12-08T21:38:41.702" v="3170" actId="1076"/>
      <pc:docMkLst>
        <pc:docMk/>
      </pc:docMkLst>
      <pc:sldChg chg="addSp delSp modSp new mod">
        <pc:chgData name="Laurent Prud'hon" userId="196f0b5afced95ca" providerId="LiveId" clId="{BCEEC67D-F65A-4B63-A7FB-44AC67E8E1FF}" dt="2021-12-07T23:34:57.299" v="1815" actId="20577"/>
        <pc:sldMkLst>
          <pc:docMk/>
          <pc:sldMk cId="1260106551" sldId="258"/>
        </pc:sldMkLst>
        <pc:spChg chg="del">
          <ac:chgData name="Laurent Prud'hon" userId="196f0b5afced95ca" providerId="LiveId" clId="{BCEEC67D-F65A-4B63-A7FB-44AC67E8E1FF}" dt="2021-12-07T21:22:51.423" v="1" actId="478"/>
          <ac:spMkLst>
            <pc:docMk/>
            <pc:sldMk cId="1260106551" sldId="258"/>
            <ac:spMk id="2" creationId="{A648A1D3-29FD-4A82-8CEF-024206DBC1B9}"/>
          </ac:spMkLst>
        </pc:spChg>
        <pc:spChg chg="del">
          <ac:chgData name="Laurent Prud'hon" userId="196f0b5afced95ca" providerId="LiveId" clId="{BCEEC67D-F65A-4B63-A7FB-44AC67E8E1FF}" dt="2021-12-07T21:22:51.423" v="1" actId="478"/>
          <ac:spMkLst>
            <pc:docMk/>
            <pc:sldMk cId="1260106551" sldId="258"/>
            <ac:spMk id="3" creationId="{65575747-4F53-4E4A-88D5-87532F70D46C}"/>
          </ac:spMkLst>
        </pc:spChg>
        <pc:spChg chg="add del mod">
          <ac:chgData name="Laurent Prud'hon" userId="196f0b5afced95ca" providerId="LiveId" clId="{BCEEC67D-F65A-4B63-A7FB-44AC67E8E1FF}" dt="2021-12-07T23:03:25.589" v="1180" actId="478"/>
          <ac:spMkLst>
            <pc:docMk/>
            <pc:sldMk cId="1260106551" sldId="258"/>
            <ac:spMk id="4" creationId="{C399276E-114B-458A-973F-D2E0F99260A1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5" creationId="{CA9A45E1-90C1-477D-87CE-C0212ACFD883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6" creationId="{6FCFDE0C-EA3E-46D1-B2FE-A37F9AC462E1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7" creationId="{1F569386-B4E1-4693-938A-ED283BB54AE5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8" creationId="{29CCC620-386E-4940-846F-6DEFEF7E02A0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9" creationId="{11B8DD20-1F9C-47F8-820F-D641F4D2C68D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0" creationId="{CEA3647F-E578-40B3-BCAC-7329E7119197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1" creationId="{F14468BE-77C2-4883-B03F-B2F1E8251C33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2" creationId="{454B629D-9FAA-41A7-8E30-A5739AC75555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3" creationId="{5F0BA0B3-AD37-4A3D-8888-AA832314F248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4" creationId="{8E388E6E-4B8E-40EA-93A2-5B99DAE741D7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5" creationId="{3720C3FA-3E0B-4B42-96E0-9D4F8E9E9CAE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6" creationId="{FC20B4E7-24DC-40C9-A129-9EDC93436119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7" creationId="{503D3A30-04BB-44EA-B5F9-3EA03E97DE55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8" creationId="{F659250E-B13C-4D93-B09A-5C50237D6C76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19" creationId="{DEFC559B-908C-40AF-9E04-7CF520685088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20" creationId="{1D8C3314-81ED-45EB-846D-4187B258C180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21" creationId="{7186FBD8-0637-4345-90FE-3E0F0831524A}"/>
          </ac:spMkLst>
        </pc:spChg>
        <pc:spChg chg="add mod">
          <ac:chgData name="Laurent Prud'hon" userId="196f0b5afced95ca" providerId="LiveId" clId="{BCEEC67D-F65A-4B63-A7FB-44AC67E8E1FF}" dt="2021-12-07T23:32:12.763" v="1728" actId="1076"/>
          <ac:spMkLst>
            <pc:docMk/>
            <pc:sldMk cId="1260106551" sldId="258"/>
            <ac:spMk id="22" creationId="{60A0A376-2C50-479C-95FB-3E8D7EB46921}"/>
          </ac:spMkLst>
        </pc:spChg>
        <pc:spChg chg="add mod">
          <ac:chgData name="Laurent Prud'hon" userId="196f0b5afced95ca" providerId="LiveId" clId="{BCEEC67D-F65A-4B63-A7FB-44AC67E8E1FF}" dt="2021-12-07T23:34:57.299" v="1815" actId="20577"/>
          <ac:spMkLst>
            <pc:docMk/>
            <pc:sldMk cId="1260106551" sldId="258"/>
            <ac:spMk id="23" creationId="{43405F03-111A-419F-96F7-B62E2775BF12}"/>
          </ac:spMkLst>
        </pc:spChg>
        <pc:spChg chg="add mod">
          <ac:chgData name="Laurent Prud'hon" userId="196f0b5afced95ca" providerId="LiveId" clId="{BCEEC67D-F65A-4B63-A7FB-44AC67E8E1FF}" dt="2021-12-07T23:33:11.175" v="1774" actId="20577"/>
          <ac:spMkLst>
            <pc:docMk/>
            <pc:sldMk cId="1260106551" sldId="258"/>
            <ac:spMk id="24" creationId="{6ACABC89-2CEA-44D8-8F67-5C1EBDA87309}"/>
          </ac:spMkLst>
        </pc:spChg>
      </pc:sldChg>
      <pc:sldChg chg="addSp delSp modSp new mod">
        <pc:chgData name="Laurent Prud'hon" userId="196f0b5afced95ca" providerId="LiveId" clId="{BCEEC67D-F65A-4B63-A7FB-44AC67E8E1FF}" dt="2021-12-07T21:48:20.272" v="436" actId="1076"/>
        <pc:sldMkLst>
          <pc:docMk/>
          <pc:sldMk cId="183890355" sldId="259"/>
        </pc:sldMkLst>
        <pc:spChg chg="del">
          <ac:chgData name="Laurent Prud'hon" userId="196f0b5afced95ca" providerId="LiveId" clId="{BCEEC67D-F65A-4B63-A7FB-44AC67E8E1FF}" dt="2021-12-07T21:38:10.817" v="331" actId="478"/>
          <ac:spMkLst>
            <pc:docMk/>
            <pc:sldMk cId="183890355" sldId="259"/>
            <ac:spMk id="2" creationId="{D6094B88-EF28-49CB-A238-C3B9FBE6667A}"/>
          </ac:spMkLst>
        </pc:spChg>
        <pc:spChg chg="del">
          <ac:chgData name="Laurent Prud'hon" userId="196f0b5afced95ca" providerId="LiveId" clId="{BCEEC67D-F65A-4B63-A7FB-44AC67E8E1FF}" dt="2021-12-07T21:38:10.817" v="331" actId="478"/>
          <ac:spMkLst>
            <pc:docMk/>
            <pc:sldMk cId="183890355" sldId="259"/>
            <ac:spMk id="3" creationId="{9FB950BC-4285-4C6B-8513-538E3A143879}"/>
          </ac:spMkLst>
        </pc:spChg>
        <pc:spChg chg="add mod ord">
          <ac:chgData name="Laurent Prud'hon" userId="196f0b5afced95ca" providerId="LiveId" clId="{BCEEC67D-F65A-4B63-A7FB-44AC67E8E1FF}" dt="2021-12-07T21:48:20.272" v="436" actId="1076"/>
          <ac:spMkLst>
            <pc:docMk/>
            <pc:sldMk cId="183890355" sldId="259"/>
            <ac:spMk id="4" creationId="{B83444D3-9CC0-47AF-A36E-20289AE071D0}"/>
          </ac:spMkLst>
        </pc:spChg>
        <pc:spChg chg="add mod">
          <ac:chgData name="Laurent Prud'hon" userId="196f0b5afced95ca" providerId="LiveId" clId="{BCEEC67D-F65A-4B63-A7FB-44AC67E8E1FF}" dt="2021-12-07T21:40:27.918" v="338" actId="14100"/>
          <ac:spMkLst>
            <pc:docMk/>
            <pc:sldMk cId="183890355" sldId="259"/>
            <ac:spMk id="5" creationId="{6FB6D912-FDC6-4EE5-97D8-26B93C3AA67E}"/>
          </ac:spMkLst>
        </pc:spChg>
        <pc:spChg chg="add mod">
          <ac:chgData name="Laurent Prud'hon" userId="196f0b5afced95ca" providerId="LiveId" clId="{BCEEC67D-F65A-4B63-A7FB-44AC67E8E1FF}" dt="2021-12-07T21:40:27.918" v="338" actId="14100"/>
          <ac:spMkLst>
            <pc:docMk/>
            <pc:sldMk cId="183890355" sldId="259"/>
            <ac:spMk id="6" creationId="{DBF8A2A1-8ED6-4A2C-B70B-AB3BA6A9ADD8}"/>
          </ac:spMkLst>
        </pc:spChg>
        <pc:spChg chg="add mod">
          <ac:chgData name="Laurent Prud'hon" userId="196f0b5afced95ca" providerId="LiveId" clId="{BCEEC67D-F65A-4B63-A7FB-44AC67E8E1FF}" dt="2021-12-07T21:48:20.272" v="436" actId="1076"/>
          <ac:spMkLst>
            <pc:docMk/>
            <pc:sldMk cId="183890355" sldId="259"/>
            <ac:spMk id="7" creationId="{9181D53A-7C02-49C3-B5F6-3F3910663910}"/>
          </ac:spMkLst>
        </pc:spChg>
        <pc:spChg chg="add mod">
          <ac:chgData name="Laurent Prud'hon" userId="196f0b5afced95ca" providerId="LiveId" clId="{BCEEC67D-F65A-4B63-A7FB-44AC67E8E1FF}" dt="2021-12-07T21:48:20.272" v="436" actId="1076"/>
          <ac:spMkLst>
            <pc:docMk/>
            <pc:sldMk cId="183890355" sldId="259"/>
            <ac:spMk id="8" creationId="{1A1B203D-F4E7-426E-B9C6-5C562680BA2A}"/>
          </ac:spMkLst>
        </pc:spChg>
        <pc:spChg chg="add mod">
          <ac:chgData name="Laurent Prud'hon" userId="196f0b5afced95ca" providerId="LiveId" clId="{BCEEC67D-F65A-4B63-A7FB-44AC67E8E1FF}" dt="2021-12-07T21:48:20.272" v="436" actId="1076"/>
          <ac:spMkLst>
            <pc:docMk/>
            <pc:sldMk cId="183890355" sldId="259"/>
            <ac:spMk id="9" creationId="{BC9A64D8-4B13-475D-8ED5-9B49BC407144}"/>
          </ac:spMkLst>
        </pc:spChg>
      </pc:sldChg>
      <pc:sldChg chg="addSp delSp modSp new mod">
        <pc:chgData name="Laurent Prud'hon" userId="196f0b5afced95ca" providerId="LiveId" clId="{BCEEC67D-F65A-4B63-A7FB-44AC67E8E1FF}" dt="2021-12-07T23:01:25.964" v="1179" actId="20577"/>
        <pc:sldMkLst>
          <pc:docMk/>
          <pc:sldMk cId="3487770657" sldId="260"/>
        </pc:sldMkLst>
        <pc:spChg chg="del">
          <ac:chgData name="Laurent Prud'hon" userId="196f0b5afced95ca" providerId="LiveId" clId="{BCEEC67D-F65A-4B63-A7FB-44AC67E8E1FF}" dt="2021-12-07T21:51:07.856" v="440" actId="478"/>
          <ac:spMkLst>
            <pc:docMk/>
            <pc:sldMk cId="3487770657" sldId="260"/>
            <ac:spMk id="2" creationId="{04344B69-20E9-48AA-B8C4-3551CC0B5FD6}"/>
          </ac:spMkLst>
        </pc:spChg>
        <pc:spChg chg="del">
          <ac:chgData name="Laurent Prud'hon" userId="196f0b5afced95ca" providerId="LiveId" clId="{BCEEC67D-F65A-4B63-A7FB-44AC67E8E1FF}" dt="2021-12-07T21:51:07.856" v="440" actId="478"/>
          <ac:spMkLst>
            <pc:docMk/>
            <pc:sldMk cId="3487770657" sldId="260"/>
            <ac:spMk id="3" creationId="{B79181BB-55DF-440A-8982-A9937BEE4816}"/>
          </ac:spMkLst>
        </pc:spChg>
        <pc:spChg chg="add del mod">
          <ac:chgData name="Laurent Prud'hon" userId="196f0b5afced95ca" providerId="LiveId" clId="{BCEEC67D-F65A-4B63-A7FB-44AC67E8E1FF}" dt="2021-12-07T21:51:05.075" v="439"/>
          <ac:spMkLst>
            <pc:docMk/>
            <pc:sldMk cId="3487770657" sldId="260"/>
            <ac:spMk id="4" creationId="{DEE134C0-0764-4285-9BAD-6CB4FF882478}"/>
          </ac:spMkLst>
        </pc:spChg>
        <pc:spChg chg="add mod">
          <ac:chgData name="Laurent Prud'hon" userId="196f0b5afced95ca" providerId="LiveId" clId="{BCEEC67D-F65A-4B63-A7FB-44AC67E8E1FF}" dt="2021-12-07T22:09:09.724" v="680" actId="14100"/>
          <ac:spMkLst>
            <pc:docMk/>
            <pc:sldMk cId="3487770657" sldId="260"/>
            <ac:spMk id="5" creationId="{F8926AA8-8849-4D4C-A15F-37CA1534DC8A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6" creationId="{669377B0-8642-4BB6-B177-94EE509AA578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7" creationId="{D69CB310-B58B-4EA0-8FFA-714F7CEC20BA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8" creationId="{ADCB335E-3281-42EE-99DB-BC071FEE9974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9" creationId="{6FA3500C-3AE7-4FB3-8B23-81FEDCCB3BB9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0" creationId="{D1E25503-0330-42C6-913E-100BB9CDFD5B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1" creationId="{91B4EDEB-C7D4-4BF0-AD62-E8A2CD8C3886}"/>
          </ac:spMkLst>
        </pc:spChg>
        <pc:spChg chg="add del mod">
          <ac:chgData name="Laurent Prud'hon" userId="196f0b5afced95ca" providerId="LiveId" clId="{BCEEC67D-F65A-4B63-A7FB-44AC67E8E1FF}" dt="2021-12-07T22:12:16.808" v="733" actId="478"/>
          <ac:spMkLst>
            <pc:docMk/>
            <pc:sldMk cId="3487770657" sldId="260"/>
            <ac:spMk id="12" creationId="{E68091E5-F166-42A4-93E2-69D449904E93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3" creationId="{FC0C4C17-9036-413F-B0E3-6F0435A6CD64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4" creationId="{1E0A47F5-D91F-4D83-84EF-619856B4C8E1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5" creationId="{A60FCDB3-495F-4DDB-A8BF-987105B58D32}"/>
          </ac:spMkLst>
        </pc:spChg>
        <pc:spChg chg="add del mod">
          <ac:chgData name="Laurent Prud'hon" userId="196f0b5afced95ca" providerId="LiveId" clId="{BCEEC67D-F65A-4B63-A7FB-44AC67E8E1FF}" dt="2021-12-07T22:11:21.088" v="732" actId="478"/>
          <ac:spMkLst>
            <pc:docMk/>
            <pc:sldMk cId="3487770657" sldId="260"/>
            <ac:spMk id="16" creationId="{019F3F6B-91EF-4C19-B694-210BEBD4820B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7" creationId="{19382815-7CD8-4F9E-BD43-DA2741E22550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8" creationId="{504FA42A-ED50-4592-A3B3-1ABCEC7A5040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19" creationId="{2C67B242-1E9A-42CD-B001-00664ECAA662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20" creationId="{488F162B-CE32-4F46-A9B0-050AD6FAF91F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21" creationId="{E4BD54C0-73DF-4F03-A59A-9AD873CEE54C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22" creationId="{3247C832-C308-481F-B248-63772219AD34}"/>
          </ac:spMkLst>
        </pc:spChg>
        <pc:spChg chg="add mod">
          <ac:chgData name="Laurent Prud'hon" userId="196f0b5afced95ca" providerId="LiveId" clId="{BCEEC67D-F65A-4B63-A7FB-44AC67E8E1FF}" dt="2021-12-07T22:24:43.500" v="862" actId="1076"/>
          <ac:spMkLst>
            <pc:docMk/>
            <pc:sldMk cId="3487770657" sldId="260"/>
            <ac:spMk id="23" creationId="{78D84230-A6FA-40AA-82A5-43B341ED708A}"/>
          </ac:spMkLst>
        </pc:spChg>
        <pc:spChg chg="add mod">
          <ac:chgData name="Laurent Prud'hon" userId="196f0b5afced95ca" providerId="LiveId" clId="{BCEEC67D-F65A-4B63-A7FB-44AC67E8E1FF}" dt="2021-12-07T22:31:53.674" v="931" actId="20577"/>
          <ac:spMkLst>
            <pc:docMk/>
            <pc:sldMk cId="3487770657" sldId="260"/>
            <ac:spMk id="24" creationId="{616C6BE5-E449-4C1C-986A-4D6CA779156E}"/>
          </ac:spMkLst>
        </pc:spChg>
        <pc:spChg chg="add mod">
          <ac:chgData name="Laurent Prud'hon" userId="196f0b5afced95ca" providerId="LiveId" clId="{BCEEC67D-F65A-4B63-A7FB-44AC67E8E1FF}" dt="2021-12-07T22:51:17.773" v="1107" actId="14100"/>
          <ac:spMkLst>
            <pc:docMk/>
            <pc:sldMk cId="3487770657" sldId="260"/>
            <ac:spMk id="25" creationId="{F36E6D35-11B9-438A-A283-C779C3946ED2}"/>
          </ac:spMkLst>
        </pc:spChg>
        <pc:spChg chg="add mod">
          <ac:chgData name="Laurent Prud'hon" userId="196f0b5afced95ca" providerId="LiveId" clId="{BCEEC67D-F65A-4B63-A7FB-44AC67E8E1FF}" dt="2021-12-07T22:48:36.698" v="1083" actId="20577"/>
          <ac:spMkLst>
            <pc:docMk/>
            <pc:sldMk cId="3487770657" sldId="260"/>
            <ac:spMk id="26" creationId="{A216AD5A-8DF0-4531-B713-DC9E4AA196A4}"/>
          </ac:spMkLst>
        </pc:spChg>
        <pc:spChg chg="add mod">
          <ac:chgData name="Laurent Prud'hon" userId="196f0b5afced95ca" providerId="LiveId" clId="{BCEEC67D-F65A-4B63-A7FB-44AC67E8E1FF}" dt="2021-12-07T22:48:16.684" v="1072" actId="1076"/>
          <ac:spMkLst>
            <pc:docMk/>
            <pc:sldMk cId="3487770657" sldId="260"/>
            <ac:spMk id="27" creationId="{3CEE92C8-5C8F-4DB8-A9F7-E8985BF212E9}"/>
          </ac:spMkLst>
        </pc:spChg>
        <pc:spChg chg="add mod">
          <ac:chgData name="Laurent Prud'hon" userId="196f0b5afced95ca" providerId="LiveId" clId="{BCEEC67D-F65A-4B63-A7FB-44AC67E8E1FF}" dt="2021-12-07T22:48:28.607" v="1075" actId="1076"/>
          <ac:spMkLst>
            <pc:docMk/>
            <pc:sldMk cId="3487770657" sldId="260"/>
            <ac:spMk id="28" creationId="{E3DE6C35-CA4B-4676-8B0E-C04FD7151EEC}"/>
          </ac:spMkLst>
        </pc:spChg>
        <pc:spChg chg="add mod">
          <ac:chgData name="Laurent Prud'hon" userId="196f0b5afced95ca" providerId="LiveId" clId="{BCEEC67D-F65A-4B63-A7FB-44AC67E8E1FF}" dt="2021-12-07T22:48:31.325" v="1076" actId="1076"/>
          <ac:spMkLst>
            <pc:docMk/>
            <pc:sldMk cId="3487770657" sldId="260"/>
            <ac:spMk id="29" creationId="{1BFA92B3-851F-4A49-B334-32B4B8B60B37}"/>
          </ac:spMkLst>
        </pc:spChg>
        <pc:spChg chg="add mod">
          <ac:chgData name="Laurent Prud'hon" userId="196f0b5afced95ca" providerId="LiveId" clId="{BCEEC67D-F65A-4B63-A7FB-44AC67E8E1FF}" dt="2021-12-07T22:39:35.840" v="1047" actId="1076"/>
          <ac:spMkLst>
            <pc:docMk/>
            <pc:sldMk cId="3487770657" sldId="260"/>
            <ac:spMk id="30" creationId="{0B85A4C8-7C41-42FA-B816-B9E02243D6E3}"/>
          </ac:spMkLst>
        </pc:spChg>
        <pc:spChg chg="add mod">
          <ac:chgData name="Laurent Prud'hon" userId="196f0b5afced95ca" providerId="LiveId" clId="{BCEEC67D-F65A-4B63-A7FB-44AC67E8E1FF}" dt="2021-12-07T22:44:47.987" v="1068" actId="207"/>
          <ac:spMkLst>
            <pc:docMk/>
            <pc:sldMk cId="3487770657" sldId="260"/>
            <ac:spMk id="31" creationId="{E60EB4AB-B386-4E47-9F7F-46A6F795FCA2}"/>
          </ac:spMkLst>
        </pc:spChg>
        <pc:spChg chg="add mod">
          <ac:chgData name="Laurent Prud'hon" userId="196f0b5afced95ca" providerId="LiveId" clId="{BCEEC67D-F65A-4B63-A7FB-44AC67E8E1FF}" dt="2021-12-07T22:59:00.522" v="1129" actId="14100"/>
          <ac:spMkLst>
            <pc:docMk/>
            <pc:sldMk cId="3487770657" sldId="260"/>
            <ac:spMk id="32" creationId="{2AB6A21B-E7A7-41EC-8DC5-8E84B165324C}"/>
          </ac:spMkLst>
        </pc:spChg>
        <pc:spChg chg="add del mod">
          <ac:chgData name="Laurent Prud'hon" userId="196f0b5afced95ca" providerId="LiveId" clId="{BCEEC67D-F65A-4B63-A7FB-44AC67E8E1FF}" dt="2021-12-07T22:58:41.793" v="1123" actId="478"/>
          <ac:spMkLst>
            <pc:docMk/>
            <pc:sldMk cId="3487770657" sldId="260"/>
            <ac:spMk id="33" creationId="{1F96F51C-EC9B-4949-9F6B-8977D0CF1EE2}"/>
          </ac:spMkLst>
        </pc:spChg>
        <pc:spChg chg="add mod">
          <ac:chgData name="Laurent Prud'hon" userId="196f0b5afced95ca" providerId="LiveId" clId="{BCEEC67D-F65A-4B63-A7FB-44AC67E8E1FF}" dt="2021-12-07T22:59:04.875" v="1130" actId="1076"/>
          <ac:spMkLst>
            <pc:docMk/>
            <pc:sldMk cId="3487770657" sldId="260"/>
            <ac:spMk id="34" creationId="{ECDB8E43-AF88-41E8-8C5E-F36A537D3AFD}"/>
          </ac:spMkLst>
        </pc:spChg>
        <pc:spChg chg="add mod">
          <ac:chgData name="Laurent Prud'hon" userId="196f0b5afced95ca" providerId="LiveId" clId="{BCEEC67D-F65A-4B63-A7FB-44AC67E8E1FF}" dt="2021-12-07T23:00:55.442" v="1160" actId="1076"/>
          <ac:spMkLst>
            <pc:docMk/>
            <pc:sldMk cId="3487770657" sldId="260"/>
            <ac:spMk id="35" creationId="{6647B5F3-50D3-4CD1-98C0-89A3D3A21BD0}"/>
          </ac:spMkLst>
        </pc:spChg>
        <pc:spChg chg="add mod">
          <ac:chgData name="Laurent Prud'hon" userId="196f0b5afced95ca" providerId="LiveId" clId="{BCEEC67D-F65A-4B63-A7FB-44AC67E8E1FF}" dt="2021-12-07T22:59:59.703" v="1159" actId="20577"/>
          <ac:spMkLst>
            <pc:docMk/>
            <pc:sldMk cId="3487770657" sldId="260"/>
            <ac:spMk id="36" creationId="{C3A6356A-849A-4B06-9546-DB10D175107C}"/>
          </ac:spMkLst>
        </pc:spChg>
        <pc:spChg chg="add mod">
          <ac:chgData name="Laurent Prud'hon" userId="196f0b5afced95ca" providerId="LiveId" clId="{BCEEC67D-F65A-4B63-A7FB-44AC67E8E1FF}" dt="2021-12-07T23:01:25.964" v="1179" actId="20577"/>
          <ac:spMkLst>
            <pc:docMk/>
            <pc:sldMk cId="3487770657" sldId="260"/>
            <ac:spMk id="37" creationId="{9A974D98-ED76-4E99-B6CE-409EC35C4823}"/>
          </ac:spMkLst>
        </pc:spChg>
      </pc:sldChg>
      <pc:sldChg chg="addSp delSp modSp new mod">
        <pc:chgData name="Laurent Prud'hon" userId="196f0b5afced95ca" providerId="LiveId" clId="{BCEEC67D-F65A-4B63-A7FB-44AC67E8E1FF}" dt="2021-12-08T21:38:41.702" v="3170" actId="1076"/>
        <pc:sldMkLst>
          <pc:docMk/>
          <pc:sldMk cId="2044140627" sldId="261"/>
        </pc:sldMkLst>
        <pc:spChg chg="add mod">
          <ac:chgData name="Laurent Prud'hon" userId="196f0b5afced95ca" providerId="LiveId" clId="{BCEEC67D-F65A-4B63-A7FB-44AC67E8E1FF}" dt="2021-12-08T21:38:41.702" v="3170" actId="1076"/>
          <ac:spMkLst>
            <pc:docMk/>
            <pc:sldMk cId="2044140627" sldId="261"/>
            <ac:spMk id="2" creationId="{06054A1C-3069-4A1F-8FE4-F3338B158A8F}"/>
          </ac:spMkLst>
        </pc:spChg>
        <pc:spChg chg="del">
          <ac:chgData name="Laurent Prud'hon" userId="196f0b5afced95ca" providerId="LiveId" clId="{BCEEC67D-F65A-4B63-A7FB-44AC67E8E1FF}" dt="2021-12-08T19:49:28.048" v="1817" actId="478"/>
          <ac:spMkLst>
            <pc:docMk/>
            <pc:sldMk cId="2044140627" sldId="261"/>
            <ac:spMk id="2" creationId="{806DFCA3-3B14-4DC2-BE9E-43A5D46CB5DB}"/>
          </ac:spMkLst>
        </pc:spChg>
        <pc:spChg chg="del">
          <ac:chgData name="Laurent Prud'hon" userId="196f0b5afced95ca" providerId="LiveId" clId="{BCEEC67D-F65A-4B63-A7FB-44AC67E8E1FF}" dt="2021-12-08T19:49:28.048" v="1817" actId="478"/>
          <ac:spMkLst>
            <pc:docMk/>
            <pc:sldMk cId="2044140627" sldId="261"/>
            <ac:spMk id="3" creationId="{CB27C28D-D515-42F8-97FA-EBAC86442098}"/>
          </ac:spMkLst>
        </pc:spChg>
        <pc:spChg chg="add mod">
          <ac:chgData name="Laurent Prud'hon" userId="196f0b5afced95ca" providerId="LiveId" clId="{BCEEC67D-F65A-4B63-A7FB-44AC67E8E1FF}" dt="2021-12-08T21:16:37.163" v="2964" actId="20577"/>
          <ac:spMkLst>
            <pc:docMk/>
            <pc:sldMk cId="2044140627" sldId="261"/>
            <ac:spMk id="4" creationId="{B81FE14D-D25E-4373-AD2B-147001FD4B2F}"/>
          </ac:spMkLst>
        </pc:spChg>
        <pc:spChg chg="add mod">
          <ac:chgData name="Laurent Prud'hon" userId="196f0b5afced95ca" providerId="LiveId" clId="{BCEEC67D-F65A-4B63-A7FB-44AC67E8E1FF}" dt="2021-12-08T21:07:58.085" v="2912" actId="20577"/>
          <ac:spMkLst>
            <pc:docMk/>
            <pc:sldMk cId="2044140627" sldId="261"/>
            <ac:spMk id="5" creationId="{CF6B825A-9C83-44EE-9D06-45F8E2D34273}"/>
          </ac:spMkLst>
        </pc:spChg>
        <pc:spChg chg="add mod">
          <ac:chgData name="Laurent Prud'hon" userId="196f0b5afced95ca" providerId="LiveId" clId="{BCEEC67D-F65A-4B63-A7FB-44AC67E8E1FF}" dt="2021-12-08T21:16:55.543" v="2972" actId="20577"/>
          <ac:spMkLst>
            <pc:docMk/>
            <pc:sldMk cId="2044140627" sldId="261"/>
            <ac:spMk id="6" creationId="{193283AF-C161-44AE-85AA-16EE361CC4B4}"/>
          </ac:spMkLst>
        </pc:spChg>
        <pc:spChg chg="add mod">
          <ac:chgData name="Laurent Prud'hon" userId="196f0b5afced95ca" providerId="LiveId" clId="{BCEEC67D-F65A-4B63-A7FB-44AC67E8E1FF}" dt="2021-12-08T21:08:27.788" v="2920" actId="20577"/>
          <ac:spMkLst>
            <pc:docMk/>
            <pc:sldMk cId="2044140627" sldId="261"/>
            <ac:spMk id="7" creationId="{C0758C8E-7682-4E4D-9367-D45C6843A0CF}"/>
          </ac:spMkLst>
        </pc:spChg>
        <pc:spChg chg="add mod">
          <ac:chgData name="Laurent Prud'hon" userId="196f0b5afced95ca" providerId="LiveId" clId="{BCEEC67D-F65A-4B63-A7FB-44AC67E8E1FF}" dt="2021-12-08T21:31:29.829" v="3129" actId="1076"/>
          <ac:spMkLst>
            <pc:docMk/>
            <pc:sldMk cId="2044140627" sldId="261"/>
            <ac:spMk id="8" creationId="{9C7F71C5-55B3-42FD-8DB9-FEC7345EFEF8}"/>
          </ac:spMkLst>
        </pc:spChg>
        <pc:spChg chg="add mod">
          <ac:chgData name="Laurent Prud'hon" userId="196f0b5afced95ca" providerId="LiveId" clId="{BCEEC67D-F65A-4B63-A7FB-44AC67E8E1FF}" dt="2021-12-08T21:31:29.829" v="3129" actId="1076"/>
          <ac:spMkLst>
            <pc:docMk/>
            <pc:sldMk cId="2044140627" sldId="261"/>
            <ac:spMk id="9" creationId="{EC784F82-2360-464C-BC58-DCAE72C27B57}"/>
          </ac:spMkLst>
        </pc:spChg>
        <pc:spChg chg="add mod">
          <ac:chgData name="Laurent Prud'hon" userId="196f0b5afced95ca" providerId="LiveId" clId="{BCEEC67D-F65A-4B63-A7FB-44AC67E8E1FF}" dt="2021-12-08T21:31:29.829" v="3129" actId="1076"/>
          <ac:spMkLst>
            <pc:docMk/>
            <pc:sldMk cId="2044140627" sldId="261"/>
            <ac:spMk id="10" creationId="{7A6E4F17-EACA-4C01-8373-A19C6189DDBC}"/>
          </ac:spMkLst>
        </pc:spChg>
        <pc:spChg chg="add mod">
          <ac:chgData name="Laurent Prud'hon" userId="196f0b5afced95ca" providerId="LiveId" clId="{BCEEC67D-F65A-4B63-A7FB-44AC67E8E1FF}" dt="2021-12-08T20:36:29.031" v="2321" actId="1038"/>
          <ac:spMkLst>
            <pc:docMk/>
            <pc:sldMk cId="2044140627" sldId="261"/>
            <ac:spMk id="33" creationId="{AD94FC37-A930-4C2A-9170-54D0C6757F4D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34" creationId="{2B16276E-A306-420D-BD00-69257EECE4AB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35" creationId="{2DA82DDC-D9AB-46F7-A083-B345293D0009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36" creationId="{68871A02-A84F-47FD-9FCF-436DEF04F566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37" creationId="{2E257A5A-7EFC-4A83-96B2-013BFB09D79E}"/>
          </ac:spMkLst>
        </pc:spChg>
        <pc:spChg chg="add mod ord">
          <ac:chgData name="Laurent Prud'hon" userId="196f0b5afced95ca" providerId="LiveId" clId="{BCEEC67D-F65A-4B63-A7FB-44AC67E8E1FF}" dt="2021-12-08T20:35:53.744" v="2305" actId="408"/>
          <ac:spMkLst>
            <pc:docMk/>
            <pc:sldMk cId="2044140627" sldId="261"/>
            <ac:spMk id="38" creationId="{44206D77-E950-4089-914E-B65D5296FD68}"/>
          </ac:spMkLst>
        </pc:spChg>
        <pc:spChg chg="add del">
          <ac:chgData name="Laurent Prud'hon" userId="196f0b5afced95ca" providerId="LiveId" clId="{BCEEC67D-F65A-4B63-A7FB-44AC67E8E1FF}" dt="2021-12-08T20:23:40.711" v="2051" actId="478"/>
          <ac:spMkLst>
            <pc:docMk/>
            <pc:sldMk cId="2044140627" sldId="261"/>
            <ac:spMk id="39" creationId="{F9A2CEAD-6556-495E-AC48-426B9AF68DFF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40" creationId="{FA7AC004-59AC-448D-B029-30861D396ADA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41" creationId="{145D8A00-53D1-4FAC-BBC1-655E31C7E516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42" creationId="{177926C2-23D1-4C5E-83AC-15867A2813B7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43" creationId="{13BA4870-14F4-4E1B-AEF7-C6F195DEF2A5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44" creationId="{08682202-2F4B-4ED6-AF15-0E24C33CC6F8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45" creationId="{40B9641E-A12E-40C7-BE95-4D74610A4982}"/>
          </ac:spMkLst>
        </pc:spChg>
        <pc:spChg chg="add mod">
          <ac:chgData name="Laurent Prud'hon" userId="196f0b5afced95ca" providerId="LiveId" clId="{BCEEC67D-F65A-4B63-A7FB-44AC67E8E1FF}" dt="2021-12-08T20:52:48.043" v="2741" actId="1037"/>
          <ac:spMkLst>
            <pc:docMk/>
            <pc:sldMk cId="2044140627" sldId="261"/>
            <ac:spMk id="46" creationId="{24A1AD84-265C-468E-87E8-973DAF245A5E}"/>
          </ac:spMkLst>
        </pc:spChg>
        <pc:spChg chg="add mod">
          <ac:chgData name="Laurent Prud'hon" userId="196f0b5afced95ca" providerId="LiveId" clId="{BCEEC67D-F65A-4B63-A7FB-44AC67E8E1FF}" dt="2021-12-08T20:52:48.043" v="2741" actId="1037"/>
          <ac:spMkLst>
            <pc:docMk/>
            <pc:sldMk cId="2044140627" sldId="261"/>
            <ac:spMk id="47" creationId="{BF2309CE-E0FF-47EE-9F59-149051C22FCD}"/>
          </ac:spMkLst>
        </pc:spChg>
        <pc:spChg chg="add mod">
          <ac:chgData name="Laurent Prud'hon" userId="196f0b5afced95ca" providerId="LiveId" clId="{BCEEC67D-F65A-4B63-A7FB-44AC67E8E1FF}" dt="2021-12-08T21:31:37.060" v="3130" actId="1076"/>
          <ac:spMkLst>
            <pc:docMk/>
            <pc:sldMk cId="2044140627" sldId="261"/>
            <ac:spMk id="48" creationId="{2C318B44-2C73-48BF-8979-4C12A49AA737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49" creationId="{5C5111A8-68D5-4BD8-83A4-AA9638F67079}"/>
          </ac:spMkLst>
        </pc:spChg>
        <pc:spChg chg="add mod">
          <ac:chgData name="Laurent Prud'hon" userId="196f0b5afced95ca" providerId="LiveId" clId="{BCEEC67D-F65A-4B63-A7FB-44AC67E8E1FF}" dt="2021-12-08T20:37:19.650" v="2325" actId="20577"/>
          <ac:spMkLst>
            <pc:docMk/>
            <pc:sldMk cId="2044140627" sldId="261"/>
            <ac:spMk id="50" creationId="{82C75B6B-8493-41DF-A35E-B7170EE15BC3}"/>
          </ac:spMkLst>
        </pc:spChg>
        <pc:spChg chg="add mod">
          <ac:chgData name="Laurent Prud'hon" userId="196f0b5afced95ca" providerId="LiveId" clId="{BCEEC67D-F65A-4B63-A7FB-44AC67E8E1FF}" dt="2021-12-08T21:16:46.385" v="2968" actId="20577"/>
          <ac:spMkLst>
            <pc:docMk/>
            <pc:sldMk cId="2044140627" sldId="261"/>
            <ac:spMk id="51" creationId="{38328D0F-5418-461A-93A0-4A5A6F34B151}"/>
          </ac:spMkLst>
        </pc:spChg>
        <pc:spChg chg="add del mod">
          <ac:chgData name="Laurent Prud'hon" userId="196f0b5afced95ca" providerId="LiveId" clId="{BCEEC67D-F65A-4B63-A7FB-44AC67E8E1FF}" dt="2021-12-08T20:38:40.865" v="2327"/>
          <ac:spMkLst>
            <pc:docMk/>
            <pc:sldMk cId="2044140627" sldId="261"/>
            <ac:spMk id="51" creationId="{5FED2CBB-85BE-47BD-B24F-EA68D15BB279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52" creationId="{7EFC22AC-44F0-4F12-86A4-EF07CB313651}"/>
          </ac:spMkLst>
        </pc:spChg>
        <pc:spChg chg="add mod">
          <ac:chgData name="Laurent Prud'hon" userId="196f0b5afced95ca" providerId="LiveId" clId="{BCEEC67D-F65A-4B63-A7FB-44AC67E8E1FF}" dt="2021-12-08T21:33:37.586" v="3151" actId="1076"/>
          <ac:spMkLst>
            <pc:docMk/>
            <pc:sldMk cId="2044140627" sldId="261"/>
            <ac:spMk id="53" creationId="{637F3C56-1A1B-4783-A9BB-7EDB3639B6BB}"/>
          </ac:spMkLst>
        </pc:spChg>
        <pc:spChg chg="add del mod">
          <ac:chgData name="Laurent Prud'hon" userId="196f0b5afced95ca" providerId="LiveId" clId="{BCEEC67D-F65A-4B63-A7FB-44AC67E8E1FF}" dt="2021-12-08T20:48:36.182" v="2597" actId="478"/>
          <ac:spMkLst>
            <pc:docMk/>
            <pc:sldMk cId="2044140627" sldId="261"/>
            <ac:spMk id="53" creationId="{869D6D3D-32AD-49D9-9C84-BC93EFC17AF2}"/>
          </ac:spMkLst>
        </pc:spChg>
        <pc:spChg chg="add del mod">
          <ac:chgData name="Laurent Prud'hon" userId="196f0b5afced95ca" providerId="LiveId" clId="{BCEEC67D-F65A-4B63-A7FB-44AC67E8E1FF}" dt="2021-12-08T20:48:45.757" v="2599" actId="478"/>
          <ac:spMkLst>
            <pc:docMk/>
            <pc:sldMk cId="2044140627" sldId="261"/>
            <ac:spMk id="54" creationId="{0F80986B-E91A-4CC1-86E8-595D2E95949B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55" creationId="{5424EFC7-D5A6-4492-AB93-028EE95811B4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56" creationId="{9FF21AAF-3833-4305-96B9-B8A314397691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57" creationId="{7CBC8C35-C9B5-41EB-821C-548FB18F3CF7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58" creationId="{EF0F0F2A-AA3E-49B0-99B6-B639136BDB55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59" creationId="{2E79F911-ADE8-4E8A-A7EA-BC4B6C7A870C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60" creationId="{6B7D5ED7-5D6C-4160-BCA1-7FC938FF69BF}"/>
          </ac:spMkLst>
        </pc:spChg>
        <pc:spChg chg="add mod or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61" creationId="{95C3A97A-D156-4A1A-989C-E5FCB5E06E81}"/>
          </ac:spMkLst>
        </pc:spChg>
        <pc:spChg chg="add del mod">
          <ac:chgData name="Laurent Prud'hon" userId="196f0b5afced95ca" providerId="LiveId" clId="{BCEEC67D-F65A-4B63-A7FB-44AC67E8E1FF}" dt="2021-12-08T20:51:19.324" v="2708"/>
          <ac:spMkLst>
            <pc:docMk/>
            <pc:sldMk cId="2044140627" sldId="261"/>
            <ac:spMk id="62" creationId="{15CE2AE2-99DB-4581-B4A7-04F3883ED475}"/>
          </ac:spMkLst>
        </pc:spChg>
        <pc:spChg chg="add del mod">
          <ac:chgData name="Laurent Prud'hon" userId="196f0b5afced95ca" providerId="LiveId" clId="{BCEEC67D-F65A-4B63-A7FB-44AC67E8E1FF}" dt="2021-12-08T20:51:19.324" v="2708"/>
          <ac:spMkLst>
            <pc:docMk/>
            <pc:sldMk cId="2044140627" sldId="261"/>
            <ac:spMk id="63" creationId="{413F989A-5E71-4A4F-8016-557FF20B3EB4}"/>
          </ac:spMkLst>
        </pc:spChg>
        <pc:spChg chg="add del mod">
          <ac:chgData name="Laurent Prud'hon" userId="196f0b5afced95ca" providerId="LiveId" clId="{BCEEC67D-F65A-4B63-A7FB-44AC67E8E1FF}" dt="2021-12-08T20:51:19.324" v="2708"/>
          <ac:spMkLst>
            <pc:docMk/>
            <pc:sldMk cId="2044140627" sldId="261"/>
            <ac:spMk id="64" creationId="{580EBD76-E456-49E2-9961-E6D66A583976}"/>
          </ac:spMkLst>
        </pc:spChg>
        <pc:spChg chg="add del mod">
          <ac:chgData name="Laurent Prud'hon" userId="196f0b5afced95ca" providerId="LiveId" clId="{BCEEC67D-F65A-4B63-A7FB-44AC67E8E1FF}" dt="2021-12-08T20:51:19.324" v="2708"/>
          <ac:spMkLst>
            <pc:docMk/>
            <pc:sldMk cId="2044140627" sldId="261"/>
            <ac:spMk id="65" creationId="{B6AA7E36-A051-4533-815E-5E1812EE7245}"/>
          </ac:spMkLst>
        </pc:spChg>
        <pc:spChg chg="add mod or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66" creationId="{55529FDD-E79E-4850-95CD-AA1733B36FD6}"/>
          </ac:spMkLst>
        </pc:spChg>
        <pc:spChg chg="add mod ord">
          <ac:chgData name="Laurent Prud'hon" userId="196f0b5afced95ca" providerId="LiveId" clId="{BCEEC67D-F65A-4B63-A7FB-44AC67E8E1FF}" dt="2021-12-08T21:33:32.428" v="3150" actId="1076"/>
          <ac:spMkLst>
            <pc:docMk/>
            <pc:sldMk cId="2044140627" sldId="261"/>
            <ac:spMk id="67" creationId="{B6EF6120-548F-4BB5-BD3D-91D19734BA53}"/>
          </ac:spMkLst>
        </pc:spChg>
        <pc:spChg chg="add del mod">
          <ac:chgData name="Laurent Prud'hon" userId="196f0b5afced95ca" providerId="LiveId" clId="{BCEEC67D-F65A-4B63-A7FB-44AC67E8E1FF}" dt="2021-12-08T21:03:44.371" v="2864" actId="478"/>
          <ac:spMkLst>
            <pc:docMk/>
            <pc:sldMk cId="2044140627" sldId="261"/>
            <ac:spMk id="68" creationId="{CB218BFF-879C-49EE-94DA-70D0495D6483}"/>
          </ac:spMkLst>
        </pc:spChg>
        <pc:spChg chg="add mod ord">
          <ac:chgData name="Laurent Prud'hon" userId="196f0b5afced95ca" providerId="LiveId" clId="{BCEEC67D-F65A-4B63-A7FB-44AC67E8E1FF}" dt="2021-12-08T21:33:25.285" v="3149" actId="1076"/>
          <ac:spMkLst>
            <pc:docMk/>
            <pc:sldMk cId="2044140627" sldId="261"/>
            <ac:spMk id="69" creationId="{7813C97D-F97C-4576-9392-A916BD3B48CB}"/>
          </ac:spMkLst>
        </pc:spChg>
        <pc:spChg chg="add mod">
          <ac:chgData name="Laurent Prud'hon" userId="196f0b5afced95ca" providerId="LiveId" clId="{BCEEC67D-F65A-4B63-A7FB-44AC67E8E1FF}" dt="2021-12-08T21:11:18.062" v="2933" actId="14100"/>
          <ac:spMkLst>
            <pc:docMk/>
            <pc:sldMk cId="2044140627" sldId="261"/>
            <ac:spMk id="70" creationId="{EFD6A5DD-2189-4DBE-8D63-6D01FA866BE9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71" creationId="{65CF985B-D410-4C76-8058-3C492F54FB42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72" creationId="{B111C4CD-1B0F-4988-831C-F12C7D1FDFD9}"/>
          </ac:spMkLst>
        </pc:spChg>
        <pc:spChg chg="add mod">
          <ac:chgData name="Laurent Prud'hon" userId="196f0b5afced95ca" providerId="LiveId" clId="{BCEEC67D-F65A-4B63-A7FB-44AC67E8E1FF}" dt="2021-12-08T21:07:13.702" v="2908" actId="1035"/>
          <ac:spMkLst>
            <pc:docMk/>
            <pc:sldMk cId="2044140627" sldId="261"/>
            <ac:spMk id="73" creationId="{6CEAF1E5-D8D8-4154-AD2C-1044F1D966DA}"/>
          </ac:spMkLst>
        </pc:spChg>
        <pc:cxnChg chg="add del mod">
          <ac:chgData name="Laurent Prud'hon" userId="196f0b5afced95ca" providerId="LiveId" clId="{BCEEC67D-F65A-4B63-A7FB-44AC67E8E1FF}" dt="2021-12-08T20:17:51.817" v="1992" actId="478"/>
          <ac:cxnSpMkLst>
            <pc:docMk/>
            <pc:sldMk cId="2044140627" sldId="261"/>
            <ac:cxnSpMk id="12" creationId="{D8970D86-2D0E-48EC-B369-84668EE98C1C}"/>
          </ac:cxnSpMkLst>
        </pc:cxnChg>
        <pc:cxnChg chg="add del mod">
          <ac:chgData name="Laurent Prud'hon" userId="196f0b5afced95ca" providerId="LiveId" clId="{BCEEC67D-F65A-4B63-A7FB-44AC67E8E1FF}" dt="2021-12-08T20:17:51.817" v="1992" actId="478"/>
          <ac:cxnSpMkLst>
            <pc:docMk/>
            <pc:sldMk cId="2044140627" sldId="261"/>
            <ac:cxnSpMk id="15" creationId="{F79F5A36-6824-4FFA-B9C4-0A03E02C315C}"/>
          </ac:cxnSpMkLst>
        </pc:cxnChg>
        <pc:cxnChg chg="add del mod">
          <ac:chgData name="Laurent Prud'hon" userId="196f0b5afced95ca" providerId="LiveId" clId="{BCEEC67D-F65A-4B63-A7FB-44AC67E8E1FF}" dt="2021-12-08T20:17:51.817" v="1992" actId="478"/>
          <ac:cxnSpMkLst>
            <pc:docMk/>
            <pc:sldMk cId="2044140627" sldId="261"/>
            <ac:cxnSpMk id="17" creationId="{4D4E9B99-2370-4BDD-AF3C-6DFFA18721E5}"/>
          </ac:cxnSpMkLst>
        </pc:cxnChg>
        <pc:cxnChg chg="add del mod">
          <ac:chgData name="Laurent Prud'hon" userId="196f0b5afced95ca" providerId="LiveId" clId="{BCEEC67D-F65A-4B63-A7FB-44AC67E8E1FF}" dt="2021-12-08T20:17:51.817" v="1992" actId="478"/>
          <ac:cxnSpMkLst>
            <pc:docMk/>
            <pc:sldMk cId="2044140627" sldId="261"/>
            <ac:cxnSpMk id="18" creationId="{FDD04663-08B1-45A2-B3D8-374874C9D0F5}"/>
          </ac:cxnSpMkLst>
        </pc:cxnChg>
        <pc:cxnChg chg="add del mod">
          <ac:chgData name="Laurent Prud'hon" userId="196f0b5afced95ca" providerId="LiveId" clId="{BCEEC67D-F65A-4B63-A7FB-44AC67E8E1FF}" dt="2021-12-08T20:17:51.817" v="1992" actId="478"/>
          <ac:cxnSpMkLst>
            <pc:docMk/>
            <pc:sldMk cId="2044140627" sldId="261"/>
            <ac:cxnSpMk id="21" creationId="{5C42025B-D093-48E8-A72E-51464332F697}"/>
          </ac:cxnSpMkLst>
        </pc:cxnChg>
        <pc:cxnChg chg="add del mod">
          <ac:chgData name="Laurent Prud'hon" userId="196f0b5afced95ca" providerId="LiveId" clId="{BCEEC67D-F65A-4B63-A7FB-44AC67E8E1FF}" dt="2021-12-08T20:17:51.817" v="1992" actId="478"/>
          <ac:cxnSpMkLst>
            <pc:docMk/>
            <pc:sldMk cId="2044140627" sldId="261"/>
            <ac:cxnSpMk id="24" creationId="{2CF707DF-AF9F-47A7-AE22-F9AA1212FDD3}"/>
          </ac:cxnSpMkLst>
        </pc:cxnChg>
        <pc:cxnChg chg="add del mod">
          <ac:chgData name="Laurent Prud'hon" userId="196f0b5afced95ca" providerId="LiveId" clId="{BCEEC67D-F65A-4B63-A7FB-44AC67E8E1FF}" dt="2021-12-08T20:17:51.817" v="1992" actId="478"/>
          <ac:cxnSpMkLst>
            <pc:docMk/>
            <pc:sldMk cId="2044140627" sldId="261"/>
            <ac:cxnSpMk id="26" creationId="{2E3A4966-0ED9-4AF4-AE79-67FBF8C7CB1E}"/>
          </ac:cxnSpMkLst>
        </pc:cxnChg>
        <pc:cxnChg chg="add del mod">
          <ac:chgData name="Laurent Prud'hon" userId="196f0b5afced95ca" providerId="LiveId" clId="{BCEEC67D-F65A-4B63-A7FB-44AC67E8E1FF}" dt="2021-12-08T20:17:51.817" v="1992" actId="478"/>
          <ac:cxnSpMkLst>
            <pc:docMk/>
            <pc:sldMk cId="2044140627" sldId="261"/>
            <ac:cxnSpMk id="31" creationId="{D2F6B624-8ABC-471B-97B7-F2325E4B57B8}"/>
          </ac:cxnSpMkLst>
        </pc:cxnChg>
      </pc:sldChg>
      <pc:sldChg chg="addSp delSp modSp new mod">
        <pc:chgData name="Laurent Prud'hon" userId="196f0b5afced95ca" providerId="LiveId" clId="{BCEEC67D-F65A-4B63-A7FB-44AC67E8E1FF}" dt="2021-12-08T21:23:30.591" v="3095" actId="1038"/>
        <pc:sldMkLst>
          <pc:docMk/>
          <pc:sldMk cId="2774398737" sldId="262"/>
        </pc:sldMkLst>
        <pc:spChg chg="del">
          <ac:chgData name="Laurent Prud'hon" userId="196f0b5afced95ca" providerId="LiveId" clId="{BCEEC67D-F65A-4B63-A7FB-44AC67E8E1FF}" dt="2021-12-08T21:15:35.308" v="2935" actId="478"/>
          <ac:spMkLst>
            <pc:docMk/>
            <pc:sldMk cId="2774398737" sldId="262"/>
            <ac:spMk id="2" creationId="{7CCE378D-B590-4C0B-9470-B4C61AA1D739}"/>
          </ac:spMkLst>
        </pc:spChg>
        <pc:spChg chg="del">
          <ac:chgData name="Laurent Prud'hon" userId="196f0b5afced95ca" providerId="LiveId" clId="{BCEEC67D-F65A-4B63-A7FB-44AC67E8E1FF}" dt="2021-12-08T21:15:35.308" v="2935" actId="478"/>
          <ac:spMkLst>
            <pc:docMk/>
            <pc:sldMk cId="2774398737" sldId="262"/>
            <ac:spMk id="3" creationId="{C0F96BB9-3D29-4145-955E-564E15B9CFCA}"/>
          </ac:spMkLst>
        </pc:spChg>
        <pc:spChg chg="add mod">
          <ac:chgData name="Laurent Prud'hon" userId="196f0b5afced95ca" providerId="LiveId" clId="{BCEEC67D-F65A-4B63-A7FB-44AC67E8E1FF}" dt="2021-12-08T21:23:30.591" v="3095" actId="1038"/>
          <ac:spMkLst>
            <pc:docMk/>
            <pc:sldMk cId="2774398737" sldId="262"/>
            <ac:spMk id="4" creationId="{180FAAE2-BE7A-4096-96F2-A62576B66644}"/>
          </ac:spMkLst>
        </pc:spChg>
        <pc:spChg chg="add mod">
          <ac:chgData name="Laurent Prud'hon" userId="196f0b5afced95ca" providerId="LiveId" clId="{BCEEC67D-F65A-4B63-A7FB-44AC67E8E1FF}" dt="2021-12-08T21:23:30.591" v="3095" actId="1038"/>
          <ac:spMkLst>
            <pc:docMk/>
            <pc:sldMk cId="2774398737" sldId="262"/>
            <ac:spMk id="5" creationId="{1D0D0B63-0936-4ECE-A37C-B275EE29CF5E}"/>
          </ac:spMkLst>
        </pc:spChg>
        <pc:spChg chg="add mod">
          <ac:chgData name="Laurent Prud'hon" userId="196f0b5afced95ca" providerId="LiveId" clId="{BCEEC67D-F65A-4B63-A7FB-44AC67E8E1FF}" dt="2021-12-08T21:23:30.591" v="3095" actId="1038"/>
          <ac:spMkLst>
            <pc:docMk/>
            <pc:sldMk cId="2774398737" sldId="262"/>
            <ac:spMk id="6" creationId="{9C8026EB-201D-4B21-AAB2-D441F35666A9}"/>
          </ac:spMkLst>
        </pc:spChg>
        <pc:spChg chg="add mod">
          <ac:chgData name="Laurent Prud'hon" userId="196f0b5afced95ca" providerId="LiveId" clId="{BCEEC67D-F65A-4B63-A7FB-44AC67E8E1FF}" dt="2021-12-08T21:23:30.591" v="3095" actId="1038"/>
          <ac:spMkLst>
            <pc:docMk/>
            <pc:sldMk cId="2774398737" sldId="262"/>
            <ac:spMk id="7" creationId="{A7B353F4-7A96-45D5-8F7B-B2D4D50FBCFD}"/>
          </ac:spMkLst>
        </pc:spChg>
        <pc:spChg chg="add mod ord">
          <ac:chgData name="Laurent Prud'hon" userId="196f0b5afced95ca" providerId="LiveId" clId="{BCEEC67D-F65A-4B63-A7FB-44AC67E8E1FF}" dt="2021-12-08T21:23:30.591" v="3095" actId="1038"/>
          <ac:spMkLst>
            <pc:docMk/>
            <pc:sldMk cId="2774398737" sldId="262"/>
            <ac:spMk id="8" creationId="{DAE4BBEA-3936-4A0A-9418-B41DC591943B}"/>
          </ac:spMkLst>
        </pc:spChg>
        <pc:spChg chg="add mod">
          <ac:chgData name="Laurent Prud'hon" userId="196f0b5afced95ca" providerId="LiveId" clId="{BCEEC67D-F65A-4B63-A7FB-44AC67E8E1FF}" dt="2021-12-08T21:23:30.591" v="3095" actId="1038"/>
          <ac:spMkLst>
            <pc:docMk/>
            <pc:sldMk cId="2774398737" sldId="262"/>
            <ac:spMk id="9" creationId="{077F8FA6-197D-4E75-A41C-A3149AA4388B}"/>
          </ac:spMkLst>
        </pc:spChg>
        <pc:spChg chg="add mod">
          <ac:chgData name="Laurent Prud'hon" userId="196f0b5afced95ca" providerId="LiveId" clId="{BCEEC67D-F65A-4B63-A7FB-44AC67E8E1FF}" dt="2021-12-08T21:23:30.591" v="3095" actId="1038"/>
          <ac:spMkLst>
            <pc:docMk/>
            <pc:sldMk cId="2774398737" sldId="262"/>
            <ac:spMk id="10" creationId="{C8C1CBAB-2EF6-4732-8590-36BE673A6054}"/>
          </ac:spMkLst>
        </pc:spChg>
      </pc:sldChg>
    </pc:docChg>
  </pc:docChgLst>
  <pc:docChgLst>
    <pc:chgData name="Laurent Prud'hon" userId="196f0b5afced95ca" providerId="LiveId" clId="{4331F9FC-33EB-4EB8-ACA7-1F267C914A7B}"/>
    <pc:docChg chg="undo redo custSel addSld modSld">
      <pc:chgData name="Laurent Prud'hon" userId="196f0b5afced95ca" providerId="LiveId" clId="{4331F9FC-33EB-4EB8-ACA7-1F267C914A7B}" dt="2021-11-21T23:04:17.675" v="2167" actId="1037"/>
      <pc:docMkLst>
        <pc:docMk/>
      </pc:docMkLst>
      <pc:sldChg chg="addSp delSp modSp new mod">
        <pc:chgData name="Laurent Prud'hon" userId="196f0b5afced95ca" providerId="LiveId" clId="{4331F9FC-33EB-4EB8-ACA7-1F267C914A7B}" dt="2021-11-21T21:49:53.560" v="473"/>
        <pc:sldMkLst>
          <pc:docMk/>
          <pc:sldMk cId="1255343303" sldId="256"/>
        </pc:sldMkLst>
        <pc:spChg chg="del">
          <ac:chgData name="Laurent Prud'hon" userId="196f0b5afced95ca" providerId="LiveId" clId="{4331F9FC-33EB-4EB8-ACA7-1F267C914A7B}" dt="2021-11-21T21:20:57.856" v="1" actId="478"/>
          <ac:spMkLst>
            <pc:docMk/>
            <pc:sldMk cId="1255343303" sldId="256"/>
            <ac:spMk id="2" creationId="{772F1B97-6139-4981-8235-7151A71623B5}"/>
          </ac:spMkLst>
        </pc:spChg>
        <pc:spChg chg="del">
          <ac:chgData name="Laurent Prud'hon" userId="196f0b5afced95ca" providerId="LiveId" clId="{4331F9FC-33EB-4EB8-ACA7-1F267C914A7B}" dt="2021-11-21T21:20:57.856" v="1" actId="478"/>
          <ac:spMkLst>
            <pc:docMk/>
            <pc:sldMk cId="1255343303" sldId="256"/>
            <ac:spMk id="3" creationId="{97279C8C-ADDB-42F9-B5AF-8DA769FB1DC1}"/>
          </ac:spMkLst>
        </pc:spChg>
        <pc:spChg chg="add mod ord topLvl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4" creationId="{62E967A5-AA0D-48BC-8016-F456A2D1914D}"/>
          </ac:spMkLst>
        </pc:spChg>
        <pc:spChg chg="add del">
          <ac:chgData name="Laurent Prud'hon" userId="196f0b5afced95ca" providerId="LiveId" clId="{4331F9FC-33EB-4EB8-ACA7-1F267C914A7B}" dt="2021-11-21T21:22:25.445" v="26" actId="22"/>
          <ac:spMkLst>
            <pc:docMk/>
            <pc:sldMk cId="1255343303" sldId="256"/>
            <ac:spMk id="6" creationId="{386A6332-773C-4988-8D57-E94337AEEE2E}"/>
          </ac:spMkLst>
        </pc:spChg>
        <pc:spChg chg="add del mod">
          <ac:chgData name="Laurent Prud'hon" userId="196f0b5afced95ca" providerId="LiveId" clId="{4331F9FC-33EB-4EB8-ACA7-1F267C914A7B}" dt="2021-11-21T21:23:18.408" v="36" actId="478"/>
          <ac:spMkLst>
            <pc:docMk/>
            <pc:sldMk cId="1255343303" sldId="256"/>
            <ac:spMk id="7" creationId="{7FB1D328-9127-40BC-94BA-7DB0868F6971}"/>
          </ac:spMkLst>
        </pc:spChg>
        <pc:spChg chg="add mod ord topLvl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8" creationId="{B45BDAE0-55C1-4C18-AF65-3DD056908E68}"/>
          </ac:spMkLst>
        </pc:spChg>
        <pc:spChg chg="mod">
          <ac:chgData name="Laurent Prud'hon" userId="196f0b5afced95ca" providerId="LiveId" clId="{4331F9FC-33EB-4EB8-ACA7-1F267C914A7B}" dt="2021-11-21T21:24:34.833" v="59"/>
          <ac:spMkLst>
            <pc:docMk/>
            <pc:sldMk cId="1255343303" sldId="256"/>
            <ac:spMk id="11" creationId="{F892E220-84A2-4652-9949-DE901A3735E9}"/>
          </ac:spMkLst>
        </pc:spChg>
        <pc:spChg chg="mod">
          <ac:chgData name="Laurent Prud'hon" userId="196f0b5afced95ca" providerId="LiveId" clId="{4331F9FC-33EB-4EB8-ACA7-1F267C914A7B}" dt="2021-11-21T21:24:34.833" v="59"/>
          <ac:spMkLst>
            <pc:docMk/>
            <pc:sldMk cId="1255343303" sldId="256"/>
            <ac:spMk id="12" creationId="{8C90FD17-2278-4D59-AB56-BB66AA81A666}"/>
          </ac:spMkLst>
        </pc:spChg>
        <pc:spChg chg="add mod">
          <ac:chgData name="Laurent Prud'hon" userId="196f0b5afced95ca" providerId="LiveId" clId="{4331F9FC-33EB-4EB8-ACA7-1F267C914A7B}" dt="2021-11-21T21:27:38.504" v="84" actId="164"/>
          <ac:spMkLst>
            <pc:docMk/>
            <pc:sldMk cId="1255343303" sldId="256"/>
            <ac:spMk id="13" creationId="{0FB0A8E7-3A15-46E7-8BF1-AE620D9E5D89}"/>
          </ac:spMkLst>
        </pc:spChg>
        <pc:spChg chg="mod">
          <ac:chgData name="Laurent Prud'hon" userId="196f0b5afced95ca" providerId="LiveId" clId="{4331F9FC-33EB-4EB8-ACA7-1F267C914A7B}" dt="2021-11-21T21:27:51.669" v="98" actId="20577"/>
          <ac:spMkLst>
            <pc:docMk/>
            <pc:sldMk cId="1255343303" sldId="256"/>
            <ac:spMk id="17" creationId="{0A701AE9-A4B7-4EB6-8B27-488B60F2B9CF}"/>
          </ac:spMkLst>
        </pc:spChg>
        <pc:spChg chg="mod">
          <ac:chgData name="Laurent Prud'hon" userId="196f0b5afced95ca" providerId="LiveId" clId="{4331F9FC-33EB-4EB8-ACA7-1F267C914A7B}" dt="2021-11-21T21:27:43.565" v="87"/>
          <ac:spMkLst>
            <pc:docMk/>
            <pc:sldMk cId="1255343303" sldId="256"/>
            <ac:spMk id="18" creationId="{C207FDA0-E274-4B4F-835B-9D101D4F9890}"/>
          </ac:spMkLst>
        </pc:spChg>
        <pc:spChg chg="mod">
          <ac:chgData name="Laurent Prud'hon" userId="196f0b5afced95ca" providerId="LiveId" clId="{4331F9FC-33EB-4EB8-ACA7-1F267C914A7B}" dt="2021-11-21T21:27:43.565" v="87"/>
          <ac:spMkLst>
            <pc:docMk/>
            <pc:sldMk cId="1255343303" sldId="256"/>
            <ac:spMk id="19" creationId="{7A2C1B3E-CD58-4F78-80F0-B105D1B9E14D}"/>
          </ac:spMkLst>
        </pc:spChg>
        <pc:spChg chg="mod">
          <ac:chgData name="Laurent Prud'hon" userId="196f0b5afced95ca" providerId="LiveId" clId="{4331F9FC-33EB-4EB8-ACA7-1F267C914A7B}" dt="2021-11-21T21:28:15.099" v="119" actId="20577"/>
          <ac:spMkLst>
            <pc:docMk/>
            <pc:sldMk cId="1255343303" sldId="256"/>
            <ac:spMk id="21" creationId="{4238C6EC-0147-4347-8590-ECA621C78AFC}"/>
          </ac:spMkLst>
        </pc:spChg>
        <pc:spChg chg="mod">
          <ac:chgData name="Laurent Prud'hon" userId="196f0b5afced95ca" providerId="LiveId" clId="{4331F9FC-33EB-4EB8-ACA7-1F267C914A7B}" dt="2021-11-21T21:27:57.659" v="99"/>
          <ac:spMkLst>
            <pc:docMk/>
            <pc:sldMk cId="1255343303" sldId="256"/>
            <ac:spMk id="22" creationId="{29629D45-4F14-47E4-8651-9A5ED9F26CC6}"/>
          </ac:spMkLst>
        </pc:spChg>
        <pc:spChg chg="mod">
          <ac:chgData name="Laurent Prud'hon" userId="196f0b5afced95ca" providerId="LiveId" clId="{4331F9FC-33EB-4EB8-ACA7-1F267C914A7B}" dt="2021-11-21T21:27:57.659" v="99"/>
          <ac:spMkLst>
            <pc:docMk/>
            <pc:sldMk cId="1255343303" sldId="256"/>
            <ac:spMk id="23" creationId="{5E673917-CCBC-4D19-8F98-52E3A52EC75E}"/>
          </ac:spMkLst>
        </pc:spChg>
        <pc:spChg chg="mod topLvl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25" creationId="{E3F98DE3-254A-4B49-89BF-EF6410B8FB68}"/>
          </ac:spMkLst>
        </pc:spChg>
        <pc:spChg chg="del mod topLvl">
          <ac:chgData name="Laurent Prud'hon" userId="196f0b5afced95ca" providerId="LiveId" clId="{4331F9FC-33EB-4EB8-ACA7-1F267C914A7B}" dt="2021-11-21T21:29:55" v="123" actId="478"/>
          <ac:spMkLst>
            <pc:docMk/>
            <pc:sldMk cId="1255343303" sldId="256"/>
            <ac:spMk id="26" creationId="{2391BCBD-FADE-4A50-AD89-72C80ADECD6A}"/>
          </ac:spMkLst>
        </pc:spChg>
        <pc:spChg chg="del mod topLvl">
          <ac:chgData name="Laurent Prud'hon" userId="196f0b5afced95ca" providerId="LiveId" clId="{4331F9FC-33EB-4EB8-ACA7-1F267C914A7B}" dt="2021-11-21T21:29:55" v="123" actId="478"/>
          <ac:spMkLst>
            <pc:docMk/>
            <pc:sldMk cId="1255343303" sldId="256"/>
            <ac:spMk id="27" creationId="{0908B06D-4AE5-4F38-A59C-04C051860748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28" creationId="{657CD267-A81E-406B-A3A4-9A1A588C7CEA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0" creationId="{2E785D11-91F8-4B17-A4B3-509FAF93DABB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1" creationId="{5CB170C7-ACEC-47B0-B32C-A2843D4C72D8}"/>
          </ac:spMkLst>
        </pc:spChg>
        <pc:spChg chg="mod">
          <ac:chgData name="Laurent Prud'hon" userId="196f0b5afced95ca" providerId="LiveId" clId="{4331F9FC-33EB-4EB8-ACA7-1F267C914A7B}" dt="2021-11-21T21:30:19.828" v="140"/>
          <ac:spMkLst>
            <pc:docMk/>
            <pc:sldMk cId="1255343303" sldId="256"/>
            <ac:spMk id="32" creationId="{AC6DB388-FCB1-427C-A562-DF87E845207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3" creationId="{A4617F92-562C-4318-AC1E-628CFA070A8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4" creationId="{76EF484E-B466-49C0-AAED-012954020091}"/>
          </ac:spMkLst>
        </pc:spChg>
        <pc:spChg chg="add del mod">
          <ac:chgData name="Laurent Prud'hon" userId="196f0b5afced95ca" providerId="LiveId" clId="{4331F9FC-33EB-4EB8-ACA7-1F267C914A7B}" dt="2021-11-21T21:38:36.622" v="196" actId="478"/>
          <ac:spMkLst>
            <pc:docMk/>
            <pc:sldMk cId="1255343303" sldId="256"/>
            <ac:spMk id="35" creationId="{79B3A848-4F3C-4479-A3CC-87E31D72DF3D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36" creationId="{63879643-04B6-4E91-954F-19D9A64D0F02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7" creationId="{6069F43E-11CE-41EC-80CD-2FC83DB87A11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8" creationId="{3B507C08-9AFC-4B8C-8C4F-EF7ACB2D61F9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39" creationId="{F6776D38-9054-4640-8402-A6611B17A7E6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0" creationId="{D73F5CE8-1C04-4D5F-9FF0-2BDFDFB26B8A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41" creationId="{64109FE7-D728-4F14-847F-D4CE6581F8E3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2" creationId="{4836DB5C-766E-4EDA-9B8C-2A8C57B4F89D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3" creationId="{EFF468B9-1B70-4455-9DDC-0C8C900BA7B7}"/>
          </ac:spMkLst>
        </pc:spChg>
        <pc:spChg chg="add mod">
          <ac:chgData name="Laurent Prud'hon" userId="196f0b5afced95ca" providerId="LiveId" clId="{4331F9FC-33EB-4EB8-ACA7-1F267C914A7B}" dt="2021-11-21T21:49:15.180" v="419" actId="1036"/>
          <ac:spMkLst>
            <pc:docMk/>
            <pc:sldMk cId="1255343303" sldId="256"/>
            <ac:spMk id="44" creationId="{68395000-A3F2-412B-A382-884035DE0E87}"/>
          </ac:spMkLst>
        </pc:spChg>
        <pc:spChg chg="add mod">
          <ac:chgData name="Laurent Prud'hon" userId="196f0b5afced95ca" providerId="LiveId" clId="{4331F9FC-33EB-4EB8-ACA7-1F267C914A7B}" dt="2021-11-21T21:47:38.489" v="396" actId="1036"/>
          <ac:spMkLst>
            <pc:docMk/>
            <pc:sldMk cId="1255343303" sldId="256"/>
            <ac:spMk id="71" creationId="{C7615E3E-A7A5-4CC9-8915-7365DDBE9902}"/>
          </ac:spMkLst>
        </pc:spChg>
        <pc:spChg chg="add mod">
          <ac:chgData name="Laurent Prud'hon" userId="196f0b5afced95ca" providerId="LiveId" clId="{4331F9FC-33EB-4EB8-ACA7-1F267C914A7B}" dt="2021-11-21T21:49:46.179" v="471" actId="20577"/>
          <ac:spMkLst>
            <pc:docMk/>
            <pc:sldMk cId="1255343303" sldId="256"/>
            <ac:spMk id="72" creationId="{1FD0FF18-D92C-4967-B458-442B5B9D093A}"/>
          </ac:spMkLst>
        </pc:spChg>
        <pc:spChg chg="add mod">
          <ac:chgData name="Laurent Prud'hon" userId="196f0b5afced95ca" providerId="LiveId" clId="{4331F9FC-33EB-4EB8-ACA7-1F267C914A7B}" dt="2021-11-21T21:49:51.208" v="472"/>
          <ac:spMkLst>
            <pc:docMk/>
            <pc:sldMk cId="1255343303" sldId="256"/>
            <ac:spMk id="73" creationId="{A42FE640-A45B-4EAF-B22C-294CA1427E5F}"/>
          </ac:spMkLst>
        </pc:spChg>
        <pc:spChg chg="add mod">
          <ac:chgData name="Laurent Prud'hon" userId="196f0b5afced95ca" providerId="LiveId" clId="{4331F9FC-33EB-4EB8-ACA7-1F267C914A7B}" dt="2021-11-21T21:49:53.560" v="473"/>
          <ac:spMkLst>
            <pc:docMk/>
            <pc:sldMk cId="1255343303" sldId="256"/>
            <ac:spMk id="74" creationId="{99F5254D-E2A1-4675-9430-AD7A65260068}"/>
          </ac:spMkLst>
        </pc:spChg>
        <pc:grpChg chg="add del mod">
          <ac:chgData name="Laurent Prud'hon" userId="196f0b5afced95ca" providerId="LiveId" clId="{4331F9FC-33EB-4EB8-ACA7-1F267C914A7B}" dt="2021-11-21T21:26:55.259" v="77" actId="165"/>
          <ac:grpSpMkLst>
            <pc:docMk/>
            <pc:sldMk cId="1255343303" sldId="256"/>
            <ac:grpSpMk id="9" creationId="{0AEC5F30-74BB-44B0-9587-533D4C94DB78}"/>
          </ac:grpSpMkLst>
        </pc:grpChg>
        <pc:grpChg chg="add del mod">
          <ac:chgData name="Laurent Prud'hon" userId="196f0b5afced95ca" providerId="LiveId" clId="{4331F9FC-33EB-4EB8-ACA7-1F267C914A7B}" dt="2021-11-21T21:25:28.646" v="64" actId="478"/>
          <ac:grpSpMkLst>
            <pc:docMk/>
            <pc:sldMk cId="1255343303" sldId="256"/>
            <ac:grpSpMk id="10" creationId="{812E06E5-142B-4699-883A-4B64255F45E6}"/>
          </ac:grpSpMkLst>
        </pc:grpChg>
        <pc:grpChg chg="add mod">
          <ac:chgData name="Laurent Prud'hon" userId="196f0b5afced95ca" providerId="LiveId" clId="{4331F9FC-33EB-4EB8-ACA7-1F267C914A7B}" dt="2021-11-21T21:27:35.496" v="83" actId="338"/>
          <ac:grpSpMkLst>
            <pc:docMk/>
            <pc:sldMk cId="1255343303" sldId="256"/>
            <ac:grpSpMk id="14" creationId="{82370238-90AC-458E-949A-CA862E13161B}"/>
          </ac:grpSpMkLst>
        </pc:grpChg>
        <pc:grpChg chg="add del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15" creationId="{7A10579E-C014-483A-9592-606D99A0D00A}"/>
          </ac:grpSpMkLst>
        </pc:grpChg>
        <pc:grpChg chg="add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16" creationId="{10A5F9EE-1515-4AEE-837F-0DB3235209AD}"/>
          </ac:grpSpMkLst>
        </pc:grpChg>
        <pc:grpChg chg="add mod">
          <ac:chgData name="Laurent Prud'hon" userId="196f0b5afced95ca" providerId="LiveId" clId="{4331F9FC-33EB-4EB8-ACA7-1F267C914A7B}" dt="2021-11-21T21:47:38.489" v="396" actId="1036"/>
          <ac:grpSpMkLst>
            <pc:docMk/>
            <pc:sldMk cId="1255343303" sldId="256"/>
            <ac:grpSpMk id="20" creationId="{56F9B0D3-D2F7-46EB-B584-F02BB942BC17}"/>
          </ac:grpSpMkLst>
        </pc:grpChg>
        <pc:grpChg chg="add del mod">
          <ac:chgData name="Laurent Prud'hon" userId="196f0b5afced95ca" providerId="LiveId" clId="{4331F9FC-33EB-4EB8-ACA7-1F267C914A7B}" dt="2021-11-21T21:29:49.026" v="122" actId="165"/>
          <ac:grpSpMkLst>
            <pc:docMk/>
            <pc:sldMk cId="1255343303" sldId="256"/>
            <ac:grpSpMk id="24" creationId="{29FA57E2-CC35-48BC-A48E-52FFE28D02FE}"/>
          </ac:grpSpMkLst>
        </pc:grpChg>
        <pc:grpChg chg="add del mod">
          <ac:chgData name="Laurent Prud'hon" userId="196f0b5afced95ca" providerId="LiveId" clId="{4331F9FC-33EB-4EB8-ACA7-1F267C914A7B}" dt="2021-11-21T21:30:21.426" v="141"/>
          <ac:grpSpMkLst>
            <pc:docMk/>
            <pc:sldMk cId="1255343303" sldId="256"/>
            <ac:grpSpMk id="29" creationId="{ABEE56AC-32AD-4143-A86B-E7433E37A407}"/>
          </ac:grpSpMkLst>
        </pc:grp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46" creationId="{F394A559-0FAC-49CC-BF79-DA879FCCDD1C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48" creationId="{43A6DE20-8E2B-42AC-A60C-829AF31AAE06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53" creationId="{EEF43C54-594A-4C22-AF3C-5B7D199158D9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54" creationId="{3869175B-AE81-43D5-921D-4DD0220CED23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63" creationId="{E46FC31F-53B5-4E83-B049-4F32066DB158}"/>
          </ac:cxnSpMkLst>
        </pc:cxnChg>
        <pc:cxnChg chg="add mod">
          <ac:chgData name="Laurent Prud'hon" userId="196f0b5afced95ca" providerId="LiveId" clId="{4331F9FC-33EB-4EB8-ACA7-1F267C914A7B}" dt="2021-11-21T21:47:38.489" v="396" actId="1036"/>
          <ac:cxnSpMkLst>
            <pc:docMk/>
            <pc:sldMk cId="1255343303" sldId="256"/>
            <ac:cxnSpMk id="64" creationId="{6EF6C4F0-913E-4B4F-8374-476D54AC810E}"/>
          </ac:cxnSpMkLst>
        </pc:cxnChg>
      </pc:sldChg>
      <pc:sldChg chg="addSp delSp modSp new mod">
        <pc:chgData name="Laurent Prud'hon" userId="196f0b5afced95ca" providerId="LiveId" clId="{4331F9FC-33EB-4EB8-ACA7-1F267C914A7B}" dt="2021-11-21T23:04:17.675" v="2167" actId="1037"/>
        <pc:sldMkLst>
          <pc:docMk/>
          <pc:sldMk cId="2050647101" sldId="257"/>
        </pc:sldMkLst>
        <pc:spChg chg="del">
          <ac:chgData name="Laurent Prud'hon" userId="196f0b5afced95ca" providerId="LiveId" clId="{4331F9FC-33EB-4EB8-ACA7-1F267C914A7B}" dt="2021-11-21T21:51:41.008" v="475" actId="478"/>
          <ac:spMkLst>
            <pc:docMk/>
            <pc:sldMk cId="2050647101" sldId="257"/>
            <ac:spMk id="2" creationId="{8568FE5F-D4BA-4D14-B84D-9CA25A2913ED}"/>
          </ac:spMkLst>
        </pc:spChg>
        <pc:spChg chg="del">
          <ac:chgData name="Laurent Prud'hon" userId="196f0b5afced95ca" providerId="LiveId" clId="{4331F9FC-33EB-4EB8-ACA7-1F267C914A7B}" dt="2021-11-21T21:51:41.008" v="475" actId="478"/>
          <ac:spMkLst>
            <pc:docMk/>
            <pc:sldMk cId="2050647101" sldId="257"/>
            <ac:spMk id="3" creationId="{8BCD1768-AF85-4F6A-A40F-89DFBD22758B}"/>
          </ac:spMkLst>
        </pc:spChg>
        <pc:spChg chg="add del mod">
          <ac:chgData name="Laurent Prud'hon" userId="196f0b5afced95ca" providerId="LiveId" clId="{4331F9FC-33EB-4EB8-ACA7-1F267C914A7B}" dt="2021-11-21T21:53:45.363" v="529" actId="478"/>
          <ac:spMkLst>
            <pc:docMk/>
            <pc:sldMk cId="2050647101" sldId="257"/>
            <ac:spMk id="4" creationId="{189651D2-B466-41B1-A358-34F0302EA521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5" creationId="{7233AC39-E7AB-4035-B2A5-0DA2DFBA408B}"/>
          </ac:spMkLst>
        </pc:spChg>
        <pc:spChg chg="add del">
          <ac:chgData name="Laurent Prud'hon" userId="196f0b5afced95ca" providerId="LiveId" clId="{4331F9FC-33EB-4EB8-ACA7-1F267C914A7B}" dt="2021-11-21T21:56:40.194" v="556" actId="478"/>
          <ac:spMkLst>
            <pc:docMk/>
            <pc:sldMk cId="2050647101" sldId="257"/>
            <ac:spMk id="6" creationId="{4BB467AD-850B-4BF7-913D-F4D9B3748859}"/>
          </ac:spMkLst>
        </pc:spChg>
        <pc:spChg chg="add del mod topLvl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" creationId="{0C2445D5-580B-48B9-958E-2438D0287836}"/>
          </ac:spMkLst>
        </pc:spChg>
        <pc:spChg chg="add del mod topLvl">
          <ac:chgData name="Laurent Prud'hon" userId="196f0b5afced95ca" providerId="LiveId" clId="{4331F9FC-33EB-4EB8-ACA7-1F267C914A7B}" dt="2021-11-21T21:57:09.184" v="562" actId="478"/>
          <ac:spMkLst>
            <pc:docMk/>
            <pc:sldMk cId="2050647101" sldId="257"/>
            <ac:spMk id="9" creationId="{A43F81FC-DDB6-43ED-ACB0-DAC7EC7EA0A4}"/>
          </ac:spMkLst>
        </pc:spChg>
        <pc:spChg chg="add del mod topLvl">
          <ac:chgData name="Laurent Prud'hon" userId="196f0b5afced95ca" providerId="LiveId" clId="{4331F9FC-33EB-4EB8-ACA7-1F267C914A7B}" dt="2021-11-21T21:57:07.521" v="561" actId="478"/>
          <ac:spMkLst>
            <pc:docMk/>
            <pc:sldMk cId="2050647101" sldId="257"/>
            <ac:spMk id="10" creationId="{3BCBFE88-8ADA-464D-AE0E-C12F4825E071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1" creationId="{0A83BBF9-A481-4AE4-A0E9-BB03B08AFDC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2" creationId="{F60C4032-B1B0-462A-97CF-E7A95A112AE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3" creationId="{82774A43-EE06-4EEA-B7B9-03EC56E0CE1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4" creationId="{5195E854-9035-4A3E-9E21-7802858AA664}"/>
          </ac:spMkLst>
        </pc:spChg>
        <pc:spChg chg="add mod">
          <ac:chgData name="Laurent Prud'hon" userId="196f0b5afced95ca" providerId="LiveId" clId="{4331F9FC-33EB-4EB8-ACA7-1F267C914A7B}" dt="2021-11-21T23:01:38.807" v="2116" actId="1076"/>
          <ac:spMkLst>
            <pc:docMk/>
            <pc:sldMk cId="2050647101" sldId="257"/>
            <ac:spMk id="22" creationId="{1D6EC95F-8CF0-48F8-9BC4-1A5ADB40A9FB}"/>
          </ac:spMkLst>
        </pc:spChg>
        <pc:spChg chg="add del mod">
          <ac:chgData name="Laurent Prud'hon" userId="196f0b5afced95ca" providerId="LiveId" clId="{4331F9FC-33EB-4EB8-ACA7-1F267C914A7B}" dt="2021-11-21T22:06:15.757" v="737" actId="478"/>
          <ac:spMkLst>
            <pc:docMk/>
            <pc:sldMk cId="2050647101" sldId="257"/>
            <ac:spMk id="23" creationId="{10BE5F7B-AE12-45C8-BA54-4E20AD52F878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4" creationId="{0EAB8BD0-C44D-401D-A2EF-70DB3AB2ED1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5" creationId="{D9419397-2159-4861-9568-EF3E8460DF2B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6" creationId="{1916C0F1-0E46-4C68-8C68-B654803CFD6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7" creationId="{763F2776-AC88-4737-B18B-9624C3E46B8A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28" creationId="{96BD81B8-70E1-47BF-B390-6F42F20353D6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29" creationId="{C0AC6715-F962-4E3A-BC83-FEF8A7A3AADC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0" creationId="{308555F2-231A-4227-BFF5-E24F32EA42CA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2" creationId="{89ECE92D-322F-4874-9EB4-263122184BC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6" creationId="{775907BC-99B5-4C13-BE4A-8A7BAF40A0C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7" creationId="{CB9705CD-450D-46F5-A877-53366D7E23DF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39" creationId="{F3D81611-7B48-46CC-A018-D5CF781279C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0" creationId="{93985B27-DACC-4701-830D-C5C1CDF9E320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1" creationId="{2D55C60A-0277-46E8-8FF4-AAF864B28DA5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2" creationId="{729D52F9-F8A9-44B2-B3F7-71680793FFA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3" creationId="{B4BCD04B-A47B-4F5F-9D35-0061E68E4B03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4" creationId="{76300114-E12C-41D3-9A0F-C5B3970D2C06}"/>
          </ac:spMkLst>
        </pc:spChg>
        <pc:spChg chg="add mod or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5" creationId="{FF7B0D61-3769-4CC2-8720-C8673253E6F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6" creationId="{E14D8BBC-BD01-4212-9F3E-65D07937122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7" creationId="{B3059726-2D83-4E9B-8889-ADA2CA59ADAE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8" creationId="{C19EA762-BA11-45F6-85BC-38DF4FCC3AF9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49" creationId="{705B724A-F436-44A4-A8D9-F8F835880502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54" creationId="{850D4A54-07EA-4405-ACAD-51808785F42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64" creationId="{C35D4E5A-7B49-4549-9C91-ECECC622D747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65" creationId="{66DACB84-28BF-49FF-8BD2-42DCBD6222C0}"/>
          </ac:spMkLst>
        </pc:spChg>
        <pc:spChg chg="add del mod">
          <ac:chgData name="Laurent Prud'hon" userId="196f0b5afced95ca" providerId="LiveId" clId="{4331F9FC-33EB-4EB8-ACA7-1F267C914A7B}" dt="2021-11-21T22:28:14.254" v="1294"/>
          <ac:spMkLst>
            <pc:docMk/>
            <pc:sldMk cId="2050647101" sldId="257"/>
            <ac:spMk id="66" creationId="{77CA72EA-20C2-4422-A2E2-54FDB8E6C947}"/>
          </ac:spMkLst>
        </pc:spChg>
        <pc:spChg chg="add del mod">
          <ac:chgData name="Laurent Prud'hon" userId="196f0b5afced95ca" providerId="LiveId" clId="{4331F9FC-33EB-4EB8-ACA7-1F267C914A7B}" dt="2021-11-21T22:28:14.254" v="1294"/>
          <ac:spMkLst>
            <pc:docMk/>
            <pc:sldMk cId="2050647101" sldId="257"/>
            <ac:spMk id="67" creationId="{A094669B-50F0-4077-A880-2CAECF0E68F6}"/>
          </ac:spMkLst>
        </pc:spChg>
        <pc:spChg chg="add del mod">
          <ac:chgData name="Laurent Prud'hon" userId="196f0b5afced95ca" providerId="LiveId" clId="{4331F9FC-33EB-4EB8-ACA7-1F267C914A7B}" dt="2021-11-21T22:36:46.573" v="1503" actId="478"/>
          <ac:spMkLst>
            <pc:docMk/>
            <pc:sldMk cId="2050647101" sldId="257"/>
            <ac:spMk id="70" creationId="{7B706836-CD81-4EAB-B23B-19F3AF6CE2EC}"/>
          </ac:spMkLst>
        </pc:spChg>
        <pc:spChg chg="add del mod">
          <ac:chgData name="Laurent Prud'hon" userId="196f0b5afced95ca" providerId="LiveId" clId="{4331F9FC-33EB-4EB8-ACA7-1F267C914A7B}" dt="2021-11-21T22:36:46.573" v="1503" actId="478"/>
          <ac:spMkLst>
            <pc:docMk/>
            <pc:sldMk cId="2050647101" sldId="257"/>
            <ac:spMk id="71" creationId="{8A02DA9C-DD13-4FBD-A67E-310B8D681B11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2" creationId="{7543E4BC-067E-4EB4-AC87-A08949E6DDCB}"/>
          </ac:spMkLst>
        </pc:spChg>
        <pc:spChg chg="add del mod">
          <ac:chgData name="Laurent Prud'hon" userId="196f0b5afced95ca" providerId="LiveId" clId="{4331F9FC-33EB-4EB8-ACA7-1F267C914A7B}" dt="2021-11-21T23:03:46.726" v="2146" actId="20577"/>
          <ac:spMkLst>
            <pc:docMk/>
            <pc:sldMk cId="2050647101" sldId="257"/>
            <ac:spMk id="73" creationId="{6A904FEB-BF32-45A6-B5EE-414BD08E61F5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7" creationId="{66358030-59EE-4B63-93D8-294A19BF2F50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78" creationId="{BA85CFD6-10B2-4855-BD26-60F9718D3D2B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0" creationId="{4D0F0160-A7C5-4313-9544-A80BBEEFCCB2}"/>
          </ac:spMkLst>
        </pc:spChg>
        <pc:spChg chg="add del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1" creationId="{3B15F63B-A802-49A6-87A7-3EE37951C2A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2" creationId="{99920AA9-94EF-4876-BF8D-2015D2C0500B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83" creationId="{F2675465-EF3C-4855-B26E-96CC44DE8504}"/>
          </ac:spMkLst>
        </pc:spChg>
        <pc:spChg chg="add mod">
          <ac:chgData name="Laurent Prud'hon" userId="196f0b5afced95ca" providerId="LiveId" clId="{4331F9FC-33EB-4EB8-ACA7-1F267C914A7B}" dt="2021-11-21T23:02:19.048" v="2141" actId="20577"/>
          <ac:spMkLst>
            <pc:docMk/>
            <pc:sldMk cId="2050647101" sldId="257"/>
            <ac:spMk id="94" creationId="{753DFAFB-6CE5-4071-9C93-7DE390B3B916}"/>
          </ac:spMkLst>
        </pc:spChg>
        <pc:spChg chg="add del mod">
          <ac:chgData name="Laurent Prud'hon" userId="196f0b5afced95ca" providerId="LiveId" clId="{4331F9FC-33EB-4EB8-ACA7-1F267C914A7B}" dt="2021-11-21T22:41:44.698" v="1614"/>
          <ac:spMkLst>
            <pc:docMk/>
            <pc:sldMk cId="2050647101" sldId="257"/>
            <ac:spMk id="95" creationId="{8DA7E123-A885-4DD8-9F23-D08B5EE598BD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6" creationId="{CAF25E2F-5B8C-40E6-A27A-111978DEF154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7" creationId="{78CD32F3-EDD3-4798-8209-F20E90EAC27B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98" creationId="{FF5D24CE-F80E-4CBB-BA80-D933483D0659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99" creationId="{BBC0B503-44CF-4E0E-9EB1-DB34E29AEF97}"/>
          </ac:spMkLst>
        </pc:spChg>
        <pc:spChg chg="add mod">
          <ac:chgData name="Laurent Prud'hon" userId="196f0b5afced95ca" providerId="LiveId" clId="{4331F9FC-33EB-4EB8-ACA7-1F267C914A7B}" dt="2021-11-21T23:01:29.819" v="2115" actId="1036"/>
          <ac:spMkLst>
            <pc:docMk/>
            <pc:sldMk cId="2050647101" sldId="257"/>
            <ac:spMk id="100" creationId="{430DC81A-7281-42CE-9A52-E47B5AF6EDE5}"/>
          </ac:spMkLst>
        </pc:spChg>
        <pc:spChg chg="add mod">
          <ac:chgData name="Laurent Prud'hon" userId="196f0b5afced95ca" providerId="LiveId" clId="{4331F9FC-33EB-4EB8-ACA7-1F267C914A7B}" dt="2021-11-21T23:04:17.675" v="2167" actId="1037"/>
          <ac:spMkLst>
            <pc:docMk/>
            <pc:sldMk cId="2050647101" sldId="257"/>
            <ac:spMk id="101" creationId="{4AEE35F5-4FC5-4869-8C71-421661D5D832}"/>
          </ac:spMkLst>
        </pc:spChg>
        <pc:spChg chg="add mod">
          <ac:chgData name="Laurent Prud'hon" userId="196f0b5afced95ca" providerId="LiveId" clId="{4331F9FC-33EB-4EB8-ACA7-1F267C914A7B}" dt="2021-11-21T23:04:03.692" v="2148" actId="1076"/>
          <ac:spMkLst>
            <pc:docMk/>
            <pc:sldMk cId="2050647101" sldId="257"/>
            <ac:spMk id="102" creationId="{46E09813-B9B6-4A24-BD18-DFF0BBA88471}"/>
          </ac:spMkLst>
        </pc:spChg>
        <pc:grpChg chg="add del mod">
          <ac:chgData name="Laurent Prud'hon" userId="196f0b5afced95ca" providerId="LiveId" clId="{4331F9FC-33EB-4EB8-ACA7-1F267C914A7B}" dt="2021-11-21T21:56:55.629" v="558" actId="165"/>
          <ac:grpSpMkLst>
            <pc:docMk/>
            <pc:sldMk cId="2050647101" sldId="257"/>
            <ac:grpSpMk id="7" creationId="{67618E9E-CA9D-41C3-935F-C0934D8E29C8}"/>
          </ac:grpSpMkLst>
        </pc:grp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16" creationId="{8CFAF357-D528-475B-8A4F-0E6CEF6C2BC1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20" creationId="{FCB6AB1C-63E2-4EAA-BD61-7A939250CEFE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33" creationId="{CB78D7F3-FCB4-429A-A12E-FD0C9DCCFA21}"/>
          </ac:cxnSpMkLst>
        </pc:cxnChg>
        <pc:cxnChg chg="add del mod">
          <ac:chgData name="Laurent Prud'hon" userId="196f0b5afced95ca" providerId="LiveId" clId="{4331F9FC-33EB-4EB8-ACA7-1F267C914A7B}" dt="2021-11-21T22:33:52.020" v="1418" actId="478"/>
          <ac:cxnSpMkLst>
            <pc:docMk/>
            <pc:sldMk cId="2050647101" sldId="257"/>
            <ac:cxnSpMk id="38" creationId="{14A966CF-C087-4446-AA92-04F22024341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1" creationId="{6EA530CC-941D-4691-8784-D75D1F9A36DE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5" creationId="{72CF904C-C749-4979-AFED-C761F47E9D96}"/>
          </ac:cxnSpMkLst>
        </pc:cxnChg>
        <pc:cxnChg chg="add del mod">
          <ac:chgData name="Laurent Prud'hon" userId="196f0b5afced95ca" providerId="LiveId" clId="{4331F9FC-33EB-4EB8-ACA7-1F267C914A7B}" dt="2021-11-21T22:25:01.039" v="1267" actId="478"/>
          <ac:cxnSpMkLst>
            <pc:docMk/>
            <pc:sldMk cId="2050647101" sldId="257"/>
            <ac:cxnSpMk id="57" creationId="{CE79D176-0048-48FD-A785-AD9AABA71A0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59" creationId="{96681788-AF3A-4EA7-8FF3-C92BCD539A89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61" creationId="{88BADE79-F235-4B86-82A6-ECB576353D7C}"/>
          </ac:cxnSpMkLst>
        </pc:cxnChg>
        <pc:cxnChg chg="add del mod">
          <ac:chgData name="Laurent Prud'hon" userId="196f0b5afced95ca" providerId="LiveId" clId="{4331F9FC-33EB-4EB8-ACA7-1F267C914A7B}" dt="2021-11-21T22:36:16.101" v="1484" actId="478"/>
          <ac:cxnSpMkLst>
            <pc:docMk/>
            <pc:sldMk cId="2050647101" sldId="257"/>
            <ac:cxnSpMk id="63" creationId="{5E3FE7EF-ACCD-4896-898D-BA346DEF2F57}"/>
          </ac:cxnSpMkLst>
        </pc:cxnChg>
        <pc:cxnChg chg="add del mod">
          <ac:chgData name="Laurent Prud'hon" userId="196f0b5afced95ca" providerId="LiveId" clId="{4331F9FC-33EB-4EB8-ACA7-1F267C914A7B}" dt="2021-11-21T22:36:46.573" v="1503" actId="478"/>
          <ac:cxnSpMkLst>
            <pc:docMk/>
            <pc:sldMk cId="2050647101" sldId="257"/>
            <ac:cxnSpMk id="68" creationId="{D032148B-B1D2-47DA-98D0-66169703A83D}"/>
          </ac:cxnSpMkLst>
        </pc:cxnChg>
        <pc:cxnChg chg="add del mod">
          <ac:chgData name="Laurent Prud'hon" userId="196f0b5afced95ca" providerId="LiveId" clId="{4331F9FC-33EB-4EB8-ACA7-1F267C914A7B}" dt="2021-11-21T22:36:46.573" v="1503" actId="478"/>
          <ac:cxnSpMkLst>
            <pc:docMk/>
            <pc:sldMk cId="2050647101" sldId="257"/>
            <ac:cxnSpMk id="69" creationId="{334B2C36-DA18-42A3-9733-C53D19FB1DB4}"/>
          </ac:cxnSpMkLst>
        </pc:cxnChg>
        <pc:cxnChg chg="add del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79" creationId="{9B83C91D-47C9-4A01-AB33-12E7B0805D41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84" creationId="{DA4CA951-02D9-42DD-BDEE-D628A67E766C}"/>
          </ac:cxnSpMkLst>
        </pc:cxnChg>
        <pc:cxnChg chg="add mod">
          <ac:chgData name="Laurent Prud'hon" userId="196f0b5afced95ca" providerId="LiveId" clId="{4331F9FC-33EB-4EB8-ACA7-1F267C914A7B}" dt="2021-11-21T23:01:29.819" v="2115" actId="1036"/>
          <ac:cxnSpMkLst>
            <pc:docMk/>
            <pc:sldMk cId="2050647101" sldId="257"/>
            <ac:cxnSpMk id="87" creationId="{74955104-F56F-4291-B5CE-6ECB5FF88AD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7780F-B032-4963-B55B-1D7BA51C75A9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B515-ECD9-41ED-9245-E580D9B141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1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8B515-ECD9-41ED-9245-E580D9B1412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2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0F343-1E74-4CD2-ADE5-F1748D697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621DFD-B9A9-4F7F-9D4F-48582401F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48FE4C-AEA5-41DC-BDF6-7F028F2A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C58E91-EC22-45FC-835A-74235677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FF5F8-F615-4401-9698-5B659F93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26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F01C8-4DAE-4B17-837E-D8AF4B37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57DDB9-4A79-4F6F-833C-1746C57E2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FCCDE-40AB-42D4-A153-51E30411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267D8-D693-4420-86C2-6F1DEC9C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3E609-49AD-4B1F-9574-50FEA1FE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4457A5-1016-435E-9A03-994CF3A3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C42B4-A66D-4063-8DFC-0B728EAA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3E5D-6934-4A85-B260-80B0790B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A95DDD-10A4-4023-97D2-DC811EF3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A3007-76C7-4CA1-9CC5-EA5155EB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50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CF449-2AF5-4933-A055-4422BFA9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B8C52-0E9C-4882-ABF9-F57133E9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9BAB73-169B-46DE-97A2-C1186F77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7D4779-36D2-4ADA-B169-1928747B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D4F30-7DCB-49C0-86C1-B9B716A5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9C3EB-D339-4172-B259-6B5EE523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DF94D-E314-47FD-8D2E-91DB332A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69361-39DF-47F1-9B64-E23BD176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DC7E6F-E26E-4650-95EE-7160B8D7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0BB99-429B-497E-AA4D-8735C711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27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AC844-DDBC-46AF-AE21-8160F049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61C63-48C3-4CFB-8870-B1A93ECAE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304AA-F5BF-426F-A2CB-7845D39E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FBC7EC-B5AA-46D1-BC9D-216FF183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E92C7-1BF2-48E7-B9E2-FE878F6E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88B60-C6CC-4BB3-A20D-A3E7518B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55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A17F1-F666-4AD7-AE7B-329C95C8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440FC4-F9E4-4E59-BE32-47E4E664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9475DD-1C0A-4D5B-9CA7-1C45B314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BB0E7A-6239-4099-903F-42EE0726E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AE46E5-8C5C-478E-B049-FF81AF74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019696-5FAF-4558-B934-412A9B6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62F939-23E1-4533-9CCE-43778342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23BF89-7ED9-4877-B49A-C4CB69D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0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AAE68-3B35-4277-804D-010BC52C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C9C69B-D56D-4A49-9610-02C10538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A7D1B8-D1AA-47A6-A4AF-2F6EE516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0E0C9E-3B13-4832-8018-9132B74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24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604C3C-452B-40C5-8EDD-4AF9F007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2D03B0-C95F-497D-9205-0EE7003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6CEE45-309B-46DC-8C58-816E9F18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5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C80AE-B4A3-48F6-B3B4-2F979200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483298-89FF-4E7B-A931-0E883ECB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DB1DF5-BFE6-4FA5-816D-5C40A6B6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7D3BED-7D7E-4E41-9639-744AC79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3ABC98-BE80-4258-9DB8-EDB13A5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3759ED-358D-4D3F-89D4-15DB708E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4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A4829-58CF-4F40-81F2-7F68CDF1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5741C8-F431-4EAC-AE1D-2F6919106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FBEC2-6818-488E-A1CA-50F672CDF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E8660C-3B36-4192-86FE-C27568DE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FEE535-EFD8-46D8-B005-E673464C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818478-85F7-4FC8-AF9B-BB49D5ED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6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141F6F-ED2A-4870-8779-164F081F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3077C7-6560-4FF1-9185-D6931606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FE365-0CFA-4FB8-94EB-04B073568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3E1-DEC7-4059-B531-289CD7936754}" type="datetimeFigureOut">
              <a:rPr lang="fr-FR" smtClean="0"/>
              <a:t>08/12/2021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BA3010-5EFC-4C89-BCE5-1BF84B278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08EF7-2E55-48F1-92F0-38B66306B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22CC4-3D1D-44F9-87A4-C6F6CA120B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3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7A10579E-C014-483A-9592-606D99A0D00A}"/>
              </a:ext>
            </a:extLst>
          </p:cNvPr>
          <p:cNvGrpSpPr/>
          <p:nvPr/>
        </p:nvGrpSpPr>
        <p:grpSpPr>
          <a:xfrm>
            <a:off x="2353900" y="99581"/>
            <a:ext cx="2399169" cy="2569721"/>
            <a:chOff x="2353900" y="99588"/>
            <a:chExt cx="2399169" cy="25697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5BDAE0-55C1-4C18-AF65-3DD056908E68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 err="1">
                  <a:solidFill>
                    <a:schemeClr val="tx1"/>
                  </a:solidFill>
                </a:rPr>
                <a:t>Github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rganigramme : Disque magnétique 12">
              <a:extLst>
                <a:ext uri="{FF2B5EF4-FFF2-40B4-BE49-F238E27FC236}">
                  <a16:creationId xmlns:a16="http://schemas.microsoft.com/office/drawing/2014/main" id="{0FB0A8E7-3A15-46E7-8BF1-AE620D9E5D89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4" name="Organigramme : Disque magnétique 3">
              <a:extLst>
                <a:ext uri="{FF2B5EF4-FFF2-40B4-BE49-F238E27FC236}">
                  <a16:creationId xmlns:a16="http://schemas.microsoft.com/office/drawing/2014/main" id="{62E967A5-AA0D-48BC-8016-F456A2D1914D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0A5F9EE-1515-4AEE-837F-0DB3235209AD}"/>
              </a:ext>
            </a:extLst>
          </p:cNvPr>
          <p:cNvGrpSpPr/>
          <p:nvPr/>
        </p:nvGrpSpPr>
        <p:grpSpPr>
          <a:xfrm>
            <a:off x="5187635" y="99581"/>
            <a:ext cx="2399169" cy="2569721"/>
            <a:chOff x="2353900" y="99588"/>
            <a:chExt cx="2399169" cy="25697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701AE9-A4B7-4EB6-8B27-488B60F2B9CF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>
                  <a:solidFill>
                    <a:schemeClr val="tx1"/>
                  </a:solidFill>
                </a:rPr>
                <a:t>Entreprise</a:t>
              </a:r>
            </a:p>
          </p:txBody>
        </p:sp>
        <p:sp>
          <p:nvSpPr>
            <p:cNvPr id="18" name="Organigramme : Disque magnétique 17">
              <a:extLst>
                <a:ext uri="{FF2B5EF4-FFF2-40B4-BE49-F238E27FC236}">
                  <a16:creationId xmlns:a16="http://schemas.microsoft.com/office/drawing/2014/main" id="{C207FDA0-E274-4B4F-835B-9D101D4F9890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19" name="Organigramme : Disque magnétique 18">
              <a:extLst>
                <a:ext uri="{FF2B5EF4-FFF2-40B4-BE49-F238E27FC236}">
                  <a16:creationId xmlns:a16="http://schemas.microsoft.com/office/drawing/2014/main" id="{7A2C1B3E-CD58-4F78-80F0-B105D1B9E14D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6F9B0D3-D2F7-46EB-B584-F02BB942BC17}"/>
              </a:ext>
            </a:extLst>
          </p:cNvPr>
          <p:cNvGrpSpPr/>
          <p:nvPr/>
        </p:nvGrpSpPr>
        <p:grpSpPr>
          <a:xfrm>
            <a:off x="8021370" y="99580"/>
            <a:ext cx="2399169" cy="2569721"/>
            <a:chOff x="2353900" y="99588"/>
            <a:chExt cx="2399169" cy="25697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8C6EC-0147-4347-8590-ECA621C78AFC}"/>
                </a:ext>
              </a:extLst>
            </p:cNvPr>
            <p:cNvSpPr/>
            <p:nvPr/>
          </p:nvSpPr>
          <p:spPr>
            <a:xfrm>
              <a:off x="2353900" y="99588"/>
              <a:ext cx="2399169" cy="25697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400" dirty="0" err="1">
                  <a:solidFill>
                    <a:schemeClr val="tx1"/>
                  </a:solidFill>
                </a:rPr>
                <a:t>wordslab</a:t>
              </a:r>
              <a:r>
                <a:rPr lang="fr-FR" sz="2400" dirty="0">
                  <a:solidFill>
                    <a:schemeClr val="tx1"/>
                  </a:solidFill>
                </a:rPr>
                <a:t> </a:t>
              </a:r>
              <a:r>
                <a:rPr lang="fr-FR" sz="2400" dirty="0" err="1">
                  <a:solidFill>
                    <a:schemeClr val="tx1"/>
                  </a:solidFill>
                </a:rPr>
                <a:t>install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rganigramme : Disque magnétique 21">
              <a:extLst>
                <a:ext uri="{FF2B5EF4-FFF2-40B4-BE49-F238E27FC236}">
                  <a16:creationId xmlns:a16="http://schemas.microsoft.com/office/drawing/2014/main" id="{29629D45-4F14-47E4-8651-9A5ED9F26CC6}"/>
                </a:ext>
              </a:extLst>
            </p:cNvPr>
            <p:cNvSpPr/>
            <p:nvPr/>
          </p:nvSpPr>
          <p:spPr>
            <a:xfrm>
              <a:off x="2788466" y="1468511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Artefacts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  <p:sp>
          <p:nvSpPr>
            <p:cNvPr id="23" name="Organigramme : Disque magnétique 22">
              <a:extLst>
                <a:ext uri="{FF2B5EF4-FFF2-40B4-BE49-F238E27FC236}">
                  <a16:creationId xmlns:a16="http://schemas.microsoft.com/office/drawing/2014/main" id="{5E673917-CCBC-4D19-8F98-52E3A52EC75E}"/>
                </a:ext>
              </a:extLst>
            </p:cNvPr>
            <p:cNvSpPr/>
            <p:nvPr/>
          </p:nvSpPr>
          <p:spPr>
            <a:xfrm>
              <a:off x="2788466" y="604512"/>
              <a:ext cx="1530036" cy="10505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Shared</a:t>
              </a:r>
              <a:r>
                <a:rPr lang="fr-FR" dirty="0"/>
                <a:t> Git</a:t>
              </a:r>
            </a:p>
            <a:p>
              <a:pPr algn="ctr"/>
              <a:r>
                <a:rPr lang="fr-FR" dirty="0"/>
                <a:t>repository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3F98DE3-254A-4B49-89BF-EF6410B8FB68}"/>
              </a:ext>
            </a:extLst>
          </p:cNvPr>
          <p:cNvSpPr/>
          <p:nvPr/>
        </p:nvSpPr>
        <p:spPr>
          <a:xfrm>
            <a:off x="255576" y="4179785"/>
            <a:ext cx="3123264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 err="1">
                <a:solidFill>
                  <a:schemeClr val="tx1"/>
                </a:solidFill>
              </a:rPr>
              <a:t>wordslab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install</a:t>
            </a:r>
            <a:r>
              <a:rPr lang="fr-FR" sz="2400" dirty="0">
                <a:solidFill>
                  <a:schemeClr val="tx1"/>
                </a:solidFill>
              </a:rPr>
              <a:t> - 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7CD267-A81E-406B-A3A4-9A1A588C7CEA}"/>
              </a:ext>
            </a:extLst>
          </p:cNvPr>
          <p:cNvSpPr/>
          <p:nvPr/>
        </p:nvSpPr>
        <p:spPr>
          <a:xfrm>
            <a:off x="469385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1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617F92-562C-4318-AC1E-628CFA070A8D}"/>
              </a:ext>
            </a:extLst>
          </p:cNvPr>
          <p:cNvSpPr/>
          <p:nvPr/>
        </p:nvSpPr>
        <p:spPr>
          <a:xfrm>
            <a:off x="1920867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2 module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F484E-B466-49C0-AAED-012954020091}"/>
              </a:ext>
            </a:extLst>
          </p:cNvPr>
          <p:cNvSpPr/>
          <p:nvPr/>
        </p:nvSpPr>
        <p:spPr>
          <a:xfrm>
            <a:off x="469385" y="6180266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79643-04B6-4E91-954F-19D9A64D0F02}"/>
              </a:ext>
            </a:extLst>
          </p:cNvPr>
          <p:cNvSpPr/>
          <p:nvPr/>
        </p:nvSpPr>
        <p:spPr>
          <a:xfrm>
            <a:off x="3830004" y="4179785"/>
            <a:ext cx="4531992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wordslab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install</a:t>
            </a:r>
            <a:r>
              <a:rPr lang="fr-FR" sz="2000" dirty="0">
                <a:solidFill>
                  <a:schemeClr val="tx1"/>
                </a:solidFill>
              </a:rPr>
              <a:t> – K8s dev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69F43E-11CE-41EC-80CD-2FC83DB87A11}"/>
              </a:ext>
            </a:extLst>
          </p:cNvPr>
          <p:cNvSpPr/>
          <p:nvPr/>
        </p:nvSpPr>
        <p:spPr>
          <a:xfrm>
            <a:off x="4043813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3 module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507C08-9AFC-4B8C-8C4F-EF7ACB2D61F9}"/>
              </a:ext>
            </a:extLst>
          </p:cNvPr>
          <p:cNvSpPr/>
          <p:nvPr/>
        </p:nvSpPr>
        <p:spPr>
          <a:xfrm>
            <a:off x="5495295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4 module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776D38-9054-4640-8402-A6611B17A7E6}"/>
              </a:ext>
            </a:extLst>
          </p:cNvPr>
          <p:cNvSpPr/>
          <p:nvPr/>
        </p:nvSpPr>
        <p:spPr>
          <a:xfrm>
            <a:off x="4043812" y="6180266"/>
            <a:ext cx="4164917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3F5CE8-1C04-4D5F-9FF0-2BDFDFB26B8A}"/>
              </a:ext>
            </a:extLst>
          </p:cNvPr>
          <p:cNvSpPr/>
          <p:nvPr/>
        </p:nvSpPr>
        <p:spPr>
          <a:xfrm>
            <a:off x="6934112" y="5251005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5 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109FE7-D728-4F14-847F-D4CE6581F8E3}"/>
              </a:ext>
            </a:extLst>
          </p:cNvPr>
          <p:cNvSpPr/>
          <p:nvPr/>
        </p:nvSpPr>
        <p:spPr>
          <a:xfrm>
            <a:off x="8809591" y="4179785"/>
            <a:ext cx="3123264" cy="2569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wordslab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install</a:t>
            </a:r>
            <a:r>
              <a:rPr lang="fr-FR" sz="2000" dirty="0">
                <a:solidFill>
                  <a:schemeClr val="tx1"/>
                </a:solidFill>
              </a:rPr>
              <a:t> – K8s prod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36DB5C-766E-4EDA-9B8C-2A8C57B4F89D}"/>
              </a:ext>
            </a:extLst>
          </p:cNvPr>
          <p:cNvSpPr/>
          <p:nvPr/>
        </p:nvSpPr>
        <p:spPr>
          <a:xfrm>
            <a:off x="9023400" y="5251007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1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F468B9-1B70-4455-9DDC-0C8C900BA7B7}"/>
              </a:ext>
            </a:extLst>
          </p:cNvPr>
          <p:cNvSpPr/>
          <p:nvPr/>
        </p:nvSpPr>
        <p:spPr>
          <a:xfrm>
            <a:off x="10474882" y="5251006"/>
            <a:ext cx="1274618" cy="81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role</a:t>
            </a:r>
            <a:r>
              <a:rPr lang="fr-FR" dirty="0"/>
              <a:t> 2 module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395000-A3F2-412B-A382-884035DE0E87}"/>
              </a:ext>
            </a:extLst>
          </p:cNvPr>
          <p:cNvSpPr/>
          <p:nvPr/>
        </p:nvSpPr>
        <p:spPr>
          <a:xfrm>
            <a:off x="9023400" y="6180266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 services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94A559-0FAC-49CC-BF79-DA879FCCDD1C}"/>
              </a:ext>
            </a:extLst>
          </p:cNvPr>
          <p:cNvCxnSpPr>
            <a:cxnSpLocks/>
          </p:cNvCxnSpPr>
          <p:nvPr/>
        </p:nvCxnSpPr>
        <p:spPr>
          <a:xfrm flipV="1">
            <a:off x="1556832" y="2996693"/>
            <a:ext cx="1457972" cy="104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3A6DE20-8E2B-42AC-A60C-829AF31AAE06}"/>
              </a:ext>
            </a:extLst>
          </p:cNvPr>
          <p:cNvCxnSpPr>
            <a:cxnSpLocks/>
          </p:cNvCxnSpPr>
          <p:nvPr/>
        </p:nvCxnSpPr>
        <p:spPr>
          <a:xfrm flipH="1">
            <a:off x="1920868" y="3060067"/>
            <a:ext cx="1457972" cy="1041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EF43C54-594A-4C22-AF3C-5B7D199158D9}"/>
              </a:ext>
            </a:extLst>
          </p:cNvPr>
          <p:cNvCxnSpPr>
            <a:cxnSpLocks/>
          </p:cNvCxnSpPr>
          <p:nvPr/>
        </p:nvCxnSpPr>
        <p:spPr>
          <a:xfrm flipH="1" flipV="1">
            <a:off x="9051932" y="3016723"/>
            <a:ext cx="1182712" cy="1029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869175B-AE81-43D5-921D-4DD0220CED23}"/>
              </a:ext>
            </a:extLst>
          </p:cNvPr>
          <p:cNvCxnSpPr>
            <a:cxnSpLocks/>
          </p:cNvCxnSpPr>
          <p:nvPr/>
        </p:nvCxnSpPr>
        <p:spPr>
          <a:xfrm>
            <a:off x="9497090" y="3031317"/>
            <a:ext cx="1149790" cy="100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E46FC31F-53B5-4E83-B049-4F32066DB158}"/>
              </a:ext>
            </a:extLst>
          </p:cNvPr>
          <p:cNvCxnSpPr>
            <a:cxnSpLocks/>
          </p:cNvCxnSpPr>
          <p:nvPr/>
        </p:nvCxnSpPr>
        <p:spPr>
          <a:xfrm flipV="1">
            <a:off x="6142775" y="3036452"/>
            <a:ext cx="0" cy="951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EF6C4F0-913E-4B4F-8374-476D54AC810E}"/>
              </a:ext>
            </a:extLst>
          </p:cNvPr>
          <p:cNvCxnSpPr>
            <a:cxnSpLocks/>
          </p:cNvCxnSpPr>
          <p:nvPr/>
        </p:nvCxnSpPr>
        <p:spPr>
          <a:xfrm>
            <a:off x="6406863" y="3046424"/>
            <a:ext cx="0" cy="9416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ccolade ouvrante 70">
            <a:extLst>
              <a:ext uri="{FF2B5EF4-FFF2-40B4-BE49-F238E27FC236}">
                <a16:creationId xmlns:a16="http://schemas.microsoft.com/office/drawing/2014/main" id="{C7615E3E-A7A5-4CC9-8915-7365DDBE9902}"/>
              </a:ext>
            </a:extLst>
          </p:cNvPr>
          <p:cNvSpPr/>
          <p:nvPr/>
        </p:nvSpPr>
        <p:spPr>
          <a:xfrm rot="16200000">
            <a:off x="6253052" y="-1207065"/>
            <a:ext cx="280657" cy="80543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FD0FF18-D92C-4967-B458-442B5B9D093A}"/>
              </a:ext>
            </a:extLst>
          </p:cNvPr>
          <p:cNvSpPr/>
          <p:nvPr/>
        </p:nvSpPr>
        <p:spPr>
          <a:xfrm>
            <a:off x="469385" y="4705042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42FE640-A45B-4EAF-B22C-294CA1427E5F}"/>
              </a:ext>
            </a:extLst>
          </p:cNvPr>
          <p:cNvSpPr/>
          <p:nvPr/>
        </p:nvSpPr>
        <p:spPr>
          <a:xfrm>
            <a:off x="4043812" y="4705042"/>
            <a:ext cx="4164917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F5254D-E2A1-4675-9430-AD7A65260068}"/>
              </a:ext>
            </a:extLst>
          </p:cNvPr>
          <p:cNvSpPr/>
          <p:nvPr/>
        </p:nvSpPr>
        <p:spPr>
          <a:xfrm>
            <a:off x="9023400" y="4705042"/>
            <a:ext cx="2726100" cy="45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 manager</a:t>
            </a:r>
          </a:p>
        </p:txBody>
      </p:sp>
    </p:spTree>
    <p:extLst>
      <p:ext uri="{BB962C8B-B14F-4D97-AF65-F5344CB8AC3E}">
        <p14:creationId xmlns:p14="http://schemas.microsoft.com/office/powerpoint/2010/main" val="125534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F7B0D61-3769-4CC2-8720-C8673253E6F4}"/>
              </a:ext>
            </a:extLst>
          </p:cNvPr>
          <p:cNvSpPr/>
          <p:nvPr/>
        </p:nvSpPr>
        <p:spPr>
          <a:xfrm>
            <a:off x="1380164" y="3757672"/>
            <a:ext cx="8565905" cy="301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Entreprise or cloud datacenter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445D5-580B-48B9-958E-2438D0287836}"/>
              </a:ext>
            </a:extLst>
          </p:cNvPr>
          <p:cNvSpPr/>
          <p:nvPr/>
        </p:nvSpPr>
        <p:spPr>
          <a:xfrm>
            <a:off x="290383" y="205961"/>
            <a:ext cx="6898076" cy="33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                      </a:t>
            </a:r>
            <a:r>
              <a:rPr lang="fr-FR" dirty="0" err="1">
                <a:solidFill>
                  <a:schemeClr val="tx1"/>
                </a:solidFill>
              </a:rPr>
              <a:t>Administrator</a:t>
            </a:r>
            <a:r>
              <a:rPr lang="fr-FR" dirty="0">
                <a:solidFill>
                  <a:schemeClr val="tx1"/>
                </a:solidFill>
              </a:rPr>
              <a:t> computer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3AC39-E7AB-4035-B2A5-0DA2DFBA408B}"/>
              </a:ext>
            </a:extLst>
          </p:cNvPr>
          <p:cNvSpPr/>
          <p:nvPr/>
        </p:nvSpPr>
        <p:spPr>
          <a:xfrm>
            <a:off x="785967" y="1562094"/>
            <a:ext cx="1127339" cy="94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installs</a:t>
            </a:r>
            <a:br>
              <a:rPr lang="fr-FR" dirty="0"/>
            </a:br>
            <a:r>
              <a:rPr lang="fr-FR" dirty="0"/>
              <a:t>manager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3BBF9-A481-4AE4-A0E9-BB03B08AFDC0}"/>
              </a:ext>
            </a:extLst>
          </p:cNvPr>
          <p:cNvSpPr/>
          <p:nvPr/>
        </p:nvSpPr>
        <p:spPr>
          <a:xfrm>
            <a:off x="3078177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0C4032-B1B0-462A-97CF-E7A95A112AE6}"/>
              </a:ext>
            </a:extLst>
          </p:cNvPr>
          <p:cNvSpPr/>
          <p:nvPr/>
        </p:nvSpPr>
        <p:spPr>
          <a:xfrm>
            <a:off x="5432080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74A43-EE06-4EEA-B7B9-03EC56E0CE10}"/>
              </a:ext>
            </a:extLst>
          </p:cNvPr>
          <p:cNvSpPr/>
          <p:nvPr/>
        </p:nvSpPr>
        <p:spPr>
          <a:xfrm>
            <a:off x="7785983" y="4180422"/>
            <a:ext cx="1955549" cy="2428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k8s cluster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node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5E854-9035-4A3E-9E21-7802858AA664}"/>
              </a:ext>
            </a:extLst>
          </p:cNvPr>
          <p:cNvSpPr/>
          <p:nvPr/>
        </p:nvSpPr>
        <p:spPr>
          <a:xfrm>
            <a:off x="785967" y="362134"/>
            <a:ext cx="1127339" cy="531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installer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CFAF357-D528-475B-8A4F-0E6CEF6C2BC1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1349637" y="894024"/>
            <a:ext cx="0" cy="6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CB6AB1C-63E2-4EAA-BD61-7A939250CEF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913305" y="2598076"/>
            <a:ext cx="490726" cy="194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D6EC95F-8CF0-48F8-9BC4-1A5ADB40A9FB}"/>
              </a:ext>
            </a:extLst>
          </p:cNvPr>
          <p:cNvSpPr txBox="1"/>
          <p:nvPr/>
        </p:nvSpPr>
        <p:spPr>
          <a:xfrm>
            <a:off x="230823" y="-78725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 user download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AB8BD0-C44D-401D-A2EF-70DB3AB2ED1D}"/>
              </a:ext>
            </a:extLst>
          </p:cNvPr>
          <p:cNvSpPr/>
          <p:nvPr/>
        </p:nvSpPr>
        <p:spPr>
          <a:xfrm>
            <a:off x="7586812" y="205960"/>
            <a:ext cx="2359257" cy="33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Google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19397-2159-4861-9568-EF3E8460DF2B}"/>
              </a:ext>
            </a:extLst>
          </p:cNvPr>
          <p:cNvSpPr/>
          <p:nvPr/>
        </p:nvSpPr>
        <p:spPr>
          <a:xfrm>
            <a:off x="3259248" y="4850380"/>
            <a:ext cx="6301211" cy="1376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wordslab-install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F2776-AC88-4737-B18B-9624C3E46B8A}"/>
              </a:ext>
            </a:extLst>
          </p:cNvPr>
          <p:cNvSpPr/>
          <p:nvPr/>
        </p:nvSpPr>
        <p:spPr>
          <a:xfrm>
            <a:off x="4098551" y="664291"/>
            <a:ext cx="2911285" cy="283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lightweight</a:t>
            </a:r>
            <a:r>
              <a:rPr lang="fr-FR" dirty="0">
                <a:solidFill>
                  <a:schemeClr val="tx1"/>
                </a:solidFill>
              </a:rPr>
              <a:t> VM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D81B8-70E1-47BF-B390-6F42F20353D6}"/>
              </a:ext>
            </a:extLst>
          </p:cNvPr>
          <p:cNvSpPr/>
          <p:nvPr/>
        </p:nvSpPr>
        <p:spPr>
          <a:xfrm>
            <a:off x="7681904" y="664291"/>
            <a:ext cx="2141114" cy="283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cloud VM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16C0F1-0E46-4C68-8C68-B654803CFD66}"/>
              </a:ext>
            </a:extLst>
          </p:cNvPr>
          <p:cNvSpPr/>
          <p:nvPr/>
        </p:nvSpPr>
        <p:spPr>
          <a:xfrm>
            <a:off x="4407706" y="1038877"/>
            <a:ext cx="5042783" cy="133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wordslab-install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namespace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AC6715-F962-4E3A-BC83-FEF8A7A3AADC}"/>
              </a:ext>
            </a:extLst>
          </p:cNvPr>
          <p:cNvSpPr/>
          <p:nvPr/>
        </p:nvSpPr>
        <p:spPr>
          <a:xfrm>
            <a:off x="4407705" y="2417178"/>
            <a:ext cx="5042783" cy="188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8555F2-231A-4227-BFF5-E24F32EA42CA}"/>
              </a:ext>
            </a:extLst>
          </p:cNvPr>
          <p:cNvSpPr/>
          <p:nvPr/>
        </p:nvSpPr>
        <p:spPr>
          <a:xfrm>
            <a:off x="3259248" y="6281624"/>
            <a:ext cx="6301211" cy="20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9ECE92D-322F-4874-9EB4-263122184BC4}"/>
              </a:ext>
            </a:extLst>
          </p:cNvPr>
          <p:cNvSpPr txBox="1"/>
          <p:nvPr/>
        </p:nvSpPr>
        <p:spPr>
          <a:xfrm>
            <a:off x="262629" y="1020192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2a. </a:t>
            </a:r>
            <a:r>
              <a:rPr lang="fr-FR" dirty="0" err="1"/>
              <a:t>install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B78D7F3-FCB4-429A-A12E-FD0C9DCCFA21}"/>
              </a:ext>
            </a:extLst>
          </p:cNvPr>
          <p:cNvCxnSpPr>
            <a:cxnSpLocks/>
          </p:cNvCxnSpPr>
          <p:nvPr/>
        </p:nvCxnSpPr>
        <p:spPr>
          <a:xfrm>
            <a:off x="1913306" y="2262682"/>
            <a:ext cx="2208395" cy="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775907BC-99B5-4C13-BE4A-8A7BAF40A0CD}"/>
              </a:ext>
            </a:extLst>
          </p:cNvPr>
          <p:cNvSpPr txBox="1"/>
          <p:nvPr/>
        </p:nvSpPr>
        <p:spPr>
          <a:xfrm>
            <a:off x="2396630" y="1935474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9705CD-450D-46F5-A877-53366D7E23DF}"/>
              </a:ext>
            </a:extLst>
          </p:cNvPr>
          <p:cNvSpPr txBox="1"/>
          <p:nvPr/>
        </p:nvSpPr>
        <p:spPr>
          <a:xfrm>
            <a:off x="2388257" y="2196064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 update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D81611-7B48-46CC-A018-D5CF781279C0}"/>
              </a:ext>
            </a:extLst>
          </p:cNvPr>
          <p:cNvSpPr/>
          <p:nvPr/>
        </p:nvSpPr>
        <p:spPr>
          <a:xfrm>
            <a:off x="4520054" y="1490728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namespace</a:t>
            </a:r>
            <a:br>
              <a:rPr lang="fr-FR" sz="1200" dirty="0"/>
            </a:br>
            <a:r>
              <a:rPr lang="fr-FR" sz="1200" dirty="0"/>
              <a:t>manager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985B27-DACC-4701-830D-C5C1CDF9E320}"/>
              </a:ext>
            </a:extLst>
          </p:cNvPr>
          <p:cNvSpPr/>
          <p:nvPr/>
        </p:nvSpPr>
        <p:spPr>
          <a:xfrm>
            <a:off x="6260797" y="149320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55C60A-0277-46E8-8FF4-AAF864B28DA5}"/>
              </a:ext>
            </a:extLst>
          </p:cNvPr>
          <p:cNvSpPr/>
          <p:nvPr/>
        </p:nvSpPr>
        <p:spPr>
          <a:xfrm>
            <a:off x="7331965" y="150207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9D52F9-F8A9-44B2-B3F7-71680793FFAB}"/>
              </a:ext>
            </a:extLst>
          </p:cNvPr>
          <p:cNvSpPr/>
          <p:nvPr/>
        </p:nvSpPr>
        <p:spPr>
          <a:xfrm>
            <a:off x="8403133" y="1490452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4BCD04B-A47B-4F5F-9D35-0061E68E4B03}"/>
              </a:ext>
            </a:extLst>
          </p:cNvPr>
          <p:cNvSpPr txBox="1"/>
          <p:nvPr/>
        </p:nvSpPr>
        <p:spPr>
          <a:xfrm>
            <a:off x="10152233" y="726070"/>
            <a:ext cx="1600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Individual</a:t>
            </a:r>
            <a:br>
              <a:rPr lang="fr-FR" dirty="0"/>
            </a:br>
            <a:r>
              <a:rPr lang="fr-FR" dirty="0"/>
              <a:t>Non profit </a:t>
            </a:r>
            <a:br>
              <a:rPr lang="fr-FR" dirty="0"/>
            </a:br>
            <a:r>
              <a:rPr lang="fr-FR" dirty="0"/>
              <a:t>Small </a:t>
            </a:r>
            <a:r>
              <a:rPr lang="fr-FR" dirty="0" err="1"/>
              <a:t>company</a:t>
            </a:r>
            <a:endParaRPr lang="fr-FR" dirty="0"/>
          </a:p>
          <a:p>
            <a:endParaRPr lang="fr-FR" dirty="0"/>
          </a:p>
          <a:p>
            <a:r>
              <a:rPr lang="fr-FR" dirty="0"/>
              <a:t>Self </a:t>
            </a:r>
            <a:r>
              <a:rPr lang="fr-FR" dirty="0" err="1"/>
              <a:t>hosted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single </a:t>
            </a:r>
            <a:r>
              <a:rPr lang="fr-FR" dirty="0" err="1"/>
              <a:t>node</a:t>
            </a:r>
            <a:br>
              <a:rPr lang="fr-FR" dirty="0"/>
            </a:br>
            <a:r>
              <a:rPr lang="fr-FR" dirty="0"/>
              <a:t>installation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6300114-E12C-41D3-9A0F-C5B3970D2C06}"/>
              </a:ext>
            </a:extLst>
          </p:cNvPr>
          <p:cNvSpPr txBox="1"/>
          <p:nvPr/>
        </p:nvSpPr>
        <p:spPr>
          <a:xfrm>
            <a:off x="10152233" y="4141978"/>
            <a:ext cx="17518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Entreprise</a:t>
            </a:r>
            <a:br>
              <a:rPr lang="fr-FR" dirty="0"/>
            </a:br>
            <a:r>
              <a:rPr lang="fr-FR" dirty="0"/>
              <a:t>with IT team</a:t>
            </a:r>
          </a:p>
          <a:p>
            <a:endParaRPr lang="fr-FR" dirty="0"/>
          </a:p>
          <a:p>
            <a:r>
              <a:rPr lang="fr-FR" dirty="0" err="1"/>
              <a:t>Managed</a:t>
            </a:r>
            <a:r>
              <a:rPr lang="fr-FR" dirty="0"/>
              <a:t> cluster</a:t>
            </a:r>
            <a:br>
              <a:rPr lang="fr-FR" dirty="0"/>
            </a:br>
            <a:r>
              <a:rPr lang="fr-FR" dirty="0" err="1"/>
              <a:t>always</a:t>
            </a:r>
            <a:r>
              <a:rPr lang="fr-FR" dirty="0"/>
              <a:t> on </a:t>
            </a:r>
          </a:p>
          <a:p>
            <a:r>
              <a:rPr lang="fr-FR" dirty="0"/>
              <a:t>high </a:t>
            </a:r>
            <a:r>
              <a:rPr lang="fr-FR" dirty="0" err="1"/>
              <a:t>availability</a:t>
            </a:r>
            <a:endParaRPr lang="fr-FR" dirty="0"/>
          </a:p>
          <a:p>
            <a:r>
              <a:rPr lang="fr-FR" dirty="0"/>
              <a:t>installation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4D8BBC-BD01-4212-9F3E-65D07937122D}"/>
              </a:ext>
            </a:extLst>
          </p:cNvPr>
          <p:cNvSpPr/>
          <p:nvPr/>
        </p:nvSpPr>
        <p:spPr>
          <a:xfrm>
            <a:off x="3775062" y="5302724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namespace</a:t>
            </a:r>
            <a:br>
              <a:rPr lang="fr-FR" sz="1200" dirty="0"/>
            </a:br>
            <a:r>
              <a:rPr lang="fr-FR" sz="1200" dirty="0"/>
              <a:t>manager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059726-2D83-4E9B-8889-ADA2CA59ADAE}"/>
              </a:ext>
            </a:extLst>
          </p:cNvPr>
          <p:cNvSpPr/>
          <p:nvPr/>
        </p:nvSpPr>
        <p:spPr>
          <a:xfrm>
            <a:off x="5877939" y="530520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9EA762-BA11-45F6-85BC-38DF4FCC3AF9}"/>
              </a:ext>
            </a:extLst>
          </p:cNvPr>
          <p:cNvSpPr/>
          <p:nvPr/>
        </p:nvSpPr>
        <p:spPr>
          <a:xfrm>
            <a:off x="6949107" y="531407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B724A-F436-44A4-A8D9-F8F835880502}"/>
              </a:ext>
            </a:extLst>
          </p:cNvPr>
          <p:cNvSpPr/>
          <p:nvPr/>
        </p:nvSpPr>
        <p:spPr>
          <a:xfrm>
            <a:off x="8020275" y="5302448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platform module 3</a:t>
            </a:r>
          </a:p>
        </p:txBody>
      </p: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6EA530CC-941D-4691-8784-D75D1F9A36DE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5400000" flipH="1">
            <a:off x="832412" y="1986429"/>
            <a:ext cx="470780" cy="563670"/>
          </a:xfrm>
          <a:prstGeom prst="bentConnector4">
            <a:avLst>
              <a:gd name="adj1" fmla="val -48558"/>
              <a:gd name="adj2" fmla="val 140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850D4A54-07EA-4405-ACAD-51808785F424}"/>
              </a:ext>
            </a:extLst>
          </p:cNvPr>
          <p:cNvSpPr txBox="1"/>
          <p:nvPr/>
        </p:nvSpPr>
        <p:spPr>
          <a:xfrm>
            <a:off x="262629" y="2844273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2c. update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2CF904C-C749-4979-AFED-C761F47E9D96}"/>
              </a:ext>
            </a:extLst>
          </p:cNvPr>
          <p:cNvCxnSpPr>
            <a:cxnSpLocks/>
          </p:cNvCxnSpPr>
          <p:nvPr/>
        </p:nvCxnSpPr>
        <p:spPr>
          <a:xfrm>
            <a:off x="1913305" y="1742321"/>
            <a:ext cx="260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6681788-AF3A-4EA7-8FF3-C92BCD539A89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1099510" y="3022763"/>
            <a:ext cx="3070770" cy="2280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88BADE79-F235-4B86-82A6-ECB576353D7C}"/>
              </a:ext>
            </a:extLst>
          </p:cNvPr>
          <p:cNvCxnSpPr>
            <a:cxnSpLocks/>
          </p:cNvCxnSpPr>
          <p:nvPr/>
        </p:nvCxnSpPr>
        <p:spPr>
          <a:xfrm>
            <a:off x="5428236" y="1880362"/>
            <a:ext cx="832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C35D4E5A-7B49-4549-9C91-ECECC622D747}"/>
              </a:ext>
            </a:extLst>
          </p:cNvPr>
          <p:cNvSpPr txBox="1"/>
          <p:nvPr/>
        </p:nvSpPr>
        <p:spPr>
          <a:xfrm>
            <a:off x="5444503" y="1603233"/>
            <a:ext cx="72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</a:t>
            </a:r>
            <a:r>
              <a:rPr lang="fr-FR" sz="1200" dirty="0" err="1"/>
              <a:t>create</a:t>
            </a:r>
            <a:endParaRPr lang="fr-FR" sz="1200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6DACB84-28BF-49FF-8BD2-42DCBD6222C0}"/>
              </a:ext>
            </a:extLst>
          </p:cNvPr>
          <p:cNvSpPr txBox="1"/>
          <p:nvPr/>
        </p:nvSpPr>
        <p:spPr>
          <a:xfrm>
            <a:off x="5456364" y="1863509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update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43E4BC-067E-4EB4-AC87-A08949E6DDCB}"/>
              </a:ext>
            </a:extLst>
          </p:cNvPr>
          <p:cNvSpPr/>
          <p:nvPr/>
        </p:nvSpPr>
        <p:spPr>
          <a:xfrm>
            <a:off x="1955374" y="4547604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registry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904FEB-BF32-45A6-B5EE-414BD08E61F5}"/>
              </a:ext>
            </a:extLst>
          </p:cNvPr>
          <p:cNvSpPr/>
          <p:nvPr/>
        </p:nvSpPr>
        <p:spPr>
          <a:xfrm>
            <a:off x="4530278" y="2652595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store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66358030-59EE-4B63-93D8-294A19BF2F50}"/>
              </a:ext>
            </a:extLst>
          </p:cNvPr>
          <p:cNvSpPr txBox="1"/>
          <p:nvPr/>
        </p:nvSpPr>
        <p:spPr>
          <a:xfrm>
            <a:off x="403365" y="4141978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A85CFD6-10B2-4855-BD26-60F9718D3D2B}"/>
              </a:ext>
            </a:extLst>
          </p:cNvPr>
          <p:cNvSpPr txBox="1"/>
          <p:nvPr/>
        </p:nvSpPr>
        <p:spPr>
          <a:xfrm>
            <a:off x="403365" y="4403275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update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9B83C91D-47C9-4A01-AB33-12E7B0805D41}"/>
              </a:ext>
            </a:extLst>
          </p:cNvPr>
          <p:cNvCxnSpPr>
            <a:cxnSpLocks/>
          </p:cNvCxnSpPr>
          <p:nvPr/>
        </p:nvCxnSpPr>
        <p:spPr>
          <a:xfrm>
            <a:off x="4878540" y="5671979"/>
            <a:ext cx="832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4D0F0160-A7C5-4313-9544-A80BBEEFCCB2}"/>
              </a:ext>
            </a:extLst>
          </p:cNvPr>
          <p:cNvSpPr txBox="1"/>
          <p:nvPr/>
        </p:nvSpPr>
        <p:spPr>
          <a:xfrm>
            <a:off x="4894807" y="5394850"/>
            <a:ext cx="72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</a:t>
            </a:r>
            <a:r>
              <a:rPr lang="fr-FR" sz="1200" dirty="0" err="1"/>
              <a:t>create</a:t>
            </a:r>
            <a:endParaRPr lang="fr-FR" sz="1200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3B15F63B-A802-49A6-87A7-3EE37951C2AB}"/>
              </a:ext>
            </a:extLst>
          </p:cNvPr>
          <p:cNvSpPr txBox="1"/>
          <p:nvPr/>
        </p:nvSpPr>
        <p:spPr>
          <a:xfrm>
            <a:off x="4906668" y="5655126"/>
            <a:ext cx="776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6. update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99920AA9-94EF-4876-BF8D-2015D2C0500B}"/>
              </a:ext>
            </a:extLst>
          </p:cNvPr>
          <p:cNvSpPr txBox="1"/>
          <p:nvPr/>
        </p:nvSpPr>
        <p:spPr>
          <a:xfrm>
            <a:off x="2375825" y="1396746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2675465-EF3C-4855-B26E-96CC44DE8504}"/>
              </a:ext>
            </a:extLst>
          </p:cNvPr>
          <p:cNvSpPr txBox="1"/>
          <p:nvPr/>
        </p:nvSpPr>
        <p:spPr>
          <a:xfrm>
            <a:off x="2375825" y="1658043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5. update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A4CA951-02D9-42DD-BDEE-D628A67E766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908295" y="2539099"/>
            <a:ext cx="2621983" cy="5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74955104-F56F-4291-B5CE-6ECB5FF88AD1}"/>
              </a:ext>
            </a:extLst>
          </p:cNvPr>
          <p:cNvCxnSpPr>
            <a:cxnSpLocks/>
          </p:cNvCxnSpPr>
          <p:nvPr/>
        </p:nvCxnSpPr>
        <p:spPr>
          <a:xfrm flipV="1">
            <a:off x="1801640" y="645928"/>
            <a:ext cx="623386" cy="90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753DFAFB-6CE5-4071-9C93-7DE390B3B916}"/>
              </a:ext>
            </a:extLst>
          </p:cNvPr>
          <p:cNvSpPr txBox="1"/>
          <p:nvPr/>
        </p:nvSpPr>
        <p:spPr>
          <a:xfrm>
            <a:off x="2432359" y="222768"/>
            <a:ext cx="1127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2b. download images </a:t>
            </a:r>
            <a:br>
              <a:rPr lang="fr-FR" sz="1600" dirty="0"/>
            </a:br>
            <a:r>
              <a:rPr lang="fr-FR" sz="1100" dirty="0"/>
              <a:t>in local cache</a:t>
            </a:r>
            <a:endParaRPr lang="fr-FR" sz="16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AF25E2F-5B8C-40E6-A27A-111978DEF154}"/>
              </a:ext>
            </a:extLst>
          </p:cNvPr>
          <p:cNvSpPr txBox="1"/>
          <p:nvPr/>
        </p:nvSpPr>
        <p:spPr>
          <a:xfrm>
            <a:off x="2158287" y="2751880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 </a:t>
            </a:r>
            <a:r>
              <a:rPr lang="fr-FR" dirty="0" err="1"/>
              <a:t>inject</a:t>
            </a:r>
            <a:r>
              <a:rPr lang="fr-FR" dirty="0"/>
              <a:t> </a:t>
            </a:r>
          </a:p>
          <a:p>
            <a:r>
              <a:rPr lang="fr-FR" dirty="0"/>
              <a:t>images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8CD32F3-EDD3-4798-8209-F20E90EAC27B}"/>
              </a:ext>
            </a:extLst>
          </p:cNvPr>
          <p:cNvSpPr txBox="1"/>
          <p:nvPr/>
        </p:nvSpPr>
        <p:spPr>
          <a:xfrm>
            <a:off x="904688" y="82973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Temporary</a:t>
            </a:r>
            <a:endParaRPr lang="fr-FR" sz="1200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F5D24CE-F80E-4CBB-BA80-D933483D0659}"/>
              </a:ext>
            </a:extLst>
          </p:cNvPr>
          <p:cNvSpPr txBox="1"/>
          <p:nvPr/>
        </p:nvSpPr>
        <p:spPr>
          <a:xfrm>
            <a:off x="8733607" y="3057282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BBC0B503-44CF-4E0E-9EB1-DB34E29AEF97}"/>
              </a:ext>
            </a:extLst>
          </p:cNvPr>
          <p:cNvSpPr txBox="1"/>
          <p:nvPr/>
        </p:nvSpPr>
        <p:spPr>
          <a:xfrm>
            <a:off x="5976222" y="3129047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430DC81A-7281-42CE-9A52-E47B5AF6EDE5}"/>
              </a:ext>
            </a:extLst>
          </p:cNvPr>
          <p:cNvSpPr txBox="1"/>
          <p:nvPr/>
        </p:nvSpPr>
        <p:spPr>
          <a:xfrm>
            <a:off x="5877358" y="2909133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(master/</a:t>
            </a:r>
            <a:r>
              <a:rPr lang="fr-FR" sz="1200" dirty="0" err="1"/>
              <a:t>worker</a:t>
            </a:r>
            <a:r>
              <a:rPr lang="fr-FR" sz="1200" dirty="0"/>
              <a:t>)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AEE35F5-4FC5-4869-8C71-421661D5D832}"/>
              </a:ext>
            </a:extLst>
          </p:cNvPr>
          <p:cNvSpPr txBox="1"/>
          <p:nvPr/>
        </p:nvSpPr>
        <p:spPr>
          <a:xfrm>
            <a:off x="8643682" y="2844273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(master/</a:t>
            </a:r>
            <a:r>
              <a:rPr lang="fr-FR" sz="1200" dirty="0" err="1"/>
              <a:t>worker</a:t>
            </a:r>
            <a:r>
              <a:rPr lang="fr-FR" sz="1200" dirty="0"/>
              <a:t>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E09813-B9B6-4A24-BD18-DFF0BBA88471}"/>
              </a:ext>
            </a:extLst>
          </p:cNvPr>
          <p:cNvSpPr/>
          <p:nvPr/>
        </p:nvSpPr>
        <p:spPr>
          <a:xfrm>
            <a:off x="7732070" y="2652041"/>
            <a:ext cx="897314" cy="79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container images store</a:t>
            </a:r>
          </a:p>
        </p:txBody>
      </p:sp>
    </p:spTree>
    <p:extLst>
      <p:ext uri="{BB962C8B-B14F-4D97-AF65-F5344CB8AC3E}">
        <p14:creationId xmlns:p14="http://schemas.microsoft.com/office/powerpoint/2010/main" val="20506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6D912-FDC6-4EE5-97D8-26B93C3AA67E}"/>
              </a:ext>
            </a:extLst>
          </p:cNvPr>
          <p:cNvSpPr/>
          <p:nvPr/>
        </p:nvSpPr>
        <p:spPr>
          <a:xfrm>
            <a:off x="2798192" y="1030680"/>
            <a:ext cx="6916175" cy="3373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                      </a:t>
            </a:r>
            <a:r>
              <a:rPr lang="fr-FR" dirty="0" err="1">
                <a:solidFill>
                  <a:schemeClr val="tx1"/>
                </a:solidFill>
              </a:rPr>
              <a:t>Administrator</a:t>
            </a:r>
            <a:r>
              <a:rPr lang="fr-FR" dirty="0">
                <a:solidFill>
                  <a:schemeClr val="tx1"/>
                </a:solidFill>
              </a:rPr>
              <a:t>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F8A2A1-8ED6-4A2C-B70B-AB3BA6A9ADD8}"/>
              </a:ext>
            </a:extLst>
          </p:cNvPr>
          <p:cNvSpPr/>
          <p:nvPr/>
        </p:nvSpPr>
        <p:spPr>
          <a:xfrm>
            <a:off x="6606361" y="1489010"/>
            <a:ext cx="2918924" cy="2834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lightweight</a:t>
            </a:r>
            <a:r>
              <a:rPr lang="fr-FR" dirty="0">
                <a:solidFill>
                  <a:schemeClr val="tx1"/>
                </a:solidFill>
              </a:rPr>
              <a:t> 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444D3-9CC0-47AF-A36E-20289AE071D0}"/>
              </a:ext>
            </a:extLst>
          </p:cNvPr>
          <p:cNvSpPr/>
          <p:nvPr/>
        </p:nvSpPr>
        <p:spPr>
          <a:xfrm>
            <a:off x="3458422" y="1489010"/>
            <a:ext cx="1969131" cy="102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Management Console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181D53A-7C02-49C3-B5F6-3F3910663910}"/>
              </a:ext>
            </a:extLst>
          </p:cNvPr>
          <p:cNvSpPr/>
          <p:nvPr/>
        </p:nvSpPr>
        <p:spPr>
          <a:xfrm>
            <a:off x="3476531" y="2698000"/>
            <a:ext cx="932508" cy="6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Console </a:t>
            </a:r>
            <a:r>
              <a:rPr lang="fr-FR" sz="1400" dirty="0" err="1"/>
              <a:t>Database</a:t>
            </a:r>
            <a:r>
              <a:rPr lang="fr-FR" sz="1400" dirty="0"/>
              <a:t> file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A1B203D-F4E7-426E-B9C6-5C562680BA2A}"/>
              </a:ext>
            </a:extLst>
          </p:cNvPr>
          <p:cNvSpPr/>
          <p:nvPr/>
        </p:nvSpPr>
        <p:spPr>
          <a:xfrm>
            <a:off x="4495045" y="2698000"/>
            <a:ext cx="932508" cy="6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kube</a:t>
            </a:r>
            <a:br>
              <a:rPr lang="fr-FR" sz="1400" dirty="0"/>
            </a:br>
            <a:r>
              <a:rPr lang="fr-FR" sz="1400" dirty="0"/>
              <a:t>config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C9A64D8-4B13-475D-8ED5-9B49BC407144}"/>
              </a:ext>
            </a:extLst>
          </p:cNvPr>
          <p:cNvSpPr/>
          <p:nvPr/>
        </p:nvSpPr>
        <p:spPr>
          <a:xfrm>
            <a:off x="4526733" y="3397382"/>
            <a:ext cx="932508" cy="615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gcloud</a:t>
            </a:r>
            <a:br>
              <a:rPr lang="fr-FR" sz="1400" dirty="0"/>
            </a:br>
            <a:r>
              <a:rPr lang="fr-FR" sz="1400" dirty="0"/>
              <a:t>config</a:t>
            </a:r>
          </a:p>
        </p:txBody>
      </p:sp>
    </p:spTree>
    <p:extLst>
      <p:ext uri="{BB962C8B-B14F-4D97-AF65-F5344CB8AC3E}">
        <p14:creationId xmlns:p14="http://schemas.microsoft.com/office/powerpoint/2010/main" val="18389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926AA8-8849-4D4C-A15F-37CA1534DC8A}"/>
              </a:ext>
            </a:extLst>
          </p:cNvPr>
          <p:cNvSpPr/>
          <p:nvPr/>
        </p:nvSpPr>
        <p:spPr>
          <a:xfrm>
            <a:off x="1013986" y="384488"/>
            <a:ext cx="8483099" cy="47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Management Console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69377B0-8642-4BB6-B177-94EE509AA578}"/>
              </a:ext>
            </a:extLst>
          </p:cNvPr>
          <p:cNvSpPr/>
          <p:nvPr/>
        </p:nvSpPr>
        <p:spPr>
          <a:xfrm>
            <a:off x="1249034" y="1539089"/>
            <a:ext cx="2344847" cy="9958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My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compute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clusters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69CB310-B58B-4EA0-8FFA-714F7CEC20BA}"/>
              </a:ext>
            </a:extLst>
          </p:cNvPr>
          <p:cNvSpPr/>
          <p:nvPr/>
        </p:nvSpPr>
        <p:spPr>
          <a:xfrm>
            <a:off x="1249034" y="2688878"/>
            <a:ext cx="2344847" cy="3711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DCB335E-3281-42EE-99DB-BC071FEE9974}"/>
              </a:ext>
            </a:extLst>
          </p:cNvPr>
          <p:cNvSpPr/>
          <p:nvPr/>
        </p:nvSpPr>
        <p:spPr>
          <a:xfrm>
            <a:off x="1249034" y="3213979"/>
            <a:ext cx="2344847" cy="3711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Cloud VM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FA3500C-3AE7-4FB3-8B23-81FEDCCB3BB9}"/>
              </a:ext>
            </a:extLst>
          </p:cNvPr>
          <p:cNvSpPr/>
          <p:nvPr/>
        </p:nvSpPr>
        <p:spPr>
          <a:xfrm>
            <a:off x="4083427" y="3476528"/>
            <a:ext cx="2344847" cy="633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Platform</a:t>
            </a:r>
            <a:br>
              <a:rPr lang="fr-FR" dirty="0"/>
            </a:br>
            <a:r>
              <a:rPr lang="fr-FR" dirty="0"/>
              <a:t>services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E25503-0330-42C6-913E-100BB9CDFD5B}"/>
              </a:ext>
            </a:extLst>
          </p:cNvPr>
          <p:cNvSpPr txBox="1"/>
          <p:nvPr/>
        </p:nvSpPr>
        <p:spPr>
          <a:xfrm>
            <a:off x="911130" y="2688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B4EDEB-C7D4-4BF0-AD62-E8A2CD8C3886}"/>
              </a:ext>
            </a:extLst>
          </p:cNvPr>
          <p:cNvSpPr txBox="1"/>
          <p:nvPr/>
        </p:nvSpPr>
        <p:spPr>
          <a:xfrm>
            <a:off x="911130" y="32139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0C4C17-9036-413F-B0E3-6F0435A6CD64}"/>
              </a:ext>
            </a:extLst>
          </p:cNvPr>
          <p:cNvSpPr/>
          <p:nvPr/>
        </p:nvSpPr>
        <p:spPr>
          <a:xfrm>
            <a:off x="4083427" y="1539088"/>
            <a:ext cx="2344847" cy="9958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My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execution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environments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E0A47F5-D91F-4D83-84EF-619856B4C8E1}"/>
              </a:ext>
            </a:extLst>
          </p:cNvPr>
          <p:cNvSpPr/>
          <p:nvPr/>
        </p:nvSpPr>
        <p:spPr>
          <a:xfrm>
            <a:off x="1249034" y="3739080"/>
            <a:ext cx="2344847" cy="3711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Managed</a:t>
            </a:r>
            <a:r>
              <a:rPr lang="fr-FR" dirty="0"/>
              <a:t> clusters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0FCDB3-495F-4DDB-A8BF-987105B58D32}"/>
              </a:ext>
            </a:extLst>
          </p:cNvPr>
          <p:cNvSpPr txBox="1"/>
          <p:nvPr/>
        </p:nvSpPr>
        <p:spPr>
          <a:xfrm>
            <a:off x="911130" y="37390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9382815-7CD8-4F9E-BD43-DA2741E22550}"/>
              </a:ext>
            </a:extLst>
          </p:cNvPr>
          <p:cNvSpPr/>
          <p:nvPr/>
        </p:nvSpPr>
        <p:spPr>
          <a:xfrm>
            <a:off x="1249034" y="4264181"/>
            <a:ext cx="2344847" cy="37119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Host clusters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4FA42A-ED50-4592-A3B3-1ABCEC7A5040}"/>
              </a:ext>
            </a:extLst>
          </p:cNvPr>
          <p:cNvSpPr txBox="1"/>
          <p:nvPr/>
        </p:nvSpPr>
        <p:spPr>
          <a:xfrm>
            <a:off x="911130" y="4264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67B242-1E9A-42CD-B001-00664ECAA662}"/>
              </a:ext>
            </a:extLst>
          </p:cNvPr>
          <p:cNvSpPr/>
          <p:nvPr/>
        </p:nvSpPr>
        <p:spPr>
          <a:xfrm rot="16200000">
            <a:off x="-12002" y="3245398"/>
            <a:ext cx="1419538" cy="3064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88F162B-CE32-4F46-A9B0-050AD6FAF91F}"/>
              </a:ext>
            </a:extLst>
          </p:cNvPr>
          <p:cNvSpPr/>
          <p:nvPr/>
        </p:nvSpPr>
        <p:spPr>
          <a:xfrm>
            <a:off x="6917820" y="1539087"/>
            <a:ext cx="2344847" cy="9958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My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wordslab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instances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4BD54C0-73DF-4F03-A59A-9AD873CEE54C}"/>
              </a:ext>
            </a:extLst>
          </p:cNvPr>
          <p:cNvSpPr/>
          <p:nvPr/>
        </p:nvSpPr>
        <p:spPr>
          <a:xfrm>
            <a:off x="4083427" y="2688876"/>
            <a:ext cx="2344847" cy="633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Namespace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managers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247C832-C308-481F-B248-63772219AD34}"/>
              </a:ext>
            </a:extLst>
          </p:cNvPr>
          <p:cNvSpPr/>
          <p:nvPr/>
        </p:nvSpPr>
        <p:spPr>
          <a:xfrm>
            <a:off x="6917820" y="2688876"/>
            <a:ext cx="2344847" cy="633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Components </a:t>
            </a:r>
            <a:r>
              <a:rPr lang="fr-FR" dirty="0" err="1"/>
              <a:t>deployment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8D84230-A6FA-40AA-82A5-43B341ED708A}"/>
              </a:ext>
            </a:extLst>
          </p:cNvPr>
          <p:cNvSpPr/>
          <p:nvPr/>
        </p:nvSpPr>
        <p:spPr>
          <a:xfrm>
            <a:off x="6917820" y="3476528"/>
            <a:ext cx="2344847" cy="6337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Components monitoring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C6BE5-E449-4C1C-986A-4D6CA779156E}"/>
              </a:ext>
            </a:extLst>
          </p:cNvPr>
          <p:cNvSpPr/>
          <p:nvPr/>
        </p:nvSpPr>
        <p:spPr>
          <a:xfrm>
            <a:off x="1013986" y="970841"/>
            <a:ext cx="8483099" cy="3711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Install &amp; Config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E6D35-11B9-438A-A283-C779C3946ED2}"/>
              </a:ext>
            </a:extLst>
          </p:cNvPr>
          <p:cNvSpPr/>
          <p:nvPr/>
        </p:nvSpPr>
        <p:spPr>
          <a:xfrm>
            <a:off x="1013985" y="4827615"/>
            <a:ext cx="8483095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Manage Start &amp; Stop + </a:t>
            </a:r>
            <a:r>
              <a:rPr lang="fr-FR" dirty="0" err="1"/>
              <a:t>Billing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16AD5A-8DF0-4531-B713-DC9E4AA196A4}"/>
              </a:ext>
            </a:extLst>
          </p:cNvPr>
          <p:cNvSpPr/>
          <p:nvPr/>
        </p:nvSpPr>
        <p:spPr>
          <a:xfrm>
            <a:off x="1013983" y="5147118"/>
            <a:ext cx="8483099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Manage Updates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E92C8-5C8F-4DB8-A9F7-E8985BF212E9}"/>
              </a:ext>
            </a:extLst>
          </p:cNvPr>
          <p:cNvSpPr/>
          <p:nvPr/>
        </p:nvSpPr>
        <p:spPr>
          <a:xfrm>
            <a:off x="1013983" y="5458546"/>
            <a:ext cx="8483099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Manage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DE6C35-CA4B-4676-8B0E-C04FD7151EEC}"/>
              </a:ext>
            </a:extLst>
          </p:cNvPr>
          <p:cNvSpPr/>
          <p:nvPr/>
        </p:nvSpPr>
        <p:spPr>
          <a:xfrm>
            <a:off x="1013982" y="5765237"/>
            <a:ext cx="8483099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Workflows : Manage </a:t>
            </a:r>
            <a:r>
              <a:rPr lang="fr-FR" dirty="0" err="1"/>
              <a:t>Availability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FA92B3-851F-4A49-B334-32B4B8B60B37}"/>
              </a:ext>
            </a:extLst>
          </p:cNvPr>
          <p:cNvSpPr/>
          <p:nvPr/>
        </p:nvSpPr>
        <p:spPr>
          <a:xfrm>
            <a:off x="1013982" y="6088237"/>
            <a:ext cx="8483099" cy="2577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Change </a:t>
            </a:r>
            <a:r>
              <a:rPr lang="fr-FR" dirty="0" err="1"/>
              <a:t>tracking</a:t>
            </a:r>
            <a:r>
              <a:rPr lang="fr-FR" dirty="0"/>
              <a:t> &amp; Logs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B85A4C8-7C41-42FA-B816-B9E02243D6E3}"/>
              </a:ext>
            </a:extLst>
          </p:cNvPr>
          <p:cNvSpPr/>
          <p:nvPr/>
        </p:nvSpPr>
        <p:spPr>
          <a:xfrm>
            <a:off x="4083427" y="4262320"/>
            <a:ext cx="2344847" cy="37119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Public repositories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E60EB4AB-B386-4E47-9F7F-46A6F795FCA2}"/>
              </a:ext>
            </a:extLst>
          </p:cNvPr>
          <p:cNvSpPr/>
          <p:nvPr/>
        </p:nvSpPr>
        <p:spPr>
          <a:xfrm>
            <a:off x="6917819" y="4270377"/>
            <a:ext cx="2344847" cy="3631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 </a:t>
            </a:r>
            <a:r>
              <a:rPr lang="fr-FR" dirty="0" err="1"/>
              <a:t>catalog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B6A21B-E7A7-41EC-8DC5-8E84B165324C}"/>
              </a:ext>
            </a:extLst>
          </p:cNvPr>
          <p:cNvSpPr/>
          <p:nvPr/>
        </p:nvSpPr>
        <p:spPr>
          <a:xfrm>
            <a:off x="10176095" y="1305818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WSL client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DB8E43-AF88-41E8-8C5E-F36A537D3AFD}"/>
              </a:ext>
            </a:extLst>
          </p:cNvPr>
          <p:cNvSpPr/>
          <p:nvPr/>
        </p:nvSpPr>
        <p:spPr>
          <a:xfrm>
            <a:off x="10176095" y="2037024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Lima client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47B5F3-50D3-4CD1-98C0-89A3D3A21BD0}"/>
              </a:ext>
            </a:extLst>
          </p:cNvPr>
          <p:cNvSpPr/>
          <p:nvPr/>
        </p:nvSpPr>
        <p:spPr>
          <a:xfrm>
            <a:off x="10176095" y="3885670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Kubernetes 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A6356A-849A-4B06-9546-DB10D175107C}"/>
              </a:ext>
            </a:extLst>
          </p:cNvPr>
          <p:cNvSpPr/>
          <p:nvPr/>
        </p:nvSpPr>
        <p:spPr>
          <a:xfrm>
            <a:off x="10176095" y="2757046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gcloud</a:t>
            </a:r>
            <a:r>
              <a:rPr lang="fr-FR" dirty="0"/>
              <a:t> client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974D98-ED76-4E99-B6CE-409EC35C4823}"/>
              </a:ext>
            </a:extLst>
          </p:cNvPr>
          <p:cNvSpPr/>
          <p:nvPr/>
        </p:nvSpPr>
        <p:spPr>
          <a:xfrm>
            <a:off x="10176095" y="4976218"/>
            <a:ext cx="1367074" cy="63374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NS manager client</a:t>
            </a:r>
          </a:p>
        </p:txBody>
      </p:sp>
    </p:spTree>
    <p:extLst>
      <p:ext uri="{BB962C8B-B14F-4D97-AF65-F5344CB8AC3E}">
        <p14:creationId xmlns:p14="http://schemas.microsoft.com/office/powerpoint/2010/main" val="348777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9A45E1-90C1-477D-87CE-C0212ACFD883}"/>
              </a:ext>
            </a:extLst>
          </p:cNvPr>
          <p:cNvSpPr/>
          <p:nvPr/>
        </p:nvSpPr>
        <p:spPr>
          <a:xfrm>
            <a:off x="473046" y="196625"/>
            <a:ext cx="11245908" cy="47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wordslab</a:t>
            </a:r>
            <a:r>
              <a:rPr lang="fr-FR" dirty="0"/>
              <a:t> instance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FDE0C-EA3E-46D1-B2FE-A37F9AC462E1}"/>
              </a:ext>
            </a:extLst>
          </p:cNvPr>
          <p:cNvSpPr/>
          <p:nvPr/>
        </p:nvSpPr>
        <p:spPr>
          <a:xfrm>
            <a:off x="2381819" y="860073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work</a:t>
            </a:r>
            <a:r>
              <a:rPr lang="fr-FR" dirty="0"/>
              <a:t> environments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69386-B4E1-4693-938A-ED283BB54AE5}"/>
              </a:ext>
            </a:extLst>
          </p:cNvPr>
          <p:cNvSpPr/>
          <p:nvPr/>
        </p:nvSpPr>
        <p:spPr>
          <a:xfrm>
            <a:off x="4290591" y="860072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Project repositories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CCC620-386E-4940-846F-6DEFEF7E02A0}"/>
              </a:ext>
            </a:extLst>
          </p:cNvPr>
          <p:cNvSpPr/>
          <p:nvPr/>
        </p:nvSpPr>
        <p:spPr>
          <a:xfrm>
            <a:off x="8108133" y="866865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Artifacts</a:t>
            </a:r>
            <a:r>
              <a:rPr lang="fr-FR" dirty="0"/>
              <a:t> repositories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8DD20-1F9C-47F8-820F-D641F4D2C68D}"/>
              </a:ext>
            </a:extLst>
          </p:cNvPr>
          <p:cNvSpPr/>
          <p:nvPr/>
        </p:nvSpPr>
        <p:spPr>
          <a:xfrm>
            <a:off x="473046" y="860074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Users</a:t>
            </a:r>
            <a:br>
              <a:rPr lang="fr-FR" dirty="0"/>
            </a:br>
            <a:r>
              <a:rPr lang="fr-FR" dirty="0" err="1"/>
              <a:t>Projects</a:t>
            </a:r>
            <a:br>
              <a:rPr lang="fr-FR" dirty="0"/>
            </a:br>
            <a:r>
              <a:rPr lang="fr-FR" dirty="0"/>
              <a:t>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3647F-E578-40B3-BCAC-7329E7119197}"/>
              </a:ext>
            </a:extLst>
          </p:cNvPr>
          <p:cNvSpPr/>
          <p:nvPr/>
        </p:nvSpPr>
        <p:spPr>
          <a:xfrm>
            <a:off x="6199363" y="2668496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Annotation </a:t>
            </a:r>
            <a:r>
              <a:rPr lang="fr-FR" dirty="0" err="1"/>
              <a:t>campaigns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468BE-77C2-4883-B03F-B2F1E8251C33}"/>
              </a:ext>
            </a:extLst>
          </p:cNvPr>
          <p:cNvSpPr/>
          <p:nvPr/>
        </p:nvSpPr>
        <p:spPr>
          <a:xfrm>
            <a:off x="473045" y="2668502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extraction 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B629D-9FAA-41A7-8E30-A5739AC75555}"/>
              </a:ext>
            </a:extLst>
          </p:cNvPr>
          <p:cNvSpPr/>
          <p:nvPr/>
        </p:nvSpPr>
        <p:spPr>
          <a:xfrm>
            <a:off x="473044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NLP services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BA0B3-AD37-4A3D-8888-AA832314F248}"/>
              </a:ext>
            </a:extLst>
          </p:cNvPr>
          <p:cNvSpPr/>
          <p:nvPr/>
        </p:nvSpPr>
        <p:spPr>
          <a:xfrm>
            <a:off x="6199363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</a:t>
            </a:r>
          </a:p>
          <a:p>
            <a:pPr algn="ctr"/>
            <a:r>
              <a:rPr lang="fr-FR" dirty="0"/>
              <a:t>Feedback </a:t>
            </a:r>
            <a:br>
              <a:rPr lang="fr-FR" dirty="0"/>
            </a:br>
            <a:r>
              <a:rPr lang="fr-FR" dirty="0"/>
              <a:t>logs &amp; stats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388E6E-4B8E-40EA-93A2-5B99DAE741D7}"/>
              </a:ext>
            </a:extLst>
          </p:cNvPr>
          <p:cNvSpPr/>
          <p:nvPr/>
        </p:nvSpPr>
        <p:spPr>
          <a:xfrm>
            <a:off x="2381813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indexing</a:t>
            </a:r>
            <a:r>
              <a:rPr lang="fr-FR" dirty="0"/>
              <a:t> &amp; </a:t>
            </a:r>
            <a:r>
              <a:rPr lang="fr-FR" dirty="0" err="1"/>
              <a:t>search</a:t>
            </a:r>
            <a:r>
              <a:rPr lang="fr-FR" dirty="0"/>
              <a:t> services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20C3FA-3E0B-4B42-96E0-9D4F8E9E9CAE}"/>
              </a:ext>
            </a:extLst>
          </p:cNvPr>
          <p:cNvSpPr/>
          <p:nvPr/>
        </p:nvSpPr>
        <p:spPr>
          <a:xfrm>
            <a:off x="2381817" y="2668500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exploration</a:t>
            </a:r>
          </a:p>
          <a:p>
            <a:pPr algn="ctr"/>
            <a:r>
              <a:rPr lang="fr-FR" dirty="0"/>
              <a:t>Concepts inference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20B4E7-24DC-40C9-A129-9EDC93436119}"/>
              </a:ext>
            </a:extLst>
          </p:cNvPr>
          <p:cNvSpPr/>
          <p:nvPr/>
        </p:nvSpPr>
        <p:spPr>
          <a:xfrm>
            <a:off x="4290589" y="2682085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Concepts &amp; </a:t>
            </a:r>
            <a:r>
              <a:rPr lang="fr-FR" dirty="0" err="1"/>
              <a:t>Entities</a:t>
            </a:r>
            <a:r>
              <a:rPr lang="fr-FR" dirty="0"/>
              <a:t> store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D3A30-04BB-44EA-B5F9-3EA03E97DE55}"/>
              </a:ext>
            </a:extLst>
          </p:cNvPr>
          <p:cNvSpPr/>
          <p:nvPr/>
        </p:nvSpPr>
        <p:spPr>
          <a:xfrm>
            <a:off x="8108133" y="2668495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Training &amp; Test services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59250E-B13C-4D93-B09A-5C50237D6C76}"/>
              </a:ext>
            </a:extLst>
          </p:cNvPr>
          <p:cNvSpPr/>
          <p:nvPr/>
        </p:nvSpPr>
        <p:spPr>
          <a:xfrm>
            <a:off x="10016903" y="866865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Pipelines </a:t>
            </a:r>
            <a:r>
              <a:rPr lang="fr-FR" dirty="0" err="1"/>
              <a:t>catalog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C559B-908C-40AF-9E04-7CF520685088}"/>
              </a:ext>
            </a:extLst>
          </p:cNvPr>
          <p:cNvSpPr/>
          <p:nvPr/>
        </p:nvSpPr>
        <p:spPr>
          <a:xfrm>
            <a:off x="10016903" y="2668494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 process / conversation modeling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8C3314-81ED-45EB-846D-4187B258C180}"/>
              </a:ext>
            </a:extLst>
          </p:cNvPr>
          <p:cNvSpPr/>
          <p:nvPr/>
        </p:nvSpPr>
        <p:spPr>
          <a:xfrm>
            <a:off x="4290589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Conversation state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86FBD8-0637-4345-90FE-3E0F0831524A}"/>
              </a:ext>
            </a:extLst>
          </p:cNvPr>
          <p:cNvSpPr/>
          <p:nvPr/>
        </p:nvSpPr>
        <p:spPr>
          <a:xfrm>
            <a:off x="6199360" y="88724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Datasets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catalog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A0A376-2C50-479C-95FB-3E8D7EB46921}"/>
              </a:ext>
            </a:extLst>
          </p:cNvPr>
          <p:cNvSpPr/>
          <p:nvPr/>
        </p:nvSpPr>
        <p:spPr>
          <a:xfrm>
            <a:off x="8108133" y="4504098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Answers</a:t>
            </a:r>
            <a:r>
              <a:rPr lang="fr-FR" dirty="0"/>
              <a:t> 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05F03-111A-419F-96F7-B62E2775BF12}"/>
              </a:ext>
            </a:extLst>
          </p:cNvPr>
          <p:cNvSpPr/>
          <p:nvPr/>
        </p:nvSpPr>
        <p:spPr>
          <a:xfrm>
            <a:off x="10016903" y="4504097"/>
            <a:ext cx="1702051" cy="1620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Apps </a:t>
            </a:r>
            <a:r>
              <a:rPr lang="fr-FR"/>
              <a:t>&amp; channels integration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ABC89-2CEA-44D8-8F67-5C1EBDA87309}"/>
              </a:ext>
            </a:extLst>
          </p:cNvPr>
          <p:cNvSpPr/>
          <p:nvPr/>
        </p:nvSpPr>
        <p:spPr>
          <a:xfrm>
            <a:off x="473045" y="6285344"/>
            <a:ext cx="11245910" cy="4755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Deployments</a:t>
            </a:r>
            <a:r>
              <a:rPr lang="fr-FR" dirty="0"/>
              <a:t> management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126010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55529FDD-E79E-4850-95CD-AA1733B36FD6}"/>
              </a:ext>
            </a:extLst>
          </p:cNvPr>
          <p:cNvSpPr/>
          <p:nvPr/>
        </p:nvSpPr>
        <p:spPr>
          <a:xfrm>
            <a:off x="9644807" y="4518331"/>
            <a:ext cx="2353107" cy="1541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                 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                    Prod </a:t>
            </a:r>
            <a:r>
              <a:rPr lang="fr-FR" dirty="0" err="1">
                <a:solidFill>
                  <a:schemeClr val="tx1"/>
                </a:solidFill>
              </a:rPr>
              <a:t>access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C3A97A-D156-4A1A-989C-E5FCB5E06E81}"/>
              </a:ext>
            </a:extLst>
          </p:cNvPr>
          <p:cNvSpPr/>
          <p:nvPr/>
        </p:nvSpPr>
        <p:spPr>
          <a:xfrm>
            <a:off x="6831558" y="4518331"/>
            <a:ext cx="2353107" cy="1541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                 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                      Test </a:t>
            </a:r>
            <a:r>
              <a:rPr lang="fr-FR" dirty="0" err="1">
                <a:solidFill>
                  <a:schemeClr val="tx1"/>
                </a:solidFill>
              </a:rPr>
              <a:t>access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206D77-E950-4089-914E-B65D5296FD68}"/>
              </a:ext>
            </a:extLst>
          </p:cNvPr>
          <p:cNvSpPr/>
          <p:nvPr/>
        </p:nvSpPr>
        <p:spPr>
          <a:xfrm>
            <a:off x="1194266" y="116483"/>
            <a:ext cx="10981854" cy="1665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err="1"/>
              <a:t>Shared</a:t>
            </a:r>
            <a:r>
              <a:rPr lang="fr-FR" dirty="0"/>
              <a:t>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FE14D-D25E-4373-AD2B-147001FD4B2F}"/>
              </a:ext>
            </a:extLst>
          </p:cNvPr>
          <p:cNvSpPr/>
          <p:nvPr/>
        </p:nvSpPr>
        <p:spPr>
          <a:xfrm>
            <a:off x="1268202" y="2556419"/>
            <a:ext cx="2353901" cy="184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 (n)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Algorithms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Services :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B825A-9C83-44EE-9D06-45F8E2D34273}"/>
              </a:ext>
            </a:extLst>
          </p:cNvPr>
          <p:cNvSpPr/>
          <p:nvPr/>
        </p:nvSpPr>
        <p:spPr>
          <a:xfrm>
            <a:off x="4086848" y="2556418"/>
            <a:ext cx="2353901" cy="184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Apps : Config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283AF-C161-44AE-85AA-16EE361CC4B4}"/>
              </a:ext>
            </a:extLst>
          </p:cNvPr>
          <p:cNvSpPr/>
          <p:nvPr/>
        </p:nvSpPr>
        <p:spPr>
          <a:xfrm>
            <a:off x="6905494" y="2556418"/>
            <a:ext cx="2353901" cy="184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(n)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Live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Collected</a:t>
            </a:r>
            <a:r>
              <a:rPr lang="fr-FR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8C8E-7682-4E4D-9367-D45C6843A0CF}"/>
              </a:ext>
            </a:extLst>
          </p:cNvPr>
          <p:cNvSpPr/>
          <p:nvPr/>
        </p:nvSpPr>
        <p:spPr>
          <a:xfrm>
            <a:off x="9724140" y="2556418"/>
            <a:ext cx="2353901" cy="184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 (n)</a:t>
            </a:r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Live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Users</a:t>
            </a:r>
            <a:r>
              <a:rPr lang="fr-FR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F71C5-55B3-42FD-8DB9-FEC7345EFEF8}"/>
              </a:ext>
            </a:extLst>
          </p:cNvPr>
          <p:cNvSpPr/>
          <p:nvPr/>
        </p:nvSpPr>
        <p:spPr>
          <a:xfrm>
            <a:off x="6916348" y="226163"/>
            <a:ext cx="1480167" cy="11678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Project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84F82-2360-464C-BC58-DCAE72C27B57}"/>
              </a:ext>
            </a:extLst>
          </p:cNvPr>
          <p:cNvSpPr/>
          <p:nvPr/>
        </p:nvSpPr>
        <p:spPr>
          <a:xfrm>
            <a:off x="8631595" y="237605"/>
            <a:ext cx="1480167" cy="11678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Artifact</a:t>
            </a:r>
            <a:r>
              <a:rPr lang="fr-FR" dirty="0">
                <a:solidFill>
                  <a:schemeClr val="tx1"/>
                </a:solidFill>
              </a:rPr>
              <a:t> 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E4F17-EACA-4C01-8373-A19C6189DDBC}"/>
              </a:ext>
            </a:extLst>
          </p:cNvPr>
          <p:cNvSpPr/>
          <p:nvPr/>
        </p:nvSpPr>
        <p:spPr>
          <a:xfrm>
            <a:off x="10346842" y="226106"/>
            <a:ext cx="1480167" cy="11678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Anonymized</a:t>
            </a:r>
            <a:r>
              <a:rPr lang="fr-FR" dirty="0">
                <a:solidFill>
                  <a:schemeClr val="tx1"/>
                </a:solidFill>
              </a:rPr>
              <a:t>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Shared</a:t>
            </a:r>
            <a:r>
              <a:rPr lang="fr-FR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4FC37-A930-4C2A-9170-54D0C6757F4D}"/>
              </a:ext>
            </a:extLst>
          </p:cNvPr>
          <p:cNvSpPr/>
          <p:nvPr/>
        </p:nvSpPr>
        <p:spPr>
          <a:xfrm>
            <a:off x="3302765" y="234174"/>
            <a:ext cx="1480168" cy="11678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Install &amp; </a:t>
            </a:r>
            <a:r>
              <a:rPr lang="fr-FR" dirty="0" err="1">
                <a:solidFill>
                  <a:schemeClr val="tx1"/>
                </a:solidFill>
              </a:rPr>
              <a:t>transfer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commands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2B16276E-A306-420D-BD00-69257EECE4AB}"/>
              </a:ext>
            </a:extLst>
          </p:cNvPr>
          <p:cNvSpPr/>
          <p:nvPr/>
        </p:nvSpPr>
        <p:spPr>
          <a:xfrm flipV="1">
            <a:off x="2025674" y="1804981"/>
            <a:ext cx="838955" cy="57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2DA82DDC-D9AB-46F7-A083-B345293D0009}"/>
              </a:ext>
            </a:extLst>
          </p:cNvPr>
          <p:cNvSpPr/>
          <p:nvPr/>
        </p:nvSpPr>
        <p:spPr>
          <a:xfrm flipV="1">
            <a:off x="4844320" y="1804981"/>
            <a:ext cx="838955" cy="57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bas 35">
            <a:extLst>
              <a:ext uri="{FF2B5EF4-FFF2-40B4-BE49-F238E27FC236}">
                <a16:creationId xmlns:a16="http://schemas.microsoft.com/office/drawing/2014/main" id="{68871A02-A84F-47FD-9FCF-436DEF04F566}"/>
              </a:ext>
            </a:extLst>
          </p:cNvPr>
          <p:cNvSpPr/>
          <p:nvPr/>
        </p:nvSpPr>
        <p:spPr>
          <a:xfrm flipV="1">
            <a:off x="7708235" y="1804981"/>
            <a:ext cx="838955" cy="57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2E257A5A-7EFC-4A83-96B2-013BFB09D79E}"/>
              </a:ext>
            </a:extLst>
          </p:cNvPr>
          <p:cNvSpPr/>
          <p:nvPr/>
        </p:nvSpPr>
        <p:spPr>
          <a:xfrm flipV="1">
            <a:off x="10572147" y="1804981"/>
            <a:ext cx="838955" cy="579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A7AC004-59AC-448D-B029-30861D396ADA}"/>
              </a:ext>
            </a:extLst>
          </p:cNvPr>
          <p:cNvSpPr/>
          <p:nvPr/>
        </p:nvSpPr>
        <p:spPr>
          <a:xfrm>
            <a:off x="1194266" y="4526357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engineer</a:t>
            </a:r>
            <a:endParaRPr lang="fr-FR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45D8A00-53D1-4FAC-BBC1-655E31C7E516}"/>
              </a:ext>
            </a:extLst>
          </p:cNvPr>
          <p:cNvSpPr/>
          <p:nvPr/>
        </p:nvSpPr>
        <p:spPr>
          <a:xfrm>
            <a:off x="5281190" y="4526356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SME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77926C2-23D1-4C5E-83AC-15867A2813B7}"/>
              </a:ext>
            </a:extLst>
          </p:cNvPr>
          <p:cNvSpPr/>
          <p:nvPr/>
        </p:nvSpPr>
        <p:spPr>
          <a:xfrm>
            <a:off x="4012912" y="4531598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Business </a:t>
            </a:r>
            <a:r>
              <a:rPr lang="fr-FR" dirty="0" err="1"/>
              <a:t>analyst</a:t>
            </a:r>
            <a:endParaRPr lang="fr-FR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3BA4870-14F4-4E1B-AEF7-C6F195DEF2A5}"/>
              </a:ext>
            </a:extLst>
          </p:cNvPr>
          <p:cNvSpPr/>
          <p:nvPr/>
        </p:nvSpPr>
        <p:spPr>
          <a:xfrm>
            <a:off x="4012912" y="5379208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Dialog</a:t>
            </a:r>
            <a:br>
              <a:rPr lang="fr-FR" dirty="0"/>
            </a:br>
            <a:r>
              <a:rPr lang="fr-FR" dirty="0"/>
              <a:t>designer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08682202-2F4B-4ED6-AF15-0E24C33CC6F8}"/>
              </a:ext>
            </a:extLst>
          </p:cNvPr>
          <p:cNvSpPr/>
          <p:nvPr/>
        </p:nvSpPr>
        <p:spPr>
          <a:xfrm>
            <a:off x="2462544" y="4526355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scientist</a:t>
            </a:r>
            <a:endParaRPr lang="fr-FR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0B9641E-A12E-40C7-BE95-4D74610A4982}"/>
              </a:ext>
            </a:extLst>
          </p:cNvPr>
          <p:cNvSpPr/>
          <p:nvPr/>
        </p:nvSpPr>
        <p:spPr>
          <a:xfrm>
            <a:off x="2462544" y="5379207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</a:t>
            </a:r>
            <a:r>
              <a:rPr lang="fr-FR" sz="1600" dirty="0" err="1"/>
              <a:t>integrator</a:t>
            </a:r>
            <a:endParaRPr lang="fr-FR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24A1AD84-265C-468E-87E8-973DAF245A5E}"/>
              </a:ext>
            </a:extLst>
          </p:cNvPr>
          <p:cNvSpPr/>
          <p:nvPr/>
        </p:nvSpPr>
        <p:spPr>
          <a:xfrm>
            <a:off x="47329" y="1028123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Install </a:t>
            </a:r>
            <a:r>
              <a:rPr lang="fr-FR" dirty="0" err="1"/>
              <a:t>operator</a:t>
            </a:r>
            <a:endParaRPr lang="fr-FR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F2309CE-E0FF-47EE-9F59-149051C22FCD}"/>
              </a:ext>
            </a:extLst>
          </p:cNvPr>
          <p:cNvSpPr/>
          <p:nvPr/>
        </p:nvSpPr>
        <p:spPr>
          <a:xfrm>
            <a:off x="63371" y="216069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Install</a:t>
            </a:r>
            <a:br>
              <a:rPr lang="fr-FR" dirty="0"/>
            </a:br>
            <a:r>
              <a:rPr lang="fr-FR" dirty="0"/>
              <a:t>admin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318B44-2C73-48BF-8979-4C12A49AA737}"/>
              </a:ext>
            </a:extLst>
          </p:cNvPr>
          <p:cNvSpPr/>
          <p:nvPr/>
        </p:nvSpPr>
        <p:spPr>
          <a:xfrm>
            <a:off x="5018013" y="244120"/>
            <a:ext cx="1480167" cy="11678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Env</a:t>
            </a:r>
            <a:r>
              <a:rPr lang="fr-FR" dirty="0">
                <a:solidFill>
                  <a:schemeClr val="tx1"/>
                </a:solidFill>
              </a:rPr>
              <a:t> config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Ops stats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5C5111A8-68D5-4BD8-83A4-AA9638F67079}"/>
              </a:ext>
            </a:extLst>
          </p:cNvPr>
          <p:cNvSpPr/>
          <p:nvPr/>
        </p:nvSpPr>
        <p:spPr>
          <a:xfrm>
            <a:off x="1194266" y="5379206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</a:t>
            </a:r>
            <a:r>
              <a:rPr lang="fr-FR" sz="1600" dirty="0" err="1"/>
              <a:t>developer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75B6B-8493-41DF-A35E-B7170EE15BC3}"/>
              </a:ext>
            </a:extLst>
          </p:cNvPr>
          <p:cNvSpPr/>
          <p:nvPr/>
        </p:nvSpPr>
        <p:spPr>
          <a:xfrm>
            <a:off x="1573375" y="244120"/>
            <a:ext cx="1480168" cy="11678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Users</a:t>
            </a:r>
            <a:r>
              <a:rPr lang="fr-FR" dirty="0">
                <a:solidFill>
                  <a:schemeClr val="tx1"/>
                </a:solidFill>
              </a:rPr>
              <a:t> &amp;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Projects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7EFC22AC-44F0-4F12-86A4-EF07CB313651}"/>
              </a:ext>
            </a:extLst>
          </p:cNvPr>
          <p:cNvSpPr/>
          <p:nvPr/>
        </p:nvSpPr>
        <p:spPr>
          <a:xfrm>
            <a:off x="5281190" y="5379206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</a:t>
            </a:r>
            <a:r>
              <a:rPr lang="fr-FR" dirty="0"/>
              <a:t>. </a:t>
            </a:r>
            <a:r>
              <a:rPr lang="fr-FR" dirty="0" err="1"/>
              <a:t>Improv</a:t>
            </a:r>
            <a:r>
              <a:rPr lang="fr-FR" dirty="0"/>
              <a:t>.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5424EFC7-D5A6-4492-AB93-028EE95811B4}"/>
              </a:ext>
            </a:extLst>
          </p:cNvPr>
          <p:cNvSpPr/>
          <p:nvPr/>
        </p:nvSpPr>
        <p:spPr>
          <a:xfrm>
            <a:off x="9650204" y="4518331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End 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9FF21AAF-3833-4305-96B9-B8A314397691}"/>
              </a:ext>
            </a:extLst>
          </p:cNvPr>
          <p:cNvSpPr/>
          <p:nvPr/>
        </p:nvSpPr>
        <p:spPr>
          <a:xfrm>
            <a:off x="10917688" y="4526355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</a:t>
            </a:r>
            <a:r>
              <a:rPr lang="fr-FR" sz="1600" dirty="0"/>
              <a:t>managers</a:t>
            </a:r>
            <a:endParaRPr lang="fr-FR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CBC8C35-C9B5-41EB-821C-548FB18F3CF7}"/>
              </a:ext>
            </a:extLst>
          </p:cNvPr>
          <p:cNvSpPr/>
          <p:nvPr/>
        </p:nvSpPr>
        <p:spPr>
          <a:xfrm>
            <a:off x="9650204" y="5359676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</a:t>
            </a:r>
            <a:r>
              <a:rPr lang="fr-FR" sz="1600" dirty="0"/>
              <a:t>managers</a:t>
            </a:r>
            <a:endParaRPr lang="fr-FR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F0F0F2A-AA3E-49B0-99B6-B639136BDB55}"/>
              </a:ext>
            </a:extLst>
          </p:cNvPr>
          <p:cNvSpPr/>
          <p:nvPr/>
        </p:nvSpPr>
        <p:spPr>
          <a:xfrm>
            <a:off x="6831558" y="4518331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End 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2E79F911-ADE8-4E8A-A7EA-BC4B6C7A870C}"/>
              </a:ext>
            </a:extLst>
          </p:cNvPr>
          <p:cNvSpPr/>
          <p:nvPr/>
        </p:nvSpPr>
        <p:spPr>
          <a:xfrm>
            <a:off x="8099042" y="4526355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</a:t>
            </a:r>
            <a:r>
              <a:rPr lang="fr-FR" sz="1600" dirty="0"/>
              <a:t>managers</a:t>
            </a:r>
            <a:endParaRPr lang="fr-FR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B7D5ED7-5D6C-4160-BCA1-7FC938FF69BF}"/>
              </a:ext>
            </a:extLst>
          </p:cNvPr>
          <p:cNvSpPr/>
          <p:nvPr/>
        </p:nvSpPr>
        <p:spPr>
          <a:xfrm>
            <a:off x="6831558" y="5359676"/>
            <a:ext cx="1085623" cy="6898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</a:t>
            </a:r>
            <a:r>
              <a:rPr lang="fr-FR" sz="1600" dirty="0"/>
              <a:t>managers</a:t>
            </a:r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D6A5DD-2189-4DBE-8D63-6D01FA866BE9}"/>
              </a:ext>
            </a:extLst>
          </p:cNvPr>
          <p:cNvSpPr/>
          <p:nvPr/>
        </p:nvSpPr>
        <p:spPr>
          <a:xfrm>
            <a:off x="1011725" y="2403172"/>
            <a:ext cx="1085623" cy="57942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JupyterLab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per user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CF985B-D410-4C76-8058-3C492F54FB42}"/>
              </a:ext>
            </a:extLst>
          </p:cNvPr>
          <p:cNvSpPr/>
          <p:nvPr/>
        </p:nvSpPr>
        <p:spPr>
          <a:xfrm>
            <a:off x="3894386" y="2398619"/>
            <a:ext cx="1085624" cy="3135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Web UI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11C4CD-1B0F-4988-831C-F12C7D1FDFD9}"/>
              </a:ext>
            </a:extLst>
          </p:cNvPr>
          <p:cNvSpPr/>
          <p:nvPr/>
        </p:nvSpPr>
        <p:spPr>
          <a:xfrm>
            <a:off x="6704016" y="2405407"/>
            <a:ext cx="1085624" cy="3135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EAF1E5-D8D8-4154-AD2C-1044F1D966DA}"/>
              </a:ext>
            </a:extLst>
          </p:cNvPr>
          <p:cNvSpPr/>
          <p:nvPr/>
        </p:nvSpPr>
        <p:spPr>
          <a:xfrm>
            <a:off x="9513646" y="2405407"/>
            <a:ext cx="1085624" cy="3135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API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328D0F-5418-461A-93A0-4A5A6F34B151}"/>
              </a:ext>
            </a:extLst>
          </p:cNvPr>
          <p:cNvSpPr/>
          <p:nvPr/>
        </p:nvSpPr>
        <p:spPr>
          <a:xfrm>
            <a:off x="1194266" y="6206904"/>
            <a:ext cx="5172547" cy="651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Dev Services (n)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13C97D-F97C-4576-9392-A916BD3B48CB}"/>
              </a:ext>
            </a:extLst>
          </p:cNvPr>
          <p:cNvSpPr/>
          <p:nvPr/>
        </p:nvSpPr>
        <p:spPr>
          <a:xfrm>
            <a:off x="1481097" y="6532451"/>
            <a:ext cx="1480168" cy="2449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EF6120-548F-4BB5-BD3D-91D19734BA53}"/>
              </a:ext>
            </a:extLst>
          </p:cNvPr>
          <p:cNvSpPr/>
          <p:nvPr/>
        </p:nvSpPr>
        <p:spPr>
          <a:xfrm>
            <a:off x="3086873" y="6532457"/>
            <a:ext cx="1480169" cy="2449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CI/CD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7F3C56-1A1B-4783-A9BB-7EDB3639B6BB}"/>
              </a:ext>
            </a:extLst>
          </p:cNvPr>
          <p:cNvSpPr/>
          <p:nvPr/>
        </p:nvSpPr>
        <p:spPr>
          <a:xfrm>
            <a:off x="4692650" y="6525557"/>
            <a:ext cx="1480168" cy="2449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Live services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054A1C-3069-4A1F-8FE4-F3338B158A8F}"/>
              </a:ext>
            </a:extLst>
          </p:cNvPr>
          <p:cNvSpPr txBox="1"/>
          <p:nvPr/>
        </p:nvSpPr>
        <p:spPr>
          <a:xfrm rot="16200000">
            <a:off x="-666926" y="3018549"/>
            <a:ext cx="2050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4472C4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04414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0FAAE2-BE7A-4096-96F2-A62576B66644}"/>
              </a:ext>
            </a:extLst>
          </p:cNvPr>
          <p:cNvSpPr/>
          <p:nvPr/>
        </p:nvSpPr>
        <p:spPr>
          <a:xfrm>
            <a:off x="2695459" y="1457608"/>
            <a:ext cx="2616452" cy="396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Compute</a:t>
            </a:r>
            <a:r>
              <a:rPr lang="fr-FR" dirty="0"/>
              <a:t> cluster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D0B63-0936-4ECE-A37C-B275EE29CF5E}"/>
              </a:ext>
            </a:extLst>
          </p:cNvPr>
          <p:cNvSpPr/>
          <p:nvPr/>
        </p:nvSpPr>
        <p:spPr>
          <a:xfrm>
            <a:off x="5627273" y="1446291"/>
            <a:ext cx="2616452" cy="396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Compute</a:t>
            </a:r>
            <a:r>
              <a:rPr lang="fr-FR" dirty="0"/>
              <a:t> cluster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026EB-201D-4B21-AAB2-D441F35666A9}"/>
              </a:ext>
            </a:extLst>
          </p:cNvPr>
          <p:cNvSpPr/>
          <p:nvPr/>
        </p:nvSpPr>
        <p:spPr>
          <a:xfrm>
            <a:off x="8559087" y="1446291"/>
            <a:ext cx="2616452" cy="3965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err="1"/>
              <a:t>Compute</a:t>
            </a:r>
            <a:r>
              <a:rPr lang="fr-FR" dirty="0"/>
              <a:t> cluster 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B353F4-7A96-45D5-8F7B-B2D4D50FBCFD}"/>
              </a:ext>
            </a:extLst>
          </p:cNvPr>
          <p:cNvSpPr/>
          <p:nvPr/>
        </p:nvSpPr>
        <p:spPr>
          <a:xfrm>
            <a:off x="3695867" y="597528"/>
            <a:ext cx="615636" cy="6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E4BBEA-3936-4A0A-9418-B41DC591943B}"/>
              </a:ext>
            </a:extLst>
          </p:cNvPr>
          <p:cNvSpPr/>
          <p:nvPr/>
        </p:nvSpPr>
        <p:spPr>
          <a:xfrm>
            <a:off x="1265378" y="2073244"/>
            <a:ext cx="10329638" cy="1355756"/>
          </a:xfrm>
          <a:prstGeom prst="rect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Install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7F8FA6-197D-4E75-A41C-A3149AA4388B}"/>
              </a:ext>
            </a:extLst>
          </p:cNvPr>
          <p:cNvSpPr/>
          <p:nvPr/>
        </p:nvSpPr>
        <p:spPr>
          <a:xfrm>
            <a:off x="1265378" y="3682497"/>
            <a:ext cx="10329638" cy="1355756"/>
          </a:xfrm>
          <a:prstGeom prst="rect">
            <a:avLst/>
          </a:prstGeom>
          <a:solidFill>
            <a:schemeClr val="accent4">
              <a:lumMod val="40000"/>
              <a:lumOff val="60000"/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Install B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8C1CBAB-2EF6-4732-8590-36BE673A6054}"/>
              </a:ext>
            </a:extLst>
          </p:cNvPr>
          <p:cNvSpPr/>
          <p:nvPr/>
        </p:nvSpPr>
        <p:spPr>
          <a:xfrm>
            <a:off x="341742" y="2447830"/>
            <a:ext cx="615636" cy="6065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43987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538</Words>
  <Application>Microsoft Office PowerPoint</Application>
  <PresentationFormat>Grand écran</PresentationFormat>
  <Paragraphs>215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</cp:revision>
  <dcterms:created xsi:type="dcterms:W3CDTF">2021-11-21T21:20:47Z</dcterms:created>
  <dcterms:modified xsi:type="dcterms:W3CDTF">2021-12-08T21:38:42Z</dcterms:modified>
</cp:coreProperties>
</file>