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A635B-47FB-42E2-AA6B-C6BE039F0E0C}" v="22" dt="2023-05-07T13:15:0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660"/>
  </p:normalViewPr>
  <p:slideViewPr>
    <p:cSldViewPr snapToGrid="0">
      <p:cViewPr>
        <p:scale>
          <a:sx n="125" d="100"/>
          <a:sy n="125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A2DA635B-47FB-42E2-AA6B-C6BE039F0E0C}"/>
    <pc:docChg chg="undo redo custSel addSld modSld">
      <pc:chgData name="Laurent Prud'hon" userId="196f0b5afced95ca" providerId="LiveId" clId="{A2DA635B-47FB-42E2-AA6B-C6BE039F0E0C}" dt="2023-05-07T13:16:31.476" v="970" actId="20577"/>
      <pc:docMkLst>
        <pc:docMk/>
      </pc:docMkLst>
      <pc:sldChg chg="addSp delSp modSp mod">
        <pc:chgData name="Laurent Prud'hon" userId="196f0b5afced95ca" providerId="LiveId" clId="{A2DA635B-47FB-42E2-AA6B-C6BE039F0E0C}" dt="2023-05-07T12:51:52.706" v="732" actId="20577"/>
        <pc:sldMkLst>
          <pc:docMk/>
          <pc:sldMk cId="3827854174" sldId="256"/>
        </pc:sldMkLst>
        <pc:spChg chg="mod">
          <ac:chgData name="Laurent Prud'hon" userId="196f0b5afced95ca" providerId="LiveId" clId="{A2DA635B-47FB-42E2-AA6B-C6BE039F0E0C}" dt="2023-05-07T11:54:51.498" v="184" actId="14100"/>
          <ac:spMkLst>
            <pc:docMk/>
            <pc:sldMk cId="3827854174" sldId="256"/>
            <ac:spMk id="5" creationId="{F9919FEE-7AD1-168C-E75C-931E6D05D5D9}"/>
          </ac:spMkLst>
        </pc:spChg>
        <pc:spChg chg="mod">
          <ac:chgData name="Laurent Prud'hon" userId="196f0b5afced95ca" providerId="LiveId" clId="{A2DA635B-47FB-42E2-AA6B-C6BE039F0E0C}" dt="2023-05-07T11:54:33.064" v="177" actId="1076"/>
          <ac:spMkLst>
            <pc:docMk/>
            <pc:sldMk cId="3827854174" sldId="256"/>
            <ac:spMk id="6" creationId="{293A8E8A-6130-9E4E-9747-B3BC98044A69}"/>
          </ac:spMkLst>
        </pc:spChg>
        <pc:spChg chg="mod">
          <ac:chgData name="Laurent Prud'hon" userId="196f0b5afced95ca" providerId="LiveId" clId="{A2DA635B-47FB-42E2-AA6B-C6BE039F0E0C}" dt="2023-05-07T12:51:52.706" v="732" actId="20577"/>
          <ac:spMkLst>
            <pc:docMk/>
            <pc:sldMk cId="3827854174" sldId="256"/>
            <ac:spMk id="7" creationId="{1F2738E9-9A1A-7904-051E-72FE31626789}"/>
          </ac:spMkLst>
        </pc:spChg>
        <pc:spChg chg="mod">
          <ac:chgData name="Laurent Prud'hon" userId="196f0b5afced95ca" providerId="LiveId" clId="{A2DA635B-47FB-42E2-AA6B-C6BE039F0E0C}" dt="2023-05-07T11:54:33.064" v="177" actId="1076"/>
          <ac:spMkLst>
            <pc:docMk/>
            <pc:sldMk cId="3827854174" sldId="256"/>
            <ac:spMk id="8" creationId="{330CCCC3-6139-8945-C93C-E5BBD2EF7725}"/>
          </ac:spMkLst>
        </pc:spChg>
        <pc:spChg chg="add del">
          <ac:chgData name="Laurent Prud'hon" userId="196f0b5afced95ca" providerId="LiveId" clId="{A2DA635B-47FB-42E2-AA6B-C6BE039F0E0C}" dt="2023-05-07T11:39:44.608" v="1" actId="478"/>
          <ac:spMkLst>
            <pc:docMk/>
            <pc:sldMk cId="3827854174" sldId="256"/>
            <ac:spMk id="9" creationId="{C920996B-BA05-B4BE-DE70-1798BDEC1488}"/>
          </ac:spMkLst>
        </pc:spChg>
        <pc:spChg chg="add mod">
          <ac:chgData name="Laurent Prud'hon" userId="196f0b5afced95ca" providerId="LiveId" clId="{A2DA635B-47FB-42E2-AA6B-C6BE039F0E0C}" dt="2023-05-07T11:50:03.418" v="173" actId="1076"/>
          <ac:spMkLst>
            <pc:docMk/>
            <pc:sldMk cId="3827854174" sldId="256"/>
            <ac:spMk id="10" creationId="{0255DD81-AF30-45CB-3EE6-84C51409D9A7}"/>
          </ac:spMkLst>
        </pc:spChg>
        <pc:spChg chg="add mod">
          <ac:chgData name="Laurent Prud'hon" userId="196f0b5afced95ca" providerId="LiveId" clId="{A2DA635B-47FB-42E2-AA6B-C6BE039F0E0C}" dt="2023-05-07T12:09:36.310" v="267" actId="14100"/>
          <ac:spMkLst>
            <pc:docMk/>
            <pc:sldMk cId="3827854174" sldId="256"/>
            <ac:spMk id="11" creationId="{0E9B3A09-9D81-A403-7DAB-7F1D8BEA0E04}"/>
          </ac:spMkLst>
        </pc:spChg>
        <pc:spChg chg="add mod">
          <ac:chgData name="Laurent Prud'hon" userId="196f0b5afced95ca" providerId="LiveId" clId="{A2DA635B-47FB-42E2-AA6B-C6BE039F0E0C}" dt="2023-05-07T11:55:30.306" v="188" actId="207"/>
          <ac:spMkLst>
            <pc:docMk/>
            <pc:sldMk cId="3827854174" sldId="256"/>
            <ac:spMk id="12" creationId="{F01C8D58-A98F-A300-79E5-AE0FB4AFCC27}"/>
          </ac:spMkLst>
        </pc:spChg>
        <pc:spChg chg="add mod">
          <ac:chgData name="Laurent Prud'hon" userId="196f0b5afced95ca" providerId="LiveId" clId="{A2DA635B-47FB-42E2-AA6B-C6BE039F0E0C}" dt="2023-05-07T12:10:26.727" v="285" actId="1076"/>
          <ac:spMkLst>
            <pc:docMk/>
            <pc:sldMk cId="3827854174" sldId="256"/>
            <ac:spMk id="13" creationId="{F7C946E4-B223-0CE8-F912-37EEBF37C016}"/>
          </ac:spMkLst>
        </pc:spChg>
        <pc:spChg chg="add del">
          <ac:chgData name="Laurent Prud'hon" userId="196f0b5afced95ca" providerId="LiveId" clId="{A2DA635B-47FB-42E2-AA6B-C6BE039F0E0C}" dt="2023-05-07T11:58:56.130" v="199" actId="478"/>
          <ac:spMkLst>
            <pc:docMk/>
            <pc:sldMk cId="3827854174" sldId="256"/>
            <ac:spMk id="14" creationId="{DE69A647-9EFC-D561-0993-26A088CE9304}"/>
          </ac:spMkLst>
        </pc:spChg>
        <pc:spChg chg="add mod">
          <ac:chgData name="Laurent Prud'hon" userId="196f0b5afced95ca" providerId="LiveId" clId="{A2DA635B-47FB-42E2-AA6B-C6BE039F0E0C}" dt="2023-05-07T12:11:17.625" v="295" actId="1076"/>
          <ac:spMkLst>
            <pc:docMk/>
            <pc:sldMk cId="3827854174" sldId="256"/>
            <ac:spMk id="15" creationId="{9A0C9E83-4526-18E1-35F8-2E9C0CF12A68}"/>
          </ac:spMkLst>
        </pc:spChg>
        <pc:spChg chg="add mod">
          <ac:chgData name="Laurent Prud'hon" userId="196f0b5afced95ca" providerId="LiveId" clId="{A2DA635B-47FB-42E2-AA6B-C6BE039F0E0C}" dt="2023-05-07T12:37:01.822" v="709" actId="14100"/>
          <ac:spMkLst>
            <pc:docMk/>
            <pc:sldMk cId="3827854174" sldId="256"/>
            <ac:spMk id="16" creationId="{6AF211E5-3133-B238-D5E3-E8F85E40BF9B}"/>
          </ac:spMkLst>
        </pc:spChg>
        <pc:spChg chg="add mod">
          <ac:chgData name="Laurent Prud'hon" userId="196f0b5afced95ca" providerId="LiveId" clId="{A2DA635B-47FB-42E2-AA6B-C6BE039F0E0C}" dt="2023-05-07T12:03:51.776" v="241" actId="1076"/>
          <ac:spMkLst>
            <pc:docMk/>
            <pc:sldMk cId="3827854174" sldId="256"/>
            <ac:spMk id="17" creationId="{2E1AC073-D53E-5062-EDDD-BACEBD21D4FC}"/>
          </ac:spMkLst>
        </pc:spChg>
        <pc:spChg chg="add mod">
          <ac:chgData name="Laurent Prud'hon" userId="196f0b5afced95ca" providerId="LiveId" clId="{A2DA635B-47FB-42E2-AA6B-C6BE039F0E0C}" dt="2023-05-07T12:14:42.183" v="335"/>
          <ac:spMkLst>
            <pc:docMk/>
            <pc:sldMk cId="3827854174" sldId="256"/>
            <ac:spMk id="18" creationId="{49D4AE06-3B64-0EDD-5A85-F1D7A06F9C67}"/>
          </ac:spMkLst>
        </pc:spChg>
        <pc:spChg chg="add mod">
          <ac:chgData name="Laurent Prud'hon" userId="196f0b5afced95ca" providerId="LiveId" clId="{A2DA635B-47FB-42E2-AA6B-C6BE039F0E0C}" dt="2023-05-07T12:13:19.636" v="311" actId="14100"/>
          <ac:spMkLst>
            <pc:docMk/>
            <pc:sldMk cId="3827854174" sldId="256"/>
            <ac:spMk id="19" creationId="{1542FD51-9B12-2172-6E6F-C604F3F853DE}"/>
          </ac:spMkLst>
        </pc:spChg>
        <pc:spChg chg="add mod">
          <ac:chgData name="Laurent Prud'hon" userId="196f0b5afced95ca" providerId="LiveId" clId="{A2DA635B-47FB-42E2-AA6B-C6BE039F0E0C}" dt="2023-05-07T12:13:16.080" v="310" actId="1076"/>
          <ac:spMkLst>
            <pc:docMk/>
            <pc:sldMk cId="3827854174" sldId="256"/>
            <ac:spMk id="20" creationId="{C5E6EED1-83C9-2EE2-F228-156990BC14C1}"/>
          </ac:spMkLst>
        </pc:spChg>
        <pc:spChg chg="add mod">
          <ac:chgData name="Laurent Prud'hon" userId="196f0b5afced95ca" providerId="LiveId" clId="{A2DA635B-47FB-42E2-AA6B-C6BE039F0E0C}" dt="2023-05-07T12:34:11.823" v="693" actId="14100"/>
          <ac:spMkLst>
            <pc:docMk/>
            <pc:sldMk cId="3827854174" sldId="256"/>
            <ac:spMk id="21" creationId="{9FDD4D2B-F05E-0BD8-1AD3-8B705E53D03A}"/>
          </ac:spMkLst>
        </pc:spChg>
        <pc:spChg chg="add mod">
          <ac:chgData name="Laurent Prud'hon" userId="196f0b5afced95ca" providerId="LiveId" clId="{A2DA635B-47FB-42E2-AA6B-C6BE039F0E0C}" dt="2023-05-07T12:11:21.693" v="303" actId="1035"/>
          <ac:spMkLst>
            <pc:docMk/>
            <pc:sldMk cId="3827854174" sldId="256"/>
            <ac:spMk id="22" creationId="{7D02024F-419B-E8DF-3CDF-9DFA1BEDF51E}"/>
          </ac:spMkLst>
        </pc:spChg>
        <pc:spChg chg="add del mod">
          <ac:chgData name="Laurent Prud'hon" userId="196f0b5afced95ca" providerId="LiveId" clId="{A2DA635B-47FB-42E2-AA6B-C6BE039F0E0C}" dt="2023-05-07T12:10:01.234" v="269"/>
          <ac:spMkLst>
            <pc:docMk/>
            <pc:sldMk cId="3827854174" sldId="256"/>
            <ac:spMk id="23" creationId="{E5DE363C-1D03-56D2-3EE6-5EE1D7A474F2}"/>
          </ac:spMkLst>
        </pc:spChg>
        <pc:spChg chg="add mod">
          <ac:chgData name="Laurent Prud'hon" userId="196f0b5afced95ca" providerId="LiveId" clId="{A2DA635B-47FB-42E2-AA6B-C6BE039F0E0C}" dt="2023-05-07T12:11:21.693" v="303" actId="1035"/>
          <ac:spMkLst>
            <pc:docMk/>
            <pc:sldMk cId="3827854174" sldId="256"/>
            <ac:spMk id="24" creationId="{D0DA75FF-850F-219D-A01E-9676C2CEB348}"/>
          </ac:spMkLst>
        </pc:spChg>
        <pc:spChg chg="add mod">
          <ac:chgData name="Laurent Prud'hon" userId="196f0b5afced95ca" providerId="LiveId" clId="{A2DA635B-47FB-42E2-AA6B-C6BE039F0E0C}" dt="2023-05-07T12:13:12.608" v="309" actId="1076"/>
          <ac:spMkLst>
            <pc:docMk/>
            <pc:sldMk cId="3827854174" sldId="256"/>
            <ac:spMk id="25" creationId="{A3067FED-4267-3B3C-BB39-768095FD2B8F}"/>
          </ac:spMkLst>
        </pc:spChg>
        <pc:spChg chg="add mod">
          <ac:chgData name="Laurent Prud'hon" userId="196f0b5afced95ca" providerId="LiveId" clId="{A2DA635B-47FB-42E2-AA6B-C6BE039F0E0C}" dt="2023-05-07T12:34:14.706" v="694" actId="14100"/>
          <ac:spMkLst>
            <pc:docMk/>
            <pc:sldMk cId="3827854174" sldId="256"/>
            <ac:spMk id="26" creationId="{2EF6D6E3-F121-D18A-D333-BC6D4CEAEFD7}"/>
          </ac:spMkLst>
        </pc:spChg>
        <pc:spChg chg="add mod">
          <ac:chgData name="Laurent Prud'hon" userId="196f0b5afced95ca" providerId="LiveId" clId="{A2DA635B-47FB-42E2-AA6B-C6BE039F0E0C}" dt="2023-05-07T12:36:55.158" v="702" actId="14100"/>
          <ac:spMkLst>
            <pc:docMk/>
            <pc:sldMk cId="3827854174" sldId="256"/>
            <ac:spMk id="27" creationId="{AEA6A388-6680-E4E6-1BEC-10355E7FC62B}"/>
          </ac:spMkLst>
        </pc:spChg>
        <pc:spChg chg="add mod">
          <ac:chgData name="Laurent Prud'hon" userId="196f0b5afced95ca" providerId="LiveId" clId="{A2DA635B-47FB-42E2-AA6B-C6BE039F0E0C}" dt="2023-05-07T12:32:25.940" v="634" actId="1076"/>
          <ac:spMkLst>
            <pc:docMk/>
            <pc:sldMk cId="3827854174" sldId="256"/>
            <ac:spMk id="28" creationId="{27D81DA8-668F-83F9-BA81-886F6EF88561}"/>
          </ac:spMkLst>
        </pc:spChg>
        <pc:spChg chg="add mod">
          <ac:chgData name="Laurent Prud'hon" userId="196f0b5afced95ca" providerId="LiveId" clId="{A2DA635B-47FB-42E2-AA6B-C6BE039F0E0C}" dt="2023-05-07T12:34:06.570" v="692" actId="20577"/>
          <ac:spMkLst>
            <pc:docMk/>
            <pc:sldMk cId="3827854174" sldId="256"/>
            <ac:spMk id="29" creationId="{80596D38-68E4-197B-3D68-B74CEE322007}"/>
          </ac:spMkLst>
        </pc:spChg>
        <pc:spChg chg="add mod">
          <ac:chgData name="Laurent Prud'hon" userId="196f0b5afced95ca" providerId="LiveId" clId="{A2DA635B-47FB-42E2-AA6B-C6BE039F0E0C}" dt="2023-05-07T12:32:54.423" v="639" actId="1076"/>
          <ac:spMkLst>
            <pc:docMk/>
            <pc:sldMk cId="3827854174" sldId="256"/>
            <ac:spMk id="30" creationId="{DAA41388-0109-117F-2392-C7DB19A4866E}"/>
          </ac:spMkLst>
        </pc:spChg>
        <pc:spChg chg="add mod">
          <ac:chgData name="Laurent Prud'hon" userId="196f0b5afced95ca" providerId="LiveId" clId="{A2DA635B-47FB-42E2-AA6B-C6BE039F0E0C}" dt="2023-05-07T12:37:22.217" v="721" actId="404"/>
          <ac:spMkLst>
            <pc:docMk/>
            <pc:sldMk cId="3827854174" sldId="256"/>
            <ac:spMk id="31" creationId="{3A047776-8162-925A-0014-A1A64B7AFC22}"/>
          </ac:spMkLst>
        </pc:spChg>
        <pc:spChg chg="add mod">
          <ac:chgData name="Laurent Prud'hon" userId="196f0b5afced95ca" providerId="LiveId" clId="{A2DA635B-47FB-42E2-AA6B-C6BE039F0E0C}" dt="2023-05-07T12:37:10.322" v="711" actId="1076"/>
          <ac:spMkLst>
            <pc:docMk/>
            <pc:sldMk cId="3827854174" sldId="256"/>
            <ac:spMk id="32" creationId="{55F3E669-37F3-C883-AFB3-AC5EB1235D3A}"/>
          </ac:spMkLst>
        </pc:spChg>
      </pc:sldChg>
      <pc:sldChg chg="addSp delSp modSp new mod">
        <pc:chgData name="Laurent Prud'hon" userId="196f0b5afced95ca" providerId="LiveId" clId="{A2DA635B-47FB-42E2-AA6B-C6BE039F0E0C}" dt="2023-05-07T13:16:31.476" v="970" actId="20577"/>
        <pc:sldMkLst>
          <pc:docMk/>
          <pc:sldMk cId="2301539370" sldId="257"/>
        </pc:sldMkLst>
        <pc:spChg chg="del">
          <ac:chgData name="Laurent Prud'hon" userId="196f0b5afced95ca" providerId="LiveId" clId="{A2DA635B-47FB-42E2-AA6B-C6BE039F0E0C}" dt="2023-05-07T12:58:20.672" v="734" actId="478"/>
          <ac:spMkLst>
            <pc:docMk/>
            <pc:sldMk cId="2301539370" sldId="257"/>
            <ac:spMk id="2" creationId="{B149DBD2-88D6-FDCA-727D-9793543257D1}"/>
          </ac:spMkLst>
        </pc:spChg>
        <pc:spChg chg="del">
          <ac:chgData name="Laurent Prud'hon" userId="196f0b5afced95ca" providerId="LiveId" clId="{A2DA635B-47FB-42E2-AA6B-C6BE039F0E0C}" dt="2023-05-07T12:58:20.672" v="734" actId="478"/>
          <ac:spMkLst>
            <pc:docMk/>
            <pc:sldMk cId="2301539370" sldId="257"/>
            <ac:spMk id="3" creationId="{CA6E4E7C-DFF1-3A74-A3C8-F606D7051E1A}"/>
          </ac:spMkLst>
        </pc:spChg>
        <pc:spChg chg="add mod">
          <ac:chgData name="Laurent Prud'hon" userId="196f0b5afced95ca" providerId="LiveId" clId="{A2DA635B-47FB-42E2-AA6B-C6BE039F0E0C}" dt="2023-05-07T12:59:05.070" v="768" actId="122"/>
          <ac:spMkLst>
            <pc:docMk/>
            <pc:sldMk cId="2301539370" sldId="257"/>
            <ac:spMk id="4" creationId="{10AFD1C6-7591-EF30-5AB4-7075E6FFA91D}"/>
          </ac:spMkLst>
        </pc:spChg>
        <pc:spChg chg="add mod">
          <ac:chgData name="Laurent Prud'hon" userId="196f0b5afced95ca" providerId="LiveId" clId="{A2DA635B-47FB-42E2-AA6B-C6BE039F0E0C}" dt="2023-05-07T13:00:32.987" v="779" actId="14100"/>
          <ac:spMkLst>
            <pc:docMk/>
            <pc:sldMk cId="2301539370" sldId="257"/>
            <ac:spMk id="5" creationId="{6E94C999-658D-247C-C863-F35943263966}"/>
          </ac:spMkLst>
        </pc:spChg>
        <pc:spChg chg="add mod">
          <ac:chgData name="Laurent Prud'hon" userId="196f0b5afced95ca" providerId="LiveId" clId="{A2DA635B-47FB-42E2-AA6B-C6BE039F0E0C}" dt="2023-05-07T13:08:31.848" v="888" actId="1076"/>
          <ac:spMkLst>
            <pc:docMk/>
            <pc:sldMk cId="2301539370" sldId="257"/>
            <ac:spMk id="6" creationId="{40D34AA8-E9CC-FBE4-8E76-825FB1CBDC45}"/>
          </ac:spMkLst>
        </pc:spChg>
        <pc:spChg chg="add mod">
          <ac:chgData name="Laurent Prud'hon" userId="196f0b5afced95ca" providerId="LiveId" clId="{A2DA635B-47FB-42E2-AA6B-C6BE039F0E0C}" dt="2023-05-07T13:00:09.845" v="775" actId="207"/>
          <ac:spMkLst>
            <pc:docMk/>
            <pc:sldMk cId="2301539370" sldId="257"/>
            <ac:spMk id="7" creationId="{B9E77FAE-9A3A-097C-3031-919C84FBC816}"/>
          </ac:spMkLst>
        </pc:spChg>
        <pc:spChg chg="add mod">
          <ac:chgData name="Laurent Prud'hon" userId="196f0b5afced95ca" providerId="LiveId" clId="{A2DA635B-47FB-42E2-AA6B-C6BE039F0E0C}" dt="2023-05-07T13:00:26.703" v="778" actId="1076"/>
          <ac:spMkLst>
            <pc:docMk/>
            <pc:sldMk cId="2301539370" sldId="257"/>
            <ac:spMk id="8" creationId="{A938A6E1-7E7B-741C-49EA-F462625E10EA}"/>
          </ac:spMkLst>
        </pc:spChg>
        <pc:spChg chg="add mod">
          <ac:chgData name="Laurent Prud'hon" userId="196f0b5afced95ca" providerId="LiveId" clId="{A2DA635B-47FB-42E2-AA6B-C6BE039F0E0C}" dt="2023-05-07T13:01:27.454" v="831" actId="20577"/>
          <ac:spMkLst>
            <pc:docMk/>
            <pc:sldMk cId="2301539370" sldId="257"/>
            <ac:spMk id="9" creationId="{438A2336-66FE-4EA8-B79F-135B9965E54D}"/>
          </ac:spMkLst>
        </pc:spChg>
        <pc:spChg chg="add mod">
          <ac:chgData name="Laurent Prud'hon" userId="196f0b5afced95ca" providerId="LiveId" clId="{A2DA635B-47FB-42E2-AA6B-C6BE039F0E0C}" dt="2023-05-07T13:08:26.741" v="886" actId="6549"/>
          <ac:spMkLst>
            <pc:docMk/>
            <pc:sldMk cId="2301539370" sldId="257"/>
            <ac:spMk id="10" creationId="{D7A4D1F1-C5D2-478E-D2CA-46FB145A535D}"/>
          </ac:spMkLst>
        </pc:spChg>
        <pc:spChg chg="add mod">
          <ac:chgData name="Laurent Prud'hon" userId="196f0b5afced95ca" providerId="LiveId" clId="{A2DA635B-47FB-42E2-AA6B-C6BE039F0E0C}" dt="2023-05-07T13:08:41.549" v="889" actId="1076"/>
          <ac:spMkLst>
            <pc:docMk/>
            <pc:sldMk cId="2301539370" sldId="257"/>
            <ac:spMk id="11" creationId="{3B2B4C4A-AAC1-D40E-2D3F-DA863AE9665F}"/>
          </ac:spMkLst>
        </pc:spChg>
        <pc:spChg chg="add mod">
          <ac:chgData name="Laurent Prud'hon" userId="196f0b5afced95ca" providerId="LiveId" clId="{A2DA635B-47FB-42E2-AA6B-C6BE039F0E0C}" dt="2023-05-07T13:08:41.549" v="889" actId="1076"/>
          <ac:spMkLst>
            <pc:docMk/>
            <pc:sldMk cId="2301539370" sldId="257"/>
            <ac:spMk id="12" creationId="{E265AEB6-9860-E13F-D4E3-5199637AB2F8}"/>
          </ac:spMkLst>
        </pc:spChg>
        <pc:spChg chg="add mod">
          <ac:chgData name="Laurent Prud'hon" userId="196f0b5afced95ca" providerId="LiveId" clId="{A2DA635B-47FB-42E2-AA6B-C6BE039F0E0C}" dt="2023-05-07T13:16:19.058" v="964" actId="20577"/>
          <ac:spMkLst>
            <pc:docMk/>
            <pc:sldMk cId="2301539370" sldId="257"/>
            <ac:spMk id="13" creationId="{F08A9DFB-5A1C-44A0-A785-795929C50F14}"/>
          </ac:spMkLst>
        </pc:spChg>
        <pc:spChg chg="add mod">
          <ac:chgData name="Laurent Prud'hon" userId="196f0b5afced95ca" providerId="LiveId" clId="{A2DA635B-47FB-42E2-AA6B-C6BE039F0E0C}" dt="2023-05-07T13:16:31.476" v="970" actId="20577"/>
          <ac:spMkLst>
            <pc:docMk/>
            <pc:sldMk cId="2301539370" sldId="257"/>
            <ac:spMk id="14" creationId="{87912886-7DF9-DA81-3D76-B722766709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AA43-3BD3-B44E-2A88-78B87DA0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CB784E-4B33-5014-A9AB-0B434EFFB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E5A81-0C1E-89F6-3E10-A666FE75A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64B71-DA42-6426-7F88-9E5AEB58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562FA-6966-2E70-FD65-7D61E5B7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E112D-3298-00A3-CF9B-E2030BB9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8A1DBF-463C-7186-4ED8-5706579A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FB5304-5B15-D482-C734-3F7744E1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26EEB3-2396-F779-257A-13D3307A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04B42B-7508-C7F7-612D-930BABFB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1D94CF-FB30-FC0C-E4A7-C15C378F3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C0CFF5-EE5E-F129-989D-102B71E0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E8579-E268-C911-1C33-E2CEB31F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2DAC4C-6F99-456F-8339-D0CC7D81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044D3-E263-E34D-BC02-B7768F55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7E6FF-52A6-9536-AA22-7733BAF8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36298-5FB9-F8B1-CACB-F79A6EB3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8937-E210-1C01-6C99-9A1C0F27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469F7-57FC-52E1-AC3F-863DF4CC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390B5-692E-A3B2-337A-AB87F897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2AD11-4B2E-491B-7F04-2C10312C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0D93A-A3E4-2123-3E9C-76A0EC1B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27C3AF-278D-7DFC-25ED-4957E7BC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E3D63A-BED5-E880-582D-33C1B7C2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ED320-849E-33C4-990F-59BC47E5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74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AD6D3-BA90-49C7-C2EE-6D9E9567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91115-45BA-6439-493C-5F37735CF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558FB-0BAF-7560-C3E8-6CF95AF2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D6D3C0-1B14-380E-D8BD-7F486F3F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F968FC-7F63-3FC5-C74A-25485411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AE092E-C3A1-B6F9-5B91-B0C1F5C5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1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28FD9-57CB-84F7-D55C-FAD20AFB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050252-4E9D-13A1-6D1C-5106AFFA4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D6FF5B-3D33-6270-13E1-CCFF5AF4C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D9C4DD-311F-4056-CB40-FC60056B0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63751-EE53-F123-F4DA-F7F1210C4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BB6C15-B941-8D5E-0ADE-B2A65213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394CA15-30B3-6B37-F3FF-01B3EA44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F5A86B-7DBF-A942-715A-EB6F8167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79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9375-25E3-CFA7-2BED-2E4956F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8A9010-5D03-A57A-F4A8-7F31EF6B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B41131-5F76-7FC2-03F8-5814D6F3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92DCF-6EEE-B5D2-79D1-47C4546A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4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6B0112-F7C1-BA59-9C70-F981B799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441875-1375-B97A-EDE3-924712201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E47F38-8303-AF42-6A48-3FEDEAD4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62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2A423-8CD7-229E-BE87-CF431B84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F7C07-0117-4BD0-2024-78C3CE86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014C16-4130-AF05-65FC-F65628E1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903F87-EE52-ECB6-E62D-9BBC912B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3F91B-FF52-E5D3-43F8-B8C8BE50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0F1CF-B9C7-FF0E-ECB2-C5D2B3A7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16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CA89D-2C32-8E65-5CB6-F1314D9D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5ABB2A-97A1-0FFA-0D9C-F48164CDD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D0F57E-EE29-2948-222F-43DEBDD9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59158B-7763-42FB-0529-8E50C702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2C9E8B-C919-1DEA-B166-BFE60C70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E1C54-9346-7772-4191-C13584BE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77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C7B33F-F174-8E0F-AEC0-4AD26239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3F9E3-BD5D-46F2-1359-A8E7176C0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7C24C-2D6F-0B53-DF4B-48982AE4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A513-40B6-4018-963D-53D6EB2D516F}" type="datetimeFigureOut">
              <a:rPr lang="fr-FR" smtClean="0"/>
              <a:t>07/05/2023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CC836E-F294-8031-E857-37389AA05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FFB55-E5BF-19BA-9F79-ACBE5EB85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10E5-4ED4-4D56-9F27-3726EB8CEB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4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919FEE-7AD1-168C-E75C-931E6D05D5D9}"/>
              </a:ext>
            </a:extLst>
          </p:cNvPr>
          <p:cNvSpPr/>
          <p:nvPr/>
        </p:nvSpPr>
        <p:spPr>
          <a:xfrm>
            <a:off x="963168" y="664464"/>
            <a:ext cx="1822704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Your</a:t>
            </a:r>
            <a:r>
              <a:rPr lang="fr-FR" dirty="0"/>
              <a:t> machines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A8E8A-6130-9E4E-9747-B3BC98044A69}"/>
              </a:ext>
            </a:extLst>
          </p:cNvPr>
          <p:cNvSpPr/>
          <p:nvPr/>
        </p:nvSpPr>
        <p:spPr>
          <a:xfrm>
            <a:off x="963168" y="3950209"/>
            <a:ext cx="1822704" cy="241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/>
              <a:t>Cloud </a:t>
            </a:r>
            <a:r>
              <a:rPr lang="fr-FR" dirty="0" err="1"/>
              <a:t>accounts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738E9-9A1A-7904-051E-72FE31626789}"/>
              </a:ext>
            </a:extLst>
          </p:cNvPr>
          <p:cNvSpPr/>
          <p:nvPr/>
        </p:nvSpPr>
        <p:spPr>
          <a:xfrm>
            <a:off x="1203960" y="2987041"/>
            <a:ext cx="1121664" cy="499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0CCCC3-6139-8945-C93C-E5BBD2EF7725}"/>
              </a:ext>
            </a:extLst>
          </p:cNvPr>
          <p:cNvSpPr/>
          <p:nvPr/>
        </p:nvSpPr>
        <p:spPr>
          <a:xfrm>
            <a:off x="1203960" y="5571743"/>
            <a:ext cx="810768" cy="499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 </a:t>
            </a:r>
            <a:r>
              <a:rPr lang="fr-FR" dirty="0" err="1"/>
              <a:t>Add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5DD81-AF30-45CB-3EE6-84C51409D9A7}"/>
              </a:ext>
            </a:extLst>
          </p:cNvPr>
          <p:cNvSpPr/>
          <p:nvPr/>
        </p:nvSpPr>
        <p:spPr>
          <a:xfrm>
            <a:off x="1203960" y="1097279"/>
            <a:ext cx="1121664" cy="63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/>
              <a:t>Type | Name</a:t>
            </a:r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GPU| VRAM</a:t>
            </a:r>
          </a:p>
          <a:p>
            <a:r>
              <a:rPr lang="fr-FR" sz="1050" dirty="0"/>
              <a:t>C Disk | D Disk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B3A09-9D81-A403-7DAB-7F1D8BEA0E04}"/>
              </a:ext>
            </a:extLst>
          </p:cNvPr>
          <p:cNvSpPr/>
          <p:nvPr/>
        </p:nvSpPr>
        <p:spPr>
          <a:xfrm>
            <a:off x="1203960" y="4474462"/>
            <a:ext cx="1121664" cy="755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/>
              <a:t>Provider | Name</a:t>
            </a:r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GPU| VRAM</a:t>
            </a:r>
          </a:p>
          <a:p>
            <a:r>
              <a:rPr lang="fr-FR" sz="1050" dirty="0"/>
              <a:t>C Disk | D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1C8D58-A98F-A300-79E5-AE0FB4AFCC27}"/>
              </a:ext>
            </a:extLst>
          </p:cNvPr>
          <p:cNvSpPr/>
          <p:nvPr/>
        </p:nvSpPr>
        <p:spPr>
          <a:xfrm>
            <a:off x="1231392" y="1917193"/>
            <a:ext cx="1554480" cy="6339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/>
              <a:t>Type | Name</a:t>
            </a:r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GPU| VRAM</a:t>
            </a:r>
          </a:p>
          <a:p>
            <a:r>
              <a:rPr lang="fr-FR" sz="1050" dirty="0"/>
              <a:t>C Disk | D Disk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F7C946E4-B223-0CE8-F912-37EEBF37C016}"/>
              </a:ext>
            </a:extLst>
          </p:cNvPr>
          <p:cNvSpPr/>
          <p:nvPr/>
        </p:nvSpPr>
        <p:spPr>
          <a:xfrm rot="5400000">
            <a:off x="2636519" y="2066545"/>
            <a:ext cx="633984" cy="3352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0C9E83-4526-18E1-35F8-2E9C0CF12A68}"/>
              </a:ext>
            </a:extLst>
          </p:cNvPr>
          <p:cNvSpPr/>
          <p:nvPr/>
        </p:nvSpPr>
        <p:spPr>
          <a:xfrm>
            <a:off x="3133342" y="664464"/>
            <a:ext cx="2456690" cy="569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/>
              <a:t>Virtual machines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211E5-3133-B238-D5E3-E8F85E40BF9B}"/>
              </a:ext>
            </a:extLst>
          </p:cNvPr>
          <p:cNvSpPr/>
          <p:nvPr/>
        </p:nvSpPr>
        <p:spPr>
          <a:xfrm>
            <a:off x="3428995" y="3601213"/>
            <a:ext cx="1179577" cy="499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 </a:t>
            </a:r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1AC073-D53E-5062-EDDD-BACEBD21D4FC}"/>
              </a:ext>
            </a:extLst>
          </p:cNvPr>
          <p:cNvSpPr/>
          <p:nvPr/>
        </p:nvSpPr>
        <p:spPr>
          <a:xfrm>
            <a:off x="3413756" y="2726434"/>
            <a:ext cx="1880620" cy="633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 err="1"/>
              <a:t>Env</a:t>
            </a:r>
            <a:r>
              <a:rPr lang="fr-FR" sz="1050" b="1" dirty="0"/>
              <a:t> | Name</a:t>
            </a:r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GPU| VRAM</a:t>
            </a:r>
          </a:p>
          <a:p>
            <a:r>
              <a:rPr lang="fr-FR" sz="1050" dirty="0"/>
              <a:t>C Disk | D Disk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4AE06-3B64-0EDD-5A85-F1D7A06F9C67}"/>
              </a:ext>
            </a:extLst>
          </p:cNvPr>
          <p:cNvSpPr/>
          <p:nvPr/>
        </p:nvSpPr>
        <p:spPr>
          <a:xfrm>
            <a:off x="3413756" y="1097278"/>
            <a:ext cx="2176276" cy="1341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050" b="1" dirty="0"/>
              <a:t>Type | Name</a:t>
            </a:r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 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5% |  10%</a:t>
            </a:r>
            <a:r>
              <a:rPr lang="fr-FR" sz="1050" dirty="0"/>
              <a:t>  </a:t>
            </a:r>
          </a:p>
          <a:p>
            <a:r>
              <a:rPr lang="fr-FR" sz="1050" dirty="0"/>
              <a:t>GPU| VRAM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5% |  10%</a:t>
            </a:r>
            <a:endParaRPr lang="fr-FR" sz="1050" dirty="0"/>
          </a:p>
          <a:p>
            <a:r>
              <a:rPr lang="fr-FR" sz="1050" dirty="0"/>
              <a:t>C Disk | D Disk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5% |  10%</a:t>
            </a:r>
            <a:endParaRPr lang="fr-FR" sz="1050" dirty="0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1542FD51-9B12-2172-6E6F-C604F3F853DE}"/>
              </a:ext>
            </a:extLst>
          </p:cNvPr>
          <p:cNvSpPr/>
          <p:nvPr/>
        </p:nvSpPr>
        <p:spPr>
          <a:xfrm rot="5400000">
            <a:off x="5087113" y="1600198"/>
            <a:ext cx="1341120" cy="33528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5E6EED1-83C9-2EE2-F228-156990BC14C1}"/>
              </a:ext>
            </a:extLst>
          </p:cNvPr>
          <p:cNvSpPr/>
          <p:nvPr/>
        </p:nvSpPr>
        <p:spPr>
          <a:xfrm>
            <a:off x="4608573" y="1528574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DD4D2B-F05E-0BD8-1AD3-8B705E53D03A}"/>
              </a:ext>
            </a:extLst>
          </p:cNvPr>
          <p:cNvSpPr/>
          <p:nvPr/>
        </p:nvSpPr>
        <p:spPr>
          <a:xfrm>
            <a:off x="5937502" y="670559"/>
            <a:ext cx="5815586" cy="569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Kubernetes</a:t>
            </a:r>
            <a:r>
              <a:rPr lang="fr-FR" dirty="0"/>
              <a:t> Apps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D02024F-419B-E8DF-3CDF-9DFA1BEDF51E}"/>
              </a:ext>
            </a:extLst>
          </p:cNvPr>
          <p:cNvSpPr/>
          <p:nvPr/>
        </p:nvSpPr>
        <p:spPr>
          <a:xfrm>
            <a:off x="2225041" y="2004058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CONFIG</a:t>
            </a:r>
            <a:endParaRPr lang="fr-FR" sz="140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DA75FF-850F-219D-A01E-9676C2CEB348}"/>
              </a:ext>
            </a:extLst>
          </p:cNvPr>
          <p:cNvSpPr/>
          <p:nvPr/>
        </p:nvSpPr>
        <p:spPr>
          <a:xfrm>
            <a:off x="2218946" y="2256283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DETAILS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3067FED-4267-3B3C-BB39-768095FD2B8F}"/>
              </a:ext>
            </a:extLst>
          </p:cNvPr>
          <p:cNvSpPr/>
          <p:nvPr/>
        </p:nvSpPr>
        <p:spPr>
          <a:xfrm>
            <a:off x="4608574" y="1785363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F6D6E3-F121-D18A-D333-BC6D4CEAEFD7}"/>
              </a:ext>
            </a:extLst>
          </p:cNvPr>
          <p:cNvSpPr/>
          <p:nvPr/>
        </p:nvSpPr>
        <p:spPr>
          <a:xfrm>
            <a:off x="6315454" y="1175762"/>
            <a:ext cx="4962146" cy="1530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b="1" dirty="0" err="1"/>
              <a:t>Namespace</a:t>
            </a:r>
            <a:r>
              <a:rPr lang="fr-FR" sz="1050" b="1" dirty="0"/>
              <a:t> | </a:t>
            </a:r>
            <a:r>
              <a:rPr lang="fr-FR" sz="1050" b="1" dirty="0" err="1"/>
              <a:t>Title</a:t>
            </a:r>
            <a:endParaRPr lang="fr-FR" sz="1050" b="1" dirty="0"/>
          </a:p>
          <a:p>
            <a:r>
              <a:rPr lang="fr-FR" sz="1050" dirty="0"/>
              <a:t>Description</a:t>
            </a:r>
          </a:p>
          <a:p>
            <a:endParaRPr lang="fr-FR" sz="1050" dirty="0"/>
          </a:p>
          <a:p>
            <a:r>
              <a:rPr lang="fr-FR" sz="1050" dirty="0"/>
              <a:t>CPU | RAM</a:t>
            </a:r>
          </a:p>
          <a:p>
            <a:r>
              <a:rPr lang="fr-FR" sz="1050" dirty="0"/>
              <a:t> 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5% |  10%</a:t>
            </a:r>
          </a:p>
          <a:p>
            <a:endParaRPr lang="fr-FR" sz="10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fr-FR" sz="10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A6A388-6680-E4E6-1BEC-10355E7FC62B}"/>
              </a:ext>
            </a:extLst>
          </p:cNvPr>
          <p:cNvSpPr/>
          <p:nvPr/>
        </p:nvSpPr>
        <p:spPr>
          <a:xfrm>
            <a:off x="6315454" y="2991608"/>
            <a:ext cx="1097282" cy="499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 Install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7D81DA8-668F-83F9-BA81-886F6EF88561}"/>
              </a:ext>
            </a:extLst>
          </p:cNvPr>
          <p:cNvSpPr/>
          <p:nvPr/>
        </p:nvSpPr>
        <p:spPr>
          <a:xfrm>
            <a:off x="6446521" y="2348488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Uninstall</a:t>
            </a:r>
            <a:endParaRPr lang="fr-FR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596D38-68E4-197B-3D68-B74CEE322007}"/>
              </a:ext>
            </a:extLst>
          </p:cNvPr>
          <p:cNvSpPr/>
          <p:nvPr/>
        </p:nvSpPr>
        <p:spPr>
          <a:xfrm>
            <a:off x="7559038" y="1306064"/>
            <a:ext cx="1694690" cy="1327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050" dirty="0"/>
              <a:t>FEATURES</a:t>
            </a:r>
          </a:p>
          <a:p>
            <a:r>
              <a:rPr lang="fr-FR" sz="1050" b="1" dirty="0" err="1"/>
              <a:t>Feature</a:t>
            </a:r>
            <a:r>
              <a:rPr lang="fr-FR" sz="1050" b="1" dirty="0"/>
              <a:t> 1 : </a:t>
            </a:r>
            <a:r>
              <a:rPr lang="fr-FR" sz="1050" b="1" u="sng" dirty="0"/>
              <a:t>Link</a:t>
            </a:r>
          </a:p>
          <a:p>
            <a:r>
              <a:rPr lang="fr-FR" sz="1050" dirty="0"/>
              <a:t>Description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fr-FR" sz="1050" dirty="0"/>
          </a:p>
          <a:p>
            <a:r>
              <a:rPr lang="fr-FR" sz="1050" b="1" dirty="0" err="1"/>
              <a:t>Feature</a:t>
            </a:r>
            <a:r>
              <a:rPr lang="fr-FR" sz="1050" b="1" dirty="0"/>
              <a:t> 2 : </a:t>
            </a:r>
            <a:r>
              <a:rPr lang="fr-FR" sz="1050" b="1" u="sng" dirty="0"/>
              <a:t>Link</a:t>
            </a:r>
          </a:p>
          <a:p>
            <a:r>
              <a:rPr lang="fr-FR" sz="1050" dirty="0"/>
              <a:t>Description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A41388-0109-117F-2392-C7DB19A4866E}"/>
              </a:ext>
            </a:extLst>
          </p:cNvPr>
          <p:cNvSpPr/>
          <p:nvPr/>
        </p:nvSpPr>
        <p:spPr>
          <a:xfrm>
            <a:off x="9412226" y="1277107"/>
            <a:ext cx="1694690" cy="13274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sz="1050" dirty="0"/>
              <a:t>STORAGE</a:t>
            </a:r>
          </a:p>
          <a:p>
            <a:r>
              <a:rPr lang="fr-FR" sz="1050" dirty="0"/>
              <a:t>Images | Containers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2.8 GB |  100 MB</a:t>
            </a:r>
            <a:endParaRPr lang="fr-FR" sz="1050" dirty="0"/>
          </a:p>
          <a:p>
            <a:r>
              <a:rPr lang="fr-FR" sz="1050" dirty="0"/>
              <a:t>Persistent Volume 1 : </a:t>
            </a:r>
            <a:r>
              <a:rPr lang="fr-FR" sz="1050" u="sng" dirty="0"/>
              <a:t>Open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5 GB</a:t>
            </a:r>
            <a:endParaRPr lang="fr-FR" sz="1050" dirty="0"/>
          </a:p>
          <a:p>
            <a:r>
              <a:rPr lang="fr-FR" sz="1050" dirty="0"/>
              <a:t>Persistent Volume 2 : </a:t>
            </a:r>
            <a:r>
              <a:rPr lang="fr-FR" sz="1050" u="sng" dirty="0"/>
              <a:t>Open</a:t>
            </a:r>
          </a:p>
          <a:p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 10 GB </a:t>
            </a:r>
            <a:endParaRPr lang="fr-FR" sz="105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3A047776-8162-925A-0014-A1A64B7AFC22}"/>
              </a:ext>
            </a:extLst>
          </p:cNvPr>
          <p:cNvSpPr/>
          <p:nvPr/>
        </p:nvSpPr>
        <p:spPr>
          <a:xfrm>
            <a:off x="4532378" y="2800738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DELETE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5F3E669-37F3-C883-AFB3-AC5EB1235D3A}"/>
              </a:ext>
            </a:extLst>
          </p:cNvPr>
          <p:cNvSpPr/>
          <p:nvPr/>
        </p:nvSpPr>
        <p:spPr>
          <a:xfrm>
            <a:off x="4532379" y="3057527"/>
            <a:ext cx="774189" cy="202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382785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AFD1C6-7591-EF30-5AB4-7075E6FFA91D}"/>
              </a:ext>
            </a:extLst>
          </p:cNvPr>
          <p:cNvSpPr/>
          <p:nvPr/>
        </p:nvSpPr>
        <p:spPr>
          <a:xfrm>
            <a:off x="938784" y="877824"/>
            <a:ext cx="5858256" cy="426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Creating</a:t>
            </a:r>
            <a:r>
              <a:rPr lang="fr-FR" dirty="0"/>
              <a:t> a new Virtual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4C999-658D-247C-C863-F35943263966}"/>
              </a:ext>
            </a:extLst>
          </p:cNvPr>
          <p:cNvSpPr/>
          <p:nvPr/>
        </p:nvSpPr>
        <p:spPr>
          <a:xfrm>
            <a:off x="938784" y="1408176"/>
            <a:ext cx="5858256" cy="4992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D34AA8-E9CC-FBE4-8E76-825FB1CBDC45}"/>
              </a:ext>
            </a:extLst>
          </p:cNvPr>
          <p:cNvSpPr/>
          <p:nvPr/>
        </p:nvSpPr>
        <p:spPr>
          <a:xfrm>
            <a:off x="6498336" y="1664208"/>
            <a:ext cx="182880" cy="44561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B9E77FAE-9A3A-097C-3031-919C84FBC816}"/>
              </a:ext>
            </a:extLst>
          </p:cNvPr>
          <p:cNvSpPr/>
          <p:nvPr/>
        </p:nvSpPr>
        <p:spPr>
          <a:xfrm>
            <a:off x="6492240" y="1475232"/>
            <a:ext cx="201168" cy="14630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A938A6E1-7E7B-741C-49EA-F462625E10EA}"/>
              </a:ext>
            </a:extLst>
          </p:cNvPr>
          <p:cNvSpPr/>
          <p:nvPr/>
        </p:nvSpPr>
        <p:spPr>
          <a:xfrm rot="10800000">
            <a:off x="6492240" y="6166104"/>
            <a:ext cx="201168" cy="14630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8A2336-66FE-4EA8-B79F-135B9965E54D}"/>
              </a:ext>
            </a:extLst>
          </p:cNvPr>
          <p:cNvSpPr/>
          <p:nvPr/>
        </p:nvSpPr>
        <p:spPr>
          <a:xfrm>
            <a:off x="1176528" y="1621536"/>
            <a:ext cx="4962144" cy="3169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1/6 – Checking hardware </a:t>
            </a:r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A4D1F1-C5D2-478E-D2CA-46FB145A535D}"/>
              </a:ext>
            </a:extLst>
          </p:cNvPr>
          <p:cNvSpPr txBox="1"/>
          <p:nvPr/>
        </p:nvSpPr>
        <p:spPr>
          <a:xfrm>
            <a:off x="1176528" y="2164080"/>
            <a:ext cx="4962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allow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B2B4C4A-AAC1-D40E-2D3F-DA863AE9665F}"/>
              </a:ext>
            </a:extLst>
          </p:cNvPr>
          <p:cNvSpPr/>
          <p:nvPr/>
        </p:nvSpPr>
        <p:spPr>
          <a:xfrm>
            <a:off x="4514088" y="2221991"/>
            <a:ext cx="670560" cy="250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Yes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E265AEB6-9860-E13F-D4E3-5199637AB2F8}"/>
              </a:ext>
            </a:extLst>
          </p:cNvPr>
          <p:cNvSpPr/>
          <p:nvPr/>
        </p:nvSpPr>
        <p:spPr>
          <a:xfrm>
            <a:off x="5404104" y="2221990"/>
            <a:ext cx="670560" cy="250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8A9DFB-5A1C-44A0-A785-795929C50F14}"/>
              </a:ext>
            </a:extLst>
          </p:cNvPr>
          <p:cNvSpPr txBox="1"/>
          <p:nvPr/>
        </p:nvSpPr>
        <p:spPr>
          <a:xfrm>
            <a:off x="1161288" y="2725960"/>
            <a:ext cx="4962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a size 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disk</a:t>
            </a:r>
            <a:r>
              <a:rPr lang="fr-FR" dirty="0"/>
              <a:t> :                              GB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12886-7DF9-DA81-3D76-B722766709F4}"/>
              </a:ext>
            </a:extLst>
          </p:cNvPr>
          <p:cNvSpPr/>
          <p:nvPr/>
        </p:nvSpPr>
        <p:spPr>
          <a:xfrm>
            <a:off x="4514088" y="2779562"/>
            <a:ext cx="795528" cy="262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3015393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190</Words>
  <Application>Microsoft Office PowerPoint</Application>
  <PresentationFormat>Grand écran</PresentationFormat>
  <Paragraphs>63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2023-05-07T10:48:49Z</dcterms:created>
  <dcterms:modified xsi:type="dcterms:W3CDTF">2023-05-07T13:16:38Z</dcterms:modified>
</cp:coreProperties>
</file>