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b0e0d99fc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b0e0d99fc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b0e0d99fc4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b0e0d99fc4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b0e0d99fc4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b0e0d99fc4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b0e0d99fc4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b0e0d99fc4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b0e0d99fc4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b0e0d99fc4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b0e0d99fc4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b0e0d99fc4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b0e0d99fc4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b0e0d99fc4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b0e0d99fc4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b0e0d99fc4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Alien Invasion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ru"/>
              <a:t>Корешонков Михаил, Маркова Мария</a:t>
            </a:r>
            <a:endParaRPr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Идея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700"/>
              <a:t>Игра на </a:t>
            </a:r>
            <a:r>
              <a:rPr b="1" lang="ru" sz="1700"/>
              <a:t>pygame</a:t>
            </a:r>
            <a:r>
              <a:rPr lang="ru" sz="1700"/>
              <a:t> в </a:t>
            </a:r>
            <a:r>
              <a:rPr i="1" lang="ru" sz="1700"/>
              <a:t>аркадном</a:t>
            </a:r>
            <a:r>
              <a:rPr lang="ru" sz="1700"/>
              <a:t> стиле, где нужно стрелять по летящим на вас </a:t>
            </a:r>
            <a:r>
              <a:rPr i="1" lang="ru" sz="1700"/>
              <a:t>пришельцам</a:t>
            </a:r>
            <a:r>
              <a:rPr lang="ru" sz="1700"/>
              <a:t> из космического корабля, тем самым не давая пришельцам </a:t>
            </a:r>
            <a:r>
              <a:rPr b="1" lang="ru" sz="1700"/>
              <a:t>добраться до края экрана</a:t>
            </a:r>
            <a:r>
              <a:rPr lang="ru" sz="1700"/>
              <a:t>.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положения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-</a:t>
            </a:r>
            <a:r>
              <a:rPr b="1" lang="ru" sz="1600"/>
              <a:t>Несколько</a:t>
            </a:r>
            <a:r>
              <a:rPr lang="ru" sz="1600"/>
              <a:t> жизней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/>
              <a:t>-</a:t>
            </a:r>
            <a:r>
              <a:rPr b="1" lang="ru" sz="1600"/>
              <a:t>Ускорение</a:t>
            </a:r>
            <a:r>
              <a:rPr lang="ru" sz="1600"/>
              <a:t> пришельцев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/>
              <a:t>-Наличие</a:t>
            </a:r>
            <a:r>
              <a:rPr b="1" lang="ru" sz="1600"/>
              <a:t> счета</a:t>
            </a:r>
            <a:r>
              <a:rPr lang="ru" sz="1600"/>
              <a:t> (</a:t>
            </a:r>
            <a:r>
              <a:rPr i="1" lang="ru" sz="1600"/>
              <a:t>глобального</a:t>
            </a:r>
            <a:r>
              <a:rPr lang="ru" sz="1600"/>
              <a:t> и </a:t>
            </a:r>
            <a:r>
              <a:rPr i="1" lang="ru" sz="1600"/>
              <a:t>локального</a:t>
            </a:r>
            <a:r>
              <a:rPr lang="ru" sz="1600"/>
              <a:t>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 кода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/>
              <a:t>Основной файл - </a:t>
            </a:r>
            <a:r>
              <a:rPr b="1" lang="ru" sz="1700"/>
              <a:t>alien_invasion.py</a:t>
            </a:r>
            <a:r>
              <a:rPr lang="ru" sz="1700"/>
              <a:t> содержит </a:t>
            </a:r>
            <a:r>
              <a:rPr i="1" lang="ru" sz="1700"/>
              <a:t>игровой цикл</a:t>
            </a:r>
            <a:endParaRPr i="1"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700"/>
              <a:t>Файлы </a:t>
            </a:r>
            <a:r>
              <a:rPr b="1" lang="ru" sz="1700"/>
              <a:t>alien.py</a:t>
            </a:r>
            <a:r>
              <a:rPr lang="ru" sz="1700"/>
              <a:t>, </a:t>
            </a:r>
            <a:r>
              <a:rPr b="1" lang="ru" sz="1700"/>
              <a:t>ship.py</a:t>
            </a:r>
            <a:r>
              <a:rPr lang="ru" sz="1700"/>
              <a:t>, </a:t>
            </a:r>
            <a:r>
              <a:rPr b="1" lang="ru" sz="1700"/>
              <a:t>bullet.py</a:t>
            </a:r>
            <a:r>
              <a:rPr lang="ru" sz="1700"/>
              <a:t> содержат </a:t>
            </a:r>
            <a:r>
              <a:rPr i="1" lang="ru" sz="1700"/>
              <a:t>классы объектов</a:t>
            </a:r>
            <a:endParaRPr i="1"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700"/>
              <a:t>Файлы </a:t>
            </a:r>
            <a:r>
              <a:rPr b="1" lang="ru" sz="1700"/>
              <a:t>s</a:t>
            </a:r>
            <a:r>
              <a:rPr b="1" lang="ru" sz="1700"/>
              <a:t>ettings.py</a:t>
            </a:r>
            <a:r>
              <a:rPr lang="ru" sz="1700"/>
              <a:t>, </a:t>
            </a:r>
            <a:r>
              <a:rPr b="1" lang="ru" sz="1700"/>
              <a:t>Game_stats.py</a:t>
            </a:r>
            <a:r>
              <a:rPr lang="ru" sz="1700"/>
              <a:t> содержат </a:t>
            </a:r>
            <a:r>
              <a:rPr i="1" lang="ru" sz="1700"/>
              <a:t>настройки игры</a:t>
            </a:r>
            <a:endParaRPr i="1"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Интересные решения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-</a:t>
            </a:r>
            <a:r>
              <a:rPr i="1" lang="ru" sz="1600"/>
              <a:t>Хранение данных</a:t>
            </a:r>
            <a:r>
              <a:rPr lang="ru" sz="1600"/>
              <a:t> </a:t>
            </a:r>
            <a:r>
              <a:rPr i="1" lang="ru" sz="1600"/>
              <a:t>в</a:t>
            </a:r>
            <a:r>
              <a:rPr lang="ru" sz="1600"/>
              <a:t> </a:t>
            </a:r>
            <a:r>
              <a:rPr b="1" lang="ru" sz="1600"/>
              <a:t>pickle</a:t>
            </a:r>
            <a:r>
              <a:rPr lang="ru" sz="1600"/>
              <a:t> </a:t>
            </a:r>
            <a:r>
              <a:rPr i="1" lang="ru" sz="1600"/>
              <a:t>файле</a:t>
            </a:r>
            <a:endParaRPr i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/>
              <a:t>-</a:t>
            </a:r>
            <a:r>
              <a:rPr b="1" lang="ru" sz="1600"/>
              <a:t>Собственные</a:t>
            </a:r>
            <a:r>
              <a:rPr lang="ru" sz="1600"/>
              <a:t> </a:t>
            </a:r>
            <a:r>
              <a:rPr i="1" lang="ru" sz="1600"/>
              <a:t>текстуры</a:t>
            </a:r>
            <a:endParaRPr i="1"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600"/>
              <a:t>-</a:t>
            </a:r>
            <a:r>
              <a:rPr b="1" lang="ru" sz="1600"/>
              <a:t>Бесконечно</a:t>
            </a:r>
            <a:r>
              <a:rPr lang="ru" sz="1600"/>
              <a:t> </a:t>
            </a:r>
            <a:r>
              <a:rPr i="1" lang="ru" sz="1600"/>
              <a:t>длящаяся игра</a:t>
            </a:r>
            <a:endParaRPr i="1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Начало игры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-</a:t>
            </a:r>
            <a:r>
              <a:rPr i="1" lang="ru" sz="1400"/>
              <a:t>Кнопка</a:t>
            </a:r>
            <a:r>
              <a:rPr lang="ru" sz="1400"/>
              <a:t> </a:t>
            </a:r>
            <a:r>
              <a:rPr b="1" lang="ru" sz="1400"/>
              <a:t>начала игры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/>
              <a:t>-</a:t>
            </a:r>
            <a:r>
              <a:rPr i="1" lang="ru" sz="1400"/>
              <a:t>Расположение</a:t>
            </a:r>
            <a:r>
              <a:rPr lang="ru" sz="1400"/>
              <a:t> </a:t>
            </a:r>
            <a:r>
              <a:rPr b="1" lang="ru" sz="1400"/>
              <a:t>корабля и пришельцев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400"/>
              <a:t>-</a:t>
            </a:r>
            <a:r>
              <a:rPr i="1" lang="ru" sz="1400"/>
              <a:t>Количество</a:t>
            </a:r>
            <a:r>
              <a:rPr lang="ru" sz="1400"/>
              <a:t> </a:t>
            </a:r>
            <a:r>
              <a:rPr b="1" lang="ru" sz="1400"/>
              <a:t>жизней</a:t>
            </a:r>
            <a:endParaRPr b="1" sz="1400"/>
          </a:p>
        </p:txBody>
      </p:sp>
      <p:pic>
        <p:nvPicPr>
          <p:cNvPr id="160" name="Google Shape;16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9250" y="1800203"/>
            <a:ext cx="4572000" cy="2564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Ход игры</a:t>
            </a:r>
            <a:endParaRPr/>
          </a:p>
        </p:txBody>
      </p:sp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/>
              <a:t>-</a:t>
            </a:r>
            <a:r>
              <a:rPr i="1" lang="ru" sz="1700"/>
              <a:t>Набор</a:t>
            </a:r>
            <a:r>
              <a:rPr lang="ru" sz="1700"/>
              <a:t> </a:t>
            </a:r>
            <a:r>
              <a:rPr b="1" lang="ru" sz="1700"/>
              <a:t>очков</a:t>
            </a:r>
            <a:endParaRPr b="1"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700"/>
              <a:t>-</a:t>
            </a:r>
            <a:r>
              <a:rPr i="1" lang="ru" sz="1700"/>
              <a:t>Полет</a:t>
            </a:r>
            <a:r>
              <a:rPr b="1" lang="ru" sz="1700"/>
              <a:t> пуль</a:t>
            </a:r>
            <a:endParaRPr b="1"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700"/>
              <a:t>-</a:t>
            </a:r>
            <a:r>
              <a:rPr i="1" lang="ru" sz="1700"/>
              <a:t>Ускорение</a:t>
            </a:r>
            <a:r>
              <a:rPr lang="ru" sz="1700"/>
              <a:t> </a:t>
            </a:r>
            <a:r>
              <a:rPr b="1" lang="ru" sz="1700"/>
              <a:t>пришельцев</a:t>
            </a:r>
            <a:endParaRPr b="1"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700"/>
              <a:t>-</a:t>
            </a:r>
            <a:r>
              <a:rPr i="1" lang="ru" sz="1700"/>
              <a:t>Потеря</a:t>
            </a:r>
            <a:r>
              <a:rPr lang="ru" sz="1700"/>
              <a:t> </a:t>
            </a:r>
            <a:r>
              <a:rPr b="1" lang="ru" sz="1700"/>
              <a:t>жизней</a:t>
            </a:r>
            <a:endParaRPr b="1" sz="1700"/>
          </a:p>
        </p:txBody>
      </p:sp>
      <p:pic>
        <p:nvPicPr>
          <p:cNvPr id="167" name="Google Shape;16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7975" y="1399175"/>
            <a:ext cx="5513602" cy="3101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Окончание игры</a:t>
            </a:r>
            <a:endParaRPr/>
          </a:p>
        </p:txBody>
      </p:sp>
      <p:sp>
        <p:nvSpPr>
          <p:cNvPr id="173" name="Google Shape;173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-</a:t>
            </a:r>
            <a:r>
              <a:rPr i="1" lang="ru" sz="1500"/>
              <a:t>Начало</a:t>
            </a:r>
            <a:r>
              <a:rPr lang="ru" sz="1500"/>
              <a:t> </a:t>
            </a:r>
            <a:r>
              <a:rPr b="1" lang="ru" sz="1500"/>
              <a:t>новой игры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/>
              <a:t>-</a:t>
            </a:r>
            <a:r>
              <a:rPr i="1" lang="ru" sz="1500"/>
              <a:t>Сохранение</a:t>
            </a:r>
            <a:r>
              <a:rPr lang="ru" sz="1500"/>
              <a:t> </a:t>
            </a:r>
            <a:r>
              <a:rPr b="1" lang="ru" sz="1500"/>
              <a:t>глобального</a:t>
            </a:r>
            <a:r>
              <a:rPr lang="ru" sz="1500"/>
              <a:t> </a:t>
            </a:r>
            <a:r>
              <a:rPr i="1" lang="ru" sz="1500"/>
              <a:t>счета</a:t>
            </a:r>
            <a:endParaRPr i="1"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500"/>
              <a:t>-</a:t>
            </a:r>
            <a:r>
              <a:rPr i="1" lang="ru" sz="1500"/>
              <a:t>Возможность</a:t>
            </a:r>
            <a:r>
              <a:rPr lang="ru" sz="1500"/>
              <a:t> </a:t>
            </a:r>
            <a:r>
              <a:rPr b="1" lang="ru" sz="1500"/>
              <a:t>выхода</a:t>
            </a:r>
            <a:endParaRPr b="1"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Время для ответа на вопросы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