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76939" autoAdjust="0"/>
  </p:normalViewPr>
  <p:slideViewPr>
    <p:cSldViewPr snapToGrid="0">
      <p:cViewPr varScale="1">
        <p:scale>
          <a:sx n="57" d="100"/>
          <a:sy n="57" d="100"/>
        </p:scale>
        <p:origin x="13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A6CE-0ADA-4A38-B664-5BC57754ADD0}" type="datetimeFigureOut">
              <a:rPr lang="zh-CN" altLang="en-US" smtClean="0"/>
              <a:t>2015/9/16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7CE4-DCC7-4169-8908-7DEB28DD2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02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A0A6CE-0ADA-4A38-B664-5BC57754ADD0}" type="datetimeFigureOut">
              <a:rPr lang="zh-CN" altLang="en-US" smtClean="0"/>
              <a:pPr/>
              <a:t>2015/9/16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7457CE4-DCC7-4169-8908-7DEB28DD20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483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A0A6CE-0ADA-4A38-B664-5BC57754ADD0}" type="datetimeFigureOut">
              <a:rPr lang="zh-CN" altLang="en-US" smtClean="0"/>
              <a:pPr/>
              <a:t>2015/9/16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7457CE4-DCC7-4169-8908-7DEB28DD209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2564905"/>
            <a:ext cx="4318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174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A0A6CE-0ADA-4A38-B664-5BC57754ADD0}" type="datetimeFigureOut">
              <a:rPr lang="zh-CN" altLang="en-US" smtClean="0"/>
              <a:pPr/>
              <a:t>2015/9/16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7457CE4-DCC7-4169-8908-7DEB28DD20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60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A0A6CE-0ADA-4A38-B664-5BC57754ADD0}" type="datetimeFigureOut">
              <a:rPr lang="zh-CN" altLang="en-US" smtClean="0"/>
              <a:pPr/>
              <a:t>2015/9/16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7457CE4-DCC7-4169-8908-7DEB28DD20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51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智能</a:t>
            </a:r>
            <a:r>
              <a:rPr lang="zh-CN" altLang="en-US" dirty="0"/>
              <a:t>血压计 </a:t>
            </a:r>
            <a:r>
              <a:rPr lang="en-US" altLang="zh-CN" dirty="0"/>
              <a:t>LED </a:t>
            </a:r>
            <a:r>
              <a:rPr lang="zh-CN" altLang="en-US" dirty="0"/>
              <a:t>驱动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STM32</a:t>
            </a:r>
            <a:r>
              <a:rPr lang="zh-CN" altLang="en-US" dirty="0"/>
              <a:t>智能血压计开发实战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34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86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62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12</Words>
  <Application>Microsoft Office PowerPoint</Application>
  <PresentationFormat>宽屏</PresentationFormat>
  <Paragraphs>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微软雅黑</vt:lpstr>
      <vt:lpstr>Arial</vt:lpstr>
      <vt:lpstr>Office 主题</vt:lpstr>
      <vt:lpstr>智能血压计 LED 驱动开发</vt:lpstr>
      <vt:lpstr>PowerPoint 演示文稿</vt:lpstr>
      <vt:lpstr>PowerPoint 演示文稿</vt:lpstr>
      <vt:lpstr>总结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cp:lastModifiedBy>user</cp:lastModifiedBy>
  <cp:revision>51</cp:revision>
  <dcterms:created xsi:type="dcterms:W3CDTF">2014-11-10T02:18:51Z</dcterms:created>
  <dcterms:modified xsi:type="dcterms:W3CDTF">2015-09-16T04:00:40Z</dcterms:modified>
</cp:coreProperties>
</file>