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98" r:id="rId4"/>
    <p:sldId id="299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BE745-1313-46C3-8369-B56B403C61DD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2B1F-B133-4FA0-AAF5-9F567479E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9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9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7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2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1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9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A6CE-0ADA-4A38-B664-5BC57754ADD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7CE4-DCC7-4169-8908-7DEB28DD2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2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8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2564905"/>
            <a:ext cx="4318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6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6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智能血压计开发基础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STM32</a:t>
            </a:r>
            <a:r>
              <a:rPr lang="zh-CN" altLang="en-US"/>
              <a:t>智能血压计开发实战</a:t>
            </a:r>
          </a:p>
        </p:txBody>
      </p:sp>
    </p:spTree>
    <p:extLst>
      <p:ext uri="{BB962C8B-B14F-4D97-AF65-F5344CB8AC3E}">
        <p14:creationId xmlns:p14="http://schemas.microsoft.com/office/powerpoint/2010/main" val="3763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406" y="0"/>
            <a:ext cx="9182636" cy="2983382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      智能</a:t>
            </a:r>
            <a:r>
              <a:rPr lang="zh-CN" altLang="en-US" dirty="0"/>
              <a:t>手机之后，什么最热</a:t>
            </a:r>
            <a:r>
              <a:rPr lang="zh-CN" altLang="en-US" dirty="0" smtClean="0"/>
              <a:t>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智能</a:t>
            </a:r>
            <a:r>
              <a:rPr lang="zh-CN" altLang="en-US" dirty="0"/>
              <a:t>硬件！还不知道智能硬件</a:t>
            </a:r>
            <a:r>
              <a:rPr lang="zh-CN" altLang="en-US" dirty="0" smtClean="0"/>
              <a:t>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你</a:t>
            </a:r>
            <a:r>
              <a:rPr lang="en-US" altLang="zh-CN" dirty="0"/>
              <a:t>OUT</a:t>
            </a:r>
            <a:r>
              <a:rPr lang="zh-CN" altLang="en-US" dirty="0"/>
              <a:t>了</a:t>
            </a:r>
            <a:r>
              <a:rPr lang="zh-CN" altLang="en-US" dirty="0" smtClean="0"/>
              <a:t>！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4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物联网落地，智慧地球得以实现全靠它了。未来生活中，每个设备都是智能的，市场广泛，人才紧缺！想学智能硬件开发吗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1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智能血压计开发实战</a:t>
            </a:r>
            <a:r>
              <a:rPr lang="en-US" altLang="zh-CN" dirty="0"/>
              <a:t>》</a:t>
            </a:r>
            <a:r>
              <a:rPr lang="zh-CN" altLang="en-US" dirty="0"/>
              <a:t>系列课程可以帮您实现愿望。本课程尽可能涵盖智能硬件开发的主流技术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课程以血压计项目贯穿，学习目标明确，学完就能开发出血压计软件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0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通过学习本课程，同样可以开发出其它智能硬件设备，如：智能手表，智能手环，智能体重秤等等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5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智能硬件属于嵌入式范畴，在学习智能血压计开发前，本节课首先全面介绍嵌入式系统的相关内容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同时会告诉大家，学习智能血压计开发所需要具备的基础知识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还</a:t>
            </a:r>
            <a:r>
              <a:rPr lang="zh-CN" altLang="en-US" dirty="0"/>
              <a:t>等什么？开始吧！</a:t>
            </a:r>
          </a:p>
        </p:txBody>
      </p:sp>
    </p:spTree>
    <p:extLst>
      <p:ext uri="{BB962C8B-B14F-4D97-AF65-F5344CB8AC3E}">
        <p14:creationId xmlns:p14="http://schemas.microsoft.com/office/powerpoint/2010/main" val="14497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171</Words>
  <Application>Microsoft Office PowerPoint</Application>
  <PresentationFormat>宽屏</PresentationFormat>
  <Paragraphs>16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智能血压计开发基础</vt:lpstr>
      <vt:lpstr>      智能手机之后，什么最热？       智能硬件！还不知道智能硬件？       你OUT了！       </vt:lpstr>
      <vt:lpstr>物联网落地，智慧地球得以实现全靠它了。未来生活中，每个设备都是智能的，市场广泛，人才紧缺！想学智能硬件开发吗？</vt:lpstr>
      <vt:lpstr>《智能血压计开发实战》系列课程可以帮您实现愿望。本课程尽可能涵盖智能硬件开发的主流技术，</vt:lpstr>
      <vt:lpstr>课程以血压计项目贯穿，学习目标明确，学完就能开发出血压计软件，</vt:lpstr>
      <vt:lpstr>通过学习本课程，同样可以开发出其它智能硬件设备，如：智能手表，智能手环，智能体重秤等等。</vt:lpstr>
      <vt:lpstr>智能硬件属于嵌入式范畴，在学习智能血压计开发前，本节课首先全面介绍嵌入式系统的相关内容，</vt:lpstr>
      <vt:lpstr>同时会告诉大家，学习智能血压计开发所需要具备的基础知识。 还等什么？开始吧！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cp:lastModifiedBy>user</cp:lastModifiedBy>
  <cp:revision>685</cp:revision>
  <dcterms:created xsi:type="dcterms:W3CDTF">2014-11-10T02:18:51Z</dcterms:created>
  <dcterms:modified xsi:type="dcterms:W3CDTF">2015-04-02T04:43:23Z</dcterms:modified>
</cp:coreProperties>
</file>