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E745-1313-46C3-8369-B56B403C61DD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2B1F-B133-4FA0-AAF5-9F567479E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7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5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2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8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4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6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</a:t>
            </a:r>
            <a:r>
              <a:rPr lang="zh-CN" altLang="en-US" dirty="0"/>
              <a:t>血压计功能体验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/>
              <a:t>智能血压计开发实战</a:t>
            </a:r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大多数嵌入式初学者对硬件是既好奇，又陌生，刚拿到开发板时左看右看，还有点不知所措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3042" y="0"/>
            <a:ext cx="9169758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本节课主要通过向开发板安装血压测量软件，来介绍血压计开发板的使用方法</a:t>
            </a:r>
            <a:r>
              <a:rPr lang="zh-CN" altLang="en-US" dirty="0" smtClean="0"/>
              <a:t>、以及</a:t>
            </a:r>
            <a:r>
              <a:rPr lang="en-US" altLang="zh-CN" dirty="0" smtClean="0"/>
              <a:t>PC</a:t>
            </a:r>
            <a:r>
              <a:rPr lang="zh-CN" altLang="en-US" dirty="0"/>
              <a:t>端烧写工具的</a:t>
            </a:r>
            <a:r>
              <a:rPr lang="zh-CN" altLang="en-US"/>
              <a:t>使用</a:t>
            </a:r>
            <a:r>
              <a:rPr lang="zh-CN" altLang="en-US" smtClean="0"/>
              <a:t>方法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5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同时</a:t>
            </a:r>
            <a:r>
              <a:rPr lang="zh-CN" altLang="en-US" dirty="0" smtClean="0"/>
              <a:t>通过测量血压</a:t>
            </a:r>
            <a:r>
              <a:rPr lang="zh-CN" altLang="en-US" dirty="0"/>
              <a:t>，体验本课程所要实现的血压计功能，明确目标，使学习不再盲目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1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知道做什么之后，还需要把血压计功能拆解</a:t>
            </a:r>
            <a:r>
              <a:rPr lang="zh-CN" altLang="en-US" dirty="0" smtClean="0"/>
              <a:t>成</a:t>
            </a:r>
            <a:r>
              <a:rPr lang="zh-CN" altLang="en-US" dirty="0"/>
              <a:t>不同</a:t>
            </a:r>
            <a:r>
              <a:rPr lang="zh-CN" altLang="en-US" dirty="0" smtClean="0"/>
              <a:t>模块，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各个击破，进而完成整个血压软件 的开发。让我们一起来体验一下吧！</a:t>
            </a:r>
          </a:p>
        </p:txBody>
      </p:sp>
    </p:spTree>
    <p:extLst>
      <p:ext uri="{BB962C8B-B14F-4D97-AF65-F5344CB8AC3E}">
        <p14:creationId xmlns:p14="http://schemas.microsoft.com/office/powerpoint/2010/main" val="7966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130</Words>
  <Application>Microsoft Office PowerPoint</Application>
  <PresentationFormat>宽屏</PresentationFormat>
  <Paragraphs>12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</vt:lpstr>
      <vt:lpstr>智能血压计功能体验</vt:lpstr>
      <vt:lpstr>大多数嵌入式初学者对硬件是既好奇，又陌生，刚拿到开发板时左看右看，还有点不知所措。</vt:lpstr>
      <vt:lpstr>本节课主要通过向开发板安装血压测量软件，来介绍血压计开发板的使用方法、以及PC端烧写工具的使用方法。</vt:lpstr>
      <vt:lpstr>同时通过测量血压，体验本课程所要实现的血压计功能，明确目标，使学习不再盲目。</vt:lpstr>
      <vt:lpstr>知道做什么之后，还需要把血压计功能拆解成不同模块，</vt:lpstr>
      <vt:lpstr>各个击破，进而完成整个血压软件 的开发。让我们一起来体验一下吧！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687</cp:revision>
  <dcterms:created xsi:type="dcterms:W3CDTF">2014-11-10T02:18:51Z</dcterms:created>
  <dcterms:modified xsi:type="dcterms:W3CDTF">2015-04-02T04:45:25Z</dcterms:modified>
</cp:coreProperties>
</file>