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309" r:id="rId4"/>
    <p:sldId id="306" r:id="rId5"/>
    <p:sldId id="307" r:id="rId6"/>
    <p:sldId id="311" r:id="rId7"/>
    <p:sldId id="313" r:id="rId8"/>
    <p:sldId id="314" r:id="rId9"/>
    <p:sldId id="315" r:id="rId10"/>
    <p:sldId id="316" r:id="rId11"/>
    <p:sldId id="308" r:id="rId12"/>
    <p:sldId id="31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BE745-1313-46C3-8369-B56B403C61DD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2B1F-B133-4FA0-AAF5-9F567479E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83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4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2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5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2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9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4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48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6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42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A6CE-0ADA-4A38-B664-5BC57754ADD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7CE4-DCC7-4169-8908-7DEB28DD2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2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8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2564905"/>
            <a:ext cx="4318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6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6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</a:t>
            </a:r>
            <a:r>
              <a:rPr lang="zh-CN" altLang="en-US" dirty="0"/>
              <a:t>血压计功能体验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STM32</a:t>
            </a:r>
            <a:r>
              <a:rPr lang="zh-CN" altLang="en-US"/>
              <a:t>智能血压计开发实战</a:t>
            </a:r>
          </a:p>
        </p:txBody>
      </p:sp>
    </p:spTree>
    <p:extLst>
      <p:ext uri="{BB962C8B-B14F-4D97-AF65-F5344CB8AC3E}">
        <p14:creationId xmlns:p14="http://schemas.microsoft.com/office/powerpoint/2010/main" val="3763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ARM </a:t>
            </a:r>
            <a:r>
              <a:rPr lang="zh-CN" altLang="en-US" dirty="0" smtClean="0"/>
              <a:t>公司为其提供了非常好用的开发工具</a:t>
            </a:r>
            <a:r>
              <a:rPr lang="zh-CN" altLang="en-US" dirty="0"/>
              <a:t>：</a:t>
            </a:r>
            <a:r>
              <a:rPr lang="en-US" altLang="zh-CN" dirty="0" smtClean="0"/>
              <a:t>ARM MDK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9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本节课我们将以</a:t>
            </a:r>
            <a:r>
              <a:rPr lang="en-US" altLang="zh-CN" dirty="0"/>
              <a:t>ARM MDK</a:t>
            </a:r>
            <a:r>
              <a:rPr lang="zh-CN" altLang="en-US" dirty="0"/>
              <a:t>这个集成开发工具为基础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带领</a:t>
            </a:r>
            <a:r>
              <a:rPr lang="zh-CN" altLang="en-US" dirty="0" smtClean="0"/>
              <a:t>大家来</a:t>
            </a:r>
            <a:r>
              <a:rPr lang="zh-CN" altLang="en-US" dirty="0"/>
              <a:t>建立一个智能血压计的开发环境。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上节课我们学习了开发板的</a:t>
            </a:r>
            <a:r>
              <a:rPr lang="zh-CN" altLang="en-US" dirty="0" smtClean="0"/>
              <a:t>使用方法、</a:t>
            </a:r>
            <a:r>
              <a:rPr lang="zh-CN" altLang="en-US" dirty="0"/>
              <a:t>并且</a:t>
            </a:r>
            <a:r>
              <a:rPr lang="zh-CN" altLang="en-US" dirty="0" smtClean="0"/>
              <a:t>测量</a:t>
            </a:r>
            <a:r>
              <a:rPr lang="zh-CN" altLang="en-US" dirty="0"/>
              <a:t>了自己的血压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你们和开发板成为朋友了吗？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如果没有，那还得反复练习，直到熟练为止。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3042" y="0"/>
            <a:ext cx="9169758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使用仅仅是第一步，学习嵌入式系统开发才是我们</a:t>
            </a:r>
            <a:r>
              <a:rPr lang="zh-CN" altLang="en-US" dirty="0" smtClean="0"/>
              <a:t>的真正目标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5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嵌入式系统开发需要专用的开发工具</a:t>
            </a:r>
            <a:r>
              <a:rPr lang="zh-CN" altLang="en-US" dirty="0" smtClean="0"/>
              <a:t>，并建立</a:t>
            </a:r>
            <a:r>
              <a:rPr lang="zh-CN" altLang="en-US" dirty="0"/>
              <a:t>一个适合的开发环境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1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嵌入式系统开发工具的选择依赖于所使用的硬件</a:t>
            </a:r>
            <a:r>
              <a:rPr lang="zh-CN" altLang="en-US" dirty="0"/>
              <a:t>平台</a:t>
            </a:r>
            <a:r>
              <a:rPr lang="zh-CN" altLang="en-US" dirty="0" smtClean="0"/>
              <a:t>，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2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我们需要根据平台特性，选择合适的</a:t>
            </a:r>
            <a:r>
              <a:rPr lang="zh-CN" altLang="en-US" dirty="0" smtClean="0"/>
              <a:t>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9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smtClean="0"/>
              <a:t>智能</a:t>
            </a:r>
            <a:r>
              <a:rPr lang="zh-CN" altLang="en-US" dirty="0" smtClean="0"/>
              <a:t>血压计开发板的微处理器是</a:t>
            </a:r>
            <a:r>
              <a:rPr lang="en-US" altLang="zh-CN" dirty="0" smtClean="0"/>
              <a:t>STM32F407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7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这个微处理器</a:t>
            </a:r>
            <a:r>
              <a:rPr lang="zh-CN" altLang="en-US" dirty="0" smtClean="0"/>
              <a:t>采用的是</a:t>
            </a:r>
            <a:r>
              <a:rPr lang="en-US" altLang="zh-CN" dirty="0" smtClean="0"/>
              <a:t>ARM Cortex-M4</a:t>
            </a:r>
            <a:r>
              <a:rPr lang="zh-CN" altLang="en-US" dirty="0" smtClean="0"/>
              <a:t>核心，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166</Words>
  <Application>Microsoft Office PowerPoint</Application>
  <PresentationFormat>宽屏</PresentationFormat>
  <Paragraphs>24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Office 主题</vt:lpstr>
      <vt:lpstr>智能血压计功能体验</vt:lpstr>
      <vt:lpstr>上节课我们学习了开发板的使用方法、并且测量了自己的血压。</vt:lpstr>
      <vt:lpstr>你们和开发板成为朋友了吗？ 如果没有，那还得反复练习，直到熟练为止。 </vt:lpstr>
      <vt:lpstr>使用仅仅是第一步，学习嵌入式系统开发才是我们的真正目标。</vt:lpstr>
      <vt:lpstr>嵌入式系统开发需要专用的开发工具，并建立一个适合的开发环境。</vt:lpstr>
      <vt:lpstr>嵌入式系统开发工具的选择依赖于所使用的硬件平台， </vt:lpstr>
      <vt:lpstr>我们需要根据平台特性，选择合适的工具。</vt:lpstr>
      <vt:lpstr>智能血压计开发板的微处理器是STM32F407，</vt:lpstr>
      <vt:lpstr>这个微处理器采用的是ARM Cortex-M4核心，</vt:lpstr>
      <vt:lpstr>ARM 公司为其提供了非常好用的开发工具：ARM MDK。</vt:lpstr>
      <vt:lpstr>本节课我们将以ARM MDK这个集成开发工具为基础，</vt:lpstr>
      <vt:lpstr>带领大家来建立一个智能血压计的开发环境。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cp:lastModifiedBy>user</cp:lastModifiedBy>
  <cp:revision>732</cp:revision>
  <dcterms:created xsi:type="dcterms:W3CDTF">2014-11-10T02:18:51Z</dcterms:created>
  <dcterms:modified xsi:type="dcterms:W3CDTF">2015-04-15T09:46:21Z</dcterms:modified>
</cp:coreProperties>
</file>