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5" r:id="rId3"/>
    <p:sldId id="310" r:id="rId4"/>
    <p:sldId id="306" r:id="rId5"/>
    <p:sldId id="307" r:id="rId6"/>
    <p:sldId id="308" r:id="rId7"/>
    <p:sldId id="312" r:id="rId8"/>
    <p:sldId id="313" r:id="rId9"/>
    <p:sldId id="314" r:id="rId10"/>
    <p:sldId id="311" r:id="rId11"/>
    <p:sldId id="315" r:id="rId12"/>
    <p:sldId id="309" r:id="rId13"/>
    <p:sldId id="316" r:id="rId14"/>
    <p:sldId id="31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BE745-1313-46C3-8369-B56B403C61DD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2B1F-B133-4FA0-AAF5-9F567479E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1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54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70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9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3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5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2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0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6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9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2B1F-B133-4FA0-AAF5-9F567479E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6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A6CE-0ADA-4A38-B664-5BC57754ADD0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7CE4-DCC7-4169-8908-7DEB28DD2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2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8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2564905"/>
            <a:ext cx="4318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6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6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</a:t>
            </a:r>
            <a:r>
              <a:rPr lang="zh-CN" altLang="en-US" dirty="0"/>
              <a:t>血压计功能体验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STM32</a:t>
            </a:r>
            <a:r>
              <a:rPr lang="zh-CN" altLang="en-US"/>
              <a:t>智能血压计开发实战</a:t>
            </a:r>
          </a:p>
        </p:txBody>
      </p:sp>
    </p:spTree>
    <p:extLst>
      <p:ext uri="{BB962C8B-B14F-4D97-AF65-F5344CB8AC3E}">
        <p14:creationId xmlns:p14="http://schemas.microsoft.com/office/powerpoint/2010/main" val="3763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第五步：配置调试、下载选项，掌握下载、调试的方法。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9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六</a:t>
            </a:r>
            <a:r>
              <a:rPr lang="zh-CN" altLang="en-US" dirty="0" smtClean="0"/>
              <a:t>步：掌握调试的技巧。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en-US" altLang="zh-CN" dirty="0" smtClean="0"/>
              <a:t>ARM MDK</a:t>
            </a:r>
            <a:r>
              <a:rPr lang="zh-CN" altLang="en-US" dirty="0" smtClean="0"/>
              <a:t>的使用非常简单，按部就班的学习即可，重要的是熟练。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3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所以大家要反复练习，达到</a:t>
            </a:r>
            <a:r>
              <a:rPr lang="zh-CN" altLang="en-US" dirty="0" smtClean="0"/>
              <a:t>熟能生巧。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4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好，我们开始学习今天的课程吧。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ARM MDK</a:t>
            </a:r>
            <a:r>
              <a:rPr lang="zh-CN" altLang="en-US" dirty="0"/>
              <a:t>这个集成开发工具，功能强大，使用简单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非常适合用来做基于单片机的嵌入式系统开发。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3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3042" y="0"/>
            <a:ext cx="9169758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上节课我们建立了以</a:t>
            </a:r>
            <a:r>
              <a:rPr lang="en-US" altLang="zh-CN" dirty="0"/>
              <a:t>ARM MDK</a:t>
            </a:r>
            <a:r>
              <a:rPr lang="zh-CN" altLang="en-US" dirty="0"/>
              <a:t>集成开发工具为中心的一个血压计开发环境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5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本节课我们将具体介绍如何使用</a:t>
            </a:r>
            <a:r>
              <a:rPr lang="en-US" altLang="zh-CN" dirty="0"/>
              <a:t>ARM </a:t>
            </a:r>
            <a:r>
              <a:rPr lang="en-US" altLang="zh-CN" dirty="0" smtClean="0"/>
              <a:t>MDK</a:t>
            </a:r>
            <a:r>
              <a:rPr lang="zh-CN" altLang="en-US" dirty="0" smtClean="0"/>
              <a:t>。主要包括一</a:t>
            </a:r>
            <a:r>
              <a:rPr lang="zh-CN" altLang="en-US" dirty="0"/>
              <a:t>下</a:t>
            </a:r>
            <a:r>
              <a:rPr lang="zh-CN" altLang="en-US" dirty="0" smtClean="0"/>
              <a:t>几步：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1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第一步：我们带着大家建立一个</a:t>
            </a:r>
            <a:r>
              <a:rPr lang="en-US" altLang="zh-CN" dirty="0" smtClean="0"/>
              <a:t>ARM MDK</a:t>
            </a:r>
            <a:r>
              <a:rPr lang="zh-CN" altLang="en-US" dirty="0" smtClean="0"/>
              <a:t>的工程。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步：对工程主要选型进行配置。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1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第三步：向工程添加源代码，并设置编译选型。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9256" y="0"/>
            <a:ext cx="8693241" cy="2983382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第四步：掌握编译源代码的几种方法。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7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194</Words>
  <Application>Microsoft Office PowerPoint</Application>
  <PresentationFormat>宽屏</PresentationFormat>
  <Paragraphs>28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智能血压计功能体验</vt:lpstr>
      <vt:lpstr>ARM MDK这个集成开发工具，功能强大，使用简单，</vt:lpstr>
      <vt:lpstr>非常适合用来做基于单片机的嵌入式系统开发。</vt:lpstr>
      <vt:lpstr>上节课我们建立了以ARM MDK集成开发工具为中心的一个血压计开发环境，</vt:lpstr>
      <vt:lpstr>本节课我们将具体介绍如何使用ARM MDK。主要包括一下几步：</vt:lpstr>
      <vt:lpstr>第一步：我们带着大家建立一个ARM MDK的工程。</vt:lpstr>
      <vt:lpstr>第二步：对工程主要选型进行配置。</vt:lpstr>
      <vt:lpstr>第三步：向工程添加源代码，并设置编译选型。</vt:lpstr>
      <vt:lpstr>第四步：掌握编译源代码的几种方法。</vt:lpstr>
      <vt:lpstr>第五步：配置调试、下载选项，掌握下载、调试的方法。</vt:lpstr>
      <vt:lpstr>第六步：掌握调试的技巧。</vt:lpstr>
      <vt:lpstr>ARM MDK的使用非常简单，按部就班的学习即可，重要的是熟练。</vt:lpstr>
      <vt:lpstr>所以大家要反复练习，达到熟能生巧。</vt:lpstr>
      <vt:lpstr>好，我们开始学习今天的课程吧。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cp:lastModifiedBy>user</cp:lastModifiedBy>
  <cp:revision>744</cp:revision>
  <dcterms:created xsi:type="dcterms:W3CDTF">2014-11-10T02:18:51Z</dcterms:created>
  <dcterms:modified xsi:type="dcterms:W3CDTF">2015-04-15T10:11:03Z</dcterms:modified>
</cp:coreProperties>
</file>