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419" r:id="rId3"/>
    <p:sldId id="369" r:id="rId4"/>
    <p:sldId id="420" r:id="rId5"/>
    <p:sldId id="326" r:id="rId6"/>
    <p:sldId id="421" r:id="rId7"/>
    <p:sldId id="351" r:id="rId8"/>
    <p:sldId id="422" r:id="rId9"/>
    <p:sldId id="417" r:id="rId10"/>
    <p:sldId id="423" r:id="rId11"/>
    <p:sldId id="424" r:id="rId12"/>
    <p:sldId id="426" r:id="rId13"/>
    <p:sldId id="425" r:id="rId14"/>
    <p:sldId id="42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331"/>
    <a:srgbClr val="EC3237"/>
    <a:srgbClr val="DC1F26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84532" autoAdjust="0"/>
  </p:normalViewPr>
  <p:slideViewPr>
    <p:cSldViewPr>
      <p:cViewPr varScale="1">
        <p:scale>
          <a:sx n="63" d="100"/>
          <a:sy n="63" d="100"/>
        </p:scale>
        <p:origin x="1056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05E8-70C3-45B8-A465-16F6ECD6298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3203B-4AED-4592-8F7A-912472EFF7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53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79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80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4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339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24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164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156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093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88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628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525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165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337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5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693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9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08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23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234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0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206376"/>
            <a:ext cx="1296144" cy="4607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206376"/>
            <a:ext cx="1296144" cy="46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7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2856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altLang="zh-CN" sz="7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集团教学研发部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教学总监 年中总结会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365104"/>
            <a:ext cx="8534400" cy="55091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5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767406" y="221739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zh-CN" dirty="0"/>
              <a:t>讲师团队授课能力</a:t>
            </a:r>
            <a:r>
              <a:rPr lang="zh-CN" altLang="zh-CN" dirty="0" smtClean="0"/>
              <a:t>及</a:t>
            </a:r>
            <a:endParaRPr lang="en-US" altLang="zh-CN" dirty="0" smtClean="0"/>
          </a:p>
          <a:p>
            <a:r>
              <a:rPr lang="zh-CN" altLang="zh-CN" dirty="0" smtClean="0"/>
              <a:t>行业</a:t>
            </a:r>
            <a:r>
              <a:rPr lang="zh-CN" altLang="zh-CN" dirty="0"/>
              <a:t>竞争力分析评估</a:t>
            </a:r>
            <a:endParaRPr lang="en-US" altLang="zh-CN" dirty="0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402916" y="119675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31504" y="1988840"/>
            <a:ext cx="8782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师资技术能力、实战经验行业前两名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全体讲师都是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年以上嵌入式方面工作经验，具备实战能力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讲师团队稳定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师资授课能力行业内第一名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31504" y="3501008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、华清、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尚观、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凌阳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92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652885" y="30303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zh-CN" dirty="0"/>
              <a:t>未来课程升级建议及计划</a:t>
            </a:r>
            <a:endParaRPr lang="en-US" altLang="zh-CN" dirty="0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39416" y="1844824"/>
            <a:ext cx="94330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稳中求变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保证现有课程稳定，开始新课程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线上线下结合、细分差异化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抓行业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如，智能硬件，少年创客等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开展技术企业合作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开展技术推广活动，促进招生，培养口碑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TMOOC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技术答疑团队为基础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24192" y="18448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87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055440" y="30303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zh-CN" dirty="0"/>
              <a:t>个人工作价值体现</a:t>
            </a: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39416" y="1844824"/>
            <a:ext cx="9433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根据市场反馈，更新维护课程，保证教学稳定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期望：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开展嵌入式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TMOOC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课程研发、推广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教学、推广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开展智能硬件课程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开展开源项目，技术专题，积累人气，促进招生，提高口碑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智能车（机器人）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867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27848" y="3140968"/>
            <a:ext cx="28296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谢谢各位 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4606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31719" y="2492896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教研部</a:t>
            </a:r>
            <a:endParaRPr lang="en-US" altLang="zh-CN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1703512" y="3573016"/>
            <a:ext cx="8534400" cy="55091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冯华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119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0" y="1124744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产品研发</a:t>
            </a:r>
            <a:endParaRPr lang="zh-CN" altLang="zh-CN" u="sng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最新课程设计总表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产品行业领先性分析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教学安排</a:t>
            </a:r>
            <a:endParaRPr lang="zh-CN" altLang="zh-CN" u="sng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授课安排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部门工作量分析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总结</a:t>
            </a:r>
            <a:r>
              <a:rPr lang="zh-CN" altLang="zh-CN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计划</a:t>
            </a:r>
            <a:endParaRPr lang="en-US" altLang="zh-CN" u="sng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讲师</a:t>
            </a:r>
            <a:r>
              <a:rPr lang="zh-CN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团队授课能力及行业竞争力分析</a:t>
            </a:r>
            <a:r>
              <a:rPr lang="zh-CN" altLang="zh-CN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评估</a:t>
            </a:r>
            <a:endParaRPr lang="en-US" altLang="zh-CN" u="sng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未来</a:t>
            </a:r>
            <a:r>
              <a:rPr lang="zh-CN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课程升级建议及</a:t>
            </a:r>
            <a:r>
              <a:rPr lang="zh-CN" altLang="zh-CN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计划</a:t>
            </a:r>
            <a:endParaRPr lang="en-US" altLang="zh-CN" u="sng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个人工作价值</a:t>
            </a:r>
            <a:r>
              <a:rPr lang="zh-CN" altLang="zh-CN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体现</a:t>
            </a:r>
            <a:endParaRPr lang="zh-CN" altLang="zh-CN" u="sng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07082" y="283290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汇报内容</a:t>
            </a:r>
            <a:endParaRPr lang="en-US" altLang="zh-CN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519936" y="1556792"/>
            <a:ext cx="22232" cy="345458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87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663074" y="3326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产品研发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63505" y="3314477"/>
            <a:ext cx="2303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最新课程设计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116158"/>
              </p:ext>
            </p:extLst>
          </p:nvPr>
        </p:nvGraphicFramePr>
        <p:xfrm>
          <a:off x="3287688" y="1025768"/>
          <a:ext cx="8280920" cy="567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5040560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时间（天）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标准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语言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语言基本语法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流程控制语句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数组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指针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递归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结构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联合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标准库函数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数据结构与算法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数据结构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链表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队列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堆栈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二叉树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二分查找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Unix/Linux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系统编程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错误处理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内存管理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/Linux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信号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进程间通信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/Linux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网络编程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多线程开发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线程同步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运算符重载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类和对象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构造函数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封装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继承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多态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异常处理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/IO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界面编程与数据库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界面编程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信号和槽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/ORACLE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Unix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系统编程项目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DMS/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网络服务器</a:t>
                      </a:r>
                      <a:endParaRPr lang="en-US" altLang="zh-CN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ARM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体系结构与接口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ARM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体系结构、编程模型</a:t>
                      </a:r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汇编指令集</a:t>
                      </a:r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/TPAD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/GPIO/UART/NAND</a:t>
                      </a:r>
                      <a:r>
                        <a:rPr lang="en-US" altLang="zh-CN" sz="1400" b="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400" b="0" baseline="0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FlASH</a:t>
                      </a:r>
                      <a:r>
                        <a:rPr lang="en-US" altLang="zh-CN" sz="1400" b="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/Linux</a:t>
                      </a:r>
                      <a:r>
                        <a:rPr lang="zh-CN" altLang="en-US" sz="1400" b="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引导程序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系统移植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U-boot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移植</a:t>
                      </a:r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/Linux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内核配置、编译、移植</a:t>
                      </a:r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根文件系统部署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驱动开发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模块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字符驱动架构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并发与互斥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中断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定时器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/LED/KEY/UART/I2C/Platform/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混杂设备驱动</a:t>
                      </a:r>
                      <a:endParaRPr lang="en-US" altLang="zh-CN" sz="1800" b="0" i="0" kern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11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WIFI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智能车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驱动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网络编程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视频编程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多进程、线程</a:t>
                      </a:r>
                      <a:endParaRPr lang="en-US" altLang="zh-CN" sz="1800" b="0" i="0" kern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智能家居系统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Zigbee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温度传感器驱动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/QT/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网络编程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串口编程</a:t>
                      </a:r>
                      <a:endParaRPr lang="en-US" altLang="zh-CN" sz="1800" b="0" i="0" kern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754202" y="609329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39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11043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663074" y="3326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产品研发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645914" y="3452520"/>
            <a:ext cx="2492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产品行业领先性分析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50119" y="2636912"/>
            <a:ext cx="5184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纯粹的嵌入式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+Linux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课程，注重基础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项目涵盖物联网技术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整体，综合优势明显，单方向优势不明显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硬件平台性能落后于对手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994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663070" y="3326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教学安排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526709" y="21012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授课安排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722064"/>
              </p:ext>
            </p:extLst>
          </p:nvPr>
        </p:nvGraphicFramePr>
        <p:xfrm>
          <a:off x="767408" y="2780928"/>
          <a:ext cx="10729190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5838"/>
                <a:gridCol w="2145838"/>
                <a:gridCol w="2145838"/>
                <a:gridCol w="2145838"/>
                <a:gridCol w="2145838"/>
              </a:tblGrid>
              <a:tr h="4032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孟健（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冯华（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游成伟（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孟健（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游成伟（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0892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ARM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体系机构与接口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Linux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系统移植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Linux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驱动开发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无线智能车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智能家居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486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663070" y="3326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教学安排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39416" y="333834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部门工作量分析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811371"/>
              </p:ext>
            </p:extLst>
          </p:nvPr>
        </p:nvGraphicFramePr>
        <p:xfrm>
          <a:off x="3215681" y="1378491"/>
          <a:ext cx="7762950" cy="4319812"/>
        </p:xfrm>
        <a:graphic>
          <a:graphicData uri="http://schemas.openxmlformats.org/drawingml/2006/table">
            <a:tbl>
              <a:tblPr/>
              <a:tblGrid>
                <a:gridCol w="1552590"/>
                <a:gridCol w="1552590"/>
                <a:gridCol w="1552590"/>
                <a:gridCol w="1552590"/>
                <a:gridCol w="1552590"/>
              </a:tblGrid>
              <a:tr h="2824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时间段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~6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24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讲师总人数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24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月授课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总天数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52.6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24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月平均录课节数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4.34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24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月平均研发天数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10.66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761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月平均授课天数</a:t>
                      </a:r>
                      <a:endParaRPr lang="en-US" altLang="zh-CN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（日常）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月平均授课天数</a:t>
                      </a:r>
                      <a:endParaRPr lang="en-US" altLang="zh-CN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（业余）</a:t>
                      </a:r>
                      <a:endParaRPr lang="zh-CN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月平均录课节数</a:t>
                      </a:r>
                      <a:endParaRPr lang="en-US" altLang="zh-CN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月平均研发天数</a:t>
                      </a:r>
                      <a:endParaRPr lang="zh-CN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冯华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游成伟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11.83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孟健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10.33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4.42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黄霞（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月已离职）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12.17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蒋贵良（助教）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3.42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619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509182" y="33265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总结、计划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669966" y="3144742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2015</a:t>
            </a:r>
            <a:r>
              <a:rPr lang="zh-CN" altLang="zh-CN" dirty="0"/>
              <a:t>年上半年完成的主要工作、遇到的问题及解决方案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250118" y="2636912"/>
            <a:ext cx="55984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TTS8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课程研发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TMOOC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课程研发，视频录制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月完成：微课程（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课程整理上线、维护更新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ARM Cortex-M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课程（面向物联网应用）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研发完成，课程部分上线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机器人课程研发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年级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课完成；录制视频课程（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招生技术支持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问题：嵌入式招生下滑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240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509182" y="33265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总结、计划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669966" y="3144742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2015</a:t>
            </a:r>
            <a:r>
              <a:rPr lang="zh-CN" altLang="zh-CN" dirty="0" smtClean="0"/>
              <a:t>下半年</a:t>
            </a:r>
            <a:r>
              <a:rPr lang="zh-CN" altLang="zh-CN" dirty="0"/>
              <a:t>计划完成的工作及需要解决的问题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250119" y="2636912"/>
            <a:ext cx="51841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完成好本方向下半年的正常授课、研发任你务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做好老师的管理工作，保证本方向师资稳定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TMOOC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线上课程研发，维护工作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做好销售的技术支持工作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分析对手课程，做好课程更新维护工作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根据市场需要研发新课程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智能硬件方向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118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3504</TotalTime>
  <Words>827</Words>
  <Application>Microsoft Office PowerPoint</Application>
  <PresentationFormat>宽屏</PresentationFormat>
  <Paragraphs>178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Office 主题</vt:lpstr>
      <vt:lpstr>1_Office 主题</vt:lpstr>
      <vt:lpstr>2015  集团教学研发部  教学总监 年中总结会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xl-pc</dc:creator>
  <cp:lastModifiedBy>user</cp:lastModifiedBy>
  <cp:revision>915</cp:revision>
  <dcterms:created xsi:type="dcterms:W3CDTF">2014-03-31T09:29:13Z</dcterms:created>
  <dcterms:modified xsi:type="dcterms:W3CDTF">2015-09-11T01:44:35Z</dcterms:modified>
</cp:coreProperties>
</file>