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76939" autoAdjust="0"/>
  </p:normalViewPr>
  <p:slideViewPr>
    <p:cSldViewPr snapToGrid="0">
      <p:cViewPr varScale="1">
        <p:scale>
          <a:sx n="57" d="100"/>
          <a:sy n="57" d="100"/>
        </p:scale>
        <p:origin x="13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0A6CE-0ADA-4A38-B664-5BC57754ADD0}" type="datetimeFigureOut">
              <a:rPr lang="zh-CN" altLang="en-US" smtClean="0"/>
              <a:t>2015/9/16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57CE4-DCC7-4169-8908-7DEB28DD2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028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A0A6CE-0ADA-4A38-B664-5BC57754ADD0}" type="datetimeFigureOut">
              <a:rPr lang="zh-CN" altLang="en-US" smtClean="0"/>
              <a:pPr/>
              <a:t>2015/9/16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7457CE4-DCC7-4169-8908-7DEB28DD209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483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A0A6CE-0ADA-4A38-B664-5BC57754ADD0}" type="datetimeFigureOut">
              <a:rPr lang="zh-CN" altLang="en-US" smtClean="0"/>
              <a:pPr/>
              <a:t>2015/9/16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7457CE4-DCC7-4169-8908-7DEB28DD209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0" y="2564905"/>
            <a:ext cx="431800" cy="14962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 smtClean="0">
                <a:solidFill>
                  <a:srgbClr val="F9FAFB"/>
                </a:solidFill>
              </a:rPr>
              <a:t>案例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174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A0A6CE-0ADA-4A38-B664-5BC57754ADD0}" type="datetimeFigureOut">
              <a:rPr lang="zh-CN" altLang="en-US" smtClean="0"/>
              <a:pPr/>
              <a:t>2015/9/16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7457CE4-DCC7-4169-8908-7DEB28DD209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260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A0A6CE-0ADA-4A38-B664-5BC57754ADD0}" type="datetimeFigureOut">
              <a:rPr lang="zh-CN" altLang="en-US" smtClean="0"/>
              <a:pPr/>
              <a:t>2015/9/16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7457CE4-DCC7-4169-8908-7DEB28DD209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519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STM32F407 </a:t>
            </a:r>
            <a:r>
              <a:rPr lang="zh-CN" altLang="en-US" dirty="0"/>
              <a:t>时钟系统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STM32</a:t>
            </a:r>
            <a:r>
              <a:rPr lang="zh-CN" altLang="en-US" dirty="0"/>
              <a:t>智能血压计开发实战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34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862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87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总结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626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10</Words>
  <Application>Microsoft Office PowerPoint</Application>
  <PresentationFormat>宽屏</PresentationFormat>
  <Paragraphs>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7" baseType="lpstr">
      <vt:lpstr>微软雅黑</vt:lpstr>
      <vt:lpstr>Arial</vt:lpstr>
      <vt:lpstr>Office 主题</vt:lpstr>
      <vt:lpstr>STM32F407 时钟系统</vt:lpstr>
      <vt:lpstr>PowerPoint 演示文稿</vt:lpstr>
      <vt:lpstr>PowerPoint 演示文稿</vt:lpstr>
      <vt:lpstr>总结</vt:lpstr>
    </vt:vector>
  </TitlesOfParts>
  <Company>Lenovo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PPT模板</dc:title>
  <cp:lastModifiedBy>user</cp:lastModifiedBy>
  <cp:revision>50</cp:revision>
  <dcterms:created xsi:type="dcterms:W3CDTF">2014-11-10T02:18:51Z</dcterms:created>
  <dcterms:modified xsi:type="dcterms:W3CDTF">2015-09-16T03:50:28Z</dcterms:modified>
</cp:coreProperties>
</file>