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F0AE3-5294-4B76-97EA-BC15D5AE117C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B1493-DD29-4C18-91C7-65EE9B9CB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2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91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3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228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163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939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91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3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11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670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56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99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9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8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F64E-C3CC-483A-AE21-4016C4FCACB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C30-FB1B-4020-838B-1D38791D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1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F64E-C3CC-483A-AE21-4016C4FCACB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C30-FB1B-4020-838B-1D38791D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0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F64E-C3CC-483A-AE21-4016C4FCACB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C30-FB1B-4020-838B-1D38791D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92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F64E-C3CC-483A-AE21-4016C4FCACB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C30-FB1B-4020-838B-1D38791D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1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F64E-C3CC-483A-AE21-4016C4FCACB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C30-FB1B-4020-838B-1D38791D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8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F64E-C3CC-483A-AE21-4016C4FCACB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C30-FB1B-4020-838B-1D38791D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1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F64E-C3CC-483A-AE21-4016C4FCACB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C30-FB1B-4020-838B-1D38791D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3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F64E-C3CC-483A-AE21-4016C4FCACB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C30-FB1B-4020-838B-1D38791D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8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F64E-C3CC-483A-AE21-4016C4FCACB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C30-FB1B-4020-838B-1D38791D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5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F64E-C3CC-483A-AE21-4016C4FCACB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C30-FB1B-4020-838B-1D38791D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2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F64E-C3CC-483A-AE21-4016C4FCACB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C30-FB1B-4020-838B-1D38791D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6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F64E-C3CC-483A-AE21-4016C4FCACB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FC30-FB1B-4020-838B-1D38791D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5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68357" y="332656"/>
            <a:ext cx="260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45" y="1283592"/>
            <a:ext cx="6948423" cy="45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88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68357" y="332656"/>
            <a:ext cx="260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45" y="1702795"/>
            <a:ext cx="6948423" cy="36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2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25878" y="332656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45" y="2750803"/>
            <a:ext cx="6948423" cy="15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22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09848" y="332656"/>
            <a:ext cx="272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45" y="1912397"/>
            <a:ext cx="6948423" cy="3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99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21068" y="332656"/>
            <a:ext cx="269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45" y="1912397"/>
            <a:ext cx="6948423" cy="3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96222" y="332656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45" y="1702795"/>
            <a:ext cx="6948423" cy="36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81182" y="332656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BIG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45" y="2121998"/>
            <a:ext cx="6948423" cy="28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43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37099" y="332656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888" y="1702795"/>
            <a:ext cx="6948423" cy="36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67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52328" y="332656"/>
            <a:ext cx="263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45" y="2121998"/>
            <a:ext cx="6948423" cy="28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56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22672" y="332656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45" y="1912397"/>
            <a:ext cx="6948423" cy="3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52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94806" y="332656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45" y="2121998"/>
            <a:ext cx="6948423" cy="28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82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39504" y="332656"/>
            <a:ext cx="2662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45" y="2331600"/>
            <a:ext cx="6948423" cy="24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67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82597" y="332656"/>
            <a:ext cx="277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45" y="2121998"/>
            <a:ext cx="6948423" cy="28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7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19466" y="332656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U3D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45" y="2331600"/>
            <a:ext cx="6948423" cy="24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94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44312" y="332656"/>
            <a:ext cx="2653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45" y="1912397"/>
            <a:ext cx="6948423" cy="3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58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135</Words>
  <Application>Microsoft Office PowerPoint</Application>
  <PresentationFormat>宽屏</PresentationFormat>
  <Paragraphs>45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李大神仙</dc:creator>
  <cp:lastModifiedBy>HF</cp:lastModifiedBy>
  <cp:revision>7</cp:revision>
  <dcterms:created xsi:type="dcterms:W3CDTF">2015-09-11T12:41:59Z</dcterms:created>
  <dcterms:modified xsi:type="dcterms:W3CDTF">2015-09-11T14:47:46Z</dcterms:modified>
</cp:coreProperties>
</file>