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19" r:id="rId3"/>
    <p:sldId id="369" r:id="rId4"/>
    <p:sldId id="420" r:id="rId5"/>
    <p:sldId id="326" r:id="rId6"/>
    <p:sldId id="421" r:id="rId7"/>
    <p:sldId id="351" r:id="rId8"/>
    <p:sldId id="422" r:id="rId9"/>
    <p:sldId id="417" r:id="rId10"/>
    <p:sldId id="423" r:id="rId11"/>
    <p:sldId id="424" r:id="rId12"/>
    <p:sldId id="426" r:id="rId13"/>
    <p:sldId id="425" r:id="rId14"/>
    <p:sldId id="4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31"/>
    <a:srgbClr val="EC3237"/>
    <a:srgbClr val="DC1F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453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285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集团教学研发部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教学总监 年中总结会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5509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406" y="221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讲师团队授课能力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r>
              <a:rPr lang="zh-CN" altLang="zh-CN" dirty="0" smtClean="0"/>
              <a:t>行业</a:t>
            </a:r>
            <a:r>
              <a:rPr lang="zh-CN" altLang="zh-CN" dirty="0"/>
              <a:t>竞争力分析评估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2916" y="119675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31504" y="1988840"/>
            <a:ext cx="87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师资技术能力、实战经验行业前两名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全体讲师都是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年以上嵌入式方面工作经验，具备实战能力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讲师团队稳定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师资授课能力行业内第一名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350100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、华清、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尚观、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凌阳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2885" y="3030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未来课程升级建议及计划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9416" y="1844824"/>
            <a:ext cx="943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稳中求变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保证现有课程稳定，开始新课程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线上线下结合、细分差异化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抓行业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如，智能硬件，少年创客等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开展技术企业合作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开展技术推广活动，促进招生，培养口碑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技术答疑团队为基础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4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5440" y="3030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个人工作价值体现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416" y="1844824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根据市场反馈，更新维护课程，保证教学稳定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期望：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开展智能硬件课程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开展开源项目，技术专题，积累人气，促进招生，提高口碑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智能车（机器人）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6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7848" y="3140968"/>
            <a:ext cx="282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0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719" y="249289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教研部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703512" y="3573016"/>
            <a:ext cx="8534400" cy="550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1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247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产品研发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最新课程设计总表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产品行业领先性分析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教学安排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授课安排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部门工作量分析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团队授课能力及行业竞争力分析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评估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未来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课程升级建议及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个人工作价值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体现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7082" y="28329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936" y="1556792"/>
            <a:ext cx="22232" cy="345458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3505" y="3314477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最新课程设计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6158"/>
              </p:ext>
            </p:extLst>
          </p:nvPr>
        </p:nvGraphicFramePr>
        <p:xfrm>
          <a:off x="3287688" y="1025768"/>
          <a:ext cx="828092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0405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时间（天）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语言基本语法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标准库函数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数据结构与算法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二分查找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内存管理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进程间通信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多线程开发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线程同步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运算符重载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类和对象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构造函数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/IO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界面编程与数据库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信号和槽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/ORACLE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DMS/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网络服务器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体系结构与接口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体系结构、编程模型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汇编指令集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/TPAD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/GPIO/UART/NAND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="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引导程序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系统移植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U-boot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内核配置、编译、移植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根文件系统部署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驱动开发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字符驱动架构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并发与互斥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/LED/KEY/UART/I2C/Platform/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混杂设备驱动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智能车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多进程、线程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智能家居系统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温度传感器驱动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/QT/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串口编程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54202" y="60932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39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04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45914" y="345252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产品行业领先性分析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0119" y="2636912"/>
            <a:ext cx="509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最标准的嵌入式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注重基础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涵盖物联网技术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整体，综合优势明显，单方向优势不明显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硬件平台性能落后于对手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6709" y="2101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授课安排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2064"/>
              </p:ext>
            </p:extLst>
          </p:nvPr>
        </p:nvGraphicFramePr>
        <p:xfrm>
          <a:off x="767408" y="2780928"/>
          <a:ext cx="10729190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838"/>
                <a:gridCol w="2145838"/>
                <a:gridCol w="2145838"/>
                <a:gridCol w="2145838"/>
                <a:gridCol w="2145838"/>
              </a:tblGrid>
              <a:tr h="4032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冯华（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体系机构与接口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系统移植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驱动开发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无线智能车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智能家居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92439"/>
              </p:ext>
            </p:extLst>
          </p:nvPr>
        </p:nvGraphicFramePr>
        <p:xfrm>
          <a:off x="3215681" y="1378491"/>
          <a:ext cx="7762950" cy="4319812"/>
        </p:xfrm>
        <a:graphic>
          <a:graphicData uri="http://schemas.openxmlformats.org/drawingml/2006/table">
            <a:tbl>
              <a:tblPr/>
              <a:tblGrid>
                <a:gridCol w="1552590"/>
                <a:gridCol w="1552590"/>
                <a:gridCol w="1552590"/>
                <a:gridCol w="1552590"/>
                <a:gridCol w="1552590"/>
              </a:tblGrid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讲师总人数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月授课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月平均录课节数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月平均研发天数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6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月平均授课天数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（日常）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月平均授课天数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（业余）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月平均录课节数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月平均研发天数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游成伟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黄霞（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月已离职）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蒋贵良（助教）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1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/>
              <a:t>年上半年完成的主要工作、遇到的问题及解决方案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8" y="2636912"/>
            <a:ext cx="5598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TTS8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课程研发，视频录制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月完成：微课程（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课程整理上线、维护更新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课程（面向物联网应用）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研发完成，课程部分上线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课完成；录制视频课程（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招生技术支持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问题：嵌入式招生下滑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 smtClean="0"/>
              <a:t>下半年</a:t>
            </a:r>
            <a:r>
              <a:rPr lang="zh-CN" altLang="zh-CN" dirty="0"/>
              <a:t>计划完成的工作及需要解决的问题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完成好本方向下半年的正常授课、研发任你务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做好老师的管理工作，保证本方向师资稳定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线上课程研发，维护工作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做好销售的技术支持工作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分析对手课程，做好课程更新维护工作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根据市场需要研发新课程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智能硬件方向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1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828</Words>
  <Application>Microsoft Office PowerPoint</Application>
  <PresentationFormat>宽屏</PresentationFormat>
  <Paragraphs>178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1_Office 主题</vt:lpstr>
      <vt:lpstr>2015  集团教学研发部  教学总监 年中总结会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</cp:lastModifiedBy>
  <cp:revision>918</cp:revision>
  <dcterms:created xsi:type="dcterms:W3CDTF">2014-03-31T09:29:13Z</dcterms:created>
  <dcterms:modified xsi:type="dcterms:W3CDTF">2015-09-11T02:27:16Z</dcterms:modified>
</cp:coreProperties>
</file>