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8" r:id="rId6"/>
    <p:sldId id="272" r:id="rId7"/>
    <p:sldId id="269" r:id="rId8"/>
    <p:sldId id="258" r:id="rId9"/>
    <p:sldId id="259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93707"/>
            <a:ext cx="6495846" cy="39314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CodeBooster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document provides a brief documentation on results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E8CD74E5-F806-1B7F-B56A-1D36C40D2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t="6345" r="8387" b="6554"/>
          <a:stretch/>
        </p:blipFill>
        <p:spPr bwMode="auto">
          <a:xfrm>
            <a:off x="9677400" y="393707"/>
            <a:ext cx="2108200" cy="16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E079-AD44-97A8-EACE-A38F2A35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3CA0-BA80-FC62-C707-25F0315EE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52463-8683-D62E-2596-8BEC40DC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9474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87F3-FF18-2FA2-FD64-AB16DF59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DDF37-832C-ABCE-3CAD-A27C0AAEB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3CD13-62FF-5A14-5E79-0046F6C7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501985-AC90-769F-9C3A-74586B5BD418}"/>
              </a:ext>
            </a:extLst>
          </p:cNvPr>
          <p:cNvSpPr/>
          <p:nvPr/>
        </p:nvSpPr>
        <p:spPr>
          <a:xfrm rot="16200000" flipH="1">
            <a:off x="1338579" y="3230881"/>
            <a:ext cx="1437639" cy="2692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DFC0-9FC4-9708-3292-CC13DE9E33A4}"/>
              </a:ext>
            </a:extLst>
          </p:cNvPr>
          <p:cNvSpPr txBox="1"/>
          <p:nvPr/>
        </p:nvSpPr>
        <p:spPr>
          <a:xfrm>
            <a:off x="797559" y="3993972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we click “Process” button more than 3 times, it shows a limit error.</a:t>
            </a:r>
          </a:p>
        </p:txBody>
      </p:sp>
    </p:spTree>
    <p:extLst>
      <p:ext uri="{BB962C8B-B14F-4D97-AF65-F5344CB8AC3E}">
        <p14:creationId xmlns:p14="http://schemas.microsoft.com/office/powerpoint/2010/main" val="401769256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D4CB-3EDB-14D3-9C5D-90661D41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C2F3-AB19-C75C-C3C9-C05785584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8C247-C13C-9402-EA48-14AD9B2E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313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5B3-7C76-4DF2-470D-22B9E2A5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9BE2-432A-9475-CBC7-B68B27062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3C1F0-DF4D-9686-373E-C2619AA8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3466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48CF-6C6F-AEB4-DDE0-825E1C52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04FA0-B143-3BF5-0217-10FA63B51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88355-799A-2F3D-997B-01F96DE0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308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F7C3-1335-BD69-57DF-3FA5A25F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7C3C6-B724-32E8-686E-087131BDB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74669-DA21-3911-A8E1-0DCEB5DC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58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D00BE-2D5E-DF1C-B69A-9C0F9EBF6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5600700"/>
            <a:ext cx="10058400" cy="1143000"/>
          </a:xfrm>
        </p:spPr>
        <p:txBody>
          <a:bodyPr/>
          <a:lstStyle/>
          <a:p>
            <a:pPr algn="ctr"/>
            <a:r>
              <a:rPr lang="en-IN" dirty="0"/>
              <a:t>UI of </a:t>
            </a:r>
            <a:r>
              <a:rPr lang="en-IN" b="1" dirty="0"/>
              <a:t>AI Codebooster </a:t>
            </a:r>
            <a:r>
              <a:rPr lang="en-IN" dirty="0"/>
              <a:t>in </a:t>
            </a:r>
            <a:r>
              <a:rPr lang="en-IN" b="1" dirty="0"/>
              <a:t>google crome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314C7-63BF-192B-5203-EAFA459D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95" y="368300"/>
            <a:ext cx="8854809" cy="4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5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09D-4B29-B9B2-C63C-24AFC54C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EB3B-8D5C-0716-11B5-DBCAEB72A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9B344C-3904-9074-6C64-D5FBE334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3ECBA56-8915-2DD0-20BD-ED88B64D2FD4}"/>
              </a:ext>
            </a:extLst>
          </p:cNvPr>
          <p:cNvSpPr/>
          <p:nvPr/>
        </p:nvSpPr>
        <p:spPr>
          <a:xfrm rot="16200000" flipH="1">
            <a:off x="1485898" y="3083562"/>
            <a:ext cx="1143001" cy="2692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CCEC-E572-2003-2581-8B1083B44309}"/>
              </a:ext>
            </a:extLst>
          </p:cNvPr>
          <p:cNvSpPr txBox="1"/>
          <p:nvPr/>
        </p:nvSpPr>
        <p:spPr>
          <a:xfrm>
            <a:off x="939799" y="4127500"/>
            <a:ext cx="246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entered incorrect or expired API key.</a:t>
            </a:r>
          </a:p>
        </p:txBody>
      </p:sp>
    </p:spTree>
    <p:extLst>
      <p:ext uri="{BB962C8B-B14F-4D97-AF65-F5344CB8AC3E}">
        <p14:creationId xmlns:p14="http://schemas.microsoft.com/office/powerpoint/2010/main" val="2619318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05DF-FFE2-8F2D-E896-0DB303C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DDC5-6C60-BE49-811A-18891E82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84A38-1C67-E5B5-5803-59299963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0546D18-E8DB-21C2-A974-BDF27BAD334C}"/>
              </a:ext>
            </a:extLst>
          </p:cNvPr>
          <p:cNvSpPr/>
          <p:nvPr/>
        </p:nvSpPr>
        <p:spPr>
          <a:xfrm rot="16200000" flipH="1">
            <a:off x="1252220" y="3317240"/>
            <a:ext cx="1610358" cy="2692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8B28C-B404-2ECD-87BA-AFA33BAEF116}"/>
              </a:ext>
            </a:extLst>
          </p:cNvPr>
          <p:cNvSpPr txBox="1"/>
          <p:nvPr/>
        </p:nvSpPr>
        <p:spPr>
          <a:xfrm>
            <a:off x="812799" y="4034611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we click “Process” button without uploading a file, we get this error.</a:t>
            </a:r>
          </a:p>
        </p:txBody>
      </p:sp>
    </p:spTree>
    <p:extLst>
      <p:ext uri="{BB962C8B-B14F-4D97-AF65-F5344CB8AC3E}">
        <p14:creationId xmlns:p14="http://schemas.microsoft.com/office/powerpoint/2010/main" val="287565434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511637-E430-679F-52F0-B9CF26E4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54048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AB283F5-A22F-E2E0-3C3C-CA9AA8185408}"/>
              </a:ext>
            </a:extLst>
          </p:cNvPr>
          <p:cNvSpPr/>
          <p:nvPr/>
        </p:nvSpPr>
        <p:spPr>
          <a:xfrm rot="16200000" flipH="1">
            <a:off x="1421129" y="3148331"/>
            <a:ext cx="1272539" cy="2692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9238C-D6B9-DF6F-F54A-BF852B795972}"/>
              </a:ext>
            </a:extLst>
          </p:cNvPr>
          <p:cNvSpPr txBox="1"/>
          <p:nvPr/>
        </p:nvSpPr>
        <p:spPr>
          <a:xfrm>
            <a:off x="772157" y="4029670"/>
            <a:ext cx="257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content length is more than the given token completion length.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93DC-0996-C876-8FD7-CC1BA706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2BC59-1325-E5E9-9FDF-069299292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175EC9-6C0D-2404-250D-6C50CCE1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496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0B1A-569B-A78D-1EC5-614ADD4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9150-AC51-F7D3-7228-7236E5A29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A9323F-5835-66D0-F94A-A5C6BACD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1368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B93C-3517-7648-DFF3-448FA20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E65A4-C162-8D94-C8A8-50AD50DC7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138CD9-A442-BA93-BC18-DD5A2B39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68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C1E-4615-AFA1-AB3E-5D3E8DE6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3E19-2E1C-1763-3631-7CA2673B0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146F8D-B8E0-445A-89F5-1560A259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61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1A4514A2F7F4992CAEE82ED14CF13" ma:contentTypeVersion="14" ma:contentTypeDescription="Create a new document." ma:contentTypeScope="" ma:versionID="ab16c6e7b95caafc080947e8fbe3baea">
  <xsd:schema xmlns:xsd="http://www.w3.org/2001/XMLSchema" xmlns:xs="http://www.w3.org/2001/XMLSchema" xmlns:p="http://schemas.microsoft.com/office/2006/metadata/properties" xmlns:ns3="40402003-fc61-4294-8086-5090556c5238" xmlns:ns4="721df5b6-91f9-478c-876b-4c34e0392c32" targetNamespace="http://schemas.microsoft.com/office/2006/metadata/properties" ma:root="true" ma:fieldsID="4266884e140208d877107a03cd61af28" ns3:_="" ns4:_="">
    <xsd:import namespace="40402003-fc61-4294-8086-5090556c5238"/>
    <xsd:import namespace="721df5b6-91f9-478c-876b-4c34e0392c3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02003-fc61-4294-8086-5090556c52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df5b6-91f9-478c-876b-4c34e0392c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21df5b6-91f9-478c-876b-4c34e0392c32" xsi:nil="true"/>
  </documentManagement>
</p:properties>
</file>

<file path=customXml/itemProps1.xml><?xml version="1.0" encoding="utf-8"?>
<ds:datastoreItem xmlns:ds="http://schemas.openxmlformats.org/officeDocument/2006/customXml" ds:itemID="{91DCF10A-79F1-4251-B87F-E0890A1E7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02003-fc61-4294-8086-5090556c5238"/>
    <ds:schemaRef ds:uri="721df5b6-91f9-478c-876b-4c34e0392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documentManagement/types"/>
    <ds:schemaRef ds:uri="http://purl.org/dc/terms/"/>
    <ds:schemaRef ds:uri="40402003-fc61-4294-8086-5090556c5238"/>
    <ds:schemaRef ds:uri="http://www.w3.org/XML/1998/namespace"/>
    <ds:schemaRef ds:uri="721df5b6-91f9-478c-876b-4c34e0392c32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{8313C46D-5C3C-41B2-9D70-C56C46C34E78}tf56160789_win32</Template>
  <TotalTime>83</TotalTime>
  <Words>73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Custom</vt:lpstr>
      <vt:lpstr>AI CodeBooster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</dc:title>
  <dc:creator>Roshni Parween</dc:creator>
  <cp:lastModifiedBy>Roshni Parween</cp:lastModifiedBy>
  <cp:revision>2</cp:revision>
  <dcterms:created xsi:type="dcterms:W3CDTF">2023-09-24T16:56:10Z</dcterms:created>
  <dcterms:modified xsi:type="dcterms:W3CDTF">2023-09-29T11:21:02Z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0x0101007B61A4514A2F7F4992CAEE82ED14CF13</vt:lpwstr>
  </property>
</Properties>
</file>