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6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10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1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51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7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0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1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8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2C1F-3697-41E0-B727-0602CA0CE37C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EB0253-C729-485B-9B6C-D887751E6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472D-5823-74CE-E3D5-3D3EE6C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52700"/>
            <a:ext cx="7700433" cy="1142536"/>
          </a:xfrm>
        </p:spPr>
        <p:txBody>
          <a:bodyPr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AI CodeBooster</a:t>
            </a:r>
          </a:p>
        </p:txBody>
      </p:sp>
    </p:spTree>
    <p:extLst>
      <p:ext uri="{BB962C8B-B14F-4D97-AF65-F5344CB8AC3E}">
        <p14:creationId xmlns:p14="http://schemas.microsoft.com/office/powerpoint/2010/main" val="7889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1FC7-E8C7-5400-1800-9C14C91E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7700"/>
            <a:ext cx="8596668" cy="901700"/>
          </a:xfrm>
        </p:spPr>
        <p:txBody>
          <a:bodyPr/>
          <a:lstStyle/>
          <a:p>
            <a:pPr algn="ctr"/>
            <a:r>
              <a:rPr lang="en-IN" dirty="0"/>
              <a:t>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05EF-D015-510C-917C-62560008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user accesses the system via a web browser and provides their OpenAI API key through the Streamlit interface.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user uploads a Python code file using the file upload widget in the Streamlit interface.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system extracts the text content from the uploaded code file and sends it as an input prompt to the GPT-3 model for code review.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GPT-3 model processes the input prompt and generates a code review.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generated code review is displayed in the Streamlit interface for the user to view and potentially take action based on the feedback.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5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D2CE-9A51-08F2-E0BD-E02D77DC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20" y="383830"/>
            <a:ext cx="6755884" cy="850900"/>
          </a:xfrm>
        </p:spPr>
        <p:txBody>
          <a:bodyPr/>
          <a:lstStyle/>
          <a:p>
            <a:pPr algn="ctr"/>
            <a:r>
              <a:rPr lang="en-IN" dirty="0"/>
              <a:t>Data Flow</a:t>
            </a:r>
          </a:p>
        </p:txBody>
      </p:sp>
      <p:pic>
        <p:nvPicPr>
          <p:cNvPr id="5" name="Content Placeholder 4" descr="Document with solid fill">
            <a:extLst>
              <a:ext uri="{FF2B5EF4-FFF2-40B4-BE49-F238E27FC236}">
                <a16:creationId xmlns:a16="http://schemas.microsoft.com/office/drawing/2014/main" id="{9C71094A-1052-E255-7569-8C4DD84A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00" y="1933110"/>
            <a:ext cx="914400" cy="914400"/>
          </a:xfr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5D6F8BC8-D2F1-9558-A8A1-3FB235B19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1090" y="193311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AFC86-009E-A7CA-E875-F33A9222C4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02" t="28031" r="9682" b="23969"/>
          <a:stretch/>
        </p:blipFill>
        <p:spPr>
          <a:xfrm>
            <a:off x="4302483" y="1933110"/>
            <a:ext cx="1505244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031A-FE21-CF26-93F8-3A5DEEF33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296" y="4663567"/>
            <a:ext cx="1197985" cy="1103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E52D8-F963-DFE0-A80D-7F55DBDAA63D}"/>
              </a:ext>
            </a:extLst>
          </p:cNvPr>
          <p:cNvSpPr txBox="1"/>
          <p:nvPr/>
        </p:nvSpPr>
        <p:spPr>
          <a:xfrm>
            <a:off x="754700" y="2968283"/>
            <a:ext cx="136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40CAF-4412-56B1-1C69-B3494CC0FAD4}"/>
              </a:ext>
            </a:extLst>
          </p:cNvPr>
          <p:cNvSpPr txBox="1"/>
          <p:nvPr/>
        </p:nvSpPr>
        <p:spPr>
          <a:xfrm>
            <a:off x="7874792" y="2968283"/>
            <a:ext cx="2028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Extracted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4C7E1-90E3-F56A-5588-855391561736}"/>
              </a:ext>
            </a:extLst>
          </p:cNvPr>
          <p:cNvSpPr txBox="1"/>
          <p:nvPr/>
        </p:nvSpPr>
        <p:spPr>
          <a:xfrm>
            <a:off x="4471296" y="2968283"/>
            <a:ext cx="1360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Streamlit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3DA2C-F33F-AC39-307E-471F06FD4D1C}"/>
              </a:ext>
            </a:extLst>
          </p:cNvPr>
          <p:cNvSpPr txBox="1"/>
          <p:nvPr/>
        </p:nvSpPr>
        <p:spPr>
          <a:xfrm>
            <a:off x="4638253" y="5767165"/>
            <a:ext cx="1169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OpenAI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70643-D851-85CF-8E1C-1BA6381B3A65}"/>
              </a:ext>
            </a:extLst>
          </p:cNvPr>
          <p:cNvCxnSpPr/>
          <p:nvPr/>
        </p:nvCxnSpPr>
        <p:spPr>
          <a:xfrm>
            <a:off x="1839120" y="2527300"/>
            <a:ext cx="2199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D3D3C4-5B54-0A5C-B0C1-E88C49AB2C7D}"/>
              </a:ext>
            </a:extLst>
          </p:cNvPr>
          <p:cNvCxnSpPr/>
          <p:nvPr/>
        </p:nvCxnSpPr>
        <p:spPr>
          <a:xfrm>
            <a:off x="5999071" y="2527300"/>
            <a:ext cx="2199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B285DF-0168-7764-C164-89D5AFDC84F7}"/>
              </a:ext>
            </a:extLst>
          </p:cNvPr>
          <p:cNvCxnSpPr>
            <a:cxnSpLocks/>
          </p:cNvCxnSpPr>
          <p:nvPr/>
        </p:nvCxnSpPr>
        <p:spPr>
          <a:xfrm flipH="1">
            <a:off x="5832114" y="3581400"/>
            <a:ext cx="2762890" cy="148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4950D7-39B2-ED65-31E2-7C17357689C7}"/>
              </a:ext>
            </a:extLst>
          </p:cNvPr>
          <p:cNvCxnSpPr>
            <a:cxnSpLocks/>
          </p:cNvCxnSpPr>
          <p:nvPr/>
        </p:nvCxnSpPr>
        <p:spPr>
          <a:xfrm flipV="1">
            <a:off x="5055105" y="3520386"/>
            <a:ext cx="0" cy="962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652178-C8C7-7FBE-BA93-52070F8368D6}"/>
              </a:ext>
            </a:extLst>
          </p:cNvPr>
          <p:cNvSpPr txBox="1"/>
          <p:nvPr/>
        </p:nvSpPr>
        <p:spPr>
          <a:xfrm>
            <a:off x="1839120" y="2133600"/>
            <a:ext cx="199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is uploaded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10C69-9827-40BF-CEBC-10DC938DDDD9}"/>
              </a:ext>
            </a:extLst>
          </p:cNvPr>
          <p:cNvSpPr txBox="1"/>
          <p:nvPr/>
        </p:nvSpPr>
        <p:spPr>
          <a:xfrm>
            <a:off x="6096000" y="1892235"/>
            <a:ext cx="20284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i="0" dirty="0">
                <a:effectLst/>
              </a:rPr>
              <a:t>system extracts the code text</a:t>
            </a:r>
            <a:endParaRPr lang="en-IN" sz="1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EAF38-BC93-A467-1EFD-471AA5585FE0}"/>
              </a:ext>
            </a:extLst>
          </p:cNvPr>
          <p:cNvSpPr txBox="1"/>
          <p:nvPr/>
        </p:nvSpPr>
        <p:spPr>
          <a:xfrm>
            <a:off x="6753419" y="4640834"/>
            <a:ext cx="303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The extracted code text is used as an input prompt for the GPT-3 model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1F402-3FE9-2C13-C917-A080E79C6282}"/>
              </a:ext>
            </a:extLst>
          </p:cNvPr>
          <p:cNvSpPr txBox="1"/>
          <p:nvPr/>
        </p:nvSpPr>
        <p:spPr>
          <a:xfrm>
            <a:off x="843600" y="4847703"/>
            <a:ext cx="362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effectLst/>
              </a:rPr>
              <a:t>The GPT-3 model generates a code review based on the input code text.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E399E-009B-CAD7-4509-4D136A662512}"/>
              </a:ext>
            </a:extLst>
          </p:cNvPr>
          <p:cNvSpPr txBox="1"/>
          <p:nvPr/>
        </p:nvSpPr>
        <p:spPr>
          <a:xfrm>
            <a:off x="5070288" y="3710446"/>
            <a:ext cx="119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 display</a:t>
            </a:r>
          </a:p>
        </p:txBody>
      </p:sp>
    </p:spTree>
    <p:extLst>
      <p:ext uri="{BB962C8B-B14F-4D97-AF65-F5344CB8AC3E}">
        <p14:creationId xmlns:p14="http://schemas.microsoft.com/office/powerpoint/2010/main" val="425980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7EF-B215-EB5A-3521-C74515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89000"/>
          </a:xfrm>
        </p:spPr>
        <p:txBody>
          <a:bodyPr/>
          <a:lstStyle/>
          <a:p>
            <a:pPr algn="ctr"/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4A1B-9505-9685-3951-C960D0CC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8089"/>
            <a:ext cx="8596668" cy="168751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user interacts with the system through a web interface built using the </a:t>
            </a:r>
            <a:r>
              <a:rPr lang="en-US" sz="2000" b="1" u="sng" dirty="0">
                <a:solidFill>
                  <a:schemeClr val="tx1"/>
                </a:solidFill>
                <a:effectLst/>
                <a:latin typeface="Söhne"/>
              </a:rPr>
              <a:t>Streamlit framework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It provides a user-friendly way to input the </a:t>
            </a:r>
            <a:r>
              <a:rPr lang="en-US" sz="2000" b="1" i="0" u="sng" dirty="0">
                <a:solidFill>
                  <a:schemeClr val="tx1"/>
                </a:solidFill>
                <a:effectLst/>
                <a:latin typeface="Söhne"/>
              </a:rPr>
              <a:t>OpenAI API key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and upload code files for review.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2C3F-6247-CE05-08DF-0612FB86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787400"/>
          </a:xfrm>
        </p:spPr>
        <p:txBody>
          <a:bodyPr/>
          <a:lstStyle/>
          <a:p>
            <a:pPr algn="ctr"/>
            <a:r>
              <a:rPr lang="en-IN" dirty="0"/>
              <a:t>Technical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89C5-A5BE-2B4F-401D-1782E02B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0" i="1" dirty="0">
                <a:solidFill>
                  <a:schemeClr val="tx1"/>
                </a:solidFill>
                <a:effectLst/>
                <a:latin typeface="Söhne"/>
              </a:rPr>
              <a:t>Streamlit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 serves as the user interface framework for creating a web-based interface through which users can interact with the system.</a:t>
            </a:r>
          </a:p>
          <a:p>
            <a:pPr algn="l"/>
            <a:r>
              <a:rPr lang="en-US" sz="1900" i="1" dirty="0">
                <a:solidFill>
                  <a:schemeClr val="tx1"/>
                </a:solidFill>
                <a:effectLst/>
                <a:latin typeface="Söhne"/>
              </a:rPr>
              <a:t>OpenAI Integration 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is responsible for interfacing with the OpenAI GPT-3 (ChatGPT) model. It handles API key authentication, making API requests to generate code reviews, and processing the responses from the GPT-3 model.</a:t>
            </a:r>
          </a:p>
          <a:p>
            <a:pPr algn="l"/>
            <a:r>
              <a:rPr lang="en-US" sz="1900" i="1" dirty="0">
                <a:solidFill>
                  <a:schemeClr val="tx1"/>
                </a:solidFill>
                <a:effectLst/>
                <a:latin typeface="Söhne"/>
              </a:rPr>
              <a:t>GPT-3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The OpenAI GPT-3 model is a pre-trained language model capable of generating human-like text based on input prompts.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In this project, it's used to review and provide feedback on the uploaded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The GPT-3 model generates code reviews based on the extracted code content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I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89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1A4514A2F7F4992CAEE82ED14CF13" ma:contentTypeVersion="14" ma:contentTypeDescription="Create a new document." ma:contentTypeScope="" ma:versionID="ab16c6e7b95caafc080947e8fbe3baea">
  <xsd:schema xmlns:xsd="http://www.w3.org/2001/XMLSchema" xmlns:xs="http://www.w3.org/2001/XMLSchema" xmlns:p="http://schemas.microsoft.com/office/2006/metadata/properties" xmlns:ns3="40402003-fc61-4294-8086-5090556c5238" xmlns:ns4="721df5b6-91f9-478c-876b-4c34e0392c32" targetNamespace="http://schemas.microsoft.com/office/2006/metadata/properties" ma:root="true" ma:fieldsID="4266884e140208d877107a03cd61af28" ns3:_="" ns4:_="">
    <xsd:import namespace="40402003-fc61-4294-8086-5090556c5238"/>
    <xsd:import namespace="721df5b6-91f9-478c-876b-4c34e0392c3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02003-fc61-4294-8086-5090556c52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df5b6-91f9-478c-876b-4c34e0392c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1df5b6-91f9-478c-876b-4c34e0392c32" xsi:nil="true"/>
  </documentManagement>
</p:properties>
</file>

<file path=customXml/itemProps1.xml><?xml version="1.0" encoding="utf-8"?>
<ds:datastoreItem xmlns:ds="http://schemas.openxmlformats.org/officeDocument/2006/customXml" ds:itemID="{EE2E2C5E-3848-4D09-8A11-009218836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02003-fc61-4294-8086-5090556c5238"/>
    <ds:schemaRef ds:uri="721df5b6-91f9-478c-876b-4c34e0392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C85DFC-C0C3-4819-A60E-161A59F262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7C4AC-D8AF-4E62-902B-2FC5538405AC}">
  <ds:schemaRefs>
    <ds:schemaRef ds:uri="http://purl.org/dc/terms/"/>
    <ds:schemaRef ds:uri="http://purl.org/dc/elements/1.1/"/>
    <ds:schemaRef ds:uri="http://purl.org/dc/dcmitype/"/>
    <ds:schemaRef ds:uri="721df5b6-91f9-478c-876b-4c34e0392c3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402003-fc61-4294-8086-5090556c52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</TotalTime>
  <Words>298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Söhne</vt:lpstr>
      <vt:lpstr>Trebuchet MS</vt:lpstr>
      <vt:lpstr>Wingdings 3</vt:lpstr>
      <vt:lpstr>Facet</vt:lpstr>
      <vt:lpstr>AI CodeBooster</vt:lpstr>
      <vt:lpstr>Design Architecture</vt:lpstr>
      <vt:lpstr>Data Flow</vt:lpstr>
      <vt:lpstr>User Interface</vt:lpstr>
      <vt:lpstr>Technical Components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CodeBooster</dc:title>
  <dc:creator>Roshni Parween</dc:creator>
  <cp:lastModifiedBy>Roshni Parween</cp:lastModifiedBy>
  <cp:revision>1</cp:revision>
  <dcterms:created xsi:type="dcterms:W3CDTF">2023-09-14T19:04:06Z</dcterms:created>
  <dcterms:modified xsi:type="dcterms:W3CDTF">2023-09-14T21:29:56Z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0x0101007B61A4514A2F7F4992CAEE82ED14CF13</vt:lpwstr>
  </property>
</Properties>
</file>