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3"/>
  </p:normalViewPr>
  <p:slideViewPr>
    <p:cSldViewPr snapToGrid="0" snapToObjects="1">
      <p:cViewPr varScale="1">
        <p:scale>
          <a:sx n="76" d="100"/>
          <a:sy n="76" d="100"/>
        </p:scale>
        <p:origin x="216" y="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403C-1047-8243-917F-5406818B9C5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78C9-4261-494F-8CF6-7F51AFBBD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403C-1047-8243-917F-5406818B9C5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78C9-4261-494F-8CF6-7F51AFBBD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403C-1047-8243-917F-5406818B9C5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78C9-4261-494F-8CF6-7F51AFBBD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403C-1047-8243-917F-5406818B9C5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78C9-4261-494F-8CF6-7F51AFBBD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403C-1047-8243-917F-5406818B9C5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78C9-4261-494F-8CF6-7F51AFBBD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403C-1047-8243-917F-5406818B9C5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78C9-4261-494F-8CF6-7F51AFBBD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403C-1047-8243-917F-5406818B9C5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78C9-4261-494F-8CF6-7F51AFBBD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403C-1047-8243-917F-5406818B9C5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78C9-4261-494F-8CF6-7F51AFBBD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403C-1047-8243-917F-5406818B9C5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78C9-4261-494F-8CF6-7F51AFBBD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403C-1047-8243-917F-5406818B9C5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78C9-4261-494F-8CF6-7F51AFBBD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403C-1047-8243-917F-5406818B9C5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78C9-4261-494F-8CF6-7F51AFBBD5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E403C-1047-8243-917F-5406818B9C53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78C9-4261-494F-8CF6-7F51AFBB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61449" y="183244"/>
            <a:ext cx="10452730" cy="6353978"/>
            <a:chOff x="1257517" y="200177"/>
            <a:chExt cx="8249392" cy="47733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7517" y="200177"/>
              <a:ext cx="8249392" cy="3548369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299593" y="3979334"/>
              <a:ext cx="8165240" cy="994224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  <a:softEdge rad="31750"/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 err="1" smtClean="0">
                  <a:solidFill>
                    <a:srgbClr val="FFC000"/>
                  </a:solidFill>
                  <a:effectLst>
                    <a:glow rad="63500">
                      <a:schemeClr val="accent5">
                        <a:satMod val="175000"/>
                      </a:schemeClr>
                    </a:glow>
                  </a:effectLst>
                  <a:latin typeface="Apple Chancery" charset="0"/>
                  <a:ea typeface="Apple Chancery" charset="0"/>
                  <a:cs typeface="Apple Chancery" charset="0"/>
                </a:rPr>
                <a:t>ShiLab</a:t>
              </a:r>
              <a:r>
                <a:rPr lang="zh-CN" altLang="en-US" sz="8000" b="1" dirty="0" smtClean="0">
                  <a:solidFill>
                    <a:srgbClr val="FFC000"/>
                  </a:solidFill>
                  <a:effectLst>
                    <a:glow rad="63500">
                      <a:schemeClr val="accent5">
                        <a:satMod val="175000"/>
                      </a:schemeClr>
                    </a:glow>
                  </a:effectLst>
                  <a:latin typeface="Apple Chancery" charset="0"/>
                  <a:ea typeface="Apple Chancery" charset="0"/>
                  <a:cs typeface="Apple Chancery" charset="0"/>
                </a:rPr>
                <a:t> </a:t>
              </a:r>
              <a:r>
                <a:rPr lang="en-US" altLang="zh-CN" sz="8000" b="1" dirty="0" smtClean="0">
                  <a:solidFill>
                    <a:srgbClr val="FFC000"/>
                  </a:solidFill>
                  <a:effectLst>
                    <a:glow rad="63500">
                      <a:schemeClr val="accent5">
                        <a:satMod val="175000"/>
                      </a:schemeClr>
                    </a:glow>
                  </a:effectLst>
                  <a:latin typeface="Apple Chancery" charset="0"/>
                  <a:ea typeface="Apple Chancery" charset="0"/>
                  <a:cs typeface="Apple Chancery" charset="0"/>
                </a:rPr>
                <a:t>|</a:t>
              </a:r>
              <a:r>
                <a:rPr lang="zh-CN" altLang="en-US" sz="8000" b="1" dirty="0" smtClean="0">
                  <a:solidFill>
                    <a:srgbClr val="FFC000"/>
                  </a:solidFill>
                  <a:effectLst>
                    <a:glow rad="63500">
                      <a:schemeClr val="accent5">
                        <a:satMod val="175000"/>
                      </a:schemeClr>
                    </a:glow>
                  </a:effectLst>
                  <a:latin typeface="Apple Chancery" charset="0"/>
                  <a:ea typeface="Apple Chancery" charset="0"/>
                  <a:cs typeface="Apple Chancery" charset="0"/>
                </a:rPr>
                <a:t> </a:t>
              </a:r>
              <a:r>
                <a:rPr lang="en-US" altLang="zh-CN" sz="8000" b="1" dirty="0" smtClean="0">
                  <a:solidFill>
                    <a:srgbClr val="FFC000"/>
                  </a:solidFill>
                  <a:effectLst>
                    <a:glow rad="63500">
                      <a:schemeClr val="accent5">
                        <a:satMod val="175000"/>
                      </a:schemeClr>
                    </a:glow>
                  </a:effectLst>
                  <a:latin typeface="Apple Chancery" charset="0"/>
                  <a:ea typeface="Apple Chancery" charset="0"/>
                  <a:cs typeface="Apple Chancery" charset="0"/>
                </a:rPr>
                <a:t>Bioinformatics</a:t>
              </a:r>
              <a:endParaRPr lang="en-US" sz="8000" b="1" dirty="0">
                <a:solidFill>
                  <a:srgbClr val="FFC000"/>
                </a:solidFill>
                <a:effectLst>
                  <a:glow rad="63500">
                    <a:schemeClr val="accent5">
                      <a:satMod val="175000"/>
                    </a:schemeClr>
                  </a:glow>
                </a:effectLst>
                <a:latin typeface="Apple Chancery" charset="0"/>
                <a:ea typeface="Apple Chancery" charset="0"/>
                <a:cs typeface="Apple Chancer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Chen</dc:creator>
  <cp:lastModifiedBy>Junjie Chen</cp:lastModifiedBy>
  <cp:revision>6</cp:revision>
  <dcterms:created xsi:type="dcterms:W3CDTF">2018-06-20T15:27:25Z</dcterms:created>
  <dcterms:modified xsi:type="dcterms:W3CDTF">2018-06-20T15:57:51Z</dcterms:modified>
</cp:coreProperties>
</file>