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1"/>
    <p:sldMasterId id="2147484433" r:id="rId2"/>
    <p:sldMasterId id="2147484454" r:id="rId3"/>
    <p:sldMasterId id="2147484459" r:id="rId4"/>
  </p:sldMasterIdLst>
  <p:notesMasterIdLst>
    <p:notesMasterId r:id="rId11"/>
  </p:notesMasterIdLst>
  <p:handoutMasterIdLst>
    <p:handoutMasterId r:id="rId12"/>
  </p:handoutMasterIdLst>
  <p:sldIdLst>
    <p:sldId id="1011" r:id="rId5"/>
    <p:sldId id="1043" r:id="rId6"/>
    <p:sldId id="1042" r:id="rId7"/>
    <p:sldId id="1045" r:id="rId8"/>
    <p:sldId id="1046" r:id="rId9"/>
    <p:sldId id="1032" r:id="rId10"/>
  </p:sldIdLst>
  <p:sldSz cx="12192000" cy="6858000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247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11" pos="2631" userDrawn="1">
          <p15:clr>
            <a:srgbClr val="A4A3A4"/>
          </p15:clr>
        </p15:guide>
        <p15:guide id="14" pos="869" userDrawn="1">
          <p15:clr>
            <a:srgbClr val="A4A3A4"/>
          </p15:clr>
        </p15:guide>
        <p15:guide id="15" pos="7497" userDrawn="1">
          <p15:clr>
            <a:srgbClr val="A4A3A4"/>
          </p15:clr>
        </p15:guide>
        <p15:guide id="16" pos="483" userDrawn="1">
          <p15:clr>
            <a:srgbClr val="A4A3A4"/>
          </p15:clr>
        </p15:guide>
        <p15:guide id="20" orient="horz" pos="2863" userDrawn="1">
          <p15:clr>
            <a:srgbClr val="A4A3A4"/>
          </p15:clr>
        </p15:guide>
        <p15:guide id="22" orient="horz" pos="1215" userDrawn="1">
          <p15:clr>
            <a:srgbClr val="A4A3A4"/>
          </p15:clr>
        </p15:guide>
        <p15:guide id="24" pos="571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F8E247-9A57-E1C6-83BC-1D6097552A1F}" name="Valerie Kgasoe" initials="VK" userId="S::VKgasoe@csir.co.za::8c40436c-5dc3-4632-843c-962cbd2050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6C7"/>
    <a:srgbClr val="032C50"/>
    <a:srgbClr val="27BFD6"/>
    <a:srgbClr val="4A7EBB"/>
    <a:srgbClr val="012D50"/>
    <a:srgbClr val="CCECFF"/>
    <a:srgbClr val="17A5D9"/>
    <a:srgbClr val="82AE19"/>
    <a:srgbClr val="37ACC0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CD57F-BE73-43E4-A80C-4D5A4012E27E}" v="46" dt="2024-03-05T13:45:04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7" autoAdjust="0"/>
    <p:restoredTop sz="93970" autoAdjust="0"/>
  </p:normalViewPr>
  <p:slideViewPr>
    <p:cSldViewPr snapToGrid="0">
      <p:cViewPr varScale="1">
        <p:scale>
          <a:sx n="80" d="100"/>
          <a:sy n="80" d="100"/>
        </p:scale>
        <p:origin x="854" y="48"/>
      </p:cViewPr>
      <p:guideLst>
        <p:guide orient="horz" pos="4247"/>
        <p:guide orient="horz" pos="3929"/>
        <p:guide pos="2631"/>
        <p:guide pos="869"/>
        <p:guide pos="7497"/>
        <p:guide pos="483"/>
        <p:guide orient="horz" pos="2863"/>
        <p:guide orient="horz" pos="1215"/>
        <p:guide pos="5713"/>
      </p:guideLst>
    </p:cSldViewPr>
  </p:slideViewPr>
  <p:outlineViewPr>
    <p:cViewPr>
      <p:scale>
        <a:sx n="33" d="100"/>
        <a:sy n="33" d="100"/>
      </p:scale>
      <p:origin x="0" y="1733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tkonen Nelli" userId="6510eb43-ff7f-4f42-93ca-0302a115cd48" providerId="ADAL" clId="{EDCCD57F-BE73-43E4-A80C-4D5A4012E27E}"/>
    <pc:docChg chg="undo custSel addSld delSld modSld">
      <pc:chgData name="Putkonen Nelli" userId="6510eb43-ff7f-4f42-93ca-0302a115cd48" providerId="ADAL" clId="{EDCCD57F-BE73-43E4-A80C-4D5A4012E27E}" dt="2024-03-05T13:46:30.546" v="623" actId="20577"/>
      <pc:docMkLst>
        <pc:docMk/>
      </pc:docMkLst>
      <pc:sldChg chg="del">
        <pc:chgData name="Putkonen Nelli" userId="6510eb43-ff7f-4f42-93ca-0302a115cd48" providerId="ADAL" clId="{EDCCD57F-BE73-43E4-A80C-4D5A4012E27E}" dt="2024-03-05T13:35:01.502" v="377" actId="47"/>
        <pc:sldMkLst>
          <pc:docMk/>
          <pc:sldMk cId="1008101139" sldId="1041"/>
        </pc:sldMkLst>
      </pc:sldChg>
      <pc:sldChg chg="addSp delSp modSp mod">
        <pc:chgData name="Putkonen Nelli" userId="6510eb43-ff7f-4f42-93ca-0302a115cd48" providerId="ADAL" clId="{EDCCD57F-BE73-43E4-A80C-4D5A4012E27E}" dt="2024-03-05T13:46:30.546" v="623" actId="20577"/>
        <pc:sldMkLst>
          <pc:docMk/>
          <pc:sldMk cId="3449444798" sldId="1042"/>
        </pc:sldMkLst>
        <pc:spChg chg="mod">
          <ac:chgData name="Putkonen Nelli" userId="6510eb43-ff7f-4f42-93ca-0302a115cd48" providerId="ADAL" clId="{EDCCD57F-BE73-43E4-A80C-4D5A4012E27E}" dt="2024-03-05T13:21:43.598" v="13" actId="20577"/>
          <ac:spMkLst>
            <pc:docMk/>
            <pc:sldMk cId="3449444798" sldId="1042"/>
            <ac:spMk id="28" creationId="{8E7E1FD7-C1C1-6B98-9018-F19CEE1C2FF2}"/>
          </ac:spMkLst>
        </pc:spChg>
        <pc:spChg chg="mod">
          <ac:chgData name="Putkonen Nelli" userId="6510eb43-ff7f-4f42-93ca-0302a115cd48" providerId="ADAL" clId="{EDCCD57F-BE73-43E4-A80C-4D5A4012E27E}" dt="2024-03-05T13:45:01.405" v="502" actId="1076"/>
          <ac:spMkLst>
            <pc:docMk/>
            <pc:sldMk cId="3449444798" sldId="1042"/>
            <ac:spMk id="85" creationId="{9BC4E9E2-A28A-1FEF-1E8C-BF055098B950}"/>
          </ac:spMkLst>
        </pc:spChg>
        <pc:spChg chg="add del mod">
          <ac:chgData name="Putkonen Nelli" userId="6510eb43-ff7f-4f42-93ca-0302a115cd48" providerId="ADAL" clId="{EDCCD57F-BE73-43E4-A80C-4D5A4012E27E}" dt="2024-03-05T13:46:25.539" v="620" actId="478"/>
          <ac:spMkLst>
            <pc:docMk/>
            <pc:sldMk cId="3449444798" sldId="1042"/>
            <ac:spMk id="149" creationId="{77788F8D-EAAD-4C07-2E6E-AE382925BB84}"/>
          </ac:spMkLst>
        </pc:spChg>
        <pc:spChg chg="add del mod">
          <ac:chgData name="Putkonen Nelli" userId="6510eb43-ff7f-4f42-93ca-0302a115cd48" providerId="ADAL" clId="{EDCCD57F-BE73-43E4-A80C-4D5A4012E27E}" dt="2024-03-05T13:46:21.723" v="618" actId="478"/>
          <ac:spMkLst>
            <pc:docMk/>
            <pc:sldMk cId="3449444798" sldId="1042"/>
            <ac:spMk id="150" creationId="{35711C24-FD71-FC88-A708-9EF205C32456}"/>
          </ac:spMkLst>
        </pc:spChg>
        <pc:spChg chg="add mod">
          <ac:chgData name="Putkonen Nelli" userId="6510eb43-ff7f-4f42-93ca-0302a115cd48" providerId="ADAL" clId="{EDCCD57F-BE73-43E4-A80C-4D5A4012E27E}" dt="2024-03-05T13:46:30.546" v="623" actId="20577"/>
          <ac:spMkLst>
            <pc:docMk/>
            <pc:sldMk cId="3449444798" sldId="1042"/>
            <ac:spMk id="151" creationId="{BD14DFEE-EE44-5EE6-1835-9887284C63B2}"/>
          </ac:spMkLst>
        </pc:spChg>
        <pc:picChg chg="add del mod">
          <ac:chgData name="Putkonen Nelli" userId="6510eb43-ff7f-4f42-93ca-0302a115cd48" providerId="ADAL" clId="{EDCCD57F-BE73-43E4-A80C-4D5A4012E27E}" dt="2024-03-05T13:42:41.536" v="423" actId="478"/>
          <ac:picMkLst>
            <pc:docMk/>
            <pc:sldMk cId="3449444798" sldId="1042"/>
            <ac:picMk id="148" creationId="{5A5B74CD-D8F5-A2E5-CE60-B35078603EBA}"/>
          </ac:picMkLst>
        </pc:picChg>
      </pc:sldChg>
      <pc:sldChg chg="addSp delSp modSp del mod">
        <pc:chgData name="Putkonen Nelli" userId="6510eb43-ff7f-4f42-93ca-0302a115cd48" providerId="ADAL" clId="{EDCCD57F-BE73-43E4-A80C-4D5A4012E27E}" dt="2024-03-05T13:35:01.502" v="377" actId="47"/>
        <pc:sldMkLst>
          <pc:docMk/>
          <pc:sldMk cId="1374426387" sldId="1044"/>
        </pc:sldMkLst>
        <pc:spChg chg="del">
          <ac:chgData name="Putkonen Nelli" userId="6510eb43-ff7f-4f42-93ca-0302a115cd48" providerId="ADAL" clId="{EDCCD57F-BE73-43E4-A80C-4D5A4012E27E}" dt="2024-03-05T13:23:40.430" v="28" actId="478"/>
          <ac:spMkLst>
            <pc:docMk/>
            <pc:sldMk cId="1374426387" sldId="1044"/>
            <ac:spMk id="2" creationId="{14435388-2B97-DC94-4329-99670C9D00A1}"/>
          </ac:spMkLst>
        </pc:spChg>
        <pc:spChg chg="del">
          <ac:chgData name="Putkonen Nelli" userId="6510eb43-ff7f-4f42-93ca-0302a115cd48" providerId="ADAL" clId="{EDCCD57F-BE73-43E4-A80C-4D5A4012E27E}" dt="2024-03-05T13:23:39.051" v="27" actId="478"/>
          <ac:spMkLst>
            <pc:docMk/>
            <pc:sldMk cId="1374426387" sldId="1044"/>
            <ac:spMk id="3" creationId="{B0E65307-FBB7-D3C6-3DC8-EF937E7929C1}"/>
          </ac:spMkLst>
        </pc:spChg>
        <pc:spChg chg="del">
          <ac:chgData name="Putkonen Nelli" userId="6510eb43-ff7f-4f42-93ca-0302a115cd48" providerId="ADAL" clId="{EDCCD57F-BE73-43E4-A80C-4D5A4012E27E}" dt="2024-03-05T13:23:35.017" v="22" actId="478"/>
          <ac:spMkLst>
            <pc:docMk/>
            <pc:sldMk cId="1374426387" sldId="1044"/>
            <ac:spMk id="7" creationId="{B81FAD1B-F5B1-BB8B-AF6F-45CED9CC4C08}"/>
          </ac:spMkLst>
        </pc:spChg>
        <pc:spChg chg="mod">
          <ac:chgData name="Putkonen Nelli" userId="6510eb43-ff7f-4f42-93ca-0302a115cd48" providerId="ADAL" clId="{EDCCD57F-BE73-43E4-A80C-4D5A4012E27E}" dt="2024-03-05T13:23:56.288" v="30" actId="571"/>
          <ac:spMkLst>
            <pc:docMk/>
            <pc:sldMk cId="1374426387" sldId="1044"/>
            <ac:spMk id="17" creationId="{92A3A3E9-AC1B-7602-813A-1344BF4C9B42}"/>
          </ac:spMkLst>
        </pc:spChg>
        <pc:spChg chg="del">
          <ac:chgData name="Putkonen Nelli" userId="6510eb43-ff7f-4f42-93ca-0302a115cd48" providerId="ADAL" clId="{EDCCD57F-BE73-43E4-A80C-4D5A4012E27E}" dt="2024-03-05T13:23:34.118" v="21" actId="478"/>
          <ac:spMkLst>
            <pc:docMk/>
            <pc:sldMk cId="1374426387" sldId="1044"/>
            <ac:spMk id="19" creationId="{5B551B12-DBFD-93C9-523E-88203C711A8A}"/>
          </ac:spMkLst>
        </pc:spChg>
        <pc:spChg chg="del mod">
          <ac:chgData name="Putkonen Nelli" userId="6510eb43-ff7f-4f42-93ca-0302a115cd48" providerId="ADAL" clId="{EDCCD57F-BE73-43E4-A80C-4D5A4012E27E}" dt="2024-03-05T13:23:36.819" v="25" actId="478"/>
          <ac:spMkLst>
            <pc:docMk/>
            <pc:sldMk cId="1374426387" sldId="1044"/>
            <ac:spMk id="20" creationId="{D6DA72A2-DEB8-B329-4402-A4373C367FA7}"/>
          </ac:spMkLst>
        </pc:spChg>
        <pc:spChg chg="add mod">
          <ac:chgData name="Putkonen Nelli" userId="6510eb43-ff7f-4f42-93ca-0302a115cd48" providerId="ADAL" clId="{EDCCD57F-BE73-43E4-A80C-4D5A4012E27E}" dt="2024-03-05T13:24:13.280" v="34" actId="1076"/>
          <ac:spMkLst>
            <pc:docMk/>
            <pc:sldMk cId="1374426387" sldId="1044"/>
            <ac:spMk id="29" creationId="{0DCC02FC-4106-A72D-D281-0707B446F33F}"/>
          </ac:spMkLst>
        </pc:spChg>
        <pc:spChg chg="mod">
          <ac:chgData name="Putkonen Nelli" userId="6510eb43-ff7f-4f42-93ca-0302a115cd48" providerId="ADAL" clId="{EDCCD57F-BE73-43E4-A80C-4D5A4012E27E}" dt="2024-03-05T13:25:18.400" v="57" actId="571"/>
          <ac:spMkLst>
            <pc:docMk/>
            <pc:sldMk cId="1374426387" sldId="1044"/>
            <ac:spMk id="38" creationId="{92BAFD17-47D3-42B5-5715-3E78E27E412C}"/>
          </ac:spMkLst>
        </pc:spChg>
        <pc:spChg chg="mod">
          <ac:chgData name="Putkonen Nelli" userId="6510eb43-ff7f-4f42-93ca-0302a115cd48" providerId="ADAL" clId="{EDCCD57F-BE73-43E4-A80C-4D5A4012E27E}" dt="2024-03-05T13:25:18.400" v="57" actId="571"/>
          <ac:spMkLst>
            <pc:docMk/>
            <pc:sldMk cId="1374426387" sldId="1044"/>
            <ac:spMk id="43" creationId="{EA341A21-1EA7-2803-31A0-BE25BF574C58}"/>
          </ac:spMkLst>
        </pc:spChg>
        <pc:spChg chg="add mod">
          <ac:chgData name="Putkonen Nelli" userId="6510eb43-ff7f-4f42-93ca-0302a115cd48" providerId="ADAL" clId="{EDCCD57F-BE73-43E4-A80C-4D5A4012E27E}" dt="2024-03-05T13:26:05.388" v="63" actId="571"/>
          <ac:spMkLst>
            <pc:docMk/>
            <pc:sldMk cId="1374426387" sldId="1044"/>
            <ac:spMk id="48" creationId="{48D890C0-64C2-53F0-48A9-87DB439743DD}"/>
          </ac:spMkLst>
        </pc:spChg>
        <pc:spChg chg="mod">
          <ac:chgData name="Putkonen Nelli" userId="6510eb43-ff7f-4f42-93ca-0302a115cd48" providerId="ADAL" clId="{EDCCD57F-BE73-43E4-A80C-4D5A4012E27E}" dt="2024-03-05T13:26:22.164" v="70" actId="571"/>
          <ac:spMkLst>
            <pc:docMk/>
            <pc:sldMk cId="1374426387" sldId="1044"/>
            <ac:spMk id="51" creationId="{23DA920F-2F40-612D-AE3C-31978683365C}"/>
          </ac:spMkLst>
        </pc:spChg>
        <pc:spChg chg="mod">
          <ac:chgData name="Putkonen Nelli" userId="6510eb43-ff7f-4f42-93ca-0302a115cd48" providerId="ADAL" clId="{EDCCD57F-BE73-43E4-A80C-4D5A4012E27E}" dt="2024-03-05T13:26:22.164" v="70" actId="571"/>
          <ac:spMkLst>
            <pc:docMk/>
            <pc:sldMk cId="1374426387" sldId="1044"/>
            <ac:spMk id="59" creationId="{13140367-290A-3552-6F66-F23F2A3DA9D8}"/>
          </ac:spMkLst>
        </pc:spChg>
        <pc:spChg chg="mod">
          <ac:chgData name="Putkonen Nelli" userId="6510eb43-ff7f-4f42-93ca-0302a115cd48" providerId="ADAL" clId="{EDCCD57F-BE73-43E4-A80C-4D5A4012E27E}" dt="2024-03-05T13:23:53.307" v="29" actId="165"/>
          <ac:spMkLst>
            <pc:docMk/>
            <pc:sldMk cId="1374426387" sldId="1044"/>
            <ac:spMk id="120" creationId="{EAC788B2-6392-E168-F5A0-18CDBF26BEF9}"/>
          </ac:spMkLst>
        </pc:spChg>
        <pc:spChg chg="mod">
          <ac:chgData name="Putkonen Nelli" userId="6510eb43-ff7f-4f42-93ca-0302a115cd48" providerId="ADAL" clId="{EDCCD57F-BE73-43E4-A80C-4D5A4012E27E}" dt="2024-03-05T13:23:53.307" v="29" actId="165"/>
          <ac:spMkLst>
            <pc:docMk/>
            <pc:sldMk cId="1374426387" sldId="1044"/>
            <ac:spMk id="125" creationId="{43597CE8-0A32-DCBA-E908-4FF8BA4D6F72}"/>
          </ac:spMkLst>
        </pc:spChg>
        <pc:spChg chg="mod">
          <ac:chgData name="Putkonen Nelli" userId="6510eb43-ff7f-4f42-93ca-0302a115cd48" providerId="ADAL" clId="{EDCCD57F-BE73-43E4-A80C-4D5A4012E27E}" dt="2024-03-05T13:23:53.307" v="29" actId="165"/>
          <ac:spMkLst>
            <pc:docMk/>
            <pc:sldMk cId="1374426387" sldId="1044"/>
            <ac:spMk id="126" creationId="{7D1DC4F7-2F62-6BDE-9E36-F7BAFC0A136D}"/>
          </ac:spMkLst>
        </pc:spChg>
        <pc:spChg chg="mod">
          <ac:chgData name="Putkonen Nelli" userId="6510eb43-ff7f-4f42-93ca-0302a115cd48" providerId="ADAL" clId="{EDCCD57F-BE73-43E4-A80C-4D5A4012E27E}" dt="2024-03-05T13:26:10.508" v="65" actId="165"/>
          <ac:spMkLst>
            <pc:docMk/>
            <pc:sldMk cId="1374426387" sldId="1044"/>
            <ac:spMk id="142" creationId="{60470B80-6C37-5CCD-0B4E-4D71E9463617}"/>
          </ac:spMkLst>
        </pc:spChg>
        <pc:spChg chg="mod">
          <ac:chgData name="Putkonen Nelli" userId="6510eb43-ff7f-4f42-93ca-0302a115cd48" providerId="ADAL" clId="{EDCCD57F-BE73-43E4-A80C-4D5A4012E27E}" dt="2024-03-05T13:26:10.508" v="65" actId="165"/>
          <ac:spMkLst>
            <pc:docMk/>
            <pc:sldMk cId="1374426387" sldId="1044"/>
            <ac:spMk id="147" creationId="{85A6DD04-6B7D-C98B-C3FA-7F57543F70C9}"/>
          </ac:spMkLst>
        </pc:spChg>
        <pc:spChg chg="mod">
          <ac:chgData name="Putkonen Nelli" userId="6510eb43-ff7f-4f42-93ca-0302a115cd48" providerId="ADAL" clId="{EDCCD57F-BE73-43E4-A80C-4D5A4012E27E}" dt="2024-03-05T13:26:10.508" v="65" actId="165"/>
          <ac:spMkLst>
            <pc:docMk/>
            <pc:sldMk cId="1374426387" sldId="1044"/>
            <ac:spMk id="148" creationId="{CC543C6A-80D8-CC66-4CF5-6940F02BBC52}"/>
          </ac:spMkLst>
        </pc:spChg>
        <pc:grpChg chg="add mod">
          <ac:chgData name="Putkonen Nelli" userId="6510eb43-ff7f-4f42-93ca-0302a115cd48" providerId="ADAL" clId="{EDCCD57F-BE73-43E4-A80C-4D5A4012E27E}" dt="2024-03-05T13:23:56.288" v="30" actId="571"/>
          <ac:grpSpMkLst>
            <pc:docMk/>
            <pc:sldMk cId="1374426387" sldId="1044"/>
            <ac:grpSpMk id="8" creationId="{028AA0E7-A42B-24C9-587F-C6DF7348A525}"/>
          </ac:grpSpMkLst>
        </pc:grpChg>
        <pc:grpChg chg="mod">
          <ac:chgData name="Putkonen Nelli" userId="6510eb43-ff7f-4f42-93ca-0302a115cd48" providerId="ADAL" clId="{EDCCD57F-BE73-43E4-A80C-4D5A4012E27E}" dt="2024-03-05T13:23:56.288" v="30" actId="571"/>
          <ac:grpSpMkLst>
            <pc:docMk/>
            <pc:sldMk cId="1374426387" sldId="1044"/>
            <ac:grpSpMk id="23" creationId="{D1C6248C-510A-D53F-462B-78B2FD6DD4EA}"/>
          </ac:grpSpMkLst>
        </pc:grpChg>
        <pc:grpChg chg="add mod">
          <ac:chgData name="Putkonen Nelli" userId="6510eb43-ff7f-4f42-93ca-0302a115cd48" providerId="ADAL" clId="{EDCCD57F-BE73-43E4-A80C-4D5A4012E27E}" dt="2024-03-05T13:25:24.029" v="59" actId="1076"/>
          <ac:grpSpMkLst>
            <pc:docMk/>
            <pc:sldMk cId="1374426387" sldId="1044"/>
            <ac:grpSpMk id="37" creationId="{6568E2A4-AAEE-6CF5-4E96-79812B10A12A}"/>
          </ac:grpSpMkLst>
        </pc:grpChg>
        <pc:grpChg chg="add mod">
          <ac:chgData name="Putkonen Nelli" userId="6510eb43-ff7f-4f42-93ca-0302a115cd48" providerId="ADAL" clId="{EDCCD57F-BE73-43E4-A80C-4D5A4012E27E}" dt="2024-03-05T13:25:39.087" v="60" actId="571"/>
          <ac:grpSpMkLst>
            <pc:docMk/>
            <pc:sldMk cId="1374426387" sldId="1044"/>
            <ac:grpSpMk id="44" creationId="{E89DF9DB-AAAF-D2DA-4DCC-51E5A7AFDFA2}"/>
          </ac:grpSpMkLst>
        </pc:grpChg>
        <pc:grpChg chg="add mod">
          <ac:chgData name="Putkonen Nelli" userId="6510eb43-ff7f-4f42-93ca-0302a115cd48" providerId="ADAL" clId="{EDCCD57F-BE73-43E4-A80C-4D5A4012E27E}" dt="2024-03-05T13:26:22.164" v="70" actId="571"/>
          <ac:grpSpMkLst>
            <pc:docMk/>
            <pc:sldMk cId="1374426387" sldId="1044"/>
            <ac:grpSpMk id="50" creationId="{5E6AF611-F720-B4B0-2CDA-ED6D42545607}"/>
          </ac:grpSpMkLst>
        </pc:grpChg>
        <pc:grpChg chg="add del mod">
          <ac:chgData name="Putkonen Nelli" userId="6510eb43-ff7f-4f42-93ca-0302a115cd48" providerId="ADAL" clId="{EDCCD57F-BE73-43E4-A80C-4D5A4012E27E}" dt="2024-03-05T13:23:31.394" v="20" actId="478"/>
          <ac:grpSpMkLst>
            <pc:docMk/>
            <pc:sldMk cId="1374426387" sldId="1044"/>
            <ac:grpSpMk id="111" creationId="{D7106BE6-A6E0-C63F-EB22-CAA424AD7AD1}"/>
          </ac:grpSpMkLst>
        </pc:grpChg>
        <pc:grpChg chg="del">
          <ac:chgData name="Putkonen Nelli" userId="6510eb43-ff7f-4f42-93ca-0302a115cd48" providerId="ADAL" clId="{EDCCD57F-BE73-43E4-A80C-4D5A4012E27E}" dt="2024-03-05T13:23:53.307" v="29" actId="165"/>
          <ac:grpSpMkLst>
            <pc:docMk/>
            <pc:sldMk cId="1374426387" sldId="1044"/>
            <ac:grpSpMk id="112" creationId="{14739F4B-DF3B-DD5D-E085-6D4A21FC6B96}"/>
          </ac:grpSpMkLst>
        </pc:grpChg>
        <pc:grpChg chg="mod topLvl">
          <ac:chgData name="Putkonen Nelli" userId="6510eb43-ff7f-4f42-93ca-0302a115cd48" providerId="ADAL" clId="{EDCCD57F-BE73-43E4-A80C-4D5A4012E27E}" dt="2024-03-05T13:23:53.307" v="29" actId="165"/>
          <ac:grpSpMkLst>
            <pc:docMk/>
            <pc:sldMk cId="1374426387" sldId="1044"/>
            <ac:grpSpMk id="113" creationId="{2B0FEB65-E412-AFD6-B9A0-6BB464E13D4E}"/>
          </ac:grpSpMkLst>
        </pc:grpChg>
        <pc:grpChg chg="mod topLvl">
          <ac:chgData name="Putkonen Nelli" userId="6510eb43-ff7f-4f42-93ca-0302a115cd48" providerId="ADAL" clId="{EDCCD57F-BE73-43E4-A80C-4D5A4012E27E}" dt="2024-03-05T13:23:53.307" v="29" actId="165"/>
          <ac:grpSpMkLst>
            <pc:docMk/>
            <pc:sldMk cId="1374426387" sldId="1044"/>
            <ac:grpSpMk id="114" creationId="{7722D070-FE83-02B0-F18B-491D0CEB6CC9}"/>
          </ac:grpSpMkLst>
        </pc:grpChg>
        <pc:grpChg chg="del mod topLvl">
          <ac:chgData name="Putkonen Nelli" userId="6510eb43-ff7f-4f42-93ca-0302a115cd48" providerId="ADAL" clId="{EDCCD57F-BE73-43E4-A80C-4D5A4012E27E}" dt="2024-03-05T13:26:15.660" v="68" actId="478"/>
          <ac:grpSpMkLst>
            <pc:docMk/>
            <pc:sldMk cId="1374426387" sldId="1044"/>
            <ac:grpSpMk id="116" creationId="{3CC8A06B-4355-5F33-031F-FF5774DDEDFD}"/>
          </ac:grpSpMkLst>
        </pc:grpChg>
        <pc:grpChg chg="mod">
          <ac:chgData name="Putkonen Nelli" userId="6510eb43-ff7f-4f42-93ca-0302a115cd48" providerId="ADAL" clId="{EDCCD57F-BE73-43E4-A80C-4D5A4012E27E}" dt="2024-03-05T13:23:53.307" v="29" actId="165"/>
          <ac:grpSpMkLst>
            <pc:docMk/>
            <pc:sldMk cId="1374426387" sldId="1044"/>
            <ac:grpSpMk id="127" creationId="{62BED05D-0C4D-AADA-FB9C-A7123AF05E0F}"/>
          </ac:grpSpMkLst>
        </pc:grpChg>
        <pc:grpChg chg="del">
          <ac:chgData name="Putkonen Nelli" userId="6510eb43-ff7f-4f42-93ca-0302a115cd48" providerId="ADAL" clId="{EDCCD57F-BE73-43E4-A80C-4D5A4012E27E}" dt="2024-03-05T13:26:10.508" v="65" actId="165"/>
          <ac:grpSpMkLst>
            <pc:docMk/>
            <pc:sldMk cId="1374426387" sldId="1044"/>
            <ac:grpSpMk id="134" creationId="{FBEFD766-B04C-20D5-F28C-198BB5F3C4F3}"/>
          </ac:grpSpMkLst>
        </pc:grpChg>
        <pc:grpChg chg="mod topLvl">
          <ac:chgData name="Putkonen Nelli" userId="6510eb43-ff7f-4f42-93ca-0302a115cd48" providerId="ADAL" clId="{EDCCD57F-BE73-43E4-A80C-4D5A4012E27E}" dt="2024-03-05T13:26:10.508" v="65" actId="165"/>
          <ac:grpSpMkLst>
            <pc:docMk/>
            <pc:sldMk cId="1374426387" sldId="1044"/>
            <ac:grpSpMk id="135" creationId="{C0A03CC9-ABDC-1435-A7D5-520B9B7AEE17}"/>
          </ac:grpSpMkLst>
        </pc:grpChg>
        <pc:grpChg chg="mod topLvl">
          <ac:chgData name="Putkonen Nelli" userId="6510eb43-ff7f-4f42-93ca-0302a115cd48" providerId="ADAL" clId="{EDCCD57F-BE73-43E4-A80C-4D5A4012E27E}" dt="2024-03-05T13:26:10.508" v="65" actId="165"/>
          <ac:grpSpMkLst>
            <pc:docMk/>
            <pc:sldMk cId="1374426387" sldId="1044"/>
            <ac:grpSpMk id="136" creationId="{C297EB45-54E9-F41B-529F-15B891374165}"/>
          </ac:grpSpMkLst>
        </pc:grpChg>
        <pc:grpChg chg="del mod topLvl">
          <ac:chgData name="Putkonen Nelli" userId="6510eb43-ff7f-4f42-93ca-0302a115cd48" providerId="ADAL" clId="{EDCCD57F-BE73-43E4-A80C-4D5A4012E27E}" dt="2024-03-05T13:26:16.576" v="69" actId="478"/>
          <ac:grpSpMkLst>
            <pc:docMk/>
            <pc:sldMk cId="1374426387" sldId="1044"/>
            <ac:grpSpMk id="138" creationId="{2F9D66B9-1341-8545-3D09-6A55D657C99B}"/>
          </ac:grpSpMkLst>
        </pc:grpChg>
        <pc:grpChg chg="mod">
          <ac:chgData name="Putkonen Nelli" userId="6510eb43-ff7f-4f42-93ca-0302a115cd48" providerId="ADAL" clId="{EDCCD57F-BE73-43E4-A80C-4D5A4012E27E}" dt="2024-03-05T13:26:10.508" v="65" actId="165"/>
          <ac:grpSpMkLst>
            <pc:docMk/>
            <pc:sldMk cId="1374426387" sldId="1044"/>
            <ac:grpSpMk id="149" creationId="{A8CE7FFC-6C4E-E35A-5F75-753E3FCF155D}"/>
          </ac:grpSpMkLst>
        </pc:grpChg>
        <pc:picChg chg="mod">
          <ac:chgData name="Putkonen Nelli" userId="6510eb43-ff7f-4f42-93ca-0302a115cd48" providerId="ADAL" clId="{EDCCD57F-BE73-43E4-A80C-4D5A4012E27E}" dt="2024-03-05T13:23:56.288" v="30" actId="571"/>
          <ac:picMkLst>
            <pc:docMk/>
            <pc:sldMk cId="1374426387" sldId="1044"/>
            <ac:picMk id="24" creationId="{7AF9A4F9-D1B3-1EE9-147B-65018FFB764A}"/>
          </ac:picMkLst>
        </pc:picChg>
        <pc:picChg chg="mod">
          <ac:chgData name="Putkonen Nelli" userId="6510eb43-ff7f-4f42-93ca-0302a115cd48" providerId="ADAL" clId="{EDCCD57F-BE73-43E4-A80C-4D5A4012E27E}" dt="2024-03-05T13:23:56.288" v="30" actId="571"/>
          <ac:picMkLst>
            <pc:docMk/>
            <pc:sldMk cId="1374426387" sldId="1044"/>
            <ac:picMk id="25" creationId="{EC7D3571-B4E8-9D96-3475-F6D60928B93C}"/>
          </ac:picMkLst>
        </pc:picChg>
        <pc:picChg chg="mod">
          <ac:chgData name="Putkonen Nelli" userId="6510eb43-ff7f-4f42-93ca-0302a115cd48" providerId="ADAL" clId="{EDCCD57F-BE73-43E4-A80C-4D5A4012E27E}" dt="2024-03-05T13:23:56.288" v="30" actId="571"/>
          <ac:picMkLst>
            <pc:docMk/>
            <pc:sldMk cId="1374426387" sldId="1044"/>
            <ac:picMk id="26" creationId="{2983E643-201A-FD92-A4BA-A6C1371DA59A}"/>
          </ac:picMkLst>
        </pc:picChg>
        <pc:picChg chg="mod">
          <ac:chgData name="Putkonen Nelli" userId="6510eb43-ff7f-4f42-93ca-0302a115cd48" providerId="ADAL" clId="{EDCCD57F-BE73-43E4-A80C-4D5A4012E27E}" dt="2024-03-05T13:23:56.288" v="30" actId="571"/>
          <ac:picMkLst>
            <pc:docMk/>
            <pc:sldMk cId="1374426387" sldId="1044"/>
            <ac:picMk id="27" creationId="{946CAE0A-8EB3-4952-F51A-5B3B81413859}"/>
          </ac:picMkLst>
        </pc:picChg>
        <pc:picChg chg="mod">
          <ac:chgData name="Putkonen Nelli" userId="6510eb43-ff7f-4f42-93ca-0302a115cd48" providerId="ADAL" clId="{EDCCD57F-BE73-43E4-A80C-4D5A4012E27E}" dt="2024-03-05T13:25:39.087" v="60" actId="571"/>
          <ac:picMkLst>
            <pc:docMk/>
            <pc:sldMk cId="1374426387" sldId="1044"/>
            <ac:picMk id="45" creationId="{E691DBCC-C9CD-84DD-E462-9CAEE9CF725F}"/>
          </ac:picMkLst>
        </pc:picChg>
        <pc:picChg chg="mod">
          <ac:chgData name="Putkonen Nelli" userId="6510eb43-ff7f-4f42-93ca-0302a115cd48" providerId="ADAL" clId="{EDCCD57F-BE73-43E4-A80C-4D5A4012E27E}" dt="2024-03-05T13:25:39.087" v="60" actId="571"/>
          <ac:picMkLst>
            <pc:docMk/>
            <pc:sldMk cId="1374426387" sldId="1044"/>
            <ac:picMk id="46" creationId="{F79BA8CD-5951-E21A-012A-511A2D328FBB}"/>
          </ac:picMkLst>
        </pc:picChg>
        <pc:picChg chg="mod topLvl">
          <ac:chgData name="Putkonen Nelli" userId="6510eb43-ff7f-4f42-93ca-0302a115cd48" providerId="ADAL" clId="{EDCCD57F-BE73-43E4-A80C-4D5A4012E27E}" dt="2024-03-05T13:25:08.819" v="52" actId="1076"/>
          <ac:picMkLst>
            <pc:docMk/>
            <pc:sldMk cId="1374426387" sldId="1044"/>
            <ac:picMk id="117" creationId="{59F6D950-CCBB-18B9-33BE-08FF0B793CBC}"/>
          </ac:picMkLst>
        </pc:picChg>
        <pc:picChg chg="mod">
          <ac:chgData name="Putkonen Nelli" userId="6510eb43-ff7f-4f42-93ca-0302a115cd48" providerId="ADAL" clId="{EDCCD57F-BE73-43E4-A80C-4D5A4012E27E}" dt="2024-03-05T13:23:53.307" v="29" actId="165"/>
          <ac:picMkLst>
            <pc:docMk/>
            <pc:sldMk cId="1374426387" sldId="1044"/>
            <ac:picMk id="128" creationId="{46CE84D9-9002-9DA6-CBC2-CC0511A34D74}"/>
          </ac:picMkLst>
        </pc:picChg>
        <pc:picChg chg="mod">
          <ac:chgData name="Putkonen Nelli" userId="6510eb43-ff7f-4f42-93ca-0302a115cd48" providerId="ADAL" clId="{EDCCD57F-BE73-43E4-A80C-4D5A4012E27E}" dt="2024-03-05T13:23:53.307" v="29" actId="165"/>
          <ac:picMkLst>
            <pc:docMk/>
            <pc:sldMk cId="1374426387" sldId="1044"/>
            <ac:picMk id="129" creationId="{85F5F7FE-62BF-8675-BBC6-1CFE919AEC94}"/>
          </ac:picMkLst>
        </pc:picChg>
        <pc:picChg chg="mod">
          <ac:chgData name="Putkonen Nelli" userId="6510eb43-ff7f-4f42-93ca-0302a115cd48" providerId="ADAL" clId="{EDCCD57F-BE73-43E4-A80C-4D5A4012E27E}" dt="2024-03-05T13:23:53.307" v="29" actId="165"/>
          <ac:picMkLst>
            <pc:docMk/>
            <pc:sldMk cId="1374426387" sldId="1044"/>
            <ac:picMk id="130" creationId="{680CD429-B2BF-59A3-6C2A-08286224672C}"/>
          </ac:picMkLst>
        </pc:picChg>
        <pc:picChg chg="mod">
          <ac:chgData name="Putkonen Nelli" userId="6510eb43-ff7f-4f42-93ca-0302a115cd48" providerId="ADAL" clId="{EDCCD57F-BE73-43E4-A80C-4D5A4012E27E}" dt="2024-03-05T13:23:53.307" v="29" actId="165"/>
          <ac:picMkLst>
            <pc:docMk/>
            <pc:sldMk cId="1374426387" sldId="1044"/>
            <ac:picMk id="131" creationId="{E1497E31-3867-4168-1A64-0E729F032F1A}"/>
          </ac:picMkLst>
        </pc:picChg>
        <pc:picChg chg="mod">
          <ac:chgData name="Putkonen Nelli" userId="6510eb43-ff7f-4f42-93ca-0302a115cd48" providerId="ADAL" clId="{EDCCD57F-BE73-43E4-A80C-4D5A4012E27E}" dt="2024-03-05T13:23:53.307" v="29" actId="165"/>
          <ac:picMkLst>
            <pc:docMk/>
            <pc:sldMk cId="1374426387" sldId="1044"/>
            <ac:picMk id="132" creationId="{3AD90C89-1158-093C-5650-EC6E7CC5559A}"/>
          </ac:picMkLst>
        </pc:picChg>
        <pc:picChg chg="mod">
          <ac:chgData name="Putkonen Nelli" userId="6510eb43-ff7f-4f42-93ca-0302a115cd48" providerId="ADAL" clId="{EDCCD57F-BE73-43E4-A80C-4D5A4012E27E}" dt="2024-03-05T13:23:53.307" v="29" actId="165"/>
          <ac:picMkLst>
            <pc:docMk/>
            <pc:sldMk cId="1374426387" sldId="1044"/>
            <ac:picMk id="133" creationId="{76A8BD59-C4DD-EDB7-951E-3D30A8271DFD}"/>
          </ac:picMkLst>
        </pc:picChg>
        <pc:picChg chg="del mod topLvl">
          <ac:chgData name="Putkonen Nelli" userId="6510eb43-ff7f-4f42-93ca-0302a115cd48" providerId="ADAL" clId="{EDCCD57F-BE73-43E4-A80C-4D5A4012E27E}" dt="2024-03-05T13:26:13.037" v="66" actId="478"/>
          <ac:picMkLst>
            <pc:docMk/>
            <pc:sldMk cId="1374426387" sldId="1044"/>
            <ac:picMk id="139" creationId="{0DC2E27F-ABC9-3677-BB67-3D18950C0B51}"/>
          </ac:picMkLst>
        </pc:picChg>
        <pc:picChg chg="mod">
          <ac:chgData name="Putkonen Nelli" userId="6510eb43-ff7f-4f42-93ca-0302a115cd48" providerId="ADAL" clId="{EDCCD57F-BE73-43E4-A80C-4D5A4012E27E}" dt="2024-03-05T13:26:10.508" v="65" actId="165"/>
          <ac:picMkLst>
            <pc:docMk/>
            <pc:sldMk cId="1374426387" sldId="1044"/>
            <ac:picMk id="150" creationId="{4079F2B9-2275-9E17-0608-A21C22632F98}"/>
          </ac:picMkLst>
        </pc:picChg>
        <pc:picChg chg="mod">
          <ac:chgData name="Putkonen Nelli" userId="6510eb43-ff7f-4f42-93ca-0302a115cd48" providerId="ADAL" clId="{EDCCD57F-BE73-43E4-A80C-4D5A4012E27E}" dt="2024-03-05T13:26:10.508" v="65" actId="165"/>
          <ac:picMkLst>
            <pc:docMk/>
            <pc:sldMk cId="1374426387" sldId="1044"/>
            <ac:picMk id="151" creationId="{5607DA36-BA05-9ABA-10A6-7662A77970AA}"/>
          </ac:picMkLst>
        </pc:picChg>
        <pc:picChg chg="mod">
          <ac:chgData name="Putkonen Nelli" userId="6510eb43-ff7f-4f42-93ca-0302a115cd48" providerId="ADAL" clId="{EDCCD57F-BE73-43E4-A80C-4D5A4012E27E}" dt="2024-03-05T13:26:10.508" v="65" actId="165"/>
          <ac:picMkLst>
            <pc:docMk/>
            <pc:sldMk cId="1374426387" sldId="1044"/>
            <ac:picMk id="152" creationId="{3883A578-1075-A260-4821-1FD77C4515C7}"/>
          </ac:picMkLst>
        </pc:picChg>
        <pc:picChg chg="mod">
          <ac:chgData name="Putkonen Nelli" userId="6510eb43-ff7f-4f42-93ca-0302a115cd48" providerId="ADAL" clId="{EDCCD57F-BE73-43E4-A80C-4D5A4012E27E}" dt="2024-03-05T13:26:10.508" v="65" actId="165"/>
          <ac:picMkLst>
            <pc:docMk/>
            <pc:sldMk cId="1374426387" sldId="1044"/>
            <ac:picMk id="153" creationId="{A771896A-A377-F628-9A7A-FCFFB1872CC3}"/>
          </ac:picMkLst>
        </pc:picChg>
        <pc:picChg chg="mod">
          <ac:chgData name="Putkonen Nelli" userId="6510eb43-ff7f-4f42-93ca-0302a115cd48" providerId="ADAL" clId="{EDCCD57F-BE73-43E4-A80C-4D5A4012E27E}" dt="2024-03-05T13:26:10.508" v="65" actId="165"/>
          <ac:picMkLst>
            <pc:docMk/>
            <pc:sldMk cId="1374426387" sldId="1044"/>
            <ac:picMk id="154" creationId="{073FA758-1C4B-95A5-56EA-B0A2AA48E614}"/>
          </ac:picMkLst>
        </pc:picChg>
        <pc:picChg chg="mod">
          <ac:chgData name="Putkonen Nelli" userId="6510eb43-ff7f-4f42-93ca-0302a115cd48" providerId="ADAL" clId="{EDCCD57F-BE73-43E4-A80C-4D5A4012E27E}" dt="2024-03-05T13:26:10.508" v="65" actId="165"/>
          <ac:picMkLst>
            <pc:docMk/>
            <pc:sldMk cId="1374426387" sldId="1044"/>
            <ac:picMk id="155" creationId="{F9A6CB48-D1AE-30FD-546D-980C7E43019D}"/>
          </ac:picMkLst>
        </pc:picChg>
        <pc:cxnChg chg="del mod">
          <ac:chgData name="Putkonen Nelli" userId="6510eb43-ff7f-4f42-93ca-0302a115cd48" providerId="ADAL" clId="{EDCCD57F-BE73-43E4-A80C-4D5A4012E27E}" dt="2024-03-05T13:23:35.615" v="23" actId="478"/>
          <ac:cxnSpMkLst>
            <pc:docMk/>
            <pc:sldMk cId="1374426387" sldId="1044"/>
            <ac:cxnSpMk id="16" creationId="{37D568B2-B0F0-CF0A-5F69-E6C2D8AE8F79}"/>
          </ac:cxnSpMkLst>
        </pc:cxnChg>
        <pc:cxnChg chg="del mod">
          <ac:chgData name="Putkonen Nelli" userId="6510eb43-ff7f-4f42-93ca-0302a115cd48" providerId="ADAL" clId="{EDCCD57F-BE73-43E4-A80C-4D5A4012E27E}" dt="2024-03-05T13:23:37.578" v="26" actId="478"/>
          <ac:cxnSpMkLst>
            <pc:docMk/>
            <pc:sldMk cId="1374426387" sldId="1044"/>
            <ac:cxnSpMk id="18" creationId="{1368B7BE-96CA-1F67-4D13-637754B5DCD1}"/>
          </ac:cxnSpMkLst>
        </pc:cxnChg>
        <pc:cxnChg chg="mod">
          <ac:chgData name="Putkonen Nelli" userId="6510eb43-ff7f-4f42-93ca-0302a115cd48" providerId="ADAL" clId="{EDCCD57F-BE73-43E4-A80C-4D5A4012E27E}" dt="2024-03-05T13:23:31.394" v="20" actId="478"/>
          <ac:cxnSpMkLst>
            <pc:docMk/>
            <pc:sldMk cId="1374426387" sldId="1044"/>
            <ac:cxnSpMk id="21" creationId="{CF22CD9F-B8FF-3D43-88E1-351A1980693D}"/>
          </ac:cxnSpMkLst>
        </pc:cxnChg>
        <pc:cxnChg chg="add mod">
          <ac:chgData name="Putkonen Nelli" userId="6510eb43-ff7f-4f42-93ca-0302a115cd48" providerId="ADAL" clId="{EDCCD57F-BE73-43E4-A80C-4D5A4012E27E}" dt="2024-03-05T13:24:02.540" v="31" actId="571"/>
          <ac:cxnSpMkLst>
            <pc:docMk/>
            <pc:sldMk cId="1374426387" sldId="1044"/>
            <ac:cxnSpMk id="28" creationId="{55C2C447-36D0-BA15-98BD-40D15679A8E2}"/>
          </ac:cxnSpMkLst>
        </pc:cxnChg>
        <pc:cxnChg chg="add del mod">
          <ac:chgData name="Putkonen Nelli" userId="6510eb43-ff7f-4f42-93ca-0302a115cd48" providerId="ADAL" clId="{EDCCD57F-BE73-43E4-A80C-4D5A4012E27E}" dt="2024-03-05T13:24:50.764" v="45" actId="478"/>
          <ac:cxnSpMkLst>
            <pc:docMk/>
            <pc:sldMk cId="1374426387" sldId="1044"/>
            <ac:cxnSpMk id="30" creationId="{015195F9-317F-93A7-E8D2-8E23E627436A}"/>
          </ac:cxnSpMkLst>
        </pc:cxnChg>
        <pc:cxnChg chg="add mod">
          <ac:chgData name="Putkonen Nelli" userId="6510eb43-ff7f-4f42-93ca-0302a115cd48" providerId="ADAL" clId="{EDCCD57F-BE73-43E4-A80C-4D5A4012E27E}" dt="2024-03-05T13:25:07.188" v="51" actId="14100"/>
          <ac:cxnSpMkLst>
            <pc:docMk/>
            <pc:sldMk cId="1374426387" sldId="1044"/>
            <ac:cxnSpMk id="35" creationId="{D62608CD-BD23-61F2-5A29-531EF510BDA3}"/>
          </ac:cxnSpMkLst>
        </pc:cxnChg>
        <pc:cxnChg chg="mod">
          <ac:chgData name="Putkonen Nelli" userId="6510eb43-ff7f-4f42-93ca-0302a115cd48" providerId="ADAL" clId="{EDCCD57F-BE73-43E4-A80C-4D5A4012E27E}" dt="2024-03-05T13:25:18.400" v="57" actId="571"/>
          <ac:cxnSpMkLst>
            <pc:docMk/>
            <pc:sldMk cId="1374426387" sldId="1044"/>
            <ac:cxnSpMk id="39" creationId="{38EC3886-38E4-D009-F8A9-64F9F14CC2CC}"/>
          </ac:cxnSpMkLst>
        </pc:cxnChg>
        <pc:cxnChg chg="mod">
          <ac:chgData name="Putkonen Nelli" userId="6510eb43-ff7f-4f42-93ca-0302a115cd48" providerId="ADAL" clId="{EDCCD57F-BE73-43E4-A80C-4D5A4012E27E}" dt="2024-03-05T13:25:18.400" v="57" actId="571"/>
          <ac:cxnSpMkLst>
            <pc:docMk/>
            <pc:sldMk cId="1374426387" sldId="1044"/>
            <ac:cxnSpMk id="40" creationId="{A4D7B951-C420-3667-F6C0-C129D9B34E53}"/>
          </ac:cxnSpMkLst>
        </pc:cxnChg>
        <pc:cxnChg chg="mod">
          <ac:chgData name="Putkonen Nelli" userId="6510eb43-ff7f-4f42-93ca-0302a115cd48" providerId="ADAL" clId="{EDCCD57F-BE73-43E4-A80C-4D5A4012E27E}" dt="2024-03-05T13:25:18.400" v="57" actId="571"/>
          <ac:cxnSpMkLst>
            <pc:docMk/>
            <pc:sldMk cId="1374426387" sldId="1044"/>
            <ac:cxnSpMk id="41" creationId="{157A4B35-348A-BD25-EE7A-FF59E0E80FCD}"/>
          </ac:cxnSpMkLst>
        </pc:cxnChg>
        <pc:cxnChg chg="mod">
          <ac:chgData name="Putkonen Nelli" userId="6510eb43-ff7f-4f42-93ca-0302a115cd48" providerId="ADAL" clId="{EDCCD57F-BE73-43E4-A80C-4D5A4012E27E}" dt="2024-03-05T13:25:18.400" v="57" actId="571"/>
          <ac:cxnSpMkLst>
            <pc:docMk/>
            <pc:sldMk cId="1374426387" sldId="1044"/>
            <ac:cxnSpMk id="42" creationId="{7DCE0F79-59DE-5252-E47E-DAD25C68414A}"/>
          </ac:cxnSpMkLst>
        </pc:cxnChg>
        <pc:cxnChg chg="add mod">
          <ac:chgData name="Putkonen Nelli" userId="6510eb43-ff7f-4f42-93ca-0302a115cd48" providerId="ADAL" clId="{EDCCD57F-BE73-43E4-A80C-4D5A4012E27E}" dt="2024-03-05T13:26:07.107" v="64" actId="14100"/>
          <ac:cxnSpMkLst>
            <pc:docMk/>
            <pc:sldMk cId="1374426387" sldId="1044"/>
            <ac:cxnSpMk id="47" creationId="{AF052810-68EC-5F57-F38C-99306CB6412E}"/>
          </ac:cxnSpMkLst>
        </pc:cxnChg>
        <pc:cxnChg chg="mod">
          <ac:chgData name="Putkonen Nelli" userId="6510eb43-ff7f-4f42-93ca-0302a115cd48" providerId="ADAL" clId="{EDCCD57F-BE73-43E4-A80C-4D5A4012E27E}" dt="2024-03-05T13:26:22.164" v="70" actId="571"/>
          <ac:cxnSpMkLst>
            <pc:docMk/>
            <pc:sldMk cId="1374426387" sldId="1044"/>
            <ac:cxnSpMk id="52" creationId="{B7FDA137-4A43-C039-2BBC-0F0DD6151FE8}"/>
          </ac:cxnSpMkLst>
        </pc:cxnChg>
        <pc:cxnChg chg="mod">
          <ac:chgData name="Putkonen Nelli" userId="6510eb43-ff7f-4f42-93ca-0302a115cd48" providerId="ADAL" clId="{EDCCD57F-BE73-43E4-A80C-4D5A4012E27E}" dt="2024-03-05T13:26:22.164" v="70" actId="571"/>
          <ac:cxnSpMkLst>
            <pc:docMk/>
            <pc:sldMk cId="1374426387" sldId="1044"/>
            <ac:cxnSpMk id="53" creationId="{81933DD6-ACEE-55EB-B764-33DE08F48C06}"/>
          </ac:cxnSpMkLst>
        </pc:cxnChg>
        <pc:cxnChg chg="mod">
          <ac:chgData name="Putkonen Nelli" userId="6510eb43-ff7f-4f42-93ca-0302a115cd48" providerId="ADAL" clId="{EDCCD57F-BE73-43E4-A80C-4D5A4012E27E}" dt="2024-03-05T13:26:22.164" v="70" actId="571"/>
          <ac:cxnSpMkLst>
            <pc:docMk/>
            <pc:sldMk cId="1374426387" sldId="1044"/>
            <ac:cxnSpMk id="55" creationId="{97CFD985-7213-7A75-2153-A5FDF515F8F4}"/>
          </ac:cxnSpMkLst>
        </pc:cxnChg>
        <pc:cxnChg chg="mod">
          <ac:chgData name="Putkonen Nelli" userId="6510eb43-ff7f-4f42-93ca-0302a115cd48" providerId="ADAL" clId="{EDCCD57F-BE73-43E4-A80C-4D5A4012E27E}" dt="2024-03-05T13:26:22.164" v="70" actId="571"/>
          <ac:cxnSpMkLst>
            <pc:docMk/>
            <pc:sldMk cId="1374426387" sldId="1044"/>
            <ac:cxnSpMk id="58" creationId="{0A315B35-F9A7-3BC7-6F5B-7B1E56B02A86}"/>
          </ac:cxnSpMkLst>
        </pc:cxnChg>
        <pc:cxnChg chg="del mod">
          <ac:chgData name="Putkonen Nelli" userId="6510eb43-ff7f-4f42-93ca-0302a115cd48" providerId="ADAL" clId="{EDCCD57F-BE73-43E4-A80C-4D5A4012E27E}" dt="2024-03-05T13:25:52.406" v="61" actId="478"/>
          <ac:cxnSpMkLst>
            <pc:docMk/>
            <pc:sldMk cId="1374426387" sldId="1044"/>
            <ac:cxnSpMk id="95" creationId="{69A6DAB8-525E-8248-22C0-D21BC1C02B88}"/>
          </ac:cxnSpMkLst>
        </pc:cxnChg>
        <pc:cxnChg chg="mod">
          <ac:chgData name="Putkonen Nelli" userId="6510eb43-ff7f-4f42-93ca-0302a115cd48" providerId="ADAL" clId="{EDCCD57F-BE73-43E4-A80C-4D5A4012E27E}" dt="2024-03-05T13:23:31.394" v="20" actId="478"/>
          <ac:cxnSpMkLst>
            <pc:docMk/>
            <pc:sldMk cId="1374426387" sldId="1044"/>
            <ac:cxnSpMk id="101" creationId="{85FF117F-A23A-EA1A-48FF-187FDAACFD1B}"/>
          </ac:cxnSpMkLst>
        </pc:cxnChg>
        <pc:cxnChg chg="mod">
          <ac:chgData name="Putkonen Nelli" userId="6510eb43-ff7f-4f42-93ca-0302a115cd48" providerId="ADAL" clId="{EDCCD57F-BE73-43E4-A80C-4D5A4012E27E}" dt="2024-03-05T13:23:31.394" v="20" actId="478"/>
          <ac:cxnSpMkLst>
            <pc:docMk/>
            <pc:sldMk cId="1374426387" sldId="1044"/>
            <ac:cxnSpMk id="105" creationId="{FC99C83D-4D19-4D7C-D6F9-02941569FF54}"/>
          </ac:cxnSpMkLst>
        </pc:cxnChg>
        <pc:cxnChg chg="mod topLvl">
          <ac:chgData name="Putkonen Nelli" userId="6510eb43-ff7f-4f42-93ca-0302a115cd48" providerId="ADAL" clId="{EDCCD57F-BE73-43E4-A80C-4D5A4012E27E}" dt="2024-03-05T13:26:15.660" v="68" actId="478"/>
          <ac:cxnSpMkLst>
            <pc:docMk/>
            <pc:sldMk cId="1374426387" sldId="1044"/>
            <ac:cxnSpMk id="115" creationId="{73EA2D7E-F4BF-CB1C-90C1-A9E709B3C1DB}"/>
          </ac:cxnSpMkLst>
        </pc:cxnChg>
        <pc:cxnChg chg="mod topLvl">
          <ac:chgData name="Putkonen Nelli" userId="6510eb43-ff7f-4f42-93ca-0302a115cd48" providerId="ADAL" clId="{EDCCD57F-BE73-43E4-A80C-4D5A4012E27E}" dt="2024-03-05T13:26:15.660" v="68" actId="478"/>
          <ac:cxnSpMkLst>
            <pc:docMk/>
            <pc:sldMk cId="1374426387" sldId="1044"/>
            <ac:cxnSpMk id="118" creationId="{1286EBF1-F4ED-6744-5E34-E6F71DEA88E4}"/>
          </ac:cxnSpMkLst>
        </pc:cxnChg>
        <pc:cxnChg chg="del mod topLvl">
          <ac:chgData name="Putkonen Nelli" userId="6510eb43-ff7f-4f42-93ca-0302a115cd48" providerId="ADAL" clId="{EDCCD57F-BE73-43E4-A80C-4D5A4012E27E}" dt="2024-03-05T13:24:16.661" v="35" actId="478"/>
          <ac:cxnSpMkLst>
            <pc:docMk/>
            <pc:sldMk cId="1374426387" sldId="1044"/>
            <ac:cxnSpMk id="119" creationId="{594F5EAE-4291-FBB5-BCDE-961CE28C8B6D}"/>
          </ac:cxnSpMkLst>
        </pc:cxnChg>
        <pc:cxnChg chg="mod">
          <ac:chgData name="Putkonen Nelli" userId="6510eb43-ff7f-4f42-93ca-0302a115cd48" providerId="ADAL" clId="{EDCCD57F-BE73-43E4-A80C-4D5A4012E27E}" dt="2024-03-05T13:23:53.307" v="29" actId="165"/>
          <ac:cxnSpMkLst>
            <pc:docMk/>
            <pc:sldMk cId="1374426387" sldId="1044"/>
            <ac:cxnSpMk id="121" creationId="{1DCA0227-6B1D-5225-8FAA-15381835BE75}"/>
          </ac:cxnSpMkLst>
        </pc:cxnChg>
        <pc:cxnChg chg="mod">
          <ac:chgData name="Putkonen Nelli" userId="6510eb43-ff7f-4f42-93ca-0302a115cd48" providerId="ADAL" clId="{EDCCD57F-BE73-43E4-A80C-4D5A4012E27E}" dt="2024-03-05T13:23:53.307" v="29" actId="165"/>
          <ac:cxnSpMkLst>
            <pc:docMk/>
            <pc:sldMk cId="1374426387" sldId="1044"/>
            <ac:cxnSpMk id="122" creationId="{9D0A6BF6-86E1-27DA-7C45-7A21FB7A877F}"/>
          </ac:cxnSpMkLst>
        </pc:cxnChg>
        <pc:cxnChg chg="mod">
          <ac:chgData name="Putkonen Nelli" userId="6510eb43-ff7f-4f42-93ca-0302a115cd48" providerId="ADAL" clId="{EDCCD57F-BE73-43E4-A80C-4D5A4012E27E}" dt="2024-03-05T13:23:53.307" v="29" actId="165"/>
          <ac:cxnSpMkLst>
            <pc:docMk/>
            <pc:sldMk cId="1374426387" sldId="1044"/>
            <ac:cxnSpMk id="123" creationId="{CABDDB40-AE29-94BF-7C99-B048536DB06A}"/>
          </ac:cxnSpMkLst>
        </pc:cxnChg>
        <pc:cxnChg chg="mod">
          <ac:chgData name="Putkonen Nelli" userId="6510eb43-ff7f-4f42-93ca-0302a115cd48" providerId="ADAL" clId="{EDCCD57F-BE73-43E4-A80C-4D5A4012E27E}" dt="2024-03-05T13:23:53.307" v="29" actId="165"/>
          <ac:cxnSpMkLst>
            <pc:docMk/>
            <pc:sldMk cId="1374426387" sldId="1044"/>
            <ac:cxnSpMk id="124" creationId="{40265DB1-F383-B97F-8019-D5732E14946B}"/>
          </ac:cxnSpMkLst>
        </pc:cxnChg>
        <pc:cxnChg chg="mod topLvl">
          <ac:chgData name="Putkonen Nelli" userId="6510eb43-ff7f-4f42-93ca-0302a115cd48" providerId="ADAL" clId="{EDCCD57F-BE73-43E4-A80C-4D5A4012E27E}" dt="2024-03-05T13:26:16.576" v="69" actId="478"/>
          <ac:cxnSpMkLst>
            <pc:docMk/>
            <pc:sldMk cId="1374426387" sldId="1044"/>
            <ac:cxnSpMk id="137" creationId="{CD5CEEFE-DDA7-C4B0-C4E5-44821F81A2BD}"/>
          </ac:cxnSpMkLst>
        </pc:cxnChg>
        <pc:cxnChg chg="mod topLvl">
          <ac:chgData name="Putkonen Nelli" userId="6510eb43-ff7f-4f42-93ca-0302a115cd48" providerId="ADAL" clId="{EDCCD57F-BE73-43E4-A80C-4D5A4012E27E}" dt="2024-03-05T13:26:16.576" v="69" actId="478"/>
          <ac:cxnSpMkLst>
            <pc:docMk/>
            <pc:sldMk cId="1374426387" sldId="1044"/>
            <ac:cxnSpMk id="140" creationId="{67C9A52F-8E0D-59FC-2032-3A9A8E215B28}"/>
          </ac:cxnSpMkLst>
        </pc:cxnChg>
        <pc:cxnChg chg="del mod topLvl">
          <ac:chgData name="Putkonen Nelli" userId="6510eb43-ff7f-4f42-93ca-0302a115cd48" providerId="ADAL" clId="{EDCCD57F-BE73-43E4-A80C-4D5A4012E27E}" dt="2024-03-05T13:26:14.220" v="67" actId="478"/>
          <ac:cxnSpMkLst>
            <pc:docMk/>
            <pc:sldMk cId="1374426387" sldId="1044"/>
            <ac:cxnSpMk id="141" creationId="{B584A1BB-38D4-2DCB-703F-205061C94DE8}"/>
          </ac:cxnSpMkLst>
        </pc:cxnChg>
        <pc:cxnChg chg="mod">
          <ac:chgData name="Putkonen Nelli" userId="6510eb43-ff7f-4f42-93ca-0302a115cd48" providerId="ADAL" clId="{EDCCD57F-BE73-43E4-A80C-4D5A4012E27E}" dt="2024-03-05T13:26:10.508" v="65" actId="165"/>
          <ac:cxnSpMkLst>
            <pc:docMk/>
            <pc:sldMk cId="1374426387" sldId="1044"/>
            <ac:cxnSpMk id="143" creationId="{C033CD53-B791-9E0C-1ABC-8F6F8CA43ACB}"/>
          </ac:cxnSpMkLst>
        </pc:cxnChg>
        <pc:cxnChg chg="mod">
          <ac:chgData name="Putkonen Nelli" userId="6510eb43-ff7f-4f42-93ca-0302a115cd48" providerId="ADAL" clId="{EDCCD57F-BE73-43E4-A80C-4D5A4012E27E}" dt="2024-03-05T13:26:10.508" v="65" actId="165"/>
          <ac:cxnSpMkLst>
            <pc:docMk/>
            <pc:sldMk cId="1374426387" sldId="1044"/>
            <ac:cxnSpMk id="144" creationId="{CAF95104-784F-C15F-397B-AD351CD81428}"/>
          </ac:cxnSpMkLst>
        </pc:cxnChg>
        <pc:cxnChg chg="mod">
          <ac:chgData name="Putkonen Nelli" userId="6510eb43-ff7f-4f42-93ca-0302a115cd48" providerId="ADAL" clId="{EDCCD57F-BE73-43E4-A80C-4D5A4012E27E}" dt="2024-03-05T13:26:10.508" v="65" actId="165"/>
          <ac:cxnSpMkLst>
            <pc:docMk/>
            <pc:sldMk cId="1374426387" sldId="1044"/>
            <ac:cxnSpMk id="145" creationId="{991CC8CF-0479-BA6F-8B49-394543F92000}"/>
          </ac:cxnSpMkLst>
        </pc:cxnChg>
        <pc:cxnChg chg="mod">
          <ac:chgData name="Putkonen Nelli" userId="6510eb43-ff7f-4f42-93ca-0302a115cd48" providerId="ADAL" clId="{EDCCD57F-BE73-43E4-A80C-4D5A4012E27E}" dt="2024-03-05T13:26:10.508" v="65" actId="165"/>
          <ac:cxnSpMkLst>
            <pc:docMk/>
            <pc:sldMk cId="1374426387" sldId="1044"/>
            <ac:cxnSpMk id="146" creationId="{470B67C4-DA56-4FC3-084F-BDEBB5AA29AA}"/>
          </ac:cxnSpMkLst>
        </pc:cxnChg>
      </pc:sldChg>
      <pc:sldChg chg="del">
        <pc:chgData name="Putkonen Nelli" userId="6510eb43-ff7f-4f42-93ca-0302a115cd48" providerId="ADAL" clId="{EDCCD57F-BE73-43E4-A80C-4D5A4012E27E}" dt="2024-03-05T13:21:01.146" v="0" actId="47"/>
        <pc:sldMkLst>
          <pc:docMk/>
          <pc:sldMk cId="526156168" sldId="1045"/>
        </pc:sldMkLst>
      </pc:sldChg>
      <pc:sldChg chg="addSp delSp modSp add mod">
        <pc:chgData name="Putkonen Nelli" userId="6510eb43-ff7f-4f42-93ca-0302a115cd48" providerId="ADAL" clId="{EDCCD57F-BE73-43E4-A80C-4D5A4012E27E}" dt="2024-03-05T13:40:10.113" v="421" actId="14100"/>
        <pc:sldMkLst>
          <pc:docMk/>
          <pc:sldMk cId="3630916301" sldId="1045"/>
        </pc:sldMkLst>
        <pc:spChg chg="add mod">
          <ac:chgData name="Putkonen Nelli" userId="6510eb43-ff7f-4f42-93ca-0302a115cd48" providerId="ADAL" clId="{EDCCD57F-BE73-43E4-A80C-4D5A4012E27E}" dt="2024-03-05T13:29:34.397" v="114" actId="1076"/>
          <ac:spMkLst>
            <pc:docMk/>
            <pc:sldMk cId="3630916301" sldId="1045"/>
            <ac:spMk id="3" creationId="{88C2B296-A978-A22D-A5F6-B9BE854F7B29}"/>
          </ac:spMkLst>
        </pc:spChg>
        <pc:spChg chg="add mod">
          <ac:chgData name="Putkonen Nelli" userId="6510eb43-ff7f-4f42-93ca-0302a115cd48" providerId="ADAL" clId="{EDCCD57F-BE73-43E4-A80C-4D5A4012E27E}" dt="2024-03-05T13:30:52.804" v="242" actId="20577"/>
          <ac:spMkLst>
            <pc:docMk/>
            <pc:sldMk cId="3630916301" sldId="1045"/>
            <ac:spMk id="4" creationId="{544BD190-77AF-21FD-DC73-C8968193E979}"/>
          </ac:spMkLst>
        </pc:spChg>
        <pc:spChg chg="add mod">
          <ac:chgData name="Putkonen Nelli" userId="6510eb43-ff7f-4f42-93ca-0302a115cd48" providerId="ADAL" clId="{EDCCD57F-BE73-43E4-A80C-4D5A4012E27E}" dt="2024-03-05T13:38:16.842" v="396" actId="1076"/>
          <ac:spMkLst>
            <pc:docMk/>
            <pc:sldMk cId="3630916301" sldId="1045"/>
            <ac:spMk id="5" creationId="{CB0B0D36-5255-D51F-C695-B9F763A02BDA}"/>
          </ac:spMkLst>
        </pc:spChg>
        <pc:spChg chg="add mod">
          <ac:chgData name="Putkonen Nelli" userId="6510eb43-ff7f-4f42-93ca-0302a115cd48" providerId="ADAL" clId="{EDCCD57F-BE73-43E4-A80C-4D5A4012E27E}" dt="2024-03-05T13:37:58.222" v="389" actId="1076"/>
          <ac:spMkLst>
            <pc:docMk/>
            <pc:sldMk cId="3630916301" sldId="1045"/>
            <ac:spMk id="6" creationId="{B98E5870-D9D3-0331-0773-6BC07E56F2FF}"/>
          </ac:spMkLst>
        </pc:spChg>
        <pc:spChg chg="del">
          <ac:chgData name="Putkonen Nelli" userId="6510eb43-ff7f-4f42-93ca-0302a115cd48" providerId="ADAL" clId="{EDCCD57F-BE73-43E4-A80C-4D5A4012E27E}" dt="2024-03-05T13:34:54.857" v="372" actId="478"/>
          <ac:spMkLst>
            <pc:docMk/>
            <pc:sldMk cId="3630916301" sldId="1045"/>
            <ac:spMk id="22" creationId="{EE3779A7-9F39-448C-95B7-7BD84BCF7F19}"/>
          </ac:spMkLst>
        </pc:spChg>
        <pc:spChg chg="del">
          <ac:chgData name="Putkonen Nelli" userId="6510eb43-ff7f-4f42-93ca-0302a115cd48" providerId="ADAL" clId="{EDCCD57F-BE73-43E4-A80C-4D5A4012E27E}" dt="2024-03-05T13:30:58.479" v="243" actId="478"/>
          <ac:spMkLst>
            <pc:docMk/>
            <pc:sldMk cId="3630916301" sldId="1045"/>
            <ac:spMk id="29" creationId="{0DCC02FC-4106-A72D-D281-0707B446F33F}"/>
          </ac:spMkLst>
        </pc:spChg>
        <pc:spChg chg="add mod">
          <ac:chgData name="Putkonen Nelli" userId="6510eb43-ff7f-4f42-93ca-0302a115cd48" providerId="ADAL" clId="{EDCCD57F-BE73-43E4-A80C-4D5A4012E27E}" dt="2024-03-05T13:37:45.079" v="383" actId="1076"/>
          <ac:spMkLst>
            <pc:docMk/>
            <pc:sldMk cId="3630916301" sldId="1045"/>
            <ac:spMk id="36" creationId="{767246D9-C2A4-23C9-C0DC-988497B91008}"/>
          </ac:spMkLst>
        </pc:spChg>
        <pc:spChg chg="mod">
          <ac:chgData name="Putkonen Nelli" userId="6510eb43-ff7f-4f42-93ca-0302a115cd48" providerId="ADAL" clId="{EDCCD57F-BE73-43E4-A80C-4D5A4012E27E}" dt="2024-03-05T13:37:54.199" v="387" actId="1076"/>
          <ac:spMkLst>
            <pc:docMk/>
            <pc:sldMk cId="3630916301" sldId="1045"/>
            <ac:spMk id="48" creationId="{48D890C0-64C2-53F0-48A9-87DB439743DD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57" creationId="{4A524416-4107-F8CF-8784-CAA41CAABF80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0" creationId="{0A429CF0-9B58-3148-6B2B-0952A444B726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1" creationId="{B2894DDA-C639-4567-4C42-C467F0D90806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2" creationId="{34209538-BF26-202E-E10D-B97F900E4580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3" creationId="{A1127EEE-3B67-82B9-B491-6931DCF8D3A8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4" creationId="{4BA51039-6CA5-79B7-2B8A-93235B9024AF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5" creationId="{0D296215-3DBD-3B36-6C59-DC05481A73D1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6" creationId="{35E7DCF7-482C-AEB1-DF6B-4D0169B4C5EE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7" creationId="{C3F227D4-4C70-C210-329D-AB465B661FFF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8" creationId="{E75C49A0-71FF-1460-967F-860895B77ACF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9" creationId="{B934E857-144A-5055-7224-D193937F5627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0" creationId="{4AAC7AA7-3F69-4B27-02A5-FE7CC23E70D9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1" creationId="{F3087F28-2F25-FC8F-8CB4-FB7CE5C029CD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2" creationId="{3FD53D0A-08EA-F59A-8E75-9877F50607D5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3" creationId="{7B217D80-E891-E56D-B212-13176FC11E5D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4" creationId="{900337AA-08F6-324F-48BB-349AAD0319EF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5" creationId="{3B26F0F1-27FF-3CCD-B537-7006C3AF424D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6" creationId="{89E1CE22-AAD4-1D9A-A738-AE6F27329D24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7" creationId="{D8DB76EA-B08F-1CD0-43BD-AB109AB7FEC5}"/>
          </ac:spMkLst>
        </pc:spChg>
        <pc:spChg chg="add mod">
          <ac:chgData name="Putkonen Nelli" userId="6510eb43-ff7f-4f42-93ca-0302a115cd48" providerId="ADAL" clId="{EDCCD57F-BE73-43E4-A80C-4D5A4012E27E}" dt="2024-03-05T13:38:30.459" v="401" actId="1076"/>
          <ac:spMkLst>
            <pc:docMk/>
            <pc:sldMk cId="3630916301" sldId="1045"/>
            <ac:spMk id="78" creationId="{F93E6446-71B5-3E5F-3581-BBC264FDEAF5}"/>
          </ac:spMkLst>
        </pc:spChg>
        <pc:spChg chg="add del mod">
          <ac:chgData name="Putkonen Nelli" userId="6510eb43-ff7f-4f42-93ca-0302a115cd48" providerId="ADAL" clId="{EDCCD57F-BE73-43E4-A80C-4D5A4012E27E}" dt="2024-03-05T13:34:57.870" v="375" actId="478"/>
          <ac:spMkLst>
            <pc:docMk/>
            <pc:sldMk cId="3630916301" sldId="1045"/>
            <ac:spMk id="82" creationId="{C1BB4D48-BCC8-4CF8-0AD3-B4B6DF330C1D}"/>
          </ac:spMkLst>
        </pc:spChg>
        <pc:spChg chg="add del mod">
          <ac:chgData name="Putkonen Nelli" userId="6510eb43-ff7f-4f42-93ca-0302a115cd48" providerId="ADAL" clId="{EDCCD57F-BE73-43E4-A80C-4D5A4012E27E}" dt="2024-03-05T13:34:56.189" v="374"/>
          <ac:spMkLst>
            <pc:docMk/>
            <pc:sldMk cId="3630916301" sldId="1045"/>
            <ac:spMk id="83" creationId="{770DACEB-416C-B215-B2D8-15B9782DA200}"/>
          </ac:spMkLst>
        </pc:spChg>
        <pc:spChg chg="add mod">
          <ac:chgData name="Putkonen Nelli" userId="6510eb43-ff7f-4f42-93ca-0302a115cd48" providerId="ADAL" clId="{EDCCD57F-BE73-43E4-A80C-4D5A4012E27E}" dt="2024-03-05T13:34:58.100" v="376"/>
          <ac:spMkLst>
            <pc:docMk/>
            <pc:sldMk cId="3630916301" sldId="1045"/>
            <ac:spMk id="85" creationId="{62AF81C5-E3CE-FCA3-7B29-ADE3EEDBC382}"/>
          </ac:spMkLst>
        </pc:spChg>
        <pc:spChg chg="add mod">
          <ac:chgData name="Putkonen Nelli" userId="6510eb43-ff7f-4f42-93ca-0302a115cd48" providerId="ADAL" clId="{EDCCD57F-BE73-43E4-A80C-4D5A4012E27E}" dt="2024-03-05T13:39:57.605" v="416" actId="1076"/>
          <ac:spMkLst>
            <pc:docMk/>
            <pc:sldMk cId="3630916301" sldId="1045"/>
            <ac:spMk id="89" creationId="{3DC9C341-D3B6-2058-7D4B-3FD82BDF7909}"/>
          </ac:spMkLst>
        </pc:spChg>
        <pc:spChg chg="add mod">
          <ac:chgData name="Putkonen Nelli" userId="6510eb43-ff7f-4f42-93ca-0302a115cd48" providerId="ADAL" clId="{EDCCD57F-BE73-43E4-A80C-4D5A4012E27E}" dt="2024-03-05T13:38:19.570" v="397" actId="1076"/>
          <ac:spMkLst>
            <pc:docMk/>
            <pc:sldMk cId="3630916301" sldId="1045"/>
            <ac:spMk id="90" creationId="{920C0C3C-EFA4-2BB2-AD0A-95881FD31FF1}"/>
          </ac:spMkLst>
        </pc:spChg>
        <pc:grpChg chg="add mod">
          <ac:chgData name="Putkonen Nelli" userId="6510eb43-ff7f-4f42-93ca-0302a115cd48" providerId="ADAL" clId="{EDCCD57F-BE73-43E4-A80C-4D5A4012E27E}" dt="2024-03-05T13:37:45.079" v="383" actId="1076"/>
          <ac:grpSpMkLst>
            <pc:docMk/>
            <pc:sldMk cId="3630916301" sldId="1045"/>
            <ac:grpSpMk id="7" creationId="{899B8AA0-E951-A9B7-5354-F5F7CD720AE1}"/>
          </ac:grpSpMkLst>
        </pc:grpChg>
        <pc:grpChg chg="add del mod">
          <ac:chgData name="Putkonen Nelli" userId="6510eb43-ff7f-4f42-93ca-0302a115cd48" providerId="ADAL" clId="{EDCCD57F-BE73-43E4-A80C-4D5A4012E27E}" dt="2024-03-05T13:37:30.015" v="379" actId="1076"/>
          <ac:grpSpMkLst>
            <pc:docMk/>
            <pc:sldMk cId="3630916301" sldId="1045"/>
            <ac:grpSpMk id="8" creationId="{028AA0E7-A42B-24C9-587F-C6DF7348A525}"/>
          </ac:grpSpMkLst>
        </pc:grpChg>
        <pc:grpChg chg="add mod">
          <ac:chgData name="Putkonen Nelli" userId="6510eb43-ff7f-4f42-93ca-0302a115cd48" providerId="ADAL" clId="{EDCCD57F-BE73-43E4-A80C-4D5A4012E27E}" dt="2024-03-05T13:37:45.079" v="383" actId="1076"/>
          <ac:grpSpMkLst>
            <pc:docMk/>
            <pc:sldMk cId="3630916301" sldId="1045"/>
            <ac:grpSpMk id="11" creationId="{0E3AB1C3-59CC-ED4C-53E9-EA241D5EFFBD}"/>
          </ac:grpSpMkLst>
        </pc:grpChg>
        <pc:grpChg chg="del">
          <ac:chgData name="Putkonen Nelli" userId="6510eb43-ff7f-4f42-93ca-0302a115cd48" providerId="ADAL" clId="{EDCCD57F-BE73-43E4-A80C-4D5A4012E27E}" dt="2024-03-05T13:30:58.479" v="243" actId="478"/>
          <ac:grpSpMkLst>
            <pc:docMk/>
            <pc:sldMk cId="3630916301" sldId="1045"/>
            <ac:grpSpMk id="37" creationId="{6568E2A4-AAEE-6CF5-4E96-79812B10A12A}"/>
          </ac:grpSpMkLst>
        </pc:grpChg>
        <pc:grpChg chg="mod">
          <ac:chgData name="Putkonen Nelli" userId="6510eb43-ff7f-4f42-93ca-0302a115cd48" providerId="ADAL" clId="{EDCCD57F-BE73-43E4-A80C-4D5A4012E27E}" dt="2024-03-05T13:37:45.079" v="383" actId="1076"/>
          <ac:grpSpMkLst>
            <pc:docMk/>
            <pc:sldMk cId="3630916301" sldId="1045"/>
            <ac:grpSpMk id="44" creationId="{E89DF9DB-AAAF-D2DA-4DCC-51E5A7AFDFA2}"/>
          </ac:grpSpMkLst>
        </pc:grpChg>
        <pc:grpChg chg="mod">
          <ac:chgData name="Putkonen Nelli" userId="6510eb43-ff7f-4f42-93ca-0302a115cd48" providerId="ADAL" clId="{EDCCD57F-BE73-43E4-A80C-4D5A4012E27E}" dt="2024-03-05T13:37:50.112" v="385" actId="1076"/>
          <ac:grpSpMkLst>
            <pc:docMk/>
            <pc:sldMk cId="3630916301" sldId="1045"/>
            <ac:grpSpMk id="50" creationId="{5E6AF611-F720-B4B0-2CDA-ED6D42545607}"/>
          </ac:grpSpMkLst>
        </pc:grpChg>
        <pc:grpChg chg="add mod">
          <ac:chgData name="Putkonen Nelli" userId="6510eb43-ff7f-4f42-93ca-0302a115cd48" providerId="ADAL" clId="{EDCCD57F-BE73-43E4-A80C-4D5A4012E27E}" dt="2024-03-05T13:38:27.780" v="400" actId="1076"/>
          <ac:grpSpMkLst>
            <pc:docMk/>
            <pc:sldMk cId="3630916301" sldId="1045"/>
            <ac:grpSpMk id="56" creationId="{8D97726C-8DE5-2CB7-8677-C28958539F8E}"/>
          </ac:grpSpMkLst>
        </pc:grpChg>
        <pc:grpChg chg="mod">
          <ac:chgData name="Putkonen Nelli" userId="6510eb43-ff7f-4f42-93ca-0302a115cd48" providerId="ADAL" clId="{EDCCD57F-BE73-43E4-A80C-4D5A4012E27E}" dt="2024-03-05T13:37:45.079" v="383" actId="1076"/>
          <ac:grpSpMkLst>
            <pc:docMk/>
            <pc:sldMk cId="3630916301" sldId="1045"/>
            <ac:grpSpMk id="113" creationId="{2B0FEB65-E412-AFD6-B9A0-6BB464E13D4E}"/>
          </ac:grpSpMkLst>
        </pc:grpChg>
        <pc:grpChg chg="del">
          <ac:chgData name="Putkonen Nelli" userId="6510eb43-ff7f-4f42-93ca-0302a115cd48" providerId="ADAL" clId="{EDCCD57F-BE73-43E4-A80C-4D5A4012E27E}" dt="2024-03-05T13:28:50.707" v="74" actId="478"/>
          <ac:grpSpMkLst>
            <pc:docMk/>
            <pc:sldMk cId="3630916301" sldId="1045"/>
            <ac:grpSpMk id="114" creationId="{7722D070-FE83-02B0-F18B-491D0CEB6CC9}"/>
          </ac:grpSpMkLst>
        </pc:grpChg>
        <pc:grpChg chg="mod">
          <ac:chgData name="Putkonen Nelli" userId="6510eb43-ff7f-4f42-93ca-0302a115cd48" providerId="ADAL" clId="{EDCCD57F-BE73-43E4-A80C-4D5A4012E27E}" dt="2024-03-05T13:37:45.079" v="383" actId="1076"/>
          <ac:grpSpMkLst>
            <pc:docMk/>
            <pc:sldMk cId="3630916301" sldId="1045"/>
            <ac:grpSpMk id="135" creationId="{C0A03CC9-ABDC-1435-A7D5-520B9B7AEE17}"/>
          </ac:grpSpMkLst>
        </pc:grpChg>
        <pc:grpChg chg="del">
          <ac:chgData name="Putkonen Nelli" userId="6510eb43-ff7f-4f42-93ca-0302a115cd48" providerId="ADAL" clId="{EDCCD57F-BE73-43E4-A80C-4D5A4012E27E}" dt="2024-03-05T13:28:51.233" v="75" actId="478"/>
          <ac:grpSpMkLst>
            <pc:docMk/>
            <pc:sldMk cId="3630916301" sldId="1045"/>
            <ac:grpSpMk id="136" creationId="{C297EB45-54E9-F41B-529F-15B891374165}"/>
          </ac:grpSpMkLst>
        </pc:grpChg>
        <pc:grpChg chg="del">
          <ac:chgData name="Putkonen Nelli" userId="6510eb43-ff7f-4f42-93ca-0302a115cd48" providerId="ADAL" clId="{EDCCD57F-BE73-43E4-A80C-4D5A4012E27E}" dt="2024-03-05T13:28:51.766" v="76" actId="478"/>
          <ac:grpSpMkLst>
            <pc:docMk/>
            <pc:sldMk cId="3630916301" sldId="1045"/>
            <ac:grpSpMk id="156" creationId="{5EDDD6F7-A954-A020-9784-3D128547B3FD}"/>
          </ac:grpSpMkLst>
        </pc:grpChg>
        <pc:grpChg chg="del">
          <ac:chgData name="Putkonen Nelli" userId="6510eb43-ff7f-4f42-93ca-0302a115cd48" providerId="ADAL" clId="{EDCCD57F-BE73-43E4-A80C-4D5A4012E27E}" dt="2024-03-05T13:28:52.463" v="77" actId="478"/>
          <ac:grpSpMkLst>
            <pc:docMk/>
            <pc:sldMk cId="3630916301" sldId="1045"/>
            <ac:grpSpMk id="178" creationId="{537821D2-823B-B772-3866-E6E4EC772CA7}"/>
          </ac:grpSpMkLst>
        </pc:grpChg>
        <pc:picChg chg="mod">
          <ac:chgData name="Putkonen Nelli" userId="6510eb43-ff7f-4f42-93ca-0302a115cd48" providerId="ADAL" clId="{EDCCD57F-BE73-43E4-A80C-4D5A4012E27E}" dt="2024-03-05T13:31:19.057" v="261" actId="571"/>
          <ac:picMkLst>
            <pc:docMk/>
            <pc:sldMk cId="3630916301" sldId="1045"/>
            <ac:picMk id="9" creationId="{480E6B3D-F694-1781-D54C-5DACC47596D4}"/>
          </ac:picMkLst>
        </pc:picChg>
        <pc:picChg chg="mod">
          <ac:chgData name="Putkonen Nelli" userId="6510eb43-ff7f-4f42-93ca-0302a115cd48" providerId="ADAL" clId="{EDCCD57F-BE73-43E4-A80C-4D5A4012E27E}" dt="2024-03-05T13:31:19.057" v="261" actId="571"/>
          <ac:picMkLst>
            <pc:docMk/>
            <pc:sldMk cId="3630916301" sldId="1045"/>
            <ac:picMk id="10" creationId="{3E710809-31D1-E2AD-7270-A8051A12711A}"/>
          </ac:picMkLst>
        </pc:picChg>
        <pc:picChg chg="mod">
          <ac:chgData name="Putkonen Nelli" userId="6510eb43-ff7f-4f42-93ca-0302a115cd48" providerId="ADAL" clId="{EDCCD57F-BE73-43E4-A80C-4D5A4012E27E}" dt="2024-03-05T13:31:20.548" v="262" actId="571"/>
          <ac:picMkLst>
            <pc:docMk/>
            <pc:sldMk cId="3630916301" sldId="1045"/>
            <ac:picMk id="12" creationId="{96EBC23B-3707-2B0D-807D-C66E55583B10}"/>
          </ac:picMkLst>
        </pc:picChg>
        <pc:picChg chg="mod">
          <ac:chgData name="Putkonen Nelli" userId="6510eb43-ff7f-4f42-93ca-0302a115cd48" providerId="ADAL" clId="{EDCCD57F-BE73-43E4-A80C-4D5A4012E27E}" dt="2024-03-05T13:31:20.548" v="262" actId="571"/>
          <ac:picMkLst>
            <pc:docMk/>
            <pc:sldMk cId="3630916301" sldId="1045"/>
            <ac:picMk id="13" creationId="{47631BC2-82EF-FE94-CE5A-9C3A18A16F20}"/>
          </ac:picMkLst>
        </pc:picChg>
        <pc:picChg chg="add del mod">
          <ac:chgData name="Putkonen Nelli" userId="6510eb43-ff7f-4f42-93ca-0302a115cd48" providerId="ADAL" clId="{EDCCD57F-BE73-43E4-A80C-4D5A4012E27E}" dt="2024-03-05T13:34:56.189" v="374"/>
          <ac:picMkLst>
            <pc:docMk/>
            <pc:sldMk cId="3630916301" sldId="1045"/>
            <ac:picMk id="84" creationId="{747E00DD-F01D-F465-9ADE-271EEF138C6E}"/>
          </ac:picMkLst>
        </pc:picChg>
        <pc:picChg chg="add mod">
          <ac:chgData name="Putkonen Nelli" userId="6510eb43-ff7f-4f42-93ca-0302a115cd48" providerId="ADAL" clId="{EDCCD57F-BE73-43E4-A80C-4D5A4012E27E}" dt="2024-03-05T13:34:58.100" v="376"/>
          <ac:picMkLst>
            <pc:docMk/>
            <pc:sldMk cId="3630916301" sldId="1045"/>
            <ac:picMk id="86" creationId="{5B7A431A-411B-8B52-6FBF-00A404745D72}"/>
          </ac:picMkLst>
        </pc:picChg>
        <pc:picChg chg="mod">
          <ac:chgData name="Putkonen Nelli" userId="6510eb43-ff7f-4f42-93ca-0302a115cd48" providerId="ADAL" clId="{EDCCD57F-BE73-43E4-A80C-4D5A4012E27E}" dt="2024-03-05T13:37:56.353" v="388" actId="1076"/>
          <ac:picMkLst>
            <pc:docMk/>
            <pc:sldMk cId="3630916301" sldId="1045"/>
            <ac:picMk id="117" creationId="{59F6D950-CCBB-18B9-33BE-08FF0B793CBC}"/>
          </ac:picMkLst>
        </pc:pic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16" creationId="{9216E4AF-AD4C-53C8-EAC4-7E48DFE5D7B8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18" creationId="{0C3A0095-1CE4-A986-AC01-55C097C2908E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19" creationId="{B38D8809-EBD5-E790-B36E-54D2A727AB30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21" creationId="{4614AA9D-620F-B0AD-B2C6-10C34C538601}"/>
          </ac:cxnSpMkLst>
        </pc:cxnChg>
        <pc:cxnChg chg="del">
          <ac:chgData name="Putkonen Nelli" userId="6510eb43-ff7f-4f42-93ca-0302a115cd48" providerId="ADAL" clId="{EDCCD57F-BE73-43E4-A80C-4D5A4012E27E}" dt="2024-03-05T13:30:58.479" v="243" actId="478"/>
          <ac:cxnSpMkLst>
            <pc:docMk/>
            <pc:sldMk cId="3630916301" sldId="1045"/>
            <ac:cxnSpMk id="28" creationId="{55C2C447-36D0-BA15-98BD-40D15679A8E2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30" creationId="{5BDB446E-423F-C911-6E1A-9F85B998A3A5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31" creationId="{60868A00-E101-431A-0960-63EC729BADDF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32" creationId="{603934E9-1AA3-15DE-5DC0-ED20430FC0D0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33" creationId="{9974F471-41EE-FA2F-7D2E-1102BEEF4DC1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34" creationId="{171FF957-A003-0085-EAD5-62EEEA76BF34}"/>
          </ac:cxnSpMkLst>
        </pc:cxnChg>
        <pc:cxnChg chg="del">
          <ac:chgData name="Putkonen Nelli" userId="6510eb43-ff7f-4f42-93ca-0302a115cd48" providerId="ADAL" clId="{EDCCD57F-BE73-43E4-A80C-4D5A4012E27E}" dt="2024-03-05T13:30:58.479" v="243" actId="478"/>
          <ac:cxnSpMkLst>
            <pc:docMk/>
            <pc:sldMk cId="3630916301" sldId="1045"/>
            <ac:cxnSpMk id="35" creationId="{D62608CD-BD23-61F2-5A29-531EF510BDA3}"/>
          </ac:cxnSpMkLst>
        </pc:cxnChg>
        <pc:cxnChg chg="mod">
          <ac:chgData name="Putkonen Nelli" userId="6510eb43-ff7f-4f42-93ca-0302a115cd48" providerId="ADAL" clId="{EDCCD57F-BE73-43E4-A80C-4D5A4012E27E}" dt="2024-03-05T13:37:56.353" v="388" actId="1076"/>
          <ac:cxnSpMkLst>
            <pc:docMk/>
            <pc:sldMk cId="3630916301" sldId="1045"/>
            <ac:cxnSpMk id="47" creationId="{AF052810-68EC-5F57-F38C-99306CB6412E}"/>
          </ac:cxnSpMkLst>
        </pc:cxnChg>
        <pc:cxnChg chg="add mod">
          <ac:chgData name="Putkonen Nelli" userId="6510eb43-ff7f-4f42-93ca-0302a115cd48" providerId="ADAL" clId="{EDCCD57F-BE73-43E4-A80C-4D5A4012E27E}" dt="2024-03-05T13:38:25.508" v="399" actId="14100"/>
          <ac:cxnSpMkLst>
            <pc:docMk/>
            <pc:sldMk cId="3630916301" sldId="1045"/>
            <ac:cxnSpMk id="49" creationId="{18A31375-E96D-73C7-25C3-1E2F43167D26}"/>
          </ac:cxnSpMkLst>
        </pc:cxnChg>
        <pc:cxnChg chg="add del mod">
          <ac:chgData name="Putkonen Nelli" userId="6510eb43-ff7f-4f42-93ca-0302a115cd48" providerId="ADAL" clId="{EDCCD57F-BE73-43E4-A80C-4D5A4012E27E}" dt="2024-03-05T13:39:49.906" v="413" actId="478"/>
          <ac:cxnSpMkLst>
            <pc:docMk/>
            <pc:sldMk cId="3630916301" sldId="1045"/>
            <ac:cxnSpMk id="79" creationId="{8B15E0EF-785C-4A2E-1275-2DEC73AF9F45}"/>
          </ac:cxnSpMkLst>
        </pc:cxnChg>
        <pc:cxnChg chg="add del mod">
          <ac:chgData name="Putkonen Nelli" userId="6510eb43-ff7f-4f42-93ca-0302a115cd48" providerId="ADAL" clId="{EDCCD57F-BE73-43E4-A80C-4D5A4012E27E}" dt="2024-03-05T13:39:45.368" v="411" actId="478"/>
          <ac:cxnSpMkLst>
            <pc:docMk/>
            <pc:sldMk cId="3630916301" sldId="1045"/>
            <ac:cxnSpMk id="97" creationId="{65A2C1A4-7885-6A4E-2494-DCC2743D48B1}"/>
          </ac:cxnSpMkLst>
        </pc:cxnChg>
        <pc:cxnChg chg="add mod">
          <ac:chgData name="Putkonen Nelli" userId="6510eb43-ff7f-4f42-93ca-0302a115cd48" providerId="ADAL" clId="{EDCCD57F-BE73-43E4-A80C-4D5A4012E27E}" dt="2024-03-05T13:39:55.451" v="415" actId="14100"/>
          <ac:cxnSpMkLst>
            <pc:docMk/>
            <pc:sldMk cId="3630916301" sldId="1045"/>
            <ac:cxnSpMk id="99" creationId="{208486BE-498B-2AE3-2198-A71242382A51}"/>
          </ac:cxnSpMkLst>
        </pc:cxnChg>
        <pc:cxnChg chg="add del mod">
          <ac:chgData name="Putkonen Nelli" userId="6510eb43-ff7f-4f42-93ca-0302a115cd48" providerId="ADAL" clId="{EDCCD57F-BE73-43E4-A80C-4D5A4012E27E}" dt="2024-03-05T13:40:04.511" v="419" actId="478"/>
          <ac:cxnSpMkLst>
            <pc:docMk/>
            <pc:sldMk cId="3630916301" sldId="1045"/>
            <ac:cxnSpMk id="101" creationId="{2654C9AB-B1E9-6E03-2FD0-F914B6DAF65B}"/>
          </ac:cxnSpMkLst>
        </pc:cxnChg>
        <pc:cxnChg chg="add mod">
          <ac:chgData name="Putkonen Nelli" userId="6510eb43-ff7f-4f42-93ca-0302a115cd48" providerId="ADAL" clId="{EDCCD57F-BE73-43E4-A80C-4D5A4012E27E}" dt="2024-03-05T13:40:10.113" v="421" actId="14100"/>
          <ac:cxnSpMkLst>
            <pc:docMk/>
            <pc:sldMk cId="3630916301" sldId="1045"/>
            <ac:cxnSpMk id="103" creationId="{8E9D979E-196C-EBCF-8D12-6E8173E028A2}"/>
          </ac:cxnSpMkLst>
        </pc:cxnChg>
        <pc:cxnChg chg="mod">
          <ac:chgData name="Putkonen Nelli" userId="6510eb43-ff7f-4f42-93ca-0302a115cd48" providerId="ADAL" clId="{EDCCD57F-BE73-43E4-A80C-4D5A4012E27E}" dt="2024-03-05T13:37:52.656" v="386" actId="1076"/>
          <ac:cxnSpMkLst>
            <pc:docMk/>
            <pc:sldMk cId="3630916301" sldId="1045"/>
            <ac:cxnSpMk id="115" creationId="{73EA2D7E-F4BF-CB1C-90C1-A9E709B3C1DB}"/>
          </ac:cxnSpMkLst>
        </pc:cxnChg>
        <pc:cxnChg chg="del">
          <ac:chgData name="Putkonen Nelli" userId="6510eb43-ff7f-4f42-93ca-0302a115cd48" providerId="ADAL" clId="{EDCCD57F-BE73-43E4-A80C-4D5A4012E27E}" dt="2024-03-05T13:31:17.059" v="260" actId="478"/>
          <ac:cxnSpMkLst>
            <pc:docMk/>
            <pc:sldMk cId="3630916301" sldId="1045"/>
            <ac:cxnSpMk id="118" creationId="{1286EBF1-F4ED-6744-5E34-E6F71DEA88E4}"/>
          </ac:cxnSpMkLst>
        </pc:cxnChg>
        <pc:cxnChg chg="del mod">
          <ac:chgData name="Putkonen Nelli" userId="6510eb43-ff7f-4f42-93ca-0302a115cd48" providerId="ADAL" clId="{EDCCD57F-BE73-43E4-A80C-4D5A4012E27E}" dt="2024-03-05T13:29:01.230" v="79" actId="478"/>
          <ac:cxnSpMkLst>
            <pc:docMk/>
            <pc:sldMk cId="3630916301" sldId="1045"/>
            <ac:cxnSpMk id="137" creationId="{CD5CEEFE-DDA7-C4B0-C4E5-44821F81A2BD}"/>
          </ac:cxnSpMkLst>
        </pc:cxnChg>
        <pc:cxnChg chg="del">
          <ac:chgData name="Putkonen Nelli" userId="6510eb43-ff7f-4f42-93ca-0302a115cd48" providerId="ADAL" clId="{EDCCD57F-BE73-43E4-A80C-4D5A4012E27E}" dt="2024-03-05T13:31:25.777" v="264" actId="478"/>
          <ac:cxnSpMkLst>
            <pc:docMk/>
            <pc:sldMk cId="3630916301" sldId="1045"/>
            <ac:cxnSpMk id="140" creationId="{67C9A52F-8E0D-59FC-2032-3A9A8E215B28}"/>
          </ac:cxnSpMkLst>
        </pc:cxnChg>
        <pc:cxnChg chg="mod">
          <ac:chgData name="Putkonen Nelli" userId="6510eb43-ff7f-4f42-93ca-0302a115cd48" providerId="ADAL" clId="{EDCCD57F-BE73-43E4-A80C-4D5A4012E27E}" dt="2024-03-05T13:28:51.766" v="76" actId="478"/>
          <ac:cxnSpMkLst>
            <pc:docMk/>
            <pc:sldMk cId="3630916301" sldId="1045"/>
            <ac:cxnSpMk id="159" creationId="{7BCE44C2-0DD1-F282-D079-BA0319A995EB}"/>
          </ac:cxnSpMkLst>
        </pc:cxnChg>
        <pc:cxnChg chg="mod">
          <ac:chgData name="Putkonen Nelli" userId="6510eb43-ff7f-4f42-93ca-0302a115cd48" providerId="ADAL" clId="{EDCCD57F-BE73-43E4-A80C-4D5A4012E27E}" dt="2024-03-05T13:28:51.766" v="76" actId="478"/>
          <ac:cxnSpMkLst>
            <pc:docMk/>
            <pc:sldMk cId="3630916301" sldId="1045"/>
            <ac:cxnSpMk id="162" creationId="{D209D89E-A356-B8E9-7CF1-1D92622E8F16}"/>
          </ac:cxnSpMkLst>
        </pc:cxnChg>
        <pc:cxnChg chg="mod">
          <ac:chgData name="Putkonen Nelli" userId="6510eb43-ff7f-4f42-93ca-0302a115cd48" providerId="ADAL" clId="{EDCCD57F-BE73-43E4-A80C-4D5A4012E27E}" dt="2024-03-05T13:28:51.766" v="76" actId="478"/>
          <ac:cxnSpMkLst>
            <pc:docMk/>
            <pc:sldMk cId="3630916301" sldId="1045"/>
            <ac:cxnSpMk id="163" creationId="{13E5F1BF-2C42-1B1C-82D9-EA5884878E0D}"/>
          </ac:cxnSpMkLst>
        </pc:cxnChg>
        <pc:cxnChg chg="mod">
          <ac:chgData name="Putkonen Nelli" userId="6510eb43-ff7f-4f42-93ca-0302a115cd48" providerId="ADAL" clId="{EDCCD57F-BE73-43E4-A80C-4D5A4012E27E}" dt="2024-03-05T13:28:52.463" v="77" actId="478"/>
          <ac:cxnSpMkLst>
            <pc:docMk/>
            <pc:sldMk cId="3630916301" sldId="1045"/>
            <ac:cxnSpMk id="181" creationId="{F7381127-8071-C47F-4778-7AD55048569D}"/>
          </ac:cxnSpMkLst>
        </pc:cxnChg>
        <pc:cxnChg chg="mod">
          <ac:chgData name="Putkonen Nelli" userId="6510eb43-ff7f-4f42-93ca-0302a115cd48" providerId="ADAL" clId="{EDCCD57F-BE73-43E4-A80C-4D5A4012E27E}" dt="2024-03-05T13:28:52.463" v="77" actId="478"/>
          <ac:cxnSpMkLst>
            <pc:docMk/>
            <pc:sldMk cId="3630916301" sldId="1045"/>
            <ac:cxnSpMk id="184" creationId="{6E5ED9F1-EC2F-BE34-57C2-60474B38B101}"/>
          </ac:cxnSpMkLst>
        </pc:cxnChg>
        <pc:cxnChg chg="mod">
          <ac:chgData name="Putkonen Nelli" userId="6510eb43-ff7f-4f42-93ca-0302a115cd48" providerId="ADAL" clId="{EDCCD57F-BE73-43E4-A80C-4D5A4012E27E}" dt="2024-03-05T13:28:52.463" v="77" actId="478"/>
          <ac:cxnSpMkLst>
            <pc:docMk/>
            <pc:sldMk cId="3630916301" sldId="1045"/>
            <ac:cxnSpMk id="185" creationId="{E3B7301C-5CFC-4035-19AB-F1CC64685457}"/>
          </ac:cxnSpMkLst>
        </pc:cxnChg>
        <pc:cxnChg chg="mod">
          <ac:chgData name="Putkonen Nelli" userId="6510eb43-ff7f-4f42-93ca-0302a115cd48" providerId="ADAL" clId="{EDCCD57F-BE73-43E4-A80C-4D5A4012E27E}" dt="2024-03-05T13:37:45.079" v="383" actId="1076"/>
          <ac:cxnSpMkLst>
            <pc:docMk/>
            <pc:sldMk cId="3630916301" sldId="1045"/>
            <ac:cxnSpMk id="201" creationId="{3A16FB9C-5DE3-1FD1-ED64-59E9636622A2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04" creationId="{958201DA-24AD-98E2-1B8E-746C5E76BF9A}"/>
          </ac:cxnSpMkLst>
        </pc:cxnChg>
        <pc:cxnChg chg="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205" creationId="{9FB6EF46-7F53-0C48-20A9-2CF06DA778C3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06" creationId="{86949BDE-BF5D-85BF-F656-94B9AC8D7E9F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07" creationId="{282B7C79-63DB-936D-CF45-1D317C93C303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08" creationId="{2F42AD4A-3A33-687F-C47D-95E399BE3E01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09" creationId="{B005BDC7-9402-43A8-62FE-D7EE0619917A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10" creationId="{6B6C4C7A-CAD6-6524-7DEF-37A320AEDA49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11" creationId="{3672F984-5634-8741-5A24-49E0FBB58B2E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12" creationId="{B765C004-052B-64A6-9919-CAE65EB95FC8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13" creationId="{7EE6BEA5-C5E2-7EF1-992F-E1A408E2D2A4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14" creationId="{64AD42F1-3F6C-9063-C3A9-BC11E3B4670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2F872D9-ABEE-B74B-8683-8CDD7C985F27}" type="datetimeFigureOut">
              <a:rPr lang="en-US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D91CD02-3BF6-D44C-BD2D-3C72560CC6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7A197FB-2522-9C4C-81BC-460BF39286BB}" type="datetimeFigureOut">
              <a:rPr lang="en-GB"/>
              <a:pPr/>
              <a:t>11/03/2024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BF3A465-5FAC-C040-AD63-400143405BA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675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5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0573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65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125204"/>
            <a:ext cx="10972800" cy="97246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11051116" cy="4159720"/>
          </a:xfrm>
        </p:spPr>
        <p:txBody>
          <a:bodyPr/>
          <a:lstStyle>
            <a:lvl1pPr>
              <a:defRPr sz="2000">
                <a:solidFill>
                  <a:srgbClr val="032C5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32C5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32C50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032C50"/>
                </a:solidFill>
                <a:latin typeface="Arial"/>
                <a:cs typeface="Arial"/>
              </a:defRPr>
            </a:lvl4pPr>
            <a:lvl5pPr>
              <a:defRPr sz="1200">
                <a:solidFill>
                  <a:srgbClr val="032C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372174" y="5819494"/>
            <a:ext cx="539612" cy="539612"/>
          </a:xfrm>
          <a:prstGeom prst="ellipse">
            <a:avLst/>
          </a:prstGeom>
          <a:solidFill>
            <a:srgbClr val="032C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pPr algn="ctr"/>
            <a:fld id="{6C8565EB-563C-DC4D-846E-244983B5C974}" type="slidenum">
              <a:rPr lang="en-US" sz="1400" b="0" smtClean="0">
                <a:solidFill>
                  <a:schemeClr val="bg1"/>
                </a:solidFill>
                <a:latin typeface="Arial"/>
                <a:cs typeface="Arial"/>
              </a:rPr>
              <a:t>‹#›</a:t>
            </a:fld>
            <a:endParaRPr lang="en-US" sz="1400" b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918" y="5638718"/>
            <a:ext cx="2598909" cy="9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1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125204"/>
            <a:ext cx="10972800" cy="97246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11051116" cy="4159720"/>
          </a:xfrm>
        </p:spPr>
        <p:txBody>
          <a:bodyPr/>
          <a:lstStyle>
            <a:lvl1pPr>
              <a:defRPr sz="2000">
                <a:solidFill>
                  <a:srgbClr val="032C5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32C5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32C50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032C50"/>
                </a:solidFill>
                <a:latin typeface="Arial"/>
                <a:cs typeface="Arial"/>
              </a:defRPr>
            </a:lvl4pPr>
            <a:lvl5pPr>
              <a:defRPr sz="1200">
                <a:solidFill>
                  <a:srgbClr val="032C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372174" y="5819494"/>
            <a:ext cx="539612" cy="539612"/>
          </a:xfrm>
          <a:prstGeom prst="ellipse">
            <a:avLst/>
          </a:prstGeom>
          <a:solidFill>
            <a:srgbClr val="032C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pPr algn="ctr"/>
            <a:fld id="{D4542B43-6259-B840-8535-2712B47E50DE}" type="slidenum">
              <a:rPr lang="en-US" sz="1400" b="0" smtClean="0">
                <a:solidFill>
                  <a:schemeClr val="bg1"/>
                </a:solidFill>
                <a:latin typeface="Arial"/>
                <a:cs typeface="Arial"/>
              </a:rPr>
              <a:t>‹#›</a:t>
            </a:fld>
            <a:endParaRPr lang="en-US" sz="1400" b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125204"/>
            <a:ext cx="10972800" cy="97246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11051116" cy="4159720"/>
          </a:xfrm>
        </p:spPr>
        <p:txBody>
          <a:bodyPr/>
          <a:lstStyle>
            <a:lvl1pPr>
              <a:defRPr sz="2000">
                <a:solidFill>
                  <a:srgbClr val="032C5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32C5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32C50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032C50"/>
                </a:solidFill>
                <a:latin typeface="Arial"/>
                <a:cs typeface="Arial"/>
              </a:defRPr>
            </a:lvl4pPr>
            <a:lvl5pPr>
              <a:defRPr sz="1200">
                <a:solidFill>
                  <a:srgbClr val="032C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40" y="78513"/>
            <a:ext cx="10972800" cy="973138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11051116" cy="4159720"/>
          </a:xfrm>
        </p:spPr>
        <p:txBody>
          <a:bodyPr/>
          <a:lstStyle>
            <a:lvl1pPr>
              <a:defRPr sz="2000">
                <a:solidFill>
                  <a:srgbClr val="032C5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32C5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32C50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032C50"/>
                </a:solidFill>
                <a:latin typeface="Arial"/>
                <a:cs typeface="Arial"/>
              </a:defRPr>
            </a:lvl4pPr>
            <a:lvl5pPr>
              <a:defRPr sz="1200">
                <a:solidFill>
                  <a:srgbClr val="032C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372174" y="5819494"/>
            <a:ext cx="539612" cy="539612"/>
          </a:xfrm>
          <a:prstGeom prst="ellipse">
            <a:avLst/>
          </a:prstGeom>
          <a:solidFill>
            <a:srgbClr val="032C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pPr algn="ctr"/>
            <a:fld id="{C4B21C5C-8141-7940-901A-CFD51C88CAA9}" type="slidenum">
              <a:rPr lang="en-US" sz="1400" b="0" smtClean="0">
                <a:solidFill>
                  <a:schemeClr val="bg1"/>
                </a:solidFill>
                <a:latin typeface="Arial"/>
                <a:cs typeface="Arial"/>
              </a:rPr>
              <a:t>‹#›</a:t>
            </a:fld>
            <a:endParaRPr lang="en-US" sz="1400" b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918" y="5638718"/>
            <a:ext cx="2598909" cy="9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40" y="78513"/>
            <a:ext cx="10972800" cy="973138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11051116" cy="4159720"/>
          </a:xfrm>
        </p:spPr>
        <p:txBody>
          <a:bodyPr/>
          <a:lstStyle>
            <a:lvl1pPr>
              <a:defRPr sz="2000">
                <a:solidFill>
                  <a:srgbClr val="032C5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32C5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32C50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032C50"/>
                </a:solidFill>
                <a:latin typeface="Arial"/>
                <a:cs typeface="Arial"/>
              </a:defRPr>
            </a:lvl4pPr>
            <a:lvl5pPr>
              <a:defRPr sz="1200">
                <a:solidFill>
                  <a:srgbClr val="032C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372174" y="5819494"/>
            <a:ext cx="539612" cy="539612"/>
          </a:xfrm>
          <a:prstGeom prst="ellipse">
            <a:avLst/>
          </a:prstGeom>
          <a:solidFill>
            <a:srgbClr val="032C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pPr algn="ctr"/>
            <a:fld id="{55C5FD65-1417-934F-AC5A-F13D9E7C2F1E}" type="slidenum">
              <a:rPr lang="en-US" sz="1400" b="0" smtClean="0">
                <a:solidFill>
                  <a:schemeClr val="bg1"/>
                </a:solidFill>
                <a:latin typeface="Arial"/>
                <a:cs typeface="Arial"/>
              </a:rPr>
              <a:t>‹#›</a:t>
            </a:fld>
            <a:endParaRPr lang="en-US" sz="1400" b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40" y="78513"/>
            <a:ext cx="10972800" cy="973138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11051116" cy="4159720"/>
          </a:xfrm>
        </p:spPr>
        <p:txBody>
          <a:bodyPr/>
          <a:lstStyle>
            <a:lvl1pPr>
              <a:defRPr sz="2000">
                <a:solidFill>
                  <a:srgbClr val="032C5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32C5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32C50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032C50"/>
                </a:solidFill>
                <a:latin typeface="Arial"/>
                <a:cs typeface="Arial"/>
              </a:defRPr>
            </a:lvl4pPr>
            <a:lvl5pPr>
              <a:defRPr sz="1200">
                <a:solidFill>
                  <a:srgbClr val="032C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4276"/>
            <a:ext cx="10972800" cy="1143000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0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11568608" y="6453336"/>
            <a:ext cx="781877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sz="12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83B02B-407A-AC49-A2ED-9DEDDEE94A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3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3F01C7-83F6-FD46-A1EF-CF16E1EE6A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888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11568608" y="6453338"/>
            <a:ext cx="781877" cy="313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4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83" r:id="rId2"/>
    <p:sldLayoutId id="2147484484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32C5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32C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32C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32C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32C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32C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306C7B-B2D4-E647-8F3D-0B006AC455D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11568608" y="6453338"/>
            <a:ext cx="781877" cy="313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81" r:id="rId2"/>
    <p:sldLayoutId id="214748448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32C5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32C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32C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32C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32C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32C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11568608" y="6453338"/>
            <a:ext cx="781877" cy="313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sz="12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724B9-C60F-5144-82FC-877E71D346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32C5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32C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32C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32C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32C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32C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633419"/>
            <a:ext cx="9144000" cy="8089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0" y="1633419"/>
            <a:ext cx="9144000" cy="8089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760" y="1842219"/>
            <a:ext cx="59564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4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plant setup for 10 houses</a:t>
            </a:r>
            <a:endParaRPr lang="en-ZA" sz="4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307F-B481-6AA0-C760-13064604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40" y="78513"/>
            <a:ext cx="10972800" cy="973138"/>
          </a:xfrm>
        </p:spPr>
        <p:txBody>
          <a:bodyPr anchor="t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C396-55FC-724F-5A73-211815AB0D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5430308" cy="4159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We have a setup of 10 houses which need solar panels installed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Would it be better to have each house with its own solar panel?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Considerations: each house needs its own inverter, might not manage the load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Or have a small solar farm which feeds all the houses?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No load problems per house, if one needs more than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Less inverters needed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If solar farm fails, all houses affected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Want to show that a solar farm will be a more beneficial setup due to the higher capacity evening out the load per house even if they exceed a single solar panel capacity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5" name="Picture 4" descr="A group of buildings in a field&#10;&#10;Description automatically generated">
            <a:extLst>
              <a:ext uri="{FF2B5EF4-FFF2-40B4-BE49-F238E27FC236}">
                <a16:creationId xmlns:a16="http://schemas.microsoft.com/office/drawing/2014/main" id="{1E580554-D6EB-3FB4-83DB-79B7C2E056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6" r="2" b="5483"/>
          <a:stretch/>
        </p:blipFill>
        <p:spPr>
          <a:xfrm>
            <a:off x="6147859" y="1595439"/>
            <a:ext cx="5430308" cy="4159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929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CC78D-1B08-2949-A3B2-EC0F26381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76EE0745-8AC3-1AE7-93C6-1F3DCF52B791}"/>
              </a:ext>
            </a:extLst>
          </p:cNvPr>
          <p:cNvSpPr txBox="1"/>
          <p:nvPr/>
        </p:nvSpPr>
        <p:spPr>
          <a:xfrm>
            <a:off x="2268980" y="1029494"/>
            <a:ext cx="1857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PV profile</a:t>
            </a:r>
          </a:p>
          <a:p>
            <a:r>
              <a:rPr lang="en-US" sz="1600" dirty="0">
                <a:solidFill>
                  <a:srgbClr val="00B050"/>
                </a:solidFill>
              </a:rPr>
              <a:t>[PV Profile]</a:t>
            </a:r>
          </a:p>
          <a:p>
            <a:r>
              <a:rPr lang="en-US" sz="1600" dirty="0"/>
              <a:t>- profile (map)</a:t>
            </a:r>
          </a:p>
          <a:p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A371F3-C9AE-FE99-FC3D-8B19E51A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1: Solar panel per house</a:t>
            </a:r>
          </a:p>
        </p:txBody>
      </p:sp>
      <p:pic>
        <p:nvPicPr>
          <p:cNvPr id="3" name="Graphic 2" descr="Badge 1 with solid fill">
            <a:extLst>
              <a:ext uri="{FF2B5EF4-FFF2-40B4-BE49-F238E27FC236}">
                <a16:creationId xmlns:a16="http://schemas.microsoft.com/office/drawing/2014/main" id="{3B6F6ABD-8833-800E-BBBE-01303CF5A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3" y="866345"/>
            <a:ext cx="914400" cy="914400"/>
          </a:xfrm>
          <a:prstGeom prst="rect">
            <a:avLst/>
          </a:prstGeom>
        </p:spPr>
      </p:pic>
      <p:pic>
        <p:nvPicPr>
          <p:cNvPr id="7" name="Graphic 6" descr="Renovation (House With Sparkles) with solid fill">
            <a:extLst>
              <a:ext uri="{FF2B5EF4-FFF2-40B4-BE49-F238E27FC236}">
                <a16:creationId xmlns:a16="http://schemas.microsoft.com/office/drawing/2014/main" id="{19C2A352-CD86-F2F1-4A9F-76FAD2ED6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0655" y="4422873"/>
            <a:ext cx="1203434" cy="1203434"/>
          </a:xfrm>
          <a:prstGeom prst="rect">
            <a:avLst/>
          </a:prstGeom>
        </p:spPr>
      </p:pic>
      <p:pic>
        <p:nvPicPr>
          <p:cNvPr id="11" name="Graphic 10" descr="Solar Panels with solid fill">
            <a:extLst>
              <a:ext uri="{FF2B5EF4-FFF2-40B4-BE49-F238E27FC236}">
                <a16:creationId xmlns:a16="http://schemas.microsoft.com/office/drawing/2014/main" id="{B05723CC-F790-F6B0-2F54-E95E68765A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1836" y="1051651"/>
            <a:ext cx="1089237" cy="108923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D102B3E-CA56-DA52-3FBB-412046016DCB}"/>
              </a:ext>
            </a:extLst>
          </p:cNvPr>
          <p:cNvGrpSpPr/>
          <p:nvPr/>
        </p:nvGrpSpPr>
        <p:grpSpPr>
          <a:xfrm>
            <a:off x="4939100" y="3505410"/>
            <a:ext cx="641973" cy="512133"/>
            <a:chOff x="3464241" y="3807619"/>
            <a:chExt cx="1192438" cy="9512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A28D24-319A-AD43-381E-4A3B461F021D}"/>
                </a:ext>
              </a:extLst>
            </p:cNvPr>
            <p:cNvSpPr/>
            <p:nvPr/>
          </p:nvSpPr>
          <p:spPr>
            <a:xfrm>
              <a:off x="3464241" y="3807619"/>
              <a:ext cx="1192438" cy="951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6A6587-A37E-40C4-E772-313730315196}"/>
                </a:ext>
              </a:extLst>
            </p:cNvPr>
            <p:cNvCxnSpPr/>
            <p:nvPr/>
          </p:nvCxnSpPr>
          <p:spPr>
            <a:xfrm flipV="1">
              <a:off x="3470591" y="3807619"/>
              <a:ext cx="1186088" cy="95126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EA3883-8E34-E699-B42C-D8097D49D3CD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75" y="3923466"/>
              <a:ext cx="50446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AA83EF-87D2-463C-8CB6-D4AF19ABAAA4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75" y="4070304"/>
              <a:ext cx="20666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354E2D-17CD-FB68-898B-7DF9EDE1AC5B}"/>
                </a:ext>
              </a:extLst>
            </p:cNvPr>
            <p:cNvCxnSpPr>
              <a:cxnSpLocks/>
            </p:cNvCxnSpPr>
            <p:nvPr/>
          </p:nvCxnSpPr>
          <p:spPr>
            <a:xfrm>
              <a:off x="3886792" y="4069578"/>
              <a:ext cx="20864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749687-16E7-9DAD-7712-BA0B11FB4898}"/>
                </a:ext>
              </a:extLst>
            </p:cNvPr>
            <p:cNvSpPr/>
            <p:nvPr/>
          </p:nvSpPr>
          <p:spPr>
            <a:xfrm>
              <a:off x="4014553" y="4446815"/>
              <a:ext cx="441017" cy="150090"/>
            </a:xfrm>
            <a:custGeom>
              <a:avLst/>
              <a:gdLst>
                <a:gd name="connsiteX0" fmla="*/ 0 w 427265"/>
                <a:gd name="connsiteY0" fmla="*/ 82070 h 92958"/>
                <a:gd name="connsiteX1" fmla="*/ 133350 w 427265"/>
                <a:gd name="connsiteY1" fmla="*/ 11313 h 92958"/>
                <a:gd name="connsiteX2" fmla="*/ 247650 w 427265"/>
                <a:gd name="connsiteY2" fmla="*/ 92956 h 92958"/>
                <a:gd name="connsiteX3" fmla="*/ 386443 w 427265"/>
                <a:gd name="connsiteY3" fmla="*/ 14034 h 92958"/>
                <a:gd name="connsiteX4" fmla="*/ 427265 w 427265"/>
                <a:gd name="connsiteY4" fmla="*/ 427 h 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265" h="92958">
                  <a:moveTo>
                    <a:pt x="0" y="82070"/>
                  </a:moveTo>
                  <a:cubicBezTo>
                    <a:pt x="46037" y="45784"/>
                    <a:pt x="92075" y="9499"/>
                    <a:pt x="133350" y="11313"/>
                  </a:cubicBezTo>
                  <a:cubicBezTo>
                    <a:pt x="174625" y="13127"/>
                    <a:pt x="205468" y="92503"/>
                    <a:pt x="247650" y="92956"/>
                  </a:cubicBezTo>
                  <a:cubicBezTo>
                    <a:pt x="289832" y="93409"/>
                    <a:pt x="356507" y="29455"/>
                    <a:pt x="386443" y="14034"/>
                  </a:cubicBezTo>
                  <a:cubicBezTo>
                    <a:pt x="416379" y="-1387"/>
                    <a:pt x="421822" y="-480"/>
                    <a:pt x="427265" y="427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E52225A1-482E-E315-AB05-B8562079D1E1}"/>
              </a:ext>
            </a:extLst>
          </p:cNvPr>
          <p:cNvSpPr/>
          <p:nvPr/>
        </p:nvSpPr>
        <p:spPr>
          <a:xfrm>
            <a:off x="4935596" y="2685796"/>
            <a:ext cx="331076" cy="33107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8" name="Graphic 17" descr="Battery with solid fill">
            <a:extLst>
              <a:ext uri="{FF2B5EF4-FFF2-40B4-BE49-F238E27FC236}">
                <a16:creationId xmlns:a16="http://schemas.microsoft.com/office/drawing/2014/main" id="{EF005ED1-8C78-9A2B-2306-DA31124855C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380" y="2516664"/>
            <a:ext cx="828720" cy="82872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2BC502-F62F-60B1-72B6-DAE3327D9A95}"/>
              </a:ext>
            </a:extLst>
          </p:cNvPr>
          <p:cNvCxnSpPr>
            <a:cxnSpLocks/>
          </p:cNvCxnSpPr>
          <p:nvPr/>
        </p:nvCxnSpPr>
        <p:spPr>
          <a:xfrm flipV="1">
            <a:off x="2110777" y="2917114"/>
            <a:ext cx="2598654" cy="60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5DFAC2-3BAE-6EB3-D45D-6B01359D18FF}"/>
              </a:ext>
            </a:extLst>
          </p:cNvPr>
          <p:cNvCxnSpPr>
            <a:cxnSpLocks/>
          </p:cNvCxnSpPr>
          <p:nvPr/>
        </p:nvCxnSpPr>
        <p:spPr>
          <a:xfrm>
            <a:off x="5076419" y="2235685"/>
            <a:ext cx="0" cy="375857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515A1E-A128-E2D4-6E70-E00FDF11DC66}"/>
              </a:ext>
            </a:extLst>
          </p:cNvPr>
          <p:cNvCxnSpPr>
            <a:cxnSpLocks/>
          </p:cNvCxnSpPr>
          <p:nvPr/>
        </p:nvCxnSpPr>
        <p:spPr>
          <a:xfrm>
            <a:off x="5076419" y="3064405"/>
            <a:ext cx="0" cy="375857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B6FF4C-BBE3-4F31-FB14-4FADCC350893}"/>
              </a:ext>
            </a:extLst>
          </p:cNvPr>
          <p:cNvCxnSpPr>
            <a:cxnSpLocks/>
          </p:cNvCxnSpPr>
          <p:nvPr/>
        </p:nvCxnSpPr>
        <p:spPr>
          <a:xfrm>
            <a:off x="5076419" y="4104672"/>
            <a:ext cx="0" cy="375857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EC7528-01A2-C153-46CC-888EBCDE7A97}"/>
              </a:ext>
            </a:extLst>
          </p:cNvPr>
          <p:cNvSpPr txBox="1"/>
          <p:nvPr/>
        </p:nvSpPr>
        <p:spPr>
          <a:xfrm>
            <a:off x="5695088" y="1194130"/>
            <a:ext cx="2096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PV </a:t>
            </a:r>
            <a:r>
              <a:rPr lang="en-US" sz="1600" dirty="0">
                <a:solidFill>
                  <a:srgbClr val="00B050"/>
                </a:solidFill>
              </a:rPr>
              <a:t>[Solar Panel]</a:t>
            </a:r>
            <a:r>
              <a:rPr lang="en-US" sz="1600" dirty="0"/>
              <a:t> (unit)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Existing</a:t>
            </a:r>
          </a:p>
          <a:p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7E1FD7-C1C1-6B98-9018-F19CEE1C2FF2}"/>
              </a:ext>
            </a:extLst>
          </p:cNvPr>
          <p:cNvSpPr txBox="1"/>
          <p:nvPr/>
        </p:nvSpPr>
        <p:spPr>
          <a:xfrm>
            <a:off x="496164" y="3355491"/>
            <a:ext cx="26771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Battery</a:t>
            </a:r>
          </a:p>
          <a:p>
            <a:r>
              <a:rPr lang="en-US" sz="1600" dirty="0">
                <a:solidFill>
                  <a:srgbClr val="00B050"/>
                </a:solidFill>
              </a:rPr>
              <a:t>[Battery]</a:t>
            </a:r>
          </a:p>
          <a:p>
            <a:r>
              <a:rPr lang="en-US" sz="1600" dirty="0"/>
              <a:t>(node)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Has_balance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Has_storage</a:t>
            </a:r>
            <a:endParaRPr lang="en-US" sz="1600" dirty="0"/>
          </a:p>
          <a:p>
            <a:r>
              <a:rPr lang="en-US" sz="1600" dirty="0"/>
              <a:t>- Existing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Storage_start_end_method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Storage_state_start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Storage_state_end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penalty_down</a:t>
            </a:r>
            <a:r>
              <a:rPr lang="en-US" sz="1600" dirty="0"/>
              <a:t> 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penalty_up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F28644-734E-8403-FB83-720077274E9C}"/>
              </a:ext>
            </a:extLst>
          </p:cNvPr>
          <p:cNvSpPr txBox="1"/>
          <p:nvPr/>
        </p:nvSpPr>
        <p:spPr>
          <a:xfrm>
            <a:off x="5321489" y="2363703"/>
            <a:ext cx="2278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DC bus </a:t>
            </a:r>
            <a:r>
              <a:rPr lang="en-US" sz="1600" dirty="0">
                <a:solidFill>
                  <a:srgbClr val="00B050"/>
                </a:solidFill>
              </a:rPr>
              <a:t>[DC Bus]</a:t>
            </a:r>
            <a:r>
              <a:rPr lang="en-US" sz="1600" dirty="0"/>
              <a:t> (node)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Has_balance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penalty_up</a:t>
            </a:r>
            <a:r>
              <a:rPr lang="en-US" sz="1600" dirty="0"/>
              <a:t> and down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DA138E-FB41-89F6-A8A7-B5CFD44883E3}"/>
              </a:ext>
            </a:extLst>
          </p:cNvPr>
          <p:cNvCxnSpPr>
            <a:cxnSpLocks/>
          </p:cNvCxnSpPr>
          <p:nvPr/>
        </p:nvCxnSpPr>
        <p:spPr>
          <a:xfrm>
            <a:off x="5741862" y="5236273"/>
            <a:ext cx="33265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C1A932A-00A9-6A85-EB25-D7E81F934B68}"/>
              </a:ext>
            </a:extLst>
          </p:cNvPr>
          <p:cNvSpPr txBox="1"/>
          <p:nvPr/>
        </p:nvSpPr>
        <p:spPr>
          <a:xfrm>
            <a:off x="1324758" y="1751827"/>
            <a:ext cx="208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Unit_node_profile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- </a:t>
            </a:r>
            <a:r>
              <a:rPr lang="en-US" sz="1200" dirty="0" err="1">
                <a:solidFill>
                  <a:schemeClr val="accent1"/>
                </a:solidFill>
              </a:rPr>
              <a:t>profile_method</a:t>
            </a:r>
            <a:r>
              <a:rPr lang="en-US" sz="1200" dirty="0">
                <a:solidFill>
                  <a:schemeClr val="accent1"/>
                </a:solidFill>
              </a:rPr>
              <a:t>: </a:t>
            </a:r>
            <a:r>
              <a:rPr lang="en-US" sz="1200" dirty="0" err="1">
                <a:solidFill>
                  <a:schemeClr val="accent1"/>
                </a:solidFill>
              </a:rPr>
              <a:t>upper_limit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1AD7BD-E897-2F17-2454-356779715344}"/>
              </a:ext>
            </a:extLst>
          </p:cNvPr>
          <p:cNvSpPr txBox="1"/>
          <p:nvPr/>
        </p:nvSpPr>
        <p:spPr>
          <a:xfrm>
            <a:off x="7725327" y="1909343"/>
            <a:ext cx="335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Unit_outputNode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F1CC32-2068-32DE-3FB3-E6D559492C1A}"/>
              </a:ext>
            </a:extLst>
          </p:cNvPr>
          <p:cNvCxnSpPr>
            <a:cxnSpLocks/>
          </p:cNvCxnSpPr>
          <p:nvPr/>
        </p:nvCxnSpPr>
        <p:spPr>
          <a:xfrm flipH="1">
            <a:off x="5194738" y="2077908"/>
            <a:ext cx="2514600" cy="303070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174">
            <a:extLst>
              <a:ext uri="{FF2B5EF4-FFF2-40B4-BE49-F238E27FC236}">
                <a16:creationId xmlns:a16="http://schemas.microsoft.com/office/drawing/2014/main" id="{0C5B4B34-EFBF-385B-4679-94E56CE831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54107" y="4966297"/>
            <a:ext cx="533400" cy="604837"/>
            <a:chOff x="2700" y="1313"/>
            <a:chExt cx="336" cy="381"/>
          </a:xfrm>
        </p:grpSpPr>
        <p:sp>
          <p:nvSpPr>
            <p:cNvPr id="43" name="Freeform 175">
              <a:extLst>
                <a:ext uri="{FF2B5EF4-FFF2-40B4-BE49-F238E27FC236}">
                  <a16:creationId xmlns:a16="http://schemas.microsoft.com/office/drawing/2014/main" id="{AFAEA1C9-BD32-53FD-7EDE-F3305082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443"/>
              <a:ext cx="0" cy="23"/>
            </a:xfrm>
            <a:custGeom>
              <a:avLst/>
              <a:gdLst>
                <a:gd name="T0" fmla="*/ 0 h 53"/>
                <a:gd name="T1" fmla="*/ 0 h 53"/>
                <a:gd name="T2" fmla="*/ 53 h 5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3">
                  <a:moveTo>
                    <a:pt x="0" y="0"/>
                  </a:moveTo>
                  <a:lnTo>
                    <a:pt x="0" y="0"/>
                  </a:lnTo>
                  <a:lnTo>
                    <a:pt x="0" y="53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176">
              <a:extLst>
                <a:ext uri="{FF2B5EF4-FFF2-40B4-BE49-F238E27FC236}">
                  <a16:creationId xmlns:a16="http://schemas.microsoft.com/office/drawing/2014/main" id="{75DACF8B-1152-F764-9ADF-E30353E79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316"/>
              <a:ext cx="0" cy="24"/>
            </a:xfrm>
            <a:custGeom>
              <a:avLst/>
              <a:gdLst>
                <a:gd name="T0" fmla="*/ 0 h 52"/>
                <a:gd name="T1" fmla="*/ 0 h 52"/>
                <a:gd name="T2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lnTo>
                    <a:pt x="0" y="0"/>
                  </a:lnTo>
                  <a:lnTo>
                    <a:pt x="0" y="52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Freeform 177">
              <a:extLst>
                <a:ext uri="{FF2B5EF4-FFF2-40B4-BE49-F238E27FC236}">
                  <a16:creationId xmlns:a16="http://schemas.microsoft.com/office/drawing/2014/main" id="{2E3DEDFB-FBA9-E794-A055-11B4ED437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" y="1315"/>
              <a:ext cx="0" cy="25"/>
            </a:xfrm>
            <a:custGeom>
              <a:avLst/>
              <a:gdLst>
                <a:gd name="T0" fmla="*/ 0 w 2"/>
                <a:gd name="T1" fmla="*/ 0 h 54"/>
                <a:gd name="T2" fmla="*/ 0 w 2"/>
                <a:gd name="T3" fmla="*/ 0 h 54"/>
                <a:gd name="T4" fmla="*/ 2 w 2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4">
                  <a:moveTo>
                    <a:pt x="0" y="0"/>
                  </a:moveTo>
                  <a:lnTo>
                    <a:pt x="0" y="0"/>
                  </a:lnTo>
                  <a:lnTo>
                    <a:pt x="2" y="54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:a16="http://schemas.microsoft.com/office/drawing/2014/main" id="{18081AC3-34B3-4B1D-DAE0-2725C1A36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1694"/>
              <a:ext cx="51" cy="0"/>
            </a:xfrm>
            <a:custGeom>
              <a:avLst/>
              <a:gdLst>
                <a:gd name="T0" fmla="*/ 111 w 111"/>
                <a:gd name="T1" fmla="*/ 111 w 111"/>
                <a:gd name="T2" fmla="*/ 0 w 1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11">
                  <a:moveTo>
                    <a:pt x="111" y="0"/>
                  </a:moveTo>
                  <a:lnTo>
                    <a:pt x="111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Freeform 179">
              <a:extLst>
                <a:ext uri="{FF2B5EF4-FFF2-40B4-BE49-F238E27FC236}">
                  <a16:creationId xmlns:a16="http://schemas.microsoft.com/office/drawing/2014/main" id="{502B6613-18ED-A3F4-898C-8E2B13B90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1443"/>
              <a:ext cx="0" cy="26"/>
            </a:xfrm>
            <a:custGeom>
              <a:avLst/>
              <a:gdLst>
                <a:gd name="T0" fmla="*/ 0 h 58"/>
                <a:gd name="T1" fmla="*/ 0 h 58"/>
                <a:gd name="T2" fmla="*/ 58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lnTo>
                    <a:pt x="0" y="0"/>
                  </a:lnTo>
                  <a:lnTo>
                    <a:pt x="0" y="58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8" name="Freeform 180">
              <a:extLst>
                <a:ext uri="{FF2B5EF4-FFF2-40B4-BE49-F238E27FC236}">
                  <a16:creationId xmlns:a16="http://schemas.microsoft.com/office/drawing/2014/main" id="{7FC89E92-480B-5C03-BE6E-D3E17C09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1694"/>
              <a:ext cx="55" cy="0"/>
            </a:xfrm>
            <a:custGeom>
              <a:avLst/>
              <a:gdLst>
                <a:gd name="T0" fmla="*/ 122 w 122"/>
                <a:gd name="T1" fmla="*/ 122 w 122"/>
                <a:gd name="T2" fmla="*/ 0 w 12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2">
                  <a:moveTo>
                    <a:pt x="122" y="0"/>
                  </a:moveTo>
                  <a:lnTo>
                    <a:pt x="122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9" name="Freeform 181">
              <a:extLst>
                <a:ext uri="{FF2B5EF4-FFF2-40B4-BE49-F238E27FC236}">
                  <a16:creationId xmlns:a16="http://schemas.microsoft.com/office/drawing/2014/main" id="{47CD4E93-FC25-12AB-C600-B574DD565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1439"/>
              <a:ext cx="98" cy="27"/>
            </a:xfrm>
            <a:custGeom>
              <a:avLst/>
              <a:gdLst>
                <a:gd name="T0" fmla="*/ 213 w 215"/>
                <a:gd name="T1" fmla="*/ 60 h 60"/>
                <a:gd name="T2" fmla="*/ 213 w 215"/>
                <a:gd name="T3" fmla="*/ 60 h 60"/>
                <a:gd name="T4" fmla="*/ 213 w 215"/>
                <a:gd name="T5" fmla="*/ 24 h 60"/>
                <a:gd name="T6" fmla="*/ 208 w 215"/>
                <a:gd name="T7" fmla="*/ 4 h 60"/>
                <a:gd name="T8" fmla="*/ 176 w 215"/>
                <a:gd name="T9" fmla="*/ 3 h 60"/>
                <a:gd name="T10" fmla="*/ 138 w 215"/>
                <a:gd name="T11" fmla="*/ 3 h 60"/>
                <a:gd name="T12" fmla="*/ 66 w 215"/>
                <a:gd name="T13" fmla="*/ 3 h 60"/>
                <a:gd name="T14" fmla="*/ 30 w 215"/>
                <a:gd name="T15" fmla="*/ 3 h 60"/>
                <a:gd name="T16" fmla="*/ 0 w 215"/>
                <a:gd name="T1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60">
                  <a:moveTo>
                    <a:pt x="213" y="60"/>
                  </a:moveTo>
                  <a:lnTo>
                    <a:pt x="213" y="60"/>
                  </a:lnTo>
                  <a:cubicBezTo>
                    <a:pt x="213" y="48"/>
                    <a:pt x="213" y="36"/>
                    <a:pt x="213" y="24"/>
                  </a:cubicBezTo>
                  <a:cubicBezTo>
                    <a:pt x="213" y="17"/>
                    <a:pt x="215" y="7"/>
                    <a:pt x="208" y="4"/>
                  </a:cubicBezTo>
                  <a:cubicBezTo>
                    <a:pt x="200" y="0"/>
                    <a:pt x="185" y="3"/>
                    <a:pt x="176" y="3"/>
                  </a:cubicBezTo>
                  <a:cubicBezTo>
                    <a:pt x="163" y="3"/>
                    <a:pt x="150" y="3"/>
                    <a:pt x="138" y="3"/>
                  </a:cubicBezTo>
                  <a:cubicBezTo>
                    <a:pt x="114" y="3"/>
                    <a:pt x="90" y="3"/>
                    <a:pt x="66" y="3"/>
                  </a:cubicBezTo>
                  <a:cubicBezTo>
                    <a:pt x="54" y="3"/>
                    <a:pt x="42" y="3"/>
                    <a:pt x="30" y="3"/>
                  </a:cubicBezTo>
                  <a:cubicBezTo>
                    <a:pt x="23" y="3"/>
                    <a:pt x="4" y="0"/>
                    <a:pt x="0" y="4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0" name="Freeform 182">
              <a:extLst>
                <a:ext uri="{FF2B5EF4-FFF2-40B4-BE49-F238E27FC236}">
                  <a16:creationId xmlns:a16="http://schemas.microsoft.com/office/drawing/2014/main" id="{CF6DB381-7887-2622-3BAD-DC63EA744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439"/>
              <a:ext cx="99" cy="30"/>
            </a:xfrm>
            <a:custGeom>
              <a:avLst/>
              <a:gdLst>
                <a:gd name="T0" fmla="*/ 218 w 218"/>
                <a:gd name="T1" fmla="*/ 4 h 66"/>
                <a:gd name="T2" fmla="*/ 218 w 218"/>
                <a:gd name="T3" fmla="*/ 4 h 66"/>
                <a:gd name="T4" fmla="*/ 71 w 218"/>
                <a:gd name="T5" fmla="*/ 4 h 66"/>
                <a:gd name="T6" fmla="*/ 35 w 218"/>
                <a:gd name="T7" fmla="*/ 4 h 66"/>
                <a:gd name="T8" fmla="*/ 6 w 218"/>
                <a:gd name="T9" fmla="*/ 6 h 66"/>
                <a:gd name="T10" fmla="*/ 3 w 218"/>
                <a:gd name="T11" fmla="*/ 28 h 66"/>
                <a:gd name="T12" fmla="*/ 3 w 218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66">
                  <a:moveTo>
                    <a:pt x="218" y="4"/>
                  </a:moveTo>
                  <a:lnTo>
                    <a:pt x="218" y="4"/>
                  </a:lnTo>
                  <a:cubicBezTo>
                    <a:pt x="169" y="4"/>
                    <a:pt x="120" y="4"/>
                    <a:pt x="71" y="4"/>
                  </a:cubicBezTo>
                  <a:cubicBezTo>
                    <a:pt x="59" y="4"/>
                    <a:pt x="47" y="4"/>
                    <a:pt x="35" y="4"/>
                  </a:cubicBezTo>
                  <a:cubicBezTo>
                    <a:pt x="28" y="4"/>
                    <a:pt x="12" y="0"/>
                    <a:pt x="6" y="6"/>
                  </a:cubicBezTo>
                  <a:cubicBezTo>
                    <a:pt x="0" y="10"/>
                    <a:pt x="3" y="22"/>
                    <a:pt x="3" y="28"/>
                  </a:cubicBezTo>
                  <a:cubicBezTo>
                    <a:pt x="3" y="41"/>
                    <a:pt x="3" y="53"/>
                    <a:pt x="3" y="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1" name="Freeform 183">
              <a:extLst>
                <a:ext uri="{FF2B5EF4-FFF2-40B4-BE49-F238E27FC236}">
                  <a16:creationId xmlns:a16="http://schemas.microsoft.com/office/drawing/2014/main" id="{477F6376-5A3F-E877-AB56-6788909C9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3" y="1567"/>
              <a:ext cx="83" cy="41"/>
            </a:xfrm>
            <a:custGeom>
              <a:avLst/>
              <a:gdLst>
                <a:gd name="T0" fmla="*/ 0 w 181"/>
                <a:gd name="T1" fmla="*/ 0 h 92"/>
                <a:gd name="T2" fmla="*/ 0 w 181"/>
                <a:gd name="T3" fmla="*/ 0 h 92"/>
                <a:gd name="T4" fmla="*/ 42 w 181"/>
                <a:gd name="T5" fmla="*/ 13 h 92"/>
                <a:gd name="T6" fmla="*/ 89 w 181"/>
                <a:gd name="T7" fmla="*/ 40 h 92"/>
                <a:gd name="T8" fmla="*/ 181 w 181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92">
                  <a:moveTo>
                    <a:pt x="0" y="0"/>
                  </a:moveTo>
                  <a:lnTo>
                    <a:pt x="0" y="0"/>
                  </a:lnTo>
                  <a:cubicBezTo>
                    <a:pt x="16" y="0"/>
                    <a:pt x="28" y="6"/>
                    <a:pt x="42" y="13"/>
                  </a:cubicBezTo>
                  <a:cubicBezTo>
                    <a:pt x="57" y="22"/>
                    <a:pt x="73" y="31"/>
                    <a:pt x="89" y="40"/>
                  </a:cubicBezTo>
                  <a:cubicBezTo>
                    <a:pt x="120" y="57"/>
                    <a:pt x="153" y="72"/>
                    <a:pt x="181" y="92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2" name="Freeform 184">
              <a:extLst>
                <a:ext uri="{FF2B5EF4-FFF2-40B4-BE49-F238E27FC236}">
                  <a16:creationId xmlns:a16="http://schemas.microsoft.com/office/drawing/2014/main" id="{6F67150B-C328-AE80-3190-DA7DD06BC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1565"/>
              <a:ext cx="81" cy="43"/>
            </a:xfrm>
            <a:custGeom>
              <a:avLst/>
              <a:gdLst>
                <a:gd name="T0" fmla="*/ 179 w 179"/>
                <a:gd name="T1" fmla="*/ 0 h 95"/>
                <a:gd name="T2" fmla="*/ 179 w 179"/>
                <a:gd name="T3" fmla="*/ 0 h 95"/>
                <a:gd name="T4" fmla="*/ 86 w 179"/>
                <a:gd name="T5" fmla="*/ 45 h 95"/>
                <a:gd name="T6" fmla="*/ 0 w 179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95">
                  <a:moveTo>
                    <a:pt x="179" y="0"/>
                  </a:moveTo>
                  <a:lnTo>
                    <a:pt x="179" y="0"/>
                  </a:lnTo>
                  <a:cubicBezTo>
                    <a:pt x="146" y="10"/>
                    <a:pt x="116" y="29"/>
                    <a:pt x="86" y="45"/>
                  </a:cubicBezTo>
                  <a:cubicBezTo>
                    <a:pt x="57" y="61"/>
                    <a:pt x="27" y="75"/>
                    <a:pt x="0" y="95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3" name="Freeform 185">
              <a:extLst>
                <a:ext uri="{FF2B5EF4-FFF2-40B4-BE49-F238E27FC236}">
                  <a16:creationId xmlns:a16="http://schemas.microsoft.com/office/drawing/2014/main" id="{2FE364F0-FC3D-7112-550C-D0DD5E131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" y="1315"/>
              <a:ext cx="51" cy="378"/>
            </a:xfrm>
            <a:custGeom>
              <a:avLst/>
              <a:gdLst>
                <a:gd name="T0" fmla="*/ 0 w 111"/>
                <a:gd name="T1" fmla="*/ 0 h 840"/>
                <a:gd name="T2" fmla="*/ 0 w 111"/>
                <a:gd name="T3" fmla="*/ 0 h 840"/>
                <a:gd name="T4" fmla="*/ 44 w 111"/>
                <a:gd name="T5" fmla="*/ 338 h 840"/>
                <a:gd name="T6" fmla="*/ 47 w 111"/>
                <a:gd name="T7" fmla="*/ 377 h 840"/>
                <a:gd name="T8" fmla="*/ 47 w 111"/>
                <a:gd name="T9" fmla="*/ 394 h 840"/>
                <a:gd name="T10" fmla="*/ 54 w 111"/>
                <a:gd name="T11" fmla="*/ 410 h 840"/>
                <a:gd name="T12" fmla="*/ 58 w 111"/>
                <a:gd name="T13" fmla="*/ 442 h 840"/>
                <a:gd name="T14" fmla="*/ 64 w 111"/>
                <a:gd name="T15" fmla="*/ 486 h 840"/>
                <a:gd name="T16" fmla="*/ 87 w 111"/>
                <a:gd name="T17" fmla="*/ 653 h 840"/>
                <a:gd name="T18" fmla="*/ 111 w 111"/>
                <a:gd name="T19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840">
                  <a:moveTo>
                    <a:pt x="0" y="0"/>
                  </a:moveTo>
                  <a:lnTo>
                    <a:pt x="0" y="0"/>
                  </a:lnTo>
                  <a:cubicBezTo>
                    <a:pt x="14" y="113"/>
                    <a:pt x="32" y="225"/>
                    <a:pt x="44" y="338"/>
                  </a:cubicBezTo>
                  <a:cubicBezTo>
                    <a:pt x="46" y="351"/>
                    <a:pt x="46" y="364"/>
                    <a:pt x="47" y="377"/>
                  </a:cubicBezTo>
                  <a:cubicBezTo>
                    <a:pt x="47" y="382"/>
                    <a:pt x="46" y="390"/>
                    <a:pt x="47" y="394"/>
                  </a:cubicBezTo>
                  <a:cubicBezTo>
                    <a:pt x="49" y="400"/>
                    <a:pt x="53" y="404"/>
                    <a:pt x="54" y="410"/>
                  </a:cubicBezTo>
                  <a:cubicBezTo>
                    <a:pt x="58" y="420"/>
                    <a:pt x="57" y="432"/>
                    <a:pt x="58" y="442"/>
                  </a:cubicBezTo>
                  <a:cubicBezTo>
                    <a:pt x="59" y="457"/>
                    <a:pt x="63" y="471"/>
                    <a:pt x="64" y="486"/>
                  </a:cubicBezTo>
                  <a:cubicBezTo>
                    <a:pt x="72" y="542"/>
                    <a:pt x="79" y="597"/>
                    <a:pt x="87" y="653"/>
                  </a:cubicBezTo>
                  <a:cubicBezTo>
                    <a:pt x="96" y="715"/>
                    <a:pt x="104" y="778"/>
                    <a:pt x="111" y="840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4" name="Freeform 186">
              <a:extLst>
                <a:ext uri="{FF2B5EF4-FFF2-40B4-BE49-F238E27FC236}">
                  <a16:creationId xmlns:a16="http://schemas.microsoft.com/office/drawing/2014/main" id="{1030E2BA-9F0F-ECFB-6130-40812EB83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1317"/>
              <a:ext cx="92" cy="48"/>
            </a:xfrm>
            <a:custGeom>
              <a:avLst/>
              <a:gdLst>
                <a:gd name="T0" fmla="*/ 0 w 202"/>
                <a:gd name="T1" fmla="*/ 0 h 108"/>
                <a:gd name="T2" fmla="*/ 0 w 202"/>
                <a:gd name="T3" fmla="*/ 0 h 108"/>
                <a:gd name="T4" fmla="*/ 101 w 202"/>
                <a:gd name="T5" fmla="*/ 54 h 108"/>
                <a:gd name="T6" fmla="*/ 202 w 202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108">
                  <a:moveTo>
                    <a:pt x="0" y="0"/>
                  </a:moveTo>
                  <a:lnTo>
                    <a:pt x="0" y="0"/>
                  </a:lnTo>
                  <a:cubicBezTo>
                    <a:pt x="31" y="23"/>
                    <a:pt x="67" y="37"/>
                    <a:pt x="101" y="54"/>
                  </a:cubicBezTo>
                  <a:cubicBezTo>
                    <a:pt x="135" y="71"/>
                    <a:pt x="172" y="86"/>
                    <a:pt x="202" y="108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5" name="Freeform 187">
              <a:extLst>
                <a:ext uri="{FF2B5EF4-FFF2-40B4-BE49-F238E27FC236}">
                  <a16:creationId xmlns:a16="http://schemas.microsoft.com/office/drawing/2014/main" id="{90C1F9BE-4A7F-D027-6F7E-7FD3F5E69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" y="1609"/>
              <a:ext cx="193" cy="47"/>
            </a:xfrm>
            <a:custGeom>
              <a:avLst/>
              <a:gdLst>
                <a:gd name="T0" fmla="*/ 424 w 424"/>
                <a:gd name="T1" fmla="*/ 105 h 105"/>
                <a:gd name="T2" fmla="*/ 424 w 424"/>
                <a:gd name="T3" fmla="*/ 105 h 105"/>
                <a:gd name="T4" fmla="*/ 399 w 424"/>
                <a:gd name="T5" fmla="*/ 99 h 105"/>
                <a:gd name="T6" fmla="*/ 370 w 424"/>
                <a:gd name="T7" fmla="*/ 84 h 105"/>
                <a:gd name="T8" fmla="*/ 317 w 424"/>
                <a:gd name="T9" fmla="*/ 55 h 105"/>
                <a:gd name="T10" fmla="*/ 263 w 424"/>
                <a:gd name="T11" fmla="*/ 26 h 105"/>
                <a:gd name="T12" fmla="*/ 237 w 424"/>
                <a:gd name="T13" fmla="*/ 11 h 105"/>
                <a:gd name="T14" fmla="*/ 213 w 424"/>
                <a:gd name="T15" fmla="*/ 1 h 105"/>
                <a:gd name="T16" fmla="*/ 166 w 424"/>
                <a:gd name="T17" fmla="*/ 22 h 105"/>
                <a:gd name="T18" fmla="*/ 111 w 424"/>
                <a:gd name="T19" fmla="*/ 52 h 105"/>
                <a:gd name="T20" fmla="*/ 56 w 424"/>
                <a:gd name="T21" fmla="*/ 82 h 105"/>
                <a:gd name="T22" fmla="*/ 28 w 424"/>
                <a:gd name="T23" fmla="*/ 97 h 105"/>
                <a:gd name="T24" fmla="*/ 14 w 424"/>
                <a:gd name="T25" fmla="*/ 104 h 105"/>
                <a:gd name="T26" fmla="*/ 0 w 424"/>
                <a:gd name="T2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4" h="105">
                  <a:moveTo>
                    <a:pt x="424" y="105"/>
                  </a:moveTo>
                  <a:lnTo>
                    <a:pt x="424" y="105"/>
                  </a:lnTo>
                  <a:cubicBezTo>
                    <a:pt x="414" y="103"/>
                    <a:pt x="408" y="103"/>
                    <a:pt x="399" y="99"/>
                  </a:cubicBezTo>
                  <a:cubicBezTo>
                    <a:pt x="390" y="94"/>
                    <a:pt x="380" y="89"/>
                    <a:pt x="370" y="84"/>
                  </a:cubicBezTo>
                  <a:cubicBezTo>
                    <a:pt x="352" y="74"/>
                    <a:pt x="334" y="65"/>
                    <a:pt x="317" y="55"/>
                  </a:cubicBezTo>
                  <a:cubicBezTo>
                    <a:pt x="299" y="46"/>
                    <a:pt x="281" y="36"/>
                    <a:pt x="263" y="26"/>
                  </a:cubicBezTo>
                  <a:cubicBezTo>
                    <a:pt x="254" y="21"/>
                    <a:pt x="246" y="16"/>
                    <a:pt x="237" y="11"/>
                  </a:cubicBezTo>
                  <a:cubicBezTo>
                    <a:pt x="230" y="6"/>
                    <a:pt x="222" y="1"/>
                    <a:pt x="213" y="1"/>
                  </a:cubicBezTo>
                  <a:cubicBezTo>
                    <a:pt x="197" y="0"/>
                    <a:pt x="179" y="15"/>
                    <a:pt x="166" y="22"/>
                  </a:cubicBezTo>
                  <a:cubicBezTo>
                    <a:pt x="148" y="32"/>
                    <a:pt x="130" y="42"/>
                    <a:pt x="111" y="52"/>
                  </a:cubicBezTo>
                  <a:cubicBezTo>
                    <a:pt x="93" y="62"/>
                    <a:pt x="74" y="72"/>
                    <a:pt x="56" y="82"/>
                  </a:cubicBezTo>
                  <a:cubicBezTo>
                    <a:pt x="47" y="87"/>
                    <a:pt x="37" y="92"/>
                    <a:pt x="28" y="97"/>
                  </a:cubicBezTo>
                  <a:cubicBezTo>
                    <a:pt x="24" y="99"/>
                    <a:pt x="19" y="103"/>
                    <a:pt x="14" y="104"/>
                  </a:cubicBezTo>
                  <a:cubicBezTo>
                    <a:pt x="9" y="105"/>
                    <a:pt x="5" y="104"/>
                    <a:pt x="0" y="105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6" name="Freeform 188">
              <a:extLst>
                <a:ext uri="{FF2B5EF4-FFF2-40B4-BE49-F238E27FC236}">
                  <a16:creationId xmlns:a16="http://schemas.microsoft.com/office/drawing/2014/main" id="{8475E4C4-7CB3-8600-2327-5EA70F0CD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1313"/>
              <a:ext cx="258" cy="27"/>
            </a:xfrm>
            <a:custGeom>
              <a:avLst/>
              <a:gdLst>
                <a:gd name="T0" fmla="*/ 564 w 567"/>
                <a:gd name="T1" fmla="*/ 58 h 59"/>
                <a:gd name="T2" fmla="*/ 564 w 567"/>
                <a:gd name="T3" fmla="*/ 58 h 59"/>
                <a:gd name="T4" fmla="*/ 564 w 567"/>
                <a:gd name="T5" fmla="*/ 25 h 59"/>
                <a:gd name="T6" fmla="*/ 560 w 567"/>
                <a:gd name="T7" fmla="*/ 4 h 59"/>
                <a:gd name="T8" fmla="*/ 534 w 567"/>
                <a:gd name="T9" fmla="*/ 3 h 59"/>
                <a:gd name="T10" fmla="*/ 499 w 567"/>
                <a:gd name="T11" fmla="*/ 3 h 59"/>
                <a:gd name="T12" fmla="*/ 359 w 567"/>
                <a:gd name="T13" fmla="*/ 4 h 59"/>
                <a:gd name="T14" fmla="*/ 221 w 567"/>
                <a:gd name="T15" fmla="*/ 3 h 59"/>
                <a:gd name="T16" fmla="*/ 84 w 567"/>
                <a:gd name="T17" fmla="*/ 2 h 59"/>
                <a:gd name="T18" fmla="*/ 45 w 567"/>
                <a:gd name="T19" fmla="*/ 3 h 59"/>
                <a:gd name="T20" fmla="*/ 9 w 567"/>
                <a:gd name="T21" fmla="*/ 3 h 59"/>
                <a:gd name="T22" fmla="*/ 0 w 567"/>
                <a:gd name="T23" fmla="*/ 19 h 59"/>
                <a:gd name="T24" fmla="*/ 0 w 567"/>
                <a:gd name="T2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7" h="59">
                  <a:moveTo>
                    <a:pt x="564" y="58"/>
                  </a:moveTo>
                  <a:lnTo>
                    <a:pt x="564" y="58"/>
                  </a:lnTo>
                  <a:cubicBezTo>
                    <a:pt x="564" y="47"/>
                    <a:pt x="564" y="36"/>
                    <a:pt x="564" y="25"/>
                  </a:cubicBezTo>
                  <a:cubicBezTo>
                    <a:pt x="564" y="18"/>
                    <a:pt x="567" y="8"/>
                    <a:pt x="560" y="4"/>
                  </a:cubicBezTo>
                  <a:cubicBezTo>
                    <a:pt x="554" y="0"/>
                    <a:pt x="541" y="3"/>
                    <a:pt x="534" y="3"/>
                  </a:cubicBezTo>
                  <a:cubicBezTo>
                    <a:pt x="522" y="3"/>
                    <a:pt x="510" y="3"/>
                    <a:pt x="499" y="3"/>
                  </a:cubicBezTo>
                  <a:cubicBezTo>
                    <a:pt x="452" y="4"/>
                    <a:pt x="405" y="4"/>
                    <a:pt x="359" y="4"/>
                  </a:cubicBezTo>
                  <a:cubicBezTo>
                    <a:pt x="313" y="3"/>
                    <a:pt x="267" y="2"/>
                    <a:pt x="221" y="3"/>
                  </a:cubicBezTo>
                  <a:cubicBezTo>
                    <a:pt x="175" y="3"/>
                    <a:pt x="130" y="1"/>
                    <a:pt x="84" y="2"/>
                  </a:cubicBezTo>
                  <a:cubicBezTo>
                    <a:pt x="71" y="3"/>
                    <a:pt x="58" y="3"/>
                    <a:pt x="45" y="3"/>
                  </a:cubicBezTo>
                  <a:cubicBezTo>
                    <a:pt x="33" y="3"/>
                    <a:pt x="20" y="1"/>
                    <a:pt x="9" y="3"/>
                  </a:cubicBezTo>
                  <a:cubicBezTo>
                    <a:pt x="0" y="4"/>
                    <a:pt x="0" y="11"/>
                    <a:pt x="0" y="19"/>
                  </a:cubicBezTo>
                  <a:cubicBezTo>
                    <a:pt x="0" y="33"/>
                    <a:pt x="0" y="46"/>
                    <a:pt x="0" y="59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7" name="Freeform 189">
              <a:extLst>
                <a:ext uri="{FF2B5EF4-FFF2-40B4-BE49-F238E27FC236}">
                  <a16:creationId xmlns:a16="http://schemas.microsoft.com/office/drawing/2014/main" id="{9BF2974B-53AA-61B0-7586-903FD069D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" y="1365"/>
              <a:ext cx="115" cy="74"/>
            </a:xfrm>
            <a:custGeom>
              <a:avLst/>
              <a:gdLst>
                <a:gd name="T0" fmla="*/ 253 w 253"/>
                <a:gd name="T1" fmla="*/ 0 h 166"/>
                <a:gd name="T2" fmla="*/ 253 w 253"/>
                <a:gd name="T3" fmla="*/ 0 h 166"/>
                <a:gd name="T4" fmla="*/ 239 w 253"/>
                <a:gd name="T5" fmla="*/ 2 h 166"/>
                <a:gd name="T6" fmla="*/ 223 w 253"/>
                <a:gd name="T7" fmla="*/ 12 h 166"/>
                <a:gd name="T8" fmla="*/ 192 w 253"/>
                <a:gd name="T9" fmla="*/ 32 h 166"/>
                <a:gd name="T10" fmla="*/ 125 w 253"/>
                <a:gd name="T11" fmla="*/ 77 h 166"/>
                <a:gd name="T12" fmla="*/ 60 w 253"/>
                <a:gd name="T13" fmla="*/ 120 h 166"/>
                <a:gd name="T14" fmla="*/ 0 w 253"/>
                <a:gd name="T1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166">
                  <a:moveTo>
                    <a:pt x="253" y="0"/>
                  </a:moveTo>
                  <a:lnTo>
                    <a:pt x="253" y="0"/>
                  </a:lnTo>
                  <a:cubicBezTo>
                    <a:pt x="248" y="1"/>
                    <a:pt x="243" y="1"/>
                    <a:pt x="239" y="2"/>
                  </a:cubicBezTo>
                  <a:cubicBezTo>
                    <a:pt x="233" y="4"/>
                    <a:pt x="228" y="8"/>
                    <a:pt x="223" y="12"/>
                  </a:cubicBezTo>
                  <a:cubicBezTo>
                    <a:pt x="213" y="19"/>
                    <a:pt x="202" y="26"/>
                    <a:pt x="192" y="32"/>
                  </a:cubicBezTo>
                  <a:cubicBezTo>
                    <a:pt x="170" y="47"/>
                    <a:pt x="147" y="62"/>
                    <a:pt x="125" y="77"/>
                  </a:cubicBezTo>
                  <a:cubicBezTo>
                    <a:pt x="104" y="91"/>
                    <a:pt x="82" y="106"/>
                    <a:pt x="60" y="120"/>
                  </a:cubicBezTo>
                  <a:cubicBezTo>
                    <a:pt x="39" y="135"/>
                    <a:pt x="17" y="147"/>
                    <a:pt x="0" y="1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8" name="Freeform 190">
              <a:extLst>
                <a:ext uri="{FF2B5EF4-FFF2-40B4-BE49-F238E27FC236}">
                  <a16:creationId xmlns:a16="http://schemas.microsoft.com/office/drawing/2014/main" id="{17DF52E0-38F1-5BC5-2716-5C9985719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1" y="1440"/>
              <a:ext cx="135" cy="3"/>
            </a:xfrm>
            <a:custGeom>
              <a:avLst/>
              <a:gdLst>
                <a:gd name="T0" fmla="*/ 296 w 296"/>
                <a:gd name="T1" fmla="*/ 0 h 6"/>
                <a:gd name="T2" fmla="*/ 296 w 296"/>
                <a:gd name="T3" fmla="*/ 0 h 6"/>
                <a:gd name="T4" fmla="*/ 220 w 296"/>
                <a:gd name="T5" fmla="*/ 2 h 6"/>
                <a:gd name="T6" fmla="*/ 140 w 296"/>
                <a:gd name="T7" fmla="*/ 2 h 6"/>
                <a:gd name="T8" fmla="*/ 62 w 296"/>
                <a:gd name="T9" fmla="*/ 2 h 6"/>
                <a:gd name="T10" fmla="*/ 32 w 296"/>
                <a:gd name="T11" fmla="*/ 5 h 6"/>
                <a:gd name="T12" fmla="*/ 17 w 296"/>
                <a:gd name="T13" fmla="*/ 2 h 6"/>
                <a:gd name="T14" fmla="*/ 0 w 29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6">
                  <a:moveTo>
                    <a:pt x="296" y="0"/>
                  </a:moveTo>
                  <a:lnTo>
                    <a:pt x="296" y="0"/>
                  </a:lnTo>
                  <a:cubicBezTo>
                    <a:pt x="271" y="3"/>
                    <a:pt x="245" y="2"/>
                    <a:pt x="220" y="2"/>
                  </a:cubicBezTo>
                  <a:cubicBezTo>
                    <a:pt x="193" y="2"/>
                    <a:pt x="167" y="2"/>
                    <a:pt x="140" y="2"/>
                  </a:cubicBezTo>
                  <a:cubicBezTo>
                    <a:pt x="114" y="2"/>
                    <a:pt x="88" y="1"/>
                    <a:pt x="62" y="2"/>
                  </a:cubicBezTo>
                  <a:cubicBezTo>
                    <a:pt x="52" y="2"/>
                    <a:pt x="41" y="6"/>
                    <a:pt x="32" y="5"/>
                  </a:cubicBezTo>
                  <a:cubicBezTo>
                    <a:pt x="27" y="4"/>
                    <a:pt x="23" y="2"/>
                    <a:pt x="17" y="2"/>
                  </a:cubicBezTo>
                  <a:cubicBezTo>
                    <a:pt x="11" y="2"/>
                    <a:pt x="5" y="2"/>
                    <a:pt x="0" y="0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9" name="Freeform 191">
              <a:extLst>
                <a:ext uri="{FF2B5EF4-FFF2-40B4-BE49-F238E27FC236}">
                  <a16:creationId xmlns:a16="http://schemas.microsoft.com/office/drawing/2014/main" id="{85D0A5D4-9B96-12F3-E791-699F4FEA9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1443"/>
              <a:ext cx="123" cy="47"/>
            </a:xfrm>
            <a:custGeom>
              <a:avLst/>
              <a:gdLst>
                <a:gd name="T0" fmla="*/ 0 w 270"/>
                <a:gd name="T1" fmla="*/ 0 h 104"/>
                <a:gd name="T2" fmla="*/ 0 w 270"/>
                <a:gd name="T3" fmla="*/ 0 h 104"/>
                <a:gd name="T4" fmla="*/ 25 w 270"/>
                <a:gd name="T5" fmla="*/ 16 h 104"/>
                <a:gd name="T6" fmla="*/ 60 w 270"/>
                <a:gd name="T7" fmla="*/ 28 h 104"/>
                <a:gd name="T8" fmla="*/ 131 w 270"/>
                <a:gd name="T9" fmla="*/ 54 h 104"/>
                <a:gd name="T10" fmla="*/ 270 w 270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04">
                  <a:moveTo>
                    <a:pt x="0" y="0"/>
                  </a:moveTo>
                  <a:lnTo>
                    <a:pt x="0" y="0"/>
                  </a:lnTo>
                  <a:cubicBezTo>
                    <a:pt x="8" y="6"/>
                    <a:pt x="15" y="12"/>
                    <a:pt x="25" y="16"/>
                  </a:cubicBezTo>
                  <a:cubicBezTo>
                    <a:pt x="37" y="20"/>
                    <a:pt x="49" y="24"/>
                    <a:pt x="60" y="28"/>
                  </a:cubicBezTo>
                  <a:cubicBezTo>
                    <a:pt x="84" y="37"/>
                    <a:pt x="108" y="45"/>
                    <a:pt x="131" y="54"/>
                  </a:cubicBezTo>
                  <a:cubicBezTo>
                    <a:pt x="178" y="70"/>
                    <a:pt x="224" y="87"/>
                    <a:pt x="270" y="104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0" name="Freeform 192">
              <a:extLst>
                <a:ext uri="{FF2B5EF4-FFF2-40B4-BE49-F238E27FC236}">
                  <a16:creationId xmlns:a16="http://schemas.microsoft.com/office/drawing/2014/main" id="{733D95B4-443E-C32B-D9E2-8F331D924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316"/>
              <a:ext cx="51" cy="377"/>
            </a:xfrm>
            <a:custGeom>
              <a:avLst/>
              <a:gdLst>
                <a:gd name="T0" fmla="*/ 112 w 112"/>
                <a:gd name="T1" fmla="*/ 0 h 838"/>
                <a:gd name="T2" fmla="*/ 112 w 112"/>
                <a:gd name="T3" fmla="*/ 0 h 838"/>
                <a:gd name="T4" fmla="*/ 23 w 112"/>
                <a:gd name="T5" fmla="*/ 654 h 838"/>
                <a:gd name="T6" fmla="*/ 12 w 112"/>
                <a:gd name="T7" fmla="*/ 745 h 838"/>
                <a:gd name="T8" fmla="*/ 0 w 112"/>
                <a:gd name="T9" fmla="*/ 838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838">
                  <a:moveTo>
                    <a:pt x="112" y="0"/>
                  </a:moveTo>
                  <a:lnTo>
                    <a:pt x="112" y="0"/>
                  </a:lnTo>
                  <a:cubicBezTo>
                    <a:pt x="79" y="217"/>
                    <a:pt x="53" y="436"/>
                    <a:pt x="23" y="654"/>
                  </a:cubicBezTo>
                  <a:cubicBezTo>
                    <a:pt x="19" y="684"/>
                    <a:pt x="16" y="715"/>
                    <a:pt x="12" y="745"/>
                  </a:cubicBezTo>
                  <a:cubicBezTo>
                    <a:pt x="8" y="776"/>
                    <a:pt x="3" y="807"/>
                    <a:pt x="0" y="838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1" name="Freeform 193">
              <a:extLst>
                <a:ext uri="{FF2B5EF4-FFF2-40B4-BE49-F238E27FC236}">
                  <a16:creationId xmlns:a16="http://schemas.microsoft.com/office/drawing/2014/main" id="{AAA557BF-B43A-37AB-994D-2140474FB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1493"/>
              <a:ext cx="147" cy="74"/>
            </a:xfrm>
            <a:custGeom>
              <a:avLst/>
              <a:gdLst>
                <a:gd name="T0" fmla="*/ 322 w 322"/>
                <a:gd name="T1" fmla="*/ 0 h 166"/>
                <a:gd name="T2" fmla="*/ 322 w 322"/>
                <a:gd name="T3" fmla="*/ 0 h 166"/>
                <a:gd name="T4" fmla="*/ 159 w 322"/>
                <a:gd name="T5" fmla="*/ 83 h 166"/>
                <a:gd name="T6" fmla="*/ 78 w 322"/>
                <a:gd name="T7" fmla="*/ 124 h 166"/>
                <a:gd name="T8" fmla="*/ 0 w 322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66">
                  <a:moveTo>
                    <a:pt x="322" y="0"/>
                  </a:moveTo>
                  <a:lnTo>
                    <a:pt x="322" y="0"/>
                  </a:lnTo>
                  <a:cubicBezTo>
                    <a:pt x="268" y="28"/>
                    <a:pt x="213" y="55"/>
                    <a:pt x="159" y="83"/>
                  </a:cubicBezTo>
                  <a:cubicBezTo>
                    <a:pt x="132" y="97"/>
                    <a:pt x="105" y="110"/>
                    <a:pt x="78" y="124"/>
                  </a:cubicBezTo>
                  <a:cubicBezTo>
                    <a:pt x="51" y="137"/>
                    <a:pt x="23" y="148"/>
                    <a:pt x="0" y="1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DFAF0EB-BD29-BA0F-8F0E-D7822397B478}"/>
              </a:ext>
            </a:extLst>
          </p:cNvPr>
          <p:cNvSpPr txBox="1"/>
          <p:nvPr/>
        </p:nvSpPr>
        <p:spPr>
          <a:xfrm>
            <a:off x="5684089" y="3445286"/>
            <a:ext cx="1857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Inverter</a:t>
            </a:r>
          </a:p>
          <a:p>
            <a:r>
              <a:rPr lang="en-US" sz="1600" dirty="0">
                <a:solidFill>
                  <a:srgbClr val="00B050"/>
                </a:solidFill>
              </a:rPr>
              <a:t>[Inverter]</a:t>
            </a:r>
            <a:r>
              <a:rPr lang="en-US" sz="1600" dirty="0"/>
              <a:t> (unit)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Existing</a:t>
            </a:r>
          </a:p>
          <a:p>
            <a:r>
              <a:rPr lang="en-US" sz="1600" dirty="0"/>
              <a:t>- Efficiency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C4E9E2-A28A-1FEF-1E8C-BF055098B950}"/>
              </a:ext>
            </a:extLst>
          </p:cNvPr>
          <p:cNvSpPr txBox="1"/>
          <p:nvPr/>
        </p:nvSpPr>
        <p:spPr>
          <a:xfrm>
            <a:off x="3154345" y="5469349"/>
            <a:ext cx="3444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House / AC bus </a:t>
            </a:r>
            <a:r>
              <a:rPr lang="en-US" sz="1600" dirty="0">
                <a:solidFill>
                  <a:srgbClr val="00B050"/>
                </a:solidFill>
              </a:rPr>
              <a:t>[House]</a:t>
            </a:r>
            <a:r>
              <a:rPr lang="en-US" sz="1600" dirty="0"/>
              <a:t> (node)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Has_balance</a:t>
            </a:r>
            <a:endParaRPr lang="en-US" sz="1600" dirty="0"/>
          </a:p>
          <a:p>
            <a:r>
              <a:rPr lang="en-US" sz="1600" dirty="0"/>
              <a:t>- Inflow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Penalty_up</a:t>
            </a:r>
            <a:r>
              <a:rPr lang="en-US" sz="1600" dirty="0"/>
              <a:t> and </a:t>
            </a:r>
            <a:r>
              <a:rPr lang="en-US" sz="1600" dirty="0" err="1"/>
              <a:t>penalty_down</a:t>
            </a:r>
            <a:endParaRPr lang="en-US" sz="1600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BBB6ADB-A70F-3A1C-7B51-A25F7E304206}"/>
              </a:ext>
            </a:extLst>
          </p:cNvPr>
          <p:cNvGrpSpPr/>
          <p:nvPr/>
        </p:nvGrpSpPr>
        <p:grpSpPr>
          <a:xfrm>
            <a:off x="3496737" y="1065088"/>
            <a:ext cx="572707" cy="315329"/>
            <a:chOff x="3408851" y="1814427"/>
            <a:chExt cx="572707" cy="31532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3820D9B-6431-FCCF-321C-FE59E19A9DE9}"/>
                </a:ext>
              </a:extLst>
            </p:cNvPr>
            <p:cNvSpPr/>
            <p:nvPr/>
          </p:nvSpPr>
          <p:spPr>
            <a:xfrm>
              <a:off x="3408851" y="1814427"/>
              <a:ext cx="572707" cy="194908"/>
            </a:xfrm>
            <a:custGeom>
              <a:avLst/>
              <a:gdLst>
                <a:gd name="connsiteX0" fmla="*/ 0 w 427265"/>
                <a:gd name="connsiteY0" fmla="*/ 82070 h 92958"/>
                <a:gd name="connsiteX1" fmla="*/ 133350 w 427265"/>
                <a:gd name="connsiteY1" fmla="*/ 11313 h 92958"/>
                <a:gd name="connsiteX2" fmla="*/ 247650 w 427265"/>
                <a:gd name="connsiteY2" fmla="*/ 92956 h 92958"/>
                <a:gd name="connsiteX3" fmla="*/ 386443 w 427265"/>
                <a:gd name="connsiteY3" fmla="*/ 14034 h 92958"/>
                <a:gd name="connsiteX4" fmla="*/ 427265 w 427265"/>
                <a:gd name="connsiteY4" fmla="*/ 427 h 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265" h="92958">
                  <a:moveTo>
                    <a:pt x="0" y="82070"/>
                  </a:moveTo>
                  <a:cubicBezTo>
                    <a:pt x="46037" y="45784"/>
                    <a:pt x="92075" y="9499"/>
                    <a:pt x="133350" y="11313"/>
                  </a:cubicBezTo>
                  <a:cubicBezTo>
                    <a:pt x="174625" y="13127"/>
                    <a:pt x="205468" y="92503"/>
                    <a:pt x="247650" y="92956"/>
                  </a:cubicBezTo>
                  <a:cubicBezTo>
                    <a:pt x="289832" y="93409"/>
                    <a:pt x="356507" y="29455"/>
                    <a:pt x="386443" y="14034"/>
                  </a:cubicBezTo>
                  <a:cubicBezTo>
                    <a:pt x="416379" y="-1387"/>
                    <a:pt x="421822" y="-480"/>
                    <a:pt x="427265" y="427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75DA2B3-7C0D-72A2-1BB1-8861F2EE2E70}"/>
                </a:ext>
              </a:extLst>
            </p:cNvPr>
            <p:cNvSpPr/>
            <p:nvPr/>
          </p:nvSpPr>
          <p:spPr>
            <a:xfrm>
              <a:off x="3408851" y="1934848"/>
              <a:ext cx="572707" cy="194908"/>
            </a:xfrm>
            <a:custGeom>
              <a:avLst/>
              <a:gdLst>
                <a:gd name="connsiteX0" fmla="*/ 0 w 427265"/>
                <a:gd name="connsiteY0" fmla="*/ 82070 h 92958"/>
                <a:gd name="connsiteX1" fmla="*/ 133350 w 427265"/>
                <a:gd name="connsiteY1" fmla="*/ 11313 h 92958"/>
                <a:gd name="connsiteX2" fmla="*/ 247650 w 427265"/>
                <a:gd name="connsiteY2" fmla="*/ 92956 h 92958"/>
                <a:gd name="connsiteX3" fmla="*/ 386443 w 427265"/>
                <a:gd name="connsiteY3" fmla="*/ 14034 h 92958"/>
                <a:gd name="connsiteX4" fmla="*/ 427265 w 427265"/>
                <a:gd name="connsiteY4" fmla="*/ 427 h 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265" h="92958">
                  <a:moveTo>
                    <a:pt x="0" y="82070"/>
                  </a:moveTo>
                  <a:cubicBezTo>
                    <a:pt x="46037" y="45784"/>
                    <a:pt x="92075" y="9499"/>
                    <a:pt x="133350" y="11313"/>
                  </a:cubicBezTo>
                  <a:cubicBezTo>
                    <a:pt x="174625" y="13127"/>
                    <a:pt x="205468" y="92503"/>
                    <a:pt x="247650" y="92956"/>
                  </a:cubicBezTo>
                  <a:cubicBezTo>
                    <a:pt x="289832" y="93409"/>
                    <a:pt x="356507" y="29455"/>
                    <a:pt x="386443" y="14034"/>
                  </a:cubicBezTo>
                  <a:cubicBezTo>
                    <a:pt x="416379" y="-1387"/>
                    <a:pt x="421822" y="-480"/>
                    <a:pt x="427265" y="427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EB530C-32E8-4E46-4E54-52410199A9FB}"/>
              </a:ext>
            </a:extLst>
          </p:cNvPr>
          <p:cNvCxnSpPr>
            <a:cxnSpLocks/>
          </p:cNvCxnSpPr>
          <p:nvPr/>
        </p:nvCxnSpPr>
        <p:spPr>
          <a:xfrm>
            <a:off x="3388499" y="1498681"/>
            <a:ext cx="1547097" cy="1104408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428F42C-D155-F9AC-77A8-2C32C6099DC9}"/>
              </a:ext>
            </a:extLst>
          </p:cNvPr>
          <p:cNvCxnSpPr>
            <a:cxnSpLocks/>
          </p:cNvCxnSpPr>
          <p:nvPr/>
        </p:nvCxnSpPr>
        <p:spPr>
          <a:xfrm>
            <a:off x="3496737" y="1498681"/>
            <a:ext cx="1189241" cy="93744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53A52C9-205B-C2B8-E9B3-BB57FAD6BB9F}"/>
              </a:ext>
            </a:extLst>
          </p:cNvPr>
          <p:cNvSpPr txBox="1"/>
          <p:nvPr/>
        </p:nvSpPr>
        <p:spPr>
          <a:xfrm>
            <a:off x="2737122" y="2991365"/>
            <a:ext cx="18405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Charger/discharger</a:t>
            </a:r>
          </a:p>
          <a:p>
            <a:r>
              <a:rPr lang="en-US" sz="1600" dirty="0">
                <a:solidFill>
                  <a:srgbClr val="00B050"/>
                </a:solidFill>
              </a:rPr>
              <a:t>[Battery Charger]</a:t>
            </a:r>
            <a:endParaRPr lang="en-US" sz="1600" dirty="0"/>
          </a:p>
          <a:p>
            <a:r>
              <a:rPr lang="en-US" sz="1600" dirty="0"/>
              <a:t>(connection)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Existing</a:t>
            </a:r>
          </a:p>
          <a:p>
            <a:r>
              <a:rPr lang="en-US" sz="1600" dirty="0"/>
              <a:t>- Efficiency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transfer_method</a:t>
            </a:r>
            <a:endParaRPr lang="en-US" sz="16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9479882-6AA7-671B-994B-B8180E1C063C}"/>
              </a:ext>
            </a:extLst>
          </p:cNvPr>
          <p:cNvCxnSpPr>
            <a:cxnSpLocks/>
          </p:cNvCxnSpPr>
          <p:nvPr/>
        </p:nvCxnSpPr>
        <p:spPr>
          <a:xfrm>
            <a:off x="1796100" y="2736480"/>
            <a:ext cx="3090067" cy="203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42CE7E-6EA3-6B4B-E0A6-6ECCBF1EE409}"/>
              </a:ext>
            </a:extLst>
          </p:cNvPr>
          <p:cNvCxnSpPr>
            <a:cxnSpLocks/>
          </p:cNvCxnSpPr>
          <p:nvPr/>
        </p:nvCxnSpPr>
        <p:spPr>
          <a:xfrm>
            <a:off x="3408851" y="2736480"/>
            <a:ext cx="0" cy="194544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D38342D-78F0-13E3-E549-E652EB3D6D87}"/>
              </a:ext>
            </a:extLst>
          </p:cNvPr>
          <p:cNvSpPr txBox="1"/>
          <p:nvPr/>
        </p:nvSpPr>
        <p:spPr>
          <a:xfrm>
            <a:off x="2479508" y="2423907"/>
            <a:ext cx="335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Connection_node_node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20B11F6-A57A-0AEF-BDFD-6814B05888C1}"/>
              </a:ext>
            </a:extLst>
          </p:cNvPr>
          <p:cNvCxnSpPr>
            <a:cxnSpLocks/>
          </p:cNvCxnSpPr>
          <p:nvPr/>
        </p:nvCxnSpPr>
        <p:spPr>
          <a:xfrm flipH="1">
            <a:off x="3257519" y="1635354"/>
            <a:ext cx="1021057" cy="377743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6698AC7-05DB-52F4-17CA-193C45218C91}"/>
              </a:ext>
            </a:extLst>
          </p:cNvPr>
          <p:cNvCxnSpPr>
            <a:cxnSpLocks/>
          </p:cNvCxnSpPr>
          <p:nvPr/>
        </p:nvCxnSpPr>
        <p:spPr>
          <a:xfrm>
            <a:off x="5879527" y="4994911"/>
            <a:ext cx="3090067" cy="203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9C4F4B-532D-D77F-3A41-13A22C8A99C1}"/>
              </a:ext>
            </a:extLst>
          </p:cNvPr>
          <p:cNvCxnSpPr>
            <a:cxnSpLocks/>
          </p:cNvCxnSpPr>
          <p:nvPr/>
        </p:nvCxnSpPr>
        <p:spPr>
          <a:xfrm>
            <a:off x="7492278" y="4994911"/>
            <a:ext cx="0" cy="194544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347455C-C830-06C8-5C55-4269FD135193}"/>
              </a:ext>
            </a:extLst>
          </p:cNvPr>
          <p:cNvSpPr txBox="1"/>
          <p:nvPr/>
        </p:nvSpPr>
        <p:spPr>
          <a:xfrm>
            <a:off x="6562935" y="4682338"/>
            <a:ext cx="335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Connection_node_node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2C6C36F-B29B-94DE-5717-D1022E11E773}"/>
              </a:ext>
            </a:extLst>
          </p:cNvPr>
          <p:cNvSpPr txBox="1"/>
          <p:nvPr/>
        </p:nvSpPr>
        <p:spPr>
          <a:xfrm>
            <a:off x="9109036" y="4067252"/>
            <a:ext cx="1348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Grid </a:t>
            </a:r>
            <a:r>
              <a:rPr lang="en-US" sz="1600" dirty="0">
                <a:solidFill>
                  <a:srgbClr val="00B050"/>
                </a:solidFill>
              </a:rPr>
              <a:t>[Grid]</a:t>
            </a:r>
            <a:r>
              <a:rPr lang="en-US" sz="1600" dirty="0"/>
              <a:t> (node)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30" name="Lightning Bolt 129">
            <a:extLst>
              <a:ext uri="{FF2B5EF4-FFF2-40B4-BE49-F238E27FC236}">
                <a16:creationId xmlns:a16="http://schemas.microsoft.com/office/drawing/2014/main" id="{3F14AFA2-4550-1998-8139-93A3DF25BA77}"/>
              </a:ext>
            </a:extLst>
          </p:cNvPr>
          <p:cNvSpPr/>
          <p:nvPr/>
        </p:nvSpPr>
        <p:spPr>
          <a:xfrm rot="4470269">
            <a:off x="11025970" y="5010746"/>
            <a:ext cx="600075" cy="600075"/>
          </a:xfrm>
          <a:prstGeom prst="lightningBol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967F8C5-12C3-2BA2-D2BD-4263B383827C}"/>
              </a:ext>
            </a:extLst>
          </p:cNvPr>
          <p:cNvSpPr txBox="1"/>
          <p:nvPr/>
        </p:nvSpPr>
        <p:spPr>
          <a:xfrm>
            <a:off x="10765955" y="3999903"/>
            <a:ext cx="1348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Grid supply</a:t>
            </a:r>
          </a:p>
          <a:p>
            <a:r>
              <a:rPr lang="en-US" sz="1600" dirty="0">
                <a:solidFill>
                  <a:srgbClr val="00B050"/>
                </a:solidFill>
              </a:rPr>
              <a:t>[Electricity]</a:t>
            </a:r>
            <a:r>
              <a:rPr lang="en-US" sz="1600" dirty="0"/>
              <a:t> (commodity)</a:t>
            </a:r>
          </a:p>
          <a:p>
            <a:r>
              <a:rPr lang="en-US" sz="1600" dirty="0"/>
              <a:t>- price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495D8AF-5E8B-25F8-1403-0EBF5877FFB7}"/>
              </a:ext>
            </a:extLst>
          </p:cNvPr>
          <p:cNvCxnSpPr>
            <a:cxnSpLocks/>
          </p:cNvCxnSpPr>
          <p:nvPr/>
        </p:nvCxnSpPr>
        <p:spPr>
          <a:xfrm flipH="1">
            <a:off x="10209996" y="5158552"/>
            <a:ext cx="496643" cy="0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89294CB-7204-EEC9-C550-B6DC510D29DA}"/>
              </a:ext>
            </a:extLst>
          </p:cNvPr>
          <p:cNvSpPr txBox="1"/>
          <p:nvPr/>
        </p:nvSpPr>
        <p:spPr>
          <a:xfrm>
            <a:off x="9774795" y="5941298"/>
            <a:ext cx="178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Commodity_node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50977D1-EA0B-8E13-69EF-A5DD773EE1E2}"/>
              </a:ext>
            </a:extLst>
          </p:cNvPr>
          <p:cNvCxnSpPr>
            <a:cxnSpLocks/>
          </p:cNvCxnSpPr>
          <p:nvPr/>
        </p:nvCxnSpPr>
        <p:spPr>
          <a:xfrm>
            <a:off x="10526588" y="5265348"/>
            <a:ext cx="114216" cy="694715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F971A0E-78E8-2DB8-1332-15E841A475E4}"/>
              </a:ext>
            </a:extLst>
          </p:cNvPr>
          <p:cNvCxnSpPr>
            <a:cxnSpLocks/>
          </p:cNvCxnSpPr>
          <p:nvPr/>
        </p:nvCxnSpPr>
        <p:spPr>
          <a:xfrm flipH="1">
            <a:off x="5248831" y="2214317"/>
            <a:ext cx="2514600" cy="2078283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E77DC-4726-C197-6D99-C6E496D46877}"/>
              </a:ext>
            </a:extLst>
          </p:cNvPr>
          <p:cNvSpPr txBox="1"/>
          <p:nvPr/>
        </p:nvSpPr>
        <p:spPr>
          <a:xfrm>
            <a:off x="7677706" y="3064405"/>
            <a:ext cx="335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Unit_inputNode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557DFAB-8E79-312E-2BEC-EC7E9632D77B}"/>
              </a:ext>
            </a:extLst>
          </p:cNvPr>
          <p:cNvCxnSpPr>
            <a:cxnSpLocks/>
            <a:stCxn id="142" idx="1"/>
          </p:cNvCxnSpPr>
          <p:nvPr/>
        </p:nvCxnSpPr>
        <p:spPr>
          <a:xfrm flipH="1">
            <a:off x="5118592" y="3233682"/>
            <a:ext cx="2559114" cy="0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D14DFEE-EE44-5EE6-1835-9887284C63B2}"/>
              </a:ext>
            </a:extLst>
          </p:cNvPr>
          <p:cNvSpPr txBox="1"/>
          <p:nvPr/>
        </p:nvSpPr>
        <p:spPr>
          <a:xfrm>
            <a:off x="5517994" y="5621439"/>
            <a:ext cx="344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+ If demand response: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Has_storage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Existing (constant/time varying)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Storage_state_Start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/end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10D1C-D973-AB3D-8E12-28FB7888ADF5}"/>
              </a:ext>
            </a:extLst>
          </p:cNvPr>
          <p:cNvSpPr txBox="1"/>
          <p:nvPr/>
        </p:nvSpPr>
        <p:spPr>
          <a:xfrm>
            <a:off x="10351404" y="1774108"/>
            <a:ext cx="1840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House electricity</a:t>
            </a:r>
          </a:p>
          <a:p>
            <a:r>
              <a:rPr lang="en-US" sz="1600" dirty="0">
                <a:solidFill>
                  <a:srgbClr val="00B050"/>
                </a:solidFill>
              </a:rPr>
              <a:t>[Electricity Supply]</a:t>
            </a:r>
            <a:endParaRPr lang="en-US" sz="1600" dirty="0"/>
          </a:p>
          <a:p>
            <a:r>
              <a:rPr lang="en-US" sz="1600" dirty="0"/>
              <a:t>(connection)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Existing</a:t>
            </a:r>
          </a:p>
          <a:p>
            <a:r>
              <a:rPr lang="en-US" sz="1600" dirty="0"/>
              <a:t>- Efficiency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63134D-6BBC-8776-5640-C39C3D845B51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8544910" y="2558938"/>
            <a:ext cx="1806494" cy="2688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44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3EA2D7E-F4BF-CB1C-90C1-A9E709B3C1DB}"/>
              </a:ext>
            </a:extLst>
          </p:cNvPr>
          <p:cNvCxnSpPr>
            <a:cxnSpLocks/>
            <a:stCxn id="17" idx="2"/>
            <a:endCxn id="48" idx="0"/>
          </p:cNvCxnSpPr>
          <p:nvPr/>
        </p:nvCxnSpPr>
        <p:spPr>
          <a:xfrm rot="5400000">
            <a:off x="5692767" y="2066867"/>
            <a:ext cx="432800" cy="2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7" name="Graphic 116" descr="Battery with solid fill">
            <a:extLst>
              <a:ext uri="{FF2B5EF4-FFF2-40B4-BE49-F238E27FC236}">
                <a16:creationId xmlns:a16="http://schemas.microsoft.com/office/drawing/2014/main" id="{59F6D950-CCBB-18B9-33BE-08FF0B793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763578" y="1801313"/>
            <a:ext cx="1262797" cy="1262797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0A03CC9-ABDC-1435-A7D5-520B9B7AEE17}"/>
              </a:ext>
            </a:extLst>
          </p:cNvPr>
          <p:cNvGrpSpPr/>
          <p:nvPr/>
        </p:nvGrpSpPr>
        <p:grpSpPr>
          <a:xfrm>
            <a:off x="5253174" y="5594370"/>
            <a:ext cx="1805884" cy="914400"/>
            <a:chOff x="2779026" y="4381500"/>
            <a:chExt cx="1805884" cy="914400"/>
          </a:xfrm>
        </p:grpSpPr>
        <p:pic>
          <p:nvPicPr>
            <p:cNvPr id="154" name="Graphic 153" descr="House with solid fill">
              <a:extLst>
                <a:ext uri="{FF2B5EF4-FFF2-40B4-BE49-F238E27FC236}">
                  <a16:creationId xmlns:a16="http://schemas.microsoft.com/office/drawing/2014/main" id="{073FA758-1C4B-95A5-56EA-B0A2AA48E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155" name="Graphic 154" descr="House with solid fill">
              <a:extLst>
                <a:ext uri="{FF2B5EF4-FFF2-40B4-BE49-F238E27FC236}">
                  <a16:creationId xmlns:a16="http://schemas.microsoft.com/office/drawing/2014/main" id="{F9A6CB48-D1AE-30FD-546D-980C7E430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A16FB9C-5DE3-1FD1-ED64-59E9636622A2}"/>
              </a:ext>
            </a:extLst>
          </p:cNvPr>
          <p:cNvCxnSpPr>
            <a:cxnSpLocks/>
          </p:cNvCxnSpPr>
          <p:nvPr/>
        </p:nvCxnSpPr>
        <p:spPr>
          <a:xfrm>
            <a:off x="5726309" y="5370762"/>
            <a:ext cx="52908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FB6EF46-7F53-0C48-20A9-2CF06DA778C3}"/>
              </a:ext>
            </a:extLst>
          </p:cNvPr>
          <p:cNvCxnSpPr>
            <a:cxnSpLocks/>
          </p:cNvCxnSpPr>
          <p:nvPr/>
        </p:nvCxnSpPr>
        <p:spPr>
          <a:xfrm>
            <a:off x="11003812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28AA0E7-A42B-24C9-587F-C6DF7348A525}"/>
              </a:ext>
            </a:extLst>
          </p:cNvPr>
          <p:cNvGrpSpPr/>
          <p:nvPr/>
        </p:nvGrpSpPr>
        <p:grpSpPr>
          <a:xfrm>
            <a:off x="5358070" y="1028368"/>
            <a:ext cx="1104768" cy="823386"/>
            <a:chOff x="1070185" y="1204051"/>
            <a:chExt cx="1768265" cy="160582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A3A3E9-AC1B-7602-813A-1344BF4C9B42}"/>
                </a:ext>
              </a:extLst>
            </p:cNvPr>
            <p:cNvSpPr/>
            <p:nvPr/>
          </p:nvSpPr>
          <p:spPr>
            <a:xfrm>
              <a:off x="1070185" y="1204051"/>
              <a:ext cx="1768265" cy="160582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1C6248C-510A-D53F-462B-78B2FD6DD4EA}"/>
                </a:ext>
              </a:extLst>
            </p:cNvPr>
            <p:cNvGrpSpPr/>
            <p:nvPr/>
          </p:nvGrpSpPr>
          <p:grpSpPr>
            <a:xfrm>
              <a:off x="1214433" y="1258761"/>
              <a:ext cx="1485903" cy="1432902"/>
              <a:chOff x="876297" y="1261200"/>
              <a:chExt cx="1485903" cy="1432902"/>
            </a:xfrm>
          </p:grpSpPr>
          <p:pic>
            <p:nvPicPr>
              <p:cNvPr id="24" name="Graphic 23" descr="Solar Panels with solid fill">
                <a:extLst>
                  <a:ext uri="{FF2B5EF4-FFF2-40B4-BE49-F238E27FC236}">
                    <a16:creationId xmlns:a16="http://schemas.microsoft.com/office/drawing/2014/main" id="{7AF9A4F9-D1B3-1EE9-147B-65018FFB76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52573" y="1894001"/>
                <a:ext cx="800101" cy="800101"/>
              </a:xfrm>
              <a:prstGeom prst="rect">
                <a:avLst/>
              </a:prstGeom>
            </p:spPr>
          </p:pic>
          <p:pic>
            <p:nvPicPr>
              <p:cNvPr id="25" name="Graphic 24" descr="Solar Panels with solid fill">
                <a:extLst>
                  <a:ext uri="{FF2B5EF4-FFF2-40B4-BE49-F238E27FC236}">
                    <a16:creationId xmlns:a16="http://schemas.microsoft.com/office/drawing/2014/main" id="{EC7D3571-B4E8-9D96-3475-F6D60928B9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76297" y="1870800"/>
                <a:ext cx="800101" cy="800101"/>
              </a:xfrm>
              <a:prstGeom prst="rect">
                <a:avLst/>
              </a:prstGeom>
            </p:spPr>
          </p:pic>
          <p:pic>
            <p:nvPicPr>
              <p:cNvPr id="26" name="Graphic 25" descr="Solar Panels with solid fill">
                <a:extLst>
                  <a:ext uri="{FF2B5EF4-FFF2-40B4-BE49-F238E27FC236}">
                    <a16:creationId xmlns:a16="http://schemas.microsoft.com/office/drawing/2014/main" id="{2983E643-201A-FD92-A4BA-A6C1371DA5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85823" y="1261200"/>
                <a:ext cx="800101" cy="800101"/>
              </a:xfrm>
              <a:prstGeom prst="rect">
                <a:avLst/>
              </a:prstGeom>
            </p:spPr>
          </p:pic>
          <p:pic>
            <p:nvPicPr>
              <p:cNvPr id="27" name="Graphic 26" descr="Solar Panels with solid fill">
                <a:extLst>
                  <a:ext uri="{FF2B5EF4-FFF2-40B4-BE49-F238E27FC236}">
                    <a16:creationId xmlns:a16="http://schemas.microsoft.com/office/drawing/2014/main" id="{946CAE0A-8EB3-4952-F51A-5B3B81413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62099" y="1278299"/>
                <a:ext cx="800101" cy="800101"/>
              </a:xfrm>
              <a:prstGeom prst="rect">
                <a:avLst/>
              </a:prstGeom>
            </p:spPr>
          </p:pic>
        </p:grp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052810-68EC-5F57-F38C-99306CB6412E}"/>
              </a:ext>
            </a:extLst>
          </p:cNvPr>
          <p:cNvCxnSpPr>
            <a:cxnSpLocks/>
            <a:endCxn id="117" idx="3"/>
          </p:cNvCxnSpPr>
          <p:nvPr/>
        </p:nvCxnSpPr>
        <p:spPr>
          <a:xfrm flipV="1">
            <a:off x="6180843" y="2432711"/>
            <a:ext cx="2582735" cy="28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8D890C0-64C2-53F0-48A9-87DB439743DD}"/>
              </a:ext>
            </a:extLst>
          </p:cNvPr>
          <p:cNvSpPr/>
          <p:nvPr/>
        </p:nvSpPr>
        <p:spPr>
          <a:xfrm>
            <a:off x="5731693" y="2284554"/>
            <a:ext cx="352373" cy="352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E6AF611-F720-B4B0-2CDA-ED6D42545607}"/>
              </a:ext>
            </a:extLst>
          </p:cNvPr>
          <p:cNvGrpSpPr/>
          <p:nvPr/>
        </p:nvGrpSpPr>
        <p:grpSpPr>
          <a:xfrm>
            <a:off x="5495978" y="3151308"/>
            <a:ext cx="823802" cy="657187"/>
            <a:chOff x="1602192" y="3807619"/>
            <a:chExt cx="1192438" cy="95126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3DA920F-2F40-612D-AE3C-31978683365C}"/>
                </a:ext>
              </a:extLst>
            </p:cNvPr>
            <p:cNvSpPr/>
            <p:nvPr/>
          </p:nvSpPr>
          <p:spPr>
            <a:xfrm>
              <a:off x="1602192" y="3807619"/>
              <a:ext cx="1192438" cy="951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7FDA137-4A43-C039-2BBC-0F0DD6151FE8}"/>
                </a:ext>
              </a:extLst>
            </p:cNvPr>
            <p:cNvCxnSpPr/>
            <p:nvPr/>
          </p:nvCxnSpPr>
          <p:spPr>
            <a:xfrm flipV="1">
              <a:off x="1608542" y="3807619"/>
              <a:ext cx="1186088" cy="95126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1933DD6-ACEE-55EB-B764-33DE08F48C06}"/>
                </a:ext>
              </a:extLst>
            </p:cNvPr>
            <p:cNvCxnSpPr>
              <a:cxnSpLocks/>
            </p:cNvCxnSpPr>
            <p:nvPr/>
          </p:nvCxnSpPr>
          <p:spPr>
            <a:xfrm>
              <a:off x="1728926" y="3923466"/>
              <a:ext cx="50446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7CFD985-7213-7A75-2153-A5FDF515F8F4}"/>
                </a:ext>
              </a:extLst>
            </p:cNvPr>
            <p:cNvCxnSpPr>
              <a:cxnSpLocks/>
            </p:cNvCxnSpPr>
            <p:nvPr/>
          </p:nvCxnSpPr>
          <p:spPr>
            <a:xfrm>
              <a:off x="1728926" y="4070304"/>
              <a:ext cx="20666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A315B35-F9A7-3BC7-6F5B-7B1E56B02A86}"/>
                </a:ext>
              </a:extLst>
            </p:cNvPr>
            <p:cNvCxnSpPr>
              <a:cxnSpLocks/>
            </p:cNvCxnSpPr>
            <p:nvPr/>
          </p:nvCxnSpPr>
          <p:spPr>
            <a:xfrm>
              <a:off x="2024743" y="4069578"/>
              <a:ext cx="20864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3140367-290A-3552-6F66-F23F2A3DA9D8}"/>
                </a:ext>
              </a:extLst>
            </p:cNvPr>
            <p:cNvSpPr/>
            <p:nvPr/>
          </p:nvSpPr>
          <p:spPr>
            <a:xfrm>
              <a:off x="2152504" y="4446815"/>
              <a:ext cx="441017" cy="150090"/>
            </a:xfrm>
            <a:custGeom>
              <a:avLst/>
              <a:gdLst>
                <a:gd name="connsiteX0" fmla="*/ 0 w 427265"/>
                <a:gd name="connsiteY0" fmla="*/ 82070 h 92958"/>
                <a:gd name="connsiteX1" fmla="*/ 133350 w 427265"/>
                <a:gd name="connsiteY1" fmla="*/ 11313 h 92958"/>
                <a:gd name="connsiteX2" fmla="*/ 247650 w 427265"/>
                <a:gd name="connsiteY2" fmla="*/ 92956 h 92958"/>
                <a:gd name="connsiteX3" fmla="*/ 386443 w 427265"/>
                <a:gd name="connsiteY3" fmla="*/ 14034 h 92958"/>
                <a:gd name="connsiteX4" fmla="*/ 427265 w 427265"/>
                <a:gd name="connsiteY4" fmla="*/ 427 h 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265" h="92958">
                  <a:moveTo>
                    <a:pt x="0" y="82070"/>
                  </a:moveTo>
                  <a:cubicBezTo>
                    <a:pt x="46037" y="45784"/>
                    <a:pt x="92075" y="9499"/>
                    <a:pt x="133350" y="11313"/>
                  </a:cubicBezTo>
                  <a:cubicBezTo>
                    <a:pt x="174625" y="13127"/>
                    <a:pt x="205468" y="92503"/>
                    <a:pt x="247650" y="92956"/>
                  </a:cubicBezTo>
                  <a:cubicBezTo>
                    <a:pt x="289832" y="93409"/>
                    <a:pt x="356507" y="29455"/>
                    <a:pt x="386443" y="14034"/>
                  </a:cubicBezTo>
                  <a:cubicBezTo>
                    <a:pt x="416379" y="-1387"/>
                    <a:pt x="421822" y="-480"/>
                    <a:pt x="427265" y="427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C2B296-A978-A22D-A5F6-B9BE854F7B29}"/>
              </a:ext>
            </a:extLst>
          </p:cNvPr>
          <p:cNvSpPr txBox="1"/>
          <p:nvPr/>
        </p:nvSpPr>
        <p:spPr>
          <a:xfrm>
            <a:off x="6601858" y="910756"/>
            <a:ext cx="1857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PV units aggregated</a:t>
            </a:r>
          </a:p>
          <a:p>
            <a:r>
              <a:rPr lang="en-US" sz="1600" dirty="0">
                <a:solidFill>
                  <a:srgbClr val="00B050"/>
                </a:solidFill>
              </a:rPr>
              <a:t>[Solar Panel]</a:t>
            </a:r>
            <a:r>
              <a:rPr lang="en-US" sz="1600" dirty="0"/>
              <a:t> (unit)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Existing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BD190-77AF-21FD-DC73-C8968193E979}"/>
              </a:ext>
            </a:extLst>
          </p:cNvPr>
          <p:cNvSpPr txBox="1"/>
          <p:nvPr/>
        </p:nvSpPr>
        <p:spPr>
          <a:xfrm>
            <a:off x="9941720" y="1736010"/>
            <a:ext cx="2801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Batteries aggregated</a:t>
            </a:r>
          </a:p>
          <a:p>
            <a:r>
              <a:rPr lang="en-US" sz="1200" dirty="0"/>
              <a:t>- possibility to simulate partial unavailability (to model reliability)</a:t>
            </a:r>
          </a:p>
          <a:p>
            <a:r>
              <a:rPr lang="en-US" sz="1200" dirty="0">
                <a:solidFill>
                  <a:srgbClr val="00B050"/>
                </a:solidFill>
              </a:rPr>
              <a:t>[Battery]</a:t>
            </a:r>
          </a:p>
          <a:p>
            <a:r>
              <a:rPr lang="en-US" sz="1200" dirty="0"/>
              <a:t>(node)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Is_active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Has_balance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Has_storage</a:t>
            </a:r>
            <a:endParaRPr lang="en-US" sz="1200" dirty="0"/>
          </a:p>
          <a:p>
            <a:r>
              <a:rPr lang="en-US" sz="1200" dirty="0"/>
              <a:t>- Existing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Storage_start_end_method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Storage_state_start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Storage_state_end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penalty_down</a:t>
            </a:r>
            <a:r>
              <a:rPr lang="en-US" sz="1200" dirty="0"/>
              <a:t> 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penalty_up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B0D36-5255-D51F-C695-B9F763A02BDA}"/>
              </a:ext>
            </a:extLst>
          </p:cNvPr>
          <p:cNvSpPr txBox="1"/>
          <p:nvPr/>
        </p:nvSpPr>
        <p:spPr>
          <a:xfrm>
            <a:off x="6342894" y="3003015"/>
            <a:ext cx="215822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Inverters aggregated</a:t>
            </a:r>
          </a:p>
          <a:p>
            <a:r>
              <a:rPr lang="en-US" sz="1100" dirty="0"/>
              <a:t>- possibility to simulate partial unavailability (to model reliability)</a:t>
            </a:r>
          </a:p>
          <a:p>
            <a:r>
              <a:rPr lang="en-US" sz="1100" dirty="0">
                <a:solidFill>
                  <a:srgbClr val="00B050"/>
                </a:solidFill>
              </a:rPr>
              <a:t>[Inverter]</a:t>
            </a:r>
            <a:r>
              <a:rPr lang="en-US" sz="1100" dirty="0"/>
              <a:t> (unit)</a:t>
            </a:r>
          </a:p>
          <a:p>
            <a:r>
              <a:rPr lang="en-US" sz="1100" dirty="0"/>
              <a:t>- </a:t>
            </a:r>
            <a:r>
              <a:rPr lang="en-US" sz="1100" dirty="0" err="1"/>
              <a:t>Is_active</a:t>
            </a:r>
            <a:endParaRPr lang="en-US" sz="1100" dirty="0"/>
          </a:p>
          <a:p>
            <a:r>
              <a:rPr lang="en-US" sz="1100" dirty="0"/>
              <a:t>- Existing</a:t>
            </a:r>
          </a:p>
          <a:p>
            <a:r>
              <a:rPr lang="en-US" sz="1100" dirty="0"/>
              <a:t>- Efficiency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E5870-D9D3-0331-0773-6BC07E56F2FF}"/>
              </a:ext>
            </a:extLst>
          </p:cNvPr>
          <p:cNvSpPr txBox="1"/>
          <p:nvPr/>
        </p:nvSpPr>
        <p:spPr>
          <a:xfrm>
            <a:off x="3869823" y="2149280"/>
            <a:ext cx="2162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DC buses aggregated  </a:t>
            </a:r>
            <a:r>
              <a:rPr lang="en-US" sz="1200" dirty="0">
                <a:solidFill>
                  <a:srgbClr val="00B050"/>
                </a:solidFill>
              </a:rPr>
              <a:t>[DC Bus]</a:t>
            </a:r>
            <a:r>
              <a:rPr lang="en-US" sz="1200" dirty="0"/>
              <a:t> (node)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Is_active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Has_balance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penalty_up</a:t>
            </a:r>
            <a:r>
              <a:rPr lang="en-US" sz="1200" dirty="0"/>
              <a:t> and down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9B8AA0-E951-A9B7-5354-F5F7CD720AE1}"/>
              </a:ext>
            </a:extLst>
          </p:cNvPr>
          <p:cNvGrpSpPr/>
          <p:nvPr/>
        </p:nvGrpSpPr>
        <p:grpSpPr>
          <a:xfrm>
            <a:off x="7459521" y="5594370"/>
            <a:ext cx="1805884" cy="914400"/>
            <a:chOff x="2779026" y="4381500"/>
            <a:chExt cx="1805884" cy="914400"/>
          </a:xfrm>
        </p:grpSpPr>
        <p:pic>
          <p:nvPicPr>
            <p:cNvPr id="9" name="Graphic 8" descr="House with solid fill">
              <a:extLst>
                <a:ext uri="{FF2B5EF4-FFF2-40B4-BE49-F238E27FC236}">
                  <a16:creationId xmlns:a16="http://schemas.microsoft.com/office/drawing/2014/main" id="{480E6B3D-F694-1781-D54C-5DACC475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House with solid fill">
              <a:extLst>
                <a:ext uri="{FF2B5EF4-FFF2-40B4-BE49-F238E27FC236}">
                  <a16:creationId xmlns:a16="http://schemas.microsoft.com/office/drawing/2014/main" id="{3E710809-31D1-E2AD-7270-A8051A127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3AB1C3-59CC-ED4C-53E9-EA241D5EFFBD}"/>
              </a:ext>
            </a:extLst>
          </p:cNvPr>
          <p:cNvGrpSpPr/>
          <p:nvPr/>
        </p:nvGrpSpPr>
        <p:grpSpPr>
          <a:xfrm>
            <a:off x="9651496" y="5594370"/>
            <a:ext cx="1805884" cy="914400"/>
            <a:chOff x="2779026" y="4381500"/>
            <a:chExt cx="1805884" cy="914400"/>
          </a:xfrm>
        </p:grpSpPr>
        <p:pic>
          <p:nvPicPr>
            <p:cNvPr id="12" name="Graphic 11" descr="House with solid fill">
              <a:extLst>
                <a:ext uri="{FF2B5EF4-FFF2-40B4-BE49-F238E27FC236}">
                  <a16:creationId xmlns:a16="http://schemas.microsoft.com/office/drawing/2014/main" id="{96EBC23B-3707-2B0D-807D-C66E55583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House with solid fill">
              <a:extLst>
                <a:ext uri="{FF2B5EF4-FFF2-40B4-BE49-F238E27FC236}">
                  <a16:creationId xmlns:a16="http://schemas.microsoft.com/office/drawing/2014/main" id="{47631BC2-82EF-FE94-CE5A-9C3A18A16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16E4AF-AD4C-53C8-EAC4-7E48DFE5D7B8}"/>
              </a:ext>
            </a:extLst>
          </p:cNvPr>
          <p:cNvCxnSpPr>
            <a:cxnSpLocks/>
          </p:cNvCxnSpPr>
          <p:nvPr/>
        </p:nvCxnSpPr>
        <p:spPr>
          <a:xfrm>
            <a:off x="10100294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3A0095-1CE4-A986-AC01-55C097C2908E}"/>
              </a:ext>
            </a:extLst>
          </p:cNvPr>
          <p:cNvCxnSpPr>
            <a:cxnSpLocks/>
          </p:cNvCxnSpPr>
          <p:nvPr/>
        </p:nvCxnSpPr>
        <p:spPr>
          <a:xfrm>
            <a:off x="8808205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8D8809-EBD5-E790-B36E-54D2A727AB30}"/>
              </a:ext>
            </a:extLst>
          </p:cNvPr>
          <p:cNvCxnSpPr>
            <a:cxnSpLocks/>
          </p:cNvCxnSpPr>
          <p:nvPr/>
        </p:nvCxnSpPr>
        <p:spPr>
          <a:xfrm>
            <a:off x="7898180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14AA9D-620F-B0AD-B2C6-10C34C538601}"/>
              </a:ext>
            </a:extLst>
          </p:cNvPr>
          <p:cNvCxnSpPr>
            <a:cxnSpLocks/>
          </p:cNvCxnSpPr>
          <p:nvPr/>
        </p:nvCxnSpPr>
        <p:spPr>
          <a:xfrm>
            <a:off x="6593631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DB446E-423F-C911-6E1A-9F85B998A3A5}"/>
              </a:ext>
            </a:extLst>
          </p:cNvPr>
          <p:cNvCxnSpPr>
            <a:cxnSpLocks/>
          </p:cNvCxnSpPr>
          <p:nvPr/>
        </p:nvCxnSpPr>
        <p:spPr>
          <a:xfrm>
            <a:off x="5710374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7246D9-C2A4-23C9-C0DC-988497B91008}"/>
              </a:ext>
            </a:extLst>
          </p:cNvPr>
          <p:cNvSpPr txBox="1"/>
          <p:nvPr/>
        </p:nvSpPr>
        <p:spPr>
          <a:xfrm>
            <a:off x="3945198" y="6516988"/>
            <a:ext cx="4179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house as own node with own load profile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A31375-E96D-73C7-25C3-1E2F43167D26}"/>
              </a:ext>
            </a:extLst>
          </p:cNvPr>
          <p:cNvCxnSpPr>
            <a:cxnSpLocks/>
            <a:stCxn id="69" idx="7"/>
            <a:endCxn id="89" idx="2"/>
          </p:cNvCxnSpPr>
          <p:nvPr/>
        </p:nvCxnSpPr>
        <p:spPr>
          <a:xfrm>
            <a:off x="3608357" y="4047793"/>
            <a:ext cx="2118968" cy="5592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174">
            <a:extLst>
              <a:ext uri="{FF2B5EF4-FFF2-40B4-BE49-F238E27FC236}">
                <a16:creationId xmlns:a16="http://schemas.microsoft.com/office/drawing/2014/main" id="{8D97726C-8DE5-2CB7-8677-C28958539F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2426" y="3697432"/>
            <a:ext cx="533400" cy="604837"/>
            <a:chOff x="2700" y="1313"/>
            <a:chExt cx="336" cy="381"/>
          </a:xfrm>
        </p:grpSpPr>
        <p:sp>
          <p:nvSpPr>
            <p:cNvPr id="57" name="Freeform 175">
              <a:extLst>
                <a:ext uri="{FF2B5EF4-FFF2-40B4-BE49-F238E27FC236}">
                  <a16:creationId xmlns:a16="http://schemas.microsoft.com/office/drawing/2014/main" id="{4A524416-4107-F8CF-8784-CAA41CAA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443"/>
              <a:ext cx="0" cy="23"/>
            </a:xfrm>
            <a:custGeom>
              <a:avLst/>
              <a:gdLst>
                <a:gd name="T0" fmla="*/ 0 h 53"/>
                <a:gd name="T1" fmla="*/ 0 h 53"/>
                <a:gd name="T2" fmla="*/ 53 h 5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3">
                  <a:moveTo>
                    <a:pt x="0" y="0"/>
                  </a:moveTo>
                  <a:lnTo>
                    <a:pt x="0" y="0"/>
                  </a:lnTo>
                  <a:lnTo>
                    <a:pt x="0" y="53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0" name="Freeform 176">
              <a:extLst>
                <a:ext uri="{FF2B5EF4-FFF2-40B4-BE49-F238E27FC236}">
                  <a16:creationId xmlns:a16="http://schemas.microsoft.com/office/drawing/2014/main" id="{0A429CF0-9B58-3148-6B2B-0952A444B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316"/>
              <a:ext cx="0" cy="24"/>
            </a:xfrm>
            <a:custGeom>
              <a:avLst/>
              <a:gdLst>
                <a:gd name="T0" fmla="*/ 0 h 52"/>
                <a:gd name="T1" fmla="*/ 0 h 52"/>
                <a:gd name="T2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lnTo>
                    <a:pt x="0" y="0"/>
                  </a:lnTo>
                  <a:lnTo>
                    <a:pt x="0" y="52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1" name="Freeform 177">
              <a:extLst>
                <a:ext uri="{FF2B5EF4-FFF2-40B4-BE49-F238E27FC236}">
                  <a16:creationId xmlns:a16="http://schemas.microsoft.com/office/drawing/2014/main" id="{B2894DDA-C639-4567-4C42-C467F0D90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" y="1315"/>
              <a:ext cx="0" cy="25"/>
            </a:xfrm>
            <a:custGeom>
              <a:avLst/>
              <a:gdLst>
                <a:gd name="T0" fmla="*/ 0 w 2"/>
                <a:gd name="T1" fmla="*/ 0 h 54"/>
                <a:gd name="T2" fmla="*/ 0 w 2"/>
                <a:gd name="T3" fmla="*/ 0 h 54"/>
                <a:gd name="T4" fmla="*/ 2 w 2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4">
                  <a:moveTo>
                    <a:pt x="0" y="0"/>
                  </a:moveTo>
                  <a:lnTo>
                    <a:pt x="0" y="0"/>
                  </a:lnTo>
                  <a:lnTo>
                    <a:pt x="2" y="54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2" name="Freeform 178">
              <a:extLst>
                <a:ext uri="{FF2B5EF4-FFF2-40B4-BE49-F238E27FC236}">
                  <a16:creationId xmlns:a16="http://schemas.microsoft.com/office/drawing/2014/main" id="{34209538-BF26-202E-E10D-B97F900E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1694"/>
              <a:ext cx="51" cy="0"/>
            </a:xfrm>
            <a:custGeom>
              <a:avLst/>
              <a:gdLst>
                <a:gd name="T0" fmla="*/ 111 w 111"/>
                <a:gd name="T1" fmla="*/ 111 w 111"/>
                <a:gd name="T2" fmla="*/ 0 w 1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11">
                  <a:moveTo>
                    <a:pt x="111" y="0"/>
                  </a:moveTo>
                  <a:lnTo>
                    <a:pt x="111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3" name="Freeform 179">
              <a:extLst>
                <a:ext uri="{FF2B5EF4-FFF2-40B4-BE49-F238E27FC236}">
                  <a16:creationId xmlns:a16="http://schemas.microsoft.com/office/drawing/2014/main" id="{A1127EEE-3B67-82B9-B491-6931DCF8D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1443"/>
              <a:ext cx="0" cy="26"/>
            </a:xfrm>
            <a:custGeom>
              <a:avLst/>
              <a:gdLst>
                <a:gd name="T0" fmla="*/ 0 h 58"/>
                <a:gd name="T1" fmla="*/ 0 h 58"/>
                <a:gd name="T2" fmla="*/ 58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lnTo>
                    <a:pt x="0" y="0"/>
                  </a:lnTo>
                  <a:lnTo>
                    <a:pt x="0" y="58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4" name="Freeform 180">
              <a:extLst>
                <a:ext uri="{FF2B5EF4-FFF2-40B4-BE49-F238E27FC236}">
                  <a16:creationId xmlns:a16="http://schemas.microsoft.com/office/drawing/2014/main" id="{4BA51039-6CA5-79B7-2B8A-93235B902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1694"/>
              <a:ext cx="55" cy="0"/>
            </a:xfrm>
            <a:custGeom>
              <a:avLst/>
              <a:gdLst>
                <a:gd name="T0" fmla="*/ 122 w 122"/>
                <a:gd name="T1" fmla="*/ 122 w 122"/>
                <a:gd name="T2" fmla="*/ 0 w 12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2">
                  <a:moveTo>
                    <a:pt x="122" y="0"/>
                  </a:moveTo>
                  <a:lnTo>
                    <a:pt x="122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181">
              <a:extLst>
                <a:ext uri="{FF2B5EF4-FFF2-40B4-BE49-F238E27FC236}">
                  <a16:creationId xmlns:a16="http://schemas.microsoft.com/office/drawing/2014/main" id="{0D296215-3DBD-3B36-6C59-DC05481A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1439"/>
              <a:ext cx="98" cy="27"/>
            </a:xfrm>
            <a:custGeom>
              <a:avLst/>
              <a:gdLst>
                <a:gd name="T0" fmla="*/ 213 w 215"/>
                <a:gd name="T1" fmla="*/ 60 h 60"/>
                <a:gd name="T2" fmla="*/ 213 w 215"/>
                <a:gd name="T3" fmla="*/ 60 h 60"/>
                <a:gd name="T4" fmla="*/ 213 w 215"/>
                <a:gd name="T5" fmla="*/ 24 h 60"/>
                <a:gd name="T6" fmla="*/ 208 w 215"/>
                <a:gd name="T7" fmla="*/ 4 h 60"/>
                <a:gd name="T8" fmla="*/ 176 w 215"/>
                <a:gd name="T9" fmla="*/ 3 h 60"/>
                <a:gd name="T10" fmla="*/ 138 w 215"/>
                <a:gd name="T11" fmla="*/ 3 h 60"/>
                <a:gd name="T12" fmla="*/ 66 w 215"/>
                <a:gd name="T13" fmla="*/ 3 h 60"/>
                <a:gd name="T14" fmla="*/ 30 w 215"/>
                <a:gd name="T15" fmla="*/ 3 h 60"/>
                <a:gd name="T16" fmla="*/ 0 w 215"/>
                <a:gd name="T1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60">
                  <a:moveTo>
                    <a:pt x="213" y="60"/>
                  </a:moveTo>
                  <a:lnTo>
                    <a:pt x="213" y="60"/>
                  </a:lnTo>
                  <a:cubicBezTo>
                    <a:pt x="213" y="48"/>
                    <a:pt x="213" y="36"/>
                    <a:pt x="213" y="24"/>
                  </a:cubicBezTo>
                  <a:cubicBezTo>
                    <a:pt x="213" y="17"/>
                    <a:pt x="215" y="7"/>
                    <a:pt x="208" y="4"/>
                  </a:cubicBezTo>
                  <a:cubicBezTo>
                    <a:pt x="200" y="0"/>
                    <a:pt x="185" y="3"/>
                    <a:pt x="176" y="3"/>
                  </a:cubicBezTo>
                  <a:cubicBezTo>
                    <a:pt x="163" y="3"/>
                    <a:pt x="150" y="3"/>
                    <a:pt x="138" y="3"/>
                  </a:cubicBezTo>
                  <a:cubicBezTo>
                    <a:pt x="114" y="3"/>
                    <a:pt x="90" y="3"/>
                    <a:pt x="66" y="3"/>
                  </a:cubicBezTo>
                  <a:cubicBezTo>
                    <a:pt x="54" y="3"/>
                    <a:pt x="42" y="3"/>
                    <a:pt x="30" y="3"/>
                  </a:cubicBezTo>
                  <a:cubicBezTo>
                    <a:pt x="23" y="3"/>
                    <a:pt x="4" y="0"/>
                    <a:pt x="0" y="4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6" name="Freeform 182">
              <a:extLst>
                <a:ext uri="{FF2B5EF4-FFF2-40B4-BE49-F238E27FC236}">
                  <a16:creationId xmlns:a16="http://schemas.microsoft.com/office/drawing/2014/main" id="{35E7DCF7-482C-AEB1-DF6B-4D0169B4C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439"/>
              <a:ext cx="99" cy="30"/>
            </a:xfrm>
            <a:custGeom>
              <a:avLst/>
              <a:gdLst>
                <a:gd name="T0" fmla="*/ 218 w 218"/>
                <a:gd name="T1" fmla="*/ 4 h 66"/>
                <a:gd name="T2" fmla="*/ 218 w 218"/>
                <a:gd name="T3" fmla="*/ 4 h 66"/>
                <a:gd name="T4" fmla="*/ 71 w 218"/>
                <a:gd name="T5" fmla="*/ 4 h 66"/>
                <a:gd name="T6" fmla="*/ 35 w 218"/>
                <a:gd name="T7" fmla="*/ 4 h 66"/>
                <a:gd name="T8" fmla="*/ 6 w 218"/>
                <a:gd name="T9" fmla="*/ 6 h 66"/>
                <a:gd name="T10" fmla="*/ 3 w 218"/>
                <a:gd name="T11" fmla="*/ 28 h 66"/>
                <a:gd name="T12" fmla="*/ 3 w 218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66">
                  <a:moveTo>
                    <a:pt x="218" y="4"/>
                  </a:moveTo>
                  <a:lnTo>
                    <a:pt x="218" y="4"/>
                  </a:lnTo>
                  <a:cubicBezTo>
                    <a:pt x="169" y="4"/>
                    <a:pt x="120" y="4"/>
                    <a:pt x="71" y="4"/>
                  </a:cubicBezTo>
                  <a:cubicBezTo>
                    <a:pt x="59" y="4"/>
                    <a:pt x="47" y="4"/>
                    <a:pt x="35" y="4"/>
                  </a:cubicBezTo>
                  <a:cubicBezTo>
                    <a:pt x="28" y="4"/>
                    <a:pt x="12" y="0"/>
                    <a:pt x="6" y="6"/>
                  </a:cubicBezTo>
                  <a:cubicBezTo>
                    <a:pt x="0" y="10"/>
                    <a:pt x="3" y="22"/>
                    <a:pt x="3" y="28"/>
                  </a:cubicBezTo>
                  <a:cubicBezTo>
                    <a:pt x="3" y="41"/>
                    <a:pt x="3" y="53"/>
                    <a:pt x="3" y="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7" name="Freeform 183">
              <a:extLst>
                <a:ext uri="{FF2B5EF4-FFF2-40B4-BE49-F238E27FC236}">
                  <a16:creationId xmlns:a16="http://schemas.microsoft.com/office/drawing/2014/main" id="{C3F227D4-4C70-C210-329D-AB465B661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3" y="1567"/>
              <a:ext cx="83" cy="41"/>
            </a:xfrm>
            <a:custGeom>
              <a:avLst/>
              <a:gdLst>
                <a:gd name="T0" fmla="*/ 0 w 181"/>
                <a:gd name="T1" fmla="*/ 0 h 92"/>
                <a:gd name="T2" fmla="*/ 0 w 181"/>
                <a:gd name="T3" fmla="*/ 0 h 92"/>
                <a:gd name="T4" fmla="*/ 42 w 181"/>
                <a:gd name="T5" fmla="*/ 13 h 92"/>
                <a:gd name="T6" fmla="*/ 89 w 181"/>
                <a:gd name="T7" fmla="*/ 40 h 92"/>
                <a:gd name="T8" fmla="*/ 181 w 181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92">
                  <a:moveTo>
                    <a:pt x="0" y="0"/>
                  </a:moveTo>
                  <a:lnTo>
                    <a:pt x="0" y="0"/>
                  </a:lnTo>
                  <a:cubicBezTo>
                    <a:pt x="16" y="0"/>
                    <a:pt x="28" y="6"/>
                    <a:pt x="42" y="13"/>
                  </a:cubicBezTo>
                  <a:cubicBezTo>
                    <a:pt x="57" y="22"/>
                    <a:pt x="73" y="31"/>
                    <a:pt x="89" y="40"/>
                  </a:cubicBezTo>
                  <a:cubicBezTo>
                    <a:pt x="120" y="57"/>
                    <a:pt x="153" y="72"/>
                    <a:pt x="181" y="92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184">
              <a:extLst>
                <a:ext uri="{FF2B5EF4-FFF2-40B4-BE49-F238E27FC236}">
                  <a16:creationId xmlns:a16="http://schemas.microsoft.com/office/drawing/2014/main" id="{E75C49A0-71FF-1460-967F-860895B7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1565"/>
              <a:ext cx="81" cy="43"/>
            </a:xfrm>
            <a:custGeom>
              <a:avLst/>
              <a:gdLst>
                <a:gd name="T0" fmla="*/ 179 w 179"/>
                <a:gd name="T1" fmla="*/ 0 h 95"/>
                <a:gd name="T2" fmla="*/ 179 w 179"/>
                <a:gd name="T3" fmla="*/ 0 h 95"/>
                <a:gd name="T4" fmla="*/ 86 w 179"/>
                <a:gd name="T5" fmla="*/ 45 h 95"/>
                <a:gd name="T6" fmla="*/ 0 w 179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95">
                  <a:moveTo>
                    <a:pt x="179" y="0"/>
                  </a:moveTo>
                  <a:lnTo>
                    <a:pt x="179" y="0"/>
                  </a:lnTo>
                  <a:cubicBezTo>
                    <a:pt x="146" y="10"/>
                    <a:pt x="116" y="29"/>
                    <a:pt x="86" y="45"/>
                  </a:cubicBezTo>
                  <a:cubicBezTo>
                    <a:pt x="57" y="61"/>
                    <a:pt x="27" y="75"/>
                    <a:pt x="0" y="95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185">
              <a:extLst>
                <a:ext uri="{FF2B5EF4-FFF2-40B4-BE49-F238E27FC236}">
                  <a16:creationId xmlns:a16="http://schemas.microsoft.com/office/drawing/2014/main" id="{B934E857-144A-5055-7224-D193937F5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" y="1315"/>
              <a:ext cx="51" cy="378"/>
            </a:xfrm>
            <a:custGeom>
              <a:avLst/>
              <a:gdLst>
                <a:gd name="T0" fmla="*/ 0 w 111"/>
                <a:gd name="T1" fmla="*/ 0 h 840"/>
                <a:gd name="T2" fmla="*/ 0 w 111"/>
                <a:gd name="T3" fmla="*/ 0 h 840"/>
                <a:gd name="T4" fmla="*/ 44 w 111"/>
                <a:gd name="T5" fmla="*/ 338 h 840"/>
                <a:gd name="T6" fmla="*/ 47 w 111"/>
                <a:gd name="T7" fmla="*/ 377 h 840"/>
                <a:gd name="T8" fmla="*/ 47 w 111"/>
                <a:gd name="T9" fmla="*/ 394 h 840"/>
                <a:gd name="T10" fmla="*/ 54 w 111"/>
                <a:gd name="T11" fmla="*/ 410 h 840"/>
                <a:gd name="T12" fmla="*/ 58 w 111"/>
                <a:gd name="T13" fmla="*/ 442 h 840"/>
                <a:gd name="T14" fmla="*/ 64 w 111"/>
                <a:gd name="T15" fmla="*/ 486 h 840"/>
                <a:gd name="T16" fmla="*/ 87 w 111"/>
                <a:gd name="T17" fmla="*/ 653 h 840"/>
                <a:gd name="T18" fmla="*/ 111 w 111"/>
                <a:gd name="T19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840">
                  <a:moveTo>
                    <a:pt x="0" y="0"/>
                  </a:moveTo>
                  <a:lnTo>
                    <a:pt x="0" y="0"/>
                  </a:lnTo>
                  <a:cubicBezTo>
                    <a:pt x="14" y="113"/>
                    <a:pt x="32" y="225"/>
                    <a:pt x="44" y="338"/>
                  </a:cubicBezTo>
                  <a:cubicBezTo>
                    <a:pt x="46" y="351"/>
                    <a:pt x="46" y="364"/>
                    <a:pt x="47" y="377"/>
                  </a:cubicBezTo>
                  <a:cubicBezTo>
                    <a:pt x="47" y="382"/>
                    <a:pt x="46" y="390"/>
                    <a:pt x="47" y="394"/>
                  </a:cubicBezTo>
                  <a:cubicBezTo>
                    <a:pt x="49" y="400"/>
                    <a:pt x="53" y="404"/>
                    <a:pt x="54" y="410"/>
                  </a:cubicBezTo>
                  <a:cubicBezTo>
                    <a:pt x="58" y="420"/>
                    <a:pt x="57" y="432"/>
                    <a:pt x="58" y="442"/>
                  </a:cubicBezTo>
                  <a:cubicBezTo>
                    <a:pt x="59" y="457"/>
                    <a:pt x="63" y="471"/>
                    <a:pt x="64" y="486"/>
                  </a:cubicBezTo>
                  <a:cubicBezTo>
                    <a:pt x="72" y="542"/>
                    <a:pt x="79" y="597"/>
                    <a:pt x="87" y="653"/>
                  </a:cubicBezTo>
                  <a:cubicBezTo>
                    <a:pt x="96" y="715"/>
                    <a:pt x="104" y="778"/>
                    <a:pt x="111" y="840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Freeform 186">
              <a:extLst>
                <a:ext uri="{FF2B5EF4-FFF2-40B4-BE49-F238E27FC236}">
                  <a16:creationId xmlns:a16="http://schemas.microsoft.com/office/drawing/2014/main" id="{4AAC7AA7-3F69-4B27-02A5-FE7CC23E7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1317"/>
              <a:ext cx="92" cy="48"/>
            </a:xfrm>
            <a:custGeom>
              <a:avLst/>
              <a:gdLst>
                <a:gd name="T0" fmla="*/ 0 w 202"/>
                <a:gd name="T1" fmla="*/ 0 h 108"/>
                <a:gd name="T2" fmla="*/ 0 w 202"/>
                <a:gd name="T3" fmla="*/ 0 h 108"/>
                <a:gd name="T4" fmla="*/ 101 w 202"/>
                <a:gd name="T5" fmla="*/ 54 h 108"/>
                <a:gd name="T6" fmla="*/ 202 w 202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108">
                  <a:moveTo>
                    <a:pt x="0" y="0"/>
                  </a:moveTo>
                  <a:lnTo>
                    <a:pt x="0" y="0"/>
                  </a:lnTo>
                  <a:cubicBezTo>
                    <a:pt x="31" y="23"/>
                    <a:pt x="67" y="37"/>
                    <a:pt x="101" y="54"/>
                  </a:cubicBezTo>
                  <a:cubicBezTo>
                    <a:pt x="135" y="71"/>
                    <a:pt x="172" y="86"/>
                    <a:pt x="202" y="108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Freeform 187">
              <a:extLst>
                <a:ext uri="{FF2B5EF4-FFF2-40B4-BE49-F238E27FC236}">
                  <a16:creationId xmlns:a16="http://schemas.microsoft.com/office/drawing/2014/main" id="{F3087F28-2F25-FC8F-8CB4-FB7CE5C02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" y="1609"/>
              <a:ext cx="193" cy="47"/>
            </a:xfrm>
            <a:custGeom>
              <a:avLst/>
              <a:gdLst>
                <a:gd name="T0" fmla="*/ 424 w 424"/>
                <a:gd name="T1" fmla="*/ 105 h 105"/>
                <a:gd name="T2" fmla="*/ 424 w 424"/>
                <a:gd name="T3" fmla="*/ 105 h 105"/>
                <a:gd name="T4" fmla="*/ 399 w 424"/>
                <a:gd name="T5" fmla="*/ 99 h 105"/>
                <a:gd name="T6" fmla="*/ 370 w 424"/>
                <a:gd name="T7" fmla="*/ 84 h 105"/>
                <a:gd name="T8" fmla="*/ 317 w 424"/>
                <a:gd name="T9" fmla="*/ 55 h 105"/>
                <a:gd name="T10" fmla="*/ 263 w 424"/>
                <a:gd name="T11" fmla="*/ 26 h 105"/>
                <a:gd name="T12" fmla="*/ 237 w 424"/>
                <a:gd name="T13" fmla="*/ 11 h 105"/>
                <a:gd name="T14" fmla="*/ 213 w 424"/>
                <a:gd name="T15" fmla="*/ 1 h 105"/>
                <a:gd name="T16" fmla="*/ 166 w 424"/>
                <a:gd name="T17" fmla="*/ 22 h 105"/>
                <a:gd name="T18" fmla="*/ 111 w 424"/>
                <a:gd name="T19" fmla="*/ 52 h 105"/>
                <a:gd name="T20" fmla="*/ 56 w 424"/>
                <a:gd name="T21" fmla="*/ 82 h 105"/>
                <a:gd name="T22" fmla="*/ 28 w 424"/>
                <a:gd name="T23" fmla="*/ 97 h 105"/>
                <a:gd name="T24" fmla="*/ 14 w 424"/>
                <a:gd name="T25" fmla="*/ 104 h 105"/>
                <a:gd name="T26" fmla="*/ 0 w 424"/>
                <a:gd name="T2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4" h="105">
                  <a:moveTo>
                    <a:pt x="424" y="105"/>
                  </a:moveTo>
                  <a:lnTo>
                    <a:pt x="424" y="105"/>
                  </a:lnTo>
                  <a:cubicBezTo>
                    <a:pt x="414" y="103"/>
                    <a:pt x="408" y="103"/>
                    <a:pt x="399" y="99"/>
                  </a:cubicBezTo>
                  <a:cubicBezTo>
                    <a:pt x="390" y="94"/>
                    <a:pt x="380" y="89"/>
                    <a:pt x="370" y="84"/>
                  </a:cubicBezTo>
                  <a:cubicBezTo>
                    <a:pt x="352" y="74"/>
                    <a:pt x="334" y="65"/>
                    <a:pt x="317" y="55"/>
                  </a:cubicBezTo>
                  <a:cubicBezTo>
                    <a:pt x="299" y="46"/>
                    <a:pt x="281" y="36"/>
                    <a:pt x="263" y="26"/>
                  </a:cubicBezTo>
                  <a:cubicBezTo>
                    <a:pt x="254" y="21"/>
                    <a:pt x="246" y="16"/>
                    <a:pt x="237" y="11"/>
                  </a:cubicBezTo>
                  <a:cubicBezTo>
                    <a:pt x="230" y="6"/>
                    <a:pt x="222" y="1"/>
                    <a:pt x="213" y="1"/>
                  </a:cubicBezTo>
                  <a:cubicBezTo>
                    <a:pt x="197" y="0"/>
                    <a:pt x="179" y="15"/>
                    <a:pt x="166" y="22"/>
                  </a:cubicBezTo>
                  <a:cubicBezTo>
                    <a:pt x="148" y="32"/>
                    <a:pt x="130" y="42"/>
                    <a:pt x="111" y="52"/>
                  </a:cubicBezTo>
                  <a:cubicBezTo>
                    <a:pt x="93" y="62"/>
                    <a:pt x="74" y="72"/>
                    <a:pt x="56" y="82"/>
                  </a:cubicBezTo>
                  <a:cubicBezTo>
                    <a:pt x="47" y="87"/>
                    <a:pt x="37" y="92"/>
                    <a:pt x="28" y="97"/>
                  </a:cubicBezTo>
                  <a:cubicBezTo>
                    <a:pt x="24" y="99"/>
                    <a:pt x="19" y="103"/>
                    <a:pt x="14" y="104"/>
                  </a:cubicBezTo>
                  <a:cubicBezTo>
                    <a:pt x="9" y="105"/>
                    <a:pt x="5" y="104"/>
                    <a:pt x="0" y="105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Freeform 188">
              <a:extLst>
                <a:ext uri="{FF2B5EF4-FFF2-40B4-BE49-F238E27FC236}">
                  <a16:creationId xmlns:a16="http://schemas.microsoft.com/office/drawing/2014/main" id="{3FD53D0A-08EA-F59A-8E75-9877F5060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1313"/>
              <a:ext cx="258" cy="27"/>
            </a:xfrm>
            <a:custGeom>
              <a:avLst/>
              <a:gdLst>
                <a:gd name="T0" fmla="*/ 564 w 567"/>
                <a:gd name="T1" fmla="*/ 58 h 59"/>
                <a:gd name="T2" fmla="*/ 564 w 567"/>
                <a:gd name="T3" fmla="*/ 58 h 59"/>
                <a:gd name="T4" fmla="*/ 564 w 567"/>
                <a:gd name="T5" fmla="*/ 25 h 59"/>
                <a:gd name="T6" fmla="*/ 560 w 567"/>
                <a:gd name="T7" fmla="*/ 4 h 59"/>
                <a:gd name="T8" fmla="*/ 534 w 567"/>
                <a:gd name="T9" fmla="*/ 3 h 59"/>
                <a:gd name="T10" fmla="*/ 499 w 567"/>
                <a:gd name="T11" fmla="*/ 3 h 59"/>
                <a:gd name="T12" fmla="*/ 359 w 567"/>
                <a:gd name="T13" fmla="*/ 4 h 59"/>
                <a:gd name="T14" fmla="*/ 221 w 567"/>
                <a:gd name="T15" fmla="*/ 3 h 59"/>
                <a:gd name="T16" fmla="*/ 84 w 567"/>
                <a:gd name="T17" fmla="*/ 2 h 59"/>
                <a:gd name="T18" fmla="*/ 45 w 567"/>
                <a:gd name="T19" fmla="*/ 3 h 59"/>
                <a:gd name="T20" fmla="*/ 9 w 567"/>
                <a:gd name="T21" fmla="*/ 3 h 59"/>
                <a:gd name="T22" fmla="*/ 0 w 567"/>
                <a:gd name="T23" fmla="*/ 19 h 59"/>
                <a:gd name="T24" fmla="*/ 0 w 567"/>
                <a:gd name="T2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7" h="59">
                  <a:moveTo>
                    <a:pt x="564" y="58"/>
                  </a:moveTo>
                  <a:lnTo>
                    <a:pt x="564" y="58"/>
                  </a:lnTo>
                  <a:cubicBezTo>
                    <a:pt x="564" y="47"/>
                    <a:pt x="564" y="36"/>
                    <a:pt x="564" y="25"/>
                  </a:cubicBezTo>
                  <a:cubicBezTo>
                    <a:pt x="564" y="18"/>
                    <a:pt x="567" y="8"/>
                    <a:pt x="560" y="4"/>
                  </a:cubicBezTo>
                  <a:cubicBezTo>
                    <a:pt x="554" y="0"/>
                    <a:pt x="541" y="3"/>
                    <a:pt x="534" y="3"/>
                  </a:cubicBezTo>
                  <a:cubicBezTo>
                    <a:pt x="522" y="3"/>
                    <a:pt x="510" y="3"/>
                    <a:pt x="499" y="3"/>
                  </a:cubicBezTo>
                  <a:cubicBezTo>
                    <a:pt x="452" y="4"/>
                    <a:pt x="405" y="4"/>
                    <a:pt x="359" y="4"/>
                  </a:cubicBezTo>
                  <a:cubicBezTo>
                    <a:pt x="313" y="3"/>
                    <a:pt x="267" y="2"/>
                    <a:pt x="221" y="3"/>
                  </a:cubicBezTo>
                  <a:cubicBezTo>
                    <a:pt x="175" y="3"/>
                    <a:pt x="130" y="1"/>
                    <a:pt x="84" y="2"/>
                  </a:cubicBezTo>
                  <a:cubicBezTo>
                    <a:pt x="71" y="3"/>
                    <a:pt x="58" y="3"/>
                    <a:pt x="45" y="3"/>
                  </a:cubicBezTo>
                  <a:cubicBezTo>
                    <a:pt x="33" y="3"/>
                    <a:pt x="20" y="1"/>
                    <a:pt x="9" y="3"/>
                  </a:cubicBezTo>
                  <a:cubicBezTo>
                    <a:pt x="0" y="4"/>
                    <a:pt x="0" y="11"/>
                    <a:pt x="0" y="19"/>
                  </a:cubicBezTo>
                  <a:cubicBezTo>
                    <a:pt x="0" y="33"/>
                    <a:pt x="0" y="46"/>
                    <a:pt x="0" y="59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Freeform 189">
              <a:extLst>
                <a:ext uri="{FF2B5EF4-FFF2-40B4-BE49-F238E27FC236}">
                  <a16:creationId xmlns:a16="http://schemas.microsoft.com/office/drawing/2014/main" id="{7B217D80-E891-E56D-B212-13176FC11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" y="1365"/>
              <a:ext cx="115" cy="74"/>
            </a:xfrm>
            <a:custGeom>
              <a:avLst/>
              <a:gdLst>
                <a:gd name="T0" fmla="*/ 253 w 253"/>
                <a:gd name="T1" fmla="*/ 0 h 166"/>
                <a:gd name="T2" fmla="*/ 253 w 253"/>
                <a:gd name="T3" fmla="*/ 0 h 166"/>
                <a:gd name="T4" fmla="*/ 239 w 253"/>
                <a:gd name="T5" fmla="*/ 2 h 166"/>
                <a:gd name="T6" fmla="*/ 223 w 253"/>
                <a:gd name="T7" fmla="*/ 12 h 166"/>
                <a:gd name="T8" fmla="*/ 192 w 253"/>
                <a:gd name="T9" fmla="*/ 32 h 166"/>
                <a:gd name="T10" fmla="*/ 125 w 253"/>
                <a:gd name="T11" fmla="*/ 77 h 166"/>
                <a:gd name="T12" fmla="*/ 60 w 253"/>
                <a:gd name="T13" fmla="*/ 120 h 166"/>
                <a:gd name="T14" fmla="*/ 0 w 253"/>
                <a:gd name="T1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166">
                  <a:moveTo>
                    <a:pt x="253" y="0"/>
                  </a:moveTo>
                  <a:lnTo>
                    <a:pt x="253" y="0"/>
                  </a:lnTo>
                  <a:cubicBezTo>
                    <a:pt x="248" y="1"/>
                    <a:pt x="243" y="1"/>
                    <a:pt x="239" y="2"/>
                  </a:cubicBezTo>
                  <a:cubicBezTo>
                    <a:pt x="233" y="4"/>
                    <a:pt x="228" y="8"/>
                    <a:pt x="223" y="12"/>
                  </a:cubicBezTo>
                  <a:cubicBezTo>
                    <a:pt x="213" y="19"/>
                    <a:pt x="202" y="26"/>
                    <a:pt x="192" y="32"/>
                  </a:cubicBezTo>
                  <a:cubicBezTo>
                    <a:pt x="170" y="47"/>
                    <a:pt x="147" y="62"/>
                    <a:pt x="125" y="77"/>
                  </a:cubicBezTo>
                  <a:cubicBezTo>
                    <a:pt x="104" y="91"/>
                    <a:pt x="82" y="106"/>
                    <a:pt x="60" y="120"/>
                  </a:cubicBezTo>
                  <a:cubicBezTo>
                    <a:pt x="39" y="135"/>
                    <a:pt x="17" y="147"/>
                    <a:pt x="0" y="1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190">
              <a:extLst>
                <a:ext uri="{FF2B5EF4-FFF2-40B4-BE49-F238E27FC236}">
                  <a16:creationId xmlns:a16="http://schemas.microsoft.com/office/drawing/2014/main" id="{900337AA-08F6-324F-48BB-349AAD031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1" y="1440"/>
              <a:ext cx="135" cy="3"/>
            </a:xfrm>
            <a:custGeom>
              <a:avLst/>
              <a:gdLst>
                <a:gd name="T0" fmla="*/ 296 w 296"/>
                <a:gd name="T1" fmla="*/ 0 h 6"/>
                <a:gd name="T2" fmla="*/ 296 w 296"/>
                <a:gd name="T3" fmla="*/ 0 h 6"/>
                <a:gd name="T4" fmla="*/ 220 w 296"/>
                <a:gd name="T5" fmla="*/ 2 h 6"/>
                <a:gd name="T6" fmla="*/ 140 w 296"/>
                <a:gd name="T7" fmla="*/ 2 h 6"/>
                <a:gd name="T8" fmla="*/ 62 w 296"/>
                <a:gd name="T9" fmla="*/ 2 h 6"/>
                <a:gd name="T10" fmla="*/ 32 w 296"/>
                <a:gd name="T11" fmla="*/ 5 h 6"/>
                <a:gd name="T12" fmla="*/ 17 w 296"/>
                <a:gd name="T13" fmla="*/ 2 h 6"/>
                <a:gd name="T14" fmla="*/ 0 w 29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6">
                  <a:moveTo>
                    <a:pt x="296" y="0"/>
                  </a:moveTo>
                  <a:lnTo>
                    <a:pt x="296" y="0"/>
                  </a:lnTo>
                  <a:cubicBezTo>
                    <a:pt x="271" y="3"/>
                    <a:pt x="245" y="2"/>
                    <a:pt x="220" y="2"/>
                  </a:cubicBezTo>
                  <a:cubicBezTo>
                    <a:pt x="193" y="2"/>
                    <a:pt x="167" y="2"/>
                    <a:pt x="140" y="2"/>
                  </a:cubicBezTo>
                  <a:cubicBezTo>
                    <a:pt x="114" y="2"/>
                    <a:pt x="88" y="1"/>
                    <a:pt x="62" y="2"/>
                  </a:cubicBezTo>
                  <a:cubicBezTo>
                    <a:pt x="52" y="2"/>
                    <a:pt x="41" y="6"/>
                    <a:pt x="32" y="5"/>
                  </a:cubicBezTo>
                  <a:cubicBezTo>
                    <a:pt x="27" y="4"/>
                    <a:pt x="23" y="2"/>
                    <a:pt x="17" y="2"/>
                  </a:cubicBezTo>
                  <a:cubicBezTo>
                    <a:pt x="11" y="2"/>
                    <a:pt x="5" y="2"/>
                    <a:pt x="0" y="0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191">
              <a:extLst>
                <a:ext uri="{FF2B5EF4-FFF2-40B4-BE49-F238E27FC236}">
                  <a16:creationId xmlns:a16="http://schemas.microsoft.com/office/drawing/2014/main" id="{3B26F0F1-27FF-3CCD-B537-7006C3AF4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1443"/>
              <a:ext cx="123" cy="47"/>
            </a:xfrm>
            <a:custGeom>
              <a:avLst/>
              <a:gdLst>
                <a:gd name="T0" fmla="*/ 0 w 270"/>
                <a:gd name="T1" fmla="*/ 0 h 104"/>
                <a:gd name="T2" fmla="*/ 0 w 270"/>
                <a:gd name="T3" fmla="*/ 0 h 104"/>
                <a:gd name="T4" fmla="*/ 25 w 270"/>
                <a:gd name="T5" fmla="*/ 16 h 104"/>
                <a:gd name="T6" fmla="*/ 60 w 270"/>
                <a:gd name="T7" fmla="*/ 28 h 104"/>
                <a:gd name="T8" fmla="*/ 131 w 270"/>
                <a:gd name="T9" fmla="*/ 54 h 104"/>
                <a:gd name="T10" fmla="*/ 270 w 270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04">
                  <a:moveTo>
                    <a:pt x="0" y="0"/>
                  </a:moveTo>
                  <a:lnTo>
                    <a:pt x="0" y="0"/>
                  </a:lnTo>
                  <a:cubicBezTo>
                    <a:pt x="8" y="6"/>
                    <a:pt x="15" y="12"/>
                    <a:pt x="25" y="16"/>
                  </a:cubicBezTo>
                  <a:cubicBezTo>
                    <a:pt x="37" y="20"/>
                    <a:pt x="49" y="24"/>
                    <a:pt x="60" y="28"/>
                  </a:cubicBezTo>
                  <a:cubicBezTo>
                    <a:pt x="84" y="37"/>
                    <a:pt x="108" y="45"/>
                    <a:pt x="131" y="54"/>
                  </a:cubicBezTo>
                  <a:cubicBezTo>
                    <a:pt x="178" y="70"/>
                    <a:pt x="224" y="87"/>
                    <a:pt x="270" y="104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192">
              <a:extLst>
                <a:ext uri="{FF2B5EF4-FFF2-40B4-BE49-F238E27FC236}">
                  <a16:creationId xmlns:a16="http://schemas.microsoft.com/office/drawing/2014/main" id="{89E1CE22-AAD4-1D9A-A738-AE6F27329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316"/>
              <a:ext cx="51" cy="377"/>
            </a:xfrm>
            <a:custGeom>
              <a:avLst/>
              <a:gdLst>
                <a:gd name="T0" fmla="*/ 112 w 112"/>
                <a:gd name="T1" fmla="*/ 0 h 838"/>
                <a:gd name="T2" fmla="*/ 112 w 112"/>
                <a:gd name="T3" fmla="*/ 0 h 838"/>
                <a:gd name="T4" fmla="*/ 23 w 112"/>
                <a:gd name="T5" fmla="*/ 654 h 838"/>
                <a:gd name="T6" fmla="*/ 12 w 112"/>
                <a:gd name="T7" fmla="*/ 745 h 838"/>
                <a:gd name="T8" fmla="*/ 0 w 112"/>
                <a:gd name="T9" fmla="*/ 838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838">
                  <a:moveTo>
                    <a:pt x="112" y="0"/>
                  </a:moveTo>
                  <a:lnTo>
                    <a:pt x="112" y="0"/>
                  </a:lnTo>
                  <a:cubicBezTo>
                    <a:pt x="79" y="217"/>
                    <a:pt x="53" y="436"/>
                    <a:pt x="23" y="654"/>
                  </a:cubicBezTo>
                  <a:cubicBezTo>
                    <a:pt x="19" y="684"/>
                    <a:pt x="16" y="715"/>
                    <a:pt x="12" y="745"/>
                  </a:cubicBezTo>
                  <a:cubicBezTo>
                    <a:pt x="8" y="776"/>
                    <a:pt x="3" y="807"/>
                    <a:pt x="0" y="838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193">
              <a:extLst>
                <a:ext uri="{FF2B5EF4-FFF2-40B4-BE49-F238E27FC236}">
                  <a16:creationId xmlns:a16="http://schemas.microsoft.com/office/drawing/2014/main" id="{D8DB76EA-B08F-1CD0-43BD-AB109AB7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1493"/>
              <a:ext cx="147" cy="74"/>
            </a:xfrm>
            <a:custGeom>
              <a:avLst/>
              <a:gdLst>
                <a:gd name="T0" fmla="*/ 322 w 322"/>
                <a:gd name="T1" fmla="*/ 0 h 166"/>
                <a:gd name="T2" fmla="*/ 322 w 322"/>
                <a:gd name="T3" fmla="*/ 0 h 166"/>
                <a:gd name="T4" fmla="*/ 159 w 322"/>
                <a:gd name="T5" fmla="*/ 83 h 166"/>
                <a:gd name="T6" fmla="*/ 78 w 322"/>
                <a:gd name="T7" fmla="*/ 124 h 166"/>
                <a:gd name="T8" fmla="*/ 0 w 322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66">
                  <a:moveTo>
                    <a:pt x="322" y="0"/>
                  </a:moveTo>
                  <a:lnTo>
                    <a:pt x="322" y="0"/>
                  </a:lnTo>
                  <a:cubicBezTo>
                    <a:pt x="268" y="28"/>
                    <a:pt x="213" y="55"/>
                    <a:pt x="159" y="83"/>
                  </a:cubicBezTo>
                  <a:cubicBezTo>
                    <a:pt x="132" y="97"/>
                    <a:pt x="105" y="110"/>
                    <a:pt x="78" y="124"/>
                  </a:cubicBezTo>
                  <a:cubicBezTo>
                    <a:pt x="51" y="137"/>
                    <a:pt x="23" y="148"/>
                    <a:pt x="0" y="1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85" name="Title 3">
            <a:extLst>
              <a:ext uri="{FF2B5EF4-FFF2-40B4-BE49-F238E27FC236}">
                <a16:creationId xmlns:a16="http://schemas.microsoft.com/office/drawing/2014/main" id="{62AF81C5-E3CE-FCA3-7B29-ADE3EEDB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54" y="127726"/>
            <a:ext cx="10972800" cy="973138"/>
          </a:xfrm>
        </p:spPr>
        <p:txBody>
          <a:bodyPr/>
          <a:lstStyle/>
          <a:p>
            <a:r>
              <a:rPr lang="en-US" dirty="0"/>
              <a:t>Setup 2: Solar grid for all houses</a:t>
            </a:r>
          </a:p>
        </p:txBody>
      </p:sp>
      <p:pic>
        <p:nvPicPr>
          <p:cNvPr id="86" name="Graphic 85" descr="Badge with solid fill">
            <a:extLst>
              <a:ext uri="{FF2B5EF4-FFF2-40B4-BE49-F238E27FC236}">
                <a16:creationId xmlns:a16="http://schemas.microsoft.com/office/drawing/2014/main" id="{5B7A431A-411B-8B52-6FBF-00A404745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5785" y="870676"/>
            <a:ext cx="914400" cy="914400"/>
          </a:xfrm>
          <a:prstGeom prst="rect">
            <a:avLst/>
          </a:prstGeom>
        </p:spPr>
      </p:pic>
      <p:sp>
        <p:nvSpPr>
          <p:cNvPr id="89" name="Oval 88">
            <a:extLst>
              <a:ext uri="{FF2B5EF4-FFF2-40B4-BE49-F238E27FC236}">
                <a16:creationId xmlns:a16="http://schemas.microsoft.com/office/drawing/2014/main" id="{3DC9C341-D3B6-2058-7D4B-3FD82BDF7909}"/>
              </a:ext>
            </a:extLst>
          </p:cNvPr>
          <p:cNvSpPr/>
          <p:nvPr/>
        </p:nvSpPr>
        <p:spPr>
          <a:xfrm>
            <a:off x="5727325" y="4430882"/>
            <a:ext cx="352373" cy="352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0C0C3C-EFA4-2BB2-AD0A-95881FD31FF1}"/>
              </a:ext>
            </a:extLst>
          </p:cNvPr>
          <p:cNvSpPr txBox="1"/>
          <p:nvPr/>
        </p:nvSpPr>
        <p:spPr>
          <a:xfrm>
            <a:off x="7290446" y="4178652"/>
            <a:ext cx="2162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 buses aggregated</a:t>
            </a:r>
          </a:p>
          <a:p>
            <a:r>
              <a:rPr lang="en-US" sz="1200" dirty="0">
                <a:solidFill>
                  <a:srgbClr val="00B050"/>
                </a:solidFill>
              </a:rPr>
              <a:t>[AC Bus]</a:t>
            </a:r>
            <a:r>
              <a:rPr lang="en-US" sz="1200" dirty="0"/>
              <a:t> (node)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Is_active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Has_balance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penalty_up</a:t>
            </a:r>
            <a:r>
              <a:rPr lang="en-US" sz="1200" dirty="0"/>
              <a:t> and down</a:t>
            </a:r>
          </a:p>
          <a:p>
            <a:endParaRPr lang="en-US" sz="12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08486BE-498B-2AE3-2198-A71242382A51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5903512" y="4783255"/>
            <a:ext cx="208792" cy="595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E9D979E-196C-EBCF-8D12-6E8173E028A2}"/>
              </a:ext>
            </a:extLst>
          </p:cNvPr>
          <p:cNvCxnSpPr>
            <a:cxnSpLocks/>
            <a:stCxn id="51" idx="2"/>
            <a:endCxn id="89" idx="0"/>
          </p:cNvCxnSpPr>
          <p:nvPr/>
        </p:nvCxnSpPr>
        <p:spPr>
          <a:xfrm flipH="1">
            <a:off x="5903512" y="3808495"/>
            <a:ext cx="4367" cy="6223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B0BB93F-9CCB-44F1-E466-3B22B173735F}"/>
              </a:ext>
            </a:extLst>
          </p:cNvPr>
          <p:cNvCxnSpPr>
            <a:cxnSpLocks/>
            <a:stCxn id="48" idx="4"/>
            <a:endCxn id="51" idx="0"/>
          </p:cNvCxnSpPr>
          <p:nvPr/>
        </p:nvCxnSpPr>
        <p:spPr>
          <a:xfrm rot="5400000">
            <a:off x="5650690" y="2894117"/>
            <a:ext cx="51438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DB240E-AD3F-7F10-4F81-F50DCC2BD335}"/>
              </a:ext>
            </a:extLst>
          </p:cNvPr>
          <p:cNvSpPr txBox="1"/>
          <p:nvPr/>
        </p:nvSpPr>
        <p:spPr>
          <a:xfrm>
            <a:off x="2268980" y="1029494"/>
            <a:ext cx="1857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PV profile</a:t>
            </a:r>
          </a:p>
          <a:p>
            <a:r>
              <a:rPr lang="en-US" sz="1600" dirty="0">
                <a:solidFill>
                  <a:srgbClr val="00B050"/>
                </a:solidFill>
              </a:rPr>
              <a:t>[PV Profile]</a:t>
            </a:r>
          </a:p>
          <a:p>
            <a:r>
              <a:rPr lang="en-US" sz="1600" dirty="0"/>
              <a:t>- profile (map)</a:t>
            </a:r>
          </a:p>
          <a:p>
            <a:endParaRPr lang="en-US" sz="1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E872C7-F70D-6B27-065D-F7287E2C389B}"/>
              </a:ext>
            </a:extLst>
          </p:cNvPr>
          <p:cNvGrpSpPr/>
          <p:nvPr/>
        </p:nvGrpSpPr>
        <p:grpSpPr>
          <a:xfrm>
            <a:off x="3496737" y="1065088"/>
            <a:ext cx="572707" cy="315329"/>
            <a:chOff x="3408851" y="1814427"/>
            <a:chExt cx="572707" cy="315329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32D65C1-1767-B290-9BBB-AC4B16439A7E}"/>
                </a:ext>
              </a:extLst>
            </p:cNvPr>
            <p:cNvSpPr/>
            <p:nvPr/>
          </p:nvSpPr>
          <p:spPr>
            <a:xfrm>
              <a:off x="3408851" y="1814427"/>
              <a:ext cx="572707" cy="194908"/>
            </a:xfrm>
            <a:custGeom>
              <a:avLst/>
              <a:gdLst>
                <a:gd name="connsiteX0" fmla="*/ 0 w 427265"/>
                <a:gd name="connsiteY0" fmla="*/ 82070 h 92958"/>
                <a:gd name="connsiteX1" fmla="*/ 133350 w 427265"/>
                <a:gd name="connsiteY1" fmla="*/ 11313 h 92958"/>
                <a:gd name="connsiteX2" fmla="*/ 247650 w 427265"/>
                <a:gd name="connsiteY2" fmla="*/ 92956 h 92958"/>
                <a:gd name="connsiteX3" fmla="*/ 386443 w 427265"/>
                <a:gd name="connsiteY3" fmla="*/ 14034 h 92958"/>
                <a:gd name="connsiteX4" fmla="*/ 427265 w 427265"/>
                <a:gd name="connsiteY4" fmla="*/ 427 h 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265" h="92958">
                  <a:moveTo>
                    <a:pt x="0" y="82070"/>
                  </a:moveTo>
                  <a:cubicBezTo>
                    <a:pt x="46037" y="45784"/>
                    <a:pt x="92075" y="9499"/>
                    <a:pt x="133350" y="11313"/>
                  </a:cubicBezTo>
                  <a:cubicBezTo>
                    <a:pt x="174625" y="13127"/>
                    <a:pt x="205468" y="92503"/>
                    <a:pt x="247650" y="92956"/>
                  </a:cubicBezTo>
                  <a:cubicBezTo>
                    <a:pt x="289832" y="93409"/>
                    <a:pt x="356507" y="29455"/>
                    <a:pt x="386443" y="14034"/>
                  </a:cubicBezTo>
                  <a:cubicBezTo>
                    <a:pt x="416379" y="-1387"/>
                    <a:pt x="421822" y="-480"/>
                    <a:pt x="427265" y="427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912E785-1983-D98F-B711-729C5BECB0B5}"/>
                </a:ext>
              </a:extLst>
            </p:cNvPr>
            <p:cNvSpPr/>
            <p:nvPr/>
          </p:nvSpPr>
          <p:spPr>
            <a:xfrm>
              <a:off x="3408851" y="1934848"/>
              <a:ext cx="572707" cy="194908"/>
            </a:xfrm>
            <a:custGeom>
              <a:avLst/>
              <a:gdLst>
                <a:gd name="connsiteX0" fmla="*/ 0 w 427265"/>
                <a:gd name="connsiteY0" fmla="*/ 82070 h 92958"/>
                <a:gd name="connsiteX1" fmla="*/ 133350 w 427265"/>
                <a:gd name="connsiteY1" fmla="*/ 11313 h 92958"/>
                <a:gd name="connsiteX2" fmla="*/ 247650 w 427265"/>
                <a:gd name="connsiteY2" fmla="*/ 92956 h 92958"/>
                <a:gd name="connsiteX3" fmla="*/ 386443 w 427265"/>
                <a:gd name="connsiteY3" fmla="*/ 14034 h 92958"/>
                <a:gd name="connsiteX4" fmla="*/ 427265 w 427265"/>
                <a:gd name="connsiteY4" fmla="*/ 427 h 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265" h="92958">
                  <a:moveTo>
                    <a:pt x="0" y="82070"/>
                  </a:moveTo>
                  <a:cubicBezTo>
                    <a:pt x="46037" y="45784"/>
                    <a:pt x="92075" y="9499"/>
                    <a:pt x="133350" y="11313"/>
                  </a:cubicBezTo>
                  <a:cubicBezTo>
                    <a:pt x="174625" y="13127"/>
                    <a:pt x="205468" y="92503"/>
                    <a:pt x="247650" y="92956"/>
                  </a:cubicBezTo>
                  <a:cubicBezTo>
                    <a:pt x="289832" y="93409"/>
                    <a:pt x="356507" y="29455"/>
                    <a:pt x="386443" y="14034"/>
                  </a:cubicBezTo>
                  <a:cubicBezTo>
                    <a:pt x="416379" y="-1387"/>
                    <a:pt x="421822" y="-480"/>
                    <a:pt x="427265" y="427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543C914-AF2A-2263-9F8A-2BFCBB9438FD}"/>
              </a:ext>
            </a:extLst>
          </p:cNvPr>
          <p:cNvSpPr txBox="1"/>
          <p:nvPr/>
        </p:nvSpPr>
        <p:spPr>
          <a:xfrm>
            <a:off x="1324758" y="1751827"/>
            <a:ext cx="208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Unit_node_profile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- </a:t>
            </a:r>
            <a:r>
              <a:rPr lang="en-US" sz="1200" dirty="0" err="1">
                <a:solidFill>
                  <a:schemeClr val="accent1"/>
                </a:solidFill>
              </a:rPr>
              <a:t>profile_method</a:t>
            </a:r>
            <a:r>
              <a:rPr lang="en-US" sz="1200" dirty="0">
                <a:solidFill>
                  <a:schemeClr val="accent1"/>
                </a:solidFill>
              </a:rPr>
              <a:t>: </a:t>
            </a:r>
            <a:r>
              <a:rPr lang="en-US" sz="1200" dirty="0" err="1">
                <a:solidFill>
                  <a:schemeClr val="accent1"/>
                </a:solidFill>
              </a:rPr>
              <a:t>upper_limit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A35594-0DC5-598E-E1D8-909360E92AFF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520605" y="1634864"/>
            <a:ext cx="2211088" cy="825877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2DDF0C-4431-2D03-BAF8-DB441DCDF87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496737" y="1440061"/>
            <a:ext cx="1861333" cy="58620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08ABC36-4F36-25DB-4F0A-B2B4E6575F8D}"/>
              </a:ext>
            </a:extLst>
          </p:cNvPr>
          <p:cNvCxnSpPr>
            <a:cxnSpLocks/>
          </p:cNvCxnSpPr>
          <p:nvPr/>
        </p:nvCxnSpPr>
        <p:spPr>
          <a:xfrm flipH="1">
            <a:off x="3257519" y="1571625"/>
            <a:ext cx="1399160" cy="4414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Lightning Bolt 78">
            <a:extLst>
              <a:ext uri="{FF2B5EF4-FFF2-40B4-BE49-F238E27FC236}">
                <a16:creationId xmlns:a16="http://schemas.microsoft.com/office/drawing/2014/main" id="{509C7F82-E0CB-EA95-6BD4-A2A349704145}"/>
              </a:ext>
            </a:extLst>
          </p:cNvPr>
          <p:cNvSpPr/>
          <p:nvPr/>
        </p:nvSpPr>
        <p:spPr>
          <a:xfrm rot="4470269">
            <a:off x="1101407" y="3403745"/>
            <a:ext cx="600075" cy="600075"/>
          </a:xfrm>
          <a:prstGeom prst="lightningBol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862E78-041F-CA94-071A-D12B90B4A1D2}"/>
              </a:ext>
            </a:extLst>
          </p:cNvPr>
          <p:cNvSpPr txBox="1"/>
          <p:nvPr/>
        </p:nvSpPr>
        <p:spPr>
          <a:xfrm>
            <a:off x="126831" y="3054395"/>
            <a:ext cx="1348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Grid supply</a:t>
            </a:r>
          </a:p>
          <a:p>
            <a:r>
              <a:rPr lang="en-US" sz="1600" dirty="0">
                <a:solidFill>
                  <a:srgbClr val="00B050"/>
                </a:solidFill>
              </a:rPr>
              <a:t>[Electricity]</a:t>
            </a:r>
            <a:r>
              <a:rPr lang="en-US" sz="1600" dirty="0"/>
              <a:t> (commodity)</a:t>
            </a:r>
          </a:p>
          <a:p>
            <a:r>
              <a:rPr lang="en-US" sz="1600" dirty="0"/>
              <a:t>- price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49F4A61-F732-A327-C7CF-47CD8172C4A5}"/>
              </a:ext>
            </a:extLst>
          </p:cNvPr>
          <p:cNvCxnSpPr>
            <a:cxnSpLocks/>
            <a:stCxn id="79" idx="0"/>
            <a:endCxn id="76" idx="0"/>
          </p:cNvCxnSpPr>
          <p:nvPr/>
        </p:nvCxnSpPr>
        <p:spPr>
          <a:xfrm>
            <a:off x="1673297" y="3561300"/>
            <a:ext cx="1724867" cy="140894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559B3DD-56AC-E669-0A46-49A691612AC0}"/>
              </a:ext>
            </a:extLst>
          </p:cNvPr>
          <p:cNvSpPr txBox="1"/>
          <p:nvPr/>
        </p:nvSpPr>
        <p:spPr>
          <a:xfrm>
            <a:off x="2895363" y="2847048"/>
            <a:ext cx="1094030" cy="109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Grid </a:t>
            </a:r>
            <a:r>
              <a:rPr lang="en-US" sz="1600" dirty="0">
                <a:solidFill>
                  <a:srgbClr val="00B050"/>
                </a:solidFill>
              </a:rPr>
              <a:t>[Grid]</a:t>
            </a:r>
            <a:r>
              <a:rPr lang="en-US" sz="1600" dirty="0"/>
              <a:t> (node)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26BC59-1816-643D-4336-123ADCCF2F0A}"/>
              </a:ext>
            </a:extLst>
          </p:cNvPr>
          <p:cNvSpPr txBox="1"/>
          <p:nvPr/>
        </p:nvSpPr>
        <p:spPr>
          <a:xfrm>
            <a:off x="9780979" y="1088597"/>
            <a:ext cx="1730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Unit_outputNode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81EB40-3275-706A-E876-127672DF6189}"/>
              </a:ext>
            </a:extLst>
          </p:cNvPr>
          <p:cNvCxnSpPr>
            <a:cxnSpLocks/>
          </p:cNvCxnSpPr>
          <p:nvPr/>
        </p:nvCxnSpPr>
        <p:spPr>
          <a:xfrm flipH="1">
            <a:off x="5948076" y="1257162"/>
            <a:ext cx="3816914" cy="84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9A6D28-7F09-AF5F-B89A-FA0090F16F3E}"/>
              </a:ext>
            </a:extLst>
          </p:cNvPr>
          <p:cNvCxnSpPr>
            <a:cxnSpLocks/>
          </p:cNvCxnSpPr>
          <p:nvPr/>
        </p:nvCxnSpPr>
        <p:spPr>
          <a:xfrm flipH="1">
            <a:off x="5948076" y="1393571"/>
            <a:ext cx="3871007" cy="27593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B689E3B-2042-298F-EF07-1C1B408ED0B5}"/>
              </a:ext>
            </a:extLst>
          </p:cNvPr>
          <p:cNvSpPr txBox="1"/>
          <p:nvPr/>
        </p:nvSpPr>
        <p:spPr>
          <a:xfrm>
            <a:off x="8034981" y="2985377"/>
            <a:ext cx="1730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Unit_inputNode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6A0FF48-2AB4-9226-3245-E1686DB4D4B9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5932042" y="2851376"/>
            <a:ext cx="2102939" cy="3032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BE00963-F9DD-2A8A-23DE-A0B2546899C7}"/>
              </a:ext>
            </a:extLst>
          </p:cNvPr>
          <p:cNvCxnSpPr>
            <a:cxnSpLocks/>
          </p:cNvCxnSpPr>
          <p:nvPr/>
        </p:nvCxnSpPr>
        <p:spPr>
          <a:xfrm>
            <a:off x="6050532" y="2222396"/>
            <a:ext cx="2845818" cy="6373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9F3F84A-7D2A-6925-E375-21D80AE89BAB}"/>
              </a:ext>
            </a:extLst>
          </p:cNvPr>
          <p:cNvCxnSpPr>
            <a:cxnSpLocks/>
          </p:cNvCxnSpPr>
          <p:nvPr/>
        </p:nvCxnSpPr>
        <p:spPr>
          <a:xfrm>
            <a:off x="7663283" y="2222396"/>
            <a:ext cx="0" cy="194544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EF8C543-A877-AC08-05DE-0602D31740B9}"/>
              </a:ext>
            </a:extLst>
          </p:cNvPr>
          <p:cNvSpPr txBox="1"/>
          <p:nvPr/>
        </p:nvSpPr>
        <p:spPr>
          <a:xfrm>
            <a:off x="6733940" y="1909823"/>
            <a:ext cx="335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Connection_node_node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3B814AC-06B3-344E-0DF5-6C130AA29F9D}"/>
              </a:ext>
            </a:extLst>
          </p:cNvPr>
          <p:cNvSpPr txBox="1"/>
          <p:nvPr/>
        </p:nvSpPr>
        <p:spPr>
          <a:xfrm>
            <a:off x="1142411" y="2646823"/>
            <a:ext cx="178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Commodity_node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25282EA-0DA5-07AA-BF3E-15631CDC2190}"/>
              </a:ext>
            </a:extLst>
          </p:cNvPr>
          <p:cNvCxnSpPr>
            <a:cxnSpLocks/>
          </p:cNvCxnSpPr>
          <p:nvPr/>
        </p:nvCxnSpPr>
        <p:spPr>
          <a:xfrm flipH="1" flipV="1">
            <a:off x="2057980" y="2977750"/>
            <a:ext cx="92229" cy="576391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7899D45-376F-D560-6BF2-6092E8385483}"/>
              </a:ext>
            </a:extLst>
          </p:cNvPr>
          <p:cNvCxnSpPr>
            <a:cxnSpLocks/>
          </p:cNvCxnSpPr>
          <p:nvPr/>
        </p:nvCxnSpPr>
        <p:spPr>
          <a:xfrm>
            <a:off x="3764175" y="3934829"/>
            <a:ext cx="1946199" cy="521349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7A851AB-6980-1A22-D73C-C5FAA5229B06}"/>
              </a:ext>
            </a:extLst>
          </p:cNvPr>
          <p:cNvCxnSpPr>
            <a:cxnSpLocks/>
            <a:stCxn id="134" idx="2"/>
          </p:cNvCxnSpPr>
          <p:nvPr/>
        </p:nvCxnSpPr>
        <p:spPr>
          <a:xfrm flipH="1">
            <a:off x="4761547" y="4196851"/>
            <a:ext cx="62168" cy="189578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760D5EE-BD86-F8AB-0C31-9C745E296150}"/>
              </a:ext>
            </a:extLst>
          </p:cNvPr>
          <p:cNvSpPr txBox="1"/>
          <p:nvPr/>
        </p:nvSpPr>
        <p:spPr>
          <a:xfrm rot="859788">
            <a:off x="3981984" y="3924161"/>
            <a:ext cx="175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Connection_node_node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8D0313B-8859-EA6D-AAB8-8C32B0D21717}"/>
              </a:ext>
            </a:extLst>
          </p:cNvPr>
          <p:cNvSpPr txBox="1"/>
          <p:nvPr/>
        </p:nvSpPr>
        <p:spPr>
          <a:xfrm>
            <a:off x="142423" y="4385269"/>
            <a:ext cx="3444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House / AC bus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[House 1, House 2 etc.]</a:t>
            </a:r>
            <a:r>
              <a:rPr lang="en-US" sz="1200" dirty="0"/>
              <a:t> (node)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Is_active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Has_balance</a:t>
            </a:r>
            <a:endParaRPr lang="en-US" sz="1200" dirty="0"/>
          </a:p>
          <a:p>
            <a:r>
              <a:rPr lang="en-US" sz="1200" dirty="0"/>
              <a:t>- Inflow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Penalty_up</a:t>
            </a:r>
            <a:r>
              <a:rPr lang="en-US" sz="1200" dirty="0"/>
              <a:t> and </a:t>
            </a:r>
            <a:r>
              <a:rPr lang="en-US" sz="1200" dirty="0" err="1"/>
              <a:t>penalty_down</a:t>
            </a:r>
            <a:endParaRPr 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3040723-22AC-1147-FF11-28AB456774F5}"/>
              </a:ext>
            </a:extLst>
          </p:cNvPr>
          <p:cNvSpPr txBox="1"/>
          <p:nvPr/>
        </p:nvSpPr>
        <p:spPr>
          <a:xfrm>
            <a:off x="150360" y="5636071"/>
            <a:ext cx="3444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+ If demand response: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Has_storage</a:t>
            </a:r>
            <a:endParaRPr lang="en-US" sz="1200" dirty="0"/>
          </a:p>
          <a:p>
            <a:r>
              <a:rPr lang="en-US" sz="1200" dirty="0"/>
              <a:t>- Existing (constant/time varying)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Storage_state_Start</a:t>
            </a:r>
            <a:r>
              <a:rPr lang="en-US" sz="1200" dirty="0"/>
              <a:t>/end method</a:t>
            </a:r>
          </a:p>
        </p:txBody>
      </p:sp>
      <p:sp>
        <p:nvSpPr>
          <p:cNvPr id="143" name="Right Brace 142">
            <a:extLst>
              <a:ext uri="{FF2B5EF4-FFF2-40B4-BE49-F238E27FC236}">
                <a16:creationId xmlns:a16="http://schemas.microsoft.com/office/drawing/2014/main" id="{DF057D62-4839-F5DD-1B50-A5D61402FC27}"/>
              </a:ext>
            </a:extLst>
          </p:cNvPr>
          <p:cNvSpPr/>
          <p:nvPr/>
        </p:nvSpPr>
        <p:spPr>
          <a:xfrm>
            <a:off x="2268980" y="4413666"/>
            <a:ext cx="401432" cy="20951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BF522EA-606A-1780-8488-0504599D91D8}"/>
              </a:ext>
            </a:extLst>
          </p:cNvPr>
          <p:cNvCxnSpPr>
            <a:cxnSpLocks/>
            <a:stCxn id="155" idx="1"/>
            <a:endCxn id="143" idx="1"/>
          </p:cNvCxnSpPr>
          <p:nvPr/>
        </p:nvCxnSpPr>
        <p:spPr>
          <a:xfrm flipH="1" flipV="1">
            <a:off x="2670412" y="5461218"/>
            <a:ext cx="2582762" cy="590352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351C71F-7A0A-30A9-023C-C1EDEB9554C5}"/>
              </a:ext>
            </a:extLst>
          </p:cNvPr>
          <p:cNvSpPr txBox="1"/>
          <p:nvPr/>
        </p:nvSpPr>
        <p:spPr>
          <a:xfrm>
            <a:off x="8459598" y="69537"/>
            <a:ext cx="1613603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Charger/discharger</a:t>
            </a:r>
          </a:p>
          <a:p>
            <a:r>
              <a:rPr lang="en-US" sz="1100" dirty="0">
                <a:solidFill>
                  <a:srgbClr val="00B050"/>
                </a:solidFill>
              </a:rPr>
              <a:t>[Battery Charger]</a:t>
            </a:r>
            <a:endParaRPr lang="en-US" sz="1100" dirty="0"/>
          </a:p>
          <a:p>
            <a:r>
              <a:rPr lang="en-US" sz="1100" dirty="0"/>
              <a:t>(connection)</a:t>
            </a:r>
          </a:p>
          <a:p>
            <a:r>
              <a:rPr lang="en-US" sz="1100" dirty="0"/>
              <a:t>- </a:t>
            </a:r>
            <a:r>
              <a:rPr lang="en-US" sz="1100" dirty="0" err="1"/>
              <a:t>Is_active</a:t>
            </a:r>
            <a:endParaRPr lang="en-US" sz="1100" dirty="0"/>
          </a:p>
          <a:p>
            <a:r>
              <a:rPr lang="en-US" sz="1100" dirty="0"/>
              <a:t>- Existing</a:t>
            </a:r>
          </a:p>
          <a:p>
            <a:r>
              <a:rPr lang="en-US" sz="1100" dirty="0"/>
              <a:t>- Efficiency</a:t>
            </a:r>
          </a:p>
          <a:p>
            <a:r>
              <a:rPr lang="en-US" sz="1100" dirty="0"/>
              <a:t>- </a:t>
            </a:r>
            <a:r>
              <a:rPr lang="en-US" sz="1100" dirty="0" err="1"/>
              <a:t>transfer_method</a:t>
            </a:r>
            <a:endParaRPr lang="en-US" sz="11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6B0D11F-5141-1521-875A-FA0D300197D3}"/>
              </a:ext>
            </a:extLst>
          </p:cNvPr>
          <p:cNvCxnSpPr>
            <a:cxnSpLocks/>
          </p:cNvCxnSpPr>
          <p:nvPr/>
        </p:nvCxnSpPr>
        <p:spPr>
          <a:xfrm flipV="1">
            <a:off x="8202734" y="1239576"/>
            <a:ext cx="603123" cy="1176892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5DAFC39-F595-E9CA-867A-825FFDCCDF86}"/>
              </a:ext>
            </a:extLst>
          </p:cNvPr>
          <p:cNvSpPr txBox="1"/>
          <p:nvPr/>
        </p:nvSpPr>
        <p:spPr>
          <a:xfrm>
            <a:off x="3134289" y="4367326"/>
            <a:ext cx="16136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Electricity Supply</a:t>
            </a:r>
          </a:p>
          <a:p>
            <a:r>
              <a:rPr lang="en-US" sz="1100" dirty="0">
                <a:solidFill>
                  <a:srgbClr val="00B050"/>
                </a:solidFill>
              </a:rPr>
              <a:t>[Electricity Supply]</a:t>
            </a:r>
            <a:endParaRPr lang="en-US" sz="1100" dirty="0"/>
          </a:p>
          <a:p>
            <a:r>
              <a:rPr lang="en-US" sz="1100" dirty="0"/>
              <a:t>(connection)</a:t>
            </a:r>
          </a:p>
          <a:p>
            <a:r>
              <a:rPr lang="en-US" sz="1100" dirty="0"/>
              <a:t>- </a:t>
            </a:r>
            <a:r>
              <a:rPr lang="en-US" sz="1100" dirty="0" err="1"/>
              <a:t>Is_active</a:t>
            </a:r>
            <a:endParaRPr lang="en-US" sz="1100" dirty="0"/>
          </a:p>
          <a:p>
            <a:r>
              <a:rPr lang="en-US" sz="1100" dirty="0"/>
              <a:t>- Existing</a:t>
            </a:r>
          </a:p>
          <a:p>
            <a:r>
              <a:rPr lang="en-US" sz="1100" dirty="0"/>
              <a:t>- Efficiency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0DD2CFC-4888-5D3F-2E6D-CAD0D145B34E}"/>
              </a:ext>
            </a:extLst>
          </p:cNvPr>
          <p:cNvCxnSpPr>
            <a:cxnSpLocks/>
          </p:cNvCxnSpPr>
          <p:nvPr/>
        </p:nvCxnSpPr>
        <p:spPr>
          <a:xfrm flipV="1">
            <a:off x="4101946" y="4311168"/>
            <a:ext cx="432681" cy="688302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F2E26D0-5C73-74E1-FCD8-6E8E04509162}"/>
              </a:ext>
            </a:extLst>
          </p:cNvPr>
          <p:cNvCxnSpPr>
            <a:cxnSpLocks/>
          </p:cNvCxnSpPr>
          <p:nvPr/>
        </p:nvCxnSpPr>
        <p:spPr>
          <a:xfrm flipH="1">
            <a:off x="6177776" y="4681403"/>
            <a:ext cx="1023590" cy="0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3121CB9-6CCC-5CDE-402C-AE408B85E601}"/>
              </a:ext>
            </a:extLst>
          </p:cNvPr>
          <p:cNvCxnSpPr>
            <a:cxnSpLocks/>
          </p:cNvCxnSpPr>
          <p:nvPr/>
        </p:nvCxnSpPr>
        <p:spPr>
          <a:xfrm>
            <a:off x="6184525" y="5243845"/>
            <a:ext cx="502591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A97EFF3-84AD-EE6F-0264-0547A1D3355A}"/>
              </a:ext>
            </a:extLst>
          </p:cNvPr>
          <p:cNvCxnSpPr>
            <a:cxnSpLocks/>
          </p:cNvCxnSpPr>
          <p:nvPr/>
        </p:nvCxnSpPr>
        <p:spPr>
          <a:xfrm flipH="1">
            <a:off x="9427484" y="5215718"/>
            <a:ext cx="26766" cy="19770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CBF70EA4-BF05-868E-8F09-AEC8037F93FE}"/>
              </a:ext>
            </a:extLst>
          </p:cNvPr>
          <p:cNvSpPr txBox="1"/>
          <p:nvPr/>
        </p:nvSpPr>
        <p:spPr>
          <a:xfrm rot="233062">
            <a:off x="9065710" y="4922935"/>
            <a:ext cx="175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Connection_node_node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4D07F56-1D88-B9C5-E330-6F10E4BDC7BD}"/>
              </a:ext>
            </a:extLst>
          </p:cNvPr>
          <p:cNvSpPr txBox="1"/>
          <p:nvPr/>
        </p:nvSpPr>
        <p:spPr>
          <a:xfrm>
            <a:off x="11129344" y="4385269"/>
            <a:ext cx="12592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Solar AC Supply</a:t>
            </a:r>
          </a:p>
          <a:p>
            <a:r>
              <a:rPr lang="en-US" sz="1100" dirty="0">
                <a:solidFill>
                  <a:srgbClr val="00B050"/>
                </a:solidFill>
              </a:rPr>
              <a:t>[Solar AC Supply]</a:t>
            </a:r>
            <a:endParaRPr lang="en-US" sz="1100" dirty="0"/>
          </a:p>
          <a:p>
            <a:r>
              <a:rPr lang="en-US" sz="1100" dirty="0"/>
              <a:t>(connection)</a:t>
            </a:r>
          </a:p>
          <a:p>
            <a:r>
              <a:rPr lang="en-US" sz="1100" dirty="0"/>
              <a:t>- </a:t>
            </a:r>
            <a:r>
              <a:rPr lang="en-US" sz="1100" dirty="0" err="1"/>
              <a:t>Is_active</a:t>
            </a:r>
            <a:endParaRPr lang="en-US" sz="1100" dirty="0"/>
          </a:p>
          <a:p>
            <a:r>
              <a:rPr lang="en-US" sz="1100" dirty="0"/>
              <a:t>- Existing</a:t>
            </a:r>
          </a:p>
          <a:p>
            <a:r>
              <a:rPr lang="en-US" sz="1100" dirty="0"/>
              <a:t>- Efficiency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4DC2198-3715-423D-8137-6C65143F8345}"/>
              </a:ext>
            </a:extLst>
          </p:cNvPr>
          <p:cNvCxnSpPr>
            <a:cxnSpLocks/>
          </p:cNvCxnSpPr>
          <p:nvPr/>
        </p:nvCxnSpPr>
        <p:spPr>
          <a:xfrm flipH="1">
            <a:off x="10073201" y="4778816"/>
            <a:ext cx="1137242" cy="220654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91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F92FA-91C4-C48F-4736-D09856CD3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C3E1FE6-9234-4AA8-7FD8-5CBA156BD169}"/>
              </a:ext>
            </a:extLst>
          </p:cNvPr>
          <p:cNvGrpSpPr/>
          <p:nvPr/>
        </p:nvGrpSpPr>
        <p:grpSpPr>
          <a:xfrm>
            <a:off x="2850795" y="5594370"/>
            <a:ext cx="1805884" cy="914400"/>
            <a:chOff x="2779026" y="4381500"/>
            <a:chExt cx="1805884" cy="914400"/>
          </a:xfrm>
        </p:grpSpPr>
        <p:pic>
          <p:nvPicPr>
            <p:cNvPr id="132" name="Graphic 131" descr="House with solid fill">
              <a:extLst>
                <a:ext uri="{FF2B5EF4-FFF2-40B4-BE49-F238E27FC236}">
                  <a16:creationId xmlns:a16="http://schemas.microsoft.com/office/drawing/2014/main" id="{B7931089-82C6-9AB8-5076-03D6FC462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133" name="Graphic 132" descr="House with solid fill">
              <a:extLst>
                <a:ext uri="{FF2B5EF4-FFF2-40B4-BE49-F238E27FC236}">
                  <a16:creationId xmlns:a16="http://schemas.microsoft.com/office/drawing/2014/main" id="{9E1256C7-15F4-F2A7-91C5-0C449644F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E0BFF3B2-FED4-E69C-3E61-9AC0A92D0994}"/>
              </a:ext>
            </a:extLst>
          </p:cNvPr>
          <p:cNvCxnSpPr>
            <a:cxnSpLocks/>
          </p:cNvCxnSpPr>
          <p:nvPr/>
        </p:nvCxnSpPr>
        <p:spPr>
          <a:xfrm rot="5400000">
            <a:off x="5549252" y="3065386"/>
            <a:ext cx="117199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7" name="Graphic 116" descr="Battery with solid fill">
            <a:extLst>
              <a:ext uri="{FF2B5EF4-FFF2-40B4-BE49-F238E27FC236}">
                <a16:creationId xmlns:a16="http://schemas.microsoft.com/office/drawing/2014/main" id="{B45B9CF6-CB5D-78B7-3DAF-888EB4BF9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801528" y="2453611"/>
            <a:ext cx="1262797" cy="1262797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858527F-E574-844F-AF16-8073988F3BEC}"/>
              </a:ext>
            </a:extLst>
          </p:cNvPr>
          <p:cNvGrpSpPr/>
          <p:nvPr/>
        </p:nvGrpSpPr>
        <p:grpSpPr>
          <a:xfrm>
            <a:off x="5253174" y="5594370"/>
            <a:ext cx="1805884" cy="914400"/>
            <a:chOff x="2779026" y="4381500"/>
            <a:chExt cx="1805884" cy="914400"/>
          </a:xfrm>
        </p:grpSpPr>
        <p:pic>
          <p:nvPicPr>
            <p:cNvPr id="154" name="Graphic 153" descr="House with solid fill">
              <a:extLst>
                <a:ext uri="{FF2B5EF4-FFF2-40B4-BE49-F238E27FC236}">
                  <a16:creationId xmlns:a16="http://schemas.microsoft.com/office/drawing/2014/main" id="{A2A41A4D-609E-08A0-7D53-E597E4425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155" name="Graphic 154" descr="House with solid fill">
              <a:extLst>
                <a:ext uri="{FF2B5EF4-FFF2-40B4-BE49-F238E27FC236}">
                  <a16:creationId xmlns:a16="http://schemas.microsoft.com/office/drawing/2014/main" id="{F5AD73E2-A769-6F80-FED1-E1A4CEDDC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40D23F5-42C4-9E88-B95D-5E27346BA10F}"/>
              </a:ext>
            </a:extLst>
          </p:cNvPr>
          <p:cNvCxnSpPr>
            <a:cxnSpLocks/>
          </p:cNvCxnSpPr>
          <p:nvPr/>
        </p:nvCxnSpPr>
        <p:spPr>
          <a:xfrm>
            <a:off x="858420" y="5370762"/>
            <a:ext cx="101587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A88FD97-61B5-6CD4-BF2A-79E710ADB8F3}"/>
              </a:ext>
            </a:extLst>
          </p:cNvPr>
          <p:cNvCxnSpPr>
            <a:cxnSpLocks/>
          </p:cNvCxnSpPr>
          <p:nvPr/>
        </p:nvCxnSpPr>
        <p:spPr>
          <a:xfrm>
            <a:off x="11003812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6F172B4-A608-7346-F9DD-098DEE570E43}"/>
              </a:ext>
            </a:extLst>
          </p:cNvPr>
          <p:cNvGrpSpPr/>
          <p:nvPr/>
        </p:nvGrpSpPr>
        <p:grpSpPr>
          <a:xfrm>
            <a:off x="5358070" y="1028368"/>
            <a:ext cx="1536132" cy="1395016"/>
            <a:chOff x="1070185" y="1204051"/>
            <a:chExt cx="1768265" cy="160582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17C6C5-6EDC-6F1C-3F1A-87939EB6D7E7}"/>
                </a:ext>
              </a:extLst>
            </p:cNvPr>
            <p:cNvSpPr/>
            <p:nvPr/>
          </p:nvSpPr>
          <p:spPr>
            <a:xfrm>
              <a:off x="1070185" y="1204051"/>
              <a:ext cx="1768265" cy="160582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A549F0-D887-07A3-33A3-231F0AF427D7}"/>
                </a:ext>
              </a:extLst>
            </p:cNvPr>
            <p:cNvGrpSpPr/>
            <p:nvPr/>
          </p:nvGrpSpPr>
          <p:grpSpPr>
            <a:xfrm>
              <a:off x="1214433" y="1258761"/>
              <a:ext cx="1485903" cy="1432902"/>
              <a:chOff x="876297" y="1261200"/>
              <a:chExt cx="1485903" cy="1432902"/>
            </a:xfrm>
          </p:grpSpPr>
          <p:pic>
            <p:nvPicPr>
              <p:cNvPr id="24" name="Graphic 23" descr="Solar Panels with solid fill">
                <a:extLst>
                  <a:ext uri="{FF2B5EF4-FFF2-40B4-BE49-F238E27FC236}">
                    <a16:creationId xmlns:a16="http://schemas.microsoft.com/office/drawing/2014/main" id="{24697D59-C4AF-3F51-9A9C-3893847E0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52573" y="1894001"/>
                <a:ext cx="800101" cy="800101"/>
              </a:xfrm>
              <a:prstGeom prst="rect">
                <a:avLst/>
              </a:prstGeom>
            </p:spPr>
          </p:pic>
          <p:pic>
            <p:nvPicPr>
              <p:cNvPr id="25" name="Graphic 24" descr="Solar Panels with solid fill">
                <a:extLst>
                  <a:ext uri="{FF2B5EF4-FFF2-40B4-BE49-F238E27FC236}">
                    <a16:creationId xmlns:a16="http://schemas.microsoft.com/office/drawing/2014/main" id="{6FF09D33-820E-9CCC-F47A-25EF90BCF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76297" y="1870800"/>
                <a:ext cx="800101" cy="800101"/>
              </a:xfrm>
              <a:prstGeom prst="rect">
                <a:avLst/>
              </a:prstGeom>
            </p:spPr>
          </p:pic>
          <p:pic>
            <p:nvPicPr>
              <p:cNvPr id="26" name="Graphic 25" descr="Solar Panels with solid fill">
                <a:extLst>
                  <a:ext uri="{FF2B5EF4-FFF2-40B4-BE49-F238E27FC236}">
                    <a16:creationId xmlns:a16="http://schemas.microsoft.com/office/drawing/2014/main" id="{62B5EC8D-2FDF-EDE0-D990-C537DD3E7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85823" y="1261200"/>
                <a:ext cx="800101" cy="800101"/>
              </a:xfrm>
              <a:prstGeom prst="rect">
                <a:avLst/>
              </a:prstGeom>
            </p:spPr>
          </p:pic>
          <p:pic>
            <p:nvPicPr>
              <p:cNvPr id="27" name="Graphic 26" descr="Solar Panels with solid fill">
                <a:extLst>
                  <a:ext uri="{FF2B5EF4-FFF2-40B4-BE49-F238E27FC236}">
                    <a16:creationId xmlns:a16="http://schemas.microsoft.com/office/drawing/2014/main" id="{47D7AD63-F757-D79A-75CB-CA57D561B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62099" y="1278299"/>
                <a:ext cx="800101" cy="800101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072EFC-50F1-A718-FE93-D3BB9ADEA1ED}"/>
              </a:ext>
            </a:extLst>
          </p:cNvPr>
          <p:cNvGrpSpPr/>
          <p:nvPr/>
        </p:nvGrpSpPr>
        <p:grpSpPr>
          <a:xfrm>
            <a:off x="401220" y="5594369"/>
            <a:ext cx="1805884" cy="914400"/>
            <a:chOff x="2779026" y="4381500"/>
            <a:chExt cx="1805884" cy="914400"/>
          </a:xfrm>
        </p:grpSpPr>
        <p:pic>
          <p:nvPicPr>
            <p:cNvPr id="45" name="Graphic 44" descr="House with solid fill">
              <a:extLst>
                <a:ext uri="{FF2B5EF4-FFF2-40B4-BE49-F238E27FC236}">
                  <a16:creationId xmlns:a16="http://schemas.microsoft.com/office/drawing/2014/main" id="{2956FFE8-0D4B-CA32-F557-45E7CF53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46" name="Graphic 45" descr="House with solid fill">
              <a:extLst>
                <a:ext uri="{FF2B5EF4-FFF2-40B4-BE49-F238E27FC236}">
                  <a16:creationId xmlns:a16="http://schemas.microsoft.com/office/drawing/2014/main" id="{9AF222E6-5007-B192-2F4F-795412B4C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9D4530-5E18-F65E-9DD5-60E1C206E2A6}"/>
              </a:ext>
            </a:extLst>
          </p:cNvPr>
          <p:cNvCxnSpPr>
            <a:cxnSpLocks/>
          </p:cNvCxnSpPr>
          <p:nvPr/>
        </p:nvCxnSpPr>
        <p:spPr>
          <a:xfrm>
            <a:off x="6462840" y="3034609"/>
            <a:ext cx="117555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BE60DE0-FF97-8238-5413-6F95124A2E7A}"/>
              </a:ext>
            </a:extLst>
          </p:cNvPr>
          <p:cNvSpPr/>
          <p:nvPr/>
        </p:nvSpPr>
        <p:spPr>
          <a:xfrm>
            <a:off x="5976935" y="2864216"/>
            <a:ext cx="352373" cy="352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DEA4C7-56D6-C4BC-115B-A719B6EE378D}"/>
              </a:ext>
            </a:extLst>
          </p:cNvPr>
          <p:cNvGrpSpPr/>
          <p:nvPr/>
        </p:nvGrpSpPr>
        <p:grpSpPr>
          <a:xfrm>
            <a:off x="5714235" y="3723545"/>
            <a:ext cx="823802" cy="657187"/>
            <a:chOff x="1602192" y="3807619"/>
            <a:chExt cx="1192438" cy="95126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00FC9C-0385-484A-215B-22C00DCC99B0}"/>
                </a:ext>
              </a:extLst>
            </p:cNvPr>
            <p:cNvSpPr/>
            <p:nvPr/>
          </p:nvSpPr>
          <p:spPr>
            <a:xfrm>
              <a:off x="1602192" y="3807619"/>
              <a:ext cx="1192438" cy="951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9C85C34-9C7B-5708-B439-2152F1436279}"/>
                </a:ext>
              </a:extLst>
            </p:cNvPr>
            <p:cNvCxnSpPr/>
            <p:nvPr/>
          </p:nvCxnSpPr>
          <p:spPr>
            <a:xfrm flipV="1">
              <a:off x="1608542" y="3807619"/>
              <a:ext cx="1186088" cy="95126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928943C-E0DB-C2FB-14D1-E60AA8A2842A}"/>
                </a:ext>
              </a:extLst>
            </p:cNvPr>
            <p:cNvCxnSpPr>
              <a:cxnSpLocks/>
            </p:cNvCxnSpPr>
            <p:nvPr/>
          </p:nvCxnSpPr>
          <p:spPr>
            <a:xfrm>
              <a:off x="1728926" y="3923466"/>
              <a:ext cx="50446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D9302B7-C256-6583-DD6B-61BA4BA5C437}"/>
                </a:ext>
              </a:extLst>
            </p:cNvPr>
            <p:cNvCxnSpPr>
              <a:cxnSpLocks/>
            </p:cNvCxnSpPr>
            <p:nvPr/>
          </p:nvCxnSpPr>
          <p:spPr>
            <a:xfrm>
              <a:off x="1728926" y="4070304"/>
              <a:ext cx="20666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1627BE3-1563-6AA2-881B-39DADD16267A}"/>
                </a:ext>
              </a:extLst>
            </p:cNvPr>
            <p:cNvCxnSpPr>
              <a:cxnSpLocks/>
            </p:cNvCxnSpPr>
            <p:nvPr/>
          </p:nvCxnSpPr>
          <p:spPr>
            <a:xfrm>
              <a:off x="2024743" y="4069578"/>
              <a:ext cx="20864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85B75EB-D846-AE53-27BC-A6C8026D2C17}"/>
                </a:ext>
              </a:extLst>
            </p:cNvPr>
            <p:cNvSpPr/>
            <p:nvPr/>
          </p:nvSpPr>
          <p:spPr>
            <a:xfrm>
              <a:off x="2152504" y="4446815"/>
              <a:ext cx="441017" cy="150090"/>
            </a:xfrm>
            <a:custGeom>
              <a:avLst/>
              <a:gdLst>
                <a:gd name="connsiteX0" fmla="*/ 0 w 427265"/>
                <a:gd name="connsiteY0" fmla="*/ 82070 h 92958"/>
                <a:gd name="connsiteX1" fmla="*/ 133350 w 427265"/>
                <a:gd name="connsiteY1" fmla="*/ 11313 h 92958"/>
                <a:gd name="connsiteX2" fmla="*/ 247650 w 427265"/>
                <a:gd name="connsiteY2" fmla="*/ 92956 h 92958"/>
                <a:gd name="connsiteX3" fmla="*/ 386443 w 427265"/>
                <a:gd name="connsiteY3" fmla="*/ 14034 h 92958"/>
                <a:gd name="connsiteX4" fmla="*/ 427265 w 427265"/>
                <a:gd name="connsiteY4" fmla="*/ 427 h 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265" h="92958">
                  <a:moveTo>
                    <a:pt x="0" y="82070"/>
                  </a:moveTo>
                  <a:cubicBezTo>
                    <a:pt x="46037" y="45784"/>
                    <a:pt x="92075" y="9499"/>
                    <a:pt x="133350" y="11313"/>
                  </a:cubicBezTo>
                  <a:cubicBezTo>
                    <a:pt x="174625" y="13127"/>
                    <a:pt x="205468" y="92503"/>
                    <a:pt x="247650" y="92956"/>
                  </a:cubicBezTo>
                  <a:cubicBezTo>
                    <a:pt x="289832" y="93409"/>
                    <a:pt x="356507" y="29455"/>
                    <a:pt x="386443" y="14034"/>
                  </a:cubicBezTo>
                  <a:cubicBezTo>
                    <a:pt x="416379" y="-1387"/>
                    <a:pt x="421822" y="-480"/>
                    <a:pt x="427265" y="427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0629ED-5CCD-FD2D-97C5-02B0F2F420AC}"/>
              </a:ext>
            </a:extLst>
          </p:cNvPr>
          <p:cNvSpPr txBox="1"/>
          <p:nvPr/>
        </p:nvSpPr>
        <p:spPr>
          <a:xfrm>
            <a:off x="7007284" y="1100240"/>
            <a:ext cx="1857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PV units aggregated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EF0E3-1CEF-1583-FBCF-C8DD3119E4DD}"/>
              </a:ext>
            </a:extLst>
          </p:cNvPr>
          <p:cNvSpPr txBox="1"/>
          <p:nvPr/>
        </p:nvSpPr>
        <p:spPr>
          <a:xfrm>
            <a:off x="9221330" y="2777031"/>
            <a:ext cx="2185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Batteries aggregated</a:t>
            </a:r>
          </a:p>
          <a:p>
            <a:r>
              <a:rPr lang="en-US" sz="1600" dirty="0"/>
              <a:t>- possibility to simulate partial unavailability (to model reliability)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0982F-C77D-9617-50EC-4C30F2A6E9CA}"/>
              </a:ext>
            </a:extLst>
          </p:cNvPr>
          <p:cNvSpPr txBox="1"/>
          <p:nvPr/>
        </p:nvSpPr>
        <p:spPr>
          <a:xfrm>
            <a:off x="6601858" y="3662239"/>
            <a:ext cx="3112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Inverters aggregated</a:t>
            </a:r>
          </a:p>
          <a:p>
            <a:r>
              <a:rPr lang="en-US" sz="1600" dirty="0"/>
              <a:t>- possibility to simulate partial unavailability (to model reliability)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867C5-1E40-88FE-EA55-841A47EF54CA}"/>
              </a:ext>
            </a:extLst>
          </p:cNvPr>
          <p:cNvSpPr txBox="1"/>
          <p:nvPr/>
        </p:nvSpPr>
        <p:spPr>
          <a:xfrm>
            <a:off x="3915642" y="2878036"/>
            <a:ext cx="216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DC buses aggregated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B94F82-A171-F47C-4AD4-1EE9C26397B1}"/>
              </a:ext>
            </a:extLst>
          </p:cNvPr>
          <p:cNvGrpSpPr/>
          <p:nvPr/>
        </p:nvGrpSpPr>
        <p:grpSpPr>
          <a:xfrm>
            <a:off x="7459521" y="5594370"/>
            <a:ext cx="1805884" cy="914400"/>
            <a:chOff x="2779026" y="4381500"/>
            <a:chExt cx="1805884" cy="914400"/>
          </a:xfrm>
        </p:grpSpPr>
        <p:pic>
          <p:nvPicPr>
            <p:cNvPr id="9" name="Graphic 8" descr="House with solid fill">
              <a:extLst>
                <a:ext uri="{FF2B5EF4-FFF2-40B4-BE49-F238E27FC236}">
                  <a16:creationId xmlns:a16="http://schemas.microsoft.com/office/drawing/2014/main" id="{ED210808-A248-BB46-C4B0-5F28AC3D3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House with solid fill">
              <a:extLst>
                <a:ext uri="{FF2B5EF4-FFF2-40B4-BE49-F238E27FC236}">
                  <a16:creationId xmlns:a16="http://schemas.microsoft.com/office/drawing/2014/main" id="{0081EBD7-090B-8FB8-8D7F-5ABA5A76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CF4E01-7BD7-AF86-25CD-7DE0EAB875F2}"/>
              </a:ext>
            </a:extLst>
          </p:cNvPr>
          <p:cNvGrpSpPr/>
          <p:nvPr/>
        </p:nvGrpSpPr>
        <p:grpSpPr>
          <a:xfrm>
            <a:off x="9651496" y="5594370"/>
            <a:ext cx="1805884" cy="914400"/>
            <a:chOff x="2779026" y="4381500"/>
            <a:chExt cx="1805884" cy="914400"/>
          </a:xfrm>
        </p:grpSpPr>
        <p:pic>
          <p:nvPicPr>
            <p:cNvPr id="12" name="Graphic 11" descr="House with solid fill">
              <a:extLst>
                <a:ext uri="{FF2B5EF4-FFF2-40B4-BE49-F238E27FC236}">
                  <a16:creationId xmlns:a16="http://schemas.microsoft.com/office/drawing/2014/main" id="{B046719B-6442-5898-59C0-28792B8AC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House with solid fill">
              <a:extLst>
                <a:ext uri="{FF2B5EF4-FFF2-40B4-BE49-F238E27FC236}">
                  <a16:creationId xmlns:a16="http://schemas.microsoft.com/office/drawing/2014/main" id="{87977C56-FF79-A42E-1273-08E8FEAA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C55B05-BF6F-A7C0-B2E5-5CE7C2D0FA69}"/>
              </a:ext>
            </a:extLst>
          </p:cNvPr>
          <p:cNvCxnSpPr>
            <a:cxnSpLocks/>
          </p:cNvCxnSpPr>
          <p:nvPr/>
        </p:nvCxnSpPr>
        <p:spPr>
          <a:xfrm>
            <a:off x="10100294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CC31D2-F8B2-9CDA-8174-DFB2AEB41687}"/>
              </a:ext>
            </a:extLst>
          </p:cNvPr>
          <p:cNvCxnSpPr>
            <a:cxnSpLocks/>
          </p:cNvCxnSpPr>
          <p:nvPr/>
        </p:nvCxnSpPr>
        <p:spPr>
          <a:xfrm>
            <a:off x="8808205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2E637C-3E27-D305-10FE-7308747735C7}"/>
              </a:ext>
            </a:extLst>
          </p:cNvPr>
          <p:cNvCxnSpPr>
            <a:cxnSpLocks/>
          </p:cNvCxnSpPr>
          <p:nvPr/>
        </p:nvCxnSpPr>
        <p:spPr>
          <a:xfrm>
            <a:off x="7898180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F18A0F-75A7-9749-646A-6142B50B6CAC}"/>
              </a:ext>
            </a:extLst>
          </p:cNvPr>
          <p:cNvCxnSpPr>
            <a:cxnSpLocks/>
          </p:cNvCxnSpPr>
          <p:nvPr/>
        </p:nvCxnSpPr>
        <p:spPr>
          <a:xfrm>
            <a:off x="6593631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F3EE6C-A3C3-BF6A-940C-9751622FB531}"/>
              </a:ext>
            </a:extLst>
          </p:cNvPr>
          <p:cNvCxnSpPr>
            <a:cxnSpLocks/>
          </p:cNvCxnSpPr>
          <p:nvPr/>
        </p:nvCxnSpPr>
        <p:spPr>
          <a:xfrm>
            <a:off x="5710374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DB38FFC-3B19-F25D-A71A-AB77DBF2A615}"/>
              </a:ext>
            </a:extLst>
          </p:cNvPr>
          <p:cNvCxnSpPr>
            <a:cxnSpLocks/>
          </p:cNvCxnSpPr>
          <p:nvPr/>
        </p:nvCxnSpPr>
        <p:spPr>
          <a:xfrm>
            <a:off x="4199479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9BE7A9-0854-D981-6E37-BD7A4B6061CD}"/>
              </a:ext>
            </a:extLst>
          </p:cNvPr>
          <p:cNvCxnSpPr>
            <a:cxnSpLocks/>
          </p:cNvCxnSpPr>
          <p:nvPr/>
        </p:nvCxnSpPr>
        <p:spPr>
          <a:xfrm>
            <a:off x="3305964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C825A2-958A-95E0-9350-3EB9AA4DB4CA}"/>
              </a:ext>
            </a:extLst>
          </p:cNvPr>
          <p:cNvCxnSpPr>
            <a:cxnSpLocks/>
          </p:cNvCxnSpPr>
          <p:nvPr/>
        </p:nvCxnSpPr>
        <p:spPr>
          <a:xfrm>
            <a:off x="1749904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84E8D7-2B2B-826B-B971-D186F31BCC12}"/>
              </a:ext>
            </a:extLst>
          </p:cNvPr>
          <p:cNvCxnSpPr>
            <a:cxnSpLocks/>
          </p:cNvCxnSpPr>
          <p:nvPr/>
        </p:nvCxnSpPr>
        <p:spPr>
          <a:xfrm>
            <a:off x="850469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ED67A54-8AAB-1D6A-B18D-DE5E8BA1DC82}"/>
              </a:ext>
            </a:extLst>
          </p:cNvPr>
          <p:cNvSpPr txBox="1"/>
          <p:nvPr/>
        </p:nvSpPr>
        <p:spPr>
          <a:xfrm>
            <a:off x="3945198" y="6516988"/>
            <a:ext cx="4179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house as own node with own load profile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2AEA9C-5FBF-E808-5ED0-6B094C4D64B2}"/>
              </a:ext>
            </a:extLst>
          </p:cNvPr>
          <p:cNvCxnSpPr>
            <a:cxnSpLocks/>
          </p:cNvCxnSpPr>
          <p:nvPr/>
        </p:nvCxnSpPr>
        <p:spPr>
          <a:xfrm flipV="1">
            <a:off x="4199479" y="4817533"/>
            <a:ext cx="1673699" cy="87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174">
            <a:extLst>
              <a:ext uri="{FF2B5EF4-FFF2-40B4-BE49-F238E27FC236}">
                <a16:creationId xmlns:a16="http://schemas.microsoft.com/office/drawing/2014/main" id="{AC8A6A37-4DA8-5E8E-8209-83B2D3ED07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66173" y="4459398"/>
            <a:ext cx="533400" cy="604837"/>
            <a:chOff x="2700" y="1313"/>
            <a:chExt cx="336" cy="381"/>
          </a:xfrm>
        </p:grpSpPr>
        <p:sp>
          <p:nvSpPr>
            <p:cNvPr id="57" name="Freeform 175">
              <a:extLst>
                <a:ext uri="{FF2B5EF4-FFF2-40B4-BE49-F238E27FC236}">
                  <a16:creationId xmlns:a16="http://schemas.microsoft.com/office/drawing/2014/main" id="{41D6BEB7-6076-FA65-BC68-0A4B4A130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443"/>
              <a:ext cx="0" cy="23"/>
            </a:xfrm>
            <a:custGeom>
              <a:avLst/>
              <a:gdLst>
                <a:gd name="T0" fmla="*/ 0 h 53"/>
                <a:gd name="T1" fmla="*/ 0 h 53"/>
                <a:gd name="T2" fmla="*/ 53 h 5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3">
                  <a:moveTo>
                    <a:pt x="0" y="0"/>
                  </a:moveTo>
                  <a:lnTo>
                    <a:pt x="0" y="0"/>
                  </a:lnTo>
                  <a:lnTo>
                    <a:pt x="0" y="53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0" name="Freeform 176">
              <a:extLst>
                <a:ext uri="{FF2B5EF4-FFF2-40B4-BE49-F238E27FC236}">
                  <a16:creationId xmlns:a16="http://schemas.microsoft.com/office/drawing/2014/main" id="{454E2E47-8737-AFFA-EF9B-91E651A99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316"/>
              <a:ext cx="0" cy="24"/>
            </a:xfrm>
            <a:custGeom>
              <a:avLst/>
              <a:gdLst>
                <a:gd name="T0" fmla="*/ 0 h 52"/>
                <a:gd name="T1" fmla="*/ 0 h 52"/>
                <a:gd name="T2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lnTo>
                    <a:pt x="0" y="0"/>
                  </a:lnTo>
                  <a:lnTo>
                    <a:pt x="0" y="52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1" name="Freeform 177">
              <a:extLst>
                <a:ext uri="{FF2B5EF4-FFF2-40B4-BE49-F238E27FC236}">
                  <a16:creationId xmlns:a16="http://schemas.microsoft.com/office/drawing/2014/main" id="{5576CBF3-B61F-C99B-31C6-CAE97CEB5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" y="1315"/>
              <a:ext cx="0" cy="25"/>
            </a:xfrm>
            <a:custGeom>
              <a:avLst/>
              <a:gdLst>
                <a:gd name="T0" fmla="*/ 0 w 2"/>
                <a:gd name="T1" fmla="*/ 0 h 54"/>
                <a:gd name="T2" fmla="*/ 0 w 2"/>
                <a:gd name="T3" fmla="*/ 0 h 54"/>
                <a:gd name="T4" fmla="*/ 2 w 2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4">
                  <a:moveTo>
                    <a:pt x="0" y="0"/>
                  </a:moveTo>
                  <a:lnTo>
                    <a:pt x="0" y="0"/>
                  </a:lnTo>
                  <a:lnTo>
                    <a:pt x="2" y="54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2" name="Freeform 178">
              <a:extLst>
                <a:ext uri="{FF2B5EF4-FFF2-40B4-BE49-F238E27FC236}">
                  <a16:creationId xmlns:a16="http://schemas.microsoft.com/office/drawing/2014/main" id="{D04C8C26-2B82-F3B8-8456-73FF175A6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1694"/>
              <a:ext cx="51" cy="0"/>
            </a:xfrm>
            <a:custGeom>
              <a:avLst/>
              <a:gdLst>
                <a:gd name="T0" fmla="*/ 111 w 111"/>
                <a:gd name="T1" fmla="*/ 111 w 111"/>
                <a:gd name="T2" fmla="*/ 0 w 1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11">
                  <a:moveTo>
                    <a:pt x="111" y="0"/>
                  </a:moveTo>
                  <a:lnTo>
                    <a:pt x="111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3" name="Freeform 179">
              <a:extLst>
                <a:ext uri="{FF2B5EF4-FFF2-40B4-BE49-F238E27FC236}">
                  <a16:creationId xmlns:a16="http://schemas.microsoft.com/office/drawing/2014/main" id="{6ADE2738-83E6-264E-2081-F8F31480E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1443"/>
              <a:ext cx="0" cy="26"/>
            </a:xfrm>
            <a:custGeom>
              <a:avLst/>
              <a:gdLst>
                <a:gd name="T0" fmla="*/ 0 h 58"/>
                <a:gd name="T1" fmla="*/ 0 h 58"/>
                <a:gd name="T2" fmla="*/ 58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lnTo>
                    <a:pt x="0" y="0"/>
                  </a:lnTo>
                  <a:lnTo>
                    <a:pt x="0" y="58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4" name="Freeform 180">
              <a:extLst>
                <a:ext uri="{FF2B5EF4-FFF2-40B4-BE49-F238E27FC236}">
                  <a16:creationId xmlns:a16="http://schemas.microsoft.com/office/drawing/2014/main" id="{945C1170-6736-C0A5-75A7-1F9293A3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1694"/>
              <a:ext cx="55" cy="0"/>
            </a:xfrm>
            <a:custGeom>
              <a:avLst/>
              <a:gdLst>
                <a:gd name="T0" fmla="*/ 122 w 122"/>
                <a:gd name="T1" fmla="*/ 122 w 122"/>
                <a:gd name="T2" fmla="*/ 0 w 12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2">
                  <a:moveTo>
                    <a:pt x="122" y="0"/>
                  </a:moveTo>
                  <a:lnTo>
                    <a:pt x="122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181">
              <a:extLst>
                <a:ext uri="{FF2B5EF4-FFF2-40B4-BE49-F238E27FC236}">
                  <a16:creationId xmlns:a16="http://schemas.microsoft.com/office/drawing/2014/main" id="{F169DF19-473E-5627-0528-4011D3004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1439"/>
              <a:ext cx="98" cy="27"/>
            </a:xfrm>
            <a:custGeom>
              <a:avLst/>
              <a:gdLst>
                <a:gd name="T0" fmla="*/ 213 w 215"/>
                <a:gd name="T1" fmla="*/ 60 h 60"/>
                <a:gd name="T2" fmla="*/ 213 w 215"/>
                <a:gd name="T3" fmla="*/ 60 h 60"/>
                <a:gd name="T4" fmla="*/ 213 w 215"/>
                <a:gd name="T5" fmla="*/ 24 h 60"/>
                <a:gd name="T6" fmla="*/ 208 w 215"/>
                <a:gd name="T7" fmla="*/ 4 h 60"/>
                <a:gd name="T8" fmla="*/ 176 w 215"/>
                <a:gd name="T9" fmla="*/ 3 h 60"/>
                <a:gd name="T10" fmla="*/ 138 w 215"/>
                <a:gd name="T11" fmla="*/ 3 h 60"/>
                <a:gd name="T12" fmla="*/ 66 w 215"/>
                <a:gd name="T13" fmla="*/ 3 h 60"/>
                <a:gd name="T14" fmla="*/ 30 w 215"/>
                <a:gd name="T15" fmla="*/ 3 h 60"/>
                <a:gd name="T16" fmla="*/ 0 w 215"/>
                <a:gd name="T1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60">
                  <a:moveTo>
                    <a:pt x="213" y="60"/>
                  </a:moveTo>
                  <a:lnTo>
                    <a:pt x="213" y="60"/>
                  </a:lnTo>
                  <a:cubicBezTo>
                    <a:pt x="213" y="48"/>
                    <a:pt x="213" y="36"/>
                    <a:pt x="213" y="24"/>
                  </a:cubicBezTo>
                  <a:cubicBezTo>
                    <a:pt x="213" y="17"/>
                    <a:pt x="215" y="7"/>
                    <a:pt x="208" y="4"/>
                  </a:cubicBezTo>
                  <a:cubicBezTo>
                    <a:pt x="200" y="0"/>
                    <a:pt x="185" y="3"/>
                    <a:pt x="176" y="3"/>
                  </a:cubicBezTo>
                  <a:cubicBezTo>
                    <a:pt x="163" y="3"/>
                    <a:pt x="150" y="3"/>
                    <a:pt x="138" y="3"/>
                  </a:cubicBezTo>
                  <a:cubicBezTo>
                    <a:pt x="114" y="3"/>
                    <a:pt x="90" y="3"/>
                    <a:pt x="66" y="3"/>
                  </a:cubicBezTo>
                  <a:cubicBezTo>
                    <a:pt x="54" y="3"/>
                    <a:pt x="42" y="3"/>
                    <a:pt x="30" y="3"/>
                  </a:cubicBezTo>
                  <a:cubicBezTo>
                    <a:pt x="23" y="3"/>
                    <a:pt x="4" y="0"/>
                    <a:pt x="0" y="4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6" name="Freeform 182">
              <a:extLst>
                <a:ext uri="{FF2B5EF4-FFF2-40B4-BE49-F238E27FC236}">
                  <a16:creationId xmlns:a16="http://schemas.microsoft.com/office/drawing/2014/main" id="{CE7A349F-9692-9B9B-E89B-415EC05FB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439"/>
              <a:ext cx="99" cy="30"/>
            </a:xfrm>
            <a:custGeom>
              <a:avLst/>
              <a:gdLst>
                <a:gd name="T0" fmla="*/ 218 w 218"/>
                <a:gd name="T1" fmla="*/ 4 h 66"/>
                <a:gd name="T2" fmla="*/ 218 w 218"/>
                <a:gd name="T3" fmla="*/ 4 h 66"/>
                <a:gd name="T4" fmla="*/ 71 w 218"/>
                <a:gd name="T5" fmla="*/ 4 h 66"/>
                <a:gd name="T6" fmla="*/ 35 w 218"/>
                <a:gd name="T7" fmla="*/ 4 h 66"/>
                <a:gd name="T8" fmla="*/ 6 w 218"/>
                <a:gd name="T9" fmla="*/ 6 h 66"/>
                <a:gd name="T10" fmla="*/ 3 w 218"/>
                <a:gd name="T11" fmla="*/ 28 h 66"/>
                <a:gd name="T12" fmla="*/ 3 w 218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66">
                  <a:moveTo>
                    <a:pt x="218" y="4"/>
                  </a:moveTo>
                  <a:lnTo>
                    <a:pt x="218" y="4"/>
                  </a:lnTo>
                  <a:cubicBezTo>
                    <a:pt x="169" y="4"/>
                    <a:pt x="120" y="4"/>
                    <a:pt x="71" y="4"/>
                  </a:cubicBezTo>
                  <a:cubicBezTo>
                    <a:pt x="59" y="4"/>
                    <a:pt x="47" y="4"/>
                    <a:pt x="35" y="4"/>
                  </a:cubicBezTo>
                  <a:cubicBezTo>
                    <a:pt x="28" y="4"/>
                    <a:pt x="12" y="0"/>
                    <a:pt x="6" y="6"/>
                  </a:cubicBezTo>
                  <a:cubicBezTo>
                    <a:pt x="0" y="10"/>
                    <a:pt x="3" y="22"/>
                    <a:pt x="3" y="28"/>
                  </a:cubicBezTo>
                  <a:cubicBezTo>
                    <a:pt x="3" y="41"/>
                    <a:pt x="3" y="53"/>
                    <a:pt x="3" y="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7" name="Freeform 183">
              <a:extLst>
                <a:ext uri="{FF2B5EF4-FFF2-40B4-BE49-F238E27FC236}">
                  <a16:creationId xmlns:a16="http://schemas.microsoft.com/office/drawing/2014/main" id="{F73D554E-7AE7-E057-3E1D-97CA40FB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3" y="1567"/>
              <a:ext cx="83" cy="41"/>
            </a:xfrm>
            <a:custGeom>
              <a:avLst/>
              <a:gdLst>
                <a:gd name="T0" fmla="*/ 0 w 181"/>
                <a:gd name="T1" fmla="*/ 0 h 92"/>
                <a:gd name="T2" fmla="*/ 0 w 181"/>
                <a:gd name="T3" fmla="*/ 0 h 92"/>
                <a:gd name="T4" fmla="*/ 42 w 181"/>
                <a:gd name="T5" fmla="*/ 13 h 92"/>
                <a:gd name="T6" fmla="*/ 89 w 181"/>
                <a:gd name="T7" fmla="*/ 40 h 92"/>
                <a:gd name="T8" fmla="*/ 181 w 181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92">
                  <a:moveTo>
                    <a:pt x="0" y="0"/>
                  </a:moveTo>
                  <a:lnTo>
                    <a:pt x="0" y="0"/>
                  </a:lnTo>
                  <a:cubicBezTo>
                    <a:pt x="16" y="0"/>
                    <a:pt x="28" y="6"/>
                    <a:pt x="42" y="13"/>
                  </a:cubicBezTo>
                  <a:cubicBezTo>
                    <a:pt x="57" y="22"/>
                    <a:pt x="73" y="31"/>
                    <a:pt x="89" y="40"/>
                  </a:cubicBezTo>
                  <a:cubicBezTo>
                    <a:pt x="120" y="57"/>
                    <a:pt x="153" y="72"/>
                    <a:pt x="181" y="92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184">
              <a:extLst>
                <a:ext uri="{FF2B5EF4-FFF2-40B4-BE49-F238E27FC236}">
                  <a16:creationId xmlns:a16="http://schemas.microsoft.com/office/drawing/2014/main" id="{B188E495-DBD8-1FD8-3A93-460ED7471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1565"/>
              <a:ext cx="81" cy="43"/>
            </a:xfrm>
            <a:custGeom>
              <a:avLst/>
              <a:gdLst>
                <a:gd name="T0" fmla="*/ 179 w 179"/>
                <a:gd name="T1" fmla="*/ 0 h 95"/>
                <a:gd name="T2" fmla="*/ 179 w 179"/>
                <a:gd name="T3" fmla="*/ 0 h 95"/>
                <a:gd name="T4" fmla="*/ 86 w 179"/>
                <a:gd name="T5" fmla="*/ 45 h 95"/>
                <a:gd name="T6" fmla="*/ 0 w 179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95">
                  <a:moveTo>
                    <a:pt x="179" y="0"/>
                  </a:moveTo>
                  <a:lnTo>
                    <a:pt x="179" y="0"/>
                  </a:lnTo>
                  <a:cubicBezTo>
                    <a:pt x="146" y="10"/>
                    <a:pt x="116" y="29"/>
                    <a:pt x="86" y="45"/>
                  </a:cubicBezTo>
                  <a:cubicBezTo>
                    <a:pt x="57" y="61"/>
                    <a:pt x="27" y="75"/>
                    <a:pt x="0" y="95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185">
              <a:extLst>
                <a:ext uri="{FF2B5EF4-FFF2-40B4-BE49-F238E27FC236}">
                  <a16:creationId xmlns:a16="http://schemas.microsoft.com/office/drawing/2014/main" id="{1AF11010-D13D-8710-7249-146E92ECB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" y="1315"/>
              <a:ext cx="51" cy="378"/>
            </a:xfrm>
            <a:custGeom>
              <a:avLst/>
              <a:gdLst>
                <a:gd name="T0" fmla="*/ 0 w 111"/>
                <a:gd name="T1" fmla="*/ 0 h 840"/>
                <a:gd name="T2" fmla="*/ 0 w 111"/>
                <a:gd name="T3" fmla="*/ 0 h 840"/>
                <a:gd name="T4" fmla="*/ 44 w 111"/>
                <a:gd name="T5" fmla="*/ 338 h 840"/>
                <a:gd name="T6" fmla="*/ 47 w 111"/>
                <a:gd name="T7" fmla="*/ 377 h 840"/>
                <a:gd name="T8" fmla="*/ 47 w 111"/>
                <a:gd name="T9" fmla="*/ 394 h 840"/>
                <a:gd name="T10" fmla="*/ 54 w 111"/>
                <a:gd name="T11" fmla="*/ 410 h 840"/>
                <a:gd name="T12" fmla="*/ 58 w 111"/>
                <a:gd name="T13" fmla="*/ 442 h 840"/>
                <a:gd name="T14" fmla="*/ 64 w 111"/>
                <a:gd name="T15" fmla="*/ 486 h 840"/>
                <a:gd name="T16" fmla="*/ 87 w 111"/>
                <a:gd name="T17" fmla="*/ 653 h 840"/>
                <a:gd name="T18" fmla="*/ 111 w 111"/>
                <a:gd name="T19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840">
                  <a:moveTo>
                    <a:pt x="0" y="0"/>
                  </a:moveTo>
                  <a:lnTo>
                    <a:pt x="0" y="0"/>
                  </a:lnTo>
                  <a:cubicBezTo>
                    <a:pt x="14" y="113"/>
                    <a:pt x="32" y="225"/>
                    <a:pt x="44" y="338"/>
                  </a:cubicBezTo>
                  <a:cubicBezTo>
                    <a:pt x="46" y="351"/>
                    <a:pt x="46" y="364"/>
                    <a:pt x="47" y="377"/>
                  </a:cubicBezTo>
                  <a:cubicBezTo>
                    <a:pt x="47" y="382"/>
                    <a:pt x="46" y="390"/>
                    <a:pt x="47" y="394"/>
                  </a:cubicBezTo>
                  <a:cubicBezTo>
                    <a:pt x="49" y="400"/>
                    <a:pt x="53" y="404"/>
                    <a:pt x="54" y="410"/>
                  </a:cubicBezTo>
                  <a:cubicBezTo>
                    <a:pt x="58" y="420"/>
                    <a:pt x="57" y="432"/>
                    <a:pt x="58" y="442"/>
                  </a:cubicBezTo>
                  <a:cubicBezTo>
                    <a:pt x="59" y="457"/>
                    <a:pt x="63" y="471"/>
                    <a:pt x="64" y="486"/>
                  </a:cubicBezTo>
                  <a:cubicBezTo>
                    <a:pt x="72" y="542"/>
                    <a:pt x="79" y="597"/>
                    <a:pt x="87" y="653"/>
                  </a:cubicBezTo>
                  <a:cubicBezTo>
                    <a:pt x="96" y="715"/>
                    <a:pt x="104" y="778"/>
                    <a:pt x="111" y="840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Freeform 186">
              <a:extLst>
                <a:ext uri="{FF2B5EF4-FFF2-40B4-BE49-F238E27FC236}">
                  <a16:creationId xmlns:a16="http://schemas.microsoft.com/office/drawing/2014/main" id="{52462B9E-9F7B-F31E-38DE-482F6F981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1317"/>
              <a:ext cx="92" cy="48"/>
            </a:xfrm>
            <a:custGeom>
              <a:avLst/>
              <a:gdLst>
                <a:gd name="T0" fmla="*/ 0 w 202"/>
                <a:gd name="T1" fmla="*/ 0 h 108"/>
                <a:gd name="T2" fmla="*/ 0 w 202"/>
                <a:gd name="T3" fmla="*/ 0 h 108"/>
                <a:gd name="T4" fmla="*/ 101 w 202"/>
                <a:gd name="T5" fmla="*/ 54 h 108"/>
                <a:gd name="T6" fmla="*/ 202 w 202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108">
                  <a:moveTo>
                    <a:pt x="0" y="0"/>
                  </a:moveTo>
                  <a:lnTo>
                    <a:pt x="0" y="0"/>
                  </a:lnTo>
                  <a:cubicBezTo>
                    <a:pt x="31" y="23"/>
                    <a:pt x="67" y="37"/>
                    <a:pt x="101" y="54"/>
                  </a:cubicBezTo>
                  <a:cubicBezTo>
                    <a:pt x="135" y="71"/>
                    <a:pt x="172" y="86"/>
                    <a:pt x="202" y="108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Freeform 187">
              <a:extLst>
                <a:ext uri="{FF2B5EF4-FFF2-40B4-BE49-F238E27FC236}">
                  <a16:creationId xmlns:a16="http://schemas.microsoft.com/office/drawing/2014/main" id="{4FB0250D-21C4-8172-A8D5-C3981030C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" y="1609"/>
              <a:ext cx="193" cy="47"/>
            </a:xfrm>
            <a:custGeom>
              <a:avLst/>
              <a:gdLst>
                <a:gd name="T0" fmla="*/ 424 w 424"/>
                <a:gd name="T1" fmla="*/ 105 h 105"/>
                <a:gd name="T2" fmla="*/ 424 w 424"/>
                <a:gd name="T3" fmla="*/ 105 h 105"/>
                <a:gd name="T4" fmla="*/ 399 w 424"/>
                <a:gd name="T5" fmla="*/ 99 h 105"/>
                <a:gd name="T6" fmla="*/ 370 w 424"/>
                <a:gd name="T7" fmla="*/ 84 h 105"/>
                <a:gd name="T8" fmla="*/ 317 w 424"/>
                <a:gd name="T9" fmla="*/ 55 h 105"/>
                <a:gd name="T10" fmla="*/ 263 w 424"/>
                <a:gd name="T11" fmla="*/ 26 h 105"/>
                <a:gd name="T12" fmla="*/ 237 w 424"/>
                <a:gd name="T13" fmla="*/ 11 h 105"/>
                <a:gd name="T14" fmla="*/ 213 w 424"/>
                <a:gd name="T15" fmla="*/ 1 h 105"/>
                <a:gd name="T16" fmla="*/ 166 w 424"/>
                <a:gd name="T17" fmla="*/ 22 h 105"/>
                <a:gd name="T18" fmla="*/ 111 w 424"/>
                <a:gd name="T19" fmla="*/ 52 h 105"/>
                <a:gd name="T20" fmla="*/ 56 w 424"/>
                <a:gd name="T21" fmla="*/ 82 h 105"/>
                <a:gd name="T22" fmla="*/ 28 w 424"/>
                <a:gd name="T23" fmla="*/ 97 h 105"/>
                <a:gd name="T24" fmla="*/ 14 w 424"/>
                <a:gd name="T25" fmla="*/ 104 h 105"/>
                <a:gd name="T26" fmla="*/ 0 w 424"/>
                <a:gd name="T2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4" h="105">
                  <a:moveTo>
                    <a:pt x="424" y="105"/>
                  </a:moveTo>
                  <a:lnTo>
                    <a:pt x="424" y="105"/>
                  </a:lnTo>
                  <a:cubicBezTo>
                    <a:pt x="414" y="103"/>
                    <a:pt x="408" y="103"/>
                    <a:pt x="399" y="99"/>
                  </a:cubicBezTo>
                  <a:cubicBezTo>
                    <a:pt x="390" y="94"/>
                    <a:pt x="380" y="89"/>
                    <a:pt x="370" y="84"/>
                  </a:cubicBezTo>
                  <a:cubicBezTo>
                    <a:pt x="352" y="74"/>
                    <a:pt x="334" y="65"/>
                    <a:pt x="317" y="55"/>
                  </a:cubicBezTo>
                  <a:cubicBezTo>
                    <a:pt x="299" y="46"/>
                    <a:pt x="281" y="36"/>
                    <a:pt x="263" y="26"/>
                  </a:cubicBezTo>
                  <a:cubicBezTo>
                    <a:pt x="254" y="21"/>
                    <a:pt x="246" y="16"/>
                    <a:pt x="237" y="11"/>
                  </a:cubicBezTo>
                  <a:cubicBezTo>
                    <a:pt x="230" y="6"/>
                    <a:pt x="222" y="1"/>
                    <a:pt x="213" y="1"/>
                  </a:cubicBezTo>
                  <a:cubicBezTo>
                    <a:pt x="197" y="0"/>
                    <a:pt x="179" y="15"/>
                    <a:pt x="166" y="22"/>
                  </a:cubicBezTo>
                  <a:cubicBezTo>
                    <a:pt x="148" y="32"/>
                    <a:pt x="130" y="42"/>
                    <a:pt x="111" y="52"/>
                  </a:cubicBezTo>
                  <a:cubicBezTo>
                    <a:pt x="93" y="62"/>
                    <a:pt x="74" y="72"/>
                    <a:pt x="56" y="82"/>
                  </a:cubicBezTo>
                  <a:cubicBezTo>
                    <a:pt x="47" y="87"/>
                    <a:pt x="37" y="92"/>
                    <a:pt x="28" y="97"/>
                  </a:cubicBezTo>
                  <a:cubicBezTo>
                    <a:pt x="24" y="99"/>
                    <a:pt x="19" y="103"/>
                    <a:pt x="14" y="104"/>
                  </a:cubicBezTo>
                  <a:cubicBezTo>
                    <a:pt x="9" y="105"/>
                    <a:pt x="5" y="104"/>
                    <a:pt x="0" y="105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Freeform 188">
              <a:extLst>
                <a:ext uri="{FF2B5EF4-FFF2-40B4-BE49-F238E27FC236}">
                  <a16:creationId xmlns:a16="http://schemas.microsoft.com/office/drawing/2014/main" id="{E6558038-0740-5B76-B7AE-487BAE2F4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1313"/>
              <a:ext cx="258" cy="27"/>
            </a:xfrm>
            <a:custGeom>
              <a:avLst/>
              <a:gdLst>
                <a:gd name="T0" fmla="*/ 564 w 567"/>
                <a:gd name="T1" fmla="*/ 58 h 59"/>
                <a:gd name="T2" fmla="*/ 564 w 567"/>
                <a:gd name="T3" fmla="*/ 58 h 59"/>
                <a:gd name="T4" fmla="*/ 564 w 567"/>
                <a:gd name="T5" fmla="*/ 25 h 59"/>
                <a:gd name="T6" fmla="*/ 560 w 567"/>
                <a:gd name="T7" fmla="*/ 4 h 59"/>
                <a:gd name="T8" fmla="*/ 534 w 567"/>
                <a:gd name="T9" fmla="*/ 3 h 59"/>
                <a:gd name="T10" fmla="*/ 499 w 567"/>
                <a:gd name="T11" fmla="*/ 3 h 59"/>
                <a:gd name="T12" fmla="*/ 359 w 567"/>
                <a:gd name="T13" fmla="*/ 4 h 59"/>
                <a:gd name="T14" fmla="*/ 221 w 567"/>
                <a:gd name="T15" fmla="*/ 3 h 59"/>
                <a:gd name="T16" fmla="*/ 84 w 567"/>
                <a:gd name="T17" fmla="*/ 2 h 59"/>
                <a:gd name="T18" fmla="*/ 45 w 567"/>
                <a:gd name="T19" fmla="*/ 3 h 59"/>
                <a:gd name="T20" fmla="*/ 9 w 567"/>
                <a:gd name="T21" fmla="*/ 3 h 59"/>
                <a:gd name="T22" fmla="*/ 0 w 567"/>
                <a:gd name="T23" fmla="*/ 19 h 59"/>
                <a:gd name="T24" fmla="*/ 0 w 567"/>
                <a:gd name="T2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7" h="59">
                  <a:moveTo>
                    <a:pt x="564" y="58"/>
                  </a:moveTo>
                  <a:lnTo>
                    <a:pt x="564" y="58"/>
                  </a:lnTo>
                  <a:cubicBezTo>
                    <a:pt x="564" y="47"/>
                    <a:pt x="564" y="36"/>
                    <a:pt x="564" y="25"/>
                  </a:cubicBezTo>
                  <a:cubicBezTo>
                    <a:pt x="564" y="18"/>
                    <a:pt x="567" y="8"/>
                    <a:pt x="560" y="4"/>
                  </a:cubicBezTo>
                  <a:cubicBezTo>
                    <a:pt x="554" y="0"/>
                    <a:pt x="541" y="3"/>
                    <a:pt x="534" y="3"/>
                  </a:cubicBezTo>
                  <a:cubicBezTo>
                    <a:pt x="522" y="3"/>
                    <a:pt x="510" y="3"/>
                    <a:pt x="499" y="3"/>
                  </a:cubicBezTo>
                  <a:cubicBezTo>
                    <a:pt x="452" y="4"/>
                    <a:pt x="405" y="4"/>
                    <a:pt x="359" y="4"/>
                  </a:cubicBezTo>
                  <a:cubicBezTo>
                    <a:pt x="313" y="3"/>
                    <a:pt x="267" y="2"/>
                    <a:pt x="221" y="3"/>
                  </a:cubicBezTo>
                  <a:cubicBezTo>
                    <a:pt x="175" y="3"/>
                    <a:pt x="130" y="1"/>
                    <a:pt x="84" y="2"/>
                  </a:cubicBezTo>
                  <a:cubicBezTo>
                    <a:pt x="71" y="3"/>
                    <a:pt x="58" y="3"/>
                    <a:pt x="45" y="3"/>
                  </a:cubicBezTo>
                  <a:cubicBezTo>
                    <a:pt x="33" y="3"/>
                    <a:pt x="20" y="1"/>
                    <a:pt x="9" y="3"/>
                  </a:cubicBezTo>
                  <a:cubicBezTo>
                    <a:pt x="0" y="4"/>
                    <a:pt x="0" y="11"/>
                    <a:pt x="0" y="19"/>
                  </a:cubicBezTo>
                  <a:cubicBezTo>
                    <a:pt x="0" y="33"/>
                    <a:pt x="0" y="46"/>
                    <a:pt x="0" y="59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Freeform 189">
              <a:extLst>
                <a:ext uri="{FF2B5EF4-FFF2-40B4-BE49-F238E27FC236}">
                  <a16:creationId xmlns:a16="http://schemas.microsoft.com/office/drawing/2014/main" id="{7D94651F-693D-9CC9-22BD-DC9E660A4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" y="1365"/>
              <a:ext cx="115" cy="74"/>
            </a:xfrm>
            <a:custGeom>
              <a:avLst/>
              <a:gdLst>
                <a:gd name="T0" fmla="*/ 253 w 253"/>
                <a:gd name="T1" fmla="*/ 0 h 166"/>
                <a:gd name="T2" fmla="*/ 253 w 253"/>
                <a:gd name="T3" fmla="*/ 0 h 166"/>
                <a:gd name="T4" fmla="*/ 239 w 253"/>
                <a:gd name="T5" fmla="*/ 2 h 166"/>
                <a:gd name="T6" fmla="*/ 223 w 253"/>
                <a:gd name="T7" fmla="*/ 12 h 166"/>
                <a:gd name="T8" fmla="*/ 192 w 253"/>
                <a:gd name="T9" fmla="*/ 32 h 166"/>
                <a:gd name="T10" fmla="*/ 125 w 253"/>
                <a:gd name="T11" fmla="*/ 77 h 166"/>
                <a:gd name="T12" fmla="*/ 60 w 253"/>
                <a:gd name="T13" fmla="*/ 120 h 166"/>
                <a:gd name="T14" fmla="*/ 0 w 253"/>
                <a:gd name="T1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166">
                  <a:moveTo>
                    <a:pt x="253" y="0"/>
                  </a:moveTo>
                  <a:lnTo>
                    <a:pt x="253" y="0"/>
                  </a:lnTo>
                  <a:cubicBezTo>
                    <a:pt x="248" y="1"/>
                    <a:pt x="243" y="1"/>
                    <a:pt x="239" y="2"/>
                  </a:cubicBezTo>
                  <a:cubicBezTo>
                    <a:pt x="233" y="4"/>
                    <a:pt x="228" y="8"/>
                    <a:pt x="223" y="12"/>
                  </a:cubicBezTo>
                  <a:cubicBezTo>
                    <a:pt x="213" y="19"/>
                    <a:pt x="202" y="26"/>
                    <a:pt x="192" y="32"/>
                  </a:cubicBezTo>
                  <a:cubicBezTo>
                    <a:pt x="170" y="47"/>
                    <a:pt x="147" y="62"/>
                    <a:pt x="125" y="77"/>
                  </a:cubicBezTo>
                  <a:cubicBezTo>
                    <a:pt x="104" y="91"/>
                    <a:pt x="82" y="106"/>
                    <a:pt x="60" y="120"/>
                  </a:cubicBezTo>
                  <a:cubicBezTo>
                    <a:pt x="39" y="135"/>
                    <a:pt x="17" y="147"/>
                    <a:pt x="0" y="1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190">
              <a:extLst>
                <a:ext uri="{FF2B5EF4-FFF2-40B4-BE49-F238E27FC236}">
                  <a16:creationId xmlns:a16="http://schemas.microsoft.com/office/drawing/2014/main" id="{C0A1E233-4D56-BD92-77BE-20F51252C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1" y="1440"/>
              <a:ext cx="135" cy="3"/>
            </a:xfrm>
            <a:custGeom>
              <a:avLst/>
              <a:gdLst>
                <a:gd name="T0" fmla="*/ 296 w 296"/>
                <a:gd name="T1" fmla="*/ 0 h 6"/>
                <a:gd name="T2" fmla="*/ 296 w 296"/>
                <a:gd name="T3" fmla="*/ 0 h 6"/>
                <a:gd name="T4" fmla="*/ 220 w 296"/>
                <a:gd name="T5" fmla="*/ 2 h 6"/>
                <a:gd name="T6" fmla="*/ 140 w 296"/>
                <a:gd name="T7" fmla="*/ 2 h 6"/>
                <a:gd name="T8" fmla="*/ 62 w 296"/>
                <a:gd name="T9" fmla="*/ 2 h 6"/>
                <a:gd name="T10" fmla="*/ 32 w 296"/>
                <a:gd name="T11" fmla="*/ 5 h 6"/>
                <a:gd name="T12" fmla="*/ 17 w 296"/>
                <a:gd name="T13" fmla="*/ 2 h 6"/>
                <a:gd name="T14" fmla="*/ 0 w 29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6">
                  <a:moveTo>
                    <a:pt x="296" y="0"/>
                  </a:moveTo>
                  <a:lnTo>
                    <a:pt x="296" y="0"/>
                  </a:lnTo>
                  <a:cubicBezTo>
                    <a:pt x="271" y="3"/>
                    <a:pt x="245" y="2"/>
                    <a:pt x="220" y="2"/>
                  </a:cubicBezTo>
                  <a:cubicBezTo>
                    <a:pt x="193" y="2"/>
                    <a:pt x="167" y="2"/>
                    <a:pt x="140" y="2"/>
                  </a:cubicBezTo>
                  <a:cubicBezTo>
                    <a:pt x="114" y="2"/>
                    <a:pt x="88" y="1"/>
                    <a:pt x="62" y="2"/>
                  </a:cubicBezTo>
                  <a:cubicBezTo>
                    <a:pt x="52" y="2"/>
                    <a:pt x="41" y="6"/>
                    <a:pt x="32" y="5"/>
                  </a:cubicBezTo>
                  <a:cubicBezTo>
                    <a:pt x="27" y="4"/>
                    <a:pt x="23" y="2"/>
                    <a:pt x="17" y="2"/>
                  </a:cubicBezTo>
                  <a:cubicBezTo>
                    <a:pt x="11" y="2"/>
                    <a:pt x="5" y="2"/>
                    <a:pt x="0" y="0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191">
              <a:extLst>
                <a:ext uri="{FF2B5EF4-FFF2-40B4-BE49-F238E27FC236}">
                  <a16:creationId xmlns:a16="http://schemas.microsoft.com/office/drawing/2014/main" id="{DE9B5240-3496-CAD7-72DF-3AE9864FE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1443"/>
              <a:ext cx="123" cy="47"/>
            </a:xfrm>
            <a:custGeom>
              <a:avLst/>
              <a:gdLst>
                <a:gd name="T0" fmla="*/ 0 w 270"/>
                <a:gd name="T1" fmla="*/ 0 h 104"/>
                <a:gd name="T2" fmla="*/ 0 w 270"/>
                <a:gd name="T3" fmla="*/ 0 h 104"/>
                <a:gd name="T4" fmla="*/ 25 w 270"/>
                <a:gd name="T5" fmla="*/ 16 h 104"/>
                <a:gd name="T6" fmla="*/ 60 w 270"/>
                <a:gd name="T7" fmla="*/ 28 h 104"/>
                <a:gd name="T8" fmla="*/ 131 w 270"/>
                <a:gd name="T9" fmla="*/ 54 h 104"/>
                <a:gd name="T10" fmla="*/ 270 w 270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04">
                  <a:moveTo>
                    <a:pt x="0" y="0"/>
                  </a:moveTo>
                  <a:lnTo>
                    <a:pt x="0" y="0"/>
                  </a:lnTo>
                  <a:cubicBezTo>
                    <a:pt x="8" y="6"/>
                    <a:pt x="15" y="12"/>
                    <a:pt x="25" y="16"/>
                  </a:cubicBezTo>
                  <a:cubicBezTo>
                    <a:pt x="37" y="20"/>
                    <a:pt x="49" y="24"/>
                    <a:pt x="60" y="28"/>
                  </a:cubicBezTo>
                  <a:cubicBezTo>
                    <a:pt x="84" y="37"/>
                    <a:pt x="108" y="45"/>
                    <a:pt x="131" y="54"/>
                  </a:cubicBezTo>
                  <a:cubicBezTo>
                    <a:pt x="178" y="70"/>
                    <a:pt x="224" y="87"/>
                    <a:pt x="270" y="104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192">
              <a:extLst>
                <a:ext uri="{FF2B5EF4-FFF2-40B4-BE49-F238E27FC236}">
                  <a16:creationId xmlns:a16="http://schemas.microsoft.com/office/drawing/2014/main" id="{1DBF4D4F-F028-05D4-FFEF-4E23048F2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316"/>
              <a:ext cx="51" cy="377"/>
            </a:xfrm>
            <a:custGeom>
              <a:avLst/>
              <a:gdLst>
                <a:gd name="T0" fmla="*/ 112 w 112"/>
                <a:gd name="T1" fmla="*/ 0 h 838"/>
                <a:gd name="T2" fmla="*/ 112 w 112"/>
                <a:gd name="T3" fmla="*/ 0 h 838"/>
                <a:gd name="T4" fmla="*/ 23 w 112"/>
                <a:gd name="T5" fmla="*/ 654 h 838"/>
                <a:gd name="T6" fmla="*/ 12 w 112"/>
                <a:gd name="T7" fmla="*/ 745 h 838"/>
                <a:gd name="T8" fmla="*/ 0 w 112"/>
                <a:gd name="T9" fmla="*/ 838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838">
                  <a:moveTo>
                    <a:pt x="112" y="0"/>
                  </a:moveTo>
                  <a:lnTo>
                    <a:pt x="112" y="0"/>
                  </a:lnTo>
                  <a:cubicBezTo>
                    <a:pt x="79" y="217"/>
                    <a:pt x="53" y="436"/>
                    <a:pt x="23" y="654"/>
                  </a:cubicBezTo>
                  <a:cubicBezTo>
                    <a:pt x="19" y="684"/>
                    <a:pt x="16" y="715"/>
                    <a:pt x="12" y="745"/>
                  </a:cubicBezTo>
                  <a:cubicBezTo>
                    <a:pt x="8" y="776"/>
                    <a:pt x="3" y="807"/>
                    <a:pt x="0" y="838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193">
              <a:extLst>
                <a:ext uri="{FF2B5EF4-FFF2-40B4-BE49-F238E27FC236}">
                  <a16:creationId xmlns:a16="http://schemas.microsoft.com/office/drawing/2014/main" id="{7F30A7F5-D801-9009-F3C3-186E8A0B4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1493"/>
              <a:ext cx="147" cy="74"/>
            </a:xfrm>
            <a:custGeom>
              <a:avLst/>
              <a:gdLst>
                <a:gd name="T0" fmla="*/ 322 w 322"/>
                <a:gd name="T1" fmla="*/ 0 h 166"/>
                <a:gd name="T2" fmla="*/ 322 w 322"/>
                <a:gd name="T3" fmla="*/ 0 h 166"/>
                <a:gd name="T4" fmla="*/ 159 w 322"/>
                <a:gd name="T5" fmla="*/ 83 h 166"/>
                <a:gd name="T6" fmla="*/ 78 w 322"/>
                <a:gd name="T7" fmla="*/ 124 h 166"/>
                <a:gd name="T8" fmla="*/ 0 w 322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66">
                  <a:moveTo>
                    <a:pt x="322" y="0"/>
                  </a:moveTo>
                  <a:lnTo>
                    <a:pt x="322" y="0"/>
                  </a:lnTo>
                  <a:cubicBezTo>
                    <a:pt x="268" y="28"/>
                    <a:pt x="213" y="55"/>
                    <a:pt x="159" y="83"/>
                  </a:cubicBezTo>
                  <a:cubicBezTo>
                    <a:pt x="132" y="97"/>
                    <a:pt x="105" y="110"/>
                    <a:pt x="78" y="124"/>
                  </a:cubicBezTo>
                  <a:cubicBezTo>
                    <a:pt x="51" y="137"/>
                    <a:pt x="23" y="148"/>
                    <a:pt x="0" y="1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0A2F6A1-969D-1419-E0FF-8985185881D8}"/>
              </a:ext>
            </a:extLst>
          </p:cNvPr>
          <p:cNvSpPr txBox="1"/>
          <p:nvPr/>
        </p:nvSpPr>
        <p:spPr>
          <a:xfrm>
            <a:off x="1817324" y="4607882"/>
            <a:ext cx="179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Grid connection</a:t>
            </a:r>
          </a:p>
        </p:txBody>
      </p:sp>
      <p:sp>
        <p:nvSpPr>
          <p:cNvPr id="85" name="Title 3">
            <a:extLst>
              <a:ext uri="{FF2B5EF4-FFF2-40B4-BE49-F238E27FC236}">
                <a16:creationId xmlns:a16="http://schemas.microsoft.com/office/drawing/2014/main" id="{DD32A0B8-4CBE-8ED4-0384-87AFAB71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54" y="127726"/>
            <a:ext cx="10972800" cy="973138"/>
          </a:xfrm>
        </p:spPr>
        <p:txBody>
          <a:bodyPr/>
          <a:lstStyle/>
          <a:p>
            <a:r>
              <a:rPr lang="en-US" dirty="0"/>
              <a:t>Setup 2: (deprecated) solar grid per all houses</a:t>
            </a:r>
          </a:p>
        </p:txBody>
      </p:sp>
      <p:pic>
        <p:nvPicPr>
          <p:cNvPr id="86" name="Graphic 85" descr="Badge with solid fill">
            <a:extLst>
              <a:ext uri="{FF2B5EF4-FFF2-40B4-BE49-F238E27FC236}">
                <a16:creationId xmlns:a16="http://schemas.microsoft.com/office/drawing/2014/main" id="{CD71C7F8-D35F-5FC7-D927-6986194DC7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5785" y="870676"/>
            <a:ext cx="914400" cy="914400"/>
          </a:xfrm>
          <a:prstGeom prst="rect">
            <a:avLst/>
          </a:prstGeom>
        </p:spPr>
      </p:pic>
      <p:sp>
        <p:nvSpPr>
          <p:cNvPr id="89" name="Oval 88">
            <a:extLst>
              <a:ext uri="{FF2B5EF4-FFF2-40B4-BE49-F238E27FC236}">
                <a16:creationId xmlns:a16="http://schemas.microsoft.com/office/drawing/2014/main" id="{A2565276-1A0F-2F45-6C9E-65CD6AD0C9CB}"/>
              </a:ext>
            </a:extLst>
          </p:cNvPr>
          <p:cNvSpPr/>
          <p:nvPr/>
        </p:nvSpPr>
        <p:spPr>
          <a:xfrm>
            <a:off x="5934516" y="4641388"/>
            <a:ext cx="352373" cy="352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D8DF5F-7A87-2A38-5C7B-FB06D4C0751A}"/>
              </a:ext>
            </a:extLst>
          </p:cNvPr>
          <p:cNvSpPr txBox="1"/>
          <p:nvPr/>
        </p:nvSpPr>
        <p:spPr>
          <a:xfrm>
            <a:off x="6426687" y="4672543"/>
            <a:ext cx="216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 buses aggregated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90BB145-A23E-4904-D370-5CBCBBBF3B01}"/>
              </a:ext>
            </a:extLst>
          </p:cNvPr>
          <p:cNvCxnSpPr>
            <a:cxnSpLocks/>
          </p:cNvCxnSpPr>
          <p:nvPr/>
        </p:nvCxnSpPr>
        <p:spPr>
          <a:xfrm>
            <a:off x="6126136" y="5062647"/>
            <a:ext cx="0" cy="301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D4C892B-A714-B312-38F3-81A6ABDCB658}"/>
              </a:ext>
            </a:extLst>
          </p:cNvPr>
          <p:cNvCxnSpPr>
            <a:cxnSpLocks/>
          </p:cNvCxnSpPr>
          <p:nvPr/>
        </p:nvCxnSpPr>
        <p:spPr>
          <a:xfrm>
            <a:off x="6113831" y="4395663"/>
            <a:ext cx="0" cy="20502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3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8575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7919703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27512</TotalTime>
  <Words>794</Words>
  <Application>Microsoft Office PowerPoint</Application>
  <PresentationFormat>Widescreen</PresentationFormat>
  <Paragraphs>166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6_Office Theme</vt:lpstr>
      <vt:lpstr>9_Office Theme</vt:lpstr>
      <vt:lpstr>10_Office Theme</vt:lpstr>
      <vt:lpstr>11_Office Theme</vt:lpstr>
      <vt:lpstr>PowerPoint Presentation</vt:lpstr>
      <vt:lpstr>Problem statement</vt:lpstr>
      <vt:lpstr>Setup 1: Solar panel per house</vt:lpstr>
      <vt:lpstr>Setup 2: Solar grid for all houses</vt:lpstr>
      <vt:lpstr>Setup 2: (deprecated) solar grid per all houses</vt:lpstr>
      <vt:lpstr>Thank you</vt:lpstr>
    </vt:vector>
  </TitlesOfParts>
  <Company>CSIR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Ndumiso Cingo</dc:creator>
  <cp:lastModifiedBy>Kirodh Boodhraj</cp:lastModifiedBy>
  <cp:revision>1463</cp:revision>
  <cp:lastPrinted>2020-02-07T12:20:52Z</cp:lastPrinted>
  <dcterms:created xsi:type="dcterms:W3CDTF">2018-07-05T10:54:25Z</dcterms:created>
  <dcterms:modified xsi:type="dcterms:W3CDTF">2024-03-12T10:05:15Z</dcterms:modified>
</cp:coreProperties>
</file>