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35"/>
  </p:notesMasterIdLst>
  <p:sldIdLst>
    <p:sldId id="256" r:id="rId2"/>
    <p:sldId id="276" r:id="rId3"/>
    <p:sldId id="277" r:id="rId4"/>
    <p:sldId id="263" r:id="rId5"/>
    <p:sldId id="278" r:id="rId6"/>
    <p:sldId id="279" r:id="rId7"/>
    <p:sldId id="280" r:id="rId8"/>
    <p:sldId id="281" r:id="rId9"/>
    <p:sldId id="284" r:id="rId10"/>
    <p:sldId id="283" r:id="rId11"/>
    <p:sldId id="285" r:id="rId12"/>
    <p:sldId id="286" r:id="rId13"/>
    <p:sldId id="287" r:id="rId14"/>
    <p:sldId id="288" r:id="rId15"/>
    <p:sldId id="289" r:id="rId16"/>
    <p:sldId id="310" r:id="rId17"/>
    <p:sldId id="311" r:id="rId18"/>
    <p:sldId id="317" r:id="rId19"/>
    <p:sldId id="316" r:id="rId20"/>
    <p:sldId id="318" r:id="rId21"/>
    <p:sldId id="328" r:id="rId22"/>
    <p:sldId id="326" r:id="rId23"/>
    <p:sldId id="327" r:id="rId24"/>
    <p:sldId id="329" r:id="rId25"/>
    <p:sldId id="321" r:id="rId26"/>
    <p:sldId id="332" r:id="rId27"/>
    <p:sldId id="333" r:id="rId28"/>
    <p:sldId id="334" r:id="rId29"/>
    <p:sldId id="330" r:id="rId30"/>
    <p:sldId id="312" r:id="rId31"/>
    <p:sldId id="319" r:id="rId32"/>
    <p:sldId id="320" r:id="rId33"/>
    <p:sldId id="315" r:id="rId34"/>
  </p:sldIdLst>
  <p:sldSz cx="9144000" cy="5143500" type="screen16x9"/>
  <p:notesSz cx="6858000" cy="9144000"/>
  <p:embeddedFontLst>
    <p:embeddedFont>
      <p:font typeface="Archivo" panose="020B0604020202020204" charset="0"/>
      <p:regular r:id="rId36"/>
      <p:bold r:id="rId37"/>
      <p:italic r:id="rId38"/>
      <p:boldItalic r:id="rId39"/>
    </p:embeddedFont>
    <p:embeddedFont>
      <p:font typeface="Archivo Medium" panose="020B0604020202020204" charset="0"/>
      <p:regular r:id="rId40"/>
      <p:bold r:id="rId41"/>
      <p:italic r:id="rId42"/>
      <p:boldItalic r:id="rId43"/>
    </p:embeddedFont>
    <p:embeddedFont>
      <p:font typeface="Fira Sans" panose="020B05030500000200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nu Rejeesh" initials="VR" lastIdx="5" clrIdx="0">
    <p:extLst>
      <p:ext uri="{19B8F6BF-5375-455C-9EA6-DF929625EA0E}">
        <p15:presenceInfo xmlns:p15="http://schemas.microsoft.com/office/powerpoint/2012/main" userId="c3949e579757cc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A88049-A0E6-4A8D-98CA-C6D4208CE2FA}">
  <a:tblStyle styleId="{4CA88049-A0E6-4A8D-98CA-C6D4208CE2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1948a22561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1948a22561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3603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c5d066980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c5d066980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1152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1948a22561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1948a22561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23362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c5d066980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c5d066980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386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c5d066980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c5d066980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5558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c5d066980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c5d066980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5034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c5d066980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c5d066980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59631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03193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26247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7628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1948a22561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1948a22561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13620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14836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1948a22561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1948a22561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411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c5d066980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c5d066980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c5d066980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c5d066980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5935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c5d066980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c5d066980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2348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c5d066980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c5d066980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9148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1948a22561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1948a22561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8974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c5d066980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1c5d066980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75937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965324"/>
            <a:ext cx="4971000" cy="23757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Clr>
                <a:srgbClr val="191919"/>
              </a:buClr>
              <a:buSzPts val="5200"/>
              <a:buNone/>
              <a:defRPr sz="8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5100" y="3479663"/>
            <a:ext cx="4541100" cy="3429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blip>
          <a:stretch>
            <a:fillRect/>
          </a:stretch>
        </p:blipFill>
        <p:spPr>
          <a:xfrm rot="8100000">
            <a:off x="-468519" y="-798863"/>
            <a:ext cx="1696051" cy="188092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14"/>
        <p:cNvGrpSpPr/>
        <p:nvPr/>
      </p:nvGrpSpPr>
      <p:grpSpPr>
        <a:xfrm>
          <a:off x="0" y="0"/>
          <a:ext cx="0" cy="0"/>
          <a:chOff x="0" y="0"/>
          <a:chExt cx="0" cy="0"/>
        </a:xfrm>
      </p:grpSpPr>
      <p:pic>
        <p:nvPicPr>
          <p:cNvPr id="215" name="Google Shape;215;p31"/>
          <p:cNvPicPr preferRelativeResize="0"/>
          <p:nvPr/>
        </p:nvPicPr>
        <p:blipFill>
          <a:blip r:embed="rId2">
            <a:alphaModFix/>
          </a:blip>
          <a:stretch>
            <a:fillRect/>
          </a:stretch>
        </p:blipFill>
        <p:spPr>
          <a:xfrm rot="1479852" flipH="1">
            <a:off x="7905532" y="3394787"/>
            <a:ext cx="1696051" cy="1880925"/>
          </a:xfrm>
          <a:prstGeom prst="rect">
            <a:avLst/>
          </a:prstGeom>
          <a:noFill/>
          <a:ln>
            <a:noFill/>
          </a:ln>
        </p:spPr>
      </p:pic>
      <p:pic>
        <p:nvPicPr>
          <p:cNvPr id="216" name="Google Shape;216;p31"/>
          <p:cNvPicPr preferRelativeResize="0"/>
          <p:nvPr/>
        </p:nvPicPr>
        <p:blipFill>
          <a:blip r:embed="rId3">
            <a:alphaModFix/>
          </a:blip>
          <a:stretch>
            <a:fillRect/>
          </a:stretch>
        </p:blipFill>
        <p:spPr>
          <a:xfrm rot="10800000" flipH="1">
            <a:off x="-234107" y="-300176"/>
            <a:ext cx="2308887" cy="2245340"/>
          </a:xfrm>
          <a:prstGeom prst="rect">
            <a:avLst/>
          </a:prstGeom>
          <a:noFill/>
          <a:ln>
            <a:noFill/>
          </a:ln>
        </p:spPr>
      </p:pic>
      <p:pic>
        <p:nvPicPr>
          <p:cNvPr id="217" name="Google Shape;217;p31"/>
          <p:cNvPicPr preferRelativeResize="0"/>
          <p:nvPr/>
        </p:nvPicPr>
        <p:blipFill>
          <a:blip r:embed="rId4">
            <a:alphaModFix/>
          </a:blip>
          <a:stretch>
            <a:fillRect/>
          </a:stretch>
        </p:blipFill>
        <p:spPr>
          <a:xfrm rot="-4314844">
            <a:off x="-341995" y="4000008"/>
            <a:ext cx="2114192" cy="224534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18"/>
        <p:cNvGrpSpPr/>
        <p:nvPr/>
      </p:nvGrpSpPr>
      <p:grpSpPr>
        <a:xfrm>
          <a:off x="0" y="0"/>
          <a:ext cx="0" cy="0"/>
          <a:chOff x="0" y="0"/>
          <a:chExt cx="0" cy="0"/>
        </a:xfrm>
      </p:grpSpPr>
      <p:pic>
        <p:nvPicPr>
          <p:cNvPr id="219" name="Google Shape;219;p32"/>
          <p:cNvPicPr preferRelativeResize="0"/>
          <p:nvPr/>
        </p:nvPicPr>
        <p:blipFill>
          <a:blip r:embed="rId2">
            <a:alphaModFix/>
          </a:blip>
          <a:stretch>
            <a:fillRect/>
          </a:stretch>
        </p:blipFill>
        <p:spPr>
          <a:xfrm rot="8100000">
            <a:off x="-468519" y="-798863"/>
            <a:ext cx="1696051" cy="1880924"/>
          </a:xfrm>
          <a:prstGeom prst="rect">
            <a:avLst/>
          </a:prstGeom>
          <a:noFill/>
          <a:ln>
            <a:noFill/>
          </a:ln>
        </p:spPr>
      </p:pic>
      <p:pic>
        <p:nvPicPr>
          <p:cNvPr id="220" name="Google Shape;220;p32"/>
          <p:cNvPicPr preferRelativeResize="0"/>
          <p:nvPr/>
        </p:nvPicPr>
        <p:blipFill>
          <a:blip r:embed="rId3">
            <a:alphaModFix/>
          </a:blip>
          <a:stretch>
            <a:fillRect/>
          </a:stretch>
        </p:blipFill>
        <p:spPr>
          <a:xfrm>
            <a:off x="6317224" y="-350376"/>
            <a:ext cx="2308884" cy="2245340"/>
          </a:xfrm>
          <a:prstGeom prst="rect">
            <a:avLst/>
          </a:prstGeom>
          <a:noFill/>
          <a:ln>
            <a:noFill/>
          </a:ln>
        </p:spPr>
      </p:pic>
      <p:pic>
        <p:nvPicPr>
          <p:cNvPr id="221" name="Google Shape;221;p32"/>
          <p:cNvPicPr preferRelativeResize="0"/>
          <p:nvPr/>
        </p:nvPicPr>
        <p:blipFill>
          <a:blip r:embed="rId4">
            <a:alphaModFix/>
          </a:blip>
          <a:stretch>
            <a:fillRect/>
          </a:stretch>
        </p:blipFill>
        <p:spPr>
          <a:xfrm>
            <a:off x="7150243" y="3401933"/>
            <a:ext cx="2114195" cy="224534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1347300" y="3561188"/>
            <a:ext cx="6449400" cy="5319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24" name="Google Shape;124;p21"/>
          <p:cNvSpPr txBox="1">
            <a:spLocks noGrp="1"/>
          </p:cNvSpPr>
          <p:nvPr>
            <p:ph type="subTitle" idx="1"/>
          </p:nvPr>
        </p:nvSpPr>
        <p:spPr>
          <a:xfrm>
            <a:off x="1347300" y="1050413"/>
            <a:ext cx="6449400" cy="22821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2500"/>
              <a:buNone/>
              <a:defRPr sz="3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pic>
        <p:nvPicPr>
          <p:cNvPr id="125" name="Google Shape;125;p21"/>
          <p:cNvPicPr preferRelativeResize="0"/>
          <p:nvPr/>
        </p:nvPicPr>
        <p:blipFill>
          <a:blip r:embed="rId2">
            <a:alphaModFix/>
          </a:blip>
          <a:stretch>
            <a:fillRect/>
          </a:stretch>
        </p:blipFill>
        <p:spPr>
          <a:xfrm rot="1479852" flipH="1">
            <a:off x="-485843" y="-737688"/>
            <a:ext cx="1696051" cy="1880925"/>
          </a:xfrm>
          <a:prstGeom prst="rect">
            <a:avLst/>
          </a:prstGeom>
          <a:noFill/>
          <a:ln>
            <a:noFill/>
          </a:ln>
        </p:spPr>
      </p:pic>
      <p:pic>
        <p:nvPicPr>
          <p:cNvPr id="126" name="Google Shape;126;p21"/>
          <p:cNvPicPr preferRelativeResize="0"/>
          <p:nvPr/>
        </p:nvPicPr>
        <p:blipFill>
          <a:blip r:embed="rId3">
            <a:alphaModFix/>
          </a:blip>
          <a:stretch>
            <a:fillRect/>
          </a:stretch>
        </p:blipFill>
        <p:spPr>
          <a:xfrm rot="-4883326" flipH="1">
            <a:off x="7386369" y="-587676"/>
            <a:ext cx="2308888" cy="2245341"/>
          </a:xfrm>
          <a:prstGeom prst="rect">
            <a:avLst/>
          </a:prstGeom>
          <a:noFill/>
          <a:ln>
            <a:noFill/>
          </a:ln>
        </p:spPr>
      </p:pic>
    </p:spTree>
    <p:extLst>
      <p:ext uri="{BB962C8B-B14F-4D97-AF65-F5344CB8AC3E}">
        <p14:creationId xmlns:p14="http://schemas.microsoft.com/office/powerpoint/2010/main" val="23933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2"/>
        <p:cNvGrpSpPr/>
        <p:nvPr/>
      </p:nvGrpSpPr>
      <p:grpSpPr>
        <a:xfrm>
          <a:off x="0" y="0"/>
          <a:ext cx="0" cy="0"/>
          <a:chOff x="0" y="0"/>
          <a:chExt cx="0" cy="0"/>
        </a:xfrm>
      </p:grpSpPr>
      <p:sp>
        <p:nvSpPr>
          <p:cNvPr id="53" name="Google Shape;53;p11"/>
          <p:cNvSpPr txBox="1">
            <a:spLocks noGrp="1"/>
          </p:cNvSpPr>
          <p:nvPr>
            <p:ph type="title" hasCustomPrompt="1"/>
          </p:nvPr>
        </p:nvSpPr>
        <p:spPr>
          <a:xfrm>
            <a:off x="642821" y="1543925"/>
            <a:ext cx="6576000" cy="1511100"/>
          </a:xfrm>
          <a:prstGeom prst="rect">
            <a:avLst/>
          </a:prstGeom>
          <a:ln>
            <a:noFill/>
          </a:ln>
        </p:spPr>
        <p:txBody>
          <a:bodyPr spcFirstLastPara="1" wrap="square" lIns="91425" tIns="91425" rIns="91425" bIns="91425" anchor="b" anchorCtr="0">
            <a:noAutofit/>
          </a:bodyPr>
          <a:lstStyle>
            <a:lvl1pPr lvl="0">
              <a:spcBef>
                <a:spcPts val="0"/>
              </a:spcBef>
              <a:spcAft>
                <a:spcPts val="0"/>
              </a:spcAft>
              <a:buSzPts val="8500"/>
              <a:buNone/>
              <a:defRPr sz="10500"/>
            </a:lvl1pPr>
            <a:lvl2pPr lvl="1" algn="ctr">
              <a:spcBef>
                <a:spcPts val="0"/>
              </a:spcBef>
              <a:spcAft>
                <a:spcPts val="0"/>
              </a:spcAft>
              <a:buSzPts val="8500"/>
              <a:buNone/>
              <a:defRPr sz="8500"/>
            </a:lvl2pPr>
            <a:lvl3pPr lvl="2" algn="ctr">
              <a:spcBef>
                <a:spcPts val="0"/>
              </a:spcBef>
              <a:spcAft>
                <a:spcPts val="0"/>
              </a:spcAft>
              <a:buSzPts val="8500"/>
              <a:buNone/>
              <a:defRPr sz="8500"/>
            </a:lvl3pPr>
            <a:lvl4pPr lvl="3" algn="ctr">
              <a:spcBef>
                <a:spcPts val="0"/>
              </a:spcBef>
              <a:spcAft>
                <a:spcPts val="0"/>
              </a:spcAft>
              <a:buSzPts val="8500"/>
              <a:buNone/>
              <a:defRPr sz="8500"/>
            </a:lvl4pPr>
            <a:lvl5pPr lvl="4" algn="ctr">
              <a:spcBef>
                <a:spcPts val="0"/>
              </a:spcBef>
              <a:spcAft>
                <a:spcPts val="0"/>
              </a:spcAft>
              <a:buSzPts val="8500"/>
              <a:buNone/>
              <a:defRPr sz="8500"/>
            </a:lvl5pPr>
            <a:lvl6pPr lvl="5" algn="ctr">
              <a:spcBef>
                <a:spcPts val="0"/>
              </a:spcBef>
              <a:spcAft>
                <a:spcPts val="0"/>
              </a:spcAft>
              <a:buSzPts val="8500"/>
              <a:buNone/>
              <a:defRPr sz="8500"/>
            </a:lvl6pPr>
            <a:lvl7pPr lvl="6" algn="ctr">
              <a:spcBef>
                <a:spcPts val="0"/>
              </a:spcBef>
              <a:spcAft>
                <a:spcPts val="0"/>
              </a:spcAft>
              <a:buSzPts val="8500"/>
              <a:buNone/>
              <a:defRPr sz="8500"/>
            </a:lvl7pPr>
            <a:lvl8pPr lvl="7" algn="ctr">
              <a:spcBef>
                <a:spcPts val="0"/>
              </a:spcBef>
              <a:spcAft>
                <a:spcPts val="0"/>
              </a:spcAft>
              <a:buSzPts val="8500"/>
              <a:buNone/>
              <a:defRPr sz="8500"/>
            </a:lvl8pPr>
            <a:lvl9pPr lvl="8" algn="ctr">
              <a:spcBef>
                <a:spcPts val="0"/>
              </a:spcBef>
              <a:spcAft>
                <a:spcPts val="0"/>
              </a:spcAft>
              <a:buSzPts val="8500"/>
              <a:buNone/>
              <a:defRPr sz="8500"/>
            </a:lvl9pPr>
          </a:lstStyle>
          <a:p>
            <a:r>
              <a:t>xx%</a:t>
            </a:r>
          </a:p>
        </p:txBody>
      </p:sp>
      <p:sp>
        <p:nvSpPr>
          <p:cNvPr id="54" name="Google Shape;54;p11"/>
          <p:cNvSpPr txBox="1">
            <a:spLocks noGrp="1"/>
          </p:cNvSpPr>
          <p:nvPr>
            <p:ph type="subTitle" idx="1"/>
          </p:nvPr>
        </p:nvSpPr>
        <p:spPr>
          <a:xfrm>
            <a:off x="725833" y="3194837"/>
            <a:ext cx="6576000" cy="544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55" name="Google Shape;55;p11"/>
          <p:cNvPicPr preferRelativeResize="0"/>
          <p:nvPr/>
        </p:nvPicPr>
        <p:blipFill>
          <a:blip r:embed="rId2">
            <a:alphaModFix/>
          </a:blip>
          <a:stretch>
            <a:fillRect/>
          </a:stretch>
        </p:blipFill>
        <p:spPr>
          <a:xfrm>
            <a:off x="-791101" y="-1078651"/>
            <a:ext cx="2308884" cy="2245340"/>
          </a:xfrm>
          <a:prstGeom prst="rect">
            <a:avLst/>
          </a:prstGeom>
          <a:noFill/>
          <a:ln>
            <a:noFill/>
          </a:ln>
        </p:spPr>
      </p:pic>
    </p:spTree>
    <p:extLst>
      <p:ext uri="{BB962C8B-B14F-4D97-AF65-F5344CB8AC3E}">
        <p14:creationId xmlns:p14="http://schemas.microsoft.com/office/powerpoint/2010/main" val="275172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1553552" y="2258425"/>
            <a:ext cx="6036900" cy="8928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4" name="Google Shape;14;p3"/>
          <p:cNvSpPr txBox="1">
            <a:spLocks noGrp="1"/>
          </p:cNvSpPr>
          <p:nvPr>
            <p:ph type="title" idx="2" hasCustomPrompt="1"/>
          </p:nvPr>
        </p:nvSpPr>
        <p:spPr>
          <a:xfrm>
            <a:off x="1553552" y="1310675"/>
            <a:ext cx="1100700" cy="951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txBox="1">
            <a:spLocks noGrp="1"/>
          </p:cNvSpPr>
          <p:nvPr>
            <p:ph type="subTitle" idx="1"/>
          </p:nvPr>
        </p:nvSpPr>
        <p:spPr>
          <a:xfrm>
            <a:off x="1553548" y="3456025"/>
            <a:ext cx="4819200" cy="376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6" name="Google Shape;16;p3"/>
          <p:cNvPicPr preferRelativeResize="0"/>
          <p:nvPr/>
        </p:nvPicPr>
        <p:blipFill>
          <a:blip r:embed="rId2">
            <a:alphaModFix/>
          </a:blip>
          <a:stretch>
            <a:fillRect/>
          </a:stretch>
        </p:blipFill>
        <p:spPr>
          <a:xfrm rot="-1479852">
            <a:off x="-574543" y="-800863"/>
            <a:ext cx="1696051" cy="1880925"/>
          </a:xfrm>
          <a:prstGeom prst="rect">
            <a:avLst/>
          </a:prstGeom>
          <a:noFill/>
          <a:ln>
            <a:noFill/>
          </a:ln>
        </p:spPr>
      </p:pic>
      <p:pic>
        <p:nvPicPr>
          <p:cNvPr id="17" name="Google Shape;17;p3"/>
          <p:cNvPicPr preferRelativeResize="0"/>
          <p:nvPr/>
        </p:nvPicPr>
        <p:blipFill>
          <a:blip r:embed="rId3">
            <a:alphaModFix/>
          </a:blip>
          <a:stretch>
            <a:fillRect/>
          </a:stretch>
        </p:blipFill>
        <p:spPr>
          <a:xfrm flipH="1">
            <a:off x="-560645" y="3810608"/>
            <a:ext cx="2114195" cy="2245341"/>
          </a:xfrm>
          <a:prstGeom prst="rect">
            <a:avLst/>
          </a:prstGeom>
          <a:noFill/>
          <a:ln>
            <a:noFill/>
          </a:ln>
        </p:spPr>
      </p:pic>
    </p:spTree>
    <p:extLst>
      <p:ext uri="{BB962C8B-B14F-4D97-AF65-F5344CB8AC3E}">
        <p14:creationId xmlns:p14="http://schemas.microsoft.com/office/powerpoint/2010/main" val="39698371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Archivo Medium"/>
              <a:buNone/>
              <a:defRPr sz="3500">
                <a:solidFill>
                  <a:schemeClr val="lt1"/>
                </a:solidFill>
                <a:latin typeface="Archivo Medium"/>
                <a:ea typeface="Archivo Medium"/>
                <a:cs typeface="Archivo Medium"/>
                <a:sym typeface="Archivo Medium"/>
              </a:defRPr>
            </a:lvl1pPr>
            <a:lvl2pPr lvl="1" rtl="0">
              <a:spcBef>
                <a:spcPts val="0"/>
              </a:spcBef>
              <a:spcAft>
                <a:spcPts val="0"/>
              </a:spcAft>
              <a:buClr>
                <a:schemeClr val="lt1"/>
              </a:buClr>
              <a:buSzPts val="3500"/>
              <a:buFont typeface="Archivo Medium"/>
              <a:buNone/>
              <a:defRPr sz="3500">
                <a:solidFill>
                  <a:schemeClr val="lt1"/>
                </a:solidFill>
                <a:latin typeface="Archivo Medium"/>
                <a:ea typeface="Archivo Medium"/>
                <a:cs typeface="Archivo Medium"/>
                <a:sym typeface="Archivo Medium"/>
              </a:defRPr>
            </a:lvl2pPr>
            <a:lvl3pPr lvl="2" rtl="0">
              <a:spcBef>
                <a:spcPts val="0"/>
              </a:spcBef>
              <a:spcAft>
                <a:spcPts val="0"/>
              </a:spcAft>
              <a:buClr>
                <a:schemeClr val="lt1"/>
              </a:buClr>
              <a:buSzPts val="3500"/>
              <a:buFont typeface="Archivo Medium"/>
              <a:buNone/>
              <a:defRPr sz="3500">
                <a:solidFill>
                  <a:schemeClr val="lt1"/>
                </a:solidFill>
                <a:latin typeface="Archivo Medium"/>
                <a:ea typeface="Archivo Medium"/>
                <a:cs typeface="Archivo Medium"/>
                <a:sym typeface="Archivo Medium"/>
              </a:defRPr>
            </a:lvl3pPr>
            <a:lvl4pPr lvl="3" rtl="0">
              <a:spcBef>
                <a:spcPts val="0"/>
              </a:spcBef>
              <a:spcAft>
                <a:spcPts val="0"/>
              </a:spcAft>
              <a:buClr>
                <a:schemeClr val="lt1"/>
              </a:buClr>
              <a:buSzPts val="3500"/>
              <a:buFont typeface="Archivo Medium"/>
              <a:buNone/>
              <a:defRPr sz="3500">
                <a:solidFill>
                  <a:schemeClr val="lt1"/>
                </a:solidFill>
                <a:latin typeface="Archivo Medium"/>
                <a:ea typeface="Archivo Medium"/>
                <a:cs typeface="Archivo Medium"/>
                <a:sym typeface="Archivo Medium"/>
              </a:defRPr>
            </a:lvl4pPr>
            <a:lvl5pPr lvl="4" rtl="0">
              <a:spcBef>
                <a:spcPts val="0"/>
              </a:spcBef>
              <a:spcAft>
                <a:spcPts val="0"/>
              </a:spcAft>
              <a:buClr>
                <a:schemeClr val="lt1"/>
              </a:buClr>
              <a:buSzPts val="3500"/>
              <a:buFont typeface="Archivo Medium"/>
              <a:buNone/>
              <a:defRPr sz="3500">
                <a:solidFill>
                  <a:schemeClr val="lt1"/>
                </a:solidFill>
                <a:latin typeface="Archivo Medium"/>
                <a:ea typeface="Archivo Medium"/>
                <a:cs typeface="Archivo Medium"/>
                <a:sym typeface="Archivo Medium"/>
              </a:defRPr>
            </a:lvl5pPr>
            <a:lvl6pPr lvl="5" rtl="0">
              <a:spcBef>
                <a:spcPts val="0"/>
              </a:spcBef>
              <a:spcAft>
                <a:spcPts val="0"/>
              </a:spcAft>
              <a:buClr>
                <a:schemeClr val="lt1"/>
              </a:buClr>
              <a:buSzPts val="3500"/>
              <a:buFont typeface="Archivo Medium"/>
              <a:buNone/>
              <a:defRPr sz="3500">
                <a:solidFill>
                  <a:schemeClr val="lt1"/>
                </a:solidFill>
                <a:latin typeface="Archivo Medium"/>
                <a:ea typeface="Archivo Medium"/>
                <a:cs typeface="Archivo Medium"/>
                <a:sym typeface="Archivo Medium"/>
              </a:defRPr>
            </a:lvl6pPr>
            <a:lvl7pPr lvl="6" rtl="0">
              <a:spcBef>
                <a:spcPts val="0"/>
              </a:spcBef>
              <a:spcAft>
                <a:spcPts val="0"/>
              </a:spcAft>
              <a:buClr>
                <a:schemeClr val="lt1"/>
              </a:buClr>
              <a:buSzPts val="3500"/>
              <a:buFont typeface="Archivo Medium"/>
              <a:buNone/>
              <a:defRPr sz="3500">
                <a:solidFill>
                  <a:schemeClr val="lt1"/>
                </a:solidFill>
                <a:latin typeface="Archivo Medium"/>
                <a:ea typeface="Archivo Medium"/>
                <a:cs typeface="Archivo Medium"/>
                <a:sym typeface="Archivo Medium"/>
              </a:defRPr>
            </a:lvl7pPr>
            <a:lvl8pPr lvl="7" rtl="0">
              <a:spcBef>
                <a:spcPts val="0"/>
              </a:spcBef>
              <a:spcAft>
                <a:spcPts val="0"/>
              </a:spcAft>
              <a:buClr>
                <a:schemeClr val="lt1"/>
              </a:buClr>
              <a:buSzPts val="3500"/>
              <a:buFont typeface="Archivo Medium"/>
              <a:buNone/>
              <a:defRPr sz="3500">
                <a:solidFill>
                  <a:schemeClr val="lt1"/>
                </a:solidFill>
                <a:latin typeface="Archivo Medium"/>
                <a:ea typeface="Archivo Medium"/>
                <a:cs typeface="Archivo Medium"/>
                <a:sym typeface="Archivo Medium"/>
              </a:defRPr>
            </a:lvl8pPr>
            <a:lvl9pPr lvl="8" rtl="0">
              <a:spcBef>
                <a:spcPts val="0"/>
              </a:spcBef>
              <a:spcAft>
                <a:spcPts val="0"/>
              </a:spcAft>
              <a:buClr>
                <a:schemeClr val="lt1"/>
              </a:buClr>
              <a:buSzPts val="3500"/>
              <a:buFont typeface="Archivo Medium"/>
              <a:buNone/>
              <a:defRPr sz="3500">
                <a:solidFill>
                  <a:schemeClr val="lt1"/>
                </a:solidFill>
                <a:latin typeface="Archivo Medium"/>
                <a:ea typeface="Archivo Medium"/>
                <a:cs typeface="Archivo Medium"/>
                <a:sym typeface="Archivo Medium"/>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1pPr>
            <a:lvl2pPr marL="914400" lvl="1" indent="-317500">
              <a:lnSpc>
                <a:spcPct val="100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2pPr>
            <a:lvl3pPr marL="1371600" lvl="2" indent="-317500">
              <a:lnSpc>
                <a:spcPct val="100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3pPr>
            <a:lvl4pPr marL="1828800" lvl="3" indent="-317500">
              <a:lnSpc>
                <a:spcPct val="100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4pPr>
            <a:lvl5pPr marL="2286000" lvl="4" indent="-317500">
              <a:lnSpc>
                <a:spcPct val="100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5pPr>
            <a:lvl6pPr marL="2743200" lvl="5" indent="-317500">
              <a:lnSpc>
                <a:spcPct val="100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6pPr>
            <a:lvl7pPr marL="3200400" lvl="6" indent="-317500">
              <a:lnSpc>
                <a:spcPct val="100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7pPr>
            <a:lvl8pPr marL="3657600" lvl="7" indent="-317500">
              <a:lnSpc>
                <a:spcPct val="100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8pPr>
            <a:lvl9pPr marL="4114800" lvl="8" indent="-317500">
              <a:lnSpc>
                <a:spcPct val="100000"/>
              </a:lnSpc>
              <a:spcBef>
                <a:spcPts val="0"/>
              </a:spcBef>
              <a:spcAft>
                <a:spcPts val="0"/>
              </a:spcAft>
              <a:buClr>
                <a:schemeClr val="lt1"/>
              </a:buClr>
              <a:buSzPts val="1400"/>
              <a:buFont typeface="Fira Sans"/>
              <a:buChar char="■"/>
              <a:defRPr>
                <a:solidFill>
                  <a:schemeClr val="lt1"/>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77" r:id="rId2"/>
    <p:sldLayoutId id="2147483678" r:id="rId3"/>
    <p:sldLayoutId id="2147483682" r:id="rId4"/>
    <p:sldLayoutId id="2147483683" r:id="rId5"/>
    <p:sldLayoutId id="214748368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6"/>
          <p:cNvSpPr txBox="1">
            <a:spLocks noGrp="1"/>
          </p:cNvSpPr>
          <p:nvPr>
            <p:ph type="ctrTitle"/>
          </p:nvPr>
        </p:nvSpPr>
        <p:spPr>
          <a:xfrm>
            <a:off x="804094" y="1191682"/>
            <a:ext cx="4899888" cy="9748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b="1" dirty="0">
                <a:latin typeface="Archivo"/>
                <a:ea typeface="Archivo"/>
                <a:cs typeface="Archivo"/>
                <a:sym typeface="Archivo"/>
              </a:rPr>
              <a:t> </a:t>
            </a:r>
            <a:r>
              <a:rPr lang="en" sz="4800" b="1" dirty="0">
                <a:solidFill>
                  <a:schemeClr val="bg1"/>
                </a:solidFill>
                <a:latin typeface="Archivo"/>
                <a:ea typeface="Archivo"/>
                <a:cs typeface="Archivo"/>
                <a:sym typeface="Archivo"/>
              </a:rPr>
              <a:t>CALEN</a:t>
            </a:r>
            <a:r>
              <a:rPr lang="en" sz="4800" b="1" dirty="0">
                <a:solidFill>
                  <a:srgbClr val="00B050"/>
                </a:solidFill>
                <a:latin typeface="Archivo"/>
                <a:ea typeface="Archivo"/>
                <a:cs typeface="Archivo"/>
                <a:sym typeface="Archivo"/>
              </a:rPr>
              <a:t>X</a:t>
            </a:r>
            <a:br>
              <a:rPr lang="en" sz="4800" b="1" dirty="0">
                <a:latin typeface="Archivo"/>
                <a:ea typeface="Archivo"/>
                <a:cs typeface="Archivo"/>
                <a:sym typeface="Archivo"/>
              </a:rPr>
            </a:br>
            <a:r>
              <a:rPr lang="en" sz="1400" b="1" dirty="0">
                <a:latin typeface="Archivo"/>
                <a:ea typeface="Archivo"/>
                <a:cs typeface="Archivo"/>
                <a:sym typeface="Archivo"/>
              </a:rPr>
              <a:t>     (Calender Scheduling Software)</a:t>
            </a:r>
            <a:endParaRPr sz="1400" dirty="0">
              <a:latin typeface="Archivo Medium"/>
              <a:ea typeface="Archivo Medium"/>
              <a:cs typeface="Archivo Medium"/>
              <a:sym typeface="Archivo Medium"/>
            </a:endParaRPr>
          </a:p>
        </p:txBody>
      </p:sp>
      <p:sp>
        <p:nvSpPr>
          <p:cNvPr id="233" name="Google Shape;233;p36"/>
          <p:cNvSpPr txBox="1">
            <a:spLocks noGrp="1"/>
          </p:cNvSpPr>
          <p:nvPr>
            <p:ph type="subTitle" idx="1"/>
          </p:nvPr>
        </p:nvSpPr>
        <p:spPr>
          <a:xfrm>
            <a:off x="890122" y="2571750"/>
            <a:ext cx="4549844" cy="97485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lang="en-IN" dirty="0"/>
          </a:p>
          <a:p>
            <a:pPr marL="0" lvl="0" indent="0" algn="l" rtl="0">
              <a:spcBef>
                <a:spcPts val="0"/>
              </a:spcBef>
              <a:spcAft>
                <a:spcPts val="0"/>
              </a:spcAft>
              <a:buNone/>
            </a:pPr>
            <a:r>
              <a:rPr lang="en-IN" dirty="0"/>
              <a:t>Samarth Bansal (E22CSEU0139)</a:t>
            </a:r>
          </a:p>
          <a:p>
            <a:pPr marL="0" lvl="0" indent="0" algn="l" rtl="0">
              <a:spcBef>
                <a:spcPts val="0"/>
              </a:spcBef>
              <a:spcAft>
                <a:spcPts val="0"/>
              </a:spcAft>
              <a:buNone/>
            </a:pPr>
            <a:r>
              <a:rPr lang="en-IN" dirty="0"/>
              <a:t>Vishnu M R (E22CSEU0125)</a:t>
            </a:r>
          </a:p>
          <a:p>
            <a:pPr marL="0" lvl="0" indent="0" algn="l" rtl="0">
              <a:spcBef>
                <a:spcPts val="0"/>
              </a:spcBef>
              <a:spcAft>
                <a:spcPts val="0"/>
              </a:spcAft>
              <a:buNone/>
            </a:pPr>
            <a:r>
              <a:rPr lang="en-IN" dirty="0"/>
              <a:t>Ritesh Kashyap (E22CSEU0121)</a:t>
            </a:r>
          </a:p>
        </p:txBody>
      </p:sp>
      <p:pic>
        <p:nvPicPr>
          <p:cNvPr id="234" name="Google Shape;234;p36"/>
          <p:cNvPicPr preferRelativeResize="0"/>
          <p:nvPr/>
        </p:nvPicPr>
        <p:blipFill>
          <a:blip r:embed="rId3">
            <a:alphaModFix/>
          </a:blip>
          <a:stretch>
            <a:fillRect/>
          </a:stretch>
        </p:blipFill>
        <p:spPr>
          <a:xfrm>
            <a:off x="6317224" y="-350376"/>
            <a:ext cx="2308884" cy="2245340"/>
          </a:xfrm>
          <a:prstGeom prst="rect">
            <a:avLst/>
          </a:prstGeom>
          <a:noFill/>
          <a:ln>
            <a:noFill/>
          </a:ln>
        </p:spPr>
      </p:pic>
      <p:pic>
        <p:nvPicPr>
          <p:cNvPr id="235" name="Google Shape;235;p36"/>
          <p:cNvPicPr preferRelativeResize="0"/>
          <p:nvPr/>
        </p:nvPicPr>
        <p:blipFill>
          <a:blip r:embed="rId4">
            <a:alphaModFix/>
          </a:blip>
          <a:stretch>
            <a:fillRect/>
          </a:stretch>
        </p:blipFill>
        <p:spPr>
          <a:xfrm>
            <a:off x="7150243" y="3401933"/>
            <a:ext cx="2114195" cy="2245341"/>
          </a:xfrm>
          <a:prstGeom prst="rect">
            <a:avLst/>
          </a:prstGeom>
          <a:noFill/>
          <a:ln>
            <a:noFill/>
          </a:ln>
        </p:spPr>
      </p:pic>
      <p:pic>
        <p:nvPicPr>
          <p:cNvPr id="236" name="Google Shape;236;p36"/>
          <p:cNvPicPr preferRelativeResize="0"/>
          <p:nvPr/>
        </p:nvPicPr>
        <p:blipFill>
          <a:blip r:embed="rId5">
            <a:alphaModFix/>
          </a:blip>
          <a:stretch>
            <a:fillRect/>
          </a:stretch>
        </p:blipFill>
        <p:spPr>
          <a:xfrm>
            <a:off x="3663544" y="1389826"/>
            <a:ext cx="467286" cy="467300"/>
          </a:xfrm>
          <a:prstGeom prst="rect">
            <a:avLst/>
          </a:prstGeom>
          <a:noFill/>
          <a:ln>
            <a:noFill/>
          </a:ln>
        </p:spPr>
      </p:pic>
      <p:pic>
        <p:nvPicPr>
          <p:cNvPr id="237" name="Google Shape;237;p36"/>
          <p:cNvPicPr preferRelativeResize="0"/>
          <p:nvPr/>
        </p:nvPicPr>
        <p:blipFill>
          <a:blip r:embed="rId6">
            <a:alphaModFix/>
          </a:blip>
          <a:stretch>
            <a:fillRect/>
          </a:stretch>
        </p:blipFill>
        <p:spPr>
          <a:xfrm>
            <a:off x="4362609" y="1389826"/>
            <a:ext cx="467286" cy="467300"/>
          </a:xfrm>
          <a:prstGeom prst="rect">
            <a:avLst/>
          </a:prstGeom>
          <a:noFill/>
          <a:ln>
            <a:noFill/>
          </a:ln>
        </p:spPr>
      </p:pic>
      <p:pic>
        <p:nvPicPr>
          <p:cNvPr id="238" name="Google Shape;238;p36"/>
          <p:cNvPicPr preferRelativeResize="0"/>
          <p:nvPr/>
        </p:nvPicPr>
        <p:blipFill>
          <a:blip r:embed="rId7">
            <a:alphaModFix/>
          </a:blip>
          <a:stretch>
            <a:fillRect/>
          </a:stretch>
        </p:blipFill>
        <p:spPr>
          <a:xfrm>
            <a:off x="5061674" y="1389826"/>
            <a:ext cx="467286" cy="467300"/>
          </a:xfrm>
          <a:prstGeom prst="rect">
            <a:avLst/>
          </a:prstGeom>
          <a:noFill/>
          <a:ln>
            <a:noFill/>
          </a:ln>
        </p:spPr>
      </p:pic>
      <p:cxnSp>
        <p:nvCxnSpPr>
          <p:cNvPr id="239" name="Google Shape;239;p36"/>
          <p:cNvCxnSpPr/>
          <p:nvPr/>
        </p:nvCxnSpPr>
        <p:spPr>
          <a:xfrm>
            <a:off x="934888" y="3642395"/>
            <a:ext cx="4638300" cy="0"/>
          </a:xfrm>
          <a:prstGeom prst="straightConnector1">
            <a:avLst/>
          </a:prstGeom>
          <a:noFill/>
          <a:ln w="9525" cap="flat" cmpd="sng">
            <a:solidFill>
              <a:schemeClr val="lt1"/>
            </a:solidFill>
            <a:prstDash val="solid"/>
            <a:round/>
            <a:headEnd type="none" w="med" len="med"/>
            <a:tailEnd type="stealth"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9" name="Google Shape;549;p56"/>
          <p:cNvSpPr txBox="1">
            <a:spLocks noGrp="1"/>
          </p:cNvSpPr>
          <p:nvPr>
            <p:ph type="subTitle" idx="1"/>
          </p:nvPr>
        </p:nvSpPr>
        <p:spPr>
          <a:xfrm>
            <a:off x="1063731" y="289650"/>
            <a:ext cx="7700056" cy="2282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5400" b="0" i="0" dirty="0">
                <a:solidFill>
                  <a:srgbClr val="D1D5DB"/>
                </a:solidFill>
                <a:effectLst/>
                <a:latin typeface="Archivo Medium" panose="020B0604020202020204" charset="0"/>
                <a:cs typeface="Archivo Medium" panose="020B0604020202020204" charset="0"/>
              </a:rPr>
              <a:t>“</a:t>
            </a:r>
            <a:r>
              <a:rPr lang="en-US" sz="5400" b="0" i="0" dirty="0">
                <a:solidFill>
                  <a:srgbClr val="FF0000"/>
                </a:solidFill>
                <a:effectLst/>
                <a:latin typeface="Archivo Medium" panose="020B0604020202020204" charset="0"/>
                <a:cs typeface="Archivo Medium" panose="020B0604020202020204" charset="0"/>
              </a:rPr>
              <a:t>54%</a:t>
            </a:r>
            <a:r>
              <a:rPr lang="en-US" sz="5400" b="0" i="0" dirty="0">
                <a:solidFill>
                  <a:srgbClr val="D1D5DB"/>
                </a:solidFill>
                <a:effectLst/>
                <a:latin typeface="Archivo Medium" panose="020B0604020202020204" charset="0"/>
                <a:cs typeface="Archivo Medium" panose="020B0604020202020204" charset="0"/>
              </a:rPr>
              <a:t> of people </a:t>
            </a:r>
            <a:r>
              <a:rPr lang="en-US" sz="5400" b="0" i="0" dirty="0">
                <a:solidFill>
                  <a:srgbClr val="FF0000"/>
                </a:solidFill>
                <a:effectLst/>
                <a:latin typeface="Archivo Medium" panose="020B0604020202020204" charset="0"/>
                <a:cs typeface="Archivo Medium" panose="020B0604020202020204" charset="0"/>
              </a:rPr>
              <a:t>can’t coordinate properly</a:t>
            </a:r>
          </a:p>
          <a:p>
            <a:pPr marL="0" lvl="0" indent="0" algn="r" rtl="0">
              <a:spcBef>
                <a:spcPts val="0"/>
              </a:spcBef>
              <a:spcAft>
                <a:spcPts val="0"/>
              </a:spcAft>
              <a:buNone/>
            </a:pPr>
            <a:r>
              <a:rPr lang="en-US" sz="5400" b="0" i="0" dirty="0">
                <a:solidFill>
                  <a:srgbClr val="FF0000"/>
                </a:solidFill>
                <a:effectLst/>
                <a:latin typeface="Archivo Medium" panose="020B0604020202020204" charset="0"/>
                <a:cs typeface="Archivo Medium" panose="020B0604020202020204" charset="0"/>
              </a:rPr>
              <a:t> </a:t>
            </a:r>
            <a:r>
              <a:rPr lang="en-US" sz="5400" b="0" i="0" dirty="0">
                <a:solidFill>
                  <a:schemeClr val="bg1"/>
                </a:solidFill>
                <a:effectLst/>
                <a:latin typeface="Archivo Medium" panose="020B0604020202020204" charset="0"/>
                <a:cs typeface="Archivo Medium" panose="020B0604020202020204" charset="0"/>
              </a:rPr>
              <a:t>just</a:t>
            </a:r>
            <a:r>
              <a:rPr lang="en-US" sz="5400" b="0" i="0" dirty="0">
                <a:solidFill>
                  <a:srgbClr val="FF0000"/>
                </a:solidFill>
                <a:effectLst/>
                <a:latin typeface="Archivo Medium" panose="020B0604020202020204" charset="0"/>
                <a:cs typeface="Archivo Medium" panose="020B0604020202020204" charset="0"/>
              </a:rPr>
              <a:t> </a:t>
            </a:r>
            <a:r>
              <a:rPr lang="en-US" sz="5400" b="0" i="0" dirty="0">
                <a:solidFill>
                  <a:schemeClr val="bg1"/>
                </a:solidFill>
                <a:effectLst/>
                <a:latin typeface="Archivo Medium" panose="020B0604020202020204" charset="0"/>
                <a:cs typeface="Archivo Medium" panose="020B0604020202020204" charset="0"/>
              </a:rPr>
              <a:t>because of </a:t>
            </a:r>
          </a:p>
          <a:p>
            <a:pPr marL="0" lvl="0" indent="0" algn="r" rtl="0">
              <a:spcBef>
                <a:spcPts val="0"/>
              </a:spcBef>
              <a:spcAft>
                <a:spcPts val="0"/>
              </a:spcAft>
              <a:buNone/>
            </a:pPr>
            <a:r>
              <a:rPr lang="en-US" sz="5400" b="0" i="0" dirty="0">
                <a:solidFill>
                  <a:schemeClr val="bg1"/>
                </a:solidFill>
                <a:effectLst/>
                <a:latin typeface="Archivo Medium" panose="020B0604020202020204" charset="0"/>
                <a:cs typeface="Archivo Medium" panose="020B0604020202020204" charset="0"/>
              </a:rPr>
              <a:t>time conflict</a:t>
            </a:r>
            <a:r>
              <a:rPr lang="en-US" sz="5400" b="0" i="0" dirty="0">
                <a:solidFill>
                  <a:srgbClr val="D1D5DB"/>
                </a:solidFill>
                <a:effectLst/>
                <a:latin typeface="Archivo Medium" panose="020B0604020202020204" charset="0"/>
                <a:cs typeface="Archivo Medium" panose="020B0604020202020204" charset="0"/>
              </a:rPr>
              <a:t>”</a:t>
            </a:r>
            <a:endParaRPr sz="5400" dirty="0">
              <a:latin typeface="Archivo Medium" panose="020B0604020202020204" charset="0"/>
              <a:cs typeface="Archivo Medium" panose="020B0604020202020204" charset="0"/>
            </a:endParaRPr>
          </a:p>
        </p:txBody>
      </p:sp>
      <p:pic>
        <p:nvPicPr>
          <p:cNvPr id="2050" name="Picture 2" descr="30+ Funny Time Management Memes in 2022">
            <a:extLst>
              <a:ext uri="{FF2B5EF4-FFF2-40B4-BE49-F238E27FC236}">
                <a16:creationId xmlns:a16="http://schemas.microsoft.com/office/drawing/2014/main" id="{D9BBEF1A-8134-0D43-C1C7-653DF112CD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96" y="2245112"/>
            <a:ext cx="3862496" cy="2898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528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3"/>
          <p:cNvSpPr txBox="1">
            <a:spLocks noGrp="1"/>
          </p:cNvSpPr>
          <p:nvPr>
            <p:ph type="title"/>
          </p:nvPr>
        </p:nvSpPr>
        <p:spPr>
          <a:xfrm>
            <a:off x="691376" y="297367"/>
            <a:ext cx="8058613" cy="396199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000" dirty="0">
                <a:solidFill>
                  <a:srgbClr val="FF0000"/>
                </a:solidFill>
              </a:rPr>
              <a:t>PROBLEM IS </a:t>
            </a:r>
            <a:br>
              <a:rPr lang="en-US" sz="6000" dirty="0"/>
            </a:br>
            <a:r>
              <a:rPr lang="en-US" sz="6000" dirty="0"/>
              <a:t>TIME MANAGEMENT</a:t>
            </a:r>
            <a:br>
              <a:rPr lang="en-US" sz="6000" dirty="0"/>
            </a:br>
            <a:endParaRPr sz="6000" dirty="0">
              <a:solidFill>
                <a:srgbClr val="FF0000"/>
              </a:solidFill>
            </a:endParaRPr>
          </a:p>
        </p:txBody>
      </p:sp>
      <p:pic>
        <p:nvPicPr>
          <p:cNvPr id="325" name="Google Shape;325;p43"/>
          <p:cNvPicPr preferRelativeResize="0"/>
          <p:nvPr/>
        </p:nvPicPr>
        <p:blipFill>
          <a:blip r:embed="rId3">
            <a:alphaModFix/>
          </a:blip>
          <a:stretch>
            <a:fillRect/>
          </a:stretch>
        </p:blipFill>
        <p:spPr>
          <a:xfrm rot="8100000">
            <a:off x="5632581" y="4215687"/>
            <a:ext cx="1696051" cy="1880924"/>
          </a:xfrm>
          <a:prstGeom prst="rect">
            <a:avLst/>
          </a:prstGeom>
          <a:noFill/>
          <a:ln>
            <a:noFill/>
          </a:ln>
        </p:spPr>
      </p:pic>
      <p:pic>
        <p:nvPicPr>
          <p:cNvPr id="326" name="Google Shape;326;p43"/>
          <p:cNvPicPr preferRelativeResize="0"/>
          <p:nvPr/>
        </p:nvPicPr>
        <p:blipFill>
          <a:blip r:embed="rId4">
            <a:alphaModFix/>
          </a:blip>
          <a:stretch>
            <a:fillRect/>
          </a:stretch>
        </p:blipFill>
        <p:spPr>
          <a:xfrm>
            <a:off x="7455943" y="-282467"/>
            <a:ext cx="2114195" cy="2245341"/>
          </a:xfrm>
          <a:prstGeom prst="rect">
            <a:avLst/>
          </a:prstGeom>
          <a:noFill/>
          <a:ln>
            <a:noFill/>
          </a:ln>
        </p:spPr>
      </p:pic>
    </p:spTree>
    <p:extLst>
      <p:ext uri="{BB962C8B-B14F-4D97-AF65-F5344CB8AC3E}">
        <p14:creationId xmlns:p14="http://schemas.microsoft.com/office/powerpoint/2010/main" val="2330468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9" name="Google Shape;549;p56"/>
          <p:cNvSpPr txBox="1">
            <a:spLocks noGrp="1"/>
          </p:cNvSpPr>
          <p:nvPr>
            <p:ph type="subTitle" idx="1"/>
          </p:nvPr>
        </p:nvSpPr>
        <p:spPr>
          <a:xfrm>
            <a:off x="632551" y="184775"/>
            <a:ext cx="7700056" cy="2282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5400" b="0" i="0" dirty="0">
                <a:solidFill>
                  <a:srgbClr val="D1D5DB"/>
                </a:solidFill>
                <a:effectLst/>
                <a:latin typeface="Archivo Medium" panose="020B0604020202020204" charset="0"/>
                <a:cs typeface="Archivo Medium" panose="020B0604020202020204" charset="0"/>
              </a:rPr>
              <a:t>“</a:t>
            </a:r>
            <a:r>
              <a:rPr lang="en-US" sz="5400" b="0" i="0" dirty="0">
                <a:solidFill>
                  <a:srgbClr val="FF0000"/>
                </a:solidFill>
                <a:effectLst/>
                <a:latin typeface="Archivo Medium" panose="020B0604020202020204" charset="0"/>
                <a:cs typeface="Archivo Medium" panose="020B0604020202020204" charset="0"/>
              </a:rPr>
              <a:t>66.6% </a:t>
            </a:r>
            <a:r>
              <a:rPr lang="en-US" sz="5400" b="0" i="0" dirty="0">
                <a:solidFill>
                  <a:srgbClr val="D1D5DB"/>
                </a:solidFill>
                <a:effectLst/>
                <a:latin typeface="Archivo Medium" panose="020B0604020202020204" charset="0"/>
                <a:cs typeface="Archivo Medium" panose="020B0604020202020204" charset="0"/>
              </a:rPr>
              <a:t>feels they do not have </a:t>
            </a:r>
            <a:r>
              <a:rPr lang="en-US" sz="5400" b="0" i="0" dirty="0">
                <a:solidFill>
                  <a:srgbClr val="FF0000"/>
                </a:solidFill>
                <a:effectLst/>
                <a:latin typeface="Archivo Medium" panose="020B0604020202020204" charset="0"/>
                <a:cs typeface="Archivo Medium" panose="020B0604020202020204" charset="0"/>
              </a:rPr>
              <a:t>work-life balance </a:t>
            </a:r>
          </a:p>
          <a:p>
            <a:pPr marL="0" lvl="0" indent="0" algn="r" rtl="0">
              <a:spcBef>
                <a:spcPts val="0"/>
              </a:spcBef>
              <a:spcAft>
                <a:spcPts val="0"/>
              </a:spcAft>
              <a:buNone/>
            </a:pPr>
            <a:r>
              <a:rPr lang="en-US" sz="5400" b="0" i="0" dirty="0">
                <a:solidFill>
                  <a:srgbClr val="D1D5DB"/>
                </a:solidFill>
                <a:effectLst/>
                <a:latin typeface="Archivo Medium" panose="020B0604020202020204" charset="0"/>
                <a:cs typeface="Archivo Medium" panose="020B0604020202020204" charset="0"/>
              </a:rPr>
              <a:t>in their lives.”</a:t>
            </a:r>
            <a:endParaRPr lang="en-US" sz="5400" dirty="0">
              <a:latin typeface="Archivo Medium" panose="020B0604020202020204" charset="0"/>
              <a:cs typeface="Archivo Medium" panose="020B0604020202020204" charset="0"/>
            </a:endParaRPr>
          </a:p>
        </p:txBody>
      </p:sp>
      <p:pic>
        <p:nvPicPr>
          <p:cNvPr id="3076" name="Picture 4" descr="10 work life balance meme to help you stay sane!">
            <a:extLst>
              <a:ext uri="{FF2B5EF4-FFF2-40B4-BE49-F238E27FC236}">
                <a16:creationId xmlns:a16="http://schemas.microsoft.com/office/drawing/2014/main" id="{559B1D02-93C3-2891-8F4F-4F4EC82BF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693" y="1822841"/>
            <a:ext cx="3360234" cy="3216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190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3"/>
          <p:cNvSpPr txBox="1">
            <a:spLocks noGrp="1"/>
          </p:cNvSpPr>
          <p:nvPr>
            <p:ph type="title"/>
          </p:nvPr>
        </p:nvSpPr>
        <p:spPr>
          <a:xfrm>
            <a:off x="691376" y="297367"/>
            <a:ext cx="8058613" cy="396199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6000" dirty="0">
                <a:solidFill>
                  <a:srgbClr val="FF0000"/>
                </a:solidFill>
              </a:rPr>
              <a:t>PROBLEM IS </a:t>
            </a:r>
            <a:br>
              <a:rPr lang="en-US" sz="6000" dirty="0"/>
            </a:br>
            <a:r>
              <a:rPr lang="en-US" sz="6000" dirty="0"/>
              <a:t>TIME MANAGEMENT</a:t>
            </a:r>
            <a:br>
              <a:rPr lang="en-US" sz="6000" dirty="0"/>
            </a:br>
            <a:endParaRPr sz="6000" dirty="0">
              <a:solidFill>
                <a:srgbClr val="FF0000"/>
              </a:solidFill>
            </a:endParaRPr>
          </a:p>
        </p:txBody>
      </p:sp>
      <p:pic>
        <p:nvPicPr>
          <p:cNvPr id="325" name="Google Shape;325;p43"/>
          <p:cNvPicPr preferRelativeResize="0"/>
          <p:nvPr/>
        </p:nvPicPr>
        <p:blipFill>
          <a:blip r:embed="rId3">
            <a:alphaModFix/>
          </a:blip>
          <a:stretch>
            <a:fillRect/>
          </a:stretch>
        </p:blipFill>
        <p:spPr>
          <a:xfrm rot="8100000">
            <a:off x="5632581" y="4215687"/>
            <a:ext cx="1696051" cy="1880924"/>
          </a:xfrm>
          <a:prstGeom prst="rect">
            <a:avLst/>
          </a:prstGeom>
          <a:noFill/>
          <a:ln>
            <a:noFill/>
          </a:ln>
        </p:spPr>
      </p:pic>
      <p:pic>
        <p:nvPicPr>
          <p:cNvPr id="326" name="Google Shape;326;p43"/>
          <p:cNvPicPr preferRelativeResize="0"/>
          <p:nvPr/>
        </p:nvPicPr>
        <p:blipFill>
          <a:blip r:embed="rId4">
            <a:alphaModFix/>
          </a:blip>
          <a:stretch>
            <a:fillRect/>
          </a:stretch>
        </p:blipFill>
        <p:spPr>
          <a:xfrm>
            <a:off x="7455943" y="-282467"/>
            <a:ext cx="2114195" cy="2245341"/>
          </a:xfrm>
          <a:prstGeom prst="rect">
            <a:avLst/>
          </a:prstGeom>
          <a:noFill/>
          <a:ln>
            <a:noFill/>
          </a:ln>
        </p:spPr>
      </p:pic>
    </p:spTree>
    <p:extLst>
      <p:ext uri="{BB962C8B-B14F-4D97-AF65-F5344CB8AC3E}">
        <p14:creationId xmlns:p14="http://schemas.microsoft.com/office/powerpoint/2010/main" val="2669566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3"/>
          <p:cNvSpPr txBox="1">
            <a:spLocks noGrp="1"/>
          </p:cNvSpPr>
          <p:nvPr>
            <p:ph type="title"/>
          </p:nvPr>
        </p:nvSpPr>
        <p:spPr>
          <a:xfrm>
            <a:off x="1854588" y="460889"/>
            <a:ext cx="5267324" cy="42217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700" dirty="0"/>
              <a:t>🤔</a:t>
            </a:r>
            <a:endParaRPr sz="28700" dirty="0"/>
          </a:p>
        </p:txBody>
      </p:sp>
      <p:pic>
        <p:nvPicPr>
          <p:cNvPr id="325" name="Google Shape;325;p43"/>
          <p:cNvPicPr preferRelativeResize="0"/>
          <p:nvPr/>
        </p:nvPicPr>
        <p:blipFill>
          <a:blip r:embed="rId3">
            <a:alphaModFix/>
          </a:blip>
          <a:stretch>
            <a:fillRect/>
          </a:stretch>
        </p:blipFill>
        <p:spPr>
          <a:xfrm rot="8100000">
            <a:off x="5632581" y="4215687"/>
            <a:ext cx="1696051" cy="1880924"/>
          </a:xfrm>
          <a:prstGeom prst="rect">
            <a:avLst/>
          </a:prstGeom>
          <a:noFill/>
          <a:ln>
            <a:noFill/>
          </a:ln>
        </p:spPr>
      </p:pic>
      <p:pic>
        <p:nvPicPr>
          <p:cNvPr id="326" name="Google Shape;326;p43"/>
          <p:cNvPicPr preferRelativeResize="0"/>
          <p:nvPr/>
        </p:nvPicPr>
        <p:blipFill>
          <a:blip r:embed="rId4">
            <a:alphaModFix/>
          </a:blip>
          <a:stretch>
            <a:fillRect/>
          </a:stretch>
        </p:blipFill>
        <p:spPr>
          <a:xfrm>
            <a:off x="7455943" y="-282467"/>
            <a:ext cx="2114195" cy="2245341"/>
          </a:xfrm>
          <a:prstGeom prst="rect">
            <a:avLst/>
          </a:prstGeom>
          <a:noFill/>
          <a:ln>
            <a:noFill/>
          </a:ln>
        </p:spPr>
      </p:pic>
    </p:spTree>
    <p:extLst>
      <p:ext uri="{BB962C8B-B14F-4D97-AF65-F5344CB8AC3E}">
        <p14:creationId xmlns:p14="http://schemas.microsoft.com/office/powerpoint/2010/main" val="374820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pic>
        <p:nvPicPr>
          <p:cNvPr id="326" name="Google Shape;326;p43"/>
          <p:cNvPicPr preferRelativeResize="0"/>
          <p:nvPr/>
        </p:nvPicPr>
        <p:blipFill>
          <a:blip r:embed="rId3">
            <a:alphaModFix/>
          </a:blip>
          <a:stretch>
            <a:fillRect/>
          </a:stretch>
        </p:blipFill>
        <p:spPr>
          <a:xfrm>
            <a:off x="7567455" y="-319638"/>
            <a:ext cx="2114195" cy="2245341"/>
          </a:xfrm>
          <a:prstGeom prst="rect">
            <a:avLst/>
          </a:prstGeom>
          <a:noFill/>
          <a:ln>
            <a:noFill/>
          </a:ln>
        </p:spPr>
      </p:pic>
      <p:sp>
        <p:nvSpPr>
          <p:cNvPr id="323" name="Google Shape;323;p43"/>
          <p:cNvSpPr txBox="1">
            <a:spLocks noGrp="1"/>
          </p:cNvSpPr>
          <p:nvPr>
            <p:ph type="title"/>
          </p:nvPr>
        </p:nvSpPr>
        <p:spPr>
          <a:xfrm>
            <a:off x="1" y="0"/>
            <a:ext cx="9144000" cy="365759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5100" dirty="0"/>
              <a:t>CALEN</a:t>
            </a:r>
            <a:r>
              <a:rPr lang="en-US" sz="15100" dirty="0">
                <a:solidFill>
                  <a:srgbClr val="00B050"/>
                </a:solidFill>
              </a:rPr>
              <a:t>X</a:t>
            </a:r>
            <a:endParaRPr sz="15100" dirty="0">
              <a:solidFill>
                <a:srgbClr val="00B050"/>
              </a:solidFill>
            </a:endParaRPr>
          </a:p>
        </p:txBody>
      </p:sp>
      <p:pic>
        <p:nvPicPr>
          <p:cNvPr id="325" name="Google Shape;325;p43"/>
          <p:cNvPicPr preferRelativeResize="0"/>
          <p:nvPr/>
        </p:nvPicPr>
        <p:blipFill>
          <a:blip r:embed="rId4">
            <a:alphaModFix/>
          </a:blip>
          <a:stretch>
            <a:fillRect/>
          </a:stretch>
        </p:blipFill>
        <p:spPr>
          <a:xfrm rot="8100000">
            <a:off x="5632581" y="4215687"/>
            <a:ext cx="1696051" cy="1880924"/>
          </a:xfrm>
          <a:prstGeom prst="rect">
            <a:avLst/>
          </a:prstGeom>
          <a:noFill/>
          <a:ln>
            <a:noFill/>
          </a:ln>
        </p:spPr>
      </p:pic>
    </p:spTree>
    <p:extLst>
      <p:ext uri="{BB962C8B-B14F-4D97-AF65-F5344CB8AC3E}">
        <p14:creationId xmlns:p14="http://schemas.microsoft.com/office/powerpoint/2010/main" val="3152601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FA2DC-6D10-6757-4945-35C023385C0B}"/>
              </a:ext>
            </a:extLst>
          </p:cNvPr>
          <p:cNvSpPr>
            <a:spLocks noGrp="1"/>
          </p:cNvSpPr>
          <p:nvPr>
            <p:ph type="title"/>
          </p:nvPr>
        </p:nvSpPr>
        <p:spPr>
          <a:xfrm>
            <a:off x="1553550" y="193881"/>
            <a:ext cx="6036900" cy="892800"/>
          </a:xfrm>
        </p:spPr>
        <p:txBody>
          <a:bodyPr/>
          <a:lstStyle/>
          <a:p>
            <a:r>
              <a:rPr lang="en-IN" dirty="0"/>
              <a:t>Solution</a:t>
            </a:r>
          </a:p>
        </p:txBody>
      </p:sp>
      <p:sp>
        <p:nvSpPr>
          <p:cNvPr id="4" name="Subtitle 3">
            <a:extLst>
              <a:ext uri="{FF2B5EF4-FFF2-40B4-BE49-F238E27FC236}">
                <a16:creationId xmlns:a16="http://schemas.microsoft.com/office/drawing/2014/main" id="{9D44EA8B-BEC1-290D-B51A-EA24D79E7B2A}"/>
              </a:ext>
            </a:extLst>
          </p:cNvPr>
          <p:cNvSpPr>
            <a:spLocks noGrp="1"/>
          </p:cNvSpPr>
          <p:nvPr>
            <p:ph type="subTitle" idx="1"/>
          </p:nvPr>
        </p:nvSpPr>
        <p:spPr>
          <a:xfrm>
            <a:off x="1553550" y="1086681"/>
            <a:ext cx="6036900" cy="949288"/>
          </a:xfrm>
        </p:spPr>
        <p:txBody>
          <a:bodyPr/>
          <a:lstStyle/>
          <a:p>
            <a:r>
              <a:rPr lang="en-IN" sz="3200" dirty="0">
                <a:solidFill>
                  <a:schemeClr val="accent6">
                    <a:lumMod val="75000"/>
                  </a:schemeClr>
                </a:solidFill>
              </a:rPr>
              <a:t>Scheduling Conflicts:</a:t>
            </a:r>
          </a:p>
          <a:p>
            <a:r>
              <a:rPr lang="en-IN" sz="3200" dirty="0">
                <a:solidFill>
                  <a:schemeClr val="accent6">
                    <a:lumMod val="75000"/>
                  </a:schemeClr>
                </a:solidFill>
              </a:rPr>
              <a:t>Gives Alerts when Overlapping</a:t>
            </a:r>
          </a:p>
          <a:p>
            <a:r>
              <a:rPr lang="en-IN" sz="3200" dirty="0">
                <a:solidFill>
                  <a:schemeClr val="accent6">
                    <a:lumMod val="75000"/>
                  </a:schemeClr>
                </a:solidFill>
              </a:rPr>
              <a:t>Schedules.</a:t>
            </a:r>
          </a:p>
        </p:txBody>
      </p:sp>
      <p:cxnSp>
        <p:nvCxnSpPr>
          <p:cNvPr id="5" name="Google Shape;239;p36">
            <a:extLst>
              <a:ext uri="{FF2B5EF4-FFF2-40B4-BE49-F238E27FC236}">
                <a16:creationId xmlns:a16="http://schemas.microsoft.com/office/drawing/2014/main" id="{50D31E13-4C42-7B9B-8363-41659F1DE4AB}"/>
              </a:ext>
            </a:extLst>
          </p:cNvPr>
          <p:cNvCxnSpPr>
            <a:cxnSpLocks/>
          </p:cNvCxnSpPr>
          <p:nvPr/>
        </p:nvCxnSpPr>
        <p:spPr>
          <a:xfrm>
            <a:off x="1660703" y="1008101"/>
            <a:ext cx="4661516" cy="6312"/>
          </a:xfrm>
          <a:prstGeom prst="straightConnector1">
            <a:avLst/>
          </a:prstGeom>
          <a:noFill/>
          <a:ln w="9525" cap="flat" cmpd="sng">
            <a:solidFill>
              <a:schemeClr val="lt1"/>
            </a:solidFill>
            <a:prstDash val="solid"/>
            <a:round/>
            <a:headEnd type="none" w="med" len="med"/>
            <a:tailEnd type="stealth" w="med" len="med"/>
          </a:ln>
        </p:spPr>
      </p:cxnSp>
      <p:pic>
        <p:nvPicPr>
          <p:cNvPr id="2058" name="Picture 10" descr="gif-arcgis-feature-Notification-Alert-Point">
            <a:extLst>
              <a:ext uri="{FF2B5EF4-FFF2-40B4-BE49-F238E27FC236}">
                <a16:creationId xmlns:a16="http://schemas.microsoft.com/office/drawing/2014/main" id="{7E28359E-4471-627E-BDE3-D73A52C02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9825" y="2176078"/>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643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ABA1D4-48B6-81EB-CF1F-515F4E505365}"/>
              </a:ext>
            </a:extLst>
          </p:cNvPr>
          <p:cNvSpPr txBox="1">
            <a:spLocks/>
          </p:cNvSpPr>
          <p:nvPr/>
        </p:nvSpPr>
        <p:spPr>
          <a:xfrm>
            <a:off x="1553550" y="193881"/>
            <a:ext cx="6036900" cy="89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1pPr>
            <a:lvl2pPr marR="0" lvl="1"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2pPr>
            <a:lvl3pPr marR="0" lvl="2"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3pPr>
            <a:lvl4pPr marR="0" lvl="3"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4pPr>
            <a:lvl5pPr marR="0" lvl="4"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5pPr>
            <a:lvl6pPr marR="0" lvl="5"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6pPr>
            <a:lvl7pPr marR="0" lvl="6"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7pPr>
            <a:lvl8pPr marR="0" lvl="7"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8pPr>
            <a:lvl9pPr marR="0" lvl="8"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9pPr>
          </a:lstStyle>
          <a:p>
            <a:r>
              <a:rPr lang="en-IN" dirty="0"/>
              <a:t>Solution</a:t>
            </a:r>
          </a:p>
        </p:txBody>
      </p:sp>
      <p:cxnSp>
        <p:nvCxnSpPr>
          <p:cNvPr id="6" name="Google Shape;239;p36">
            <a:extLst>
              <a:ext uri="{FF2B5EF4-FFF2-40B4-BE49-F238E27FC236}">
                <a16:creationId xmlns:a16="http://schemas.microsoft.com/office/drawing/2014/main" id="{6D8525CB-B411-5736-C18D-69CC834FCAEB}"/>
              </a:ext>
            </a:extLst>
          </p:cNvPr>
          <p:cNvCxnSpPr>
            <a:cxnSpLocks/>
          </p:cNvCxnSpPr>
          <p:nvPr/>
        </p:nvCxnSpPr>
        <p:spPr>
          <a:xfrm>
            <a:off x="1660703" y="1008101"/>
            <a:ext cx="4661516" cy="6312"/>
          </a:xfrm>
          <a:prstGeom prst="straightConnector1">
            <a:avLst/>
          </a:prstGeom>
          <a:noFill/>
          <a:ln w="9525" cap="flat" cmpd="sng">
            <a:solidFill>
              <a:schemeClr val="lt1"/>
            </a:solidFill>
            <a:prstDash val="solid"/>
            <a:round/>
            <a:headEnd type="none" w="med" len="med"/>
            <a:tailEnd type="stealth" w="med" len="med"/>
          </a:ln>
        </p:spPr>
      </p:cxnSp>
      <p:sp>
        <p:nvSpPr>
          <p:cNvPr id="7" name="Subtitle 3">
            <a:extLst>
              <a:ext uri="{FF2B5EF4-FFF2-40B4-BE49-F238E27FC236}">
                <a16:creationId xmlns:a16="http://schemas.microsoft.com/office/drawing/2014/main" id="{63451E79-8648-5A95-B56E-815278B7B910}"/>
              </a:ext>
            </a:extLst>
          </p:cNvPr>
          <p:cNvSpPr>
            <a:spLocks noGrp="1"/>
          </p:cNvSpPr>
          <p:nvPr>
            <p:ph type="subTitle" idx="1"/>
          </p:nvPr>
        </p:nvSpPr>
        <p:spPr>
          <a:xfrm>
            <a:off x="1553549" y="1086680"/>
            <a:ext cx="7251238" cy="1265687"/>
          </a:xfrm>
        </p:spPr>
        <p:txBody>
          <a:bodyPr/>
          <a:lstStyle/>
          <a:p>
            <a:r>
              <a:rPr lang="en-IN" sz="3200" dirty="0">
                <a:solidFill>
                  <a:schemeClr val="accent6">
                    <a:lumMod val="75000"/>
                  </a:schemeClr>
                </a:solidFill>
              </a:rPr>
              <a:t>Transparency:</a:t>
            </a:r>
          </a:p>
          <a:p>
            <a:r>
              <a:rPr lang="en-IN" sz="3200" dirty="0">
                <a:solidFill>
                  <a:schemeClr val="accent6">
                    <a:lumMod val="75000"/>
                  </a:schemeClr>
                </a:solidFill>
              </a:rPr>
              <a:t>Improves overall transparency within</a:t>
            </a:r>
          </a:p>
          <a:p>
            <a:r>
              <a:rPr lang="en-IN" sz="3200" dirty="0">
                <a:solidFill>
                  <a:schemeClr val="accent6">
                    <a:lumMod val="75000"/>
                  </a:schemeClr>
                </a:solidFill>
              </a:rPr>
              <a:t>the organization since higher-ups</a:t>
            </a:r>
          </a:p>
          <a:p>
            <a:r>
              <a:rPr lang="en-IN" sz="3200" dirty="0">
                <a:solidFill>
                  <a:schemeClr val="accent6">
                    <a:lumMod val="75000"/>
                  </a:schemeClr>
                </a:solidFill>
              </a:rPr>
              <a:t>can see the employees schedule.</a:t>
            </a:r>
          </a:p>
        </p:txBody>
      </p:sp>
      <p:pic>
        <p:nvPicPr>
          <p:cNvPr id="4102" name="Picture 6" descr="Transparency - Free files and folders icons">
            <a:extLst>
              <a:ext uri="{FF2B5EF4-FFF2-40B4-BE49-F238E27FC236}">
                <a16:creationId xmlns:a16="http://schemas.microsoft.com/office/drawing/2014/main" id="{F0CAB2FD-8698-3B3D-9028-1DB8D9C271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8044" y="3354889"/>
            <a:ext cx="1403862" cy="1403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319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6522294-AA85-E398-FD73-C0C1E8DBAF1C}"/>
              </a:ext>
            </a:extLst>
          </p:cNvPr>
          <p:cNvSpPr txBox="1">
            <a:spLocks/>
          </p:cNvSpPr>
          <p:nvPr/>
        </p:nvSpPr>
        <p:spPr>
          <a:xfrm>
            <a:off x="1553550" y="193881"/>
            <a:ext cx="6036900" cy="89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1pPr>
            <a:lvl2pPr marR="0" lvl="1"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2pPr>
            <a:lvl3pPr marR="0" lvl="2"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3pPr>
            <a:lvl4pPr marR="0" lvl="3"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4pPr>
            <a:lvl5pPr marR="0" lvl="4"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5pPr>
            <a:lvl6pPr marR="0" lvl="5"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6pPr>
            <a:lvl7pPr marR="0" lvl="6"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7pPr>
            <a:lvl8pPr marR="0" lvl="7"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8pPr>
            <a:lvl9pPr marR="0" lvl="8"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9pPr>
          </a:lstStyle>
          <a:p>
            <a:r>
              <a:rPr lang="en-IN" dirty="0"/>
              <a:t>Solution</a:t>
            </a:r>
          </a:p>
        </p:txBody>
      </p:sp>
      <p:cxnSp>
        <p:nvCxnSpPr>
          <p:cNvPr id="8" name="Google Shape;239;p36">
            <a:extLst>
              <a:ext uri="{FF2B5EF4-FFF2-40B4-BE49-F238E27FC236}">
                <a16:creationId xmlns:a16="http://schemas.microsoft.com/office/drawing/2014/main" id="{A5D7D22B-CCDB-7ABB-9B8A-040B79E415D1}"/>
              </a:ext>
            </a:extLst>
          </p:cNvPr>
          <p:cNvCxnSpPr>
            <a:cxnSpLocks/>
          </p:cNvCxnSpPr>
          <p:nvPr/>
        </p:nvCxnSpPr>
        <p:spPr>
          <a:xfrm>
            <a:off x="1660703" y="1008101"/>
            <a:ext cx="4661516" cy="6312"/>
          </a:xfrm>
          <a:prstGeom prst="straightConnector1">
            <a:avLst/>
          </a:prstGeom>
          <a:noFill/>
          <a:ln w="9525" cap="flat" cmpd="sng">
            <a:solidFill>
              <a:schemeClr val="lt1"/>
            </a:solidFill>
            <a:prstDash val="solid"/>
            <a:round/>
            <a:headEnd type="none" w="med" len="med"/>
            <a:tailEnd type="stealth" w="med" len="med"/>
          </a:ln>
        </p:spPr>
      </p:cxnSp>
      <p:sp>
        <p:nvSpPr>
          <p:cNvPr id="9" name="Subtitle 3">
            <a:extLst>
              <a:ext uri="{FF2B5EF4-FFF2-40B4-BE49-F238E27FC236}">
                <a16:creationId xmlns:a16="http://schemas.microsoft.com/office/drawing/2014/main" id="{6411090C-3330-A5ED-BD25-21D2B1F2C0D9}"/>
              </a:ext>
            </a:extLst>
          </p:cNvPr>
          <p:cNvSpPr>
            <a:spLocks noGrp="1"/>
          </p:cNvSpPr>
          <p:nvPr>
            <p:ph type="subTitle" idx="1"/>
          </p:nvPr>
        </p:nvSpPr>
        <p:spPr>
          <a:xfrm>
            <a:off x="1553549" y="1086681"/>
            <a:ext cx="7472464" cy="1221442"/>
          </a:xfrm>
        </p:spPr>
        <p:txBody>
          <a:bodyPr/>
          <a:lstStyle/>
          <a:p>
            <a:r>
              <a:rPr lang="en-IN" sz="3200" dirty="0">
                <a:solidFill>
                  <a:schemeClr val="accent6">
                    <a:lumMod val="75000"/>
                  </a:schemeClr>
                </a:solidFill>
              </a:rPr>
              <a:t>Restricted Access:</a:t>
            </a:r>
          </a:p>
          <a:p>
            <a:r>
              <a:rPr lang="en-IN" sz="3200" dirty="0">
                <a:solidFill>
                  <a:schemeClr val="accent6">
                    <a:lumMod val="75000"/>
                  </a:schemeClr>
                </a:solidFill>
              </a:rPr>
              <a:t>Only a very few higher-ups will have</a:t>
            </a:r>
          </a:p>
          <a:p>
            <a:r>
              <a:rPr lang="en-IN" sz="3200" dirty="0">
                <a:solidFill>
                  <a:schemeClr val="accent6">
                    <a:lumMod val="75000"/>
                  </a:schemeClr>
                </a:solidFill>
              </a:rPr>
              <a:t>access to actually schedule the</a:t>
            </a:r>
          </a:p>
          <a:p>
            <a:r>
              <a:rPr lang="en-IN" sz="3200" dirty="0">
                <a:solidFill>
                  <a:schemeClr val="accent6">
                    <a:lumMod val="75000"/>
                  </a:schemeClr>
                </a:solidFill>
              </a:rPr>
              <a:t>employee’s calendar.</a:t>
            </a:r>
          </a:p>
        </p:txBody>
      </p:sp>
      <p:pic>
        <p:nvPicPr>
          <p:cNvPr id="9218" name="Picture 2" descr="Lock - Free security icons">
            <a:extLst>
              <a:ext uri="{FF2B5EF4-FFF2-40B4-BE49-F238E27FC236}">
                <a16:creationId xmlns:a16="http://schemas.microsoft.com/office/drawing/2014/main" id="{F864092D-7BA7-2799-637F-189A05487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6519" y="2812933"/>
            <a:ext cx="2092964" cy="2092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901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6522294-AA85-E398-FD73-C0C1E8DBAF1C}"/>
              </a:ext>
            </a:extLst>
          </p:cNvPr>
          <p:cNvSpPr txBox="1">
            <a:spLocks/>
          </p:cNvSpPr>
          <p:nvPr/>
        </p:nvSpPr>
        <p:spPr>
          <a:xfrm>
            <a:off x="1553550" y="193881"/>
            <a:ext cx="6036900" cy="89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1pPr>
            <a:lvl2pPr marR="0" lvl="1"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2pPr>
            <a:lvl3pPr marR="0" lvl="2"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3pPr>
            <a:lvl4pPr marR="0" lvl="3"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4pPr>
            <a:lvl5pPr marR="0" lvl="4"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5pPr>
            <a:lvl6pPr marR="0" lvl="5"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6pPr>
            <a:lvl7pPr marR="0" lvl="6"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7pPr>
            <a:lvl8pPr marR="0" lvl="7"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8pPr>
            <a:lvl9pPr marR="0" lvl="8"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9pPr>
          </a:lstStyle>
          <a:p>
            <a:r>
              <a:rPr lang="en-IN" dirty="0"/>
              <a:t>Solution</a:t>
            </a:r>
          </a:p>
        </p:txBody>
      </p:sp>
      <p:cxnSp>
        <p:nvCxnSpPr>
          <p:cNvPr id="8" name="Google Shape;239;p36">
            <a:extLst>
              <a:ext uri="{FF2B5EF4-FFF2-40B4-BE49-F238E27FC236}">
                <a16:creationId xmlns:a16="http://schemas.microsoft.com/office/drawing/2014/main" id="{A5D7D22B-CCDB-7ABB-9B8A-040B79E415D1}"/>
              </a:ext>
            </a:extLst>
          </p:cNvPr>
          <p:cNvCxnSpPr>
            <a:cxnSpLocks/>
          </p:cNvCxnSpPr>
          <p:nvPr/>
        </p:nvCxnSpPr>
        <p:spPr>
          <a:xfrm>
            <a:off x="1660703" y="1008101"/>
            <a:ext cx="4661516" cy="6312"/>
          </a:xfrm>
          <a:prstGeom prst="straightConnector1">
            <a:avLst/>
          </a:prstGeom>
          <a:noFill/>
          <a:ln w="9525" cap="flat" cmpd="sng">
            <a:solidFill>
              <a:schemeClr val="lt1"/>
            </a:solidFill>
            <a:prstDash val="solid"/>
            <a:round/>
            <a:headEnd type="none" w="med" len="med"/>
            <a:tailEnd type="stealth" w="med" len="med"/>
          </a:ln>
        </p:spPr>
      </p:cxnSp>
      <p:sp>
        <p:nvSpPr>
          <p:cNvPr id="9" name="Subtitle 3">
            <a:extLst>
              <a:ext uri="{FF2B5EF4-FFF2-40B4-BE49-F238E27FC236}">
                <a16:creationId xmlns:a16="http://schemas.microsoft.com/office/drawing/2014/main" id="{6411090C-3330-A5ED-BD25-21D2B1F2C0D9}"/>
              </a:ext>
            </a:extLst>
          </p:cNvPr>
          <p:cNvSpPr>
            <a:spLocks noGrp="1"/>
          </p:cNvSpPr>
          <p:nvPr>
            <p:ph type="subTitle" idx="1"/>
          </p:nvPr>
        </p:nvSpPr>
        <p:spPr>
          <a:xfrm>
            <a:off x="1553549" y="1086681"/>
            <a:ext cx="7324980" cy="892800"/>
          </a:xfrm>
        </p:spPr>
        <p:txBody>
          <a:bodyPr/>
          <a:lstStyle/>
          <a:p>
            <a:r>
              <a:rPr lang="en-IN" sz="3200" dirty="0">
                <a:solidFill>
                  <a:schemeClr val="accent6">
                    <a:lumMod val="75000"/>
                  </a:schemeClr>
                </a:solidFill>
              </a:rPr>
              <a:t>Maintained balance:</a:t>
            </a:r>
          </a:p>
          <a:p>
            <a:r>
              <a:rPr lang="en-IN" sz="3200" dirty="0">
                <a:solidFill>
                  <a:schemeClr val="accent6">
                    <a:lumMod val="75000"/>
                  </a:schemeClr>
                </a:solidFill>
              </a:rPr>
              <a:t>This Calendar does not allow any scheduling during breaks.</a:t>
            </a:r>
          </a:p>
        </p:txBody>
      </p:sp>
      <p:pic>
        <p:nvPicPr>
          <p:cNvPr id="10242" name="Picture 2" descr="Balance, health, life, stability, time, work life balance icon - Download  on Iconfinder">
            <a:extLst>
              <a:ext uri="{FF2B5EF4-FFF2-40B4-BE49-F238E27FC236}">
                <a16:creationId xmlns:a16="http://schemas.microsoft.com/office/drawing/2014/main" id="{B1E5F4CE-DEE0-4391-6400-FB78449432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6531" y="2676447"/>
            <a:ext cx="2273172" cy="2273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248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56"/>
          <p:cNvSpPr txBox="1">
            <a:spLocks noGrp="1"/>
          </p:cNvSpPr>
          <p:nvPr>
            <p:ph type="title"/>
          </p:nvPr>
        </p:nvSpPr>
        <p:spPr>
          <a:xfrm>
            <a:off x="1347300" y="3561188"/>
            <a:ext cx="6449400" cy="53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a:t>
            </a:r>
            <a:r>
              <a:rPr lang="en-IN" dirty="0"/>
              <a:t>Peter Drucker</a:t>
            </a:r>
            <a:endParaRPr dirty="0"/>
          </a:p>
        </p:txBody>
      </p:sp>
      <p:sp>
        <p:nvSpPr>
          <p:cNvPr id="549" name="Google Shape;549;p56"/>
          <p:cNvSpPr txBox="1">
            <a:spLocks noGrp="1"/>
          </p:cNvSpPr>
          <p:nvPr>
            <p:ph type="subTitle" idx="1"/>
          </p:nvPr>
        </p:nvSpPr>
        <p:spPr>
          <a:xfrm>
            <a:off x="973873" y="537457"/>
            <a:ext cx="6822827" cy="2282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4400" b="0" i="0" dirty="0">
                <a:solidFill>
                  <a:srgbClr val="D1D5DB"/>
                </a:solidFill>
                <a:effectLst/>
                <a:latin typeface="Archivo Medium" panose="020B0604020202020204" charset="0"/>
                <a:cs typeface="Archivo Medium" panose="020B0604020202020204" charset="0"/>
              </a:rPr>
              <a:t>“Time is the scarcest resource and </a:t>
            </a:r>
            <a:r>
              <a:rPr lang="en-US" sz="4400" b="0" i="0" dirty="0">
                <a:solidFill>
                  <a:srgbClr val="FF0000"/>
                </a:solidFill>
                <a:effectLst/>
                <a:latin typeface="Archivo Medium" panose="020B0604020202020204" charset="0"/>
                <a:cs typeface="Archivo Medium" panose="020B0604020202020204" charset="0"/>
              </a:rPr>
              <a:t>unless it is managed</a:t>
            </a:r>
            <a:r>
              <a:rPr lang="en-US" sz="4400" b="0" i="0" dirty="0">
                <a:solidFill>
                  <a:srgbClr val="D1D5DB"/>
                </a:solidFill>
                <a:effectLst/>
                <a:latin typeface="Archivo Medium" panose="020B0604020202020204" charset="0"/>
                <a:cs typeface="Archivo Medium" panose="020B0604020202020204" charset="0"/>
              </a:rPr>
              <a:t>, nothing else can be managed”</a:t>
            </a:r>
            <a:endParaRPr sz="4400" dirty="0">
              <a:latin typeface="Archivo Medium" panose="020B0604020202020204" charset="0"/>
              <a:cs typeface="Archivo Medium" panose="020B0604020202020204" charset="0"/>
            </a:endParaRPr>
          </a:p>
        </p:txBody>
      </p:sp>
      <p:pic>
        <p:nvPicPr>
          <p:cNvPr id="550" name="Google Shape;550;p56"/>
          <p:cNvPicPr preferRelativeResize="0"/>
          <p:nvPr/>
        </p:nvPicPr>
        <p:blipFill>
          <a:blip r:embed="rId3">
            <a:alphaModFix/>
          </a:blip>
          <a:stretch>
            <a:fillRect/>
          </a:stretch>
        </p:blipFill>
        <p:spPr>
          <a:xfrm rot="-4314844">
            <a:off x="770105" y="3595633"/>
            <a:ext cx="2114192" cy="224534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6522294-AA85-E398-FD73-C0C1E8DBAF1C}"/>
              </a:ext>
            </a:extLst>
          </p:cNvPr>
          <p:cNvSpPr txBox="1">
            <a:spLocks/>
          </p:cNvSpPr>
          <p:nvPr/>
        </p:nvSpPr>
        <p:spPr>
          <a:xfrm>
            <a:off x="1553550" y="193881"/>
            <a:ext cx="6036900" cy="89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1pPr>
            <a:lvl2pPr marR="0" lvl="1"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2pPr>
            <a:lvl3pPr marR="0" lvl="2"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3pPr>
            <a:lvl4pPr marR="0" lvl="3"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4pPr>
            <a:lvl5pPr marR="0" lvl="4"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5pPr>
            <a:lvl6pPr marR="0" lvl="5"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6pPr>
            <a:lvl7pPr marR="0" lvl="6"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7pPr>
            <a:lvl8pPr marR="0" lvl="7"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8pPr>
            <a:lvl9pPr marR="0" lvl="8"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9pPr>
          </a:lstStyle>
          <a:p>
            <a:r>
              <a:rPr lang="en-IN" dirty="0"/>
              <a:t>Solution</a:t>
            </a:r>
          </a:p>
        </p:txBody>
      </p:sp>
      <p:cxnSp>
        <p:nvCxnSpPr>
          <p:cNvPr id="8" name="Google Shape;239;p36">
            <a:extLst>
              <a:ext uri="{FF2B5EF4-FFF2-40B4-BE49-F238E27FC236}">
                <a16:creationId xmlns:a16="http://schemas.microsoft.com/office/drawing/2014/main" id="{A5D7D22B-CCDB-7ABB-9B8A-040B79E415D1}"/>
              </a:ext>
            </a:extLst>
          </p:cNvPr>
          <p:cNvCxnSpPr>
            <a:cxnSpLocks/>
          </p:cNvCxnSpPr>
          <p:nvPr/>
        </p:nvCxnSpPr>
        <p:spPr>
          <a:xfrm>
            <a:off x="1660703" y="1008101"/>
            <a:ext cx="4661516" cy="6312"/>
          </a:xfrm>
          <a:prstGeom prst="straightConnector1">
            <a:avLst/>
          </a:prstGeom>
          <a:noFill/>
          <a:ln w="9525" cap="flat" cmpd="sng">
            <a:solidFill>
              <a:schemeClr val="lt1"/>
            </a:solidFill>
            <a:prstDash val="solid"/>
            <a:round/>
            <a:headEnd type="none" w="med" len="med"/>
            <a:tailEnd type="stealth" w="med" len="med"/>
          </a:ln>
        </p:spPr>
      </p:cxnSp>
      <p:sp>
        <p:nvSpPr>
          <p:cNvPr id="9" name="Subtitle 3">
            <a:extLst>
              <a:ext uri="{FF2B5EF4-FFF2-40B4-BE49-F238E27FC236}">
                <a16:creationId xmlns:a16="http://schemas.microsoft.com/office/drawing/2014/main" id="{6411090C-3330-A5ED-BD25-21D2B1F2C0D9}"/>
              </a:ext>
            </a:extLst>
          </p:cNvPr>
          <p:cNvSpPr>
            <a:spLocks noGrp="1"/>
          </p:cNvSpPr>
          <p:nvPr>
            <p:ph type="subTitle" idx="1"/>
          </p:nvPr>
        </p:nvSpPr>
        <p:spPr>
          <a:xfrm>
            <a:off x="1553549" y="1086681"/>
            <a:ext cx="7324980" cy="892800"/>
          </a:xfrm>
        </p:spPr>
        <p:txBody>
          <a:bodyPr/>
          <a:lstStyle/>
          <a:p>
            <a:r>
              <a:rPr lang="en-IN" sz="3200" dirty="0">
                <a:solidFill>
                  <a:schemeClr val="accent6">
                    <a:lumMod val="75000"/>
                  </a:schemeClr>
                </a:solidFill>
              </a:rPr>
              <a:t>Notifications:</a:t>
            </a:r>
          </a:p>
          <a:p>
            <a:r>
              <a:rPr lang="en-IN" sz="3200" dirty="0">
                <a:solidFill>
                  <a:schemeClr val="accent6">
                    <a:lumMod val="75000"/>
                  </a:schemeClr>
                </a:solidFill>
              </a:rPr>
              <a:t>Every change in the schedule by the</a:t>
            </a:r>
          </a:p>
          <a:p>
            <a:r>
              <a:rPr lang="en-IN" sz="3200" dirty="0">
                <a:solidFill>
                  <a:schemeClr val="accent6">
                    <a:lumMod val="75000"/>
                  </a:schemeClr>
                </a:solidFill>
              </a:rPr>
              <a:t>admin would be notified to the</a:t>
            </a:r>
          </a:p>
          <a:p>
            <a:r>
              <a:rPr lang="en-IN" sz="3200" dirty="0">
                <a:solidFill>
                  <a:schemeClr val="accent6">
                    <a:lumMod val="75000"/>
                  </a:schemeClr>
                </a:solidFill>
              </a:rPr>
              <a:t>employee through notification.</a:t>
            </a:r>
          </a:p>
        </p:txBody>
      </p:sp>
      <p:pic>
        <p:nvPicPr>
          <p:cNvPr id="11266" name="Picture 2" descr="Email Icon Notification GIF | GIFDB.com">
            <a:extLst>
              <a:ext uri="{FF2B5EF4-FFF2-40B4-BE49-F238E27FC236}">
                <a16:creationId xmlns:a16="http://schemas.microsoft.com/office/drawing/2014/main" id="{CA8A2A94-F4A2-12AC-AA30-3EEB08CBB1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9321" y="3164020"/>
            <a:ext cx="1902258" cy="166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993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3"/>
          <p:cNvSpPr txBox="1">
            <a:spLocks noGrp="1"/>
          </p:cNvSpPr>
          <p:nvPr>
            <p:ph type="title"/>
          </p:nvPr>
        </p:nvSpPr>
        <p:spPr>
          <a:xfrm>
            <a:off x="691376" y="297367"/>
            <a:ext cx="8058613" cy="396199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1500" dirty="0">
                <a:solidFill>
                  <a:schemeClr val="bg1"/>
                </a:solidFill>
              </a:rPr>
              <a:t>OTHERS</a:t>
            </a:r>
            <a:r>
              <a:rPr lang="en-US" sz="11500" dirty="0">
                <a:solidFill>
                  <a:srgbClr val="FF0000"/>
                </a:solidFill>
              </a:rPr>
              <a:t>?</a:t>
            </a:r>
            <a:br>
              <a:rPr lang="en-US" sz="6000" dirty="0"/>
            </a:br>
            <a:endParaRPr sz="6000" dirty="0">
              <a:solidFill>
                <a:srgbClr val="FF0000"/>
              </a:solidFill>
            </a:endParaRPr>
          </a:p>
        </p:txBody>
      </p:sp>
      <p:pic>
        <p:nvPicPr>
          <p:cNvPr id="325" name="Google Shape;325;p43"/>
          <p:cNvPicPr preferRelativeResize="0"/>
          <p:nvPr/>
        </p:nvPicPr>
        <p:blipFill>
          <a:blip r:embed="rId3">
            <a:alphaModFix/>
          </a:blip>
          <a:stretch>
            <a:fillRect/>
          </a:stretch>
        </p:blipFill>
        <p:spPr>
          <a:xfrm rot="8100000">
            <a:off x="5632581" y="4215687"/>
            <a:ext cx="1696051" cy="1880924"/>
          </a:xfrm>
          <a:prstGeom prst="rect">
            <a:avLst/>
          </a:prstGeom>
          <a:noFill/>
          <a:ln>
            <a:noFill/>
          </a:ln>
        </p:spPr>
      </p:pic>
      <p:pic>
        <p:nvPicPr>
          <p:cNvPr id="326" name="Google Shape;326;p43"/>
          <p:cNvPicPr preferRelativeResize="0"/>
          <p:nvPr/>
        </p:nvPicPr>
        <p:blipFill>
          <a:blip r:embed="rId4">
            <a:alphaModFix/>
          </a:blip>
          <a:stretch>
            <a:fillRect/>
          </a:stretch>
        </p:blipFill>
        <p:spPr>
          <a:xfrm>
            <a:off x="7455943" y="-282467"/>
            <a:ext cx="2114195" cy="2245341"/>
          </a:xfrm>
          <a:prstGeom prst="rect">
            <a:avLst/>
          </a:prstGeom>
          <a:noFill/>
          <a:ln>
            <a:noFill/>
          </a:ln>
        </p:spPr>
      </p:pic>
    </p:spTree>
    <p:extLst>
      <p:ext uri="{BB962C8B-B14F-4D97-AF65-F5344CB8AC3E}">
        <p14:creationId xmlns:p14="http://schemas.microsoft.com/office/powerpoint/2010/main" val="4259503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85C5C842-0E41-D0A6-D3E1-1BC5FA97D78E}"/>
              </a:ext>
            </a:extLst>
          </p:cNvPr>
          <p:cNvSpPr>
            <a:spLocks noGrp="1"/>
          </p:cNvSpPr>
          <p:nvPr>
            <p:ph type="subTitle" idx="1"/>
          </p:nvPr>
        </p:nvSpPr>
        <p:spPr>
          <a:xfrm>
            <a:off x="1660703" y="1167567"/>
            <a:ext cx="5797371" cy="1039852"/>
          </a:xfrm>
        </p:spPr>
        <p:txBody>
          <a:bodyPr/>
          <a:lstStyle/>
          <a:p>
            <a:r>
              <a:rPr lang="en-IN" sz="3200" dirty="0">
                <a:solidFill>
                  <a:schemeClr val="accent6">
                    <a:lumMod val="65000"/>
                  </a:schemeClr>
                </a:solidFill>
              </a:rPr>
              <a:t>Google Calendar does not</a:t>
            </a:r>
          </a:p>
          <a:p>
            <a:r>
              <a:rPr lang="en-IN" sz="3200" dirty="0">
                <a:solidFill>
                  <a:schemeClr val="accent6">
                    <a:lumMod val="65000"/>
                  </a:schemeClr>
                </a:solidFill>
              </a:rPr>
              <a:t>accommodate for various</a:t>
            </a:r>
          </a:p>
          <a:p>
            <a:r>
              <a:rPr lang="en-IN" sz="3200" dirty="0">
                <a:solidFill>
                  <a:schemeClr val="accent6">
                    <a:lumMod val="65000"/>
                  </a:schemeClr>
                </a:solidFill>
              </a:rPr>
              <a:t>work arrangements and</a:t>
            </a:r>
          </a:p>
          <a:p>
            <a:r>
              <a:rPr lang="en-IN" sz="3200" dirty="0">
                <a:solidFill>
                  <a:schemeClr val="accent6">
                    <a:lumMod val="65000"/>
                  </a:schemeClr>
                </a:solidFill>
              </a:rPr>
              <a:t>works on traditional 9-5 </a:t>
            </a:r>
          </a:p>
          <a:p>
            <a:r>
              <a:rPr lang="en-IN" sz="3200" dirty="0">
                <a:solidFill>
                  <a:schemeClr val="accent6">
                    <a:lumMod val="65000"/>
                  </a:schemeClr>
                </a:solidFill>
              </a:rPr>
              <a:t>work hour system.</a:t>
            </a:r>
          </a:p>
        </p:txBody>
      </p:sp>
      <p:sp>
        <p:nvSpPr>
          <p:cNvPr id="5" name="Title 1">
            <a:extLst>
              <a:ext uri="{FF2B5EF4-FFF2-40B4-BE49-F238E27FC236}">
                <a16:creationId xmlns:a16="http://schemas.microsoft.com/office/drawing/2014/main" id="{FF577E8F-69C5-B465-7F99-18105A6D7044}"/>
              </a:ext>
            </a:extLst>
          </p:cNvPr>
          <p:cNvSpPr txBox="1">
            <a:spLocks/>
          </p:cNvSpPr>
          <p:nvPr/>
        </p:nvSpPr>
        <p:spPr>
          <a:xfrm>
            <a:off x="1553549" y="274767"/>
            <a:ext cx="7332353" cy="89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1pPr>
            <a:lvl2pPr marR="0" lvl="1"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2pPr>
            <a:lvl3pPr marR="0" lvl="2"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3pPr>
            <a:lvl4pPr marR="0" lvl="3"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4pPr>
            <a:lvl5pPr marR="0" lvl="4"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5pPr>
            <a:lvl6pPr marR="0" lvl="5"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6pPr>
            <a:lvl7pPr marR="0" lvl="6"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7pPr>
            <a:lvl8pPr marR="0" lvl="7"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8pPr>
            <a:lvl9pPr marR="0" lvl="8"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9pPr>
          </a:lstStyle>
          <a:p>
            <a:r>
              <a:rPr lang="en-IN" dirty="0"/>
              <a:t>Google Calendar</a:t>
            </a:r>
          </a:p>
        </p:txBody>
      </p:sp>
      <p:cxnSp>
        <p:nvCxnSpPr>
          <p:cNvPr id="6" name="Google Shape;239;p36">
            <a:extLst>
              <a:ext uri="{FF2B5EF4-FFF2-40B4-BE49-F238E27FC236}">
                <a16:creationId xmlns:a16="http://schemas.microsoft.com/office/drawing/2014/main" id="{8D850F12-002E-432A-D98B-CB2F0DC1FC74}"/>
              </a:ext>
            </a:extLst>
          </p:cNvPr>
          <p:cNvCxnSpPr>
            <a:cxnSpLocks/>
          </p:cNvCxnSpPr>
          <p:nvPr/>
        </p:nvCxnSpPr>
        <p:spPr>
          <a:xfrm flipV="1">
            <a:off x="1660703" y="951271"/>
            <a:ext cx="7313691" cy="56830"/>
          </a:xfrm>
          <a:prstGeom prst="straightConnector1">
            <a:avLst/>
          </a:prstGeom>
          <a:noFill/>
          <a:ln w="9525" cap="flat" cmpd="sng">
            <a:solidFill>
              <a:schemeClr val="lt1"/>
            </a:solidFill>
            <a:prstDash val="solid"/>
            <a:round/>
            <a:headEnd type="none" w="med" len="med"/>
            <a:tailEnd type="stealth" w="med" len="med"/>
          </a:ln>
        </p:spPr>
      </p:cxnSp>
      <p:pic>
        <p:nvPicPr>
          <p:cNvPr id="1026" name="Picture 2">
            <a:extLst>
              <a:ext uri="{FF2B5EF4-FFF2-40B4-BE49-F238E27FC236}">
                <a16:creationId xmlns:a16="http://schemas.microsoft.com/office/drawing/2014/main" id="{E4A702C5-16FD-443D-DE10-15023294D5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3687" y="2864643"/>
            <a:ext cx="1943100"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861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349EB7BB-0117-72D3-F648-BF4E4725CC68}"/>
              </a:ext>
            </a:extLst>
          </p:cNvPr>
          <p:cNvSpPr>
            <a:spLocks noGrp="1"/>
          </p:cNvSpPr>
          <p:nvPr>
            <p:ph type="subTitle" idx="1"/>
          </p:nvPr>
        </p:nvSpPr>
        <p:spPr>
          <a:xfrm>
            <a:off x="1703566" y="1167567"/>
            <a:ext cx="5547339" cy="2070002"/>
          </a:xfrm>
        </p:spPr>
        <p:txBody>
          <a:bodyPr/>
          <a:lstStyle/>
          <a:p>
            <a:r>
              <a:rPr lang="en-IN" sz="3200" dirty="0">
                <a:solidFill>
                  <a:schemeClr val="accent6">
                    <a:lumMod val="65000"/>
                  </a:schemeClr>
                </a:solidFill>
              </a:rPr>
              <a:t>Microsoft Teams primarily</a:t>
            </a:r>
          </a:p>
          <a:p>
            <a:r>
              <a:rPr lang="en-IN" sz="3200" dirty="0">
                <a:solidFill>
                  <a:schemeClr val="accent6">
                    <a:lumMod val="65000"/>
                  </a:schemeClr>
                </a:solidFill>
              </a:rPr>
              <a:t>focuses on </a:t>
            </a:r>
            <a:r>
              <a:rPr lang="en-IN" sz="3200">
                <a:solidFill>
                  <a:schemeClr val="accent6">
                    <a:lumMod val="65000"/>
                  </a:schemeClr>
                </a:solidFill>
              </a:rPr>
              <a:t>work only.</a:t>
            </a:r>
            <a:endParaRPr lang="en-IN" sz="3200" dirty="0">
              <a:solidFill>
                <a:schemeClr val="accent6">
                  <a:lumMod val="65000"/>
                </a:schemeClr>
              </a:solidFill>
            </a:endParaRPr>
          </a:p>
        </p:txBody>
      </p:sp>
      <p:sp>
        <p:nvSpPr>
          <p:cNvPr id="5" name="Title 1">
            <a:extLst>
              <a:ext uri="{FF2B5EF4-FFF2-40B4-BE49-F238E27FC236}">
                <a16:creationId xmlns:a16="http://schemas.microsoft.com/office/drawing/2014/main" id="{AEFED24A-063A-5E20-58F4-E701D031271F}"/>
              </a:ext>
            </a:extLst>
          </p:cNvPr>
          <p:cNvSpPr txBox="1">
            <a:spLocks/>
          </p:cNvSpPr>
          <p:nvPr/>
        </p:nvSpPr>
        <p:spPr>
          <a:xfrm>
            <a:off x="1553549" y="274767"/>
            <a:ext cx="7332353" cy="89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1pPr>
            <a:lvl2pPr marR="0" lvl="1"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2pPr>
            <a:lvl3pPr marR="0" lvl="2"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3pPr>
            <a:lvl4pPr marR="0" lvl="3"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4pPr>
            <a:lvl5pPr marR="0" lvl="4"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5pPr>
            <a:lvl6pPr marR="0" lvl="5"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6pPr>
            <a:lvl7pPr marR="0" lvl="6"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7pPr>
            <a:lvl8pPr marR="0" lvl="7"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8pPr>
            <a:lvl9pPr marR="0" lvl="8"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9pPr>
          </a:lstStyle>
          <a:p>
            <a:r>
              <a:rPr lang="en-IN" dirty="0"/>
              <a:t>Microsoft Teams</a:t>
            </a:r>
          </a:p>
        </p:txBody>
      </p:sp>
      <p:cxnSp>
        <p:nvCxnSpPr>
          <p:cNvPr id="6" name="Google Shape;239;p36">
            <a:extLst>
              <a:ext uri="{FF2B5EF4-FFF2-40B4-BE49-F238E27FC236}">
                <a16:creationId xmlns:a16="http://schemas.microsoft.com/office/drawing/2014/main" id="{A52FD1F8-56ED-A7D3-FDD4-16C2DFC3CF28}"/>
              </a:ext>
            </a:extLst>
          </p:cNvPr>
          <p:cNvCxnSpPr>
            <a:cxnSpLocks/>
          </p:cNvCxnSpPr>
          <p:nvPr/>
        </p:nvCxnSpPr>
        <p:spPr>
          <a:xfrm flipV="1">
            <a:off x="1572211" y="951271"/>
            <a:ext cx="7313691" cy="56830"/>
          </a:xfrm>
          <a:prstGeom prst="straightConnector1">
            <a:avLst/>
          </a:prstGeom>
          <a:noFill/>
          <a:ln w="9525" cap="flat" cmpd="sng">
            <a:solidFill>
              <a:schemeClr val="lt1"/>
            </a:solidFill>
            <a:prstDash val="solid"/>
            <a:round/>
            <a:headEnd type="none" w="med" len="med"/>
            <a:tailEnd type="stealth" w="med" len="med"/>
          </a:ln>
        </p:spPr>
      </p:cxnSp>
      <p:pic>
        <p:nvPicPr>
          <p:cNvPr id="2050" name="Picture 2">
            <a:extLst>
              <a:ext uri="{FF2B5EF4-FFF2-40B4-BE49-F238E27FC236}">
                <a16:creationId xmlns:a16="http://schemas.microsoft.com/office/drawing/2014/main" id="{F72DE936-2C4E-ADFA-93E3-B7F4E4132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6563" y="2894902"/>
            <a:ext cx="2225892" cy="2070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065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5335D-4271-1F81-0F04-687C1465E455}"/>
              </a:ext>
            </a:extLst>
          </p:cNvPr>
          <p:cNvSpPr>
            <a:spLocks noGrp="1"/>
          </p:cNvSpPr>
          <p:nvPr>
            <p:ph type="title"/>
          </p:nvPr>
        </p:nvSpPr>
        <p:spPr>
          <a:xfrm>
            <a:off x="964407" y="1241075"/>
            <a:ext cx="7800974" cy="892800"/>
          </a:xfrm>
        </p:spPr>
        <p:txBody>
          <a:bodyPr/>
          <a:lstStyle/>
          <a:p>
            <a:r>
              <a:rPr lang="en-IN" sz="6000" dirty="0"/>
              <a:t>Data Structures Used</a:t>
            </a:r>
          </a:p>
        </p:txBody>
      </p:sp>
    </p:spTree>
    <p:extLst>
      <p:ext uri="{BB962C8B-B14F-4D97-AF65-F5344CB8AC3E}">
        <p14:creationId xmlns:p14="http://schemas.microsoft.com/office/powerpoint/2010/main" val="3728919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C344ADCC-D02E-2500-2342-545938C71F58}"/>
              </a:ext>
            </a:extLst>
          </p:cNvPr>
          <p:cNvSpPr>
            <a:spLocks noGrp="1"/>
          </p:cNvSpPr>
          <p:nvPr>
            <p:ph type="subTitle" idx="1"/>
          </p:nvPr>
        </p:nvSpPr>
        <p:spPr>
          <a:xfrm>
            <a:off x="1660703" y="1327186"/>
            <a:ext cx="6647478" cy="1823207"/>
          </a:xfrm>
        </p:spPr>
        <p:txBody>
          <a:bodyPr/>
          <a:lstStyle/>
          <a:p>
            <a:r>
              <a:rPr lang="en-IN" sz="3200" dirty="0">
                <a:solidFill>
                  <a:schemeClr val="accent6">
                    <a:lumMod val="75000"/>
                  </a:schemeClr>
                </a:solidFill>
              </a:rPr>
              <a:t>Linked List:</a:t>
            </a:r>
            <a:br>
              <a:rPr lang="en-IN" sz="3200" dirty="0">
                <a:solidFill>
                  <a:schemeClr val="accent6">
                    <a:lumMod val="75000"/>
                  </a:schemeClr>
                </a:solidFill>
              </a:rPr>
            </a:br>
            <a:r>
              <a:rPr lang="en-IN" sz="3200" dirty="0">
                <a:solidFill>
                  <a:schemeClr val="accent6">
                    <a:lumMod val="75000"/>
                  </a:schemeClr>
                </a:solidFill>
              </a:rPr>
              <a:t>LinkedList will be the data structure that we would use.</a:t>
            </a:r>
          </a:p>
        </p:txBody>
      </p:sp>
      <p:sp>
        <p:nvSpPr>
          <p:cNvPr id="5" name="Title 1">
            <a:extLst>
              <a:ext uri="{FF2B5EF4-FFF2-40B4-BE49-F238E27FC236}">
                <a16:creationId xmlns:a16="http://schemas.microsoft.com/office/drawing/2014/main" id="{8FD5F59E-6322-F0B1-296B-600044C14A3C}"/>
              </a:ext>
            </a:extLst>
          </p:cNvPr>
          <p:cNvSpPr txBox="1">
            <a:spLocks/>
          </p:cNvSpPr>
          <p:nvPr/>
        </p:nvSpPr>
        <p:spPr>
          <a:xfrm>
            <a:off x="1554163" y="252413"/>
            <a:ext cx="7420231" cy="8937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1pPr>
            <a:lvl2pPr marR="0" lvl="1"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2pPr>
            <a:lvl3pPr marR="0" lvl="2"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3pPr>
            <a:lvl4pPr marR="0" lvl="3"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4pPr>
            <a:lvl5pPr marR="0" lvl="4"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5pPr>
            <a:lvl6pPr marR="0" lvl="5"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6pPr>
            <a:lvl7pPr marR="0" lvl="6"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7pPr>
            <a:lvl8pPr marR="0" lvl="7"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8pPr>
            <a:lvl9pPr marR="0" lvl="8"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9pPr>
          </a:lstStyle>
          <a:p>
            <a:r>
              <a:rPr lang="en-IN" dirty="0"/>
              <a:t>Data Structure Used</a:t>
            </a:r>
          </a:p>
        </p:txBody>
      </p:sp>
      <p:cxnSp>
        <p:nvCxnSpPr>
          <p:cNvPr id="6" name="Google Shape;239;p36">
            <a:extLst>
              <a:ext uri="{FF2B5EF4-FFF2-40B4-BE49-F238E27FC236}">
                <a16:creationId xmlns:a16="http://schemas.microsoft.com/office/drawing/2014/main" id="{23241074-D3EF-2FDB-A380-ED664BEEF846}"/>
              </a:ext>
            </a:extLst>
          </p:cNvPr>
          <p:cNvCxnSpPr>
            <a:cxnSpLocks/>
          </p:cNvCxnSpPr>
          <p:nvPr/>
        </p:nvCxnSpPr>
        <p:spPr>
          <a:xfrm>
            <a:off x="1660703" y="1008101"/>
            <a:ext cx="7018723" cy="0"/>
          </a:xfrm>
          <a:prstGeom prst="straightConnector1">
            <a:avLst/>
          </a:prstGeom>
          <a:noFill/>
          <a:ln w="9525" cap="flat" cmpd="sng">
            <a:solidFill>
              <a:schemeClr val="lt1"/>
            </a:solidFill>
            <a:prstDash val="solid"/>
            <a:round/>
            <a:headEnd type="none" w="med" len="med"/>
            <a:tailEnd type="stealth" w="med" len="med"/>
          </a:ln>
        </p:spPr>
      </p:cxnSp>
      <p:pic>
        <p:nvPicPr>
          <p:cNvPr id="3074" name="Picture 2" descr="GitHub - ngryman/ds-linked-list: A simply linked list data structure in  JavaScript.">
            <a:extLst>
              <a:ext uri="{FF2B5EF4-FFF2-40B4-BE49-F238E27FC236}">
                <a16:creationId xmlns:a16="http://schemas.microsoft.com/office/drawing/2014/main" id="{403C7BBE-77BE-CCD2-426D-CF0585CB8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7881" y="3346034"/>
            <a:ext cx="3101182" cy="1797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310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C344ADCC-D02E-2500-2342-545938C71F58}"/>
              </a:ext>
            </a:extLst>
          </p:cNvPr>
          <p:cNvSpPr>
            <a:spLocks noGrp="1"/>
          </p:cNvSpPr>
          <p:nvPr>
            <p:ph type="subTitle" idx="1"/>
          </p:nvPr>
        </p:nvSpPr>
        <p:spPr>
          <a:xfrm>
            <a:off x="1660703" y="1327186"/>
            <a:ext cx="6647478" cy="574677"/>
          </a:xfrm>
        </p:spPr>
        <p:txBody>
          <a:bodyPr/>
          <a:lstStyle/>
          <a:p>
            <a:r>
              <a:rPr lang="en-IN" sz="2400" dirty="0">
                <a:solidFill>
                  <a:schemeClr val="accent6">
                    <a:lumMod val="75000"/>
                  </a:schemeClr>
                </a:solidFill>
              </a:rPr>
              <a:t>Clear Use Of LinkedList In Our Raw Code</a:t>
            </a:r>
          </a:p>
        </p:txBody>
      </p:sp>
      <p:sp>
        <p:nvSpPr>
          <p:cNvPr id="5" name="Title 1">
            <a:extLst>
              <a:ext uri="{FF2B5EF4-FFF2-40B4-BE49-F238E27FC236}">
                <a16:creationId xmlns:a16="http://schemas.microsoft.com/office/drawing/2014/main" id="{8FD5F59E-6322-F0B1-296B-600044C14A3C}"/>
              </a:ext>
            </a:extLst>
          </p:cNvPr>
          <p:cNvSpPr txBox="1">
            <a:spLocks/>
          </p:cNvSpPr>
          <p:nvPr/>
        </p:nvSpPr>
        <p:spPr>
          <a:xfrm>
            <a:off x="1554163" y="252413"/>
            <a:ext cx="7420231" cy="8937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1pPr>
            <a:lvl2pPr marR="0" lvl="1"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2pPr>
            <a:lvl3pPr marR="0" lvl="2"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3pPr>
            <a:lvl4pPr marR="0" lvl="3"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4pPr>
            <a:lvl5pPr marR="0" lvl="4"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5pPr>
            <a:lvl6pPr marR="0" lvl="5"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6pPr>
            <a:lvl7pPr marR="0" lvl="6"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7pPr>
            <a:lvl8pPr marR="0" lvl="7"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8pPr>
            <a:lvl9pPr marR="0" lvl="8"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9pPr>
          </a:lstStyle>
          <a:p>
            <a:r>
              <a:rPr lang="en-IN" dirty="0"/>
              <a:t>Data Structure Used</a:t>
            </a:r>
          </a:p>
        </p:txBody>
      </p:sp>
      <p:cxnSp>
        <p:nvCxnSpPr>
          <p:cNvPr id="6" name="Google Shape;239;p36">
            <a:extLst>
              <a:ext uri="{FF2B5EF4-FFF2-40B4-BE49-F238E27FC236}">
                <a16:creationId xmlns:a16="http://schemas.microsoft.com/office/drawing/2014/main" id="{23241074-D3EF-2FDB-A380-ED664BEEF846}"/>
              </a:ext>
            </a:extLst>
          </p:cNvPr>
          <p:cNvCxnSpPr>
            <a:cxnSpLocks/>
          </p:cNvCxnSpPr>
          <p:nvPr/>
        </p:nvCxnSpPr>
        <p:spPr>
          <a:xfrm>
            <a:off x="1660703" y="1008101"/>
            <a:ext cx="7018723" cy="0"/>
          </a:xfrm>
          <a:prstGeom prst="straightConnector1">
            <a:avLst/>
          </a:prstGeom>
          <a:noFill/>
          <a:ln w="9525" cap="flat" cmpd="sng">
            <a:solidFill>
              <a:schemeClr val="lt1"/>
            </a:solidFill>
            <a:prstDash val="solid"/>
            <a:round/>
            <a:headEnd type="none" w="med" len="med"/>
            <a:tailEnd type="stealth" w="med" len="med"/>
          </a:ln>
        </p:spPr>
      </p:cxnSp>
      <p:pic>
        <p:nvPicPr>
          <p:cNvPr id="2" name="Picture 1">
            <a:extLst>
              <a:ext uri="{FF2B5EF4-FFF2-40B4-BE49-F238E27FC236}">
                <a16:creationId xmlns:a16="http://schemas.microsoft.com/office/drawing/2014/main" id="{A329BECC-5914-057F-C6C8-1758846531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3219" y="2082874"/>
            <a:ext cx="3089116" cy="2534931"/>
          </a:xfrm>
          <a:prstGeom prst="rect">
            <a:avLst/>
          </a:prstGeom>
          <a:noFill/>
          <a:ln>
            <a:noFill/>
          </a:ln>
        </p:spPr>
      </p:pic>
    </p:spTree>
    <p:extLst>
      <p:ext uri="{BB962C8B-B14F-4D97-AF65-F5344CB8AC3E}">
        <p14:creationId xmlns:p14="http://schemas.microsoft.com/office/powerpoint/2010/main" val="1632372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C344ADCC-D02E-2500-2342-545938C71F58}"/>
              </a:ext>
            </a:extLst>
          </p:cNvPr>
          <p:cNvSpPr>
            <a:spLocks noGrp="1"/>
          </p:cNvSpPr>
          <p:nvPr>
            <p:ph type="subTitle" idx="1"/>
          </p:nvPr>
        </p:nvSpPr>
        <p:spPr>
          <a:xfrm>
            <a:off x="1660703" y="1327186"/>
            <a:ext cx="6647478" cy="574677"/>
          </a:xfrm>
        </p:spPr>
        <p:txBody>
          <a:bodyPr/>
          <a:lstStyle/>
          <a:p>
            <a:r>
              <a:rPr lang="en-IN" sz="2400" dirty="0">
                <a:solidFill>
                  <a:schemeClr val="accent6">
                    <a:lumMod val="75000"/>
                  </a:schemeClr>
                </a:solidFill>
              </a:rPr>
              <a:t>Our Login Page</a:t>
            </a:r>
          </a:p>
        </p:txBody>
      </p:sp>
      <p:sp>
        <p:nvSpPr>
          <p:cNvPr id="5" name="Title 1">
            <a:extLst>
              <a:ext uri="{FF2B5EF4-FFF2-40B4-BE49-F238E27FC236}">
                <a16:creationId xmlns:a16="http://schemas.microsoft.com/office/drawing/2014/main" id="{8FD5F59E-6322-F0B1-296B-600044C14A3C}"/>
              </a:ext>
            </a:extLst>
          </p:cNvPr>
          <p:cNvSpPr txBox="1">
            <a:spLocks/>
          </p:cNvSpPr>
          <p:nvPr/>
        </p:nvSpPr>
        <p:spPr>
          <a:xfrm>
            <a:off x="1554163" y="252413"/>
            <a:ext cx="7420231" cy="8937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1pPr>
            <a:lvl2pPr marR="0" lvl="1"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2pPr>
            <a:lvl3pPr marR="0" lvl="2"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3pPr>
            <a:lvl4pPr marR="0" lvl="3"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4pPr>
            <a:lvl5pPr marR="0" lvl="4"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5pPr>
            <a:lvl6pPr marR="0" lvl="5"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6pPr>
            <a:lvl7pPr marR="0" lvl="6"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7pPr>
            <a:lvl8pPr marR="0" lvl="7"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8pPr>
            <a:lvl9pPr marR="0" lvl="8"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9pPr>
          </a:lstStyle>
          <a:p>
            <a:r>
              <a:rPr lang="en-IN" dirty="0"/>
              <a:t>Data Structure Used</a:t>
            </a:r>
          </a:p>
        </p:txBody>
      </p:sp>
      <p:cxnSp>
        <p:nvCxnSpPr>
          <p:cNvPr id="6" name="Google Shape;239;p36">
            <a:extLst>
              <a:ext uri="{FF2B5EF4-FFF2-40B4-BE49-F238E27FC236}">
                <a16:creationId xmlns:a16="http://schemas.microsoft.com/office/drawing/2014/main" id="{23241074-D3EF-2FDB-A380-ED664BEEF846}"/>
              </a:ext>
            </a:extLst>
          </p:cNvPr>
          <p:cNvCxnSpPr>
            <a:cxnSpLocks/>
          </p:cNvCxnSpPr>
          <p:nvPr/>
        </p:nvCxnSpPr>
        <p:spPr>
          <a:xfrm>
            <a:off x="1660703" y="1008101"/>
            <a:ext cx="7018723" cy="0"/>
          </a:xfrm>
          <a:prstGeom prst="straightConnector1">
            <a:avLst/>
          </a:prstGeom>
          <a:noFill/>
          <a:ln w="9525" cap="flat" cmpd="sng">
            <a:solidFill>
              <a:schemeClr val="lt1"/>
            </a:solidFill>
            <a:prstDash val="solid"/>
            <a:round/>
            <a:headEnd type="none" w="med" len="med"/>
            <a:tailEnd type="stealth" w="med" len="med"/>
          </a:ln>
        </p:spPr>
      </p:cxnSp>
      <p:pic>
        <p:nvPicPr>
          <p:cNvPr id="3" name="Picture 2">
            <a:extLst>
              <a:ext uri="{FF2B5EF4-FFF2-40B4-BE49-F238E27FC236}">
                <a16:creationId xmlns:a16="http://schemas.microsoft.com/office/drawing/2014/main" id="{466C177F-D750-9D27-E488-AA071631BC9B}"/>
              </a:ext>
            </a:extLst>
          </p:cNvPr>
          <p:cNvPicPr>
            <a:picLocks noChangeAspect="1"/>
          </p:cNvPicPr>
          <p:nvPr/>
        </p:nvPicPr>
        <p:blipFill>
          <a:blip r:embed="rId3"/>
          <a:stretch>
            <a:fillRect/>
          </a:stretch>
        </p:blipFill>
        <p:spPr>
          <a:xfrm>
            <a:off x="3045859" y="2263618"/>
            <a:ext cx="3313666" cy="2594927"/>
          </a:xfrm>
          <a:prstGeom prst="rect">
            <a:avLst/>
          </a:prstGeom>
        </p:spPr>
      </p:pic>
    </p:spTree>
    <p:extLst>
      <p:ext uri="{BB962C8B-B14F-4D97-AF65-F5344CB8AC3E}">
        <p14:creationId xmlns:p14="http://schemas.microsoft.com/office/powerpoint/2010/main" val="1039081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C344ADCC-D02E-2500-2342-545938C71F58}"/>
              </a:ext>
            </a:extLst>
          </p:cNvPr>
          <p:cNvSpPr>
            <a:spLocks noGrp="1"/>
          </p:cNvSpPr>
          <p:nvPr>
            <p:ph type="subTitle" idx="1"/>
          </p:nvPr>
        </p:nvSpPr>
        <p:spPr>
          <a:xfrm>
            <a:off x="1660703" y="1327186"/>
            <a:ext cx="6647478" cy="574677"/>
          </a:xfrm>
        </p:spPr>
        <p:txBody>
          <a:bodyPr/>
          <a:lstStyle/>
          <a:p>
            <a:r>
              <a:rPr lang="en-IN" sz="2400" dirty="0">
                <a:solidFill>
                  <a:schemeClr val="accent6">
                    <a:lumMod val="75000"/>
                  </a:schemeClr>
                </a:solidFill>
              </a:rPr>
              <a:t>Our Home Page</a:t>
            </a:r>
          </a:p>
        </p:txBody>
      </p:sp>
      <p:sp>
        <p:nvSpPr>
          <p:cNvPr id="5" name="Title 1">
            <a:extLst>
              <a:ext uri="{FF2B5EF4-FFF2-40B4-BE49-F238E27FC236}">
                <a16:creationId xmlns:a16="http://schemas.microsoft.com/office/drawing/2014/main" id="{8FD5F59E-6322-F0B1-296B-600044C14A3C}"/>
              </a:ext>
            </a:extLst>
          </p:cNvPr>
          <p:cNvSpPr txBox="1">
            <a:spLocks/>
          </p:cNvSpPr>
          <p:nvPr/>
        </p:nvSpPr>
        <p:spPr>
          <a:xfrm>
            <a:off x="1554163" y="252413"/>
            <a:ext cx="7420231" cy="8937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1pPr>
            <a:lvl2pPr marR="0" lvl="1"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2pPr>
            <a:lvl3pPr marR="0" lvl="2"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3pPr>
            <a:lvl4pPr marR="0" lvl="3"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4pPr>
            <a:lvl5pPr marR="0" lvl="4"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5pPr>
            <a:lvl6pPr marR="0" lvl="5"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6pPr>
            <a:lvl7pPr marR="0" lvl="6"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7pPr>
            <a:lvl8pPr marR="0" lvl="7"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8pPr>
            <a:lvl9pPr marR="0" lvl="8"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9pPr>
          </a:lstStyle>
          <a:p>
            <a:r>
              <a:rPr lang="en-IN" dirty="0"/>
              <a:t>Data Structure Used</a:t>
            </a:r>
          </a:p>
        </p:txBody>
      </p:sp>
      <p:cxnSp>
        <p:nvCxnSpPr>
          <p:cNvPr id="6" name="Google Shape;239;p36">
            <a:extLst>
              <a:ext uri="{FF2B5EF4-FFF2-40B4-BE49-F238E27FC236}">
                <a16:creationId xmlns:a16="http://schemas.microsoft.com/office/drawing/2014/main" id="{23241074-D3EF-2FDB-A380-ED664BEEF846}"/>
              </a:ext>
            </a:extLst>
          </p:cNvPr>
          <p:cNvCxnSpPr>
            <a:cxnSpLocks/>
          </p:cNvCxnSpPr>
          <p:nvPr/>
        </p:nvCxnSpPr>
        <p:spPr>
          <a:xfrm>
            <a:off x="1660703" y="1008101"/>
            <a:ext cx="7018723" cy="0"/>
          </a:xfrm>
          <a:prstGeom prst="straightConnector1">
            <a:avLst/>
          </a:prstGeom>
          <a:noFill/>
          <a:ln w="9525" cap="flat" cmpd="sng">
            <a:solidFill>
              <a:schemeClr val="lt1"/>
            </a:solidFill>
            <a:prstDash val="solid"/>
            <a:round/>
            <a:headEnd type="none" w="med" len="med"/>
            <a:tailEnd type="stealth" w="med" len="med"/>
          </a:ln>
        </p:spPr>
      </p:cxnSp>
      <p:pic>
        <p:nvPicPr>
          <p:cNvPr id="2" name="Picture 1">
            <a:extLst>
              <a:ext uri="{FF2B5EF4-FFF2-40B4-BE49-F238E27FC236}">
                <a16:creationId xmlns:a16="http://schemas.microsoft.com/office/drawing/2014/main" id="{8E9BD63C-AF3C-2699-CE5C-6BCF0C7D713A}"/>
              </a:ext>
            </a:extLst>
          </p:cNvPr>
          <p:cNvPicPr>
            <a:picLocks noChangeAspect="1"/>
          </p:cNvPicPr>
          <p:nvPr/>
        </p:nvPicPr>
        <p:blipFill>
          <a:blip r:embed="rId3"/>
          <a:stretch>
            <a:fillRect/>
          </a:stretch>
        </p:blipFill>
        <p:spPr>
          <a:xfrm>
            <a:off x="2882032" y="2011203"/>
            <a:ext cx="3779911" cy="2879884"/>
          </a:xfrm>
          <a:prstGeom prst="rect">
            <a:avLst/>
          </a:prstGeom>
        </p:spPr>
      </p:pic>
    </p:spTree>
    <p:extLst>
      <p:ext uri="{BB962C8B-B14F-4D97-AF65-F5344CB8AC3E}">
        <p14:creationId xmlns:p14="http://schemas.microsoft.com/office/powerpoint/2010/main" val="3984767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CF4E1-C65C-E016-3CE6-07B35812B73B}"/>
              </a:ext>
            </a:extLst>
          </p:cNvPr>
          <p:cNvSpPr>
            <a:spLocks noGrp="1"/>
          </p:cNvSpPr>
          <p:nvPr>
            <p:ph type="title"/>
          </p:nvPr>
        </p:nvSpPr>
        <p:spPr>
          <a:xfrm>
            <a:off x="1076811" y="1021006"/>
            <a:ext cx="6990377" cy="2435019"/>
          </a:xfrm>
        </p:spPr>
        <p:txBody>
          <a:bodyPr/>
          <a:lstStyle/>
          <a:p>
            <a:r>
              <a:rPr lang="en-IN" sz="8000" dirty="0"/>
              <a:t>Software Used</a:t>
            </a:r>
          </a:p>
        </p:txBody>
      </p:sp>
      <p:sp>
        <p:nvSpPr>
          <p:cNvPr id="4" name="Subtitle 3">
            <a:extLst>
              <a:ext uri="{FF2B5EF4-FFF2-40B4-BE49-F238E27FC236}">
                <a16:creationId xmlns:a16="http://schemas.microsoft.com/office/drawing/2014/main" id="{3BC53A60-F976-8A65-977B-196A24704A6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07910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56"/>
          <p:cNvSpPr txBox="1">
            <a:spLocks noGrp="1"/>
          </p:cNvSpPr>
          <p:nvPr>
            <p:ph type="title"/>
          </p:nvPr>
        </p:nvSpPr>
        <p:spPr>
          <a:xfrm>
            <a:off x="1347300" y="3561188"/>
            <a:ext cx="6449400" cy="53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a:t>
            </a:r>
            <a:r>
              <a:rPr lang="en-IN" dirty="0"/>
              <a:t>Idowu </a:t>
            </a:r>
            <a:r>
              <a:rPr lang="en-IN" dirty="0" err="1"/>
              <a:t>Koyenikan</a:t>
            </a:r>
            <a:endParaRPr dirty="0"/>
          </a:p>
        </p:txBody>
      </p:sp>
      <p:sp>
        <p:nvSpPr>
          <p:cNvPr id="549" name="Google Shape;549;p56"/>
          <p:cNvSpPr txBox="1">
            <a:spLocks noGrp="1"/>
          </p:cNvSpPr>
          <p:nvPr>
            <p:ph type="subTitle" idx="1"/>
          </p:nvPr>
        </p:nvSpPr>
        <p:spPr>
          <a:xfrm>
            <a:off x="624468" y="1180950"/>
            <a:ext cx="7507418" cy="2282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4800" b="0" i="0" dirty="0">
                <a:solidFill>
                  <a:srgbClr val="D1D5DB"/>
                </a:solidFill>
                <a:effectLst/>
                <a:latin typeface="Archivo Medium" panose="020B0604020202020204" charset="0"/>
                <a:cs typeface="Archivo Medium" panose="020B0604020202020204" charset="0"/>
              </a:rPr>
              <a:t>“Time management </a:t>
            </a:r>
          </a:p>
          <a:p>
            <a:pPr marL="0" lvl="0" indent="0" algn="r" rtl="0">
              <a:spcBef>
                <a:spcPts val="0"/>
              </a:spcBef>
              <a:spcAft>
                <a:spcPts val="0"/>
              </a:spcAft>
              <a:buNone/>
            </a:pPr>
            <a:r>
              <a:rPr lang="en-US" sz="4800" b="0" i="0" dirty="0">
                <a:solidFill>
                  <a:srgbClr val="D1D5DB"/>
                </a:solidFill>
                <a:effectLst/>
                <a:latin typeface="Archivo Medium" panose="020B0604020202020204" charset="0"/>
                <a:cs typeface="Archivo Medium" panose="020B0604020202020204" charset="0"/>
              </a:rPr>
              <a:t>is about </a:t>
            </a:r>
          </a:p>
          <a:p>
            <a:pPr marL="0" lvl="0" indent="0" algn="r" rtl="0">
              <a:spcBef>
                <a:spcPts val="0"/>
              </a:spcBef>
              <a:spcAft>
                <a:spcPts val="0"/>
              </a:spcAft>
              <a:buNone/>
            </a:pPr>
            <a:r>
              <a:rPr lang="en-US" sz="4800" b="0" i="0" dirty="0">
                <a:solidFill>
                  <a:srgbClr val="FF0000"/>
                </a:solidFill>
                <a:effectLst/>
                <a:latin typeface="Archivo Medium" panose="020B0604020202020204" charset="0"/>
                <a:cs typeface="Archivo Medium" panose="020B0604020202020204" charset="0"/>
              </a:rPr>
              <a:t>Life management</a:t>
            </a:r>
            <a:r>
              <a:rPr lang="en-US" sz="4800" b="0" i="0" dirty="0">
                <a:solidFill>
                  <a:srgbClr val="D1D5DB"/>
                </a:solidFill>
                <a:effectLst/>
                <a:latin typeface="Archivo Medium" panose="020B0604020202020204" charset="0"/>
                <a:cs typeface="Archivo Medium" panose="020B0604020202020204" charset="0"/>
              </a:rPr>
              <a:t>”</a:t>
            </a:r>
            <a:endParaRPr sz="4800" dirty="0">
              <a:latin typeface="Archivo Medium" panose="020B0604020202020204" charset="0"/>
              <a:cs typeface="Archivo Medium" panose="020B0604020202020204" charset="0"/>
            </a:endParaRPr>
          </a:p>
        </p:txBody>
      </p:sp>
      <p:pic>
        <p:nvPicPr>
          <p:cNvPr id="550" name="Google Shape;550;p56"/>
          <p:cNvPicPr preferRelativeResize="0"/>
          <p:nvPr/>
        </p:nvPicPr>
        <p:blipFill>
          <a:blip r:embed="rId3">
            <a:alphaModFix/>
          </a:blip>
          <a:stretch>
            <a:fillRect/>
          </a:stretch>
        </p:blipFill>
        <p:spPr>
          <a:xfrm rot="-4314844">
            <a:off x="770105" y="3595633"/>
            <a:ext cx="2114192" cy="2245342"/>
          </a:xfrm>
          <a:prstGeom prst="rect">
            <a:avLst/>
          </a:prstGeom>
          <a:noFill/>
          <a:ln>
            <a:noFill/>
          </a:ln>
        </p:spPr>
      </p:pic>
    </p:spTree>
    <p:extLst>
      <p:ext uri="{BB962C8B-B14F-4D97-AF65-F5344CB8AC3E}">
        <p14:creationId xmlns:p14="http://schemas.microsoft.com/office/powerpoint/2010/main" val="2362642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27BBAC8-89EE-382A-0951-2B5AEBCF6C69}"/>
              </a:ext>
            </a:extLst>
          </p:cNvPr>
          <p:cNvSpPr txBox="1">
            <a:spLocks/>
          </p:cNvSpPr>
          <p:nvPr/>
        </p:nvSpPr>
        <p:spPr>
          <a:xfrm>
            <a:off x="1553549" y="193881"/>
            <a:ext cx="7047525" cy="892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1pPr>
            <a:lvl2pPr marR="0" lvl="1"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2pPr>
            <a:lvl3pPr marR="0" lvl="2"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3pPr>
            <a:lvl4pPr marR="0" lvl="3"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4pPr>
            <a:lvl5pPr marR="0" lvl="4"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5pPr>
            <a:lvl6pPr marR="0" lvl="5"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6pPr>
            <a:lvl7pPr marR="0" lvl="6"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7pPr>
            <a:lvl8pPr marR="0" lvl="7"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8pPr>
            <a:lvl9pPr marR="0" lvl="8"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9pPr>
          </a:lstStyle>
          <a:p>
            <a:r>
              <a:rPr lang="en-IN" dirty="0"/>
              <a:t>Software Used</a:t>
            </a:r>
          </a:p>
        </p:txBody>
      </p:sp>
      <p:pic>
        <p:nvPicPr>
          <p:cNvPr id="5122" name="Picture 2" descr="Visual Studio Code icon">
            <a:extLst>
              <a:ext uri="{FF2B5EF4-FFF2-40B4-BE49-F238E27FC236}">
                <a16:creationId xmlns:a16="http://schemas.microsoft.com/office/drawing/2014/main" id="{D22F1E1B-A2AA-8EC9-A2BF-14D3ACE18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5768" y="2588806"/>
            <a:ext cx="1905306" cy="1905306"/>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Google Shape;239;p36">
            <a:extLst>
              <a:ext uri="{FF2B5EF4-FFF2-40B4-BE49-F238E27FC236}">
                <a16:creationId xmlns:a16="http://schemas.microsoft.com/office/drawing/2014/main" id="{C0652963-FEDC-E74E-09C9-E17F8CDE533D}"/>
              </a:ext>
            </a:extLst>
          </p:cNvPr>
          <p:cNvCxnSpPr>
            <a:cxnSpLocks/>
          </p:cNvCxnSpPr>
          <p:nvPr/>
        </p:nvCxnSpPr>
        <p:spPr>
          <a:xfrm>
            <a:off x="1660703" y="1008101"/>
            <a:ext cx="7018723" cy="0"/>
          </a:xfrm>
          <a:prstGeom prst="straightConnector1">
            <a:avLst/>
          </a:prstGeom>
          <a:noFill/>
          <a:ln w="9525" cap="flat" cmpd="sng">
            <a:solidFill>
              <a:schemeClr val="lt1"/>
            </a:solidFill>
            <a:prstDash val="solid"/>
            <a:round/>
            <a:headEnd type="none" w="med" len="med"/>
            <a:tailEnd type="stealth" w="med" len="med"/>
          </a:ln>
        </p:spPr>
      </p:cxnSp>
      <p:sp>
        <p:nvSpPr>
          <p:cNvPr id="2" name="TextBox 1">
            <a:extLst>
              <a:ext uri="{FF2B5EF4-FFF2-40B4-BE49-F238E27FC236}">
                <a16:creationId xmlns:a16="http://schemas.microsoft.com/office/drawing/2014/main" id="{2D79B8DC-7B5A-6241-6C72-132D9B78C017}"/>
              </a:ext>
            </a:extLst>
          </p:cNvPr>
          <p:cNvSpPr txBox="1"/>
          <p:nvPr/>
        </p:nvSpPr>
        <p:spPr>
          <a:xfrm>
            <a:off x="1660703" y="1246239"/>
            <a:ext cx="5035065" cy="2062103"/>
          </a:xfrm>
          <a:prstGeom prst="rect">
            <a:avLst/>
          </a:prstGeom>
          <a:noFill/>
        </p:spPr>
        <p:txBody>
          <a:bodyPr wrap="square" rtlCol="0">
            <a:spAutoFit/>
          </a:bodyPr>
          <a:lstStyle/>
          <a:p>
            <a:r>
              <a:rPr lang="en-IN" sz="3200" dirty="0">
                <a:solidFill>
                  <a:schemeClr val="accent6">
                    <a:lumMod val="75000"/>
                  </a:schemeClr>
                </a:solidFill>
              </a:rPr>
              <a:t>Visual Studio Code:</a:t>
            </a:r>
            <a:br>
              <a:rPr lang="en-IN" sz="3200" dirty="0">
                <a:solidFill>
                  <a:schemeClr val="accent6">
                    <a:lumMod val="75000"/>
                  </a:schemeClr>
                </a:solidFill>
              </a:rPr>
            </a:br>
            <a:r>
              <a:rPr lang="en-IN" sz="3200" dirty="0">
                <a:solidFill>
                  <a:schemeClr val="accent6">
                    <a:lumMod val="75000"/>
                  </a:schemeClr>
                </a:solidFill>
              </a:rPr>
              <a:t>This Software will be used for coding in C++ language.</a:t>
            </a:r>
          </a:p>
        </p:txBody>
      </p:sp>
    </p:spTree>
    <p:extLst>
      <p:ext uri="{BB962C8B-B14F-4D97-AF65-F5344CB8AC3E}">
        <p14:creationId xmlns:p14="http://schemas.microsoft.com/office/powerpoint/2010/main" val="2639308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ABEB18BD-F8BB-0960-7C8A-6E8C32F0F0D7}"/>
              </a:ext>
            </a:extLst>
          </p:cNvPr>
          <p:cNvSpPr>
            <a:spLocks noGrp="1"/>
          </p:cNvSpPr>
          <p:nvPr>
            <p:ph type="subTitle" idx="1"/>
          </p:nvPr>
        </p:nvSpPr>
        <p:spPr>
          <a:xfrm>
            <a:off x="1660702" y="1386990"/>
            <a:ext cx="6568897" cy="1341462"/>
          </a:xfrm>
        </p:spPr>
        <p:txBody>
          <a:bodyPr/>
          <a:lstStyle/>
          <a:p>
            <a:r>
              <a:rPr lang="en-IN" sz="3200" dirty="0">
                <a:solidFill>
                  <a:schemeClr val="accent6">
                    <a:lumMod val="75000"/>
                  </a:schemeClr>
                </a:solidFill>
              </a:rPr>
              <a:t>SQLite:</a:t>
            </a:r>
          </a:p>
          <a:p>
            <a:r>
              <a:rPr lang="en-IN" sz="3200" dirty="0">
                <a:solidFill>
                  <a:schemeClr val="accent6">
                    <a:lumMod val="75000"/>
                  </a:schemeClr>
                </a:solidFill>
              </a:rPr>
              <a:t>This Software will be used for</a:t>
            </a:r>
          </a:p>
          <a:p>
            <a:r>
              <a:rPr lang="en-IN" sz="3200" dirty="0">
                <a:solidFill>
                  <a:schemeClr val="accent6">
                    <a:lumMod val="75000"/>
                  </a:schemeClr>
                </a:solidFill>
              </a:rPr>
              <a:t>most of the database related</a:t>
            </a:r>
          </a:p>
          <a:p>
            <a:r>
              <a:rPr lang="en-IN" sz="3200" dirty="0">
                <a:solidFill>
                  <a:schemeClr val="accent6">
                    <a:lumMod val="75000"/>
                  </a:schemeClr>
                </a:solidFill>
              </a:rPr>
              <a:t>work</a:t>
            </a:r>
          </a:p>
        </p:txBody>
      </p:sp>
      <p:sp>
        <p:nvSpPr>
          <p:cNvPr id="5" name="Title 1">
            <a:extLst>
              <a:ext uri="{FF2B5EF4-FFF2-40B4-BE49-F238E27FC236}">
                <a16:creationId xmlns:a16="http://schemas.microsoft.com/office/drawing/2014/main" id="{A9D6DC3B-D822-5228-A2D6-C6451EC52234}"/>
              </a:ext>
            </a:extLst>
          </p:cNvPr>
          <p:cNvSpPr txBox="1">
            <a:spLocks noGrp="1"/>
          </p:cNvSpPr>
          <p:nvPr>
            <p:ph type="title"/>
          </p:nvPr>
        </p:nvSpPr>
        <p:spPr>
          <a:xfrm>
            <a:off x="1554163" y="252413"/>
            <a:ext cx="7420231" cy="8937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1pPr>
            <a:lvl2pPr marR="0" lvl="1"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2pPr>
            <a:lvl3pPr marR="0" lvl="2"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3pPr>
            <a:lvl4pPr marR="0" lvl="3"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4pPr>
            <a:lvl5pPr marR="0" lvl="4"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5pPr>
            <a:lvl6pPr marR="0" lvl="5"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6pPr>
            <a:lvl7pPr marR="0" lvl="6"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7pPr>
            <a:lvl8pPr marR="0" lvl="7"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8pPr>
            <a:lvl9pPr marR="0" lvl="8"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9pPr>
          </a:lstStyle>
          <a:p>
            <a:r>
              <a:rPr lang="en-IN" dirty="0"/>
              <a:t>Software Used</a:t>
            </a:r>
          </a:p>
        </p:txBody>
      </p:sp>
      <p:cxnSp>
        <p:nvCxnSpPr>
          <p:cNvPr id="6" name="Google Shape;239;p36">
            <a:extLst>
              <a:ext uri="{FF2B5EF4-FFF2-40B4-BE49-F238E27FC236}">
                <a16:creationId xmlns:a16="http://schemas.microsoft.com/office/drawing/2014/main" id="{30A513CC-D618-2CAB-4670-A2A28D0B1C0D}"/>
              </a:ext>
            </a:extLst>
          </p:cNvPr>
          <p:cNvCxnSpPr>
            <a:cxnSpLocks/>
          </p:cNvCxnSpPr>
          <p:nvPr/>
        </p:nvCxnSpPr>
        <p:spPr>
          <a:xfrm>
            <a:off x="1660703" y="1008101"/>
            <a:ext cx="7018723" cy="0"/>
          </a:xfrm>
          <a:prstGeom prst="straightConnector1">
            <a:avLst/>
          </a:prstGeom>
          <a:noFill/>
          <a:ln w="9525" cap="flat" cmpd="sng">
            <a:solidFill>
              <a:schemeClr val="lt1"/>
            </a:solidFill>
            <a:prstDash val="solid"/>
            <a:round/>
            <a:headEnd type="none" w="med" len="med"/>
            <a:tailEnd type="stealth" w="med" len="med"/>
          </a:ln>
        </p:spPr>
      </p:cxnSp>
      <p:pic>
        <p:nvPicPr>
          <p:cNvPr id="2" name="Picture 2">
            <a:extLst>
              <a:ext uri="{FF2B5EF4-FFF2-40B4-BE49-F238E27FC236}">
                <a16:creationId xmlns:a16="http://schemas.microsoft.com/office/drawing/2014/main" id="{AC1B251E-58CB-BAFE-0446-37D04FA83E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4944" y="3306954"/>
            <a:ext cx="3484305" cy="1650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1563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4D37CDE4-58A9-198A-6BA6-3203F3ABFD55}"/>
              </a:ext>
            </a:extLst>
          </p:cNvPr>
          <p:cNvSpPr>
            <a:spLocks noGrp="1"/>
          </p:cNvSpPr>
          <p:nvPr>
            <p:ph type="subTitle" idx="1"/>
          </p:nvPr>
        </p:nvSpPr>
        <p:spPr>
          <a:xfrm>
            <a:off x="1660703" y="1258516"/>
            <a:ext cx="7018723" cy="1113209"/>
          </a:xfrm>
        </p:spPr>
        <p:txBody>
          <a:bodyPr/>
          <a:lstStyle/>
          <a:p>
            <a:r>
              <a:rPr lang="en-IN" sz="3200" dirty="0">
                <a:solidFill>
                  <a:schemeClr val="accent6">
                    <a:lumMod val="75000"/>
                  </a:schemeClr>
                </a:solidFill>
              </a:rPr>
              <a:t>QT:</a:t>
            </a:r>
          </a:p>
          <a:p>
            <a:r>
              <a:rPr lang="en-IN" sz="3200" dirty="0">
                <a:solidFill>
                  <a:schemeClr val="accent6">
                    <a:lumMod val="75000"/>
                  </a:schemeClr>
                </a:solidFill>
              </a:rPr>
              <a:t>QT will be used for UI purposes.</a:t>
            </a:r>
          </a:p>
        </p:txBody>
      </p:sp>
      <p:sp>
        <p:nvSpPr>
          <p:cNvPr id="5" name="Title 1">
            <a:extLst>
              <a:ext uri="{FF2B5EF4-FFF2-40B4-BE49-F238E27FC236}">
                <a16:creationId xmlns:a16="http://schemas.microsoft.com/office/drawing/2014/main" id="{3D463F69-E99B-2DE4-D8C1-3E93EAB0F4AE}"/>
              </a:ext>
            </a:extLst>
          </p:cNvPr>
          <p:cNvSpPr txBox="1">
            <a:spLocks/>
          </p:cNvSpPr>
          <p:nvPr/>
        </p:nvSpPr>
        <p:spPr>
          <a:xfrm>
            <a:off x="1554163" y="252413"/>
            <a:ext cx="7420231" cy="8937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1pPr>
            <a:lvl2pPr marR="0" lvl="1"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2pPr>
            <a:lvl3pPr marR="0" lvl="2"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3pPr>
            <a:lvl4pPr marR="0" lvl="3"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4pPr>
            <a:lvl5pPr marR="0" lvl="4"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5pPr>
            <a:lvl6pPr marR="0" lvl="5"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6pPr>
            <a:lvl7pPr marR="0" lvl="6"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7pPr>
            <a:lvl8pPr marR="0" lvl="7"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8pPr>
            <a:lvl9pPr marR="0" lvl="8" algn="ctr" rtl="0">
              <a:lnSpc>
                <a:spcPct val="100000"/>
              </a:lnSpc>
              <a:spcBef>
                <a:spcPts val="0"/>
              </a:spcBef>
              <a:spcAft>
                <a:spcPts val="0"/>
              </a:spcAft>
              <a:buClr>
                <a:schemeClr val="lt1"/>
              </a:buClr>
              <a:buSzPts val="5000"/>
              <a:buFont typeface="Archivo Medium"/>
              <a:buNone/>
              <a:defRPr sz="5000" b="0" i="0" u="none" strike="noStrike" cap="none">
                <a:solidFill>
                  <a:schemeClr val="lt1"/>
                </a:solidFill>
                <a:latin typeface="Archivo Medium"/>
                <a:ea typeface="Archivo Medium"/>
                <a:cs typeface="Archivo Medium"/>
                <a:sym typeface="Archivo Medium"/>
              </a:defRPr>
            </a:lvl9pPr>
          </a:lstStyle>
          <a:p>
            <a:r>
              <a:rPr lang="en-IN" dirty="0"/>
              <a:t>Software Used</a:t>
            </a:r>
          </a:p>
        </p:txBody>
      </p:sp>
      <p:cxnSp>
        <p:nvCxnSpPr>
          <p:cNvPr id="6" name="Google Shape;239;p36">
            <a:extLst>
              <a:ext uri="{FF2B5EF4-FFF2-40B4-BE49-F238E27FC236}">
                <a16:creationId xmlns:a16="http://schemas.microsoft.com/office/drawing/2014/main" id="{521BEF69-A0F4-3409-331C-B035852846E4}"/>
              </a:ext>
            </a:extLst>
          </p:cNvPr>
          <p:cNvCxnSpPr>
            <a:cxnSpLocks/>
          </p:cNvCxnSpPr>
          <p:nvPr/>
        </p:nvCxnSpPr>
        <p:spPr>
          <a:xfrm>
            <a:off x="1660703" y="1008101"/>
            <a:ext cx="7018723" cy="0"/>
          </a:xfrm>
          <a:prstGeom prst="straightConnector1">
            <a:avLst/>
          </a:prstGeom>
          <a:noFill/>
          <a:ln w="9525" cap="flat" cmpd="sng">
            <a:solidFill>
              <a:schemeClr val="lt1"/>
            </a:solidFill>
            <a:prstDash val="solid"/>
            <a:round/>
            <a:headEnd type="none" w="med" len="med"/>
            <a:tailEnd type="stealth" w="med" len="med"/>
          </a:ln>
        </p:spPr>
      </p:cxnSp>
      <p:pic>
        <p:nvPicPr>
          <p:cNvPr id="2" name="Picture 2">
            <a:extLst>
              <a:ext uri="{FF2B5EF4-FFF2-40B4-BE49-F238E27FC236}">
                <a16:creationId xmlns:a16="http://schemas.microsoft.com/office/drawing/2014/main" id="{9D1491EE-6BD6-824E-1F0E-3174E3E33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0856" y="3408108"/>
            <a:ext cx="2123538" cy="1691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199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4CA3-51CB-A945-5AB0-8CFEC2A6C139}"/>
              </a:ext>
            </a:extLst>
          </p:cNvPr>
          <p:cNvSpPr>
            <a:spLocks noGrp="1"/>
          </p:cNvSpPr>
          <p:nvPr>
            <p:ph type="title"/>
          </p:nvPr>
        </p:nvSpPr>
        <p:spPr>
          <a:xfrm>
            <a:off x="1442939" y="1678950"/>
            <a:ext cx="6036900" cy="892800"/>
          </a:xfrm>
        </p:spPr>
        <p:txBody>
          <a:bodyPr/>
          <a:lstStyle/>
          <a:p>
            <a:r>
              <a:rPr lang="en-IN" dirty="0"/>
              <a:t>Thank You</a:t>
            </a:r>
          </a:p>
        </p:txBody>
      </p:sp>
      <p:cxnSp>
        <p:nvCxnSpPr>
          <p:cNvPr id="5" name="Google Shape;239;p36">
            <a:extLst>
              <a:ext uri="{FF2B5EF4-FFF2-40B4-BE49-F238E27FC236}">
                <a16:creationId xmlns:a16="http://schemas.microsoft.com/office/drawing/2014/main" id="{5EC370A1-FD85-68BD-28BD-FAED36DA03A1}"/>
              </a:ext>
            </a:extLst>
          </p:cNvPr>
          <p:cNvCxnSpPr>
            <a:cxnSpLocks/>
          </p:cNvCxnSpPr>
          <p:nvPr/>
        </p:nvCxnSpPr>
        <p:spPr>
          <a:xfrm flipV="1">
            <a:off x="1387858" y="2499852"/>
            <a:ext cx="4504123" cy="62360"/>
          </a:xfrm>
          <a:prstGeom prst="straightConnector1">
            <a:avLst/>
          </a:prstGeom>
          <a:noFill/>
          <a:ln w="9525" cap="flat" cmpd="sng">
            <a:solidFill>
              <a:schemeClr val="lt1"/>
            </a:solidFill>
            <a:prstDash val="solid"/>
            <a:round/>
            <a:headEnd type="none" w="med" len="med"/>
            <a:tailEnd type="stealth" w="med" len="med"/>
          </a:ln>
        </p:spPr>
      </p:cxnSp>
    </p:spTree>
    <p:extLst>
      <p:ext uri="{BB962C8B-B14F-4D97-AF65-F5344CB8AC3E}">
        <p14:creationId xmlns:p14="http://schemas.microsoft.com/office/powerpoint/2010/main" val="2692185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3"/>
          <p:cNvSpPr txBox="1">
            <a:spLocks noGrp="1"/>
          </p:cNvSpPr>
          <p:nvPr>
            <p:ph type="title"/>
          </p:nvPr>
        </p:nvSpPr>
        <p:spPr>
          <a:xfrm>
            <a:off x="3058918" y="1271239"/>
            <a:ext cx="3153211" cy="396199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7400" dirty="0"/>
              <a:t>?</a:t>
            </a:r>
            <a:endParaRPr sz="37400" dirty="0"/>
          </a:p>
        </p:txBody>
      </p:sp>
      <p:pic>
        <p:nvPicPr>
          <p:cNvPr id="325" name="Google Shape;325;p43"/>
          <p:cNvPicPr preferRelativeResize="0"/>
          <p:nvPr/>
        </p:nvPicPr>
        <p:blipFill>
          <a:blip r:embed="rId3">
            <a:alphaModFix/>
          </a:blip>
          <a:stretch>
            <a:fillRect/>
          </a:stretch>
        </p:blipFill>
        <p:spPr>
          <a:xfrm rot="8100000">
            <a:off x="5632581" y="4215687"/>
            <a:ext cx="1696051" cy="1880924"/>
          </a:xfrm>
          <a:prstGeom prst="rect">
            <a:avLst/>
          </a:prstGeom>
          <a:noFill/>
          <a:ln>
            <a:noFill/>
          </a:ln>
        </p:spPr>
      </p:pic>
      <p:pic>
        <p:nvPicPr>
          <p:cNvPr id="326" name="Google Shape;326;p43"/>
          <p:cNvPicPr preferRelativeResize="0"/>
          <p:nvPr/>
        </p:nvPicPr>
        <p:blipFill>
          <a:blip r:embed="rId4">
            <a:alphaModFix/>
          </a:blip>
          <a:stretch>
            <a:fillRect/>
          </a:stretch>
        </p:blipFill>
        <p:spPr>
          <a:xfrm>
            <a:off x="7455943" y="-282467"/>
            <a:ext cx="2114195" cy="224534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pic>
        <p:nvPicPr>
          <p:cNvPr id="326" name="Google Shape;326;p43"/>
          <p:cNvPicPr preferRelativeResize="0"/>
          <p:nvPr/>
        </p:nvPicPr>
        <p:blipFill>
          <a:blip r:embed="rId3">
            <a:alphaModFix/>
          </a:blip>
          <a:stretch>
            <a:fillRect/>
          </a:stretch>
        </p:blipFill>
        <p:spPr>
          <a:xfrm>
            <a:off x="7455943" y="-282467"/>
            <a:ext cx="2114195" cy="2245341"/>
          </a:xfrm>
          <a:prstGeom prst="rect">
            <a:avLst/>
          </a:prstGeom>
          <a:noFill/>
          <a:ln>
            <a:noFill/>
          </a:ln>
        </p:spPr>
      </p:pic>
      <p:sp>
        <p:nvSpPr>
          <p:cNvPr id="3" name="Google Shape;346;p45">
            <a:extLst>
              <a:ext uri="{FF2B5EF4-FFF2-40B4-BE49-F238E27FC236}">
                <a16:creationId xmlns:a16="http://schemas.microsoft.com/office/drawing/2014/main" id="{60C63071-780C-14E1-A093-72605BC5B3B7}"/>
              </a:ext>
            </a:extLst>
          </p:cNvPr>
          <p:cNvSpPr txBox="1">
            <a:spLocks noGrp="1"/>
          </p:cNvSpPr>
          <p:nvPr>
            <p:ph type="subTitle" idx="1"/>
          </p:nvPr>
        </p:nvSpPr>
        <p:spPr>
          <a:xfrm>
            <a:off x="943267" y="-56979"/>
            <a:ext cx="6633000" cy="3573331"/>
          </a:xfrm>
          <a:prstGeom prst="rect">
            <a:avLst/>
          </a:prstGeom>
        </p:spPr>
        <p:txBody>
          <a:bodyPr spcFirstLastPara="1" wrap="square" lIns="91425" tIns="91425" rIns="91425" bIns="91425" anchor="t" anchorCtr="0">
            <a:noAutofit/>
          </a:bodyPr>
          <a:lstStyle/>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"Time is what we want most, but what we use worst." - William Penn</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"The bad news is time flies. The good news is you're the pilot." - Michael </a:t>
            </a:r>
            <a:r>
              <a:rPr lang="en-US" b="0" i="0" dirty="0" err="1">
                <a:solidFill>
                  <a:srgbClr val="D1D5DB"/>
                </a:solidFill>
                <a:effectLst/>
                <a:latin typeface="Archivo Medium" panose="020B0604020202020204" charset="0"/>
                <a:cs typeface="Archivo Medium" panose="020B0604020202020204" charset="0"/>
              </a:rPr>
              <a:t>Altshuler</a:t>
            </a:r>
            <a:endParaRPr lang="en-US" b="0" i="0" dirty="0">
              <a:solidFill>
                <a:srgbClr val="D1D5DB"/>
              </a:solidFill>
              <a:effectLst/>
              <a:latin typeface="Archivo Medium" panose="020B0604020202020204" charset="0"/>
              <a:cs typeface="Archivo Medium" panose="020B0604020202020204" charset="0"/>
            </a:endParaRP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"Time is a created thing. To say 'I don't have time' is like saying, 'I don't want to.'" - Lao Tzu</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"Lost time is never found again." - Benjamin Franklin</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"The key is not to prioritize what's on your schedule, but to schedule your priorities." - Stephen Covey</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"Time isn't the main thing. It's the only thing." - Miles Davis</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"You will never find time for anything. If you want time, you must make it." - Charles Buxton</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"Your future is created by what you do today, not tomorrow." - Robert Kiyosaki</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"The shorter way to do many things is to do only one thing at a time." - Mozart</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"The time you enjoy wasting is not wasted time." - Bertrand Russell</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"They always say time changes things, but you actually have to change them yourself." - Andy Warhol</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"Don't count every hour in the day; make every hour in the day count." - Anonymous</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"Time is the scarcest resource and unless it is managed, nothing else can be managed." - Peter Drucker</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"If you want to make good use of your time, you've got to know what's most important and then give it all you've got." - Lee Iacocca</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"Time is what keeps everything from happening at once." - Ray Cummings</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"The only reason for time is so that everything doesn't happen at once." - Albert Einstein</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"You get to decide where your time goes. You can either spend it moving forward, or you can spend it putting out fires. You decide. And if you don’t decide, others will decide for you." - Tony Morgan</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"Time management is not a peripheral activity or skill. It is the core skill upon which everything else in life depends." - Brian Tracy</a:t>
            </a:r>
          </a:p>
          <a:p>
            <a:pPr algn="l">
              <a:buFont typeface="Wingdings" panose="05000000000000000000" pitchFamily="2" charset="2"/>
              <a:buChar char="Ø"/>
            </a:pPr>
            <a:r>
              <a:rPr lang="en-US" b="0" i="0" dirty="0">
                <a:solidFill>
                  <a:srgbClr val="D1D5DB"/>
                </a:solidFill>
                <a:effectLst/>
                <a:latin typeface="Archivo Medium" panose="020B0604020202020204" charset="0"/>
                <a:cs typeface="Archivo Medium" panose="020B0604020202020204" charset="0"/>
              </a:rPr>
              <a:t>"Time flies over us, but leaves its shadow behind." - Nathaniel Hawthorne</a:t>
            </a:r>
          </a:p>
        </p:txBody>
      </p:sp>
    </p:spTree>
    <p:extLst>
      <p:ext uri="{BB962C8B-B14F-4D97-AF65-F5344CB8AC3E}">
        <p14:creationId xmlns:p14="http://schemas.microsoft.com/office/powerpoint/2010/main" val="3855542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3"/>
          <p:cNvSpPr txBox="1">
            <a:spLocks noGrp="1"/>
          </p:cNvSpPr>
          <p:nvPr>
            <p:ph type="title"/>
          </p:nvPr>
        </p:nvSpPr>
        <p:spPr>
          <a:xfrm>
            <a:off x="1564655" y="297367"/>
            <a:ext cx="6486525" cy="396199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000" dirty="0"/>
              <a:t>TIME MANAGEMENT IS </a:t>
            </a:r>
            <a:r>
              <a:rPr lang="en-US" sz="6000" dirty="0">
                <a:solidFill>
                  <a:srgbClr val="FF0000"/>
                </a:solidFill>
              </a:rPr>
              <a:t>VERY </a:t>
            </a:r>
            <a:r>
              <a:rPr lang="en-US" sz="6000" dirty="0" err="1">
                <a:solidFill>
                  <a:srgbClr val="FF0000"/>
                </a:solidFill>
              </a:rPr>
              <a:t>VERY</a:t>
            </a:r>
            <a:r>
              <a:rPr lang="en-US" sz="6000" dirty="0">
                <a:solidFill>
                  <a:srgbClr val="FF0000"/>
                </a:solidFill>
              </a:rPr>
              <a:t> IMPORTANT</a:t>
            </a:r>
            <a:endParaRPr sz="6000" dirty="0">
              <a:solidFill>
                <a:srgbClr val="FF0000"/>
              </a:solidFill>
            </a:endParaRPr>
          </a:p>
        </p:txBody>
      </p:sp>
      <p:pic>
        <p:nvPicPr>
          <p:cNvPr id="325" name="Google Shape;325;p43"/>
          <p:cNvPicPr preferRelativeResize="0"/>
          <p:nvPr/>
        </p:nvPicPr>
        <p:blipFill>
          <a:blip r:embed="rId3">
            <a:alphaModFix/>
          </a:blip>
          <a:stretch>
            <a:fillRect/>
          </a:stretch>
        </p:blipFill>
        <p:spPr>
          <a:xfrm rot="8100000">
            <a:off x="5632581" y="4215687"/>
            <a:ext cx="1696051" cy="1880924"/>
          </a:xfrm>
          <a:prstGeom prst="rect">
            <a:avLst/>
          </a:prstGeom>
          <a:noFill/>
          <a:ln>
            <a:noFill/>
          </a:ln>
        </p:spPr>
      </p:pic>
      <p:pic>
        <p:nvPicPr>
          <p:cNvPr id="326" name="Google Shape;326;p43"/>
          <p:cNvPicPr preferRelativeResize="0"/>
          <p:nvPr/>
        </p:nvPicPr>
        <p:blipFill>
          <a:blip r:embed="rId4">
            <a:alphaModFix/>
          </a:blip>
          <a:stretch>
            <a:fillRect/>
          </a:stretch>
        </p:blipFill>
        <p:spPr>
          <a:xfrm>
            <a:off x="7455943" y="-282467"/>
            <a:ext cx="2114195" cy="2245341"/>
          </a:xfrm>
          <a:prstGeom prst="rect">
            <a:avLst/>
          </a:prstGeom>
          <a:noFill/>
          <a:ln>
            <a:noFill/>
          </a:ln>
        </p:spPr>
      </p:pic>
    </p:spTree>
    <p:extLst>
      <p:ext uri="{BB962C8B-B14F-4D97-AF65-F5344CB8AC3E}">
        <p14:creationId xmlns:p14="http://schemas.microsoft.com/office/powerpoint/2010/main" val="2431886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3"/>
          <p:cNvSpPr txBox="1">
            <a:spLocks noGrp="1"/>
          </p:cNvSpPr>
          <p:nvPr>
            <p:ph type="title"/>
          </p:nvPr>
        </p:nvSpPr>
        <p:spPr>
          <a:xfrm>
            <a:off x="721112" y="936962"/>
            <a:ext cx="7597697" cy="229648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8000" dirty="0">
                <a:solidFill>
                  <a:srgbClr val="FF0000"/>
                </a:solidFill>
              </a:rPr>
              <a:t>HARSH TRUTH</a:t>
            </a:r>
            <a:endParaRPr sz="8000" dirty="0">
              <a:solidFill>
                <a:srgbClr val="FF0000"/>
              </a:solidFill>
            </a:endParaRPr>
          </a:p>
        </p:txBody>
      </p:sp>
      <p:pic>
        <p:nvPicPr>
          <p:cNvPr id="325" name="Google Shape;325;p43"/>
          <p:cNvPicPr preferRelativeResize="0"/>
          <p:nvPr/>
        </p:nvPicPr>
        <p:blipFill>
          <a:blip r:embed="rId3">
            <a:alphaModFix/>
          </a:blip>
          <a:stretch>
            <a:fillRect/>
          </a:stretch>
        </p:blipFill>
        <p:spPr>
          <a:xfrm rot="8100000">
            <a:off x="5632581" y="4215687"/>
            <a:ext cx="1696051" cy="1880924"/>
          </a:xfrm>
          <a:prstGeom prst="rect">
            <a:avLst/>
          </a:prstGeom>
          <a:noFill/>
          <a:ln>
            <a:noFill/>
          </a:ln>
        </p:spPr>
      </p:pic>
      <p:pic>
        <p:nvPicPr>
          <p:cNvPr id="326" name="Google Shape;326;p43"/>
          <p:cNvPicPr preferRelativeResize="0"/>
          <p:nvPr/>
        </p:nvPicPr>
        <p:blipFill>
          <a:blip r:embed="rId4">
            <a:alphaModFix/>
          </a:blip>
          <a:stretch>
            <a:fillRect/>
          </a:stretch>
        </p:blipFill>
        <p:spPr>
          <a:xfrm>
            <a:off x="7455943" y="-282467"/>
            <a:ext cx="2114195" cy="2245341"/>
          </a:xfrm>
          <a:prstGeom prst="rect">
            <a:avLst/>
          </a:prstGeom>
          <a:noFill/>
          <a:ln>
            <a:noFill/>
          </a:ln>
        </p:spPr>
      </p:pic>
    </p:spTree>
    <p:extLst>
      <p:ext uri="{BB962C8B-B14F-4D97-AF65-F5344CB8AC3E}">
        <p14:creationId xmlns:p14="http://schemas.microsoft.com/office/powerpoint/2010/main" val="1805673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9" name="Google Shape;549;p56"/>
          <p:cNvSpPr txBox="1">
            <a:spLocks noGrp="1"/>
          </p:cNvSpPr>
          <p:nvPr>
            <p:ph type="subTitle" idx="1"/>
          </p:nvPr>
        </p:nvSpPr>
        <p:spPr>
          <a:xfrm>
            <a:off x="513605" y="184775"/>
            <a:ext cx="7619351" cy="2282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5400" b="0" i="0" dirty="0">
                <a:solidFill>
                  <a:srgbClr val="D1D5DB"/>
                </a:solidFill>
                <a:effectLst/>
                <a:latin typeface="Archivo Medium" panose="020B0604020202020204" charset="0"/>
                <a:cs typeface="Archivo Medium" panose="020B0604020202020204" charset="0"/>
              </a:rPr>
              <a:t>“</a:t>
            </a:r>
            <a:r>
              <a:rPr lang="en-US" sz="5400" b="0" i="0" dirty="0">
                <a:solidFill>
                  <a:srgbClr val="FF0000"/>
                </a:solidFill>
                <a:effectLst/>
                <a:latin typeface="Archivo Medium" panose="020B0604020202020204" charset="0"/>
                <a:cs typeface="Archivo Medium" panose="020B0604020202020204" charset="0"/>
              </a:rPr>
              <a:t>82%</a:t>
            </a:r>
            <a:r>
              <a:rPr lang="en-US" sz="5400" b="0" i="0" dirty="0">
                <a:solidFill>
                  <a:srgbClr val="D1D5DB"/>
                </a:solidFill>
                <a:effectLst/>
                <a:latin typeface="Archivo Medium" panose="020B0604020202020204" charset="0"/>
                <a:cs typeface="Archivo Medium" panose="020B0604020202020204" charset="0"/>
              </a:rPr>
              <a:t> of people </a:t>
            </a:r>
            <a:r>
              <a:rPr lang="en-US" sz="5400" b="0" i="0" dirty="0">
                <a:solidFill>
                  <a:srgbClr val="FF0000"/>
                </a:solidFill>
                <a:effectLst/>
                <a:latin typeface="Archivo Medium" panose="020B0604020202020204" charset="0"/>
                <a:cs typeface="Archivo Medium" panose="020B0604020202020204" charset="0"/>
              </a:rPr>
              <a:t>don’t</a:t>
            </a:r>
            <a:endParaRPr lang="en-US" sz="5400" b="0" i="0" dirty="0">
              <a:solidFill>
                <a:srgbClr val="D1D5DB"/>
              </a:solidFill>
              <a:effectLst/>
              <a:latin typeface="Archivo Medium" panose="020B0604020202020204" charset="0"/>
              <a:cs typeface="Archivo Medium" panose="020B0604020202020204" charset="0"/>
            </a:endParaRPr>
          </a:p>
          <a:p>
            <a:pPr marL="0" lvl="0" indent="0" algn="r" rtl="0">
              <a:spcBef>
                <a:spcPts val="0"/>
              </a:spcBef>
              <a:spcAft>
                <a:spcPts val="0"/>
              </a:spcAft>
              <a:buNone/>
            </a:pPr>
            <a:r>
              <a:rPr lang="en-US" sz="5400" b="0" i="0" dirty="0">
                <a:solidFill>
                  <a:srgbClr val="D1D5DB"/>
                </a:solidFill>
                <a:effectLst/>
                <a:latin typeface="Archivo Medium" panose="020B0604020202020204" charset="0"/>
                <a:cs typeface="Archivo Medium" panose="020B0604020202020204" charset="0"/>
              </a:rPr>
              <a:t>have a time management </a:t>
            </a:r>
          </a:p>
          <a:p>
            <a:pPr marL="0" lvl="0" indent="0" algn="r" rtl="0">
              <a:spcBef>
                <a:spcPts val="0"/>
              </a:spcBef>
              <a:spcAft>
                <a:spcPts val="0"/>
              </a:spcAft>
              <a:buNone/>
            </a:pPr>
            <a:r>
              <a:rPr lang="en-US" sz="5400" b="0" i="0" dirty="0">
                <a:solidFill>
                  <a:srgbClr val="D1D5DB"/>
                </a:solidFill>
                <a:effectLst/>
                <a:latin typeface="Archivo Medium" panose="020B0604020202020204" charset="0"/>
                <a:cs typeface="Archivo Medium" panose="020B0604020202020204" charset="0"/>
              </a:rPr>
              <a:t>system”</a:t>
            </a:r>
            <a:endParaRPr sz="5400" dirty="0">
              <a:latin typeface="Archivo Medium" panose="020B0604020202020204" charset="0"/>
              <a:cs typeface="Archivo Medium" panose="020B0604020202020204" charset="0"/>
            </a:endParaRPr>
          </a:p>
        </p:txBody>
      </p:sp>
      <p:pic>
        <p:nvPicPr>
          <p:cNvPr id="1026" name="Picture 2" descr="30+ Funny Time Management Memes in 2022">
            <a:extLst>
              <a:ext uri="{FF2B5EF4-FFF2-40B4-BE49-F238E27FC236}">
                <a16:creationId xmlns:a16="http://schemas.microsoft.com/office/drawing/2014/main" id="{695B6EBD-D1FB-4D90-9554-3142CA991D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42"/>
          <a:stretch/>
        </p:blipFill>
        <p:spPr bwMode="auto">
          <a:xfrm>
            <a:off x="185854" y="1382752"/>
            <a:ext cx="4021873" cy="3486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068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3"/>
          <p:cNvSpPr txBox="1">
            <a:spLocks noGrp="1"/>
          </p:cNvSpPr>
          <p:nvPr>
            <p:ph type="title"/>
          </p:nvPr>
        </p:nvSpPr>
        <p:spPr>
          <a:xfrm>
            <a:off x="-141248" y="1878871"/>
            <a:ext cx="9426496" cy="13017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8000" dirty="0">
                <a:solidFill>
                  <a:srgbClr val="FF0000"/>
                </a:solidFill>
              </a:rPr>
              <a:t>CONCEQUENCES</a:t>
            </a:r>
            <a:endParaRPr sz="8000" dirty="0">
              <a:solidFill>
                <a:srgbClr val="FF0000"/>
              </a:solidFill>
            </a:endParaRPr>
          </a:p>
        </p:txBody>
      </p:sp>
      <p:pic>
        <p:nvPicPr>
          <p:cNvPr id="325" name="Google Shape;325;p43"/>
          <p:cNvPicPr preferRelativeResize="0"/>
          <p:nvPr/>
        </p:nvPicPr>
        <p:blipFill>
          <a:blip r:embed="rId3">
            <a:alphaModFix/>
          </a:blip>
          <a:stretch>
            <a:fillRect/>
          </a:stretch>
        </p:blipFill>
        <p:spPr>
          <a:xfrm rot="8100000">
            <a:off x="5632581" y="4215687"/>
            <a:ext cx="1696051" cy="1880924"/>
          </a:xfrm>
          <a:prstGeom prst="rect">
            <a:avLst/>
          </a:prstGeom>
          <a:noFill/>
          <a:ln>
            <a:noFill/>
          </a:ln>
        </p:spPr>
      </p:pic>
      <p:pic>
        <p:nvPicPr>
          <p:cNvPr id="326" name="Google Shape;326;p43"/>
          <p:cNvPicPr preferRelativeResize="0"/>
          <p:nvPr/>
        </p:nvPicPr>
        <p:blipFill>
          <a:blip r:embed="rId4">
            <a:alphaModFix/>
          </a:blip>
          <a:stretch>
            <a:fillRect/>
          </a:stretch>
        </p:blipFill>
        <p:spPr>
          <a:xfrm>
            <a:off x="7455943" y="-282467"/>
            <a:ext cx="2114195" cy="2245341"/>
          </a:xfrm>
          <a:prstGeom prst="rect">
            <a:avLst/>
          </a:prstGeom>
          <a:noFill/>
          <a:ln>
            <a:noFill/>
          </a:ln>
        </p:spPr>
      </p:pic>
    </p:spTree>
    <p:extLst>
      <p:ext uri="{BB962C8B-B14F-4D97-AF65-F5344CB8AC3E}">
        <p14:creationId xmlns:p14="http://schemas.microsoft.com/office/powerpoint/2010/main" val="699789549"/>
      </p:ext>
    </p:extLst>
  </p:cSld>
  <p:clrMapOvr>
    <a:masterClrMapping/>
  </p:clrMapOvr>
</p:sld>
</file>

<file path=ppt/theme/theme1.xml><?xml version="1.0" encoding="utf-8"?>
<a:theme xmlns:a="http://schemas.openxmlformats.org/drawingml/2006/main" name="ENT Disorders by Slidesgo">
  <a:themeElements>
    <a:clrScheme name="Simple Light">
      <a:dk1>
        <a:srgbClr val="191919"/>
      </a:dk1>
      <a:lt1>
        <a:srgbClr val="FFFFFF"/>
      </a:lt1>
      <a:dk2>
        <a:srgbClr val="5DF1FF"/>
      </a:dk2>
      <a:lt2>
        <a:srgbClr val="718CFF"/>
      </a:lt2>
      <a:accent1>
        <a:srgbClr val="D8B3FF"/>
      </a:accent1>
      <a:accent2>
        <a:srgbClr val="5F5FF6"/>
      </a:accent2>
      <a:accent3>
        <a:srgbClr val="F780FF"/>
      </a:accent3>
      <a:accent4>
        <a:srgbClr val="A4A9FF"/>
      </a:accent4>
      <a:accent5>
        <a:srgbClr val="764FF2"/>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TotalTime>
  <Words>721</Words>
  <Application>Microsoft Office PowerPoint</Application>
  <PresentationFormat>On-screen Show (16:9)</PresentationFormat>
  <Paragraphs>99</Paragraphs>
  <Slides>33</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Archivo Medium</vt:lpstr>
      <vt:lpstr>Arial</vt:lpstr>
      <vt:lpstr>Archivo</vt:lpstr>
      <vt:lpstr>Fira Sans</vt:lpstr>
      <vt:lpstr>Wingdings</vt:lpstr>
      <vt:lpstr>ENT Disorders by Slidesgo</vt:lpstr>
      <vt:lpstr> CALENX      (Calender Scheduling Software)</vt:lpstr>
      <vt:lpstr>—Peter Drucker</vt:lpstr>
      <vt:lpstr>—Idowu Koyenikan</vt:lpstr>
      <vt:lpstr>?</vt:lpstr>
      <vt:lpstr>PowerPoint Presentation</vt:lpstr>
      <vt:lpstr>TIME MANAGEMENT IS VERY VERY IMPORTANT</vt:lpstr>
      <vt:lpstr>HARSH TRUTH</vt:lpstr>
      <vt:lpstr>PowerPoint Presentation</vt:lpstr>
      <vt:lpstr>CONCEQUENCES</vt:lpstr>
      <vt:lpstr>PowerPoint Presentation</vt:lpstr>
      <vt:lpstr>PROBLEM IS  TIME MANAGEMENT </vt:lpstr>
      <vt:lpstr>PowerPoint Presentation</vt:lpstr>
      <vt:lpstr>PROBLEM IS  TIME MANAGEMENT </vt:lpstr>
      <vt:lpstr>🤔</vt:lpstr>
      <vt:lpstr>CALENX</vt:lpstr>
      <vt:lpstr>Solution</vt:lpstr>
      <vt:lpstr>PowerPoint Presentation</vt:lpstr>
      <vt:lpstr>PowerPoint Presentation</vt:lpstr>
      <vt:lpstr>PowerPoint Presentation</vt:lpstr>
      <vt:lpstr>PowerPoint Presentation</vt:lpstr>
      <vt:lpstr>OTHERS? </vt:lpstr>
      <vt:lpstr>PowerPoint Presentation</vt:lpstr>
      <vt:lpstr>PowerPoint Presentation</vt:lpstr>
      <vt:lpstr>Data Structures Used</vt:lpstr>
      <vt:lpstr>PowerPoint Presentation</vt:lpstr>
      <vt:lpstr>PowerPoint Presentation</vt:lpstr>
      <vt:lpstr>PowerPoint Presentation</vt:lpstr>
      <vt:lpstr>PowerPoint Presentation</vt:lpstr>
      <vt:lpstr>Software Used</vt:lpstr>
      <vt:lpstr>PowerPoint Presentation</vt:lpstr>
      <vt:lpstr>Software Used</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 Disorders</dc:title>
  <dc:creator>VISHNU</dc:creator>
  <cp:lastModifiedBy>Samarth Bansal</cp:lastModifiedBy>
  <cp:revision>8</cp:revision>
  <dcterms:modified xsi:type="dcterms:W3CDTF">2023-11-23T06:18:14Z</dcterms:modified>
</cp:coreProperties>
</file>