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lae Sebbar" initials="NS" lastIdx="1" clrIdx="0">
    <p:extLst>
      <p:ext uri="{19B8F6BF-5375-455C-9EA6-DF929625EA0E}">
        <p15:presenceInfo xmlns:p15="http://schemas.microsoft.com/office/powerpoint/2012/main" userId="9c7b56a0572eb3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33064-252C-4606-AA44-06167E53B6C6}" v="25" dt="2021-01-19T20:16:24.135"/>
    <p1510:client id="{16B4B850-760A-438E-A194-07184C422E7A}" v="936" dt="2021-01-15T11:51:49.184"/>
    <p1510:client id="{54237944-ACF7-47FE-8D6A-AAD9F486696F}" v="9" dt="2021-02-26T11:13:31.998"/>
    <p1510:client id="{5D3AF665-CC11-43C0-B089-F7A6B0D1096C}" v="6" dt="2021-02-26T09:47:32.191"/>
    <p1510:client id="{BB13431F-91FA-4DB4-9C86-0E0DCE32E906}" v="46" dt="2021-01-19T11:23:21.433"/>
    <p1510:client id="{D3846A30-6665-439E-85F0-40B4E98F5716}" v="596" dt="2021-01-15T09:44:09.789"/>
    <p1510:client id="{E9DDE61E-F9AA-4B89-A749-1AA791552DF2}" v="38" dt="2021-02-26T09:48:2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5T01:35:14.339" idx="1">
    <p:pos x="7100" y="1557"/>
    <p:text> Un site vitrine a donc pour objectif d’apporter une présence en ligne à une entreprise, un artisan, une collectivité et autres, afin d’acquérir des contacts, prospects et clients via internet. Il s’adresse donc à toute personne ayant un objectif commercial mais sans vente directe en ligne.
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22398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17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3633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546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006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238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366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012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454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4822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66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Site Vitrine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0107" y="1238250"/>
            <a:ext cx="3786185" cy="43815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Groupe 1 :</a:t>
            </a:r>
            <a:endParaRPr lang="fr-FR" b="1">
              <a:solidFill>
                <a:schemeClr val="accent1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BEROUIJIL Hamza</a:t>
            </a:r>
            <a:endParaRPr lang="en-US" dirty="0"/>
          </a:p>
          <a:p>
            <a:r>
              <a:rPr lang="en-US" dirty="0"/>
              <a:t>DAHRI Fatima</a:t>
            </a:r>
          </a:p>
          <a:p>
            <a:r>
              <a:rPr lang="en-US" dirty="0"/>
              <a:t>BEN SOUDA Adnan</a:t>
            </a:r>
          </a:p>
          <a:p>
            <a:r>
              <a:rPr lang="en-US" dirty="0"/>
              <a:t>SEBBAR </a:t>
            </a:r>
            <a:r>
              <a:rPr lang="en-US" dirty="0" err="1"/>
              <a:t>Najlae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BC9C5CC-4AD2-42BB-98ED-9D22501B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31" y="71437"/>
            <a:ext cx="1905000" cy="190500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B263C2EF-5BA5-4D38-85A1-3E5D9F29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9" y="166687"/>
            <a:ext cx="1500188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9951B-03BD-4BCA-8D80-3D9CE96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59" y="771048"/>
            <a:ext cx="10890504" cy="4114800"/>
          </a:xfrm>
        </p:spPr>
        <p:txBody>
          <a:bodyPr/>
          <a:lstStyle/>
          <a:p>
            <a:pPr algn="ctr"/>
            <a:r>
              <a:rPr lang="fr-FR" dirty="0"/>
              <a:t>Merci pour votre attention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F54F1-8051-4CA5-AB3D-095D4F8D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Fin.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6364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966F1-129C-4E10-9BFC-12D7162B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919002-7498-49A7-A74C-1A76017D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Définition </a:t>
            </a:r>
            <a:endParaRPr lang="fr-FR"/>
          </a:p>
          <a:p>
            <a:r>
              <a:rPr lang="fr-FR" dirty="0"/>
              <a:t>Analyse du besoin</a:t>
            </a:r>
          </a:p>
          <a:p>
            <a:r>
              <a:rPr lang="fr-FR" dirty="0"/>
              <a:t>Analyse technique</a:t>
            </a:r>
          </a:p>
          <a:p>
            <a:r>
              <a:rPr lang="fr-FR" dirty="0"/>
              <a:t>Conception</a:t>
            </a:r>
          </a:p>
          <a:p>
            <a:r>
              <a:rPr lang="fr-FR" dirty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28392153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EF5B-EC98-49AA-B715-0F38119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554EB-917F-4216-8E07-988C12EF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Wingdings" panose="020B0604020202020204" pitchFamily="34" charset="0"/>
              <a:buChar char="ü"/>
            </a:pPr>
            <a:r>
              <a:rPr lang="fr-FR">
                <a:ea typeface="+mn-lt"/>
                <a:cs typeface="+mn-lt"/>
              </a:rPr>
              <a:t>Un site vitrine est un site internet qui 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présente les produits et services de votre activité</a:t>
            </a:r>
            <a:r>
              <a:rPr lang="fr-FR" dirty="0">
                <a:ea typeface="+mn-lt"/>
                <a:cs typeface="+mn-lt"/>
              </a:rPr>
              <a:t>, sans vendre en ligne.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547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EF5B-EC98-49AA-B715-0F38119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554EB-917F-4216-8E07-988C12EF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Site vitrine pour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COMPC </a:t>
            </a:r>
            <a:r>
              <a:rPr lang="fr-FR" i="1" dirty="0"/>
              <a:t>(secteur : matériel informatique)</a:t>
            </a:r>
          </a:p>
          <a:p>
            <a:r>
              <a:rPr lang="fr-FR" dirty="0"/>
              <a:t>Adaptation d'une </a:t>
            </a:r>
            <a:r>
              <a:rPr lang="fr-FR" dirty="0" err="1"/>
              <a:t>template</a:t>
            </a:r>
            <a:r>
              <a:rPr lang="fr-FR" dirty="0"/>
              <a:t> pour une maquette</a:t>
            </a:r>
            <a:endParaRPr lang="fr-FR" i="1" dirty="0"/>
          </a:p>
          <a:p>
            <a:r>
              <a:rPr lang="fr-FR" dirty="0"/>
              <a:t>Toucher de nouveaux clients</a:t>
            </a:r>
          </a:p>
          <a:p>
            <a:r>
              <a:rPr lang="fr-FR" dirty="0"/>
              <a:t>Communiquer sans investissement</a:t>
            </a:r>
          </a:p>
        </p:txBody>
      </p:sp>
    </p:spTree>
    <p:extLst>
      <p:ext uri="{BB962C8B-B14F-4D97-AF65-F5344CB8AC3E}">
        <p14:creationId xmlns:p14="http://schemas.microsoft.com/office/powerpoint/2010/main" val="256109436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EF5B-EC98-49AA-B715-0F38119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554EB-917F-4216-8E07-988C12EF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HTML</a:t>
            </a:r>
            <a:r>
              <a:rPr lang="fr-F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baseline="-25000" dirty="0">
                <a:solidFill>
                  <a:schemeClr val="accent1"/>
                </a:solidFill>
              </a:rPr>
              <a:t>Niveau 2</a:t>
            </a:r>
          </a:p>
          <a:p>
            <a:r>
              <a:rPr lang="fr-FR" dirty="0"/>
              <a:t>CSS</a:t>
            </a:r>
            <a:r>
              <a:rPr lang="fr-FR" baseline="-25000" dirty="0">
                <a:solidFill>
                  <a:srgbClr val="C00000"/>
                </a:solidFill>
              </a:rPr>
              <a:t> </a:t>
            </a:r>
            <a:r>
              <a:rPr lang="fr-FR" b="1" baseline="-25000" dirty="0">
                <a:solidFill>
                  <a:schemeClr val="accent1"/>
                </a:solidFill>
              </a:rPr>
              <a:t>Niveau 2</a:t>
            </a:r>
          </a:p>
          <a:p>
            <a:r>
              <a:rPr lang="fr-FR" dirty="0"/>
              <a:t>Partage de code en GitHub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baseline="-25000" dirty="0">
                <a:solidFill>
                  <a:schemeClr val="accent1"/>
                </a:solidFill>
              </a:rPr>
              <a:t>Niveau 1</a:t>
            </a:r>
          </a:p>
        </p:txBody>
      </p:sp>
    </p:spTree>
    <p:extLst>
      <p:ext uri="{BB962C8B-B14F-4D97-AF65-F5344CB8AC3E}">
        <p14:creationId xmlns:p14="http://schemas.microsoft.com/office/powerpoint/2010/main" val="217100384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EF5B-EC98-49AA-B715-0F38119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132C7BA-E1A1-446E-A9ED-E2436E00B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40" y="2120837"/>
            <a:ext cx="7424673" cy="4027550"/>
          </a:xfrm>
        </p:spPr>
      </p:pic>
    </p:spTree>
    <p:extLst>
      <p:ext uri="{BB962C8B-B14F-4D97-AF65-F5344CB8AC3E}">
        <p14:creationId xmlns:p14="http://schemas.microsoft.com/office/powerpoint/2010/main" val="2141041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27C78-7C11-42AA-9497-48C1AF37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256016640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CC92DC1-24F5-4D4B-853B-0F3C9ADE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429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CC92DC1-24F5-4D4B-853B-0F3C9ADE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38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18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AccentBoxVTI</vt:lpstr>
      <vt:lpstr>Site Vitrine</vt:lpstr>
      <vt:lpstr>Plan</vt:lpstr>
      <vt:lpstr>Définition</vt:lpstr>
      <vt:lpstr>Analyse du besoin</vt:lpstr>
      <vt:lpstr>Analyse technique</vt:lpstr>
      <vt:lpstr>Conception</vt:lpstr>
      <vt:lpstr>Réalisation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266</cp:revision>
  <dcterms:created xsi:type="dcterms:W3CDTF">2021-01-15T08:47:36Z</dcterms:created>
  <dcterms:modified xsi:type="dcterms:W3CDTF">2021-02-26T11:13:58Z</dcterms:modified>
</cp:coreProperties>
</file>