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2" r:id="rId3"/>
    <p:sldId id="266" r:id="rId4"/>
    <p:sldId id="256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E1ED-6A66-4878-8C6E-81F2D867BC46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BB28-3A43-4787-9DEA-1D043B748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27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E1ED-6A66-4878-8C6E-81F2D867BC46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BB28-3A43-4787-9DEA-1D043B748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33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E1ED-6A66-4878-8C6E-81F2D867BC46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BB28-3A43-4787-9DEA-1D043B748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39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E1ED-6A66-4878-8C6E-81F2D867BC46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BB28-3A43-4787-9DEA-1D043B748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9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E1ED-6A66-4878-8C6E-81F2D867BC46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BB28-3A43-4787-9DEA-1D043B748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582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E1ED-6A66-4878-8C6E-81F2D867BC46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BB28-3A43-4787-9DEA-1D043B748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46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E1ED-6A66-4878-8C6E-81F2D867BC46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BB28-3A43-4787-9DEA-1D043B748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60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E1ED-6A66-4878-8C6E-81F2D867BC46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BB28-3A43-4787-9DEA-1D043B748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67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E1ED-6A66-4878-8C6E-81F2D867BC46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BB28-3A43-4787-9DEA-1D043B748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24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E1ED-6A66-4878-8C6E-81F2D867BC46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BB28-3A43-4787-9DEA-1D043B748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45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E1ED-6A66-4878-8C6E-81F2D867BC46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BB28-3A43-4787-9DEA-1D043B748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66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8E1ED-6A66-4878-8C6E-81F2D867BC46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DBB28-3A43-4787-9DEA-1D043B748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83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07" y="1743192"/>
            <a:ext cx="9060838" cy="3060928"/>
          </a:xfrm>
        </p:spPr>
      </p:pic>
    </p:spTree>
    <p:extLst>
      <p:ext uri="{BB962C8B-B14F-4D97-AF65-F5344CB8AC3E}">
        <p14:creationId xmlns:p14="http://schemas.microsoft.com/office/powerpoint/2010/main" val="28978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6006905"/>
            <a:ext cx="12192000" cy="85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6" y="6079880"/>
            <a:ext cx="2087339" cy="70514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3048" t="-1180" r="70609" b="1180"/>
          <a:stretch/>
        </p:blipFill>
        <p:spPr>
          <a:xfrm>
            <a:off x="11482388" y="6028989"/>
            <a:ext cx="709612" cy="806925"/>
          </a:xfrm>
          <a:prstGeom prst="rect">
            <a:avLst/>
          </a:prstGeom>
        </p:spPr>
      </p:pic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>
              <a:latin typeface="Calade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 smtClean="0"/>
              <a:t>João Vitor</a:t>
            </a:r>
          </a:p>
          <a:p>
            <a:pPr marL="0" indent="0" algn="ctr">
              <a:buNone/>
            </a:pPr>
            <a:r>
              <a:rPr lang="pt-BR" dirty="0" smtClean="0"/>
              <a:t>Juliano Paulo</a:t>
            </a:r>
          </a:p>
          <a:p>
            <a:pPr marL="0" indent="0" algn="ctr">
              <a:buNone/>
            </a:pPr>
            <a:r>
              <a:rPr lang="pt-BR" dirty="0" smtClean="0"/>
              <a:t>Pedro Victor</a:t>
            </a:r>
          </a:p>
          <a:p>
            <a:pPr marL="0" indent="0" algn="ctr">
              <a:buNone/>
            </a:pPr>
            <a:r>
              <a:rPr lang="pt-BR" dirty="0" smtClean="0"/>
              <a:t>Yuri Santos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820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6006905"/>
            <a:ext cx="12192000" cy="85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6" y="6079880"/>
            <a:ext cx="2087339" cy="70514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3048" t="-1180" r="70609" b="1180"/>
          <a:stretch/>
        </p:blipFill>
        <p:spPr>
          <a:xfrm>
            <a:off x="11482388" y="6028989"/>
            <a:ext cx="709612" cy="806925"/>
          </a:xfrm>
          <a:prstGeom prst="rect">
            <a:avLst/>
          </a:prstGeom>
        </p:spPr>
      </p:pic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aladea" panose="02040503050406030204" pitchFamily="18" charset="0"/>
              </a:rPr>
              <a:t>O site</a:t>
            </a:r>
            <a:endParaRPr lang="pt-BR" dirty="0">
              <a:latin typeface="Caladea" panose="02040503050406030204" pitchFamily="18" charset="0"/>
            </a:endParaRPr>
          </a:p>
        </p:txBody>
      </p:sp>
      <p:pic>
        <p:nvPicPr>
          <p:cNvPr id="2" name="Espaço Reservado para Conteúdo 1"/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t="8874" r="1505" b="5290"/>
          <a:stretch/>
        </p:blipFill>
        <p:spPr>
          <a:xfrm>
            <a:off x="1411442" y="1379882"/>
            <a:ext cx="9369116" cy="459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6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6006905"/>
            <a:ext cx="12192000" cy="85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6" y="6079880"/>
            <a:ext cx="2087339" cy="70514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3048" t="-1180" r="70609" b="1180"/>
          <a:stretch/>
        </p:blipFill>
        <p:spPr>
          <a:xfrm>
            <a:off x="11482388" y="6028989"/>
            <a:ext cx="709612" cy="806925"/>
          </a:xfrm>
          <a:prstGeom prst="rect">
            <a:avLst/>
          </a:prstGeom>
        </p:spPr>
      </p:pic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aladea" panose="02040503050406030204" pitchFamily="18" charset="0"/>
              </a:rPr>
              <a:t>Por que “</a:t>
            </a:r>
            <a:r>
              <a:rPr lang="pt-BR" dirty="0" err="1" smtClean="0">
                <a:latin typeface="Caladea" panose="02040503050406030204" pitchFamily="18" charset="0"/>
              </a:rPr>
              <a:t>StartEnd</a:t>
            </a:r>
            <a:r>
              <a:rPr lang="pt-BR" dirty="0" smtClean="0">
                <a:latin typeface="Caladea" panose="02040503050406030204" pitchFamily="18" charset="0"/>
              </a:rPr>
              <a:t>”?</a:t>
            </a:r>
            <a:endParaRPr lang="pt-BR" dirty="0">
              <a:latin typeface="Caladea" panose="02040503050406030204" pitchFamily="18" charset="0"/>
            </a:endParaRPr>
          </a:p>
        </p:txBody>
      </p:sp>
      <p:pic>
        <p:nvPicPr>
          <p:cNvPr id="12" name="Espaço Reservado para Conteúdo 4"/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47" t="23282" r="-584" b="30034"/>
          <a:stretch/>
        </p:blipFill>
        <p:spPr>
          <a:xfrm>
            <a:off x="4481478" y="2709314"/>
            <a:ext cx="3229043" cy="759655"/>
          </a:xfrm>
        </p:spPr>
      </p:pic>
    </p:spTree>
    <p:extLst>
      <p:ext uri="{BB962C8B-B14F-4D97-AF65-F5344CB8AC3E}">
        <p14:creationId xmlns:p14="http://schemas.microsoft.com/office/powerpoint/2010/main" val="342230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6006905"/>
            <a:ext cx="12192000" cy="85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6" y="6079880"/>
            <a:ext cx="2087339" cy="70514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3048" t="-1180" r="70609" b="1180"/>
          <a:stretch/>
        </p:blipFill>
        <p:spPr>
          <a:xfrm>
            <a:off x="11482388" y="6028989"/>
            <a:ext cx="709612" cy="806925"/>
          </a:xfrm>
          <a:prstGeom prst="rect">
            <a:avLst/>
          </a:prstGeom>
        </p:spPr>
      </p:pic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aladea" panose="02040503050406030204" pitchFamily="18" charset="0"/>
              </a:rPr>
              <a:t>As cores</a:t>
            </a:r>
            <a:endParaRPr lang="pt-BR" dirty="0">
              <a:latin typeface="Caladea" panose="02040503050406030204" pitchFamily="18" charset="0"/>
            </a:endParaRPr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84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15" name="Elipse 14"/>
          <p:cNvSpPr/>
          <p:nvPr/>
        </p:nvSpPr>
        <p:spPr>
          <a:xfrm>
            <a:off x="5378004" y="1873568"/>
            <a:ext cx="2987898" cy="2730320"/>
          </a:xfrm>
          <a:prstGeom prst="ellipse">
            <a:avLst/>
          </a:prstGeom>
          <a:solidFill>
            <a:schemeClr val="tx1">
              <a:alpha val="8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5378004" y="3093705"/>
            <a:ext cx="2987898" cy="2730320"/>
          </a:xfrm>
          <a:prstGeom prst="ellipse">
            <a:avLst/>
          </a:prstGeom>
          <a:solidFill>
            <a:schemeClr val="bg1">
              <a:lumMod val="50000"/>
              <a:alpha val="8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lipse 1"/>
          <p:cNvSpPr/>
          <p:nvPr/>
        </p:nvSpPr>
        <p:spPr>
          <a:xfrm>
            <a:off x="3108102" y="1873568"/>
            <a:ext cx="2987898" cy="2730320"/>
          </a:xfrm>
          <a:prstGeom prst="ellipse">
            <a:avLst/>
          </a:prstGeom>
          <a:solidFill>
            <a:srgbClr val="ED7D31">
              <a:alpha val="8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3108102" y="3093705"/>
            <a:ext cx="2987898" cy="2730320"/>
          </a:xfrm>
          <a:prstGeom prst="ellipse">
            <a:avLst/>
          </a:prstGeom>
          <a:solidFill>
            <a:schemeClr val="bg1">
              <a:alpha val="8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13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6006905"/>
            <a:ext cx="12192000" cy="85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6" y="6079880"/>
            <a:ext cx="2087339" cy="70514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3048" t="-1180" r="70609" b="1180"/>
          <a:stretch/>
        </p:blipFill>
        <p:spPr>
          <a:xfrm>
            <a:off x="11482388" y="6028989"/>
            <a:ext cx="709612" cy="806925"/>
          </a:xfrm>
          <a:prstGeom prst="rect">
            <a:avLst/>
          </a:prstGeom>
        </p:spPr>
      </p:pic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aladea" panose="02040503050406030204" pitchFamily="18" charset="0"/>
              </a:rPr>
              <a:t>Dificuldades</a:t>
            </a:r>
            <a:endParaRPr lang="pt-BR" dirty="0">
              <a:latin typeface="Caladea" panose="02040503050406030204" pitchFamily="18" charset="0"/>
            </a:endParaRPr>
          </a:p>
        </p:txBody>
      </p:sp>
      <p:pic>
        <p:nvPicPr>
          <p:cNvPr id="2" name="Espaço Reservado para Conteúdo 1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574" y="2067225"/>
            <a:ext cx="6104852" cy="3563143"/>
          </a:xfrm>
        </p:spPr>
      </p:pic>
    </p:spTree>
    <p:extLst>
      <p:ext uri="{BB962C8B-B14F-4D97-AF65-F5344CB8AC3E}">
        <p14:creationId xmlns:p14="http://schemas.microsoft.com/office/powerpoint/2010/main" val="320577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6006905"/>
            <a:ext cx="12192000" cy="85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6" y="6079880"/>
            <a:ext cx="2087339" cy="70514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3048" t="-1180" r="70609" b="1180"/>
          <a:stretch/>
        </p:blipFill>
        <p:spPr>
          <a:xfrm>
            <a:off x="11482388" y="6028989"/>
            <a:ext cx="709612" cy="806925"/>
          </a:xfrm>
          <a:prstGeom prst="rect">
            <a:avLst/>
          </a:prstGeom>
        </p:spPr>
      </p:pic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aladea" panose="02040503050406030204" pitchFamily="18" charset="0"/>
              </a:rPr>
              <a:t>Objetivos</a:t>
            </a:r>
            <a:endParaRPr lang="pt-BR" dirty="0">
              <a:latin typeface="Caladea" panose="02040503050406030204" pitchFamily="18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800" y="1655567"/>
            <a:ext cx="5416399" cy="4351338"/>
          </a:xfrm>
        </p:spPr>
      </p:pic>
    </p:spTree>
    <p:extLst>
      <p:ext uri="{BB962C8B-B14F-4D97-AF65-F5344CB8AC3E}">
        <p14:creationId xmlns:p14="http://schemas.microsoft.com/office/powerpoint/2010/main" val="14682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6006905"/>
            <a:ext cx="12192000" cy="85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6" y="6079880"/>
            <a:ext cx="2087339" cy="70514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3048" t="-1180" r="70609" b="1180"/>
          <a:stretch/>
        </p:blipFill>
        <p:spPr>
          <a:xfrm>
            <a:off x="11482388" y="6028989"/>
            <a:ext cx="709612" cy="806925"/>
          </a:xfrm>
          <a:prstGeom prst="rect">
            <a:avLst/>
          </a:prstGeom>
        </p:spPr>
      </p:pic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aladea" panose="02040503050406030204" pitchFamily="18" charset="0"/>
              </a:rPr>
              <a:t>O diário de bordo</a:t>
            </a:r>
            <a:endParaRPr lang="pt-BR" dirty="0">
              <a:latin typeface="Caladea" panose="02040503050406030204" pitchFamily="18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611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76" y="2202286"/>
            <a:ext cx="7353248" cy="3052293"/>
          </a:xfrm>
          <a:noFill/>
        </p:spPr>
      </p:pic>
    </p:spTree>
    <p:extLst>
      <p:ext uri="{BB962C8B-B14F-4D97-AF65-F5344CB8AC3E}">
        <p14:creationId xmlns:p14="http://schemas.microsoft.com/office/powerpoint/2010/main" val="332227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6006905"/>
            <a:ext cx="12192000" cy="85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6" y="6079880"/>
            <a:ext cx="2087339" cy="70514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3048" t="-1180" r="70609" b="1180"/>
          <a:stretch/>
        </p:blipFill>
        <p:spPr>
          <a:xfrm>
            <a:off x="11482388" y="6028989"/>
            <a:ext cx="709612" cy="806925"/>
          </a:xfrm>
          <a:prstGeom prst="rect">
            <a:avLst/>
          </a:prstGeom>
        </p:spPr>
      </p:pic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aladea" panose="02040503050406030204" pitchFamily="18" charset="0"/>
              </a:rPr>
              <a:t>Redes sociais</a:t>
            </a:r>
            <a:endParaRPr lang="pt-BR" dirty="0">
              <a:latin typeface="Caladea" panose="02040503050406030204" pitchFamily="18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571" y="1690688"/>
            <a:ext cx="7318857" cy="3880199"/>
          </a:xfrm>
        </p:spPr>
      </p:pic>
    </p:spTree>
    <p:extLst>
      <p:ext uri="{BB962C8B-B14F-4D97-AF65-F5344CB8AC3E}">
        <p14:creationId xmlns:p14="http://schemas.microsoft.com/office/powerpoint/2010/main" val="125003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25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Caladea</vt:lpstr>
      <vt:lpstr>Calibri</vt:lpstr>
      <vt:lpstr>Calibri Light</vt:lpstr>
      <vt:lpstr>Tema do Office</vt:lpstr>
      <vt:lpstr>Apresentação do PowerPoint</vt:lpstr>
      <vt:lpstr>Apresentação do PowerPoint</vt:lpstr>
      <vt:lpstr>O site</vt:lpstr>
      <vt:lpstr>Por que “StartEnd”?</vt:lpstr>
      <vt:lpstr>As cores</vt:lpstr>
      <vt:lpstr>Dificuldades</vt:lpstr>
      <vt:lpstr>Objetivos</vt:lpstr>
      <vt:lpstr>O diário de bordo</vt:lpstr>
      <vt:lpstr>Redes sociais</vt:lpstr>
    </vt:vector>
  </TitlesOfParts>
  <Company>IFSP Campus Caraguatatuba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IFSP Campus Caraguatatuba</dc:creator>
  <cp:lastModifiedBy>IFSP Campus Caraguatatuba</cp:lastModifiedBy>
  <cp:revision>9</cp:revision>
  <dcterms:created xsi:type="dcterms:W3CDTF">2018-05-04T20:30:08Z</dcterms:created>
  <dcterms:modified xsi:type="dcterms:W3CDTF">2018-05-14T19:31:34Z</dcterms:modified>
</cp:coreProperties>
</file>