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sldIdLst>
    <p:sldId id="257" r:id="rId2"/>
    <p:sldId id="271" r:id="rId3"/>
    <p:sldId id="291" r:id="rId4"/>
    <p:sldId id="293" r:id="rId5"/>
    <p:sldId id="258" r:id="rId6"/>
    <p:sldId id="259" r:id="rId7"/>
    <p:sldId id="295" r:id="rId8"/>
    <p:sldId id="260" r:id="rId9"/>
    <p:sldId id="261" r:id="rId10"/>
    <p:sldId id="262" r:id="rId11"/>
    <p:sldId id="264" r:id="rId12"/>
    <p:sldId id="263" r:id="rId13"/>
    <p:sldId id="265" r:id="rId14"/>
    <p:sldId id="266" r:id="rId15"/>
    <p:sldId id="267" r:id="rId16"/>
    <p:sldId id="268" r:id="rId17"/>
    <p:sldId id="272" r:id="rId18"/>
    <p:sldId id="277" r:id="rId19"/>
    <p:sldId id="278" r:id="rId20"/>
    <p:sldId id="273" r:id="rId21"/>
    <p:sldId id="279" r:id="rId22"/>
    <p:sldId id="285" r:id="rId23"/>
    <p:sldId id="280" r:id="rId24"/>
    <p:sldId id="292" r:id="rId25"/>
    <p:sldId id="281" r:id="rId26"/>
    <p:sldId id="289" r:id="rId27"/>
    <p:sldId id="276" r:id="rId28"/>
    <p:sldId id="274" r:id="rId29"/>
    <p:sldId id="290" r:id="rId30"/>
    <p:sldId id="294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70761" autoAdjust="0"/>
  </p:normalViewPr>
  <p:slideViewPr>
    <p:cSldViewPr>
      <p:cViewPr varScale="1">
        <p:scale>
          <a:sx n="77" d="100"/>
          <a:sy n="77" d="100"/>
        </p:scale>
        <p:origin x="-9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6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9981EC-0429-4582-AF70-61F909465670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1B2686DB-C6E3-4691-8DBD-800338578712}">
      <dgm:prSet phldrT="[文本]"/>
      <dgm:spPr/>
      <dgm:t>
        <a:bodyPr/>
        <a:lstStyle/>
        <a:p>
          <a:r>
            <a:rPr lang="en-US" altLang="zh-CN" b="1" dirty="0" smtClean="0"/>
            <a:t>Model</a:t>
          </a:r>
          <a:endParaRPr lang="zh-CN" altLang="en-US" b="1" dirty="0"/>
        </a:p>
      </dgm:t>
    </dgm:pt>
    <dgm:pt modelId="{93565FD3-616F-4986-80E4-C3ADC0D2E74F}" type="parTrans" cxnId="{813CA2E3-1B99-4739-90C5-BEE675DBB9BE}">
      <dgm:prSet/>
      <dgm:spPr/>
      <dgm:t>
        <a:bodyPr/>
        <a:lstStyle/>
        <a:p>
          <a:endParaRPr lang="zh-CN" altLang="en-US"/>
        </a:p>
      </dgm:t>
    </dgm:pt>
    <dgm:pt modelId="{612E2466-2184-4101-A8C9-0704517D073A}" type="sibTrans" cxnId="{813CA2E3-1B99-4739-90C5-BEE675DBB9BE}">
      <dgm:prSet/>
      <dgm:spPr/>
      <dgm:t>
        <a:bodyPr/>
        <a:lstStyle/>
        <a:p>
          <a:endParaRPr lang="zh-CN" altLang="en-US"/>
        </a:p>
      </dgm:t>
    </dgm:pt>
    <dgm:pt modelId="{361A8218-D3F0-42CC-8796-73346CA6B29D}">
      <dgm:prSet phldrT="[文本]"/>
      <dgm:spPr/>
      <dgm:t>
        <a:bodyPr/>
        <a:lstStyle/>
        <a:p>
          <a:r>
            <a:rPr lang="en-US" altLang="zh-CN" b="1" dirty="0" smtClean="0"/>
            <a:t>Controller</a:t>
          </a:r>
          <a:endParaRPr lang="zh-CN" altLang="en-US" b="1" dirty="0"/>
        </a:p>
      </dgm:t>
    </dgm:pt>
    <dgm:pt modelId="{AD396989-5C15-4436-A5E2-7795F3129006}" type="parTrans" cxnId="{88F5E651-A72D-4D11-B143-8FD7DE24501B}">
      <dgm:prSet/>
      <dgm:spPr/>
      <dgm:t>
        <a:bodyPr/>
        <a:lstStyle/>
        <a:p>
          <a:endParaRPr lang="zh-CN" altLang="en-US"/>
        </a:p>
      </dgm:t>
    </dgm:pt>
    <dgm:pt modelId="{93857A5C-B633-42CA-9DF0-4B0D2E7D4B73}" type="sibTrans" cxnId="{88F5E651-A72D-4D11-B143-8FD7DE24501B}">
      <dgm:prSet/>
      <dgm:spPr/>
      <dgm:t>
        <a:bodyPr/>
        <a:lstStyle/>
        <a:p>
          <a:endParaRPr lang="zh-CN" altLang="en-US"/>
        </a:p>
      </dgm:t>
    </dgm:pt>
    <dgm:pt modelId="{7F15D934-8149-4B96-94FF-DEF4BA8EC6ED}">
      <dgm:prSet phldrT="[文本]"/>
      <dgm:spPr/>
      <dgm:t>
        <a:bodyPr/>
        <a:lstStyle/>
        <a:p>
          <a:r>
            <a:rPr lang="en-US" altLang="zh-CN" b="1" dirty="0" smtClean="0"/>
            <a:t>View</a:t>
          </a:r>
          <a:endParaRPr lang="zh-CN" altLang="en-US" b="1" dirty="0"/>
        </a:p>
      </dgm:t>
    </dgm:pt>
    <dgm:pt modelId="{6AA70220-3AC2-46F4-9093-A94DEDC47CEB}" type="parTrans" cxnId="{A0A43F1C-A921-4655-9336-6779D0EEC15E}">
      <dgm:prSet/>
      <dgm:spPr/>
      <dgm:t>
        <a:bodyPr/>
        <a:lstStyle/>
        <a:p>
          <a:endParaRPr lang="zh-CN" altLang="en-US"/>
        </a:p>
      </dgm:t>
    </dgm:pt>
    <dgm:pt modelId="{AB53CB4B-0036-4D05-AB40-CFA96B5CB775}" type="sibTrans" cxnId="{A0A43F1C-A921-4655-9336-6779D0EEC15E}">
      <dgm:prSet/>
      <dgm:spPr/>
      <dgm:t>
        <a:bodyPr/>
        <a:lstStyle/>
        <a:p>
          <a:endParaRPr lang="zh-CN" altLang="en-US"/>
        </a:p>
      </dgm:t>
    </dgm:pt>
    <dgm:pt modelId="{89E83CC6-1087-4AF2-AA87-45A98BFE8E28}" type="pres">
      <dgm:prSet presAssocID="{499981EC-0429-4582-AF70-61F90946567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C3A820F-30F8-4B7E-A0BE-774EECD3E0DC}" type="pres">
      <dgm:prSet presAssocID="{1B2686DB-C6E3-4691-8DBD-80033857871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CCD974-97D4-4BE4-A57C-33FC45E72190}" type="pres">
      <dgm:prSet presAssocID="{612E2466-2184-4101-A8C9-0704517D073A}" presName="sibTrans" presStyleLbl="sibTrans2D1" presStyleIdx="0" presStyleCnt="3" custAng="10537089"/>
      <dgm:spPr/>
      <dgm:t>
        <a:bodyPr/>
        <a:lstStyle/>
        <a:p>
          <a:endParaRPr lang="zh-CN" altLang="en-US"/>
        </a:p>
      </dgm:t>
    </dgm:pt>
    <dgm:pt modelId="{902EF83C-D85E-499F-A9FE-1DF501C35933}" type="pres">
      <dgm:prSet presAssocID="{612E2466-2184-4101-A8C9-0704517D073A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9EB0EF00-47A1-4568-86A5-D862DB7BE5CC}" type="pres">
      <dgm:prSet presAssocID="{361A8218-D3F0-42CC-8796-73346CA6B29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E63ADF-162A-4858-806B-A19F2E60951F}" type="pres">
      <dgm:prSet presAssocID="{93857A5C-B633-42CA-9DF0-4B0D2E7D4B73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67BD686D-654F-494B-94F3-4035B4E7E666}" type="pres">
      <dgm:prSet presAssocID="{93857A5C-B633-42CA-9DF0-4B0D2E7D4B73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3C010FD9-18B9-418F-BC30-58A22BBECA72}" type="pres">
      <dgm:prSet presAssocID="{7F15D934-8149-4B96-94FF-DEF4BA8EC6E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C2808A-60AB-4A4B-9E67-71FC737E9948}" type="pres">
      <dgm:prSet presAssocID="{AB53CB4B-0036-4D05-AB40-CFA96B5CB775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4CBEEDD5-7F2F-45CF-BB5C-2D24C16C744B}" type="pres">
      <dgm:prSet presAssocID="{AB53CB4B-0036-4D05-AB40-CFA96B5CB775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B85499D4-1F5C-4AD1-AC79-CD555832C808}" type="presOf" srcId="{1B2686DB-C6E3-4691-8DBD-800338578712}" destId="{8C3A820F-30F8-4B7E-A0BE-774EECD3E0DC}" srcOrd="0" destOrd="0" presId="urn:microsoft.com/office/officeart/2005/8/layout/cycle2"/>
    <dgm:cxn modelId="{88F5E651-A72D-4D11-B143-8FD7DE24501B}" srcId="{499981EC-0429-4582-AF70-61F909465670}" destId="{361A8218-D3F0-42CC-8796-73346CA6B29D}" srcOrd="1" destOrd="0" parTransId="{AD396989-5C15-4436-A5E2-7795F3129006}" sibTransId="{93857A5C-B633-42CA-9DF0-4B0D2E7D4B73}"/>
    <dgm:cxn modelId="{2D9F7136-039A-4F60-9F93-AEDCE5DF02C1}" type="presOf" srcId="{612E2466-2184-4101-A8C9-0704517D073A}" destId="{8CCCD974-97D4-4BE4-A57C-33FC45E72190}" srcOrd="0" destOrd="0" presId="urn:microsoft.com/office/officeart/2005/8/layout/cycle2"/>
    <dgm:cxn modelId="{014836F9-53B8-4D83-A447-83DCACC5A88B}" type="presOf" srcId="{499981EC-0429-4582-AF70-61F909465670}" destId="{89E83CC6-1087-4AF2-AA87-45A98BFE8E28}" srcOrd="0" destOrd="0" presId="urn:microsoft.com/office/officeart/2005/8/layout/cycle2"/>
    <dgm:cxn modelId="{6074FFB6-8F0E-4FB2-A756-6375C6139A8B}" type="presOf" srcId="{361A8218-D3F0-42CC-8796-73346CA6B29D}" destId="{9EB0EF00-47A1-4568-86A5-D862DB7BE5CC}" srcOrd="0" destOrd="0" presId="urn:microsoft.com/office/officeart/2005/8/layout/cycle2"/>
    <dgm:cxn modelId="{708B4C3B-FA4D-43CD-861C-2EABD0BE5FDA}" type="presOf" srcId="{612E2466-2184-4101-A8C9-0704517D073A}" destId="{902EF83C-D85E-499F-A9FE-1DF501C35933}" srcOrd="1" destOrd="0" presId="urn:microsoft.com/office/officeart/2005/8/layout/cycle2"/>
    <dgm:cxn modelId="{A0A43F1C-A921-4655-9336-6779D0EEC15E}" srcId="{499981EC-0429-4582-AF70-61F909465670}" destId="{7F15D934-8149-4B96-94FF-DEF4BA8EC6ED}" srcOrd="2" destOrd="0" parTransId="{6AA70220-3AC2-46F4-9093-A94DEDC47CEB}" sibTransId="{AB53CB4B-0036-4D05-AB40-CFA96B5CB775}"/>
    <dgm:cxn modelId="{D2551239-644F-40D0-BC85-75EC202DA598}" type="presOf" srcId="{AB53CB4B-0036-4D05-AB40-CFA96B5CB775}" destId="{27C2808A-60AB-4A4B-9E67-71FC737E9948}" srcOrd="0" destOrd="0" presId="urn:microsoft.com/office/officeart/2005/8/layout/cycle2"/>
    <dgm:cxn modelId="{40DACCC6-B79C-4E65-A01D-0DB4D92F1991}" type="presOf" srcId="{7F15D934-8149-4B96-94FF-DEF4BA8EC6ED}" destId="{3C010FD9-18B9-418F-BC30-58A22BBECA72}" srcOrd="0" destOrd="0" presId="urn:microsoft.com/office/officeart/2005/8/layout/cycle2"/>
    <dgm:cxn modelId="{04DF3F69-40C5-4783-829F-EFD12FE67A2F}" type="presOf" srcId="{AB53CB4B-0036-4D05-AB40-CFA96B5CB775}" destId="{4CBEEDD5-7F2F-45CF-BB5C-2D24C16C744B}" srcOrd="1" destOrd="0" presId="urn:microsoft.com/office/officeart/2005/8/layout/cycle2"/>
    <dgm:cxn modelId="{851C87BB-6D79-4525-BE3C-603BCD66FB17}" type="presOf" srcId="{93857A5C-B633-42CA-9DF0-4B0D2E7D4B73}" destId="{24E63ADF-162A-4858-806B-A19F2E60951F}" srcOrd="0" destOrd="0" presId="urn:microsoft.com/office/officeart/2005/8/layout/cycle2"/>
    <dgm:cxn modelId="{F394A337-1B45-42E3-9AA2-8F4709072368}" type="presOf" srcId="{93857A5C-B633-42CA-9DF0-4B0D2E7D4B73}" destId="{67BD686D-654F-494B-94F3-4035B4E7E666}" srcOrd="1" destOrd="0" presId="urn:microsoft.com/office/officeart/2005/8/layout/cycle2"/>
    <dgm:cxn modelId="{813CA2E3-1B99-4739-90C5-BEE675DBB9BE}" srcId="{499981EC-0429-4582-AF70-61F909465670}" destId="{1B2686DB-C6E3-4691-8DBD-800338578712}" srcOrd="0" destOrd="0" parTransId="{93565FD3-616F-4986-80E4-C3ADC0D2E74F}" sibTransId="{612E2466-2184-4101-A8C9-0704517D073A}"/>
    <dgm:cxn modelId="{98D032AD-0042-4F6B-9C3A-C2F1C1A9CD49}" type="presParOf" srcId="{89E83CC6-1087-4AF2-AA87-45A98BFE8E28}" destId="{8C3A820F-30F8-4B7E-A0BE-774EECD3E0DC}" srcOrd="0" destOrd="0" presId="urn:microsoft.com/office/officeart/2005/8/layout/cycle2"/>
    <dgm:cxn modelId="{D08D44AE-5291-4AD6-98EA-BDA25A9D00FA}" type="presParOf" srcId="{89E83CC6-1087-4AF2-AA87-45A98BFE8E28}" destId="{8CCCD974-97D4-4BE4-A57C-33FC45E72190}" srcOrd="1" destOrd="0" presId="urn:microsoft.com/office/officeart/2005/8/layout/cycle2"/>
    <dgm:cxn modelId="{5CA63B5B-776F-4D79-BDA0-8BA880B1094F}" type="presParOf" srcId="{8CCCD974-97D4-4BE4-A57C-33FC45E72190}" destId="{902EF83C-D85E-499F-A9FE-1DF501C35933}" srcOrd="0" destOrd="0" presId="urn:microsoft.com/office/officeart/2005/8/layout/cycle2"/>
    <dgm:cxn modelId="{182AB834-206D-4B44-AC66-8EB4B758A2D5}" type="presParOf" srcId="{89E83CC6-1087-4AF2-AA87-45A98BFE8E28}" destId="{9EB0EF00-47A1-4568-86A5-D862DB7BE5CC}" srcOrd="2" destOrd="0" presId="urn:microsoft.com/office/officeart/2005/8/layout/cycle2"/>
    <dgm:cxn modelId="{891E0F6E-E6A6-40EC-A7A0-29687216C6D4}" type="presParOf" srcId="{89E83CC6-1087-4AF2-AA87-45A98BFE8E28}" destId="{24E63ADF-162A-4858-806B-A19F2E60951F}" srcOrd="3" destOrd="0" presId="urn:microsoft.com/office/officeart/2005/8/layout/cycle2"/>
    <dgm:cxn modelId="{3007872E-E139-4209-BA7E-06B8968F68F8}" type="presParOf" srcId="{24E63ADF-162A-4858-806B-A19F2E60951F}" destId="{67BD686D-654F-494B-94F3-4035B4E7E666}" srcOrd="0" destOrd="0" presId="urn:microsoft.com/office/officeart/2005/8/layout/cycle2"/>
    <dgm:cxn modelId="{4971A2EE-9A03-411D-B315-6F8A68E3FD71}" type="presParOf" srcId="{89E83CC6-1087-4AF2-AA87-45A98BFE8E28}" destId="{3C010FD9-18B9-418F-BC30-58A22BBECA72}" srcOrd="4" destOrd="0" presId="urn:microsoft.com/office/officeart/2005/8/layout/cycle2"/>
    <dgm:cxn modelId="{328C2667-50E1-4D9D-AEEE-03FC29632229}" type="presParOf" srcId="{89E83CC6-1087-4AF2-AA87-45A98BFE8E28}" destId="{27C2808A-60AB-4A4B-9E67-71FC737E9948}" srcOrd="5" destOrd="0" presId="urn:microsoft.com/office/officeart/2005/8/layout/cycle2"/>
    <dgm:cxn modelId="{7201001C-6953-410B-A96E-710776931315}" type="presParOf" srcId="{27C2808A-60AB-4A4B-9E67-71FC737E9948}" destId="{4CBEEDD5-7F2F-45CF-BB5C-2D24C16C744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9981EC-0429-4582-AF70-61F909465670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1B2686DB-C6E3-4691-8DBD-800338578712}">
      <dgm:prSet phldrT="[文本]"/>
      <dgm:spPr/>
      <dgm:t>
        <a:bodyPr/>
        <a:lstStyle/>
        <a:p>
          <a:r>
            <a:rPr lang="en-US" altLang="zh-CN" b="1" dirty="0" smtClean="0"/>
            <a:t>Model</a:t>
          </a:r>
          <a:endParaRPr lang="zh-CN" altLang="en-US" b="1" dirty="0"/>
        </a:p>
      </dgm:t>
    </dgm:pt>
    <dgm:pt modelId="{93565FD3-616F-4986-80E4-C3ADC0D2E74F}" type="parTrans" cxnId="{813CA2E3-1B99-4739-90C5-BEE675DBB9BE}">
      <dgm:prSet/>
      <dgm:spPr/>
      <dgm:t>
        <a:bodyPr/>
        <a:lstStyle/>
        <a:p>
          <a:endParaRPr lang="zh-CN" altLang="en-US"/>
        </a:p>
      </dgm:t>
    </dgm:pt>
    <dgm:pt modelId="{612E2466-2184-4101-A8C9-0704517D073A}" type="sibTrans" cxnId="{813CA2E3-1B99-4739-90C5-BEE675DBB9BE}">
      <dgm:prSet/>
      <dgm:spPr/>
      <dgm:t>
        <a:bodyPr/>
        <a:lstStyle/>
        <a:p>
          <a:endParaRPr lang="zh-CN" altLang="en-US"/>
        </a:p>
      </dgm:t>
    </dgm:pt>
    <dgm:pt modelId="{361A8218-D3F0-42CC-8796-73346CA6B29D}">
      <dgm:prSet phldrT="[文本]"/>
      <dgm:spPr/>
      <dgm:t>
        <a:bodyPr/>
        <a:lstStyle/>
        <a:p>
          <a:r>
            <a:rPr lang="en-US" altLang="zh-CN" b="1" dirty="0" smtClean="0"/>
            <a:t>Controller</a:t>
          </a:r>
          <a:endParaRPr lang="zh-CN" altLang="en-US" b="1" dirty="0"/>
        </a:p>
      </dgm:t>
    </dgm:pt>
    <dgm:pt modelId="{AD396989-5C15-4436-A5E2-7795F3129006}" type="parTrans" cxnId="{88F5E651-A72D-4D11-B143-8FD7DE24501B}">
      <dgm:prSet/>
      <dgm:spPr/>
      <dgm:t>
        <a:bodyPr/>
        <a:lstStyle/>
        <a:p>
          <a:endParaRPr lang="zh-CN" altLang="en-US"/>
        </a:p>
      </dgm:t>
    </dgm:pt>
    <dgm:pt modelId="{93857A5C-B633-42CA-9DF0-4B0D2E7D4B73}" type="sibTrans" cxnId="{88F5E651-A72D-4D11-B143-8FD7DE24501B}">
      <dgm:prSet/>
      <dgm:spPr/>
      <dgm:t>
        <a:bodyPr/>
        <a:lstStyle/>
        <a:p>
          <a:endParaRPr lang="zh-CN" altLang="en-US"/>
        </a:p>
      </dgm:t>
    </dgm:pt>
    <dgm:pt modelId="{7F15D934-8149-4B96-94FF-DEF4BA8EC6ED}">
      <dgm:prSet phldrT="[文本]"/>
      <dgm:spPr/>
      <dgm:t>
        <a:bodyPr/>
        <a:lstStyle/>
        <a:p>
          <a:r>
            <a:rPr lang="en-US" altLang="zh-CN" b="1" dirty="0" smtClean="0"/>
            <a:t>View</a:t>
          </a:r>
          <a:endParaRPr lang="zh-CN" altLang="en-US" b="1" dirty="0"/>
        </a:p>
      </dgm:t>
    </dgm:pt>
    <dgm:pt modelId="{6AA70220-3AC2-46F4-9093-A94DEDC47CEB}" type="parTrans" cxnId="{A0A43F1C-A921-4655-9336-6779D0EEC15E}">
      <dgm:prSet/>
      <dgm:spPr/>
      <dgm:t>
        <a:bodyPr/>
        <a:lstStyle/>
        <a:p>
          <a:endParaRPr lang="zh-CN" altLang="en-US"/>
        </a:p>
      </dgm:t>
    </dgm:pt>
    <dgm:pt modelId="{AB53CB4B-0036-4D05-AB40-CFA96B5CB775}" type="sibTrans" cxnId="{A0A43F1C-A921-4655-9336-6779D0EEC15E}">
      <dgm:prSet/>
      <dgm:spPr/>
      <dgm:t>
        <a:bodyPr/>
        <a:lstStyle/>
        <a:p>
          <a:endParaRPr lang="zh-CN" altLang="en-US"/>
        </a:p>
      </dgm:t>
    </dgm:pt>
    <dgm:pt modelId="{89E83CC6-1087-4AF2-AA87-45A98BFE8E28}" type="pres">
      <dgm:prSet presAssocID="{499981EC-0429-4582-AF70-61F90946567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C3A820F-30F8-4B7E-A0BE-774EECD3E0DC}" type="pres">
      <dgm:prSet presAssocID="{1B2686DB-C6E3-4691-8DBD-80033857871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CCD974-97D4-4BE4-A57C-33FC45E72190}" type="pres">
      <dgm:prSet presAssocID="{612E2466-2184-4101-A8C9-0704517D073A}" presName="sibTrans" presStyleLbl="sibTrans2D1" presStyleIdx="0" presStyleCnt="3" custAng="10537089"/>
      <dgm:spPr/>
      <dgm:t>
        <a:bodyPr/>
        <a:lstStyle/>
        <a:p>
          <a:endParaRPr lang="zh-CN" altLang="en-US"/>
        </a:p>
      </dgm:t>
    </dgm:pt>
    <dgm:pt modelId="{902EF83C-D85E-499F-A9FE-1DF501C35933}" type="pres">
      <dgm:prSet presAssocID="{612E2466-2184-4101-A8C9-0704517D073A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9EB0EF00-47A1-4568-86A5-D862DB7BE5CC}" type="pres">
      <dgm:prSet presAssocID="{361A8218-D3F0-42CC-8796-73346CA6B29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E63ADF-162A-4858-806B-A19F2E60951F}" type="pres">
      <dgm:prSet presAssocID="{93857A5C-B633-42CA-9DF0-4B0D2E7D4B73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67BD686D-654F-494B-94F3-4035B4E7E666}" type="pres">
      <dgm:prSet presAssocID="{93857A5C-B633-42CA-9DF0-4B0D2E7D4B73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3C010FD9-18B9-418F-BC30-58A22BBECA72}" type="pres">
      <dgm:prSet presAssocID="{7F15D934-8149-4B96-94FF-DEF4BA8EC6E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C2808A-60AB-4A4B-9E67-71FC737E9948}" type="pres">
      <dgm:prSet presAssocID="{AB53CB4B-0036-4D05-AB40-CFA96B5CB775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4CBEEDD5-7F2F-45CF-BB5C-2D24C16C744B}" type="pres">
      <dgm:prSet presAssocID="{AB53CB4B-0036-4D05-AB40-CFA96B5CB775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DF305508-28D9-4CB3-9CC7-837E24546364}" type="presOf" srcId="{93857A5C-B633-42CA-9DF0-4B0D2E7D4B73}" destId="{67BD686D-654F-494B-94F3-4035B4E7E666}" srcOrd="1" destOrd="0" presId="urn:microsoft.com/office/officeart/2005/8/layout/cycle2"/>
    <dgm:cxn modelId="{06D774B1-6CAB-4E77-AEB9-A9EC2646B79A}" type="presOf" srcId="{7F15D934-8149-4B96-94FF-DEF4BA8EC6ED}" destId="{3C010FD9-18B9-418F-BC30-58A22BBECA72}" srcOrd="0" destOrd="0" presId="urn:microsoft.com/office/officeart/2005/8/layout/cycle2"/>
    <dgm:cxn modelId="{88F5E651-A72D-4D11-B143-8FD7DE24501B}" srcId="{499981EC-0429-4582-AF70-61F909465670}" destId="{361A8218-D3F0-42CC-8796-73346CA6B29D}" srcOrd="1" destOrd="0" parTransId="{AD396989-5C15-4436-A5E2-7795F3129006}" sibTransId="{93857A5C-B633-42CA-9DF0-4B0D2E7D4B73}"/>
    <dgm:cxn modelId="{D49AB509-FDED-4DBF-B8F3-F174D67D87DD}" type="presOf" srcId="{499981EC-0429-4582-AF70-61F909465670}" destId="{89E83CC6-1087-4AF2-AA87-45A98BFE8E28}" srcOrd="0" destOrd="0" presId="urn:microsoft.com/office/officeart/2005/8/layout/cycle2"/>
    <dgm:cxn modelId="{9D403306-0191-44C4-AC0F-191BABF9C9B3}" type="presOf" srcId="{612E2466-2184-4101-A8C9-0704517D073A}" destId="{902EF83C-D85E-499F-A9FE-1DF501C35933}" srcOrd="1" destOrd="0" presId="urn:microsoft.com/office/officeart/2005/8/layout/cycle2"/>
    <dgm:cxn modelId="{A0A43F1C-A921-4655-9336-6779D0EEC15E}" srcId="{499981EC-0429-4582-AF70-61F909465670}" destId="{7F15D934-8149-4B96-94FF-DEF4BA8EC6ED}" srcOrd="2" destOrd="0" parTransId="{6AA70220-3AC2-46F4-9093-A94DEDC47CEB}" sibTransId="{AB53CB4B-0036-4D05-AB40-CFA96B5CB775}"/>
    <dgm:cxn modelId="{E73D3BF7-0952-45F1-8FA6-EDBABCE2BA6C}" type="presOf" srcId="{612E2466-2184-4101-A8C9-0704517D073A}" destId="{8CCCD974-97D4-4BE4-A57C-33FC45E72190}" srcOrd="0" destOrd="0" presId="urn:microsoft.com/office/officeart/2005/8/layout/cycle2"/>
    <dgm:cxn modelId="{A579B121-D2EA-4930-87AC-365DA59331AF}" type="presOf" srcId="{93857A5C-B633-42CA-9DF0-4B0D2E7D4B73}" destId="{24E63ADF-162A-4858-806B-A19F2E60951F}" srcOrd="0" destOrd="0" presId="urn:microsoft.com/office/officeart/2005/8/layout/cycle2"/>
    <dgm:cxn modelId="{2D0413B3-A355-407E-9AAD-EA8774D71F8B}" type="presOf" srcId="{AB53CB4B-0036-4D05-AB40-CFA96B5CB775}" destId="{27C2808A-60AB-4A4B-9E67-71FC737E9948}" srcOrd="0" destOrd="0" presId="urn:microsoft.com/office/officeart/2005/8/layout/cycle2"/>
    <dgm:cxn modelId="{E99804BD-CD6D-4EF3-B84F-1B7488640DE6}" type="presOf" srcId="{361A8218-D3F0-42CC-8796-73346CA6B29D}" destId="{9EB0EF00-47A1-4568-86A5-D862DB7BE5CC}" srcOrd="0" destOrd="0" presId="urn:microsoft.com/office/officeart/2005/8/layout/cycle2"/>
    <dgm:cxn modelId="{F57CAB08-CECC-4DB1-8FA0-031324E89E67}" type="presOf" srcId="{AB53CB4B-0036-4D05-AB40-CFA96B5CB775}" destId="{4CBEEDD5-7F2F-45CF-BB5C-2D24C16C744B}" srcOrd="1" destOrd="0" presId="urn:microsoft.com/office/officeart/2005/8/layout/cycle2"/>
    <dgm:cxn modelId="{DAE33E01-0916-4052-A788-EDCDECAA6532}" type="presOf" srcId="{1B2686DB-C6E3-4691-8DBD-800338578712}" destId="{8C3A820F-30F8-4B7E-A0BE-774EECD3E0DC}" srcOrd="0" destOrd="0" presId="urn:microsoft.com/office/officeart/2005/8/layout/cycle2"/>
    <dgm:cxn modelId="{813CA2E3-1B99-4739-90C5-BEE675DBB9BE}" srcId="{499981EC-0429-4582-AF70-61F909465670}" destId="{1B2686DB-C6E3-4691-8DBD-800338578712}" srcOrd="0" destOrd="0" parTransId="{93565FD3-616F-4986-80E4-C3ADC0D2E74F}" sibTransId="{612E2466-2184-4101-A8C9-0704517D073A}"/>
    <dgm:cxn modelId="{59C47089-2B3F-46F6-AEAF-A36BC5ABB7EB}" type="presParOf" srcId="{89E83CC6-1087-4AF2-AA87-45A98BFE8E28}" destId="{8C3A820F-30F8-4B7E-A0BE-774EECD3E0DC}" srcOrd="0" destOrd="0" presId="urn:microsoft.com/office/officeart/2005/8/layout/cycle2"/>
    <dgm:cxn modelId="{3574230A-616C-4E5B-8CC9-15FCEDFA07B8}" type="presParOf" srcId="{89E83CC6-1087-4AF2-AA87-45A98BFE8E28}" destId="{8CCCD974-97D4-4BE4-A57C-33FC45E72190}" srcOrd="1" destOrd="0" presId="urn:microsoft.com/office/officeart/2005/8/layout/cycle2"/>
    <dgm:cxn modelId="{2F93382D-F5A7-4BCB-A6A4-1975A6DA9935}" type="presParOf" srcId="{8CCCD974-97D4-4BE4-A57C-33FC45E72190}" destId="{902EF83C-D85E-499F-A9FE-1DF501C35933}" srcOrd="0" destOrd="0" presId="urn:microsoft.com/office/officeart/2005/8/layout/cycle2"/>
    <dgm:cxn modelId="{E2372E2B-7A6A-4B91-80AF-EA1AEA78541E}" type="presParOf" srcId="{89E83CC6-1087-4AF2-AA87-45A98BFE8E28}" destId="{9EB0EF00-47A1-4568-86A5-D862DB7BE5CC}" srcOrd="2" destOrd="0" presId="urn:microsoft.com/office/officeart/2005/8/layout/cycle2"/>
    <dgm:cxn modelId="{7A7F2EA5-2BFF-4B92-AF9C-429837D374AC}" type="presParOf" srcId="{89E83CC6-1087-4AF2-AA87-45A98BFE8E28}" destId="{24E63ADF-162A-4858-806B-A19F2E60951F}" srcOrd="3" destOrd="0" presId="urn:microsoft.com/office/officeart/2005/8/layout/cycle2"/>
    <dgm:cxn modelId="{A605F2B5-D634-4C10-A887-38A26AC906BE}" type="presParOf" srcId="{24E63ADF-162A-4858-806B-A19F2E60951F}" destId="{67BD686D-654F-494B-94F3-4035B4E7E666}" srcOrd="0" destOrd="0" presId="urn:microsoft.com/office/officeart/2005/8/layout/cycle2"/>
    <dgm:cxn modelId="{3DEF5AF6-4606-4852-B151-202C14360DB5}" type="presParOf" srcId="{89E83CC6-1087-4AF2-AA87-45A98BFE8E28}" destId="{3C010FD9-18B9-418F-BC30-58A22BBECA72}" srcOrd="4" destOrd="0" presId="urn:microsoft.com/office/officeart/2005/8/layout/cycle2"/>
    <dgm:cxn modelId="{9F645720-5861-409E-858D-C33429A792F4}" type="presParOf" srcId="{89E83CC6-1087-4AF2-AA87-45A98BFE8E28}" destId="{27C2808A-60AB-4A4B-9E67-71FC737E9948}" srcOrd="5" destOrd="0" presId="urn:microsoft.com/office/officeart/2005/8/layout/cycle2"/>
    <dgm:cxn modelId="{A88351DE-A3AC-46A3-853D-5ADDE8007C37}" type="presParOf" srcId="{27C2808A-60AB-4A4B-9E67-71FC737E9948}" destId="{4CBEEDD5-7F2F-45CF-BB5C-2D24C16C744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9981EC-0429-4582-AF70-61F909465670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1B2686DB-C6E3-4691-8DBD-800338578712}">
      <dgm:prSet phldrT="[文本]"/>
      <dgm:spPr/>
      <dgm:t>
        <a:bodyPr/>
        <a:lstStyle/>
        <a:p>
          <a:r>
            <a:rPr lang="en-US" altLang="zh-CN" b="1" dirty="0" smtClean="0"/>
            <a:t>Model</a:t>
          </a:r>
          <a:endParaRPr lang="zh-CN" altLang="en-US" b="1" dirty="0"/>
        </a:p>
      </dgm:t>
    </dgm:pt>
    <dgm:pt modelId="{93565FD3-616F-4986-80E4-C3ADC0D2E74F}" type="parTrans" cxnId="{813CA2E3-1B99-4739-90C5-BEE675DBB9BE}">
      <dgm:prSet/>
      <dgm:spPr/>
      <dgm:t>
        <a:bodyPr/>
        <a:lstStyle/>
        <a:p>
          <a:endParaRPr lang="zh-CN" altLang="en-US"/>
        </a:p>
      </dgm:t>
    </dgm:pt>
    <dgm:pt modelId="{612E2466-2184-4101-A8C9-0704517D073A}" type="sibTrans" cxnId="{813CA2E3-1B99-4739-90C5-BEE675DBB9BE}">
      <dgm:prSet/>
      <dgm:spPr/>
      <dgm:t>
        <a:bodyPr/>
        <a:lstStyle/>
        <a:p>
          <a:endParaRPr lang="zh-CN" altLang="en-US"/>
        </a:p>
      </dgm:t>
    </dgm:pt>
    <dgm:pt modelId="{361A8218-D3F0-42CC-8796-73346CA6B29D}">
      <dgm:prSet phldrT="[文本]"/>
      <dgm:spPr/>
      <dgm:t>
        <a:bodyPr/>
        <a:lstStyle/>
        <a:p>
          <a:r>
            <a:rPr lang="en-US" altLang="zh-CN" b="1" dirty="0" smtClean="0"/>
            <a:t>Controller</a:t>
          </a:r>
          <a:endParaRPr lang="zh-CN" altLang="en-US" b="1" dirty="0"/>
        </a:p>
      </dgm:t>
    </dgm:pt>
    <dgm:pt modelId="{AD396989-5C15-4436-A5E2-7795F3129006}" type="parTrans" cxnId="{88F5E651-A72D-4D11-B143-8FD7DE24501B}">
      <dgm:prSet/>
      <dgm:spPr/>
      <dgm:t>
        <a:bodyPr/>
        <a:lstStyle/>
        <a:p>
          <a:endParaRPr lang="zh-CN" altLang="en-US"/>
        </a:p>
      </dgm:t>
    </dgm:pt>
    <dgm:pt modelId="{93857A5C-B633-42CA-9DF0-4B0D2E7D4B73}" type="sibTrans" cxnId="{88F5E651-A72D-4D11-B143-8FD7DE24501B}">
      <dgm:prSet/>
      <dgm:spPr/>
      <dgm:t>
        <a:bodyPr/>
        <a:lstStyle/>
        <a:p>
          <a:endParaRPr lang="zh-CN" altLang="en-US"/>
        </a:p>
      </dgm:t>
    </dgm:pt>
    <dgm:pt modelId="{7F15D934-8149-4B96-94FF-DEF4BA8EC6ED}">
      <dgm:prSet phldrT="[文本]"/>
      <dgm:spPr/>
      <dgm:t>
        <a:bodyPr/>
        <a:lstStyle/>
        <a:p>
          <a:r>
            <a:rPr lang="en-US" altLang="zh-CN" b="1" dirty="0" smtClean="0"/>
            <a:t>View</a:t>
          </a:r>
          <a:endParaRPr lang="zh-CN" altLang="en-US" b="1" dirty="0"/>
        </a:p>
      </dgm:t>
    </dgm:pt>
    <dgm:pt modelId="{6AA70220-3AC2-46F4-9093-A94DEDC47CEB}" type="parTrans" cxnId="{A0A43F1C-A921-4655-9336-6779D0EEC15E}">
      <dgm:prSet/>
      <dgm:spPr/>
      <dgm:t>
        <a:bodyPr/>
        <a:lstStyle/>
        <a:p>
          <a:endParaRPr lang="zh-CN" altLang="en-US"/>
        </a:p>
      </dgm:t>
    </dgm:pt>
    <dgm:pt modelId="{AB53CB4B-0036-4D05-AB40-CFA96B5CB775}" type="sibTrans" cxnId="{A0A43F1C-A921-4655-9336-6779D0EEC15E}">
      <dgm:prSet/>
      <dgm:spPr/>
      <dgm:t>
        <a:bodyPr/>
        <a:lstStyle/>
        <a:p>
          <a:endParaRPr lang="zh-CN" altLang="en-US"/>
        </a:p>
      </dgm:t>
    </dgm:pt>
    <dgm:pt modelId="{89E83CC6-1087-4AF2-AA87-45A98BFE8E28}" type="pres">
      <dgm:prSet presAssocID="{499981EC-0429-4582-AF70-61F90946567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C3A820F-30F8-4B7E-A0BE-774EECD3E0DC}" type="pres">
      <dgm:prSet presAssocID="{1B2686DB-C6E3-4691-8DBD-80033857871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CCD974-97D4-4BE4-A57C-33FC45E72190}" type="pres">
      <dgm:prSet presAssocID="{612E2466-2184-4101-A8C9-0704517D073A}" presName="sibTrans" presStyleLbl="sibTrans2D1" presStyleIdx="0" presStyleCnt="3" custAng="10537089"/>
      <dgm:spPr/>
      <dgm:t>
        <a:bodyPr/>
        <a:lstStyle/>
        <a:p>
          <a:endParaRPr lang="zh-CN" altLang="en-US"/>
        </a:p>
      </dgm:t>
    </dgm:pt>
    <dgm:pt modelId="{902EF83C-D85E-499F-A9FE-1DF501C35933}" type="pres">
      <dgm:prSet presAssocID="{612E2466-2184-4101-A8C9-0704517D073A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9EB0EF00-47A1-4568-86A5-D862DB7BE5CC}" type="pres">
      <dgm:prSet presAssocID="{361A8218-D3F0-42CC-8796-73346CA6B29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E63ADF-162A-4858-806B-A19F2E60951F}" type="pres">
      <dgm:prSet presAssocID="{93857A5C-B633-42CA-9DF0-4B0D2E7D4B73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67BD686D-654F-494B-94F3-4035B4E7E666}" type="pres">
      <dgm:prSet presAssocID="{93857A5C-B633-42CA-9DF0-4B0D2E7D4B73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3C010FD9-18B9-418F-BC30-58A22BBECA72}" type="pres">
      <dgm:prSet presAssocID="{7F15D934-8149-4B96-94FF-DEF4BA8EC6E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C2808A-60AB-4A4B-9E67-71FC737E9948}" type="pres">
      <dgm:prSet presAssocID="{AB53CB4B-0036-4D05-AB40-CFA96B5CB775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4CBEEDD5-7F2F-45CF-BB5C-2D24C16C744B}" type="pres">
      <dgm:prSet presAssocID="{AB53CB4B-0036-4D05-AB40-CFA96B5CB775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846E1CD7-E525-4E1A-A392-6376B210381D}" type="presOf" srcId="{612E2466-2184-4101-A8C9-0704517D073A}" destId="{8CCCD974-97D4-4BE4-A57C-33FC45E72190}" srcOrd="0" destOrd="0" presId="urn:microsoft.com/office/officeart/2005/8/layout/cycle2"/>
    <dgm:cxn modelId="{D3CE507A-5EA3-44A3-9416-E7BFB7515D64}" type="presOf" srcId="{AB53CB4B-0036-4D05-AB40-CFA96B5CB775}" destId="{4CBEEDD5-7F2F-45CF-BB5C-2D24C16C744B}" srcOrd="1" destOrd="0" presId="urn:microsoft.com/office/officeart/2005/8/layout/cycle2"/>
    <dgm:cxn modelId="{88F5E651-A72D-4D11-B143-8FD7DE24501B}" srcId="{499981EC-0429-4582-AF70-61F909465670}" destId="{361A8218-D3F0-42CC-8796-73346CA6B29D}" srcOrd="1" destOrd="0" parTransId="{AD396989-5C15-4436-A5E2-7795F3129006}" sibTransId="{93857A5C-B633-42CA-9DF0-4B0D2E7D4B73}"/>
    <dgm:cxn modelId="{B099B9DA-B8BC-46B9-92F6-8F4EDADF35EA}" type="presOf" srcId="{1B2686DB-C6E3-4691-8DBD-800338578712}" destId="{8C3A820F-30F8-4B7E-A0BE-774EECD3E0DC}" srcOrd="0" destOrd="0" presId="urn:microsoft.com/office/officeart/2005/8/layout/cycle2"/>
    <dgm:cxn modelId="{65866086-1521-457E-ABC7-6DC6A98F668C}" type="presOf" srcId="{7F15D934-8149-4B96-94FF-DEF4BA8EC6ED}" destId="{3C010FD9-18B9-418F-BC30-58A22BBECA72}" srcOrd="0" destOrd="0" presId="urn:microsoft.com/office/officeart/2005/8/layout/cycle2"/>
    <dgm:cxn modelId="{8A765252-7E38-4408-A537-9CDF72776A21}" type="presOf" srcId="{93857A5C-B633-42CA-9DF0-4B0D2E7D4B73}" destId="{67BD686D-654F-494B-94F3-4035B4E7E666}" srcOrd="1" destOrd="0" presId="urn:microsoft.com/office/officeart/2005/8/layout/cycle2"/>
    <dgm:cxn modelId="{A0A43F1C-A921-4655-9336-6779D0EEC15E}" srcId="{499981EC-0429-4582-AF70-61F909465670}" destId="{7F15D934-8149-4B96-94FF-DEF4BA8EC6ED}" srcOrd="2" destOrd="0" parTransId="{6AA70220-3AC2-46F4-9093-A94DEDC47CEB}" sibTransId="{AB53CB4B-0036-4D05-AB40-CFA96B5CB775}"/>
    <dgm:cxn modelId="{E2B9D3EC-E6D7-4EF7-81B0-81164F1208E0}" type="presOf" srcId="{361A8218-D3F0-42CC-8796-73346CA6B29D}" destId="{9EB0EF00-47A1-4568-86A5-D862DB7BE5CC}" srcOrd="0" destOrd="0" presId="urn:microsoft.com/office/officeart/2005/8/layout/cycle2"/>
    <dgm:cxn modelId="{376B51DB-A915-4223-9CCF-507B20362615}" type="presOf" srcId="{612E2466-2184-4101-A8C9-0704517D073A}" destId="{902EF83C-D85E-499F-A9FE-1DF501C35933}" srcOrd="1" destOrd="0" presId="urn:microsoft.com/office/officeart/2005/8/layout/cycle2"/>
    <dgm:cxn modelId="{125C5EE9-774D-46EA-BB74-A34A2D71F554}" type="presOf" srcId="{499981EC-0429-4582-AF70-61F909465670}" destId="{89E83CC6-1087-4AF2-AA87-45A98BFE8E28}" srcOrd="0" destOrd="0" presId="urn:microsoft.com/office/officeart/2005/8/layout/cycle2"/>
    <dgm:cxn modelId="{392F9A7A-8116-484C-AD1B-3441FCBAE926}" type="presOf" srcId="{AB53CB4B-0036-4D05-AB40-CFA96B5CB775}" destId="{27C2808A-60AB-4A4B-9E67-71FC737E9948}" srcOrd="0" destOrd="0" presId="urn:microsoft.com/office/officeart/2005/8/layout/cycle2"/>
    <dgm:cxn modelId="{5B98446A-565B-43DD-9F69-EE203D4D6155}" type="presOf" srcId="{93857A5C-B633-42CA-9DF0-4B0D2E7D4B73}" destId="{24E63ADF-162A-4858-806B-A19F2E60951F}" srcOrd="0" destOrd="0" presId="urn:microsoft.com/office/officeart/2005/8/layout/cycle2"/>
    <dgm:cxn modelId="{813CA2E3-1B99-4739-90C5-BEE675DBB9BE}" srcId="{499981EC-0429-4582-AF70-61F909465670}" destId="{1B2686DB-C6E3-4691-8DBD-800338578712}" srcOrd="0" destOrd="0" parTransId="{93565FD3-616F-4986-80E4-C3ADC0D2E74F}" sibTransId="{612E2466-2184-4101-A8C9-0704517D073A}"/>
    <dgm:cxn modelId="{0D4E72F6-B0F7-4B9D-98DF-7E9885C72339}" type="presParOf" srcId="{89E83CC6-1087-4AF2-AA87-45A98BFE8E28}" destId="{8C3A820F-30F8-4B7E-A0BE-774EECD3E0DC}" srcOrd="0" destOrd="0" presId="urn:microsoft.com/office/officeart/2005/8/layout/cycle2"/>
    <dgm:cxn modelId="{0B2B0DCF-574B-420C-9970-9020FFA02F9F}" type="presParOf" srcId="{89E83CC6-1087-4AF2-AA87-45A98BFE8E28}" destId="{8CCCD974-97D4-4BE4-A57C-33FC45E72190}" srcOrd="1" destOrd="0" presId="urn:microsoft.com/office/officeart/2005/8/layout/cycle2"/>
    <dgm:cxn modelId="{5D8D3C70-FA22-4BD5-A175-7BE51BF52E22}" type="presParOf" srcId="{8CCCD974-97D4-4BE4-A57C-33FC45E72190}" destId="{902EF83C-D85E-499F-A9FE-1DF501C35933}" srcOrd="0" destOrd="0" presId="urn:microsoft.com/office/officeart/2005/8/layout/cycle2"/>
    <dgm:cxn modelId="{3243B5E4-724C-4E0B-BB59-183677E21BC6}" type="presParOf" srcId="{89E83CC6-1087-4AF2-AA87-45A98BFE8E28}" destId="{9EB0EF00-47A1-4568-86A5-D862DB7BE5CC}" srcOrd="2" destOrd="0" presId="urn:microsoft.com/office/officeart/2005/8/layout/cycle2"/>
    <dgm:cxn modelId="{5AED34C8-805D-4187-8778-D88F818D8B41}" type="presParOf" srcId="{89E83CC6-1087-4AF2-AA87-45A98BFE8E28}" destId="{24E63ADF-162A-4858-806B-A19F2E60951F}" srcOrd="3" destOrd="0" presId="urn:microsoft.com/office/officeart/2005/8/layout/cycle2"/>
    <dgm:cxn modelId="{EA782A5A-917A-45B9-B3C0-1D76ECF72B3F}" type="presParOf" srcId="{24E63ADF-162A-4858-806B-A19F2E60951F}" destId="{67BD686D-654F-494B-94F3-4035B4E7E666}" srcOrd="0" destOrd="0" presId="urn:microsoft.com/office/officeart/2005/8/layout/cycle2"/>
    <dgm:cxn modelId="{8F43E466-CC98-44E0-97D3-93D5DBDE1055}" type="presParOf" srcId="{89E83CC6-1087-4AF2-AA87-45A98BFE8E28}" destId="{3C010FD9-18B9-418F-BC30-58A22BBECA72}" srcOrd="4" destOrd="0" presId="urn:microsoft.com/office/officeart/2005/8/layout/cycle2"/>
    <dgm:cxn modelId="{06278293-2108-4ADC-8819-C5FF509ADEFF}" type="presParOf" srcId="{89E83CC6-1087-4AF2-AA87-45A98BFE8E28}" destId="{27C2808A-60AB-4A4B-9E67-71FC737E9948}" srcOrd="5" destOrd="0" presId="urn:microsoft.com/office/officeart/2005/8/layout/cycle2"/>
    <dgm:cxn modelId="{B7EDFDF5-D58F-43FE-B38B-C32964984932}" type="presParOf" srcId="{27C2808A-60AB-4A4B-9E67-71FC737E9948}" destId="{4CBEEDD5-7F2F-45CF-BB5C-2D24C16C744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0EF1A-B768-4E67-9D5A-8945888971D5}" type="datetimeFigureOut">
              <a:rPr lang="zh-CN" altLang="en-US" smtClean="0"/>
              <a:pPr/>
              <a:t>2011/4/9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A82B1-98AA-4A76-BE75-89B7F2376B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、在场人员手机调查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、介绍前端职业的发展和未来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A82B1-98AA-4A76-BE75-89B7F2376B3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支持触摸事件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数据格式支持</a:t>
            </a:r>
            <a:r>
              <a:rPr lang="en-US" altLang="zh-CN" sz="1200" dirty="0" smtClean="0"/>
              <a:t>JSON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XML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YQL</a:t>
            </a:r>
            <a:r>
              <a:rPr lang="zh-CN" altLang="en-US" sz="1200" dirty="0" smtClean="0"/>
              <a:t>等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支持</a:t>
            </a:r>
            <a:r>
              <a:rPr lang="en-US" altLang="zh-CN" sz="1200" dirty="0" smtClean="0"/>
              <a:t>HTML5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GEO</a:t>
            </a:r>
            <a:r>
              <a:rPr lang="zh-CN" altLang="en-US" sz="1200" dirty="0" smtClean="0"/>
              <a:t>地图、</a:t>
            </a:r>
            <a:r>
              <a:rPr lang="en-US" altLang="zh-CN" sz="1200" dirty="0" smtClean="0"/>
              <a:t>Video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Audio</a:t>
            </a:r>
            <a:r>
              <a:rPr lang="zh-CN" altLang="en-US" sz="1200" dirty="0" smtClean="0"/>
              <a:t>等音频视频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支持多种格式的</a:t>
            </a:r>
            <a:r>
              <a:rPr lang="en-US" altLang="zh-CN" sz="1200" dirty="0" smtClean="0"/>
              <a:t>HTML</a:t>
            </a:r>
            <a:r>
              <a:rPr lang="zh-CN" altLang="en-US" sz="1200" dirty="0" smtClean="0"/>
              <a:t>表单，还包括</a:t>
            </a:r>
            <a:r>
              <a:rPr lang="en-US" altLang="zh-CN" sz="1200" dirty="0" smtClean="0"/>
              <a:t>email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number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url</a:t>
            </a:r>
            <a:r>
              <a:rPr lang="zh-CN" altLang="en-US" sz="1200" dirty="0" smtClean="0"/>
              <a:t>等</a:t>
            </a:r>
            <a:r>
              <a:rPr lang="en-US" altLang="zh-CN" sz="1200" dirty="0" smtClean="0"/>
              <a:t>html5</a:t>
            </a:r>
            <a:r>
              <a:rPr lang="zh-CN" altLang="en-US" sz="1200" dirty="0" smtClean="0"/>
              <a:t>新增的表单元素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A82B1-98AA-4A76-BE75-89B7F2376B3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/>
              <a:t>Built on native events</a:t>
            </a:r>
          </a:p>
          <a:p>
            <a:r>
              <a:rPr lang="en-US" altLang="zh-CN" sz="1200" dirty="0" smtClean="0"/>
              <a:t>Abstracted for performance</a:t>
            </a:r>
          </a:p>
          <a:p>
            <a:r>
              <a:rPr lang="en-US" altLang="zh-CN" sz="1200" dirty="0" smtClean="0"/>
              <a:t>Additional events</a:t>
            </a:r>
          </a:p>
          <a:p>
            <a:endParaRPr lang="en-US" altLang="zh-CN" sz="1200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增强的触摸事件。在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touchstart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touchend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等标准事件基础上，增加了一组自定义事件数据集成，如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swipe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pinch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rotate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Tap		</a:t>
            </a:r>
            <a:r>
              <a:rPr lang="zh-CN" altLang="en-US" sz="1200" dirty="0" smtClean="0"/>
              <a:t>屏幕点击</a:t>
            </a:r>
            <a:endParaRPr lang="en-US" altLang="zh-CN" sz="1200" dirty="0" smtClean="0"/>
          </a:p>
          <a:p>
            <a:r>
              <a:rPr lang="en-US" altLang="zh-CN" sz="1200" dirty="0" smtClean="0"/>
              <a:t>Double tap		</a:t>
            </a:r>
            <a:r>
              <a:rPr lang="zh-CN" altLang="en-US" sz="1200" dirty="0" smtClean="0"/>
              <a:t>屏幕双击</a:t>
            </a:r>
            <a:endParaRPr lang="en-US" altLang="zh-CN" sz="1200" dirty="0" smtClean="0"/>
          </a:p>
          <a:p>
            <a:r>
              <a:rPr lang="en-US" altLang="zh-CN" sz="1200" dirty="0" smtClean="0"/>
              <a:t>Tap and hold	</a:t>
            </a:r>
            <a:r>
              <a:rPr lang="zh-CN" altLang="en-US" sz="1200" dirty="0" smtClean="0"/>
              <a:t>屏幕点击并保持</a:t>
            </a:r>
            <a:endParaRPr lang="en-US" altLang="zh-CN" sz="1200" dirty="0" smtClean="0"/>
          </a:p>
          <a:p>
            <a:r>
              <a:rPr lang="en-US" altLang="zh-CN" sz="1200" dirty="0" smtClean="0"/>
              <a:t>Swipe		</a:t>
            </a:r>
            <a:r>
              <a:rPr lang="zh-CN" altLang="en-US" sz="1200" dirty="0" smtClean="0"/>
              <a:t>滑动</a:t>
            </a:r>
            <a:endParaRPr lang="en-US" altLang="zh-CN" sz="1200" dirty="0" smtClean="0"/>
          </a:p>
          <a:p>
            <a:r>
              <a:rPr lang="en-US" altLang="zh-CN" sz="1200" dirty="0" smtClean="0"/>
              <a:t>Rotate		</a:t>
            </a:r>
            <a:r>
              <a:rPr lang="zh-CN" altLang="en-US" sz="1200" dirty="0" smtClean="0"/>
              <a:t>旋转</a:t>
            </a:r>
            <a:endParaRPr lang="en-US" altLang="zh-CN" sz="1200" dirty="0" smtClean="0"/>
          </a:p>
          <a:p>
            <a:r>
              <a:rPr lang="en-US" altLang="zh-CN" sz="1200" dirty="0" smtClean="0"/>
              <a:t>Pinch		</a:t>
            </a:r>
            <a:r>
              <a:rPr lang="zh-CN" altLang="en-US" sz="1200" dirty="0" smtClean="0"/>
              <a:t>两点合并</a:t>
            </a:r>
            <a:endParaRPr lang="en-US" altLang="zh-CN" sz="1200" dirty="0" smtClean="0"/>
          </a:p>
          <a:p>
            <a:r>
              <a:rPr lang="en-US" altLang="zh-CN" sz="1200" dirty="0" smtClean="0"/>
              <a:t>Drag &amp; drop		</a:t>
            </a:r>
            <a:r>
              <a:rPr lang="zh-CN" altLang="en-US" sz="1200" dirty="0" smtClean="0"/>
              <a:t>拖拉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A82B1-98AA-4A76-BE75-89B7F2376B3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JSON/P	</a:t>
            </a:r>
            <a:r>
              <a:rPr lang="zh-CN" altLang="en-US" dirty="0" smtClean="0"/>
              <a:t>跨域访问返回的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en-US" altLang="zh-CN" dirty="0" smtClean="0"/>
              <a:t>XML</a:t>
            </a:r>
            <a:r>
              <a:rPr lang="zh-CN" altLang="en-US" dirty="0" smtClean="0"/>
              <a:t>格式数据</a:t>
            </a:r>
            <a:endParaRPr lang="en-US" altLang="zh-CN" dirty="0" smtClean="0"/>
          </a:p>
          <a:p>
            <a:r>
              <a:rPr lang="en-US" altLang="zh-CN" dirty="0" smtClean="0"/>
              <a:t>YQL	Yahoo!</a:t>
            </a:r>
            <a:r>
              <a:rPr lang="en-US" altLang="zh-CN" baseline="0" dirty="0" smtClean="0"/>
              <a:t> Query Language	</a:t>
            </a:r>
            <a:r>
              <a:rPr lang="zh-CN" altLang="en-US" baseline="0" dirty="0" smtClean="0"/>
              <a:t>可以把整个网络看作是一个数据库，用户可以通过类似</a:t>
            </a:r>
            <a:r>
              <a:rPr lang="en-US" altLang="zh-CN" baseline="0" dirty="0" smtClean="0"/>
              <a:t>SQL</a:t>
            </a:r>
            <a:r>
              <a:rPr lang="zh-CN" altLang="en-US" baseline="0" dirty="0" smtClean="0"/>
              <a:t>方式进行查询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数据集成。提供了强大的数据包，通过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Ajax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YQL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等方式绑定到组件模板，写入本地离线存储。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A82B1-98AA-4A76-BE75-89B7F2376B3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Hardware accelerated</a:t>
            </a:r>
            <a:r>
              <a:rPr lang="en-US" altLang="zh-CN" sz="1200" dirty="0" smtClean="0">
                <a:latin typeface="+mn-lt"/>
                <a:ea typeface="+mn-ea"/>
              </a:rPr>
              <a:t>	</a:t>
            </a:r>
            <a:r>
              <a:rPr lang="zh-CN" altLang="en-US" sz="1200" dirty="0" smtClean="0">
                <a:latin typeface="+mn-lt"/>
                <a:ea typeface="+mn-ea"/>
              </a:rPr>
              <a:t>硬件加速</a:t>
            </a:r>
            <a:endParaRPr lang="en-US" altLang="zh-CN" sz="1200" dirty="0" smtClean="0">
              <a:latin typeface="+mn-lt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+mn-lt"/>
                <a:ea typeface="+mn-ea"/>
              </a:rPr>
              <a:t>Momentum physics	</a:t>
            </a:r>
            <a:r>
              <a:rPr lang="zh-CN" altLang="en-US" sz="1200" dirty="0" smtClean="0">
                <a:latin typeface="+mn-lt"/>
                <a:ea typeface="+mn-ea"/>
              </a:rPr>
              <a:t>动量物理</a:t>
            </a:r>
            <a:endParaRPr lang="en-US" altLang="zh-CN" sz="1200" dirty="0" smtClean="0">
              <a:latin typeface="+mn-lt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bounce physics	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物理反弹</a:t>
            </a:r>
            <a:endParaRPr lang="en-US" altLang="zh-CN" sz="1200" dirty="0" smtClean="0">
              <a:latin typeface="+mn-lt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+mn-lt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+mn-lt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Carousel	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幻灯片式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A82B1-98AA-4A76-BE75-89B7F2376B3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Spinner	</a:t>
            </a:r>
            <a:r>
              <a:rPr lang="zh-CN" altLang="en-US" dirty="0" smtClean="0"/>
              <a:t>微调控制器</a:t>
            </a:r>
            <a:endParaRPr lang="en-US" altLang="zh-CN" dirty="0" smtClean="0"/>
          </a:p>
          <a:p>
            <a:r>
              <a:rPr lang="en-US" altLang="zh-CN" dirty="0" smtClean="0"/>
              <a:t>Toggle	</a:t>
            </a:r>
            <a:r>
              <a:rPr lang="zh-CN" altLang="en-US" dirty="0" smtClean="0"/>
              <a:t>切换按钮</a:t>
            </a:r>
            <a:endParaRPr lang="en-US" altLang="zh-CN" dirty="0" smtClean="0"/>
          </a:p>
          <a:p>
            <a:r>
              <a:rPr lang="en-US" altLang="zh-CN" dirty="0" smtClean="0"/>
              <a:t>Slider	</a:t>
            </a:r>
            <a:r>
              <a:rPr lang="zh-CN" altLang="en-US" dirty="0" smtClean="0"/>
              <a:t>滑动器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A82B1-98AA-4A76-BE75-89B7F2376B3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 </a:t>
            </a:r>
            <a:r>
              <a:rPr lang="en-US" altLang="zh-CN" dirty="0" smtClean="0"/>
              <a:t>HTML 4.01 </a:t>
            </a:r>
            <a:r>
              <a:rPr lang="zh-CN" altLang="en-US" dirty="0" smtClean="0"/>
              <a:t>中有 </a:t>
            </a:r>
            <a:r>
              <a:rPr lang="en-US" altLang="zh-CN" dirty="0" smtClean="0"/>
              <a:t>3 </a:t>
            </a:r>
            <a:r>
              <a:rPr lang="zh-CN" altLang="en-US" dirty="0" smtClean="0"/>
              <a:t>个不同的文档类型，在 </a:t>
            </a:r>
            <a:r>
              <a:rPr lang="en-US" altLang="zh-CN" dirty="0" smtClean="0"/>
              <a:t>HTML5 </a:t>
            </a:r>
            <a:r>
              <a:rPr lang="zh-CN" altLang="en-US" dirty="0" smtClean="0"/>
              <a:t>中只有一个：</a:t>
            </a:r>
            <a:r>
              <a:rPr lang="en-US" altLang="zh-CN" dirty="0" smtClean="0"/>
              <a:t>&lt;!DOCTYPE HTML&gt;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A82B1-98AA-4A76-BE75-89B7F2376B3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A82B1-98AA-4A76-BE75-89B7F2376B3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Manages the data of the application</a:t>
            </a:r>
          </a:p>
          <a:p>
            <a:r>
              <a:rPr lang="zh-CN" altLang="en-US" dirty="0" smtClean="0"/>
              <a:t>管理数据的应用程序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Provide data in its current state</a:t>
            </a:r>
            <a:endParaRPr lang="en-US" altLang="zh-CN" dirty="0" smtClean="0"/>
          </a:p>
          <a:p>
            <a:r>
              <a:rPr lang="zh-CN" altLang="en-US" dirty="0" smtClean="0"/>
              <a:t>提供数据当前状态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Allows you to change state</a:t>
            </a:r>
            <a:endParaRPr lang="zh-CN" altLang="en-US" sz="1200" dirty="0" smtClean="0"/>
          </a:p>
          <a:p>
            <a:r>
              <a:rPr lang="zh-CN" altLang="en-US" dirty="0" smtClean="0"/>
              <a:t>允许改变状态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A82B1-98AA-4A76-BE75-89B7F2376B3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Multiple views can exist for a single model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多个视图可以存在一个单一的模式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Renders the model into a form suitable for interaction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呈现成一种合适的互动模式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A82B1-98AA-4A76-BE75-89B7F2376B3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Receives input</a:t>
            </a:r>
          </a:p>
          <a:p>
            <a:r>
              <a:rPr lang="zh-CN" altLang="en-US" dirty="0" smtClean="0"/>
              <a:t>接收数据的输入以及输出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构造模型和视图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A82B1-98AA-4A76-BE75-89B7F2376B32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 Html5</a:t>
            </a:r>
            <a:r>
              <a:rPr lang="zh-CN" altLang="en-US" dirty="0" smtClean="0"/>
              <a:t>能做什么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A82B1-98AA-4A76-BE75-89B7F2376B3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A82B1-98AA-4A76-BE75-89B7F2376B32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游戏</a:t>
            </a:r>
            <a:r>
              <a:rPr lang="en-US" altLang="zh-CN" baseline="0" dirty="0" smtClean="0"/>
              <a:t>	canvas</a:t>
            </a:r>
          </a:p>
          <a:p>
            <a:r>
              <a:rPr lang="zh-CN" altLang="en-US" dirty="0" smtClean="0"/>
              <a:t>视频</a:t>
            </a:r>
            <a:r>
              <a:rPr lang="en-US" altLang="zh-CN" dirty="0" smtClean="0"/>
              <a:t>	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HTML5 video</a:t>
            </a:r>
            <a:r>
              <a:rPr lang="zh-CN" altLang="en-US" dirty="0" smtClean="0"/>
              <a:t>，目前只支持</a:t>
            </a:r>
            <a:r>
              <a:rPr lang="en-US" altLang="zh-CN" dirty="0" smtClean="0"/>
              <a:t>h.264 </a:t>
            </a:r>
            <a:r>
              <a:rPr lang="zh-CN" altLang="en-US" dirty="0" smtClean="0"/>
              <a:t>部分视频在线网站都提供部分的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视频实现</a:t>
            </a:r>
            <a:endParaRPr lang="en-US" altLang="zh-CN" dirty="0" smtClean="0"/>
          </a:p>
          <a:p>
            <a:r>
              <a:rPr lang="zh-CN" altLang="en-US" dirty="0" smtClean="0"/>
              <a:t>离线应用</a:t>
            </a:r>
            <a:r>
              <a:rPr lang="en-US" altLang="zh-CN" dirty="0" smtClean="0"/>
              <a:t>	html5</a:t>
            </a:r>
            <a:r>
              <a:rPr lang="zh-CN" altLang="en-US" dirty="0" smtClean="0"/>
              <a:t>的本地存储</a:t>
            </a:r>
            <a:endParaRPr lang="en-US" altLang="zh-CN" dirty="0" smtClean="0"/>
          </a:p>
          <a:p>
            <a:r>
              <a:rPr lang="zh-CN" altLang="en-US" dirty="0" smtClean="0"/>
              <a:t>地理定位</a:t>
            </a:r>
            <a:r>
              <a:rPr lang="en-US" altLang="zh-CN" dirty="0" smtClean="0"/>
              <a:t>	GEO</a:t>
            </a:r>
          </a:p>
          <a:p>
            <a:r>
              <a:rPr lang="zh-CN" altLang="en-US" dirty="0" smtClean="0"/>
              <a:t>用户体验</a:t>
            </a:r>
            <a:r>
              <a:rPr lang="en-US" altLang="zh-CN" dirty="0" smtClean="0"/>
              <a:t>	</a:t>
            </a:r>
            <a:r>
              <a:rPr lang="zh-CN" altLang="en-US" dirty="0" smtClean="0"/>
              <a:t>由于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、表单等增加了很多新的接口，这些接口能使网站的用户体验度更加好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移动应用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web app	</a:t>
            </a:r>
            <a:r>
              <a:rPr lang="zh-CN" altLang="en-US" baseline="0" dirty="0" smtClean="0"/>
              <a:t>介绍</a:t>
            </a:r>
            <a:r>
              <a:rPr lang="en-US" altLang="zh-CN" baseline="0" dirty="0" err="1" smtClean="0"/>
              <a:t>sencha</a:t>
            </a:r>
            <a:r>
              <a:rPr lang="en-US" altLang="zh-CN" baseline="0" dirty="0" smtClean="0"/>
              <a:t> touch</a:t>
            </a:r>
            <a:r>
              <a:rPr lang="zh-CN" altLang="en-US" baseline="0" dirty="0" smtClean="0"/>
              <a:t>能实现</a:t>
            </a:r>
            <a:r>
              <a:rPr lang="en-US" altLang="zh-CN" baseline="0" dirty="0" smtClean="0"/>
              <a:t>web app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A82B1-98AA-4A76-BE75-89B7F2376B3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iUI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iUI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用户界面架构，其设计目标是像移动网站应用提供更接近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的体验。它的工作原理是结合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WEBKIT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为基础的设备以及包括一个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库和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及图形。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PhoneGap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是一个开源的开发框架，用来构建跨平台的使用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的移动应用程序。它使开发者能够利用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Palm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Symbian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Blackberry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智能手机的核心功能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包括地理定位，加速器，联系人，声音和振动。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PhoneGap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是免费的，但是它需要特定平台提供的附加软件，例如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SDK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 SDK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另一个移动开发工具是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Sencha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Touch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，它是一个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HTML5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移动应用程序框架。像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iUI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一样，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Sencha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Touch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也是使用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HTML5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来实现的，它可以在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iPad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平台上使用，也可以在其他带有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HTML5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兼容的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浏览器的平台上使用。它支持像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pinching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stretching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那样的触摸事件，为了在移动应用程序商店上分发，也可以是基于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的或使用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Objective-C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层来包装。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Sencha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Touch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是开源软件，所以如果你正在开发一个和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GNU GPL v3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协议兼容的开源应用程序，那可以免费使用它。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Sencha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还提供了一个以地理定位，使用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Sencha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Touch API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地图来显示用户所在位置的地图为特色的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《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Sencha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Touch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入门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的教程。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jQueryMobile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不像前面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SproutCore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Sencha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Touch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，它没有提供一个完整的应用架构。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项目宣布其要成为“完整的，统一的，移动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架构”。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A82B1-98AA-4A76-BE75-89B7F2376B3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JavaScript API for mobile apps</a:t>
            </a:r>
          </a:p>
          <a:p>
            <a:r>
              <a:rPr lang="en-US" altLang="zh-CN" dirty="0" smtClean="0"/>
              <a:t>Built on Web Standards</a:t>
            </a:r>
          </a:p>
          <a:p>
            <a:r>
              <a:rPr lang="en-US" altLang="zh-CN" dirty="0" smtClean="0"/>
              <a:t>Targets </a:t>
            </a:r>
            <a:r>
              <a:rPr lang="en-US" altLang="zh-CN" dirty="0" err="1" smtClean="0"/>
              <a:t>WebKit</a:t>
            </a:r>
            <a:endParaRPr lang="en-US" altLang="zh-CN" dirty="0" smtClean="0"/>
          </a:p>
          <a:p>
            <a:r>
              <a:rPr lang="en-US" altLang="zh-CN" dirty="0" smtClean="0"/>
              <a:t>Abstracted for performance/ease</a:t>
            </a:r>
          </a:p>
          <a:p>
            <a:endParaRPr lang="zh-CN" altLang="en-US" dirty="0" smtClean="0"/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JavaScript framework for building rich mobile applications</a:t>
            </a:r>
          </a:p>
          <a:p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JavaScript framework for building rich mobile apps with web standards</a:t>
            </a:r>
          </a:p>
          <a:p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HTML5 Mobile 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App Framework</a:t>
            </a:r>
          </a:p>
          <a:p>
            <a:pPr fontAlgn="base"/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Sencha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Touch allows you to develop mobile web apps that look and feel native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Android, and BlackBerry touch devices.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第一个基于标准的</a:t>
            </a:r>
            <a:r>
              <a:rPr lang="en-US" altLang="zh-CN" dirty="0" smtClean="0"/>
              <a:t>JS</a:t>
            </a:r>
            <a:r>
              <a:rPr lang="zh-CN" altLang="en-US" dirty="0" smtClean="0"/>
              <a:t>移动应用框架</a:t>
            </a:r>
            <a:endParaRPr lang="en-US" altLang="zh-CN" dirty="0" smtClean="0"/>
          </a:p>
          <a:p>
            <a:r>
              <a:rPr lang="en-US" altLang="zh-CN" baseline="0" dirty="0" smtClean="0"/>
              <a:t>2 </a:t>
            </a:r>
            <a:r>
              <a:rPr lang="zh-CN" altLang="en-US" baseline="0" dirty="0" smtClean="0"/>
              <a:t>基于</a:t>
            </a:r>
            <a:r>
              <a:rPr lang="en-US" altLang="zh-CN" baseline="0" dirty="0" err="1" smtClean="0"/>
              <a:t>webkit</a:t>
            </a:r>
            <a:r>
              <a:rPr lang="zh-CN" altLang="en-US" baseline="0" dirty="0" smtClean="0"/>
              <a:t>浏览器，</a:t>
            </a:r>
            <a:r>
              <a:rPr lang="en-US" altLang="zh-CN" baseline="0" dirty="0" smtClean="0"/>
              <a:t>IE</a:t>
            </a:r>
            <a:r>
              <a:rPr lang="zh-CN" altLang="en-US" baseline="0" dirty="0" smtClean="0"/>
              <a:t>浏览器不支持</a:t>
            </a:r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A82B1-98AA-4A76-BE75-89B7F2376B3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Extjs</a:t>
            </a:r>
            <a:r>
              <a:rPr lang="zh-CN" altLang="en-US" dirty="0" smtClean="0"/>
              <a:t>维护的公司开发的一套移动应用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框架，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风格、编码风格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A82B1-98AA-4A76-BE75-89B7F2376B3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为什么</a:t>
            </a:r>
            <a:r>
              <a:rPr lang="en-US" altLang="zh-CN" dirty="0" err="1" smtClean="0"/>
              <a:t>sencha</a:t>
            </a:r>
            <a:r>
              <a:rPr lang="en-US" altLang="zh-CN" dirty="0" smtClean="0"/>
              <a:t> touch</a:t>
            </a:r>
            <a:r>
              <a:rPr lang="zh-CN" altLang="en-US" dirty="0" smtClean="0"/>
              <a:t>需要我们去关注它？它有什么优点，它能带给我们什么？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A82B1-98AA-4A76-BE75-89B7F2376B3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Cross-platform 		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跨平台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Faster, cheaper, easier 	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构建快速、轻便、简单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Styling with CSS3 		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CSS3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Flexible Deployment		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配置灵活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HTML5/CSS3 goodness		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友好支持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html5 CSS3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Looks native, feels native	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看似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Highly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customisable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高度定制化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支持世界上最好的设备。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版兼容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上的开发人员还可以使用一些专为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定制的主题。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A82B1-98AA-4A76-BE75-89B7F2376B3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A82B1-98AA-4A76-BE75-89B7F2376B3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F36B-D43D-41D5-A0A2-ED3A341C6C77}" type="datetimeFigureOut">
              <a:rPr lang="zh-CN" altLang="en-US" smtClean="0"/>
              <a:pPr/>
              <a:t>2011/4/9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3477-D84C-4997-B015-198F72F435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 descr="sencha-larg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51520" y="216024"/>
            <a:ext cx="1457921" cy="5486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F36B-D43D-41D5-A0A2-ED3A341C6C77}" type="datetimeFigureOut">
              <a:rPr lang="zh-CN" altLang="en-US" smtClean="0"/>
              <a:pPr/>
              <a:t>2011/4/9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3477-D84C-4997-B015-198F72F435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F36B-D43D-41D5-A0A2-ED3A341C6C77}" type="datetimeFigureOut">
              <a:rPr lang="zh-CN" altLang="en-US" smtClean="0"/>
              <a:pPr/>
              <a:t>2011/4/9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3477-D84C-4997-B015-198F72F435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F36B-D43D-41D5-A0A2-ED3A341C6C77}" type="datetimeFigureOut">
              <a:rPr lang="zh-CN" altLang="en-US" smtClean="0"/>
              <a:pPr/>
              <a:t>2011/4/9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3477-D84C-4997-B015-198F72F435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F36B-D43D-41D5-A0A2-ED3A341C6C77}" type="datetimeFigureOut">
              <a:rPr lang="zh-CN" altLang="en-US" smtClean="0"/>
              <a:pPr/>
              <a:t>2011/4/9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3477-D84C-4997-B015-198F72F435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F36B-D43D-41D5-A0A2-ED3A341C6C77}" type="datetimeFigureOut">
              <a:rPr lang="zh-CN" altLang="en-US" smtClean="0"/>
              <a:pPr/>
              <a:t>2011/4/9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3477-D84C-4997-B015-198F72F435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 descr="sencha-larg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1520" y="216024"/>
            <a:ext cx="1457921" cy="5486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F36B-D43D-41D5-A0A2-ED3A341C6C77}" type="datetimeFigureOut">
              <a:rPr lang="zh-CN" altLang="en-US" smtClean="0"/>
              <a:pPr/>
              <a:t>2011/4/9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3477-D84C-4997-B015-198F72F435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 descr="sencha-larg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1520" y="216024"/>
            <a:ext cx="1457921" cy="5486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F36B-D43D-41D5-A0A2-ED3A341C6C77}" type="datetimeFigureOut">
              <a:rPr lang="zh-CN" altLang="en-US" smtClean="0"/>
              <a:pPr/>
              <a:t>2011/4/9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3477-D84C-4997-B015-198F72F435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sencha-larg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51520" y="216024"/>
            <a:ext cx="1457921" cy="5486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F36B-D43D-41D5-A0A2-ED3A341C6C77}" type="datetimeFigureOut">
              <a:rPr lang="zh-CN" altLang="en-US" smtClean="0"/>
              <a:pPr/>
              <a:t>2011/4/9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3477-D84C-4997-B015-198F72F435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 descr="sencha-larg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51520" y="216024"/>
            <a:ext cx="1457921" cy="5486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F36B-D43D-41D5-A0A2-ED3A341C6C77}" type="datetimeFigureOut">
              <a:rPr lang="zh-CN" altLang="en-US" smtClean="0"/>
              <a:pPr/>
              <a:t>2011/4/9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3477-D84C-4997-B015-198F72F435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 descr="sencha-larg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51520" y="216024"/>
            <a:ext cx="1457921" cy="5486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F36B-D43D-41D5-A0A2-ED3A341C6C77}" type="datetimeFigureOut">
              <a:rPr lang="zh-CN" altLang="en-US" smtClean="0"/>
              <a:pPr/>
              <a:t>2011/4/9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3477-D84C-4997-B015-198F72F435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F36B-D43D-41D5-A0A2-ED3A341C6C77}" type="datetimeFigureOut">
              <a:rPr lang="zh-CN" altLang="en-US" smtClean="0"/>
              <a:pPr/>
              <a:t>2011/4/9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3477-D84C-4997-B015-198F72F435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F36B-D43D-41D5-A0A2-ED3A341C6C77}" type="datetimeFigureOut">
              <a:rPr lang="zh-CN" altLang="en-US" smtClean="0"/>
              <a:pPr/>
              <a:t>2011/4/9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3477-D84C-4997-B015-198F72F435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F36B-D43D-41D5-A0A2-ED3A341C6C77}" type="datetimeFigureOut">
              <a:rPr lang="zh-CN" altLang="en-US" smtClean="0"/>
              <a:pPr/>
              <a:t>2011/4/9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3477-D84C-4997-B015-198F72F435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F36B-D43D-41D5-A0A2-ED3A341C6C77}" type="datetimeFigureOut">
              <a:rPr lang="zh-CN" altLang="en-US" smtClean="0"/>
              <a:pPr/>
              <a:t>2011/4/9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3477-D84C-4997-B015-198F72F435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4F36B-D43D-41D5-A0A2-ED3A341C6C77}" type="datetimeFigureOut">
              <a:rPr lang="zh-CN" altLang="en-US" smtClean="0"/>
              <a:pPr/>
              <a:t>2011/4/9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E3477-D84C-4997-B015-198F72F435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9" r:id="rId13"/>
    <p:sldLayoutId id="2147483710" r:id="rId14"/>
    <p:sldLayoutId id="2147483711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cha.com/products/touch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extensions.extjs.com/learn/Tutorial:A_Sencha_Touch_MVC_application_with_PhoneGap" TargetMode="External"/><Relationship Id="rId5" Type="http://schemas.openxmlformats.org/officeDocument/2006/relationships/hyperlink" Target="http://ued.sina.com/?p=406" TargetMode="External"/><Relationship Id="rId4" Type="http://schemas.openxmlformats.org/officeDocument/2006/relationships/hyperlink" Target="http://www.sencha.com/foru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126876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Sencha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 Touch</a:t>
            </a: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在移动设备的应用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3707904" y="5110336"/>
            <a:ext cx="5184576" cy="17476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悠乐无线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@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三桥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sankyu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nesta.jk.tang@gmail.com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http://www.imsankyu.com</a:t>
            </a:r>
          </a:p>
        </p:txBody>
      </p:sp>
      <p:pic>
        <p:nvPicPr>
          <p:cNvPr id="9" name="图片 8" descr="devic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752" y="2852936"/>
            <a:ext cx="4464496" cy="2676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2300" y="2780928"/>
            <a:ext cx="339227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dirty="0" smtClean="0">
                <a:latin typeface="Arial" pitchFamily="34" charset="0"/>
                <a:cs typeface="Arial" pitchFamily="34" charset="0"/>
              </a:rPr>
              <a:t>Features</a:t>
            </a:r>
            <a:endParaRPr lang="zh-CN" altLang="en-US" sz="6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7086" y="692696"/>
            <a:ext cx="31436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 smtClean="0">
                <a:latin typeface="微软雅黑" pitchFamily="34" charset="-122"/>
                <a:ea typeface="微软雅黑" pitchFamily="34" charset="-122"/>
              </a:rPr>
              <a:t>Features</a:t>
            </a:r>
            <a:endParaRPr lang="zh-CN" altLang="en-US" sz="5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632298"/>
            <a:ext cx="353377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86997" y="3952453"/>
            <a:ext cx="11334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360040" y="1484784"/>
            <a:ext cx="4572000" cy="51868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Enhanced Touch Events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Data Integration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GEO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Map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Video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Audio 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Scrolling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Froms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Components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More…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06000" y="980728"/>
            <a:ext cx="47320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Touch Events</a:t>
            </a:r>
            <a:endParaRPr lang="zh-CN" altLang="en-US" sz="54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3" name="图片 2" descr="touch-event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2" y="3212976"/>
            <a:ext cx="4389608" cy="14401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95536" y="1844824"/>
            <a:ext cx="4572000" cy="3905043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Tap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Double tap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Tap and hold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Swipe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Rotate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pinch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Drag &amp; drop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98975" y="980728"/>
            <a:ext cx="59460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Data Integration</a:t>
            </a:r>
            <a:endParaRPr lang="zh-CN" altLang="en-US" sz="54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132856"/>
            <a:ext cx="6048672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Models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Stores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Proxies</a:t>
            </a:r>
            <a:endParaRPr lang="zh-CN" altLang="en-US" sz="32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2924944"/>
            <a:ext cx="36084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 Associations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 Validation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 Local &amp; server storage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0409"/>
            <a:ext cx="6048672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Easily consume web services</a:t>
            </a:r>
            <a:endParaRPr lang="zh-CN" altLang="en-US" sz="32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5068341"/>
            <a:ext cx="14654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 JSON/P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 XML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 YQL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图片 7" descr="box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8224" y="3789040"/>
            <a:ext cx="1428750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57712" y="980728"/>
            <a:ext cx="32285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Scrolling</a:t>
            </a:r>
            <a:endParaRPr lang="zh-CN" altLang="en-US" sz="54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2060848"/>
            <a:ext cx="5832648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Momentum/bounce physics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Hardware accelerated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Throughout components</a:t>
            </a:r>
          </a:p>
        </p:txBody>
      </p:sp>
      <p:sp>
        <p:nvSpPr>
          <p:cNvPr id="6" name="矩形 5"/>
          <p:cNvSpPr/>
          <p:nvPr/>
        </p:nvSpPr>
        <p:spPr>
          <a:xfrm>
            <a:off x="467544" y="4460919"/>
            <a:ext cx="4572000" cy="169706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Lists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Carousel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Pickers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图片 7" descr="scroll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2420888"/>
            <a:ext cx="2167277" cy="42115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00814" y="620688"/>
            <a:ext cx="23423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Forms</a:t>
            </a:r>
            <a:endParaRPr lang="zh-CN" altLang="en-US" sz="54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628800"/>
            <a:ext cx="75608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HTML5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Email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	URL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	Number</a:t>
            </a:r>
          </a:p>
          <a:p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611560" y="487090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Toggle</a:t>
            </a:r>
          </a:p>
        </p:txBody>
      </p:sp>
      <p:pic>
        <p:nvPicPr>
          <p:cNvPr id="11" name="图片 10" descr="for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1628800"/>
            <a:ext cx="2518510" cy="485966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11560" y="5734997"/>
            <a:ext cx="1430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Slider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1560" y="4077072"/>
            <a:ext cx="18213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spinner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3703" y="620688"/>
            <a:ext cx="44165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 smtClean="0">
                <a:latin typeface="Arial" pitchFamily="34" charset="0"/>
                <a:cs typeface="Arial" pitchFamily="34" charset="0"/>
              </a:rPr>
              <a:t>Components</a:t>
            </a:r>
            <a:endParaRPr lang="zh-CN" altLang="en-US" sz="5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1549816"/>
            <a:ext cx="554461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Panel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Lists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Nested, Grouped, </a:t>
            </a:r>
            <a:r>
              <a:rPr lang="en-US" altLang="zh-CN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Sortable</a:t>
            </a:r>
            <a:endParaRPr lang="en-US" altLang="zh-CN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Layout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Picker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Overlay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Toolbars &amp; buttons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HTML5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en-US" altLang="zh-CN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Audio,Video,GeoLocation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图片 4" descr="Component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048" y="2988952"/>
            <a:ext cx="3816424" cy="2968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Hello World!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35896" y="836712"/>
            <a:ext cx="156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Index.html</a:t>
            </a:r>
            <a:endParaRPr lang="zh-CN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1343665"/>
            <a:ext cx="84249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&lt;!DOCTYPE HTML&gt;</a:t>
            </a:r>
          </a:p>
          <a:p>
            <a:r>
              <a:rPr lang="en-US" altLang="zh-CN" sz="2400" dirty="0" smtClean="0"/>
              <a:t>&lt;html&gt;</a:t>
            </a:r>
          </a:p>
          <a:p>
            <a:r>
              <a:rPr lang="en-US" altLang="zh-CN" sz="2400" dirty="0" smtClean="0"/>
              <a:t>&lt;head&gt;</a:t>
            </a:r>
          </a:p>
          <a:p>
            <a:r>
              <a:rPr lang="fr-FR" altLang="zh-CN" sz="2400" dirty="0" smtClean="0"/>
              <a:t>&lt;meta http-equiv="Content-Type" content="text/html; charset=GBK"&gt;</a:t>
            </a:r>
          </a:p>
          <a:p>
            <a:r>
              <a:rPr lang="en-US" altLang="zh-CN" sz="2400" dirty="0" smtClean="0"/>
              <a:t>&lt;title&gt;hello world&lt;/title&gt;</a:t>
            </a:r>
          </a:p>
          <a:p>
            <a:r>
              <a:rPr lang="en-US" altLang="zh-CN" sz="2400" dirty="0" smtClean="0"/>
              <a:t>&lt;link </a:t>
            </a:r>
            <a:r>
              <a:rPr lang="en-US" altLang="zh-CN" sz="2400" dirty="0" err="1" smtClean="0"/>
              <a:t>rel</a:t>
            </a:r>
            <a:r>
              <a:rPr lang="en-US" altLang="zh-CN" sz="2400" dirty="0" smtClean="0"/>
              <a:t>="</a:t>
            </a:r>
            <a:r>
              <a:rPr lang="en-US" altLang="zh-CN" sz="2400" dirty="0" err="1" smtClean="0"/>
              <a:t>stylesheet</a:t>
            </a:r>
            <a:r>
              <a:rPr lang="en-US" altLang="zh-CN" sz="2400" dirty="0" smtClean="0"/>
              <a:t>" type="text/</a:t>
            </a:r>
            <a:r>
              <a:rPr lang="en-US" altLang="zh-CN" sz="2400" dirty="0" err="1" smtClean="0"/>
              <a:t>css</a:t>
            </a:r>
            <a:r>
              <a:rPr lang="en-US" altLang="zh-CN" sz="2400" dirty="0" smtClean="0"/>
              <a:t>" </a:t>
            </a:r>
            <a:r>
              <a:rPr lang="en-US" altLang="zh-CN" sz="2400" dirty="0" err="1" smtClean="0"/>
              <a:t>href</a:t>
            </a:r>
            <a:r>
              <a:rPr lang="en-US" altLang="zh-CN" sz="2400" dirty="0" smtClean="0"/>
              <a:t>=“sencha-touch.css" /&gt;</a:t>
            </a:r>
          </a:p>
          <a:p>
            <a:r>
              <a:rPr lang="en-US" altLang="zh-CN" sz="2400" dirty="0" smtClean="0"/>
              <a:t>&lt;script type="text/</a:t>
            </a:r>
            <a:r>
              <a:rPr lang="en-US" altLang="zh-CN" sz="2400" dirty="0" err="1" smtClean="0"/>
              <a:t>javascript</a:t>
            </a:r>
            <a:r>
              <a:rPr lang="en-US" altLang="zh-CN" sz="2400" dirty="0" smtClean="0"/>
              <a:t>" </a:t>
            </a:r>
            <a:r>
              <a:rPr lang="en-US" altLang="zh-CN" sz="2400" dirty="0" err="1" smtClean="0"/>
              <a:t>src</a:t>
            </a:r>
            <a:r>
              <a:rPr lang="en-US" altLang="zh-CN" sz="2400" dirty="0" smtClean="0"/>
              <a:t>=“sencha-touch.js"&gt;&lt;/script&gt;</a:t>
            </a:r>
          </a:p>
          <a:p>
            <a:r>
              <a:rPr lang="en-US" altLang="zh-CN" sz="2400" dirty="0" smtClean="0"/>
              <a:t>&lt;script type="text/</a:t>
            </a:r>
            <a:r>
              <a:rPr lang="en-US" altLang="zh-CN" sz="2400" dirty="0" err="1" smtClean="0"/>
              <a:t>javascript</a:t>
            </a:r>
            <a:r>
              <a:rPr lang="en-US" altLang="zh-CN" sz="2400" dirty="0" smtClean="0"/>
              <a:t>" </a:t>
            </a:r>
            <a:r>
              <a:rPr lang="en-US" altLang="zh-CN" sz="2400" dirty="0" err="1" smtClean="0"/>
              <a:t>src</a:t>
            </a:r>
            <a:r>
              <a:rPr lang="en-US" altLang="zh-CN" sz="2400" dirty="0" smtClean="0"/>
              <a:t>=“demo.js"&gt;&lt;/script&gt;</a:t>
            </a:r>
            <a:endParaRPr lang="zh-CN" altLang="en-US" sz="2400" dirty="0" smtClean="0"/>
          </a:p>
          <a:p>
            <a:r>
              <a:rPr lang="en-US" altLang="zh-CN" sz="2400" dirty="0" smtClean="0"/>
              <a:t>&lt;/head&gt;</a:t>
            </a:r>
          </a:p>
          <a:p>
            <a:r>
              <a:rPr lang="en-US" altLang="zh-CN" sz="2400" dirty="0" smtClean="0"/>
              <a:t>&lt;body&gt;</a:t>
            </a:r>
          </a:p>
          <a:p>
            <a:r>
              <a:rPr lang="en-US" altLang="zh-CN" sz="2400" dirty="0" smtClean="0"/>
              <a:t>&lt;/body&gt;</a:t>
            </a:r>
          </a:p>
          <a:p>
            <a:r>
              <a:rPr lang="en-US" altLang="zh-CN" sz="2400" dirty="0" smtClean="0"/>
              <a:t>&lt;/html&gt;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35896" y="98072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demo.js</a:t>
            </a:r>
            <a:endParaRPr lang="zh-CN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1772816"/>
            <a:ext cx="84249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Ext.setup</a:t>
            </a:r>
            <a:r>
              <a:rPr lang="en-US" altLang="zh-CN" sz="2400" dirty="0" smtClean="0"/>
              <a:t>({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onReady</a:t>
            </a:r>
            <a:r>
              <a:rPr lang="en-US" altLang="zh-CN" sz="2400" dirty="0" smtClean="0"/>
              <a:t>: function(){</a:t>
            </a:r>
          </a:p>
          <a:p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panel = new </a:t>
            </a:r>
            <a:r>
              <a:rPr lang="en-US" altLang="zh-CN" sz="2400" dirty="0" err="1" smtClean="0"/>
              <a:t>Ext.Panel</a:t>
            </a:r>
            <a:r>
              <a:rPr lang="en-US" altLang="zh-CN" sz="2400" dirty="0" smtClean="0"/>
              <a:t>({</a:t>
            </a:r>
          </a:p>
          <a:p>
            <a:r>
              <a:rPr lang="en-US" altLang="zh-CN" sz="2400" dirty="0" smtClean="0"/>
              <a:t>			</a:t>
            </a:r>
            <a:r>
              <a:rPr lang="en-US" altLang="zh-CN" sz="2400" dirty="0" err="1" smtClean="0"/>
              <a:t>fullscreen</a:t>
            </a:r>
            <a:r>
              <a:rPr lang="en-US" altLang="zh-CN" sz="2400" dirty="0" smtClean="0"/>
              <a:t>: true,</a:t>
            </a:r>
          </a:p>
          <a:p>
            <a:r>
              <a:rPr lang="en-US" altLang="zh-CN" sz="2400" dirty="0" smtClean="0"/>
              <a:t>			</a:t>
            </a:r>
            <a:r>
              <a:rPr lang="en-US" altLang="zh-CN" sz="2400" dirty="0" err="1" smtClean="0"/>
              <a:t>html:'hello</a:t>
            </a:r>
            <a:r>
              <a:rPr lang="en-US" altLang="zh-CN" sz="2400" dirty="0" smtClean="0"/>
              <a:t> World'</a:t>
            </a:r>
          </a:p>
          <a:p>
            <a:r>
              <a:rPr lang="en-US" altLang="zh-CN" sz="2400" dirty="0" smtClean="0"/>
              <a:t>		});</a:t>
            </a:r>
          </a:p>
          <a:p>
            <a:r>
              <a:rPr lang="en-US" altLang="zh-CN" sz="2400" dirty="0" smtClean="0"/>
              <a:t>	}</a:t>
            </a:r>
          </a:p>
          <a:p>
            <a:r>
              <a:rPr lang="en-US" altLang="zh-CN" sz="2400" dirty="0" smtClean="0"/>
              <a:t>});</a:t>
            </a:r>
            <a:endParaRPr lang="zh-CN" altLang="en-US" sz="2400" dirty="0"/>
          </a:p>
        </p:txBody>
      </p:sp>
      <p:pic>
        <p:nvPicPr>
          <p:cNvPr id="4" name="图片 3" descr="hell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87380" y="1196752"/>
            <a:ext cx="2705100" cy="5219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224136"/>
          </a:xfrm>
        </p:spPr>
        <p:txBody>
          <a:bodyPr>
            <a:normAutofit fontScale="90000"/>
          </a:bodyPr>
          <a:lstStyle/>
          <a:p>
            <a:r>
              <a:rPr lang="en-US" altLang="zh-CN" sz="6000" b="1" smtClean="0"/>
              <a:t>HTML5</a:t>
            </a: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dirty="0" err="1" smtClean="0"/>
              <a:t>Sencha</a:t>
            </a:r>
            <a:r>
              <a:rPr lang="en-US" altLang="zh-CN" dirty="0" smtClean="0"/>
              <a:t> MVC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891680" y="3356992"/>
            <a:ext cx="5360640" cy="62292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Models, Views &amp; Controllers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1888022"/>
            <a:ext cx="7416824" cy="2909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dirty="0" smtClean="0"/>
              <a:t>Manages the data of the application</a:t>
            </a:r>
          </a:p>
          <a:p>
            <a:pPr>
              <a:lnSpc>
                <a:spcPct val="200000"/>
              </a:lnSpc>
            </a:pPr>
            <a:r>
              <a:rPr lang="en-US" altLang="zh-CN" sz="3200" dirty="0" smtClean="0"/>
              <a:t>Provide data in its current state</a:t>
            </a:r>
          </a:p>
          <a:p>
            <a:pPr>
              <a:lnSpc>
                <a:spcPct val="200000"/>
              </a:lnSpc>
            </a:pPr>
            <a:r>
              <a:rPr lang="en-US" altLang="zh-CN" sz="3200" dirty="0" smtClean="0"/>
              <a:t>Allows you to change state</a:t>
            </a:r>
            <a:endParaRPr lang="zh-CN" altLang="en-US" sz="3200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4788024" y="3557240"/>
          <a:ext cx="4272136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矩形 5"/>
          <p:cNvSpPr/>
          <p:nvPr/>
        </p:nvSpPr>
        <p:spPr>
          <a:xfrm>
            <a:off x="3429700" y="1124744"/>
            <a:ext cx="20056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>
                <a:latin typeface="微软雅黑" pitchFamily="34" charset="-122"/>
                <a:ea typeface="微软雅黑" pitchFamily="34" charset="-122"/>
              </a:rPr>
              <a:t>Model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1124744"/>
            <a:ext cx="8424936" cy="37856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err="1" smtClean="0">
                <a:ea typeface="微软雅黑" pitchFamily="34" charset="-122"/>
              </a:rPr>
              <a:t>Ext.regModel</a:t>
            </a:r>
            <a:r>
              <a:rPr lang="en-US" altLang="zh-CN" sz="2400" dirty="0" smtClean="0">
                <a:ea typeface="微软雅黑" pitchFamily="34" charset="-122"/>
              </a:rPr>
              <a:t>("message",{</a:t>
            </a:r>
          </a:p>
          <a:p>
            <a:r>
              <a:rPr lang="en-US" altLang="zh-CN" sz="2400" dirty="0" smtClean="0">
                <a:ea typeface="微软雅黑" pitchFamily="34" charset="-122"/>
              </a:rPr>
              <a:t>	fields : [</a:t>
            </a:r>
          </a:p>
          <a:p>
            <a:r>
              <a:rPr lang="en-US" altLang="zh-CN" sz="2400" dirty="0" smtClean="0">
                <a:ea typeface="微软雅黑" pitchFamily="34" charset="-122"/>
              </a:rPr>
              <a:t>		{name : '</a:t>
            </a:r>
            <a:r>
              <a:rPr lang="en-US" altLang="zh-CN" sz="2400" dirty="0" err="1" smtClean="0">
                <a:ea typeface="微软雅黑" pitchFamily="34" charset="-122"/>
              </a:rPr>
              <a:t>id',type</a:t>
            </a:r>
            <a:r>
              <a:rPr lang="en-US" altLang="zh-CN" sz="2400" dirty="0" smtClean="0">
                <a:ea typeface="微软雅黑" pitchFamily="34" charset="-122"/>
              </a:rPr>
              <a:t> : 'string'},</a:t>
            </a:r>
          </a:p>
          <a:p>
            <a:r>
              <a:rPr lang="en-US" altLang="zh-CN" sz="2400" dirty="0" smtClean="0">
                <a:ea typeface="微软雅黑" pitchFamily="34" charset="-122"/>
              </a:rPr>
              <a:t>		{name : '</a:t>
            </a:r>
            <a:r>
              <a:rPr lang="en-US" altLang="zh-CN" sz="2400" dirty="0" err="1" smtClean="0">
                <a:ea typeface="微软雅黑" pitchFamily="34" charset="-122"/>
              </a:rPr>
              <a:t>title',type</a:t>
            </a:r>
            <a:r>
              <a:rPr lang="en-US" altLang="zh-CN" sz="2400" dirty="0" smtClean="0">
                <a:ea typeface="微软雅黑" pitchFamily="34" charset="-122"/>
              </a:rPr>
              <a:t> : 'string'},</a:t>
            </a:r>
          </a:p>
          <a:p>
            <a:r>
              <a:rPr lang="en-US" altLang="zh-CN" sz="2400" dirty="0" smtClean="0">
                <a:ea typeface="微软雅黑" pitchFamily="34" charset="-122"/>
              </a:rPr>
              <a:t>		{name : '</a:t>
            </a:r>
            <a:r>
              <a:rPr lang="en-US" altLang="zh-CN" sz="2400" dirty="0" err="1" smtClean="0">
                <a:ea typeface="微软雅黑" pitchFamily="34" charset="-122"/>
              </a:rPr>
              <a:t>content',type</a:t>
            </a:r>
            <a:r>
              <a:rPr lang="en-US" altLang="zh-CN" sz="2400" dirty="0" smtClean="0">
                <a:ea typeface="微软雅黑" pitchFamily="34" charset="-122"/>
              </a:rPr>
              <a:t> : 'string'},</a:t>
            </a:r>
          </a:p>
          <a:p>
            <a:r>
              <a:rPr lang="en-US" altLang="zh-CN" sz="2400" dirty="0" smtClean="0">
                <a:ea typeface="微软雅黑" pitchFamily="34" charset="-122"/>
              </a:rPr>
              <a:t>		{name : '</a:t>
            </a:r>
            <a:r>
              <a:rPr lang="en-US" altLang="zh-CN" sz="2400" dirty="0" err="1" smtClean="0">
                <a:ea typeface="微软雅黑" pitchFamily="34" charset="-122"/>
              </a:rPr>
              <a:t>author',type</a:t>
            </a:r>
            <a:r>
              <a:rPr lang="en-US" altLang="zh-CN" sz="2400" dirty="0" smtClean="0">
                <a:ea typeface="微软雅黑" pitchFamily="34" charset="-122"/>
              </a:rPr>
              <a:t> : 'string'},</a:t>
            </a:r>
          </a:p>
          <a:p>
            <a:r>
              <a:rPr lang="en-US" altLang="zh-CN" sz="2400" dirty="0" smtClean="0">
                <a:ea typeface="微软雅黑" pitchFamily="34" charset="-122"/>
              </a:rPr>
              <a:t>		{name : '</a:t>
            </a:r>
            <a:r>
              <a:rPr lang="en-US" altLang="zh-CN" sz="2400" dirty="0" err="1" smtClean="0">
                <a:ea typeface="微软雅黑" pitchFamily="34" charset="-122"/>
              </a:rPr>
              <a:t>email',type</a:t>
            </a:r>
            <a:r>
              <a:rPr lang="en-US" altLang="zh-CN" sz="2400" dirty="0" smtClean="0">
                <a:ea typeface="微软雅黑" pitchFamily="34" charset="-122"/>
              </a:rPr>
              <a:t> : 'string'},</a:t>
            </a:r>
          </a:p>
          <a:p>
            <a:r>
              <a:rPr lang="en-US" altLang="zh-CN" sz="2400" dirty="0" smtClean="0">
                <a:ea typeface="微软雅黑" pitchFamily="34" charset="-122"/>
              </a:rPr>
              <a:t>		{name : '</a:t>
            </a:r>
            <a:r>
              <a:rPr lang="en-US" altLang="zh-CN" sz="2400" dirty="0" err="1" smtClean="0">
                <a:ea typeface="微软雅黑" pitchFamily="34" charset="-122"/>
              </a:rPr>
              <a:t>url',type</a:t>
            </a:r>
            <a:r>
              <a:rPr lang="en-US" altLang="zh-CN" sz="2400" dirty="0" smtClean="0">
                <a:ea typeface="微软雅黑" pitchFamily="34" charset="-122"/>
              </a:rPr>
              <a:t> : 'string'}</a:t>
            </a:r>
          </a:p>
          <a:p>
            <a:r>
              <a:rPr lang="en-US" altLang="zh-CN" sz="2400" dirty="0" smtClean="0">
                <a:ea typeface="微软雅黑" pitchFamily="34" charset="-122"/>
              </a:rPr>
              <a:t>	]</a:t>
            </a:r>
          </a:p>
          <a:p>
            <a:r>
              <a:rPr lang="en-US" altLang="zh-CN" sz="2400" dirty="0" smtClean="0">
                <a:ea typeface="微软雅黑" pitchFamily="34" charset="-122"/>
              </a:rPr>
              <a:t>});</a:t>
            </a:r>
            <a:endParaRPr lang="zh-CN" altLang="en-US" sz="2400" dirty="0"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5301208"/>
            <a:ext cx="8424936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ea typeface="微软雅黑" pitchFamily="34" charset="-122"/>
              </a:rPr>
              <a:t>Ext.regStore</a:t>
            </a:r>
            <a:r>
              <a:rPr lang="en-US" altLang="zh-CN" sz="2400" dirty="0" smtClean="0">
                <a:ea typeface="微软雅黑" pitchFamily="34" charset="-122"/>
              </a:rPr>
              <a:t>("</a:t>
            </a:r>
            <a:r>
              <a:rPr lang="en-US" altLang="zh-CN" sz="2400" dirty="0" err="1" smtClean="0">
                <a:ea typeface="微软雅黑" pitchFamily="34" charset="-122"/>
              </a:rPr>
              <a:t>messageStore</a:t>
            </a:r>
            <a:r>
              <a:rPr lang="en-US" altLang="zh-CN" sz="2400" dirty="0" smtClean="0">
                <a:ea typeface="微软雅黑" pitchFamily="34" charset="-122"/>
              </a:rPr>
              <a:t>",{</a:t>
            </a:r>
          </a:p>
          <a:p>
            <a:r>
              <a:rPr lang="en-US" altLang="zh-CN" sz="2400" dirty="0" smtClean="0">
                <a:ea typeface="微软雅黑" pitchFamily="34" charset="-122"/>
              </a:rPr>
              <a:t>	model : "message"</a:t>
            </a:r>
          </a:p>
          <a:p>
            <a:r>
              <a:rPr lang="en-US" altLang="zh-CN" sz="2400" dirty="0" smtClean="0">
                <a:ea typeface="微软雅黑" pitchFamily="34" charset="-122"/>
              </a:rPr>
              <a:t>});</a:t>
            </a:r>
            <a:endParaRPr lang="zh-CN" altLang="en-US" sz="2400" dirty="0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1844824"/>
            <a:ext cx="87484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Multiple views can exist for a single model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3429700" y="908720"/>
            <a:ext cx="18437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>
                <a:latin typeface="微软雅黑" pitchFamily="34" charset="-122"/>
                <a:ea typeface="微软雅黑" pitchFamily="34" charset="-122"/>
              </a:rPr>
              <a:t>Views</a:t>
            </a:r>
          </a:p>
        </p:txBody>
      </p:sp>
      <p:sp>
        <p:nvSpPr>
          <p:cNvPr id="4" name="矩形 3"/>
          <p:cNvSpPr/>
          <p:nvPr/>
        </p:nvSpPr>
        <p:spPr>
          <a:xfrm>
            <a:off x="395536" y="2852936"/>
            <a:ext cx="83884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Renders the model into a form suitable for interaction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4788024" y="3557240"/>
          <a:ext cx="4272136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1196752"/>
            <a:ext cx="8352928" cy="26776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app.views.Viewport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Ext.extend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Ext.Panel</a:t>
            </a:r>
            <a:r>
              <a:rPr lang="en-US" altLang="zh-CN" sz="2400" dirty="0" smtClean="0"/>
              <a:t>,{</a:t>
            </a:r>
          </a:p>
          <a:p>
            <a:r>
              <a:rPr lang="en-US" altLang="zh-CN" sz="2400" dirty="0" smtClean="0"/>
              <a:t>	id : 'viewport',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fullscreen</a:t>
            </a:r>
            <a:r>
              <a:rPr lang="en-US" altLang="zh-CN" sz="2400" dirty="0" smtClean="0"/>
              <a:t> : true,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initComponent</a:t>
            </a:r>
            <a:r>
              <a:rPr lang="en-US" altLang="zh-CN" sz="2400" dirty="0" smtClean="0"/>
              <a:t> : function(){</a:t>
            </a:r>
          </a:p>
          <a:p>
            <a:r>
              <a:rPr lang="en-US" altLang="zh-CN" sz="2400" dirty="0" smtClean="0"/>
              <a:t>	 	……</a:t>
            </a:r>
          </a:p>
          <a:p>
            <a:r>
              <a:rPr lang="en-US" altLang="zh-CN" sz="2400" dirty="0" smtClean="0"/>
              <a:t>	}</a:t>
            </a:r>
          </a:p>
          <a:p>
            <a:r>
              <a:rPr lang="en-US" altLang="zh-CN" sz="2400" dirty="0" smtClean="0"/>
              <a:t>});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2224835"/>
            <a:ext cx="6552728" cy="1924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dirty="0" smtClean="0"/>
              <a:t>Receives input</a:t>
            </a:r>
          </a:p>
          <a:p>
            <a:pPr>
              <a:lnSpc>
                <a:spcPct val="200000"/>
              </a:lnSpc>
            </a:pPr>
            <a:r>
              <a:rPr lang="en-US" altLang="zh-CN" sz="3200" dirty="0" smtClean="0"/>
              <a:t>Instructs the model and views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2998845" y="1196752"/>
            <a:ext cx="3323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>
                <a:latin typeface="微软雅黑" pitchFamily="34" charset="-122"/>
                <a:ea typeface="微软雅黑" pitchFamily="34" charset="-122"/>
              </a:rPr>
              <a:t>Controllers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4788024" y="3557240"/>
          <a:ext cx="4272136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1484784"/>
            <a:ext cx="8136904" cy="4524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new </a:t>
            </a:r>
            <a:r>
              <a:rPr lang="en-US" altLang="zh-CN" sz="2400" dirty="0" err="1" smtClean="0"/>
              <a:t>Ext.Controller</a:t>
            </a:r>
            <a:r>
              <a:rPr lang="en-US" altLang="zh-CN" sz="2400" dirty="0" smtClean="0"/>
              <a:t>({</a:t>
            </a:r>
          </a:p>
          <a:p>
            <a:r>
              <a:rPr lang="en-US" altLang="zh-CN" sz="2400" dirty="0" smtClean="0"/>
              <a:t>	model : ‘message',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onSelected</a:t>
            </a:r>
            <a:r>
              <a:rPr lang="en-US" altLang="zh-CN" sz="2400" dirty="0" smtClean="0"/>
              <a:t> : function(</a:t>
            </a:r>
            <a:r>
              <a:rPr lang="en-US" altLang="zh-CN" sz="2400" dirty="0" err="1" smtClean="0"/>
              <a:t>selectionModel,records</a:t>
            </a:r>
            <a:r>
              <a:rPr lang="en-US" altLang="zh-CN" sz="2400" dirty="0" smtClean="0"/>
              <a:t>){</a:t>
            </a:r>
          </a:p>
          <a:p>
            <a:r>
              <a:rPr lang="en-US" altLang="zh-CN" sz="2400" dirty="0" smtClean="0"/>
              <a:t>		……</a:t>
            </a:r>
          </a:p>
          <a:p>
            <a:r>
              <a:rPr lang="en-US" altLang="zh-CN" sz="2400" dirty="0" smtClean="0"/>
              <a:t>	},</a:t>
            </a:r>
          </a:p>
          <a:p>
            <a:r>
              <a:rPr lang="en-US" altLang="zh-CN" sz="2400" dirty="0" smtClean="0"/>
              <a:t>	show : function(){</a:t>
            </a:r>
          </a:p>
          <a:p>
            <a:r>
              <a:rPr lang="en-US" altLang="zh-CN" sz="2400" dirty="0" smtClean="0"/>
              <a:t>		……</a:t>
            </a:r>
          </a:p>
          <a:p>
            <a:r>
              <a:rPr lang="en-US" altLang="zh-CN" sz="2400" dirty="0" smtClean="0"/>
              <a:t>	},</a:t>
            </a:r>
          </a:p>
          <a:p>
            <a:r>
              <a:rPr lang="en-US" altLang="zh-CN" sz="2400" dirty="0" smtClean="0"/>
              <a:t>	save : function(){</a:t>
            </a:r>
          </a:p>
          <a:p>
            <a:r>
              <a:rPr lang="en-US" altLang="zh-CN" sz="2400" dirty="0" smtClean="0"/>
              <a:t>		……</a:t>
            </a:r>
            <a:endParaRPr lang="zh-CN" altLang="en-US" sz="2400" dirty="0" smtClean="0"/>
          </a:p>
          <a:p>
            <a:r>
              <a:rPr lang="en-US" altLang="zh-CN" sz="2400" dirty="0" smtClean="0"/>
              <a:t>	}</a:t>
            </a:r>
          </a:p>
          <a:p>
            <a:r>
              <a:rPr lang="en-US" altLang="zh-CN" sz="2400" dirty="0" smtClean="0"/>
              <a:t>});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Demos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站点推荐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1772567"/>
            <a:ext cx="411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3"/>
              </a:rPr>
              <a:t>http://www.sencha.com/products/touch/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1052736"/>
            <a:ext cx="24597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sz="3200" dirty="0" err="1" smtClean="0"/>
              <a:t>Sencha</a:t>
            </a:r>
            <a:r>
              <a:rPr lang="en-US" altLang="zh-CN" sz="3200" dirty="0" smtClean="0"/>
              <a:t> Touch</a:t>
            </a:r>
            <a:endParaRPr lang="en-US" altLang="zh-CN" sz="3200" dirty="0"/>
          </a:p>
        </p:txBody>
      </p:sp>
      <p:sp>
        <p:nvSpPr>
          <p:cNvPr id="5" name="矩形 4"/>
          <p:cNvSpPr/>
          <p:nvPr/>
        </p:nvSpPr>
        <p:spPr>
          <a:xfrm>
            <a:off x="395536" y="2996786"/>
            <a:ext cx="3229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4"/>
              </a:rPr>
              <a:t>http://www.sencha.com/forum/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5536" y="2276955"/>
            <a:ext cx="3573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sz="3200" dirty="0" err="1" smtClean="0"/>
              <a:t>Sencha</a:t>
            </a:r>
            <a:r>
              <a:rPr lang="en-US" altLang="zh-CN" sz="3200" dirty="0" smtClean="0"/>
              <a:t> Touch forum</a:t>
            </a:r>
            <a:endParaRPr lang="en-US" altLang="zh-CN" sz="3200" dirty="0"/>
          </a:p>
        </p:txBody>
      </p:sp>
      <p:sp>
        <p:nvSpPr>
          <p:cNvPr id="7" name="矩形 6"/>
          <p:cNvSpPr/>
          <p:nvPr/>
        </p:nvSpPr>
        <p:spPr>
          <a:xfrm>
            <a:off x="395536" y="3501174"/>
            <a:ext cx="41640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 smtClean="0"/>
              <a:t>Sencha</a:t>
            </a:r>
            <a:r>
              <a:rPr lang="en-US" altLang="zh-CN" sz="3200" dirty="0" smtClean="0"/>
              <a:t> touch </a:t>
            </a:r>
            <a:r>
              <a:rPr lang="zh-CN" altLang="en-US" sz="3200" dirty="0" smtClean="0"/>
              <a:t>开发指南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395536" y="4221005"/>
            <a:ext cx="2855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5"/>
              </a:rPr>
              <a:t>http://ued.sina.com/?p=406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95536" y="4725393"/>
            <a:ext cx="8424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A </a:t>
            </a:r>
            <a:r>
              <a:rPr lang="en-US" altLang="zh-CN" sz="3200" dirty="0" err="1" smtClean="0"/>
              <a:t>Sencha</a:t>
            </a:r>
            <a:r>
              <a:rPr lang="en-US" altLang="zh-CN" sz="3200" dirty="0" smtClean="0"/>
              <a:t> Touch MVC application with </a:t>
            </a:r>
            <a:r>
              <a:rPr lang="en-US" altLang="zh-CN" sz="3200" dirty="0" err="1" smtClean="0"/>
              <a:t>PhoneGap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395536" y="5445224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6"/>
              </a:rPr>
              <a:t>http://extensions.extjs.com/learn/Tutorial:A_Sencha_Touch_MVC_application_with_PhoneGap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106493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动画、游戏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94098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视频应用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2817048"/>
            <a:ext cx="4683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移动应用 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Web App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369310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离线应用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456916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地理定位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544522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用户体验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 descr="HTML5_Logo_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9984" y="2286744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OVER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1484784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iUI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				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http://code.google.com/p/iui/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2852936"/>
            <a:ext cx="8820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PhoneGap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www.phonegap.com/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172887"/>
            <a:ext cx="867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Sencha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Touch	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http://www.sencha.com/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2774" y="692696"/>
            <a:ext cx="4178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Web</a:t>
            </a:r>
            <a:r>
              <a:rPr lang="zh-CN" altLang="en-US" sz="3600" dirty="0" smtClean="0"/>
              <a:t>移动应用</a:t>
            </a:r>
            <a:r>
              <a:rPr lang="en-US" altLang="zh-CN" sz="3600" dirty="0" smtClean="0"/>
              <a:t>JS</a:t>
            </a:r>
            <a:r>
              <a:rPr lang="zh-CN" altLang="en-US" sz="3600" dirty="0" smtClean="0"/>
              <a:t>框架</a:t>
            </a:r>
            <a:endParaRPr lang="en-US" altLang="zh-CN" sz="3600" dirty="0" smtClean="0"/>
          </a:p>
        </p:txBody>
      </p:sp>
      <p:sp>
        <p:nvSpPr>
          <p:cNvPr id="7" name="矩形 6"/>
          <p:cNvSpPr/>
          <p:nvPr/>
        </p:nvSpPr>
        <p:spPr>
          <a:xfrm>
            <a:off x="323528" y="5541039"/>
            <a:ext cx="8820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Mobile	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http://jquerymobile.com/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54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What’s </a:t>
            </a:r>
            <a:r>
              <a:rPr lang="en-US" altLang="zh-CN" sz="5400" b="1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Sencha</a:t>
            </a:r>
            <a:r>
              <a:rPr lang="en-US" altLang="zh-CN" sz="54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Touch?</a:t>
            </a:r>
            <a:endParaRPr lang="zh-CN" altLang="en-US" sz="54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91680" y="2886035"/>
            <a:ext cx="5976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 JavaScript framework for building rich mobile apps with web standards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图片 5" descr="touch-her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4286250"/>
            <a:ext cx="5000625" cy="2571750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457200" y="14127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What’s </a:t>
            </a:r>
            <a:r>
              <a:rPr kumimoji="0" lang="en-US" altLang="zh-CN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Sencha</a:t>
            </a:r>
            <a:r>
              <a:rPr kumimoji="0" lang="en-US" altLang="zh-CN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 Touch?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232756"/>
            <a:ext cx="8784976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54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Why </a:t>
            </a:r>
            <a:r>
              <a:rPr lang="en-US" altLang="zh-CN" sz="5400" b="1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Sencha</a:t>
            </a:r>
            <a:r>
              <a:rPr lang="en-US" altLang="zh-CN" sz="54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Touch?</a:t>
            </a:r>
            <a:endParaRPr lang="zh-CN" altLang="en-US" sz="54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9087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Why </a:t>
            </a:r>
            <a:r>
              <a:rPr kumimoji="0" lang="en-US" altLang="zh-CN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Sencha</a:t>
            </a:r>
            <a:r>
              <a:rPr kumimoji="0" lang="en-US" altLang="zh-CN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 Touch?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2149339"/>
            <a:ext cx="7488832" cy="452431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/>
              <a:t>Built with Web Standards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Cross-platform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Looks native, feels native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Flexible Deployment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Highly </a:t>
            </a:r>
            <a:r>
              <a:rPr lang="en-US" altLang="zh-CN" sz="3200" dirty="0" err="1" smtClean="0"/>
              <a:t>customisable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The World’s Best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4816</TotalTime>
  <Words>1019</Words>
  <Application>Microsoft Office PowerPoint</Application>
  <PresentationFormat>全屏显示(4:3)</PresentationFormat>
  <Paragraphs>281</Paragraphs>
  <Slides>30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幻灯片 1</vt:lpstr>
      <vt:lpstr>HTML5 </vt:lpstr>
      <vt:lpstr>幻灯片 3</vt:lpstr>
      <vt:lpstr>幻灯片 4</vt:lpstr>
      <vt:lpstr>What’s Sencha Touch?</vt:lpstr>
      <vt:lpstr>幻灯片 6</vt:lpstr>
      <vt:lpstr>幻灯片 7</vt:lpstr>
      <vt:lpstr>Why Sencha Touch?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Hello World!</vt:lpstr>
      <vt:lpstr>幻灯片 18</vt:lpstr>
      <vt:lpstr>幻灯片 19</vt:lpstr>
      <vt:lpstr>Sencha MVC</vt:lpstr>
      <vt:lpstr>幻灯片 21</vt:lpstr>
      <vt:lpstr>幻灯片 22</vt:lpstr>
      <vt:lpstr>幻灯片 23</vt:lpstr>
      <vt:lpstr>幻灯片 24</vt:lpstr>
      <vt:lpstr>幻灯片 25</vt:lpstr>
      <vt:lpstr>幻灯片 26</vt:lpstr>
      <vt:lpstr>Demos</vt:lpstr>
      <vt:lpstr>站点推荐</vt:lpstr>
      <vt:lpstr>幻灯片 29</vt:lpstr>
      <vt:lpstr>OVER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曹云秀</dc:creator>
  <cp:lastModifiedBy>曹云秀</cp:lastModifiedBy>
  <cp:revision>320</cp:revision>
  <dcterms:created xsi:type="dcterms:W3CDTF">2011-03-13T11:43:23Z</dcterms:created>
  <dcterms:modified xsi:type="dcterms:W3CDTF">2011-04-09T06:30:27Z</dcterms:modified>
</cp:coreProperties>
</file>