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6FC"/>
    <a:srgbClr val="BAE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380490" y="2616835"/>
            <a:ext cx="3048000" cy="3048000"/>
          </a:xfrm>
          <a:prstGeom prst="rect">
            <a:avLst/>
          </a:prstGeom>
          <a:gradFill>
            <a:gsLst>
              <a:gs pos="0">
                <a:srgbClr val="BAE6FD"/>
              </a:gs>
              <a:gs pos="100000">
                <a:srgbClr val="BBE6FC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jerrylai</dc:creator>
  <cp:lastModifiedBy>jerrylai</cp:lastModifiedBy>
  <cp:revision>2</cp:revision>
  <dcterms:created xsi:type="dcterms:W3CDTF">2024-02-02T18:34:22Z</dcterms:created>
  <dcterms:modified xsi:type="dcterms:W3CDTF">2024-02-02T18:35:31Z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6CCFC78A880C4CD498802FE8432CEFD6_11</vt:lpwstr>
  </property>
  <property fmtid="{D5CDD505-2E9C-101B-9397-08002B2CF9AE}" pid="3" name="KSOProductBuildVer">
    <vt:lpwstr>1033-12.2.0.13359</vt:lpwstr>
  </property>
</Properties>
</file>