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3877945" y="1806575"/>
            <a:ext cx="406400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/>
              <a:t>EN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29840" y="3713480"/>
            <a:ext cx="2397760" cy="23977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778760" y="3981450"/>
            <a:ext cx="1899920" cy="186118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FFFF00">
                <a:alpha val="41000"/>
              </a:srgbClr>
            </a:outerShdw>
          </a:effectLst>
        </p:spPr>
        <p:txBody>
          <a:bodyPr wrap="none" rtlCol="0" anchor="t">
            <a:spAutoFit/>
          </a:bodyPr>
          <a:p>
            <a:pPr algn="ctr"/>
            <a:r>
              <a:rPr lang="en-US" altLang="zh-CN" sz="115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k Free" panose="03080402000500000000" charset="0"/>
                <a:cs typeface="Ink Free" panose="03080402000500000000" charset="0"/>
              </a:rPr>
              <a:t>elb</a:t>
            </a:r>
            <a:endParaRPr lang="en-US" altLang="zh-CN" sz="115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nk Free" panose="03080402000500000000" charset="0"/>
              <a:cs typeface="Ink Free" panose="03080402000500000000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9277668" y="3012440"/>
            <a:ext cx="1210945" cy="26460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endParaRPr lang="en-US" altLang="zh-CN" sz="166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7848600" y="2453640"/>
            <a:ext cx="2057400" cy="975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584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7848600" y="2388235"/>
            <a:ext cx="2148840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</a:rPr>
              <a:t>elb3</a:t>
            </a:r>
            <a:endParaRPr lang="en-US" altLang="zh-CN" sz="66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4678680" y="2519680"/>
            <a:ext cx="1005840" cy="975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5840000" scaled="0"/>
          </a:gradFill>
          <a:ln w="381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678680" y="1806575"/>
            <a:ext cx="944880" cy="8788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p>
            <a:pPr algn="ctr"/>
            <a:r>
              <a:rPr lang="en-US" altLang="zh-CN" sz="11500" b="1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10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e</a:t>
            </a:r>
            <a:endParaRPr lang="en-US" altLang="zh-CN" sz="11500" b="1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10000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6400800" y="3632200"/>
            <a:ext cx="1005840" cy="975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6400800" y="3102610"/>
            <a:ext cx="944880" cy="8788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p>
            <a:pPr algn="ctr"/>
            <a:r>
              <a:rPr lang="en-US" altLang="zh-CN" sz="9600" b="1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10000"/>
                    </a:srgb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e</a:t>
            </a:r>
            <a:endParaRPr lang="en-US" altLang="zh-CN" sz="9600" b="1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10000"/>
                  </a:srgbClr>
                </a:outerShdw>
              </a:effectLst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2191068" y="1461770"/>
            <a:ext cx="1231265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EN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3703320" y="394335"/>
            <a:ext cx="2308225" cy="679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 rtlCol="0" anchor="t">
            <a:noAutofit/>
          </a:bodyPr>
          <a:p>
            <a:pPr algn="ctr"/>
            <a:r>
              <a:rPr lang="en-US" altLang="zh-CN" sz="36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elb3.com</a:t>
            </a:r>
            <a:endParaRPr lang="en-US" altLang="zh-CN" sz="36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8188960" y="533400"/>
            <a:ext cx="1005840" cy="975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5840000" scaled="0"/>
          </a:gradFill>
          <a:ln w="381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8127365" y="495935"/>
            <a:ext cx="108712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13462">
                  <a:solidFill>
                    <a:schemeClr val="accent5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ELB3</a:t>
            </a:r>
            <a:endParaRPr lang="en-US" altLang="zh-CN" sz="3600" b="1">
              <a:ln w="13462">
                <a:solidFill>
                  <a:schemeClr val="accent5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8127365" y="975360"/>
            <a:ext cx="1117600" cy="506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700" b="1">
                <a:ln w="13462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COMU</a:t>
            </a:r>
            <a:endParaRPr lang="en-US" altLang="zh-CN" sz="2700" b="1">
              <a:ln w="13462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6537960" y="486410"/>
            <a:ext cx="1005840" cy="975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5840000" scaled="0"/>
          </a:gradFill>
          <a:ln w="3810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s 29"/>
          <p:cNvSpPr/>
          <p:nvPr/>
        </p:nvSpPr>
        <p:spPr>
          <a:xfrm>
            <a:off x="10196830" y="606425"/>
            <a:ext cx="86614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9600" b="1">
                <a:ln w="15875"/>
                <a:gradFill>
                  <a:gsLst>
                    <a:gs pos="0">
                      <a:srgbClr val="FFC000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/>
              </a:rPr>
              <a:t>B</a:t>
            </a:r>
            <a:endParaRPr lang="en-US" altLang="zh-CN" sz="9600" b="1">
              <a:ln w="15875"/>
              <a:gradFill>
                <a:gsLst>
                  <a:gs pos="0">
                    <a:srgbClr val="FFC000"/>
                  </a:gs>
                  <a:gs pos="100000">
                    <a:schemeClr val="bg1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6710680" y="655320"/>
            <a:ext cx="660400" cy="12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710680" y="904240"/>
            <a:ext cx="660400" cy="375920"/>
            <a:chOff x="10568" y="1424"/>
            <a:chExt cx="1040" cy="592"/>
          </a:xfrm>
        </p:grpSpPr>
        <p:sp>
          <p:nvSpPr>
            <p:cNvPr id="32" name="Rectangles 31"/>
            <p:cNvSpPr/>
            <p:nvPr/>
          </p:nvSpPr>
          <p:spPr>
            <a:xfrm>
              <a:off x="10568" y="1424"/>
              <a:ext cx="1040" cy="1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Rectangles 32"/>
            <p:cNvSpPr/>
            <p:nvPr/>
          </p:nvSpPr>
          <p:spPr>
            <a:xfrm>
              <a:off x="10568" y="1824"/>
              <a:ext cx="1040" cy="1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5" name="Rectangles 34"/>
          <p:cNvSpPr/>
          <p:nvPr/>
        </p:nvSpPr>
        <p:spPr>
          <a:xfrm>
            <a:off x="758508" y="3176905"/>
            <a:ext cx="1231265" cy="11988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180000" scaled="0"/>
          </a:gradFill>
          <a:ln w="76200">
            <a:gradFill>
              <a:gsLst>
                <a:gs pos="0">
                  <a:schemeClr val="accent1">
                    <a:lumMod val="75000"/>
                  </a:schemeClr>
                </a:gs>
                <a:gs pos="99000">
                  <a:srgbClr val="669CCE">
                    <a:alpha val="100000"/>
                  </a:srgbClr>
                </a:gs>
                <a:gs pos="52000">
                  <a:schemeClr val="accent1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84000"/>
                        <a:lumOff val="16000"/>
                      </a:schemeClr>
                    </a:gs>
                  </a:gsLst>
                  <a:lin ang="2700000" scaled="0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EN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84000"/>
                      <a:lumOff val="16000"/>
                    </a:schemeClr>
                  </a:gs>
                </a:gsLst>
                <a:lin ang="2700000" scaled="0"/>
              </a:gra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Presentation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Bahnschrift</vt:lpstr>
      <vt:lpstr>Bahnschrift Light</vt:lpstr>
      <vt:lpstr>Bahnschrift Light SemiCondensed</vt:lpstr>
      <vt:lpstr>Bahnschrift SemiBold</vt:lpstr>
      <vt:lpstr>Bahnschrift SemiBold SemiConden</vt:lpstr>
      <vt:lpstr>Bahnschrift SemiCondensed</vt:lpstr>
      <vt:lpstr>Bahnschrift SemiLight Condensed</vt:lpstr>
      <vt:lpstr>Bahnschrift SemiLight SemiConde</vt:lpstr>
      <vt:lpstr>Cambria</vt:lpstr>
      <vt:lpstr>Candara Light</vt:lpstr>
      <vt:lpstr>Cascadia Code</vt:lpstr>
      <vt:lpstr>Cascadia Code Light</vt:lpstr>
      <vt:lpstr>Cascadia Code ExtraLight</vt:lpstr>
      <vt:lpstr>Bahnschrift Light Condensed</vt:lpstr>
      <vt:lpstr>Bahnschrift SemiBold Condensed</vt:lpstr>
      <vt:lpstr>Cambria Math</vt:lpstr>
      <vt:lpstr>Cascadia Mono</vt:lpstr>
      <vt:lpstr>Cascadia Code SemiLight</vt:lpstr>
      <vt:lpstr>Cascadia Code SemiBold</vt:lpstr>
      <vt:lpstr>Cascadia Mono ExtraLight</vt:lpstr>
      <vt:lpstr>Comic Sans MS</vt:lpstr>
      <vt:lpstr>Arial Black</vt:lpstr>
      <vt:lpstr>Bahnschrift Condensed</vt:lpstr>
      <vt:lpstr>Cascadia Mono SemiLight</vt:lpstr>
      <vt:lpstr>Constantia</vt:lpstr>
      <vt:lpstr>Consolas</vt:lpstr>
      <vt:lpstr>Corbel</vt:lpstr>
      <vt:lpstr>Corbel Light</vt:lpstr>
      <vt:lpstr>Courier New</vt:lpstr>
      <vt:lpstr>Ebrima</vt:lpstr>
      <vt:lpstr>Gabriola</vt:lpstr>
      <vt:lpstr>Franklin Gothic Medium</vt:lpstr>
      <vt:lpstr>Bahnschrift SemiLight</vt:lpstr>
      <vt:lpstr>Cascadia Mono Light</vt:lpstr>
      <vt:lpstr>Georgia</vt:lpstr>
      <vt:lpstr>Gadugi</vt:lpstr>
      <vt:lpstr>Javanese Text</vt:lpstr>
      <vt:lpstr>Leelawadee UI</vt:lpstr>
      <vt:lpstr>Lucida Console</vt:lpstr>
      <vt:lpstr>Lucida Sans Unicode</vt:lpstr>
      <vt:lpstr>Malgun Gothic Semilight</vt:lpstr>
      <vt:lpstr>Microsoft JhengHei</vt:lpstr>
      <vt:lpstr>Microsoft JhengHei UI</vt:lpstr>
      <vt:lpstr>Microsoft JhengHei UI Light</vt:lpstr>
      <vt:lpstr>Microsoft Sans Serif</vt:lpstr>
      <vt:lpstr>Microsoft YaHei UI</vt:lpstr>
      <vt:lpstr>Microsoft YaHei UI Light</vt:lpstr>
      <vt:lpstr>Myanmar Text</vt:lpstr>
      <vt:lpstr>Palatino Linotype</vt:lpstr>
      <vt:lpstr>Segoe Print</vt:lpstr>
      <vt:lpstr>Segoe UI</vt:lpstr>
      <vt:lpstr>Segoe UI Variable Display Light</vt:lpstr>
      <vt:lpstr>Segoe UI Light</vt:lpstr>
      <vt:lpstr>Segoe UI Variable Text Semiligh</vt:lpstr>
      <vt:lpstr>Sitka Display Semibold</vt:lpstr>
      <vt:lpstr>Trebuchet MS</vt:lpstr>
      <vt:lpstr>Impact</vt:lpstr>
      <vt:lpstr>HoloLens MDL2 Assets</vt:lpstr>
      <vt:lpstr>Ink Free</vt:lpstr>
      <vt:lpstr>Candara</vt:lpstr>
      <vt:lpstr>Sylfaen</vt:lpstr>
      <vt:lpstr>Sitka Text Semibold</vt:lpstr>
      <vt:lpstr>等线</vt:lpstr>
      <vt:lpstr>楷体</vt:lpstr>
      <vt:lpstr>微软雅黑 Light</vt:lpstr>
      <vt:lpstr>Yu Gothic UI Semilight</vt:lpstr>
      <vt:lpstr>Yu Gothic UI Light</vt:lpstr>
      <vt:lpstr>Yu Gothic UI</vt:lpstr>
      <vt:lpstr>Marlett</vt:lpstr>
      <vt:lpstr>Symbol</vt:lpstr>
      <vt:lpstr>Webdings</vt:lpstr>
      <vt:lpstr>Yu Gothic Light</vt:lpstr>
      <vt:lpstr>Yu Gothic</vt:lpstr>
      <vt:lpstr>Verdana</vt:lpstr>
      <vt:lpstr>仿宋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jerrylai</cp:lastModifiedBy>
  <cp:revision>59</cp:revision>
  <dcterms:created xsi:type="dcterms:W3CDTF">2024-01-30T16:32:48Z</dcterms:created>
  <dcterms:modified xsi:type="dcterms:W3CDTF">2024-01-31T16:06:04Z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BA90AC16BF2046EDBACEEFA57DABE1BF_11</vt:lpwstr>
  </property>
  <property fmtid="{D5CDD505-2E9C-101B-9397-08002B2CF9AE}" pid="3" name="KSOProductBuildVer">
    <vt:lpwstr>1033-12.2.0.13359</vt:lpwstr>
  </property>
</Properties>
</file>