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877945" y="1806575"/>
            <a:ext cx="4064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EN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29840" y="3713480"/>
            <a:ext cx="2397760" cy="2397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778760" y="3981450"/>
            <a:ext cx="1899920" cy="186118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FFFF00">
                <a:alpha val="41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en-US" altLang="zh-CN" sz="115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k Free" panose="03080402000500000000" charset="0"/>
                <a:cs typeface="Ink Free" panose="03080402000500000000" charset="0"/>
              </a:rPr>
              <a:t>elb</a:t>
            </a:r>
            <a:endParaRPr lang="en-US" altLang="zh-CN" sz="115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k Free" panose="03080402000500000000" charset="0"/>
              <a:cs typeface="Ink Free" panose="03080402000500000000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9277668" y="3012440"/>
            <a:ext cx="1210945" cy="2646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altLang="zh-CN" sz="16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848600" y="2453640"/>
            <a:ext cx="205740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848600" y="2388235"/>
            <a:ext cx="214884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elb3</a:t>
            </a:r>
            <a:endParaRPr lang="en-US" altLang="zh-CN" sz="6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678680" y="2519680"/>
            <a:ext cx="100584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678680" y="1806575"/>
            <a:ext cx="944880" cy="878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p>
            <a:pPr algn="ctr"/>
            <a:r>
              <a:rPr lang="en-US" altLang="zh-CN" sz="115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1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endParaRPr lang="en-US" altLang="zh-CN" sz="115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10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6400800" y="3632200"/>
            <a:ext cx="1005840" cy="975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400800" y="3102610"/>
            <a:ext cx="944880" cy="878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p>
            <a:pPr algn="ctr"/>
            <a:r>
              <a:rPr lang="en-US" altLang="zh-CN" sz="96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1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endParaRPr lang="en-US" altLang="zh-CN" sz="96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10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1987868" y="1141095"/>
            <a:ext cx="123126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EN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3703320" y="394335"/>
            <a:ext cx="2308225" cy="679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pPr algn="ctr"/>
            <a:r>
              <a:rPr lang="en-US" altLang="zh-CN" sz="3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elb3.com</a:t>
            </a:r>
            <a:endParaRPr lang="en-US" altLang="zh-CN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Bahnschrift</vt:lpstr>
      <vt:lpstr>Bahnschrift Light</vt:lpstr>
      <vt:lpstr>Bahnschrift Light SemiCondensed</vt:lpstr>
      <vt:lpstr>Bahnschrift SemiBold</vt:lpstr>
      <vt:lpstr>Bahnschrift SemiBold SemiConden</vt:lpstr>
      <vt:lpstr>Bahnschrift SemiCondensed</vt:lpstr>
      <vt:lpstr>Bahnschrift SemiLight Condensed</vt:lpstr>
      <vt:lpstr>Bahnschrift SemiLight SemiConde</vt:lpstr>
      <vt:lpstr>Cambria</vt:lpstr>
      <vt:lpstr>Candara Light</vt:lpstr>
      <vt:lpstr>Cascadia Code</vt:lpstr>
      <vt:lpstr>Cascadia Code Light</vt:lpstr>
      <vt:lpstr>Cascadia Code ExtraLight</vt:lpstr>
      <vt:lpstr>Bahnschrift Light Condensed</vt:lpstr>
      <vt:lpstr>Bahnschrift SemiBold Condensed</vt:lpstr>
      <vt:lpstr>Cambria Math</vt:lpstr>
      <vt:lpstr>Cascadia Mono</vt:lpstr>
      <vt:lpstr>Cascadia Code SemiLight</vt:lpstr>
      <vt:lpstr>Cascadia Code SemiBold</vt:lpstr>
      <vt:lpstr>Cascadia Mono ExtraLight</vt:lpstr>
      <vt:lpstr>Comic Sans MS</vt:lpstr>
      <vt:lpstr>Arial Black</vt:lpstr>
      <vt:lpstr>Bahnschrift Condensed</vt:lpstr>
      <vt:lpstr>Cascadia Mono SemiLight</vt:lpstr>
      <vt:lpstr>Constantia</vt:lpstr>
      <vt:lpstr>Consolas</vt:lpstr>
      <vt:lpstr>Corbel</vt:lpstr>
      <vt:lpstr>Corbel Light</vt:lpstr>
      <vt:lpstr>Courier New</vt:lpstr>
      <vt:lpstr>Ebrima</vt:lpstr>
      <vt:lpstr>Gabriola</vt:lpstr>
      <vt:lpstr>Franklin Gothic Medium</vt:lpstr>
      <vt:lpstr>Bahnschrift SemiLight</vt:lpstr>
      <vt:lpstr>Cascadia Mono Light</vt:lpstr>
      <vt:lpstr>Georgia</vt:lpstr>
      <vt:lpstr>Gadugi</vt:lpstr>
      <vt:lpstr>Javanese Text</vt:lpstr>
      <vt:lpstr>Leelawadee UI</vt:lpstr>
      <vt:lpstr>Lucida Console</vt:lpstr>
      <vt:lpstr>Lucida Sans Unicode</vt:lpstr>
      <vt:lpstr>Malgun Gothic Semilight</vt:lpstr>
      <vt:lpstr>Microsoft JhengHei</vt:lpstr>
      <vt:lpstr>Microsoft JhengHei UI</vt:lpstr>
      <vt:lpstr>Microsoft JhengHei UI Light</vt:lpstr>
      <vt:lpstr>Microsoft Sans Serif</vt:lpstr>
      <vt:lpstr>Microsoft YaHei UI</vt:lpstr>
      <vt:lpstr>Microsoft YaHei UI Light</vt:lpstr>
      <vt:lpstr>Myanmar Text</vt:lpstr>
      <vt:lpstr>Palatino Linotype</vt:lpstr>
      <vt:lpstr>Segoe Print</vt:lpstr>
      <vt:lpstr>Segoe UI</vt:lpstr>
      <vt:lpstr>Segoe UI Variable Display Light</vt:lpstr>
      <vt:lpstr>Segoe UI Light</vt:lpstr>
      <vt:lpstr>Segoe UI Variable Text Semiligh</vt:lpstr>
      <vt:lpstr>Sitka Display Semibold</vt:lpstr>
      <vt:lpstr>Trebuchet MS</vt:lpstr>
      <vt:lpstr>Impact</vt:lpstr>
      <vt:lpstr>HoloLens MDL2 Assets</vt:lpstr>
      <vt:lpstr>Ink Free</vt:lpstr>
      <vt:lpstr>Candara</vt:lpstr>
      <vt:lpstr>Sylfaen</vt:lpstr>
      <vt:lpstr>Sitka Text Semibold</vt:lpstr>
      <vt:lpstr>等线</vt:lpstr>
      <vt:lpstr>楷体</vt:lpstr>
      <vt:lpstr>微软雅黑 Light</vt:lpstr>
      <vt:lpstr>Yu Gothic UI Semilight</vt:lpstr>
      <vt:lpstr>Yu Gothic UI Light</vt:lpstr>
      <vt:lpstr>Yu Gothic UI</vt:lpstr>
      <vt:lpstr>Marlett</vt:lpstr>
      <vt:lpstr>Symbol</vt:lpstr>
      <vt:lpstr>Webdings</vt:lpstr>
      <vt:lpstr>Yu Gothic Light</vt:lpstr>
      <vt:lpstr>Yu Gothic</vt:lpstr>
      <vt:lpstr>Verdana</vt:lpstr>
      <vt:lpstr>仿宋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jerrylai</cp:lastModifiedBy>
  <cp:revision>34</cp:revision>
  <dcterms:created xsi:type="dcterms:W3CDTF">2024-01-30T16:32:48Z</dcterms:created>
  <dcterms:modified xsi:type="dcterms:W3CDTF">2024-01-31T14:41:34Z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BA90AC16BF2046EDBACEEFA57DABE1BF_11</vt:lpwstr>
  </property>
  <property fmtid="{D5CDD505-2E9C-101B-9397-08002B2CF9AE}" pid="3" name="KSOProductBuildVer">
    <vt:lpwstr>1033-12.2.0.13359</vt:lpwstr>
  </property>
</Properties>
</file>